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0" r:id="rId2"/>
    <p:sldId id="279" r:id="rId3"/>
    <p:sldId id="258" r:id="rId4"/>
    <p:sldId id="264" r:id="rId5"/>
    <p:sldId id="260" r:id="rId6"/>
    <p:sldId id="263" r:id="rId7"/>
    <p:sldId id="261" r:id="rId8"/>
    <p:sldId id="298" r:id="rId9"/>
    <p:sldId id="275" r:id="rId10"/>
    <p:sldId id="272" r:id="rId11"/>
    <p:sldId id="256" r:id="rId12"/>
    <p:sldId id="257" r:id="rId13"/>
    <p:sldId id="269" r:id="rId14"/>
    <p:sldId id="268" r:id="rId15"/>
    <p:sldId id="277" r:id="rId16"/>
    <p:sldId id="262" r:id="rId17"/>
    <p:sldId id="278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FF9B6-149A-4079-A091-BDF74E4900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04F9-4D63-4670-968A-750335E87C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FF9B6-149A-4079-A091-BDF74E4900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04F9-4D63-4670-968A-750335E87C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FF9B6-149A-4079-A091-BDF74E4900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04F9-4D63-4670-968A-750335E87C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FF9B6-149A-4079-A091-BDF74E4900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04F9-4D63-4670-968A-750335E87C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FF9B6-149A-4079-A091-BDF74E4900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04F9-4D63-4670-968A-750335E87C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FF9B6-149A-4079-A091-BDF74E4900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04F9-4D63-4670-968A-750335E87C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FF9B6-149A-4079-A091-BDF74E4900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04F9-4D63-4670-968A-750335E87C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FF9B6-149A-4079-A091-BDF74E4900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04F9-4D63-4670-968A-750335E87C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FF9B6-149A-4079-A091-BDF74E4900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04F9-4D63-4670-968A-750335E87C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FF9B6-149A-4079-A091-BDF74E4900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04F9-4D63-4670-968A-750335E87C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FF9B6-149A-4079-A091-BDF74E4900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04F9-4D63-4670-968A-750335E87C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FF9B6-149A-4079-A091-BDF74E4900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204F9-4D63-4670-968A-750335E87CD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8" y="19050"/>
            <a:ext cx="9077325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0" y="2105561"/>
            <a:ext cx="5715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 8+9: VẼ TRANH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ểu tượng - Cổ khung vàng png png tải về - Miễn phí trong suốt Dòng png  Tải về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929"/>
            <a:ext cx="9144000" cy="701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71600" y="831273"/>
            <a:ext cx="36663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22860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/>
          <p:cNvSpPr/>
          <p:nvPr/>
        </p:nvSpPr>
        <p:spPr>
          <a:xfrm>
            <a:off x="0" y="96982"/>
            <a:ext cx="9144000" cy="5555672"/>
          </a:xfrm>
          <a:custGeom>
            <a:avLst/>
            <a:gdLst>
              <a:gd name="connsiteX0" fmla="*/ 0 w 9144000"/>
              <a:gd name="connsiteY0" fmla="*/ 5555672 h 5555672"/>
              <a:gd name="connsiteX1" fmla="*/ 5999018 w 9144000"/>
              <a:gd name="connsiteY1" fmla="*/ 4488872 h 5555672"/>
              <a:gd name="connsiteX2" fmla="*/ 9144000 w 9144000"/>
              <a:gd name="connsiteY2" fmla="*/ 5056909 h 5555672"/>
              <a:gd name="connsiteX3" fmla="*/ 7426036 w 9144000"/>
              <a:gd name="connsiteY3" fmla="*/ 4724400 h 5555672"/>
              <a:gd name="connsiteX4" fmla="*/ 7481455 w 9144000"/>
              <a:gd name="connsiteY4" fmla="*/ 415636 h 5555672"/>
              <a:gd name="connsiteX5" fmla="*/ 9019309 w 9144000"/>
              <a:gd name="connsiteY5" fmla="*/ 0 h 5555672"/>
              <a:gd name="connsiteX6" fmla="*/ 9047018 w 9144000"/>
              <a:gd name="connsiteY6" fmla="*/ 4100945 h 5555672"/>
              <a:gd name="connsiteX7" fmla="*/ 7453745 w 9144000"/>
              <a:gd name="connsiteY7" fmla="*/ 4738254 h 5555672"/>
              <a:gd name="connsiteX8" fmla="*/ 7564582 w 9144000"/>
              <a:gd name="connsiteY8" fmla="*/ 1607127 h 5555672"/>
              <a:gd name="connsiteX9" fmla="*/ 9047018 w 9144000"/>
              <a:gd name="connsiteY9" fmla="*/ 1163782 h 5555672"/>
              <a:gd name="connsiteX10" fmla="*/ 9116291 w 9144000"/>
              <a:gd name="connsiteY10" fmla="*/ 1149927 h 5555672"/>
              <a:gd name="connsiteX0-1" fmla="*/ 0 w 9144000"/>
              <a:gd name="connsiteY0-2" fmla="*/ 5555672 h 5555672"/>
              <a:gd name="connsiteX1-3" fmla="*/ 5999018 w 9144000"/>
              <a:gd name="connsiteY1-4" fmla="*/ 4488872 h 5555672"/>
              <a:gd name="connsiteX2-5" fmla="*/ 9144000 w 9144000"/>
              <a:gd name="connsiteY2-6" fmla="*/ 5056909 h 5555672"/>
              <a:gd name="connsiteX3-7" fmla="*/ 7426036 w 9144000"/>
              <a:gd name="connsiteY3-8" fmla="*/ 4724400 h 5555672"/>
              <a:gd name="connsiteX4-9" fmla="*/ 7481455 w 9144000"/>
              <a:gd name="connsiteY4-10" fmla="*/ 415636 h 5555672"/>
              <a:gd name="connsiteX5-11" fmla="*/ 9019309 w 9144000"/>
              <a:gd name="connsiteY5-12" fmla="*/ 0 h 5555672"/>
              <a:gd name="connsiteX6-13" fmla="*/ 9047018 w 9144000"/>
              <a:gd name="connsiteY6-14" fmla="*/ 4100945 h 5555672"/>
              <a:gd name="connsiteX7-15" fmla="*/ 7453745 w 9144000"/>
              <a:gd name="connsiteY7-16" fmla="*/ 4738254 h 5555672"/>
              <a:gd name="connsiteX8-17" fmla="*/ 7481455 w 9144000"/>
              <a:gd name="connsiteY8-18" fmla="*/ 1607127 h 5555672"/>
              <a:gd name="connsiteX9-19" fmla="*/ 9047018 w 9144000"/>
              <a:gd name="connsiteY9-20" fmla="*/ 1163782 h 5555672"/>
              <a:gd name="connsiteX10-21" fmla="*/ 9116291 w 9144000"/>
              <a:gd name="connsiteY10-22" fmla="*/ 1149927 h 55556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9144000" h="5555672">
                <a:moveTo>
                  <a:pt x="0" y="5555672"/>
                </a:moveTo>
                <a:lnTo>
                  <a:pt x="5999018" y="4488872"/>
                </a:lnTo>
                <a:lnTo>
                  <a:pt x="9144000" y="5056909"/>
                </a:lnTo>
                <a:lnTo>
                  <a:pt x="7426036" y="4724400"/>
                </a:lnTo>
                <a:lnTo>
                  <a:pt x="7481455" y="415636"/>
                </a:lnTo>
                <a:lnTo>
                  <a:pt x="9019309" y="0"/>
                </a:lnTo>
                <a:lnTo>
                  <a:pt x="9047018" y="4100945"/>
                </a:lnTo>
                <a:lnTo>
                  <a:pt x="7453745" y="4738254"/>
                </a:lnTo>
                <a:lnTo>
                  <a:pt x="7481455" y="1607127"/>
                </a:lnTo>
                <a:lnTo>
                  <a:pt x="9047018" y="1163782"/>
                </a:lnTo>
                <a:lnTo>
                  <a:pt x="9116291" y="1149927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7910946" y="1759528"/>
            <a:ext cx="719200" cy="2244437"/>
          </a:xfrm>
          <a:custGeom>
            <a:avLst/>
            <a:gdLst>
              <a:gd name="connsiteX0" fmla="*/ 55418 w 775855"/>
              <a:gd name="connsiteY0" fmla="*/ 180109 h 2396837"/>
              <a:gd name="connsiteX1" fmla="*/ 775855 w 775855"/>
              <a:gd name="connsiteY1" fmla="*/ 0 h 2396837"/>
              <a:gd name="connsiteX2" fmla="*/ 706582 w 775855"/>
              <a:gd name="connsiteY2" fmla="*/ 2133600 h 2396837"/>
              <a:gd name="connsiteX3" fmla="*/ 0 w 775855"/>
              <a:gd name="connsiteY3" fmla="*/ 2396837 h 2396837"/>
              <a:gd name="connsiteX4" fmla="*/ 55418 w 775855"/>
              <a:gd name="connsiteY4" fmla="*/ 180109 h 2396837"/>
              <a:gd name="connsiteX0-1" fmla="*/ 0 w 788494"/>
              <a:gd name="connsiteY0-2" fmla="*/ 235527 h 2396837"/>
              <a:gd name="connsiteX1-3" fmla="*/ 788494 w 788494"/>
              <a:gd name="connsiteY1-4" fmla="*/ 0 h 2396837"/>
              <a:gd name="connsiteX2-5" fmla="*/ 719221 w 788494"/>
              <a:gd name="connsiteY2-6" fmla="*/ 2133600 h 2396837"/>
              <a:gd name="connsiteX3-7" fmla="*/ 12639 w 788494"/>
              <a:gd name="connsiteY3-8" fmla="*/ 2396837 h 2396837"/>
              <a:gd name="connsiteX4-9" fmla="*/ 0 w 788494"/>
              <a:gd name="connsiteY4-10" fmla="*/ 235527 h 2396837"/>
              <a:gd name="connsiteX0-11" fmla="*/ 0 w 719221"/>
              <a:gd name="connsiteY0-12" fmla="*/ 207818 h 2369128"/>
              <a:gd name="connsiteX1-13" fmla="*/ 706825 w 719221"/>
              <a:gd name="connsiteY1-14" fmla="*/ 0 h 2369128"/>
              <a:gd name="connsiteX2-15" fmla="*/ 719221 w 719221"/>
              <a:gd name="connsiteY2-16" fmla="*/ 2105891 h 2369128"/>
              <a:gd name="connsiteX3-17" fmla="*/ 12639 w 719221"/>
              <a:gd name="connsiteY3-18" fmla="*/ 2369128 h 2369128"/>
              <a:gd name="connsiteX4-19" fmla="*/ 0 w 719221"/>
              <a:gd name="connsiteY4-20" fmla="*/ 207818 h 2369128"/>
              <a:gd name="connsiteX0-21" fmla="*/ 14585 w 706582"/>
              <a:gd name="connsiteY0-22" fmla="*/ 318654 h 2369128"/>
              <a:gd name="connsiteX1-23" fmla="*/ 694186 w 706582"/>
              <a:gd name="connsiteY1-24" fmla="*/ 0 h 2369128"/>
              <a:gd name="connsiteX2-25" fmla="*/ 706582 w 706582"/>
              <a:gd name="connsiteY2-26" fmla="*/ 2105891 h 2369128"/>
              <a:gd name="connsiteX3-27" fmla="*/ 0 w 706582"/>
              <a:gd name="connsiteY3-28" fmla="*/ 2369128 h 2369128"/>
              <a:gd name="connsiteX4-29" fmla="*/ 14585 w 706582"/>
              <a:gd name="connsiteY4-30" fmla="*/ 318654 h 2369128"/>
              <a:gd name="connsiteX0-31" fmla="*/ 14585 w 706582"/>
              <a:gd name="connsiteY0-32" fmla="*/ 193963 h 2244437"/>
              <a:gd name="connsiteX1-33" fmla="*/ 680575 w 706582"/>
              <a:gd name="connsiteY1-34" fmla="*/ 0 h 2244437"/>
              <a:gd name="connsiteX2-35" fmla="*/ 706582 w 706582"/>
              <a:gd name="connsiteY2-36" fmla="*/ 1981200 h 2244437"/>
              <a:gd name="connsiteX3-37" fmla="*/ 0 w 706582"/>
              <a:gd name="connsiteY3-38" fmla="*/ 2244437 h 2244437"/>
              <a:gd name="connsiteX4-39" fmla="*/ 14585 w 706582"/>
              <a:gd name="connsiteY4-40" fmla="*/ 193963 h 224443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06582" h="2244437">
                <a:moveTo>
                  <a:pt x="14585" y="193963"/>
                </a:moveTo>
                <a:lnTo>
                  <a:pt x="680575" y="0"/>
                </a:lnTo>
                <a:lnTo>
                  <a:pt x="706582" y="1981200"/>
                </a:lnTo>
                <a:lnTo>
                  <a:pt x="0" y="2244437"/>
                </a:lnTo>
                <a:lnTo>
                  <a:pt x="14585" y="193963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858982" y="509831"/>
            <a:ext cx="7107382" cy="6431296"/>
          </a:xfrm>
          <a:custGeom>
            <a:avLst/>
            <a:gdLst>
              <a:gd name="connsiteX0" fmla="*/ 0 w 7107382"/>
              <a:gd name="connsiteY0" fmla="*/ 6359236 h 6470072"/>
              <a:gd name="connsiteX1" fmla="*/ 27709 w 7107382"/>
              <a:gd name="connsiteY1" fmla="*/ 637309 h 6470072"/>
              <a:gd name="connsiteX2" fmla="*/ 3906982 w 7107382"/>
              <a:gd name="connsiteY2" fmla="*/ 0 h 6470072"/>
              <a:gd name="connsiteX3" fmla="*/ 5153891 w 7107382"/>
              <a:gd name="connsiteY3" fmla="*/ 0 h 6470072"/>
              <a:gd name="connsiteX4" fmla="*/ 6206836 w 7107382"/>
              <a:gd name="connsiteY4" fmla="*/ 692727 h 6470072"/>
              <a:gd name="connsiteX5" fmla="*/ 6858000 w 7107382"/>
              <a:gd name="connsiteY5" fmla="*/ 2078181 h 6470072"/>
              <a:gd name="connsiteX6" fmla="*/ 7107382 w 7107382"/>
              <a:gd name="connsiteY6" fmla="*/ 3754581 h 6470072"/>
              <a:gd name="connsiteX7" fmla="*/ 6913418 w 7107382"/>
              <a:gd name="connsiteY7" fmla="*/ 6470072 h 6470072"/>
              <a:gd name="connsiteX8" fmla="*/ 6927273 w 7107382"/>
              <a:gd name="connsiteY8" fmla="*/ 6470072 h 6470072"/>
              <a:gd name="connsiteX9" fmla="*/ 6913418 w 7107382"/>
              <a:gd name="connsiteY9" fmla="*/ 6470072 h 6470072"/>
              <a:gd name="connsiteX0-1" fmla="*/ 0 w 7107382"/>
              <a:gd name="connsiteY0-2" fmla="*/ 6359236 h 6470072"/>
              <a:gd name="connsiteX1-3" fmla="*/ 55418 w 7107382"/>
              <a:gd name="connsiteY1-4" fmla="*/ 858981 h 6470072"/>
              <a:gd name="connsiteX2-5" fmla="*/ 3906982 w 7107382"/>
              <a:gd name="connsiteY2-6" fmla="*/ 0 h 6470072"/>
              <a:gd name="connsiteX3-7" fmla="*/ 5153891 w 7107382"/>
              <a:gd name="connsiteY3-8" fmla="*/ 0 h 6470072"/>
              <a:gd name="connsiteX4-9" fmla="*/ 6206836 w 7107382"/>
              <a:gd name="connsiteY4-10" fmla="*/ 692727 h 6470072"/>
              <a:gd name="connsiteX5-11" fmla="*/ 6858000 w 7107382"/>
              <a:gd name="connsiteY5-12" fmla="*/ 2078181 h 6470072"/>
              <a:gd name="connsiteX6-13" fmla="*/ 7107382 w 7107382"/>
              <a:gd name="connsiteY6-14" fmla="*/ 3754581 h 6470072"/>
              <a:gd name="connsiteX7-15" fmla="*/ 6913418 w 7107382"/>
              <a:gd name="connsiteY7-16" fmla="*/ 6470072 h 6470072"/>
              <a:gd name="connsiteX8-17" fmla="*/ 6927273 w 7107382"/>
              <a:gd name="connsiteY8-18" fmla="*/ 6470072 h 6470072"/>
              <a:gd name="connsiteX9-19" fmla="*/ 6913418 w 7107382"/>
              <a:gd name="connsiteY9-20" fmla="*/ 6470072 h 6470072"/>
              <a:gd name="connsiteX0-21" fmla="*/ 0 w 7107382"/>
              <a:gd name="connsiteY0-22" fmla="*/ 6359236 h 6470072"/>
              <a:gd name="connsiteX1-23" fmla="*/ 55418 w 7107382"/>
              <a:gd name="connsiteY1-24" fmla="*/ 858981 h 6470072"/>
              <a:gd name="connsiteX2-25" fmla="*/ 3906982 w 7107382"/>
              <a:gd name="connsiteY2-26" fmla="*/ 55418 h 6470072"/>
              <a:gd name="connsiteX3-27" fmla="*/ 5153891 w 7107382"/>
              <a:gd name="connsiteY3-28" fmla="*/ 0 h 6470072"/>
              <a:gd name="connsiteX4-29" fmla="*/ 6206836 w 7107382"/>
              <a:gd name="connsiteY4-30" fmla="*/ 692727 h 6470072"/>
              <a:gd name="connsiteX5-31" fmla="*/ 6858000 w 7107382"/>
              <a:gd name="connsiteY5-32" fmla="*/ 2078181 h 6470072"/>
              <a:gd name="connsiteX6-33" fmla="*/ 7107382 w 7107382"/>
              <a:gd name="connsiteY6-34" fmla="*/ 3754581 h 6470072"/>
              <a:gd name="connsiteX7-35" fmla="*/ 6913418 w 7107382"/>
              <a:gd name="connsiteY7-36" fmla="*/ 6470072 h 6470072"/>
              <a:gd name="connsiteX8-37" fmla="*/ 6927273 w 7107382"/>
              <a:gd name="connsiteY8-38" fmla="*/ 6470072 h 6470072"/>
              <a:gd name="connsiteX9-39" fmla="*/ 6913418 w 7107382"/>
              <a:gd name="connsiteY9-40" fmla="*/ 6470072 h 6470072"/>
              <a:gd name="connsiteX0-41" fmla="*/ 0 w 7107382"/>
              <a:gd name="connsiteY0-42" fmla="*/ 6303818 h 6414654"/>
              <a:gd name="connsiteX1-43" fmla="*/ 55418 w 7107382"/>
              <a:gd name="connsiteY1-44" fmla="*/ 803563 h 6414654"/>
              <a:gd name="connsiteX2-45" fmla="*/ 3906982 w 7107382"/>
              <a:gd name="connsiteY2-46" fmla="*/ 0 h 6414654"/>
              <a:gd name="connsiteX3-47" fmla="*/ 5140036 w 7107382"/>
              <a:gd name="connsiteY3-48" fmla="*/ 27709 h 6414654"/>
              <a:gd name="connsiteX4-49" fmla="*/ 6206836 w 7107382"/>
              <a:gd name="connsiteY4-50" fmla="*/ 637309 h 6414654"/>
              <a:gd name="connsiteX5-51" fmla="*/ 6858000 w 7107382"/>
              <a:gd name="connsiteY5-52" fmla="*/ 2022763 h 6414654"/>
              <a:gd name="connsiteX6-53" fmla="*/ 7107382 w 7107382"/>
              <a:gd name="connsiteY6-54" fmla="*/ 3699163 h 6414654"/>
              <a:gd name="connsiteX7-55" fmla="*/ 6913418 w 7107382"/>
              <a:gd name="connsiteY7-56" fmla="*/ 6414654 h 6414654"/>
              <a:gd name="connsiteX8-57" fmla="*/ 6927273 w 7107382"/>
              <a:gd name="connsiteY8-58" fmla="*/ 6414654 h 6414654"/>
              <a:gd name="connsiteX9-59" fmla="*/ 6913418 w 7107382"/>
              <a:gd name="connsiteY9-60" fmla="*/ 6414654 h 6414654"/>
              <a:gd name="connsiteX0-61" fmla="*/ 0 w 7107382"/>
              <a:gd name="connsiteY0-62" fmla="*/ 6359236 h 6470072"/>
              <a:gd name="connsiteX1-63" fmla="*/ 55418 w 7107382"/>
              <a:gd name="connsiteY1-64" fmla="*/ 858981 h 6470072"/>
              <a:gd name="connsiteX2-65" fmla="*/ 3906982 w 7107382"/>
              <a:gd name="connsiteY2-66" fmla="*/ 0 h 6470072"/>
              <a:gd name="connsiteX3-67" fmla="*/ 5140036 w 7107382"/>
              <a:gd name="connsiteY3-68" fmla="*/ 83127 h 6470072"/>
              <a:gd name="connsiteX4-69" fmla="*/ 6206836 w 7107382"/>
              <a:gd name="connsiteY4-70" fmla="*/ 692727 h 6470072"/>
              <a:gd name="connsiteX5-71" fmla="*/ 6858000 w 7107382"/>
              <a:gd name="connsiteY5-72" fmla="*/ 2078181 h 6470072"/>
              <a:gd name="connsiteX6-73" fmla="*/ 7107382 w 7107382"/>
              <a:gd name="connsiteY6-74" fmla="*/ 3754581 h 6470072"/>
              <a:gd name="connsiteX7-75" fmla="*/ 6913418 w 7107382"/>
              <a:gd name="connsiteY7-76" fmla="*/ 6470072 h 6470072"/>
              <a:gd name="connsiteX8-77" fmla="*/ 6927273 w 7107382"/>
              <a:gd name="connsiteY8-78" fmla="*/ 6470072 h 6470072"/>
              <a:gd name="connsiteX9-79" fmla="*/ 6913418 w 7107382"/>
              <a:gd name="connsiteY9-80" fmla="*/ 6470072 h 6470072"/>
              <a:gd name="connsiteX0-81" fmla="*/ 0 w 7107382"/>
              <a:gd name="connsiteY0-82" fmla="*/ 6317672 h 6428508"/>
              <a:gd name="connsiteX1-83" fmla="*/ 55418 w 7107382"/>
              <a:gd name="connsiteY1-84" fmla="*/ 817417 h 6428508"/>
              <a:gd name="connsiteX2-85" fmla="*/ 3893128 w 7107382"/>
              <a:gd name="connsiteY2-86" fmla="*/ 0 h 6428508"/>
              <a:gd name="connsiteX3-87" fmla="*/ 5140036 w 7107382"/>
              <a:gd name="connsiteY3-88" fmla="*/ 41563 h 6428508"/>
              <a:gd name="connsiteX4-89" fmla="*/ 6206836 w 7107382"/>
              <a:gd name="connsiteY4-90" fmla="*/ 651163 h 6428508"/>
              <a:gd name="connsiteX5-91" fmla="*/ 6858000 w 7107382"/>
              <a:gd name="connsiteY5-92" fmla="*/ 2036617 h 6428508"/>
              <a:gd name="connsiteX6-93" fmla="*/ 7107382 w 7107382"/>
              <a:gd name="connsiteY6-94" fmla="*/ 3713017 h 6428508"/>
              <a:gd name="connsiteX7-95" fmla="*/ 6913418 w 7107382"/>
              <a:gd name="connsiteY7-96" fmla="*/ 6428508 h 6428508"/>
              <a:gd name="connsiteX8-97" fmla="*/ 6927273 w 7107382"/>
              <a:gd name="connsiteY8-98" fmla="*/ 6428508 h 6428508"/>
              <a:gd name="connsiteX9-99" fmla="*/ 6913418 w 7107382"/>
              <a:gd name="connsiteY9-100" fmla="*/ 6428508 h 6428508"/>
              <a:gd name="connsiteX0-101" fmla="*/ 0 w 7107382"/>
              <a:gd name="connsiteY0-102" fmla="*/ 6320460 h 6431296"/>
              <a:gd name="connsiteX1-103" fmla="*/ 55418 w 7107382"/>
              <a:gd name="connsiteY1-104" fmla="*/ 820205 h 6431296"/>
              <a:gd name="connsiteX2-105" fmla="*/ 3893128 w 7107382"/>
              <a:gd name="connsiteY2-106" fmla="*/ 2788 h 6431296"/>
              <a:gd name="connsiteX3-107" fmla="*/ 5140036 w 7107382"/>
              <a:gd name="connsiteY3-108" fmla="*/ 44351 h 6431296"/>
              <a:gd name="connsiteX4-109" fmla="*/ 6206836 w 7107382"/>
              <a:gd name="connsiteY4-110" fmla="*/ 653951 h 6431296"/>
              <a:gd name="connsiteX5-111" fmla="*/ 6858000 w 7107382"/>
              <a:gd name="connsiteY5-112" fmla="*/ 2039405 h 6431296"/>
              <a:gd name="connsiteX6-113" fmla="*/ 7107382 w 7107382"/>
              <a:gd name="connsiteY6-114" fmla="*/ 3715805 h 6431296"/>
              <a:gd name="connsiteX7-115" fmla="*/ 6913418 w 7107382"/>
              <a:gd name="connsiteY7-116" fmla="*/ 6431296 h 6431296"/>
              <a:gd name="connsiteX8-117" fmla="*/ 6927273 w 7107382"/>
              <a:gd name="connsiteY8-118" fmla="*/ 6431296 h 6431296"/>
              <a:gd name="connsiteX9-119" fmla="*/ 6913418 w 7107382"/>
              <a:gd name="connsiteY9-120" fmla="*/ 6431296 h 64312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7107382" h="6431296">
                <a:moveTo>
                  <a:pt x="0" y="6320460"/>
                </a:moveTo>
                <a:lnTo>
                  <a:pt x="55418" y="820205"/>
                </a:lnTo>
                <a:lnTo>
                  <a:pt x="3893128" y="2788"/>
                </a:lnTo>
                <a:cubicBezTo>
                  <a:pt x="4516582" y="-11067"/>
                  <a:pt x="4724400" y="30497"/>
                  <a:pt x="5140036" y="44351"/>
                </a:cubicBezTo>
                <a:lnTo>
                  <a:pt x="6206836" y="653951"/>
                </a:lnTo>
                <a:lnTo>
                  <a:pt x="6858000" y="2039405"/>
                </a:lnTo>
                <a:lnTo>
                  <a:pt x="7107382" y="3715805"/>
                </a:lnTo>
                <a:lnTo>
                  <a:pt x="6913418" y="6431296"/>
                </a:lnTo>
                <a:lnTo>
                  <a:pt x="6927273" y="6431296"/>
                </a:lnTo>
                <a:lnTo>
                  <a:pt x="6913418" y="643129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7758545" y="484908"/>
            <a:ext cx="1039091" cy="886691"/>
          </a:xfrm>
          <a:custGeom>
            <a:avLst/>
            <a:gdLst>
              <a:gd name="connsiteX0" fmla="*/ 0 w 1039091"/>
              <a:gd name="connsiteY0" fmla="*/ 193964 h 720436"/>
              <a:gd name="connsiteX1" fmla="*/ 55419 w 1039091"/>
              <a:gd name="connsiteY1" fmla="*/ 720436 h 720436"/>
              <a:gd name="connsiteX2" fmla="*/ 1039091 w 1039091"/>
              <a:gd name="connsiteY2" fmla="*/ 457200 h 720436"/>
              <a:gd name="connsiteX3" fmla="*/ 997528 w 1039091"/>
              <a:gd name="connsiteY3" fmla="*/ 0 h 720436"/>
              <a:gd name="connsiteX4" fmla="*/ 0 w 1039091"/>
              <a:gd name="connsiteY4" fmla="*/ 193964 h 720436"/>
              <a:gd name="connsiteX0-1" fmla="*/ 0 w 1039091"/>
              <a:gd name="connsiteY0-2" fmla="*/ 318655 h 845127"/>
              <a:gd name="connsiteX1-3" fmla="*/ 55419 w 1039091"/>
              <a:gd name="connsiteY1-4" fmla="*/ 845127 h 845127"/>
              <a:gd name="connsiteX2-5" fmla="*/ 1039091 w 1039091"/>
              <a:gd name="connsiteY2-6" fmla="*/ 581891 h 845127"/>
              <a:gd name="connsiteX3-7" fmla="*/ 997528 w 1039091"/>
              <a:gd name="connsiteY3-8" fmla="*/ 0 h 845127"/>
              <a:gd name="connsiteX4-9" fmla="*/ 0 w 1039091"/>
              <a:gd name="connsiteY4-10" fmla="*/ 318655 h 845127"/>
              <a:gd name="connsiteX0-11" fmla="*/ 0 w 1039091"/>
              <a:gd name="connsiteY0-12" fmla="*/ 318655 h 886691"/>
              <a:gd name="connsiteX1-13" fmla="*/ 0 w 1039091"/>
              <a:gd name="connsiteY1-14" fmla="*/ 886691 h 886691"/>
              <a:gd name="connsiteX2-15" fmla="*/ 1039091 w 1039091"/>
              <a:gd name="connsiteY2-16" fmla="*/ 581891 h 886691"/>
              <a:gd name="connsiteX3-17" fmla="*/ 997528 w 1039091"/>
              <a:gd name="connsiteY3-18" fmla="*/ 0 h 886691"/>
              <a:gd name="connsiteX4-19" fmla="*/ 0 w 1039091"/>
              <a:gd name="connsiteY4-20" fmla="*/ 318655 h 8866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39091" h="886691">
                <a:moveTo>
                  <a:pt x="0" y="318655"/>
                </a:moveTo>
                <a:lnTo>
                  <a:pt x="0" y="886691"/>
                </a:lnTo>
                <a:lnTo>
                  <a:pt x="1039091" y="581891"/>
                </a:lnTo>
                <a:lnTo>
                  <a:pt x="997528" y="0"/>
                </a:lnTo>
                <a:lnTo>
                  <a:pt x="0" y="318655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872836" y="1233055"/>
            <a:ext cx="1593273" cy="5624945"/>
          </a:xfrm>
          <a:custGeom>
            <a:avLst/>
            <a:gdLst>
              <a:gd name="connsiteX0" fmla="*/ 69273 w 1593273"/>
              <a:gd name="connsiteY0" fmla="*/ 5611091 h 5624945"/>
              <a:gd name="connsiteX1" fmla="*/ 346364 w 1593273"/>
              <a:gd name="connsiteY1" fmla="*/ 4170218 h 5624945"/>
              <a:gd name="connsiteX2" fmla="*/ 69273 w 1593273"/>
              <a:gd name="connsiteY2" fmla="*/ 3311236 h 5624945"/>
              <a:gd name="connsiteX3" fmla="*/ 0 w 1593273"/>
              <a:gd name="connsiteY3" fmla="*/ 2147454 h 5624945"/>
              <a:gd name="connsiteX4" fmla="*/ 138546 w 1593273"/>
              <a:gd name="connsiteY4" fmla="*/ 1440873 h 5624945"/>
              <a:gd name="connsiteX5" fmla="*/ 415637 w 1593273"/>
              <a:gd name="connsiteY5" fmla="*/ 1094509 h 5624945"/>
              <a:gd name="connsiteX6" fmla="*/ 96982 w 1593273"/>
              <a:gd name="connsiteY6" fmla="*/ 540327 h 5624945"/>
              <a:gd name="connsiteX7" fmla="*/ 207819 w 1593273"/>
              <a:gd name="connsiteY7" fmla="*/ 221673 h 5624945"/>
              <a:gd name="connsiteX8" fmla="*/ 429491 w 1593273"/>
              <a:gd name="connsiteY8" fmla="*/ 27709 h 5624945"/>
              <a:gd name="connsiteX9" fmla="*/ 748146 w 1593273"/>
              <a:gd name="connsiteY9" fmla="*/ 0 h 5624945"/>
              <a:gd name="connsiteX10" fmla="*/ 1052946 w 1593273"/>
              <a:gd name="connsiteY10" fmla="*/ 166254 h 5624945"/>
              <a:gd name="connsiteX11" fmla="*/ 969819 w 1593273"/>
              <a:gd name="connsiteY11" fmla="*/ 360218 h 5624945"/>
              <a:gd name="connsiteX12" fmla="*/ 1066800 w 1593273"/>
              <a:gd name="connsiteY12" fmla="*/ 748145 h 5624945"/>
              <a:gd name="connsiteX13" fmla="*/ 983673 w 1593273"/>
              <a:gd name="connsiteY13" fmla="*/ 1080654 h 5624945"/>
              <a:gd name="connsiteX14" fmla="*/ 1205346 w 1593273"/>
              <a:gd name="connsiteY14" fmla="*/ 1011382 h 5624945"/>
              <a:gd name="connsiteX15" fmla="*/ 1399309 w 1593273"/>
              <a:gd name="connsiteY15" fmla="*/ 997527 h 5624945"/>
              <a:gd name="connsiteX16" fmla="*/ 1551709 w 1593273"/>
              <a:gd name="connsiteY16" fmla="*/ 1357745 h 5624945"/>
              <a:gd name="connsiteX17" fmla="*/ 1593273 w 1593273"/>
              <a:gd name="connsiteY17" fmla="*/ 1870364 h 5624945"/>
              <a:gd name="connsiteX18" fmla="*/ 1413164 w 1593273"/>
              <a:gd name="connsiteY18" fmla="*/ 1898073 h 5624945"/>
              <a:gd name="connsiteX19" fmla="*/ 1122219 w 1593273"/>
              <a:gd name="connsiteY19" fmla="*/ 2590800 h 5624945"/>
              <a:gd name="connsiteX20" fmla="*/ 1052946 w 1593273"/>
              <a:gd name="connsiteY20" fmla="*/ 2563091 h 5624945"/>
              <a:gd name="connsiteX21" fmla="*/ 1108364 w 1593273"/>
              <a:gd name="connsiteY21" fmla="*/ 2978727 h 5624945"/>
              <a:gd name="connsiteX22" fmla="*/ 1066800 w 1593273"/>
              <a:gd name="connsiteY22" fmla="*/ 3269673 h 5624945"/>
              <a:gd name="connsiteX23" fmla="*/ 1122219 w 1593273"/>
              <a:gd name="connsiteY23" fmla="*/ 3990109 h 5624945"/>
              <a:gd name="connsiteX24" fmla="*/ 1149928 w 1593273"/>
              <a:gd name="connsiteY24" fmla="*/ 5181600 h 5624945"/>
              <a:gd name="connsiteX25" fmla="*/ 1094509 w 1593273"/>
              <a:gd name="connsiteY25" fmla="*/ 5624945 h 5624945"/>
              <a:gd name="connsiteX26" fmla="*/ 1094509 w 1593273"/>
              <a:gd name="connsiteY26" fmla="*/ 5624945 h 5624945"/>
              <a:gd name="connsiteX27" fmla="*/ 1094509 w 1593273"/>
              <a:gd name="connsiteY27" fmla="*/ 5624945 h 5624945"/>
              <a:gd name="connsiteX0-1" fmla="*/ 69273 w 1593273"/>
              <a:gd name="connsiteY0-2" fmla="*/ 5611091 h 5624945"/>
              <a:gd name="connsiteX1-3" fmla="*/ 346364 w 1593273"/>
              <a:gd name="connsiteY1-4" fmla="*/ 4170218 h 5624945"/>
              <a:gd name="connsiteX2-5" fmla="*/ 69273 w 1593273"/>
              <a:gd name="connsiteY2-6" fmla="*/ 3311236 h 5624945"/>
              <a:gd name="connsiteX3-7" fmla="*/ 0 w 1593273"/>
              <a:gd name="connsiteY3-8" fmla="*/ 2147454 h 5624945"/>
              <a:gd name="connsiteX4-9" fmla="*/ 138546 w 1593273"/>
              <a:gd name="connsiteY4-10" fmla="*/ 1440873 h 5624945"/>
              <a:gd name="connsiteX5-11" fmla="*/ 415637 w 1593273"/>
              <a:gd name="connsiteY5-12" fmla="*/ 1094509 h 5624945"/>
              <a:gd name="connsiteX6-13" fmla="*/ 96982 w 1593273"/>
              <a:gd name="connsiteY6-14" fmla="*/ 540327 h 5624945"/>
              <a:gd name="connsiteX7-15" fmla="*/ 207819 w 1593273"/>
              <a:gd name="connsiteY7-16" fmla="*/ 221673 h 5624945"/>
              <a:gd name="connsiteX8-17" fmla="*/ 429491 w 1593273"/>
              <a:gd name="connsiteY8-18" fmla="*/ 27709 h 5624945"/>
              <a:gd name="connsiteX9-19" fmla="*/ 748146 w 1593273"/>
              <a:gd name="connsiteY9-20" fmla="*/ 0 h 5624945"/>
              <a:gd name="connsiteX10-21" fmla="*/ 1052946 w 1593273"/>
              <a:gd name="connsiteY10-22" fmla="*/ 166254 h 5624945"/>
              <a:gd name="connsiteX11-23" fmla="*/ 969819 w 1593273"/>
              <a:gd name="connsiteY11-24" fmla="*/ 360218 h 5624945"/>
              <a:gd name="connsiteX12-25" fmla="*/ 1066800 w 1593273"/>
              <a:gd name="connsiteY12-26" fmla="*/ 748145 h 5624945"/>
              <a:gd name="connsiteX13-27" fmla="*/ 983673 w 1593273"/>
              <a:gd name="connsiteY13-28" fmla="*/ 1080654 h 5624945"/>
              <a:gd name="connsiteX14-29" fmla="*/ 1205346 w 1593273"/>
              <a:gd name="connsiteY14-30" fmla="*/ 1011382 h 5624945"/>
              <a:gd name="connsiteX15-31" fmla="*/ 1399309 w 1593273"/>
              <a:gd name="connsiteY15-32" fmla="*/ 997527 h 5624945"/>
              <a:gd name="connsiteX16-33" fmla="*/ 1551709 w 1593273"/>
              <a:gd name="connsiteY16-34" fmla="*/ 1357745 h 5624945"/>
              <a:gd name="connsiteX17-35" fmla="*/ 1593273 w 1593273"/>
              <a:gd name="connsiteY17-36" fmla="*/ 1870364 h 5624945"/>
              <a:gd name="connsiteX18-37" fmla="*/ 1413164 w 1593273"/>
              <a:gd name="connsiteY18-38" fmla="*/ 1898073 h 5624945"/>
              <a:gd name="connsiteX19-39" fmla="*/ 1122219 w 1593273"/>
              <a:gd name="connsiteY19-40" fmla="*/ 2590800 h 5624945"/>
              <a:gd name="connsiteX20-41" fmla="*/ 1052946 w 1593273"/>
              <a:gd name="connsiteY20-42" fmla="*/ 2563091 h 5624945"/>
              <a:gd name="connsiteX21-43" fmla="*/ 1039092 w 1593273"/>
              <a:gd name="connsiteY21-44" fmla="*/ 3006436 h 5624945"/>
              <a:gd name="connsiteX22-45" fmla="*/ 1066800 w 1593273"/>
              <a:gd name="connsiteY22-46" fmla="*/ 3269673 h 5624945"/>
              <a:gd name="connsiteX23-47" fmla="*/ 1122219 w 1593273"/>
              <a:gd name="connsiteY23-48" fmla="*/ 3990109 h 5624945"/>
              <a:gd name="connsiteX24-49" fmla="*/ 1149928 w 1593273"/>
              <a:gd name="connsiteY24-50" fmla="*/ 5181600 h 5624945"/>
              <a:gd name="connsiteX25-51" fmla="*/ 1094509 w 1593273"/>
              <a:gd name="connsiteY25-52" fmla="*/ 5624945 h 5624945"/>
              <a:gd name="connsiteX26-53" fmla="*/ 1094509 w 1593273"/>
              <a:gd name="connsiteY26-54" fmla="*/ 5624945 h 5624945"/>
              <a:gd name="connsiteX27-55" fmla="*/ 1094509 w 1593273"/>
              <a:gd name="connsiteY27-56" fmla="*/ 5624945 h 5624945"/>
              <a:gd name="connsiteX0-57" fmla="*/ 69273 w 1593273"/>
              <a:gd name="connsiteY0-58" fmla="*/ 5611091 h 5624945"/>
              <a:gd name="connsiteX1-59" fmla="*/ 346364 w 1593273"/>
              <a:gd name="connsiteY1-60" fmla="*/ 4170218 h 5624945"/>
              <a:gd name="connsiteX2-61" fmla="*/ 69273 w 1593273"/>
              <a:gd name="connsiteY2-62" fmla="*/ 3311236 h 5624945"/>
              <a:gd name="connsiteX3-63" fmla="*/ 0 w 1593273"/>
              <a:gd name="connsiteY3-64" fmla="*/ 2147454 h 5624945"/>
              <a:gd name="connsiteX4-65" fmla="*/ 138546 w 1593273"/>
              <a:gd name="connsiteY4-66" fmla="*/ 1440873 h 5624945"/>
              <a:gd name="connsiteX5-67" fmla="*/ 415637 w 1593273"/>
              <a:gd name="connsiteY5-68" fmla="*/ 1094509 h 5624945"/>
              <a:gd name="connsiteX6-69" fmla="*/ 96982 w 1593273"/>
              <a:gd name="connsiteY6-70" fmla="*/ 540327 h 5624945"/>
              <a:gd name="connsiteX7-71" fmla="*/ 207819 w 1593273"/>
              <a:gd name="connsiteY7-72" fmla="*/ 221673 h 5624945"/>
              <a:gd name="connsiteX8-73" fmla="*/ 429491 w 1593273"/>
              <a:gd name="connsiteY8-74" fmla="*/ 27709 h 5624945"/>
              <a:gd name="connsiteX9-75" fmla="*/ 748146 w 1593273"/>
              <a:gd name="connsiteY9-76" fmla="*/ 0 h 5624945"/>
              <a:gd name="connsiteX10-77" fmla="*/ 1052946 w 1593273"/>
              <a:gd name="connsiteY10-78" fmla="*/ 166254 h 5624945"/>
              <a:gd name="connsiteX11-79" fmla="*/ 969819 w 1593273"/>
              <a:gd name="connsiteY11-80" fmla="*/ 360218 h 5624945"/>
              <a:gd name="connsiteX12-81" fmla="*/ 1066800 w 1593273"/>
              <a:gd name="connsiteY12-82" fmla="*/ 748145 h 5624945"/>
              <a:gd name="connsiteX13-83" fmla="*/ 983673 w 1593273"/>
              <a:gd name="connsiteY13-84" fmla="*/ 1080654 h 5624945"/>
              <a:gd name="connsiteX14-85" fmla="*/ 1122218 w 1593273"/>
              <a:gd name="connsiteY14-86" fmla="*/ 1011382 h 5624945"/>
              <a:gd name="connsiteX15-87" fmla="*/ 1399309 w 1593273"/>
              <a:gd name="connsiteY15-88" fmla="*/ 997527 h 5624945"/>
              <a:gd name="connsiteX16-89" fmla="*/ 1551709 w 1593273"/>
              <a:gd name="connsiteY16-90" fmla="*/ 1357745 h 5624945"/>
              <a:gd name="connsiteX17-91" fmla="*/ 1593273 w 1593273"/>
              <a:gd name="connsiteY17-92" fmla="*/ 1870364 h 5624945"/>
              <a:gd name="connsiteX18-93" fmla="*/ 1413164 w 1593273"/>
              <a:gd name="connsiteY18-94" fmla="*/ 1898073 h 5624945"/>
              <a:gd name="connsiteX19-95" fmla="*/ 1122219 w 1593273"/>
              <a:gd name="connsiteY19-96" fmla="*/ 2590800 h 5624945"/>
              <a:gd name="connsiteX20-97" fmla="*/ 1052946 w 1593273"/>
              <a:gd name="connsiteY20-98" fmla="*/ 2563091 h 5624945"/>
              <a:gd name="connsiteX21-99" fmla="*/ 1039092 w 1593273"/>
              <a:gd name="connsiteY21-100" fmla="*/ 3006436 h 5624945"/>
              <a:gd name="connsiteX22-101" fmla="*/ 1066800 w 1593273"/>
              <a:gd name="connsiteY22-102" fmla="*/ 3269673 h 5624945"/>
              <a:gd name="connsiteX23-103" fmla="*/ 1122219 w 1593273"/>
              <a:gd name="connsiteY23-104" fmla="*/ 3990109 h 5624945"/>
              <a:gd name="connsiteX24-105" fmla="*/ 1149928 w 1593273"/>
              <a:gd name="connsiteY24-106" fmla="*/ 5181600 h 5624945"/>
              <a:gd name="connsiteX25-107" fmla="*/ 1094509 w 1593273"/>
              <a:gd name="connsiteY25-108" fmla="*/ 5624945 h 5624945"/>
              <a:gd name="connsiteX26-109" fmla="*/ 1094509 w 1593273"/>
              <a:gd name="connsiteY26-110" fmla="*/ 5624945 h 5624945"/>
              <a:gd name="connsiteX27-111" fmla="*/ 1094509 w 1593273"/>
              <a:gd name="connsiteY27-112" fmla="*/ 5624945 h 5624945"/>
              <a:gd name="connsiteX0-113" fmla="*/ 69273 w 1593273"/>
              <a:gd name="connsiteY0-114" fmla="*/ 5611091 h 5624945"/>
              <a:gd name="connsiteX1-115" fmla="*/ 346364 w 1593273"/>
              <a:gd name="connsiteY1-116" fmla="*/ 4170218 h 5624945"/>
              <a:gd name="connsiteX2-117" fmla="*/ 69273 w 1593273"/>
              <a:gd name="connsiteY2-118" fmla="*/ 3311236 h 5624945"/>
              <a:gd name="connsiteX3-119" fmla="*/ 0 w 1593273"/>
              <a:gd name="connsiteY3-120" fmla="*/ 2147454 h 5624945"/>
              <a:gd name="connsiteX4-121" fmla="*/ 138546 w 1593273"/>
              <a:gd name="connsiteY4-122" fmla="*/ 1440873 h 5624945"/>
              <a:gd name="connsiteX5-123" fmla="*/ 415637 w 1593273"/>
              <a:gd name="connsiteY5-124" fmla="*/ 1094509 h 5624945"/>
              <a:gd name="connsiteX6-125" fmla="*/ 96982 w 1593273"/>
              <a:gd name="connsiteY6-126" fmla="*/ 540327 h 5624945"/>
              <a:gd name="connsiteX7-127" fmla="*/ 207819 w 1593273"/>
              <a:gd name="connsiteY7-128" fmla="*/ 221673 h 5624945"/>
              <a:gd name="connsiteX8-129" fmla="*/ 429491 w 1593273"/>
              <a:gd name="connsiteY8-130" fmla="*/ 27709 h 5624945"/>
              <a:gd name="connsiteX9-131" fmla="*/ 748146 w 1593273"/>
              <a:gd name="connsiteY9-132" fmla="*/ 0 h 5624945"/>
              <a:gd name="connsiteX10-133" fmla="*/ 1052946 w 1593273"/>
              <a:gd name="connsiteY10-134" fmla="*/ 166254 h 5624945"/>
              <a:gd name="connsiteX11-135" fmla="*/ 969819 w 1593273"/>
              <a:gd name="connsiteY11-136" fmla="*/ 360218 h 5624945"/>
              <a:gd name="connsiteX12-137" fmla="*/ 1066800 w 1593273"/>
              <a:gd name="connsiteY12-138" fmla="*/ 748145 h 5624945"/>
              <a:gd name="connsiteX13-139" fmla="*/ 983673 w 1593273"/>
              <a:gd name="connsiteY13-140" fmla="*/ 1080654 h 5624945"/>
              <a:gd name="connsiteX14-141" fmla="*/ 1122218 w 1593273"/>
              <a:gd name="connsiteY14-142" fmla="*/ 1011382 h 5624945"/>
              <a:gd name="connsiteX15-143" fmla="*/ 1399309 w 1593273"/>
              <a:gd name="connsiteY15-144" fmla="*/ 997527 h 5624945"/>
              <a:gd name="connsiteX16-145" fmla="*/ 1524000 w 1593273"/>
              <a:gd name="connsiteY16-146" fmla="*/ 1413164 h 5624945"/>
              <a:gd name="connsiteX17-147" fmla="*/ 1593273 w 1593273"/>
              <a:gd name="connsiteY17-148" fmla="*/ 1870364 h 5624945"/>
              <a:gd name="connsiteX18-149" fmla="*/ 1413164 w 1593273"/>
              <a:gd name="connsiteY18-150" fmla="*/ 1898073 h 5624945"/>
              <a:gd name="connsiteX19-151" fmla="*/ 1122219 w 1593273"/>
              <a:gd name="connsiteY19-152" fmla="*/ 2590800 h 5624945"/>
              <a:gd name="connsiteX20-153" fmla="*/ 1052946 w 1593273"/>
              <a:gd name="connsiteY20-154" fmla="*/ 2563091 h 5624945"/>
              <a:gd name="connsiteX21-155" fmla="*/ 1039092 w 1593273"/>
              <a:gd name="connsiteY21-156" fmla="*/ 3006436 h 5624945"/>
              <a:gd name="connsiteX22-157" fmla="*/ 1066800 w 1593273"/>
              <a:gd name="connsiteY22-158" fmla="*/ 3269673 h 5624945"/>
              <a:gd name="connsiteX23-159" fmla="*/ 1122219 w 1593273"/>
              <a:gd name="connsiteY23-160" fmla="*/ 3990109 h 5624945"/>
              <a:gd name="connsiteX24-161" fmla="*/ 1149928 w 1593273"/>
              <a:gd name="connsiteY24-162" fmla="*/ 5181600 h 5624945"/>
              <a:gd name="connsiteX25-163" fmla="*/ 1094509 w 1593273"/>
              <a:gd name="connsiteY25-164" fmla="*/ 5624945 h 5624945"/>
              <a:gd name="connsiteX26-165" fmla="*/ 1094509 w 1593273"/>
              <a:gd name="connsiteY26-166" fmla="*/ 5624945 h 5624945"/>
              <a:gd name="connsiteX27-167" fmla="*/ 1094509 w 1593273"/>
              <a:gd name="connsiteY27-168" fmla="*/ 5624945 h 5624945"/>
              <a:gd name="connsiteX0-169" fmla="*/ 69273 w 1593273"/>
              <a:gd name="connsiteY0-170" fmla="*/ 5611091 h 5624945"/>
              <a:gd name="connsiteX1-171" fmla="*/ 346364 w 1593273"/>
              <a:gd name="connsiteY1-172" fmla="*/ 4170218 h 5624945"/>
              <a:gd name="connsiteX2-173" fmla="*/ 69273 w 1593273"/>
              <a:gd name="connsiteY2-174" fmla="*/ 3311236 h 5624945"/>
              <a:gd name="connsiteX3-175" fmla="*/ 0 w 1593273"/>
              <a:gd name="connsiteY3-176" fmla="*/ 2147454 h 5624945"/>
              <a:gd name="connsiteX4-177" fmla="*/ 138546 w 1593273"/>
              <a:gd name="connsiteY4-178" fmla="*/ 1440873 h 5624945"/>
              <a:gd name="connsiteX5-179" fmla="*/ 457201 w 1593273"/>
              <a:gd name="connsiteY5-180" fmla="*/ 1025236 h 5624945"/>
              <a:gd name="connsiteX6-181" fmla="*/ 96982 w 1593273"/>
              <a:gd name="connsiteY6-182" fmla="*/ 540327 h 5624945"/>
              <a:gd name="connsiteX7-183" fmla="*/ 207819 w 1593273"/>
              <a:gd name="connsiteY7-184" fmla="*/ 221673 h 5624945"/>
              <a:gd name="connsiteX8-185" fmla="*/ 429491 w 1593273"/>
              <a:gd name="connsiteY8-186" fmla="*/ 27709 h 5624945"/>
              <a:gd name="connsiteX9-187" fmla="*/ 748146 w 1593273"/>
              <a:gd name="connsiteY9-188" fmla="*/ 0 h 5624945"/>
              <a:gd name="connsiteX10-189" fmla="*/ 1052946 w 1593273"/>
              <a:gd name="connsiteY10-190" fmla="*/ 166254 h 5624945"/>
              <a:gd name="connsiteX11-191" fmla="*/ 969819 w 1593273"/>
              <a:gd name="connsiteY11-192" fmla="*/ 360218 h 5624945"/>
              <a:gd name="connsiteX12-193" fmla="*/ 1066800 w 1593273"/>
              <a:gd name="connsiteY12-194" fmla="*/ 748145 h 5624945"/>
              <a:gd name="connsiteX13-195" fmla="*/ 983673 w 1593273"/>
              <a:gd name="connsiteY13-196" fmla="*/ 1080654 h 5624945"/>
              <a:gd name="connsiteX14-197" fmla="*/ 1122218 w 1593273"/>
              <a:gd name="connsiteY14-198" fmla="*/ 1011382 h 5624945"/>
              <a:gd name="connsiteX15-199" fmla="*/ 1399309 w 1593273"/>
              <a:gd name="connsiteY15-200" fmla="*/ 997527 h 5624945"/>
              <a:gd name="connsiteX16-201" fmla="*/ 1524000 w 1593273"/>
              <a:gd name="connsiteY16-202" fmla="*/ 1413164 h 5624945"/>
              <a:gd name="connsiteX17-203" fmla="*/ 1593273 w 1593273"/>
              <a:gd name="connsiteY17-204" fmla="*/ 1870364 h 5624945"/>
              <a:gd name="connsiteX18-205" fmla="*/ 1413164 w 1593273"/>
              <a:gd name="connsiteY18-206" fmla="*/ 1898073 h 5624945"/>
              <a:gd name="connsiteX19-207" fmla="*/ 1122219 w 1593273"/>
              <a:gd name="connsiteY19-208" fmla="*/ 2590800 h 5624945"/>
              <a:gd name="connsiteX20-209" fmla="*/ 1052946 w 1593273"/>
              <a:gd name="connsiteY20-210" fmla="*/ 2563091 h 5624945"/>
              <a:gd name="connsiteX21-211" fmla="*/ 1039092 w 1593273"/>
              <a:gd name="connsiteY21-212" fmla="*/ 3006436 h 5624945"/>
              <a:gd name="connsiteX22-213" fmla="*/ 1066800 w 1593273"/>
              <a:gd name="connsiteY22-214" fmla="*/ 3269673 h 5624945"/>
              <a:gd name="connsiteX23-215" fmla="*/ 1122219 w 1593273"/>
              <a:gd name="connsiteY23-216" fmla="*/ 3990109 h 5624945"/>
              <a:gd name="connsiteX24-217" fmla="*/ 1149928 w 1593273"/>
              <a:gd name="connsiteY24-218" fmla="*/ 5181600 h 5624945"/>
              <a:gd name="connsiteX25-219" fmla="*/ 1094509 w 1593273"/>
              <a:gd name="connsiteY25-220" fmla="*/ 5624945 h 5624945"/>
              <a:gd name="connsiteX26-221" fmla="*/ 1094509 w 1593273"/>
              <a:gd name="connsiteY26-222" fmla="*/ 5624945 h 5624945"/>
              <a:gd name="connsiteX27-223" fmla="*/ 1094509 w 1593273"/>
              <a:gd name="connsiteY27-224" fmla="*/ 5624945 h 56249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</a:cxnLst>
            <a:rect l="l" t="t" r="r" b="b"/>
            <a:pathLst>
              <a:path w="1593273" h="5624945">
                <a:moveTo>
                  <a:pt x="69273" y="5611091"/>
                </a:moveTo>
                <a:lnTo>
                  <a:pt x="346364" y="4170218"/>
                </a:lnTo>
                <a:lnTo>
                  <a:pt x="69273" y="3311236"/>
                </a:lnTo>
                <a:lnTo>
                  <a:pt x="0" y="2147454"/>
                </a:lnTo>
                <a:lnTo>
                  <a:pt x="138546" y="1440873"/>
                </a:lnTo>
                <a:lnTo>
                  <a:pt x="457201" y="1025236"/>
                </a:lnTo>
                <a:lnTo>
                  <a:pt x="96982" y="540327"/>
                </a:lnTo>
                <a:lnTo>
                  <a:pt x="207819" y="221673"/>
                </a:lnTo>
                <a:lnTo>
                  <a:pt x="429491" y="27709"/>
                </a:lnTo>
                <a:lnTo>
                  <a:pt x="748146" y="0"/>
                </a:lnTo>
                <a:lnTo>
                  <a:pt x="1052946" y="166254"/>
                </a:lnTo>
                <a:lnTo>
                  <a:pt x="969819" y="360218"/>
                </a:lnTo>
                <a:lnTo>
                  <a:pt x="1066800" y="748145"/>
                </a:lnTo>
                <a:lnTo>
                  <a:pt x="983673" y="1080654"/>
                </a:lnTo>
                <a:lnTo>
                  <a:pt x="1122218" y="1011382"/>
                </a:lnTo>
                <a:lnTo>
                  <a:pt x="1399309" y="997527"/>
                </a:lnTo>
                <a:lnTo>
                  <a:pt x="1524000" y="1413164"/>
                </a:lnTo>
                <a:lnTo>
                  <a:pt x="1593273" y="1870364"/>
                </a:lnTo>
                <a:lnTo>
                  <a:pt x="1413164" y="1898073"/>
                </a:lnTo>
                <a:lnTo>
                  <a:pt x="1122219" y="2590800"/>
                </a:lnTo>
                <a:lnTo>
                  <a:pt x="1052946" y="2563091"/>
                </a:lnTo>
                <a:lnTo>
                  <a:pt x="1039092" y="3006436"/>
                </a:lnTo>
                <a:lnTo>
                  <a:pt x="1066800" y="3269673"/>
                </a:lnTo>
                <a:lnTo>
                  <a:pt x="1122219" y="3990109"/>
                </a:lnTo>
                <a:lnTo>
                  <a:pt x="1149928" y="5181600"/>
                </a:lnTo>
                <a:lnTo>
                  <a:pt x="1094509" y="5624945"/>
                </a:lnTo>
                <a:lnTo>
                  <a:pt x="1094509" y="5624945"/>
                </a:lnTo>
                <a:lnTo>
                  <a:pt x="1094509" y="5624945"/>
                </a:lnTo>
              </a:path>
            </a:pathLst>
          </a:cu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410691" y="1939636"/>
            <a:ext cx="3435927" cy="4918364"/>
          </a:xfrm>
          <a:custGeom>
            <a:avLst/>
            <a:gdLst>
              <a:gd name="connsiteX0" fmla="*/ 471054 w 3435927"/>
              <a:gd name="connsiteY0" fmla="*/ 4890655 h 4918364"/>
              <a:gd name="connsiteX1" fmla="*/ 457200 w 3435927"/>
              <a:gd name="connsiteY1" fmla="*/ 4267200 h 4918364"/>
              <a:gd name="connsiteX2" fmla="*/ 0 w 3435927"/>
              <a:gd name="connsiteY2" fmla="*/ 4073237 h 4918364"/>
              <a:gd name="connsiteX3" fmla="*/ 110836 w 3435927"/>
              <a:gd name="connsiteY3" fmla="*/ 3574473 h 4918364"/>
              <a:gd name="connsiteX4" fmla="*/ 110836 w 3435927"/>
              <a:gd name="connsiteY4" fmla="*/ 2951019 h 4918364"/>
              <a:gd name="connsiteX5" fmla="*/ 346364 w 3435927"/>
              <a:gd name="connsiteY5" fmla="*/ 2105891 h 4918364"/>
              <a:gd name="connsiteX6" fmla="*/ 290945 w 3435927"/>
              <a:gd name="connsiteY6" fmla="*/ 1731819 h 4918364"/>
              <a:gd name="connsiteX7" fmla="*/ 110836 w 3435927"/>
              <a:gd name="connsiteY7" fmla="*/ 1482437 h 4918364"/>
              <a:gd name="connsiteX8" fmla="*/ 263236 w 3435927"/>
              <a:gd name="connsiteY8" fmla="*/ 900546 h 4918364"/>
              <a:gd name="connsiteX9" fmla="*/ 346364 w 3435927"/>
              <a:gd name="connsiteY9" fmla="*/ 263237 h 4918364"/>
              <a:gd name="connsiteX10" fmla="*/ 568036 w 3435927"/>
              <a:gd name="connsiteY10" fmla="*/ 55419 h 4918364"/>
              <a:gd name="connsiteX11" fmla="*/ 928254 w 3435927"/>
              <a:gd name="connsiteY11" fmla="*/ 0 h 4918364"/>
              <a:gd name="connsiteX12" fmla="*/ 1177636 w 3435927"/>
              <a:gd name="connsiteY12" fmla="*/ 138546 h 4918364"/>
              <a:gd name="connsiteX13" fmla="*/ 1357745 w 3435927"/>
              <a:gd name="connsiteY13" fmla="*/ 554182 h 4918364"/>
              <a:gd name="connsiteX14" fmla="*/ 1274618 w 3435927"/>
              <a:gd name="connsiteY14" fmla="*/ 928255 h 4918364"/>
              <a:gd name="connsiteX15" fmla="*/ 1094509 w 3435927"/>
              <a:gd name="connsiteY15" fmla="*/ 983673 h 4918364"/>
              <a:gd name="connsiteX16" fmla="*/ 1025236 w 3435927"/>
              <a:gd name="connsiteY16" fmla="*/ 1066800 h 4918364"/>
              <a:gd name="connsiteX17" fmla="*/ 997527 w 3435927"/>
              <a:gd name="connsiteY17" fmla="*/ 1191491 h 4918364"/>
              <a:gd name="connsiteX18" fmla="*/ 1330036 w 3435927"/>
              <a:gd name="connsiteY18" fmla="*/ 1579419 h 4918364"/>
              <a:gd name="connsiteX19" fmla="*/ 1565564 w 3435927"/>
              <a:gd name="connsiteY19" fmla="*/ 1717964 h 4918364"/>
              <a:gd name="connsiteX20" fmla="*/ 2133600 w 3435927"/>
              <a:gd name="connsiteY20" fmla="*/ 1662546 h 4918364"/>
              <a:gd name="connsiteX21" fmla="*/ 2189018 w 3435927"/>
              <a:gd name="connsiteY21" fmla="*/ 1648691 h 4918364"/>
              <a:gd name="connsiteX22" fmla="*/ 1898073 w 3435927"/>
              <a:gd name="connsiteY22" fmla="*/ 1427019 h 4918364"/>
              <a:gd name="connsiteX23" fmla="*/ 1704109 w 3435927"/>
              <a:gd name="connsiteY23" fmla="*/ 1371600 h 4918364"/>
              <a:gd name="connsiteX24" fmla="*/ 1717964 w 3435927"/>
              <a:gd name="connsiteY24" fmla="*/ 1191491 h 4918364"/>
              <a:gd name="connsiteX25" fmla="*/ 1717964 w 3435927"/>
              <a:gd name="connsiteY25" fmla="*/ 1191491 h 4918364"/>
              <a:gd name="connsiteX26" fmla="*/ 1787236 w 3435927"/>
              <a:gd name="connsiteY26" fmla="*/ 1094509 h 4918364"/>
              <a:gd name="connsiteX27" fmla="*/ 1787236 w 3435927"/>
              <a:gd name="connsiteY27" fmla="*/ 886691 h 4918364"/>
              <a:gd name="connsiteX28" fmla="*/ 1953491 w 3435927"/>
              <a:gd name="connsiteY28" fmla="*/ 997528 h 4918364"/>
              <a:gd name="connsiteX29" fmla="*/ 2078182 w 3435927"/>
              <a:gd name="connsiteY29" fmla="*/ 969819 h 4918364"/>
              <a:gd name="connsiteX30" fmla="*/ 2078182 w 3435927"/>
              <a:gd name="connsiteY30" fmla="*/ 858982 h 4918364"/>
              <a:gd name="connsiteX31" fmla="*/ 2161309 w 3435927"/>
              <a:gd name="connsiteY31" fmla="*/ 928255 h 4918364"/>
              <a:gd name="connsiteX32" fmla="*/ 2202873 w 3435927"/>
              <a:gd name="connsiteY32" fmla="*/ 831273 h 4918364"/>
              <a:gd name="connsiteX33" fmla="*/ 2341418 w 3435927"/>
              <a:gd name="connsiteY33" fmla="*/ 942109 h 4918364"/>
              <a:gd name="connsiteX34" fmla="*/ 2341418 w 3435927"/>
              <a:gd name="connsiteY34" fmla="*/ 942109 h 4918364"/>
              <a:gd name="connsiteX35" fmla="*/ 2424545 w 3435927"/>
              <a:gd name="connsiteY35" fmla="*/ 997528 h 4918364"/>
              <a:gd name="connsiteX36" fmla="*/ 2452254 w 3435927"/>
              <a:gd name="connsiteY36" fmla="*/ 831273 h 4918364"/>
              <a:gd name="connsiteX37" fmla="*/ 2507673 w 3435927"/>
              <a:gd name="connsiteY37" fmla="*/ 734291 h 4918364"/>
              <a:gd name="connsiteX38" fmla="*/ 2701636 w 3435927"/>
              <a:gd name="connsiteY38" fmla="*/ 706582 h 4918364"/>
              <a:gd name="connsiteX39" fmla="*/ 2798618 w 3435927"/>
              <a:gd name="connsiteY39" fmla="*/ 762000 h 4918364"/>
              <a:gd name="connsiteX40" fmla="*/ 2867891 w 3435927"/>
              <a:gd name="connsiteY40" fmla="*/ 858982 h 4918364"/>
              <a:gd name="connsiteX41" fmla="*/ 3006436 w 3435927"/>
              <a:gd name="connsiteY41" fmla="*/ 845128 h 4918364"/>
              <a:gd name="connsiteX42" fmla="*/ 3034145 w 3435927"/>
              <a:gd name="connsiteY42" fmla="*/ 983673 h 4918364"/>
              <a:gd name="connsiteX43" fmla="*/ 3158836 w 3435927"/>
              <a:gd name="connsiteY43" fmla="*/ 983673 h 4918364"/>
              <a:gd name="connsiteX44" fmla="*/ 3214254 w 3435927"/>
              <a:gd name="connsiteY44" fmla="*/ 1080655 h 4918364"/>
              <a:gd name="connsiteX45" fmla="*/ 3269673 w 3435927"/>
              <a:gd name="connsiteY45" fmla="*/ 1163782 h 4918364"/>
              <a:gd name="connsiteX46" fmla="*/ 3255818 w 3435927"/>
              <a:gd name="connsiteY46" fmla="*/ 1246909 h 4918364"/>
              <a:gd name="connsiteX47" fmla="*/ 3422073 w 3435927"/>
              <a:gd name="connsiteY47" fmla="*/ 1246909 h 4918364"/>
              <a:gd name="connsiteX48" fmla="*/ 3186545 w 3435927"/>
              <a:gd name="connsiteY48" fmla="*/ 1371600 h 4918364"/>
              <a:gd name="connsiteX49" fmla="*/ 3103418 w 3435927"/>
              <a:gd name="connsiteY49" fmla="*/ 1510146 h 4918364"/>
              <a:gd name="connsiteX50" fmla="*/ 3435927 w 3435927"/>
              <a:gd name="connsiteY50" fmla="*/ 1551709 h 4918364"/>
              <a:gd name="connsiteX51" fmla="*/ 3422073 w 3435927"/>
              <a:gd name="connsiteY51" fmla="*/ 1676400 h 4918364"/>
              <a:gd name="connsiteX52" fmla="*/ 3020291 w 3435927"/>
              <a:gd name="connsiteY52" fmla="*/ 1648691 h 4918364"/>
              <a:gd name="connsiteX53" fmla="*/ 2715491 w 3435927"/>
              <a:gd name="connsiteY53" fmla="*/ 1634837 h 4918364"/>
              <a:gd name="connsiteX54" fmla="*/ 2604654 w 3435927"/>
              <a:gd name="connsiteY54" fmla="*/ 1676400 h 4918364"/>
              <a:gd name="connsiteX55" fmla="*/ 2535382 w 3435927"/>
              <a:gd name="connsiteY55" fmla="*/ 1759528 h 4918364"/>
              <a:gd name="connsiteX56" fmla="*/ 2479964 w 3435927"/>
              <a:gd name="connsiteY56" fmla="*/ 2064328 h 4918364"/>
              <a:gd name="connsiteX57" fmla="*/ 2327564 w 3435927"/>
              <a:gd name="connsiteY57" fmla="*/ 2064328 h 4918364"/>
              <a:gd name="connsiteX58" fmla="*/ 2189018 w 3435927"/>
              <a:gd name="connsiteY58" fmla="*/ 2008909 h 4918364"/>
              <a:gd name="connsiteX59" fmla="*/ 1870364 w 3435927"/>
              <a:gd name="connsiteY59" fmla="*/ 2119746 h 4918364"/>
              <a:gd name="connsiteX60" fmla="*/ 1274618 w 3435927"/>
              <a:gd name="connsiteY60" fmla="*/ 2147455 h 4918364"/>
              <a:gd name="connsiteX61" fmla="*/ 1136073 w 3435927"/>
              <a:gd name="connsiteY61" fmla="*/ 2410691 h 4918364"/>
              <a:gd name="connsiteX62" fmla="*/ 1191491 w 3435927"/>
              <a:gd name="connsiteY62" fmla="*/ 2660073 h 4918364"/>
              <a:gd name="connsiteX63" fmla="*/ 1149927 w 3435927"/>
              <a:gd name="connsiteY63" fmla="*/ 2784764 h 4918364"/>
              <a:gd name="connsiteX64" fmla="*/ 1205345 w 3435927"/>
              <a:gd name="connsiteY64" fmla="*/ 4239491 h 4918364"/>
              <a:gd name="connsiteX65" fmla="*/ 1094509 w 3435927"/>
              <a:gd name="connsiteY65" fmla="*/ 4918364 h 491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435927" h="4918364">
                <a:moveTo>
                  <a:pt x="471054" y="4890655"/>
                </a:moveTo>
                <a:lnTo>
                  <a:pt x="457200" y="4267200"/>
                </a:lnTo>
                <a:lnTo>
                  <a:pt x="0" y="4073237"/>
                </a:lnTo>
                <a:lnTo>
                  <a:pt x="110836" y="3574473"/>
                </a:lnTo>
                <a:lnTo>
                  <a:pt x="110836" y="2951019"/>
                </a:lnTo>
                <a:lnTo>
                  <a:pt x="346364" y="2105891"/>
                </a:lnTo>
                <a:lnTo>
                  <a:pt x="290945" y="1731819"/>
                </a:lnTo>
                <a:lnTo>
                  <a:pt x="110836" y="1482437"/>
                </a:lnTo>
                <a:lnTo>
                  <a:pt x="263236" y="900546"/>
                </a:lnTo>
                <a:lnTo>
                  <a:pt x="346364" y="263237"/>
                </a:lnTo>
                <a:lnTo>
                  <a:pt x="568036" y="55419"/>
                </a:lnTo>
                <a:lnTo>
                  <a:pt x="928254" y="0"/>
                </a:lnTo>
                <a:lnTo>
                  <a:pt x="1177636" y="138546"/>
                </a:lnTo>
                <a:lnTo>
                  <a:pt x="1357745" y="554182"/>
                </a:lnTo>
                <a:lnTo>
                  <a:pt x="1274618" y="928255"/>
                </a:lnTo>
                <a:lnTo>
                  <a:pt x="1094509" y="983673"/>
                </a:lnTo>
                <a:lnTo>
                  <a:pt x="1025236" y="1066800"/>
                </a:lnTo>
                <a:lnTo>
                  <a:pt x="997527" y="1191491"/>
                </a:lnTo>
                <a:lnTo>
                  <a:pt x="1330036" y="1579419"/>
                </a:lnTo>
                <a:lnTo>
                  <a:pt x="1565564" y="1717964"/>
                </a:lnTo>
                <a:lnTo>
                  <a:pt x="2133600" y="1662546"/>
                </a:lnTo>
                <a:lnTo>
                  <a:pt x="2189018" y="1648691"/>
                </a:lnTo>
                <a:lnTo>
                  <a:pt x="1898073" y="1427019"/>
                </a:lnTo>
                <a:lnTo>
                  <a:pt x="1704109" y="1371600"/>
                </a:lnTo>
                <a:lnTo>
                  <a:pt x="1717964" y="1191491"/>
                </a:lnTo>
                <a:lnTo>
                  <a:pt x="1717964" y="1191491"/>
                </a:lnTo>
                <a:lnTo>
                  <a:pt x="1787236" y="1094509"/>
                </a:lnTo>
                <a:lnTo>
                  <a:pt x="1787236" y="886691"/>
                </a:lnTo>
                <a:lnTo>
                  <a:pt x="1953491" y="997528"/>
                </a:lnTo>
                <a:lnTo>
                  <a:pt x="2078182" y="969819"/>
                </a:lnTo>
                <a:lnTo>
                  <a:pt x="2078182" y="858982"/>
                </a:lnTo>
                <a:lnTo>
                  <a:pt x="2161309" y="928255"/>
                </a:lnTo>
                <a:lnTo>
                  <a:pt x="2202873" y="831273"/>
                </a:lnTo>
                <a:lnTo>
                  <a:pt x="2341418" y="942109"/>
                </a:lnTo>
                <a:lnTo>
                  <a:pt x="2341418" y="942109"/>
                </a:lnTo>
                <a:lnTo>
                  <a:pt x="2424545" y="997528"/>
                </a:lnTo>
                <a:lnTo>
                  <a:pt x="2452254" y="831273"/>
                </a:lnTo>
                <a:lnTo>
                  <a:pt x="2507673" y="734291"/>
                </a:lnTo>
                <a:lnTo>
                  <a:pt x="2701636" y="706582"/>
                </a:lnTo>
                <a:lnTo>
                  <a:pt x="2798618" y="762000"/>
                </a:lnTo>
                <a:lnTo>
                  <a:pt x="2867891" y="858982"/>
                </a:lnTo>
                <a:lnTo>
                  <a:pt x="3006436" y="845128"/>
                </a:lnTo>
                <a:lnTo>
                  <a:pt x="3034145" y="983673"/>
                </a:lnTo>
                <a:lnTo>
                  <a:pt x="3158836" y="983673"/>
                </a:lnTo>
                <a:lnTo>
                  <a:pt x="3214254" y="1080655"/>
                </a:lnTo>
                <a:lnTo>
                  <a:pt x="3269673" y="1163782"/>
                </a:lnTo>
                <a:lnTo>
                  <a:pt x="3255818" y="1246909"/>
                </a:lnTo>
                <a:lnTo>
                  <a:pt x="3422073" y="1246909"/>
                </a:lnTo>
                <a:lnTo>
                  <a:pt x="3186545" y="1371600"/>
                </a:lnTo>
                <a:lnTo>
                  <a:pt x="3103418" y="1510146"/>
                </a:lnTo>
                <a:lnTo>
                  <a:pt x="3435927" y="1551709"/>
                </a:lnTo>
                <a:lnTo>
                  <a:pt x="3422073" y="1676400"/>
                </a:lnTo>
                <a:lnTo>
                  <a:pt x="3020291" y="1648691"/>
                </a:lnTo>
                <a:lnTo>
                  <a:pt x="2715491" y="1634837"/>
                </a:lnTo>
                <a:lnTo>
                  <a:pt x="2604654" y="1676400"/>
                </a:lnTo>
                <a:lnTo>
                  <a:pt x="2535382" y="1759528"/>
                </a:lnTo>
                <a:lnTo>
                  <a:pt x="2479964" y="2064328"/>
                </a:lnTo>
                <a:lnTo>
                  <a:pt x="2327564" y="2064328"/>
                </a:lnTo>
                <a:lnTo>
                  <a:pt x="2189018" y="2008909"/>
                </a:lnTo>
                <a:lnTo>
                  <a:pt x="1870364" y="2119746"/>
                </a:lnTo>
                <a:lnTo>
                  <a:pt x="1274618" y="2147455"/>
                </a:lnTo>
                <a:lnTo>
                  <a:pt x="1136073" y="2410691"/>
                </a:lnTo>
                <a:lnTo>
                  <a:pt x="1191491" y="2660073"/>
                </a:lnTo>
                <a:lnTo>
                  <a:pt x="1149927" y="2784764"/>
                </a:lnTo>
                <a:lnTo>
                  <a:pt x="1205345" y="4239491"/>
                </a:lnTo>
                <a:lnTo>
                  <a:pt x="1094509" y="4918364"/>
                </a:lnTo>
              </a:path>
            </a:pathLst>
          </a:cu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793672" y="512618"/>
            <a:ext cx="1759528" cy="2784764"/>
          </a:xfrm>
          <a:custGeom>
            <a:avLst/>
            <a:gdLst>
              <a:gd name="connsiteX0" fmla="*/ 0 w 1773382"/>
              <a:gd name="connsiteY0" fmla="*/ 2244437 h 2784764"/>
              <a:gd name="connsiteX1" fmla="*/ 193964 w 1773382"/>
              <a:gd name="connsiteY1" fmla="*/ 1607127 h 2784764"/>
              <a:gd name="connsiteX2" fmla="*/ 581891 w 1773382"/>
              <a:gd name="connsiteY2" fmla="*/ 1260764 h 2784764"/>
              <a:gd name="connsiteX3" fmla="*/ 609600 w 1773382"/>
              <a:gd name="connsiteY3" fmla="*/ 1136073 h 2784764"/>
              <a:gd name="connsiteX4" fmla="*/ 346364 w 1773382"/>
              <a:gd name="connsiteY4" fmla="*/ 1066800 h 2784764"/>
              <a:gd name="connsiteX5" fmla="*/ 166255 w 1773382"/>
              <a:gd name="connsiteY5" fmla="*/ 706582 h 2784764"/>
              <a:gd name="connsiteX6" fmla="*/ 138546 w 1773382"/>
              <a:gd name="connsiteY6" fmla="*/ 443346 h 2784764"/>
              <a:gd name="connsiteX7" fmla="*/ 166255 w 1773382"/>
              <a:gd name="connsiteY7" fmla="*/ 235527 h 2784764"/>
              <a:gd name="connsiteX8" fmla="*/ 457200 w 1773382"/>
              <a:gd name="connsiteY8" fmla="*/ 0 h 2784764"/>
              <a:gd name="connsiteX9" fmla="*/ 928255 w 1773382"/>
              <a:gd name="connsiteY9" fmla="*/ 27709 h 2784764"/>
              <a:gd name="connsiteX10" fmla="*/ 1191491 w 1773382"/>
              <a:gd name="connsiteY10" fmla="*/ 318655 h 2784764"/>
              <a:gd name="connsiteX11" fmla="*/ 1191491 w 1773382"/>
              <a:gd name="connsiteY11" fmla="*/ 748146 h 2784764"/>
              <a:gd name="connsiteX12" fmla="*/ 1052946 w 1773382"/>
              <a:gd name="connsiteY12" fmla="*/ 983673 h 2784764"/>
              <a:gd name="connsiteX13" fmla="*/ 1219200 w 1773382"/>
              <a:gd name="connsiteY13" fmla="*/ 1011382 h 2784764"/>
              <a:gd name="connsiteX14" fmla="*/ 1440873 w 1773382"/>
              <a:gd name="connsiteY14" fmla="*/ 1399309 h 2784764"/>
              <a:gd name="connsiteX15" fmla="*/ 1648691 w 1773382"/>
              <a:gd name="connsiteY15" fmla="*/ 1537855 h 2784764"/>
              <a:gd name="connsiteX16" fmla="*/ 1773382 w 1773382"/>
              <a:gd name="connsiteY16" fmla="*/ 1565564 h 2784764"/>
              <a:gd name="connsiteX17" fmla="*/ 1524000 w 1773382"/>
              <a:gd name="connsiteY17" fmla="*/ 1856509 h 2784764"/>
              <a:gd name="connsiteX18" fmla="*/ 1205346 w 1773382"/>
              <a:gd name="connsiteY18" fmla="*/ 2382982 h 2784764"/>
              <a:gd name="connsiteX19" fmla="*/ 1219200 w 1773382"/>
              <a:gd name="connsiteY19" fmla="*/ 2535382 h 2784764"/>
              <a:gd name="connsiteX20" fmla="*/ 1066800 w 1773382"/>
              <a:gd name="connsiteY20" fmla="*/ 2784764 h 2784764"/>
              <a:gd name="connsiteX21" fmla="*/ 969818 w 1773382"/>
              <a:gd name="connsiteY21" fmla="*/ 2784764 h 2784764"/>
              <a:gd name="connsiteX0-1" fmla="*/ 0 w 1759528"/>
              <a:gd name="connsiteY0-2" fmla="*/ 2396837 h 2784764"/>
              <a:gd name="connsiteX1-3" fmla="*/ 180110 w 1759528"/>
              <a:gd name="connsiteY1-4" fmla="*/ 1607127 h 2784764"/>
              <a:gd name="connsiteX2-5" fmla="*/ 568037 w 1759528"/>
              <a:gd name="connsiteY2-6" fmla="*/ 1260764 h 2784764"/>
              <a:gd name="connsiteX3-7" fmla="*/ 595746 w 1759528"/>
              <a:gd name="connsiteY3-8" fmla="*/ 1136073 h 2784764"/>
              <a:gd name="connsiteX4-9" fmla="*/ 332510 w 1759528"/>
              <a:gd name="connsiteY4-10" fmla="*/ 1066800 h 2784764"/>
              <a:gd name="connsiteX5-11" fmla="*/ 152401 w 1759528"/>
              <a:gd name="connsiteY5-12" fmla="*/ 706582 h 2784764"/>
              <a:gd name="connsiteX6-13" fmla="*/ 124692 w 1759528"/>
              <a:gd name="connsiteY6-14" fmla="*/ 443346 h 2784764"/>
              <a:gd name="connsiteX7-15" fmla="*/ 152401 w 1759528"/>
              <a:gd name="connsiteY7-16" fmla="*/ 235527 h 2784764"/>
              <a:gd name="connsiteX8-17" fmla="*/ 443346 w 1759528"/>
              <a:gd name="connsiteY8-18" fmla="*/ 0 h 2784764"/>
              <a:gd name="connsiteX9-19" fmla="*/ 914401 w 1759528"/>
              <a:gd name="connsiteY9-20" fmla="*/ 27709 h 2784764"/>
              <a:gd name="connsiteX10-21" fmla="*/ 1177637 w 1759528"/>
              <a:gd name="connsiteY10-22" fmla="*/ 318655 h 2784764"/>
              <a:gd name="connsiteX11-23" fmla="*/ 1177637 w 1759528"/>
              <a:gd name="connsiteY11-24" fmla="*/ 748146 h 2784764"/>
              <a:gd name="connsiteX12-25" fmla="*/ 1039092 w 1759528"/>
              <a:gd name="connsiteY12-26" fmla="*/ 983673 h 2784764"/>
              <a:gd name="connsiteX13-27" fmla="*/ 1205346 w 1759528"/>
              <a:gd name="connsiteY13-28" fmla="*/ 1011382 h 2784764"/>
              <a:gd name="connsiteX14-29" fmla="*/ 1427019 w 1759528"/>
              <a:gd name="connsiteY14-30" fmla="*/ 1399309 h 2784764"/>
              <a:gd name="connsiteX15-31" fmla="*/ 1634837 w 1759528"/>
              <a:gd name="connsiteY15-32" fmla="*/ 1537855 h 2784764"/>
              <a:gd name="connsiteX16-33" fmla="*/ 1759528 w 1759528"/>
              <a:gd name="connsiteY16-34" fmla="*/ 1565564 h 2784764"/>
              <a:gd name="connsiteX17-35" fmla="*/ 1510146 w 1759528"/>
              <a:gd name="connsiteY17-36" fmla="*/ 1856509 h 2784764"/>
              <a:gd name="connsiteX18-37" fmla="*/ 1191492 w 1759528"/>
              <a:gd name="connsiteY18-38" fmla="*/ 2382982 h 2784764"/>
              <a:gd name="connsiteX19-39" fmla="*/ 1205346 w 1759528"/>
              <a:gd name="connsiteY19-40" fmla="*/ 2535382 h 2784764"/>
              <a:gd name="connsiteX20-41" fmla="*/ 1052946 w 1759528"/>
              <a:gd name="connsiteY20-42" fmla="*/ 2784764 h 2784764"/>
              <a:gd name="connsiteX21-43" fmla="*/ 955964 w 1759528"/>
              <a:gd name="connsiteY21-44" fmla="*/ 2784764 h 27847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759528" h="2784764">
                <a:moveTo>
                  <a:pt x="0" y="2396837"/>
                </a:moveTo>
                <a:lnTo>
                  <a:pt x="180110" y="1607127"/>
                </a:lnTo>
                <a:lnTo>
                  <a:pt x="568037" y="1260764"/>
                </a:lnTo>
                <a:lnTo>
                  <a:pt x="595746" y="1136073"/>
                </a:lnTo>
                <a:lnTo>
                  <a:pt x="332510" y="1066800"/>
                </a:lnTo>
                <a:lnTo>
                  <a:pt x="152401" y="706582"/>
                </a:lnTo>
                <a:lnTo>
                  <a:pt x="124692" y="443346"/>
                </a:lnTo>
                <a:lnTo>
                  <a:pt x="152401" y="235527"/>
                </a:lnTo>
                <a:lnTo>
                  <a:pt x="443346" y="0"/>
                </a:lnTo>
                <a:lnTo>
                  <a:pt x="914401" y="27709"/>
                </a:lnTo>
                <a:lnTo>
                  <a:pt x="1177637" y="318655"/>
                </a:lnTo>
                <a:lnTo>
                  <a:pt x="1177637" y="748146"/>
                </a:lnTo>
                <a:lnTo>
                  <a:pt x="1039092" y="983673"/>
                </a:lnTo>
                <a:lnTo>
                  <a:pt x="1205346" y="1011382"/>
                </a:lnTo>
                <a:lnTo>
                  <a:pt x="1427019" y="1399309"/>
                </a:lnTo>
                <a:lnTo>
                  <a:pt x="1634837" y="1537855"/>
                </a:lnTo>
                <a:lnTo>
                  <a:pt x="1759528" y="1565564"/>
                </a:lnTo>
                <a:lnTo>
                  <a:pt x="1510146" y="1856509"/>
                </a:lnTo>
                <a:lnTo>
                  <a:pt x="1191492" y="2382982"/>
                </a:lnTo>
                <a:lnTo>
                  <a:pt x="1205346" y="2535382"/>
                </a:lnTo>
                <a:lnTo>
                  <a:pt x="1052946" y="2784764"/>
                </a:lnTo>
                <a:lnTo>
                  <a:pt x="955964" y="2784764"/>
                </a:ln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779818" y="3231750"/>
            <a:ext cx="1787236" cy="3632600"/>
          </a:xfrm>
          <a:custGeom>
            <a:avLst/>
            <a:gdLst>
              <a:gd name="connsiteX0" fmla="*/ 1676400 w 1787236"/>
              <a:gd name="connsiteY0" fmla="*/ 0 h 2992581"/>
              <a:gd name="connsiteX1" fmla="*/ 1620981 w 1787236"/>
              <a:gd name="connsiteY1" fmla="*/ 235527 h 2992581"/>
              <a:gd name="connsiteX2" fmla="*/ 1690254 w 1787236"/>
              <a:gd name="connsiteY2" fmla="*/ 568036 h 2992581"/>
              <a:gd name="connsiteX3" fmla="*/ 1745672 w 1787236"/>
              <a:gd name="connsiteY3" fmla="*/ 2784763 h 2992581"/>
              <a:gd name="connsiteX4" fmla="*/ 1787236 w 1787236"/>
              <a:gd name="connsiteY4" fmla="*/ 2992581 h 2992581"/>
              <a:gd name="connsiteX5" fmla="*/ 1191491 w 1787236"/>
              <a:gd name="connsiteY5" fmla="*/ 2992581 h 2992581"/>
              <a:gd name="connsiteX6" fmla="*/ 401781 w 1787236"/>
              <a:gd name="connsiteY6" fmla="*/ 2964872 h 2992581"/>
              <a:gd name="connsiteX7" fmla="*/ 249381 w 1787236"/>
              <a:gd name="connsiteY7" fmla="*/ 1011381 h 2992581"/>
              <a:gd name="connsiteX8" fmla="*/ 83127 w 1787236"/>
              <a:gd name="connsiteY8" fmla="*/ 942109 h 2992581"/>
              <a:gd name="connsiteX9" fmla="*/ 55418 w 1787236"/>
              <a:gd name="connsiteY9" fmla="*/ 595745 h 2992581"/>
              <a:gd name="connsiteX10" fmla="*/ 83127 w 1787236"/>
              <a:gd name="connsiteY10" fmla="*/ 346363 h 2992581"/>
              <a:gd name="connsiteX11" fmla="*/ 69272 w 1787236"/>
              <a:gd name="connsiteY11" fmla="*/ 249381 h 2992581"/>
              <a:gd name="connsiteX12" fmla="*/ 0 w 1787236"/>
              <a:gd name="connsiteY12" fmla="*/ 166254 h 2992581"/>
              <a:gd name="connsiteX0-1" fmla="*/ 374073 w 1787236"/>
              <a:gd name="connsiteY0-2" fmla="*/ 0 h 3269672"/>
              <a:gd name="connsiteX1-3" fmla="*/ 1620981 w 1787236"/>
              <a:gd name="connsiteY1-4" fmla="*/ 512618 h 3269672"/>
              <a:gd name="connsiteX2-5" fmla="*/ 1690254 w 1787236"/>
              <a:gd name="connsiteY2-6" fmla="*/ 845127 h 3269672"/>
              <a:gd name="connsiteX3-7" fmla="*/ 1745672 w 1787236"/>
              <a:gd name="connsiteY3-8" fmla="*/ 3061854 h 3269672"/>
              <a:gd name="connsiteX4-9" fmla="*/ 1787236 w 1787236"/>
              <a:gd name="connsiteY4-10" fmla="*/ 3269672 h 3269672"/>
              <a:gd name="connsiteX5-11" fmla="*/ 1191491 w 1787236"/>
              <a:gd name="connsiteY5-12" fmla="*/ 3269672 h 3269672"/>
              <a:gd name="connsiteX6-13" fmla="*/ 401781 w 1787236"/>
              <a:gd name="connsiteY6-14" fmla="*/ 3241963 h 3269672"/>
              <a:gd name="connsiteX7-15" fmla="*/ 249381 w 1787236"/>
              <a:gd name="connsiteY7-16" fmla="*/ 1288472 h 3269672"/>
              <a:gd name="connsiteX8-17" fmla="*/ 83127 w 1787236"/>
              <a:gd name="connsiteY8-18" fmla="*/ 1219200 h 3269672"/>
              <a:gd name="connsiteX9-19" fmla="*/ 55418 w 1787236"/>
              <a:gd name="connsiteY9-20" fmla="*/ 872836 h 3269672"/>
              <a:gd name="connsiteX10-21" fmla="*/ 83127 w 1787236"/>
              <a:gd name="connsiteY10-22" fmla="*/ 623454 h 3269672"/>
              <a:gd name="connsiteX11-23" fmla="*/ 69272 w 1787236"/>
              <a:gd name="connsiteY11-24" fmla="*/ 526472 h 3269672"/>
              <a:gd name="connsiteX12-25" fmla="*/ 0 w 1787236"/>
              <a:gd name="connsiteY12-26" fmla="*/ 443345 h 3269672"/>
              <a:gd name="connsiteX0-27" fmla="*/ 374073 w 1787236"/>
              <a:gd name="connsiteY0-28" fmla="*/ 0 h 3269672"/>
              <a:gd name="connsiteX1-29" fmla="*/ 1205345 w 1787236"/>
              <a:gd name="connsiteY1-30" fmla="*/ 41563 h 3269672"/>
              <a:gd name="connsiteX2-31" fmla="*/ 1620981 w 1787236"/>
              <a:gd name="connsiteY2-32" fmla="*/ 512618 h 3269672"/>
              <a:gd name="connsiteX3-33" fmla="*/ 1690254 w 1787236"/>
              <a:gd name="connsiteY3-34" fmla="*/ 845127 h 3269672"/>
              <a:gd name="connsiteX4-35" fmla="*/ 1745672 w 1787236"/>
              <a:gd name="connsiteY4-36" fmla="*/ 3061854 h 3269672"/>
              <a:gd name="connsiteX5-37" fmla="*/ 1787236 w 1787236"/>
              <a:gd name="connsiteY5-38" fmla="*/ 3269672 h 3269672"/>
              <a:gd name="connsiteX6-39" fmla="*/ 1191491 w 1787236"/>
              <a:gd name="connsiteY6-40" fmla="*/ 3269672 h 3269672"/>
              <a:gd name="connsiteX7-41" fmla="*/ 401781 w 1787236"/>
              <a:gd name="connsiteY7-42" fmla="*/ 3241963 h 3269672"/>
              <a:gd name="connsiteX8-43" fmla="*/ 249381 w 1787236"/>
              <a:gd name="connsiteY8-44" fmla="*/ 1288472 h 3269672"/>
              <a:gd name="connsiteX9-45" fmla="*/ 83127 w 1787236"/>
              <a:gd name="connsiteY9-46" fmla="*/ 1219200 h 3269672"/>
              <a:gd name="connsiteX10-47" fmla="*/ 55418 w 1787236"/>
              <a:gd name="connsiteY10-48" fmla="*/ 872836 h 3269672"/>
              <a:gd name="connsiteX11-49" fmla="*/ 83127 w 1787236"/>
              <a:gd name="connsiteY11-50" fmla="*/ 623454 h 3269672"/>
              <a:gd name="connsiteX12-51" fmla="*/ 69272 w 1787236"/>
              <a:gd name="connsiteY12-52" fmla="*/ 526472 h 3269672"/>
              <a:gd name="connsiteX13" fmla="*/ 0 w 1787236"/>
              <a:gd name="connsiteY13" fmla="*/ 443345 h 3269672"/>
              <a:gd name="connsiteX0-53" fmla="*/ 374073 w 1787236"/>
              <a:gd name="connsiteY0-54" fmla="*/ 55758 h 3325430"/>
              <a:gd name="connsiteX1-55" fmla="*/ 1205345 w 1787236"/>
              <a:gd name="connsiteY1-56" fmla="*/ 97321 h 3325430"/>
              <a:gd name="connsiteX2-57" fmla="*/ 1620981 w 1787236"/>
              <a:gd name="connsiteY2-58" fmla="*/ 568376 h 3325430"/>
              <a:gd name="connsiteX3-59" fmla="*/ 1690254 w 1787236"/>
              <a:gd name="connsiteY3-60" fmla="*/ 900885 h 3325430"/>
              <a:gd name="connsiteX4-61" fmla="*/ 1745672 w 1787236"/>
              <a:gd name="connsiteY4-62" fmla="*/ 3117612 h 3325430"/>
              <a:gd name="connsiteX5-63" fmla="*/ 1787236 w 1787236"/>
              <a:gd name="connsiteY5-64" fmla="*/ 3325430 h 3325430"/>
              <a:gd name="connsiteX6-65" fmla="*/ 1191491 w 1787236"/>
              <a:gd name="connsiteY6-66" fmla="*/ 3325430 h 3325430"/>
              <a:gd name="connsiteX7-67" fmla="*/ 401781 w 1787236"/>
              <a:gd name="connsiteY7-68" fmla="*/ 3297721 h 3325430"/>
              <a:gd name="connsiteX8-69" fmla="*/ 249381 w 1787236"/>
              <a:gd name="connsiteY8-70" fmla="*/ 1344230 h 3325430"/>
              <a:gd name="connsiteX9-71" fmla="*/ 83127 w 1787236"/>
              <a:gd name="connsiteY9-72" fmla="*/ 1274958 h 3325430"/>
              <a:gd name="connsiteX10-73" fmla="*/ 55418 w 1787236"/>
              <a:gd name="connsiteY10-74" fmla="*/ 928594 h 3325430"/>
              <a:gd name="connsiteX11-75" fmla="*/ 83127 w 1787236"/>
              <a:gd name="connsiteY11-76" fmla="*/ 679212 h 3325430"/>
              <a:gd name="connsiteX12-77" fmla="*/ 69272 w 1787236"/>
              <a:gd name="connsiteY12-78" fmla="*/ 582230 h 3325430"/>
              <a:gd name="connsiteX13-79" fmla="*/ 0 w 1787236"/>
              <a:gd name="connsiteY13-80" fmla="*/ 499103 h 3325430"/>
              <a:gd name="connsiteX0-81" fmla="*/ 374073 w 1787236"/>
              <a:gd name="connsiteY0-82" fmla="*/ 355346 h 3625018"/>
              <a:gd name="connsiteX1-83" fmla="*/ 1205345 w 1787236"/>
              <a:gd name="connsiteY1-84" fmla="*/ 396909 h 3625018"/>
              <a:gd name="connsiteX2-85" fmla="*/ 1620981 w 1787236"/>
              <a:gd name="connsiteY2-86" fmla="*/ 8982 h 3625018"/>
              <a:gd name="connsiteX3-87" fmla="*/ 1620981 w 1787236"/>
              <a:gd name="connsiteY3-88" fmla="*/ 867964 h 3625018"/>
              <a:gd name="connsiteX4-89" fmla="*/ 1690254 w 1787236"/>
              <a:gd name="connsiteY4-90" fmla="*/ 1200473 h 3625018"/>
              <a:gd name="connsiteX5-91" fmla="*/ 1745672 w 1787236"/>
              <a:gd name="connsiteY5-92" fmla="*/ 3417200 h 3625018"/>
              <a:gd name="connsiteX6-93" fmla="*/ 1787236 w 1787236"/>
              <a:gd name="connsiteY6-94" fmla="*/ 3625018 h 3625018"/>
              <a:gd name="connsiteX7-95" fmla="*/ 1191491 w 1787236"/>
              <a:gd name="connsiteY7-96" fmla="*/ 3625018 h 3625018"/>
              <a:gd name="connsiteX8-97" fmla="*/ 401781 w 1787236"/>
              <a:gd name="connsiteY8-98" fmla="*/ 3597309 h 3625018"/>
              <a:gd name="connsiteX9-99" fmla="*/ 249381 w 1787236"/>
              <a:gd name="connsiteY9-100" fmla="*/ 1643818 h 3625018"/>
              <a:gd name="connsiteX10-101" fmla="*/ 83127 w 1787236"/>
              <a:gd name="connsiteY10-102" fmla="*/ 1574546 h 3625018"/>
              <a:gd name="connsiteX11-103" fmla="*/ 55418 w 1787236"/>
              <a:gd name="connsiteY11-104" fmla="*/ 1228182 h 3625018"/>
              <a:gd name="connsiteX12-105" fmla="*/ 83127 w 1787236"/>
              <a:gd name="connsiteY12-106" fmla="*/ 978800 h 3625018"/>
              <a:gd name="connsiteX13-107" fmla="*/ 69272 w 1787236"/>
              <a:gd name="connsiteY13-108" fmla="*/ 881818 h 3625018"/>
              <a:gd name="connsiteX14" fmla="*/ 0 w 1787236"/>
              <a:gd name="connsiteY14" fmla="*/ 798691 h 3625018"/>
              <a:gd name="connsiteX0-109" fmla="*/ 374073 w 1787236"/>
              <a:gd name="connsiteY0-110" fmla="*/ 362928 h 3632600"/>
              <a:gd name="connsiteX1-111" fmla="*/ 1205345 w 1787236"/>
              <a:gd name="connsiteY1-112" fmla="*/ 404491 h 3632600"/>
              <a:gd name="connsiteX2-113" fmla="*/ 1246909 w 1787236"/>
              <a:gd name="connsiteY2-114" fmla="*/ 279800 h 3632600"/>
              <a:gd name="connsiteX3-115" fmla="*/ 1620981 w 1787236"/>
              <a:gd name="connsiteY3-116" fmla="*/ 16564 h 3632600"/>
              <a:gd name="connsiteX4-117" fmla="*/ 1620981 w 1787236"/>
              <a:gd name="connsiteY4-118" fmla="*/ 875546 h 3632600"/>
              <a:gd name="connsiteX5-119" fmla="*/ 1690254 w 1787236"/>
              <a:gd name="connsiteY5-120" fmla="*/ 1208055 h 3632600"/>
              <a:gd name="connsiteX6-121" fmla="*/ 1745672 w 1787236"/>
              <a:gd name="connsiteY6-122" fmla="*/ 3424782 h 3632600"/>
              <a:gd name="connsiteX7-123" fmla="*/ 1787236 w 1787236"/>
              <a:gd name="connsiteY7-124" fmla="*/ 3632600 h 3632600"/>
              <a:gd name="connsiteX8-125" fmla="*/ 1191491 w 1787236"/>
              <a:gd name="connsiteY8-126" fmla="*/ 3632600 h 3632600"/>
              <a:gd name="connsiteX9-127" fmla="*/ 401781 w 1787236"/>
              <a:gd name="connsiteY9-128" fmla="*/ 3604891 h 3632600"/>
              <a:gd name="connsiteX10-129" fmla="*/ 249381 w 1787236"/>
              <a:gd name="connsiteY10-130" fmla="*/ 1651400 h 3632600"/>
              <a:gd name="connsiteX11-131" fmla="*/ 83127 w 1787236"/>
              <a:gd name="connsiteY11-132" fmla="*/ 1582128 h 3632600"/>
              <a:gd name="connsiteX12-133" fmla="*/ 55418 w 1787236"/>
              <a:gd name="connsiteY12-134" fmla="*/ 1235764 h 3632600"/>
              <a:gd name="connsiteX13-135" fmla="*/ 83127 w 1787236"/>
              <a:gd name="connsiteY13-136" fmla="*/ 986382 h 3632600"/>
              <a:gd name="connsiteX14-137" fmla="*/ 69272 w 1787236"/>
              <a:gd name="connsiteY14-138" fmla="*/ 889400 h 3632600"/>
              <a:gd name="connsiteX15" fmla="*/ 0 w 1787236"/>
              <a:gd name="connsiteY15" fmla="*/ 806273 h 3632600"/>
              <a:gd name="connsiteX0-139" fmla="*/ 374073 w 1787236"/>
              <a:gd name="connsiteY0-140" fmla="*/ 362928 h 3632600"/>
              <a:gd name="connsiteX1-141" fmla="*/ 1205345 w 1787236"/>
              <a:gd name="connsiteY1-142" fmla="*/ 349073 h 3632600"/>
              <a:gd name="connsiteX2-143" fmla="*/ 1246909 w 1787236"/>
              <a:gd name="connsiteY2-144" fmla="*/ 279800 h 3632600"/>
              <a:gd name="connsiteX3-145" fmla="*/ 1620981 w 1787236"/>
              <a:gd name="connsiteY3-146" fmla="*/ 16564 h 3632600"/>
              <a:gd name="connsiteX4-147" fmla="*/ 1620981 w 1787236"/>
              <a:gd name="connsiteY4-148" fmla="*/ 875546 h 3632600"/>
              <a:gd name="connsiteX5-149" fmla="*/ 1690254 w 1787236"/>
              <a:gd name="connsiteY5-150" fmla="*/ 1208055 h 3632600"/>
              <a:gd name="connsiteX6-151" fmla="*/ 1745672 w 1787236"/>
              <a:gd name="connsiteY6-152" fmla="*/ 3424782 h 3632600"/>
              <a:gd name="connsiteX7-153" fmla="*/ 1787236 w 1787236"/>
              <a:gd name="connsiteY7-154" fmla="*/ 3632600 h 3632600"/>
              <a:gd name="connsiteX8-155" fmla="*/ 1191491 w 1787236"/>
              <a:gd name="connsiteY8-156" fmla="*/ 3632600 h 3632600"/>
              <a:gd name="connsiteX9-157" fmla="*/ 401781 w 1787236"/>
              <a:gd name="connsiteY9-158" fmla="*/ 3604891 h 3632600"/>
              <a:gd name="connsiteX10-159" fmla="*/ 249381 w 1787236"/>
              <a:gd name="connsiteY10-160" fmla="*/ 1651400 h 3632600"/>
              <a:gd name="connsiteX11-161" fmla="*/ 83127 w 1787236"/>
              <a:gd name="connsiteY11-162" fmla="*/ 1582128 h 3632600"/>
              <a:gd name="connsiteX12-163" fmla="*/ 55418 w 1787236"/>
              <a:gd name="connsiteY12-164" fmla="*/ 1235764 h 3632600"/>
              <a:gd name="connsiteX13-165" fmla="*/ 83127 w 1787236"/>
              <a:gd name="connsiteY13-166" fmla="*/ 986382 h 3632600"/>
              <a:gd name="connsiteX14-167" fmla="*/ 69272 w 1787236"/>
              <a:gd name="connsiteY14-168" fmla="*/ 889400 h 3632600"/>
              <a:gd name="connsiteX15-169" fmla="*/ 0 w 1787236"/>
              <a:gd name="connsiteY15-170" fmla="*/ 806273 h 3632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79" y="connsiteY13-80"/>
              </a:cxn>
              <a:cxn ang="0">
                <a:pos x="connsiteX14-137" y="connsiteY14-138"/>
              </a:cxn>
              <a:cxn ang="0">
                <a:pos x="connsiteX15-169" y="connsiteY15-170"/>
              </a:cxn>
            </a:cxnLst>
            <a:rect l="l" t="t" r="r" b="b"/>
            <a:pathLst>
              <a:path w="1787236" h="3632600">
                <a:moveTo>
                  <a:pt x="374073" y="362928"/>
                </a:moveTo>
                <a:cubicBezTo>
                  <a:pt x="558800" y="441437"/>
                  <a:pt x="1020618" y="270564"/>
                  <a:pt x="1205345" y="349073"/>
                </a:cubicBezTo>
                <a:cubicBezTo>
                  <a:pt x="1360054" y="346764"/>
                  <a:pt x="1177636" y="344455"/>
                  <a:pt x="1246909" y="279800"/>
                </a:cubicBezTo>
                <a:cubicBezTo>
                  <a:pt x="1316182" y="215146"/>
                  <a:pt x="1567872" y="-71181"/>
                  <a:pt x="1620981" y="16564"/>
                </a:cubicBezTo>
                <a:cubicBezTo>
                  <a:pt x="1674090" y="104309"/>
                  <a:pt x="1574799" y="730073"/>
                  <a:pt x="1620981" y="875546"/>
                </a:cubicBezTo>
                <a:lnTo>
                  <a:pt x="1690254" y="1208055"/>
                </a:lnTo>
                <a:lnTo>
                  <a:pt x="1745672" y="3424782"/>
                </a:lnTo>
                <a:lnTo>
                  <a:pt x="1787236" y="3632600"/>
                </a:lnTo>
                <a:lnTo>
                  <a:pt x="1191491" y="3632600"/>
                </a:lnTo>
                <a:lnTo>
                  <a:pt x="401781" y="3604891"/>
                </a:lnTo>
                <a:lnTo>
                  <a:pt x="249381" y="1651400"/>
                </a:lnTo>
                <a:lnTo>
                  <a:pt x="83127" y="1582128"/>
                </a:lnTo>
                <a:lnTo>
                  <a:pt x="55418" y="1235764"/>
                </a:lnTo>
                <a:lnTo>
                  <a:pt x="83127" y="986382"/>
                </a:lnTo>
                <a:lnTo>
                  <a:pt x="69272" y="889400"/>
                </a:lnTo>
                <a:lnTo>
                  <a:pt x="0" y="806273"/>
                </a:lnTo>
              </a:path>
            </a:pathLst>
          </a:cu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9019" y="221673"/>
            <a:ext cx="2223654" cy="114992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965371" y="928255"/>
            <a:ext cx="1931720" cy="5888181"/>
          </a:xfrm>
          <a:custGeom>
            <a:avLst/>
            <a:gdLst>
              <a:gd name="connsiteX0" fmla="*/ 0 w 1911927"/>
              <a:gd name="connsiteY0" fmla="*/ 623454 h 5888181"/>
              <a:gd name="connsiteX1" fmla="*/ 166254 w 1911927"/>
              <a:gd name="connsiteY1" fmla="*/ 138545 h 5888181"/>
              <a:gd name="connsiteX2" fmla="*/ 568036 w 1911927"/>
              <a:gd name="connsiteY2" fmla="*/ 0 h 5888181"/>
              <a:gd name="connsiteX3" fmla="*/ 942109 w 1911927"/>
              <a:gd name="connsiteY3" fmla="*/ 221672 h 5888181"/>
              <a:gd name="connsiteX4" fmla="*/ 983672 w 1911927"/>
              <a:gd name="connsiteY4" fmla="*/ 706581 h 5888181"/>
              <a:gd name="connsiteX5" fmla="*/ 1108363 w 1911927"/>
              <a:gd name="connsiteY5" fmla="*/ 914400 h 5888181"/>
              <a:gd name="connsiteX6" fmla="*/ 1274618 w 1911927"/>
              <a:gd name="connsiteY6" fmla="*/ 1233054 h 5888181"/>
              <a:gd name="connsiteX7" fmla="*/ 1607127 w 1911927"/>
              <a:gd name="connsiteY7" fmla="*/ 1468581 h 5888181"/>
              <a:gd name="connsiteX8" fmla="*/ 1787236 w 1911927"/>
              <a:gd name="connsiteY8" fmla="*/ 1939636 h 5888181"/>
              <a:gd name="connsiteX9" fmla="*/ 1828800 w 1911927"/>
              <a:gd name="connsiteY9" fmla="*/ 2341418 h 5888181"/>
              <a:gd name="connsiteX10" fmla="*/ 1648691 w 1911927"/>
              <a:gd name="connsiteY10" fmla="*/ 2507672 h 5888181"/>
              <a:gd name="connsiteX11" fmla="*/ 1911927 w 1911927"/>
              <a:gd name="connsiteY11" fmla="*/ 3048000 h 5888181"/>
              <a:gd name="connsiteX12" fmla="*/ 1717963 w 1911927"/>
              <a:gd name="connsiteY12" fmla="*/ 4502727 h 5888181"/>
              <a:gd name="connsiteX13" fmla="*/ 1717963 w 1911927"/>
              <a:gd name="connsiteY13" fmla="*/ 5181600 h 5888181"/>
              <a:gd name="connsiteX14" fmla="*/ 1731818 w 1911927"/>
              <a:gd name="connsiteY14" fmla="*/ 5888181 h 5888181"/>
              <a:gd name="connsiteX15" fmla="*/ 1745672 w 1911927"/>
              <a:gd name="connsiteY15" fmla="*/ 5874327 h 5888181"/>
              <a:gd name="connsiteX0-1" fmla="*/ 269175 w 1745673"/>
              <a:gd name="connsiteY0-2" fmla="*/ 1204026 h 5888181"/>
              <a:gd name="connsiteX1-3" fmla="*/ 0 w 1745673"/>
              <a:gd name="connsiteY1-4" fmla="*/ 138545 h 5888181"/>
              <a:gd name="connsiteX2-5" fmla="*/ 401782 w 1745673"/>
              <a:gd name="connsiteY2-6" fmla="*/ 0 h 5888181"/>
              <a:gd name="connsiteX3-7" fmla="*/ 775855 w 1745673"/>
              <a:gd name="connsiteY3-8" fmla="*/ 221672 h 5888181"/>
              <a:gd name="connsiteX4-9" fmla="*/ 817418 w 1745673"/>
              <a:gd name="connsiteY4-10" fmla="*/ 706581 h 5888181"/>
              <a:gd name="connsiteX5-11" fmla="*/ 942109 w 1745673"/>
              <a:gd name="connsiteY5-12" fmla="*/ 914400 h 5888181"/>
              <a:gd name="connsiteX6-13" fmla="*/ 1108364 w 1745673"/>
              <a:gd name="connsiteY6-14" fmla="*/ 1233054 h 5888181"/>
              <a:gd name="connsiteX7-15" fmla="*/ 1440873 w 1745673"/>
              <a:gd name="connsiteY7-16" fmla="*/ 1468581 h 5888181"/>
              <a:gd name="connsiteX8-17" fmla="*/ 1620982 w 1745673"/>
              <a:gd name="connsiteY8-18" fmla="*/ 1939636 h 5888181"/>
              <a:gd name="connsiteX9-19" fmla="*/ 1662546 w 1745673"/>
              <a:gd name="connsiteY9-20" fmla="*/ 2341418 h 5888181"/>
              <a:gd name="connsiteX10-21" fmla="*/ 1482437 w 1745673"/>
              <a:gd name="connsiteY10-22" fmla="*/ 2507672 h 5888181"/>
              <a:gd name="connsiteX11-23" fmla="*/ 1745673 w 1745673"/>
              <a:gd name="connsiteY11-24" fmla="*/ 3048000 h 5888181"/>
              <a:gd name="connsiteX12-25" fmla="*/ 1551709 w 1745673"/>
              <a:gd name="connsiteY12-26" fmla="*/ 4502727 h 5888181"/>
              <a:gd name="connsiteX13-27" fmla="*/ 1551709 w 1745673"/>
              <a:gd name="connsiteY13-28" fmla="*/ 5181600 h 5888181"/>
              <a:gd name="connsiteX14-29" fmla="*/ 1565564 w 1745673"/>
              <a:gd name="connsiteY14-30" fmla="*/ 5888181 h 5888181"/>
              <a:gd name="connsiteX15-31" fmla="*/ 1579418 w 1745673"/>
              <a:gd name="connsiteY15-32" fmla="*/ 5874327 h 5888181"/>
              <a:gd name="connsiteX0-33" fmla="*/ 455222 w 1931720"/>
              <a:gd name="connsiteY0-34" fmla="*/ 1204026 h 5888181"/>
              <a:gd name="connsiteX1-35" fmla="*/ 0 w 1931720"/>
              <a:gd name="connsiteY1-36" fmla="*/ 552202 h 5888181"/>
              <a:gd name="connsiteX2-37" fmla="*/ 186047 w 1931720"/>
              <a:gd name="connsiteY2-38" fmla="*/ 138545 h 5888181"/>
              <a:gd name="connsiteX3-39" fmla="*/ 587829 w 1931720"/>
              <a:gd name="connsiteY3-40" fmla="*/ 0 h 5888181"/>
              <a:gd name="connsiteX4-41" fmla="*/ 961902 w 1931720"/>
              <a:gd name="connsiteY4-42" fmla="*/ 221672 h 5888181"/>
              <a:gd name="connsiteX5-43" fmla="*/ 1003465 w 1931720"/>
              <a:gd name="connsiteY5-44" fmla="*/ 706581 h 5888181"/>
              <a:gd name="connsiteX6-45" fmla="*/ 1128156 w 1931720"/>
              <a:gd name="connsiteY6-46" fmla="*/ 914400 h 5888181"/>
              <a:gd name="connsiteX7-47" fmla="*/ 1294411 w 1931720"/>
              <a:gd name="connsiteY7-48" fmla="*/ 1233054 h 5888181"/>
              <a:gd name="connsiteX8-49" fmla="*/ 1626920 w 1931720"/>
              <a:gd name="connsiteY8-50" fmla="*/ 1468581 h 5888181"/>
              <a:gd name="connsiteX9-51" fmla="*/ 1807029 w 1931720"/>
              <a:gd name="connsiteY9-52" fmla="*/ 1939636 h 5888181"/>
              <a:gd name="connsiteX10-53" fmla="*/ 1848593 w 1931720"/>
              <a:gd name="connsiteY10-54" fmla="*/ 2341418 h 5888181"/>
              <a:gd name="connsiteX11-55" fmla="*/ 1668484 w 1931720"/>
              <a:gd name="connsiteY11-56" fmla="*/ 2507672 h 5888181"/>
              <a:gd name="connsiteX12-57" fmla="*/ 1931720 w 1931720"/>
              <a:gd name="connsiteY12-58" fmla="*/ 3048000 h 5888181"/>
              <a:gd name="connsiteX13-59" fmla="*/ 1737756 w 1931720"/>
              <a:gd name="connsiteY13-60" fmla="*/ 4502727 h 5888181"/>
              <a:gd name="connsiteX14-61" fmla="*/ 1737756 w 1931720"/>
              <a:gd name="connsiteY14-62" fmla="*/ 5181600 h 5888181"/>
              <a:gd name="connsiteX15-63" fmla="*/ 1751611 w 1931720"/>
              <a:gd name="connsiteY15-64" fmla="*/ 5888181 h 5888181"/>
              <a:gd name="connsiteX16" fmla="*/ 1765465 w 1931720"/>
              <a:gd name="connsiteY16" fmla="*/ 5874327 h 5888181"/>
              <a:gd name="connsiteX0-65" fmla="*/ 455222 w 1931720"/>
              <a:gd name="connsiteY0-66" fmla="*/ 1204026 h 5888181"/>
              <a:gd name="connsiteX1-67" fmla="*/ 246743 w 1931720"/>
              <a:gd name="connsiteY1-68" fmla="*/ 1016659 h 5888181"/>
              <a:gd name="connsiteX2-69" fmla="*/ 0 w 1931720"/>
              <a:gd name="connsiteY2-70" fmla="*/ 552202 h 5888181"/>
              <a:gd name="connsiteX3-71" fmla="*/ 186047 w 1931720"/>
              <a:gd name="connsiteY3-72" fmla="*/ 138545 h 5888181"/>
              <a:gd name="connsiteX4-73" fmla="*/ 587829 w 1931720"/>
              <a:gd name="connsiteY4-74" fmla="*/ 0 h 5888181"/>
              <a:gd name="connsiteX5-75" fmla="*/ 961902 w 1931720"/>
              <a:gd name="connsiteY5-76" fmla="*/ 221672 h 5888181"/>
              <a:gd name="connsiteX6-77" fmla="*/ 1003465 w 1931720"/>
              <a:gd name="connsiteY6-78" fmla="*/ 706581 h 5888181"/>
              <a:gd name="connsiteX7-79" fmla="*/ 1128156 w 1931720"/>
              <a:gd name="connsiteY7-80" fmla="*/ 914400 h 5888181"/>
              <a:gd name="connsiteX8-81" fmla="*/ 1294411 w 1931720"/>
              <a:gd name="connsiteY8-82" fmla="*/ 1233054 h 5888181"/>
              <a:gd name="connsiteX9-83" fmla="*/ 1626920 w 1931720"/>
              <a:gd name="connsiteY9-84" fmla="*/ 1468581 h 5888181"/>
              <a:gd name="connsiteX10-85" fmla="*/ 1807029 w 1931720"/>
              <a:gd name="connsiteY10-86" fmla="*/ 1939636 h 5888181"/>
              <a:gd name="connsiteX11-87" fmla="*/ 1848593 w 1931720"/>
              <a:gd name="connsiteY11-88" fmla="*/ 2341418 h 5888181"/>
              <a:gd name="connsiteX12-89" fmla="*/ 1668484 w 1931720"/>
              <a:gd name="connsiteY12-90" fmla="*/ 2507672 h 5888181"/>
              <a:gd name="connsiteX13-91" fmla="*/ 1931720 w 1931720"/>
              <a:gd name="connsiteY13-92" fmla="*/ 3048000 h 5888181"/>
              <a:gd name="connsiteX14-93" fmla="*/ 1737756 w 1931720"/>
              <a:gd name="connsiteY14-94" fmla="*/ 4502727 h 5888181"/>
              <a:gd name="connsiteX15-95" fmla="*/ 1737756 w 1931720"/>
              <a:gd name="connsiteY15-96" fmla="*/ 5181600 h 5888181"/>
              <a:gd name="connsiteX16-97" fmla="*/ 1751611 w 1931720"/>
              <a:gd name="connsiteY16-98" fmla="*/ 5888181 h 5888181"/>
              <a:gd name="connsiteX17" fmla="*/ 1765465 w 1931720"/>
              <a:gd name="connsiteY17" fmla="*/ 5874327 h 5888181"/>
              <a:gd name="connsiteX0-99" fmla="*/ 455222 w 1931720"/>
              <a:gd name="connsiteY0-100" fmla="*/ 1204026 h 5888181"/>
              <a:gd name="connsiteX1-101" fmla="*/ 246743 w 1931720"/>
              <a:gd name="connsiteY1-102" fmla="*/ 1016659 h 5888181"/>
              <a:gd name="connsiteX2-103" fmla="*/ 0 w 1931720"/>
              <a:gd name="connsiteY2-104" fmla="*/ 552202 h 5888181"/>
              <a:gd name="connsiteX3-105" fmla="*/ 186047 w 1931720"/>
              <a:gd name="connsiteY3-106" fmla="*/ 138545 h 5888181"/>
              <a:gd name="connsiteX4-107" fmla="*/ 587829 w 1931720"/>
              <a:gd name="connsiteY4-108" fmla="*/ 0 h 5888181"/>
              <a:gd name="connsiteX5-109" fmla="*/ 961902 w 1931720"/>
              <a:gd name="connsiteY5-110" fmla="*/ 221672 h 5888181"/>
              <a:gd name="connsiteX6-111" fmla="*/ 1003465 w 1931720"/>
              <a:gd name="connsiteY6-112" fmla="*/ 706581 h 5888181"/>
              <a:gd name="connsiteX7-113" fmla="*/ 1128156 w 1931720"/>
              <a:gd name="connsiteY7-114" fmla="*/ 914400 h 5888181"/>
              <a:gd name="connsiteX8-115" fmla="*/ 1294411 w 1931720"/>
              <a:gd name="connsiteY8-116" fmla="*/ 1233054 h 5888181"/>
              <a:gd name="connsiteX9-117" fmla="*/ 1626920 w 1931720"/>
              <a:gd name="connsiteY9-118" fmla="*/ 1468581 h 5888181"/>
              <a:gd name="connsiteX10-119" fmla="*/ 1807029 w 1931720"/>
              <a:gd name="connsiteY10-120" fmla="*/ 1939636 h 5888181"/>
              <a:gd name="connsiteX11-121" fmla="*/ 1848593 w 1931720"/>
              <a:gd name="connsiteY11-122" fmla="*/ 2341418 h 5888181"/>
              <a:gd name="connsiteX12-123" fmla="*/ 1668484 w 1931720"/>
              <a:gd name="connsiteY12-124" fmla="*/ 2507672 h 5888181"/>
              <a:gd name="connsiteX13-125" fmla="*/ 1931720 w 1931720"/>
              <a:gd name="connsiteY13-126" fmla="*/ 3048000 h 5888181"/>
              <a:gd name="connsiteX14-127" fmla="*/ 1737756 w 1931720"/>
              <a:gd name="connsiteY14-128" fmla="*/ 4502727 h 5888181"/>
              <a:gd name="connsiteX15-129" fmla="*/ 1737756 w 1931720"/>
              <a:gd name="connsiteY15-130" fmla="*/ 5181600 h 5888181"/>
              <a:gd name="connsiteX16-131" fmla="*/ 1751611 w 1931720"/>
              <a:gd name="connsiteY16-132" fmla="*/ 5888181 h 5888181"/>
              <a:gd name="connsiteX17-133" fmla="*/ 1765465 w 1931720"/>
              <a:gd name="connsiteY17-134" fmla="*/ 5874327 h 5888181"/>
              <a:gd name="connsiteX0-135" fmla="*/ 556822 w 1931720"/>
              <a:gd name="connsiteY0-136" fmla="*/ 1233055 h 5888181"/>
              <a:gd name="connsiteX1-137" fmla="*/ 246743 w 1931720"/>
              <a:gd name="connsiteY1-138" fmla="*/ 1016659 h 5888181"/>
              <a:gd name="connsiteX2-139" fmla="*/ 0 w 1931720"/>
              <a:gd name="connsiteY2-140" fmla="*/ 552202 h 5888181"/>
              <a:gd name="connsiteX3-141" fmla="*/ 186047 w 1931720"/>
              <a:gd name="connsiteY3-142" fmla="*/ 138545 h 5888181"/>
              <a:gd name="connsiteX4-143" fmla="*/ 587829 w 1931720"/>
              <a:gd name="connsiteY4-144" fmla="*/ 0 h 5888181"/>
              <a:gd name="connsiteX5-145" fmla="*/ 961902 w 1931720"/>
              <a:gd name="connsiteY5-146" fmla="*/ 221672 h 5888181"/>
              <a:gd name="connsiteX6-147" fmla="*/ 1003465 w 1931720"/>
              <a:gd name="connsiteY6-148" fmla="*/ 706581 h 5888181"/>
              <a:gd name="connsiteX7-149" fmla="*/ 1128156 w 1931720"/>
              <a:gd name="connsiteY7-150" fmla="*/ 914400 h 5888181"/>
              <a:gd name="connsiteX8-151" fmla="*/ 1294411 w 1931720"/>
              <a:gd name="connsiteY8-152" fmla="*/ 1233054 h 5888181"/>
              <a:gd name="connsiteX9-153" fmla="*/ 1626920 w 1931720"/>
              <a:gd name="connsiteY9-154" fmla="*/ 1468581 h 5888181"/>
              <a:gd name="connsiteX10-155" fmla="*/ 1807029 w 1931720"/>
              <a:gd name="connsiteY10-156" fmla="*/ 1939636 h 5888181"/>
              <a:gd name="connsiteX11-157" fmla="*/ 1848593 w 1931720"/>
              <a:gd name="connsiteY11-158" fmla="*/ 2341418 h 5888181"/>
              <a:gd name="connsiteX12-159" fmla="*/ 1668484 w 1931720"/>
              <a:gd name="connsiteY12-160" fmla="*/ 2507672 h 5888181"/>
              <a:gd name="connsiteX13-161" fmla="*/ 1931720 w 1931720"/>
              <a:gd name="connsiteY13-162" fmla="*/ 3048000 h 5888181"/>
              <a:gd name="connsiteX14-163" fmla="*/ 1737756 w 1931720"/>
              <a:gd name="connsiteY14-164" fmla="*/ 4502727 h 5888181"/>
              <a:gd name="connsiteX15-165" fmla="*/ 1737756 w 1931720"/>
              <a:gd name="connsiteY15-166" fmla="*/ 5181600 h 5888181"/>
              <a:gd name="connsiteX16-167" fmla="*/ 1751611 w 1931720"/>
              <a:gd name="connsiteY16-168" fmla="*/ 5888181 h 5888181"/>
              <a:gd name="connsiteX17-169" fmla="*/ 1765465 w 1931720"/>
              <a:gd name="connsiteY17-170" fmla="*/ 5874327 h 588818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97" y="connsiteY16-98"/>
              </a:cxn>
              <a:cxn ang="0">
                <a:pos x="connsiteX17-133" y="connsiteY17-134"/>
              </a:cxn>
            </a:cxnLst>
            <a:rect l="l" t="t" r="r" b="b"/>
            <a:pathLst>
              <a:path w="1931720" h="5888181">
                <a:moveTo>
                  <a:pt x="556822" y="1233055"/>
                </a:moveTo>
                <a:cubicBezTo>
                  <a:pt x="536590" y="1194570"/>
                  <a:pt x="540327" y="1081753"/>
                  <a:pt x="246743" y="1016659"/>
                </a:cubicBezTo>
                <a:cubicBezTo>
                  <a:pt x="170873" y="908022"/>
                  <a:pt x="24630" y="691297"/>
                  <a:pt x="0" y="552202"/>
                </a:cubicBezTo>
                <a:lnTo>
                  <a:pt x="186047" y="138545"/>
                </a:lnTo>
                <a:lnTo>
                  <a:pt x="587829" y="0"/>
                </a:lnTo>
                <a:lnTo>
                  <a:pt x="961902" y="221672"/>
                </a:lnTo>
                <a:lnTo>
                  <a:pt x="1003465" y="706581"/>
                </a:lnTo>
                <a:lnTo>
                  <a:pt x="1128156" y="914400"/>
                </a:lnTo>
                <a:lnTo>
                  <a:pt x="1294411" y="1233054"/>
                </a:lnTo>
                <a:lnTo>
                  <a:pt x="1626920" y="1468581"/>
                </a:lnTo>
                <a:lnTo>
                  <a:pt x="1807029" y="1939636"/>
                </a:lnTo>
                <a:lnTo>
                  <a:pt x="1848593" y="2341418"/>
                </a:lnTo>
                <a:lnTo>
                  <a:pt x="1668484" y="2507672"/>
                </a:lnTo>
                <a:lnTo>
                  <a:pt x="1931720" y="3048000"/>
                </a:lnTo>
                <a:lnTo>
                  <a:pt x="1737756" y="4502727"/>
                </a:lnTo>
                <a:lnTo>
                  <a:pt x="1737756" y="5181600"/>
                </a:lnTo>
                <a:lnTo>
                  <a:pt x="1751611" y="5888181"/>
                </a:lnTo>
                <a:lnTo>
                  <a:pt x="1765465" y="5874327"/>
                </a:lnTo>
              </a:path>
            </a:pathLst>
          </a:cu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4" grpId="0" animBg="1"/>
      <p:bldP spid="4" grpId="0" animBg="1"/>
      <p:bldP spid="10" grpId="0" animBg="1"/>
      <p:bldP spid="11" grpId="0" animBg="1"/>
      <p:bldP spid="12" grpId="0" animBg="1"/>
      <p:bldP spid="13" grpId="0" animBg="1"/>
      <p:bldP spid="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845072" y="1233054"/>
            <a:ext cx="1630849" cy="5680363"/>
          </a:xfrm>
          <a:custGeom>
            <a:avLst/>
            <a:gdLst>
              <a:gd name="connsiteX0" fmla="*/ 969818 w 1108714"/>
              <a:gd name="connsiteY0" fmla="*/ 304800 h 3934690"/>
              <a:gd name="connsiteX1" fmla="*/ 1052946 w 1108714"/>
              <a:gd name="connsiteY1" fmla="*/ 290945 h 3934690"/>
              <a:gd name="connsiteX2" fmla="*/ 1094509 w 1108714"/>
              <a:gd name="connsiteY2" fmla="*/ 277090 h 3934690"/>
              <a:gd name="connsiteX3" fmla="*/ 1080655 w 1108714"/>
              <a:gd name="connsiteY3" fmla="*/ 193963 h 3934690"/>
              <a:gd name="connsiteX4" fmla="*/ 1025237 w 1108714"/>
              <a:gd name="connsiteY4" fmla="*/ 124690 h 3934690"/>
              <a:gd name="connsiteX5" fmla="*/ 955964 w 1108714"/>
              <a:gd name="connsiteY5" fmla="*/ 69272 h 3934690"/>
              <a:gd name="connsiteX6" fmla="*/ 831273 w 1108714"/>
              <a:gd name="connsiteY6" fmla="*/ 0 h 3934690"/>
              <a:gd name="connsiteX7" fmla="*/ 401782 w 1108714"/>
              <a:gd name="connsiteY7" fmla="*/ 13854 h 3934690"/>
              <a:gd name="connsiteX8" fmla="*/ 360218 w 1108714"/>
              <a:gd name="connsiteY8" fmla="*/ 27709 h 3934690"/>
              <a:gd name="connsiteX9" fmla="*/ 318655 w 1108714"/>
              <a:gd name="connsiteY9" fmla="*/ 55418 h 3934690"/>
              <a:gd name="connsiteX10" fmla="*/ 277091 w 1108714"/>
              <a:gd name="connsiteY10" fmla="*/ 96981 h 3934690"/>
              <a:gd name="connsiteX11" fmla="*/ 263237 w 1108714"/>
              <a:gd name="connsiteY11" fmla="*/ 138545 h 3934690"/>
              <a:gd name="connsiteX12" fmla="*/ 180109 w 1108714"/>
              <a:gd name="connsiteY12" fmla="*/ 180109 h 3934690"/>
              <a:gd name="connsiteX13" fmla="*/ 166255 w 1108714"/>
              <a:gd name="connsiteY13" fmla="*/ 346363 h 3934690"/>
              <a:gd name="connsiteX14" fmla="*/ 138546 w 1108714"/>
              <a:gd name="connsiteY14" fmla="*/ 387927 h 3934690"/>
              <a:gd name="connsiteX15" fmla="*/ 96982 w 1108714"/>
              <a:gd name="connsiteY15" fmla="*/ 457200 h 3934690"/>
              <a:gd name="connsiteX16" fmla="*/ 124691 w 1108714"/>
              <a:gd name="connsiteY16" fmla="*/ 498763 h 3934690"/>
              <a:gd name="connsiteX17" fmla="*/ 207818 w 1108714"/>
              <a:gd name="connsiteY17" fmla="*/ 526472 h 3934690"/>
              <a:gd name="connsiteX18" fmla="*/ 235528 w 1108714"/>
              <a:gd name="connsiteY18" fmla="*/ 568036 h 3934690"/>
              <a:gd name="connsiteX19" fmla="*/ 249382 w 1108714"/>
              <a:gd name="connsiteY19" fmla="*/ 678872 h 3934690"/>
              <a:gd name="connsiteX20" fmla="*/ 290946 w 1108714"/>
              <a:gd name="connsiteY20" fmla="*/ 692727 h 3934690"/>
              <a:gd name="connsiteX21" fmla="*/ 332509 w 1108714"/>
              <a:gd name="connsiteY21" fmla="*/ 720436 h 3934690"/>
              <a:gd name="connsiteX22" fmla="*/ 346364 w 1108714"/>
              <a:gd name="connsiteY22" fmla="*/ 762000 h 3934690"/>
              <a:gd name="connsiteX23" fmla="*/ 415637 w 1108714"/>
              <a:gd name="connsiteY23" fmla="*/ 886690 h 3934690"/>
              <a:gd name="connsiteX24" fmla="*/ 415637 w 1108714"/>
              <a:gd name="connsiteY24" fmla="*/ 1066800 h 3934690"/>
              <a:gd name="connsiteX25" fmla="*/ 498764 w 1108714"/>
              <a:gd name="connsiteY25" fmla="*/ 1094509 h 3934690"/>
              <a:gd name="connsiteX26" fmla="*/ 609600 w 1108714"/>
              <a:gd name="connsiteY26" fmla="*/ 1108363 h 3934690"/>
              <a:gd name="connsiteX27" fmla="*/ 692728 w 1108714"/>
              <a:gd name="connsiteY27" fmla="*/ 1136072 h 3934690"/>
              <a:gd name="connsiteX28" fmla="*/ 734291 w 1108714"/>
              <a:gd name="connsiteY28" fmla="*/ 1163781 h 3934690"/>
              <a:gd name="connsiteX29" fmla="*/ 817418 w 1108714"/>
              <a:gd name="connsiteY29" fmla="*/ 1191490 h 3934690"/>
              <a:gd name="connsiteX30" fmla="*/ 845128 w 1108714"/>
              <a:gd name="connsiteY30" fmla="*/ 1219200 h 3934690"/>
              <a:gd name="connsiteX31" fmla="*/ 886691 w 1108714"/>
              <a:gd name="connsiteY31" fmla="*/ 1233054 h 3934690"/>
              <a:gd name="connsiteX32" fmla="*/ 872837 w 1108714"/>
              <a:gd name="connsiteY32" fmla="*/ 1274618 h 3934690"/>
              <a:gd name="connsiteX33" fmla="*/ 789709 w 1108714"/>
              <a:gd name="connsiteY33" fmla="*/ 1288472 h 3934690"/>
              <a:gd name="connsiteX34" fmla="*/ 734291 w 1108714"/>
              <a:gd name="connsiteY34" fmla="*/ 1302327 h 3934690"/>
              <a:gd name="connsiteX35" fmla="*/ 526473 w 1108714"/>
              <a:gd name="connsiteY35" fmla="*/ 1288472 h 3934690"/>
              <a:gd name="connsiteX36" fmla="*/ 443346 w 1108714"/>
              <a:gd name="connsiteY36" fmla="*/ 1246909 h 3934690"/>
              <a:gd name="connsiteX37" fmla="*/ 401782 w 1108714"/>
              <a:gd name="connsiteY37" fmla="*/ 1233054 h 3934690"/>
              <a:gd name="connsiteX38" fmla="*/ 360218 w 1108714"/>
              <a:gd name="connsiteY38" fmla="*/ 1191490 h 3934690"/>
              <a:gd name="connsiteX39" fmla="*/ 277091 w 1108714"/>
              <a:gd name="connsiteY39" fmla="*/ 1246909 h 3934690"/>
              <a:gd name="connsiteX40" fmla="*/ 263237 w 1108714"/>
              <a:gd name="connsiteY40" fmla="*/ 1288472 h 3934690"/>
              <a:gd name="connsiteX41" fmla="*/ 207818 w 1108714"/>
              <a:gd name="connsiteY41" fmla="*/ 1371600 h 3934690"/>
              <a:gd name="connsiteX42" fmla="*/ 180109 w 1108714"/>
              <a:gd name="connsiteY42" fmla="*/ 1468581 h 3934690"/>
              <a:gd name="connsiteX43" fmla="*/ 124691 w 1108714"/>
              <a:gd name="connsiteY43" fmla="*/ 1551709 h 3934690"/>
              <a:gd name="connsiteX44" fmla="*/ 69273 w 1108714"/>
              <a:gd name="connsiteY44" fmla="*/ 1717963 h 3934690"/>
              <a:gd name="connsiteX45" fmla="*/ 55418 w 1108714"/>
              <a:gd name="connsiteY45" fmla="*/ 1759527 h 3934690"/>
              <a:gd name="connsiteX46" fmla="*/ 41564 w 1108714"/>
              <a:gd name="connsiteY46" fmla="*/ 1801090 h 3934690"/>
              <a:gd name="connsiteX47" fmla="*/ 27709 w 1108714"/>
              <a:gd name="connsiteY47" fmla="*/ 2064327 h 3934690"/>
              <a:gd name="connsiteX48" fmla="*/ 13855 w 1108714"/>
              <a:gd name="connsiteY48" fmla="*/ 2105890 h 3934690"/>
              <a:gd name="connsiteX49" fmla="*/ 0 w 1108714"/>
              <a:gd name="connsiteY49" fmla="*/ 2798618 h 3934690"/>
              <a:gd name="connsiteX50" fmla="*/ 13855 w 1108714"/>
              <a:gd name="connsiteY50" fmla="*/ 2840181 h 3934690"/>
              <a:gd name="connsiteX51" fmla="*/ 83128 w 1108714"/>
              <a:gd name="connsiteY51" fmla="*/ 2854036 h 3934690"/>
              <a:gd name="connsiteX52" fmla="*/ 138546 w 1108714"/>
              <a:gd name="connsiteY52" fmla="*/ 2867890 h 3934690"/>
              <a:gd name="connsiteX53" fmla="*/ 221673 w 1108714"/>
              <a:gd name="connsiteY53" fmla="*/ 2840181 h 3934690"/>
              <a:gd name="connsiteX54" fmla="*/ 277091 w 1108714"/>
              <a:gd name="connsiteY54" fmla="*/ 2812472 h 3934690"/>
              <a:gd name="connsiteX55" fmla="*/ 332509 w 1108714"/>
              <a:gd name="connsiteY55" fmla="*/ 2798618 h 3934690"/>
              <a:gd name="connsiteX56" fmla="*/ 457200 w 1108714"/>
              <a:gd name="connsiteY56" fmla="*/ 2770909 h 3934690"/>
              <a:gd name="connsiteX57" fmla="*/ 471055 w 1108714"/>
              <a:gd name="connsiteY57" fmla="*/ 2729345 h 3934690"/>
              <a:gd name="connsiteX58" fmla="*/ 387928 w 1108714"/>
              <a:gd name="connsiteY58" fmla="*/ 2729345 h 3934690"/>
              <a:gd name="connsiteX59" fmla="*/ 277091 w 1108714"/>
              <a:gd name="connsiteY59" fmla="*/ 2812472 h 3934690"/>
              <a:gd name="connsiteX60" fmla="*/ 221673 w 1108714"/>
              <a:gd name="connsiteY60" fmla="*/ 2895600 h 3934690"/>
              <a:gd name="connsiteX61" fmla="*/ 249382 w 1108714"/>
              <a:gd name="connsiteY61" fmla="*/ 2937163 h 3934690"/>
              <a:gd name="connsiteX62" fmla="*/ 332509 w 1108714"/>
              <a:gd name="connsiteY62" fmla="*/ 2964872 h 3934690"/>
              <a:gd name="connsiteX63" fmla="*/ 512618 w 1108714"/>
              <a:gd name="connsiteY63" fmla="*/ 2951018 h 3934690"/>
              <a:gd name="connsiteX64" fmla="*/ 595746 w 1108714"/>
              <a:gd name="connsiteY64" fmla="*/ 2923309 h 3934690"/>
              <a:gd name="connsiteX65" fmla="*/ 762000 w 1108714"/>
              <a:gd name="connsiteY65" fmla="*/ 2909454 h 3934690"/>
              <a:gd name="connsiteX66" fmla="*/ 1011382 w 1108714"/>
              <a:gd name="connsiteY66" fmla="*/ 2923309 h 3934690"/>
              <a:gd name="connsiteX67" fmla="*/ 1052946 w 1108714"/>
              <a:gd name="connsiteY67" fmla="*/ 2964872 h 3934690"/>
              <a:gd name="connsiteX68" fmla="*/ 1011382 w 1108714"/>
              <a:gd name="connsiteY68" fmla="*/ 3048000 h 3934690"/>
              <a:gd name="connsiteX69" fmla="*/ 290946 w 1108714"/>
              <a:gd name="connsiteY69" fmla="*/ 3034145 h 3934690"/>
              <a:gd name="connsiteX70" fmla="*/ 235528 w 1108714"/>
              <a:gd name="connsiteY70" fmla="*/ 3020290 h 3934690"/>
              <a:gd name="connsiteX71" fmla="*/ 124691 w 1108714"/>
              <a:gd name="connsiteY71" fmla="*/ 3006436 h 3934690"/>
              <a:gd name="connsiteX72" fmla="*/ 83128 w 1108714"/>
              <a:gd name="connsiteY72" fmla="*/ 2895600 h 3934690"/>
              <a:gd name="connsiteX73" fmla="*/ 55418 w 1108714"/>
              <a:gd name="connsiteY73" fmla="*/ 2854036 h 3934690"/>
              <a:gd name="connsiteX74" fmla="*/ 69273 w 1108714"/>
              <a:gd name="connsiteY74" fmla="*/ 2895600 h 3934690"/>
              <a:gd name="connsiteX75" fmla="*/ 83128 w 1108714"/>
              <a:gd name="connsiteY75" fmla="*/ 3255818 h 3934690"/>
              <a:gd name="connsiteX76" fmla="*/ 110837 w 1108714"/>
              <a:gd name="connsiteY76" fmla="*/ 3297381 h 3934690"/>
              <a:gd name="connsiteX77" fmla="*/ 124691 w 1108714"/>
              <a:gd name="connsiteY77" fmla="*/ 3338945 h 3934690"/>
              <a:gd name="connsiteX78" fmla="*/ 138546 w 1108714"/>
              <a:gd name="connsiteY78" fmla="*/ 3574472 h 3934690"/>
              <a:gd name="connsiteX79" fmla="*/ 180109 w 1108714"/>
              <a:gd name="connsiteY79" fmla="*/ 3657600 h 3934690"/>
              <a:gd name="connsiteX80" fmla="*/ 207818 w 1108714"/>
              <a:gd name="connsiteY80" fmla="*/ 3740727 h 3934690"/>
              <a:gd name="connsiteX81" fmla="*/ 263237 w 1108714"/>
              <a:gd name="connsiteY81" fmla="*/ 3810000 h 3934690"/>
              <a:gd name="connsiteX82" fmla="*/ 290946 w 1108714"/>
              <a:gd name="connsiteY82" fmla="*/ 3893127 h 3934690"/>
              <a:gd name="connsiteX83" fmla="*/ 304800 w 1108714"/>
              <a:gd name="connsiteY83" fmla="*/ 3934690 h 3934690"/>
              <a:gd name="connsiteX0-1" fmla="*/ 969818 w 1108714"/>
              <a:gd name="connsiteY0-2" fmla="*/ 304800 h 5638799"/>
              <a:gd name="connsiteX1-3" fmla="*/ 1052946 w 1108714"/>
              <a:gd name="connsiteY1-4" fmla="*/ 290945 h 5638799"/>
              <a:gd name="connsiteX2-5" fmla="*/ 1094509 w 1108714"/>
              <a:gd name="connsiteY2-6" fmla="*/ 277090 h 5638799"/>
              <a:gd name="connsiteX3-7" fmla="*/ 1080655 w 1108714"/>
              <a:gd name="connsiteY3-8" fmla="*/ 193963 h 5638799"/>
              <a:gd name="connsiteX4-9" fmla="*/ 1025237 w 1108714"/>
              <a:gd name="connsiteY4-10" fmla="*/ 124690 h 5638799"/>
              <a:gd name="connsiteX5-11" fmla="*/ 955964 w 1108714"/>
              <a:gd name="connsiteY5-12" fmla="*/ 69272 h 5638799"/>
              <a:gd name="connsiteX6-13" fmla="*/ 831273 w 1108714"/>
              <a:gd name="connsiteY6-14" fmla="*/ 0 h 5638799"/>
              <a:gd name="connsiteX7-15" fmla="*/ 401782 w 1108714"/>
              <a:gd name="connsiteY7-16" fmla="*/ 13854 h 5638799"/>
              <a:gd name="connsiteX8-17" fmla="*/ 360218 w 1108714"/>
              <a:gd name="connsiteY8-18" fmla="*/ 27709 h 5638799"/>
              <a:gd name="connsiteX9-19" fmla="*/ 318655 w 1108714"/>
              <a:gd name="connsiteY9-20" fmla="*/ 55418 h 5638799"/>
              <a:gd name="connsiteX10-21" fmla="*/ 277091 w 1108714"/>
              <a:gd name="connsiteY10-22" fmla="*/ 96981 h 5638799"/>
              <a:gd name="connsiteX11-23" fmla="*/ 263237 w 1108714"/>
              <a:gd name="connsiteY11-24" fmla="*/ 138545 h 5638799"/>
              <a:gd name="connsiteX12-25" fmla="*/ 180109 w 1108714"/>
              <a:gd name="connsiteY12-26" fmla="*/ 180109 h 5638799"/>
              <a:gd name="connsiteX13-27" fmla="*/ 166255 w 1108714"/>
              <a:gd name="connsiteY13-28" fmla="*/ 346363 h 5638799"/>
              <a:gd name="connsiteX14-29" fmla="*/ 138546 w 1108714"/>
              <a:gd name="connsiteY14-30" fmla="*/ 387927 h 5638799"/>
              <a:gd name="connsiteX15-31" fmla="*/ 96982 w 1108714"/>
              <a:gd name="connsiteY15-32" fmla="*/ 457200 h 5638799"/>
              <a:gd name="connsiteX16-33" fmla="*/ 124691 w 1108714"/>
              <a:gd name="connsiteY16-34" fmla="*/ 498763 h 5638799"/>
              <a:gd name="connsiteX17-35" fmla="*/ 207818 w 1108714"/>
              <a:gd name="connsiteY17-36" fmla="*/ 526472 h 5638799"/>
              <a:gd name="connsiteX18-37" fmla="*/ 235528 w 1108714"/>
              <a:gd name="connsiteY18-38" fmla="*/ 568036 h 5638799"/>
              <a:gd name="connsiteX19-39" fmla="*/ 249382 w 1108714"/>
              <a:gd name="connsiteY19-40" fmla="*/ 678872 h 5638799"/>
              <a:gd name="connsiteX20-41" fmla="*/ 290946 w 1108714"/>
              <a:gd name="connsiteY20-42" fmla="*/ 692727 h 5638799"/>
              <a:gd name="connsiteX21-43" fmla="*/ 332509 w 1108714"/>
              <a:gd name="connsiteY21-44" fmla="*/ 720436 h 5638799"/>
              <a:gd name="connsiteX22-45" fmla="*/ 346364 w 1108714"/>
              <a:gd name="connsiteY22-46" fmla="*/ 762000 h 5638799"/>
              <a:gd name="connsiteX23-47" fmla="*/ 415637 w 1108714"/>
              <a:gd name="connsiteY23-48" fmla="*/ 886690 h 5638799"/>
              <a:gd name="connsiteX24-49" fmla="*/ 415637 w 1108714"/>
              <a:gd name="connsiteY24-50" fmla="*/ 1066800 h 5638799"/>
              <a:gd name="connsiteX25-51" fmla="*/ 498764 w 1108714"/>
              <a:gd name="connsiteY25-52" fmla="*/ 1094509 h 5638799"/>
              <a:gd name="connsiteX26-53" fmla="*/ 609600 w 1108714"/>
              <a:gd name="connsiteY26-54" fmla="*/ 1108363 h 5638799"/>
              <a:gd name="connsiteX27-55" fmla="*/ 692728 w 1108714"/>
              <a:gd name="connsiteY27-56" fmla="*/ 1136072 h 5638799"/>
              <a:gd name="connsiteX28-57" fmla="*/ 734291 w 1108714"/>
              <a:gd name="connsiteY28-58" fmla="*/ 1163781 h 5638799"/>
              <a:gd name="connsiteX29-59" fmla="*/ 817418 w 1108714"/>
              <a:gd name="connsiteY29-60" fmla="*/ 1191490 h 5638799"/>
              <a:gd name="connsiteX30-61" fmla="*/ 845128 w 1108714"/>
              <a:gd name="connsiteY30-62" fmla="*/ 1219200 h 5638799"/>
              <a:gd name="connsiteX31-63" fmla="*/ 886691 w 1108714"/>
              <a:gd name="connsiteY31-64" fmla="*/ 1233054 h 5638799"/>
              <a:gd name="connsiteX32-65" fmla="*/ 872837 w 1108714"/>
              <a:gd name="connsiteY32-66" fmla="*/ 1274618 h 5638799"/>
              <a:gd name="connsiteX33-67" fmla="*/ 789709 w 1108714"/>
              <a:gd name="connsiteY33-68" fmla="*/ 1288472 h 5638799"/>
              <a:gd name="connsiteX34-69" fmla="*/ 734291 w 1108714"/>
              <a:gd name="connsiteY34-70" fmla="*/ 1302327 h 5638799"/>
              <a:gd name="connsiteX35-71" fmla="*/ 526473 w 1108714"/>
              <a:gd name="connsiteY35-72" fmla="*/ 1288472 h 5638799"/>
              <a:gd name="connsiteX36-73" fmla="*/ 443346 w 1108714"/>
              <a:gd name="connsiteY36-74" fmla="*/ 1246909 h 5638799"/>
              <a:gd name="connsiteX37-75" fmla="*/ 401782 w 1108714"/>
              <a:gd name="connsiteY37-76" fmla="*/ 1233054 h 5638799"/>
              <a:gd name="connsiteX38-77" fmla="*/ 360218 w 1108714"/>
              <a:gd name="connsiteY38-78" fmla="*/ 1191490 h 5638799"/>
              <a:gd name="connsiteX39-79" fmla="*/ 277091 w 1108714"/>
              <a:gd name="connsiteY39-80" fmla="*/ 1246909 h 5638799"/>
              <a:gd name="connsiteX40-81" fmla="*/ 263237 w 1108714"/>
              <a:gd name="connsiteY40-82" fmla="*/ 1288472 h 5638799"/>
              <a:gd name="connsiteX41-83" fmla="*/ 207818 w 1108714"/>
              <a:gd name="connsiteY41-84" fmla="*/ 1371600 h 5638799"/>
              <a:gd name="connsiteX42-85" fmla="*/ 180109 w 1108714"/>
              <a:gd name="connsiteY42-86" fmla="*/ 1468581 h 5638799"/>
              <a:gd name="connsiteX43-87" fmla="*/ 124691 w 1108714"/>
              <a:gd name="connsiteY43-88" fmla="*/ 1551709 h 5638799"/>
              <a:gd name="connsiteX44-89" fmla="*/ 69273 w 1108714"/>
              <a:gd name="connsiteY44-90" fmla="*/ 1717963 h 5638799"/>
              <a:gd name="connsiteX45-91" fmla="*/ 55418 w 1108714"/>
              <a:gd name="connsiteY45-92" fmla="*/ 1759527 h 5638799"/>
              <a:gd name="connsiteX46-93" fmla="*/ 41564 w 1108714"/>
              <a:gd name="connsiteY46-94" fmla="*/ 1801090 h 5638799"/>
              <a:gd name="connsiteX47-95" fmla="*/ 27709 w 1108714"/>
              <a:gd name="connsiteY47-96" fmla="*/ 2064327 h 5638799"/>
              <a:gd name="connsiteX48-97" fmla="*/ 13855 w 1108714"/>
              <a:gd name="connsiteY48-98" fmla="*/ 2105890 h 5638799"/>
              <a:gd name="connsiteX49-99" fmla="*/ 0 w 1108714"/>
              <a:gd name="connsiteY49-100" fmla="*/ 2798618 h 5638799"/>
              <a:gd name="connsiteX50-101" fmla="*/ 13855 w 1108714"/>
              <a:gd name="connsiteY50-102" fmla="*/ 2840181 h 5638799"/>
              <a:gd name="connsiteX51-103" fmla="*/ 83128 w 1108714"/>
              <a:gd name="connsiteY51-104" fmla="*/ 2854036 h 5638799"/>
              <a:gd name="connsiteX52-105" fmla="*/ 138546 w 1108714"/>
              <a:gd name="connsiteY52-106" fmla="*/ 2867890 h 5638799"/>
              <a:gd name="connsiteX53-107" fmla="*/ 221673 w 1108714"/>
              <a:gd name="connsiteY53-108" fmla="*/ 2840181 h 5638799"/>
              <a:gd name="connsiteX54-109" fmla="*/ 277091 w 1108714"/>
              <a:gd name="connsiteY54-110" fmla="*/ 2812472 h 5638799"/>
              <a:gd name="connsiteX55-111" fmla="*/ 332509 w 1108714"/>
              <a:gd name="connsiteY55-112" fmla="*/ 2798618 h 5638799"/>
              <a:gd name="connsiteX56-113" fmla="*/ 457200 w 1108714"/>
              <a:gd name="connsiteY56-114" fmla="*/ 2770909 h 5638799"/>
              <a:gd name="connsiteX57-115" fmla="*/ 471055 w 1108714"/>
              <a:gd name="connsiteY57-116" fmla="*/ 2729345 h 5638799"/>
              <a:gd name="connsiteX58-117" fmla="*/ 387928 w 1108714"/>
              <a:gd name="connsiteY58-118" fmla="*/ 2729345 h 5638799"/>
              <a:gd name="connsiteX59-119" fmla="*/ 277091 w 1108714"/>
              <a:gd name="connsiteY59-120" fmla="*/ 2812472 h 5638799"/>
              <a:gd name="connsiteX60-121" fmla="*/ 221673 w 1108714"/>
              <a:gd name="connsiteY60-122" fmla="*/ 2895600 h 5638799"/>
              <a:gd name="connsiteX61-123" fmla="*/ 249382 w 1108714"/>
              <a:gd name="connsiteY61-124" fmla="*/ 2937163 h 5638799"/>
              <a:gd name="connsiteX62-125" fmla="*/ 332509 w 1108714"/>
              <a:gd name="connsiteY62-126" fmla="*/ 2964872 h 5638799"/>
              <a:gd name="connsiteX63-127" fmla="*/ 512618 w 1108714"/>
              <a:gd name="connsiteY63-128" fmla="*/ 2951018 h 5638799"/>
              <a:gd name="connsiteX64-129" fmla="*/ 595746 w 1108714"/>
              <a:gd name="connsiteY64-130" fmla="*/ 2923309 h 5638799"/>
              <a:gd name="connsiteX65-131" fmla="*/ 762000 w 1108714"/>
              <a:gd name="connsiteY65-132" fmla="*/ 2909454 h 5638799"/>
              <a:gd name="connsiteX66-133" fmla="*/ 1011382 w 1108714"/>
              <a:gd name="connsiteY66-134" fmla="*/ 2923309 h 5638799"/>
              <a:gd name="connsiteX67-135" fmla="*/ 1052946 w 1108714"/>
              <a:gd name="connsiteY67-136" fmla="*/ 2964872 h 5638799"/>
              <a:gd name="connsiteX68-137" fmla="*/ 1011382 w 1108714"/>
              <a:gd name="connsiteY68-138" fmla="*/ 3048000 h 5638799"/>
              <a:gd name="connsiteX69-139" fmla="*/ 290946 w 1108714"/>
              <a:gd name="connsiteY69-140" fmla="*/ 3034145 h 5638799"/>
              <a:gd name="connsiteX70-141" fmla="*/ 235528 w 1108714"/>
              <a:gd name="connsiteY70-142" fmla="*/ 3020290 h 5638799"/>
              <a:gd name="connsiteX71-143" fmla="*/ 124691 w 1108714"/>
              <a:gd name="connsiteY71-144" fmla="*/ 3006436 h 5638799"/>
              <a:gd name="connsiteX72-145" fmla="*/ 83128 w 1108714"/>
              <a:gd name="connsiteY72-146" fmla="*/ 2895600 h 5638799"/>
              <a:gd name="connsiteX73-147" fmla="*/ 55418 w 1108714"/>
              <a:gd name="connsiteY73-148" fmla="*/ 2854036 h 5638799"/>
              <a:gd name="connsiteX74-149" fmla="*/ 69273 w 1108714"/>
              <a:gd name="connsiteY74-150" fmla="*/ 2895600 h 5638799"/>
              <a:gd name="connsiteX75-151" fmla="*/ 83128 w 1108714"/>
              <a:gd name="connsiteY75-152" fmla="*/ 3255818 h 5638799"/>
              <a:gd name="connsiteX76-153" fmla="*/ 110837 w 1108714"/>
              <a:gd name="connsiteY76-154" fmla="*/ 3297381 h 5638799"/>
              <a:gd name="connsiteX77-155" fmla="*/ 124691 w 1108714"/>
              <a:gd name="connsiteY77-156" fmla="*/ 3338945 h 5638799"/>
              <a:gd name="connsiteX78-157" fmla="*/ 138546 w 1108714"/>
              <a:gd name="connsiteY78-158" fmla="*/ 3574472 h 5638799"/>
              <a:gd name="connsiteX79-159" fmla="*/ 180109 w 1108714"/>
              <a:gd name="connsiteY79-160" fmla="*/ 3657600 h 5638799"/>
              <a:gd name="connsiteX80-161" fmla="*/ 207818 w 1108714"/>
              <a:gd name="connsiteY80-162" fmla="*/ 3740727 h 5638799"/>
              <a:gd name="connsiteX81-163" fmla="*/ 263237 w 1108714"/>
              <a:gd name="connsiteY81-164" fmla="*/ 3810000 h 5638799"/>
              <a:gd name="connsiteX82-165" fmla="*/ 290946 w 1108714"/>
              <a:gd name="connsiteY82-166" fmla="*/ 3893127 h 5638799"/>
              <a:gd name="connsiteX83-167" fmla="*/ 110836 w 1108714"/>
              <a:gd name="connsiteY83-168" fmla="*/ 5638799 h 5638799"/>
              <a:gd name="connsiteX0-169" fmla="*/ 969818 w 1108714"/>
              <a:gd name="connsiteY0-170" fmla="*/ 304800 h 5638799"/>
              <a:gd name="connsiteX1-171" fmla="*/ 1052946 w 1108714"/>
              <a:gd name="connsiteY1-172" fmla="*/ 290945 h 5638799"/>
              <a:gd name="connsiteX2-173" fmla="*/ 1094509 w 1108714"/>
              <a:gd name="connsiteY2-174" fmla="*/ 277090 h 5638799"/>
              <a:gd name="connsiteX3-175" fmla="*/ 1080655 w 1108714"/>
              <a:gd name="connsiteY3-176" fmla="*/ 193963 h 5638799"/>
              <a:gd name="connsiteX4-177" fmla="*/ 1025237 w 1108714"/>
              <a:gd name="connsiteY4-178" fmla="*/ 124690 h 5638799"/>
              <a:gd name="connsiteX5-179" fmla="*/ 955964 w 1108714"/>
              <a:gd name="connsiteY5-180" fmla="*/ 69272 h 5638799"/>
              <a:gd name="connsiteX6-181" fmla="*/ 831273 w 1108714"/>
              <a:gd name="connsiteY6-182" fmla="*/ 0 h 5638799"/>
              <a:gd name="connsiteX7-183" fmla="*/ 401782 w 1108714"/>
              <a:gd name="connsiteY7-184" fmla="*/ 13854 h 5638799"/>
              <a:gd name="connsiteX8-185" fmla="*/ 360218 w 1108714"/>
              <a:gd name="connsiteY8-186" fmla="*/ 27709 h 5638799"/>
              <a:gd name="connsiteX9-187" fmla="*/ 318655 w 1108714"/>
              <a:gd name="connsiteY9-188" fmla="*/ 55418 h 5638799"/>
              <a:gd name="connsiteX10-189" fmla="*/ 277091 w 1108714"/>
              <a:gd name="connsiteY10-190" fmla="*/ 96981 h 5638799"/>
              <a:gd name="connsiteX11-191" fmla="*/ 263237 w 1108714"/>
              <a:gd name="connsiteY11-192" fmla="*/ 138545 h 5638799"/>
              <a:gd name="connsiteX12-193" fmla="*/ 180109 w 1108714"/>
              <a:gd name="connsiteY12-194" fmla="*/ 180109 h 5638799"/>
              <a:gd name="connsiteX13-195" fmla="*/ 166255 w 1108714"/>
              <a:gd name="connsiteY13-196" fmla="*/ 346363 h 5638799"/>
              <a:gd name="connsiteX14-197" fmla="*/ 138546 w 1108714"/>
              <a:gd name="connsiteY14-198" fmla="*/ 387927 h 5638799"/>
              <a:gd name="connsiteX15-199" fmla="*/ 96982 w 1108714"/>
              <a:gd name="connsiteY15-200" fmla="*/ 457200 h 5638799"/>
              <a:gd name="connsiteX16-201" fmla="*/ 124691 w 1108714"/>
              <a:gd name="connsiteY16-202" fmla="*/ 498763 h 5638799"/>
              <a:gd name="connsiteX17-203" fmla="*/ 207818 w 1108714"/>
              <a:gd name="connsiteY17-204" fmla="*/ 526472 h 5638799"/>
              <a:gd name="connsiteX18-205" fmla="*/ 235528 w 1108714"/>
              <a:gd name="connsiteY18-206" fmla="*/ 568036 h 5638799"/>
              <a:gd name="connsiteX19-207" fmla="*/ 249382 w 1108714"/>
              <a:gd name="connsiteY19-208" fmla="*/ 678872 h 5638799"/>
              <a:gd name="connsiteX20-209" fmla="*/ 290946 w 1108714"/>
              <a:gd name="connsiteY20-210" fmla="*/ 692727 h 5638799"/>
              <a:gd name="connsiteX21-211" fmla="*/ 332509 w 1108714"/>
              <a:gd name="connsiteY21-212" fmla="*/ 720436 h 5638799"/>
              <a:gd name="connsiteX22-213" fmla="*/ 346364 w 1108714"/>
              <a:gd name="connsiteY22-214" fmla="*/ 762000 h 5638799"/>
              <a:gd name="connsiteX23-215" fmla="*/ 415637 w 1108714"/>
              <a:gd name="connsiteY23-216" fmla="*/ 886690 h 5638799"/>
              <a:gd name="connsiteX24-217" fmla="*/ 415637 w 1108714"/>
              <a:gd name="connsiteY24-218" fmla="*/ 1066800 h 5638799"/>
              <a:gd name="connsiteX25-219" fmla="*/ 498764 w 1108714"/>
              <a:gd name="connsiteY25-220" fmla="*/ 1094509 h 5638799"/>
              <a:gd name="connsiteX26-221" fmla="*/ 609600 w 1108714"/>
              <a:gd name="connsiteY26-222" fmla="*/ 1108363 h 5638799"/>
              <a:gd name="connsiteX27-223" fmla="*/ 692728 w 1108714"/>
              <a:gd name="connsiteY27-224" fmla="*/ 1136072 h 5638799"/>
              <a:gd name="connsiteX28-225" fmla="*/ 734291 w 1108714"/>
              <a:gd name="connsiteY28-226" fmla="*/ 1163781 h 5638799"/>
              <a:gd name="connsiteX29-227" fmla="*/ 817418 w 1108714"/>
              <a:gd name="connsiteY29-228" fmla="*/ 1191490 h 5638799"/>
              <a:gd name="connsiteX30-229" fmla="*/ 845128 w 1108714"/>
              <a:gd name="connsiteY30-230" fmla="*/ 1219200 h 5638799"/>
              <a:gd name="connsiteX31-231" fmla="*/ 886691 w 1108714"/>
              <a:gd name="connsiteY31-232" fmla="*/ 1233054 h 5638799"/>
              <a:gd name="connsiteX32-233" fmla="*/ 872837 w 1108714"/>
              <a:gd name="connsiteY32-234" fmla="*/ 1274618 h 5638799"/>
              <a:gd name="connsiteX33-235" fmla="*/ 789709 w 1108714"/>
              <a:gd name="connsiteY33-236" fmla="*/ 1288472 h 5638799"/>
              <a:gd name="connsiteX34-237" fmla="*/ 734291 w 1108714"/>
              <a:gd name="connsiteY34-238" fmla="*/ 1302327 h 5638799"/>
              <a:gd name="connsiteX35-239" fmla="*/ 526473 w 1108714"/>
              <a:gd name="connsiteY35-240" fmla="*/ 1288472 h 5638799"/>
              <a:gd name="connsiteX36-241" fmla="*/ 443346 w 1108714"/>
              <a:gd name="connsiteY36-242" fmla="*/ 1246909 h 5638799"/>
              <a:gd name="connsiteX37-243" fmla="*/ 401782 w 1108714"/>
              <a:gd name="connsiteY37-244" fmla="*/ 1233054 h 5638799"/>
              <a:gd name="connsiteX38-245" fmla="*/ 360218 w 1108714"/>
              <a:gd name="connsiteY38-246" fmla="*/ 1191490 h 5638799"/>
              <a:gd name="connsiteX39-247" fmla="*/ 277091 w 1108714"/>
              <a:gd name="connsiteY39-248" fmla="*/ 1246909 h 5638799"/>
              <a:gd name="connsiteX40-249" fmla="*/ 263237 w 1108714"/>
              <a:gd name="connsiteY40-250" fmla="*/ 1288472 h 5638799"/>
              <a:gd name="connsiteX41-251" fmla="*/ 207818 w 1108714"/>
              <a:gd name="connsiteY41-252" fmla="*/ 1371600 h 5638799"/>
              <a:gd name="connsiteX42-253" fmla="*/ 180109 w 1108714"/>
              <a:gd name="connsiteY42-254" fmla="*/ 1468581 h 5638799"/>
              <a:gd name="connsiteX43-255" fmla="*/ 124691 w 1108714"/>
              <a:gd name="connsiteY43-256" fmla="*/ 1551709 h 5638799"/>
              <a:gd name="connsiteX44-257" fmla="*/ 69273 w 1108714"/>
              <a:gd name="connsiteY44-258" fmla="*/ 1717963 h 5638799"/>
              <a:gd name="connsiteX45-259" fmla="*/ 55418 w 1108714"/>
              <a:gd name="connsiteY45-260" fmla="*/ 1759527 h 5638799"/>
              <a:gd name="connsiteX46-261" fmla="*/ 41564 w 1108714"/>
              <a:gd name="connsiteY46-262" fmla="*/ 1801090 h 5638799"/>
              <a:gd name="connsiteX47-263" fmla="*/ 27709 w 1108714"/>
              <a:gd name="connsiteY47-264" fmla="*/ 2064327 h 5638799"/>
              <a:gd name="connsiteX48-265" fmla="*/ 13855 w 1108714"/>
              <a:gd name="connsiteY48-266" fmla="*/ 2105890 h 5638799"/>
              <a:gd name="connsiteX49-267" fmla="*/ 0 w 1108714"/>
              <a:gd name="connsiteY49-268" fmla="*/ 2798618 h 5638799"/>
              <a:gd name="connsiteX50-269" fmla="*/ 13855 w 1108714"/>
              <a:gd name="connsiteY50-270" fmla="*/ 2840181 h 5638799"/>
              <a:gd name="connsiteX51-271" fmla="*/ 83128 w 1108714"/>
              <a:gd name="connsiteY51-272" fmla="*/ 2854036 h 5638799"/>
              <a:gd name="connsiteX52-273" fmla="*/ 138546 w 1108714"/>
              <a:gd name="connsiteY52-274" fmla="*/ 2867890 h 5638799"/>
              <a:gd name="connsiteX53-275" fmla="*/ 221673 w 1108714"/>
              <a:gd name="connsiteY53-276" fmla="*/ 2840181 h 5638799"/>
              <a:gd name="connsiteX54-277" fmla="*/ 277091 w 1108714"/>
              <a:gd name="connsiteY54-278" fmla="*/ 2812472 h 5638799"/>
              <a:gd name="connsiteX55-279" fmla="*/ 332509 w 1108714"/>
              <a:gd name="connsiteY55-280" fmla="*/ 2798618 h 5638799"/>
              <a:gd name="connsiteX56-281" fmla="*/ 457200 w 1108714"/>
              <a:gd name="connsiteY56-282" fmla="*/ 2770909 h 5638799"/>
              <a:gd name="connsiteX57-283" fmla="*/ 471055 w 1108714"/>
              <a:gd name="connsiteY57-284" fmla="*/ 2729345 h 5638799"/>
              <a:gd name="connsiteX58-285" fmla="*/ 387928 w 1108714"/>
              <a:gd name="connsiteY58-286" fmla="*/ 2729345 h 5638799"/>
              <a:gd name="connsiteX59-287" fmla="*/ 277091 w 1108714"/>
              <a:gd name="connsiteY59-288" fmla="*/ 2812472 h 5638799"/>
              <a:gd name="connsiteX60-289" fmla="*/ 221673 w 1108714"/>
              <a:gd name="connsiteY60-290" fmla="*/ 2895600 h 5638799"/>
              <a:gd name="connsiteX61-291" fmla="*/ 249382 w 1108714"/>
              <a:gd name="connsiteY61-292" fmla="*/ 2937163 h 5638799"/>
              <a:gd name="connsiteX62-293" fmla="*/ 332509 w 1108714"/>
              <a:gd name="connsiteY62-294" fmla="*/ 2964872 h 5638799"/>
              <a:gd name="connsiteX63-295" fmla="*/ 512618 w 1108714"/>
              <a:gd name="connsiteY63-296" fmla="*/ 2951018 h 5638799"/>
              <a:gd name="connsiteX64-297" fmla="*/ 595746 w 1108714"/>
              <a:gd name="connsiteY64-298" fmla="*/ 2923309 h 5638799"/>
              <a:gd name="connsiteX65-299" fmla="*/ 762000 w 1108714"/>
              <a:gd name="connsiteY65-300" fmla="*/ 2909454 h 5638799"/>
              <a:gd name="connsiteX66-301" fmla="*/ 1011382 w 1108714"/>
              <a:gd name="connsiteY66-302" fmla="*/ 2923309 h 5638799"/>
              <a:gd name="connsiteX67-303" fmla="*/ 1052946 w 1108714"/>
              <a:gd name="connsiteY67-304" fmla="*/ 2964872 h 5638799"/>
              <a:gd name="connsiteX68-305" fmla="*/ 1011382 w 1108714"/>
              <a:gd name="connsiteY68-306" fmla="*/ 3048000 h 5638799"/>
              <a:gd name="connsiteX69-307" fmla="*/ 290946 w 1108714"/>
              <a:gd name="connsiteY69-308" fmla="*/ 3034145 h 5638799"/>
              <a:gd name="connsiteX70-309" fmla="*/ 235528 w 1108714"/>
              <a:gd name="connsiteY70-310" fmla="*/ 3020290 h 5638799"/>
              <a:gd name="connsiteX71-311" fmla="*/ 124691 w 1108714"/>
              <a:gd name="connsiteY71-312" fmla="*/ 3006436 h 5638799"/>
              <a:gd name="connsiteX72-313" fmla="*/ 83128 w 1108714"/>
              <a:gd name="connsiteY72-314" fmla="*/ 2895600 h 5638799"/>
              <a:gd name="connsiteX73-315" fmla="*/ 55418 w 1108714"/>
              <a:gd name="connsiteY73-316" fmla="*/ 2854036 h 5638799"/>
              <a:gd name="connsiteX74-317" fmla="*/ 69273 w 1108714"/>
              <a:gd name="connsiteY74-318" fmla="*/ 2895600 h 5638799"/>
              <a:gd name="connsiteX75-319" fmla="*/ 83128 w 1108714"/>
              <a:gd name="connsiteY75-320" fmla="*/ 3255818 h 5638799"/>
              <a:gd name="connsiteX76-321" fmla="*/ 110837 w 1108714"/>
              <a:gd name="connsiteY76-322" fmla="*/ 3297381 h 5638799"/>
              <a:gd name="connsiteX77-323" fmla="*/ 124691 w 1108714"/>
              <a:gd name="connsiteY77-324" fmla="*/ 3338945 h 5638799"/>
              <a:gd name="connsiteX78-325" fmla="*/ 138546 w 1108714"/>
              <a:gd name="connsiteY78-326" fmla="*/ 3574472 h 5638799"/>
              <a:gd name="connsiteX79-327" fmla="*/ 180109 w 1108714"/>
              <a:gd name="connsiteY79-328" fmla="*/ 3657600 h 5638799"/>
              <a:gd name="connsiteX80-329" fmla="*/ 207818 w 1108714"/>
              <a:gd name="connsiteY80-330" fmla="*/ 3740727 h 5638799"/>
              <a:gd name="connsiteX81-331" fmla="*/ 263237 w 1108714"/>
              <a:gd name="connsiteY81-332" fmla="*/ 3810000 h 5638799"/>
              <a:gd name="connsiteX82-333" fmla="*/ 290946 w 1108714"/>
              <a:gd name="connsiteY82-334" fmla="*/ 3893127 h 5638799"/>
              <a:gd name="connsiteX83-335" fmla="*/ 249382 w 1108714"/>
              <a:gd name="connsiteY83-336" fmla="*/ 4655127 h 5638799"/>
              <a:gd name="connsiteX84" fmla="*/ 110836 w 1108714"/>
              <a:gd name="connsiteY84" fmla="*/ 5638799 h 5638799"/>
              <a:gd name="connsiteX0-337" fmla="*/ 969818 w 1108714"/>
              <a:gd name="connsiteY0-338" fmla="*/ 304800 h 5680363"/>
              <a:gd name="connsiteX1-339" fmla="*/ 1052946 w 1108714"/>
              <a:gd name="connsiteY1-340" fmla="*/ 290945 h 5680363"/>
              <a:gd name="connsiteX2-341" fmla="*/ 1094509 w 1108714"/>
              <a:gd name="connsiteY2-342" fmla="*/ 277090 h 5680363"/>
              <a:gd name="connsiteX3-343" fmla="*/ 1080655 w 1108714"/>
              <a:gd name="connsiteY3-344" fmla="*/ 193963 h 5680363"/>
              <a:gd name="connsiteX4-345" fmla="*/ 1025237 w 1108714"/>
              <a:gd name="connsiteY4-346" fmla="*/ 124690 h 5680363"/>
              <a:gd name="connsiteX5-347" fmla="*/ 955964 w 1108714"/>
              <a:gd name="connsiteY5-348" fmla="*/ 69272 h 5680363"/>
              <a:gd name="connsiteX6-349" fmla="*/ 831273 w 1108714"/>
              <a:gd name="connsiteY6-350" fmla="*/ 0 h 5680363"/>
              <a:gd name="connsiteX7-351" fmla="*/ 401782 w 1108714"/>
              <a:gd name="connsiteY7-352" fmla="*/ 13854 h 5680363"/>
              <a:gd name="connsiteX8-353" fmla="*/ 360218 w 1108714"/>
              <a:gd name="connsiteY8-354" fmla="*/ 27709 h 5680363"/>
              <a:gd name="connsiteX9-355" fmla="*/ 318655 w 1108714"/>
              <a:gd name="connsiteY9-356" fmla="*/ 55418 h 5680363"/>
              <a:gd name="connsiteX10-357" fmla="*/ 277091 w 1108714"/>
              <a:gd name="connsiteY10-358" fmla="*/ 96981 h 5680363"/>
              <a:gd name="connsiteX11-359" fmla="*/ 263237 w 1108714"/>
              <a:gd name="connsiteY11-360" fmla="*/ 138545 h 5680363"/>
              <a:gd name="connsiteX12-361" fmla="*/ 180109 w 1108714"/>
              <a:gd name="connsiteY12-362" fmla="*/ 180109 h 5680363"/>
              <a:gd name="connsiteX13-363" fmla="*/ 166255 w 1108714"/>
              <a:gd name="connsiteY13-364" fmla="*/ 346363 h 5680363"/>
              <a:gd name="connsiteX14-365" fmla="*/ 138546 w 1108714"/>
              <a:gd name="connsiteY14-366" fmla="*/ 387927 h 5680363"/>
              <a:gd name="connsiteX15-367" fmla="*/ 96982 w 1108714"/>
              <a:gd name="connsiteY15-368" fmla="*/ 457200 h 5680363"/>
              <a:gd name="connsiteX16-369" fmla="*/ 124691 w 1108714"/>
              <a:gd name="connsiteY16-370" fmla="*/ 498763 h 5680363"/>
              <a:gd name="connsiteX17-371" fmla="*/ 207818 w 1108714"/>
              <a:gd name="connsiteY17-372" fmla="*/ 526472 h 5680363"/>
              <a:gd name="connsiteX18-373" fmla="*/ 235528 w 1108714"/>
              <a:gd name="connsiteY18-374" fmla="*/ 568036 h 5680363"/>
              <a:gd name="connsiteX19-375" fmla="*/ 249382 w 1108714"/>
              <a:gd name="connsiteY19-376" fmla="*/ 678872 h 5680363"/>
              <a:gd name="connsiteX20-377" fmla="*/ 290946 w 1108714"/>
              <a:gd name="connsiteY20-378" fmla="*/ 692727 h 5680363"/>
              <a:gd name="connsiteX21-379" fmla="*/ 332509 w 1108714"/>
              <a:gd name="connsiteY21-380" fmla="*/ 720436 h 5680363"/>
              <a:gd name="connsiteX22-381" fmla="*/ 346364 w 1108714"/>
              <a:gd name="connsiteY22-382" fmla="*/ 762000 h 5680363"/>
              <a:gd name="connsiteX23-383" fmla="*/ 415637 w 1108714"/>
              <a:gd name="connsiteY23-384" fmla="*/ 886690 h 5680363"/>
              <a:gd name="connsiteX24-385" fmla="*/ 415637 w 1108714"/>
              <a:gd name="connsiteY24-386" fmla="*/ 1066800 h 5680363"/>
              <a:gd name="connsiteX25-387" fmla="*/ 498764 w 1108714"/>
              <a:gd name="connsiteY25-388" fmla="*/ 1094509 h 5680363"/>
              <a:gd name="connsiteX26-389" fmla="*/ 609600 w 1108714"/>
              <a:gd name="connsiteY26-390" fmla="*/ 1108363 h 5680363"/>
              <a:gd name="connsiteX27-391" fmla="*/ 692728 w 1108714"/>
              <a:gd name="connsiteY27-392" fmla="*/ 1136072 h 5680363"/>
              <a:gd name="connsiteX28-393" fmla="*/ 734291 w 1108714"/>
              <a:gd name="connsiteY28-394" fmla="*/ 1163781 h 5680363"/>
              <a:gd name="connsiteX29-395" fmla="*/ 817418 w 1108714"/>
              <a:gd name="connsiteY29-396" fmla="*/ 1191490 h 5680363"/>
              <a:gd name="connsiteX30-397" fmla="*/ 845128 w 1108714"/>
              <a:gd name="connsiteY30-398" fmla="*/ 1219200 h 5680363"/>
              <a:gd name="connsiteX31-399" fmla="*/ 886691 w 1108714"/>
              <a:gd name="connsiteY31-400" fmla="*/ 1233054 h 5680363"/>
              <a:gd name="connsiteX32-401" fmla="*/ 872837 w 1108714"/>
              <a:gd name="connsiteY32-402" fmla="*/ 1274618 h 5680363"/>
              <a:gd name="connsiteX33-403" fmla="*/ 789709 w 1108714"/>
              <a:gd name="connsiteY33-404" fmla="*/ 1288472 h 5680363"/>
              <a:gd name="connsiteX34-405" fmla="*/ 734291 w 1108714"/>
              <a:gd name="connsiteY34-406" fmla="*/ 1302327 h 5680363"/>
              <a:gd name="connsiteX35-407" fmla="*/ 526473 w 1108714"/>
              <a:gd name="connsiteY35-408" fmla="*/ 1288472 h 5680363"/>
              <a:gd name="connsiteX36-409" fmla="*/ 443346 w 1108714"/>
              <a:gd name="connsiteY36-410" fmla="*/ 1246909 h 5680363"/>
              <a:gd name="connsiteX37-411" fmla="*/ 401782 w 1108714"/>
              <a:gd name="connsiteY37-412" fmla="*/ 1233054 h 5680363"/>
              <a:gd name="connsiteX38-413" fmla="*/ 360218 w 1108714"/>
              <a:gd name="connsiteY38-414" fmla="*/ 1191490 h 5680363"/>
              <a:gd name="connsiteX39-415" fmla="*/ 277091 w 1108714"/>
              <a:gd name="connsiteY39-416" fmla="*/ 1246909 h 5680363"/>
              <a:gd name="connsiteX40-417" fmla="*/ 263237 w 1108714"/>
              <a:gd name="connsiteY40-418" fmla="*/ 1288472 h 5680363"/>
              <a:gd name="connsiteX41-419" fmla="*/ 207818 w 1108714"/>
              <a:gd name="connsiteY41-420" fmla="*/ 1371600 h 5680363"/>
              <a:gd name="connsiteX42-421" fmla="*/ 180109 w 1108714"/>
              <a:gd name="connsiteY42-422" fmla="*/ 1468581 h 5680363"/>
              <a:gd name="connsiteX43-423" fmla="*/ 124691 w 1108714"/>
              <a:gd name="connsiteY43-424" fmla="*/ 1551709 h 5680363"/>
              <a:gd name="connsiteX44-425" fmla="*/ 69273 w 1108714"/>
              <a:gd name="connsiteY44-426" fmla="*/ 1717963 h 5680363"/>
              <a:gd name="connsiteX45-427" fmla="*/ 55418 w 1108714"/>
              <a:gd name="connsiteY45-428" fmla="*/ 1759527 h 5680363"/>
              <a:gd name="connsiteX46-429" fmla="*/ 41564 w 1108714"/>
              <a:gd name="connsiteY46-430" fmla="*/ 1801090 h 5680363"/>
              <a:gd name="connsiteX47-431" fmla="*/ 27709 w 1108714"/>
              <a:gd name="connsiteY47-432" fmla="*/ 2064327 h 5680363"/>
              <a:gd name="connsiteX48-433" fmla="*/ 13855 w 1108714"/>
              <a:gd name="connsiteY48-434" fmla="*/ 2105890 h 5680363"/>
              <a:gd name="connsiteX49-435" fmla="*/ 0 w 1108714"/>
              <a:gd name="connsiteY49-436" fmla="*/ 2798618 h 5680363"/>
              <a:gd name="connsiteX50-437" fmla="*/ 13855 w 1108714"/>
              <a:gd name="connsiteY50-438" fmla="*/ 2840181 h 5680363"/>
              <a:gd name="connsiteX51-439" fmla="*/ 83128 w 1108714"/>
              <a:gd name="connsiteY51-440" fmla="*/ 2854036 h 5680363"/>
              <a:gd name="connsiteX52-441" fmla="*/ 138546 w 1108714"/>
              <a:gd name="connsiteY52-442" fmla="*/ 2867890 h 5680363"/>
              <a:gd name="connsiteX53-443" fmla="*/ 221673 w 1108714"/>
              <a:gd name="connsiteY53-444" fmla="*/ 2840181 h 5680363"/>
              <a:gd name="connsiteX54-445" fmla="*/ 277091 w 1108714"/>
              <a:gd name="connsiteY54-446" fmla="*/ 2812472 h 5680363"/>
              <a:gd name="connsiteX55-447" fmla="*/ 332509 w 1108714"/>
              <a:gd name="connsiteY55-448" fmla="*/ 2798618 h 5680363"/>
              <a:gd name="connsiteX56-449" fmla="*/ 457200 w 1108714"/>
              <a:gd name="connsiteY56-450" fmla="*/ 2770909 h 5680363"/>
              <a:gd name="connsiteX57-451" fmla="*/ 471055 w 1108714"/>
              <a:gd name="connsiteY57-452" fmla="*/ 2729345 h 5680363"/>
              <a:gd name="connsiteX58-453" fmla="*/ 387928 w 1108714"/>
              <a:gd name="connsiteY58-454" fmla="*/ 2729345 h 5680363"/>
              <a:gd name="connsiteX59-455" fmla="*/ 277091 w 1108714"/>
              <a:gd name="connsiteY59-456" fmla="*/ 2812472 h 5680363"/>
              <a:gd name="connsiteX60-457" fmla="*/ 221673 w 1108714"/>
              <a:gd name="connsiteY60-458" fmla="*/ 2895600 h 5680363"/>
              <a:gd name="connsiteX61-459" fmla="*/ 249382 w 1108714"/>
              <a:gd name="connsiteY61-460" fmla="*/ 2937163 h 5680363"/>
              <a:gd name="connsiteX62-461" fmla="*/ 332509 w 1108714"/>
              <a:gd name="connsiteY62-462" fmla="*/ 2964872 h 5680363"/>
              <a:gd name="connsiteX63-463" fmla="*/ 512618 w 1108714"/>
              <a:gd name="connsiteY63-464" fmla="*/ 2951018 h 5680363"/>
              <a:gd name="connsiteX64-465" fmla="*/ 595746 w 1108714"/>
              <a:gd name="connsiteY64-466" fmla="*/ 2923309 h 5680363"/>
              <a:gd name="connsiteX65-467" fmla="*/ 762000 w 1108714"/>
              <a:gd name="connsiteY65-468" fmla="*/ 2909454 h 5680363"/>
              <a:gd name="connsiteX66-469" fmla="*/ 1011382 w 1108714"/>
              <a:gd name="connsiteY66-470" fmla="*/ 2923309 h 5680363"/>
              <a:gd name="connsiteX67-471" fmla="*/ 1052946 w 1108714"/>
              <a:gd name="connsiteY67-472" fmla="*/ 2964872 h 5680363"/>
              <a:gd name="connsiteX68-473" fmla="*/ 1011382 w 1108714"/>
              <a:gd name="connsiteY68-474" fmla="*/ 3048000 h 5680363"/>
              <a:gd name="connsiteX69-475" fmla="*/ 290946 w 1108714"/>
              <a:gd name="connsiteY69-476" fmla="*/ 3034145 h 5680363"/>
              <a:gd name="connsiteX70-477" fmla="*/ 235528 w 1108714"/>
              <a:gd name="connsiteY70-478" fmla="*/ 3020290 h 5680363"/>
              <a:gd name="connsiteX71-479" fmla="*/ 124691 w 1108714"/>
              <a:gd name="connsiteY71-480" fmla="*/ 3006436 h 5680363"/>
              <a:gd name="connsiteX72-481" fmla="*/ 83128 w 1108714"/>
              <a:gd name="connsiteY72-482" fmla="*/ 2895600 h 5680363"/>
              <a:gd name="connsiteX73-483" fmla="*/ 55418 w 1108714"/>
              <a:gd name="connsiteY73-484" fmla="*/ 2854036 h 5680363"/>
              <a:gd name="connsiteX74-485" fmla="*/ 69273 w 1108714"/>
              <a:gd name="connsiteY74-486" fmla="*/ 2895600 h 5680363"/>
              <a:gd name="connsiteX75-487" fmla="*/ 83128 w 1108714"/>
              <a:gd name="connsiteY75-488" fmla="*/ 3255818 h 5680363"/>
              <a:gd name="connsiteX76-489" fmla="*/ 110837 w 1108714"/>
              <a:gd name="connsiteY76-490" fmla="*/ 3297381 h 5680363"/>
              <a:gd name="connsiteX77-491" fmla="*/ 124691 w 1108714"/>
              <a:gd name="connsiteY77-492" fmla="*/ 3338945 h 5680363"/>
              <a:gd name="connsiteX78-493" fmla="*/ 138546 w 1108714"/>
              <a:gd name="connsiteY78-494" fmla="*/ 3574472 h 5680363"/>
              <a:gd name="connsiteX79-495" fmla="*/ 180109 w 1108714"/>
              <a:gd name="connsiteY79-496" fmla="*/ 3657600 h 5680363"/>
              <a:gd name="connsiteX80-497" fmla="*/ 207818 w 1108714"/>
              <a:gd name="connsiteY80-498" fmla="*/ 3740727 h 5680363"/>
              <a:gd name="connsiteX81-499" fmla="*/ 263237 w 1108714"/>
              <a:gd name="connsiteY81-500" fmla="*/ 3810000 h 5680363"/>
              <a:gd name="connsiteX82-501" fmla="*/ 290946 w 1108714"/>
              <a:gd name="connsiteY82-502" fmla="*/ 3893127 h 5680363"/>
              <a:gd name="connsiteX83-503" fmla="*/ 249382 w 1108714"/>
              <a:gd name="connsiteY83-504" fmla="*/ 4655127 h 5680363"/>
              <a:gd name="connsiteX84-505" fmla="*/ 1094508 w 1108714"/>
              <a:gd name="connsiteY84-506" fmla="*/ 5680363 h 5680363"/>
              <a:gd name="connsiteX0-507" fmla="*/ 969818 w 1108714"/>
              <a:gd name="connsiteY0-508" fmla="*/ 304800 h 5680363"/>
              <a:gd name="connsiteX1-509" fmla="*/ 1052946 w 1108714"/>
              <a:gd name="connsiteY1-510" fmla="*/ 290945 h 5680363"/>
              <a:gd name="connsiteX2-511" fmla="*/ 1094509 w 1108714"/>
              <a:gd name="connsiteY2-512" fmla="*/ 277090 h 5680363"/>
              <a:gd name="connsiteX3-513" fmla="*/ 1080655 w 1108714"/>
              <a:gd name="connsiteY3-514" fmla="*/ 193963 h 5680363"/>
              <a:gd name="connsiteX4-515" fmla="*/ 1025237 w 1108714"/>
              <a:gd name="connsiteY4-516" fmla="*/ 124690 h 5680363"/>
              <a:gd name="connsiteX5-517" fmla="*/ 955964 w 1108714"/>
              <a:gd name="connsiteY5-518" fmla="*/ 69272 h 5680363"/>
              <a:gd name="connsiteX6-519" fmla="*/ 831273 w 1108714"/>
              <a:gd name="connsiteY6-520" fmla="*/ 0 h 5680363"/>
              <a:gd name="connsiteX7-521" fmla="*/ 401782 w 1108714"/>
              <a:gd name="connsiteY7-522" fmla="*/ 13854 h 5680363"/>
              <a:gd name="connsiteX8-523" fmla="*/ 360218 w 1108714"/>
              <a:gd name="connsiteY8-524" fmla="*/ 27709 h 5680363"/>
              <a:gd name="connsiteX9-525" fmla="*/ 318655 w 1108714"/>
              <a:gd name="connsiteY9-526" fmla="*/ 55418 h 5680363"/>
              <a:gd name="connsiteX10-527" fmla="*/ 277091 w 1108714"/>
              <a:gd name="connsiteY10-528" fmla="*/ 96981 h 5680363"/>
              <a:gd name="connsiteX11-529" fmla="*/ 263237 w 1108714"/>
              <a:gd name="connsiteY11-530" fmla="*/ 138545 h 5680363"/>
              <a:gd name="connsiteX12-531" fmla="*/ 180109 w 1108714"/>
              <a:gd name="connsiteY12-532" fmla="*/ 180109 h 5680363"/>
              <a:gd name="connsiteX13-533" fmla="*/ 166255 w 1108714"/>
              <a:gd name="connsiteY13-534" fmla="*/ 346363 h 5680363"/>
              <a:gd name="connsiteX14-535" fmla="*/ 138546 w 1108714"/>
              <a:gd name="connsiteY14-536" fmla="*/ 387927 h 5680363"/>
              <a:gd name="connsiteX15-537" fmla="*/ 96982 w 1108714"/>
              <a:gd name="connsiteY15-538" fmla="*/ 457200 h 5680363"/>
              <a:gd name="connsiteX16-539" fmla="*/ 124691 w 1108714"/>
              <a:gd name="connsiteY16-540" fmla="*/ 498763 h 5680363"/>
              <a:gd name="connsiteX17-541" fmla="*/ 207818 w 1108714"/>
              <a:gd name="connsiteY17-542" fmla="*/ 526472 h 5680363"/>
              <a:gd name="connsiteX18-543" fmla="*/ 235528 w 1108714"/>
              <a:gd name="connsiteY18-544" fmla="*/ 568036 h 5680363"/>
              <a:gd name="connsiteX19-545" fmla="*/ 249382 w 1108714"/>
              <a:gd name="connsiteY19-546" fmla="*/ 678872 h 5680363"/>
              <a:gd name="connsiteX20-547" fmla="*/ 290946 w 1108714"/>
              <a:gd name="connsiteY20-548" fmla="*/ 692727 h 5680363"/>
              <a:gd name="connsiteX21-549" fmla="*/ 332509 w 1108714"/>
              <a:gd name="connsiteY21-550" fmla="*/ 720436 h 5680363"/>
              <a:gd name="connsiteX22-551" fmla="*/ 346364 w 1108714"/>
              <a:gd name="connsiteY22-552" fmla="*/ 762000 h 5680363"/>
              <a:gd name="connsiteX23-553" fmla="*/ 415637 w 1108714"/>
              <a:gd name="connsiteY23-554" fmla="*/ 886690 h 5680363"/>
              <a:gd name="connsiteX24-555" fmla="*/ 415637 w 1108714"/>
              <a:gd name="connsiteY24-556" fmla="*/ 1066800 h 5680363"/>
              <a:gd name="connsiteX25-557" fmla="*/ 498764 w 1108714"/>
              <a:gd name="connsiteY25-558" fmla="*/ 1094509 h 5680363"/>
              <a:gd name="connsiteX26-559" fmla="*/ 609600 w 1108714"/>
              <a:gd name="connsiteY26-560" fmla="*/ 1108363 h 5680363"/>
              <a:gd name="connsiteX27-561" fmla="*/ 692728 w 1108714"/>
              <a:gd name="connsiteY27-562" fmla="*/ 1136072 h 5680363"/>
              <a:gd name="connsiteX28-563" fmla="*/ 734291 w 1108714"/>
              <a:gd name="connsiteY28-564" fmla="*/ 1163781 h 5680363"/>
              <a:gd name="connsiteX29-565" fmla="*/ 817418 w 1108714"/>
              <a:gd name="connsiteY29-566" fmla="*/ 1191490 h 5680363"/>
              <a:gd name="connsiteX30-567" fmla="*/ 845128 w 1108714"/>
              <a:gd name="connsiteY30-568" fmla="*/ 1219200 h 5680363"/>
              <a:gd name="connsiteX31-569" fmla="*/ 886691 w 1108714"/>
              <a:gd name="connsiteY31-570" fmla="*/ 1233054 h 5680363"/>
              <a:gd name="connsiteX32-571" fmla="*/ 872837 w 1108714"/>
              <a:gd name="connsiteY32-572" fmla="*/ 1274618 h 5680363"/>
              <a:gd name="connsiteX33-573" fmla="*/ 789709 w 1108714"/>
              <a:gd name="connsiteY33-574" fmla="*/ 1288472 h 5680363"/>
              <a:gd name="connsiteX34-575" fmla="*/ 734291 w 1108714"/>
              <a:gd name="connsiteY34-576" fmla="*/ 1302327 h 5680363"/>
              <a:gd name="connsiteX35-577" fmla="*/ 526473 w 1108714"/>
              <a:gd name="connsiteY35-578" fmla="*/ 1288472 h 5680363"/>
              <a:gd name="connsiteX36-579" fmla="*/ 443346 w 1108714"/>
              <a:gd name="connsiteY36-580" fmla="*/ 1246909 h 5680363"/>
              <a:gd name="connsiteX37-581" fmla="*/ 401782 w 1108714"/>
              <a:gd name="connsiteY37-582" fmla="*/ 1233054 h 5680363"/>
              <a:gd name="connsiteX38-583" fmla="*/ 360218 w 1108714"/>
              <a:gd name="connsiteY38-584" fmla="*/ 1191490 h 5680363"/>
              <a:gd name="connsiteX39-585" fmla="*/ 277091 w 1108714"/>
              <a:gd name="connsiteY39-586" fmla="*/ 1246909 h 5680363"/>
              <a:gd name="connsiteX40-587" fmla="*/ 263237 w 1108714"/>
              <a:gd name="connsiteY40-588" fmla="*/ 1288472 h 5680363"/>
              <a:gd name="connsiteX41-589" fmla="*/ 207818 w 1108714"/>
              <a:gd name="connsiteY41-590" fmla="*/ 1371600 h 5680363"/>
              <a:gd name="connsiteX42-591" fmla="*/ 180109 w 1108714"/>
              <a:gd name="connsiteY42-592" fmla="*/ 1468581 h 5680363"/>
              <a:gd name="connsiteX43-593" fmla="*/ 124691 w 1108714"/>
              <a:gd name="connsiteY43-594" fmla="*/ 1551709 h 5680363"/>
              <a:gd name="connsiteX44-595" fmla="*/ 69273 w 1108714"/>
              <a:gd name="connsiteY44-596" fmla="*/ 1717963 h 5680363"/>
              <a:gd name="connsiteX45-597" fmla="*/ 55418 w 1108714"/>
              <a:gd name="connsiteY45-598" fmla="*/ 1759527 h 5680363"/>
              <a:gd name="connsiteX46-599" fmla="*/ 41564 w 1108714"/>
              <a:gd name="connsiteY46-600" fmla="*/ 1801090 h 5680363"/>
              <a:gd name="connsiteX47-601" fmla="*/ 27709 w 1108714"/>
              <a:gd name="connsiteY47-602" fmla="*/ 2064327 h 5680363"/>
              <a:gd name="connsiteX48-603" fmla="*/ 13855 w 1108714"/>
              <a:gd name="connsiteY48-604" fmla="*/ 2105890 h 5680363"/>
              <a:gd name="connsiteX49-605" fmla="*/ 0 w 1108714"/>
              <a:gd name="connsiteY49-606" fmla="*/ 2798618 h 5680363"/>
              <a:gd name="connsiteX50-607" fmla="*/ 13855 w 1108714"/>
              <a:gd name="connsiteY50-608" fmla="*/ 2840181 h 5680363"/>
              <a:gd name="connsiteX51-609" fmla="*/ 83128 w 1108714"/>
              <a:gd name="connsiteY51-610" fmla="*/ 2854036 h 5680363"/>
              <a:gd name="connsiteX52-611" fmla="*/ 138546 w 1108714"/>
              <a:gd name="connsiteY52-612" fmla="*/ 2867890 h 5680363"/>
              <a:gd name="connsiteX53-613" fmla="*/ 221673 w 1108714"/>
              <a:gd name="connsiteY53-614" fmla="*/ 2840181 h 5680363"/>
              <a:gd name="connsiteX54-615" fmla="*/ 277091 w 1108714"/>
              <a:gd name="connsiteY54-616" fmla="*/ 2812472 h 5680363"/>
              <a:gd name="connsiteX55-617" fmla="*/ 332509 w 1108714"/>
              <a:gd name="connsiteY55-618" fmla="*/ 2798618 h 5680363"/>
              <a:gd name="connsiteX56-619" fmla="*/ 457200 w 1108714"/>
              <a:gd name="connsiteY56-620" fmla="*/ 2770909 h 5680363"/>
              <a:gd name="connsiteX57-621" fmla="*/ 471055 w 1108714"/>
              <a:gd name="connsiteY57-622" fmla="*/ 2729345 h 5680363"/>
              <a:gd name="connsiteX58-623" fmla="*/ 387928 w 1108714"/>
              <a:gd name="connsiteY58-624" fmla="*/ 2729345 h 5680363"/>
              <a:gd name="connsiteX59-625" fmla="*/ 277091 w 1108714"/>
              <a:gd name="connsiteY59-626" fmla="*/ 2812472 h 5680363"/>
              <a:gd name="connsiteX60-627" fmla="*/ 221673 w 1108714"/>
              <a:gd name="connsiteY60-628" fmla="*/ 2895600 h 5680363"/>
              <a:gd name="connsiteX61-629" fmla="*/ 249382 w 1108714"/>
              <a:gd name="connsiteY61-630" fmla="*/ 2937163 h 5680363"/>
              <a:gd name="connsiteX62-631" fmla="*/ 332509 w 1108714"/>
              <a:gd name="connsiteY62-632" fmla="*/ 2964872 h 5680363"/>
              <a:gd name="connsiteX63-633" fmla="*/ 512618 w 1108714"/>
              <a:gd name="connsiteY63-634" fmla="*/ 2951018 h 5680363"/>
              <a:gd name="connsiteX64-635" fmla="*/ 595746 w 1108714"/>
              <a:gd name="connsiteY64-636" fmla="*/ 2923309 h 5680363"/>
              <a:gd name="connsiteX65-637" fmla="*/ 762000 w 1108714"/>
              <a:gd name="connsiteY65-638" fmla="*/ 2909454 h 5680363"/>
              <a:gd name="connsiteX66-639" fmla="*/ 1011382 w 1108714"/>
              <a:gd name="connsiteY66-640" fmla="*/ 2923309 h 5680363"/>
              <a:gd name="connsiteX67-641" fmla="*/ 1052946 w 1108714"/>
              <a:gd name="connsiteY67-642" fmla="*/ 2964872 h 5680363"/>
              <a:gd name="connsiteX68-643" fmla="*/ 1011382 w 1108714"/>
              <a:gd name="connsiteY68-644" fmla="*/ 3048000 h 5680363"/>
              <a:gd name="connsiteX69-645" fmla="*/ 290946 w 1108714"/>
              <a:gd name="connsiteY69-646" fmla="*/ 3034145 h 5680363"/>
              <a:gd name="connsiteX70-647" fmla="*/ 235528 w 1108714"/>
              <a:gd name="connsiteY70-648" fmla="*/ 3020290 h 5680363"/>
              <a:gd name="connsiteX71-649" fmla="*/ 124691 w 1108714"/>
              <a:gd name="connsiteY71-650" fmla="*/ 3006436 h 5680363"/>
              <a:gd name="connsiteX72-651" fmla="*/ 83128 w 1108714"/>
              <a:gd name="connsiteY72-652" fmla="*/ 2895600 h 5680363"/>
              <a:gd name="connsiteX73-653" fmla="*/ 55418 w 1108714"/>
              <a:gd name="connsiteY73-654" fmla="*/ 2854036 h 5680363"/>
              <a:gd name="connsiteX74-655" fmla="*/ 69273 w 1108714"/>
              <a:gd name="connsiteY74-656" fmla="*/ 2895600 h 5680363"/>
              <a:gd name="connsiteX75-657" fmla="*/ 83128 w 1108714"/>
              <a:gd name="connsiteY75-658" fmla="*/ 3255818 h 5680363"/>
              <a:gd name="connsiteX76-659" fmla="*/ 110837 w 1108714"/>
              <a:gd name="connsiteY76-660" fmla="*/ 3297381 h 5680363"/>
              <a:gd name="connsiteX77-661" fmla="*/ 124691 w 1108714"/>
              <a:gd name="connsiteY77-662" fmla="*/ 3338945 h 5680363"/>
              <a:gd name="connsiteX78-663" fmla="*/ 138546 w 1108714"/>
              <a:gd name="connsiteY78-664" fmla="*/ 3574472 h 5680363"/>
              <a:gd name="connsiteX79-665" fmla="*/ 180109 w 1108714"/>
              <a:gd name="connsiteY79-666" fmla="*/ 3657600 h 5680363"/>
              <a:gd name="connsiteX80-667" fmla="*/ 207818 w 1108714"/>
              <a:gd name="connsiteY80-668" fmla="*/ 3740727 h 5680363"/>
              <a:gd name="connsiteX81-669" fmla="*/ 263237 w 1108714"/>
              <a:gd name="connsiteY81-670" fmla="*/ 3810000 h 5680363"/>
              <a:gd name="connsiteX82-671" fmla="*/ 290946 w 1108714"/>
              <a:gd name="connsiteY82-672" fmla="*/ 3893127 h 5680363"/>
              <a:gd name="connsiteX83-673" fmla="*/ 249382 w 1108714"/>
              <a:gd name="connsiteY83-674" fmla="*/ 4655127 h 5680363"/>
              <a:gd name="connsiteX84-675" fmla="*/ 138546 w 1108714"/>
              <a:gd name="connsiteY84-676" fmla="*/ 5583381 h 5680363"/>
              <a:gd name="connsiteX85" fmla="*/ 1094508 w 1108714"/>
              <a:gd name="connsiteY85" fmla="*/ 5680363 h 5680363"/>
              <a:gd name="connsiteX0-677" fmla="*/ 969818 w 1108714"/>
              <a:gd name="connsiteY0-678" fmla="*/ 304800 h 5680363"/>
              <a:gd name="connsiteX1-679" fmla="*/ 1052946 w 1108714"/>
              <a:gd name="connsiteY1-680" fmla="*/ 290945 h 5680363"/>
              <a:gd name="connsiteX2-681" fmla="*/ 1094509 w 1108714"/>
              <a:gd name="connsiteY2-682" fmla="*/ 277090 h 5680363"/>
              <a:gd name="connsiteX3-683" fmla="*/ 1080655 w 1108714"/>
              <a:gd name="connsiteY3-684" fmla="*/ 193963 h 5680363"/>
              <a:gd name="connsiteX4-685" fmla="*/ 1025237 w 1108714"/>
              <a:gd name="connsiteY4-686" fmla="*/ 124690 h 5680363"/>
              <a:gd name="connsiteX5-687" fmla="*/ 955964 w 1108714"/>
              <a:gd name="connsiteY5-688" fmla="*/ 69272 h 5680363"/>
              <a:gd name="connsiteX6-689" fmla="*/ 831273 w 1108714"/>
              <a:gd name="connsiteY6-690" fmla="*/ 0 h 5680363"/>
              <a:gd name="connsiteX7-691" fmla="*/ 401782 w 1108714"/>
              <a:gd name="connsiteY7-692" fmla="*/ 13854 h 5680363"/>
              <a:gd name="connsiteX8-693" fmla="*/ 360218 w 1108714"/>
              <a:gd name="connsiteY8-694" fmla="*/ 27709 h 5680363"/>
              <a:gd name="connsiteX9-695" fmla="*/ 318655 w 1108714"/>
              <a:gd name="connsiteY9-696" fmla="*/ 55418 h 5680363"/>
              <a:gd name="connsiteX10-697" fmla="*/ 277091 w 1108714"/>
              <a:gd name="connsiteY10-698" fmla="*/ 96981 h 5680363"/>
              <a:gd name="connsiteX11-699" fmla="*/ 263237 w 1108714"/>
              <a:gd name="connsiteY11-700" fmla="*/ 138545 h 5680363"/>
              <a:gd name="connsiteX12-701" fmla="*/ 180109 w 1108714"/>
              <a:gd name="connsiteY12-702" fmla="*/ 180109 h 5680363"/>
              <a:gd name="connsiteX13-703" fmla="*/ 166255 w 1108714"/>
              <a:gd name="connsiteY13-704" fmla="*/ 346363 h 5680363"/>
              <a:gd name="connsiteX14-705" fmla="*/ 138546 w 1108714"/>
              <a:gd name="connsiteY14-706" fmla="*/ 387927 h 5680363"/>
              <a:gd name="connsiteX15-707" fmla="*/ 96982 w 1108714"/>
              <a:gd name="connsiteY15-708" fmla="*/ 457200 h 5680363"/>
              <a:gd name="connsiteX16-709" fmla="*/ 124691 w 1108714"/>
              <a:gd name="connsiteY16-710" fmla="*/ 498763 h 5680363"/>
              <a:gd name="connsiteX17-711" fmla="*/ 207818 w 1108714"/>
              <a:gd name="connsiteY17-712" fmla="*/ 526472 h 5680363"/>
              <a:gd name="connsiteX18-713" fmla="*/ 235528 w 1108714"/>
              <a:gd name="connsiteY18-714" fmla="*/ 568036 h 5680363"/>
              <a:gd name="connsiteX19-715" fmla="*/ 249382 w 1108714"/>
              <a:gd name="connsiteY19-716" fmla="*/ 678872 h 5680363"/>
              <a:gd name="connsiteX20-717" fmla="*/ 290946 w 1108714"/>
              <a:gd name="connsiteY20-718" fmla="*/ 692727 h 5680363"/>
              <a:gd name="connsiteX21-719" fmla="*/ 332509 w 1108714"/>
              <a:gd name="connsiteY21-720" fmla="*/ 720436 h 5680363"/>
              <a:gd name="connsiteX22-721" fmla="*/ 346364 w 1108714"/>
              <a:gd name="connsiteY22-722" fmla="*/ 762000 h 5680363"/>
              <a:gd name="connsiteX23-723" fmla="*/ 415637 w 1108714"/>
              <a:gd name="connsiteY23-724" fmla="*/ 886690 h 5680363"/>
              <a:gd name="connsiteX24-725" fmla="*/ 415637 w 1108714"/>
              <a:gd name="connsiteY24-726" fmla="*/ 1066800 h 5680363"/>
              <a:gd name="connsiteX25-727" fmla="*/ 498764 w 1108714"/>
              <a:gd name="connsiteY25-728" fmla="*/ 1094509 h 5680363"/>
              <a:gd name="connsiteX26-729" fmla="*/ 609600 w 1108714"/>
              <a:gd name="connsiteY26-730" fmla="*/ 1108363 h 5680363"/>
              <a:gd name="connsiteX27-731" fmla="*/ 692728 w 1108714"/>
              <a:gd name="connsiteY27-732" fmla="*/ 1136072 h 5680363"/>
              <a:gd name="connsiteX28-733" fmla="*/ 734291 w 1108714"/>
              <a:gd name="connsiteY28-734" fmla="*/ 1163781 h 5680363"/>
              <a:gd name="connsiteX29-735" fmla="*/ 817418 w 1108714"/>
              <a:gd name="connsiteY29-736" fmla="*/ 1191490 h 5680363"/>
              <a:gd name="connsiteX30-737" fmla="*/ 845128 w 1108714"/>
              <a:gd name="connsiteY30-738" fmla="*/ 1219200 h 5680363"/>
              <a:gd name="connsiteX31-739" fmla="*/ 886691 w 1108714"/>
              <a:gd name="connsiteY31-740" fmla="*/ 1233054 h 5680363"/>
              <a:gd name="connsiteX32-741" fmla="*/ 872837 w 1108714"/>
              <a:gd name="connsiteY32-742" fmla="*/ 1274618 h 5680363"/>
              <a:gd name="connsiteX33-743" fmla="*/ 789709 w 1108714"/>
              <a:gd name="connsiteY33-744" fmla="*/ 1288472 h 5680363"/>
              <a:gd name="connsiteX34-745" fmla="*/ 734291 w 1108714"/>
              <a:gd name="connsiteY34-746" fmla="*/ 1302327 h 5680363"/>
              <a:gd name="connsiteX35-747" fmla="*/ 526473 w 1108714"/>
              <a:gd name="connsiteY35-748" fmla="*/ 1288472 h 5680363"/>
              <a:gd name="connsiteX36-749" fmla="*/ 443346 w 1108714"/>
              <a:gd name="connsiteY36-750" fmla="*/ 1246909 h 5680363"/>
              <a:gd name="connsiteX37-751" fmla="*/ 401782 w 1108714"/>
              <a:gd name="connsiteY37-752" fmla="*/ 1233054 h 5680363"/>
              <a:gd name="connsiteX38-753" fmla="*/ 360218 w 1108714"/>
              <a:gd name="connsiteY38-754" fmla="*/ 1191490 h 5680363"/>
              <a:gd name="connsiteX39-755" fmla="*/ 277091 w 1108714"/>
              <a:gd name="connsiteY39-756" fmla="*/ 1246909 h 5680363"/>
              <a:gd name="connsiteX40-757" fmla="*/ 263237 w 1108714"/>
              <a:gd name="connsiteY40-758" fmla="*/ 1288472 h 5680363"/>
              <a:gd name="connsiteX41-759" fmla="*/ 207818 w 1108714"/>
              <a:gd name="connsiteY41-760" fmla="*/ 1371600 h 5680363"/>
              <a:gd name="connsiteX42-761" fmla="*/ 180109 w 1108714"/>
              <a:gd name="connsiteY42-762" fmla="*/ 1468581 h 5680363"/>
              <a:gd name="connsiteX43-763" fmla="*/ 124691 w 1108714"/>
              <a:gd name="connsiteY43-764" fmla="*/ 1551709 h 5680363"/>
              <a:gd name="connsiteX44-765" fmla="*/ 69273 w 1108714"/>
              <a:gd name="connsiteY44-766" fmla="*/ 1717963 h 5680363"/>
              <a:gd name="connsiteX45-767" fmla="*/ 55418 w 1108714"/>
              <a:gd name="connsiteY45-768" fmla="*/ 1759527 h 5680363"/>
              <a:gd name="connsiteX46-769" fmla="*/ 41564 w 1108714"/>
              <a:gd name="connsiteY46-770" fmla="*/ 1801090 h 5680363"/>
              <a:gd name="connsiteX47-771" fmla="*/ 27709 w 1108714"/>
              <a:gd name="connsiteY47-772" fmla="*/ 2064327 h 5680363"/>
              <a:gd name="connsiteX48-773" fmla="*/ 13855 w 1108714"/>
              <a:gd name="connsiteY48-774" fmla="*/ 2105890 h 5680363"/>
              <a:gd name="connsiteX49-775" fmla="*/ 0 w 1108714"/>
              <a:gd name="connsiteY49-776" fmla="*/ 2798618 h 5680363"/>
              <a:gd name="connsiteX50-777" fmla="*/ 13855 w 1108714"/>
              <a:gd name="connsiteY50-778" fmla="*/ 2840181 h 5680363"/>
              <a:gd name="connsiteX51-779" fmla="*/ 83128 w 1108714"/>
              <a:gd name="connsiteY51-780" fmla="*/ 2854036 h 5680363"/>
              <a:gd name="connsiteX52-781" fmla="*/ 138546 w 1108714"/>
              <a:gd name="connsiteY52-782" fmla="*/ 2867890 h 5680363"/>
              <a:gd name="connsiteX53-783" fmla="*/ 221673 w 1108714"/>
              <a:gd name="connsiteY53-784" fmla="*/ 2840181 h 5680363"/>
              <a:gd name="connsiteX54-785" fmla="*/ 277091 w 1108714"/>
              <a:gd name="connsiteY54-786" fmla="*/ 2812472 h 5680363"/>
              <a:gd name="connsiteX55-787" fmla="*/ 332509 w 1108714"/>
              <a:gd name="connsiteY55-788" fmla="*/ 2798618 h 5680363"/>
              <a:gd name="connsiteX56-789" fmla="*/ 457200 w 1108714"/>
              <a:gd name="connsiteY56-790" fmla="*/ 2770909 h 5680363"/>
              <a:gd name="connsiteX57-791" fmla="*/ 471055 w 1108714"/>
              <a:gd name="connsiteY57-792" fmla="*/ 2729345 h 5680363"/>
              <a:gd name="connsiteX58-793" fmla="*/ 387928 w 1108714"/>
              <a:gd name="connsiteY58-794" fmla="*/ 2729345 h 5680363"/>
              <a:gd name="connsiteX59-795" fmla="*/ 277091 w 1108714"/>
              <a:gd name="connsiteY59-796" fmla="*/ 2812472 h 5680363"/>
              <a:gd name="connsiteX60-797" fmla="*/ 221673 w 1108714"/>
              <a:gd name="connsiteY60-798" fmla="*/ 2895600 h 5680363"/>
              <a:gd name="connsiteX61-799" fmla="*/ 249382 w 1108714"/>
              <a:gd name="connsiteY61-800" fmla="*/ 2937163 h 5680363"/>
              <a:gd name="connsiteX62-801" fmla="*/ 332509 w 1108714"/>
              <a:gd name="connsiteY62-802" fmla="*/ 2964872 h 5680363"/>
              <a:gd name="connsiteX63-803" fmla="*/ 512618 w 1108714"/>
              <a:gd name="connsiteY63-804" fmla="*/ 2951018 h 5680363"/>
              <a:gd name="connsiteX64-805" fmla="*/ 595746 w 1108714"/>
              <a:gd name="connsiteY64-806" fmla="*/ 2923309 h 5680363"/>
              <a:gd name="connsiteX65-807" fmla="*/ 762000 w 1108714"/>
              <a:gd name="connsiteY65-808" fmla="*/ 2909454 h 5680363"/>
              <a:gd name="connsiteX66-809" fmla="*/ 1011382 w 1108714"/>
              <a:gd name="connsiteY66-810" fmla="*/ 2923309 h 5680363"/>
              <a:gd name="connsiteX67-811" fmla="*/ 1052946 w 1108714"/>
              <a:gd name="connsiteY67-812" fmla="*/ 2964872 h 5680363"/>
              <a:gd name="connsiteX68-813" fmla="*/ 1011382 w 1108714"/>
              <a:gd name="connsiteY68-814" fmla="*/ 3048000 h 5680363"/>
              <a:gd name="connsiteX69-815" fmla="*/ 290946 w 1108714"/>
              <a:gd name="connsiteY69-816" fmla="*/ 3034145 h 5680363"/>
              <a:gd name="connsiteX70-817" fmla="*/ 235528 w 1108714"/>
              <a:gd name="connsiteY70-818" fmla="*/ 3020290 h 5680363"/>
              <a:gd name="connsiteX71-819" fmla="*/ 124691 w 1108714"/>
              <a:gd name="connsiteY71-820" fmla="*/ 3006436 h 5680363"/>
              <a:gd name="connsiteX72-821" fmla="*/ 83128 w 1108714"/>
              <a:gd name="connsiteY72-822" fmla="*/ 2895600 h 5680363"/>
              <a:gd name="connsiteX73-823" fmla="*/ 55418 w 1108714"/>
              <a:gd name="connsiteY73-824" fmla="*/ 2854036 h 5680363"/>
              <a:gd name="connsiteX74-825" fmla="*/ 69273 w 1108714"/>
              <a:gd name="connsiteY74-826" fmla="*/ 2895600 h 5680363"/>
              <a:gd name="connsiteX75-827" fmla="*/ 83128 w 1108714"/>
              <a:gd name="connsiteY75-828" fmla="*/ 3255818 h 5680363"/>
              <a:gd name="connsiteX76-829" fmla="*/ 110837 w 1108714"/>
              <a:gd name="connsiteY76-830" fmla="*/ 3297381 h 5680363"/>
              <a:gd name="connsiteX77-831" fmla="*/ 124691 w 1108714"/>
              <a:gd name="connsiteY77-832" fmla="*/ 3338945 h 5680363"/>
              <a:gd name="connsiteX78-833" fmla="*/ 138546 w 1108714"/>
              <a:gd name="connsiteY78-834" fmla="*/ 3574472 h 5680363"/>
              <a:gd name="connsiteX79-835" fmla="*/ 180109 w 1108714"/>
              <a:gd name="connsiteY79-836" fmla="*/ 3657600 h 5680363"/>
              <a:gd name="connsiteX80-837" fmla="*/ 207818 w 1108714"/>
              <a:gd name="connsiteY80-838" fmla="*/ 3740727 h 5680363"/>
              <a:gd name="connsiteX81-839" fmla="*/ 263237 w 1108714"/>
              <a:gd name="connsiteY81-840" fmla="*/ 3810000 h 5680363"/>
              <a:gd name="connsiteX82-841" fmla="*/ 290946 w 1108714"/>
              <a:gd name="connsiteY82-842" fmla="*/ 3893127 h 5680363"/>
              <a:gd name="connsiteX83-843" fmla="*/ 249382 w 1108714"/>
              <a:gd name="connsiteY83-844" fmla="*/ 4655127 h 5680363"/>
              <a:gd name="connsiteX84-845" fmla="*/ 207818 w 1108714"/>
              <a:gd name="connsiteY84-846" fmla="*/ 5264727 h 5680363"/>
              <a:gd name="connsiteX85-847" fmla="*/ 138546 w 1108714"/>
              <a:gd name="connsiteY85-848" fmla="*/ 5583381 h 5680363"/>
              <a:gd name="connsiteX86" fmla="*/ 1094508 w 1108714"/>
              <a:gd name="connsiteY86" fmla="*/ 5680363 h 5680363"/>
              <a:gd name="connsiteX0-849" fmla="*/ 969818 w 1108714"/>
              <a:gd name="connsiteY0-850" fmla="*/ 304800 h 5690429"/>
              <a:gd name="connsiteX1-851" fmla="*/ 1052946 w 1108714"/>
              <a:gd name="connsiteY1-852" fmla="*/ 290945 h 5690429"/>
              <a:gd name="connsiteX2-853" fmla="*/ 1094509 w 1108714"/>
              <a:gd name="connsiteY2-854" fmla="*/ 277090 h 5690429"/>
              <a:gd name="connsiteX3-855" fmla="*/ 1080655 w 1108714"/>
              <a:gd name="connsiteY3-856" fmla="*/ 193963 h 5690429"/>
              <a:gd name="connsiteX4-857" fmla="*/ 1025237 w 1108714"/>
              <a:gd name="connsiteY4-858" fmla="*/ 124690 h 5690429"/>
              <a:gd name="connsiteX5-859" fmla="*/ 955964 w 1108714"/>
              <a:gd name="connsiteY5-860" fmla="*/ 69272 h 5690429"/>
              <a:gd name="connsiteX6-861" fmla="*/ 831273 w 1108714"/>
              <a:gd name="connsiteY6-862" fmla="*/ 0 h 5690429"/>
              <a:gd name="connsiteX7-863" fmla="*/ 401782 w 1108714"/>
              <a:gd name="connsiteY7-864" fmla="*/ 13854 h 5690429"/>
              <a:gd name="connsiteX8-865" fmla="*/ 360218 w 1108714"/>
              <a:gd name="connsiteY8-866" fmla="*/ 27709 h 5690429"/>
              <a:gd name="connsiteX9-867" fmla="*/ 318655 w 1108714"/>
              <a:gd name="connsiteY9-868" fmla="*/ 55418 h 5690429"/>
              <a:gd name="connsiteX10-869" fmla="*/ 277091 w 1108714"/>
              <a:gd name="connsiteY10-870" fmla="*/ 96981 h 5690429"/>
              <a:gd name="connsiteX11-871" fmla="*/ 263237 w 1108714"/>
              <a:gd name="connsiteY11-872" fmla="*/ 138545 h 5690429"/>
              <a:gd name="connsiteX12-873" fmla="*/ 180109 w 1108714"/>
              <a:gd name="connsiteY12-874" fmla="*/ 180109 h 5690429"/>
              <a:gd name="connsiteX13-875" fmla="*/ 166255 w 1108714"/>
              <a:gd name="connsiteY13-876" fmla="*/ 346363 h 5690429"/>
              <a:gd name="connsiteX14-877" fmla="*/ 138546 w 1108714"/>
              <a:gd name="connsiteY14-878" fmla="*/ 387927 h 5690429"/>
              <a:gd name="connsiteX15-879" fmla="*/ 96982 w 1108714"/>
              <a:gd name="connsiteY15-880" fmla="*/ 457200 h 5690429"/>
              <a:gd name="connsiteX16-881" fmla="*/ 124691 w 1108714"/>
              <a:gd name="connsiteY16-882" fmla="*/ 498763 h 5690429"/>
              <a:gd name="connsiteX17-883" fmla="*/ 207818 w 1108714"/>
              <a:gd name="connsiteY17-884" fmla="*/ 526472 h 5690429"/>
              <a:gd name="connsiteX18-885" fmla="*/ 235528 w 1108714"/>
              <a:gd name="connsiteY18-886" fmla="*/ 568036 h 5690429"/>
              <a:gd name="connsiteX19-887" fmla="*/ 249382 w 1108714"/>
              <a:gd name="connsiteY19-888" fmla="*/ 678872 h 5690429"/>
              <a:gd name="connsiteX20-889" fmla="*/ 290946 w 1108714"/>
              <a:gd name="connsiteY20-890" fmla="*/ 692727 h 5690429"/>
              <a:gd name="connsiteX21-891" fmla="*/ 332509 w 1108714"/>
              <a:gd name="connsiteY21-892" fmla="*/ 720436 h 5690429"/>
              <a:gd name="connsiteX22-893" fmla="*/ 346364 w 1108714"/>
              <a:gd name="connsiteY22-894" fmla="*/ 762000 h 5690429"/>
              <a:gd name="connsiteX23-895" fmla="*/ 415637 w 1108714"/>
              <a:gd name="connsiteY23-896" fmla="*/ 886690 h 5690429"/>
              <a:gd name="connsiteX24-897" fmla="*/ 415637 w 1108714"/>
              <a:gd name="connsiteY24-898" fmla="*/ 1066800 h 5690429"/>
              <a:gd name="connsiteX25-899" fmla="*/ 498764 w 1108714"/>
              <a:gd name="connsiteY25-900" fmla="*/ 1094509 h 5690429"/>
              <a:gd name="connsiteX26-901" fmla="*/ 609600 w 1108714"/>
              <a:gd name="connsiteY26-902" fmla="*/ 1108363 h 5690429"/>
              <a:gd name="connsiteX27-903" fmla="*/ 692728 w 1108714"/>
              <a:gd name="connsiteY27-904" fmla="*/ 1136072 h 5690429"/>
              <a:gd name="connsiteX28-905" fmla="*/ 734291 w 1108714"/>
              <a:gd name="connsiteY28-906" fmla="*/ 1163781 h 5690429"/>
              <a:gd name="connsiteX29-907" fmla="*/ 817418 w 1108714"/>
              <a:gd name="connsiteY29-908" fmla="*/ 1191490 h 5690429"/>
              <a:gd name="connsiteX30-909" fmla="*/ 845128 w 1108714"/>
              <a:gd name="connsiteY30-910" fmla="*/ 1219200 h 5690429"/>
              <a:gd name="connsiteX31-911" fmla="*/ 886691 w 1108714"/>
              <a:gd name="connsiteY31-912" fmla="*/ 1233054 h 5690429"/>
              <a:gd name="connsiteX32-913" fmla="*/ 872837 w 1108714"/>
              <a:gd name="connsiteY32-914" fmla="*/ 1274618 h 5690429"/>
              <a:gd name="connsiteX33-915" fmla="*/ 789709 w 1108714"/>
              <a:gd name="connsiteY33-916" fmla="*/ 1288472 h 5690429"/>
              <a:gd name="connsiteX34-917" fmla="*/ 734291 w 1108714"/>
              <a:gd name="connsiteY34-918" fmla="*/ 1302327 h 5690429"/>
              <a:gd name="connsiteX35-919" fmla="*/ 526473 w 1108714"/>
              <a:gd name="connsiteY35-920" fmla="*/ 1288472 h 5690429"/>
              <a:gd name="connsiteX36-921" fmla="*/ 443346 w 1108714"/>
              <a:gd name="connsiteY36-922" fmla="*/ 1246909 h 5690429"/>
              <a:gd name="connsiteX37-923" fmla="*/ 401782 w 1108714"/>
              <a:gd name="connsiteY37-924" fmla="*/ 1233054 h 5690429"/>
              <a:gd name="connsiteX38-925" fmla="*/ 360218 w 1108714"/>
              <a:gd name="connsiteY38-926" fmla="*/ 1191490 h 5690429"/>
              <a:gd name="connsiteX39-927" fmla="*/ 277091 w 1108714"/>
              <a:gd name="connsiteY39-928" fmla="*/ 1246909 h 5690429"/>
              <a:gd name="connsiteX40-929" fmla="*/ 263237 w 1108714"/>
              <a:gd name="connsiteY40-930" fmla="*/ 1288472 h 5690429"/>
              <a:gd name="connsiteX41-931" fmla="*/ 207818 w 1108714"/>
              <a:gd name="connsiteY41-932" fmla="*/ 1371600 h 5690429"/>
              <a:gd name="connsiteX42-933" fmla="*/ 180109 w 1108714"/>
              <a:gd name="connsiteY42-934" fmla="*/ 1468581 h 5690429"/>
              <a:gd name="connsiteX43-935" fmla="*/ 124691 w 1108714"/>
              <a:gd name="connsiteY43-936" fmla="*/ 1551709 h 5690429"/>
              <a:gd name="connsiteX44-937" fmla="*/ 69273 w 1108714"/>
              <a:gd name="connsiteY44-938" fmla="*/ 1717963 h 5690429"/>
              <a:gd name="connsiteX45-939" fmla="*/ 55418 w 1108714"/>
              <a:gd name="connsiteY45-940" fmla="*/ 1759527 h 5690429"/>
              <a:gd name="connsiteX46-941" fmla="*/ 41564 w 1108714"/>
              <a:gd name="connsiteY46-942" fmla="*/ 1801090 h 5690429"/>
              <a:gd name="connsiteX47-943" fmla="*/ 27709 w 1108714"/>
              <a:gd name="connsiteY47-944" fmla="*/ 2064327 h 5690429"/>
              <a:gd name="connsiteX48-945" fmla="*/ 13855 w 1108714"/>
              <a:gd name="connsiteY48-946" fmla="*/ 2105890 h 5690429"/>
              <a:gd name="connsiteX49-947" fmla="*/ 0 w 1108714"/>
              <a:gd name="connsiteY49-948" fmla="*/ 2798618 h 5690429"/>
              <a:gd name="connsiteX50-949" fmla="*/ 13855 w 1108714"/>
              <a:gd name="connsiteY50-950" fmla="*/ 2840181 h 5690429"/>
              <a:gd name="connsiteX51-951" fmla="*/ 83128 w 1108714"/>
              <a:gd name="connsiteY51-952" fmla="*/ 2854036 h 5690429"/>
              <a:gd name="connsiteX52-953" fmla="*/ 138546 w 1108714"/>
              <a:gd name="connsiteY52-954" fmla="*/ 2867890 h 5690429"/>
              <a:gd name="connsiteX53-955" fmla="*/ 221673 w 1108714"/>
              <a:gd name="connsiteY53-956" fmla="*/ 2840181 h 5690429"/>
              <a:gd name="connsiteX54-957" fmla="*/ 277091 w 1108714"/>
              <a:gd name="connsiteY54-958" fmla="*/ 2812472 h 5690429"/>
              <a:gd name="connsiteX55-959" fmla="*/ 332509 w 1108714"/>
              <a:gd name="connsiteY55-960" fmla="*/ 2798618 h 5690429"/>
              <a:gd name="connsiteX56-961" fmla="*/ 457200 w 1108714"/>
              <a:gd name="connsiteY56-962" fmla="*/ 2770909 h 5690429"/>
              <a:gd name="connsiteX57-963" fmla="*/ 471055 w 1108714"/>
              <a:gd name="connsiteY57-964" fmla="*/ 2729345 h 5690429"/>
              <a:gd name="connsiteX58-965" fmla="*/ 387928 w 1108714"/>
              <a:gd name="connsiteY58-966" fmla="*/ 2729345 h 5690429"/>
              <a:gd name="connsiteX59-967" fmla="*/ 277091 w 1108714"/>
              <a:gd name="connsiteY59-968" fmla="*/ 2812472 h 5690429"/>
              <a:gd name="connsiteX60-969" fmla="*/ 221673 w 1108714"/>
              <a:gd name="connsiteY60-970" fmla="*/ 2895600 h 5690429"/>
              <a:gd name="connsiteX61-971" fmla="*/ 249382 w 1108714"/>
              <a:gd name="connsiteY61-972" fmla="*/ 2937163 h 5690429"/>
              <a:gd name="connsiteX62-973" fmla="*/ 332509 w 1108714"/>
              <a:gd name="connsiteY62-974" fmla="*/ 2964872 h 5690429"/>
              <a:gd name="connsiteX63-975" fmla="*/ 512618 w 1108714"/>
              <a:gd name="connsiteY63-976" fmla="*/ 2951018 h 5690429"/>
              <a:gd name="connsiteX64-977" fmla="*/ 595746 w 1108714"/>
              <a:gd name="connsiteY64-978" fmla="*/ 2923309 h 5690429"/>
              <a:gd name="connsiteX65-979" fmla="*/ 762000 w 1108714"/>
              <a:gd name="connsiteY65-980" fmla="*/ 2909454 h 5690429"/>
              <a:gd name="connsiteX66-981" fmla="*/ 1011382 w 1108714"/>
              <a:gd name="connsiteY66-982" fmla="*/ 2923309 h 5690429"/>
              <a:gd name="connsiteX67-983" fmla="*/ 1052946 w 1108714"/>
              <a:gd name="connsiteY67-984" fmla="*/ 2964872 h 5690429"/>
              <a:gd name="connsiteX68-985" fmla="*/ 1011382 w 1108714"/>
              <a:gd name="connsiteY68-986" fmla="*/ 3048000 h 5690429"/>
              <a:gd name="connsiteX69-987" fmla="*/ 290946 w 1108714"/>
              <a:gd name="connsiteY69-988" fmla="*/ 3034145 h 5690429"/>
              <a:gd name="connsiteX70-989" fmla="*/ 235528 w 1108714"/>
              <a:gd name="connsiteY70-990" fmla="*/ 3020290 h 5690429"/>
              <a:gd name="connsiteX71-991" fmla="*/ 124691 w 1108714"/>
              <a:gd name="connsiteY71-992" fmla="*/ 3006436 h 5690429"/>
              <a:gd name="connsiteX72-993" fmla="*/ 83128 w 1108714"/>
              <a:gd name="connsiteY72-994" fmla="*/ 2895600 h 5690429"/>
              <a:gd name="connsiteX73-995" fmla="*/ 55418 w 1108714"/>
              <a:gd name="connsiteY73-996" fmla="*/ 2854036 h 5690429"/>
              <a:gd name="connsiteX74-997" fmla="*/ 69273 w 1108714"/>
              <a:gd name="connsiteY74-998" fmla="*/ 2895600 h 5690429"/>
              <a:gd name="connsiteX75-999" fmla="*/ 83128 w 1108714"/>
              <a:gd name="connsiteY75-1000" fmla="*/ 3255818 h 5690429"/>
              <a:gd name="connsiteX76-1001" fmla="*/ 110837 w 1108714"/>
              <a:gd name="connsiteY76-1002" fmla="*/ 3297381 h 5690429"/>
              <a:gd name="connsiteX77-1003" fmla="*/ 124691 w 1108714"/>
              <a:gd name="connsiteY77-1004" fmla="*/ 3338945 h 5690429"/>
              <a:gd name="connsiteX78-1005" fmla="*/ 138546 w 1108714"/>
              <a:gd name="connsiteY78-1006" fmla="*/ 3574472 h 5690429"/>
              <a:gd name="connsiteX79-1007" fmla="*/ 180109 w 1108714"/>
              <a:gd name="connsiteY79-1008" fmla="*/ 3657600 h 5690429"/>
              <a:gd name="connsiteX80-1009" fmla="*/ 207818 w 1108714"/>
              <a:gd name="connsiteY80-1010" fmla="*/ 3740727 h 5690429"/>
              <a:gd name="connsiteX81-1011" fmla="*/ 263237 w 1108714"/>
              <a:gd name="connsiteY81-1012" fmla="*/ 3810000 h 5690429"/>
              <a:gd name="connsiteX82-1013" fmla="*/ 443346 w 1108714"/>
              <a:gd name="connsiteY82-1014" fmla="*/ 5680364 h 5690429"/>
              <a:gd name="connsiteX83-1015" fmla="*/ 249382 w 1108714"/>
              <a:gd name="connsiteY83-1016" fmla="*/ 4655127 h 5690429"/>
              <a:gd name="connsiteX84-1017" fmla="*/ 207818 w 1108714"/>
              <a:gd name="connsiteY84-1018" fmla="*/ 5264727 h 5690429"/>
              <a:gd name="connsiteX85-1019" fmla="*/ 138546 w 1108714"/>
              <a:gd name="connsiteY85-1020" fmla="*/ 5583381 h 5690429"/>
              <a:gd name="connsiteX86-1021" fmla="*/ 1094508 w 1108714"/>
              <a:gd name="connsiteY86-1022" fmla="*/ 5680363 h 5690429"/>
              <a:gd name="connsiteX0-1023" fmla="*/ 969818 w 1108714"/>
              <a:gd name="connsiteY0-1024" fmla="*/ 304800 h 5680564"/>
              <a:gd name="connsiteX1-1025" fmla="*/ 1052946 w 1108714"/>
              <a:gd name="connsiteY1-1026" fmla="*/ 290945 h 5680564"/>
              <a:gd name="connsiteX2-1027" fmla="*/ 1094509 w 1108714"/>
              <a:gd name="connsiteY2-1028" fmla="*/ 277090 h 5680564"/>
              <a:gd name="connsiteX3-1029" fmla="*/ 1080655 w 1108714"/>
              <a:gd name="connsiteY3-1030" fmla="*/ 193963 h 5680564"/>
              <a:gd name="connsiteX4-1031" fmla="*/ 1025237 w 1108714"/>
              <a:gd name="connsiteY4-1032" fmla="*/ 124690 h 5680564"/>
              <a:gd name="connsiteX5-1033" fmla="*/ 955964 w 1108714"/>
              <a:gd name="connsiteY5-1034" fmla="*/ 69272 h 5680564"/>
              <a:gd name="connsiteX6-1035" fmla="*/ 831273 w 1108714"/>
              <a:gd name="connsiteY6-1036" fmla="*/ 0 h 5680564"/>
              <a:gd name="connsiteX7-1037" fmla="*/ 401782 w 1108714"/>
              <a:gd name="connsiteY7-1038" fmla="*/ 13854 h 5680564"/>
              <a:gd name="connsiteX8-1039" fmla="*/ 360218 w 1108714"/>
              <a:gd name="connsiteY8-1040" fmla="*/ 27709 h 5680564"/>
              <a:gd name="connsiteX9-1041" fmla="*/ 318655 w 1108714"/>
              <a:gd name="connsiteY9-1042" fmla="*/ 55418 h 5680564"/>
              <a:gd name="connsiteX10-1043" fmla="*/ 277091 w 1108714"/>
              <a:gd name="connsiteY10-1044" fmla="*/ 96981 h 5680564"/>
              <a:gd name="connsiteX11-1045" fmla="*/ 263237 w 1108714"/>
              <a:gd name="connsiteY11-1046" fmla="*/ 138545 h 5680564"/>
              <a:gd name="connsiteX12-1047" fmla="*/ 180109 w 1108714"/>
              <a:gd name="connsiteY12-1048" fmla="*/ 180109 h 5680564"/>
              <a:gd name="connsiteX13-1049" fmla="*/ 166255 w 1108714"/>
              <a:gd name="connsiteY13-1050" fmla="*/ 346363 h 5680564"/>
              <a:gd name="connsiteX14-1051" fmla="*/ 138546 w 1108714"/>
              <a:gd name="connsiteY14-1052" fmla="*/ 387927 h 5680564"/>
              <a:gd name="connsiteX15-1053" fmla="*/ 96982 w 1108714"/>
              <a:gd name="connsiteY15-1054" fmla="*/ 457200 h 5680564"/>
              <a:gd name="connsiteX16-1055" fmla="*/ 124691 w 1108714"/>
              <a:gd name="connsiteY16-1056" fmla="*/ 498763 h 5680564"/>
              <a:gd name="connsiteX17-1057" fmla="*/ 207818 w 1108714"/>
              <a:gd name="connsiteY17-1058" fmla="*/ 526472 h 5680564"/>
              <a:gd name="connsiteX18-1059" fmla="*/ 235528 w 1108714"/>
              <a:gd name="connsiteY18-1060" fmla="*/ 568036 h 5680564"/>
              <a:gd name="connsiteX19-1061" fmla="*/ 249382 w 1108714"/>
              <a:gd name="connsiteY19-1062" fmla="*/ 678872 h 5680564"/>
              <a:gd name="connsiteX20-1063" fmla="*/ 290946 w 1108714"/>
              <a:gd name="connsiteY20-1064" fmla="*/ 692727 h 5680564"/>
              <a:gd name="connsiteX21-1065" fmla="*/ 332509 w 1108714"/>
              <a:gd name="connsiteY21-1066" fmla="*/ 720436 h 5680564"/>
              <a:gd name="connsiteX22-1067" fmla="*/ 346364 w 1108714"/>
              <a:gd name="connsiteY22-1068" fmla="*/ 762000 h 5680564"/>
              <a:gd name="connsiteX23-1069" fmla="*/ 415637 w 1108714"/>
              <a:gd name="connsiteY23-1070" fmla="*/ 886690 h 5680564"/>
              <a:gd name="connsiteX24-1071" fmla="*/ 415637 w 1108714"/>
              <a:gd name="connsiteY24-1072" fmla="*/ 1066800 h 5680564"/>
              <a:gd name="connsiteX25-1073" fmla="*/ 498764 w 1108714"/>
              <a:gd name="connsiteY25-1074" fmla="*/ 1094509 h 5680564"/>
              <a:gd name="connsiteX26-1075" fmla="*/ 609600 w 1108714"/>
              <a:gd name="connsiteY26-1076" fmla="*/ 1108363 h 5680564"/>
              <a:gd name="connsiteX27-1077" fmla="*/ 692728 w 1108714"/>
              <a:gd name="connsiteY27-1078" fmla="*/ 1136072 h 5680564"/>
              <a:gd name="connsiteX28-1079" fmla="*/ 734291 w 1108714"/>
              <a:gd name="connsiteY28-1080" fmla="*/ 1163781 h 5680564"/>
              <a:gd name="connsiteX29-1081" fmla="*/ 817418 w 1108714"/>
              <a:gd name="connsiteY29-1082" fmla="*/ 1191490 h 5680564"/>
              <a:gd name="connsiteX30-1083" fmla="*/ 845128 w 1108714"/>
              <a:gd name="connsiteY30-1084" fmla="*/ 1219200 h 5680564"/>
              <a:gd name="connsiteX31-1085" fmla="*/ 886691 w 1108714"/>
              <a:gd name="connsiteY31-1086" fmla="*/ 1233054 h 5680564"/>
              <a:gd name="connsiteX32-1087" fmla="*/ 872837 w 1108714"/>
              <a:gd name="connsiteY32-1088" fmla="*/ 1274618 h 5680564"/>
              <a:gd name="connsiteX33-1089" fmla="*/ 789709 w 1108714"/>
              <a:gd name="connsiteY33-1090" fmla="*/ 1288472 h 5680564"/>
              <a:gd name="connsiteX34-1091" fmla="*/ 734291 w 1108714"/>
              <a:gd name="connsiteY34-1092" fmla="*/ 1302327 h 5680564"/>
              <a:gd name="connsiteX35-1093" fmla="*/ 526473 w 1108714"/>
              <a:gd name="connsiteY35-1094" fmla="*/ 1288472 h 5680564"/>
              <a:gd name="connsiteX36-1095" fmla="*/ 443346 w 1108714"/>
              <a:gd name="connsiteY36-1096" fmla="*/ 1246909 h 5680564"/>
              <a:gd name="connsiteX37-1097" fmla="*/ 401782 w 1108714"/>
              <a:gd name="connsiteY37-1098" fmla="*/ 1233054 h 5680564"/>
              <a:gd name="connsiteX38-1099" fmla="*/ 360218 w 1108714"/>
              <a:gd name="connsiteY38-1100" fmla="*/ 1191490 h 5680564"/>
              <a:gd name="connsiteX39-1101" fmla="*/ 277091 w 1108714"/>
              <a:gd name="connsiteY39-1102" fmla="*/ 1246909 h 5680564"/>
              <a:gd name="connsiteX40-1103" fmla="*/ 263237 w 1108714"/>
              <a:gd name="connsiteY40-1104" fmla="*/ 1288472 h 5680564"/>
              <a:gd name="connsiteX41-1105" fmla="*/ 207818 w 1108714"/>
              <a:gd name="connsiteY41-1106" fmla="*/ 1371600 h 5680564"/>
              <a:gd name="connsiteX42-1107" fmla="*/ 180109 w 1108714"/>
              <a:gd name="connsiteY42-1108" fmla="*/ 1468581 h 5680564"/>
              <a:gd name="connsiteX43-1109" fmla="*/ 124691 w 1108714"/>
              <a:gd name="connsiteY43-1110" fmla="*/ 1551709 h 5680564"/>
              <a:gd name="connsiteX44-1111" fmla="*/ 69273 w 1108714"/>
              <a:gd name="connsiteY44-1112" fmla="*/ 1717963 h 5680564"/>
              <a:gd name="connsiteX45-1113" fmla="*/ 55418 w 1108714"/>
              <a:gd name="connsiteY45-1114" fmla="*/ 1759527 h 5680564"/>
              <a:gd name="connsiteX46-1115" fmla="*/ 41564 w 1108714"/>
              <a:gd name="connsiteY46-1116" fmla="*/ 1801090 h 5680564"/>
              <a:gd name="connsiteX47-1117" fmla="*/ 27709 w 1108714"/>
              <a:gd name="connsiteY47-1118" fmla="*/ 2064327 h 5680564"/>
              <a:gd name="connsiteX48-1119" fmla="*/ 13855 w 1108714"/>
              <a:gd name="connsiteY48-1120" fmla="*/ 2105890 h 5680564"/>
              <a:gd name="connsiteX49-1121" fmla="*/ 0 w 1108714"/>
              <a:gd name="connsiteY49-1122" fmla="*/ 2798618 h 5680564"/>
              <a:gd name="connsiteX50-1123" fmla="*/ 13855 w 1108714"/>
              <a:gd name="connsiteY50-1124" fmla="*/ 2840181 h 5680564"/>
              <a:gd name="connsiteX51-1125" fmla="*/ 83128 w 1108714"/>
              <a:gd name="connsiteY51-1126" fmla="*/ 2854036 h 5680564"/>
              <a:gd name="connsiteX52-1127" fmla="*/ 138546 w 1108714"/>
              <a:gd name="connsiteY52-1128" fmla="*/ 2867890 h 5680564"/>
              <a:gd name="connsiteX53-1129" fmla="*/ 221673 w 1108714"/>
              <a:gd name="connsiteY53-1130" fmla="*/ 2840181 h 5680564"/>
              <a:gd name="connsiteX54-1131" fmla="*/ 277091 w 1108714"/>
              <a:gd name="connsiteY54-1132" fmla="*/ 2812472 h 5680564"/>
              <a:gd name="connsiteX55-1133" fmla="*/ 332509 w 1108714"/>
              <a:gd name="connsiteY55-1134" fmla="*/ 2798618 h 5680564"/>
              <a:gd name="connsiteX56-1135" fmla="*/ 457200 w 1108714"/>
              <a:gd name="connsiteY56-1136" fmla="*/ 2770909 h 5680564"/>
              <a:gd name="connsiteX57-1137" fmla="*/ 471055 w 1108714"/>
              <a:gd name="connsiteY57-1138" fmla="*/ 2729345 h 5680564"/>
              <a:gd name="connsiteX58-1139" fmla="*/ 387928 w 1108714"/>
              <a:gd name="connsiteY58-1140" fmla="*/ 2729345 h 5680564"/>
              <a:gd name="connsiteX59-1141" fmla="*/ 277091 w 1108714"/>
              <a:gd name="connsiteY59-1142" fmla="*/ 2812472 h 5680564"/>
              <a:gd name="connsiteX60-1143" fmla="*/ 221673 w 1108714"/>
              <a:gd name="connsiteY60-1144" fmla="*/ 2895600 h 5680564"/>
              <a:gd name="connsiteX61-1145" fmla="*/ 249382 w 1108714"/>
              <a:gd name="connsiteY61-1146" fmla="*/ 2937163 h 5680564"/>
              <a:gd name="connsiteX62-1147" fmla="*/ 332509 w 1108714"/>
              <a:gd name="connsiteY62-1148" fmla="*/ 2964872 h 5680564"/>
              <a:gd name="connsiteX63-1149" fmla="*/ 512618 w 1108714"/>
              <a:gd name="connsiteY63-1150" fmla="*/ 2951018 h 5680564"/>
              <a:gd name="connsiteX64-1151" fmla="*/ 595746 w 1108714"/>
              <a:gd name="connsiteY64-1152" fmla="*/ 2923309 h 5680564"/>
              <a:gd name="connsiteX65-1153" fmla="*/ 762000 w 1108714"/>
              <a:gd name="connsiteY65-1154" fmla="*/ 2909454 h 5680564"/>
              <a:gd name="connsiteX66-1155" fmla="*/ 1011382 w 1108714"/>
              <a:gd name="connsiteY66-1156" fmla="*/ 2923309 h 5680564"/>
              <a:gd name="connsiteX67-1157" fmla="*/ 1052946 w 1108714"/>
              <a:gd name="connsiteY67-1158" fmla="*/ 2964872 h 5680564"/>
              <a:gd name="connsiteX68-1159" fmla="*/ 1011382 w 1108714"/>
              <a:gd name="connsiteY68-1160" fmla="*/ 3048000 h 5680564"/>
              <a:gd name="connsiteX69-1161" fmla="*/ 290946 w 1108714"/>
              <a:gd name="connsiteY69-1162" fmla="*/ 3034145 h 5680564"/>
              <a:gd name="connsiteX70-1163" fmla="*/ 235528 w 1108714"/>
              <a:gd name="connsiteY70-1164" fmla="*/ 3020290 h 5680564"/>
              <a:gd name="connsiteX71-1165" fmla="*/ 124691 w 1108714"/>
              <a:gd name="connsiteY71-1166" fmla="*/ 3006436 h 5680564"/>
              <a:gd name="connsiteX72-1167" fmla="*/ 83128 w 1108714"/>
              <a:gd name="connsiteY72-1168" fmla="*/ 2895600 h 5680564"/>
              <a:gd name="connsiteX73-1169" fmla="*/ 55418 w 1108714"/>
              <a:gd name="connsiteY73-1170" fmla="*/ 2854036 h 5680564"/>
              <a:gd name="connsiteX74-1171" fmla="*/ 69273 w 1108714"/>
              <a:gd name="connsiteY74-1172" fmla="*/ 2895600 h 5680564"/>
              <a:gd name="connsiteX75-1173" fmla="*/ 83128 w 1108714"/>
              <a:gd name="connsiteY75-1174" fmla="*/ 3255818 h 5680564"/>
              <a:gd name="connsiteX76-1175" fmla="*/ 110837 w 1108714"/>
              <a:gd name="connsiteY76-1176" fmla="*/ 3297381 h 5680564"/>
              <a:gd name="connsiteX77-1177" fmla="*/ 124691 w 1108714"/>
              <a:gd name="connsiteY77-1178" fmla="*/ 3338945 h 5680564"/>
              <a:gd name="connsiteX78-1179" fmla="*/ 138546 w 1108714"/>
              <a:gd name="connsiteY78-1180" fmla="*/ 3574472 h 5680564"/>
              <a:gd name="connsiteX79-1181" fmla="*/ 180109 w 1108714"/>
              <a:gd name="connsiteY79-1182" fmla="*/ 3657600 h 5680564"/>
              <a:gd name="connsiteX80-1183" fmla="*/ 207818 w 1108714"/>
              <a:gd name="connsiteY80-1184" fmla="*/ 3740727 h 5680564"/>
              <a:gd name="connsiteX81-1185" fmla="*/ 263237 w 1108714"/>
              <a:gd name="connsiteY81-1186" fmla="*/ 3810000 h 5680564"/>
              <a:gd name="connsiteX82-1187" fmla="*/ 401782 w 1108714"/>
              <a:gd name="connsiteY82-1188" fmla="*/ 4544290 h 5680564"/>
              <a:gd name="connsiteX83-1189" fmla="*/ 443346 w 1108714"/>
              <a:gd name="connsiteY83-1190" fmla="*/ 5680364 h 5680564"/>
              <a:gd name="connsiteX84-1191" fmla="*/ 249382 w 1108714"/>
              <a:gd name="connsiteY84-1192" fmla="*/ 4655127 h 5680564"/>
              <a:gd name="connsiteX85-1193" fmla="*/ 207818 w 1108714"/>
              <a:gd name="connsiteY85-1194" fmla="*/ 5264727 h 5680564"/>
              <a:gd name="connsiteX86-1195" fmla="*/ 138546 w 1108714"/>
              <a:gd name="connsiteY86-1196" fmla="*/ 5583381 h 5680564"/>
              <a:gd name="connsiteX87" fmla="*/ 1094508 w 1108714"/>
              <a:gd name="connsiteY87" fmla="*/ 5680363 h 5680564"/>
              <a:gd name="connsiteX0-1197" fmla="*/ 969818 w 1108714"/>
              <a:gd name="connsiteY0-1198" fmla="*/ 304800 h 5687170"/>
              <a:gd name="connsiteX1-1199" fmla="*/ 1052946 w 1108714"/>
              <a:gd name="connsiteY1-1200" fmla="*/ 290945 h 5687170"/>
              <a:gd name="connsiteX2-1201" fmla="*/ 1094509 w 1108714"/>
              <a:gd name="connsiteY2-1202" fmla="*/ 277090 h 5687170"/>
              <a:gd name="connsiteX3-1203" fmla="*/ 1080655 w 1108714"/>
              <a:gd name="connsiteY3-1204" fmla="*/ 193963 h 5687170"/>
              <a:gd name="connsiteX4-1205" fmla="*/ 1025237 w 1108714"/>
              <a:gd name="connsiteY4-1206" fmla="*/ 124690 h 5687170"/>
              <a:gd name="connsiteX5-1207" fmla="*/ 955964 w 1108714"/>
              <a:gd name="connsiteY5-1208" fmla="*/ 69272 h 5687170"/>
              <a:gd name="connsiteX6-1209" fmla="*/ 831273 w 1108714"/>
              <a:gd name="connsiteY6-1210" fmla="*/ 0 h 5687170"/>
              <a:gd name="connsiteX7-1211" fmla="*/ 401782 w 1108714"/>
              <a:gd name="connsiteY7-1212" fmla="*/ 13854 h 5687170"/>
              <a:gd name="connsiteX8-1213" fmla="*/ 360218 w 1108714"/>
              <a:gd name="connsiteY8-1214" fmla="*/ 27709 h 5687170"/>
              <a:gd name="connsiteX9-1215" fmla="*/ 318655 w 1108714"/>
              <a:gd name="connsiteY9-1216" fmla="*/ 55418 h 5687170"/>
              <a:gd name="connsiteX10-1217" fmla="*/ 277091 w 1108714"/>
              <a:gd name="connsiteY10-1218" fmla="*/ 96981 h 5687170"/>
              <a:gd name="connsiteX11-1219" fmla="*/ 263237 w 1108714"/>
              <a:gd name="connsiteY11-1220" fmla="*/ 138545 h 5687170"/>
              <a:gd name="connsiteX12-1221" fmla="*/ 180109 w 1108714"/>
              <a:gd name="connsiteY12-1222" fmla="*/ 180109 h 5687170"/>
              <a:gd name="connsiteX13-1223" fmla="*/ 166255 w 1108714"/>
              <a:gd name="connsiteY13-1224" fmla="*/ 346363 h 5687170"/>
              <a:gd name="connsiteX14-1225" fmla="*/ 138546 w 1108714"/>
              <a:gd name="connsiteY14-1226" fmla="*/ 387927 h 5687170"/>
              <a:gd name="connsiteX15-1227" fmla="*/ 96982 w 1108714"/>
              <a:gd name="connsiteY15-1228" fmla="*/ 457200 h 5687170"/>
              <a:gd name="connsiteX16-1229" fmla="*/ 124691 w 1108714"/>
              <a:gd name="connsiteY16-1230" fmla="*/ 498763 h 5687170"/>
              <a:gd name="connsiteX17-1231" fmla="*/ 207818 w 1108714"/>
              <a:gd name="connsiteY17-1232" fmla="*/ 526472 h 5687170"/>
              <a:gd name="connsiteX18-1233" fmla="*/ 235528 w 1108714"/>
              <a:gd name="connsiteY18-1234" fmla="*/ 568036 h 5687170"/>
              <a:gd name="connsiteX19-1235" fmla="*/ 249382 w 1108714"/>
              <a:gd name="connsiteY19-1236" fmla="*/ 678872 h 5687170"/>
              <a:gd name="connsiteX20-1237" fmla="*/ 290946 w 1108714"/>
              <a:gd name="connsiteY20-1238" fmla="*/ 692727 h 5687170"/>
              <a:gd name="connsiteX21-1239" fmla="*/ 332509 w 1108714"/>
              <a:gd name="connsiteY21-1240" fmla="*/ 720436 h 5687170"/>
              <a:gd name="connsiteX22-1241" fmla="*/ 346364 w 1108714"/>
              <a:gd name="connsiteY22-1242" fmla="*/ 762000 h 5687170"/>
              <a:gd name="connsiteX23-1243" fmla="*/ 415637 w 1108714"/>
              <a:gd name="connsiteY23-1244" fmla="*/ 886690 h 5687170"/>
              <a:gd name="connsiteX24-1245" fmla="*/ 415637 w 1108714"/>
              <a:gd name="connsiteY24-1246" fmla="*/ 1066800 h 5687170"/>
              <a:gd name="connsiteX25-1247" fmla="*/ 498764 w 1108714"/>
              <a:gd name="connsiteY25-1248" fmla="*/ 1094509 h 5687170"/>
              <a:gd name="connsiteX26-1249" fmla="*/ 609600 w 1108714"/>
              <a:gd name="connsiteY26-1250" fmla="*/ 1108363 h 5687170"/>
              <a:gd name="connsiteX27-1251" fmla="*/ 692728 w 1108714"/>
              <a:gd name="connsiteY27-1252" fmla="*/ 1136072 h 5687170"/>
              <a:gd name="connsiteX28-1253" fmla="*/ 734291 w 1108714"/>
              <a:gd name="connsiteY28-1254" fmla="*/ 1163781 h 5687170"/>
              <a:gd name="connsiteX29-1255" fmla="*/ 817418 w 1108714"/>
              <a:gd name="connsiteY29-1256" fmla="*/ 1191490 h 5687170"/>
              <a:gd name="connsiteX30-1257" fmla="*/ 845128 w 1108714"/>
              <a:gd name="connsiteY30-1258" fmla="*/ 1219200 h 5687170"/>
              <a:gd name="connsiteX31-1259" fmla="*/ 886691 w 1108714"/>
              <a:gd name="connsiteY31-1260" fmla="*/ 1233054 h 5687170"/>
              <a:gd name="connsiteX32-1261" fmla="*/ 872837 w 1108714"/>
              <a:gd name="connsiteY32-1262" fmla="*/ 1274618 h 5687170"/>
              <a:gd name="connsiteX33-1263" fmla="*/ 789709 w 1108714"/>
              <a:gd name="connsiteY33-1264" fmla="*/ 1288472 h 5687170"/>
              <a:gd name="connsiteX34-1265" fmla="*/ 734291 w 1108714"/>
              <a:gd name="connsiteY34-1266" fmla="*/ 1302327 h 5687170"/>
              <a:gd name="connsiteX35-1267" fmla="*/ 526473 w 1108714"/>
              <a:gd name="connsiteY35-1268" fmla="*/ 1288472 h 5687170"/>
              <a:gd name="connsiteX36-1269" fmla="*/ 443346 w 1108714"/>
              <a:gd name="connsiteY36-1270" fmla="*/ 1246909 h 5687170"/>
              <a:gd name="connsiteX37-1271" fmla="*/ 401782 w 1108714"/>
              <a:gd name="connsiteY37-1272" fmla="*/ 1233054 h 5687170"/>
              <a:gd name="connsiteX38-1273" fmla="*/ 360218 w 1108714"/>
              <a:gd name="connsiteY38-1274" fmla="*/ 1191490 h 5687170"/>
              <a:gd name="connsiteX39-1275" fmla="*/ 277091 w 1108714"/>
              <a:gd name="connsiteY39-1276" fmla="*/ 1246909 h 5687170"/>
              <a:gd name="connsiteX40-1277" fmla="*/ 263237 w 1108714"/>
              <a:gd name="connsiteY40-1278" fmla="*/ 1288472 h 5687170"/>
              <a:gd name="connsiteX41-1279" fmla="*/ 207818 w 1108714"/>
              <a:gd name="connsiteY41-1280" fmla="*/ 1371600 h 5687170"/>
              <a:gd name="connsiteX42-1281" fmla="*/ 180109 w 1108714"/>
              <a:gd name="connsiteY42-1282" fmla="*/ 1468581 h 5687170"/>
              <a:gd name="connsiteX43-1283" fmla="*/ 124691 w 1108714"/>
              <a:gd name="connsiteY43-1284" fmla="*/ 1551709 h 5687170"/>
              <a:gd name="connsiteX44-1285" fmla="*/ 69273 w 1108714"/>
              <a:gd name="connsiteY44-1286" fmla="*/ 1717963 h 5687170"/>
              <a:gd name="connsiteX45-1287" fmla="*/ 55418 w 1108714"/>
              <a:gd name="connsiteY45-1288" fmla="*/ 1759527 h 5687170"/>
              <a:gd name="connsiteX46-1289" fmla="*/ 41564 w 1108714"/>
              <a:gd name="connsiteY46-1290" fmla="*/ 1801090 h 5687170"/>
              <a:gd name="connsiteX47-1291" fmla="*/ 27709 w 1108714"/>
              <a:gd name="connsiteY47-1292" fmla="*/ 2064327 h 5687170"/>
              <a:gd name="connsiteX48-1293" fmla="*/ 13855 w 1108714"/>
              <a:gd name="connsiteY48-1294" fmla="*/ 2105890 h 5687170"/>
              <a:gd name="connsiteX49-1295" fmla="*/ 0 w 1108714"/>
              <a:gd name="connsiteY49-1296" fmla="*/ 2798618 h 5687170"/>
              <a:gd name="connsiteX50-1297" fmla="*/ 13855 w 1108714"/>
              <a:gd name="connsiteY50-1298" fmla="*/ 2840181 h 5687170"/>
              <a:gd name="connsiteX51-1299" fmla="*/ 83128 w 1108714"/>
              <a:gd name="connsiteY51-1300" fmla="*/ 2854036 h 5687170"/>
              <a:gd name="connsiteX52-1301" fmla="*/ 138546 w 1108714"/>
              <a:gd name="connsiteY52-1302" fmla="*/ 2867890 h 5687170"/>
              <a:gd name="connsiteX53-1303" fmla="*/ 221673 w 1108714"/>
              <a:gd name="connsiteY53-1304" fmla="*/ 2840181 h 5687170"/>
              <a:gd name="connsiteX54-1305" fmla="*/ 277091 w 1108714"/>
              <a:gd name="connsiteY54-1306" fmla="*/ 2812472 h 5687170"/>
              <a:gd name="connsiteX55-1307" fmla="*/ 332509 w 1108714"/>
              <a:gd name="connsiteY55-1308" fmla="*/ 2798618 h 5687170"/>
              <a:gd name="connsiteX56-1309" fmla="*/ 457200 w 1108714"/>
              <a:gd name="connsiteY56-1310" fmla="*/ 2770909 h 5687170"/>
              <a:gd name="connsiteX57-1311" fmla="*/ 471055 w 1108714"/>
              <a:gd name="connsiteY57-1312" fmla="*/ 2729345 h 5687170"/>
              <a:gd name="connsiteX58-1313" fmla="*/ 387928 w 1108714"/>
              <a:gd name="connsiteY58-1314" fmla="*/ 2729345 h 5687170"/>
              <a:gd name="connsiteX59-1315" fmla="*/ 277091 w 1108714"/>
              <a:gd name="connsiteY59-1316" fmla="*/ 2812472 h 5687170"/>
              <a:gd name="connsiteX60-1317" fmla="*/ 221673 w 1108714"/>
              <a:gd name="connsiteY60-1318" fmla="*/ 2895600 h 5687170"/>
              <a:gd name="connsiteX61-1319" fmla="*/ 249382 w 1108714"/>
              <a:gd name="connsiteY61-1320" fmla="*/ 2937163 h 5687170"/>
              <a:gd name="connsiteX62-1321" fmla="*/ 332509 w 1108714"/>
              <a:gd name="connsiteY62-1322" fmla="*/ 2964872 h 5687170"/>
              <a:gd name="connsiteX63-1323" fmla="*/ 512618 w 1108714"/>
              <a:gd name="connsiteY63-1324" fmla="*/ 2951018 h 5687170"/>
              <a:gd name="connsiteX64-1325" fmla="*/ 595746 w 1108714"/>
              <a:gd name="connsiteY64-1326" fmla="*/ 2923309 h 5687170"/>
              <a:gd name="connsiteX65-1327" fmla="*/ 762000 w 1108714"/>
              <a:gd name="connsiteY65-1328" fmla="*/ 2909454 h 5687170"/>
              <a:gd name="connsiteX66-1329" fmla="*/ 1011382 w 1108714"/>
              <a:gd name="connsiteY66-1330" fmla="*/ 2923309 h 5687170"/>
              <a:gd name="connsiteX67-1331" fmla="*/ 1052946 w 1108714"/>
              <a:gd name="connsiteY67-1332" fmla="*/ 2964872 h 5687170"/>
              <a:gd name="connsiteX68-1333" fmla="*/ 1011382 w 1108714"/>
              <a:gd name="connsiteY68-1334" fmla="*/ 3048000 h 5687170"/>
              <a:gd name="connsiteX69-1335" fmla="*/ 290946 w 1108714"/>
              <a:gd name="connsiteY69-1336" fmla="*/ 3034145 h 5687170"/>
              <a:gd name="connsiteX70-1337" fmla="*/ 235528 w 1108714"/>
              <a:gd name="connsiteY70-1338" fmla="*/ 3020290 h 5687170"/>
              <a:gd name="connsiteX71-1339" fmla="*/ 124691 w 1108714"/>
              <a:gd name="connsiteY71-1340" fmla="*/ 3006436 h 5687170"/>
              <a:gd name="connsiteX72-1341" fmla="*/ 83128 w 1108714"/>
              <a:gd name="connsiteY72-1342" fmla="*/ 2895600 h 5687170"/>
              <a:gd name="connsiteX73-1343" fmla="*/ 55418 w 1108714"/>
              <a:gd name="connsiteY73-1344" fmla="*/ 2854036 h 5687170"/>
              <a:gd name="connsiteX74-1345" fmla="*/ 69273 w 1108714"/>
              <a:gd name="connsiteY74-1346" fmla="*/ 2895600 h 5687170"/>
              <a:gd name="connsiteX75-1347" fmla="*/ 83128 w 1108714"/>
              <a:gd name="connsiteY75-1348" fmla="*/ 3255818 h 5687170"/>
              <a:gd name="connsiteX76-1349" fmla="*/ 110837 w 1108714"/>
              <a:gd name="connsiteY76-1350" fmla="*/ 3297381 h 5687170"/>
              <a:gd name="connsiteX77-1351" fmla="*/ 124691 w 1108714"/>
              <a:gd name="connsiteY77-1352" fmla="*/ 3338945 h 5687170"/>
              <a:gd name="connsiteX78-1353" fmla="*/ 138546 w 1108714"/>
              <a:gd name="connsiteY78-1354" fmla="*/ 3574472 h 5687170"/>
              <a:gd name="connsiteX79-1355" fmla="*/ 180109 w 1108714"/>
              <a:gd name="connsiteY79-1356" fmla="*/ 3657600 h 5687170"/>
              <a:gd name="connsiteX80-1357" fmla="*/ 207818 w 1108714"/>
              <a:gd name="connsiteY80-1358" fmla="*/ 3740727 h 5687170"/>
              <a:gd name="connsiteX81-1359" fmla="*/ 263237 w 1108714"/>
              <a:gd name="connsiteY81-1360" fmla="*/ 3810000 h 5687170"/>
              <a:gd name="connsiteX82-1361" fmla="*/ 401782 w 1108714"/>
              <a:gd name="connsiteY82-1362" fmla="*/ 4544290 h 5687170"/>
              <a:gd name="connsiteX83-1363" fmla="*/ 443346 w 1108714"/>
              <a:gd name="connsiteY83-1364" fmla="*/ 5680364 h 5687170"/>
              <a:gd name="connsiteX84-1365" fmla="*/ 332509 w 1108714"/>
              <a:gd name="connsiteY84-1366" fmla="*/ 3976254 h 5687170"/>
              <a:gd name="connsiteX85-1367" fmla="*/ 207818 w 1108714"/>
              <a:gd name="connsiteY85-1368" fmla="*/ 5264727 h 5687170"/>
              <a:gd name="connsiteX86-1369" fmla="*/ 138546 w 1108714"/>
              <a:gd name="connsiteY86-1370" fmla="*/ 5583381 h 5687170"/>
              <a:gd name="connsiteX87-1371" fmla="*/ 1094508 w 1108714"/>
              <a:gd name="connsiteY87-1372" fmla="*/ 5680363 h 5687170"/>
              <a:gd name="connsiteX0-1373" fmla="*/ 969818 w 1108714"/>
              <a:gd name="connsiteY0-1374" fmla="*/ 304800 h 5687170"/>
              <a:gd name="connsiteX1-1375" fmla="*/ 1052946 w 1108714"/>
              <a:gd name="connsiteY1-1376" fmla="*/ 290945 h 5687170"/>
              <a:gd name="connsiteX2-1377" fmla="*/ 1094509 w 1108714"/>
              <a:gd name="connsiteY2-1378" fmla="*/ 277090 h 5687170"/>
              <a:gd name="connsiteX3-1379" fmla="*/ 1080655 w 1108714"/>
              <a:gd name="connsiteY3-1380" fmla="*/ 193963 h 5687170"/>
              <a:gd name="connsiteX4-1381" fmla="*/ 1025237 w 1108714"/>
              <a:gd name="connsiteY4-1382" fmla="*/ 124690 h 5687170"/>
              <a:gd name="connsiteX5-1383" fmla="*/ 955964 w 1108714"/>
              <a:gd name="connsiteY5-1384" fmla="*/ 69272 h 5687170"/>
              <a:gd name="connsiteX6-1385" fmla="*/ 831273 w 1108714"/>
              <a:gd name="connsiteY6-1386" fmla="*/ 0 h 5687170"/>
              <a:gd name="connsiteX7-1387" fmla="*/ 401782 w 1108714"/>
              <a:gd name="connsiteY7-1388" fmla="*/ 13854 h 5687170"/>
              <a:gd name="connsiteX8-1389" fmla="*/ 360218 w 1108714"/>
              <a:gd name="connsiteY8-1390" fmla="*/ 27709 h 5687170"/>
              <a:gd name="connsiteX9-1391" fmla="*/ 318655 w 1108714"/>
              <a:gd name="connsiteY9-1392" fmla="*/ 55418 h 5687170"/>
              <a:gd name="connsiteX10-1393" fmla="*/ 277091 w 1108714"/>
              <a:gd name="connsiteY10-1394" fmla="*/ 96981 h 5687170"/>
              <a:gd name="connsiteX11-1395" fmla="*/ 263237 w 1108714"/>
              <a:gd name="connsiteY11-1396" fmla="*/ 138545 h 5687170"/>
              <a:gd name="connsiteX12-1397" fmla="*/ 180109 w 1108714"/>
              <a:gd name="connsiteY12-1398" fmla="*/ 180109 h 5687170"/>
              <a:gd name="connsiteX13-1399" fmla="*/ 166255 w 1108714"/>
              <a:gd name="connsiteY13-1400" fmla="*/ 346363 h 5687170"/>
              <a:gd name="connsiteX14-1401" fmla="*/ 138546 w 1108714"/>
              <a:gd name="connsiteY14-1402" fmla="*/ 387927 h 5687170"/>
              <a:gd name="connsiteX15-1403" fmla="*/ 96982 w 1108714"/>
              <a:gd name="connsiteY15-1404" fmla="*/ 457200 h 5687170"/>
              <a:gd name="connsiteX16-1405" fmla="*/ 124691 w 1108714"/>
              <a:gd name="connsiteY16-1406" fmla="*/ 498763 h 5687170"/>
              <a:gd name="connsiteX17-1407" fmla="*/ 207818 w 1108714"/>
              <a:gd name="connsiteY17-1408" fmla="*/ 526472 h 5687170"/>
              <a:gd name="connsiteX18-1409" fmla="*/ 235528 w 1108714"/>
              <a:gd name="connsiteY18-1410" fmla="*/ 568036 h 5687170"/>
              <a:gd name="connsiteX19-1411" fmla="*/ 249382 w 1108714"/>
              <a:gd name="connsiteY19-1412" fmla="*/ 678872 h 5687170"/>
              <a:gd name="connsiteX20-1413" fmla="*/ 290946 w 1108714"/>
              <a:gd name="connsiteY20-1414" fmla="*/ 692727 h 5687170"/>
              <a:gd name="connsiteX21-1415" fmla="*/ 332509 w 1108714"/>
              <a:gd name="connsiteY21-1416" fmla="*/ 720436 h 5687170"/>
              <a:gd name="connsiteX22-1417" fmla="*/ 346364 w 1108714"/>
              <a:gd name="connsiteY22-1418" fmla="*/ 762000 h 5687170"/>
              <a:gd name="connsiteX23-1419" fmla="*/ 415637 w 1108714"/>
              <a:gd name="connsiteY23-1420" fmla="*/ 886690 h 5687170"/>
              <a:gd name="connsiteX24-1421" fmla="*/ 415637 w 1108714"/>
              <a:gd name="connsiteY24-1422" fmla="*/ 1066800 h 5687170"/>
              <a:gd name="connsiteX25-1423" fmla="*/ 498764 w 1108714"/>
              <a:gd name="connsiteY25-1424" fmla="*/ 1094509 h 5687170"/>
              <a:gd name="connsiteX26-1425" fmla="*/ 609600 w 1108714"/>
              <a:gd name="connsiteY26-1426" fmla="*/ 1108363 h 5687170"/>
              <a:gd name="connsiteX27-1427" fmla="*/ 692728 w 1108714"/>
              <a:gd name="connsiteY27-1428" fmla="*/ 1136072 h 5687170"/>
              <a:gd name="connsiteX28-1429" fmla="*/ 734291 w 1108714"/>
              <a:gd name="connsiteY28-1430" fmla="*/ 1163781 h 5687170"/>
              <a:gd name="connsiteX29-1431" fmla="*/ 817418 w 1108714"/>
              <a:gd name="connsiteY29-1432" fmla="*/ 1191490 h 5687170"/>
              <a:gd name="connsiteX30-1433" fmla="*/ 845128 w 1108714"/>
              <a:gd name="connsiteY30-1434" fmla="*/ 1219200 h 5687170"/>
              <a:gd name="connsiteX31-1435" fmla="*/ 886691 w 1108714"/>
              <a:gd name="connsiteY31-1436" fmla="*/ 1233054 h 5687170"/>
              <a:gd name="connsiteX32-1437" fmla="*/ 872837 w 1108714"/>
              <a:gd name="connsiteY32-1438" fmla="*/ 1274618 h 5687170"/>
              <a:gd name="connsiteX33-1439" fmla="*/ 789709 w 1108714"/>
              <a:gd name="connsiteY33-1440" fmla="*/ 1288472 h 5687170"/>
              <a:gd name="connsiteX34-1441" fmla="*/ 734291 w 1108714"/>
              <a:gd name="connsiteY34-1442" fmla="*/ 1302327 h 5687170"/>
              <a:gd name="connsiteX35-1443" fmla="*/ 526473 w 1108714"/>
              <a:gd name="connsiteY35-1444" fmla="*/ 1288472 h 5687170"/>
              <a:gd name="connsiteX36-1445" fmla="*/ 443346 w 1108714"/>
              <a:gd name="connsiteY36-1446" fmla="*/ 1246909 h 5687170"/>
              <a:gd name="connsiteX37-1447" fmla="*/ 401782 w 1108714"/>
              <a:gd name="connsiteY37-1448" fmla="*/ 1233054 h 5687170"/>
              <a:gd name="connsiteX38-1449" fmla="*/ 360218 w 1108714"/>
              <a:gd name="connsiteY38-1450" fmla="*/ 1191490 h 5687170"/>
              <a:gd name="connsiteX39-1451" fmla="*/ 277091 w 1108714"/>
              <a:gd name="connsiteY39-1452" fmla="*/ 1246909 h 5687170"/>
              <a:gd name="connsiteX40-1453" fmla="*/ 263237 w 1108714"/>
              <a:gd name="connsiteY40-1454" fmla="*/ 1288472 h 5687170"/>
              <a:gd name="connsiteX41-1455" fmla="*/ 207818 w 1108714"/>
              <a:gd name="connsiteY41-1456" fmla="*/ 1371600 h 5687170"/>
              <a:gd name="connsiteX42-1457" fmla="*/ 180109 w 1108714"/>
              <a:gd name="connsiteY42-1458" fmla="*/ 1468581 h 5687170"/>
              <a:gd name="connsiteX43-1459" fmla="*/ 124691 w 1108714"/>
              <a:gd name="connsiteY43-1460" fmla="*/ 1551709 h 5687170"/>
              <a:gd name="connsiteX44-1461" fmla="*/ 69273 w 1108714"/>
              <a:gd name="connsiteY44-1462" fmla="*/ 1717963 h 5687170"/>
              <a:gd name="connsiteX45-1463" fmla="*/ 55418 w 1108714"/>
              <a:gd name="connsiteY45-1464" fmla="*/ 1759527 h 5687170"/>
              <a:gd name="connsiteX46-1465" fmla="*/ 41564 w 1108714"/>
              <a:gd name="connsiteY46-1466" fmla="*/ 1801090 h 5687170"/>
              <a:gd name="connsiteX47-1467" fmla="*/ 27709 w 1108714"/>
              <a:gd name="connsiteY47-1468" fmla="*/ 2064327 h 5687170"/>
              <a:gd name="connsiteX48-1469" fmla="*/ 13855 w 1108714"/>
              <a:gd name="connsiteY48-1470" fmla="*/ 2105890 h 5687170"/>
              <a:gd name="connsiteX49-1471" fmla="*/ 0 w 1108714"/>
              <a:gd name="connsiteY49-1472" fmla="*/ 2798618 h 5687170"/>
              <a:gd name="connsiteX50-1473" fmla="*/ 13855 w 1108714"/>
              <a:gd name="connsiteY50-1474" fmla="*/ 2840181 h 5687170"/>
              <a:gd name="connsiteX51-1475" fmla="*/ 83128 w 1108714"/>
              <a:gd name="connsiteY51-1476" fmla="*/ 2854036 h 5687170"/>
              <a:gd name="connsiteX52-1477" fmla="*/ 138546 w 1108714"/>
              <a:gd name="connsiteY52-1478" fmla="*/ 2867890 h 5687170"/>
              <a:gd name="connsiteX53-1479" fmla="*/ 221673 w 1108714"/>
              <a:gd name="connsiteY53-1480" fmla="*/ 2840181 h 5687170"/>
              <a:gd name="connsiteX54-1481" fmla="*/ 277091 w 1108714"/>
              <a:gd name="connsiteY54-1482" fmla="*/ 2812472 h 5687170"/>
              <a:gd name="connsiteX55-1483" fmla="*/ 332509 w 1108714"/>
              <a:gd name="connsiteY55-1484" fmla="*/ 2798618 h 5687170"/>
              <a:gd name="connsiteX56-1485" fmla="*/ 457200 w 1108714"/>
              <a:gd name="connsiteY56-1486" fmla="*/ 2770909 h 5687170"/>
              <a:gd name="connsiteX57-1487" fmla="*/ 471055 w 1108714"/>
              <a:gd name="connsiteY57-1488" fmla="*/ 2729345 h 5687170"/>
              <a:gd name="connsiteX58-1489" fmla="*/ 387928 w 1108714"/>
              <a:gd name="connsiteY58-1490" fmla="*/ 2729345 h 5687170"/>
              <a:gd name="connsiteX59-1491" fmla="*/ 277091 w 1108714"/>
              <a:gd name="connsiteY59-1492" fmla="*/ 2812472 h 5687170"/>
              <a:gd name="connsiteX60-1493" fmla="*/ 221673 w 1108714"/>
              <a:gd name="connsiteY60-1494" fmla="*/ 2895600 h 5687170"/>
              <a:gd name="connsiteX61-1495" fmla="*/ 249382 w 1108714"/>
              <a:gd name="connsiteY61-1496" fmla="*/ 2937163 h 5687170"/>
              <a:gd name="connsiteX62-1497" fmla="*/ 332509 w 1108714"/>
              <a:gd name="connsiteY62-1498" fmla="*/ 2964872 h 5687170"/>
              <a:gd name="connsiteX63-1499" fmla="*/ 512618 w 1108714"/>
              <a:gd name="connsiteY63-1500" fmla="*/ 2951018 h 5687170"/>
              <a:gd name="connsiteX64-1501" fmla="*/ 595746 w 1108714"/>
              <a:gd name="connsiteY64-1502" fmla="*/ 2923309 h 5687170"/>
              <a:gd name="connsiteX65-1503" fmla="*/ 762000 w 1108714"/>
              <a:gd name="connsiteY65-1504" fmla="*/ 2909454 h 5687170"/>
              <a:gd name="connsiteX66-1505" fmla="*/ 1011382 w 1108714"/>
              <a:gd name="connsiteY66-1506" fmla="*/ 2923309 h 5687170"/>
              <a:gd name="connsiteX67-1507" fmla="*/ 1052946 w 1108714"/>
              <a:gd name="connsiteY67-1508" fmla="*/ 2964872 h 5687170"/>
              <a:gd name="connsiteX68-1509" fmla="*/ 1011382 w 1108714"/>
              <a:gd name="connsiteY68-1510" fmla="*/ 3048000 h 5687170"/>
              <a:gd name="connsiteX69-1511" fmla="*/ 290946 w 1108714"/>
              <a:gd name="connsiteY69-1512" fmla="*/ 3034145 h 5687170"/>
              <a:gd name="connsiteX70-1513" fmla="*/ 235528 w 1108714"/>
              <a:gd name="connsiteY70-1514" fmla="*/ 3020290 h 5687170"/>
              <a:gd name="connsiteX71-1515" fmla="*/ 124691 w 1108714"/>
              <a:gd name="connsiteY71-1516" fmla="*/ 3006436 h 5687170"/>
              <a:gd name="connsiteX72-1517" fmla="*/ 83128 w 1108714"/>
              <a:gd name="connsiteY72-1518" fmla="*/ 2895600 h 5687170"/>
              <a:gd name="connsiteX73-1519" fmla="*/ 55418 w 1108714"/>
              <a:gd name="connsiteY73-1520" fmla="*/ 2854036 h 5687170"/>
              <a:gd name="connsiteX74-1521" fmla="*/ 69273 w 1108714"/>
              <a:gd name="connsiteY74-1522" fmla="*/ 2895600 h 5687170"/>
              <a:gd name="connsiteX75-1523" fmla="*/ 83128 w 1108714"/>
              <a:gd name="connsiteY75-1524" fmla="*/ 3255818 h 5687170"/>
              <a:gd name="connsiteX76-1525" fmla="*/ 110837 w 1108714"/>
              <a:gd name="connsiteY76-1526" fmla="*/ 3297381 h 5687170"/>
              <a:gd name="connsiteX77-1527" fmla="*/ 124691 w 1108714"/>
              <a:gd name="connsiteY77-1528" fmla="*/ 3338945 h 5687170"/>
              <a:gd name="connsiteX78-1529" fmla="*/ 138546 w 1108714"/>
              <a:gd name="connsiteY78-1530" fmla="*/ 3574472 h 5687170"/>
              <a:gd name="connsiteX79-1531" fmla="*/ 180109 w 1108714"/>
              <a:gd name="connsiteY79-1532" fmla="*/ 3657600 h 5687170"/>
              <a:gd name="connsiteX80-1533" fmla="*/ 207818 w 1108714"/>
              <a:gd name="connsiteY80-1534" fmla="*/ 3740727 h 5687170"/>
              <a:gd name="connsiteX81-1535" fmla="*/ 263237 w 1108714"/>
              <a:gd name="connsiteY81-1536" fmla="*/ 3810000 h 5687170"/>
              <a:gd name="connsiteX82-1537" fmla="*/ 401782 w 1108714"/>
              <a:gd name="connsiteY82-1538" fmla="*/ 4544290 h 5687170"/>
              <a:gd name="connsiteX83-1539" fmla="*/ 443346 w 1108714"/>
              <a:gd name="connsiteY83-1540" fmla="*/ 5680364 h 5687170"/>
              <a:gd name="connsiteX84-1541" fmla="*/ 332509 w 1108714"/>
              <a:gd name="connsiteY84-1542" fmla="*/ 3976254 h 5687170"/>
              <a:gd name="connsiteX85-1543" fmla="*/ 207818 w 1108714"/>
              <a:gd name="connsiteY85-1544" fmla="*/ 5264727 h 5687170"/>
              <a:gd name="connsiteX86-1545" fmla="*/ 166255 w 1108714"/>
              <a:gd name="connsiteY86-1546" fmla="*/ 5541818 h 5687170"/>
              <a:gd name="connsiteX87-1547" fmla="*/ 138546 w 1108714"/>
              <a:gd name="connsiteY87-1548" fmla="*/ 5583381 h 5687170"/>
              <a:gd name="connsiteX88" fmla="*/ 1094508 w 1108714"/>
              <a:gd name="connsiteY88" fmla="*/ 5680363 h 5687170"/>
              <a:gd name="connsiteX0-1549" fmla="*/ 969818 w 1108714"/>
              <a:gd name="connsiteY0-1550" fmla="*/ 304800 h 5680363"/>
              <a:gd name="connsiteX1-1551" fmla="*/ 1052946 w 1108714"/>
              <a:gd name="connsiteY1-1552" fmla="*/ 290945 h 5680363"/>
              <a:gd name="connsiteX2-1553" fmla="*/ 1094509 w 1108714"/>
              <a:gd name="connsiteY2-1554" fmla="*/ 277090 h 5680363"/>
              <a:gd name="connsiteX3-1555" fmla="*/ 1080655 w 1108714"/>
              <a:gd name="connsiteY3-1556" fmla="*/ 193963 h 5680363"/>
              <a:gd name="connsiteX4-1557" fmla="*/ 1025237 w 1108714"/>
              <a:gd name="connsiteY4-1558" fmla="*/ 124690 h 5680363"/>
              <a:gd name="connsiteX5-1559" fmla="*/ 955964 w 1108714"/>
              <a:gd name="connsiteY5-1560" fmla="*/ 69272 h 5680363"/>
              <a:gd name="connsiteX6-1561" fmla="*/ 831273 w 1108714"/>
              <a:gd name="connsiteY6-1562" fmla="*/ 0 h 5680363"/>
              <a:gd name="connsiteX7-1563" fmla="*/ 401782 w 1108714"/>
              <a:gd name="connsiteY7-1564" fmla="*/ 13854 h 5680363"/>
              <a:gd name="connsiteX8-1565" fmla="*/ 360218 w 1108714"/>
              <a:gd name="connsiteY8-1566" fmla="*/ 27709 h 5680363"/>
              <a:gd name="connsiteX9-1567" fmla="*/ 318655 w 1108714"/>
              <a:gd name="connsiteY9-1568" fmla="*/ 55418 h 5680363"/>
              <a:gd name="connsiteX10-1569" fmla="*/ 277091 w 1108714"/>
              <a:gd name="connsiteY10-1570" fmla="*/ 96981 h 5680363"/>
              <a:gd name="connsiteX11-1571" fmla="*/ 263237 w 1108714"/>
              <a:gd name="connsiteY11-1572" fmla="*/ 138545 h 5680363"/>
              <a:gd name="connsiteX12-1573" fmla="*/ 180109 w 1108714"/>
              <a:gd name="connsiteY12-1574" fmla="*/ 180109 h 5680363"/>
              <a:gd name="connsiteX13-1575" fmla="*/ 166255 w 1108714"/>
              <a:gd name="connsiteY13-1576" fmla="*/ 346363 h 5680363"/>
              <a:gd name="connsiteX14-1577" fmla="*/ 138546 w 1108714"/>
              <a:gd name="connsiteY14-1578" fmla="*/ 387927 h 5680363"/>
              <a:gd name="connsiteX15-1579" fmla="*/ 96982 w 1108714"/>
              <a:gd name="connsiteY15-1580" fmla="*/ 457200 h 5680363"/>
              <a:gd name="connsiteX16-1581" fmla="*/ 124691 w 1108714"/>
              <a:gd name="connsiteY16-1582" fmla="*/ 498763 h 5680363"/>
              <a:gd name="connsiteX17-1583" fmla="*/ 207818 w 1108714"/>
              <a:gd name="connsiteY17-1584" fmla="*/ 526472 h 5680363"/>
              <a:gd name="connsiteX18-1585" fmla="*/ 235528 w 1108714"/>
              <a:gd name="connsiteY18-1586" fmla="*/ 568036 h 5680363"/>
              <a:gd name="connsiteX19-1587" fmla="*/ 249382 w 1108714"/>
              <a:gd name="connsiteY19-1588" fmla="*/ 678872 h 5680363"/>
              <a:gd name="connsiteX20-1589" fmla="*/ 290946 w 1108714"/>
              <a:gd name="connsiteY20-1590" fmla="*/ 692727 h 5680363"/>
              <a:gd name="connsiteX21-1591" fmla="*/ 332509 w 1108714"/>
              <a:gd name="connsiteY21-1592" fmla="*/ 720436 h 5680363"/>
              <a:gd name="connsiteX22-1593" fmla="*/ 346364 w 1108714"/>
              <a:gd name="connsiteY22-1594" fmla="*/ 762000 h 5680363"/>
              <a:gd name="connsiteX23-1595" fmla="*/ 415637 w 1108714"/>
              <a:gd name="connsiteY23-1596" fmla="*/ 886690 h 5680363"/>
              <a:gd name="connsiteX24-1597" fmla="*/ 415637 w 1108714"/>
              <a:gd name="connsiteY24-1598" fmla="*/ 1066800 h 5680363"/>
              <a:gd name="connsiteX25-1599" fmla="*/ 498764 w 1108714"/>
              <a:gd name="connsiteY25-1600" fmla="*/ 1094509 h 5680363"/>
              <a:gd name="connsiteX26-1601" fmla="*/ 609600 w 1108714"/>
              <a:gd name="connsiteY26-1602" fmla="*/ 1108363 h 5680363"/>
              <a:gd name="connsiteX27-1603" fmla="*/ 692728 w 1108714"/>
              <a:gd name="connsiteY27-1604" fmla="*/ 1136072 h 5680363"/>
              <a:gd name="connsiteX28-1605" fmla="*/ 734291 w 1108714"/>
              <a:gd name="connsiteY28-1606" fmla="*/ 1163781 h 5680363"/>
              <a:gd name="connsiteX29-1607" fmla="*/ 817418 w 1108714"/>
              <a:gd name="connsiteY29-1608" fmla="*/ 1191490 h 5680363"/>
              <a:gd name="connsiteX30-1609" fmla="*/ 845128 w 1108714"/>
              <a:gd name="connsiteY30-1610" fmla="*/ 1219200 h 5680363"/>
              <a:gd name="connsiteX31-1611" fmla="*/ 886691 w 1108714"/>
              <a:gd name="connsiteY31-1612" fmla="*/ 1233054 h 5680363"/>
              <a:gd name="connsiteX32-1613" fmla="*/ 872837 w 1108714"/>
              <a:gd name="connsiteY32-1614" fmla="*/ 1274618 h 5680363"/>
              <a:gd name="connsiteX33-1615" fmla="*/ 789709 w 1108714"/>
              <a:gd name="connsiteY33-1616" fmla="*/ 1288472 h 5680363"/>
              <a:gd name="connsiteX34-1617" fmla="*/ 734291 w 1108714"/>
              <a:gd name="connsiteY34-1618" fmla="*/ 1302327 h 5680363"/>
              <a:gd name="connsiteX35-1619" fmla="*/ 526473 w 1108714"/>
              <a:gd name="connsiteY35-1620" fmla="*/ 1288472 h 5680363"/>
              <a:gd name="connsiteX36-1621" fmla="*/ 443346 w 1108714"/>
              <a:gd name="connsiteY36-1622" fmla="*/ 1246909 h 5680363"/>
              <a:gd name="connsiteX37-1623" fmla="*/ 401782 w 1108714"/>
              <a:gd name="connsiteY37-1624" fmla="*/ 1233054 h 5680363"/>
              <a:gd name="connsiteX38-1625" fmla="*/ 360218 w 1108714"/>
              <a:gd name="connsiteY38-1626" fmla="*/ 1191490 h 5680363"/>
              <a:gd name="connsiteX39-1627" fmla="*/ 277091 w 1108714"/>
              <a:gd name="connsiteY39-1628" fmla="*/ 1246909 h 5680363"/>
              <a:gd name="connsiteX40-1629" fmla="*/ 263237 w 1108714"/>
              <a:gd name="connsiteY40-1630" fmla="*/ 1288472 h 5680363"/>
              <a:gd name="connsiteX41-1631" fmla="*/ 207818 w 1108714"/>
              <a:gd name="connsiteY41-1632" fmla="*/ 1371600 h 5680363"/>
              <a:gd name="connsiteX42-1633" fmla="*/ 180109 w 1108714"/>
              <a:gd name="connsiteY42-1634" fmla="*/ 1468581 h 5680363"/>
              <a:gd name="connsiteX43-1635" fmla="*/ 124691 w 1108714"/>
              <a:gd name="connsiteY43-1636" fmla="*/ 1551709 h 5680363"/>
              <a:gd name="connsiteX44-1637" fmla="*/ 69273 w 1108714"/>
              <a:gd name="connsiteY44-1638" fmla="*/ 1717963 h 5680363"/>
              <a:gd name="connsiteX45-1639" fmla="*/ 55418 w 1108714"/>
              <a:gd name="connsiteY45-1640" fmla="*/ 1759527 h 5680363"/>
              <a:gd name="connsiteX46-1641" fmla="*/ 41564 w 1108714"/>
              <a:gd name="connsiteY46-1642" fmla="*/ 1801090 h 5680363"/>
              <a:gd name="connsiteX47-1643" fmla="*/ 27709 w 1108714"/>
              <a:gd name="connsiteY47-1644" fmla="*/ 2064327 h 5680363"/>
              <a:gd name="connsiteX48-1645" fmla="*/ 13855 w 1108714"/>
              <a:gd name="connsiteY48-1646" fmla="*/ 2105890 h 5680363"/>
              <a:gd name="connsiteX49-1647" fmla="*/ 0 w 1108714"/>
              <a:gd name="connsiteY49-1648" fmla="*/ 2798618 h 5680363"/>
              <a:gd name="connsiteX50-1649" fmla="*/ 13855 w 1108714"/>
              <a:gd name="connsiteY50-1650" fmla="*/ 2840181 h 5680363"/>
              <a:gd name="connsiteX51-1651" fmla="*/ 83128 w 1108714"/>
              <a:gd name="connsiteY51-1652" fmla="*/ 2854036 h 5680363"/>
              <a:gd name="connsiteX52-1653" fmla="*/ 138546 w 1108714"/>
              <a:gd name="connsiteY52-1654" fmla="*/ 2867890 h 5680363"/>
              <a:gd name="connsiteX53-1655" fmla="*/ 221673 w 1108714"/>
              <a:gd name="connsiteY53-1656" fmla="*/ 2840181 h 5680363"/>
              <a:gd name="connsiteX54-1657" fmla="*/ 277091 w 1108714"/>
              <a:gd name="connsiteY54-1658" fmla="*/ 2812472 h 5680363"/>
              <a:gd name="connsiteX55-1659" fmla="*/ 332509 w 1108714"/>
              <a:gd name="connsiteY55-1660" fmla="*/ 2798618 h 5680363"/>
              <a:gd name="connsiteX56-1661" fmla="*/ 457200 w 1108714"/>
              <a:gd name="connsiteY56-1662" fmla="*/ 2770909 h 5680363"/>
              <a:gd name="connsiteX57-1663" fmla="*/ 471055 w 1108714"/>
              <a:gd name="connsiteY57-1664" fmla="*/ 2729345 h 5680363"/>
              <a:gd name="connsiteX58-1665" fmla="*/ 387928 w 1108714"/>
              <a:gd name="connsiteY58-1666" fmla="*/ 2729345 h 5680363"/>
              <a:gd name="connsiteX59-1667" fmla="*/ 277091 w 1108714"/>
              <a:gd name="connsiteY59-1668" fmla="*/ 2812472 h 5680363"/>
              <a:gd name="connsiteX60-1669" fmla="*/ 221673 w 1108714"/>
              <a:gd name="connsiteY60-1670" fmla="*/ 2895600 h 5680363"/>
              <a:gd name="connsiteX61-1671" fmla="*/ 249382 w 1108714"/>
              <a:gd name="connsiteY61-1672" fmla="*/ 2937163 h 5680363"/>
              <a:gd name="connsiteX62-1673" fmla="*/ 332509 w 1108714"/>
              <a:gd name="connsiteY62-1674" fmla="*/ 2964872 h 5680363"/>
              <a:gd name="connsiteX63-1675" fmla="*/ 512618 w 1108714"/>
              <a:gd name="connsiteY63-1676" fmla="*/ 2951018 h 5680363"/>
              <a:gd name="connsiteX64-1677" fmla="*/ 595746 w 1108714"/>
              <a:gd name="connsiteY64-1678" fmla="*/ 2923309 h 5680363"/>
              <a:gd name="connsiteX65-1679" fmla="*/ 762000 w 1108714"/>
              <a:gd name="connsiteY65-1680" fmla="*/ 2909454 h 5680363"/>
              <a:gd name="connsiteX66-1681" fmla="*/ 1011382 w 1108714"/>
              <a:gd name="connsiteY66-1682" fmla="*/ 2923309 h 5680363"/>
              <a:gd name="connsiteX67-1683" fmla="*/ 1052946 w 1108714"/>
              <a:gd name="connsiteY67-1684" fmla="*/ 2964872 h 5680363"/>
              <a:gd name="connsiteX68-1685" fmla="*/ 1011382 w 1108714"/>
              <a:gd name="connsiteY68-1686" fmla="*/ 3048000 h 5680363"/>
              <a:gd name="connsiteX69-1687" fmla="*/ 290946 w 1108714"/>
              <a:gd name="connsiteY69-1688" fmla="*/ 3034145 h 5680363"/>
              <a:gd name="connsiteX70-1689" fmla="*/ 235528 w 1108714"/>
              <a:gd name="connsiteY70-1690" fmla="*/ 3020290 h 5680363"/>
              <a:gd name="connsiteX71-1691" fmla="*/ 124691 w 1108714"/>
              <a:gd name="connsiteY71-1692" fmla="*/ 3006436 h 5680363"/>
              <a:gd name="connsiteX72-1693" fmla="*/ 83128 w 1108714"/>
              <a:gd name="connsiteY72-1694" fmla="*/ 2895600 h 5680363"/>
              <a:gd name="connsiteX73-1695" fmla="*/ 55418 w 1108714"/>
              <a:gd name="connsiteY73-1696" fmla="*/ 2854036 h 5680363"/>
              <a:gd name="connsiteX74-1697" fmla="*/ 69273 w 1108714"/>
              <a:gd name="connsiteY74-1698" fmla="*/ 2895600 h 5680363"/>
              <a:gd name="connsiteX75-1699" fmla="*/ 83128 w 1108714"/>
              <a:gd name="connsiteY75-1700" fmla="*/ 3255818 h 5680363"/>
              <a:gd name="connsiteX76-1701" fmla="*/ 110837 w 1108714"/>
              <a:gd name="connsiteY76-1702" fmla="*/ 3297381 h 5680363"/>
              <a:gd name="connsiteX77-1703" fmla="*/ 124691 w 1108714"/>
              <a:gd name="connsiteY77-1704" fmla="*/ 3338945 h 5680363"/>
              <a:gd name="connsiteX78-1705" fmla="*/ 138546 w 1108714"/>
              <a:gd name="connsiteY78-1706" fmla="*/ 3574472 h 5680363"/>
              <a:gd name="connsiteX79-1707" fmla="*/ 180109 w 1108714"/>
              <a:gd name="connsiteY79-1708" fmla="*/ 3657600 h 5680363"/>
              <a:gd name="connsiteX80-1709" fmla="*/ 207818 w 1108714"/>
              <a:gd name="connsiteY80-1710" fmla="*/ 3740727 h 5680363"/>
              <a:gd name="connsiteX81-1711" fmla="*/ 263237 w 1108714"/>
              <a:gd name="connsiteY81-1712" fmla="*/ 3810000 h 5680363"/>
              <a:gd name="connsiteX82-1713" fmla="*/ 401782 w 1108714"/>
              <a:gd name="connsiteY82-1714" fmla="*/ 4544290 h 5680363"/>
              <a:gd name="connsiteX83-1715" fmla="*/ 471055 w 1108714"/>
              <a:gd name="connsiteY83-1716" fmla="*/ 5583382 h 5680363"/>
              <a:gd name="connsiteX84-1717" fmla="*/ 332509 w 1108714"/>
              <a:gd name="connsiteY84-1718" fmla="*/ 3976254 h 5680363"/>
              <a:gd name="connsiteX85-1719" fmla="*/ 207818 w 1108714"/>
              <a:gd name="connsiteY85-1720" fmla="*/ 5264727 h 5680363"/>
              <a:gd name="connsiteX86-1721" fmla="*/ 166255 w 1108714"/>
              <a:gd name="connsiteY86-1722" fmla="*/ 5541818 h 5680363"/>
              <a:gd name="connsiteX87-1723" fmla="*/ 138546 w 1108714"/>
              <a:gd name="connsiteY87-1724" fmla="*/ 5583381 h 5680363"/>
              <a:gd name="connsiteX88-1725" fmla="*/ 1094508 w 1108714"/>
              <a:gd name="connsiteY88-1726" fmla="*/ 5680363 h 5680363"/>
              <a:gd name="connsiteX0-1727" fmla="*/ 969818 w 1108714"/>
              <a:gd name="connsiteY0-1728" fmla="*/ 304800 h 5680363"/>
              <a:gd name="connsiteX1-1729" fmla="*/ 1052946 w 1108714"/>
              <a:gd name="connsiteY1-1730" fmla="*/ 290945 h 5680363"/>
              <a:gd name="connsiteX2-1731" fmla="*/ 1094509 w 1108714"/>
              <a:gd name="connsiteY2-1732" fmla="*/ 277090 h 5680363"/>
              <a:gd name="connsiteX3-1733" fmla="*/ 1080655 w 1108714"/>
              <a:gd name="connsiteY3-1734" fmla="*/ 193963 h 5680363"/>
              <a:gd name="connsiteX4-1735" fmla="*/ 1025237 w 1108714"/>
              <a:gd name="connsiteY4-1736" fmla="*/ 124690 h 5680363"/>
              <a:gd name="connsiteX5-1737" fmla="*/ 955964 w 1108714"/>
              <a:gd name="connsiteY5-1738" fmla="*/ 69272 h 5680363"/>
              <a:gd name="connsiteX6-1739" fmla="*/ 831273 w 1108714"/>
              <a:gd name="connsiteY6-1740" fmla="*/ 0 h 5680363"/>
              <a:gd name="connsiteX7-1741" fmla="*/ 401782 w 1108714"/>
              <a:gd name="connsiteY7-1742" fmla="*/ 13854 h 5680363"/>
              <a:gd name="connsiteX8-1743" fmla="*/ 360218 w 1108714"/>
              <a:gd name="connsiteY8-1744" fmla="*/ 27709 h 5680363"/>
              <a:gd name="connsiteX9-1745" fmla="*/ 318655 w 1108714"/>
              <a:gd name="connsiteY9-1746" fmla="*/ 55418 h 5680363"/>
              <a:gd name="connsiteX10-1747" fmla="*/ 277091 w 1108714"/>
              <a:gd name="connsiteY10-1748" fmla="*/ 96981 h 5680363"/>
              <a:gd name="connsiteX11-1749" fmla="*/ 263237 w 1108714"/>
              <a:gd name="connsiteY11-1750" fmla="*/ 138545 h 5680363"/>
              <a:gd name="connsiteX12-1751" fmla="*/ 180109 w 1108714"/>
              <a:gd name="connsiteY12-1752" fmla="*/ 180109 h 5680363"/>
              <a:gd name="connsiteX13-1753" fmla="*/ 166255 w 1108714"/>
              <a:gd name="connsiteY13-1754" fmla="*/ 346363 h 5680363"/>
              <a:gd name="connsiteX14-1755" fmla="*/ 138546 w 1108714"/>
              <a:gd name="connsiteY14-1756" fmla="*/ 387927 h 5680363"/>
              <a:gd name="connsiteX15-1757" fmla="*/ 96982 w 1108714"/>
              <a:gd name="connsiteY15-1758" fmla="*/ 457200 h 5680363"/>
              <a:gd name="connsiteX16-1759" fmla="*/ 124691 w 1108714"/>
              <a:gd name="connsiteY16-1760" fmla="*/ 498763 h 5680363"/>
              <a:gd name="connsiteX17-1761" fmla="*/ 207818 w 1108714"/>
              <a:gd name="connsiteY17-1762" fmla="*/ 526472 h 5680363"/>
              <a:gd name="connsiteX18-1763" fmla="*/ 235528 w 1108714"/>
              <a:gd name="connsiteY18-1764" fmla="*/ 568036 h 5680363"/>
              <a:gd name="connsiteX19-1765" fmla="*/ 249382 w 1108714"/>
              <a:gd name="connsiteY19-1766" fmla="*/ 678872 h 5680363"/>
              <a:gd name="connsiteX20-1767" fmla="*/ 290946 w 1108714"/>
              <a:gd name="connsiteY20-1768" fmla="*/ 692727 h 5680363"/>
              <a:gd name="connsiteX21-1769" fmla="*/ 332509 w 1108714"/>
              <a:gd name="connsiteY21-1770" fmla="*/ 720436 h 5680363"/>
              <a:gd name="connsiteX22-1771" fmla="*/ 346364 w 1108714"/>
              <a:gd name="connsiteY22-1772" fmla="*/ 762000 h 5680363"/>
              <a:gd name="connsiteX23-1773" fmla="*/ 415637 w 1108714"/>
              <a:gd name="connsiteY23-1774" fmla="*/ 886690 h 5680363"/>
              <a:gd name="connsiteX24-1775" fmla="*/ 415637 w 1108714"/>
              <a:gd name="connsiteY24-1776" fmla="*/ 1066800 h 5680363"/>
              <a:gd name="connsiteX25-1777" fmla="*/ 498764 w 1108714"/>
              <a:gd name="connsiteY25-1778" fmla="*/ 1094509 h 5680363"/>
              <a:gd name="connsiteX26-1779" fmla="*/ 609600 w 1108714"/>
              <a:gd name="connsiteY26-1780" fmla="*/ 1108363 h 5680363"/>
              <a:gd name="connsiteX27-1781" fmla="*/ 692728 w 1108714"/>
              <a:gd name="connsiteY27-1782" fmla="*/ 1136072 h 5680363"/>
              <a:gd name="connsiteX28-1783" fmla="*/ 734291 w 1108714"/>
              <a:gd name="connsiteY28-1784" fmla="*/ 1163781 h 5680363"/>
              <a:gd name="connsiteX29-1785" fmla="*/ 817418 w 1108714"/>
              <a:gd name="connsiteY29-1786" fmla="*/ 1191490 h 5680363"/>
              <a:gd name="connsiteX30-1787" fmla="*/ 845128 w 1108714"/>
              <a:gd name="connsiteY30-1788" fmla="*/ 1219200 h 5680363"/>
              <a:gd name="connsiteX31-1789" fmla="*/ 886691 w 1108714"/>
              <a:gd name="connsiteY31-1790" fmla="*/ 1233054 h 5680363"/>
              <a:gd name="connsiteX32-1791" fmla="*/ 872837 w 1108714"/>
              <a:gd name="connsiteY32-1792" fmla="*/ 1274618 h 5680363"/>
              <a:gd name="connsiteX33-1793" fmla="*/ 789709 w 1108714"/>
              <a:gd name="connsiteY33-1794" fmla="*/ 1288472 h 5680363"/>
              <a:gd name="connsiteX34-1795" fmla="*/ 734291 w 1108714"/>
              <a:gd name="connsiteY34-1796" fmla="*/ 1302327 h 5680363"/>
              <a:gd name="connsiteX35-1797" fmla="*/ 526473 w 1108714"/>
              <a:gd name="connsiteY35-1798" fmla="*/ 1288472 h 5680363"/>
              <a:gd name="connsiteX36-1799" fmla="*/ 443346 w 1108714"/>
              <a:gd name="connsiteY36-1800" fmla="*/ 1246909 h 5680363"/>
              <a:gd name="connsiteX37-1801" fmla="*/ 401782 w 1108714"/>
              <a:gd name="connsiteY37-1802" fmla="*/ 1233054 h 5680363"/>
              <a:gd name="connsiteX38-1803" fmla="*/ 360218 w 1108714"/>
              <a:gd name="connsiteY38-1804" fmla="*/ 1191490 h 5680363"/>
              <a:gd name="connsiteX39-1805" fmla="*/ 277091 w 1108714"/>
              <a:gd name="connsiteY39-1806" fmla="*/ 1246909 h 5680363"/>
              <a:gd name="connsiteX40-1807" fmla="*/ 263237 w 1108714"/>
              <a:gd name="connsiteY40-1808" fmla="*/ 1288472 h 5680363"/>
              <a:gd name="connsiteX41-1809" fmla="*/ 207818 w 1108714"/>
              <a:gd name="connsiteY41-1810" fmla="*/ 1371600 h 5680363"/>
              <a:gd name="connsiteX42-1811" fmla="*/ 180109 w 1108714"/>
              <a:gd name="connsiteY42-1812" fmla="*/ 1468581 h 5680363"/>
              <a:gd name="connsiteX43-1813" fmla="*/ 124691 w 1108714"/>
              <a:gd name="connsiteY43-1814" fmla="*/ 1551709 h 5680363"/>
              <a:gd name="connsiteX44-1815" fmla="*/ 69273 w 1108714"/>
              <a:gd name="connsiteY44-1816" fmla="*/ 1717963 h 5680363"/>
              <a:gd name="connsiteX45-1817" fmla="*/ 55418 w 1108714"/>
              <a:gd name="connsiteY45-1818" fmla="*/ 1759527 h 5680363"/>
              <a:gd name="connsiteX46-1819" fmla="*/ 41564 w 1108714"/>
              <a:gd name="connsiteY46-1820" fmla="*/ 1801090 h 5680363"/>
              <a:gd name="connsiteX47-1821" fmla="*/ 27709 w 1108714"/>
              <a:gd name="connsiteY47-1822" fmla="*/ 2064327 h 5680363"/>
              <a:gd name="connsiteX48-1823" fmla="*/ 13855 w 1108714"/>
              <a:gd name="connsiteY48-1824" fmla="*/ 2105890 h 5680363"/>
              <a:gd name="connsiteX49-1825" fmla="*/ 0 w 1108714"/>
              <a:gd name="connsiteY49-1826" fmla="*/ 2798618 h 5680363"/>
              <a:gd name="connsiteX50-1827" fmla="*/ 13855 w 1108714"/>
              <a:gd name="connsiteY50-1828" fmla="*/ 2840181 h 5680363"/>
              <a:gd name="connsiteX51-1829" fmla="*/ 83128 w 1108714"/>
              <a:gd name="connsiteY51-1830" fmla="*/ 2854036 h 5680363"/>
              <a:gd name="connsiteX52-1831" fmla="*/ 138546 w 1108714"/>
              <a:gd name="connsiteY52-1832" fmla="*/ 2867890 h 5680363"/>
              <a:gd name="connsiteX53-1833" fmla="*/ 221673 w 1108714"/>
              <a:gd name="connsiteY53-1834" fmla="*/ 2840181 h 5680363"/>
              <a:gd name="connsiteX54-1835" fmla="*/ 277091 w 1108714"/>
              <a:gd name="connsiteY54-1836" fmla="*/ 2812472 h 5680363"/>
              <a:gd name="connsiteX55-1837" fmla="*/ 332509 w 1108714"/>
              <a:gd name="connsiteY55-1838" fmla="*/ 2798618 h 5680363"/>
              <a:gd name="connsiteX56-1839" fmla="*/ 457200 w 1108714"/>
              <a:gd name="connsiteY56-1840" fmla="*/ 2770909 h 5680363"/>
              <a:gd name="connsiteX57-1841" fmla="*/ 471055 w 1108714"/>
              <a:gd name="connsiteY57-1842" fmla="*/ 2729345 h 5680363"/>
              <a:gd name="connsiteX58-1843" fmla="*/ 387928 w 1108714"/>
              <a:gd name="connsiteY58-1844" fmla="*/ 2729345 h 5680363"/>
              <a:gd name="connsiteX59-1845" fmla="*/ 277091 w 1108714"/>
              <a:gd name="connsiteY59-1846" fmla="*/ 2812472 h 5680363"/>
              <a:gd name="connsiteX60-1847" fmla="*/ 221673 w 1108714"/>
              <a:gd name="connsiteY60-1848" fmla="*/ 2895600 h 5680363"/>
              <a:gd name="connsiteX61-1849" fmla="*/ 249382 w 1108714"/>
              <a:gd name="connsiteY61-1850" fmla="*/ 2937163 h 5680363"/>
              <a:gd name="connsiteX62-1851" fmla="*/ 332509 w 1108714"/>
              <a:gd name="connsiteY62-1852" fmla="*/ 2964872 h 5680363"/>
              <a:gd name="connsiteX63-1853" fmla="*/ 512618 w 1108714"/>
              <a:gd name="connsiteY63-1854" fmla="*/ 2951018 h 5680363"/>
              <a:gd name="connsiteX64-1855" fmla="*/ 595746 w 1108714"/>
              <a:gd name="connsiteY64-1856" fmla="*/ 2923309 h 5680363"/>
              <a:gd name="connsiteX65-1857" fmla="*/ 762000 w 1108714"/>
              <a:gd name="connsiteY65-1858" fmla="*/ 2909454 h 5680363"/>
              <a:gd name="connsiteX66-1859" fmla="*/ 1011382 w 1108714"/>
              <a:gd name="connsiteY66-1860" fmla="*/ 2923309 h 5680363"/>
              <a:gd name="connsiteX67-1861" fmla="*/ 1052946 w 1108714"/>
              <a:gd name="connsiteY67-1862" fmla="*/ 2964872 h 5680363"/>
              <a:gd name="connsiteX68-1863" fmla="*/ 1011382 w 1108714"/>
              <a:gd name="connsiteY68-1864" fmla="*/ 3048000 h 5680363"/>
              <a:gd name="connsiteX69-1865" fmla="*/ 290946 w 1108714"/>
              <a:gd name="connsiteY69-1866" fmla="*/ 3034145 h 5680363"/>
              <a:gd name="connsiteX70-1867" fmla="*/ 235528 w 1108714"/>
              <a:gd name="connsiteY70-1868" fmla="*/ 3020290 h 5680363"/>
              <a:gd name="connsiteX71-1869" fmla="*/ 124691 w 1108714"/>
              <a:gd name="connsiteY71-1870" fmla="*/ 3006436 h 5680363"/>
              <a:gd name="connsiteX72-1871" fmla="*/ 83128 w 1108714"/>
              <a:gd name="connsiteY72-1872" fmla="*/ 2895600 h 5680363"/>
              <a:gd name="connsiteX73-1873" fmla="*/ 55418 w 1108714"/>
              <a:gd name="connsiteY73-1874" fmla="*/ 2854036 h 5680363"/>
              <a:gd name="connsiteX74-1875" fmla="*/ 69273 w 1108714"/>
              <a:gd name="connsiteY74-1876" fmla="*/ 2895600 h 5680363"/>
              <a:gd name="connsiteX75-1877" fmla="*/ 83128 w 1108714"/>
              <a:gd name="connsiteY75-1878" fmla="*/ 3255818 h 5680363"/>
              <a:gd name="connsiteX76-1879" fmla="*/ 110837 w 1108714"/>
              <a:gd name="connsiteY76-1880" fmla="*/ 3297381 h 5680363"/>
              <a:gd name="connsiteX77-1881" fmla="*/ 124691 w 1108714"/>
              <a:gd name="connsiteY77-1882" fmla="*/ 3338945 h 5680363"/>
              <a:gd name="connsiteX78-1883" fmla="*/ 138546 w 1108714"/>
              <a:gd name="connsiteY78-1884" fmla="*/ 3574472 h 5680363"/>
              <a:gd name="connsiteX79-1885" fmla="*/ 180109 w 1108714"/>
              <a:gd name="connsiteY79-1886" fmla="*/ 3657600 h 5680363"/>
              <a:gd name="connsiteX80-1887" fmla="*/ 207818 w 1108714"/>
              <a:gd name="connsiteY80-1888" fmla="*/ 3740727 h 5680363"/>
              <a:gd name="connsiteX81-1889" fmla="*/ 263237 w 1108714"/>
              <a:gd name="connsiteY81-1890" fmla="*/ 3810000 h 5680363"/>
              <a:gd name="connsiteX82-1891" fmla="*/ 401782 w 1108714"/>
              <a:gd name="connsiteY82-1892" fmla="*/ 4544290 h 5680363"/>
              <a:gd name="connsiteX83-1893" fmla="*/ 471055 w 1108714"/>
              <a:gd name="connsiteY83-1894" fmla="*/ 5583382 h 5680363"/>
              <a:gd name="connsiteX84-1895" fmla="*/ 332509 w 1108714"/>
              <a:gd name="connsiteY84-1896" fmla="*/ 3976254 h 5680363"/>
              <a:gd name="connsiteX85-1897" fmla="*/ 207818 w 1108714"/>
              <a:gd name="connsiteY85-1898" fmla="*/ 5264727 h 5680363"/>
              <a:gd name="connsiteX86-1899" fmla="*/ 166255 w 1108714"/>
              <a:gd name="connsiteY86-1900" fmla="*/ 5541818 h 5680363"/>
              <a:gd name="connsiteX87-1901" fmla="*/ 138546 w 1108714"/>
              <a:gd name="connsiteY87-1902" fmla="*/ 5583381 h 5680363"/>
              <a:gd name="connsiteX88-1903" fmla="*/ 1094508 w 1108714"/>
              <a:gd name="connsiteY88-1904" fmla="*/ 5680363 h 5680363"/>
              <a:gd name="connsiteX0-1905" fmla="*/ 969818 w 1108714"/>
              <a:gd name="connsiteY0-1906" fmla="*/ 304800 h 5680363"/>
              <a:gd name="connsiteX1-1907" fmla="*/ 1052946 w 1108714"/>
              <a:gd name="connsiteY1-1908" fmla="*/ 290945 h 5680363"/>
              <a:gd name="connsiteX2-1909" fmla="*/ 1094509 w 1108714"/>
              <a:gd name="connsiteY2-1910" fmla="*/ 277090 h 5680363"/>
              <a:gd name="connsiteX3-1911" fmla="*/ 1080655 w 1108714"/>
              <a:gd name="connsiteY3-1912" fmla="*/ 193963 h 5680363"/>
              <a:gd name="connsiteX4-1913" fmla="*/ 1025237 w 1108714"/>
              <a:gd name="connsiteY4-1914" fmla="*/ 124690 h 5680363"/>
              <a:gd name="connsiteX5-1915" fmla="*/ 955964 w 1108714"/>
              <a:gd name="connsiteY5-1916" fmla="*/ 69272 h 5680363"/>
              <a:gd name="connsiteX6-1917" fmla="*/ 831273 w 1108714"/>
              <a:gd name="connsiteY6-1918" fmla="*/ 0 h 5680363"/>
              <a:gd name="connsiteX7-1919" fmla="*/ 401782 w 1108714"/>
              <a:gd name="connsiteY7-1920" fmla="*/ 13854 h 5680363"/>
              <a:gd name="connsiteX8-1921" fmla="*/ 360218 w 1108714"/>
              <a:gd name="connsiteY8-1922" fmla="*/ 27709 h 5680363"/>
              <a:gd name="connsiteX9-1923" fmla="*/ 318655 w 1108714"/>
              <a:gd name="connsiteY9-1924" fmla="*/ 55418 h 5680363"/>
              <a:gd name="connsiteX10-1925" fmla="*/ 277091 w 1108714"/>
              <a:gd name="connsiteY10-1926" fmla="*/ 96981 h 5680363"/>
              <a:gd name="connsiteX11-1927" fmla="*/ 263237 w 1108714"/>
              <a:gd name="connsiteY11-1928" fmla="*/ 138545 h 5680363"/>
              <a:gd name="connsiteX12-1929" fmla="*/ 180109 w 1108714"/>
              <a:gd name="connsiteY12-1930" fmla="*/ 180109 h 5680363"/>
              <a:gd name="connsiteX13-1931" fmla="*/ 166255 w 1108714"/>
              <a:gd name="connsiteY13-1932" fmla="*/ 346363 h 5680363"/>
              <a:gd name="connsiteX14-1933" fmla="*/ 138546 w 1108714"/>
              <a:gd name="connsiteY14-1934" fmla="*/ 387927 h 5680363"/>
              <a:gd name="connsiteX15-1935" fmla="*/ 96982 w 1108714"/>
              <a:gd name="connsiteY15-1936" fmla="*/ 457200 h 5680363"/>
              <a:gd name="connsiteX16-1937" fmla="*/ 124691 w 1108714"/>
              <a:gd name="connsiteY16-1938" fmla="*/ 498763 h 5680363"/>
              <a:gd name="connsiteX17-1939" fmla="*/ 207818 w 1108714"/>
              <a:gd name="connsiteY17-1940" fmla="*/ 526472 h 5680363"/>
              <a:gd name="connsiteX18-1941" fmla="*/ 235528 w 1108714"/>
              <a:gd name="connsiteY18-1942" fmla="*/ 568036 h 5680363"/>
              <a:gd name="connsiteX19-1943" fmla="*/ 249382 w 1108714"/>
              <a:gd name="connsiteY19-1944" fmla="*/ 678872 h 5680363"/>
              <a:gd name="connsiteX20-1945" fmla="*/ 290946 w 1108714"/>
              <a:gd name="connsiteY20-1946" fmla="*/ 692727 h 5680363"/>
              <a:gd name="connsiteX21-1947" fmla="*/ 332509 w 1108714"/>
              <a:gd name="connsiteY21-1948" fmla="*/ 720436 h 5680363"/>
              <a:gd name="connsiteX22-1949" fmla="*/ 346364 w 1108714"/>
              <a:gd name="connsiteY22-1950" fmla="*/ 762000 h 5680363"/>
              <a:gd name="connsiteX23-1951" fmla="*/ 415637 w 1108714"/>
              <a:gd name="connsiteY23-1952" fmla="*/ 886690 h 5680363"/>
              <a:gd name="connsiteX24-1953" fmla="*/ 415637 w 1108714"/>
              <a:gd name="connsiteY24-1954" fmla="*/ 1066800 h 5680363"/>
              <a:gd name="connsiteX25-1955" fmla="*/ 498764 w 1108714"/>
              <a:gd name="connsiteY25-1956" fmla="*/ 1094509 h 5680363"/>
              <a:gd name="connsiteX26-1957" fmla="*/ 609600 w 1108714"/>
              <a:gd name="connsiteY26-1958" fmla="*/ 1108363 h 5680363"/>
              <a:gd name="connsiteX27-1959" fmla="*/ 692728 w 1108714"/>
              <a:gd name="connsiteY27-1960" fmla="*/ 1136072 h 5680363"/>
              <a:gd name="connsiteX28-1961" fmla="*/ 734291 w 1108714"/>
              <a:gd name="connsiteY28-1962" fmla="*/ 1163781 h 5680363"/>
              <a:gd name="connsiteX29-1963" fmla="*/ 817418 w 1108714"/>
              <a:gd name="connsiteY29-1964" fmla="*/ 1191490 h 5680363"/>
              <a:gd name="connsiteX30-1965" fmla="*/ 845128 w 1108714"/>
              <a:gd name="connsiteY30-1966" fmla="*/ 1219200 h 5680363"/>
              <a:gd name="connsiteX31-1967" fmla="*/ 886691 w 1108714"/>
              <a:gd name="connsiteY31-1968" fmla="*/ 1233054 h 5680363"/>
              <a:gd name="connsiteX32-1969" fmla="*/ 872837 w 1108714"/>
              <a:gd name="connsiteY32-1970" fmla="*/ 1274618 h 5680363"/>
              <a:gd name="connsiteX33-1971" fmla="*/ 789709 w 1108714"/>
              <a:gd name="connsiteY33-1972" fmla="*/ 1288472 h 5680363"/>
              <a:gd name="connsiteX34-1973" fmla="*/ 734291 w 1108714"/>
              <a:gd name="connsiteY34-1974" fmla="*/ 1302327 h 5680363"/>
              <a:gd name="connsiteX35-1975" fmla="*/ 526473 w 1108714"/>
              <a:gd name="connsiteY35-1976" fmla="*/ 1288472 h 5680363"/>
              <a:gd name="connsiteX36-1977" fmla="*/ 443346 w 1108714"/>
              <a:gd name="connsiteY36-1978" fmla="*/ 1246909 h 5680363"/>
              <a:gd name="connsiteX37-1979" fmla="*/ 401782 w 1108714"/>
              <a:gd name="connsiteY37-1980" fmla="*/ 1233054 h 5680363"/>
              <a:gd name="connsiteX38-1981" fmla="*/ 360218 w 1108714"/>
              <a:gd name="connsiteY38-1982" fmla="*/ 1191490 h 5680363"/>
              <a:gd name="connsiteX39-1983" fmla="*/ 277091 w 1108714"/>
              <a:gd name="connsiteY39-1984" fmla="*/ 1246909 h 5680363"/>
              <a:gd name="connsiteX40-1985" fmla="*/ 263237 w 1108714"/>
              <a:gd name="connsiteY40-1986" fmla="*/ 1288472 h 5680363"/>
              <a:gd name="connsiteX41-1987" fmla="*/ 207818 w 1108714"/>
              <a:gd name="connsiteY41-1988" fmla="*/ 1371600 h 5680363"/>
              <a:gd name="connsiteX42-1989" fmla="*/ 180109 w 1108714"/>
              <a:gd name="connsiteY42-1990" fmla="*/ 1468581 h 5680363"/>
              <a:gd name="connsiteX43-1991" fmla="*/ 124691 w 1108714"/>
              <a:gd name="connsiteY43-1992" fmla="*/ 1551709 h 5680363"/>
              <a:gd name="connsiteX44-1993" fmla="*/ 69273 w 1108714"/>
              <a:gd name="connsiteY44-1994" fmla="*/ 1717963 h 5680363"/>
              <a:gd name="connsiteX45-1995" fmla="*/ 55418 w 1108714"/>
              <a:gd name="connsiteY45-1996" fmla="*/ 1759527 h 5680363"/>
              <a:gd name="connsiteX46-1997" fmla="*/ 41564 w 1108714"/>
              <a:gd name="connsiteY46-1998" fmla="*/ 1801090 h 5680363"/>
              <a:gd name="connsiteX47-1999" fmla="*/ 27709 w 1108714"/>
              <a:gd name="connsiteY47-2000" fmla="*/ 2064327 h 5680363"/>
              <a:gd name="connsiteX48-2001" fmla="*/ 13855 w 1108714"/>
              <a:gd name="connsiteY48-2002" fmla="*/ 2105890 h 5680363"/>
              <a:gd name="connsiteX49-2003" fmla="*/ 0 w 1108714"/>
              <a:gd name="connsiteY49-2004" fmla="*/ 2798618 h 5680363"/>
              <a:gd name="connsiteX50-2005" fmla="*/ 13855 w 1108714"/>
              <a:gd name="connsiteY50-2006" fmla="*/ 2840181 h 5680363"/>
              <a:gd name="connsiteX51-2007" fmla="*/ 83128 w 1108714"/>
              <a:gd name="connsiteY51-2008" fmla="*/ 2854036 h 5680363"/>
              <a:gd name="connsiteX52-2009" fmla="*/ 138546 w 1108714"/>
              <a:gd name="connsiteY52-2010" fmla="*/ 2867890 h 5680363"/>
              <a:gd name="connsiteX53-2011" fmla="*/ 221673 w 1108714"/>
              <a:gd name="connsiteY53-2012" fmla="*/ 2840181 h 5680363"/>
              <a:gd name="connsiteX54-2013" fmla="*/ 277091 w 1108714"/>
              <a:gd name="connsiteY54-2014" fmla="*/ 2812472 h 5680363"/>
              <a:gd name="connsiteX55-2015" fmla="*/ 332509 w 1108714"/>
              <a:gd name="connsiteY55-2016" fmla="*/ 2798618 h 5680363"/>
              <a:gd name="connsiteX56-2017" fmla="*/ 457200 w 1108714"/>
              <a:gd name="connsiteY56-2018" fmla="*/ 2770909 h 5680363"/>
              <a:gd name="connsiteX57-2019" fmla="*/ 471055 w 1108714"/>
              <a:gd name="connsiteY57-2020" fmla="*/ 2729345 h 5680363"/>
              <a:gd name="connsiteX58-2021" fmla="*/ 387928 w 1108714"/>
              <a:gd name="connsiteY58-2022" fmla="*/ 2729345 h 5680363"/>
              <a:gd name="connsiteX59-2023" fmla="*/ 277091 w 1108714"/>
              <a:gd name="connsiteY59-2024" fmla="*/ 2812472 h 5680363"/>
              <a:gd name="connsiteX60-2025" fmla="*/ 221673 w 1108714"/>
              <a:gd name="connsiteY60-2026" fmla="*/ 2895600 h 5680363"/>
              <a:gd name="connsiteX61-2027" fmla="*/ 249382 w 1108714"/>
              <a:gd name="connsiteY61-2028" fmla="*/ 2937163 h 5680363"/>
              <a:gd name="connsiteX62-2029" fmla="*/ 332509 w 1108714"/>
              <a:gd name="connsiteY62-2030" fmla="*/ 2964872 h 5680363"/>
              <a:gd name="connsiteX63-2031" fmla="*/ 512618 w 1108714"/>
              <a:gd name="connsiteY63-2032" fmla="*/ 2951018 h 5680363"/>
              <a:gd name="connsiteX64-2033" fmla="*/ 595746 w 1108714"/>
              <a:gd name="connsiteY64-2034" fmla="*/ 2923309 h 5680363"/>
              <a:gd name="connsiteX65-2035" fmla="*/ 762000 w 1108714"/>
              <a:gd name="connsiteY65-2036" fmla="*/ 2909454 h 5680363"/>
              <a:gd name="connsiteX66-2037" fmla="*/ 1011382 w 1108714"/>
              <a:gd name="connsiteY66-2038" fmla="*/ 2923309 h 5680363"/>
              <a:gd name="connsiteX67-2039" fmla="*/ 1052946 w 1108714"/>
              <a:gd name="connsiteY67-2040" fmla="*/ 2964872 h 5680363"/>
              <a:gd name="connsiteX68-2041" fmla="*/ 1011382 w 1108714"/>
              <a:gd name="connsiteY68-2042" fmla="*/ 3048000 h 5680363"/>
              <a:gd name="connsiteX69-2043" fmla="*/ 290946 w 1108714"/>
              <a:gd name="connsiteY69-2044" fmla="*/ 3034145 h 5680363"/>
              <a:gd name="connsiteX70-2045" fmla="*/ 235528 w 1108714"/>
              <a:gd name="connsiteY70-2046" fmla="*/ 3020290 h 5680363"/>
              <a:gd name="connsiteX71-2047" fmla="*/ 124691 w 1108714"/>
              <a:gd name="connsiteY71-2048" fmla="*/ 3006436 h 5680363"/>
              <a:gd name="connsiteX72-2049" fmla="*/ 83128 w 1108714"/>
              <a:gd name="connsiteY72-2050" fmla="*/ 2895600 h 5680363"/>
              <a:gd name="connsiteX73-2051" fmla="*/ 55418 w 1108714"/>
              <a:gd name="connsiteY73-2052" fmla="*/ 2854036 h 5680363"/>
              <a:gd name="connsiteX74-2053" fmla="*/ 69273 w 1108714"/>
              <a:gd name="connsiteY74-2054" fmla="*/ 2895600 h 5680363"/>
              <a:gd name="connsiteX75-2055" fmla="*/ 83128 w 1108714"/>
              <a:gd name="connsiteY75-2056" fmla="*/ 3255818 h 5680363"/>
              <a:gd name="connsiteX76-2057" fmla="*/ 110837 w 1108714"/>
              <a:gd name="connsiteY76-2058" fmla="*/ 3297381 h 5680363"/>
              <a:gd name="connsiteX77-2059" fmla="*/ 124691 w 1108714"/>
              <a:gd name="connsiteY77-2060" fmla="*/ 3338945 h 5680363"/>
              <a:gd name="connsiteX78-2061" fmla="*/ 138546 w 1108714"/>
              <a:gd name="connsiteY78-2062" fmla="*/ 3574472 h 5680363"/>
              <a:gd name="connsiteX79-2063" fmla="*/ 180109 w 1108714"/>
              <a:gd name="connsiteY79-2064" fmla="*/ 3657600 h 5680363"/>
              <a:gd name="connsiteX80-2065" fmla="*/ 207818 w 1108714"/>
              <a:gd name="connsiteY80-2066" fmla="*/ 3740727 h 5680363"/>
              <a:gd name="connsiteX81-2067" fmla="*/ 263237 w 1108714"/>
              <a:gd name="connsiteY81-2068" fmla="*/ 3810000 h 5680363"/>
              <a:gd name="connsiteX82-2069" fmla="*/ 401782 w 1108714"/>
              <a:gd name="connsiteY82-2070" fmla="*/ 4544290 h 5680363"/>
              <a:gd name="connsiteX83-2071" fmla="*/ 471055 w 1108714"/>
              <a:gd name="connsiteY83-2072" fmla="*/ 5583382 h 5680363"/>
              <a:gd name="connsiteX84-2073" fmla="*/ 443346 w 1108714"/>
              <a:gd name="connsiteY84-2074" fmla="*/ 5181601 h 5680363"/>
              <a:gd name="connsiteX85-2075" fmla="*/ 332509 w 1108714"/>
              <a:gd name="connsiteY85-2076" fmla="*/ 3976254 h 5680363"/>
              <a:gd name="connsiteX86-2077" fmla="*/ 207818 w 1108714"/>
              <a:gd name="connsiteY86-2078" fmla="*/ 5264727 h 5680363"/>
              <a:gd name="connsiteX87-2079" fmla="*/ 166255 w 1108714"/>
              <a:gd name="connsiteY87-2080" fmla="*/ 5541818 h 5680363"/>
              <a:gd name="connsiteX88-2081" fmla="*/ 138546 w 1108714"/>
              <a:gd name="connsiteY88-2082" fmla="*/ 5583381 h 5680363"/>
              <a:gd name="connsiteX89" fmla="*/ 1094508 w 1108714"/>
              <a:gd name="connsiteY89" fmla="*/ 5680363 h 5680363"/>
              <a:gd name="connsiteX0-2083" fmla="*/ 969818 w 1108714"/>
              <a:gd name="connsiteY0-2084" fmla="*/ 304800 h 5680363"/>
              <a:gd name="connsiteX1-2085" fmla="*/ 1052946 w 1108714"/>
              <a:gd name="connsiteY1-2086" fmla="*/ 290945 h 5680363"/>
              <a:gd name="connsiteX2-2087" fmla="*/ 1094509 w 1108714"/>
              <a:gd name="connsiteY2-2088" fmla="*/ 277090 h 5680363"/>
              <a:gd name="connsiteX3-2089" fmla="*/ 1080655 w 1108714"/>
              <a:gd name="connsiteY3-2090" fmla="*/ 193963 h 5680363"/>
              <a:gd name="connsiteX4-2091" fmla="*/ 1025237 w 1108714"/>
              <a:gd name="connsiteY4-2092" fmla="*/ 124690 h 5680363"/>
              <a:gd name="connsiteX5-2093" fmla="*/ 955964 w 1108714"/>
              <a:gd name="connsiteY5-2094" fmla="*/ 69272 h 5680363"/>
              <a:gd name="connsiteX6-2095" fmla="*/ 831273 w 1108714"/>
              <a:gd name="connsiteY6-2096" fmla="*/ 0 h 5680363"/>
              <a:gd name="connsiteX7-2097" fmla="*/ 401782 w 1108714"/>
              <a:gd name="connsiteY7-2098" fmla="*/ 13854 h 5680363"/>
              <a:gd name="connsiteX8-2099" fmla="*/ 360218 w 1108714"/>
              <a:gd name="connsiteY8-2100" fmla="*/ 27709 h 5680363"/>
              <a:gd name="connsiteX9-2101" fmla="*/ 318655 w 1108714"/>
              <a:gd name="connsiteY9-2102" fmla="*/ 55418 h 5680363"/>
              <a:gd name="connsiteX10-2103" fmla="*/ 277091 w 1108714"/>
              <a:gd name="connsiteY10-2104" fmla="*/ 96981 h 5680363"/>
              <a:gd name="connsiteX11-2105" fmla="*/ 263237 w 1108714"/>
              <a:gd name="connsiteY11-2106" fmla="*/ 138545 h 5680363"/>
              <a:gd name="connsiteX12-2107" fmla="*/ 180109 w 1108714"/>
              <a:gd name="connsiteY12-2108" fmla="*/ 180109 h 5680363"/>
              <a:gd name="connsiteX13-2109" fmla="*/ 166255 w 1108714"/>
              <a:gd name="connsiteY13-2110" fmla="*/ 346363 h 5680363"/>
              <a:gd name="connsiteX14-2111" fmla="*/ 138546 w 1108714"/>
              <a:gd name="connsiteY14-2112" fmla="*/ 387927 h 5680363"/>
              <a:gd name="connsiteX15-2113" fmla="*/ 96982 w 1108714"/>
              <a:gd name="connsiteY15-2114" fmla="*/ 457200 h 5680363"/>
              <a:gd name="connsiteX16-2115" fmla="*/ 124691 w 1108714"/>
              <a:gd name="connsiteY16-2116" fmla="*/ 498763 h 5680363"/>
              <a:gd name="connsiteX17-2117" fmla="*/ 207818 w 1108714"/>
              <a:gd name="connsiteY17-2118" fmla="*/ 526472 h 5680363"/>
              <a:gd name="connsiteX18-2119" fmla="*/ 235528 w 1108714"/>
              <a:gd name="connsiteY18-2120" fmla="*/ 568036 h 5680363"/>
              <a:gd name="connsiteX19-2121" fmla="*/ 249382 w 1108714"/>
              <a:gd name="connsiteY19-2122" fmla="*/ 678872 h 5680363"/>
              <a:gd name="connsiteX20-2123" fmla="*/ 290946 w 1108714"/>
              <a:gd name="connsiteY20-2124" fmla="*/ 692727 h 5680363"/>
              <a:gd name="connsiteX21-2125" fmla="*/ 332509 w 1108714"/>
              <a:gd name="connsiteY21-2126" fmla="*/ 720436 h 5680363"/>
              <a:gd name="connsiteX22-2127" fmla="*/ 346364 w 1108714"/>
              <a:gd name="connsiteY22-2128" fmla="*/ 762000 h 5680363"/>
              <a:gd name="connsiteX23-2129" fmla="*/ 415637 w 1108714"/>
              <a:gd name="connsiteY23-2130" fmla="*/ 886690 h 5680363"/>
              <a:gd name="connsiteX24-2131" fmla="*/ 415637 w 1108714"/>
              <a:gd name="connsiteY24-2132" fmla="*/ 1066800 h 5680363"/>
              <a:gd name="connsiteX25-2133" fmla="*/ 498764 w 1108714"/>
              <a:gd name="connsiteY25-2134" fmla="*/ 1094509 h 5680363"/>
              <a:gd name="connsiteX26-2135" fmla="*/ 609600 w 1108714"/>
              <a:gd name="connsiteY26-2136" fmla="*/ 1108363 h 5680363"/>
              <a:gd name="connsiteX27-2137" fmla="*/ 692728 w 1108714"/>
              <a:gd name="connsiteY27-2138" fmla="*/ 1136072 h 5680363"/>
              <a:gd name="connsiteX28-2139" fmla="*/ 734291 w 1108714"/>
              <a:gd name="connsiteY28-2140" fmla="*/ 1163781 h 5680363"/>
              <a:gd name="connsiteX29-2141" fmla="*/ 817418 w 1108714"/>
              <a:gd name="connsiteY29-2142" fmla="*/ 1191490 h 5680363"/>
              <a:gd name="connsiteX30-2143" fmla="*/ 845128 w 1108714"/>
              <a:gd name="connsiteY30-2144" fmla="*/ 1219200 h 5680363"/>
              <a:gd name="connsiteX31-2145" fmla="*/ 886691 w 1108714"/>
              <a:gd name="connsiteY31-2146" fmla="*/ 1233054 h 5680363"/>
              <a:gd name="connsiteX32-2147" fmla="*/ 872837 w 1108714"/>
              <a:gd name="connsiteY32-2148" fmla="*/ 1274618 h 5680363"/>
              <a:gd name="connsiteX33-2149" fmla="*/ 789709 w 1108714"/>
              <a:gd name="connsiteY33-2150" fmla="*/ 1288472 h 5680363"/>
              <a:gd name="connsiteX34-2151" fmla="*/ 734291 w 1108714"/>
              <a:gd name="connsiteY34-2152" fmla="*/ 1302327 h 5680363"/>
              <a:gd name="connsiteX35-2153" fmla="*/ 526473 w 1108714"/>
              <a:gd name="connsiteY35-2154" fmla="*/ 1288472 h 5680363"/>
              <a:gd name="connsiteX36-2155" fmla="*/ 443346 w 1108714"/>
              <a:gd name="connsiteY36-2156" fmla="*/ 1246909 h 5680363"/>
              <a:gd name="connsiteX37-2157" fmla="*/ 401782 w 1108714"/>
              <a:gd name="connsiteY37-2158" fmla="*/ 1233054 h 5680363"/>
              <a:gd name="connsiteX38-2159" fmla="*/ 360218 w 1108714"/>
              <a:gd name="connsiteY38-2160" fmla="*/ 1191490 h 5680363"/>
              <a:gd name="connsiteX39-2161" fmla="*/ 277091 w 1108714"/>
              <a:gd name="connsiteY39-2162" fmla="*/ 1246909 h 5680363"/>
              <a:gd name="connsiteX40-2163" fmla="*/ 263237 w 1108714"/>
              <a:gd name="connsiteY40-2164" fmla="*/ 1288472 h 5680363"/>
              <a:gd name="connsiteX41-2165" fmla="*/ 207818 w 1108714"/>
              <a:gd name="connsiteY41-2166" fmla="*/ 1371600 h 5680363"/>
              <a:gd name="connsiteX42-2167" fmla="*/ 180109 w 1108714"/>
              <a:gd name="connsiteY42-2168" fmla="*/ 1468581 h 5680363"/>
              <a:gd name="connsiteX43-2169" fmla="*/ 124691 w 1108714"/>
              <a:gd name="connsiteY43-2170" fmla="*/ 1551709 h 5680363"/>
              <a:gd name="connsiteX44-2171" fmla="*/ 69273 w 1108714"/>
              <a:gd name="connsiteY44-2172" fmla="*/ 1717963 h 5680363"/>
              <a:gd name="connsiteX45-2173" fmla="*/ 55418 w 1108714"/>
              <a:gd name="connsiteY45-2174" fmla="*/ 1759527 h 5680363"/>
              <a:gd name="connsiteX46-2175" fmla="*/ 41564 w 1108714"/>
              <a:gd name="connsiteY46-2176" fmla="*/ 1801090 h 5680363"/>
              <a:gd name="connsiteX47-2177" fmla="*/ 27709 w 1108714"/>
              <a:gd name="connsiteY47-2178" fmla="*/ 2064327 h 5680363"/>
              <a:gd name="connsiteX48-2179" fmla="*/ 13855 w 1108714"/>
              <a:gd name="connsiteY48-2180" fmla="*/ 2105890 h 5680363"/>
              <a:gd name="connsiteX49-2181" fmla="*/ 0 w 1108714"/>
              <a:gd name="connsiteY49-2182" fmla="*/ 2798618 h 5680363"/>
              <a:gd name="connsiteX50-2183" fmla="*/ 13855 w 1108714"/>
              <a:gd name="connsiteY50-2184" fmla="*/ 2840181 h 5680363"/>
              <a:gd name="connsiteX51-2185" fmla="*/ 83128 w 1108714"/>
              <a:gd name="connsiteY51-2186" fmla="*/ 2854036 h 5680363"/>
              <a:gd name="connsiteX52-2187" fmla="*/ 138546 w 1108714"/>
              <a:gd name="connsiteY52-2188" fmla="*/ 2867890 h 5680363"/>
              <a:gd name="connsiteX53-2189" fmla="*/ 221673 w 1108714"/>
              <a:gd name="connsiteY53-2190" fmla="*/ 2840181 h 5680363"/>
              <a:gd name="connsiteX54-2191" fmla="*/ 277091 w 1108714"/>
              <a:gd name="connsiteY54-2192" fmla="*/ 2812472 h 5680363"/>
              <a:gd name="connsiteX55-2193" fmla="*/ 332509 w 1108714"/>
              <a:gd name="connsiteY55-2194" fmla="*/ 2798618 h 5680363"/>
              <a:gd name="connsiteX56-2195" fmla="*/ 457200 w 1108714"/>
              <a:gd name="connsiteY56-2196" fmla="*/ 2770909 h 5680363"/>
              <a:gd name="connsiteX57-2197" fmla="*/ 471055 w 1108714"/>
              <a:gd name="connsiteY57-2198" fmla="*/ 2729345 h 5680363"/>
              <a:gd name="connsiteX58-2199" fmla="*/ 387928 w 1108714"/>
              <a:gd name="connsiteY58-2200" fmla="*/ 2729345 h 5680363"/>
              <a:gd name="connsiteX59-2201" fmla="*/ 277091 w 1108714"/>
              <a:gd name="connsiteY59-2202" fmla="*/ 2812472 h 5680363"/>
              <a:gd name="connsiteX60-2203" fmla="*/ 221673 w 1108714"/>
              <a:gd name="connsiteY60-2204" fmla="*/ 2895600 h 5680363"/>
              <a:gd name="connsiteX61-2205" fmla="*/ 249382 w 1108714"/>
              <a:gd name="connsiteY61-2206" fmla="*/ 2937163 h 5680363"/>
              <a:gd name="connsiteX62-2207" fmla="*/ 332509 w 1108714"/>
              <a:gd name="connsiteY62-2208" fmla="*/ 2964872 h 5680363"/>
              <a:gd name="connsiteX63-2209" fmla="*/ 512618 w 1108714"/>
              <a:gd name="connsiteY63-2210" fmla="*/ 2951018 h 5680363"/>
              <a:gd name="connsiteX64-2211" fmla="*/ 595746 w 1108714"/>
              <a:gd name="connsiteY64-2212" fmla="*/ 2923309 h 5680363"/>
              <a:gd name="connsiteX65-2213" fmla="*/ 762000 w 1108714"/>
              <a:gd name="connsiteY65-2214" fmla="*/ 2909454 h 5680363"/>
              <a:gd name="connsiteX66-2215" fmla="*/ 1011382 w 1108714"/>
              <a:gd name="connsiteY66-2216" fmla="*/ 2923309 h 5680363"/>
              <a:gd name="connsiteX67-2217" fmla="*/ 1052946 w 1108714"/>
              <a:gd name="connsiteY67-2218" fmla="*/ 2964872 h 5680363"/>
              <a:gd name="connsiteX68-2219" fmla="*/ 1011382 w 1108714"/>
              <a:gd name="connsiteY68-2220" fmla="*/ 3048000 h 5680363"/>
              <a:gd name="connsiteX69-2221" fmla="*/ 290946 w 1108714"/>
              <a:gd name="connsiteY69-2222" fmla="*/ 3034145 h 5680363"/>
              <a:gd name="connsiteX70-2223" fmla="*/ 235528 w 1108714"/>
              <a:gd name="connsiteY70-2224" fmla="*/ 3020290 h 5680363"/>
              <a:gd name="connsiteX71-2225" fmla="*/ 124691 w 1108714"/>
              <a:gd name="connsiteY71-2226" fmla="*/ 3006436 h 5680363"/>
              <a:gd name="connsiteX72-2227" fmla="*/ 83128 w 1108714"/>
              <a:gd name="connsiteY72-2228" fmla="*/ 2895600 h 5680363"/>
              <a:gd name="connsiteX73-2229" fmla="*/ 55418 w 1108714"/>
              <a:gd name="connsiteY73-2230" fmla="*/ 2854036 h 5680363"/>
              <a:gd name="connsiteX74-2231" fmla="*/ 69273 w 1108714"/>
              <a:gd name="connsiteY74-2232" fmla="*/ 2895600 h 5680363"/>
              <a:gd name="connsiteX75-2233" fmla="*/ 83128 w 1108714"/>
              <a:gd name="connsiteY75-2234" fmla="*/ 3255818 h 5680363"/>
              <a:gd name="connsiteX76-2235" fmla="*/ 110837 w 1108714"/>
              <a:gd name="connsiteY76-2236" fmla="*/ 3297381 h 5680363"/>
              <a:gd name="connsiteX77-2237" fmla="*/ 124691 w 1108714"/>
              <a:gd name="connsiteY77-2238" fmla="*/ 3338945 h 5680363"/>
              <a:gd name="connsiteX78-2239" fmla="*/ 138546 w 1108714"/>
              <a:gd name="connsiteY78-2240" fmla="*/ 3574472 h 5680363"/>
              <a:gd name="connsiteX79-2241" fmla="*/ 180109 w 1108714"/>
              <a:gd name="connsiteY79-2242" fmla="*/ 3657600 h 5680363"/>
              <a:gd name="connsiteX80-2243" fmla="*/ 207818 w 1108714"/>
              <a:gd name="connsiteY80-2244" fmla="*/ 3740727 h 5680363"/>
              <a:gd name="connsiteX81-2245" fmla="*/ 263237 w 1108714"/>
              <a:gd name="connsiteY81-2246" fmla="*/ 3810000 h 5680363"/>
              <a:gd name="connsiteX82-2247" fmla="*/ 401782 w 1108714"/>
              <a:gd name="connsiteY82-2248" fmla="*/ 4544290 h 5680363"/>
              <a:gd name="connsiteX83-2249" fmla="*/ 471055 w 1108714"/>
              <a:gd name="connsiteY83-2250" fmla="*/ 5583382 h 5680363"/>
              <a:gd name="connsiteX84-2251" fmla="*/ 443346 w 1108714"/>
              <a:gd name="connsiteY84-2252" fmla="*/ 5181601 h 5680363"/>
              <a:gd name="connsiteX85-2253" fmla="*/ 332509 w 1108714"/>
              <a:gd name="connsiteY85-2254" fmla="*/ 3976254 h 5680363"/>
              <a:gd name="connsiteX86-2255" fmla="*/ 207818 w 1108714"/>
              <a:gd name="connsiteY86-2256" fmla="*/ 5264727 h 5680363"/>
              <a:gd name="connsiteX87-2257" fmla="*/ 166255 w 1108714"/>
              <a:gd name="connsiteY87-2258" fmla="*/ 5541818 h 5680363"/>
              <a:gd name="connsiteX88-2259" fmla="*/ 138546 w 1108714"/>
              <a:gd name="connsiteY88-2260" fmla="*/ 5583381 h 5680363"/>
              <a:gd name="connsiteX89-2261" fmla="*/ 678873 w 1108714"/>
              <a:gd name="connsiteY89-2262" fmla="*/ 3006437 h 5680363"/>
              <a:gd name="connsiteX90" fmla="*/ 1094508 w 1108714"/>
              <a:gd name="connsiteY90" fmla="*/ 5680363 h 5680363"/>
              <a:gd name="connsiteX0-2263" fmla="*/ 969818 w 1108714"/>
              <a:gd name="connsiteY0-2264" fmla="*/ 304800 h 5686009"/>
              <a:gd name="connsiteX1-2265" fmla="*/ 1052946 w 1108714"/>
              <a:gd name="connsiteY1-2266" fmla="*/ 290945 h 5686009"/>
              <a:gd name="connsiteX2-2267" fmla="*/ 1094509 w 1108714"/>
              <a:gd name="connsiteY2-2268" fmla="*/ 277090 h 5686009"/>
              <a:gd name="connsiteX3-2269" fmla="*/ 1080655 w 1108714"/>
              <a:gd name="connsiteY3-2270" fmla="*/ 193963 h 5686009"/>
              <a:gd name="connsiteX4-2271" fmla="*/ 1025237 w 1108714"/>
              <a:gd name="connsiteY4-2272" fmla="*/ 124690 h 5686009"/>
              <a:gd name="connsiteX5-2273" fmla="*/ 955964 w 1108714"/>
              <a:gd name="connsiteY5-2274" fmla="*/ 69272 h 5686009"/>
              <a:gd name="connsiteX6-2275" fmla="*/ 831273 w 1108714"/>
              <a:gd name="connsiteY6-2276" fmla="*/ 0 h 5686009"/>
              <a:gd name="connsiteX7-2277" fmla="*/ 401782 w 1108714"/>
              <a:gd name="connsiteY7-2278" fmla="*/ 13854 h 5686009"/>
              <a:gd name="connsiteX8-2279" fmla="*/ 360218 w 1108714"/>
              <a:gd name="connsiteY8-2280" fmla="*/ 27709 h 5686009"/>
              <a:gd name="connsiteX9-2281" fmla="*/ 318655 w 1108714"/>
              <a:gd name="connsiteY9-2282" fmla="*/ 55418 h 5686009"/>
              <a:gd name="connsiteX10-2283" fmla="*/ 277091 w 1108714"/>
              <a:gd name="connsiteY10-2284" fmla="*/ 96981 h 5686009"/>
              <a:gd name="connsiteX11-2285" fmla="*/ 263237 w 1108714"/>
              <a:gd name="connsiteY11-2286" fmla="*/ 138545 h 5686009"/>
              <a:gd name="connsiteX12-2287" fmla="*/ 180109 w 1108714"/>
              <a:gd name="connsiteY12-2288" fmla="*/ 180109 h 5686009"/>
              <a:gd name="connsiteX13-2289" fmla="*/ 166255 w 1108714"/>
              <a:gd name="connsiteY13-2290" fmla="*/ 346363 h 5686009"/>
              <a:gd name="connsiteX14-2291" fmla="*/ 138546 w 1108714"/>
              <a:gd name="connsiteY14-2292" fmla="*/ 387927 h 5686009"/>
              <a:gd name="connsiteX15-2293" fmla="*/ 96982 w 1108714"/>
              <a:gd name="connsiteY15-2294" fmla="*/ 457200 h 5686009"/>
              <a:gd name="connsiteX16-2295" fmla="*/ 124691 w 1108714"/>
              <a:gd name="connsiteY16-2296" fmla="*/ 498763 h 5686009"/>
              <a:gd name="connsiteX17-2297" fmla="*/ 207818 w 1108714"/>
              <a:gd name="connsiteY17-2298" fmla="*/ 526472 h 5686009"/>
              <a:gd name="connsiteX18-2299" fmla="*/ 235528 w 1108714"/>
              <a:gd name="connsiteY18-2300" fmla="*/ 568036 h 5686009"/>
              <a:gd name="connsiteX19-2301" fmla="*/ 249382 w 1108714"/>
              <a:gd name="connsiteY19-2302" fmla="*/ 678872 h 5686009"/>
              <a:gd name="connsiteX20-2303" fmla="*/ 290946 w 1108714"/>
              <a:gd name="connsiteY20-2304" fmla="*/ 692727 h 5686009"/>
              <a:gd name="connsiteX21-2305" fmla="*/ 332509 w 1108714"/>
              <a:gd name="connsiteY21-2306" fmla="*/ 720436 h 5686009"/>
              <a:gd name="connsiteX22-2307" fmla="*/ 346364 w 1108714"/>
              <a:gd name="connsiteY22-2308" fmla="*/ 762000 h 5686009"/>
              <a:gd name="connsiteX23-2309" fmla="*/ 415637 w 1108714"/>
              <a:gd name="connsiteY23-2310" fmla="*/ 886690 h 5686009"/>
              <a:gd name="connsiteX24-2311" fmla="*/ 415637 w 1108714"/>
              <a:gd name="connsiteY24-2312" fmla="*/ 1066800 h 5686009"/>
              <a:gd name="connsiteX25-2313" fmla="*/ 498764 w 1108714"/>
              <a:gd name="connsiteY25-2314" fmla="*/ 1094509 h 5686009"/>
              <a:gd name="connsiteX26-2315" fmla="*/ 609600 w 1108714"/>
              <a:gd name="connsiteY26-2316" fmla="*/ 1108363 h 5686009"/>
              <a:gd name="connsiteX27-2317" fmla="*/ 692728 w 1108714"/>
              <a:gd name="connsiteY27-2318" fmla="*/ 1136072 h 5686009"/>
              <a:gd name="connsiteX28-2319" fmla="*/ 734291 w 1108714"/>
              <a:gd name="connsiteY28-2320" fmla="*/ 1163781 h 5686009"/>
              <a:gd name="connsiteX29-2321" fmla="*/ 817418 w 1108714"/>
              <a:gd name="connsiteY29-2322" fmla="*/ 1191490 h 5686009"/>
              <a:gd name="connsiteX30-2323" fmla="*/ 845128 w 1108714"/>
              <a:gd name="connsiteY30-2324" fmla="*/ 1219200 h 5686009"/>
              <a:gd name="connsiteX31-2325" fmla="*/ 886691 w 1108714"/>
              <a:gd name="connsiteY31-2326" fmla="*/ 1233054 h 5686009"/>
              <a:gd name="connsiteX32-2327" fmla="*/ 872837 w 1108714"/>
              <a:gd name="connsiteY32-2328" fmla="*/ 1274618 h 5686009"/>
              <a:gd name="connsiteX33-2329" fmla="*/ 789709 w 1108714"/>
              <a:gd name="connsiteY33-2330" fmla="*/ 1288472 h 5686009"/>
              <a:gd name="connsiteX34-2331" fmla="*/ 734291 w 1108714"/>
              <a:gd name="connsiteY34-2332" fmla="*/ 1302327 h 5686009"/>
              <a:gd name="connsiteX35-2333" fmla="*/ 526473 w 1108714"/>
              <a:gd name="connsiteY35-2334" fmla="*/ 1288472 h 5686009"/>
              <a:gd name="connsiteX36-2335" fmla="*/ 443346 w 1108714"/>
              <a:gd name="connsiteY36-2336" fmla="*/ 1246909 h 5686009"/>
              <a:gd name="connsiteX37-2337" fmla="*/ 401782 w 1108714"/>
              <a:gd name="connsiteY37-2338" fmla="*/ 1233054 h 5686009"/>
              <a:gd name="connsiteX38-2339" fmla="*/ 360218 w 1108714"/>
              <a:gd name="connsiteY38-2340" fmla="*/ 1191490 h 5686009"/>
              <a:gd name="connsiteX39-2341" fmla="*/ 277091 w 1108714"/>
              <a:gd name="connsiteY39-2342" fmla="*/ 1246909 h 5686009"/>
              <a:gd name="connsiteX40-2343" fmla="*/ 263237 w 1108714"/>
              <a:gd name="connsiteY40-2344" fmla="*/ 1288472 h 5686009"/>
              <a:gd name="connsiteX41-2345" fmla="*/ 207818 w 1108714"/>
              <a:gd name="connsiteY41-2346" fmla="*/ 1371600 h 5686009"/>
              <a:gd name="connsiteX42-2347" fmla="*/ 180109 w 1108714"/>
              <a:gd name="connsiteY42-2348" fmla="*/ 1468581 h 5686009"/>
              <a:gd name="connsiteX43-2349" fmla="*/ 124691 w 1108714"/>
              <a:gd name="connsiteY43-2350" fmla="*/ 1551709 h 5686009"/>
              <a:gd name="connsiteX44-2351" fmla="*/ 69273 w 1108714"/>
              <a:gd name="connsiteY44-2352" fmla="*/ 1717963 h 5686009"/>
              <a:gd name="connsiteX45-2353" fmla="*/ 55418 w 1108714"/>
              <a:gd name="connsiteY45-2354" fmla="*/ 1759527 h 5686009"/>
              <a:gd name="connsiteX46-2355" fmla="*/ 41564 w 1108714"/>
              <a:gd name="connsiteY46-2356" fmla="*/ 1801090 h 5686009"/>
              <a:gd name="connsiteX47-2357" fmla="*/ 27709 w 1108714"/>
              <a:gd name="connsiteY47-2358" fmla="*/ 2064327 h 5686009"/>
              <a:gd name="connsiteX48-2359" fmla="*/ 13855 w 1108714"/>
              <a:gd name="connsiteY48-2360" fmla="*/ 2105890 h 5686009"/>
              <a:gd name="connsiteX49-2361" fmla="*/ 0 w 1108714"/>
              <a:gd name="connsiteY49-2362" fmla="*/ 2798618 h 5686009"/>
              <a:gd name="connsiteX50-2363" fmla="*/ 13855 w 1108714"/>
              <a:gd name="connsiteY50-2364" fmla="*/ 2840181 h 5686009"/>
              <a:gd name="connsiteX51-2365" fmla="*/ 83128 w 1108714"/>
              <a:gd name="connsiteY51-2366" fmla="*/ 2854036 h 5686009"/>
              <a:gd name="connsiteX52-2367" fmla="*/ 138546 w 1108714"/>
              <a:gd name="connsiteY52-2368" fmla="*/ 2867890 h 5686009"/>
              <a:gd name="connsiteX53-2369" fmla="*/ 221673 w 1108714"/>
              <a:gd name="connsiteY53-2370" fmla="*/ 2840181 h 5686009"/>
              <a:gd name="connsiteX54-2371" fmla="*/ 277091 w 1108714"/>
              <a:gd name="connsiteY54-2372" fmla="*/ 2812472 h 5686009"/>
              <a:gd name="connsiteX55-2373" fmla="*/ 332509 w 1108714"/>
              <a:gd name="connsiteY55-2374" fmla="*/ 2798618 h 5686009"/>
              <a:gd name="connsiteX56-2375" fmla="*/ 457200 w 1108714"/>
              <a:gd name="connsiteY56-2376" fmla="*/ 2770909 h 5686009"/>
              <a:gd name="connsiteX57-2377" fmla="*/ 471055 w 1108714"/>
              <a:gd name="connsiteY57-2378" fmla="*/ 2729345 h 5686009"/>
              <a:gd name="connsiteX58-2379" fmla="*/ 387928 w 1108714"/>
              <a:gd name="connsiteY58-2380" fmla="*/ 2729345 h 5686009"/>
              <a:gd name="connsiteX59-2381" fmla="*/ 277091 w 1108714"/>
              <a:gd name="connsiteY59-2382" fmla="*/ 2812472 h 5686009"/>
              <a:gd name="connsiteX60-2383" fmla="*/ 221673 w 1108714"/>
              <a:gd name="connsiteY60-2384" fmla="*/ 2895600 h 5686009"/>
              <a:gd name="connsiteX61-2385" fmla="*/ 249382 w 1108714"/>
              <a:gd name="connsiteY61-2386" fmla="*/ 2937163 h 5686009"/>
              <a:gd name="connsiteX62-2387" fmla="*/ 332509 w 1108714"/>
              <a:gd name="connsiteY62-2388" fmla="*/ 2964872 h 5686009"/>
              <a:gd name="connsiteX63-2389" fmla="*/ 512618 w 1108714"/>
              <a:gd name="connsiteY63-2390" fmla="*/ 2951018 h 5686009"/>
              <a:gd name="connsiteX64-2391" fmla="*/ 595746 w 1108714"/>
              <a:gd name="connsiteY64-2392" fmla="*/ 2923309 h 5686009"/>
              <a:gd name="connsiteX65-2393" fmla="*/ 762000 w 1108714"/>
              <a:gd name="connsiteY65-2394" fmla="*/ 2909454 h 5686009"/>
              <a:gd name="connsiteX66-2395" fmla="*/ 1011382 w 1108714"/>
              <a:gd name="connsiteY66-2396" fmla="*/ 2923309 h 5686009"/>
              <a:gd name="connsiteX67-2397" fmla="*/ 1052946 w 1108714"/>
              <a:gd name="connsiteY67-2398" fmla="*/ 2964872 h 5686009"/>
              <a:gd name="connsiteX68-2399" fmla="*/ 1011382 w 1108714"/>
              <a:gd name="connsiteY68-2400" fmla="*/ 3048000 h 5686009"/>
              <a:gd name="connsiteX69-2401" fmla="*/ 290946 w 1108714"/>
              <a:gd name="connsiteY69-2402" fmla="*/ 3034145 h 5686009"/>
              <a:gd name="connsiteX70-2403" fmla="*/ 235528 w 1108714"/>
              <a:gd name="connsiteY70-2404" fmla="*/ 3020290 h 5686009"/>
              <a:gd name="connsiteX71-2405" fmla="*/ 124691 w 1108714"/>
              <a:gd name="connsiteY71-2406" fmla="*/ 3006436 h 5686009"/>
              <a:gd name="connsiteX72-2407" fmla="*/ 83128 w 1108714"/>
              <a:gd name="connsiteY72-2408" fmla="*/ 2895600 h 5686009"/>
              <a:gd name="connsiteX73-2409" fmla="*/ 55418 w 1108714"/>
              <a:gd name="connsiteY73-2410" fmla="*/ 2854036 h 5686009"/>
              <a:gd name="connsiteX74-2411" fmla="*/ 69273 w 1108714"/>
              <a:gd name="connsiteY74-2412" fmla="*/ 2895600 h 5686009"/>
              <a:gd name="connsiteX75-2413" fmla="*/ 83128 w 1108714"/>
              <a:gd name="connsiteY75-2414" fmla="*/ 3255818 h 5686009"/>
              <a:gd name="connsiteX76-2415" fmla="*/ 110837 w 1108714"/>
              <a:gd name="connsiteY76-2416" fmla="*/ 3297381 h 5686009"/>
              <a:gd name="connsiteX77-2417" fmla="*/ 124691 w 1108714"/>
              <a:gd name="connsiteY77-2418" fmla="*/ 3338945 h 5686009"/>
              <a:gd name="connsiteX78-2419" fmla="*/ 138546 w 1108714"/>
              <a:gd name="connsiteY78-2420" fmla="*/ 3574472 h 5686009"/>
              <a:gd name="connsiteX79-2421" fmla="*/ 180109 w 1108714"/>
              <a:gd name="connsiteY79-2422" fmla="*/ 3657600 h 5686009"/>
              <a:gd name="connsiteX80-2423" fmla="*/ 207818 w 1108714"/>
              <a:gd name="connsiteY80-2424" fmla="*/ 3740727 h 5686009"/>
              <a:gd name="connsiteX81-2425" fmla="*/ 263237 w 1108714"/>
              <a:gd name="connsiteY81-2426" fmla="*/ 3810000 h 5686009"/>
              <a:gd name="connsiteX82-2427" fmla="*/ 401782 w 1108714"/>
              <a:gd name="connsiteY82-2428" fmla="*/ 4544290 h 5686009"/>
              <a:gd name="connsiteX83-2429" fmla="*/ 471055 w 1108714"/>
              <a:gd name="connsiteY83-2430" fmla="*/ 5583382 h 5686009"/>
              <a:gd name="connsiteX84-2431" fmla="*/ 443346 w 1108714"/>
              <a:gd name="connsiteY84-2432" fmla="*/ 5181601 h 5686009"/>
              <a:gd name="connsiteX85-2433" fmla="*/ 332509 w 1108714"/>
              <a:gd name="connsiteY85-2434" fmla="*/ 3976254 h 5686009"/>
              <a:gd name="connsiteX86-2435" fmla="*/ 207818 w 1108714"/>
              <a:gd name="connsiteY86-2436" fmla="*/ 5264727 h 5686009"/>
              <a:gd name="connsiteX87-2437" fmla="*/ 166255 w 1108714"/>
              <a:gd name="connsiteY87-2438" fmla="*/ 5541818 h 5686009"/>
              <a:gd name="connsiteX88-2439" fmla="*/ 138546 w 1108714"/>
              <a:gd name="connsiteY88-2440" fmla="*/ 5583381 h 5686009"/>
              <a:gd name="connsiteX89-2441" fmla="*/ 748146 w 1108714"/>
              <a:gd name="connsiteY89-2442" fmla="*/ 5389419 h 5686009"/>
              <a:gd name="connsiteX90-2443" fmla="*/ 678873 w 1108714"/>
              <a:gd name="connsiteY90-2444" fmla="*/ 3006437 h 5686009"/>
              <a:gd name="connsiteX91" fmla="*/ 1094508 w 1108714"/>
              <a:gd name="connsiteY91" fmla="*/ 5680363 h 5686009"/>
              <a:gd name="connsiteX0-2445" fmla="*/ 969818 w 1108714"/>
              <a:gd name="connsiteY0-2446" fmla="*/ 304800 h 5680363"/>
              <a:gd name="connsiteX1-2447" fmla="*/ 1052946 w 1108714"/>
              <a:gd name="connsiteY1-2448" fmla="*/ 290945 h 5680363"/>
              <a:gd name="connsiteX2-2449" fmla="*/ 1094509 w 1108714"/>
              <a:gd name="connsiteY2-2450" fmla="*/ 277090 h 5680363"/>
              <a:gd name="connsiteX3-2451" fmla="*/ 1080655 w 1108714"/>
              <a:gd name="connsiteY3-2452" fmla="*/ 193963 h 5680363"/>
              <a:gd name="connsiteX4-2453" fmla="*/ 1025237 w 1108714"/>
              <a:gd name="connsiteY4-2454" fmla="*/ 124690 h 5680363"/>
              <a:gd name="connsiteX5-2455" fmla="*/ 955964 w 1108714"/>
              <a:gd name="connsiteY5-2456" fmla="*/ 69272 h 5680363"/>
              <a:gd name="connsiteX6-2457" fmla="*/ 831273 w 1108714"/>
              <a:gd name="connsiteY6-2458" fmla="*/ 0 h 5680363"/>
              <a:gd name="connsiteX7-2459" fmla="*/ 401782 w 1108714"/>
              <a:gd name="connsiteY7-2460" fmla="*/ 13854 h 5680363"/>
              <a:gd name="connsiteX8-2461" fmla="*/ 360218 w 1108714"/>
              <a:gd name="connsiteY8-2462" fmla="*/ 27709 h 5680363"/>
              <a:gd name="connsiteX9-2463" fmla="*/ 318655 w 1108714"/>
              <a:gd name="connsiteY9-2464" fmla="*/ 55418 h 5680363"/>
              <a:gd name="connsiteX10-2465" fmla="*/ 277091 w 1108714"/>
              <a:gd name="connsiteY10-2466" fmla="*/ 96981 h 5680363"/>
              <a:gd name="connsiteX11-2467" fmla="*/ 263237 w 1108714"/>
              <a:gd name="connsiteY11-2468" fmla="*/ 138545 h 5680363"/>
              <a:gd name="connsiteX12-2469" fmla="*/ 180109 w 1108714"/>
              <a:gd name="connsiteY12-2470" fmla="*/ 180109 h 5680363"/>
              <a:gd name="connsiteX13-2471" fmla="*/ 166255 w 1108714"/>
              <a:gd name="connsiteY13-2472" fmla="*/ 346363 h 5680363"/>
              <a:gd name="connsiteX14-2473" fmla="*/ 138546 w 1108714"/>
              <a:gd name="connsiteY14-2474" fmla="*/ 387927 h 5680363"/>
              <a:gd name="connsiteX15-2475" fmla="*/ 96982 w 1108714"/>
              <a:gd name="connsiteY15-2476" fmla="*/ 457200 h 5680363"/>
              <a:gd name="connsiteX16-2477" fmla="*/ 124691 w 1108714"/>
              <a:gd name="connsiteY16-2478" fmla="*/ 498763 h 5680363"/>
              <a:gd name="connsiteX17-2479" fmla="*/ 207818 w 1108714"/>
              <a:gd name="connsiteY17-2480" fmla="*/ 526472 h 5680363"/>
              <a:gd name="connsiteX18-2481" fmla="*/ 235528 w 1108714"/>
              <a:gd name="connsiteY18-2482" fmla="*/ 568036 h 5680363"/>
              <a:gd name="connsiteX19-2483" fmla="*/ 249382 w 1108714"/>
              <a:gd name="connsiteY19-2484" fmla="*/ 678872 h 5680363"/>
              <a:gd name="connsiteX20-2485" fmla="*/ 290946 w 1108714"/>
              <a:gd name="connsiteY20-2486" fmla="*/ 692727 h 5680363"/>
              <a:gd name="connsiteX21-2487" fmla="*/ 332509 w 1108714"/>
              <a:gd name="connsiteY21-2488" fmla="*/ 720436 h 5680363"/>
              <a:gd name="connsiteX22-2489" fmla="*/ 346364 w 1108714"/>
              <a:gd name="connsiteY22-2490" fmla="*/ 762000 h 5680363"/>
              <a:gd name="connsiteX23-2491" fmla="*/ 415637 w 1108714"/>
              <a:gd name="connsiteY23-2492" fmla="*/ 886690 h 5680363"/>
              <a:gd name="connsiteX24-2493" fmla="*/ 415637 w 1108714"/>
              <a:gd name="connsiteY24-2494" fmla="*/ 1066800 h 5680363"/>
              <a:gd name="connsiteX25-2495" fmla="*/ 498764 w 1108714"/>
              <a:gd name="connsiteY25-2496" fmla="*/ 1094509 h 5680363"/>
              <a:gd name="connsiteX26-2497" fmla="*/ 609600 w 1108714"/>
              <a:gd name="connsiteY26-2498" fmla="*/ 1108363 h 5680363"/>
              <a:gd name="connsiteX27-2499" fmla="*/ 692728 w 1108714"/>
              <a:gd name="connsiteY27-2500" fmla="*/ 1136072 h 5680363"/>
              <a:gd name="connsiteX28-2501" fmla="*/ 734291 w 1108714"/>
              <a:gd name="connsiteY28-2502" fmla="*/ 1163781 h 5680363"/>
              <a:gd name="connsiteX29-2503" fmla="*/ 817418 w 1108714"/>
              <a:gd name="connsiteY29-2504" fmla="*/ 1191490 h 5680363"/>
              <a:gd name="connsiteX30-2505" fmla="*/ 845128 w 1108714"/>
              <a:gd name="connsiteY30-2506" fmla="*/ 1219200 h 5680363"/>
              <a:gd name="connsiteX31-2507" fmla="*/ 886691 w 1108714"/>
              <a:gd name="connsiteY31-2508" fmla="*/ 1233054 h 5680363"/>
              <a:gd name="connsiteX32-2509" fmla="*/ 872837 w 1108714"/>
              <a:gd name="connsiteY32-2510" fmla="*/ 1274618 h 5680363"/>
              <a:gd name="connsiteX33-2511" fmla="*/ 789709 w 1108714"/>
              <a:gd name="connsiteY33-2512" fmla="*/ 1288472 h 5680363"/>
              <a:gd name="connsiteX34-2513" fmla="*/ 734291 w 1108714"/>
              <a:gd name="connsiteY34-2514" fmla="*/ 1302327 h 5680363"/>
              <a:gd name="connsiteX35-2515" fmla="*/ 526473 w 1108714"/>
              <a:gd name="connsiteY35-2516" fmla="*/ 1288472 h 5680363"/>
              <a:gd name="connsiteX36-2517" fmla="*/ 443346 w 1108714"/>
              <a:gd name="connsiteY36-2518" fmla="*/ 1246909 h 5680363"/>
              <a:gd name="connsiteX37-2519" fmla="*/ 401782 w 1108714"/>
              <a:gd name="connsiteY37-2520" fmla="*/ 1233054 h 5680363"/>
              <a:gd name="connsiteX38-2521" fmla="*/ 360218 w 1108714"/>
              <a:gd name="connsiteY38-2522" fmla="*/ 1191490 h 5680363"/>
              <a:gd name="connsiteX39-2523" fmla="*/ 277091 w 1108714"/>
              <a:gd name="connsiteY39-2524" fmla="*/ 1246909 h 5680363"/>
              <a:gd name="connsiteX40-2525" fmla="*/ 263237 w 1108714"/>
              <a:gd name="connsiteY40-2526" fmla="*/ 1288472 h 5680363"/>
              <a:gd name="connsiteX41-2527" fmla="*/ 207818 w 1108714"/>
              <a:gd name="connsiteY41-2528" fmla="*/ 1371600 h 5680363"/>
              <a:gd name="connsiteX42-2529" fmla="*/ 180109 w 1108714"/>
              <a:gd name="connsiteY42-2530" fmla="*/ 1468581 h 5680363"/>
              <a:gd name="connsiteX43-2531" fmla="*/ 124691 w 1108714"/>
              <a:gd name="connsiteY43-2532" fmla="*/ 1551709 h 5680363"/>
              <a:gd name="connsiteX44-2533" fmla="*/ 69273 w 1108714"/>
              <a:gd name="connsiteY44-2534" fmla="*/ 1717963 h 5680363"/>
              <a:gd name="connsiteX45-2535" fmla="*/ 55418 w 1108714"/>
              <a:gd name="connsiteY45-2536" fmla="*/ 1759527 h 5680363"/>
              <a:gd name="connsiteX46-2537" fmla="*/ 41564 w 1108714"/>
              <a:gd name="connsiteY46-2538" fmla="*/ 1801090 h 5680363"/>
              <a:gd name="connsiteX47-2539" fmla="*/ 27709 w 1108714"/>
              <a:gd name="connsiteY47-2540" fmla="*/ 2064327 h 5680363"/>
              <a:gd name="connsiteX48-2541" fmla="*/ 13855 w 1108714"/>
              <a:gd name="connsiteY48-2542" fmla="*/ 2105890 h 5680363"/>
              <a:gd name="connsiteX49-2543" fmla="*/ 0 w 1108714"/>
              <a:gd name="connsiteY49-2544" fmla="*/ 2798618 h 5680363"/>
              <a:gd name="connsiteX50-2545" fmla="*/ 13855 w 1108714"/>
              <a:gd name="connsiteY50-2546" fmla="*/ 2840181 h 5680363"/>
              <a:gd name="connsiteX51-2547" fmla="*/ 83128 w 1108714"/>
              <a:gd name="connsiteY51-2548" fmla="*/ 2854036 h 5680363"/>
              <a:gd name="connsiteX52-2549" fmla="*/ 138546 w 1108714"/>
              <a:gd name="connsiteY52-2550" fmla="*/ 2867890 h 5680363"/>
              <a:gd name="connsiteX53-2551" fmla="*/ 221673 w 1108714"/>
              <a:gd name="connsiteY53-2552" fmla="*/ 2840181 h 5680363"/>
              <a:gd name="connsiteX54-2553" fmla="*/ 277091 w 1108714"/>
              <a:gd name="connsiteY54-2554" fmla="*/ 2812472 h 5680363"/>
              <a:gd name="connsiteX55-2555" fmla="*/ 332509 w 1108714"/>
              <a:gd name="connsiteY55-2556" fmla="*/ 2798618 h 5680363"/>
              <a:gd name="connsiteX56-2557" fmla="*/ 457200 w 1108714"/>
              <a:gd name="connsiteY56-2558" fmla="*/ 2770909 h 5680363"/>
              <a:gd name="connsiteX57-2559" fmla="*/ 471055 w 1108714"/>
              <a:gd name="connsiteY57-2560" fmla="*/ 2729345 h 5680363"/>
              <a:gd name="connsiteX58-2561" fmla="*/ 387928 w 1108714"/>
              <a:gd name="connsiteY58-2562" fmla="*/ 2729345 h 5680363"/>
              <a:gd name="connsiteX59-2563" fmla="*/ 277091 w 1108714"/>
              <a:gd name="connsiteY59-2564" fmla="*/ 2812472 h 5680363"/>
              <a:gd name="connsiteX60-2565" fmla="*/ 221673 w 1108714"/>
              <a:gd name="connsiteY60-2566" fmla="*/ 2895600 h 5680363"/>
              <a:gd name="connsiteX61-2567" fmla="*/ 249382 w 1108714"/>
              <a:gd name="connsiteY61-2568" fmla="*/ 2937163 h 5680363"/>
              <a:gd name="connsiteX62-2569" fmla="*/ 332509 w 1108714"/>
              <a:gd name="connsiteY62-2570" fmla="*/ 2964872 h 5680363"/>
              <a:gd name="connsiteX63-2571" fmla="*/ 512618 w 1108714"/>
              <a:gd name="connsiteY63-2572" fmla="*/ 2951018 h 5680363"/>
              <a:gd name="connsiteX64-2573" fmla="*/ 595746 w 1108714"/>
              <a:gd name="connsiteY64-2574" fmla="*/ 2923309 h 5680363"/>
              <a:gd name="connsiteX65-2575" fmla="*/ 762000 w 1108714"/>
              <a:gd name="connsiteY65-2576" fmla="*/ 2909454 h 5680363"/>
              <a:gd name="connsiteX66-2577" fmla="*/ 1011382 w 1108714"/>
              <a:gd name="connsiteY66-2578" fmla="*/ 2923309 h 5680363"/>
              <a:gd name="connsiteX67-2579" fmla="*/ 1052946 w 1108714"/>
              <a:gd name="connsiteY67-2580" fmla="*/ 2964872 h 5680363"/>
              <a:gd name="connsiteX68-2581" fmla="*/ 1011382 w 1108714"/>
              <a:gd name="connsiteY68-2582" fmla="*/ 3048000 h 5680363"/>
              <a:gd name="connsiteX69-2583" fmla="*/ 290946 w 1108714"/>
              <a:gd name="connsiteY69-2584" fmla="*/ 3034145 h 5680363"/>
              <a:gd name="connsiteX70-2585" fmla="*/ 235528 w 1108714"/>
              <a:gd name="connsiteY70-2586" fmla="*/ 3020290 h 5680363"/>
              <a:gd name="connsiteX71-2587" fmla="*/ 124691 w 1108714"/>
              <a:gd name="connsiteY71-2588" fmla="*/ 3006436 h 5680363"/>
              <a:gd name="connsiteX72-2589" fmla="*/ 83128 w 1108714"/>
              <a:gd name="connsiteY72-2590" fmla="*/ 2895600 h 5680363"/>
              <a:gd name="connsiteX73-2591" fmla="*/ 55418 w 1108714"/>
              <a:gd name="connsiteY73-2592" fmla="*/ 2854036 h 5680363"/>
              <a:gd name="connsiteX74-2593" fmla="*/ 69273 w 1108714"/>
              <a:gd name="connsiteY74-2594" fmla="*/ 2895600 h 5680363"/>
              <a:gd name="connsiteX75-2595" fmla="*/ 83128 w 1108714"/>
              <a:gd name="connsiteY75-2596" fmla="*/ 3255818 h 5680363"/>
              <a:gd name="connsiteX76-2597" fmla="*/ 110837 w 1108714"/>
              <a:gd name="connsiteY76-2598" fmla="*/ 3297381 h 5680363"/>
              <a:gd name="connsiteX77-2599" fmla="*/ 124691 w 1108714"/>
              <a:gd name="connsiteY77-2600" fmla="*/ 3338945 h 5680363"/>
              <a:gd name="connsiteX78-2601" fmla="*/ 138546 w 1108714"/>
              <a:gd name="connsiteY78-2602" fmla="*/ 3574472 h 5680363"/>
              <a:gd name="connsiteX79-2603" fmla="*/ 180109 w 1108714"/>
              <a:gd name="connsiteY79-2604" fmla="*/ 3657600 h 5680363"/>
              <a:gd name="connsiteX80-2605" fmla="*/ 207818 w 1108714"/>
              <a:gd name="connsiteY80-2606" fmla="*/ 3740727 h 5680363"/>
              <a:gd name="connsiteX81-2607" fmla="*/ 263237 w 1108714"/>
              <a:gd name="connsiteY81-2608" fmla="*/ 3810000 h 5680363"/>
              <a:gd name="connsiteX82-2609" fmla="*/ 401782 w 1108714"/>
              <a:gd name="connsiteY82-2610" fmla="*/ 4544290 h 5680363"/>
              <a:gd name="connsiteX83-2611" fmla="*/ 471055 w 1108714"/>
              <a:gd name="connsiteY83-2612" fmla="*/ 5583382 h 5680363"/>
              <a:gd name="connsiteX84-2613" fmla="*/ 443346 w 1108714"/>
              <a:gd name="connsiteY84-2614" fmla="*/ 5181601 h 5680363"/>
              <a:gd name="connsiteX85-2615" fmla="*/ 332509 w 1108714"/>
              <a:gd name="connsiteY85-2616" fmla="*/ 3976254 h 5680363"/>
              <a:gd name="connsiteX86-2617" fmla="*/ 207818 w 1108714"/>
              <a:gd name="connsiteY86-2618" fmla="*/ 5264727 h 5680363"/>
              <a:gd name="connsiteX87-2619" fmla="*/ 166255 w 1108714"/>
              <a:gd name="connsiteY87-2620" fmla="*/ 5541818 h 5680363"/>
              <a:gd name="connsiteX88-2621" fmla="*/ 138546 w 1108714"/>
              <a:gd name="connsiteY88-2622" fmla="*/ 5583381 h 5680363"/>
              <a:gd name="connsiteX89-2623" fmla="*/ 304800 w 1108714"/>
              <a:gd name="connsiteY89-2624" fmla="*/ 5611091 h 5680363"/>
              <a:gd name="connsiteX90-2625" fmla="*/ 748146 w 1108714"/>
              <a:gd name="connsiteY90-2626" fmla="*/ 5389419 h 5680363"/>
              <a:gd name="connsiteX91-2627" fmla="*/ 678873 w 1108714"/>
              <a:gd name="connsiteY91-2628" fmla="*/ 3006437 h 5680363"/>
              <a:gd name="connsiteX92" fmla="*/ 1094508 w 1108714"/>
              <a:gd name="connsiteY92" fmla="*/ 5680363 h 5680363"/>
              <a:gd name="connsiteX0-2629" fmla="*/ 969818 w 1108714"/>
              <a:gd name="connsiteY0-2630" fmla="*/ 304800 h 5680363"/>
              <a:gd name="connsiteX1-2631" fmla="*/ 1052946 w 1108714"/>
              <a:gd name="connsiteY1-2632" fmla="*/ 290945 h 5680363"/>
              <a:gd name="connsiteX2-2633" fmla="*/ 1094509 w 1108714"/>
              <a:gd name="connsiteY2-2634" fmla="*/ 277090 h 5680363"/>
              <a:gd name="connsiteX3-2635" fmla="*/ 1080655 w 1108714"/>
              <a:gd name="connsiteY3-2636" fmla="*/ 193963 h 5680363"/>
              <a:gd name="connsiteX4-2637" fmla="*/ 1025237 w 1108714"/>
              <a:gd name="connsiteY4-2638" fmla="*/ 124690 h 5680363"/>
              <a:gd name="connsiteX5-2639" fmla="*/ 955964 w 1108714"/>
              <a:gd name="connsiteY5-2640" fmla="*/ 69272 h 5680363"/>
              <a:gd name="connsiteX6-2641" fmla="*/ 831273 w 1108714"/>
              <a:gd name="connsiteY6-2642" fmla="*/ 0 h 5680363"/>
              <a:gd name="connsiteX7-2643" fmla="*/ 401782 w 1108714"/>
              <a:gd name="connsiteY7-2644" fmla="*/ 13854 h 5680363"/>
              <a:gd name="connsiteX8-2645" fmla="*/ 360218 w 1108714"/>
              <a:gd name="connsiteY8-2646" fmla="*/ 27709 h 5680363"/>
              <a:gd name="connsiteX9-2647" fmla="*/ 318655 w 1108714"/>
              <a:gd name="connsiteY9-2648" fmla="*/ 55418 h 5680363"/>
              <a:gd name="connsiteX10-2649" fmla="*/ 277091 w 1108714"/>
              <a:gd name="connsiteY10-2650" fmla="*/ 96981 h 5680363"/>
              <a:gd name="connsiteX11-2651" fmla="*/ 263237 w 1108714"/>
              <a:gd name="connsiteY11-2652" fmla="*/ 138545 h 5680363"/>
              <a:gd name="connsiteX12-2653" fmla="*/ 180109 w 1108714"/>
              <a:gd name="connsiteY12-2654" fmla="*/ 180109 h 5680363"/>
              <a:gd name="connsiteX13-2655" fmla="*/ 166255 w 1108714"/>
              <a:gd name="connsiteY13-2656" fmla="*/ 346363 h 5680363"/>
              <a:gd name="connsiteX14-2657" fmla="*/ 138546 w 1108714"/>
              <a:gd name="connsiteY14-2658" fmla="*/ 387927 h 5680363"/>
              <a:gd name="connsiteX15-2659" fmla="*/ 96982 w 1108714"/>
              <a:gd name="connsiteY15-2660" fmla="*/ 457200 h 5680363"/>
              <a:gd name="connsiteX16-2661" fmla="*/ 124691 w 1108714"/>
              <a:gd name="connsiteY16-2662" fmla="*/ 498763 h 5680363"/>
              <a:gd name="connsiteX17-2663" fmla="*/ 207818 w 1108714"/>
              <a:gd name="connsiteY17-2664" fmla="*/ 526472 h 5680363"/>
              <a:gd name="connsiteX18-2665" fmla="*/ 235528 w 1108714"/>
              <a:gd name="connsiteY18-2666" fmla="*/ 568036 h 5680363"/>
              <a:gd name="connsiteX19-2667" fmla="*/ 249382 w 1108714"/>
              <a:gd name="connsiteY19-2668" fmla="*/ 678872 h 5680363"/>
              <a:gd name="connsiteX20-2669" fmla="*/ 290946 w 1108714"/>
              <a:gd name="connsiteY20-2670" fmla="*/ 692727 h 5680363"/>
              <a:gd name="connsiteX21-2671" fmla="*/ 332509 w 1108714"/>
              <a:gd name="connsiteY21-2672" fmla="*/ 720436 h 5680363"/>
              <a:gd name="connsiteX22-2673" fmla="*/ 346364 w 1108714"/>
              <a:gd name="connsiteY22-2674" fmla="*/ 762000 h 5680363"/>
              <a:gd name="connsiteX23-2675" fmla="*/ 415637 w 1108714"/>
              <a:gd name="connsiteY23-2676" fmla="*/ 886690 h 5680363"/>
              <a:gd name="connsiteX24-2677" fmla="*/ 415637 w 1108714"/>
              <a:gd name="connsiteY24-2678" fmla="*/ 1066800 h 5680363"/>
              <a:gd name="connsiteX25-2679" fmla="*/ 498764 w 1108714"/>
              <a:gd name="connsiteY25-2680" fmla="*/ 1094509 h 5680363"/>
              <a:gd name="connsiteX26-2681" fmla="*/ 609600 w 1108714"/>
              <a:gd name="connsiteY26-2682" fmla="*/ 1108363 h 5680363"/>
              <a:gd name="connsiteX27-2683" fmla="*/ 692728 w 1108714"/>
              <a:gd name="connsiteY27-2684" fmla="*/ 1136072 h 5680363"/>
              <a:gd name="connsiteX28-2685" fmla="*/ 734291 w 1108714"/>
              <a:gd name="connsiteY28-2686" fmla="*/ 1163781 h 5680363"/>
              <a:gd name="connsiteX29-2687" fmla="*/ 817418 w 1108714"/>
              <a:gd name="connsiteY29-2688" fmla="*/ 1191490 h 5680363"/>
              <a:gd name="connsiteX30-2689" fmla="*/ 845128 w 1108714"/>
              <a:gd name="connsiteY30-2690" fmla="*/ 1219200 h 5680363"/>
              <a:gd name="connsiteX31-2691" fmla="*/ 886691 w 1108714"/>
              <a:gd name="connsiteY31-2692" fmla="*/ 1233054 h 5680363"/>
              <a:gd name="connsiteX32-2693" fmla="*/ 872837 w 1108714"/>
              <a:gd name="connsiteY32-2694" fmla="*/ 1274618 h 5680363"/>
              <a:gd name="connsiteX33-2695" fmla="*/ 789709 w 1108714"/>
              <a:gd name="connsiteY33-2696" fmla="*/ 1288472 h 5680363"/>
              <a:gd name="connsiteX34-2697" fmla="*/ 734291 w 1108714"/>
              <a:gd name="connsiteY34-2698" fmla="*/ 1302327 h 5680363"/>
              <a:gd name="connsiteX35-2699" fmla="*/ 526473 w 1108714"/>
              <a:gd name="connsiteY35-2700" fmla="*/ 1288472 h 5680363"/>
              <a:gd name="connsiteX36-2701" fmla="*/ 443346 w 1108714"/>
              <a:gd name="connsiteY36-2702" fmla="*/ 1246909 h 5680363"/>
              <a:gd name="connsiteX37-2703" fmla="*/ 401782 w 1108714"/>
              <a:gd name="connsiteY37-2704" fmla="*/ 1233054 h 5680363"/>
              <a:gd name="connsiteX38-2705" fmla="*/ 360218 w 1108714"/>
              <a:gd name="connsiteY38-2706" fmla="*/ 1191490 h 5680363"/>
              <a:gd name="connsiteX39-2707" fmla="*/ 277091 w 1108714"/>
              <a:gd name="connsiteY39-2708" fmla="*/ 1246909 h 5680363"/>
              <a:gd name="connsiteX40-2709" fmla="*/ 263237 w 1108714"/>
              <a:gd name="connsiteY40-2710" fmla="*/ 1288472 h 5680363"/>
              <a:gd name="connsiteX41-2711" fmla="*/ 207818 w 1108714"/>
              <a:gd name="connsiteY41-2712" fmla="*/ 1371600 h 5680363"/>
              <a:gd name="connsiteX42-2713" fmla="*/ 180109 w 1108714"/>
              <a:gd name="connsiteY42-2714" fmla="*/ 1468581 h 5680363"/>
              <a:gd name="connsiteX43-2715" fmla="*/ 124691 w 1108714"/>
              <a:gd name="connsiteY43-2716" fmla="*/ 1551709 h 5680363"/>
              <a:gd name="connsiteX44-2717" fmla="*/ 69273 w 1108714"/>
              <a:gd name="connsiteY44-2718" fmla="*/ 1717963 h 5680363"/>
              <a:gd name="connsiteX45-2719" fmla="*/ 55418 w 1108714"/>
              <a:gd name="connsiteY45-2720" fmla="*/ 1759527 h 5680363"/>
              <a:gd name="connsiteX46-2721" fmla="*/ 41564 w 1108714"/>
              <a:gd name="connsiteY46-2722" fmla="*/ 1801090 h 5680363"/>
              <a:gd name="connsiteX47-2723" fmla="*/ 27709 w 1108714"/>
              <a:gd name="connsiteY47-2724" fmla="*/ 2064327 h 5680363"/>
              <a:gd name="connsiteX48-2725" fmla="*/ 13855 w 1108714"/>
              <a:gd name="connsiteY48-2726" fmla="*/ 2105890 h 5680363"/>
              <a:gd name="connsiteX49-2727" fmla="*/ 0 w 1108714"/>
              <a:gd name="connsiteY49-2728" fmla="*/ 2798618 h 5680363"/>
              <a:gd name="connsiteX50-2729" fmla="*/ 13855 w 1108714"/>
              <a:gd name="connsiteY50-2730" fmla="*/ 2840181 h 5680363"/>
              <a:gd name="connsiteX51-2731" fmla="*/ 83128 w 1108714"/>
              <a:gd name="connsiteY51-2732" fmla="*/ 2854036 h 5680363"/>
              <a:gd name="connsiteX52-2733" fmla="*/ 138546 w 1108714"/>
              <a:gd name="connsiteY52-2734" fmla="*/ 2867890 h 5680363"/>
              <a:gd name="connsiteX53-2735" fmla="*/ 221673 w 1108714"/>
              <a:gd name="connsiteY53-2736" fmla="*/ 2840181 h 5680363"/>
              <a:gd name="connsiteX54-2737" fmla="*/ 277091 w 1108714"/>
              <a:gd name="connsiteY54-2738" fmla="*/ 2812472 h 5680363"/>
              <a:gd name="connsiteX55-2739" fmla="*/ 332509 w 1108714"/>
              <a:gd name="connsiteY55-2740" fmla="*/ 2798618 h 5680363"/>
              <a:gd name="connsiteX56-2741" fmla="*/ 457200 w 1108714"/>
              <a:gd name="connsiteY56-2742" fmla="*/ 2770909 h 5680363"/>
              <a:gd name="connsiteX57-2743" fmla="*/ 471055 w 1108714"/>
              <a:gd name="connsiteY57-2744" fmla="*/ 2729345 h 5680363"/>
              <a:gd name="connsiteX58-2745" fmla="*/ 387928 w 1108714"/>
              <a:gd name="connsiteY58-2746" fmla="*/ 2729345 h 5680363"/>
              <a:gd name="connsiteX59-2747" fmla="*/ 277091 w 1108714"/>
              <a:gd name="connsiteY59-2748" fmla="*/ 2812472 h 5680363"/>
              <a:gd name="connsiteX60-2749" fmla="*/ 221673 w 1108714"/>
              <a:gd name="connsiteY60-2750" fmla="*/ 2895600 h 5680363"/>
              <a:gd name="connsiteX61-2751" fmla="*/ 249382 w 1108714"/>
              <a:gd name="connsiteY61-2752" fmla="*/ 2937163 h 5680363"/>
              <a:gd name="connsiteX62-2753" fmla="*/ 332509 w 1108714"/>
              <a:gd name="connsiteY62-2754" fmla="*/ 2964872 h 5680363"/>
              <a:gd name="connsiteX63-2755" fmla="*/ 512618 w 1108714"/>
              <a:gd name="connsiteY63-2756" fmla="*/ 2951018 h 5680363"/>
              <a:gd name="connsiteX64-2757" fmla="*/ 595746 w 1108714"/>
              <a:gd name="connsiteY64-2758" fmla="*/ 2923309 h 5680363"/>
              <a:gd name="connsiteX65-2759" fmla="*/ 762000 w 1108714"/>
              <a:gd name="connsiteY65-2760" fmla="*/ 2909454 h 5680363"/>
              <a:gd name="connsiteX66-2761" fmla="*/ 1011382 w 1108714"/>
              <a:gd name="connsiteY66-2762" fmla="*/ 2923309 h 5680363"/>
              <a:gd name="connsiteX67-2763" fmla="*/ 1052946 w 1108714"/>
              <a:gd name="connsiteY67-2764" fmla="*/ 2964872 h 5680363"/>
              <a:gd name="connsiteX68-2765" fmla="*/ 1011382 w 1108714"/>
              <a:gd name="connsiteY68-2766" fmla="*/ 3048000 h 5680363"/>
              <a:gd name="connsiteX69-2767" fmla="*/ 290946 w 1108714"/>
              <a:gd name="connsiteY69-2768" fmla="*/ 3034145 h 5680363"/>
              <a:gd name="connsiteX70-2769" fmla="*/ 235528 w 1108714"/>
              <a:gd name="connsiteY70-2770" fmla="*/ 3020290 h 5680363"/>
              <a:gd name="connsiteX71-2771" fmla="*/ 124691 w 1108714"/>
              <a:gd name="connsiteY71-2772" fmla="*/ 3006436 h 5680363"/>
              <a:gd name="connsiteX72-2773" fmla="*/ 83128 w 1108714"/>
              <a:gd name="connsiteY72-2774" fmla="*/ 2895600 h 5680363"/>
              <a:gd name="connsiteX73-2775" fmla="*/ 55418 w 1108714"/>
              <a:gd name="connsiteY73-2776" fmla="*/ 2854036 h 5680363"/>
              <a:gd name="connsiteX74-2777" fmla="*/ 69273 w 1108714"/>
              <a:gd name="connsiteY74-2778" fmla="*/ 2895600 h 5680363"/>
              <a:gd name="connsiteX75-2779" fmla="*/ 83128 w 1108714"/>
              <a:gd name="connsiteY75-2780" fmla="*/ 3255818 h 5680363"/>
              <a:gd name="connsiteX76-2781" fmla="*/ 110837 w 1108714"/>
              <a:gd name="connsiteY76-2782" fmla="*/ 3297381 h 5680363"/>
              <a:gd name="connsiteX77-2783" fmla="*/ 124691 w 1108714"/>
              <a:gd name="connsiteY77-2784" fmla="*/ 3338945 h 5680363"/>
              <a:gd name="connsiteX78-2785" fmla="*/ 138546 w 1108714"/>
              <a:gd name="connsiteY78-2786" fmla="*/ 3574472 h 5680363"/>
              <a:gd name="connsiteX79-2787" fmla="*/ 180109 w 1108714"/>
              <a:gd name="connsiteY79-2788" fmla="*/ 3657600 h 5680363"/>
              <a:gd name="connsiteX80-2789" fmla="*/ 207818 w 1108714"/>
              <a:gd name="connsiteY80-2790" fmla="*/ 3740727 h 5680363"/>
              <a:gd name="connsiteX81-2791" fmla="*/ 263237 w 1108714"/>
              <a:gd name="connsiteY81-2792" fmla="*/ 3810000 h 5680363"/>
              <a:gd name="connsiteX82-2793" fmla="*/ 401782 w 1108714"/>
              <a:gd name="connsiteY82-2794" fmla="*/ 4544290 h 5680363"/>
              <a:gd name="connsiteX83-2795" fmla="*/ 471055 w 1108714"/>
              <a:gd name="connsiteY83-2796" fmla="*/ 5583382 h 5680363"/>
              <a:gd name="connsiteX84-2797" fmla="*/ 443346 w 1108714"/>
              <a:gd name="connsiteY84-2798" fmla="*/ 5181601 h 5680363"/>
              <a:gd name="connsiteX85-2799" fmla="*/ 332509 w 1108714"/>
              <a:gd name="connsiteY85-2800" fmla="*/ 3976254 h 5680363"/>
              <a:gd name="connsiteX86-2801" fmla="*/ 207818 w 1108714"/>
              <a:gd name="connsiteY86-2802" fmla="*/ 5264727 h 5680363"/>
              <a:gd name="connsiteX87-2803" fmla="*/ 166255 w 1108714"/>
              <a:gd name="connsiteY87-2804" fmla="*/ 5541818 h 5680363"/>
              <a:gd name="connsiteX88-2805" fmla="*/ 138546 w 1108714"/>
              <a:gd name="connsiteY88-2806" fmla="*/ 5583381 h 5680363"/>
              <a:gd name="connsiteX89-2807" fmla="*/ 304800 w 1108714"/>
              <a:gd name="connsiteY89-2808" fmla="*/ 5611091 h 5680363"/>
              <a:gd name="connsiteX90-2809" fmla="*/ 706582 w 1108714"/>
              <a:gd name="connsiteY90-2810" fmla="*/ 5597237 h 5680363"/>
              <a:gd name="connsiteX91-2811" fmla="*/ 748146 w 1108714"/>
              <a:gd name="connsiteY91-2812" fmla="*/ 5389419 h 5680363"/>
              <a:gd name="connsiteX92-2813" fmla="*/ 678873 w 1108714"/>
              <a:gd name="connsiteY92-2814" fmla="*/ 3006437 h 5680363"/>
              <a:gd name="connsiteX93" fmla="*/ 1094508 w 1108714"/>
              <a:gd name="connsiteY93" fmla="*/ 5680363 h 5680363"/>
              <a:gd name="connsiteX0-2815" fmla="*/ 969818 w 1108714"/>
              <a:gd name="connsiteY0-2816" fmla="*/ 304800 h 5680363"/>
              <a:gd name="connsiteX1-2817" fmla="*/ 1052946 w 1108714"/>
              <a:gd name="connsiteY1-2818" fmla="*/ 290945 h 5680363"/>
              <a:gd name="connsiteX2-2819" fmla="*/ 1094509 w 1108714"/>
              <a:gd name="connsiteY2-2820" fmla="*/ 277090 h 5680363"/>
              <a:gd name="connsiteX3-2821" fmla="*/ 1080655 w 1108714"/>
              <a:gd name="connsiteY3-2822" fmla="*/ 193963 h 5680363"/>
              <a:gd name="connsiteX4-2823" fmla="*/ 1025237 w 1108714"/>
              <a:gd name="connsiteY4-2824" fmla="*/ 124690 h 5680363"/>
              <a:gd name="connsiteX5-2825" fmla="*/ 955964 w 1108714"/>
              <a:gd name="connsiteY5-2826" fmla="*/ 69272 h 5680363"/>
              <a:gd name="connsiteX6-2827" fmla="*/ 831273 w 1108714"/>
              <a:gd name="connsiteY6-2828" fmla="*/ 0 h 5680363"/>
              <a:gd name="connsiteX7-2829" fmla="*/ 401782 w 1108714"/>
              <a:gd name="connsiteY7-2830" fmla="*/ 13854 h 5680363"/>
              <a:gd name="connsiteX8-2831" fmla="*/ 360218 w 1108714"/>
              <a:gd name="connsiteY8-2832" fmla="*/ 27709 h 5680363"/>
              <a:gd name="connsiteX9-2833" fmla="*/ 318655 w 1108714"/>
              <a:gd name="connsiteY9-2834" fmla="*/ 55418 h 5680363"/>
              <a:gd name="connsiteX10-2835" fmla="*/ 277091 w 1108714"/>
              <a:gd name="connsiteY10-2836" fmla="*/ 96981 h 5680363"/>
              <a:gd name="connsiteX11-2837" fmla="*/ 263237 w 1108714"/>
              <a:gd name="connsiteY11-2838" fmla="*/ 138545 h 5680363"/>
              <a:gd name="connsiteX12-2839" fmla="*/ 180109 w 1108714"/>
              <a:gd name="connsiteY12-2840" fmla="*/ 180109 h 5680363"/>
              <a:gd name="connsiteX13-2841" fmla="*/ 166255 w 1108714"/>
              <a:gd name="connsiteY13-2842" fmla="*/ 346363 h 5680363"/>
              <a:gd name="connsiteX14-2843" fmla="*/ 138546 w 1108714"/>
              <a:gd name="connsiteY14-2844" fmla="*/ 387927 h 5680363"/>
              <a:gd name="connsiteX15-2845" fmla="*/ 96982 w 1108714"/>
              <a:gd name="connsiteY15-2846" fmla="*/ 457200 h 5680363"/>
              <a:gd name="connsiteX16-2847" fmla="*/ 124691 w 1108714"/>
              <a:gd name="connsiteY16-2848" fmla="*/ 498763 h 5680363"/>
              <a:gd name="connsiteX17-2849" fmla="*/ 207818 w 1108714"/>
              <a:gd name="connsiteY17-2850" fmla="*/ 526472 h 5680363"/>
              <a:gd name="connsiteX18-2851" fmla="*/ 235528 w 1108714"/>
              <a:gd name="connsiteY18-2852" fmla="*/ 568036 h 5680363"/>
              <a:gd name="connsiteX19-2853" fmla="*/ 249382 w 1108714"/>
              <a:gd name="connsiteY19-2854" fmla="*/ 678872 h 5680363"/>
              <a:gd name="connsiteX20-2855" fmla="*/ 290946 w 1108714"/>
              <a:gd name="connsiteY20-2856" fmla="*/ 692727 h 5680363"/>
              <a:gd name="connsiteX21-2857" fmla="*/ 332509 w 1108714"/>
              <a:gd name="connsiteY21-2858" fmla="*/ 720436 h 5680363"/>
              <a:gd name="connsiteX22-2859" fmla="*/ 346364 w 1108714"/>
              <a:gd name="connsiteY22-2860" fmla="*/ 762000 h 5680363"/>
              <a:gd name="connsiteX23-2861" fmla="*/ 415637 w 1108714"/>
              <a:gd name="connsiteY23-2862" fmla="*/ 886690 h 5680363"/>
              <a:gd name="connsiteX24-2863" fmla="*/ 415637 w 1108714"/>
              <a:gd name="connsiteY24-2864" fmla="*/ 1066800 h 5680363"/>
              <a:gd name="connsiteX25-2865" fmla="*/ 498764 w 1108714"/>
              <a:gd name="connsiteY25-2866" fmla="*/ 1094509 h 5680363"/>
              <a:gd name="connsiteX26-2867" fmla="*/ 609600 w 1108714"/>
              <a:gd name="connsiteY26-2868" fmla="*/ 1108363 h 5680363"/>
              <a:gd name="connsiteX27-2869" fmla="*/ 692728 w 1108714"/>
              <a:gd name="connsiteY27-2870" fmla="*/ 1136072 h 5680363"/>
              <a:gd name="connsiteX28-2871" fmla="*/ 734291 w 1108714"/>
              <a:gd name="connsiteY28-2872" fmla="*/ 1163781 h 5680363"/>
              <a:gd name="connsiteX29-2873" fmla="*/ 817418 w 1108714"/>
              <a:gd name="connsiteY29-2874" fmla="*/ 1191490 h 5680363"/>
              <a:gd name="connsiteX30-2875" fmla="*/ 845128 w 1108714"/>
              <a:gd name="connsiteY30-2876" fmla="*/ 1219200 h 5680363"/>
              <a:gd name="connsiteX31-2877" fmla="*/ 886691 w 1108714"/>
              <a:gd name="connsiteY31-2878" fmla="*/ 1233054 h 5680363"/>
              <a:gd name="connsiteX32-2879" fmla="*/ 872837 w 1108714"/>
              <a:gd name="connsiteY32-2880" fmla="*/ 1274618 h 5680363"/>
              <a:gd name="connsiteX33-2881" fmla="*/ 789709 w 1108714"/>
              <a:gd name="connsiteY33-2882" fmla="*/ 1288472 h 5680363"/>
              <a:gd name="connsiteX34-2883" fmla="*/ 734291 w 1108714"/>
              <a:gd name="connsiteY34-2884" fmla="*/ 1302327 h 5680363"/>
              <a:gd name="connsiteX35-2885" fmla="*/ 526473 w 1108714"/>
              <a:gd name="connsiteY35-2886" fmla="*/ 1288472 h 5680363"/>
              <a:gd name="connsiteX36-2887" fmla="*/ 443346 w 1108714"/>
              <a:gd name="connsiteY36-2888" fmla="*/ 1246909 h 5680363"/>
              <a:gd name="connsiteX37-2889" fmla="*/ 401782 w 1108714"/>
              <a:gd name="connsiteY37-2890" fmla="*/ 1233054 h 5680363"/>
              <a:gd name="connsiteX38-2891" fmla="*/ 360218 w 1108714"/>
              <a:gd name="connsiteY38-2892" fmla="*/ 1191490 h 5680363"/>
              <a:gd name="connsiteX39-2893" fmla="*/ 277091 w 1108714"/>
              <a:gd name="connsiteY39-2894" fmla="*/ 1246909 h 5680363"/>
              <a:gd name="connsiteX40-2895" fmla="*/ 263237 w 1108714"/>
              <a:gd name="connsiteY40-2896" fmla="*/ 1288472 h 5680363"/>
              <a:gd name="connsiteX41-2897" fmla="*/ 207818 w 1108714"/>
              <a:gd name="connsiteY41-2898" fmla="*/ 1371600 h 5680363"/>
              <a:gd name="connsiteX42-2899" fmla="*/ 180109 w 1108714"/>
              <a:gd name="connsiteY42-2900" fmla="*/ 1468581 h 5680363"/>
              <a:gd name="connsiteX43-2901" fmla="*/ 124691 w 1108714"/>
              <a:gd name="connsiteY43-2902" fmla="*/ 1551709 h 5680363"/>
              <a:gd name="connsiteX44-2903" fmla="*/ 69273 w 1108714"/>
              <a:gd name="connsiteY44-2904" fmla="*/ 1717963 h 5680363"/>
              <a:gd name="connsiteX45-2905" fmla="*/ 55418 w 1108714"/>
              <a:gd name="connsiteY45-2906" fmla="*/ 1759527 h 5680363"/>
              <a:gd name="connsiteX46-2907" fmla="*/ 41564 w 1108714"/>
              <a:gd name="connsiteY46-2908" fmla="*/ 1801090 h 5680363"/>
              <a:gd name="connsiteX47-2909" fmla="*/ 27709 w 1108714"/>
              <a:gd name="connsiteY47-2910" fmla="*/ 2064327 h 5680363"/>
              <a:gd name="connsiteX48-2911" fmla="*/ 13855 w 1108714"/>
              <a:gd name="connsiteY48-2912" fmla="*/ 2105890 h 5680363"/>
              <a:gd name="connsiteX49-2913" fmla="*/ 0 w 1108714"/>
              <a:gd name="connsiteY49-2914" fmla="*/ 2798618 h 5680363"/>
              <a:gd name="connsiteX50-2915" fmla="*/ 13855 w 1108714"/>
              <a:gd name="connsiteY50-2916" fmla="*/ 2840181 h 5680363"/>
              <a:gd name="connsiteX51-2917" fmla="*/ 83128 w 1108714"/>
              <a:gd name="connsiteY51-2918" fmla="*/ 2854036 h 5680363"/>
              <a:gd name="connsiteX52-2919" fmla="*/ 138546 w 1108714"/>
              <a:gd name="connsiteY52-2920" fmla="*/ 2867890 h 5680363"/>
              <a:gd name="connsiteX53-2921" fmla="*/ 221673 w 1108714"/>
              <a:gd name="connsiteY53-2922" fmla="*/ 2840181 h 5680363"/>
              <a:gd name="connsiteX54-2923" fmla="*/ 277091 w 1108714"/>
              <a:gd name="connsiteY54-2924" fmla="*/ 2812472 h 5680363"/>
              <a:gd name="connsiteX55-2925" fmla="*/ 332509 w 1108714"/>
              <a:gd name="connsiteY55-2926" fmla="*/ 2798618 h 5680363"/>
              <a:gd name="connsiteX56-2927" fmla="*/ 457200 w 1108714"/>
              <a:gd name="connsiteY56-2928" fmla="*/ 2770909 h 5680363"/>
              <a:gd name="connsiteX57-2929" fmla="*/ 471055 w 1108714"/>
              <a:gd name="connsiteY57-2930" fmla="*/ 2729345 h 5680363"/>
              <a:gd name="connsiteX58-2931" fmla="*/ 387928 w 1108714"/>
              <a:gd name="connsiteY58-2932" fmla="*/ 2729345 h 5680363"/>
              <a:gd name="connsiteX59-2933" fmla="*/ 277091 w 1108714"/>
              <a:gd name="connsiteY59-2934" fmla="*/ 2812472 h 5680363"/>
              <a:gd name="connsiteX60-2935" fmla="*/ 221673 w 1108714"/>
              <a:gd name="connsiteY60-2936" fmla="*/ 2895600 h 5680363"/>
              <a:gd name="connsiteX61-2937" fmla="*/ 249382 w 1108714"/>
              <a:gd name="connsiteY61-2938" fmla="*/ 2937163 h 5680363"/>
              <a:gd name="connsiteX62-2939" fmla="*/ 332509 w 1108714"/>
              <a:gd name="connsiteY62-2940" fmla="*/ 2964872 h 5680363"/>
              <a:gd name="connsiteX63-2941" fmla="*/ 512618 w 1108714"/>
              <a:gd name="connsiteY63-2942" fmla="*/ 2951018 h 5680363"/>
              <a:gd name="connsiteX64-2943" fmla="*/ 595746 w 1108714"/>
              <a:gd name="connsiteY64-2944" fmla="*/ 2923309 h 5680363"/>
              <a:gd name="connsiteX65-2945" fmla="*/ 762000 w 1108714"/>
              <a:gd name="connsiteY65-2946" fmla="*/ 2909454 h 5680363"/>
              <a:gd name="connsiteX66-2947" fmla="*/ 1011382 w 1108714"/>
              <a:gd name="connsiteY66-2948" fmla="*/ 2923309 h 5680363"/>
              <a:gd name="connsiteX67-2949" fmla="*/ 1052946 w 1108714"/>
              <a:gd name="connsiteY67-2950" fmla="*/ 2964872 h 5680363"/>
              <a:gd name="connsiteX68-2951" fmla="*/ 1011382 w 1108714"/>
              <a:gd name="connsiteY68-2952" fmla="*/ 3048000 h 5680363"/>
              <a:gd name="connsiteX69-2953" fmla="*/ 290946 w 1108714"/>
              <a:gd name="connsiteY69-2954" fmla="*/ 3034145 h 5680363"/>
              <a:gd name="connsiteX70-2955" fmla="*/ 235528 w 1108714"/>
              <a:gd name="connsiteY70-2956" fmla="*/ 3020290 h 5680363"/>
              <a:gd name="connsiteX71-2957" fmla="*/ 124691 w 1108714"/>
              <a:gd name="connsiteY71-2958" fmla="*/ 3006436 h 5680363"/>
              <a:gd name="connsiteX72-2959" fmla="*/ 83128 w 1108714"/>
              <a:gd name="connsiteY72-2960" fmla="*/ 2895600 h 5680363"/>
              <a:gd name="connsiteX73-2961" fmla="*/ 55418 w 1108714"/>
              <a:gd name="connsiteY73-2962" fmla="*/ 2854036 h 5680363"/>
              <a:gd name="connsiteX74-2963" fmla="*/ 69273 w 1108714"/>
              <a:gd name="connsiteY74-2964" fmla="*/ 2895600 h 5680363"/>
              <a:gd name="connsiteX75-2965" fmla="*/ 83128 w 1108714"/>
              <a:gd name="connsiteY75-2966" fmla="*/ 3255818 h 5680363"/>
              <a:gd name="connsiteX76-2967" fmla="*/ 110837 w 1108714"/>
              <a:gd name="connsiteY76-2968" fmla="*/ 3297381 h 5680363"/>
              <a:gd name="connsiteX77-2969" fmla="*/ 124691 w 1108714"/>
              <a:gd name="connsiteY77-2970" fmla="*/ 3338945 h 5680363"/>
              <a:gd name="connsiteX78-2971" fmla="*/ 138546 w 1108714"/>
              <a:gd name="connsiteY78-2972" fmla="*/ 3574472 h 5680363"/>
              <a:gd name="connsiteX79-2973" fmla="*/ 180109 w 1108714"/>
              <a:gd name="connsiteY79-2974" fmla="*/ 3657600 h 5680363"/>
              <a:gd name="connsiteX80-2975" fmla="*/ 207818 w 1108714"/>
              <a:gd name="connsiteY80-2976" fmla="*/ 3740727 h 5680363"/>
              <a:gd name="connsiteX81-2977" fmla="*/ 263237 w 1108714"/>
              <a:gd name="connsiteY81-2978" fmla="*/ 3810000 h 5680363"/>
              <a:gd name="connsiteX82-2979" fmla="*/ 401782 w 1108714"/>
              <a:gd name="connsiteY82-2980" fmla="*/ 4544290 h 5680363"/>
              <a:gd name="connsiteX83-2981" fmla="*/ 471055 w 1108714"/>
              <a:gd name="connsiteY83-2982" fmla="*/ 5583382 h 5680363"/>
              <a:gd name="connsiteX84-2983" fmla="*/ 443346 w 1108714"/>
              <a:gd name="connsiteY84-2984" fmla="*/ 5181601 h 5680363"/>
              <a:gd name="connsiteX85-2985" fmla="*/ 332509 w 1108714"/>
              <a:gd name="connsiteY85-2986" fmla="*/ 3976254 h 5680363"/>
              <a:gd name="connsiteX86-2987" fmla="*/ 207818 w 1108714"/>
              <a:gd name="connsiteY86-2988" fmla="*/ 5264727 h 5680363"/>
              <a:gd name="connsiteX87-2989" fmla="*/ 166255 w 1108714"/>
              <a:gd name="connsiteY87-2990" fmla="*/ 5541818 h 5680363"/>
              <a:gd name="connsiteX88-2991" fmla="*/ 138546 w 1108714"/>
              <a:gd name="connsiteY88-2992" fmla="*/ 5583381 h 5680363"/>
              <a:gd name="connsiteX89-2993" fmla="*/ 304800 w 1108714"/>
              <a:gd name="connsiteY89-2994" fmla="*/ 5611091 h 5680363"/>
              <a:gd name="connsiteX90-2995" fmla="*/ 706582 w 1108714"/>
              <a:gd name="connsiteY90-2996" fmla="*/ 5597237 h 5680363"/>
              <a:gd name="connsiteX91-2997" fmla="*/ 748146 w 1108714"/>
              <a:gd name="connsiteY91-2998" fmla="*/ 5389419 h 5680363"/>
              <a:gd name="connsiteX92-2999" fmla="*/ 748146 w 1108714"/>
              <a:gd name="connsiteY92-3000" fmla="*/ 3893128 h 5680363"/>
              <a:gd name="connsiteX93-3001" fmla="*/ 678873 w 1108714"/>
              <a:gd name="connsiteY93-3002" fmla="*/ 3006437 h 5680363"/>
              <a:gd name="connsiteX94" fmla="*/ 1094508 w 1108714"/>
              <a:gd name="connsiteY94" fmla="*/ 5680363 h 5680363"/>
              <a:gd name="connsiteX0-3003" fmla="*/ 969818 w 1218320"/>
              <a:gd name="connsiteY0-3004" fmla="*/ 304800 h 5680363"/>
              <a:gd name="connsiteX1-3005" fmla="*/ 1052946 w 1218320"/>
              <a:gd name="connsiteY1-3006" fmla="*/ 290945 h 5680363"/>
              <a:gd name="connsiteX2-3007" fmla="*/ 1094509 w 1218320"/>
              <a:gd name="connsiteY2-3008" fmla="*/ 277090 h 5680363"/>
              <a:gd name="connsiteX3-3009" fmla="*/ 1080655 w 1218320"/>
              <a:gd name="connsiteY3-3010" fmla="*/ 193963 h 5680363"/>
              <a:gd name="connsiteX4-3011" fmla="*/ 1025237 w 1218320"/>
              <a:gd name="connsiteY4-3012" fmla="*/ 124690 h 5680363"/>
              <a:gd name="connsiteX5-3013" fmla="*/ 955964 w 1218320"/>
              <a:gd name="connsiteY5-3014" fmla="*/ 69272 h 5680363"/>
              <a:gd name="connsiteX6-3015" fmla="*/ 831273 w 1218320"/>
              <a:gd name="connsiteY6-3016" fmla="*/ 0 h 5680363"/>
              <a:gd name="connsiteX7-3017" fmla="*/ 401782 w 1218320"/>
              <a:gd name="connsiteY7-3018" fmla="*/ 13854 h 5680363"/>
              <a:gd name="connsiteX8-3019" fmla="*/ 360218 w 1218320"/>
              <a:gd name="connsiteY8-3020" fmla="*/ 27709 h 5680363"/>
              <a:gd name="connsiteX9-3021" fmla="*/ 318655 w 1218320"/>
              <a:gd name="connsiteY9-3022" fmla="*/ 55418 h 5680363"/>
              <a:gd name="connsiteX10-3023" fmla="*/ 277091 w 1218320"/>
              <a:gd name="connsiteY10-3024" fmla="*/ 96981 h 5680363"/>
              <a:gd name="connsiteX11-3025" fmla="*/ 263237 w 1218320"/>
              <a:gd name="connsiteY11-3026" fmla="*/ 138545 h 5680363"/>
              <a:gd name="connsiteX12-3027" fmla="*/ 180109 w 1218320"/>
              <a:gd name="connsiteY12-3028" fmla="*/ 180109 h 5680363"/>
              <a:gd name="connsiteX13-3029" fmla="*/ 166255 w 1218320"/>
              <a:gd name="connsiteY13-3030" fmla="*/ 346363 h 5680363"/>
              <a:gd name="connsiteX14-3031" fmla="*/ 138546 w 1218320"/>
              <a:gd name="connsiteY14-3032" fmla="*/ 387927 h 5680363"/>
              <a:gd name="connsiteX15-3033" fmla="*/ 96982 w 1218320"/>
              <a:gd name="connsiteY15-3034" fmla="*/ 457200 h 5680363"/>
              <a:gd name="connsiteX16-3035" fmla="*/ 124691 w 1218320"/>
              <a:gd name="connsiteY16-3036" fmla="*/ 498763 h 5680363"/>
              <a:gd name="connsiteX17-3037" fmla="*/ 207818 w 1218320"/>
              <a:gd name="connsiteY17-3038" fmla="*/ 526472 h 5680363"/>
              <a:gd name="connsiteX18-3039" fmla="*/ 235528 w 1218320"/>
              <a:gd name="connsiteY18-3040" fmla="*/ 568036 h 5680363"/>
              <a:gd name="connsiteX19-3041" fmla="*/ 249382 w 1218320"/>
              <a:gd name="connsiteY19-3042" fmla="*/ 678872 h 5680363"/>
              <a:gd name="connsiteX20-3043" fmla="*/ 290946 w 1218320"/>
              <a:gd name="connsiteY20-3044" fmla="*/ 692727 h 5680363"/>
              <a:gd name="connsiteX21-3045" fmla="*/ 332509 w 1218320"/>
              <a:gd name="connsiteY21-3046" fmla="*/ 720436 h 5680363"/>
              <a:gd name="connsiteX22-3047" fmla="*/ 346364 w 1218320"/>
              <a:gd name="connsiteY22-3048" fmla="*/ 762000 h 5680363"/>
              <a:gd name="connsiteX23-3049" fmla="*/ 415637 w 1218320"/>
              <a:gd name="connsiteY23-3050" fmla="*/ 886690 h 5680363"/>
              <a:gd name="connsiteX24-3051" fmla="*/ 415637 w 1218320"/>
              <a:gd name="connsiteY24-3052" fmla="*/ 1066800 h 5680363"/>
              <a:gd name="connsiteX25-3053" fmla="*/ 498764 w 1218320"/>
              <a:gd name="connsiteY25-3054" fmla="*/ 1094509 h 5680363"/>
              <a:gd name="connsiteX26-3055" fmla="*/ 609600 w 1218320"/>
              <a:gd name="connsiteY26-3056" fmla="*/ 1108363 h 5680363"/>
              <a:gd name="connsiteX27-3057" fmla="*/ 692728 w 1218320"/>
              <a:gd name="connsiteY27-3058" fmla="*/ 1136072 h 5680363"/>
              <a:gd name="connsiteX28-3059" fmla="*/ 734291 w 1218320"/>
              <a:gd name="connsiteY28-3060" fmla="*/ 1163781 h 5680363"/>
              <a:gd name="connsiteX29-3061" fmla="*/ 817418 w 1218320"/>
              <a:gd name="connsiteY29-3062" fmla="*/ 1191490 h 5680363"/>
              <a:gd name="connsiteX30-3063" fmla="*/ 845128 w 1218320"/>
              <a:gd name="connsiteY30-3064" fmla="*/ 1219200 h 5680363"/>
              <a:gd name="connsiteX31-3065" fmla="*/ 886691 w 1218320"/>
              <a:gd name="connsiteY31-3066" fmla="*/ 1233054 h 5680363"/>
              <a:gd name="connsiteX32-3067" fmla="*/ 872837 w 1218320"/>
              <a:gd name="connsiteY32-3068" fmla="*/ 1274618 h 5680363"/>
              <a:gd name="connsiteX33-3069" fmla="*/ 789709 w 1218320"/>
              <a:gd name="connsiteY33-3070" fmla="*/ 1288472 h 5680363"/>
              <a:gd name="connsiteX34-3071" fmla="*/ 734291 w 1218320"/>
              <a:gd name="connsiteY34-3072" fmla="*/ 1302327 h 5680363"/>
              <a:gd name="connsiteX35-3073" fmla="*/ 526473 w 1218320"/>
              <a:gd name="connsiteY35-3074" fmla="*/ 1288472 h 5680363"/>
              <a:gd name="connsiteX36-3075" fmla="*/ 443346 w 1218320"/>
              <a:gd name="connsiteY36-3076" fmla="*/ 1246909 h 5680363"/>
              <a:gd name="connsiteX37-3077" fmla="*/ 401782 w 1218320"/>
              <a:gd name="connsiteY37-3078" fmla="*/ 1233054 h 5680363"/>
              <a:gd name="connsiteX38-3079" fmla="*/ 360218 w 1218320"/>
              <a:gd name="connsiteY38-3080" fmla="*/ 1191490 h 5680363"/>
              <a:gd name="connsiteX39-3081" fmla="*/ 277091 w 1218320"/>
              <a:gd name="connsiteY39-3082" fmla="*/ 1246909 h 5680363"/>
              <a:gd name="connsiteX40-3083" fmla="*/ 263237 w 1218320"/>
              <a:gd name="connsiteY40-3084" fmla="*/ 1288472 h 5680363"/>
              <a:gd name="connsiteX41-3085" fmla="*/ 207818 w 1218320"/>
              <a:gd name="connsiteY41-3086" fmla="*/ 1371600 h 5680363"/>
              <a:gd name="connsiteX42-3087" fmla="*/ 180109 w 1218320"/>
              <a:gd name="connsiteY42-3088" fmla="*/ 1468581 h 5680363"/>
              <a:gd name="connsiteX43-3089" fmla="*/ 124691 w 1218320"/>
              <a:gd name="connsiteY43-3090" fmla="*/ 1551709 h 5680363"/>
              <a:gd name="connsiteX44-3091" fmla="*/ 69273 w 1218320"/>
              <a:gd name="connsiteY44-3092" fmla="*/ 1717963 h 5680363"/>
              <a:gd name="connsiteX45-3093" fmla="*/ 55418 w 1218320"/>
              <a:gd name="connsiteY45-3094" fmla="*/ 1759527 h 5680363"/>
              <a:gd name="connsiteX46-3095" fmla="*/ 41564 w 1218320"/>
              <a:gd name="connsiteY46-3096" fmla="*/ 1801090 h 5680363"/>
              <a:gd name="connsiteX47-3097" fmla="*/ 27709 w 1218320"/>
              <a:gd name="connsiteY47-3098" fmla="*/ 2064327 h 5680363"/>
              <a:gd name="connsiteX48-3099" fmla="*/ 13855 w 1218320"/>
              <a:gd name="connsiteY48-3100" fmla="*/ 2105890 h 5680363"/>
              <a:gd name="connsiteX49-3101" fmla="*/ 0 w 1218320"/>
              <a:gd name="connsiteY49-3102" fmla="*/ 2798618 h 5680363"/>
              <a:gd name="connsiteX50-3103" fmla="*/ 13855 w 1218320"/>
              <a:gd name="connsiteY50-3104" fmla="*/ 2840181 h 5680363"/>
              <a:gd name="connsiteX51-3105" fmla="*/ 83128 w 1218320"/>
              <a:gd name="connsiteY51-3106" fmla="*/ 2854036 h 5680363"/>
              <a:gd name="connsiteX52-3107" fmla="*/ 138546 w 1218320"/>
              <a:gd name="connsiteY52-3108" fmla="*/ 2867890 h 5680363"/>
              <a:gd name="connsiteX53-3109" fmla="*/ 221673 w 1218320"/>
              <a:gd name="connsiteY53-3110" fmla="*/ 2840181 h 5680363"/>
              <a:gd name="connsiteX54-3111" fmla="*/ 277091 w 1218320"/>
              <a:gd name="connsiteY54-3112" fmla="*/ 2812472 h 5680363"/>
              <a:gd name="connsiteX55-3113" fmla="*/ 332509 w 1218320"/>
              <a:gd name="connsiteY55-3114" fmla="*/ 2798618 h 5680363"/>
              <a:gd name="connsiteX56-3115" fmla="*/ 457200 w 1218320"/>
              <a:gd name="connsiteY56-3116" fmla="*/ 2770909 h 5680363"/>
              <a:gd name="connsiteX57-3117" fmla="*/ 471055 w 1218320"/>
              <a:gd name="connsiteY57-3118" fmla="*/ 2729345 h 5680363"/>
              <a:gd name="connsiteX58-3119" fmla="*/ 387928 w 1218320"/>
              <a:gd name="connsiteY58-3120" fmla="*/ 2729345 h 5680363"/>
              <a:gd name="connsiteX59-3121" fmla="*/ 277091 w 1218320"/>
              <a:gd name="connsiteY59-3122" fmla="*/ 2812472 h 5680363"/>
              <a:gd name="connsiteX60-3123" fmla="*/ 221673 w 1218320"/>
              <a:gd name="connsiteY60-3124" fmla="*/ 2895600 h 5680363"/>
              <a:gd name="connsiteX61-3125" fmla="*/ 249382 w 1218320"/>
              <a:gd name="connsiteY61-3126" fmla="*/ 2937163 h 5680363"/>
              <a:gd name="connsiteX62-3127" fmla="*/ 332509 w 1218320"/>
              <a:gd name="connsiteY62-3128" fmla="*/ 2964872 h 5680363"/>
              <a:gd name="connsiteX63-3129" fmla="*/ 512618 w 1218320"/>
              <a:gd name="connsiteY63-3130" fmla="*/ 2951018 h 5680363"/>
              <a:gd name="connsiteX64-3131" fmla="*/ 595746 w 1218320"/>
              <a:gd name="connsiteY64-3132" fmla="*/ 2923309 h 5680363"/>
              <a:gd name="connsiteX65-3133" fmla="*/ 762000 w 1218320"/>
              <a:gd name="connsiteY65-3134" fmla="*/ 2909454 h 5680363"/>
              <a:gd name="connsiteX66-3135" fmla="*/ 1011382 w 1218320"/>
              <a:gd name="connsiteY66-3136" fmla="*/ 2923309 h 5680363"/>
              <a:gd name="connsiteX67-3137" fmla="*/ 1052946 w 1218320"/>
              <a:gd name="connsiteY67-3138" fmla="*/ 2964872 h 5680363"/>
              <a:gd name="connsiteX68-3139" fmla="*/ 1011382 w 1218320"/>
              <a:gd name="connsiteY68-3140" fmla="*/ 3048000 h 5680363"/>
              <a:gd name="connsiteX69-3141" fmla="*/ 290946 w 1218320"/>
              <a:gd name="connsiteY69-3142" fmla="*/ 3034145 h 5680363"/>
              <a:gd name="connsiteX70-3143" fmla="*/ 235528 w 1218320"/>
              <a:gd name="connsiteY70-3144" fmla="*/ 3020290 h 5680363"/>
              <a:gd name="connsiteX71-3145" fmla="*/ 124691 w 1218320"/>
              <a:gd name="connsiteY71-3146" fmla="*/ 3006436 h 5680363"/>
              <a:gd name="connsiteX72-3147" fmla="*/ 83128 w 1218320"/>
              <a:gd name="connsiteY72-3148" fmla="*/ 2895600 h 5680363"/>
              <a:gd name="connsiteX73-3149" fmla="*/ 55418 w 1218320"/>
              <a:gd name="connsiteY73-3150" fmla="*/ 2854036 h 5680363"/>
              <a:gd name="connsiteX74-3151" fmla="*/ 69273 w 1218320"/>
              <a:gd name="connsiteY74-3152" fmla="*/ 2895600 h 5680363"/>
              <a:gd name="connsiteX75-3153" fmla="*/ 83128 w 1218320"/>
              <a:gd name="connsiteY75-3154" fmla="*/ 3255818 h 5680363"/>
              <a:gd name="connsiteX76-3155" fmla="*/ 110837 w 1218320"/>
              <a:gd name="connsiteY76-3156" fmla="*/ 3297381 h 5680363"/>
              <a:gd name="connsiteX77-3157" fmla="*/ 124691 w 1218320"/>
              <a:gd name="connsiteY77-3158" fmla="*/ 3338945 h 5680363"/>
              <a:gd name="connsiteX78-3159" fmla="*/ 138546 w 1218320"/>
              <a:gd name="connsiteY78-3160" fmla="*/ 3574472 h 5680363"/>
              <a:gd name="connsiteX79-3161" fmla="*/ 180109 w 1218320"/>
              <a:gd name="connsiteY79-3162" fmla="*/ 3657600 h 5680363"/>
              <a:gd name="connsiteX80-3163" fmla="*/ 207818 w 1218320"/>
              <a:gd name="connsiteY80-3164" fmla="*/ 3740727 h 5680363"/>
              <a:gd name="connsiteX81-3165" fmla="*/ 263237 w 1218320"/>
              <a:gd name="connsiteY81-3166" fmla="*/ 3810000 h 5680363"/>
              <a:gd name="connsiteX82-3167" fmla="*/ 401782 w 1218320"/>
              <a:gd name="connsiteY82-3168" fmla="*/ 4544290 h 5680363"/>
              <a:gd name="connsiteX83-3169" fmla="*/ 471055 w 1218320"/>
              <a:gd name="connsiteY83-3170" fmla="*/ 5583382 h 5680363"/>
              <a:gd name="connsiteX84-3171" fmla="*/ 443346 w 1218320"/>
              <a:gd name="connsiteY84-3172" fmla="*/ 5181601 h 5680363"/>
              <a:gd name="connsiteX85-3173" fmla="*/ 332509 w 1218320"/>
              <a:gd name="connsiteY85-3174" fmla="*/ 3976254 h 5680363"/>
              <a:gd name="connsiteX86-3175" fmla="*/ 207818 w 1218320"/>
              <a:gd name="connsiteY86-3176" fmla="*/ 5264727 h 5680363"/>
              <a:gd name="connsiteX87-3177" fmla="*/ 166255 w 1218320"/>
              <a:gd name="connsiteY87-3178" fmla="*/ 5541818 h 5680363"/>
              <a:gd name="connsiteX88-3179" fmla="*/ 138546 w 1218320"/>
              <a:gd name="connsiteY88-3180" fmla="*/ 5583381 h 5680363"/>
              <a:gd name="connsiteX89-3181" fmla="*/ 304800 w 1218320"/>
              <a:gd name="connsiteY89-3182" fmla="*/ 5611091 h 5680363"/>
              <a:gd name="connsiteX90-3183" fmla="*/ 706582 w 1218320"/>
              <a:gd name="connsiteY90-3184" fmla="*/ 5597237 h 5680363"/>
              <a:gd name="connsiteX91-3185" fmla="*/ 748146 w 1218320"/>
              <a:gd name="connsiteY91-3186" fmla="*/ 5389419 h 5680363"/>
              <a:gd name="connsiteX92-3187" fmla="*/ 748146 w 1218320"/>
              <a:gd name="connsiteY92-3188" fmla="*/ 3893128 h 5680363"/>
              <a:gd name="connsiteX93-3189" fmla="*/ 678873 w 1218320"/>
              <a:gd name="connsiteY93-3190" fmla="*/ 3006437 h 5680363"/>
              <a:gd name="connsiteX94-3191" fmla="*/ 1205346 w 1218320"/>
              <a:gd name="connsiteY94-3192" fmla="*/ 3505201 h 5680363"/>
              <a:gd name="connsiteX95" fmla="*/ 1094508 w 1218320"/>
              <a:gd name="connsiteY95" fmla="*/ 5680363 h 5680363"/>
              <a:gd name="connsiteX0-3193" fmla="*/ 969818 w 1218320"/>
              <a:gd name="connsiteY0-3194" fmla="*/ 304800 h 5680363"/>
              <a:gd name="connsiteX1-3195" fmla="*/ 1052946 w 1218320"/>
              <a:gd name="connsiteY1-3196" fmla="*/ 290945 h 5680363"/>
              <a:gd name="connsiteX2-3197" fmla="*/ 1094509 w 1218320"/>
              <a:gd name="connsiteY2-3198" fmla="*/ 277090 h 5680363"/>
              <a:gd name="connsiteX3-3199" fmla="*/ 1080655 w 1218320"/>
              <a:gd name="connsiteY3-3200" fmla="*/ 193963 h 5680363"/>
              <a:gd name="connsiteX4-3201" fmla="*/ 1025237 w 1218320"/>
              <a:gd name="connsiteY4-3202" fmla="*/ 124690 h 5680363"/>
              <a:gd name="connsiteX5-3203" fmla="*/ 955964 w 1218320"/>
              <a:gd name="connsiteY5-3204" fmla="*/ 69272 h 5680363"/>
              <a:gd name="connsiteX6-3205" fmla="*/ 831273 w 1218320"/>
              <a:gd name="connsiteY6-3206" fmla="*/ 0 h 5680363"/>
              <a:gd name="connsiteX7-3207" fmla="*/ 401782 w 1218320"/>
              <a:gd name="connsiteY7-3208" fmla="*/ 13854 h 5680363"/>
              <a:gd name="connsiteX8-3209" fmla="*/ 360218 w 1218320"/>
              <a:gd name="connsiteY8-3210" fmla="*/ 27709 h 5680363"/>
              <a:gd name="connsiteX9-3211" fmla="*/ 318655 w 1218320"/>
              <a:gd name="connsiteY9-3212" fmla="*/ 55418 h 5680363"/>
              <a:gd name="connsiteX10-3213" fmla="*/ 277091 w 1218320"/>
              <a:gd name="connsiteY10-3214" fmla="*/ 96981 h 5680363"/>
              <a:gd name="connsiteX11-3215" fmla="*/ 263237 w 1218320"/>
              <a:gd name="connsiteY11-3216" fmla="*/ 138545 h 5680363"/>
              <a:gd name="connsiteX12-3217" fmla="*/ 180109 w 1218320"/>
              <a:gd name="connsiteY12-3218" fmla="*/ 180109 h 5680363"/>
              <a:gd name="connsiteX13-3219" fmla="*/ 166255 w 1218320"/>
              <a:gd name="connsiteY13-3220" fmla="*/ 346363 h 5680363"/>
              <a:gd name="connsiteX14-3221" fmla="*/ 138546 w 1218320"/>
              <a:gd name="connsiteY14-3222" fmla="*/ 387927 h 5680363"/>
              <a:gd name="connsiteX15-3223" fmla="*/ 96982 w 1218320"/>
              <a:gd name="connsiteY15-3224" fmla="*/ 457200 h 5680363"/>
              <a:gd name="connsiteX16-3225" fmla="*/ 124691 w 1218320"/>
              <a:gd name="connsiteY16-3226" fmla="*/ 498763 h 5680363"/>
              <a:gd name="connsiteX17-3227" fmla="*/ 207818 w 1218320"/>
              <a:gd name="connsiteY17-3228" fmla="*/ 526472 h 5680363"/>
              <a:gd name="connsiteX18-3229" fmla="*/ 235528 w 1218320"/>
              <a:gd name="connsiteY18-3230" fmla="*/ 568036 h 5680363"/>
              <a:gd name="connsiteX19-3231" fmla="*/ 249382 w 1218320"/>
              <a:gd name="connsiteY19-3232" fmla="*/ 678872 h 5680363"/>
              <a:gd name="connsiteX20-3233" fmla="*/ 290946 w 1218320"/>
              <a:gd name="connsiteY20-3234" fmla="*/ 692727 h 5680363"/>
              <a:gd name="connsiteX21-3235" fmla="*/ 332509 w 1218320"/>
              <a:gd name="connsiteY21-3236" fmla="*/ 720436 h 5680363"/>
              <a:gd name="connsiteX22-3237" fmla="*/ 346364 w 1218320"/>
              <a:gd name="connsiteY22-3238" fmla="*/ 762000 h 5680363"/>
              <a:gd name="connsiteX23-3239" fmla="*/ 415637 w 1218320"/>
              <a:gd name="connsiteY23-3240" fmla="*/ 886690 h 5680363"/>
              <a:gd name="connsiteX24-3241" fmla="*/ 415637 w 1218320"/>
              <a:gd name="connsiteY24-3242" fmla="*/ 1066800 h 5680363"/>
              <a:gd name="connsiteX25-3243" fmla="*/ 498764 w 1218320"/>
              <a:gd name="connsiteY25-3244" fmla="*/ 1094509 h 5680363"/>
              <a:gd name="connsiteX26-3245" fmla="*/ 609600 w 1218320"/>
              <a:gd name="connsiteY26-3246" fmla="*/ 1108363 h 5680363"/>
              <a:gd name="connsiteX27-3247" fmla="*/ 692728 w 1218320"/>
              <a:gd name="connsiteY27-3248" fmla="*/ 1136072 h 5680363"/>
              <a:gd name="connsiteX28-3249" fmla="*/ 734291 w 1218320"/>
              <a:gd name="connsiteY28-3250" fmla="*/ 1163781 h 5680363"/>
              <a:gd name="connsiteX29-3251" fmla="*/ 817418 w 1218320"/>
              <a:gd name="connsiteY29-3252" fmla="*/ 1191490 h 5680363"/>
              <a:gd name="connsiteX30-3253" fmla="*/ 845128 w 1218320"/>
              <a:gd name="connsiteY30-3254" fmla="*/ 1219200 h 5680363"/>
              <a:gd name="connsiteX31-3255" fmla="*/ 886691 w 1218320"/>
              <a:gd name="connsiteY31-3256" fmla="*/ 1233054 h 5680363"/>
              <a:gd name="connsiteX32-3257" fmla="*/ 872837 w 1218320"/>
              <a:gd name="connsiteY32-3258" fmla="*/ 1274618 h 5680363"/>
              <a:gd name="connsiteX33-3259" fmla="*/ 789709 w 1218320"/>
              <a:gd name="connsiteY33-3260" fmla="*/ 1288472 h 5680363"/>
              <a:gd name="connsiteX34-3261" fmla="*/ 734291 w 1218320"/>
              <a:gd name="connsiteY34-3262" fmla="*/ 1302327 h 5680363"/>
              <a:gd name="connsiteX35-3263" fmla="*/ 526473 w 1218320"/>
              <a:gd name="connsiteY35-3264" fmla="*/ 1288472 h 5680363"/>
              <a:gd name="connsiteX36-3265" fmla="*/ 443346 w 1218320"/>
              <a:gd name="connsiteY36-3266" fmla="*/ 1246909 h 5680363"/>
              <a:gd name="connsiteX37-3267" fmla="*/ 401782 w 1218320"/>
              <a:gd name="connsiteY37-3268" fmla="*/ 1233054 h 5680363"/>
              <a:gd name="connsiteX38-3269" fmla="*/ 360218 w 1218320"/>
              <a:gd name="connsiteY38-3270" fmla="*/ 1191490 h 5680363"/>
              <a:gd name="connsiteX39-3271" fmla="*/ 277091 w 1218320"/>
              <a:gd name="connsiteY39-3272" fmla="*/ 1246909 h 5680363"/>
              <a:gd name="connsiteX40-3273" fmla="*/ 263237 w 1218320"/>
              <a:gd name="connsiteY40-3274" fmla="*/ 1288472 h 5680363"/>
              <a:gd name="connsiteX41-3275" fmla="*/ 207818 w 1218320"/>
              <a:gd name="connsiteY41-3276" fmla="*/ 1371600 h 5680363"/>
              <a:gd name="connsiteX42-3277" fmla="*/ 180109 w 1218320"/>
              <a:gd name="connsiteY42-3278" fmla="*/ 1468581 h 5680363"/>
              <a:gd name="connsiteX43-3279" fmla="*/ 124691 w 1218320"/>
              <a:gd name="connsiteY43-3280" fmla="*/ 1551709 h 5680363"/>
              <a:gd name="connsiteX44-3281" fmla="*/ 69273 w 1218320"/>
              <a:gd name="connsiteY44-3282" fmla="*/ 1717963 h 5680363"/>
              <a:gd name="connsiteX45-3283" fmla="*/ 55418 w 1218320"/>
              <a:gd name="connsiteY45-3284" fmla="*/ 1759527 h 5680363"/>
              <a:gd name="connsiteX46-3285" fmla="*/ 41564 w 1218320"/>
              <a:gd name="connsiteY46-3286" fmla="*/ 1801090 h 5680363"/>
              <a:gd name="connsiteX47-3287" fmla="*/ 27709 w 1218320"/>
              <a:gd name="connsiteY47-3288" fmla="*/ 2064327 h 5680363"/>
              <a:gd name="connsiteX48-3289" fmla="*/ 13855 w 1218320"/>
              <a:gd name="connsiteY48-3290" fmla="*/ 2105890 h 5680363"/>
              <a:gd name="connsiteX49-3291" fmla="*/ 0 w 1218320"/>
              <a:gd name="connsiteY49-3292" fmla="*/ 2798618 h 5680363"/>
              <a:gd name="connsiteX50-3293" fmla="*/ 13855 w 1218320"/>
              <a:gd name="connsiteY50-3294" fmla="*/ 2840181 h 5680363"/>
              <a:gd name="connsiteX51-3295" fmla="*/ 83128 w 1218320"/>
              <a:gd name="connsiteY51-3296" fmla="*/ 2854036 h 5680363"/>
              <a:gd name="connsiteX52-3297" fmla="*/ 138546 w 1218320"/>
              <a:gd name="connsiteY52-3298" fmla="*/ 2867890 h 5680363"/>
              <a:gd name="connsiteX53-3299" fmla="*/ 221673 w 1218320"/>
              <a:gd name="connsiteY53-3300" fmla="*/ 2840181 h 5680363"/>
              <a:gd name="connsiteX54-3301" fmla="*/ 277091 w 1218320"/>
              <a:gd name="connsiteY54-3302" fmla="*/ 2812472 h 5680363"/>
              <a:gd name="connsiteX55-3303" fmla="*/ 332509 w 1218320"/>
              <a:gd name="connsiteY55-3304" fmla="*/ 2798618 h 5680363"/>
              <a:gd name="connsiteX56-3305" fmla="*/ 457200 w 1218320"/>
              <a:gd name="connsiteY56-3306" fmla="*/ 2770909 h 5680363"/>
              <a:gd name="connsiteX57-3307" fmla="*/ 471055 w 1218320"/>
              <a:gd name="connsiteY57-3308" fmla="*/ 2729345 h 5680363"/>
              <a:gd name="connsiteX58-3309" fmla="*/ 387928 w 1218320"/>
              <a:gd name="connsiteY58-3310" fmla="*/ 2729345 h 5680363"/>
              <a:gd name="connsiteX59-3311" fmla="*/ 277091 w 1218320"/>
              <a:gd name="connsiteY59-3312" fmla="*/ 2812472 h 5680363"/>
              <a:gd name="connsiteX60-3313" fmla="*/ 221673 w 1218320"/>
              <a:gd name="connsiteY60-3314" fmla="*/ 2895600 h 5680363"/>
              <a:gd name="connsiteX61-3315" fmla="*/ 249382 w 1218320"/>
              <a:gd name="connsiteY61-3316" fmla="*/ 2937163 h 5680363"/>
              <a:gd name="connsiteX62-3317" fmla="*/ 332509 w 1218320"/>
              <a:gd name="connsiteY62-3318" fmla="*/ 2964872 h 5680363"/>
              <a:gd name="connsiteX63-3319" fmla="*/ 512618 w 1218320"/>
              <a:gd name="connsiteY63-3320" fmla="*/ 2951018 h 5680363"/>
              <a:gd name="connsiteX64-3321" fmla="*/ 595746 w 1218320"/>
              <a:gd name="connsiteY64-3322" fmla="*/ 2923309 h 5680363"/>
              <a:gd name="connsiteX65-3323" fmla="*/ 762000 w 1218320"/>
              <a:gd name="connsiteY65-3324" fmla="*/ 2909454 h 5680363"/>
              <a:gd name="connsiteX66-3325" fmla="*/ 1011382 w 1218320"/>
              <a:gd name="connsiteY66-3326" fmla="*/ 2923309 h 5680363"/>
              <a:gd name="connsiteX67-3327" fmla="*/ 1052946 w 1218320"/>
              <a:gd name="connsiteY67-3328" fmla="*/ 2964872 h 5680363"/>
              <a:gd name="connsiteX68-3329" fmla="*/ 1011382 w 1218320"/>
              <a:gd name="connsiteY68-3330" fmla="*/ 3048000 h 5680363"/>
              <a:gd name="connsiteX69-3331" fmla="*/ 290946 w 1218320"/>
              <a:gd name="connsiteY69-3332" fmla="*/ 3034145 h 5680363"/>
              <a:gd name="connsiteX70-3333" fmla="*/ 235528 w 1218320"/>
              <a:gd name="connsiteY70-3334" fmla="*/ 3020290 h 5680363"/>
              <a:gd name="connsiteX71-3335" fmla="*/ 124691 w 1218320"/>
              <a:gd name="connsiteY71-3336" fmla="*/ 3006436 h 5680363"/>
              <a:gd name="connsiteX72-3337" fmla="*/ 83128 w 1218320"/>
              <a:gd name="connsiteY72-3338" fmla="*/ 2895600 h 5680363"/>
              <a:gd name="connsiteX73-3339" fmla="*/ 55418 w 1218320"/>
              <a:gd name="connsiteY73-3340" fmla="*/ 2854036 h 5680363"/>
              <a:gd name="connsiteX74-3341" fmla="*/ 69273 w 1218320"/>
              <a:gd name="connsiteY74-3342" fmla="*/ 2895600 h 5680363"/>
              <a:gd name="connsiteX75-3343" fmla="*/ 83128 w 1218320"/>
              <a:gd name="connsiteY75-3344" fmla="*/ 3255818 h 5680363"/>
              <a:gd name="connsiteX76-3345" fmla="*/ 110837 w 1218320"/>
              <a:gd name="connsiteY76-3346" fmla="*/ 3297381 h 5680363"/>
              <a:gd name="connsiteX77-3347" fmla="*/ 124691 w 1218320"/>
              <a:gd name="connsiteY77-3348" fmla="*/ 3338945 h 5680363"/>
              <a:gd name="connsiteX78-3349" fmla="*/ 138546 w 1218320"/>
              <a:gd name="connsiteY78-3350" fmla="*/ 3574472 h 5680363"/>
              <a:gd name="connsiteX79-3351" fmla="*/ 180109 w 1218320"/>
              <a:gd name="connsiteY79-3352" fmla="*/ 3657600 h 5680363"/>
              <a:gd name="connsiteX80-3353" fmla="*/ 207818 w 1218320"/>
              <a:gd name="connsiteY80-3354" fmla="*/ 3740727 h 5680363"/>
              <a:gd name="connsiteX81-3355" fmla="*/ 263237 w 1218320"/>
              <a:gd name="connsiteY81-3356" fmla="*/ 3810000 h 5680363"/>
              <a:gd name="connsiteX82-3357" fmla="*/ 401782 w 1218320"/>
              <a:gd name="connsiteY82-3358" fmla="*/ 4544290 h 5680363"/>
              <a:gd name="connsiteX83-3359" fmla="*/ 471055 w 1218320"/>
              <a:gd name="connsiteY83-3360" fmla="*/ 5583382 h 5680363"/>
              <a:gd name="connsiteX84-3361" fmla="*/ 443346 w 1218320"/>
              <a:gd name="connsiteY84-3362" fmla="*/ 5181601 h 5680363"/>
              <a:gd name="connsiteX85-3363" fmla="*/ 332509 w 1218320"/>
              <a:gd name="connsiteY85-3364" fmla="*/ 3976254 h 5680363"/>
              <a:gd name="connsiteX86-3365" fmla="*/ 207818 w 1218320"/>
              <a:gd name="connsiteY86-3366" fmla="*/ 5264727 h 5680363"/>
              <a:gd name="connsiteX87-3367" fmla="*/ 166255 w 1218320"/>
              <a:gd name="connsiteY87-3368" fmla="*/ 5541818 h 5680363"/>
              <a:gd name="connsiteX88-3369" fmla="*/ 138546 w 1218320"/>
              <a:gd name="connsiteY88-3370" fmla="*/ 5583381 h 5680363"/>
              <a:gd name="connsiteX89-3371" fmla="*/ 304800 w 1218320"/>
              <a:gd name="connsiteY89-3372" fmla="*/ 5611091 h 5680363"/>
              <a:gd name="connsiteX90-3373" fmla="*/ 706582 w 1218320"/>
              <a:gd name="connsiteY90-3374" fmla="*/ 5597237 h 5680363"/>
              <a:gd name="connsiteX91-3375" fmla="*/ 748146 w 1218320"/>
              <a:gd name="connsiteY91-3376" fmla="*/ 5389419 h 5680363"/>
              <a:gd name="connsiteX92-3377" fmla="*/ 748146 w 1218320"/>
              <a:gd name="connsiteY92-3378" fmla="*/ 3893128 h 5680363"/>
              <a:gd name="connsiteX93-3379" fmla="*/ 706582 w 1218320"/>
              <a:gd name="connsiteY93-3380" fmla="*/ 3075710 h 5680363"/>
              <a:gd name="connsiteX94-3381" fmla="*/ 1205346 w 1218320"/>
              <a:gd name="connsiteY94-3382" fmla="*/ 3505201 h 5680363"/>
              <a:gd name="connsiteX95-3383" fmla="*/ 1094508 w 1218320"/>
              <a:gd name="connsiteY95-3384" fmla="*/ 5680363 h 5680363"/>
              <a:gd name="connsiteX0-3385" fmla="*/ 969818 w 1218320"/>
              <a:gd name="connsiteY0-3386" fmla="*/ 304800 h 5680363"/>
              <a:gd name="connsiteX1-3387" fmla="*/ 1052946 w 1218320"/>
              <a:gd name="connsiteY1-3388" fmla="*/ 290945 h 5680363"/>
              <a:gd name="connsiteX2-3389" fmla="*/ 1094509 w 1218320"/>
              <a:gd name="connsiteY2-3390" fmla="*/ 277090 h 5680363"/>
              <a:gd name="connsiteX3-3391" fmla="*/ 1080655 w 1218320"/>
              <a:gd name="connsiteY3-3392" fmla="*/ 193963 h 5680363"/>
              <a:gd name="connsiteX4-3393" fmla="*/ 1025237 w 1218320"/>
              <a:gd name="connsiteY4-3394" fmla="*/ 124690 h 5680363"/>
              <a:gd name="connsiteX5-3395" fmla="*/ 955964 w 1218320"/>
              <a:gd name="connsiteY5-3396" fmla="*/ 69272 h 5680363"/>
              <a:gd name="connsiteX6-3397" fmla="*/ 831273 w 1218320"/>
              <a:gd name="connsiteY6-3398" fmla="*/ 0 h 5680363"/>
              <a:gd name="connsiteX7-3399" fmla="*/ 401782 w 1218320"/>
              <a:gd name="connsiteY7-3400" fmla="*/ 13854 h 5680363"/>
              <a:gd name="connsiteX8-3401" fmla="*/ 360218 w 1218320"/>
              <a:gd name="connsiteY8-3402" fmla="*/ 27709 h 5680363"/>
              <a:gd name="connsiteX9-3403" fmla="*/ 318655 w 1218320"/>
              <a:gd name="connsiteY9-3404" fmla="*/ 55418 h 5680363"/>
              <a:gd name="connsiteX10-3405" fmla="*/ 277091 w 1218320"/>
              <a:gd name="connsiteY10-3406" fmla="*/ 96981 h 5680363"/>
              <a:gd name="connsiteX11-3407" fmla="*/ 263237 w 1218320"/>
              <a:gd name="connsiteY11-3408" fmla="*/ 138545 h 5680363"/>
              <a:gd name="connsiteX12-3409" fmla="*/ 180109 w 1218320"/>
              <a:gd name="connsiteY12-3410" fmla="*/ 180109 h 5680363"/>
              <a:gd name="connsiteX13-3411" fmla="*/ 166255 w 1218320"/>
              <a:gd name="connsiteY13-3412" fmla="*/ 346363 h 5680363"/>
              <a:gd name="connsiteX14-3413" fmla="*/ 138546 w 1218320"/>
              <a:gd name="connsiteY14-3414" fmla="*/ 387927 h 5680363"/>
              <a:gd name="connsiteX15-3415" fmla="*/ 96982 w 1218320"/>
              <a:gd name="connsiteY15-3416" fmla="*/ 457200 h 5680363"/>
              <a:gd name="connsiteX16-3417" fmla="*/ 124691 w 1218320"/>
              <a:gd name="connsiteY16-3418" fmla="*/ 498763 h 5680363"/>
              <a:gd name="connsiteX17-3419" fmla="*/ 207818 w 1218320"/>
              <a:gd name="connsiteY17-3420" fmla="*/ 526472 h 5680363"/>
              <a:gd name="connsiteX18-3421" fmla="*/ 235528 w 1218320"/>
              <a:gd name="connsiteY18-3422" fmla="*/ 568036 h 5680363"/>
              <a:gd name="connsiteX19-3423" fmla="*/ 249382 w 1218320"/>
              <a:gd name="connsiteY19-3424" fmla="*/ 678872 h 5680363"/>
              <a:gd name="connsiteX20-3425" fmla="*/ 290946 w 1218320"/>
              <a:gd name="connsiteY20-3426" fmla="*/ 692727 h 5680363"/>
              <a:gd name="connsiteX21-3427" fmla="*/ 332509 w 1218320"/>
              <a:gd name="connsiteY21-3428" fmla="*/ 720436 h 5680363"/>
              <a:gd name="connsiteX22-3429" fmla="*/ 346364 w 1218320"/>
              <a:gd name="connsiteY22-3430" fmla="*/ 762000 h 5680363"/>
              <a:gd name="connsiteX23-3431" fmla="*/ 415637 w 1218320"/>
              <a:gd name="connsiteY23-3432" fmla="*/ 886690 h 5680363"/>
              <a:gd name="connsiteX24-3433" fmla="*/ 415637 w 1218320"/>
              <a:gd name="connsiteY24-3434" fmla="*/ 1066800 h 5680363"/>
              <a:gd name="connsiteX25-3435" fmla="*/ 498764 w 1218320"/>
              <a:gd name="connsiteY25-3436" fmla="*/ 1094509 h 5680363"/>
              <a:gd name="connsiteX26-3437" fmla="*/ 609600 w 1218320"/>
              <a:gd name="connsiteY26-3438" fmla="*/ 1108363 h 5680363"/>
              <a:gd name="connsiteX27-3439" fmla="*/ 692728 w 1218320"/>
              <a:gd name="connsiteY27-3440" fmla="*/ 1136072 h 5680363"/>
              <a:gd name="connsiteX28-3441" fmla="*/ 734291 w 1218320"/>
              <a:gd name="connsiteY28-3442" fmla="*/ 1163781 h 5680363"/>
              <a:gd name="connsiteX29-3443" fmla="*/ 817418 w 1218320"/>
              <a:gd name="connsiteY29-3444" fmla="*/ 1191490 h 5680363"/>
              <a:gd name="connsiteX30-3445" fmla="*/ 845128 w 1218320"/>
              <a:gd name="connsiteY30-3446" fmla="*/ 1219200 h 5680363"/>
              <a:gd name="connsiteX31-3447" fmla="*/ 886691 w 1218320"/>
              <a:gd name="connsiteY31-3448" fmla="*/ 1233054 h 5680363"/>
              <a:gd name="connsiteX32-3449" fmla="*/ 872837 w 1218320"/>
              <a:gd name="connsiteY32-3450" fmla="*/ 1274618 h 5680363"/>
              <a:gd name="connsiteX33-3451" fmla="*/ 789709 w 1218320"/>
              <a:gd name="connsiteY33-3452" fmla="*/ 1288472 h 5680363"/>
              <a:gd name="connsiteX34-3453" fmla="*/ 734291 w 1218320"/>
              <a:gd name="connsiteY34-3454" fmla="*/ 1302327 h 5680363"/>
              <a:gd name="connsiteX35-3455" fmla="*/ 526473 w 1218320"/>
              <a:gd name="connsiteY35-3456" fmla="*/ 1288472 h 5680363"/>
              <a:gd name="connsiteX36-3457" fmla="*/ 443346 w 1218320"/>
              <a:gd name="connsiteY36-3458" fmla="*/ 1246909 h 5680363"/>
              <a:gd name="connsiteX37-3459" fmla="*/ 401782 w 1218320"/>
              <a:gd name="connsiteY37-3460" fmla="*/ 1233054 h 5680363"/>
              <a:gd name="connsiteX38-3461" fmla="*/ 360218 w 1218320"/>
              <a:gd name="connsiteY38-3462" fmla="*/ 1191490 h 5680363"/>
              <a:gd name="connsiteX39-3463" fmla="*/ 277091 w 1218320"/>
              <a:gd name="connsiteY39-3464" fmla="*/ 1246909 h 5680363"/>
              <a:gd name="connsiteX40-3465" fmla="*/ 263237 w 1218320"/>
              <a:gd name="connsiteY40-3466" fmla="*/ 1288472 h 5680363"/>
              <a:gd name="connsiteX41-3467" fmla="*/ 207818 w 1218320"/>
              <a:gd name="connsiteY41-3468" fmla="*/ 1371600 h 5680363"/>
              <a:gd name="connsiteX42-3469" fmla="*/ 180109 w 1218320"/>
              <a:gd name="connsiteY42-3470" fmla="*/ 1468581 h 5680363"/>
              <a:gd name="connsiteX43-3471" fmla="*/ 124691 w 1218320"/>
              <a:gd name="connsiteY43-3472" fmla="*/ 1551709 h 5680363"/>
              <a:gd name="connsiteX44-3473" fmla="*/ 69273 w 1218320"/>
              <a:gd name="connsiteY44-3474" fmla="*/ 1717963 h 5680363"/>
              <a:gd name="connsiteX45-3475" fmla="*/ 55418 w 1218320"/>
              <a:gd name="connsiteY45-3476" fmla="*/ 1759527 h 5680363"/>
              <a:gd name="connsiteX46-3477" fmla="*/ 41564 w 1218320"/>
              <a:gd name="connsiteY46-3478" fmla="*/ 1801090 h 5680363"/>
              <a:gd name="connsiteX47-3479" fmla="*/ 27709 w 1218320"/>
              <a:gd name="connsiteY47-3480" fmla="*/ 2064327 h 5680363"/>
              <a:gd name="connsiteX48-3481" fmla="*/ 13855 w 1218320"/>
              <a:gd name="connsiteY48-3482" fmla="*/ 2105890 h 5680363"/>
              <a:gd name="connsiteX49-3483" fmla="*/ 0 w 1218320"/>
              <a:gd name="connsiteY49-3484" fmla="*/ 2798618 h 5680363"/>
              <a:gd name="connsiteX50-3485" fmla="*/ 13855 w 1218320"/>
              <a:gd name="connsiteY50-3486" fmla="*/ 2840181 h 5680363"/>
              <a:gd name="connsiteX51-3487" fmla="*/ 83128 w 1218320"/>
              <a:gd name="connsiteY51-3488" fmla="*/ 2854036 h 5680363"/>
              <a:gd name="connsiteX52-3489" fmla="*/ 138546 w 1218320"/>
              <a:gd name="connsiteY52-3490" fmla="*/ 2867890 h 5680363"/>
              <a:gd name="connsiteX53-3491" fmla="*/ 221673 w 1218320"/>
              <a:gd name="connsiteY53-3492" fmla="*/ 2840181 h 5680363"/>
              <a:gd name="connsiteX54-3493" fmla="*/ 277091 w 1218320"/>
              <a:gd name="connsiteY54-3494" fmla="*/ 2812472 h 5680363"/>
              <a:gd name="connsiteX55-3495" fmla="*/ 332509 w 1218320"/>
              <a:gd name="connsiteY55-3496" fmla="*/ 2798618 h 5680363"/>
              <a:gd name="connsiteX56-3497" fmla="*/ 457200 w 1218320"/>
              <a:gd name="connsiteY56-3498" fmla="*/ 2770909 h 5680363"/>
              <a:gd name="connsiteX57-3499" fmla="*/ 471055 w 1218320"/>
              <a:gd name="connsiteY57-3500" fmla="*/ 2729345 h 5680363"/>
              <a:gd name="connsiteX58-3501" fmla="*/ 387928 w 1218320"/>
              <a:gd name="connsiteY58-3502" fmla="*/ 2729345 h 5680363"/>
              <a:gd name="connsiteX59-3503" fmla="*/ 277091 w 1218320"/>
              <a:gd name="connsiteY59-3504" fmla="*/ 2812472 h 5680363"/>
              <a:gd name="connsiteX60-3505" fmla="*/ 221673 w 1218320"/>
              <a:gd name="connsiteY60-3506" fmla="*/ 2895600 h 5680363"/>
              <a:gd name="connsiteX61-3507" fmla="*/ 249382 w 1218320"/>
              <a:gd name="connsiteY61-3508" fmla="*/ 2937163 h 5680363"/>
              <a:gd name="connsiteX62-3509" fmla="*/ 332509 w 1218320"/>
              <a:gd name="connsiteY62-3510" fmla="*/ 2964872 h 5680363"/>
              <a:gd name="connsiteX63-3511" fmla="*/ 512618 w 1218320"/>
              <a:gd name="connsiteY63-3512" fmla="*/ 2951018 h 5680363"/>
              <a:gd name="connsiteX64-3513" fmla="*/ 595746 w 1218320"/>
              <a:gd name="connsiteY64-3514" fmla="*/ 2923309 h 5680363"/>
              <a:gd name="connsiteX65-3515" fmla="*/ 762000 w 1218320"/>
              <a:gd name="connsiteY65-3516" fmla="*/ 2909454 h 5680363"/>
              <a:gd name="connsiteX66-3517" fmla="*/ 1011382 w 1218320"/>
              <a:gd name="connsiteY66-3518" fmla="*/ 2923309 h 5680363"/>
              <a:gd name="connsiteX67-3519" fmla="*/ 1052946 w 1218320"/>
              <a:gd name="connsiteY67-3520" fmla="*/ 2964872 h 5680363"/>
              <a:gd name="connsiteX68-3521" fmla="*/ 1011382 w 1218320"/>
              <a:gd name="connsiteY68-3522" fmla="*/ 3048000 h 5680363"/>
              <a:gd name="connsiteX69-3523" fmla="*/ 290946 w 1218320"/>
              <a:gd name="connsiteY69-3524" fmla="*/ 3034145 h 5680363"/>
              <a:gd name="connsiteX70-3525" fmla="*/ 235528 w 1218320"/>
              <a:gd name="connsiteY70-3526" fmla="*/ 3020290 h 5680363"/>
              <a:gd name="connsiteX71-3527" fmla="*/ 124691 w 1218320"/>
              <a:gd name="connsiteY71-3528" fmla="*/ 3006436 h 5680363"/>
              <a:gd name="connsiteX72-3529" fmla="*/ 83128 w 1218320"/>
              <a:gd name="connsiteY72-3530" fmla="*/ 2895600 h 5680363"/>
              <a:gd name="connsiteX73-3531" fmla="*/ 55418 w 1218320"/>
              <a:gd name="connsiteY73-3532" fmla="*/ 2854036 h 5680363"/>
              <a:gd name="connsiteX74-3533" fmla="*/ 69273 w 1218320"/>
              <a:gd name="connsiteY74-3534" fmla="*/ 2895600 h 5680363"/>
              <a:gd name="connsiteX75-3535" fmla="*/ 83128 w 1218320"/>
              <a:gd name="connsiteY75-3536" fmla="*/ 3255818 h 5680363"/>
              <a:gd name="connsiteX76-3537" fmla="*/ 110837 w 1218320"/>
              <a:gd name="connsiteY76-3538" fmla="*/ 3297381 h 5680363"/>
              <a:gd name="connsiteX77-3539" fmla="*/ 124691 w 1218320"/>
              <a:gd name="connsiteY77-3540" fmla="*/ 3338945 h 5680363"/>
              <a:gd name="connsiteX78-3541" fmla="*/ 138546 w 1218320"/>
              <a:gd name="connsiteY78-3542" fmla="*/ 3574472 h 5680363"/>
              <a:gd name="connsiteX79-3543" fmla="*/ 180109 w 1218320"/>
              <a:gd name="connsiteY79-3544" fmla="*/ 3657600 h 5680363"/>
              <a:gd name="connsiteX80-3545" fmla="*/ 207818 w 1218320"/>
              <a:gd name="connsiteY80-3546" fmla="*/ 3740727 h 5680363"/>
              <a:gd name="connsiteX81-3547" fmla="*/ 263237 w 1218320"/>
              <a:gd name="connsiteY81-3548" fmla="*/ 3810000 h 5680363"/>
              <a:gd name="connsiteX82-3549" fmla="*/ 401782 w 1218320"/>
              <a:gd name="connsiteY82-3550" fmla="*/ 4544290 h 5680363"/>
              <a:gd name="connsiteX83-3551" fmla="*/ 471055 w 1218320"/>
              <a:gd name="connsiteY83-3552" fmla="*/ 5583382 h 5680363"/>
              <a:gd name="connsiteX84-3553" fmla="*/ 443346 w 1218320"/>
              <a:gd name="connsiteY84-3554" fmla="*/ 5181601 h 5680363"/>
              <a:gd name="connsiteX85-3555" fmla="*/ 332509 w 1218320"/>
              <a:gd name="connsiteY85-3556" fmla="*/ 3976254 h 5680363"/>
              <a:gd name="connsiteX86-3557" fmla="*/ 207818 w 1218320"/>
              <a:gd name="connsiteY86-3558" fmla="*/ 5264727 h 5680363"/>
              <a:gd name="connsiteX87-3559" fmla="*/ 166255 w 1218320"/>
              <a:gd name="connsiteY87-3560" fmla="*/ 5541818 h 5680363"/>
              <a:gd name="connsiteX88-3561" fmla="*/ 138546 w 1218320"/>
              <a:gd name="connsiteY88-3562" fmla="*/ 5583381 h 5680363"/>
              <a:gd name="connsiteX89-3563" fmla="*/ 304800 w 1218320"/>
              <a:gd name="connsiteY89-3564" fmla="*/ 5611091 h 5680363"/>
              <a:gd name="connsiteX90-3565" fmla="*/ 706582 w 1218320"/>
              <a:gd name="connsiteY90-3566" fmla="*/ 5597237 h 5680363"/>
              <a:gd name="connsiteX91-3567" fmla="*/ 748146 w 1218320"/>
              <a:gd name="connsiteY91-3568" fmla="*/ 5389419 h 5680363"/>
              <a:gd name="connsiteX92-3569" fmla="*/ 748146 w 1218320"/>
              <a:gd name="connsiteY92-3570" fmla="*/ 3893128 h 5680363"/>
              <a:gd name="connsiteX93-3571" fmla="*/ 706582 w 1218320"/>
              <a:gd name="connsiteY93-3572" fmla="*/ 3075710 h 5680363"/>
              <a:gd name="connsiteX94-3573" fmla="*/ 1052946 w 1218320"/>
              <a:gd name="connsiteY94-3574" fmla="*/ 3034146 h 5680363"/>
              <a:gd name="connsiteX95-3575" fmla="*/ 1205346 w 1218320"/>
              <a:gd name="connsiteY95-3576" fmla="*/ 3505201 h 5680363"/>
              <a:gd name="connsiteX96" fmla="*/ 1094508 w 1218320"/>
              <a:gd name="connsiteY96" fmla="*/ 5680363 h 5680363"/>
              <a:gd name="connsiteX0-3577" fmla="*/ 969818 w 1218320"/>
              <a:gd name="connsiteY0-3578" fmla="*/ 304800 h 5680363"/>
              <a:gd name="connsiteX1-3579" fmla="*/ 1052946 w 1218320"/>
              <a:gd name="connsiteY1-3580" fmla="*/ 290945 h 5680363"/>
              <a:gd name="connsiteX2-3581" fmla="*/ 1094509 w 1218320"/>
              <a:gd name="connsiteY2-3582" fmla="*/ 277090 h 5680363"/>
              <a:gd name="connsiteX3-3583" fmla="*/ 1080655 w 1218320"/>
              <a:gd name="connsiteY3-3584" fmla="*/ 193963 h 5680363"/>
              <a:gd name="connsiteX4-3585" fmla="*/ 1025237 w 1218320"/>
              <a:gd name="connsiteY4-3586" fmla="*/ 124690 h 5680363"/>
              <a:gd name="connsiteX5-3587" fmla="*/ 955964 w 1218320"/>
              <a:gd name="connsiteY5-3588" fmla="*/ 69272 h 5680363"/>
              <a:gd name="connsiteX6-3589" fmla="*/ 831273 w 1218320"/>
              <a:gd name="connsiteY6-3590" fmla="*/ 0 h 5680363"/>
              <a:gd name="connsiteX7-3591" fmla="*/ 401782 w 1218320"/>
              <a:gd name="connsiteY7-3592" fmla="*/ 13854 h 5680363"/>
              <a:gd name="connsiteX8-3593" fmla="*/ 360218 w 1218320"/>
              <a:gd name="connsiteY8-3594" fmla="*/ 27709 h 5680363"/>
              <a:gd name="connsiteX9-3595" fmla="*/ 318655 w 1218320"/>
              <a:gd name="connsiteY9-3596" fmla="*/ 55418 h 5680363"/>
              <a:gd name="connsiteX10-3597" fmla="*/ 277091 w 1218320"/>
              <a:gd name="connsiteY10-3598" fmla="*/ 96981 h 5680363"/>
              <a:gd name="connsiteX11-3599" fmla="*/ 263237 w 1218320"/>
              <a:gd name="connsiteY11-3600" fmla="*/ 138545 h 5680363"/>
              <a:gd name="connsiteX12-3601" fmla="*/ 180109 w 1218320"/>
              <a:gd name="connsiteY12-3602" fmla="*/ 180109 h 5680363"/>
              <a:gd name="connsiteX13-3603" fmla="*/ 166255 w 1218320"/>
              <a:gd name="connsiteY13-3604" fmla="*/ 346363 h 5680363"/>
              <a:gd name="connsiteX14-3605" fmla="*/ 138546 w 1218320"/>
              <a:gd name="connsiteY14-3606" fmla="*/ 387927 h 5680363"/>
              <a:gd name="connsiteX15-3607" fmla="*/ 96982 w 1218320"/>
              <a:gd name="connsiteY15-3608" fmla="*/ 457200 h 5680363"/>
              <a:gd name="connsiteX16-3609" fmla="*/ 124691 w 1218320"/>
              <a:gd name="connsiteY16-3610" fmla="*/ 498763 h 5680363"/>
              <a:gd name="connsiteX17-3611" fmla="*/ 207818 w 1218320"/>
              <a:gd name="connsiteY17-3612" fmla="*/ 526472 h 5680363"/>
              <a:gd name="connsiteX18-3613" fmla="*/ 235528 w 1218320"/>
              <a:gd name="connsiteY18-3614" fmla="*/ 568036 h 5680363"/>
              <a:gd name="connsiteX19-3615" fmla="*/ 249382 w 1218320"/>
              <a:gd name="connsiteY19-3616" fmla="*/ 678872 h 5680363"/>
              <a:gd name="connsiteX20-3617" fmla="*/ 290946 w 1218320"/>
              <a:gd name="connsiteY20-3618" fmla="*/ 692727 h 5680363"/>
              <a:gd name="connsiteX21-3619" fmla="*/ 332509 w 1218320"/>
              <a:gd name="connsiteY21-3620" fmla="*/ 720436 h 5680363"/>
              <a:gd name="connsiteX22-3621" fmla="*/ 346364 w 1218320"/>
              <a:gd name="connsiteY22-3622" fmla="*/ 762000 h 5680363"/>
              <a:gd name="connsiteX23-3623" fmla="*/ 415637 w 1218320"/>
              <a:gd name="connsiteY23-3624" fmla="*/ 886690 h 5680363"/>
              <a:gd name="connsiteX24-3625" fmla="*/ 415637 w 1218320"/>
              <a:gd name="connsiteY24-3626" fmla="*/ 1066800 h 5680363"/>
              <a:gd name="connsiteX25-3627" fmla="*/ 498764 w 1218320"/>
              <a:gd name="connsiteY25-3628" fmla="*/ 1094509 h 5680363"/>
              <a:gd name="connsiteX26-3629" fmla="*/ 609600 w 1218320"/>
              <a:gd name="connsiteY26-3630" fmla="*/ 1108363 h 5680363"/>
              <a:gd name="connsiteX27-3631" fmla="*/ 692728 w 1218320"/>
              <a:gd name="connsiteY27-3632" fmla="*/ 1136072 h 5680363"/>
              <a:gd name="connsiteX28-3633" fmla="*/ 734291 w 1218320"/>
              <a:gd name="connsiteY28-3634" fmla="*/ 1163781 h 5680363"/>
              <a:gd name="connsiteX29-3635" fmla="*/ 817418 w 1218320"/>
              <a:gd name="connsiteY29-3636" fmla="*/ 1191490 h 5680363"/>
              <a:gd name="connsiteX30-3637" fmla="*/ 845128 w 1218320"/>
              <a:gd name="connsiteY30-3638" fmla="*/ 1219200 h 5680363"/>
              <a:gd name="connsiteX31-3639" fmla="*/ 886691 w 1218320"/>
              <a:gd name="connsiteY31-3640" fmla="*/ 1233054 h 5680363"/>
              <a:gd name="connsiteX32-3641" fmla="*/ 872837 w 1218320"/>
              <a:gd name="connsiteY32-3642" fmla="*/ 1274618 h 5680363"/>
              <a:gd name="connsiteX33-3643" fmla="*/ 789709 w 1218320"/>
              <a:gd name="connsiteY33-3644" fmla="*/ 1288472 h 5680363"/>
              <a:gd name="connsiteX34-3645" fmla="*/ 734291 w 1218320"/>
              <a:gd name="connsiteY34-3646" fmla="*/ 1302327 h 5680363"/>
              <a:gd name="connsiteX35-3647" fmla="*/ 526473 w 1218320"/>
              <a:gd name="connsiteY35-3648" fmla="*/ 1288472 h 5680363"/>
              <a:gd name="connsiteX36-3649" fmla="*/ 443346 w 1218320"/>
              <a:gd name="connsiteY36-3650" fmla="*/ 1246909 h 5680363"/>
              <a:gd name="connsiteX37-3651" fmla="*/ 401782 w 1218320"/>
              <a:gd name="connsiteY37-3652" fmla="*/ 1233054 h 5680363"/>
              <a:gd name="connsiteX38-3653" fmla="*/ 360218 w 1218320"/>
              <a:gd name="connsiteY38-3654" fmla="*/ 1191490 h 5680363"/>
              <a:gd name="connsiteX39-3655" fmla="*/ 277091 w 1218320"/>
              <a:gd name="connsiteY39-3656" fmla="*/ 1246909 h 5680363"/>
              <a:gd name="connsiteX40-3657" fmla="*/ 263237 w 1218320"/>
              <a:gd name="connsiteY40-3658" fmla="*/ 1288472 h 5680363"/>
              <a:gd name="connsiteX41-3659" fmla="*/ 207818 w 1218320"/>
              <a:gd name="connsiteY41-3660" fmla="*/ 1371600 h 5680363"/>
              <a:gd name="connsiteX42-3661" fmla="*/ 180109 w 1218320"/>
              <a:gd name="connsiteY42-3662" fmla="*/ 1468581 h 5680363"/>
              <a:gd name="connsiteX43-3663" fmla="*/ 124691 w 1218320"/>
              <a:gd name="connsiteY43-3664" fmla="*/ 1551709 h 5680363"/>
              <a:gd name="connsiteX44-3665" fmla="*/ 69273 w 1218320"/>
              <a:gd name="connsiteY44-3666" fmla="*/ 1717963 h 5680363"/>
              <a:gd name="connsiteX45-3667" fmla="*/ 55418 w 1218320"/>
              <a:gd name="connsiteY45-3668" fmla="*/ 1759527 h 5680363"/>
              <a:gd name="connsiteX46-3669" fmla="*/ 41564 w 1218320"/>
              <a:gd name="connsiteY46-3670" fmla="*/ 1801090 h 5680363"/>
              <a:gd name="connsiteX47-3671" fmla="*/ 27709 w 1218320"/>
              <a:gd name="connsiteY47-3672" fmla="*/ 2064327 h 5680363"/>
              <a:gd name="connsiteX48-3673" fmla="*/ 13855 w 1218320"/>
              <a:gd name="connsiteY48-3674" fmla="*/ 2105890 h 5680363"/>
              <a:gd name="connsiteX49-3675" fmla="*/ 0 w 1218320"/>
              <a:gd name="connsiteY49-3676" fmla="*/ 2798618 h 5680363"/>
              <a:gd name="connsiteX50-3677" fmla="*/ 13855 w 1218320"/>
              <a:gd name="connsiteY50-3678" fmla="*/ 2840181 h 5680363"/>
              <a:gd name="connsiteX51-3679" fmla="*/ 83128 w 1218320"/>
              <a:gd name="connsiteY51-3680" fmla="*/ 2854036 h 5680363"/>
              <a:gd name="connsiteX52-3681" fmla="*/ 138546 w 1218320"/>
              <a:gd name="connsiteY52-3682" fmla="*/ 2867890 h 5680363"/>
              <a:gd name="connsiteX53-3683" fmla="*/ 221673 w 1218320"/>
              <a:gd name="connsiteY53-3684" fmla="*/ 2840181 h 5680363"/>
              <a:gd name="connsiteX54-3685" fmla="*/ 277091 w 1218320"/>
              <a:gd name="connsiteY54-3686" fmla="*/ 2812472 h 5680363"/>
              <a:gd name="connsiteX55-3687" fmla="*/ 332509 w 1218320"/>
              <a:gd name="connsiteY55-3688" fmla="*/ 2798618 h 5680363"/>
              <a:gd name="connsiteX56-3689" fmla="*/ 457200 w 1218320"/>
              <a:gd name="connsiteY56-3690" fmla="*/ 2770909 h 5680363"/>
              <a:gd name="connsiteX57-3691" fmla="*/ 471055 w 1218320"/>
              <a:gd name="connsiteY57-3692" fmla="*/ 2729345 h 5680363"/>
              <a:gd name="connsiteX58-3693" fmla="*/ 387928 w 1218320"/>
              <a:gd name="connsiteY58-3694" fmla="*/ 2729345 h 5680363"/>
              <a:gd name="connsiteX59-3695" fmla="*/ 277091 w 1218320"/>
              <a:gd name="connsiteY59-3696" fmla="*/ 2812472 h 5680363"/>
              <a:gd name="connsiteX60-3697" fmla="*/ 221673 w 1218320"/>
              <a:gd name="connsiteY60-3698" fmla="*/ 2895600 h 5680363"/>
              <a:gd name="connsiteX61-3699" fmla="*/ 249382 w 1218320"/>
              <a:gd name="connsiteY61-3700" fmla="*/ 2937163 h 5680363"/>
              <a:gd name="connsiteX62-3701" fmla="*/ 332509 w 1218320"/>
              <a:gd name="connsiteY62-3702" fmla="*/ 2964872 h 5680363"/>
              <a:gd name="connsiteX63-3703" fmla="*/ 512618 w 1218320"/>
              <a:gd name="connsiteY63-3704" fmla="*/ 2951018 h 5680363"/>
              <a:gd name="connsiteX64-3705" fmla="*/ 595746 w 1218320"/>
              <a:gd name="connsiteY64-3706" fmla="*/ 2923309 h 5680363"/>
              <a:gd name="connsiteX65-3707" fmla="*/ 762000 w 1218320"/>
              <a:gd name="connsiteY65-3708" fmla="*/ 2909454 h 5680363"/>
              <a:gd name="connsiteX66-3709" fmla="*/ 1011382 w 1218320"/>
              <a:gd name="connsiteY66-3710" fmla="*/ 2923309 h 5680363"/>
              <a:gd name="connsiteX67-3711" fmla="*/ 1052946 w 1218320"/>
              <a:gd name="connsiteY67-3712" fmla="*/ 2964872 h 5680363"/>
              <a:gd name="connsiteX68-3713" fmla="*/ 1011382 w 1218320"/>
              <a:gd name="connsiteY68-3714" fmla="*/ 3048000 h 5680363"/>
              <a:gd name="connsiteX69-3715" fmla="*/ 290946 w 1218320"/>
              <a:gd name="connsiteY69-3716" fmla="*/ 3034145 h 5680363"/>
              <a:gd name="connsiteX70-3717" fmla="*/ 235528 w 1218320"/>
              <a:gd name="connsiteY70-3718" fmla="*/ 3020290 h 5680363"/>
              <a:gd name="connsiteX71-3719" fmla="*/ 124691 w 1218320"/>
              <a:gd name="connsiteY71-3720" fmla="*/ 3006436 h 5680363"/>
              <a:gd name="connsiteX72-3721" fmla="*/ 83128 w 1218320"/>
              <a:gd name="connsiteY72-3722" fmla="*/ 2895600 h 5680363"/>
              <a:gd name="connsiteX73-3723" fmla="*/ 55418 w 1218320"/>
              <a:gd name="connsiteY73-3724" fmla="*/ 2854036 h 5680363"/>
              <a:gd name="connsiteX74-3725" fmla="*/ 69273 w 1218320"/>
              <a:gd name="connsiteY74-3726" fmla="*/ 2895600 h 5680363"/>
              <a:gd name="connsiteX75-3727" fmla="*/ 83128 w 1218320"/>
              <a:gd name="connsiteY75-3728" fmla="*/ 3255818 h 5680363"/>
              <a:gd name="connsiteX76-3729" fmla="*/ 110837 w 1218320"/>
              <a:gd name="connsiteY76-3730" fmla="*/ 3297381 h 5680363"/>
              <a:gd name="connsiteX77-3731" fmla="*/ 124691 w 1218320"/>
              <a:gd name="connsiteY77-3732" fmla="*/ 3338945 h 5680363"/>
              <a:gd name="connsiteX78-3733" fmla="*/ 138546 w 1218320"/>
              <a:gd name="connsiteY78-3734" fmla="*/ 3574472 h 5680363"/>
              <a:gd name="connsiteX79-3735" fmla="*/ 180109 w 1218320"/>
              <a:gd name="connsiteY79-3736" fmla="*/ 3657600 h 5680363"/>
              <a:gd name="connsiteX80-3737" fmla="*/ 207818 w 1218320"/>
              <a:gd name="connsiteY80-3738" fmla="*/ 3740727 h 5680363"/>
              <a:gd name="connsiteX81-3739" fmla="*/ 263237 w 1218320"/>
              <a:gd name="connsiteY81-3740" fmla="*/ 3810000 h 5680363"/>
              <a:gd name="connsiteX82-3741" fmla="*/ 401782 w 1218320"/>
              <a:gd name="connsiteY82-3742" fmla="*/ 4544290 h 5680363"/>
              <a:gd name="connsiteX83-3743" fmla="*/ 471055 w 1218320"/>
              <a:gd name="connsiteY83-3744" fmla="*/ 5583382 h 5680363"/>
              <a:gd name="connsiteX84-3745" fmla="*/ 443346 w 1218320"/>
              <a:gd name="connsiteY84-3746" fmla="*/ 5181601 h 5680363"/>
              <a:gd name="connsiteX85-3747" fmla="*/ 332509 w 1218320"/>
              <a:gd name="connsiteY85-3748" fmla="*/ 3976254 h 5680363"/>
              <a:gd name="connsiteX86-3749" fmla="*/ 207818 w 1218320"/>
              <a:gd name="connsiteY86-3750" fmla="*/ 5264727 h 5680363"/>
              <a:gd name="connsiteX87-3751" fmla="*/ 166255 w 1218320"/>
              <a:gd name="connsiteY87-3752" fmla="*/ 5541818 h 5680363"/>
              <a:gd name="connsiteX88-3753" fmla="*/ 138546 w 1218320"/>
              <a:gd name="connsiteY88-3754" fmla="*/ 5583381 h 5680363"/>
              <a:gd name="connsiteX89-3755" fmla="*/ 304800 w 1218320"/>
              <a:gd name="connsiteY89-3756" fmla="*/ 5611091 h 5680363"/>
              <a:gd name="connsiteX90-3757" fmla="*/ 706582 w 1218320"/>
              <a:gd name="connsiteY90-3758" fmla="*/ 5597237 h 5680363"/>
              <a:gd name="connsiteX91-3759" fmla="*/ 748146 w 1218320"/>
              <a:gd name="connsiteY91-3760" fmla="*/ 5389419 h 5680363"/>
              <a:gd name="connsiteX92-3761" fmla="*/ 748146 w 1218320"/>
              <a:gd name="connsiteY92-3762" fmla="*/ 3893128 h 5680363"/>
              <a:gd name="connsiteX93-3763" fmla="*/ 706582 w 1218320"/>
              <a:gd name="connsiteY93-3764" fmla="*/ 3075710 h 5680363"/>
              <a:gd name="connsiteX94-3765" fmla="*/ 1011382 w 1218320"/>
              <a:gd name="connsiteY94-3766" fmla="*/ 3048001 h 5680363"/>
              <a:gd name="connsiteX95-3767" fmla="*/ 1052946 w 1218320"/>
              <a:gd name="connsiteY95-3768" fmla="*/ 3034146 h 5680363"/>
              <a:gd name="connsiteX96-3769" fmla="*/ 1205346 w 1218320"/>
              <a:gd name="connsiteY96-3770" fmla="*/ 3505201 h 5680363"/>
              <a:gd name="connsiteX97" fmla="*/ 1094508 w 1218320"/>
              <a:gd name="connsiteY97" fmla="*/ 5680363 h 5680363"/>
              <a:gd name="connsiteX0-3771" fmla="*/ 969818 w 1218320"/>
              <a:gd name="connsiteY0-3772" fmla="*/ 304800 h 5680363"/>
              <a:gd name="connsiteX1-3773" fmla="*/ 1052946 w 1218320"/>
              <a:gd name="connsiteY1-3774" fmla="*/ 290945 h 5680363"/>
              <a:gd name="connsiteX2-3775" fmla="*/ 1094509 w 1218320"/>
              <a:gd name="connsiteY2-3776" fmla="*/ 277090 h 5680363"/>
              <a:gd name="connsiteX3-3777" fmla="*/ 1080655 w 1218320"/>
              <a:gd name="connsiteY3-3778" fmla="*/ 193963 h 5680363"/>
              <a:gd name="connsiteX4-3779" fmla="*/ 1025237 w 1218320"/>
              <a:gd name="connsiteY4-3780" fmla="*/ 124690 h 5680363"/>
              <a:gd name="connsiteX5-3781" fmla="*/ 955964 w 1218320"/>
              <a:gd name="connsiteY5-3782" fmla="*/ 69272 h 5680363"/>
              <a:gd name="connsiteX6-3783" fmla="*/ 831273 w 1218320"/>
              <a:gd name="connsiteY6-3784" fmla="*/ 0 h 5680363"/>
              <a:gd name="connsiteX7-3785" fmla="*/ 401782 w 1218320"/>
              <a:gd name="connsiteY7-3786" fmla="*/ 13854 h 5680363"/>
              <a:gd name="connsiteX8-3787" fmla="*/ 360218 w 1218320"/>
              <a:gd name="connsiteY8-3788" fmla="*/ 27709 h 5680363"/>
              <a:gd name="connsiteX9-3789" fmla="*/ 318655 w 1218320"/>
              <a:gd name="connsiteY9-3790" fmla="*/ 55418 h 5680363"/>
              <a:gd name="connsiteX10-3791" fmla="*/ 277091 w 1218320"/>
              <a:gd name="connsiteY10-3792" fmla="*/ 96981 h 5680363"/>
              <a:gd name="connsiteX11-3793" fmla="*/ 263237 w 1218320"/>
              <a:gd name="connsiteY11-3794" fmla="*/ 138545 h 5680363"/>
              <a:gd name="connsiteX12-3795" fmla="*/ 180109 w 1218320"/>
              <a:gd name="connsiteY12-3796" fmla="*/ 180109 h 5680363"/>
              <a:gd name="connsiteX13-3797" fmla="*/ 166255 w 1218320"/>
              <a:gd name="connsiteY13-3798" fmla="*/ 346363 h 5680363"/>
              <a:gd name="connsiteX14-3799" fmla="*/ 138546 w 1218320"/>
              <a:gd name="connsiteY14-3800" fmla="*/ 387927 h 5680363"/>
              <a:gd name="connsiteX15-3801" fmla="*/ 96982 w 1218320"/>
              <a:gd name="connsiteY15-3802" fmla="*/ 457200 h 5680363"/>
              <a:gd name="connsiteX16-3803" fmla="*/ 124691 w 1218320"/>
              <a:gd name="connsiteY16-3804" fmla="*/ 498763 h 5680363"/>
              <a:gd name="connsiteX17-3805" fmla="*/ 207818 w 1218320"/>
              <a:gd name="connsiteY17-3806" fmla="*/ 526472 h 5680363"/>
              <a:gd name="connsiteX18-3807" fmla="*/ 235528 w 1218320"/>
              <a:gd name="connsiteY18-3808" fmla="*/ 568036 h 5680363"/>
              <a:gd name="connsiteX19-3809" fmla="*/ 249382 w 1218320"/>
              <a:gd name="connsiteY19-3810" fmla="*/ 678872 h 5680363"/>
              <a:gd name="connsiteX20-3811" fmla="*/ 290946 w 1218320"/>
              <a:gd name="connsiteY20-3812" fmla="*/ 692727 h 5680363"/>
              <a:gd name="connsiteX21-3813" fmla="*/ 332509 w 1218320"/>
              <a:gd name="connsiteY21-3814" fmla="*/ 720436 h 5680363"/>
              <a:gd name="connsiteX22-3815" fmla="*/ 346364 w 1218320"/>
              <a:gd name="connsiteY22-3816" fmla="*/ 762000 h 5680363"/>
              <a:gd name="connsiteX23-3817" fmla="*/ 415637 w 1218320"/>
              <a:gd name="connsiteY23-3818" fmla="*/ 886690 h 5680363"/>
              <a:gd name="connsiteX24-3819" fmla="*/ 415637 w 1218320"/>
              <a:gd name="connsiteY24-3820" fmla="*/ 1066800 h 5680363"/>
              <a:gd name="connsiteX25-3821" fmla="*/ 498764 w 1218320"/>
              <a:gd name="connsiteY25-3822" fmla="*/ 1094509 h 5680363"/>
              <a:gd name="connsiteX26-3823" fmla="*/ 609600 w 1218320"/>
              <a:gd name="connsiteY26-3824" fmla="*/ 1108363 h 5680363"/>
              <a:gd name="connsiteX27-3825" fmla="*/ 692728 w 1218320"/>
              <a:gd name="connsiteY27-3826" fmla="*/ 1136072 h 5680363"/>
              <a:gd name="connsiteX28-3827" fmla="*/ 734291 w 1218320"/>
              <a:gd name="connsiteY28-3828" fmla="*/ 1163781 h 5680363"/>
              <a:gd name="connsiteX29-3829" fmla="*/ 817418 w 1218320"/>
              <a:gd name="connsiteY29-3830" fmla="*/ 1191490 h 5680363"/>
              <a:gd name="connsiteX30-3831" fmla="*/ 845128 w 1218320"/>
              <a:gd name="connsiteY30-3832" fmla="*/ 1219200 h 5680363"/>
              <a:gd name="connsiteX31-3833" fmla="*/ 886691 w 1218320"/>
              <a:gd name="connsiteY31-3834" fmla="*/ 1233054 h 5680363"/>
              <a:gd name="connsiteX32-3835" fmla="*/ 872837 w 1218320"/>
              <a:gd name="connsiteY32-3836" fmla="*/ 1274618 h 5680363"/>
              <a:gd name="connsiteX33-3837" fmla="*/ 789709 w 1218320"/>
              <a:gd name="connsiteY33-3838" fmla="*/ 1288472 h 5680363"/>
              <a:gd name="connsiteX34-3839" fmla="*/ 734291 w 1218320"/>
              <a:gd name="connsiteY34-3840" fmla="*/ 1302327 h 5680363"/>
              <a:gd name="connsiteX35-3841" fmla="*/ 526473 w 1218320"/>
              <a:gd name="connsiteY35-3842" fmla="*/ 1288472 h 5680363"/>
              <a:gd name="connsiteX36-3843" fmla="*/ 443346 w 1218320"/>
              <a:gd name="connsiteY36-3844" fmla="*/ 1246909 h 5680363"/>
              <a:gd name="connsiteX37-3845" fmla="*/ 401782 w 1218320"/>
              <a:gd name="connsiteY37-3846" fmla="*/ 1233054 h 5680363"/>
              <a:gd name="connsiteX38-3847" fmla="*/ 360218 w 1218320"/>
              <a:gd name="connsiteY38-3848" fmla="*/ 1191490 h 5680363"/>
              <a:gd name="connsiteX39-3849" fmla="*/ 277091 w 1218320"/>
              <a:gd name="connsiteY39-3850" fmla="*/ 1246909 h 5680363"/>
              <a:gd name="connsiteX40-3851" fmla="*/ 263237 w 1218320"/>
              <a:gd name="connsiteY40-3852" fmla="*/ 1288472 h 5680363"/>
              <a:gd name="connsiteX41-3853" fmla="*/ 207818 w 1218320"/>
              <a:gd name="connsiteY41-3854" fmla="*/ 1371600 h 5680363"/>
              <a:gd name="connsiteX42-3855" fmla="*/ 180109 w 1218320"/>
              <a:gd name="connsiteY42-3856" fmla="*/ 1468581 h 5680363"/>
              <a:gd name="connsiteX43-3857" fmla="*/ 124691 w 1218320"/>
              <a:gd name="connsiteY43-3858" fmla="*/ 1551709 h 5680363"/>
              <a:gd name="connsiteX44-3859" fmla="*/ 69273 w 1218320"/>
              <a:gd name="connsiteY44-3860" fmla="*/ 1717963 h 5680363"/>
              <a:gd name="connsiteX45-3861" fmla="*/ 55418 w 1218320"/>
              <a:gd name="connsiteY45-3862" fmla="*/ 1759527 h 5680363"/>
              <a:gd name="connsiteX46-3863" fmla="*/ 41564 w 1218320"/>
              <a:gd name="connsiteY46-3864" fmla="*/ 1801090 h 5680363"/>
              <a:gd name="connsiteX47-3865" fmla="*/ 27709 w 1218320"/>
              <a:gd name="connsiteY47-3866" fmla="*/ 2064327 h 5680363"/>
              <a:gd name="connsiteX48-3867" fmla="*/ 13855 w 1218320"/>
              <a:gd name="connsiteY48-3868" fmla="*/ 2105890 h 5680363"/>
              <a:gd name="connsiteX49-3869" fmla="*/ 0 w 1218320"/>
              <a:gd name="connsiteY49-3870" fmla="*/ 2798618 h 5680363"/>
              <a:gd name="connsiteX50-3871" fmla="*/ 13855 w 1218320"/>
              <a:gd name="connsiteY50-3872" fmla="*/ 2840181 h 5680363"/>
              <a:gd name="connsiteX51-3873" fmla="*/ 83128 w 1218320"/>
              <a:gd name="connsiteY51-3874" fmla="*/ 2854036 h 5680363"/>
              <a:gd name="connsiteX52-3875" fmla="*/ 138546 w 1218320"/>
              <a:gd name="connsiteY52-3876" fmla="*/ 2867890 h 5680363"/>
              <a:gd name="connsiteX53-3877" fmla="*/ 221673 w 1218320"/>
              <a:gd name="connsiteY53-3878" fmla="*/ 2840181 h 5680363"/>
              <a:gd name="connsiteX54-3879" fmla="*/ 277091 w 1218320"/>
              <a:gd name="connsiteY54-3880" fmla="*/ 2812472 h 5680363"/>
              <a:gd name="connsiteX55-3881" fmla="*/ 332509 w 1218320"/>
              <a:gd name="connsiteY55-3882" fmla="*/ 2798618 h 5680363"/>
              <a:gd name="connsiteX56-3883" fmla="*/ 457200 w 1218320"/>
              <a:gd name="connsiteY56-3884" fmla="*/ 2770909 h 5680363"/>
              <a:gd name="connsiteX57-3885" fmla="*/ 471055 w 1218320"/>
              <a:gd name="connsiteY57-3886" fmla="*/ 2729345 h 5680363"/>
              <a:gd name="connsiteX58-3887" fmla="*/ 387928 w 1218320"/>
              <a:gd name="connsiteY58-3888" fmla="*/ 2729345 h 5680363"/>
              <a:gd name="connsiteX59-3889" fmla="*/ 277091 w 1218320"/>
              <a:gd name="connsiteY59-3890" fmla="*/ 2812472 h 5680363"/>
              <a:gd name="connsiteX60-3891" fmla="*/ 221673 w 1218320"/>
              <a:gd name="connsiteY60-3892" fmla="*/ 2895600 h 5680363"/>
              <a:gd name="connsiteX61-3893" fmla="*/ 249382 w 1218320"/>
              <a:gd name="connsiteY61-3894" fmla="*/ 2937163 h 5680363"/>
              <a:gd name="connsiteX62-3895" fmla="*/ 332509 w 1218320"/>
              <a:gd name="connsiteY62-3896" fmla="*/ 2964872 h 5680363"/>
              <a:gd name="connsiteX63-3897" fmla="*/ 512618 w 1218320"/>
              <a:gd name="connsiteY63-3898" fmla="*/ 2951018 h 5680363"/>
              <a:gd name="connsiteX64-3899" fmla="*/ 595746 w 1218320"/>
              <a:gd name="connsiteY64-3900" fmla="*/ 2923309 h 5680363"/>
              <a:gd name="connsiteX65-3901" fmla="*/ 762000 w 1218320"/>
              <a:gd name="connsiteY65-3902" fmla="*/ 2909454 h 5680363"/>
              <a:gd name="connsiteX66-3903" fmla="*/ 1011382 w 1218320"/>
              <a:gd name="connsiteY66-3904" fmla="*/ 2923309 h 5680363"/>
              <a:gd name="connsiteX67-3905" fmla="*/ 1052946 w 1218320"/>
              <a:gd name="connsiteY67-3906" fmla="*/ 2964872 h 5680363"/>
              <a:gd name="connsiteX68-3907" fmla="*/ 1011382 w 1218320"/>
              <a:gd name="connsiteY68-3908" fmla="*/ 3048000 h 5680363"/>
              <a:gd name="connsiteX69-3909" fmla="*/ 290946 w 1218320"/>
              <a:gd name="connsiteY69-3910" fmla="*/ 3034145 h 5680363"/>
              <a:gd name="connsiteX70-3911" fmla="*/ 235528 w 1218320"/>
              <a:gd name="connsiteY70-3912" fmla="*/ 3020290 h 5680363"/>
              <a:gd name="connsiteX71-3913" fmla="*/ 124691 w 1218320"/>
              <a:gd name="connsiteY71-3914" fmla="*/ 3006436 h 5680363"/>
              <a:gd name="connsiteX72-3915" fmla="*/ 83128 w 1218320"/>
              <a:gd name="connsiteY72-3916" fmla="*/ 2895600 h 5680363"/>
              <a:gd name="connsiteX73-3917" fmla="*/ 55418 w 1218320"/>
              <a:gd name="connsiteY73-3918" fmla="*/ 2854036 h 5680363"/>
              <a:gd name="connsiteX74-3919" fmla="*/ 69273 w 1218320"/>
              <a:gd name="connsiteY74-3920" fmla="*/ 2895600 h 5680363"/>
              <a:gd name="connsiteX75-3921" fmla="*/ 83128 w 1218320"/>
              <a:gd name="connsiteY75-3922" fmla="*/ 3255818 h 5680363"/>
              <a:gd name="connsiteX76-3923" fmla="*/ 110837 w 1218320"/>
              <a:gd name="connsiteY76-3924" fmla="*/ 3297381 h 5680363"/>
              <a:gd name="connsiteX77-3925" fmla="*/ 124691 w 1218320"/>
              <a:gd name="connsiteY77-3926" fmla="*/ 3338945 h 5680363"/>
              <a:gd name="connsiteX78-3927" fmla="*/ 138546 w 1218320"/>
              <a:gd name="connsiteY78-3928" fmla="*/ 3574472 h 5680363"/>
              <a:gd name="connsiteX79-3929" fmla="*/ 180109 w 1218320"/>
              <a:gd name="connsiteY79-3930" fmla="*/ 3657600 h 5680363"/>
              <a:gd name="connsiteX80-3931" fmla="*/ 207818 w 1218320"/>
              <a:gd name="connsiteY80-3932" fmla="*/ 3740727 h 5680363"/>
              <a:gd name="connsiteX81-3933" fmla="*/ 263237 w 1218320"/>
              <a:gd name="connsiteY81-3934" fmla="*/ 3810000 h 5680363"/>
              <a:gd name="connsiteX82-3935" fmla="*/ 401782 w 1218320"/>
              <a:gd name="connsiteY82-3936" fmla="*/ 4544290 h 5680363"/>
              <a:gd name="connsiteX83-3937" fmla="*/ 471055 w 1218320"/>
              <a:gd name="connsiteY83-3938" fmla="*/ 5583382 h 5680363"/>
              <a:gd name="connsiteX84-3939" fmla="*/ 443346 w 1218320"/>
              <a:gd name="connsiteY84-3940" fmla="*/ 5181601 h 5680363"/>
              <a:gd name="connsiteX85-3941" fmla="*/ 332509 w 1218320"/>
              <a:gd name="connsiteY85-3942" fmla="*/ 3976254 h 5680363"/>
              <a:gd name="connsiteX86-3943" fmla="*/ 207818 w 1218320"/>
              <a:gd name="connsiteY86-3944" fmla="*/ 5264727 h 5680363"/>
              <a:gd name="connsiteX87-3945" fmla="*/ 166255 w 1218320"/>
              <a:gd name="connsiteY87-3946" fmla="*/ 5541818 h 5680363"/>
              <a:gd name="connsiteX88-3947" fmla="*/ 138546 w 1218320"/>
              <a:gd name="connsiteY88-3948" fmla="*/ 5583381 h 5680363"/>
              <a:gd name="connsiteX89-3949" fmla="*/ 304800 w 1218320"/>
              <a:gd name="connsiteY89-3950" fmla="*/ 5611091 h 5680363"/>
              <a:gd name="connsiteX90-3951" fmla="*/ 706582 w 1218320"/>
              <a:gd name="connsiteY90-3952" fmla="*/ 5597237 h 5680363"/>
              <a:gd name="connsiteX91-3953" fmla="*/ 748146 w 1218320"/>
              <a:gd name="connsiteY91-3954" fmla="*/ 5389419 h 5680363"/>
              <a:gd name="connsiteX92-3955" fmla="*/ 748146 w 1218320"/>
              <a:gd name="connsiteY92-3956" fmla="*/ 3893128 h 5680363"/>
              <a:gd name="connsiteX93-3957" fmla="*/ 706582 w 1218320"/>
              <a:gd name="connsiteY93-3958" fmla="*/ 3075710 h 5680363"/>
              <a:gd name="connsiteX94-3959" fmla="*/ 1011382 w 1218320"/>
              <a:gd name="connsiteY94-3960" fmla="*/ 3048001 h 5680363"/>
              <a:gd name="connsiteX95-3961" fmla="*/ 1052946 w 1218320"/>
              <a:gd name="connsiteY95-3962" fmla="*/ 3034146 h 5680363"/>
              <a:gd name="connsiteX96-3963" fmla="*/ 1080655 w 1218320"/>
              <a:gd name="connsiteY96-3964" fmla="*/ 3283528 h 5680363"/>
              <a:gd name="connsiteX97-3965" fmla="*/ 1205346 w 1218320"/>
              <a:gd name="connsiteY97-3966" fmla="*/ 3505201 h 5680363"/>
              <a:gd name="connsiteX98" fmla="*/ 1094508 w 1218320"/>
              <a:gd name="connsiteY98" fmla="*/ 5680363 h 5680363"/>
              <a:gd name="connsiteX0-3967" fmla="*/ 969818 w 1166187"/>
              <a:gd name="connsiteY0-3968" fmla="*/ 304800 h 5680363"/>
              <a:gd name="connsiteX1-3969" fmla="*/ 1052946 w 1166187"/>
              <a:gd name="connsiteY1-3970" fmla="*/ 290945 h 5680363"/>
              <a:gd name="connsiteX2-3971" fmla="*/ 1094509 w 1166187"/>
              <a:gd name="connsiteY2-3972" fmla="*/ 277090 h 5680363"/>
              <a:gd name="connsiteX3-3973" fmla="*/ 1080655 w 1166187"/>
              <a:gd name="connsiteY3-3974" fmla="*/ 193963 h 5680363"/>
              <a:gd name="connsiteX4-3975" fmla="*/ 1025237 w 1166187"/>
              <a:gd name="connsiteY4-3976" fmla="*/ 124690 h 5680363"/>
              <a:gd name="connsiteX5-3977" fmla="*/ 955964 w 1166187"/>
              <a:gd name="connsiteY5-3978" fmla="*/ 69272 h 5680363"/>
              <a:gd name="connsiteX6-3979" fmla="*/ 831273 w 1166187"/>
              <a:gd name="connsiteY6-3980" fmla="*/ 0 h 5680363"/>
              <a:gd name="connsiteX7-3981" fmla="*/ 401782 w 1166187"/>
              <a:gd name="connsiteY7-3982" fmla="*/ 13854 h 5680363"/>
              <a:gd name="connsiteX8-3983" fmla="*/ 360218 w 1166187"/>
              <a:gd name="connsiteY8-3984" fmla="*/ 27709 h 5680363"/>
              <a:gd name="connsiteX9-3985" fmla="*/ 318655 w 1166187"/>
              <a:gd name="connsiteY9-3986" fmla="*/ 55418 h 5680363"/>
              <a:gd name="connsiteX10-3987" fmla="*/ 277091 w 1166187"/>
              <a:gd name="connsiteY10-3988" fmla="*/ 96981 h 5680363"/>
              <a:gd name="connsiteX11-3989" fmla="*/ 263237 w 1166187"/>
              <a:gd name="connsiteY11-3990" fmla="*/ 138545 h 5680363"/>
              <a:gd name="connsiteX12-3991" fmla="*/ 180109 w 1166187"/>
              <a:gd name="connsiteY12-3992" fmla="*/ 180109 h 5680363"/>
              <a:gd name="connsiteX13-3993" fmla="*/ 166255 w 1166187"/>
              <a:gd name="connsiteY13-3994" fmla="*/ 346363 h 5680363"/>
              <a:gd name="connsiteX14-3995" fmla="*/ 138546 w 1166187"/>
              <a:gd name="connsiteY14-3996" fmla="*/ 387927 h 5680363"/>
              <a:gd name="connsiteX15-3997" fmla="*/ 96982 w 1166187"/>
              <a:gd name="connsiteY15-3998" fmla="*/ 457200 h 5680363"/>
              <a:gd name="connsiteX16-3999" fmla="*/ 124691 w 1166187"/>
              <a:gd name="connsiteY16-4000" fmla="*/ 498763 h 5680363"/>
              <a:gd name="connsiteX17-4001" fmla="*/ 207818 w 1166187"/>
              <a:gd name="connsiteY17-4002" fmla="*/ 526472 h 5680363"/>
              <a:gd name="connsiteX18-4003" fmla="*/ 235528 w 1166187"/>
              <a:gd name="connsiteY18-4004" fmla="*/ 568036 h 5680363"/>
              <a:gd name="connsiteX19-4005" fmla="*/ 249382 w 1166187"/>
              <a:gd name="connsiteY19-4006" fmla="*/ 678872 h 5680363"/>
              <a:gd name="connsiteX20-4007" fmla="*/ 290946 w 1166187"/>
              <a:gd name="connsiteY20-4008" fmla="*/ 692727 h 5680363"/>
              <a:gd name="connsiteX21-4009" fmla="*/ 332509 w 1166187"/>
              <a:gd name="connsiteY21-4010" fmla="*/ 720436 h 5680363"/>
              <a:gd name="connsiteX22-4011" fmla="*/ 346364 w 1166187"/>
              <a:gd name="connsiteY22-4012" fmla="*/ 762000 h 5680363"/>
              <a:gd name="connsiteX23-4013" fmla="*/ 415637 w 1166187"/>
              <a:gd name="connsiteY23-4014" fmla="*/ 886690 h 5680363"/>
              <a:gd name="connsiteX24-4015" fmla="*/ 415637 w 1166187"/>
              <a:gd name="connsiteY24-4016" fmla="*/ 1066800 h 5680363"/>
              <a:gd name="connsiteX25-4017" fmla="*/ 498764 w 1166187"/>
              <a:gd name="connsiteY25-4018" fmla="*/ 1094509 h 5680363"/>
              <a:gd name="connsiteX26-4019" fmla="*/ 609600 w 1166187"/>
              <a:gd name="connsiteY26-4020" fmla="*/ 1108363 h 5680363"/>
              <a:gd name="connsiteX27-4021" fmla="*/ 692728 w 1166187"/>
              <a:gd name="connsiteY27-4022" fmla="*/ 1136072 h 5680363"/>
              <a:gd name="connsiteX28-4023" fmla="*/ 734291 w 1166187"/>
              <a:gd name="connsiteY28-4024" fmla="*/ 1163781 h 5680363"/>
              <a:gd name="connsiteX29-4025" fmla="*/ 817418 w 1166187"/>
              <a:gd name="connsiteY29-4026" fmla="*/ 1191490 h 5680363"/>
              <a:gd name="connsiteX30-4027" fmla="*/ 845128 w 1166187"/>
              <a:gd name="connsiteY30-4028" fmla="*/ 1219200 h 5680363"/>
              <a:gd name="connsiteX31-4029" fmla="*/ 886691 w 1166187"/>
              <a:gd name="connsiteY31-4030" fmla="*/ 1233054 h 5680363"/>
              <a:gd name="connsiteX32-4031" fmla="*/ 872837 w 1166187"/>
              <a:gd name="connsiteY32-4032" fmla="*/ 1274618 h 5680363"/>
              <a:gd name="connsiteX33-4033" fmla="*/ 789709 w 1166187"/>
              <a:gd name="connsiteY33-4034" fmla="*/ 1288472 h 5680363"/>
              <a:gd name="connsiteX34-4035" fmla="*/ 734291 w 1166187"/>
              <a:gd name="connsiteY34-4036" fmla="*/ 1302327 h 5680363"/>
              <a:gd name="connsiteX35-4037" fmla="*/ 526473 w 1166187"/>
              <a:gd name="connsiteY35-4038" fmla="*/ 1288472 h 5680363"/>
              <a:gd name="connsiteX36-4039" fmla="*/ 443346 w 1166187"/>
              <a:gd name="connsiteY36-4040" fmla="*/ 1246909 h 5680363"/>
              <a:gd name="connsiteX37-4041" fmla="*/ 401782 w 1166187"/>
              <a:gd name="connsiteY37-4042" fmla="*/ 1233054 h 5680363"/>
              <a:gd name="connsiteX38-4043" fmla="*/ 360218 w 1166187"/>
              <a:gd name="connsiteY38-4044" fmla="*/ 1191490 h 5680363"/>
              <a:gd name="connsiteX39-4045" fmla="*/ 277091 w 1166187"/>
              <a:gd name="connsiteY39-4046" fmla="*/ 1246909 h 5680363"/>
              <a:gd name="connsiteX40-4047" fmla="*/ 263237 w 1166187"/>
              <a:gd name="connsiteY40-4048" fmla="*/ 1288472 h 5680363"/>
              <a:gd name="connsiteX41-4049" fmla="*/ 207818 w 1166187"/>
              <a:gd name="connsiteY41-4050" fmla="*/ 1371600 h 5680363"/>
              <a:gd name="connsiteX42-4051" fmla="*/ 180109 w 1166187"/>
              <a:gd name="connsiteY42-4052" fmla="*/ 1468581 h 5680363"/>
              <a:gd name="connsiteX43-4053" fmla="*/ 124691 w 1166187"/>
              <a:gd name="connsiteY43-4054" fmla="*/ 1551709 h 5680363"/>
              <a:gd name="connsiteX44-4055" fmla="*/ 69273 w 1166187"/>
              <a:gd name="connsiteY44-4056" fmla="*/ 1717963 h 5680363"/>
              <a:gd name="connsiteX45-4057" fmla="*/ 55418 w 1166187"/>
              <a:gd name="connsiteY45-4058" fmla="*/ 1759527 h 5680363"/>
              <a:gd name="connsiteX46-4059" fmla="*/ 41564 w 1166187"/>
              <a:gd name="connsiteY46-4060" fmla="*/ 1801090 h 5680363"/>
              <a:gd name="connsiteX47-4061" fmla="*/ 27709 w 1166187"/>
              <a:gd name="connsiteY47-4062" fmla="*/ 2064327 h 5680363"/>
              <a:gd name="connsiteX48-4063" fmla="*/ 13855 w 1166187"/>
              <a:gd name="connsiteY48-4064" fmla="*/ 2105890 h 5680363"/>
              <a:gd name="connsiteX49-4065" fmla="*/ 0 w 1166187"/>
              <a:gd name="connsiteY49-4066" fmla="*/ 2798618 h 5680363"/>
              <a:gd name="connsiteX50-4067" fmla="*/ 13855 w 1166187"/>
              <a:gd name="connsiteY50-4068" fmla="*/ 2840181 h 5680363"/>
              <a:gd name="connsiteX51-4069" fmla="*/ 83128 w 1166187"/>
              <a:gd name="connsiteY51-4070" fmla="*/ 2854036 h 5680363"/>
              <a:gd name="connsiteX52-4071" fmla="*/ 138546 w 1166187"/>
              <a:gd name="connsiteY52-4072" fmla="*/ 2867890 h 5680363"/>
              <a:gd name="connsiteX53-4073" fmla="*/ 221673 w 1166187"/>
              <a:gd name="connsiteY53-4074" fmla="*/ 2840181 h 5680363"/>
              <a:gd name="connsiteX54-4075" fmla="*/ 277091 w 1166187"/>
              <a:gd name="connsiteY54-4076" fmla="*/ 2812472 h 5680363"/>
              <a:gd name="connsiteX55-4077" fmla="*/ 332509 w 1166187"/>
              <a:gd name="connsiteY55-4078" fmla="*/ 2798618 h 5680363"/>
              <a:gd name="connsiteX56-4079" fmla="*/ 457200 w 1166187"/>
              <a:gd name="connsiteY56-4080" fmla="*/ 2770909 h 5680363"/>
              <a:gd name="connsiteX57-4081" fmla="*/ 471055 w 1166187"/>
              <a:gd name="connsiteY57-4082" fmla="*/ 2729345 h 5680363"/>
              <a:gd name="connsiteX58-4083" fmla="*/ 387928 w 1166187"/>
              <a:gd name="connsiteY58-4084" fmla="*/ 2729345 h 5680363"/>
              <a:gd name="connsiteX59-4085" fmla="*/ 277091 w 1166187"/>
              <a:gd name="connsiteY59-4086" fmla="*/ 2812472 h 5680363"/>
              <a:gd name="connsiteX60-4087" fmla="*/ 221673 w 1166187"/>
              <a:gd name="connsiteY60-4088" fmla="*/ 2895600 h 5680363"/>
              <a:gd name="connsiteX61-4089" fmla="*/ 249382 w 1166187"/>
              <a:gd name="connsiteY61-4090" fmla="*/ 2937163 h 5680363"/>
              <a:gd name="connsiteX62-4091" fmla="*/ 332509 w 1166187"/>
              <a:gd name="connsiteY62-4092" fmla="*/ 2964872 h 5680363"/>
              <a:gd name="connsiteX63-4093" fmla="*/ 512618 w 1166187"/>
              <a:gd name="connsiteY63-4094" fmla="*/ 2951018 h 5680363"/>
              <a:gd name="connsiteX64-4095" fmla="*/ 595746 w 1166187"/>
              <a:gd name="connsiteY64-4096" fmla="*/ 2923309 h 5680363"/>
              <a:gd name="connsiteX65-4097" fmla="*/ 762000 w 1166187"/>
              <a:gd name="connsiteY65-4098" fmla="*/ 2909454 h 5680363"/>
              <a:gd name="connsiteX66-4099" fmla="*/ 1011382 w 1166187"/>
              <a:gd name="connsiteY66-4100" fmla="*/ 2923309 h 5680363"/>
              <a:gd name="connsiteX67-4101" fmla="*/ 1052946 w 1166187"/>
              <a:gd name="connsiteY67-4102" fmla="*/ 2964872 h 5680363"/>
              <a:gd name="connsiteX68-4103" fmla="*/ 1011382 w 1166187"/>
              <a:gd name="connsiteY68-4104" fmla="*/ 3048000 h 5680363"/>
              <a:gd name="connsiteX69-4105" fmla="*/ 290946 w 1166187"/>
              <a:gd name="connsiteY69-4106" fmla="*/ 3034145 h 5680363"/>
              <a:gd name="connsiteX70-4107" fmla="*/ 235528 w 1166187"/>
              <a:gd name="connsiteY70-4108" fmla="*/ 3020290 h 5680363"/>
              <a:gd name="connsiteX71-4109" fmla="*/ 124691 w 1166187"/>
              <a:gd name="connsiteY71-4110" fmla="*/ 3006436 h 5680363"/>
              <a:gd name="connsiteX72-4111" fmla="*/ 83128 w 1166187"/>
              <a:gd name="connsiteY72-4112" fmla="*/ 2895600 h 5680363"/>
              <a:gd name="connsiteX73-4113" fmla="*/ 55418 w 1166187"/>
              <a:gd name="connsiteY73-4114" fmla="*/ 2854036 h 5680363"/>
              <a:gd name="connsiteX74-4115" fmla="*/ 69273 w 1166187"/>
              <a:gd name="connsiteY74-4116" fmla="*/ 2895600 h 5680363"/>
              <a:gd name="connsiteX75-4117" fmla="*/ 83128 w 1166187"/>
              <a:gd name="connsiteY75-4118" fmla="*/ 3255818 h 5680363"/>
              <a:gd name="connsiteX76-4119" fmla="*/ 110837 w 1166187"/>
              <a:gd name="connsiteY76-4120" fmla="*/ 3297381 h 5680363"/>
              <a:gd name="connsiteX77-4121" fmla="*/ 124691 w 1166187"/>
              <a:gd name="connsiteY77-4122" fmla="*/ 3338945 h 5680363"/>
              <a:gd name="connsiteX78-4123" fmla="*/ 138546 w 1166187"/>
              <a:gd name="connsiteY78-4124" fmla="*/ 3574472 h 5680363"/>
              <a:gd name="connsiteX79-4125" fmla="*/ 180109 w 1166187"/>
              <a:gd name="connsiteY79-4126" fmla="*/ 3657600 h 5680363"/>
              <a:gd name="connsiteX80-4127" fmla="*/ 207818 w 1166187"/>
              <a:gd name="connsiteY80-4128" fmla="*/ 3740727 h 5680363"/>
              <a:gd name="connsiteX81-4129" fmla="*/ 263237 w 1166187"/>
              <a:gd name="connsiteY81-4130" fmla="*/ 3810000 h 5680363"/>
              <a:gd name="connsiteX82-4131" fmla="*/ 401782 w 1166187"/>
              <a:gd name="connsiteY82-4132" fmla="*/ 4544290 h 5680363"/>
              <a:gd name="connsiteX83-4133" fmla="*/ 471055 w 1166187"/>
              <a:gd name="connsiteY83-4134" fmla="*/ 5583382 h 5680363"/>
              <a:gd name="connsiteX84-4135" fmla="*/ 443346 w 1166187"/>
              <a:gd name="connsiteY84-4136" fmla="*/ 5181601 h 5680363"/>
              <a:gd name="connsiteX85-4137" fmla="*/ 332509 w 1166187"/>
              <a:gd name="connsiteY85-4138" fmla="*/ 3976254 h 5680363"/>
              <a:gd name="connsiteX86-4139" fmla="*/ 207818 w 1166187"/>
              <a:gd name="connsiteY86-4140" fmla="*/ 5264727 h 5680363"/>
              <a:gd name="connsiteX87-4141" fmla="*/ 166255 w 1166187"/>
              <a:gd name="connsiteY87-4142" fmla="*/ 5541818 h 5680363"/>
              <a:gd name="connsiteX88-4143" fmla="*/ 138546 w 1166187"/>
              <a:gd name="connsiteY88-4144" fmla="*/ 5583381 h 5680363"/>
              <a:gd name="connsiteX89-4145" fmla="*/ 304800 w 1166187"/>
              <a:gd name="connsiteY89-4146" fmla="*/ 5611091 h 5680363"/>
              <a:gd name="connsiteX90-4147" fmla="*/ 706582 w 1166187"/>
              <a:gd name="connsiteY90-4148" fmla="*/ 5597237 h 5680363"/>
              <a:gd name="connsiteX91-4149" fmla="*/ 748146 w 1166187"/>
              <a:gd name="connsiteY91-4150" fmla="*/ 5389419 h 5680363"/>
              <a:gd name="connsiteX92-4151" fmla="*/ 748146 w 1166187"/>
              <a:gd name="connsiteY92-4152" fmla="*/ 3893128 h 5680363"/>
              <a:gd name="connsiteX93-4153" fmla="*/ 706582 w 1166187"/>
              <a:gd name="connsiteY93-4154" fmla="*/ 3075710 h 5680363"/>
              <a:gd name="connsiteX94-4155" fmla="*/ 1011382 w 1166187"/>
              <a:gd name="connsiteY94-4156" fmla="*/ 3048001 h 5680363"/>
              <a:gd name="connsiteX95-4157" fmla="*/ 1052946 w 1166187"/>
              <a:gd name="connsiteY95-4158" fmla="*/ 3034146 h 5680363"/>
              <a:gd name="connsiteX96-4159" fmla="*/ 1080655 w 1166187"/>
              <a:gd name="connsiteY96-4160" fmla="*/ 3283528 h 5680363"/>
              <a:gd name="connsiteX97-4161" fmla="*/ 1149928 w 1166187"/>
              <a:gd name="connsiteY97-4162" fmla="*/ 3713020 h 5680363"/>
              <a:gd name="connsiteX98-4163" fmla="*/ 1094508 w 1166187"/>
              <a:gd name="connsiteY98-4164" fmla="*/ 5680363 h 5680363"/>
              <a:gd name="connsiteX0-4165" fmla="*/ 969818 w 1179200"/>
              <a:gd name="connsiteY0-4166" fmla="*/ 304800 h 5680363"/>
              <a:gd name="connsiteX1-4167" fmla="*/ 1052946 w 1179200"/>
              <a:gd name="connsiteY1-4168" fmla="*/ 290945 h 5680363"/>
              <a:gd name="connsiteX2-4169" fmla="*/ 1094509 w 1179200"/>
              <a:gd name="connsiteY2-4170" fmla="*/ 277090 h 5680363"/>
              <a:gd name="connsiteX3-4171" fmla="*/ 1080655 w 1179200"/>
              <a:gd name="connsiteY3-4172" fmla="*/ 193963 h 5680363"/>
              <a:gd name="connsiteX4-4173" fmla="*/ 1025237 w 1179200"/>
              <a:gd name="connsiteY4-4174" fmla="*/ 124690 h 5680363"/>
              <a:gd name="connsiteX5-4175" fmla="*/ 955964 w 1179200"/>
              <a:gd name="connsiteY5-4176" fmla="*/ 69272 h 5680363"/>
              <a:gd name="connsiteX6-4177" fmla="*/ 831273 w 1179200"/>
              <a:gd name="connsiteY6-4178" fmla="*/ 0 h 5680363"/>
              <a:gd name="connsiteX7-4179" fmla="*/ 401782 w 1179200"/>
              <a:gd name="connsiteY7-4180" fmla="*/ 13854 h 5680363"/>
              <a:gd name="connsiteX8-4181" fmla="*/ 360218 w 1179200"/>
              <a:gd name="connsiteY8-4182" fmla="*/ 27709 h 5680363"/>
              <a:gd name="connsiteX9-4183" fmla="*/ 318655 w 1179200"/>
              <a:gd name="connsiteY9-4184" fmla="*/ 55418 h 5680363"/>
              <a:gd name="connsiteX10-4185" fmla="*/ 277091 w 1179200"/>
              <a:gd name="connsiteY10-4186" fmla="*/ 96981 h 5680363"/>
              <a:gd name="connsiteX11-4187" fmla="*/ 263237 w 1179200"/>
              <a:gd name="connsiteY11-4188" fmla="*/ 138545 h 5680363"/>
              <a:gd name="connsiteX12-4189" fmla="*/ 180109 w 1179200"/>
              <a:gd name="connsiteY12-4190" fmla="*/ 180109 h 5680363"/>
              <a:gd name="connsiteX13-4191" fmla="*/ 166255 w 1179200"/>
              <a:gd name="connsiteY13-4192" fmla="*/ 346363 h 5680363"/>
              <a:gd name="connsiteX14-4193" fmla="*/ 138546 w 1179200"/>
              <a:gd name="connsiteY14-4194" fmla="*/ 387927 h 5680363"/>
              <a:gd name="connsiteX15-4195" fmla="*/ 96982 w 1179200"/>
              <a:gd name="connsiteY15-4196" fmla="*/ 457200 h 5680363"/>
              <a:gd name="connsiteX16-4197" fmla="*/ 124691 w 1179200"/>
              <a:gd name="connsiteY16-4198" fmla="*/ 498763 h 5680363"/>
              <a:gd name="connsiteX17-4199" fmla="*/ 207818 w 1179200"/>
              <a:gd name="connsiteY17-4200" fmla="*/ 526472 h 5680363"/>
              <a:gd name="connsiteX18-4201" fmla="*/ 235528 w 1179200"/>
              <a:gd name="connsiteY18-4202" fmla="*/ 568036 h 5680363"/>
              <a:gd name="connsiteX19-4203" fmla="*/ 249382 w 1179200"/>
              <a:gd name="connsiteY19-4204" fmla="*/ 678872 h 5680363"/>
              <a:gd name="connsiteX20-4205" fmla="*/ 290946 w 1179200"/>
              <a:gd name="connsiteY20-4206" fmla="*/ 692727 h 5680363"/>
              <a:gd name="connsiteX21-4207" fmla="*/ 332509 w 1179200"/>
              <a:gd name="connsiteY21-4208" fmla="*/ 720436 h 5680363"/>
              <a:gd name="connsiteX22-4209" fmla="*/ 346364 w 1179200"/>
              <a:gd name="connsiteY22-4210" fmla="*/ 762000 h 5680363"/>
              <a:gd name="connsiteX23-4211" fmla="*/ 415637 w 1179200"/>
              <a:gd name="connsiteY23-4212" fmla="*/ 886690 h 5680363"/>
              <a:gd name="connsiteX24-4213" fmla="*/ 415637 w 1179200"/>
              <a:gd name="connsiteY24-4214" fmla="*/ 1066800 h 5680363"/>
              <a:gd name="connsiteX25-4215" fmla="*/ 498764 w 1179200"/>
              <a:gd name="connsiteY25-4216" fmla="*/ 1094509 h 5680363"/>
              <a:gd name="connsiteX26-4217" fmla="*/ 609600 w 1179200"/>
              <a:gd name="connsiteY26-4218" fmla="*/ 1108363 h 5680363"/>
              <a:gd name="connsiteX27-4219" fmla="*/ 692728 w 1179200"/>
              <a:gd name="connsiteY27-4220" fmla="*/ 1136072 h 5680363"/>
              <a:gd name="connsiteX28-4221" fmla="*/ 734291 w 1179200"/>
              <a:gd name="connsiteY28-4222" fmla="*/ 1163781 h 5680363"/>
              <a:gd name="connsiteX29-4223" fmla="*/ 817418 w 1179200"/>
              <a:gd name="connsiteY29-4224" fmla="*/ 1191490 h 5680363"/>
              <a:gd name="connsiteX30-4225" fmla="*/ 845128 w 1179200"/>
              <a:gd name="connsiteY30-4226" fmla="*/ 1219200 h 5680363"/>
              <a:gd name="connsiteX31-4227" fmla="*/ 886691 w 1179200"/>
              <a:gd name="connsiteY31-4228" fmla="*/ 1233054 h 5680363"/>
              <a:gd name="connsiteX32-4229" fmla="*/ 872837 w 1179200"/>
              <a:gd name="connsiteY32-4230" fmla="*/ 1274618 h 5680363"/>
              <a:gd name="connsiteX33-4231" fmla="*/ 789709 w 1179200"/>
              <a:gd name="connsiteY33-4232" fmla="*/ 1288472 h 5680363"/>
              <a:gd name="connsiteX34-4233" fmla="*/ 734291 w 1179200"/>
              <a:gd name="connsiteY34-4234" fmla="*/ 1302327 h 5680363"/>
              <a:gd name="connsiteX35-4235" fmla="*/ 526473 w 1179200"/>
              <a:gd name="connsiteY35-4236" fmla="*/ 1288472 h 5680363"/>
              <a:gd name="connsiteX36-4237" fmla="*/ 443346 w 1179200"/>
              <a:gd name="connsiteY36-4238" fmla="*/ 1246909 h 5680363"/>
              <a:gd name="connsiteX37-4239" fmla="*/ 401782 w 1179200"/>
              <a:gd name="connsiteY37-4240" fmla="*/ 1233054 h 5680363"/>
              <a:gd name="connsiteX38-4241" fmla="*/ 360218 w 1179200"/>
              <a:gd name="connsiteY38-4242" fmla="*/ 1191490 h 5680363"/>
              <a:gd name="connsiteX39-4243" fmla="*/ 277091 w 1179200"/>
              <a:gd name="connsiteY39-4244" fmla="*/ 1246909 h 5680363"/>
              <a:gd name="connsiteX40-4245" fmla="*/ 263237 w 1179200"/>
              <a:gd name="connsiteY40-4246" fmla="*/ 1288472 h 5680363"/>
              <a:gd name="connsiteX41-4247" fmla="*/ 207818 w 1179200"/>
              <a:gd name="connsiteY41-4248" fmla="*/ 1371600 h 5680363"/>
              <a:gd name="connsiteX42-4249" fmla="*/ 180109 w 1179200"/>
              <a:gd name="connsiteY42-4250" fmla="*/ 1468581 h 5680363"/>
              <a:gd name="connsiteX43-4251" fmla="*/ 124691 w 1179200"/>
              <a:gd name="connsiteY43-4252" fmla="*/ 1551709 h 5680363"/>
              <a:gd name="connsiteX44-4253" fmla="*/ 69273 w 1179200"/>
              <a:gd name="connsiteY44-4254" fmla="*/ 1717963 h 5680363"/>
              <a:gd name="connsiteX45-4255" fmla="*/ 55418 w 1179200"/>
              <a:gd name="connsiteY45-4256" fmla="*/ 1759527 h 5680363"/>
              <a:gd name="connsiteX46-4257" fmla="*/ 41564 w 1179200"/>
              <a:gd name="connsiteY46-4258" fmla="*/ 1801090 h 5680363"/>
              <a:gd name="connsiteX47-4259" fmla="*/ 27709 w 1179200"/>
              <a:gd name="connsiteY47-4260" fmla="*/ 2064327 h 5680363"/>
              <a:gd name="connsiteX48-4261" fmla="*/ 13855 w 1179200"/>
              <a:gd name="connsiteY48-4262" fmla="*/ 2105890 h 5680363"/>
              <a:gd name="connsiteX49-4263" fmla="*/ 0 w 1179200"/>
              <a:gd name="connsiteY49-4264" fmla="*/ 2798618 h 5680363"/>
              <a:gd name="connsiteX50-4265" fmla="*/ 13855 w 1179200"/>
              <a:gd name="connsiteY50-4266" fmla="*/ 2840181 h 5680363"/>
              <a:gd name="connsiteX51-4267" fmla="*/ 83128 w 1179200"/>
              <a:gd name="connsiteY51-4268" fmla="*/ 2854036 h 5680363"/>
              <a:gd name="connsiteX52-4269" fmla="*/ 138546 w 1179200"/>
              <a:gd name="connsiteY52-4270" fmla="*/ 2867890 h 5680363"/>
              <a:gd name="connsiteX53-4271" fmla="*/ 221673 w 1179200"/>
              <a:gd name="connsiteY53-4272" fmla="*/ 2840181 h 5680363"/>
              <a:gd name="connsiteX54-4273" fmla="*/ 277091 w 1179200"/>
              <a:gd name="connsiteY54-4274" fmla="*/ 2812472 h 5680363"/>
              <a:gd name="connsiteX55-4275" fmla="*/ 332509 w 1179200"/>
              <a:gd name="connsiteY55-4276" fmla="*/ 2798618 h 5680363"/>
              <a:gd name="connsiteX56-4277" fmla="*/ 457200 w 1179200"/>
              <a:gd name="connsiteY56-4278" fmla="*/ 2770909 h 5680363"/>
              <a:gd name="connsiteX57-4279" fmla="*/ 471055 w 1179200"/>
              <a:gd name="connsiteY57-4280" fmla="*/ 2729345 h 5680363"/>
              <a:gd name="connsiteX58-4281" fmla="*/ 387928 w 1179200"/>
              <a:gd name="connsiteY58-4282" fmla="*/ 2729345 h 5680363"/>
              <a:gd name="connsiteX59-4283" fmla="*/ 277091 w 1179200"/>
              <a:gd name="connsiteY59-4284" fmla="*/ 2812472 h 5680363"/>
              <a:gd name="connsiteX60-4285" fmla="*/ 221673 w 1179200"/>
              <a:gd name="connsiteY60-4286" fmla="*/ 2895600 h 5680363"/>
              <a:gd name="connsiteX61-4287" fmla="*/ 249382 w 1179200"/>
              <a:gd name="connsiteY61-4288" fmla="*/ 2937163 h 5680363"/>
              <a:gd name="connsiteX62-4289" fmla="*/ 332509 w 1179200"/>
              <a:gd name="connsiteY62-4290" fmla="*/ 2964872 h 5680363"/>
              <a:gd name="connsiteX63-4291" fmla="*/ 512618 w 1179200"/>
              <a:gd name="connsiteY63-4292" fmla="*/ 2951018 h 5680363"/>
              <a:gd name="connsiteX64-4293" fmla="*/ 595746 w 1179200"/>
              <a:gd name="connsiteY64-4294" fmla="*/ 2923309 h 5680363"/>
              <a:gd name="connsiteX65-4295" fmla="*/ 762000 w 1179200"/>
              <a:gd name="connsiteY65-4296" fmla="*/ 2909454 h 5680363"/>
              <a:gd name="connsiteX66-4297" fmla="*/ 1011382 w 1179200"/>
              <a:gd name="connsiteY66-4298" fmla="*/ 2923309 h 5680363"/>
              <a:gd name="connsiteX67-4299" fmla="*/ 1052946 w 1179200"/>
              <a:gd name="connsiteY67-4300" fmla="*/ 2964872 h 5680363"/>
              <a:gd name="connsiteX68-4301" fmla="*/ 1011382 w 1179200"/>
              <a:gd name="connsiteY68-4302" fmla="*/ 3048000 h 5680363"/>
              <a:gd name="connsiteX69-4303" fmla="*/ 290946 w 1179200"/>
              <a:gd name="connsiteY69-4304" fmla="*/ 3034145 h 5680363"/>
              <a:gd name="connsiteX70-4305" fmla="*/ 235528 w 1179200"/>
              <a:gd name="connsiteY70-4306" fmla="*/ 3020290 h 5680363"/>
              <a:gd name="connsiteX71-4307" fmla="*/ 124691 w 1179200"/>
              <a:gd name="connsiteY71-4308" fmla="*/ 3006436 h 5680363"/>
              <a:gd name="connsiteX72-4309" fmla="*/ 83128 w 1179200"/>
              <a:gd name="connsiteY72-4310" fmla="*/ 2895600 h 5680363"/>
              <a:gd name="connsiteX73-4311" fmla="*/ 55418 w 1179200"/>
              <a:gd name="connsiteY73-4312" fmla="*/ 2854036 h 5680363"/>
              <a:gd name="connsiteX74-4313" fmla="*/ 69273 w 1179200"/>
              <a:gd name="connsiteY74-4314" fmla="*/ 2895600 h 5680363"/>
              <a:gd name="connsiteX75-4315" fmla="*/ 83128 w 1179200"/>
              <a:gd name="connsiteY75-4316" fmla="*/ 3255818 h 5680363"/>
              <a:gd name="connsiteX76-4317" fmla="*/ 110837 w 1179200"/>
              <a:gd name="connsiteY76-4318" fmla="*/ 3297381 h 5680363"/>
              <a:gd name="connsiteX77-4319" fmla="*/ 124691 w 1179200"/>
              <a:gd name="connsiteY77-4320" fmla="*/ 3338945 h 5680363"/>
              <a:gd name="connsiteX78-4321" fmla="*/ 138546 w 1179200"/>
              <a:gd name="connsiteY78-4322" fmla="*/ 3574472 h 5680363"/>
              <a:gd name="connsiteX79-4323" fmla="*/ 180109 w 1179200"/>
              <a:gd name="connsiteY79-4324" fmla="*/ 3657600 h 5680363"/>
              <a:gd name="connsiteX80-4325" fmla="*/ 207818 w 1179200"/>
              <a:gd name="connsiteY80-4326" fmla="*/ 3740727 h 5680363"/>
              <a:gd name="connsiteX81-4327" fmla="*/ 263237 w 1179200"/>
              <a:gd name="connsiteY81-4328" fmla="*/ 3810000 h 5680363"/>
              <a:gd name="connsiteX82-4329" fmla="*/ 401782 w 1179200"/>
              <a:gd name="connsiteY82-4330" fmla="*/ 4544290 h 5680363"/>
              <a:gd name="connsiteX83-4331" fmla="*/ 471055 w 1179200"/>
              <a:gd name="connsiteY83-4332" fmla="*/ 5583382 h 5680363"/>
              <a:gd name="connsiteX84-4333" fmla="*/ 443346 w 1179200"/>
              <a:gd name="connsiteY84-4334" fmla="*/ 5181601 h 5680363"/>
              <a:gd name="connsiteX85-4335" fmla="*/ 332509 w 1179200"/>
              <a:gd name="connsiteY85-4336" fmla="*/ 3976254 h 5680363"/>
              <a:gd name="connsiteX86-4337" fmla="*/ 207818 w 1179200"/>
              <a:gd name="connsiteY86-4338" fmla="*/ 5264727 h 5680363"/>
              <a:gd name="connsiteX87-4339" fmla="*/ 166255 w 1179200"/>
              <a:gd name="connsiteY87-4340" fmla="*/ 5541818 h 5680363"/>
              <a:gd name="connsiteX88-4341" fmla="*/ 138546 w 1179200"/>
              <a:gd name="connsiteY88-4342" fmla="*/ 5583381 h 5680363"/>
              <a:gd name="connsiteX89-4343" fmla="*/ 304800 w 1179200"/>
              <a:gd name="connsiteY89-4344" fmla="*/ 5611091 h 5680363"/>
              <a:gd name="connsiteX90-4345" fmla="*/ 706582 w 1179200"/>
              <a:gd name="connsiteY90-4346" fmla="*/ 5597237 h 5680363"/>
              <a:gd name="connsiteX91-4347" fmla="*/ 748146 w 1179200"/>
              <a:gd name="connsiteY91-4348" fmla="*/ 5389419 h 5680363"/>
              <a:gd name="connsiteX92-4349" fmla="*/ 748146 w 1179200"/>
              <a:gd name="connsiteY92-4350" fmla="*/ 3893128 h 5680363"/>
              <a:gd name="connsiteX93-4351" fmla="*/ 706582 w 1179200"/>
              <a:gd name="connsiteY93-4352" fmla="*/ 3075710 h 5680363"/>
              <a:gd name="connsiteX94-4353" fmla="*/ 1011382 w 1179200"/>
              <a:gd name="connsiteY94-4354" fmla="*/ 3048001 h 5680363"/>
              <a:gd name="connsiteX95-4355" fmla="*/ 1052946 w 1179200"/>
              <a:gd name="connsiteY95-4356" fmla="*/ 3034146 h 5680363"/>
              <a:gd name="connsiteX96-4357" fmla="*/ 1080655 w 1179200"/>
              <a:gd name="connsiteY96-4358" fmla="*/ 3283528 h 5680363"/>
              <a:gd name="connsiteX97-4359" fmla="*/ 1149928 w 1179200"/>
              <a:gd name="connsiteY97-4360" fmla="*/ 3713020 h 5680363"/>
              <a:gd name="connsiteX98-4361" fmla="*/ 1177638 w 1179200"/>
              <a:gd name="connsiteY98-4362" fmla="*/ 4904510 h 5680363"/>
              <a:gd name="connsiteX99" fmla="*/ 1094508 w 1179200"/>
              <a:gd name="connsiteY99" fmla="*/ 5680363 h 5680363"/>
              <a:gd name="connsiteX0-4363" fmla="*/ 969818 w 1179200"/>
              <a:gd name="connsiteY0-4364" fmla="*/ 304800 h 5680363"/>
              <a:gd name="connsiteX1-4365" fmla="*/ 1052946 w 1179200"/>
              <a:gd name="connsiteY1-4366" fmla="*/ 290945 h 5680363"/>
              <a:gd name="connsiteX2-4367" fmla="*/ 1094509 w 1179200"/>
              <a:gd name="connsiteY2-4368" fmla="*/ 277090 h 5680363"/>
              <a:gd name="connsiteX3-4369" fmla="*/ 1080655 w 1179200"/>
              <a:gd name="connsiteY3-4370" fmla="*/ 193963 h 5680363"/>
              <a:gd name="connsiteX4-4371" fmla="*/ 1025237 w 1179200"/>
              <a:gd name="connsiteY4-4372" fmla="*/ 124690 h 5680363"/>
              <a:gd name="connsiteX5-4373" fmla="*/ 955964 w 1179200"/>
              <a:gd name="connsiteY5-4374" fmla="*/ 69272 h 5680363"/>
              <a:gd name="connsiteX6-4375" fmla="*/ 831273 w 1179200"/>
              <a:gd name="connsiteY6-4376" fmla="*/ 0 h 5680363"/>
              <a:gd name="connsiteX7-4377" fmla="*/ 401782 w 1179200"/>
              <a:gd name="connsiteY7-4378" fmla="*/ 13854 h 5680363"/>
              <a:gd name="connsiteX8-4379" fmla="*/ 360218 w 1179200"/>
              <a:gd name="connsiteY8-4380" fmla="*/ 27709 h 5680363"/>
              <a:gd name="connsiteX9-4381" fmla="*/ 318655 w 1179200"/>
              <a:gd name="connsiteY9-4382" fmla="*/ 55418 h 5680363"/>
              <a:gd name="connsiteX10-4383" fmla="*/ 277091 w 1179200"/>
              <a:gd name="connsiteY10-4384" fmla="*/ 96981 h 5680363"/>
              <a:gd name="connsiteX11-4385" fmla="*/ 263237 w 1179200"/>
              <a:gd name="connsiteY11-4386" fmla="*/ 138545 h 5680363"/>
              <a:gd name="connsiteX12-4387" fmla="*/ 180109 w 1179200"/>
              <a:gd name="connsiteY12-4388" fmla="*/ 180109 h 5680363"/>
              <a:gd name="connsiteX13-4389" fmla="*/ 166255 w 1179200"/>
              <a:gd name="connsiteY13-4390" fmla="*/ 346363 h 5680363"/>
              <a:gd name="connsiteX14-4391" fmla="*/ 138546 w 1179200"/>
              <a:gd name="connsiteY14-4392" fmla="*/ 387927 h 5680363"/>
              <a:gd name="connsiteX15-4393" fmla="*/ 96982 w 1179200"/>
              <a:gd name="connsiteY15-4394" fmla="*/ 457200 h 5680363"/>
              <a:gd name="connsiteX16-4395" fmla="*/ 124691 w 1179200"/>
              <a:gd name="connsiteY16-4396" fmla="*/ 498763 h 5680363"/>
              <a:gd name="connsiteX17-4397" fmla="*/ 207818 w 1179200"/>
              <a:gd name="connsiteY17-4398" fmla="*/ 526472 h 5680363"/>
              <a:gd name="connsiteX18-4399" fmla="*/ 235528 w 1179200"/>
              <a:gd name="connsiteY18-4400" fmla="*/ 568036 h 5680363"/>
              <a:gd name="connsiteX19-4401" fmla="*/ 249382 w 1179200"/>
              <a:gd name="connsiteY19-4402" fmla="*/ 678872 h 5680363"/>
              <a:gd name="connsiteX20-4403" fmla="*/ 290946 w 1179200"/>
              <a:gd name="connsiteY20-4404" fmla="*/ 692727 h 5680363"/>
              <a:gd name="connsiteX21-4405" fmla="*/ 332509 w 1179200"/>
              <a:gd name="connsiteY21-4406" fmla="*/ 720436 h 5680363"/>
              <a:gd name="connsiteX22-4407" fmla="*/ 346364 w 1179200"/>
              <a:gd name="connsiteY22-4408" fmla="*/ 762000 h 5680363"/>
              <a:gd name="connsiteX23-4409" fmla="*/ 415637 w 1179200"/>
              <a:gd name="connsiteY23-4410" fmla="*/ 886690 h 5680363"/>
              <a:gd name="connsiteX24-4411" fmla="*/ 415637 w 1179200"/>
              <a:gd name="connsiteY24-4412" fmla="*/ 1066800 h 5680363"/>
              <a:gd name="connsiteX25-4413" fmla="*/ 498764 w 1179200"/>
              <a:gd name="connsiteY25-4414" fmla="*/ 1094509 h 5680363"/>
              <a:gd name="connsiteX26-4415" fmla="*/ 609600 w 1179200"/>
              <a:gd name="connsiteY26-4416" fmla="*/ 1108363 h 5680363"/>
              <a:gd name="connsiteX27-4417" fmla="*/ 692728 w 1179200"/>
              <a:gd name="connsiteY27-4418" fmla="*/ 1136072 h 5680363"/>
              <a:gd name="connsiteX28-4419" fmla="*/ 734291 w 1179200"/>
              <a:gd name="connsiteY28-4420" fmla="*/ 1163781 h 5680363"/>
              <a:gd name="connsiteX29-4421" fmla="*/ 817418 w 1179200"/>
              <a:gd name="connsiteY29-4422" fmla="*/ 1191490 h 5680363"/>
              <a:gd name="connsiteX30-4423" fmla="*/ 845128 w 1179200"/>
              <a:gd name="connsiteY30-4424" fmla="*/ 1219200 h 5680363"/>
              <a:gd name="connsiteX31-4425" fmla="*/ 886691 w 1179200"/>
              <a:gd name="connsiteY31-4426" fmla="*/ 1233054 h 5680363"/>
              <a:gd name="connsiteX32-4427" fmla="*/ 872837 w 1179200"/>
              <a:gd name="connsiteY32-4428" fmla="*/ 1274618 h 5680363"/>
              <a:gd name="connsiteX33-4429" fmla="*/ 789709 w 1179200"/>
              <a:gd name="connsiteY33-4430" fmla="*/ 1288472 h 5680363"/>
              <a:gd name="connsiteX34-4431" fmla="*/ 734291 w 1179200"/>
              <a:gd name="connsiteY34-4432" fmla="*/ 1302327 h 5680363"/>
              <a:gd name="connsiteX35-4433" fmla="*/ 526473 w 1179200"/>
              <a:gd name="connsiteY35-4434" fmla="*/ 1288472 h 5680363"/>
              <a:gd name="connsiteX36-4435" fmla="*/ 443346 w 1179200"/>
              <a:gd name="connsiteY36-4436" fmla="*/ 1246909 h 5680363"/>
              <a:gd name="connsiteX37-4437" fmla="*/ 401782 w 1179200"/>
              <a:gd name="connsiteY37-4438" fmla="*/ 1233054 h 5680363"/>
              <a:gd name="connsiteX38-4439" fmla="*/ 360218 w 1179200"/>
              <a:gd name="connsiteY38-4440" fmla="*/ 1191490 h 5680363"/>
              <a:gd name="connsiteX39-4441" fmla="*/ 277091 w 1179200"/>
              <a:gd name="connsiteY39-4442" fmla="*/ 1246909 h 5680363"/>
              <a:gd name="connsiteX40-4443" fmla="*/ 263237 w 1179200"/>
              <a:gd name="connsiteY40-4444" fmla="*/ 1288472 h 5680363"/>
              <a:gd name="connsiteX41-4445" fmla="*/ 207818 w 1179200"/>
              <a:gd name="connsiteY41-4446" fmla="*/ 1371600 h 5680363"/>
              <a:gd name="connsiteX42-4447" fmla="*/ 180109 w 1179200"/>
              <a:gd name="connsiteY42-4448" fmla="*/ 1468581 h 5680363"/>
              <a:gd name="connsiteX43-4449" fmla="*/ 124691 w 1179200"/>
              <a:gd name="connsiteY43-4450" fmla="*/ 1551709 h 5680363"/>
              <a:gd name="connsiteX44-4451" fmla="*/ 69273 w 1179200"/>
              <a:gd name="connsiteY44-4452" fmla="*/ 1717963 h 5680363"/>
              <a:gd name="connsiteX45-4453" fmla="*/ 55418 w 1179200"/>
              <a:gd name="connsiteY45-4454" fmla="*/ 1759527 h 5680363"/>
              <a:gd name="connsiteX46-4455" fmla="*/ 41564 w 1179200"/>
              <a:gd name="connsiteY46-4456" fmla="*/ 1801090 h 5680363"/>
              <a:gd name="connsiteX47-4457" fmla="*/ 27709 w 1179200"/>
              <a:gd name="connsiteY47-4458" fmla="*/ 2064327 h 5680363"/>
              <a:gd name="connsiteX48-4459" fmla="*/ 13855 w 1179200"/>
              <a:gd name="connsiteY48-4460" fmla="*/ 2105890 h 5680363"/>
              <a:gd name="connsiteX49-4461" fmla="*/ 0 w 1179200"/>
              <a:gd name="connsiteY49-4462" fmla="*/ 2798618 h 5680363"/>
              <a:gd name="connsiteX50-4463" fmla="*/ 13855 w 1179200"/>
              <a:gd name="connsiteY50-4464" fmla="*/ 2840181 h 5680363"/>
              <a:gd name="connsiteX51-4465" fmla="*/ 83128 w 1179200"/>
              <a:gd name="connsiteY51-4466" fmla="*/ 2854036 h 5680363"/>
              <a:gd name="connsiteX52-4467" fmla="*/ 138546 w 1179200"/>
              <a:gd name="connsiteY52-4468" fmla="*/ 2867890 h 5680363"/>
              <a:gd name="connsiteX53-4469" fmla="*/ 221673 w 1179200"/>
              <a:gd name="connsiteY53-4470" fmla="*/ 2840181 h 5680363"/>
              <a:gd name="connsiteX54-4471" fmla="*/ 277091 w 1179200"/>
              <a:gd name="connsiteY54-4472" fmla="*/ 2812472 h 5680363"/>
              <a:gd name="connsiteX55-4473" fmla="*/ 332509 w 1179200"/>
              <a:gd name="connsiteY55-4474" fmla="*/ 2798618 h 5680363"/>
              <a:gd name="connsiteX56-4475" fmla="*/ 457200 w 1179200"/>
              <a:gd name="connsiteY56-4476" fmla="*/ 2770909 h 5680363"/>
              <a:gd name="connsiteX57-4477" fmla="*/ 471055 w 1179200"/>
              <a:gd name="connsiteY57-4478" fmla="*/ 2729345 h 5680363"/>
              <a:gd name="connsiteX58-4479" fmla="*/ 387928 w 1179200"/>
              <a:gd name="connsiteY58-4480" fmla="*/ 2729345 h 5680363"/>
              <a:gd name="connsiteX59-4481" fmla="*/ 277091 w 1179200"/>
              <a:gd name="connsiteY59-4482" fmla="*/ 2812472 h 5680363"/>
              <a:gd name="connsiteX60-4483" fmla="*/ 221673 w 1179200"/>
              <a:gd name="connsiteY60-4484" fmla="*/ 2895600 h 5680363"/>
              <a:gd name="connsiteX61-4485" fmla="*/ 249382 w 1179200"/>
              <a:gd name="connsiteY61-4486" fmla="*/ 2937163 h 5680363"/>
              <a:gd name="connsiteX62-4487" fmla="*/ 332509 w 1179200"/>
              <a:gd name="connsiteY62-4488" fmla="*/ 2964872 h 5680363"/>
              <a:gd name="connsiteX63-4489" fmla="*/ 512618 w 1179200"/>
              <a:gd name="connsiteY63-4490" fmla="*/ 2951018 h 5680363"/>
              <a:gd name="connsiteX64-4491" fmla="*/ 595746 w 1179200"/>
              <a:gd name="connsiteY64-4492" fmla="*/ 2923309 h 5680363"/>
              <a:gd name="connsiteX65-4493" fmla="*/ 623454 w 1179200"/>
              <a:gd name="connsiteY65-4494" fmla="*/ 2770908 h 5680363"/>
              <a:gd name="connsiteX66-4495" fmla="*/ 1011382 w 1179200"/>
              <a:gd name="connsiteY66-4496" fmla="*/ 2923309 h 5680363"/>
              <a:gd name="connsiteX67-4497" fmla="*/ 1052946 w 1179200"/>
              <a:gd name="connsiteY67-4498" fmla="*/ 2964872 h 5680363"/>
              <a:gd name="connsiteX68-4499" fmla="*/ 1011382 w 1179200"/>
              <a:gd name="connsiteY68-4500" fmla="*/ 3048000 h 5680363"/>
              <a:gd name="connsiteX69-4501" fmla="*/ 290946 w 1179200"/>
              <a:gd name="connsiteY69-4502" fmla="*/ 3034145 h 5680363"/>
              <a:gd name="connsiteX70-4503" fmla="*/ 235528 w 1179200"/>
              <a:gd name="connsiteY70-4504" fmla="*/ 3020290 h 5680363"/>
              <a:gd name="connsiteX71-4505" fmla="*/ 124691 w 1179200"/>
              <a:gd name="connsiteY71-4506" fmla="*/ 3006436 h 5680363"/>
              <a:gd name="connsiteX72-4507" fmla="*/ 83128 w 1179200"/>
              <a:gd name="connsiteY72-4508" fmla="*/ 2895600 h 5680363"/>
              <a:gd name="connsiteX73-4509" fmla="*/ 55418 w 1179200"/>
              <a:gd name="connsiteY73-4510" fmla="*/ 2854036 h 5680363"/>
              <a:gd name="connsiteX74-4511" fmla="*/ 69273 w 1179200"/>
              <a:gd name="connsiteY74-4512" fmla="*/ 2895600 h 5680363"/>
              <a:gd name="connsiteX75-4513" fmla="*/ 83128 w 1179200"/>
              <a:gd name="connsiteY75-4514" fmla="*/ 3255818 h 5680363"/>
              <a:gd name="connsiteX76-4515" fmla="*/ 110837 w 1179200"/>
              <a:gd name="connsiteY76-4516" fmla="*/ 3297381 h 5680363"/>
              <a:gd name="connsiteX77-4517" fmla="*/ 124691 w 1179200"/>
              <a:gd name="connsiteY77-4518" fmla="*/ 3338945 h 5680363"/>
              <a:gd name="connsiteX78-4519" fmla="*/ 138546 w 1179200"/>
              <a:gd name="connsiteY78-4520" fmla="*/ 3574472 h 5680363"/>
              <a:gd name="connsiteX79-4521" fmla="*/ 180109 w 1179200"/>
              <a:gd name="connsiteY79-4522" fmla="*/ 3657600 h 5680363"/>
              <a:gd name="connsiteX80-4523" fmla="*/ 207818 w 1179200"/>
              <a:gd name="connsiteY80-4524" fmla="*/ 3740727 h 5680363"/>
              <a:gd name="connsiteX81-4525" fmla="*/ 263237 w 1179200"/>
              <a:gd name="connsiteY81-4526" fmla="*/ 3810000 h 5680363"/>
              <a:gd name="connsiteX82-4527" fmla="*/ 401782 w 1179200"/>
              <a:gd name="connsiteY82-4528" fmla="*/ 4544290 h 5680363"/>
              <a:gd name="connsiteX83-4529" fmla="*/ 471055 w 1179200"/>
              <a:gd name="connsiteY83-4530" fmla="*/ 5583382 h 5680363"/>
              <a:gd name="connsiteX84-4531" fmla="*/ 443346 w 1179200"/>
              <a:gd name="connsiteY84-4532" fmla="*/ 5181601 h 5680363"/>
              <a:gd name="connsiteX85-4533" fmla="*/ 332509 w 1179200"/>
              <a:gd name="connsiteY85-4534" fmla="*/ 3976254 h 5680363"/>
              <a:gd name="connsiteX86-4535" fmla="*/ 207818 w 1179200"/>
              <a:gd name="connsiteY86-4536" fmla="*/ 5264727 h 5680363"/>
              <a:gd name="connsiteX87-4537" fmla="*/ 166255 w 1179200"/>
              <a:gd name="connsiteY87-4538" fmla="*/ 5541818 h 5680363"/>
              <a:gd name="connsiteX88-4539" fmla="*/ 138546 w 1179200"/>
              <a:gd name="connsiteY88-4540" fmla="*/ 5583381 h 5680363"/>
              <a:gd name="connsiteX89-4541" fmla="*/ 304800 w 1179200"/>
              <a:gd name="connsiteY89-4542" fmla="*/ 5611091 h 5680363"/>
              <a:gd name="connsiteX90-4543" fmla="*/ 706582 w 1179200"/>
              <a:gd name="connsiteY90-4544" fmla="*/ 5597237 h 5680363"/>
              <a:gd name="connsiteX91-4545" fmla="*/ 748146 w 1179200"/>
              <a:gd name="connsiteY91-4546" fmla="*/ 5389419 h 5680363"/>
              <a:gd name="connsiteX92-4547" fmla="*/ 748146 w 1179200"/>
              <a:gd name="connsiteY92-4548" fmla="*/ 3893128 h 5680363"/>
              <a:gd name="connsiteX93-4549" fmla="*/ 706582 w 1179200"/>
              <a:gd name="connsiteY93-4550" fmla="*/ 3075710 h 5680363"/>
              <a:gd name="connsiteX94-4551" fmla="*/ 1011382 w 1179200"/>
              <a:gd name="connsiteY94-4552" fmla="*/ 3048001 h 5680363"/>
              <a:gd name="connsiteX95-4553" fmla="*/ 1052946 w 1179200"/>
              <a:gd name="connsiteY95-4554" fmla="*/ 3034146 h 5680363"/>
              <a:gd name="connsiteX96-4555" fmla="*/ 1080655 w 1179200"/>
              <a:gd name="connsiteY96-4556" fmla="*/ 3283528 h 5680363"/>
              <a:gd name="connsiteX97-4557" fmla="*/ 1149928 w 1179200"/>
              <a:gd name="connsiteY97-4558" fmla="*/ 3713020 h 5680363"/>
              <a:gd name="connsiteX98-4559" fmla="*/ 1177638 w 1179200"/>
              <a:gd name="connsiteY98-4560" fmla="*/ 4904510 h 5680363"/>
              <a:gd name="connsiteX99-4561" fmla="*/ 1094508 w 1179200"/>
              <a:gd name="connsiteY99-4562" fmla="*/ 5680363 h 5680363"/>
              <a:gd name="connsiteX0-4563" fmla="*/ 969818 w 1179200"/>
              <a:gd name="connsiteY0-4564" fmla="*/ 304800 h 5680363"/>
              <a:gd name="connsiteX1-4565" fmla="*/ 1052946 w 1179200"/>
              <a:gd name="connsiteY1-4566" fmla="*/ 290945 h 5680363"/>
              <a:gd name="connsiteX2-4567" fmla="*/ 1094509 w 1179200"/>
              <a:gd name="connsiteY2-4568" fmla="*/ 277090 h 5680363"/>
              <a:gd name="connsiteX3-4569" fmla="*/ 1080655 w 1179200"/>
              <a:gd name="connsiteY3-4570" fmla="*/ 193963 h 5680363"/>
              <a:gd name="connsiteX4-4571" fmla="*/ 1025237 w 1179200"/>
              <a:gd name="connsiteY4-4572" fmla="*/ 124690 h 5680363"/>
              <a:gd name="connsiteX5-4573" fmla="*/ 955964 w 1179200"/>
              <a:gd name="connsiteY5-4574" fmla="*/ 69272 h 5680363"/>
              <a:gd name="connsiteX6-4575" fmla="*/ 831273 w 1179200"/>
              <a:gd name="connsiteY6-4576" fmla="*/ 0 h 5680363"/>
              <a:gd name="connsiteX7-4577" fmla="*/ 401782 w 1179200"/>
              <a:gd name="connsiteY7-4578" fmla="*/ 13854 h 5680363"/>
              <a:gd name="connsiteX8-4579" fmla="*/ 360218 w 1179200"/>
              <a:gd name="connsiteY8-4580" fmla="*/ 27709 h 5680363"/>
              <a:gd name="connsiteX9-4581" fmla="*/ 318655 w 1179200"/>
              <a:gd name="connsiteY9-4582" fmla="*/ 55418 h 5680363"/>
              <a:gd name="connsiteX10-4583" fmla="*/ 277091 w 1179200"/>
              <a:gd name="connsiteY10-4584" fmla="*/ 96981 h 5680363"/>
              <a:gd name="connsiteX11-4585" fmla="*/ 263237 w 1179200"/>
              <a:gd name="connsiteY11-4586" fmla="*/ 138545 h 5680363"/>
              <a:gd name="connsiteX12-4587" fmla="*/ 180109 w 1179200"/>
              <a:gd name="connsiteY12-4588" fmla="*/ 180109 h 5680363"/>
              <a:gd name="connsiteX13-4589" fmla="*/ 166255 w 1179200"/>
              <a:gd name="connsiteY13-4590" fmla="*/ 346363 h 5680363"/>
              <a:gd name="connsiteX14-4591" fmla="*/ 138546 w 1179200"/>
              <a:gd name="connsiteY14-4592" fmla="*/ 387927 h 5680363"/>
              <a:gd name="connsiteX15-4593" fmla="*/ 96982 w 1179200"/>
              <a:gd name="connsiteY15-4594" fmla="*/ 457200 h 5680363"/>
              <a:gd name="connsiteX16-4595" fmla="*/ 124691 w 1179200"/>
              <a:gd name="connsiteY16-4596" fmla="*/ 498763 h 5680363"/>
              <a:gd name="connsiteX17-4597" fmla="*/ 207818 w 1179200"/>
              <a:gd name="connsiteY17-4598" fmla="*/ 526472 h 5680363"/>
              <a:gd name="connsiteX18-4599" fmla="*/ 235528 w 1179200"/>
              <a:gd name="connsiteY18-4600" fmla="*/ 568036 h 5680363"/>
              <a:gd name="connsiteX19-4601" fmla="*/ 249382 w 1179200"/>
              <a:gd name="connsiteY19-4602" fmla="*/ 678872 h 5680363"/>
              <a:gd name="connsiteX20-4603" fmla="*/ 290946 w 1179200"/>
              <a:gd name="connsiteY20-4604" fmla="*/ 692727 h 5680363"/>
              <a:gd name="connsiteX21-4605" fmla="*/ 332509 w 1179200"/>
              <a:gd name="connsiteY21-4606" fmla="*/ 720436 h 5680363"/>
              <a:gd name="connsiteX22-4607" fmla="*/ 346364 w 1179200"/>
              <a:gd name="connsiteY22-4608" fmla="*/ 762000 h 5680363"/>
              <a:gd name="connsiteX23-4609" fmla="*/ 415637 w 1179200"/>
              <a:gd name="connsiteY23-4610" fmla="*/ 886690 h 5680363"/>
              <a:gd name="connsiteX24-4611" fmla="*/ 415637 w 1179200"/>
              <a:gd name="connsiteY24-4612" fmla="*/ 1066800 h 5680363"/>
              <a:gd name="connsiteX25-4613" fmla="*/ 498764 w 1179200"/>
              <a:gd name="connsiteY25-4614" fmla="*/ 1094509 h 5680363"/>
              <a:gd name="connsiteX26-4615" fmla="*/ 609600 w 1179200"/>
              <a:gd name="connsiteY26-4616" fmla="*/ 1108363 h 5680363"/>
              <a:gd name="connsiteX27-4617" fmla="*/ 692728 w 1179200"/>
              <a:gd name="connsiteY27-4618" fmla="*/ 1136072 h 5680363"/>
              <a:gd name="connsiteX28-4619" fmla="*/ 734291 w 1179200"/>
              <a:gd name="connsiteY28-4620" fmla="*/ 1163781 h 5680363"/>
              <a:gd name="connsiteX29-4621" fmla="*/ 817418 w 1179200"/>
              <a:gd name="connsiteY29-4622" fmla="*/ 1191490 h 5680363"/>
              <a:gd name="connsiteX30-4623" fmla="*/ 845128 w 1179200"/>
              <a:gd name="connsiteY30-4624" fmla="*/ 1219200 h 5680363"/>
              <a:gd name="connsiteX31-4625" fmla="*/ 886691 w 1179200"/>
              <a:gd name="connsiteY31-4626" fmla="*/ 1233054 h 5680363"/>
              <a:gd name="connsiteX32-4627" fmla="*/ 872837 w 1179200"/>
              <a:gd name="connsiteY32-4628" fmla="*/ 1274618 h 5680363"/>
              <a:gd name="connsiteX33-4629" fmla="*/ 789709 w 1179200"/>
              <a:gd name="connsiteY33-4630" fmla="*/ 1288472 h 5680363"/>
              <a:gd name="connsiteX34-4631" fmla="*/ 734291 w 1179200"/>
              <a:gd name="connsiteY34-4632" fmla="*/ 1302327 h 5680363"/>
              <a:gd name="connsiteX35-4633" fmla="*/ 526473 w 1179200"/>
              <a:gd name="connsiteY35-4634" fmla="*/ 1288472 h 5680363"/>
              <a:gd name="connsiteX36-4635" fmla="*/ 443346 w 1179200"/>
              <a:gd name="connsiteY36-4636" fmla="*/ 1246909 h 5680363"/>
              <a:gd name="connsiteX37-4637" fmla="*/ 401782 w 1179200"/>
              <a:gd name="connsiteY37-4638" fmla="*/ 1233054 h 5680363"/>
              <a:gd name="connsiteX38-4639" fmla="*/ 360218 w 1179200"/>
              <a:gd name="connsiteY38-4640" fmla="*/ 1191490 h 5680363"/>
              <a:gd name="connsiteX39-4641" fmla="*/ 277091 w 1179200"/>
              <a:gd name="connsiteY39-4642" fmla="*/ 1246909 h 5680363"/>
              <a:gd name="connsiteX40-4643" fmla="*/ 263237 w 1179200"/>
              <a:gd name="connsiteY40-4644" fmla="*/ 1288472 h 5680363"/>
              <a:gd name="connsiteX41-4645" fmla="*/ 207818 w 1179200"/>
              <a:gd name="connsiteY41-4646" fmla="*/ 1371600 h 5680363"/>
              <a:gd name="connsiteX42-4647" fmla="*/ 180109 w 1179200"/>
              <a:gd name="connsiteY42-4648" fmla="*/ 1468581 h 5680363"/>
              <a:gd name="connsiteX43-4649" fmla="*/ 124691 w 1179200"/>
              <a:gd name="connsiteY43-4650" fmla="*/ 1551709 h 5680363"/>
              <a:gd name="connsiteX44-4651" fmla="*/ 69273 w 1179200"/>
              <a:gd name="connsiteY44-4652" fmla="*/ 1717963 h 5680363"/>
              <a:gd name="connsiteX45-4653" fmla="*/ 55418 w 1179200"/>
              <a:gd name="connsiteY45-4654" fmla="*/ 1759527 h 5680363"/>
              <a:gd name="connsiteX46-4655" fmla="*/ 41564 w 1179200"/>
              <a:gd name="connsiteY46-4656" fmla="*/ 1801090 h 5680363"/>
              <a:gd name="connsiteX47-4657" fmla="*/ 27709 w 1179200"/>
              <a:gd name="connsiteY47-4658" fmla="*/ 2064327 h 5680363"/>
              <a:gd name="connsiteX48-4659" fmla="*/ 13855 w 1179200"/>
              <a:gd name="connsiteY48-4660" fmla="*/ 2105890 h 5680363"/>
              <a:gd name="connsiteX49-4661" fmla="*/ 0 w 1179200"/>
              <a:gd name="connsiteY49-4662" fmla="*/ 2798618 h 5680363"/>
              <a:gd name="connsiteX50-4663" fmla="*/ 13855 w 1179200"/>
              <a:gd name="connsiteY50-4664" fmla="*/ 2840181 h 5680363"/>
              <a:gd name="connsiteX51-4665" fmla="*/ 83128 w 1179200"/>
              <a:gd name="connsiteY51-4666" fmla="*/ 2854036 h 5680363"/>
              <a:gd name="connsiteX52-4667" fmla="*/ 138546 w 1179200"/>
              <a:gd name="connsiteY52-4668" fmla="*/ 2867890 h 5680363"/>
              <a:gd name="connsiteX53-4669" fmla="*/ 221673 w 1179200"/>
              <a:gd name="connsiteY53-4670" fmla="*/ 2840181 h 5680363"/>
              <a:gd name="connsiteX54-4671" fmla="*/ 277091 w 1179200"/>
              <a:gd name="connsiteY54-4672" fmla="*/ 2812472 h 5680363"/>
              <a:gd name="connsiteX55-4673" fmla="*/ 332509 w 1179200"/>
              <a:gd name="connsiteY55-4674" fmla="*/ 2798618 h 5680363"/>
              <a:gd name="connsiteX56-4675" fmla="*/ 457200 w 1179200"/>
              <a:gd name="connsiteY56-4676" fmla="*/ 2770909 h 5680363"/>
              <a:gd name="connsiteX57-4677" fmla="*/ 471055 w 1179200"/>
              <a:gd name="connsiteY57-4678" fmla="*/ 2729345 h 5680363"/>
              <a:gd name="connsiteX58-4679" fmla="*/ 387928 w 1179200"/>
              <a:gd name="connsiteY58-4680" fmla="*/ 2729345 h 5680363"/>
              <a:gd name="connsiteX59-4681" fmla="*/ 277091 w 1179200"/>
              <a:gd name="connsiteY59-4682" fmla="*/ 2812472 h 5680363"/>
              <a:gd name="connsiteX60-4683" fmla="*/ 221673 w 1179200"/>
              <a:gd name="connsiteY60-4684" fmla="*/ 2895600 h 5680363"/>
              <a:gd name="connsiteX61-4685" fmla="*/ 249382 w 1179200"/>
              <a:gd name="connsiteY61-4686" fmla="*/ 2937163 h 5680363"/>
              <a:gd name="connsiteX62-4687" fmla="*/ 332509 w 1179200"/>
              <a:gd name="connsiteY62-4688" fmla="*/ 2964872 h 5680363"/>
              <a:gd name="connsiteX63-4689" fmla="*/ 512618 w 1179200"/>
              <a:gd name="connsiteY63-4690" fmla="*/ 2951018 h 5680363"/>
              <a:gd name="connsiteX64-4691" fmla="*/ 845128 w 1179200"/>
              <a:gd name="connsiteY64-4692" fmla="*/ 2909454 h 5680363"/>
              <a:gd name="connsiteX65-4693" fmla="*/ 623454 w 1179200"/>
              <a:gd name="connsiteY65-4694" fmla="*/ 2770908 h 5680363"/>
              <a:gd name="connsiteX66-4695" fmla="*/ 1011382 w 1179200"/>
              <a:gd name="connsiteY66-4696" fmla="*/ 2923309 h 5680363"/>
              <a:gd name="connsiteX67-4697" fmla="*/ 1052946 w 1179200"/>
              <a:gd name="connsiteY67-4698" fmla="*/ 2964872 h 5680363"/>
              <a:gd name="connsiteX68-4699" fmla="*/ 1011382 w 1179200"/>
              <a:gd name="connsiteY68-4700" fmla="*/ 3048000 h 5680363"/>
              <a:gd name="connsiteX69-4701" fmla="*/ 290946 w 1179200"/>
              <a:gd name="connsiteY69-4702" fmla="*/ 3034145 h 5680363"/>
              <a:gd name="connsiteX70-4703" fmla="*/ 235528 w 1179200"/>
              <a:gd name="connsiteY70-4704" fmla="*/ 3020290 h 5680363"/>
              <a:gd name="connsiteX71-4705" fmla="*/ 124691 w 1179200"/>
              <a:gd name="connsiteY71-4706" fmla="*/ 3006436 h 5680363"/>
              <a:gd name="connsiteX72-4707" fmla="*/ 83128 w 1179200"/>
              <a:gd name="connsiteY72-4708" fmla="*/ 2895600 h 5680363"/>
              <a:gd name="connsiteX73-4709" fmla="*/ 55418 w 1179200"/>
              <a:gd name="connsiteY73-4710" fmla="*/ 2854036 h 5680363"/>
              <a:gd name="connsiteX74-4711" fmla="*/ 69273 w 1179200"/>
              <a:gd name="connsiteY74-4712" fmla="*/ 2895600 h 5680363"/>
              <a:gd name="connsiteX75-4713" fmla="*/ 83128 w 1179200"/>
              <a:gd name="connsiteY75-4714" fmla="*/ 3255818 h 5680363"/>
              <a:gd name="connsiteX76-4715" fmla="*/ 110837 w 1179200"/>
              <a:gd name="connsiteY76-4716" fmla="*/ 3297381 h 5680363"/>
              <a:gd name="connsiteX77-4717" fmla="*/ 124691 w 1179200"/>
              <a:gd name="connsiteY77-4718" fmla="*/ 3338945 h 5680363"/>
              <a:gd name="connsiteX78-4719" fmla="*/ 138546 w 1179200"/>
              <a:gd name="connsiteY78-4720" fmla="*/ 3574472 h 5680363"/>
              <a:gd name="connsiteX79-4721" fmla="*/ 180109 w 1179200"/>
              <a:gd name="connsiteY79-4722" fmla="*/ 3657600 h 5680363"/>
              <a:gd name="connsiteX80-4723" fmla="*/ 207818 w 1179200"/>
              <a:gd name="connsiteY80-4724" fmla="*/ 3740727 h 5680363"/>
              <a:gd name="connsiteX81-4725" fmla="*/ 263237 w 1179200"/>
              <a:gd name="connsiteY81-4726" fmla="*/ 3810000 h 5680363"/>
              <a:gd name="connsiteX82-4727" fmla="*/ 401782 w 1179200"/>
              <a:gd name="connsiteY82-4728" fmla="*/ 4544290 h 5680363"/>
              <a:gd name="connsiteX83-4729" fmla="*/ 471055 w 1179200"/>
              <a:gd name="connsiteY83-4730" fmla="*/ 5583382 h 5680363"/>
              <a:gd name="connsiteX84-4731" fmla="*/ 443346 w 1179200"/>
              <a:gd name="connsiteY84-4732" fmla="*/ 5181601 h 5680363"/>
              <a:gd name="connsiteX85-4733" fmla="*/ 332509 w 1179200"/>
              <a:gd name="connsiteY85-4734" fmla="*/ 3976254 h 5680363"/>
              <a:gd name="connsiteX86-4735" fmla="*/ 207818 w 1179200"/>
              <a:gd name="connsiteY86-4736" fmla="*/ 5264727 h 5680363"/>
              <a:gd name="connsiteX87-4737" fmla="*/ 166255 w 1179200"/>
              <a:gd name="connsiteY87-4738" fmla="*/ 5541818 h 5680363"/>
              <a:gd name="connsiteX88-4739" fmla="*/ 138546 w 1179200"/>
              <a:gd name="connsiteY88-4740" fmla="*/ 5583381 h 5680363"/>
              <a:gd name="connsiteX89-4741" fmla="*/ 304800 w 1179200"/>
              <a:gd name="connsiteY89-4742" fmla="*/ 5611091 h 5680363"/>
              <a:gd name="connsiteX90-4743" fmla="*/ 706582 w 1179200"/>
              <a:gd name="connsiteY90-4744" fmla="*/ 5597237 h 5680363"/>
              <a:gd name="connsiteX91-4745" fmla="*/ 748146 w 1179200"/>
              <a:gd name="connsiteY91-4746" fmla="*/ 5389419 h 5680363"/>
              <a:gd name="connsiteX92-4747" fmla="*/ 748146 w 1179200"/>
              <a:gd name="connsiteY92-4748" fmla="*/ 3893128 h 5680363"/>
              <a:gd name="connsiteX93-4749" fmla="*/ 706582 w 1179200"/>
              <a:gd name="connsiteY93-4750" fmla="*/ 3075710 h 5680363"/>
              <a:gd name="connsiteX94-4751" fmla="*/ 1011382 w 1179200"/>
              <a:gd name="connsiteY94-4752" fmla="*/ 3048001 h 5680363"/>
              <a:gd name="connsiteX95-4753" fmla="*/ 1052946 w 1179200"/>
              <a:gd name="connsiteY95-4754" fmla="*/ 3034146 h 5680363"/>
              <a:gd name="connsiteX96-4755" fmla="*/ 1080655 w 1179200"/>
              <a:gd name="connsiteY96-4756" fmla="*/ 3283528 h 5680363"/>
              <a:gd name="connsiteX97-4757" fmla="*/ 1149928 w 1179200"/>
              <a:gd name="connsiteY97-4758" fmla="*/ 3713020 h 5680363"/>
              <a:gd name="connsiteX98-4759" fmla="*/ 1177638 w 1179200"/>
              <a:gd name="connsiteY98-4760" fmla="*/ 4904510 h 5680363"/>
              <a:gd name="connsiteX99-4761" fmla="*/ 1094508 w 1179200"/>
              <a:gd name="connsiteY99-4762" fmla="*/ 5680363 h 5680363"/>
              <a:gd name="connsiteX0-4763" fmla="*/ 969818 w 1179200"/>
              <a:gd name="connsiteY0-4764" fmla="*/ 304800 h 5680363"/>
              <a:gd name="connsiteX1-4765" fmla="*/ 1052946 w 1179200"/>
              <a:gd name="connsiteY1-4766" fmla="*/ 290945 h 5680363"/>
              <a:gd name="connsiteX2-4767" fmla="*/ 1094509 w 1179200"/>
              <a:gd name="connsiteY2-4768" fmla="*/ 277090 h 5680363"/>
              <a:gd name="connsiteX3-4769" fmla="*/ 1080655 w 1179200"/>
              <a:gd name="connsiteY3-4770" fmla="*/ 193963 h 5680363"/>
              <a:gd name="connsiteX4-4771" fmla="*/ 1025237 w 1179200"/>
              <a:gd name="connsiteY4-4772" fmla="*/ 124690 h 5680363"/>
              <a:gd name="connsiteX5-4773" fmla="*/ 955964 w 1179200"/>
              <a:gd name="connsiteY5-4774" fmla="*/ 69272 h 5680363"/>
              <a:gd name="connsiteX6-4775" fmla="*/ 831273 w 1179200"/>
              <a:gd name="connsiteY6-4776" fmla="*/ 0 h 5680363"/>
              <a:gd name="connsiteX7-4777" fmla="*/ 401782 w 1179200"/>
              <a:gd name="connsiteY7-4778" fmla="*/ 13854 h 5680363"/>
              <a:gd name="connsiteX8-4779" fmla="*/ 360218 w 1179200"/>
              <a:gd name="connsiteY8-4780" fmla="*/ 27709 h 5680363"/>
              <a:gd name="connsiteX9-4781" fmla="*/ 318655 w 1179200"/>
              <a:gd name="connsiteY9-4782" fmla="*/ 55418 h 5680363"/>
              <a:gd name="connsiteX10-4783" fmla="*/ 277091 w 1179200"/>
              <a:gd name="connsiteY10-4784" fmla="*/ 96981 h 5680363"/>
              <a:gd name="connsiteX11-4785" fmla="*/ 263237 w 1179200"/>
              <a:gd name="connsiteY11-4786" fmla="*/ 138545 h 5680363"/>
              <a:gd name="connsiteX12-4787" fmla="*/ 180109 w 1179200"/>
              <a:gd name="connsiteY12-4788" fmla="*/ 180109 h 5680363"/>
              <a:gd name="connsiteX13-4789" fmla="*/ 166255 w 1179200"/>
              <a:gd name="connsiteY13-4790" fmla="*/ 346363 h 5680363"/>
              <a:gd name="connsiteX14-4791" fmla="*/ 138546 w 1179200"/>
              <a:gd name="connsiteY14-4792" fmla="*/ 387927 h 5680363"/>
              <a:gd name="connsiteX15-4793" fmla="*/ 96982 w 1179200"/>
              <a:gd name="connsiteY15-4794" fmla="*/ 457200 h 5680363"/>
              <a:gd name="connsiteX16-4795" fmla="*/ 124691 w 1179200"/>
              <a:gd name="connsiteY16-4796" fmla="*/ 498763 h 5680363"/>
              <a:gd name="connsiteX17-4797" fmla="*/ 207818 w 1179200"/>
              <a:gd name="connsiteY17-4798" fmla="*/ 526472 h 5680363"/>
              <a:gd name="connsiteX18-4799" fmla="*/ 235528 w 1179200"/>
              <a:gd name="connsiteY18-4800" fmla="*/ 568036 h 5680363"/>
              <a:gd name="connsiteX19-4801" fmla="*/ 249382 w 1179200"/>
              <a:gd name="connsiteY19-4802" fmla="*/ 678872 h 5680363"/>
              <a:gd name="connsiteX20-4803" fmla="*/ 290946 w 1179200"/>
              <a:gd name="connsiteY20-4804" fmla="*/ 692727 h 5680363"/>
              <a:gd name="connsiteX21-4805" fmla="*/ 332509 w 1179200"/>
              <a:gd name="connsiteY21-4806" fmla="*/ 720436 h 5680363"/>
              <a:gd name="connsiteX22-4807" fmla="*/ 346364 w 1179200"/>
              <a:gd name="connsiteY22-4808" fmla="*/ 762000 h 5680363"/>
              <a:gd name="connsiteX23-4809" fmla="*/ 415637 w 1179200"/>
              <a:gd name="connsiteY23-4810" fmla="*/ 886690 h 5680363"/>
              <a:gd name="connsiteX24-4811" fmla="*/ 415637 w 1179200"/>
              <a:gd name="connsiteY24-4812" fmla="*/ 1066800 h 5680363"/>
              <a:gd name="connsiteX25-4813" fmla="*/ 498764 w 1179200"/>
              <a:gd name="connsiteY25-4814" fmla="*/ 1094509 h 5680363"/>
              <a:gd name="connsiteX26-4815" fmla="*/ 609600 w 1179200"/>
              <a:gd name="connsiteY26-4816" fmla="*/ 1108363 h 5680363"/>
              <a:gd name="connsiteX27-4817" fmla="*/ 692728 w 1179200"/>
              <a:gd name="connsiteY27-4818" fmla="*/ 1136072 h 5680363"/>
              <a:gd name="connsiteX28-4819" fmla="*/ 734291 w 1179200"/>
              <a:gd name="connsiteY28-4820" fmla="*/ 1163781 h 5680363"/>
              <a:gd name="connsiteX29-4821" fmla="*/ 817418 w 1179200"/>
              <a:gd name="connsiteY29-4822" fmla="*/ 1191490 h 5680363"/>
              <a:gd name="connsiteX30-4823" fmla="*/ 845128 w 1179200"/>
              <a:gd name="connsiteY30-4824" fmla="*/ 1219200 h 5680363"/>
              <a:gd name="connsiteX31-4825" fmla="*/ 886691 w 1179200"/>
              <a:gd name="connsiteY31-4826" fmla="*/ 1233054 h 5680363"/>
              <a:gd name="connsiteX32-4827" fmla="*/ 872837 w 1179200"/>
              <a:gd name="connsiteY32-4828" fmla="*/ 1274618 h 5680363"/>
              <a:gd name="connsiteX33-4829" fmla="*/ 789709 w 1179200"/>
              <a:gd name="connsiteY33-4830" fmla="*/ 1288472 h 5680363"/>
              <a:gd name="connsiteX34-4831" fmla="*/ 734291 w 1179200"/>
              <a:gd name="connsiteY34-4832" fmla="*/ 1302327 h 5680363"/>
              <a:gd name="connsiteX35-4833" fmla="*/ 526473 w 1179200"/>
              <a:gd name="connsiteY35-4834" fmla="*/ 1288472 h 5680363"/>
              <a:gd name="connsiteX36-4835" fmla="*/ 443346 w 1179200"/>
              <a:gd name="connsiteY36-4836" fmla="*/ 1246909 h 5680363"/>
              <a:gd name="connsiteX37-4837" fmla="*/ 401782 w 1179200"/>
              <a:gd name="connsiteY37-4838" fmla="*/ 1233054 h 5680363"/>
              <a:gd name="connsiteX38-4839" fmla="*/ 360218 w 1179200"/>
              <a:gd name="connsiteY38-4840" fmla="*/ 1191490 h 5680363"/>
              <a:gd name="connsiteX39-4841" fmla="*/ 277091 w 1179200"/>
              <a:gd name="connsiteY39-4842" fmla="*/ 1246909 h 5680363"/>
              <a:gd name="connsiteX40-4843" fmla="*/ 263237 w 1179200"/>
              <a:gd name="connsiteY40-4844" fmla="*/ 1288472 h 5680363"/>
              <a:gd name="connsiteX41-4845" fmla="*/ 207818 w 1179200"/>
              <a:gd name="connsiteY41-4846" fmla="*/ 1371600 h 5680363"/>
              <a:gd name="connsiteX42-4847" fmla="*/ 180109 w 1179200"/>
              <a:gd name="connsiteY42-4848" fmla="*/ 1468581 h 5680363"/>
              <a:gd name="connsiteX43-4849" fmla="*/ 124691 w 1179200"/>
              <a:gd name="connsiteY43-4850" fmla="*/ 1551709 h 5680363"/>
              <a:gd name="connsiteX44-4851" fmla="*/ 69273 w 1179200"/>
              <a:gd name="connsiteY44-4852" fmla="*/ 1717963 h 5680363"/>
              <a:gd name="connsiteX45-4853" fmla="*/ 55418 w 1179200"/>
              <a:gd name="connsiteY45-4854" fmla="*/ 1759527 h 5680363"/>
              <a:gd name="connsiteX46-4855" fmla="*/ 41564 w 1179200"/>
              <a:gd name="connsiteY46-4856" fmla="*/ 1801090 h 5680363"/>
              <a:gd name="connsiteX47-4857" fmla="*/ 27709 w 1179200"/>
              <a:gd name="connsiteY47-4858" fmla="*/ 2064327 h 5680363"/>
              <a:gd name="connsiteX48-4859" fmla="*/ 13855 w 1179200"/>
              <a:gd name="connsiteY48-4860" fmla="*/ 2105890 h 5680363"/>
              <a:gd name="connsiteX49-4861" fmla="*/ 0 w 1179200"/>
              <a:gd name="connsiteY49-4862" fmla="*/ 2798618 h 5680363"/>
              <a:gd name="connsiteX50-4863" fmla="*/ 13855 w 1179200"/>
              <a:gd name="connsiteY50-4864" fmla="*/ 2840181 h 5680363"/>
              <a:gd name="connsiteX51-4865" fmla="*/ 83128 w 1179200"/>
              <a:gd name="connsiteY51-4866" fmla="*/ 2854036 h 5680363"/>
              <a:gd name="connsiteX52-4867" fmla="*/ 138546 w 1179200"/>
              <a:gd name="connsiteY52-4868" fmla="*/ 2867890 h 5680363"/>
              <a:gd name="connsiteX53-4869" fmla="*/ 221673 w 1179200"/>
              <a:gd name="connsiteY53-4870" fmla="*/ 2840181 h 5680363"/>
              <a:gd name="connsiteX54-4871" fmla="*/ 277091 w 1179200"/>
              <a:gd name="connsiteY54-4872" fmla="*/ 2812472 h 5680363"/>
              <a:gd name="connsiteX55-4873" fmla="*/ 332509 w 1179200"/>
              <a:gd name="connsiteY55-4874" fmla="*/ 2798618 h 5680363"/>
              <a:gd name="connsiteX56-4875" fmla="*/ 457200 w 1179200"/>
              <a:gd name="connsiteY56-4876" fmla="*/ 2770909 h 5680363"/>
              <a:gd name="connsiteX57-4877" fmla="*/ 471055 w 1179200"/>
              <a:gd name="connsiteY57-4878" fmla="*/ 2729345 h 5680363"/>
              <a:gd name="connsiteX58-4879" fmla="*/ 387928 w 1179200"/>
              <a:gd name="connsiteY58-4880" fmla="*/ 2729345 h 5680363"/>
              <a:gd name="connsiteX59-4881" fmla="*/ 277091 w 1179200"/>
              <a:gd name="connsiteY59-4882" fmla="*/ 2812472 h 5680363"/>
              <a:gd name="connsiteX60-4883" fmla="*/ 221673 w 1179200"/>
              <a:gd name="connsiteY60-4884" fmla="*/ 2895600 h 5680363"/>
              <a:gd name="connsiteX61-4885" fmla="*/ 249382 w 1179200"/>
              <a:gd name="connsiteY61-4886" fmla="*/ 2937163 h 5680363"/>
              <a:gd name="connsiteX62-4887" fmla="*/ 332509 w 1179200"/>
              <a:gd name="connsiteY62-4888" fmla="*/ 2964872 h 5680363"/>
              <a:gd name="connsiteX63-4889" fmla="*/ 512618 w 1179200"/>
              <a:gd name="connsiteY63-4890" fmla="*/ 2951018 h 5680363"/>
              <a:gd name="connsiteX64-4891" fmla="*/ 637309 w 1179200"/>
              <a:gd name="connsiteY64-4892" fmla="*/ 2881746 h 5680363"/>
              <a:gd name="connsiteX65-4893" fmla="*/ 845128 w 1179200"/>
              <a:gd name="connsiteY65-4894" fmla="*/ 2909454 h 5680363"/>
              <a:gd name="connsiteX66-4895" fmla="*/ 623454 w 1179200"/>
              <a:gd name="connsiteY66-4896" fmla="*/ 2770908 h 5680363"/>
              <a:gd name="connsiteX67-4897" fmla="*/ 1011382 w 1179200"/>
              <a:gd name="connsiteY67-4898" fmla="*/ 2923309 h 5680363"/>
              <a:gd name="connsiteX68-4899" fmla="*/ 1052946 w 1179200"/>
              <a:gd name="connsiteY68-4900" fmla="*/ 2964872 h 5680363"/>
              <a:gd name="connsiteX69-4901" fmla="*/ 1011382 w 1179200"/>
              <a:gd name="connsiteY69-4902" fmla="*/ 3048000 h 5680363"/>
              <a:gd name="connsiteX70-4903" fmla="*/ 290946 w 1179200"/>
              <a:gd name="connsiteY70-4904" fmla="*/ 3034145 h 5680363"/>
              <a:gd name="connsiteX71-4905" fmla="*/ 235528 w 1179200"/>
              <a:gd name="connsiteY71-4906" fmla="*/ 3020290 h 5680363"/>
              <a:gd name="connsiteX72-4907" fmla="*/ 124691 w 1179200"/>
              <a:gd name="connsiteY72-4908" fmla="*/ 3006436 h 5680363"/>
              <a:gd name="connsiteX73-4909" fmla="*/ 83128 w 1179200"/>
              <a:gd name="connsiteY73-4910" fmla="*/ 2895600 h 5680363"/>
              <a:gd name="connsiteX74-4911" fmla="*/ 55418 w 1179200"/>
              <a:gd name="connsiteY74-4912" fmla="*/ 2854036 h 5680363"/>
              <a:gd name="connsiteX75-4913" fmla="*/ 69273 w 1179200"/>
              <a:gd name="connsiteY75-4914" fmla="*/ 2895600 h 5680363"/>
              <a:gd name="connsiteX76-4915" fmla="*/ 83128 w 1179200"/>
              <a:gd name="connsiteY76-4916" fmla="*/ 3255818 h 5680363"/>
              <a:gd name="connsiteX77-4917" fmla="*/ 110837 w 1179200"/>
              <a:gd name="connsiteY77-4918" fmla="*/ 3297381 h 5680363"/>
              <a:gd name="connsiteX78-4919" fmla="*/ 124691 w 1179200"/>
              <a:gd name="connsiteY78-4920" fmla="*/ 3338945 h 5680363"/>
              <a:gd name="connsiteX79-4921" fmla="*/ 138546 w 1179200"/>
              <a:gd name="connsiteY79-4922" fmla="*/ 3574472 h 5680363"/>
              <a:gd name="connsiteX80-4923" fmla="*/ 180109 w 1179200"/>
              <a:gd name="connsiteY80-4924" fmla="*/ 3657600 h 5680363"/>
              <a:gd name="connsiteX81-4925" fmla="*/ 207818 w 1179200"/>
              <a:gd name="connsiteY81-4926" fmla="*/ 3740727 h 5680363"/>
              <a:gd name="connsiteX82-4927" fmla="*/ 263237 w 1179200"/>
              <a:gd name="connsiteY82-4928" fmla="*/ 3810000 h 5680363"/>
              <a:gd name="connsiteX83-4929" fmla="*/ 401782 w 1179200"/>
              <a:gd name="connsiteY83-4930" fmla="*/ 4544290 h 5680363"/>
              <a:gd name="connsiteX84-4931" fmla="*/ 471055 w 1179200"/>
              <a:gd name="connsiteY84-4932" fmla="*/ 5583382 h 5680363"/>
              <a:gd name="connsiteX85-4933" fmla="*/ 443346 w 1179200"/>
              <a:gd name="connsiteY85-4934" fmla="*/ 5181601 h 5680363"/>
              <a:gd name="connsiteX86-4935" fmla="*/ 332509 w 1179200"/>
              <a:gd name="connsiteY86-4936" fmla="*/ 3976254 h 5680363"/>
              <a:gd name="connsiteX87-4937" fmla="*/ 207818 w 1179200"/>
              <a:gd name="connsiteY87-4938" fmla="*/ 5264727 h 5680363"/>
              <a:gd name="connsiteX88-4939" fmla="*/ 166255 w 1179200"/>
              <a:gd name="connsiteY88-4940" fmla="*/ 5541818 h 5680363"/>
              <a:gd name="connsiteX89-4941" fmla="*/ 138546 w 1179200"/>
              <a:gd name="connsiteY89-4942" fmla="*/ 5583381 h 5680363"/>
              <a:gd name="connsiteX90-4943" fmla="*/ 304800 w 1179200"/>
              <a:gd name="connsiteY90-4944" fmla="*/ 5611091 h 5680363"/>
              <a:gd name="connsiteX91-4945" fmla="*/ 706582 w 1179200"/>
              <a:gd name="connsiteY91-4946" fmla="*/ 5597237 h 5680363"/>
              <a:gd name="connsiteX92-4947" fmla="*/ 748146 w 1179200"/>
              <a:gd name="connsiteY92-4948" fmla="*/ 5389419 h 5680363"/>
              <a:gd name="connsiteX93-4949" fmla="*/ 748146 w 1179200"/>
              <a:gd name="connsiteY93-4950" fmla="*/ 3893128 h 5680363"/>
              <a:gd name="connsiteX94-4951" fmla="*/ 706582 w 1179200"/>
              <a:gd name="connsiteY94-4952" fmla="*/ 3075710 h 5680363"/>
              <a:gd name="connsiteX95-4953" fmla="*/ 1011382 w 1179200"/>
              <a:gd name="connsiteY95-4954" fmla="*/ 3048001 h 5680363"/>
              <a:gd name="connsiteX96-4955" fmla="*/ 1052946 w 1179200"/>
              <a:gd name="connsiteY96-4956" fmla="*/ 3034146 h 5680363"/>
              <a:gd name="connsiteX97-4957" fmla="*/ 1080655 w 1179200"/>
              <a:gd name="connsiteY97-4958" fmla="*/ 3283528 h 5680363"/>
              <a:gd name="connsiteX98-4959" fmla="*/ 1149928 w 1179200"/>
              <a:gd name="connsiteY98-4960" fmla="*/ 3713020 h 5680363"/>
              <a:gd name="connsiteX99-4961" fmla="*/ 1177638 w 1179200"/>
              <a:gd name="connsiteY99-4962" fmla="*/ 4904510 h 5680363"/>
              <a:gd name="connsiteX100" fmla="*/ 1094508 w 1179200"/>
              <a:gd name="connsiteY100" fmla="*/ 5680363 h 5680363"/>
              <a:gd name="connsiteX0-4963" fmla="*/ 969818 w 1179200"/>
              <a:gd name="connsiteY0-4964" fmla="*/ 304800 h 5680363"/>
              <a:gd name="connsiteX1-4965" fmla="*/ 1052946 w 1179200"/>
              <a:gd name="connsiteY1-4966" fmla="*/ 290945 h 5680363"/>
              <a:gd name="connsiteX2-4967" fmla="*/ 1094509 w 1179200"/>
              <a:gd name="connsiteY2-4968" fmla="*/ 277090 h 5680363"/>
              <a:gd name="connsiteX3-4969" fmla="*/ 1080655 w 1179200"/>
              <a:gd name="connsiteY3-4970" fmla="*/ 193963 h 5680363"/>
              <a:gd name="connsiteX4-4971" fmla="*/ 1025237 w 1179200"/>
              <a:gd name="connsiteY4-4972" fmla="*/ 124690 h 5680363"/>
              <a:gd name="connsiteX5-4973" fmla="*/ 955964 w 1179200"/>
              <a:gd name="connsiteY5-4974" fmla="*/ 69272 h 5680363"/>
              <a:gd name="connsiteX6-4975" fmla="*/ 831273 w 1179200"/>
              <a:gd name="connsiteY6-4976" fmla="*/ 0 h 5680363"/>
              <a:gd name="connsiteX7-4977" fmla="*/ 401782 w 1179200"/>
              <a:gd name="connsiteY7-4978" fmla="*/ 13854 h 5680363"/>
              <a:gd name="connsiteX8-4979" fmla="*/ 360218 w 1179200"/>
              <a:gd name="connsiteY8-4980" fmla="*/ 27709 h 5680363"/>
              <a:gd name="connsiteX9-4981" fmla="*/ 318655 w 1179200"/>
              <a:gd name="connsiteY9-4982" fmla="*/ 55418 h 5680363"/>
              <a:gd name="connsiteX10-4983" fmla="*/ 277091 w 1179200"/>
              <a:gd name="connsiteY10-4984" fmla="*/ 96981 h 5680363"/>
              <a:gd name="connsiteX11-4985" fmla="*/ 263237 w 1179200"/>
              <a:gd name="connsiteY11-4986" fmla="*/ 138545 h 5680363"/>
              <a:gd name="connsiteX12-4987" fmla="*/ 180109 w 1179200"/>
              <a:gd name="connsiteY12-4988" fmla="*/ 180109 h 5680363"/>
              <a:gd name="connsiteX13-4989" fmla="*/ 166255 w 1179200"/>
              <a:gd name="connsiteY13-4990" fmla="*/ 346363 h 5680363"/>
              <a:gd name="connsiteX14-4991" fmla="*/ 138546 w 1179200"/>
              <a:gd name="connsiteY14-4992" fmla="*/ 387927 h 5680363"/>
              <a:gd name="connsiteX15-4993" fmla="*/ 96982 w 1179200"/>
              <a:gd name="connsiteY15-4994" fmla="*/ 457200 h 5680363"/>
              <a:gd name="connsiteX16-4995" fmla="*/ 124691 w 1179200"/>
              <a:gd name="connsiteY16-4996" fmla="*/ 498763 h 5680363"/>
              <a:gd name="connsiteX17-4997" fmla="*/ 207818 w 1179200"/>
              <a:gd name="connsiteY17-4998" fmla="*/ 526472 h 5680363"/>
              <a:gd name="connsiteX18-4999" fmla="*/ 235528 w 1179200"/>
              <a:gd name="connsiteY18-5000" fmla="*/ 568036 h 5680363"/>
              <a:gd name="connsiteX19-5001" fmla="*/ 249382 w 1179200"/>
              <a:gd name="connsiteY19-5002" fmla="*/ 678872 h 5680363"/>
              <a:gd name="connsiteX20-5003" fmla="*/ 290946 w 1179200"/>
              <a:gd name="connsiteY20-5004" fmla="*/ 692727 h 5680363"/>
              <a:gd name="connsiteX21-5005" fmla="*/ 332509 w 1179200"/>
              <a:gd name="connsiteY21-5006" fmla="*/ 720436 h 5680363"/>
              <a:gd name="connsiteX22-5007" fmla="*/ 346364 w 1179200"/>
              <a:gd name="connsiteY22-5008" fmla="*/ 762000 h 5680363"/>
              <a:gd name="connsiteX23-5009" fmla="*/ 415637 w 1179200"/>
              <a:gd name="connsiteY23-5010" fmla="*/ 886690 h 5680363"/>
              <a:gd name="connsiteX24-5011" fmla="*/ 415637 w 1179200"/>
              <a:gd name="connsiteY24-5012" fmla="*/ 1066800 h 5680363"/>
              <a:gd name="connsiteX25-5013" fmla="*/ 498764 w 1179200"/>
              <a:gd name="connsiteY25-5014" fmla="*/ 1094509 h 5680363"/>
              <a:gd name="connsiteX26-5015" fmla="*/ 609600 w 1179200"/>
              <a:gd name="connsiteY26-5016" fmla="*/ 1108363 h 5680363"/>
              <a:gd name="connsiteX27-5017" fmla="*/ 692728 w 1179200"/>
              <a:gd name="connsiteY27-5018" fmla="*/ 1136072 h 5680363"/>
              <a:gd name="connsiteX28-5019" fmla="*/ 734291 w 1179200"/>
              <a:gd name="connsiteY28-5020" fmla="*/ 1163781 h 5680363"/>
              <a:gd name="connsiteX29-5021" fmla="*/ 817418 w 1179200"/>
              <a:gd name="connsiteY29-5022" fmla="*/ 1191490 h 5680363"/>
              <a:gd name="connsiteX30-5023" fmla="*/ 845128 w 1179200"/>
              <a:gd name="connsiteY30-5024" fmla="*/ 1219200 h 5680363"/>
              <a:gd name="connsiteX31-5025" fmla="*/ 886691 w 1179200"/>
              <a:gd name="connsiteY31-5026" fmla="*/ 1233054 h 5680363"/>
              <a:gd name="connsiteX32-5027" fmla="*/ 872837 w 1179200"/>
              <a:gd name="connsiteY32-5028" fmla="*/ 1274618 h 5680363"/>
              <a:gd name="connsiteX33-5029" fmla="*/ 789709 w 1179200"/>
              <a:gd name="connsiteY33-5030" fmla="*/ 1288472 h 5680363"/>
              <a:gd name="connsiteX34-5031" fmla="*/ 734291 w 1179200"/>
              <a:gd name="connsiteY34-5032" fmla="*/ 1302327 h 5680363"/>
              <a:gd name="connsiteX35-5033" fmla="*/ 526473 w 1179200"/>
              <a:gd name="connsiteY35-5034" fmla="*/ 1288472 h 5680363"/>
              <a:gd name="connsiteX36-5035" fmla="*/ 443346 w 1179200"/>
              <a:gd name="connsiteY36-5036" fmla="*/ 1246909 h 5680363"/>
              <a:gd name="connsiteX37-5037" fmla="*/ 401782 w 1179200"/>
              <a:gd name="connsiteY37-5038" fmla="*/ 1233054 h 5680363"/>
              <a:gd name="connsiteX38-5039" fmla="*/ 360218 w 1179200"/>
              <a:gd name="connsiteY38-5040" fmla="*/ 1191490 h 5680363"/>
              <a:gd name="connsiteX39-5041" fmla="*/ 277091 w 1179200"/>
              <a:gd name="connsiteY39-5042" fmla="*/ 1246909 h 5680363"/>
              <a:gd name="connsiteX40-5043" fmla="*/ 263237 w 1179200"/>
              <a:gd name="connsiteY40-5044" fmla="*/ 1288472 h 5680363"/>
              <a:gd name="connsiteX41-5045" fmla="*/ 207818 w 1179200"/>
              <a:gd name="connsiteY41-5046" fmla="*/ 1371600 h 5680363"/>
              <a:gd name="connsiteX42-5047" fmla="*/ 180109 w 1179200"/>
              <a:gd name="connsiteY42-5048" fmla="*/ 1468581 h 5680363"/>
              <a:gd name="connsiteX43-5049" fmla="*/ 124691 w 1179200"/>
              <a:gd name="connsiteY43-5050" fmla="*/ 1551709 h 5680363"/>
              <a:gd name="connsiteX44-5051" fmla="*/ 69273 w 1179200"/>
              <a:gd name="connsiteY44-5052" fmla="*/ 1717963 h 5680363"/>
              <a:gd name="connsiteX45-5053" fmla="*/ 55418 w 1179200"/>
              <a:gd name="connsiteY45-5054" fmla="*/ 1759527 h 5680363"/>
              <a:gd name="connsiteX46-5055" fmla="*/ 41564 w 1179200"/>
              <a:gd name="connsiteY46-5056" fmla="*/ 1801090 h 5680363"/>
              <a:gd name="connsiteX47-5057" fmla="*/ 27709 w 1179200"/>
              <a:gd name="connsiteY47-5058" fmla="*/ 2064327 h 5680363"/>
              <a:gd name="connsiteX48-5059" fmla="*/ 13855 w 1179200"/>
              <a:gd name="connsiteY48-5060" fmla="*/ 2105890 h 5680363"/>
              <a:gd name="connsiteX49-5061" fmla="*/ 0 w 1179200"/>
              <a:gd name="connsiteY49-5062" fmla="*/ 2798618 h 5680363"/>
              <a:gd name="connsiteX50-5063" fmla="*/ 13855 w 1179200"/>
              <a:gd name="connsiteY50-5064" fmla="*/ 2840181 h 5680363"/>
              <a:gd name="connsiteX51-5065" fmla="*/ 83128 w 1179200"/>
              <a:gd name="connsiteY51-5066" fmla="*/ 2854036 h 5680363"/>
              <a:gd name="connsiteX52-5067" fmla="*/ 138546 w 1179200"/>
              <a:gd name="connsiteY52-5068" fmla="*/ 2867890 h 5680363"/>
              <a:gd name="connsiteX53-5069" fmla="*/ 221673 w 1179200"/>
              <a:gd name="connsiteY53-5070" fmla="*/ 2840181 h 5680363"/>
              <a:gd name="connsiteX54-5071" fmla="*/ 277091 w 1179200"/>
              <a:gd name="connsiteY54-5072" fmla="*/ 2812472 h 5680363"/>
              <a:gd name="connsiteX55-5073" fmla="*/ 332509 w 1179200"/>
              <a:gd name="connsiteY55-5074" fmla="*/ 2798618 h 5680363"/>
              <a:gd name="connsiteX56-5075" fmla="*/ 457200 w 1179200"/>
              <a:gd name="connsiteY56-5076" fmla="*/ 2770909 h 5680363"/>
              <a:gd name="connsiteX57-5077" fmla="*/ 471055 w 1179200"/>
              <a:gd name="connsiteY57-5078" fmla="*/ 2729345 h 5680363"/>
              <a:gd name="connsiteX58-5079" fmla="*/ 387928 w 1179200"/>
              <a:gd name="connsiteY58-5080" fmla="*/ 2729345 h 5680363"/>
              <a:gd name="connsiteX59-5081" fmla="*/ 277091 w 1179200"/>
              <a:gd name="connsiteY59-5082" fmla="*/ 2812472 h 5680363"/>
              <a:gd name="connsiteX60-5083" fmla="*/ 221673 w 1179200"/>
              <a:gd name="connsiteY60-5084" fmla="*/ 2895600 h 5680363"/>
              <a:gd name="connsiteX61-5085" fmla="*/ 249382 w 1179200"/>
              <a:gd name="connsiteY61-5086" fmla="*/ 2937163 h 5680363"/>
              <a:gd name="connsiteX62-5087" fmla="*/ 332509 w 1179200"/>
              <a:gd name="connsiteY62-5088" fmla="*/ 2964872 h 5680363"/>
              <a:gd name="connsiteX63-5089" fmla="*/ 512618 w 1179200"/>
              <a:gd name="connsiteY63-5090" fmla="*/ 2951018 h 5680363"/>
              <a:gd name="connsiteX64-5091" fmla="*/ 637309 w 1179200"/>
              <a:gd name="connsiteY64-5092" fmla="*/ 2881746 h 5680363"/>
              <a:gd name="connsiteX65-5093" fmla="*/ 845128 w 1179200"/>
              <a:gd name="connsiteY65-5094" fmla="*/ 2909454 h 5680363"/>
              <a:gd name="connsiteX66-5095" fmla="*/ 623454 w 1179200"/>
              <a:gd name="connsiteY66-5096" fmla="*/ 2770908 h 5680363"/>
              <a:gd name="connsiteX67-5097" fmla="*/ 1011382 w 1179200"/>
              <a:gd name="connsiteY67-5098" fmla="*/ 2923309 h 5680363"/>
              <a:gd name="connsiteX68-5099" fmla="*/ 471055 w 1179200"/>
              <a:gd name="connsiteY68-5100" fmla="*/ 2175163 h 5680363"/>
              <a:gd name="connsiteX69-5101" fmla="*/ 1011382 w 1179200"/>
              <a:gd name="connsiteY69-5102" fmla="*/ 3048000 h 5680363"/>
              <a:gd name="connsiteX70-5103" fmla="*/ 290946 w 1179200"/>
              <a:gd name="connsiteY70-5104" fmla="*/ 3034145 h 5680363"/>
              <a:gd name="connsiteX71-5105" fmla="*/ 235528 w 1179200"/>
              <a:gd name="connsiteY71-5106" fmla="*/ 3020290 h 5680363"/>
              <a:gd name="connsiteX72-5107" fmla="*/ 124691 w 1179200"/>
              <a:gd name="connsiteY72-5108" fmla="*/ 3006436 h 5680363"/>
              <a:gd name="connsiteX73-5109" fmla="*/ 83128 w 1179200"/>
              <a:gd name="connsiteY73-5110" fmla="*/ 2895600 h 5680363"/>
              <a:gd name="connsiteX74-5111" fmla="*/ 55418 w 1179200"/>
              <a:gd name="connsiteY74-5112" fmla="*/ 2854036 h 5680363"/>
              <a:gd name="connsiteX75-5113" fmla="*/ 69273 w 1179200"/>
              <a:gd name="connsiteY75-5114" fmla="*/ 2895600 h 5680363"/>
              <a:gd name="connsiteX76-5115" fmla="*/ 83128 w 1179200"/>
              <a:gd name="connsiteY76-5116" fmla="*/ 3255818 h 5680363"/>
              <a:gd name="connsiteX77-5117" fmla="*/ 110837 w 1179200"/>
              <a:gd name="connsiteY77-5118" fmla="*/ 3297381 h 5680363"/>
              <a:gd name="connsiteX78-5119" fmla="*/ 124691 w 1179200"/>
              <a:gd name="connsiteY78-5120" fmla="*/ 3338945 h 5680363"/>
              <a:gd name="connsiteX79-5121" fmla="*/ 138546 w 1179200"/>
              <a:gd name="connsiteY79-5122" fmla="*/ 3574472 h 5680363"/>
              <a:gd name="connsiteX80-5123" fmla="*/ 180109 w 1179200"/>
              <a:gd name="connsiteY80-5124" fmla="*/ 3657600 h 5680363"/>
              <a:gd name="connsiteX81-5125" fmla="*/ 207818 w 1179200"/>
              <a:gd name="connsiteY81-5126" fmla="*/ 3740727 h 5680363"/>
              <a:gd name="connsiteX82-5127" fmla="*/ 263237 w 1179200"/>
              <a:gd name="connsiteY82-5128" fmla="*/ 3810000 h 5680363"/>
              <a:gd name="connsiteX83-5129" fmla="*/ 401782 w 1179200"/>
              <a:gd name="connsiteY83-5130" fmla="*/ 4544290 h 5680363"/>
              <a:gd name="connsiteX84-5131" fmla="*/ 471055 w 1179200"/>
              <a:gd name="connsiteY84-5132" fmla="*/ 5583382 h 5680363"/>
              <a:gd name="connsiteX85-5133" fmla="*/ 443346 w 1179200"/>
              <a:gd name="connsiteY85-5134" fmla="*/ 5181601 h 5680363"/>
              <a:gd name="connsiteX86-5135" fmla="*/ 332509 w 1179200"/>
              <a:gd name="connsiteY86-5136" fmla="*/ 3976254 h 5680363"/>
              <a:gd name="connsiteX87-5137" fmla="*/ 207818 w 1179200"/>
              <a:gd name="connsiteY87-5138" fmla="*/ 5264727 h 5680363"/>
              <a:gd name="connsiteX88-5139" fmla="*/ 166255 w 1179200"/>
              <a:gd name="connsiteY88-5140" fmla="*/ 5541818 h 5680363"/>
              <a:gd name="connsiteX89-5141" fmla="*/ 138546 w 1179200"/>
              <a:gd name="connsiteY89-5142" fmla="*/ 5583381 h 5680363"/>
              <a:gd name="connsiteX90-5143" fmla="*/ 304800 w 1179200"/>
              <a:gd name="connsiteY90-5144" fmla="*/ 5611091 h 5680363"/>
              <a:gd name="connsiteX91-5145" fmla="*/ 706582 w 1179200"/>
              <a:gd name="connsiteY91-5146" fmla="*/ 5597237 h 5680363"/>
              <a:gd name="connsiteX92-5147" fmla="*/ 748146 w 1179200"/>
              <a:gd name="connsiteY92-5148" fmla="*/ 5389419 h 5680363"/>
              <a:gd name="connsiteX93-5149" fmla="*/ 748146 w 1179200"/>
              <a:gd name="connsiteY93-5150" fmla="*/ 3893128 h 5680363"/>
              <a:gd name="connsiteX94-5151" fmla="*/ 706582 w 1179200"/>
              <a:gd name="connsiteY94-5152" fmla="*/ 3075710 h 5680363"/>
              <a:gd name="connsiteX95-5153" fmla="*/ 1011382 w 1179200"/>
              <a:gd name="connsiteY95-5154" fmla="*/ 3048001 h 5680363"/>
              <a:gd name="connsiteX96-5155" fmla="*/ 1052946 w 1179200"/>
              <a:gd name="connsiteY96-5156" fmla="*/ 3034146 h 5680363"/>
              <a:gd name="connsiteX97-5157" fmla="*/ 1080655 w 1179200"/>
              <a:gd name="connsiteY97-5158" fmla="*/ 3283528 h 5680363"/>
              <a:gd name="connsiteX98-5159" fmla="*/ 1149928 w 1179200"/>
              <a:gd name="connsiteY98-5160" fmla="*/ 3713020 h 5680363"/>
              <a:gd name="connsiteX99-5161" fmla="*/ 1177638 w 1179200"/>
              <a:gd name="connsiteY99-5162" fmla="*/ 4904510 h 5680363"/>
              <a:gd name="connsiteX100-5163" fmla="*/ 1094508 w 1179200"/>
              <a:gd name="connsiteY100-5164" fmla="*/ 5680363 h 5680363"/>
              <a:gd name="connsiteX0-5165" fmla="*/ 969818 w 1179200"/>
              <a:gd name="connsiteY0-5166" fmla="*/ 304800 h 5680363"/>
              <a:gd name="connsiteX1-5167" fmla="*/ 1052946 w 1179200"/>
              <a:gd name="connsiteY1-5168" fmla="*/ 290945 h 5680363"/>
              <a:gd name="connsiteX2-5169" fmla="*/ 1094509 w 1179200"/>
              <a:gd name="connsiteY2-5170" fmla="*/ 277090 h 5680363"/>
              <a:gd name="connsiteX3-5171" fmla="*/ 1080655 w 1179200"/>
              <a:gd name="connsiteY3-5172" fmla="*/ 193963 h 5680363"/>
              <a:gd name="connsiteX4-5173" fmla="*/ 1025237 w 1179200"/>
              <a:gd name="connsiteY4-5174" fmla="*/ 124690 h 5680363"/>
              <a:gd name="connsiteX5-5175" fmla="*/ 955964 w 1179200"/>
              <a:gd name="connsiteY5-5176" fmla="*/ 69272 h 5680363"/>
              <a:gd name="connsiteX6-5177" fmla="*/ 831273 w 1179200"/>
              <a:gd name="connsiteY6-5178" fmla="*/ 0 h 5680363"/>
              <a:gd name="connsiteX7-5179" fmla="*/ 401782 w 1179200"/>
              <a:gd name="connsiteY7-5180" fmla="*/ 13854 h 5680363"/>
              <a:gd name="connsiteX8-5181" fmla="*/ 360218 w 1179200"/>
              <a:gd name="connsiteY8-5182" fmla="*/ 27709 h 5680363"/>
              <a:gd name="connsiteX9-5183" fmla="*/ 318655 w 1179200"/>
              <a:gd name="connsiteY9-5184" fmla="*/ 55418 h 5680363"/>
              <a:gd name="connsiteX10-5185" fmla="*/ 277091 w 1179200"/>
              <a:gd name="connsiteY10-5186" fmla="*/ 96981 h 5680363"/>
              <a:gd name="connsiteX11-5187" fmla="*/ 263237 w 1179200"/>
              <a:gd name="connsiteY11-5188" fmla="*/ 138545 h 5680363"/>
              <a:gd name="connsiteX12-5189" fmla="*/ 180109 w 1179200"/>
              <a:gd name="connsiteY12-5190" fmla="*/ 180109 h 5680363"/>
              <a:gd name="connsiteX13-5191" fmla="*/ 166255 w 1179200"/>
              <a:gd name="connsiteY13-5192" fmla="*/ 346363 h 5680363"/>
              <a:gd name="connsiteX14-5193" fmla="*/ 138546 w 1179200"/>
              <a:gd name="connsiteY14-5194" fmla="*/ 387927 h 5680363"/>
              <a:gd name="connsiteX15-5195" fmla="*/ 96982 w 1179200"/>
              <a:gd name="connsiteY15-5196" fmla="*/ 457200 h 5680363"/>
              <a:gd name="connsiteX16-5197" fmla="*/ 124691 w 1179200"/>
              <a:gd name="connsiteY16-5198" fmla="*/ 498763 h 5680363"/>
              <a:gd name="connsiteX17-5199" fmla="*/ 207818 w 1179200"/>
              <a:gd name="connsiteY17-5200" fmla="*/ 526472 h 5680363"/>
              <a:gd name="connsiteX18-5201" fmla="*/ 235528 w 1179200"/>
              <a:gd name="connsiteY18-5202" fmla="*/ 568036 h 5680363"/>
              <a:gd name="connsiteX19-5203" fmla="*/ 249382 w 1179200"/>
              <a:gd name="connsiteY19-5204" fmla="*/ 678872 h 5680363"/>
              <a:gd name="connsiteX20-5205" fmla="*/ 290946 w 1179200"/>
              <a:gd name="connsiteY20-5206" fmla="*/ 692727 h 5680363"/>
              <a:gd name="connsiteX21-5207" fmla="*/ 332509 w 1179200"/>
              <a:gd name="connsiteY21-5208" fmla="*/ 720436 h 5680363"/>
              <a:gd name="connsiteX22-5209" fmla="*/ 346364 w 1179200"/>
              <a:gd name="connsiteY22-5210" fmla="*/ 762000 h 5680363"/>
              <a:gd name="connsiteX23-5211" fmla="*/ 415637 w 1179200"/>
              <a:gd name="connsiteY23-5212" fmla="*/ 886690 h 5680363"/>
              <a:gd name="connsiteX24-5213" fmla="*/ 415637 w 1179200"/>
              <a:gd name="connsiteY24-5214" fmla="*/ 1066800 h 5680363"/>
              <a:gd name="connsiteX25-5215" fmla="*/ 498764 w 1179200"/>
              <a:gd name="connsiteY25-5216" fmla="*/ 1094509 h 5680363"/>
              <a:gd name="connsiteX26-5217" fmla="*/ 609600 w 1179200"/>
              <a:gd name="connsiteY26-5218" fmla="*/ 1108363 h 5680363"/>
              <a:gd name="connsiteX27-5219" fmla="*/ 692728 w 1179200"/>
              <a:gd name="connsiteY27-5220" fmla="*/ 1136072 h 5680363"/>
              <a:gd name="connsiteX28-5221" fmla="*/ 734291 w 1179200"/>
              <a:gd name="connsiteY28-5222" fmla="*/ 1163781 h 5680363"/>
              <a:gd name="connsiteX29-5223" fmla="*/ 817418 w 1179200"/>
              <a:gd name="connsiteY29-5224" fmla="*/ 1191490 h 5680363"/>
              <a:gd name="connsiteX30-5225" fmla="*/ 845128 w 1179200"/>
              <a:gd name="connsiteY30-5226" fmla="*/ 1219200 h 5680363"/>
              <a:gd name="connsiteX31-5227" fmla="*/ 886691 w 1179200"/>
              <a:gd name="connsiteY31-5228" fmla="*/ 1233054 h 5680363"/>
              <a:gd name="connsiteX32-5229" fmla="*/ 872837 w 1179200"/>
              <a:gd name="connsiteY32-5230" fmla="*/ 1274618 h 5680363"/>
              <a:gd name="connsiteX33-5231" fmla="*/ 789709 w 1179200"/>
              <a:gd name="connsiteY33-5232" fmla="*/ 1288472 h 5680363"/>
              <a:gd name="connsiteX34-5233" fmla="*/ 734291 w 1179200"/>
              <a:gd name="connsiteY34-5234" fmla="*/ 1302327 h 5680363"/>
              <a:gd name="connsiteX35-5235" fmla="*/ 526473 w 1179200"/>
              <a:gd name="connsiteY35-5236" fmla="*/ 1288472 h 5680363"/>
              <a:gd name="connsiteX36-5237" fmla="*/ 443346 w 1179200"/>
              <a:gd name="connsiteY36-5238" fmla="*/ 1246909 h 5680363"/>
              <a:gd name="connsiteX37-5239" fmla="*/ 401782 w 1179200"/>
              <a:gd name="connsiteY37-5240" fmla="*/ 1233054 h 5680363"/>
              <a:gd name="connsiteX38-5241" fmla="*/ 360218 w 1179200"/>
              <a:gd name="connsiteY38-5242" fmla="*/ 1191490 h 5680363"/>
              <a:gd name="connsiteX39-5243" fmla="*/ 277091 w 1179200"/>
              <a:gd name="connsiteY39-5244" fmla="*/ 1246909 h 5680363"/>
              <a:gd name="connsiteX40-5245" fmla="*/ 263237 w 1179200"/>
              <a:gd name="connsiteY40-5246" fmla="*/ 1288472 h 5680363"/>
              <a:gd name="connsiteX41-5247" fmla="*/ 207818 w 1179200"/>
              <a:gd name="connsiteY41-5248" fmla="*/ 1371600 h 5680363"/>
              <a:gd name="connsiteX42-5249" fmla="*/ 180109 w 1179200"/>
              <a:gd name="connsiteY42-5250" fmla="*/ 1468581 h 5680363"/>
              <a:gd name="connsiteX43-5251" fmla="*/ 124691 w 1179200"/>
              <a:gd name="connsiteY43-5252" fmla="*/ 1551709 h 5680363"/>
              <a:gd name="connsiteX44-5253" fmla="*/ 69273 w 1179200"/>
              <a:gd name="connsiteY44-5254" fmla="*/ 1717963 h 5680363"/>
              <a:gd name="connsiteX45-5255" fmla="*/ 55418 w 1179200"/>
              <a:gd name="connsiteY45-5256" fmla="*/ 1759527 h 5680363"/>
              <a:gd name="connsiteX46-5257" fmla="*/ 41564 w 1179200"/>
              <a:gd name="connsiteY46-5258" fmla="*/ 1801090 h 5680363"/>
              <a:gd name="connsiteX47-5259" fmla="*/ 27709 w 1179200"/>
              <a:gd name="connsiteY47-5260" fmla="*/ 2064327 h 5680363"/>
              <a:gd name="connsiteX48-5261" fmla="*/ 13855 w 1179200"/>
              <a:gd name="connsiteY48-5262" fmla="*/ 2105890 h 5680363"/>
              <a:gd name="connsiteX49-5263" fmla="*/ 0 w 1179200"/>
              <a:gd name="connsiteY49-5264" fmla="*/ 2798618 h 5680363"/>
              <a:gd name="connsiteX50-5265" fmla="*/ 13855 w 1179200"/>
              <a:gd name="connsiteY50-5266" fmla="*/ 2840181 h 5680363"/>
              <a:gd name="connsiteX51-5267" fmla="*/ 83128 w 1179200"/>
              <a:gd name="connsiteY51-5268" fmla="*/ 2854036 h 5680363"/>
              <a:gd name="connsiteX52-5269" fmla="*/ 138546 w 1179200"/>
              <a:gd name="connsiteY52-5270" fmla="*/ 2867890 h 5680363"/>
              <a:gd name="connsiteX53-5271" fmla="*/ 221673 w 1179200"/>
              <a:gd name="connsiteY53-5272" fmla="*/ 2840181 h 5680363"/>
              <a:gd name="connsiteX54-5273" fmla="*/ 277091 w 1179200"/>
              <a:gd name="connsiteY54-5274" fmla="*/ 2812472 h 5680363"/>
              <a:gd name="connsiteX55-5275" fmla="*/ 332509 w 1179200"/>
              <a:gd name="connsiteY55-5276" fmla="*/ 2798618 h 5680363"/>
              <a:gd name="connsiteX56-5277" fmla="*/ 457200 w 1179200"/>
              <a:gd name="connsiteY56-5278" fmla="*/ 2770909 h 5680363"/>
              <a:gd name="connsiteX57-5279" fmla="*/ 471055 w 1179200"/>
              <a:gd name="connsiteY57-5280" fmla="*/ 2729345 h 5680363"/>
              <a:gd name="connsiteX58-5281" fmla="*/ 387928 w 1179200"/>
              <a:gd name="connsiteY58-5282" fmla="*/ 2729345 h 5680363"/>
              <a:gd name="connsiteX59-5283" fmla="*/ 277091 w 1179200"/>
              <a:gd name="connsiteY59-5284" fmla="*/ 2812472 h 5680363"/>
              <a:gd name="connsiteX60-5285" fmla="*/ 221673 w 1179200"/>
              <a:gd name="connsiteY60-5286" fmla="*/ 2895600 h 5680363"/>
              <a:gd name="connsiteX61-5287" fmla="*/ 249382 w 1179200"/>
              <a:gd name="connsiteY61-5288" fmla="*/ 2937163 h 5680363"/>
              <a:gd name="connsiteX62-5289" fmla="*/ 332509 w 1179200"/>
              <a:gd name="connsiteY62-5290" fmla="*/ 2964872 h 5680363"/>
              <a:gd name="connsiteX63-5291" fmla="*/ 512618 w 1179200"/>
              <a:gd name="connsiteY63-5292" fmla="*/ 2951018 h 5680363"/>
              <a:gd name="connsiteX64-5293" fmla="*/ 637309 w 1179200"/>
              <a:gd name="connsiteY64-5294" fmla="*/ 2881746 h 5680363"/>
              <a:gd name="connsiteX65-5295" fmla="*/ 845128 w 1179200"/>
              <a:gd name="connsiteY65-5296" fmla="*/ 2909454 h 5680363"/>
              <a:gd name="connsiteX66-5297" fmla="*/ 623454 w 1179200"/>
              <a:gd name="connsiteY66-5298" fmla="*/ 2770908 h 5680363"/>
              <a:gd name="connsiteX67-5299" fmla="*/ 1011382 w 1179200"/>
              <a:gd name="connsiteY67-5300" fmla="*/ 2923309 h 5680363"/>
              <a:gd name="connsiteX68-5301" fmla="*/ 471055 w 1179200"/>
              <a:gd name="connsiteY68-5302" fmla="*/ 2175163 h 5680363"/>
              <a:gd name="connsiteX69-5303" fmla="*/ 928255 w 1179200"/>
              <a:gd name="connsiteY69-5304" fmla="*/ 2604655 h 5680363"/>
              <a:gd name="connsiteX70-5305" fmla="*/ 1011382 w 1179200"/>
              <a:gd name="connsiteY70-5306" fmla="*/ 3048000 h 5680363"/>
              <a:gd name="connsiteX71-5307" fmla="*/ 290946 w 1179200"/>
              <a:gd name="connsiteY71-5308" fmla="*/ 3034145 h 5680363"/>
              <a:gd name="connsiteX72-5309" fmla="*/ 235528 w 1179200"/>
              <a:gd name="connsiteY72-5310" fmla="*/ 3020290 h 5680363"/>
              <a:gd name="connsiteX73-5311" fmla="*/ 124691 w 1179200"/>
              <a:gd name="connsiteY73-5312" fmla="*/ 3006436 h 5680363"/>
              <a:gd name="connsiteX74-5313" fmla="*/ 83128 w 1179200"/>
              <a:gd name="connsiteY74-5314" fmla="*/ 2895600 h 5680363"/>
              <a:gd name="connsiteX75-5315" fmla="*/ 55418 w 1179200"/>
              <a:gd name="connsiteY75-5316" fmla="*/ 2854036 h 5680363"/>
              <a:gd name="connsiteX76-5317" fmla="*/ 69273 w 1179200"/>
              <a:gd name="connsiteY76-5318" fmla="*/ 2895600 h 5680363"/>
              <a:gd name="connsiteX77-5319" fmla="*/ 83128 w 1179200"/>
              <a:gd name="connsiteY77-5320" fmla="*/ 3255818 h 5680363"/>
              <a:gd name="connsiteX78-5321" fmla="*/ 110837 w 1179200"/>
              <a:gd name="connsiteY78-5322" fmla="*/ 3297381 h 5680363"/>
              <a:gd name="connsiteX79-5323" fmla="*/ 124691 w 1179200"/>
              <a:gd name="connsiteY79-5324" fmla="*/ 3338945 h 5680363"/>
              <a:gd name="connsiteX80-5325" fmla="*/ 138546 w 1179200"/>
              <a:gd name="connsiteY80-5326" fmla="*/ 3574472 h 5680363"/>
              <a:gd name="connsiteX81-5327" fmla="*/ 180109 w 1179200"/>
              <a:gd name="connsiteY81-5328" fmla="*/ 3657600 h 5680363"/>
              <a:gd name="connsiteX82-5329" fmla="*/ 207818 w 1179200"/>
              <a:gd name="connsiteY82-5330" fmla="*/ 3740727 h 5680363"/>
              <a:gd name="connsiteX83-5331" fmla="*/ 263237 w 1179200"/>
              <a:gd name="connsiteY83-5332" fmla="*/ 3810000 h 5680363"/>
              <a:gd name="connsiteX84-5333" fmla="*/ 401782 w 1179200"/>
              <a:gd name="connsiteY84-5334" fmla="*/ 4544290 h 5680363"/>
              <a:gd name="connsiteX85-5335" fmla="*/ 471055 w 1179200"/>
              <a:gd name="connsiteY85-5336" fmla="*/ 5583382 h 5680363"/>
              <a:gd name="connsiteX86-5337" fmla="*/ 443346 w 1179200"/>
              <a:gd name="connsiteY86-5338" fmla="*/ 5181601 h 5680363"/>
              <a:gd name="connsiteX87-5339" fmla="*/ 332509 w 1179200"/>
              <a:gd name="connsiteY87-5340" fmla="*/ 3976254 h 5680363"/>
              <a:gd name="connsiteX88-5341" fmla="*/ 207818 w 1179200"/>
              <a:gd name="connsiteY88-5342" fmla="*/ 5264727 h 5680363"/>
              <a:gd name="connsiteX89-5343" fmla="*/ 166255 w 1179200"/>
              <a:gd name="connsiteY89-5344" fmla="*/ 5541818 h 5680363"/>
              <a:gd name="connsiteX90-5345" fmla="*/ 138546 w 1179200"/>
              <a:gd name="connsiteY90-5346" fmla="*/ 5583381 h 5680363"/>
              <a:gd name="connsiteX91-5347" fmla="*/ 304800 w 1179200"/>
              <a:gd name="connsiteY91-5348" fmla="*/ 5611091 h 5680363"/>
              <a:gd name="connsiteX92-5349" fmla="*/ 706582 w 1179200"/>
              <a:gd name="connsiteY92-5350" fmla="*/ 5597237 h 5680363"/>
              <a:gd name="connsiteX93-5351" fmla="*/ 748146 w 1179200"/>
              <a:gd name="connsiteY93-5352" fmla="*/ 5389419 h 5680363"/>
              <a:gd name="connsiteX94-5353" fmla="*/ 748146 w 1179200"/>
              <a:gd name="connsiteY94-5354" fmla="*/ 3893128 h 5680363"/>
              <a:gd name="connsiteX95-5355" fmla="*/ 706582 w 1179200"/>
              <a:gd name="connsiteY95-5356" fmla="*/ 3075710 h 5680363"/>
              <a:gd name="connsiteX96-5357" fmla="*/ 1011382 w 1179200"/>
              <a:gd name="connsiteY96-5358" fmla="*/ 3048001 h 5680363"/>
              <a:gd name="connsiteX97-5359" fmla="*/ 1052946 w 1179200"/>
              <a:gd name="connsiteY97-5360" fmla="*/ 3034146 h 5680363"/>
              <a:gd name="connsiteX98-5361" fmla="*/ 1080655 w 1179200"/>
              <a:gd name="connsiteY98-5362" fmla="*/ 3283528 h 5680363"/>
              <a:gd name="connsiteX99-5363" fmla="*/ 1149928 w 1179200"/>
              <a:gd name="connsiteY99-5364" fmla="*/ 3713020 h 5680363"/>
              <a:gd name="connsiteX100-5365" fmla="*/ 1177638 w 1179200"/>
              <a:gd name="connsiteY100-5366" fmla="*/ 4904510 h 5680363"/>
              <a:gd name="connsiteX101" fmla="*/ 1094508 w 1179200"/>
              <a:gd name="connsiteY101" fmla="*/ 5680363 h 5680363"/>
              <a:gd name="connsiteX0-5367" fmla="*/ 969818 w 1179200"/>
              <a:gd name="connsiteY0-5368" fmla="*/ 304800 h 5680363"/>
              <a:gd name="connsiteX1-5369" fmla="*/ 1052946 w 1179200"/>
              <a:gd name="connsiteY1-5370" fmla="*/ 290945 h 5680363"/>
              <a:gd name="connsiteX2-5371" fmla="*/ 1094509 w 1179200"/>
              <a:gd name="connsiteY2-5372" fmla="*/ 277090 h 5680363"/>
              <a:gd name="connsiteX3-5373" fmla="*/ 1080655 w 1179200"/>
              <a:gd name="connsiteY3-5374" fmla="*/ 193963 h 5680363"/>
              <a:gd name="connsiteX4-5375" fmla="*/ 1025237 w 1179200"/>
              <a:gd name="connsiteY4-5376" fmla="*/ 124690 h 5680363"/>
              <a:gd name="connsiteX5-5377" fmla="*/ 955964 w 1179200"/>
              <a:gd name="connsiteY5-5378" fmla="*/ 69272 h 5680363"/>
              <a:gd name="connsiteX6-5379" fmla="*/ 831273 w 1179200"/>
              <a:gd name="connsiteY6-5380" fmla="*/ 0 h 5680363"/>
              <a:gd name="connsiteX7-5381" fmla="*/ 401782 w 1179200"/>
              <a:gd name="connsiteY7-5382" fmla="*/ 13854 h 5680363"/>
              <a:gd name="connsiteX8-5383" fmla="*/ 360218 w 1179200"/>
              <a:gd name="connsiteY8-5384" fmla="*/ 27709 h 5680363"/>
              <a:gd name="connsiteX9-5385" fmla="*/ 318655 w 1179200"/>
              <a:gd name="connsiteY9-5386" fmla="*/ 55418 h 5680363"/>
              <a:gd name="connsiteX10-5387" fmla="*/ 277091 w 1179200"/>
              <a:gd name="connsiteY10-5388" fmla="*/ 96981 h 5680363"/>
              <a:gd name="connsiteX11-5389" fmla="*/ 263237 w 1179200"/>
              <a:gd name="connsiteY11-5390" fmla="*/ 138545 h 5680363"/>
              <a:gd name="connsiteX12-5391" fmla="*/ 180109 w 1179200"/>
              <a:gd name="connsiteY12-5392" fmla="*/ 180109 h 5680363"/>
              <a:gd name="connsiteX13-5393" fmla="*/ 166255 w 1179200"/>
              <a:gd name="connsiteY13-5394" fmla="*/ 346363 h 5680363"/>
              <a:gd name="connsiteX14-5395" fmla="*/ 138546 w 1179200"/>
              <a:gd name="connsiteY14-5396" fmla="*/ 387927 h 5680363"/>
              <a:gd name="connsiteX15-5397" fmla="*/ 96982 w 1179200"/>
              <a:gd name="connsiteY15-5398" fmla="*/ 457200 h 5680363"/>
              <a:gd name="connsiteX16-5399" fmla="*/ 124691 w 1179200"/>
              <a:gd name="connsiteY16-5400" fmla="*/ 498763 h 5680363"/>
              <a:gd name="connsiteX17-5401" fmla="*/ 207818 w 1179200"/>
              <a:gd name="connsiteY17-5402" fmla="*/ 526472 h 5680363"/>
              <a:gd name="connsiteX18-5403" fmla="*/ 235528 w 1179200"/>
              <a:gd name="connsiteY18-5404" fmla="*/ 568036 h 5680363"/>
              <a:gd name="connsiteX19-5405" fmla="*/ 249382 w 1179200"/>
              <a:gd name="connsiteY19-5406" fmla="*/ 678872 h 5680363"/>
              <a:gd name="connsiteX20-5407" fmla="*/ 290946 w 1179200"/>
              <a:gd name="connsiteY20-5408" fmla="*/ 692727 h 5680363"/>
              <a:gd name="connsiteX21-5409" fmla="*/ 332509 w 1179200"/>
              <a:gd name="connsiteY21-5410" fmla="*/ 720436 h 5680363"/>
              <a:gd name="connsiteX22-5411" fmla="*/ 346364 w 1179200"/>
              <a:gd name="connsiteY22-5412" fmla="*/ 762000 h 5680363"/>
              <a:gd name="connsiteX23-5413" fmla="*/ 415637 w 1179200"/>
              <a:gd name="connsiteY23-5414" fmla="*/ 886690 h 5680363"/>
              <a:gd name="connsiteX24-5415" fmla="*/ 415637 w 1179200"/>
              <a:gd name="connsiteY24-5416" fmla="*/ 1066800 h 5680363"/>
              <a:gd name="connsiteX25-5417" fmla="*/ 498764 w 1179200"/>
              <a:gd name="connsiteY25-5418" fmla="*/ 1094509 h 5680363"/>
              <a:gd name="connsiteX26-5419" fmla="*/ 609600 w 1179200"/>
              <a:gd name="connsiteY26-5420" fmla="*/ 1108363 h 5680363"/>
              <a:gd name="connsiteX27-5421" fmla="*/ 692728 w 1179200"/>
              <a:gd name="connsiteY27-5422" fmla="*/ 1136072 h 5680363"/>
              <a:gd name="connsiteX28-5423" fmla="*/ 734291 w 1179200"/>
              <a:gd name="connsiteY28-5424" fmla="*/ 1163781 h 5680363"/>
              <a:gd name="connsiteX29-5425" fmla="*/ 817418 w 1179200"/>
              <a:gd name="connsiteY29-5426" fmla="*/ 1191490 h 5680363"/>
              <a:gd name="connsiteX30-5427" fmla="*/ 845128 w 1179200"/>
              <a:gd name="connsiteY30-5428" fmla="*/ 1219200 h 5680363"/>
              <a:gd name="connsiteX31-5429" fmla="*/ 886691 w 1179200"/>
              <a:gd name="connsiteY31-5430" fmla="*/ 1233054 h 5680363"/>
              <a:gd name="connsiteX32-5431" fmla="*/ 872837 w 1179200"/>
              <a:gd name="connsiteY32-5432" fmla="*/ 1274618 h 5680363"/>
              <a:gd name="connsiteX33-5433" fmla="*/ 789709 w 1179200"/>
              <a:gd name="connsiteY33-5434" fmla="*/ 1288472 h 5680363"/>
              <a:gd name="connsiteX34-5435" fmla="*/ 734291 w 1179200"/>
              <a:gd name="connsiteY34-5436" fmla="*/ 1302327 h 5680363"/>
              <a:gd name="connsiteX35-5437" fmla="*/ 526473 w 1179200"/>
              <a:gd name="connsiteY35-5438" fmla="*/ 1288472 h 5680363"/>
              <a:gd name="connsiteX36-5439" fmla="*/ 443346 w 1179200"/>
              <a:gd name="connsiteY36-5440" fmla="*/ 1246909 h 5680363"/>
              <a:gd name="connsiteX37-5441" fmla="*/ 401782 w 1179200"/>
              <a:gd name="connsiteY37-5442" fmla="*/ 1233054 h 5680363"/>
              <a:gd name="connsiteX38-5443" fmla="*/ 360218 w 1179200"/>
              <a:gd name="connsiteY38-5444" fmla="*/ 1191490 h 5680363"/>
              <a:gd name="connsiteX39-5445" fmla="*/ 277091 w 1179200"/>
              <a:gd name="connsiteY39-5446" fmla="*/ 1246909 h 5680363"/>
              <a:gd name="connsiteX40-5447" fmla="*/ 263237 w 1179200"/>
              <a:gd name="connsiteY40-5448" fmla="*/ 1288472 h 5680363"/>
              <a:gd name="connsiteX41-5449" fmla="*/ 207818 w 1179200"/>
              <a:gd name="connsiteY41-5450" fmla="*/ 1371600 h 5680363"/>
              <a:gd name="connsiteX42-5451" fmla="*/ 180109 w 1179200"/>
              <a:gd name="connsiteY42-5452" fmla="*/ 1468581 h 5680363"/>
              <a:gd name="connsiteX43-5453" fmla="*/ 124691 w 1179200"/>
              <a:gd name="connsiteY43-5454" fmla="*/ 1551709 h 5680363"/>
              <a:gd name="connsiteX44-5455" fmla="*/ 69273 w 1179200"/>
              <a:gd name="connsiteY44-5456" fmla="*/ 1717963 h 5680363"/>
              <a:gd name="connsiteX45-5457" fmla="*/ 55418 w 1179200"/>
              <a:gd name="connsiteY45-5458" fmla="*/ 1759527 h 5680363"/>
              <a:gd name="connsiteX46-5459" fmla="*/ 41564 w 1179200"/>
              <a:gd name="connsiteY46-5460" fmla="*/ 1801090 h 5680363"/>
              <a:gd name="connsiteX47-5461" fmla="*/ 27709 w 1179200"/>
              <a:gd name="connsiteY47-5462" fmla="*/ 2064327 h 5680363"/>
              <a:gd name="connsiteX48-5463" fmla="*/ 13855 w 1179200"/>
              <a:gd name="connsiteY48-5464" fmla="*/ 2105890 h 5680363"/>
              <a:gd name="connsiteX49-5465" fmla="*/ 0 w 1179200"/>
              <a:gd name="connsiteY49-5466" fmla="*/ 2798618 h 5680363"/>
              <a:gd name="connsiteX50-5467" fmla="*/ 13855 w 1179200"/>
              <a:gd name="connsiteY50-5468" fmla="*/ 2840181 h 5680363"/>
              <a:gd name="connsiteX51-5469" fmla="*/ 83128 w 1179200"/>
              <a:gd name="connsiteY51-5470" fmla="*/ 2854036 h 5680363"/>
              <a:gd name="connsiteX52-5471" fmla="*/ 138546 w 1179200"/>
              <a:gd name="connsiteY52-5472" fmla="*/ 2867890 h 5680363"/>
              <a:gd name="connsiteX53-5473" fmla="*/ 221673 w 1179200"/>
              <a:gd name="connsiteY53-5474" fmla="*/ 2840181 h 5680363"/>
              <a:gd name="connsiteX54-5475" fmla="*/ 277091 w 1179200"/>
              <a:gd name="connsiteY54-5476" fmla="*/ 2812472 h 5680363"/>
              <a:gd name="connsiteX55-5477" fmla="*/ 332509 w 1179200"/>
              <a:gd name="connsiteY55-5478" fmla="*/ 2798618 h 5680363"/>
              <a:gd name="connsiteX56-5479" fmla="*/ 457200 w 1179200"/>
              <a:gd name="connsiteY56-5480" fmla="*/ 2770909 h 5680363"/>
              <a:gd name="connsiteX57-5481" fmla="*/ 471055 w 1179200"/>
              <a:gd name="connsiteY57-5482" fmla="*/ 2729345 h 5680363"/>
              <a:gd name="connsiteX58-5483" fmla="*/ 387928 w 1179200"/>
              <a:gd name="connsiteY58-5484" fmla="*/ 2729345 h 5680363"/>
              <a:gd name="connsiteX59-5485" fmla="*/ 277091 w 1179200"/>
              <a:gd name="connsiteY59-5486" fmla="*/ 2812472 h 5680363"/>
              <a:gd name="connsiteX60-5487" fmla="*/ 221673 w 1179200"/>
              <a:gd name="connsiteY60-5488" fmla="*/ 2895600 h 5680363"/>
              <a:gd name="connsiteX61-5489" fmla="*/ 249382 w 1179200"/>
              <a:gd name="connsiteY61-5490" fmla="*/ 2937163 h 5680363"/>
              <a:gd name="connsiteX62-5491" fmla="*/ 332509 w 1179200"/>
              <a:gd name="connsiteY62-5492" fmla="*/ 2964872 h 5680363"/>
              <a:gd name="connsiteX63-5493" fmla="*/ 512618 w 1179200"/>
              <a:gd name="connsiteY63-5494" fmla="*/ 2951018 h 5680363"/>
              <a:gd name="connsiteX64-5495" fmla="*/ 637309 w 1179200"/>
              <a:gd name="connsiteY64-5496" fmla="*/ 2881746 h 5680363"/>
              <a:gd name="connsiteX65-5497" fmla="*/ 845128 w 1179200"/>
              <a:gd name="connsiteY65-5498" fmla="*/ 2909454 h 5680363"/>
              <a:gd name="connsiteX66-5499" fmla="*/ 623454 w 1179200"/>
              <a:gd name="connsiteY66-5500" fmla="*/ 2770908 h 5680363"/>
              <a:gd name="connsiteX67-5501" fmla="*/ 1011382 w 1179200"/>
              <a:gd name="connsiteY67-5502" fmla="*/ 2923309 h 5680363"/>
              <a:gd name="connsiteX68-5503" fmla="*/ 1011382 w 1179200"/>
              <a:gd name="connsiteY68-5504" fmla="*/ 2563091 h 5680363"/>
              <a:gd name="connsiteX69-5505" fmla="*/ 471055 w 1179200"/>
              <a:gd name="connsiteY69-5506" fmla="*/ 2175163 h 5680363"/>
              <a:gd name="connsiteX70-5507" fmla="*/ 928255 w 1179200"/>
              <a:gd name="connsiteY70-5508" fmla="*/ 2604655 h 5680363"/>
              <a:gd name="connsiteX71-5509" fmla="*/ 1011382 w 1179200"/>
              <a:gd name="connsiteY71-5510" fmla="*/ 3048000 h 5680363"/>
              <a:gd name="connsiteX72-5511" fmla="*/ 290946 w 1179200"/>
              <a:gd name="connsiteY72-5512" fmla="*/ 3034145 h 5680363"/>
              <a:gd name="connsiteX73-5513" fmla="*/ 235528 w 1179200"/>
              <a:gd name="connsiteY73-5514" fmla="*/ 3020290 h 5680363"/>
              <a:gd name="connsiteX74-5515" fmla="*/ 124691 w 1179200"/>
              <a:gd name="connsiteY74-5516" fmla="*/ 3006436 h 5680363"/>
              <a:gd name="connsiteX75-5517" fmla="*/ 83128 w 1179200"/>
              <a:gd name="connsiteY75-5518" fmla="*/ 2895600 h 5680363"/>
              <a:gd name="connsiteX76-5519" fmla="*/ 55418 w 1179200"/>
              <a:gd name="connsiteY76-5520" fmla="*/ 2854036 h 5680363"/>
              <a:gd name="connsiteX77-5521" fmla="*/ 69273 w 1179200"/>
              <a:gd name="connsiteY77-5522" fmla="*/ 2895600 h 5680363"/>
              <a:gd name="connsiteX78-5523" fmla="*/ 83128 w 1179200"/>
              <a:gd name="connsiteY78-5524" fmla="*/ 3255818 h 5680363"/>
              <a:gd name="connsiteX79-5525" fmla="*/ 110837 w 1179200"/>
              <a:gd name="connsiteY79-5526" fmla="*/ 3297381 h 5680363"/>
              <a:gd name="connsiteX80-5527" fmla="*/ 124691 w 1179200"/>
              <a:gd name="connsiteY80-5528" fmla="*/ 3338945 h 5680363"/>
              <a:gd name="connsiteX81-5529" fmla="*/ 138546 w 1179200"/>
              <a:gd name="connsiteY81-5530" fmla="*/ 3574472 h 5680363"/>
              <a:gd name="connsiteX82-5531" fmla="*/ 180109 w 1179200"/>
              <a:gd name="connsiteY82-5532" fmla="*/ 3657600 h 5680363"/>
              <a:gd name="connsiteX83-5533" fmla="*/ 207818 w 1179200"/>
              <a:gd name="connsiteY83-5534" fmla="*/ 3740727 h 5680363"/>
              <a:gd name="connsiteX84-5535" fmla="*/ 263237 w 1179200"/>
              <a:gd name="connsiteY84-5536" fmla="*/ 3810000 h 5680363"/>
              <a:gd name="connsiteX85-5537" fmla="*/ 401782 w 1179200"/>
              <a:gd name="connsiteY85-5538" fmla="*/ 4544290 h 5680363"/>
              <a:gd name="connsiteX86-5539" fmla="*/ 471055 w 1179200"/>
              <a:gd name="connsiteY86-5540" fmla="*/ 5583382 h 5680363"/>
              <a:gd name="connsiteX87-5541" fmla="*/ 443346 w 1179200"/>
              <a:gd name="connsiteY87-5542" fmla="*/ 5181601 h 5680363"/>
              <a:gd name="connsiteX88-5543" fmla="*/ 332509 w 1179200"/>
              <a:gd name="connsiteY88-5544" fmla="*/ 3976254 h 5680363"/>
              <a:gd name="connsiteX89-5545" fmla="*/ 207818 w 1179200"/>
              <a:gd name="connsiteY89-5546" fmla="*/ 5264727 h 5680363"/>
              <a:gd name="connsiteX90-5547" fmla="*/ 166255 w 1179200"/>
              <a:gd name="connsiteY90-5548" fmla="*/ 5541818 h 5680363"/>
              <a:gd name="connsiteX91-5549" fmla="*/ 138546 w 1179200"/>
              <a:gd name="connsiteY91-5550" fmla="*/ 5583381 h 5680363"/>
              <a:gd name="connsiteX92-5551" fmla="*/ 304800 w 1179200"/>
              <a:gd name="connsiteY92-5552" fmla="*/ 5611091 h 5680363"/>
              <a:gd name="connsiteX93-5553" fmla="*/ 706582 w 1179200"/>
              <a:gd name="connsiteY93-5554" fmla="*/ 5597237 h 5680363"/>
              <a:gd name="connsiteX94-5555" fmla="*/ 748146 w 1179200"/>
              <a:gd name="connsiteY94-5556" fmla="*/ 5389419 h 5680363"/>
              <a:gd name="connsiteX95-5557" fmla="*/ 748146 w 1179200"/>
              <a:gd name="connsiteY95-5558" fmla="*/ 3893128 h 5680363"/>
              <a:gd name="connsiteX96-5559" fmla="*/ 706582 w 1179200"/>
              <a:gd name="connsiteY96-5560" fmla="*/ 3075710 h 5680363"/>
              <a:gd name="connsiteX97-5561" fmla="*/ 1011382 w 1179200"/>
              <a:gd name="connsiteY97-5562" fmla="*/ 3048001 h 5680363"/>
              <a:gd name="connsiteX98-5563" fmla="*/ 1052946 w 1179200"/>
              <a:gd name="connsiteY98-5564" fmla="*/ 3034146 h 5680363"/>
              <a:gd name="connsiteX99-5565" fmla="*/ 1080655 w 1179200"/>
              <a:gd name="connsiteY99-5566" fmla="*/ 3283528 h 5680363"/>
              <a:gd name="connsiteX100-5567" fmla="*/ 1149928 w 1179200"/>
              <a:gd name="connsiteY100-5568" fmla="*/ 3713020 h 5680363"/>
              <a:gd name="connsiteX101-5569" fmla="*/ 1177638 w 1179200"/>
              <a:gd name="connsiteY101-5570" fmla="*/ 4904510 h 5680363"/>
              <a:gd name="connsiteX102" fmla="*/ 1094508 w 1179200"/>
              <a:gd name="connsiteY102" fmla="*/ 5680363 h 5680363"/>
              <a:gd name="connsiteX0-5571" fmla="*/ 969818 w 1179200"/>
              <a:gd name="connsiteY0-5572" fmla="*/ 304800 h 5680363"/>
              <a:gd name="connsiteX1-5573" fmla="*/ 1052946 w 1179200"/>
              <a:gd name="connsiteY1-5574" fmla="*/ 290945 h 5680363"/>
              <a:gd name="connsiteX2-5575" fmla="*/ 1094509 w 1179200"/>
              <a:gd name="connsiteY2-5576" fmla="*/ 277090 h 5680363"/>
              <a:gd name="connsiteX3-5577" fmla="*/ 1080655 w 1179200"/>
              <a:gd name="connsiteY3-5578" fmla="*/ 193963 h 5680363"/>
              <a:gd name="connsiteX4-5579" fmla="*/ 1025237 w 1179200"/>
              <a:gd name="connsiteY4-5580" fmla="*/ 124690 h 5680363"/>
              <a:gd name="connsiteX5-5581" fmla="*/ 955964 w 1179200"/>
              <a:gd name="connsiteY5-5582" fmla="*/ 69272 h 5680363"/>
              <a:gd name="connsiteX6-5583" fmla="*/ 831273 w 1179200"/>
              <a:gd name="connsiteY6-5584" fmla="*/ 0 h 5680363"/>
              <a:gd name="connsiteX7-5585" fmla="*/ 401782 w 1179200"/>
              <a:gd name="connsiteY7-5586" fmla="*/ 13854 h 5680363"/>
              <a:gd name="connsiteX8-5587" fmla="*/ 360218 w 1179200"/>
              <a:gd name="connsiteY8-5588" fmla="*/ 27709 h 5680363"/>
              <a:gd name="connsiteX9-5589" fmla="*/ 318655 w 1179200"/>
              <a:gd name="connsiteY9-5590" fmla="*/ 55418 h 5680363"/>
              <a:gd name="connsiteX10-5591" fmla="*/ 277091 w 1179200"/>
              <a:gd name="connsiteY10-5592" fmla="*/ 96981 h 5680363"/>
              <a:gd name="connsiteX11-5593" fmla="*/ 263237 w 1179200"/>
              <a:gd name="connsiteY11-5594" fmla="*/ 138545 h 5680363"/>
              <a:gd name="connsiteX12-5595" fmla="*/ 180109 w 1179200"/>
              <a:gd name="connsiteY12-5596" fmla="*/ 180109 h 5680363"/>
              <a:gd name="connsiteX13-5597" fmla="*/ 166255 w 1179200"/>
              <a:gd name="connsiteY13-5598" fmla="*/ 346363 h 5680363"/>
              <a:gd name="connsiteX14-5599" fmla="*/ 138546 w 1179200"/>
              <a:gd name="connsiteY14-5600" fmla="*/ 387927 h 5680363"/>
              <a:gd name="connsiteX15-5601" fmla="*/ 96982 w 1179200"/>
              <a:gd name="connsiteY15-5602" fmla="*/ 457200 h 5680363"/>
              <a:gd name="connsiteX16-5603" fmla="*/ 124691 w 1179200"/>
              <a:gd name="connsiteY16-5604" fmla="*/ 498763 h 5680363"/>
              <a:gd name="connsiteX17-5605" fmla="*/ 207818 w 1179200"/>
              <a:gd name="connsiteY17-5606" fmla="*/ 526472 h 5680363"/>
              <a:gd name="connsiteX18-5607" fmla="*/ 235528 w 1179200"/>
              <a:gd name="connsiteY18-5608" fmla="*/ 568036 h 5680363"/>
              <a:gd name="connsiteX19-5609" fmla="*/ 249382 w 1179200"/>
              <a:gd name="connsiteY19-5610" fmla="*/ 678872 h 5680363"/>
              <a:gd name="connsiteX20-5611" fmla="*/ 290946 w 1179200"/>
              <a:gd name="connsiteY20-5612" fmla="*/ 692727 h 5680363"/>
              <a:gd name="connsiteX21-5613" fmla="*/ 332509 w 1179200"/>
              <a:gd name="connsiteY21-5614" fmla="*/ 720436 h 5680363"/>
              <a:gd name="connsiteX22-5615" fmla="*/ 346364 w 1179200"/>
              <a:gd name="connsiteY22-5616" fmla="*/ 762000 h 5680363"/>
              <a:gd name="connsiteX23-5617" fmla="*/ 415637 w 1179200"/>
              <a:gd name="connsiteY23-5618" fmla="*/ 886690 h 5680363"/>
              <a:gd name="connsiteX24-5619" fmla="*/ 415637 w 1179200"/>
              <a:gd name="connsiteY24-5620" fmla="*/ 1066800 h 5680363"/>
              <a:gd name="connsiteX25-5621" fmla="*/ 498764 w 1179200"/>
              <a:gd name="connsiteY25-5622" fmla="*/ 1094509 h 5680363"/>
              <a:gd name="connsiteX26-5623" fmla="*/ 609600 w 1179200"/>
              <a:gd name="connsiteY26-5624" fmla="*/ 1108363 h 5680363"/>
              <a:gd name="connsiteX27-5625" fmla="*/ 692728 w 1179200"/>
              <a:gd name="connsiteY27-5626" fmla="*/ 1136072 h 5680363"/>
              <a:gd name="connsiteX28-5627" fmla="*/ 734291 w 1179200"/>
              <a:gd name="connsiteY28-5628" fmla="*/ 1163781 h 5680363"/>
              <a:gd name="connsiteX29-5629" fmla="*/ 817418 w 1179200"/>
              <a:gd name="connsiteY29-5630" fmla="*/ 1191490 h 5680363"/>
              <a:gd name="connsiteX30-5631" fmla="*/ 845128 w 1179200"/>
              <a:gd name="connsiteY30-5632" fmla="*/ 1219200 h 5680363"/>
              <a:gd name="connsiteX31-5633" fmla="*/ 886691 w 1179200"/>
              <a:gd name="connsiteY31-5634" fmla="*/ 1233054 h 5680363"/>
              <a:gd name="connsiteX32-5635" fmla="*/ 872837 w 1179200"/>
              <a:gd name="connsiteY32-5636" fmla="*/ 1274618 h 5680363"/>
              <a:gd name="connsiteX33-5637" fmla="*/ 789709 w 1179200"/>
              <a:gd name="connsiteY33-5638" fmla="*/ 1288472 h 5680363"/>
              <a:gd name="connsiteX34-5639" fmla="*/ 734291 w 1179200"/>
              <a:gd name="connsiteY34-5640" fmla="*/ 1302327 h 5680363"/>
              <a:gd name="connsiteX35-5641" fmla="*/ 526473 w 1179200"/>
              <a:gd name="connsiteY35-5642" fmla="*/ 1288472 h 5680363"/>
              <a:gd name="connsiteX36-5643" fmla="*/ 443346 w 1179200"/>
              <a:gd name="connsiteY36-5644" fmla="*/ 1246909 h 5680363"/>
              <a:gd name="connsiteX37-5645" fmla="*/ 401782 w 1179200"/>
              <a:gd name="connsiteY37-5646" fmla="*/ 1233054 h 5680363"/>
              <a:gd name="connsiteX38-5647" fmla="*/ 360218 w 1179200"/>
              <a:gd name="connsiteY38-5648" fmla="*/ 1191490 h 5680363"/>
              <a:gd name="connsiteX39-5649" fmla="*/ 277091 w 1179200"/>
              <a:gd name="connsiteY39-5650" fmla="*/ 1246909 h 5680363"/>
              <a:gd name="connsiteX40-5651" fmla="*/ 263237 w 1179200"/>
              <a:gd name="connsiteY40-5652" fmla="*/ 1288472 h 5680363"/>
              <a:gd name="connsiteX41-5653" fmla="*/ 207818 w 1179200"/>
              <a:gd name="connsiteY41-5654" fmla="*/ 1371600 h 5680363"/>
              <a:gd name="connsiteX42-5655" fmla="*/ 180109 w 1179200"/>
              <a:gd name="connsiteY42-5656" fmla="*/ 1468581 h 5680363"/>
              <a:gd name="connsiteX43-5657" fmla="*/ 124691 w 1179200"/>
              <a:gd name="connsiteY43-5658" fmla="*/ 1551709 h 5680363"/>
              <a:gd name="connsiteX44-5659" fmla="*/ 69273 w 1179200"/>
              <a:gd name="connsiteY44-5660" fmla="*/ 1717963 h 5680363"/>
              <a:gd name="connsiteX45-5661" fmla="*/ 55418 w 1179200"/>
              <a:gd name="connsiteY45-5662" fmla="*/ 1759527 h 5680363"/>
              <a:gd name="connsiteX46-5663" fmla="*/ 41564 w 1179200"/>
              <a:gd name="connsiteY46-5664" fmla="*/ 1801090 h 5680363"/>
              <a:gd name="connsiteX47-5665" fmla="*/ 27709 w 1179200"/>
              <a:gd name="connsiteY47-5666" fmla="*/ 2064327 h 5680363"/>
              <a:gd name="connsiteX48-5667" fmla="*/ 13855 w 1179200"/>
              <a:gd name="connsiteY48-5668" fmla="*/ 2105890 h 5680363"/>
              <a:gd name="connsiteX49-5669" fmla="*/ 0 w 1179200"/>
              <a:gd name="connsiteY49-5670" fmla="*/ 2798618 h 5680363"/>
              <a:gd name="connsiteX50-5671" fmla="*/ 13855 w 1179200"/>
              <a:gd name="connsiteY50-5672" fmla="*/ 2840181 h 5680363"/>
              <a:gd name="connsiteX51-5673" fmla="*/ 83128 w 1179200"/>
              <a:gd name="connsiteY51-5674" fmla="*/ 2854036 h 5680363"/>
              <a:gd name="connsiteX52-5675" fmla="*/ 138546 w 1179200"/>
              <a:gd name="connsiteY52-5676" fmla="*/ 2867890 h 5680363"/>
              <a:gd name="connsiteX53-5677" fmla="*/ 221673 w 1179200"/>
              <a:gd name="connsiteY53-5678" fmla="*/ 2840181 h 5680363"/>
              <a:gd name="connsiteX54-5679" fmla="*/ 277091 w 1179200"/>
              <a:gd name="connsiteY54-5680" fmla="*/ 2812472 h 5680363"/>
              <a:gd name="connsiteX55-5681" fmla="*/ 332509 w 1179200"/>
              <a:gd name="connsiteY55-5682" fmla="*/ 2798618 h 5680363"/>
              <a:gd name="connsiteX56-5683" fmla="*/ 457200 w 1179200"/>
              <a:gd name="connsiteY56-5684" fmla="*/ 2770909 h 5680363"/>
              <a:gd name="connsiteX57-5685" fmla="*/ 471055 w 1179200"/>
              <a:gd name="connsiteY57-5686" fmla="*/ 2729345 h 5680363"/>
              <a:gd name="connsiteX58-5687" fmla="*/ 387928 w 1179200"/>
              <a:gd name="connsiteY58-5688" fmla="*/ 2729345 h 5680363"/>
              <a:gd name="connsiteX59-5689" fmla="*/ 277091 w 1179200"/>
              <a:gd name="connsiteY59-5690" fmla="*/ 2812472 h 5680363"/>
              <a:gd name="connsiteX60-5691" fmla="*/ 221673 w 1179200"/>
              <a:gd name="connsiteY60-5692" fmla="*/ 2895600 h 5680363"/>
              <a:gd name="connsiteX61-5693" fmla="*/ 249382 w 1179200"/>
              <a:gd name="connsiteY61-5694" fmla="*/ 2937163 h 5680363"/>
              <a:gd name="connsiteX62-5695" fmla="*/ 332509 w 1179200"/>
              <a:gd name="connsiteY62-5696" fmla="*/ 2964872 h 5680363"/>
              <a:gd name="connsiteX63-5697" fmla="*/ 512618 w 1179200"/>
              <a:gd name="connsiteY63-5698" fmla="*/ 2951018 h 5680363"/>
              <a:gd name="connsiteX64-5699" fmla="*/ 637309 w 1179200"/>
              <a:gd name="connsiteY64-5700" fmla="*/ 2881746 h 5680363"/>
              <a:gd name="connsiteX65-5701" fmla="*/ 845128 w 1179200"/>
              <a:gd name="connsiteY65-5702" fmla="*/ 2909454 h 5680363"/>
              <a:gd name="connsiteX66-5703" fmla="*/ 623454 w 1179200"/>
              <a:gd name="connsiteY66-5704" fmla="*/ 2770908 h 5680363"/>
              <a:gd name="connsiteX67-5705" fmla="*/ 1011382 w 1179200"/>
              <a:gd name="connsiteY67-5706" fmla="*/ 2923309 h 5680363"/>
              <a:gd name="connsiteX68-5707" fmla="*/ 1011382 w 1179200"/>
              <a:gd name="connsiteY68-5708" fmla="*/ 2563091 h 5680363"/>
              <a:gd name="connsiteX69-5709" fmla="*/ 775855 w 1179200"/>
              <a:gd name="connsiteY69-5710" fmla="*/ 2438401 h 5680363"/>
              <a:gd name="connsiteX70-5711" fmla="*/ 471055 w 1179200"/>
              <a:gd name="connsiteY70-5712" fmla="*/ 2175163 h 5680363"/>
              <a:gd name="connsiteX71-5713" fmla="*/ 928255 w 1179200"/>
              <a:gd name="connsiteY71-5714" fmla="*/ 2604655 h 5680363"/>
              <a:gd name="connsiteX72-5715" fmla="*/ 1011382 w 1179200"/>
              <a:gd name="connsiteY72-5716" fmla="*/ 3048000 h 5680363"/>
              <a:gd name="connsiteX73-5717" fmla="*/ 290946 w 1179200"/>
              <a:gd name="connsiteY73-5718" fmla="*/ 3034145 h 5680363"/>
              <a:gd name="connsiteX74-5719" fmla="*/ 235528 w 1179200"/>
              <a:gd name="connsiteY74-5720" fmla="*/ 3020290 h 5680363"/>
              <a:gd name="connsiteX75-5721" fmla="*/ 124691 w 1179200"/>
              <a:gd name="connsiteY75-5722" fmla="*/ 3006436 h 5680363"/>
              <a:gd name="connsiteX76-5723" fmla="*/ 83128 w 1179200"/>
              <a:gd name="connsiteY76-5724" fmla="*/ 2895600 h 5680363"/>
              <a:gd name="connsiteX77-5725" fmla="*/ 55418 w 1179200"/>
              <a:gd name="connsiteY77-5726" fmla="*/ 2854036 h 5680363"/>
              <a:gd name="connsiteX78-5727" fmla="*/ 69273 w 1179200"/>
              <a:gd name="connsiteY78-5728" fmla="*/ 2895600 h 5680363"/>
              <a:gd name="connsiteX79-5729" fmla="*/ 83128 w 1179200"/>
              <a:gd name="connsiteY79-5730" fmla="*/ 3255818 h 5680363"/>
              <a:gd name="connsiteX80-5731" fmla="*/ 110837 w 1179200"/>
              <a:gd name="connsiteY80-5732" fmla="*/ 3297381 h 5680363"/>
              <a:gd name="connsiteX81-5733" fmla="*/ 124691 w 1179200"/>
              <a:gd name="connsiteY81-5734" fmla="*/ 3338945 h 5680363"/>
              <a:gd name="connsiteX82-5735" fmla="*/ 138546 w 1179200"/>
              <a:gd name="connsiteY82-5736" fmla="*/ 3574472 h 5680363"/>
              <a:gd name="connsiteX83-5737" fmla="*/ 180109 w 1179200"/>
              <a:gd name="connsiteY83-5738" fmla="*/ 3657600 h 5680363"/>
              <a:gd name="connsiteX84-5739" fmla="*/ 207818 w 1179200"/>
              <a:gd name="connsiteY84-5740" fmla="*/ 3740727 h 5680363"/>
              <a:gd name="connsiteX85-5741" fmla="*/ 263237 w 1179200"/>
              <a:gd name="connsiteY85-5742" fmla="*/ 3810000 h 5680363"/>
              <a:gd name="connsiteX86-5743" fmla="*/ 401782 w 1179200"/>
              <a:gd name="connsiteY86-5744" fmla="*/ 4544290 h 5680363"/>
              <a:gd name="connsiteX87-5745" fmla="*/ 471055 w 1179200"/>
              <a:gd name="connsiteY87-5746" fmla="*/ 5583382 h 5680363"/>
              <a:gd name="connsiteX88-5747" fmla="*/ 443346 w 1179200"/>
              <a:gd name="connsiteY88-5748" fmla="*/ 5181601 h 5680363"/>
              <a:gd name="connsiteX89-5749" fmla="*/ 332509 w 1179200"/>
              <a:gd name="connsiteY89-5750" fmla="*/ 3976254 h 5680363"/>
              <a:gd name="connsiteX90-5751" fmla="*/ 207818 w 1179200"/>
              <a:gd name="connsiteY90-5752" fmla="*/ 5264727 h 5680363"/>
              <a:gd name="connsiteX91-5753" fmla="*/ 166255 w 1179200"/>
              <a:gd name="connsiteY91-5754" fmla="*/ 5541818 h 5680363"/>
              <a:gd name="connsiteX92-5755" fmla="*/ 138546 w 1179200"/>
              <a:gd name="connsiteY92-5756" fmla="*/ 5583381 h 5680363"/>
              <a:gd name="connsiteX93-5757" fmla="*/ 304800 w 1179200"/>
              <a:gd name="connsiteY93-5758" fmla="*/ 5611091 h 5680363"/>
              <a:gd name="connsiteX94-5759" fmla="*/ 706582 w 1179200"/>
              <a:gd name="connsiteY94-5760" fmla="*/ 5597237 h 5680363"/>
              <a:gd name="connsiteX95-5761" fmla="*/ 748146 w 1179200"/>
              <a:gd name="connsiteY95-5762" fmla="*/ 5389419 h 5680363"/>
              <a:gd name="connsiteX96-5763" fmla="*/ 748146 w 1179200"/>
              <a:gd name="connsiteY96-5764" fmla="*/ 3893128 h 5680363"/>
              <a:gd name="connsiteX97-5765" fmla="*/ 706582 w 1179200"/>
              <a:gd name="connsiteY97-5766" fmla="*/ 3075710 h 5680363"/>
              <a:gd name="connsiteX98-5767" fmla="*/ 1011382 w 1179200"/>
              <a:gd name="connsiteY98-5768" fmla="*/ 3048001 h 5680363"/>
              <a:gd name="connsiteX99-5769" fmla="*/ 1052946 w 1179200"/>
              <a:gd name="connsiteY99-5770" fmla="*/ 3034146 h 5680363"/>
              <a:gd name="connsiteX100-5771" fmla="*/ 1080655 w 1179200"/>
              <a:gd name="connsiteY100-5772" fmla="*/ 3283528 h 5680363"/>
              <a:gd name="connsiteX101-5773" fmla="*/ 1149928 w 1179200"/>
              <a:gd name="connsiteY101-5774" fmla="*/ 3713020 h 5680363"/>
              <a:gd name="connsiteX102-5775" fmla="*/ 1177638 w 1179200"/>
              <a:gd name="connsiteY102-5776" fmla="*/ 4904510 h 5680363"/>
              <a:gd name="connsiteX103" fmla="*/ 1094508 w 1179200"/>
              <a:gd name="connsiteY103" fmla="*/ 5680363 h 5680363"/>
              <a:gd name="connsiteX0-5777" fmla="*/ 969818 w 1456206"/>
              <a:gd name="connsiteY0-5778" fmla="*/ 304800 h 5680363"/>
              <a:gd name="connsiteX1-5779" fmla="*/ 1052946 w 1456206"/>
              <a:gd name="connsiteY1-5780" fmla="*/ 290945 h 5680363"/>
              <a:gd name="connsiteX2-5781" fmla="*/ 1094509 w 1456206"/>
              <a:gd name="connsiteY2-5782" fmla="*/ 277090 h 5680363"/>
              <a:gd name="connsiteX3-5783" fmla="*/ 1080655 w 1456206"/>
              <a:gd name="connsiteY3-5784" fmla="*/ 193963 h 5680363"/>
              <a:gd name="connsiteX4-5785" fmla="*/ 1025237 w 1456206"/>
              <a:gd name="connsiteY4-5786" fmla="*/ 124690 h 5680363"/>
              <a:gd name="connsiteX5-5787" fmla="*/ 955964 w 1456206"/>
              <a:gd name="connsiteY5-5788" fmla="*/ 69272 h 5680363"/>
              <a:gd name="connsiteX6-5789" fmla="*/ 831273 w 1456206"/>
              <a:gd name="connsiteY6-5790" fmla="*/ 0 h 5680363"/>
              <a:gd name="connsiteX7-5791" fmla="*/ 401782 w 1456206"/>
              <a:gd name="connsiteY7-5792" fmla="*/ 13854 h 5680363"/>
              <a:gd name="connsiteX8-5793" fmla="*/ 360218 w 1456206"/>
              <a:gd name="connsiteY8-5794" fmla="*/ 27709 h 5680363"/>
              <a:gd name="connsiteX9-5795" fmla="*/ 318655 w 1456206"/>
              <a:gd name="connsiteY9-5796" fmla="*/ 55418 h 5680363"/>
              <a:gd name="connsiteX10-5797" fmla="*/ 277091 w 1456206"/>
              <a:gd name="connsiteY10-5798" fmla="*/ 96981 h 5680363"/>
              <a:gd name="connsiteX11-5799" fmla="*/ 263237 w 1456206"/>
              <a:gd name="connsiteY11-5800" fmla="*/ 138545 h 5680363"/>
              <a:gd name="connsiteX12-5801" fmla="*/ 180109 w 1456206"/>
              <a:gd name="connsiteY12-5802" fmla="*/ 180109 h 5680363"/>
              <a:gd name="connsiteX13-5803" fmla="*/ 166255 w 1456206"/>
              <a:gd name="connsiteY13-5804" fmla="*/ 346363 h 5680363"/>
              <a:gd name="connsiteX14-5805" fmla="*/ 138546 w 1456206"/>
              <a:gd name="connsiteY14-5806" fmla="*/ 387927 h 5680363"/>
              <a:gd name="connsiteX15-5807" fmla="*/ 96982 w 1456206"/>
              <a:gd name="connsiteY15-5808" fmla="*/ 457200 h 5680363"/>
              <a:gd name="connsiteX16-5809" fmla="*/ 124691 w 1456206"/>
              <a:gd name="connsiteY16-5810" fmla="*/ 498763 h 5680363"/>
              <a:gd name="connsiteX17-5811" fmla="*/ 207818 w 1456206"/>
              <a:gd name="connsiteY17-5812" fmla="*/ 526472 h 5680363"/>
              <a:gd name="connsiteX18-5813" fmla="*/ 235528 w 1456206"/>
              <a:gd name="connsiteY18-5814" fmla="*/ 568036 h 5680363"/>
              <a:gd name="connsiteX19-5815" fmla="*/ 249382 w 1456206"/>
              <a:gd name="connsiteY19-5816" fmla="*/ 678872 h 5680363"/>
              <a:gd name="connsiteX20-5817" fmla="*/ 290946 w 1456206"/>
              <a:gd name="connsiteY20-5818" fmla="*/ 692727 h 5680363"/>
              <a:gd name="connsiteX21-5819" fmla="*/ 332509 w 1456206"/>
              <a:gd name="connsiteY21-5820" fmla="*/ 720436 h 5680363"/>
              <a:gd name="connsiteX22-5821" fmla="*/ 346364 w 1456206"/>
              <a:gd name="connsiteY22-5822" fmla="*/ 762000 h 5680363"/>
              <a:gd name="connsiteX23-5823" fmla="*/ 415637 w 1456206"/>
              <a:gd name="connsiteY23-5824" fmla="*/ 886690 h 5680363"/>
              <a:gd name="connsiteX24-5825" fmla="*/ 415637 w 1456206"/>
              <a:gd name="connsiteY24-5826" fmla="*/ 1066800 h 5680363"/>
              <a:gd name="connsiteX25-5827" fmla="*/ 498764 w 1456206"/>
              <a:gd name="connsiteY25-5828" fmla="*/ 1094509 h 5680363"/>
              <a:gd name="connsiteX26-5829" fmla="*/ 609600 w 1456206"/>
              <a:gd name="connsiteY26-5830" fmla="*/ 1108363 h 5680363"/>
              <a:gd name="connsiteX27-5831" fmla="*/ 692728 w 1456206"/>
              <a:gd name="connsiteY27-5832" fmla="*/ 1136072 h 5680363"/>
              <a:gd name="connsiteX28-5833" fmla="*/ 734291 w 1456206"/>
              <a:gd name="connsiteY28-5834" fmla="*/ 1163781 h 5680363"/>
              <a:gd name="connsiteX29-5835" fmla="*/ 817418 w 1456206"/>
              <a:gd name="connsiteY29-5836" fmla="*/ 1191490 h 5680363"/>
              <a:gd name="connsiteX30-5837" fmla="*/ 845128 w 1456206"/>
              <a:gd name="connsiteY30-5838" fmla="*/ 1219200 h 5680363"/>
              <a:gd name="connsiteX31-5839" fmla="*/ 886691 w 1456206"/>
              <a:gd name="connsiteY31-5840" fmla="*/ 1233054 h 5680363"/>
              <a:gd name="connsiteX32-5841" fmla="*/ 872837 w 1456206"/>
              <a:gd name="connsiteY32-5842" fmla="*/ 1274618 h 5680363"/>
              <a:gd name="connsiteX33-5843" fmla="*/ 789709 w 1456206"/>
              <a:gd name="connsiteY33-5844" fmla="*/ 1288472 h 5680363"/>
              <a:gd name="connsiteX34-5845" fmla="*/ 734291 w 1456206"/>
              <a:gd name="connsiteY34-5846" fmla="*/ 1302327 h 5680363"/>
              <a:gd name="connsiteX35-5847" fmla="*/ 526473 w 1456206"/>
              <a:gd name="connsiteY35-5848" fmla="*/ 1288472 h 5680363"/>
              <a:gd name="connsiteX36-5849" fmla="*/ 443346 w 1456206"/>
              <a:gd name="connsiteY36-5850" fmla="*/ 1246909 h 5680363"/>
              <a:gd name="connsiteX37-5851" fmla="*/ 401782 w 1456206"/>
              <a:gd name="connsiteY37-5852" fmla="*/ 1233054 h 5680363"/>
              <a:gd name="connsiteX38-5853" fmla="*/ 360218 w 1456206"/>
              <a:gd name="connsiteY38-5854" fmla="*/ 1191490 h 5680363"/>
              <a:gd name="connsiteX39-5855" fmla="*/ 277091 w 1456206"/>
              <a:gd name="connsiteY39-5856" fmla="*/ 1246909 h 5680363"/>
              <a:gd name="connsiteX40-5857" fmla="*/ 263237 w 1456206"/>
              <a:gd name="connsiteY40-5858" fmla="*/ 1288472 h 5680363"/>
              <a:gd name="connsiteX41-5859" fmla="*/ 207818 w 1456206"/>
              <a:gd name="connsiteY41-5860" fmla="*/ 1371600 h 5680363"/>
              <a:gd name="connsiteX42-5861" fmla="*/ 180109 w 1456206"/>
              <a:gd name="connsiteY42-5862" fmla="*/ 1468581 h 5680363"/>
              <a:gd name="connsiteX43-5863" fmla="*/ 124691 w 1456206"/>
              <a:gd name="connsiteY43-5864" fmla="*/ 1551709 h 5680363"/>
              <a:gd name="connsiteX44-5865" fmla="*/ 69273 w 1456206"/>
              <a:gd name="connsiteY44-5866" fmla="*/ 1717963 h 5680363"/>
              <a:gd name="connsiteX45-5867" fmla="*/ 55418 w 1456206"/>
              <a:gd name="connsiteY45-5868" fmla="*/ 1759527 h 5680363"/>
              <a:gd name="connsiteX46-5869" fmla="*/ 41564 w 1456206"/>
              <a:gd name="connsiteY46-5870" fmla="*/ 1801090 h 5680363"/>
              <a:gd name="connsiteX47-5871" fmla="*/ 27709 w 1456206"/>
              <a:gd name="connsiteY47-5872" fmla="*/ 2064327 h 5680363"/>
              <a:gd name="connsiteX48-5873" fmla="*/ 13855 w 1456206"/>
              <a:gd name="connsiteY48-5874" fmla="*/ 2105890 h 5680363"/>
              <a:gd name="connsiteX49-5875" fmla="*/ 0 w 1456206"/>
              <a:gd name="connsiteY49-5876" fmla="*/ 2798618 h 5680363"/>
              <a:gd name="connsiteX50-5877" fmla="*/ 13855 w 1456206"/>
              <a:gd name="connsiteY50-5878" fmla="*/ 2840181 h 5680363"/>
              <a:gd name="connsiteX51-5879" fmla="*/ 83128 w 1456206"/>
              <a:gd name="connsiteY51-5880" fmla="*/ 2854036 h 5680363"/>
              <a:gd name="connsiteX52-5881" fmla="*/ 138546 w 1456206"/>
              <a:gd name="connsiteY52-5882" fmla="*/ 2867890 h 5680363"/>
              <a:gd name="connsiteX53-5883" fmla="*/ 221673 w 1456206"/>
              <a:gd name="connsiteY53-5884" fmla="*/ 2840181 h 5680363"/>
              <a:gd name="connsiteX54-5885" fmla="*/ 277091 w 1456206"/>
              <a:gd name="connsiteY54-5886" fmla="*/ 2812472 h 5680363"/>
              <a:gd name="connsiteX55-5887" fmla="*/ 332509 w 1456206"/>
              <a:gd name="connsiteY55-5888" fmla="*/ 2798618 h 5680363"/>
              <a:gd name="connsiteX56-5889" fmla="*/ 457200 w 1456206"/>
              <a:gd name="connsiteY56-5890" fmla="*/ 2770909 h 5680363"/>
              <a:gd name="connsiteX57-5891" fmla="*/ 471055 w 1456206"/>
              <a:gd name="connsiteY57-5892" fmla="*/ 2729345 h 5680363"/>
              <a:gd name="connsiteX58-5893" fmla="*/ 387928 w 1456206"/>
              <a:gd name="connsiteY58-5894" fmla="*/ 2729345 h 5680363"/>
              <a:gd name="connsiteX59-5895" fmla="*/ 277091 w 1456206"/>
              <a:gd name="connsiteY59-5896" fmla="*/ 2812472 h 5680363"/>
              <a:gd name="connsiteX60-5897" fmla="*/ 221673 w 1456206"/>
              <a:gd name="connsiteY60-5898" fmla="*/ 2895600 h 5680363"/>
              <a:gd name="connsiteX61-5899" fmla="*/ 249382 w 1456206"/>
              <a:gd name="connsiteY61-5900" fmla="*/ 2937163 h 5680363"/>
              <a:gd name="connsiteX62-5901" fmla="*/ 332509 w 1456206"/>
              <a:gd name="connsiteY62-5902" fmla="*/ 2964872 h 5680363"/>
              <a:gd name="connsiteX63-5903" fmla="*/ 512618 w 1456206"/>
              <a:gd name="connsiteY63-5904" fmla="*/ 2951018 h 5680363"/>
              <a:gd name="connsiteX64-5905" fmla="*/ 637309 w 1456206"/>
              <a:gd name="connsiteY64-5906" fmla="*/ 2881746 h 5680363"/>
              <a:gd name="connsiteX65-5907" fmla="*/ 845128 w 1456206"/>
              <a:gd name="connsiteY65-5908" fmla="*/ 2909454 h 5680363"/>
              <a:gd name="connsiteX66-5909" fmla="*/ 623454 w 1456206"/>
              <a:gd name="connsiteY66-5910" fmla="*/ 2770908 h 5680363"/>
              <a:gd name="connsiteX67-5911" fmla="*/ 1011382 w 1456206"/>
              <a:gd name="connsiteY67-5912" fmla="*/ 2923309 h 5680363"/>
              <a:gd name="connsiteX68-5913" fmla="*/ 1011382 w 1456206"/>
              <a:gd name="connsiteY68-5914" fmla="*/ 2563091 h 5680363"/>
              <a:gd name="connsiteX69-5915" fmla="*/ 775855 w 1456206"/>
              <a:gd name="connsiteY69-5916" fmla="*/ 2438401 h 5680363"/>
              <a:gd name="connsiteX70-5917" fmla="*/ 471055 w 1456206"/>
              <a:gd name="connsiteY70-5918" fmla="*/ 2175163 h 5680363"/>
              <a:gd name="connsiteX71-5919" fmla="*/ 1440873 w 1456206"/>
              <a:gd name="connsiteY71-5920" fmla="*/ 1814946 h 5680363"/>
              <a:gd name="connsiteX72-5921" fmla="*/ 1011382 w 1456206"/>
              <a:gd name="connsiteY72-5922" fmla="*/ 3048000 h 5680363"/>
              <a:gd name="connsiteX73-5923" fmla="*/ 290946 w 1456206"/>
              <a:gd name="connsiteY73-5924" fmla="*/ 3034145 h 5680363"/>
              <a:gd name="connsiteX74-5925" fmla="*/ 235528 w 1456206"/>
              <a:gd name="connsiteY74-5926" fmla="*/ 3020290 h 5680363"/>
              <a:gd name="connsiteX75-5927" fmla="*/ 124691 w 1456206"/>
              <a:gd name="connsiteY75-5928" fmla="*/ 3006436 h 5680363"/>
              <a:gd name="connsiteX76-5929" fmla="*/ 83128 w 1456206"/>
              <a:gd name="connsiteY76-5930" fmla="*/ 2895600 h 5680363"/>
              <a:gd name="connsiteX77-5931" fmla="*/ 55418 w 1456206"/>
              <a:gd name="connsiteY77-5932" fmla="*/ 2854036 h 5680363"/>
              <a:gd name="connsiteX78-5933" fmla="*/ 69273 w 1456206"/>
              <a:gd name="connsiteY78-5934" fmla="*/ 2895600 h 5680363"/>
              <a:gd name="connsiteX79-5935" fmla="*/ 83128 w 1456206"/>
              <a:gd name="connsiteY79-5936" fmla="*/ 3255818 h 5680363"/>
              <a:gd name="connsiteX80-5937" fmla="*/ 110837 w 1456206"/>
              <a:gd name="connsiteY80-5938" fmla="*/ 3297381 h 5680363"/>
              <a:gd name="connsiteX81-5939" fmla="*/ 124691 w 1456206"/>
              <a:gd name="connsiteY81-5940" fmla="*/ 3338945 h 5680363"/>
              <a:gd name="connsiteX82-5941" fmla="*/ 138546 w 1456206"/>
              <a:gd name="connsiteY82-5942" fmla="*/ 3574472 h 5680363"/>
              <a:gd name="connsiteX83-5943" fmla="*/ 180109 w 1456206"/>
              <a:gd name="connsiteY83-5944" fmla="*/ 3657600 h 5680363"/>
              <a:gd name="connsiteX84-5945" fmla="*/ 207818 w 1456206"/>
              <a:gd name="connsiteY84-5946" fmla="*/ 3740727 h 5680363"/>
              <a:gd name="connsiteX85-5947" fmla="*/ 263237 w 1456206"/>
              <a:gd name="connsiteY85-5948" fmla="*/ 3810000 h 5680363"/>
              <a:gd name="connsiteX86-5949" fmla="*/ 401782 w 1456206"/>
              <a:gd name="connsiteY86-5950" fmla="*/ 4544290 h 5680363"/>
              <a:gd name="connsiteX87-5951" fmla="*/ 471055 w 1456206"/>
              <a:gd name="connsiteY87-5952" fmla="*/ 5583382 h 5680363"/>
              <a:gd name="connsiteX88-5953" fmla="*/ 443346 w 1456206"/>
              <a:gd name="connsiteY88-5954" fmla="*/ 5181601 h 5680363"/>
              <a:gd name="connsiteX89-5955" fmla="*/ 332509 w 1456206"/>
              <a:gd name="connsiteY89-5956" fmla="*/ 3976254 h 5680363"/>
              <a:gd name="connsiteX90-5957" fmla="*/ 207818 w 1456206"/>
              <a:gd name="connsiteY90-5958" fmla="*/ 5264727 h 5680363"/>
              <a:gd name="connsiteX91-5959" fmla="*/ 166255 w 1456206"/>
              <a:gd name="connsiteY91-5960" fmla="*/ 5541818 h 5680363"/>
              <a:gd name="connsiteX92-5961" fmla="*/ 138546 w 1456206"/>
              <a:gd name="connsiteY92-5962" fmla="*/ 5583381 h 5680363"/>
              <a:gd name="connsiteX93-5963" fmla="*/ 304800 w 1456206"/>
              <a:gd name="connsiteY93-5964" fmla="*/ 5611091 h 5680363"/>
              <a:gd name="connsiteX94-5965" fmla="*/ 706582 w 1456206"/>
              <a:gd name="connsiteY94-5966" fmla="*/ 5597237 h 5680363"/>
              <a:gd name="connsiteX95-5967" fmla="*/ 748146 w 1456206"/>
              <a:gd name="connsiteY95-5968" fmla="*/ 5389419 h 5680363"/>
              <a:gd name="connsiteX96-5969" fmla="*/ 748146 w 1456206"/>
              <a:gd name="connsiteY96-5970" fmla="*/ 3893128 h 5680363"/>
              <a:gd name="connsiteX97-5971" fmla="*/ 706582 w 1456206"/>
              <a:gd name="connsiteY97-5972" fmla="*/ 3075710 h 5680363"/>
              <a:gd name="connsiteX98-5973" fmla="*/ 1011382 w 1456206"/>
              <a:gd name="connsiteY98-5974" fmla="*/ 3048001 h 5680363"/>
              <a:gd name="connsiteX99-5975" fmla="*/ 1052946 w 1456206"/>
              <a:gd name="connsiteY99-5976" fmla="*/ 3034146 h 5680363"/>
              <a:gd name="connsiteX100-5977" fmla="*/ 1080655 w 1456206"/>
              <a:gd name="connsiteY100-5978" fmla="*/ 3283528 h 5680363"/>
              <a:gd name="connsiteX101-5979" fmla="*/ 1149928 w 1456206"/>
              <a:gd name="connsiteY101-5980" fmla="*/ 3713020 h 5680363"/>
              <a:gd name="connsiteX102-5981" fmla="*/ 1177638 w 1456206"/>
              <a:gd name="connsiteY102-5982" fmla="*/ 4904510 h 5680363"/>
              <a:gd name="connsiteX103-5983" fmla="*/ 1094508 w 1456206"/>
              <a:gd name="connsiteY103-5984" fmla="*/ 5680363 h 5680363"/>
              <a:gd name="connsiteX0-5985" fmla="*/ 969818 w 1440988"/>
              <a:gd name="connsiteY0-5986" fmla="*/ 304800 h 5680363"/>
              <a:gd name="connsiteX1-5987" fmla="*/ 1052946 w 1440988"/>
              <a:gd name="connsiteY1-5988" fmla="*/ 290945 h 5680363"/>
              <a:gd name="connsiteX2-5989" fmla="*/ 1094509 w 1440988"/>
              <a:gd name="connsiteY2-5990" fmla="*/ 277090 h 5680363"/>
              <a:gd name="connsiteX3-5991" fmla="*/ 1080655 w 1440988"/>
              <a:gd name="connsiteY3-5992" fmla="*/ 193963 h 5680363"/>
              <a:gd name="connsiteX4-5993" fmla="*/ 1025237 w 1440988"/>
              <a:gd name="connsiteY4-5994" fmla="*/ 124690 h 5680363"/>
              <a:gd name="connsiteX5-5995" fmla="*/ 955964 w 1440988"/>
              <a:gd name="connsiteY5-5996" fmla="*/ 69272 h 5680363"/>
              <a:gd name="connsiteX6-5997" fmla="*/ 831273 w 1440988"/>
              <a:gd name="connsiteY6-5998" fmla="*/ 0 h 5680363"/>
              <a:gd name="connsiteX7-5999" fmla="*/ 401782 w 1440988"/>
              <a:gd name="connsiteY7-6000" fmla="*/ 13854 h 5680363"/>
              <a:gd name="connsiteX8-6001" fmla="*/ 360218 w 1440988"/>
              <a:gd name="connsiteY8-6002" fmla="*/ 27709 h 5680363"/>
              <a:gd name="connsiteX9-6003" fmla="*/ 318655 w 1440988"/>
              <a:gd name="connsiteY9-6004" fmla="*/ 55418 h 5680363"/>
              <a:gd name="connsiteX10-6005" fmla="*/ 277091 w 1440988"/>
              <a:gd name="connsiteY10-6006" fmla="*/ 96981 h 5680363"/>
              <a:gd name="connsiteX11-6007" fmla="*/ 263237 w 1440988"/>
              <a:gd name="connsiteY11-6008" fmla="*/ 138545 h 5680363"/>
              <a:gd name="connsiteX12-6009" fmla="*/ 180109 w 1440988"/>
              <a:gd name="connsiteY12-6010" fmla="*/ 180109 h 5680363"/>
              <a:gd name="connsiteX13-6011" fmla="*/ 166255 w 1440988"/>
              <a:gd name="connsiteY13-6012" fmla="*/ 346363 h 5680363"/>
              <a:gd name="connsiteX14-6013" fmla="*/ 138546 w 1440988"/>
              <a:gd name="connsiteY14-6014" fmla="*/ 387927 h 5680363"/>
              <a:gd name="connsiteX15-6015" fmla="*/ 96982 w 1440988"/>
              <a:gd name="connsiteY15-6016" fmla="*/ 457200 h 5680363"/>
              <a:gd name="connsiteX16-6017" fmla="*/ 124691 w 1440988"/>
              <a:gd name="connsiteY16-6018" fmla="*/ 498763 h 5680363"/>
              <a:gd name="connsiteX17-6019" fmla="*/ 207818 w 1440988"/>
              <a:gd name="connsiteY17-6020" fmla="*/ 526472 h 5680363"/>
              <a:gd name="connsiteX18-6021" fmla="*/ 235528 w 1440988"/>
              <a:gd name="connsiteY18-6022" fmla="*/ 568036 h 5680363"/>
              <a:gd name="connsiteX19-6023" fmla="*/ 249382 w 1440988"/>
              <a:gd name="connsiteY19-6024" fmla="*/ 678872 h 5680363"/>
              <a:gd name="connsiteX20-6025" fmla="*/ 290946 w 1440988"/>
              <a:gd name="connsiteY20-6026" fmla="*/ 692727 h 5680363"/>
              <a:gd name="connsiteX21-6027" fmla="*/ 332509 w 1440988"/>
              <a:gd name="connsiteY21-6028" fmla="*/ 720436 h 5680363"/>
              <a:gd name="connsiteX22-6029" fmla="*/ 346364 w 1440988"/>
              <a:gd name="connsiteY22-6030" fmla="*/ 762000 h 5680363"/>
              <a:gd name="connsiteX23-6031" fmla="*/ 415637 w 1440988"/>
              <a:gd name="connsiteY23-6032" fmla="*/ 886690 h 5680363"/>
              <a:gd name="connsiteX24-6033" fmla="*/ 415637 w 1440988"/>
              <a:gd name="connsiteY24-6034" fmla="*/ 1066800 h 5680363"/>
              <a:gd name="connsiteX25-6035" fmla="*/ 498764 w 1440988"/>
              <a:gd name="connsiteY25-6036" fmla="*/ 1094509 h 5680363"/>
              <a:gd name="connsiteX26-6037" fmla="*/ 609600 w 1440988"/>
              <a:gd name="connsiteY26-6038" fmla="*/ 1108363 h 5680363"/>
              <a:gd name="connsiteX27-6039" fmla="*/ 692728 w 1440988"/>
              <a:gd name="connsiteY27-6040" fmla="*/ 1136072 h 5680363"/>
              <a:gd name="connsiteX28-6041" fmla="*/ 734291 w 1440988"/>
              <a:gd name="connsiteY28-6042" fmla="*/ 1163781 h 5680363"/>
              <a:gd name="connsiteX29-6043" fmla="*/ 817418 w 1440988"/>
              <a:gd name="connsiteY29-6044" fmla="*/ 1191490 h 5680363"/>
              <a:gd name="connsiteX30-6045" fmla="*/ 845128 w 1440988"/>
              <a:gd name="connsiteY30-6046" fmla="*/ 1219200 h 5680363"/>
              <a:gd name="connsiteX31-6047" fmla="*/ 886691 w 1440988"/>
              <a:gd name="connsiteY31-6048" fmla="*/ 1233054 h 5680363"/>
              <a:gd name="connsiteX32-6049" fmla="*/ 872837 w 1440988"/>
              <a:gd name="connsiteY32-6050" fmla="*/ 1274618 h 5680363"/>
              <a:gd name="connsiteX33-6051" fmla="*/ 789709 w 1440988"/>
              <a:gd name="connsiteY33-6052" fmla="*/ 1288472 h 5680363"/>
              <a:gd name="connsiteX34-6053" fmla="*/ 734291 w 1440988"/>
              <a:gd name="connsiteY34-6054" fmla="*/ 1302327 h 5680363"/>
              <a:gd name="connsiteX35-6055" fmla="*/ 526473 w 1440988"/>
              <a:gd name="connsiteY35-6056" fmla="*/ 1288472 h 5680363"/>
              <a:gd name="connsiteX36-6057" fmla="*/ 443346 w 1440988"/>
              <a:gd name="connsiteY36-6058" fmla="*/ 1246909 h 5680363"/>
              <a:gd name="connsiteX37-6059" fmla="*/ 401782 w 1440988"/>
              <a:gd name="connsiteY37-6060" fmla="*/ 1233054 h 5680363"/>
              <a:gd name="connsiteX38-6061" fmla="*/ 360218 w 1440988"/>
              <a:gd name="connsiteY38-6062" fmla="*/ 1191490 h 5680363"/>
              <a:gd name="connsiteX39-6063" fmla="*/ 277091 w 1440988"/>
              <a:gd name="connsiteY39-6064" fmla="*/ 1246909 h 5680363"/>
              <a:gd name="connsiteX40-6065" fmla="*/ 263237 w 1440988"/>
              <a:gd name="connsiteY40-6066" fmla="*/ 1288472 h 5680363"/>
              <a:gd name="connsiteX41-6067" fmla="*/ 207818 w 1440988"/>
              <a:gd name="connsiteY41-6068" fmla="*/ 1371600 h 5680363"/>
              <a:gd name="connsiteX42-6069" fmla="*/ 180109 w 1440988"/>
              <a:gd name="connsiteY42-6070" fmla="*/ 1468581 h 5680363"/>
              <a:gd name="connsiteX43-6071" fmla="*/ 124691 w 1440988"/>
              <a:gd name="connsiteY43-6072" fmla="*/ 1551709 h 5680363"/>
              <a:gd name="connsiteX44-6073" fmla="*/ 69273 w 1440988"/>
              <a:gd name="connsiteY44-6074" fmla="*/ 1717963 h 5680363"/>
              <a:gd name="connsiteX45-6075" fmla="*/ 55418 w 1440988"/>
              <a:gd name="connsiteY45-6076" fmla="*/ 1759527 h 5680363"/>
              <a:gd name="connsiteX46-6077" fmla="*/ 41564 w 1440988"/>
              <a:gd name="connsiteY46-6078" fmla="*/ 1801090 h 5680363"/>
              <a:gd name="connsiteX47-6079" fmla="*/ 27709 w 1440988"/>
              <a:gd name="connsiteY47-6080" fmla="*/ 2064327 h 5680363"/>
              <a:gd name="connsiteX48-6081" fmla="*/ 13855 w 1440988"/>
              <a:gd name="connsiteY48-6082" fmla="*/ 2105890 h 5680363"/>
              <a:gd name="connsiteX49-6083" fmla="*/ 0 w 1440988"/>
              <a:gd name="connsiteY49-6084" fmla="*/ 2798618 h 5680363"/>
              <a:gd name="connsiteX50-6085" fmla="*/ 13855 w 1440988"/>
              <a:gd name="connsiteY50-6086" fmla="*/ 2840181 h 5680363"/>
              <a:gd name="connsiteX51-6087" fmla="*/ 83128 w 1440988"/>
              <a:gd name="connsiteY51-6088" fmla="*/ 2854036 h 5680363"/>
              <a:gd name="connsiteX52-6089" fmla="*/ 138546 w 1440988"/>
              <a:gd name="connsiteY52-6090" fmla="*/ 2867890 h 5680363"/>
              <a:gd name="connsiteX53-6091" fmla="*/ 221673 w 1440988"/>
              <a:gd name="connsiteY53-6092" fmla="*/ 2840181 h 5680363"/>
              <a:gd name="connsiteX54-6093" fmla="*/ 277091 w 1440988"/>
              <a:gd name="connsiteY54-6094" fmla="*/ 2812472 h 5680363"/>
              <a:gd name="connsiteX55-6095" fmla="*/ 332509 w 1440988"/>
              <a:gd name="connsiteY55-6096" fmla="*/ 2798618 h 5680363"/>
              <a:gd name="connsiteX56-6097" fmla="*/ 457200 w 1440988"/>
              <a:gd name="connsiteY56-6098" fmla="*/ 2770909 h 5680363"/>
              <a:gd name="connsiteX57-6099" fmla="*/ 471055 w 1440988"/>
              <a:gd name="connsiteY57-6100" fmla="*/ 2729345 h 5680363"/>
              <a:gd name="connsiteX58-6101" fmla="*/ 387928 w 1440988"/>
              <a:gd name="connsiteY58-6102" fmla="*/ 2729345 h 5680363"/>
              <a:gd name="connsiteX59-6103" fmla="*/ 277091 w 1440988"/>
              <a:gd name="connsiteY59-6104" fmla="*/ 2812472 h 5680363"/>
              <a:gd name="connsiteX60-6105" fmla="*/ 221673 w 1440988"/>
              <a:gd name="connsiteY60-6106" fmla="*/ 2895600 h 5680363"/>
              <a:gd name="connsiteX61-6107" fmla="*/ 249382 w 1440988"/>
              <a:gd name="connsiteY61-6108" fmla="*/ 2937163 h 5680363"/>
              <a:gd name="connsiteX62-6109" fmla="*/ 332509 w 1440988"/>
              <a:gd name="connsiteY62-6110" fmla="*/ 2964872 h 5680363"/>
              <a:gd name="connsiteX63-6111" fmla="*/ 512618 w 1440988"/>
              <a:gd name="connsiteY63-6112" fmla="*/ 2951018 h 5680363"/>
              <a:gd name="connsiteX64-6113" fmla="*/ 637309 w 1440988"/>
              <a:gd name="connsiteY64-6114" fmla="*/ 2881746 h 5680363"/>
              <a:gd name="connsiteX65-6115" fmla="*/ 845128 w 1440988"/>
              <a:gd name="connsiteY65-6116" fmla="*/ 2909454 h 5680363"/>
              <a:gd name="connsiteX66-6117" fmla="*/ 623454 w 1440988"/>
              <a:gd name="connsiteY66-6118" fmla="*/ 2770908 h 5680363"/>
              <a:gd name="connsiteX67-6119" fmla="*/ 1011382 w 1440988"/>
              <a:gd name="connsiteY67-6120" fmla="*/ 2923309 h 5680363"/>
              <a:gd name="connsiteX68-6121" fmla="*/ 1011382 w 1440988"/>
              <a:gd name="connsiteY68-6122" fmla="*/ 2563091 h 5680363"/>
              <a:gd name="connsiteX69-6123" fmla="*/ 775855 w 1440988"/>
              <a:gd name="connsiteY69-6124" fmla="*/ 2438401 h 5680363"/>
              <a:gd name="connsiteX70-6125" fmla="*/ 471055 w 1440988"/>
              <a:gd name="connsiteY70-6126" fmla="*/ 2175163 h 5680363"/>
              <a:gd name="connsiteX71-6127" fmla="*/ 1149928 w 1440988"/>
              <a:gd name="connsiteY71-6128" fmla="*/ 2521528 h 5680363"/>
              <a:gd name="connsiteX72-6129" fmla="*/ 1440873 w 1440988"/>
              <a:gd name="connsiteY72-6130" fmla="*/ 1814946 h 5680363"/>
              <a:gd name="connsiteX73-6131" fmla="*/ 1011382 w 1440988"/>
              <a:gd name="connsiteY73-6132" fmla="*/ 3048000 h 5680363"/>
              <a:gd name="connsiteX74-6133" fmla="*/ 290946 w 1440988"/>
              <a:gd name="connsiteY74-6134" fmla="*/ 3034145 h 5680363"/>
              <a:gd name="connsiteX75-6135" fmla="*/ 235528 w 1440988"/>
              <a:gd name="connsiteY75-6136" fmla="*/ 3020290 h 5680363"/>
              <a:gd name="connsiteX76-6137" fmla="*/ 124691 w 1440988"/>
              <a:gd name="connsiteY76-6138" fmla="*/ 3006436 h 5680363"/>
              <a:gd name="connsiteX77-6139" fmla="*/ 83128 w 1440988"/>
              <a:gd name="connsiteY77-6140" fmla="*/ 2895600 h 5680363"/>
              <a:gd name="connsiteX78-6141" fmla="*/ 55418 w 1440988"/>
              <a:gd name="connsiteY78-6142" fmla="*/ 2854036 h 5680363"/>
              <a:gd name="connsiteX79-6143" fmla="*/ 69273 w 1440988"/>
              <a:gd name="connsiteY79-6144" fmla="*/ 2895600 h 5680363"/>
              <a:gd name="connsiteX80-6145" fmla="*/ 83128 w 1440988"/>
              <a:gd name="connsiteY80-6146" fmla="*/ 3255818 h 5680363"/>
              <a:gd name="connsiteX81-6147" fmla="*/ 110837 w 1440988"/>
              <a:gd name="connsiteY81-6148" fmla="*/ 3297381 h 5680363"/>
              <a:gd name="connsiteX82-6149" fmla="*/ 124691 w 1440988"/>
              <a:gd name="connsiteY82-6150" fmla="*/ 3338945 h 5680363"/>
              <a:gd name="connsiteX83-6151" fmla="*/ 138546 w 1440988"/>
              <a:gd name="connsiteY83-6152" fmla="*/ 3574472 h 5680363"/>
              <a:gd name="connsiteX84-6153" fmla="*/ 180109 w 1440988"/>
              <a:gd name="connsiteY84-6154" fmla="*/ 3657600 h 5680363"/>
              <a:gd name="connsiteX85-6155" fmla="*/ 207818 w 1440988"/>
              <a:gd name="connsiteY85-6156" fmla="*/ 3740727 h 5680363"/>
              <a:gd name="connsiteX86-6157" fmla="*/ 263237 w 1440988"/>
              <a:gd name="connsiteY86-6158" fmla="*/ 3810000 h 5680363"/>
              <a:gd name="connsiteX87-6159" fmla="*/ 401782 w 1440988"/>
              <a:gd name="connsiteY87-6160" fmla="*/ 4544290 h 5680363"/>
              <a:gd name="connsiteX88-6161" fmla="*/ 471055 w 1440988"/>
              <a:gd name="connsiteY88-6162" fmla="*/ 5583382 h 5680363"/>
              <a:gd name="connsiteX89-6163" fmla="*/ 443346 w 1440988"/>
              <a:gd name="connsiteY89-6164" fmla="*/ 5181601 h 5680363"/>
              <a:gd name="connsiteX90-6165" fmla="*/ 332509 w 1440988"/>
              <a:gd name="connsiteY90-6166" fmla="*/ 3976254 h 5680363"/>
              <a:gd name="connsiteX91-6167" fmla="*/ 207818 w 1440988"/>
              <a:gd name="connsiteY91-6168" fmla="*/ 5264727 h 5680363"/>
              <a:gd name="connsiteX92-6169" fmla="*/ 166255 w 1440988"/>
              <a:gd name="connsiteY92-6170" fmla="*/ 5541818 h 5680363"/>
              <a:gd name="connsiteX93-6171" fmla="*/ 138546 w 1440988"/>
              <a:gd name="connsiteY93-6172" fmla="*/ 5583381 h 5680363"/>
              <a:gd name="connsiteX94-6173" fmla="*/ 304800 w 1440988"/>
              <a:gd name="connsiteY94-6174" fmla="*/ 5611091 h 5680363"/>
              <a:gd name="connsiteX95-6175" fmla="*/ 706582 w 1440988"/>
              <a:gd name="connsiteY95-6176" fmla="*/ 5597237 h 5680363"/>
              <a:gd name="connsiteX96-6177" fmla="*/ 748146 w 1440988"/>
              <a:gd name="connsiteY96-6178" fmla="*/ 5389419 h 5680363"/>
              <a:gd name="connsiteX97-6179" fmla="*/ 748146 w 1440988"/>
              <a:gd name="connsiteY97-6180" fmla="*/ 3893128 h 5680363"/>
              <a:gd name="connsiteX98-6181" fmla="*/ 706582 w 1440988"/>
              <a:gd name="connsiteY98-6182" fmla="*/ 3075710 h 5680363"/>
              <a:gd name="connsiteX99-6183" fmla="*/ 1011382 w 1440988"/>
              <a:gd name="connsiteY99-6184" fmla="*/ 3048001 h 5680363"/>
              <a:gd name="connsiteX100-6185" fmla="*/ 1052946 w 1440988"/>
              <a:gd name="connsiteY100-6186" fmla="*/ 3034146 h 5680363"/>
              <a:gd name="connsiteX101-6187" fmla="*/ 1080655 w 1440988"/>
              <a:gd name="connsiteY101-6188" fmla="*/ 3283528 h 5680363"/>
              <a:gd name="connsiteX102-6189" fmla="*/ 1149928 w 1440988"/>
              <a:gd name="connsiteY102-6190" fmla="*/ 3713020 h 5680363"/>
              <a:gd name="connsiteX103-6191" fmla="*/ 1177638 w 1440988"/>
              <a:gd name="connsiteY103-6192" fmla="*/ 4904510 h 5680363"/>
              <a:gd name="connsiteX104" fmla="*/ 1094508 w 1440988"/>
              <a:gd name="connsiteY104" fmla="*/ 5680363 h 5680363"/>
              <a:gd name="connsiteX0-6193" fmla="*/ 969818 w 1440978"/>
              <a:gd name="connsiteY0-6194" fmla="*/ 304800 h 5680363"/>
              <a:gd name="connsiteX1-6195" fmla="*/ 1052946 w 1440978"/>
              <a:gd name="connsiteY1-6196" fmla="*/ 290945 h 5680363"/>
              <a:gd name="connsiteX2-6197" fmla="*/ 1094509 w 1440978"/>
              <a:gd name="connsiteY2-6198" fmla="*/ 277090 h 5680363"/>
              <a:gd name="connsiteX3-6199" fmla="*/ 1080655 w 1440978"/>
              <a:gd name="connsiteY3-6200" fmla="*/ 193963 h 5680363"/>
              <a:gd name="connsiteX4-6201" fmla="*/ 1025237 w 1440978"/>
              <a:gd name="connsiteY4-6202" fmla="*/ 124690 h 5680363"/>
              <a:gd name="connsiteX5-6203" fmla="*/ 955964 w 1440978"/>
              <a:gd name="connsiteY5-6204" fmla="*/ 69272 h 5680363"/>
              <a:gd name="connsiteX6-6205" fmla="*/ 831273 w 1440978"/>
              <a:gd name="connsiteY6-6206" fmla="*/ 0 h 5680363"/>
              <a:gd name="connsiteX7-6207" fmla="*/ 401782 w 1440978"/>
              <a:gd name="connsiteY7-6208" fmla="*/ 13854 h 5680363"/>
              <a:gd name="connsiteX8-6209" fmla="*/ 360218 w 1440978"/>
              <a:gd name="connsiteY8-6210" fmla="*/ 27709 h 5680363"/>
              <a:gd name="connsiteX9-6211" fmla="*/ 318655 w 1440978"/>
              <a:gd name="connsiteY9-6212" fmla="*/ 55418 h 5680363"/>
              <a:gd name="connsiteX10-6213" fmla="*/ 277091 w 1440978"/>
              <a:gd name="connsiteY10-6214" fmla="*/ 96981 h 5680363"/>
              <a:gd name="connsiteX11-6215" fmla="*/ 263237 w 1440978"/>
              <a:gd name="connsiteY11-6216" fmla="*/ 138545 h 5680363"/>
              <a:gd name="connsiteX12-6217" fmla="*/ 180109 w 1440978"/>
              <a:gd name="connsiteY12-6218" fmla="*/ 180109 h 5680363"/>
              <a:gd name="connsiteX13-6219" fmla="*/ 166255 w 1440978"/>
              <a:gd name="connsiteY13-6220" fmla="*/ 346363 h 5680363"/>
              <a:gd name="connsiteX14-6221" fmla="*/ 138546 w 1440978"/>
              <a:gd name="connsiteY14-6222" fmla="*/ 387927 h 5680363"/>
              <a:gd name="connsiteX15-6223" fmla="*/ 96982 w 1440978"/>
              <a:gd name="connsiteY15-6224" fmla="*/ 457200 h 5680363"/>
              <a:gd name="connsiteX16-6225" fmla="*/ 124691 w 1440978"/>
              <a:gd name="connsiteY16-6226" fmla="*/ 498763 h 5680363"/>
              <a:gd name="connsiteX17-6227" fmla="*/ 207818 w 1440978"/>
              <a:gd name="connsiteY17-6228" fmla="*/ 526472 h 5680363"/>
              <a:gd name="connsiteX18-6229" fmla="*/ 235528 w 1440978"/>
              <a:gd name="connsiteY18-6230" fmla="*/ 568036 h 5680363"/>
              <a:gd name="connsiteX19-6231" fmla="*/ 249382 w 1440978"/>
              <a:gd name="connsiteY19-6232" fmla="*/ 678872 h 5680363"/>
              <a:gd name="connsiteX20-6233" fmla="*/ 290946 w 1440978"/>
              <a:gd name="connsiteY20-6234" fmla="*/ 692727 h 5680363"/>
              <a:gd name="connsiteX21-6235" fmla="*/ 332509 w 1440978"/>
              <a:gd name="connsiteY21-6236" fmla="*/ 720436 h 5680363"/>
              <a:gd name="connsiteX22-6237" fmla="*/ 346364 w 1440978"/>
              <a:gd name="connsiteY22-6238" fmla="*/ 762000 h 5680363"/>
              <a:gd name="connsiteX23-6239" fmla="*/ 415637 w 1440978"/>
              <a:gd name="connsiteY23-6240" fmla="*/ 886690 h 5680363"/>
              <a:gd name="connsiteX24-6241" fmla="*/ 415637 w 1440978"/>
              <a:gd name="connsiteY24-6242" fmla="*/ 1066800 h 5680363"/>
              <a:gd name="connsiteX25-6243" fmla="*/ 498764 w 1440978"/>
              <a:gd name="connsiteY25-6244" fmla="*/ 1094509 h 5680363"/>
              <a:gd name="connsiteX26-6245" fmla="*/ 609600 w 1440978"/>
              <a:gd name="connsiteY26-6246" fmla="*/ 1108363 h 5680363"/>
              <a:gd name="connsiteX27-6247" fmla="*/ 692728 w 1440978"/>
              <a:gd name="connsiteY27-6248" fmla="*/ 1136072 h 5680363"/>
              <a:gd name="connsiteX28-6249" fmla="*/ 734291 w 1440978"/>
              <a:gd name="connsiteY28-6250" fmla="*/ 1163781 h 5680363"/>
              <a:gd name="connsiteX29-6251" fmla="*/ 817418 w 1440978"/>
              <a:gd name="connsiteY29-6252" fmla="*/ 1191490 h 5680363"/>
              <a:gd name="connsiteX30-6253" fmla="*/ 845128 w 1440978"/>
              <a:gd name="connsiteY30-6254" fmla="*/ 1219200 h 5680363"/>
              <a:gd name="connsiteX31-6255" fmla="*/ 886691 w 1440978"/>
              <a:gd name="connsiteY31-6256" fmla="*/ 1233054 h 5680363"/>
              <a:gd name="connsiteX32-6257" fmla="*/ 872837 w 1440978"/>
              <a:gd name="connsiteY32-6258" fmla="*/ 1274618 h 5680363"/>
              <a:gd name="connsiteX33-6259" fmla="*/ 789709 w 1440978"/>
              <a:gd name="connsiteY33-6260" fmla="*/ 1288472 h 5680363"/>
              <a:gd name="connsiteX34-6261" fmla="*/ 734291 w 1440978"/>
              <a:gd name="connsiteY34-6262" fmla="*/ 1302327 h 5680363"/>
              <a:gd name="connsiteX35-6263" fmla="*/ 526473 w 1440978"/>
              <a:gd name="connsiteY35-6264" fmla="*/ 1288472 h 5680363"/>
              <a:gd name="connsiteX36-6265" fmla="*/ 443346 w 1440978"/>
              <a:gd name="connsiteY36-6266" fmla="*/ 1246909 h 5680363"/>
              <a:gd name="connsiteX37-6267" fmla="*/ 401782 w 1440978"/>
              <a:gd name="connsiteY37-6268" fmla="*/ 1233054 h 5680363"/>
              <a:gd name="connsiteX38-6269" fmla="*/ 360218 w 1440978"/>
              <a:gd name="connsiteY38-6270" fmla="*/ 1191490 h 5680363"/>
              <a:gd name="connsiteX39-6271" fmla="*/ 277091 w 1440978"/>
              <a:gd name="connsiteY39-6272" fmla="*/ 1246909 h 5680363"/>
              <a:gd name="connsiteX40-6273" fmla="*/ 263237 w 1440978"/>
              <a:gd name="connsiteY40-6274" fmla="*/ 1288472 h 5680363"/>
              <a:gd name="connsiteX41-6275" fmla="*/ 207818 w 1440978"/>
              <a:gd name="connsiteY41-6276" fmla="*/ 1371600 h 5680363"/>
              <a:gd name="connsiteX42-6277" fmla="*/ 180109 w 1440978"/>
              <a:gd name="connsiteY42-6278" fmla="*/ 1468581 h 5680363"/>
              <a:gd name="connsiteX43-6279" fmla="*/ 124691 w 1440978"/>
              <a:gd name="connsiteY43-6280" fmla="*/ 1551709 h 5680363"/>
              <a:gd name="connsiteX44-6281" fmla="*/ 69273 w 1440978"/>
              <a:gd name="connsiteY44-6282" fmla="*/ 1717963 h 5680363"/>
              <a:gd name="connsiteX45-6283" fmla="*/ 55418 w 1440978"/>
              <a:gd name="connsiteY45-6284" fmla="*/ 1759527 h 5680363"/>
              <a:gd name="connsiteX46-6285" fmla="*/ 41564 w 1440978"/>
              <a:gd name="connsiteY46-6286" fmla="*/ 1801090 h 5680363"/>
              <a:gd name="connsiteX47-6287" fmla="*/ 27709 w 1440978"/>
              <a:gd name="connsiteY47-6288" fmla="*/ 2064327 h 5680363"/>
              <a:gd name="connsiteX48-6289" fmla="*/ 13855 w 1440978"/>
              <a:gd name="connsiteY48-6290" fmla="*/ 2105890 h 5680363"/>
              <a:gd name="connsiteX49-6291" fmla="*/ 0 w 1440978"/>
              <a:gd name="connsiteY49-6292" fmla="*/ 2798618 h 5680363"/>
              <a:gd name="connsiteX50-6293" fmla="*/ 13855 w 1440978"/>
              <a:gd name="connsiteY50-6294" fmla="*/ 2840181 h 5680363"/>
              <a:gd name="connsiteX51-6295" fmla="*/ 83128 w 1440978"/>
              <a:gd name="connsiteY51-6296" fmla="*/ 2854036 h 5680363"/>
              <a:gd name="connsiteX52-6297" fmla="*/ 138546 w 1440978"/>
              <a:gd name="connsiteY52-6298" fmla="*/ 2867890 h 5680363"/>
              <a:gd name="connsiteX53-6299" fmla="*/ 221673 w 1440978"/>
              <a:gd name="connsiteY53-6300" fmla="*/ 2840181 h 5680363"/>
              <a:gd name="connsiteX54-6301" fmla="*/ 277091 w 1440978"/>
              <a:gd name="connsiteY54-6302" fmla="*/ 2812472 h 5680363"/>
              <a:gd name="connsiteX55-6303" fmla="*/ 332509 w 1440978"/>
              <a:gd name="connsiteY55-6304" fmla="*/ 2798618 h 5680363"/>
              <a:gd name="connsiteX56-6305" fmla="*/ 457200 w 1440978"/>
              <a:gd name="connsiteY56-6306" fmla="*/ 2770909 h 5680363"/>
              <a:gd name="connsiteX57-6307" fmla="*/ 471055 w 1440978"/>
              <a:gd name="connsiteY57-6308" fmla="*/ 2729345 h 5680363"/>
              <a:gd name="connsiteX58-6309" fmla="*/ 387928 w 1440978"/>
              <a:gd name="connsiteY58-6310" fmla="*/ 2729345 h 5680363"/>
              <a:gd name="connsiteX59-6311" fmla="*/ 277091 w 1440978"/>
              <a:gd name="connsiteY59-6312" fmla="*/ 2812472 h 5680363"/>
              <a:gd name="connsiteX60-6313" fmla="*/ 221673 w 1440978"/>
              <a:gd name="connsiteY60-6314" fmla="*/ 2895600 h 5680363"/>
              <a:gd name="connsiteX61-6315" fmla="*/ 249382 w 1440978"/>
              <a:gd name="connsiteY61-6316" fmla="*/ 2937163 h 5680363"/>
              <a:gd name="connsiteX62-6317" fmla="*/ 332509 w 1440978"/>
              <a:gd name="connsiteY62-6318" fmla="*/ 2964872 h 5680363"/>
              <a:gd name="connsiteX63-6319" fmla="*/ 512618 w 1440978"/>
              <a:gd name="connsiteY63-6320" fmla="*/ 2951018 h 5680363"/>
              <a:gd name="connsiteX64-6321" fmla="*/ 637309 w 1440978"/>
              <a:gd name="connsiteY64-6322" fmla="*/ 2881746 h 5680363"/>
              <a:gd name="connsiteX65-6323" fmla="*/ 845128 w 1440978"/>
              <a:gd name="connsiteY65-6324" fmla="*/ 2909454 h 5680363"/>
              <a:gd name="connsiteX66-6325" fmla="*/ 623454 w 1440978"/>
              <a:gd name="connsiteY66-6326" fmla="*/ 2770908 h 5680363"/>
              <a:gd name="connsiteX67-6327" fmla="*/ 1011382 w 1440978"/>
              <a:gd name="connsiteY67-6328" fmla="*/ 2923309 h 5680363"/>
              <a:gd name="connsiteX68-6329" fmla="*/ 1011382 w 1440978"/>
              <a:gd name="connsiteY68-6330" fmla="*/ 2563091 h 5680363"/>
              <a:gd name="connsiteX69-6331" fmla="*/ 775855 w 1440978"/>
              <a:gd name="connsiteY69-6332" fmla="*/ 2438401 h 5680363"/>
              <a:gd name="connsiteX70-6333" fmla="*/ 471055 w 1440978"/>
              <a:gd name="connsiteY70-6334" fmla="*/ 2175163 h 5680363"/>
              <a:gd name="connsiteX71-6335" fmla="*/ 1149928 w 1440978"/>
              <a:gd name="connsiteY71-6336" fmla="*/ 2521528 h 5680363"/>
              <a:gd name="connsiteX72-6337" fmla="*/ 1440873 w 1440978"/>
              <a:gd name="connsiteY72-6338" fmla="*/ 1814946 h 5680363"/>
              <a:gd name="connsiteX73-6339" fmla="*/ 1011382 w 1440978"/>
              <a:gd name="connsiteY73-6340" fmla="*/ 3048000 h 5680363"/>
              <a:gd name="connsiteX74-6341" fmla="*/ 290946 w 1440978"/>
              <a:gd name="connsiteY74-6342" fmla="*/ 3034145 h 5680363"/>
              <a:gd name="connsiteX75-6343" fmla="*/ 235528 w 1440978"/>
              <a:gd name="connsiteY75-6344" fmla="*/ 3020290 h 5680363"/>
              <a:gd name="connsiteX76-6345" fmla="*/ 124691 w 1440978"/>
              <a:gd name="connsiteY76-6346" fmla="*/ 3006436 h 5680363"/>
              <a:gd name="connsiteX77-6347" fmla="*/ 83128 w 1440978"/>
              <a:gd name="connsiteY77-6348" fmla="*/ 2895600 h 5680363"/>
              <a:gd name="connsiteX78-6349" fmla="*/ 55418 w 1440978"/>
              <a:gd name="connsiteY78-6350" fmla="*/ 2854036 h 5680363"/>
              <a:gd name="connsiteX79-6351" fmla="*/ 69273 w 1440978"/>
              <a:gd name="connsiteY79-6352" fmla="*/ 2895600 h 5680363"/>
              <a:gd name="connsiteX80-6353" fmla="*/ 83128 w 1440978"/>
              <a:gd name="connsiteY80-6354" fmla="*/ 3255818 h 5680363"/>
              <a:gd name="connsiteX81-6355" fmla="*/ 110837 w 1440978"/>
              <a:gd name="connsiteY81-6356" fmla="*/ 3297381 h 5680363"/>
              <a:gd name="connsiteX82-6357" fmla="*/ 124691 w 1440978"/>
              <a:gd name="connsiteY82-6358" fmla="*/ 3338945 h 5680363"/>
              <a:gd name="connsiteX83-6359" fmla="*/ 138546 w 1440978"/>
              <a:gd name="connsiteY83-6360" fmla="*/ 3574472 h 5680363"/>
              <a:gd name="connsiteX84-6361" fmla="*/ 180109 w 1440978"/>
              <a:gd name="connsiteY84-6362" fmla="*/ 3657600 h 5680363"/>
              <a:gd name="connsiteX85-6363" fmla="*/ 207818 w 1440978"/>
              <a:gd name="connsiteY85-6364" fmla="*/ 3740727 h 5680363"/>
              <a:gd name="connsiteX86-6365" fmla="*/ 263237 w 1440978"/>
              <a:gd name="connsiteY86-6366" fmla="*/ 3810000 h 5680363"/>
              <a:gd name="connsiteX87-6367" fmla="*/ 401782 w 1440978"/>
              <a:gd name="connsiteY87-6368" fmla="*/ 4544290 h 5680363"/>
              <a:gd name="connsiteX88-6369" fmla="*/ 471055 w 1440978"/>
              <a:gd name="connsiteY88-6370" fmla="*/ 5583382 h 5680363"/>
              <a:gd name="connsiteX89-6371" fmla="*/ 443346 w 1440978"/>
              <a:gd name="connsiteY89-6372" fmla="*/ 5181601 h 5680363"/>
              <a:gd name="connsiteX90-6373" fmla="*/ 332509 w 1440978"/>
              <a:gd name="connsiteY90-6374" fmla="*/ 3976254 h 5680363"/>
              <a:gd name="connsiteX91-6375" fmla="*/ 207818 w 1440978"/>
              <a:gd name="connsiteY91-6376" fmla="*/ 5264727 h 5680363"/>
              <a:gd name="connsiteX92-6377" fmla="*/ 166255 w 1440978"/>
              <a:gd name="connsiteY92-6378" fmla="*/ 5541818 h 5680363"/>
              <a:gd name="connsiteX93-6379" fmla="*/ 138546 w 1440978"/>
              <a:gd name="connsiteY93-6380" fmla="*/ 5583381 h 5680363"/>
              <a:gd name="connsiteX94-6381" fmla="*/ 304800 w 1440978"/>
              <a:gd name="connsiteY94-6382" fmla="*/ 5611091 h 5680363"/>
              <a:gd name="connsiteX95-6383" fmla="*/ 706582 w 1440978"/>
              <a:gd name="connsiteY95-6384" fmla="*/ 5597237 h 5680363"/>
              <a:gd name="connsiteX96-6385" fmla="*/ 748146 w 1440978"/>
              <a:gd name="connsiteY96-6386" fmla="*/ 5389419 h 5680363"/>
              <a:gd name="connsiteX97-6387" fmla="*/ 748146 w 1440978"/>
              <a:gd name="connsiteY97-6388" fmla="*/ 3893128 h 5680363"/>
              <a:gd name="connsiteX98-6389" fmla="*/ 706582 w 1440978"/>
              <a:gd name="connsiteY98-6390" fmla="*/ 3075710 h 5680363"/>
              <a:gd name="connsiteX99-6391" fmla="*/ 1011382 w 1440978"/>
              <a:gd name="connsiteY99-6392" fmla="*/ 3048001 h 5680363"/>
              <a:gd name="connsiteX100-6393" fmla="*/ 1052946 w 1440978"/>
              <a:gd name="connsiteY100-6394" fmla="*/ 3034146 h 5680363"/>
              <a:gd name="connsiteX101-6395" fmla="*/ 1080655 w 1440978"/>
              <a:gd name="connsiteY101-6396" fmla="*/ 3283528 h 5680363"/>
              <a:gd name="connsiteX102-6397" fmla="*/ 1149928 w 1440978"/>
              <a:gd name="connsiteY102-6398" fmla="*/ 3713020 h 5680363"/>
              <a:gd name="connsiteX103-6399" fmla="*/ 1177638 w 1440978"/>
              <a:gd name="connsiteY103-6400" fmla="*/ 4904510 h 5680363"/>
              <a:gd name="connsiteX104-6401" fmla="*/ 1094508 w 1440978"/>
              <a:gd name="connsiteY104-6402" fmla="*/ 5680363 h 5680363"/>
              <a:gd name="connsiteX0-6403" fmla="*/ 969818 w 1441608"/>
              <a:gd name="connsiteY0-6404" fmla="*/ 304800 h 5680363"/>
              <a:gd name="connsiteX1-6405" fmla="*/ 1052946 w 1441608"/>
              <a:gd name="connsiteY1-6406" fmla="*/ 290945 h 5680363"/>
              <a:gd name="connsiteX2-6407" fmla="*/ 1094509 w 1441608"/>
              <a:gd name="connsiteY2-6408" fmla="*/ 277090 h 5680363"/>
              <a:gd name="connsiteX3-6409" fmla="*/ 1080655 w 1441608"/>
              <a:gd name="connsiteY3-6410" fmla="*/ 193963 h 5680363"/>
              <a:gd name="connsiteX4-6411" fmla="*/ 1025237 w 1441608"/>
              <a:gd name="connsiteY4-6412" fmla="*/ 124690 h 5680363"/>
              <a:gd name="connsiteX5-6413" fmla="*/ 955964 w 1441608"/>
              <a:gd name="connsiteY5-6414" fmla="*/ 69272 h 5680363"/>
              <a:gd name="connsiteX6-6415" fmla="*/ 831273 w 1441608"/>
              <a:gd name="connsiteY6-6416" fmla="*/ 0 h 5680363"/>
              <a:gd name="connsiteX7-6417" fmla="*/ 401782 w 1441608"/>
              <a:gd name="connsiteY7-6418" fmla="*/ 13854 h 5680363"/>
              <a:gd name="connsiteX8-6419" fmla="*/ 360218 w 1441608"/>
              <a:gd name="connsiteY8-6420" fmla="*/ 27709 h 5680363"/>
              <a:gd name="connsiteX9-6421" fmla="*/ 318655 w 1441608"/>
              <a:gd name="connsiteY9-6422" fmla="*/ 55418 h 5680363"/>
              <a:gd name="connsiteX10-6423" fmla="*/ 277091 w 1441608"/>
              <a:gd name="connsiteY10-6424" fmla="*/ 96981 h 5680363"/>
              <a:gd name="connsiteX11-6425" fmla="*/ 263237 w 1441608"/>
              <a:gd name="connsiteY11-6426" fmla="*/ 138545 h 5680363"/>
              <a:gd name="connsiteX12-6427" fmla="*/ 180109 w 1441608"/>
              <a:gd name="connsiteY12-6428" fmla="*/ 180109 h 5680363"/>
              <a:gd name="connsiteX13-6429" fmla="*/ 166255 w 1441608"/>
              <a:gd name="connsiteY13-6430" fmla="*/ 346363 h 5680363"/>
              <a:gd name="connsiteX14-6431" fmla="*/ 138546 w 1441608"/>
              <a:gd name="connsiteY14-6432" fmla="*/ 387927 h 5680363"/>
              <a:gd name="connsiteX15-6433" fmla="*/ 96982 w 1441608"/>
              <a:gd name="connsiteY15-6434" fmla="*/ 457200 h 5680363"/>
              <a:gd name="connsiteX16-6435" fmla="*/ 124691 w 1441608"/>
              <a:gd name="connsiteY16-6436" fmla="*/ 498763 h 5680363"/>
              <a:gd name="connsiteX17-6437" fmla="*/ 207818 w 1441608"/>
              <a:gd name="connsiteY17-6438" fmla="*/ 526472 h 5680363"/>
              <a:gd name="connsiteX18-6439" fmla="*/ 235528 w 1441608"/>
              <a:gd name="connsiteY18-6440" fmla="*/ 568036 h 5680363"/>
              <a:gd name="connsiteX19-6441" fmla="*/ 249382 w 1441608"/>
              <a:gd name="connsiteY19-6442" fmla="*/ 678872 h 5680363"/>
              <a:gd name="connsiteX20-6443" fmla="*/ 290946 w 1441608"/>
              <a:gd name="connsiteY20-6444" fmla="*/ 692727 h 5680363"/>
              <a:gd name="connsiteX21-6445" fmla="*/ 332509 w 1441608"/>
              <a:gd name="connsiteY21-6446" fmla="*/ 720436 h 5680363"/>
              <a:gd name="connsiteX22-6447" fmla="*/ 346364 w 1441608"/>
              <a:gd name="connsiteY22-6448" fmla="*/ 762000 h 5680363"/>
              <a:gd name="connsiteX23-6449" fmla="*/ 415637 w 1441608"/>
              <a:gd name="connsiteY23-6450" fmla="*/ 886690 h 5680363"/>
              <a:gd name="connsiteX24-6451" fmla="*/ 415637 w 1441608"/>
              <a:gd name="connsiteY24-6452" fmla="*/ 1066800 h 5680363"/>
              <a:gd name="connsiteX25-6453" fmla="*/ 498764 w 1441608"/>
              <a:gd name="connsiteY25-6454" fmla="*/ 1094509 h 5680363"/>
              <a:gd name="connsiteX26-6455" fmla="*/ 609600 w 1441608"/>
              <a:gd name="connsiteY26-6456" fmla="*/ 1108363 h 5680363"/>
              <a:gd name="connsiteX27-6457" fmla="*/ 692728 w 1441608"/>
              <a:gd name="connsiteY27-6458" fmla="*/ 1136072 h 5680363"/>
              <a:gd name="connsiteX28-6459" fmla="*/ 734291 w 1441608"/>
              <a:gd name="connsiteY28-6460" fmla="*/ 1163781 h 5680363"/>
              <a:gd name="connsiteX29-6461" fmla="*/ 817418 w 1441608"/>
              <a:gd name="connsiteY29-6462" fmla="*/ 1191490 h 5680363"/>
              <a:gd name="connsiteX30-6463" fmla="*/ 845128 w 1441608"/>
              <a:gd name="connsiteY30-6464" fmla="*/ 1219200 h 5680363"/>
              <a:gd name="connsiteX31-6465" fmla="*/ 886691 w 1441608"/>
              <a:gd name="connsiteY31-6466" fmla="*/ 1233054 h 5680363"/>
              <a:gd name="connsiteX32-6467" fmla="*/ 872837 w 1441608"/>
              <a:gd name="connsiteY32-6468" fmla="*/ 1274618 h 5680363"/>
              <a:gd name="connsiteX33-6469" fmla="*/ 789709 w 1441608"/>
              <a:gd name="connsiteY33-6470" fmla="*/ 1288472 h 5680363"/>
              <a:gd name="connsiteX34-6471" fmla="*/ 734291 w 1441608"/>
              <a:gd name="connsiteY34-6472" fmla="*/ 1302327 h 5680363"/>
              <a:gd name="connsiteX35-6473" fmla="*/ 526473 w 1441608"/>
              <a:gd name="connsiteY35-6474" fmla="*/ 1288472 h 5680363"/>
              <a:gd name="connsiteX36-6475" fmla="*/ 443346 w 1441608"/>
              <a:gd name="connsiteY36-6476" fmla="*/ 1246909 h 5680363"/>
              <a:gd name="connsiteX37-6477" fmla="*/ 401782 w 1441608"/>
              <a:gd name="connsiteY37-6478" fmla="*/ 1233054 h 5680363"/>
              <a:gd name="connsiteX38-6479" fmla="*/ 360218 w 1441608"/>
              <a:gd name="connsiteY38-6480" fmla="*/ 1191490 h 5680363"/>
              <a:gd name="connsiteX39-6481" fmla="*/ 277091 w 1441608"/>
              <a:gd name="connsiteY39-6482" fmla="*/ 1246909 h 5680363"/>
              <a:gd name="connsiteX40-6483" fmla="*/ 263237 w 1441608"/>
              <a:gd name="connsiteY40-6484" fmla="*/ 1288472 h 5680363"/>
              <a:gd name="connsiteX41-6485" fmla="*/ 207818 w 1441608"/>
              <a:gd name="connsiteY41-6486" fmla="*/ 1371600 h 5680363"/>
              <a:gd name="connsiteX42-6487" fmla="*/ 180109 w 1441608"/>
              <a:gd name="connsiteY42-6488" fmla="*/ 1468581 h 5680363"/>
              <a:gd name="connsiteX43-6489" fmla="*/ 124691 w 1441608"/>
              <a:gd name="connsiteY43-6490" fmla="*/ 1551709 h 5680363"/>
              <a:gd name="connsiteX44-6491" fmla="*/ 69273 w 1441608"/>
              <a:gd name="connsiteY44-6492" fmla="*/ 1717963 h 5680363"/>
              <a:gd name="connsiteX45-6493" fmla="*/ 55418 w 1441608"/>
              <a:gd name="connsiteY45-6494" fmla="*/ 1759527 h 5680363"/>
              <a:gd name="connsiteX46-6495" fmla="*/ 41564 w 1441608"/>
              <a:gd name="connsiteY46-6496" fmla="*/ 1801090 h 5680363"/>
              <a:gd name="connsiteX47-6497" fmla="*/ 27709 w 1441608"/>
              <a:gd name="connsiteY47-6498" fmla="*/ 2064327 h 5680363"/>
              <a:gd name="connsiteX48-6499" fmla="*/ 13855 w 1441608"/>
              <a:gd name="connsiteY48-6500" fmla="*/ 2105890 h 5680363"/>
              <a:gd name="connsiteX49-6501" fmla="*/ 0 w 1441608"/>
              <a:gd name="connsiteY49-6502" fmla="*/ 2798618 h 5680363"/>
              <a:gd name="connsiteX50-6503" fmla="*/ 13855 w 1441608"/>
              <a:gd name="connsiteY50-6504" fmla="*/ 2840181 h 5680363"/>
              <a:gd name="connsiteX51-6505" fmla="*/ 83128 w 1441608"/>
              <a:gd name="connsiteY51-6506" fmla="*/ 2854036 h 5680363"/>
              <a:gd name="connsiteX52-6507" fmla="*/ 138546 w 1441608"/>
              <a:gd name="connsiteY52-6508" fmla="*/ 2867890 h 5680363"/>
              <a:gd name="connsiteX53-6509" fmla="*/ 221673 w 1441608"/>
              <a:gd name="connsiteY53-6510" fmla="*/ 2840181 h 5680363"/>
              <a:gd name="connsiteX54-6511" fmla="*/ 277091 w 1441608"/>
              <a:gd name="connsiteY54-6512" fmla="*/ 2812472 h 5680363"/>
              <a:gd name="connsiteX55-6513" fmla="*/ 332509 w 1441608"/>
              <a:gd name="connsiteY55-6514" fmla="*/ 2798618 h 5680363"/>
              <a:gd name="connsiteX56-6515" fmla="*/ 457200 w 1441608"/>
              <a:gd name="connsiteY56-6516" fmla="*/ 2770909 h 5680363"/>
              <a:gd name="connsiteX57-6517" fmla="*/ 471055 w 1441608"/>
              <a:gd name="connsiteY57-6518" fmla="*/ 2729345 h 5680363"/>
              <a:gd name="connsiteX58-6519" fmla="*/ 387928 w 1441608"/>
              <a:gd name="connsiteY58-6520" fmla="*/ 2729345 h 5680363"/>
              <a:gd name="connsiteX59-6521" fmla="*/ 277091 w 1441608"/>
              <a:gd name="connsiteY59-6522" fmla="*/ 2812472 h 5680363"/>
              <a:gd name="connsiteX60-6523" fmla="*/ 221673 w 1441608"/>
              <a:gd name="connsiteY60-6524" fmla="*/ 2895600 h 5680363"/>
              <a:gd name="connsiteX61-6525" fmla="*/ 249382 w 1441608"/>
              <a:gd name="connsiteY61-6526" fmla="*/ 2937163 h 5680363"/>
              <a:gd name="connsiteX62-6527" fmla="*/ 332509 w 1441608"/>
              <a:gd name="connsiteY62-6528" fmla="*/ 2964872 h 5680363"/>
              <a:gd name="connsiteX63-6529" fmla="*/ 512618 w 1441608"/>
              <a:gd name="connsiteY63-6530" fmla="*/ 2951018 h 5680363"/>
              <a:gd name="connsiteX64-6531" fmla="*/ 637309 w 1441608"/>
              <a:gd name="connsiteY64-6532" fmla="*/ 2881746 h 5680363"/>
              <a:gd name="connsiteX65-6533" fmla="*/ 845128 w 1441608"/>
              <a:gd name="connsiteY65-6534" fmla="*/ 2909454 h 5680363"/>
              <a:gd name="connsiteX66-6535" fmla="*/ 623454 w 1441608"/>
              <a:gd name="connsiteY66-6536" fmla="*/ 2770908 h 5680363"/>
              <a:gd name="connsiteX67-6537" fmla="*/ 1011382 w 1441608"/>
              <a:gd name="connsiteY67-6538" fmla="*/ 2923309 h 5680363"/>
              <a:gd name="connsiteX68-6539" fmla="*/ 1011382 w 1441608"/>
              <a:gd name="connsiteY68-6540" fmla="*/ 2563091 h 5680363"/>
              <a:gd name="connsiteX69-6541" fmla="*/ 775855 w 1441608"/>
              <a:gd name="connsiteY69-6542" fmla="*/ 2438401 h 5680363"/>
              <a:gd name="connsiteX70-6543" fmla="*/ 471055 w 1441608"/>
              <a:gd name="connsiteY70-6544" fmla="*/ 2175163 h 5680363"/>
              <a:gd name="connsiteX71-6545" fmla="*/ 1149928 w 1441608"/>
              <a:gd name="connsiteY71-6546" fmla="*/ 2521528 h 5680363"/>
              <a:gd name="connsiteX72-6547" fmla="*/ 1440873 w 1441608"/>
              <a:gd name="connsiteY72-6548" fmla="*/ 1814946 h 5680363"/>
              <a:gd name="connsiteX73-6549" fmla="*/ 1052946 w 1441608"/>
              <a:gd name="connsiteY73-6550" fmla="*/ 2521528 h 5680363"/>
              <a:gd name="connsiteX74-6551" fmla="*/ 1011382 w 1441608"/>
              <a:gd name="connsiteY74-6552" fmla="*/ 3048000 h 5680363"/>
              <a:gd name="connsiteX75-6553" fmla="*/ 290946 w 1441608"/>
              <a:gd name="connsiteY75-6554" fmla="*/ 3034145 h 5680363"/>
              <a:gd name="connsiteX76-6555" fmla="*/ 235528 w 1441608"/>
              <a:gd name="connsiteY76-6556" fmla="*/ 3020290 h 5680363"/>
              <a:gd name="connsiteX77-6557" fmla="*/ 124691 w 1441608"/>
              <a:gd name="connsiteY77-6558" fmla="*/ 3006436 h 5680363"/>
              <a:gd name="connsiteX78-6559" fmla="*/ 83128 w 1441608"/>
              <a:gd name="connsiteY78-6560" fmla="*/ 2895600 h 5680363"/>
              <a:gd name="connsiteX79-6561" fmla="*/ 55418 w 1441608"/>
              <a:gd name="connsiteY79-6562" fmla="*/ 2854036 h 5680363"/>
              <a:gd name="connsiteX80-6563" fmla="*/ 69273 w 1441608"/>
              <a:gd name="connsiteY80-6564" fmla="*/ 2895600 h 5680363"/>
              <a:gd name="connsiteX81-6565" fmla="*/ 83128 w 1441608"/>
              <a:gd name="connsiteY81-6566" fmla="*/ 3255818 h 5680363"/>
              <a:gd name="connsiteX82-6567" fmla="*/ 110837 w 1441608"/>
              <a:gd name="connsiteY82-6568" fmla="*/ 3297381 h 5680363"/>
              <a:gd name="connsiteX83-6569" fmla="*/ 124691 w 1441608"/>
              <a:gd name="connsiteY83-6570" fmla="*/ 3338945 h 5680363"/>
              <a:gd name="connsiteX84-6571" fmla="*/ 138546 w 1441608"/>
              <a:gd name="connsiteY84-6572" fmla="*/ 3574472 h 5680363"/>
              <a:gd name="connsiteX85-6573" fmla="*/ 180109 w 1441608"/>
              <a:gd name="connsiteY85-6574" fmla="*/ 3657600 h 5680363"/>
              <a:gd name="connsiteX86-6575" fmla="*/ 207818 w 1441608"/>
              <a:gd name="connsiteY86-6576" fmla="*/ 3740727 h 5680363"/>
              <a:gd name="connsiteX87-6577" fmla="*/ 263237 w 1441608"/>
              <a:gd name="connsiteY87-6578" fmla="*/ 3810000 h 5680363"/>
              <a:gd name="connsiteX88-6579" fmla="*/ 401782 w 1441608"/>
              <a:gd name="connsiteY88-6580" fmla="*/ 4544290 h 5680363"/>
              <a:gd name="connsiteX89-6581" fmla="*/ 471055 w 1441608"/>
              <a:gd name="connsiteY89-6582" fmla="*/ 5583382 h 5680363"/>
              <a:gd name="connsiteX90-6583" fmla="*/ 443346 w 1441608"/>
              <a:gd name="connsiteY90-6584" fmla="*/ 5181601 h 5680363"/>
              <a:gd name="connsiteX91-6585" fmla="*/ 332509 w 1441608"/>
              <a:gd name="connsiteY91-6586" fmla="*/ 3976254 h 5680363"/>
              <a:gd name="connsiteX92-6587" fmla="*/ 207818 w 1441608"/>
              <a:gd name="connsiteY92-6588" fmla="*/ 5264727 h 5680363"/>
              <a:gd name="connsiteX93-6589" fmla="*/ 166255 w 1441608"/>
              <a:gd name="connsiteY93-6590" fmla="*/ 5541818 h 5680363"/>
              <a:gd name="connsiteX94-6591" fmla="*/ 138546 w 1441608"/>
              <a:gd name="connsiteY94-6592" fmla="*/ 5583381 h 5680363"/>
              <a:gd name="connsiteX95-6593" fmla="*/ 304800 w 1441608"/>
              <a:gd name="connsiteY95-6594" fmla="*/ 5611091 h 5680363"/>
              <a:gd name="connsiteX96-6595" fmla="*/ 706582 w 1441608"/>
              <a:gd name="connsiteY96-6596" fmla="*/ 5597237 h 5680363"/>
              <a:gd name="connsiteX97-6597" fmla="*/ 748146 w 1441608"/>
              <a:gd name="connsiteY97-6598" fmla="*/ 5389419 h 5680363"/>
              <a:gd name="connsiteX98-6599" fmla="*/ 748146 w 1441608"/>
              <a:gd name="connsiteY98-6600" fmla="*/ 3893128 h 5680363"/>
              <a:gd name="connsiteX99-6601" fmla="*/ 706582 w 1441608"/>
              <a:gd name="connsiteY99-6602" fmla="*/ 3075710 h 5680363"/>
              <a:gd name="connsiteX100-6603" fmla="*/ 1011382 w 1441608"/>
              <a:gd name="connsiteY100-6604" fmla="*/ 3048001 h 5680363"/>
              <a:gd name="connsiteX101-6605" fmla="*/ 1052946 w 1441608"/>
              <a:gd name="connsiteY101-6606" fmla="*/ 3034146 h 5680363"/>
              <a:gd name="connsiteX102-6607" fmla="*/ 1080655 w 1441608"/>
              <a:gd name="connsiteY102-6608" fmla="*/ 3283528 h 5680363"/>
              <a:gd name="connsiteX103-6609" fmla="*/ 1149928 w 1441608"/>
              <a:gd name="connsiteY103-6610" fmla="*/ 3713020 h 5680363"/>
              <a:gd name="connsiteX104-6611" fmla="*/ 1177638 w 1441608"/>
              <a:gd name="connsiteY104-6612" fmla="*/ 4904510 h 5680363"/>
              <a:gd name="connsiteX105" fmla="*/ 1094508 w 1441608"/>
              <a:gd name="connsiteY105" fmla="*/ 5680363 h 5680363"/>
              <a:gd name="connsiteX0-6613" fmla="*/ 969818 w 1441002"/>
              <a:gd name="connsiteY0-6614" fmla="*/ 304800 h 5680363"/>
              <a:gd name="connsiteX1-6615" fmla="*/ 1052946 w 1441002"/>
              <a:gd name="connsiteY1-6616" fmla="*/ 290945 h 5680363"/>
              <a:gd name="connsiteX2-6617" fmla="*/ 1094509 w 1441002"/>
              <a:gd name="connsiteY2-6618" fmla="*/ 277090 h 5680363"/>
              <a:gd name="connsiteX3-6619" fmla="*/ 1080655 w 1441002"/>
              <a:gd name="connsiteY3-6620" fmla="*/ 193963 h 5680363"/>
              <a:gd name="connsiteX4-6621" fmla="*/ 1025237 w 1441002"/>
              <a:gd name="connsiteY4-6622" fmla="*/ 124690 h 5680363"/>
              <a:gd name="connsiteX5-6623" fmla="*/ 955964 w 1441002"/>
              <a:gd name="connsiteY5-6624" fmla="*/ 69272 h 5680363"/>
              <a:gd name="connsiteX6-6625" fmla="*/ 831273 w 1441002"/>
              <a:gd name="connsiteY6-6626" fmla="*/ 0 h 5680363"/>
              <a:gd name="connsiteX7-6627" fmla="*/ 401782 w 1441002"/>
              <a:gd name="connsiteY7-6628" fmla="*/ 13854 h 5680363"/>
              <a:gd name="connsiteX8-6629" fmla="*/ 360218 w 1441002"/>
              <a:gd name="connsiteY8-6630" fmla="*/ 27709 h 5680363"/>
              <a:gd name="connsiteX9-6631" fmla="*/ 318655 w 1441002"/>
              <a:gd name="connsiteY9-6632" fmla="*/ 55418 h 5680363"/>
              <a:gd name="connsiteX10-6633" fmla="*/ 277091 w 1441002"/>
              <a:gd name="connsiteY10-6634" fmla="*/ 96981 h 5680363"/>
              <a:gd name="connsiteX11-6635" fmla="*/ 263237 w 1441002"/>
              <a:gd name="connsiteY11-6636" fmla="*/ 138545 h 5680363"/>
              <a:gd name="connsiteX12-6637" fmla="*/ 180109 w 1441002"/>
              <a:gd name="connsiteY12-6638" fmla="*/ 180109 h 5680363"/>
              <a:gd name="connsiteX13-6639" fmla="*/ 166255 w 1441002"/>
              <a:gd name="connsiteY13-6640" fmla="*/ 346363 h 5680363"/>
              <a:gd name="connsiteX14-6641" fmla="*/ 138546 w 1441002"/>
              <a:gd name="connsiteY14-6642" fmla="*/ 387927 h 5680363"/>
              <a:gd name="connsiteX15-6643" fmla="*/ 96982 w 1441002"/>
              <a:gd name="connsiteY15-6644" fmla="*/ 457200 h 5680363"/>
              <a:gd name="connsiteX16-6645" fmla="*/ 124691 w 1441002"/>
              <a:gd name="connsiteY16-6646" fmla="*/ 498763 h 5680363"/>
              <a:gd name="connsiteX17-6647" fmla="*/ 207818 w 1441002"/>
              <a:gd name="connsiteY17-6648" fmla="*/ 526472 h 5680363"/>
              <a:gd name="connsiteX18-6649" fmla="*/ 235528 w 1441002"/>
              <a:gd name="connsiteY18-6650" fmla="*/ 568036 h 5680363"/>
              <a:gd name="connsiteX19-6651" fmla="*/ 249382 w 1441002"/>
              <a:gd name="connsiteY19-6652" fmla="*/ 678872 h 5680363"/>
              <a:gd name="connsiteX20-6653" fmla="*/ 290946 w 1441002"/>
              <a:gd name="connsiteY20-6654" fmla="*/ 692727 h 5680363"/>
              <a:gd name="connsiteX21-6655" fmla="*/ 332509 w 1441002"/>
              <a:gd name="connsiteY21-6656" fmla="*/ 720436 h 5680363"/>
              <a:gd name="connsiteX22-6657" fmla="*/ 346364 w 1441002"/>
              <a:gd name="connsiteY22-6658" fmla="*/ 762000 h 5680363"/>
              <a:gd name="connsiteX23-6659" fmla="*/ 415637 w 1441002"/>
              <a:gd name="connsiteY23-6660" fmla="*/ 886690 h 5680363"/>
              <a:gd name="connsiteX24-6661" fmla="*/ 415637 w 1441002"/>
              <a:gd name="connsiteY24-6662" fmla="*/ 1066800 h 5680363"/>
              <a:gd name="connsiteX25-6663" fmla="*/ 498764 w 1441002"/>
              <a:gd name="connsiteY25-6664" fmla="*/ 1094509 h 5680363"/>
              <a:gd name="connsiteX26-6665" fmla="*/ 609600 w 1441002"/>
              <a:gd name="connsiteY26-6666" fmla="*/ 1108363 h 5680363"/>
              <a:gd name="connsiteX27-6667" fmla="*/ 692728 w 1441002"/>
              <a:gd name="connsiteY27-6668" fmla="*/ 1136072 h 5680363"/>
              <a:gd name="connsiteX28-6669" fmla="*/ 734291 w 1441002"/>
              <a:gd name="connsiteY28-6670" fmla="*/ 1163781 h 5680363"/>
              <a:gd name="connsiteX29-6671" fmla="*/ 817418 w 1441002"/>
              <a:gd name="connsiteY29-6672" fmla="*/ 1191490 h 5680363"/>
              <a:gd name="connsiteX30-6673" fmla="*/ 845128 w 1441002"/>
              <a:gd name="connsiteY30-6674" fmla="*/ 1219200 h 5680363"/>
              <a:gd name="connsiteX31-6675" fmla="*/ 886691 w 1441002"/>
              <a:gd name="connsiteY31-6676" fmla="*/ 1233054 h 5680363"/>
              <a:gd name="connsiteX32-6677" fmla="*/ 872837 w 1441002"/>
              <a:gd name="connsiteY32-6678" fmla="*/ 1274618 h 5680363"/>
              <a:gd name="connsiteX33-6679" fmla="*/ 789709 w 1441002"/>
              <a:gd name="connsiteY33-6680" fmla="*/ 1288472 h 5680363"/>
              <a:gd name="connsiteX34-6681" fmla="*/ 734291 w 1441002"/>
              <a:gd name="connsiteY34-6682" fmla="*/ 1302327 h 5680363"/>
              <a:gd name="connsiteX35-6683" fmla="*/ 526473 w 1441002"/>
              <a:gd name="connsiteY35-6684" fmla="*/ 1288472 h 5680363"/>
              <a:gd name="connsiteX36-6685" fmla="*/ 443346 w 1441002"/>
              <a:gd name="connsiteY36-6686" fmla="*/ 1246909 h 5680363"/>
              <a:gd name="connsiteX37-6687" fmla="*/ 401782 w 1441002"/>
              <a:gd name="connsiteY37-6688" fmla="*/ 1233054 h 5680363"/>
              <a:gd name="connsiteX38-6689" fmla="*/ 360218 w 1441002"/>
              <a:gd name="connsiteY38-6690" fmla="*/ 1191490 h 5680363"/>
              <a:gd name="connsiteX39-6691" fmla="*/ 277091 w 1441002"/>
              <a:gd name="connsiteY39-6692" fmla="*/ 1246909 h 5680363"/>
              <a:gd name="connsiteX40-6693" fmla="*/ 263237 w 1441002"/>
              <a:gd name="connsiteY40-6694" fmla="*/ 1288472 h 5680363"/>
              <a:gd name="connsiteX41-6695" fmla="*/ 207818 w 1441002"/>
              <a:gd name="connsiteY41-6696" fmla="*/ 1371600 h 5680363"/>
              <a:gd name="connsiteX42-6697" fmla="*/ 180109 w 1441002"/>
              <a:gd name="connsiteY42-6698" fmla="*/ 1468581 h 5680363"/>
              <a:gd name="connsiteX43-6699" fmla="*/ 124691 w 1441002"/>
              <a:gd name="connsiteY43-6700" fmla="*/ 1551709 h 5680363"/>
              <a:gd name="connsiteX44-6701" fmla="*/ 69273 w 1441002"/>
              <a:gd name="connsiteY44-6702" fmla="*/ 1717963 h 5680363"/>
              <a:gd name="connsiteX45-6703" fmla="*/ 55418 w 1441002"/>
              <a:gd name="connsiteY45-6704" fmla="*/ 1759527 h 5680363"/>
              <a:gd name="connsiteX46-6705" fmla="*/ 41564 w 1441002"/>
              <a:gd name="connsiteY46-6706" fmla="*/ 1801090 h 5680363"/>
              <a:gd name="connsiteX47-6707" fmla="*/ 27709 w 1441002"/>
              <a:gd name="connsiteY47-6708" fmla="*/ 2064327 h 5680363"/>
              <a:gd name="connsiteX48-6709" fmla="*/ 13855 w 1441002"/>
              <a:gd name="connsiteY48-6710" fmla="*/ 2105890 h 5680363"/>
              <a:gd name="connsiteX49-6711" fmla="*/ 0 w 1441002"/>
              <a:gd name="connsiteY49-6712" fmla="*/ 2798618 h 5680363"/>
              <a:gd name="connsiteX50-6713" fmla="*/ 13855 w 1441002"/>
              <a:gd name="connsiteY50-6714" fmla="*/ 2840181 h 5680363"/>
              <a:gd name="connsiteX51-6715" fmla="*/ 83128 w 1441002"/>
              <a:gd name="connsiteY51-6716" fmla="*/ 2854036 h 5680363"/>
              <a:gd name="connsiteX52-6717" fmla="*/ 138546 w 1441002"/>
              <a:gd name="connsiteY52-6718" fmla="*/ 2867890 h 5680363"/>
              <a:gd name="connsiteX53-6719" fmla="*/ 221673 w 1441002"/>
              <a:gd name="connsiteY53-6720" fmla="*/ 2840181 h 5680363"/>
              <a:gd name="connsiteX54-6721" fmla="*/ 277091 w 1441002"/>
              <a:gd name="connsiteY54-6722" fmla="*/ 2812472 h 5680363"/>
              <a:gd name="connsiteX55-6723" fmla="*/ 332509 w 1441002"/>
              <a:gd name="connsiteY55-6724" fmla="*/ 2798618 h 5680363"/>
              <a:gd name="connsiteX56-6725" fmla="*/ 457200 w 1441002"/>
              <a:gd name="connsiteY56-6726" fmla="*/ 2770909 h 5680363"/>
              <a:gd name="connsiteX57-6727" fmla="*/ 471055 w 1441002"/>
              <a:gd name="connsiteY57-6728" fmla="*/ 2729345 h 5680363"/>
              <a:gd name="connsiteX58-6729" fmla="*/ 387928 w 1441002"/>
              <a:gd name="connsiteY58-6730" fmla="*/ 2729345 h 5680363"/>
              <a:gd name="connsiteX59-6731" fmla="*/ 277091 w 1441002"/>
              <a:gd name="connsiteY59-6732" fmla="*/ 2812472 h 5680363"/>
              <a:gd name="connsiteX60-6733" fmla="*/ 221673 w 1441002"/>
              <a:gd name="connsiteY60-6734" fmla="*/ 2895600 h 5680363"/>
              <a:gd name="connsiteX61-6735" fmla="*/ 249382 w 1441002"/>
              <a:gd name="connsiteY61-6736" fmla="*/ 2937163 h 5680363"/>
              <a:gd name="connsiteX62-6737" fmla="*/ 332509 w 1441002"/>
              <a:gd name="connsiteY62-6738" fmla="*/ 2964872 h 5680363"/>
              <a:gd name="connsiteX63-6739" fmla="*/ 512618 w 1441002"/>
              <a:gd name="connsiteY63-6740" fmla="*/ 2951018 h 5680363"/>
              <a:gd name="connsiteX64-6741" fmla="*/ 637309 w 1441002"/>
              <a:gd name="connsiteY64-6742" fmla="*/ 2881746 h 5680363"/>
              <a:gd name="connsiteX65-6743" fmla="*/ 845128 w 1441002"/>
              <a:gd name="connsiteY65-6744" fmla="*/ 2909454 h 5680363"/>
              <a:gd name="connsiteX66-6745" fmla="*/ 623454 w 1441002"/>
              <a:gd name="connsiteY66-6746" fmla="*/ 2770908 h 5680363"/>
              <a:gd name="connsiteX67-6747" fmla="*/ 1011382 w 1441002"/>
              <a:gd name="connsiteY67-6748" fmla="*/ 2923309 h 5680363"/>
              <a:gd name="connsiteX68-6749" fmla="*/ 1011382 w 1441002"/>
              <a:gd name="connsiteY68-6750" fmla="*/ 2563091 h 5680363"/>
              <a:gd name="connsiteX69-6751" fmla="*/ 775855 w 1441002"/>
              <a:gd name="connsiteY69-6752" fmla="*/ 2438401 h 5680363"/>
              <a:gd name="connsiteX70-6753" fmla="*/ 471055 w 1441002"/>
              <a:gd name="connsiteY70-6754" fmla="*/ 2175163 h 5680363"/>
              <a:gd name="connsiteX71-6755" fmla="*/ 1149928 w 1441002"/>
              <a:gd name="connsiteY71-6756" fmla="*/ 2521528 h 5680363"/>
              <a:gd name="connsiteX72-6757" fmla="*/ 1440873 w 1441002"/>
              <a:gd name="connsiteY72-6758" fmla="*/ 1814946 h 5680363"/>
              <a:gd name="connsiteX73-6759" fmla="*/ 1260764 w 1441002"/>
              <a:gd name="connsiteY73-6760" fmla="*/ 2313710 h 5680363"/>
              <a:gd name="connsiteX74-6761" fmla="*/ 1052946 w 1441002"/>
              <a:gd name="connsiteY74-6762" fmla="*/ 2521528 h 5680363"/>
              <a:gd name="connsiteX75-6763" fmla="*/ 1011382 w 1441002"/>
              <a:gd name="connsiteY75-6764" fmla="*/ 3048000 h 5680363"/>
              <a:gd name="connsiteX76-6765" fmla="*/ 290946 w 1441002"/>
              <a:gd name="connsiteY76-6766" fmla="*/ 3034145 h 5680363"/>
              <a:gd name="connsiteX77-6767" fmla="*/ 235528 w 1441002"/>
              <a:gd name="connsiteY77-6768" fmla="*/ 3020290 h 5680363"/>
              <a:gd name="connsiteX78-6769" fmla="*/ 124691 w 1441002"/>
              <a:gd name="connsiteY78-6770" fmla="*/ 3006436 h 5680363"/>
              <a:gd name="connsiteX79-6771" fmla="*/ 83128 w 1441002"/>
              <a:gd name="connsiteY79-6772" fmla="*/ 2895600 h 5680363"/>
              <a:gd name="connsiteX80-6773" fmla="*/ 55418 w 1441002"/>
              <a:gd name="connsiteY80-6774" fmla="*/ 2854036 h 5680363"/>
              <a:gd name="connsiteX81-6775" fmla="*/ 69273 w 1441002"/>
              <a:gd name="connsiteY81-6776" fmla="*/ 2895600 h 5680363"/>
              <a:gd name="connsiteX82-6777" fmla="*/ 83128 w 1441002"/>
              <a:gd name="connsiteY82-6778" fmla="*/ 3255818 h 5680363"/>
              <a:gd name="connsiteX83-6779" fmla="*/ 110837 w 1441002"/>
              <a:gd name="connsiteY83-6780" fmla="*/ 3297381 h 5680363"/>
              <a:gd name="connsiteX84-6781" fmla="*/ 124691 w 1441002"/>
              <a:gd name="connsiteY84-6782" fmla="*/ 3338945 h 5680363"/>
              <a:gd name="connsiteX85-6783" fmla="*/ 138546 w 1441002"/>
              <a:gd name="connsiteY85-6784" fmla="*/ 3574472 h 5680363"/>
              <a:gd name="connsiteX86-6785" fmla="*/ 180109 w 1441002"/>
              <a:gd name="connsiteY86-6786" fmla="*/ 3657600 h 5680363"/>
              <a:gd name="connsiteX87-6787" fmla="*/ 207818 w 1441002"/>
              <a:gd name="connsiteY87-6788" fmla="*/ 3740727 h 5680363"/>
              <a:gd name="connsiteX88-6789" fmla="*/ 263237 w 1441002"/>
              <a:gd name="connsiteY88-6790" fmla="*/ 3810000 h 5680363"/>
              <a:gd name="connsiteX89-6791" fmla="*/ 401782 w 1441002"/>
              <a:gd name="connsiteY89-6792" fmla="*/ 4544290 h 5680363"/>
              <a:gd name="connsiteX90-6793" fmla="*/ 471055 w 1441002"/>
              <a:gd name="connsiteY90-6794" fmla="*/ 5583382 h 5680363"/>
              <a:gd name="connsiteX91-6795" fmla="*/ 443346 w 1441002"/>
              <a:gd name="connsiteY91-6796" fmla="*/ 5181601 h 5680363"/>
              <a:gd name="connsiteX92-6797" fmla="*/ 332509 w 1441002"/>
              <a:gd name="connsiteY92-6798" fmla="*/ 3976254 h 5680363"/>
              <a:gd name="connsiteX93-6799" fmla="*/ 207818 w 1441002"/>
              <a:gd name="connsiteY93-6800" fmla="*/ 5264727 h 5680363"/>
              <a:gd name="connsiteX94-6801" fmla="*/ 166255 w 1441002"/>
              <a:gd name="connsiteY94-6802" fmla="*/ 5541818 h 5680363"/>
              <a:gd name="connsiteX95-6803" fmla="*/ 138546 w 1441002"/>
              <a:gd name="connsiteY95-6804" fmla="*/ 5583381 h 5680363"/>
              <a:gd name="connsiteX96-6805" fmla="*/ 304800 w 1441002"/>
              <a:gd name="connsiteY96-6806" fmla="*/ 5611091 h 5680363"/>
              <a:gd name="connsiteX97-6807" fmla="*/ 706582 w 1441002"/>
              <a:gd name="connsiteY97-6808" fmla="*/ 5597237 h 5680363"/>
              <a:gd name="connsiteX98-6809" fmla="*/ 748146 w 1441002"/>
              <a:gd name="connsiteY98-6810" fmla="*/ 5389419 h 5680363"/>
              <a:gd name="connsiteX99-6811" fmla="*/ 748146 w 1441002"/>
              <a:gd name="connsiteY99-6812" fmla="*/ 3893128 h 5680363"/>
              <a:gd name="connsiteX100-6813" fmla="*/ 706582 w 1441002"/>
              <a:gd name="connsiteY100-6814" fmla="*/ 3075710 h 5680363"/>
              <a:gd name="connsiteX101-6815" fmla="*/ 1011382 w 1441002"/>
              <a:gd name="connsiteY101-6816" fmla="*/ 3048001 h 5680363"/>
              <a:gd name="connsiteX102-6817" fmla="*/ 1052946 w 1441002"/>
              <a:gd name="connsiteY102-6818" fmla="*/ 3034146 h 5680363"/>
              <a:gd name="connsiteX103-6819" fmla="*/ 1080655 w 1441002"/>
              <a:gd name="connsiteY103-6820" fmla="*/ 3283528 h 5680363"/>
              <a:gd name="connsiteX104-6821" fmla="*/ 1149928 w 1441002"/>
              <a:gd name="connsiteY104-6822" fmla="*/ 3713020 h 5680363"/>
              <a:gd name="connsiteX105-6823" fmla="*/ 1177638 w 1441002"/>
              <a:gd name="connsiteY105-6824" fmla="*/ 4904510 h 5680363"/>
              <a:gd name="connsiteX106" fmla="*/ 1094508 w 1441002"/>
              <a:gd name="connsiteY106" fmla="*/ 5680363 h 5680363"/>
              <a:gd name="connsiteX0-6825" fmla="*/ 969818 w 1441002"/>
              <a:gd name="connsiteY0-6826" fmla="*/ 304800 h 5680363"/>
              <a:gd name="connsiteX1-6827" fmla="*/ 1052946 w 1441002"/>
              <a:gd name="connsiteY1-6828" fmla="*/ 290945 h 5680363"/>
              <a:gd name="connsiteX2-6829" fmla="*/ 1094509 w 1441002"/>
              <a:gd name="connsiteY2-6830" fmla="*/ 277090 h 5680363"/>
              <a:gd name="connsiteX3-6831" fmla="*/ 1080655 w 1441002"/>
              <a:gd name="connsiteY3-6832" fmla="*/ 193963 h 5680363"/>
              <a:gd name="connsiteX4-6833" fmla="*/ 1025237 w 1441002"/>
              <a:gd name="connsiteY4-6834" fmla="*/ 124690 h 5680363"/>
              <a:gd name="connsiteX5-6835" fmla="*/ 955964 w 1441002"/>
              <a:gd name="connsiteY5-6836" fmla="*/ 69272 h 5680363"/>
              <a:gd name="connsiteX6-6837" fmla="*/ 831273 w 1441002"/>
              <a:gd name="connsiteY6-6838" fmla="*/ 0 h 5680363"/>
              <a:gd name="connsiteX7-6839" fmla="*/ 401782 w 1441002"/>
              <a:gd name="connsiteY7-6840" fmla="*/ 13854 h 5680363"/>
              <a:gd name="connsiteX8-6841" fmla="*/ 360218 w 1441002"/>
              <a:gd name="connsiteY8-6842" fmla="*/ 27709 h 5680363"/>
              <a:gd name="connsiteX9-6843" fmla="*/ 318655 w 1441002"/>
              <a:gd name="connsiteY9-6844" fmla="*/ 55418 h 5680363"/>
              <a:gd name="connsiteX10-6845" fmla="*/ 277091 w 1441002"/>
              <a:gd name="connsiteY10-6846" fmla="*/ 96981 h 5680363"/>
              <a:gd name="connsiteX11-6847" fmla="*/ 263237 w 1441002"/>
              <a:gd name="connsiteY11-6848" fmla="*/ 138545 h 5680363"/>
              <a:gd name="connsiteX12-6849" fmla="*/ 180109 w 1441002"/>
              <a:gd name="connsiteY12-6850" fmla="*/ 180109 h 5680363"/>
              <a:gd name="connsiteX13-6851" fmla="*/ 166255 w 1441002"/>
              <a:gd name="connsiteY13-6852" fmla="*/ 346363 h 5680363"/>
              <a:gd name="connsiteX14-6853" fmla="*/ 138546 w 1441002"/>
              <a:gd name="connsiteY14-6854" fmla="*/ 387927 h 5680363"/>
              <a:gd name="connsiteX15-6855" fmla="*/ 96982 w 1441002"/>
              <a:gd name="connsiteY15-6856" fmla="*/ 457200 h 5680363"/>
              <a:gd name="connsiteX16-6857" fmla="*/ 124691 w 1441002"/>
              <a:gd name="connsiteY16-6858" fmla="*/ 498763 h 5680363"/>
              <a:gd name="connsiteX17-6859" fmla="*/ 207818 w 1441002"/>
              <a:gd name="connsiteY17-6860" fmla="*/ 526472 h 5680363"/>
              <a:gd name="connsiteX18-6861" fmla="*/ 235528 w 1441002"/>
              <a:gd name="connsiteY18-6862" fmla="*/ 568036 h 5680363"/>
              <a:gd name="connsiteX19-6863" fmla="*/ 249382 w 1441002"/>
              <a:gd name="connsiteY19-6864" fmla="*/ 678872 h 5680363"/>
              <a:gd name="connsiteX20-6865" fmla="*/ 290946 w 1441002"/>
              <a:gd name="connsiteY20-6866" fmla="*/ 692727 h 5680363"/>
              <a:gd name="connsiteX21-6867" fmla="*/ 332509 w 1441002"/>
              <a:gd name="connsiteY21-6868" fmla="*/ 720436 h 5680363"/>
              <a:gd name="connsiteX22-6869" fmla="*/ 346364 w 1441002"/>
              <a:gd name="connsiteY22-6870" fmla="*/ 762000 h 5680363"/>
              <a:gd name="connsiteX23-6871" fmla="*/ 415637 w 1441002"/>
              <a:gd name="connsiteY23-6872" fmla="*/ 886690 h 5680363"/>
              <a:gd name="connsiteX24-6873" fmla="*/ 415637 w 1441002"/>
              <a:gd name="connsiteY24-6874" fmla="*/ 1066800 h 5680363"/>
              <a:gd name="connsiteX25-6875" fmla="*/ 498764 w 1441002"/>
              <a:gd name="connsiteY25-6876" fmla="*/ 1094509 h 5680363"/>
              <a:gd name="connsiteX26-6877" fmla="*/ 609600 w 1441002"/>
              <a:gd name="connsiteY26-6878" fmla="*/ 1108363 h 5680363"/>
              <a:gd name="connsiteX27-6879" fmla="*/ 692728 w 1441002"/>
              <a:gd name="connsiteY27-6880" fmla="*/ 1136072 h 5680363"/>
              <a:gd name="connsiteX28-6881" fmla="*/ 734291 w 1441002"/>
              <a:gd name="connsiteY28-6882" fmla="*/ 1163781 h 5680363"/>
              <a:gd name="connsiteX29-6883" fmla="*/ 817418 w 1441002"/>
              <a:gd name="connsiteY29-6884" fmla="*/ 1191490 h 5680363"/>
              <a:gd name="connsiteX30-6885" fmla="*/ 845128 w 1441002"/>
              <a:gd name="connsiteY30-6886" fmla="*/ 1219200 h 5680363"/>
              <a:gd name="connsiteX31-6887" fmla="*/ 886691 w 1441002"/>
              <a:gd name="connsiteY31-6888" fmla="*/ 1233054 h 5680363"/>
              <a:gd name="connsiteX32-6889" fmla="*/ 872837 w 1441002"/>
              <a:gd name="connsiteY32-6890" fmla="*/ 1274618 h 5680363"/>
              <a:gd name="connsiteX33-6891" fmla="*/ 789709 w 1441002"/>
              <a:gd name="connsiteY33-6892" fmla="*/ 1288472 h 5680363"/>
              <a:gd name="connsiteX34-6893" fmla="*/ 734291 w 1441002"/>
              <a:gd name="connsiteY34-6894" fmla="*/ 1302327 h 5680363"/>
              <a:gd name="connsiteX35-6895" fmla="*/ 526473 w 1441002"/>
              <a:gd name="connsiteY35-6896" fmla="*/ 1288472 h 5680363"/>
              <a:gd name="connsiteX36-6897" fmla="*/ 443346 w 1441002"/>
              <a:gd name="connsiteY36-6898" fmla="*/ 1246909 h 5680363"/>
              <a:gd name="connsiteX37-6899" fmla="*/ 401782 w 1441002"/>
              <a:gd name="connsiteY37-6900" fmla="*/ 1233054 h 5680363"/>
              <a:gd name="connsiteX38-6901" fmla="*/ 360218 w 1441002"/>
              <a:gd name="connsiteY38-6902" fmla="*/ 1191490 h 5680363"/>
              <a:gd name="connsiteX39-6903" fmla="*/ 277091 w 1441002"/>
              <a:gd name="connsiteY39-6904" fmla="*/ 1246909 h 5680363"/>
              <a:gd name="connsiteX40-6905" fmla="*/ 263237 w 1441002"/>
              <a:gd name="connsiteY40-6906" fmla="*/ 1288472 h 5680363"/>
              <a:gd name="connsiteX41-6907" fmla="*/ 207818 w 1441002"/>
              <a:gd name="connsiteY41-6908" fmla="*/ 1371600 h 5680363"/>
              <a:gd name="connsiteX42-6909" fmla="*/ 180109 w 1441002"/>
              <a:gd name="connsiteY42-6910" fmla="*/ 1468581 h 5680363"/>
              <a:gd name="connsiteX43-6911" fmla="*/ 124691 w 1441002"/>
              <a:gd name="connsiteY43-6912" fmla="*/ 1551709 h 5680363"/>
              <a:gd name="connsiteX44-6913" fmla="*/ 69273 w 1441002"/>
              <a:gd name="connsiteY44-6914" fmla="*/ 1717963 h 5680363"/>
              <a:gd name="connsiteX45-6915" fmla="*/ 55418 w 1441002"/>
              <a:gd name="connsiteY45-6916" fmla="*/ 1759527 h 5680363"/>
              <a:gd name="connsiteX46-6917" fmla="*/ 41564 w 1441002"/>
              <a:gd name="connsiteY46-6918" fmla="*/ 1801090 h 5680363"/>
              <a:gd name="connsiteX47-6919" fmla="*/ 27709 w 1441002"/>
              <a:gd name="connsiteY47-6920" fmla="*/ 2064327 h 5680363"/>
              <a:gd name="connsiteX48-6921" fmla="*/ 13855 w 1441002"/>
              <a:gd name="connsiteY48-6922" fmla="*/ 2105890 h 5680363"/>
              <a:gd name="connsiteX49-6923" fmla="*/ 0 w 1441002"/>
              <a:gd name="connsiteY49-6924" fmla="*/ 2798618 h 5680363"/>
              <a:gd name="connsiteX50-6925" fmla="*/ 13855 w 1441002"/>
              <a:gd name="connsiteY50-6926" fmla="*/ 2840181 h 5680363"/>
              <a:gd name="connsiteX51-6927" fmla="*/ 83128 w 1441002"/>
              <a:gd name="connsiteY51-6928" fmla="*/ 2854036 h 5680363"/>
              <a:gd name="connsiteX52-6929" fmla="*/ 138546 w 1441002"/>
              <a:gd name="connsiteY52-6930" fmla="*/ 2867890 h 5680363"/>
              <a:gd name="connsiteX53-6931" fmla="*/ 221673 w 1441002"/>
              <a:gd name="connsiteY53-6932" fmla="*/ 2840181 h 5680363"/>
              <a:gd name="connsiteX54-6933" fmla="*/ 277091 w 1441002"/>
              <a:gd name="connsiteY54-6934" fmla="*/ 2812472 h 5680363"/>
              <a:gd name="connsiteX55-6935" fmla="*/ 332509 w 1441002"/>
              <a:gd name="connsiteY55-6936" fmla="*/ 2798618 h 5680363"/>
              <a:gd name="connsiteX56-6937" fmla="*/ 457200 w 1441002"/>
              <a:gd name="connsiteY56-6938" fmla="*/ 2770909 h 5680363"/>
              <a:gd name="connsiteX57-6939" fmla="*/ 471055 w 1441002"/>
              <a:gd name="connsiteY57-6940" fmla="*/ 2729345 h 5680363"/>
              <a:gd name="connsiteX58-6941" fmla="*/ 387928 w 1441002"/>
              <a:gd name="connsiteY58-6942" fmla="*/ 2729345 h 5680363"/>
              <a:gd name="connsiteX59-6943" fmla="*/ 277091 w 1441002"/>
              <a:gd name="connsiteY59-6944" fmla="*/ 2812472 h 5680363"/>
              <a:gd name="connsiteX60-6945" fmla="*/ 221673 w 1441002"/>
              <a:gd name="connsiteY60-6946" fmla="*/ 2895600 h 5680363"/>
              <a:gd name="connsiteX61-6947" fmla="*/ 249382 w 1441002"/>
              <a:gd name="connsiteY61-6948" fmla="*/ 2937163 h 5680363"/>
              <a:gd name="connsiteX62-6949" fmla="*/ 332509 w 1441002"/>
              <a:gd name="connsiteY62-6950" fmla="*/ 2964872 h 5680363"/>
              <a:gd name="connsiteX63-6951" fmla="*/ 512618 w 1441002"/>
              <a:gd name="connsiteY63-6952" fmla="*/ 2951018 h 5680363"/>
              <a:gd name="connsiteX64-6953" fmla="*/ 637309 w 1441002"/>
              <a:gd name="connsiteY64-6954" fmla="*/ 2881746 h 5680363"/>
              <a:gd name="connsiteX65-6955" fmla="*/ 845128 w 1441002"/>
              <a:gd name="connsiteY65-6956" fmla="*/ 2909454 h 5680363"/>
              <a:gd name="connsiteX66-6957" fmla="*/ 623454 w 1441002"/>
              <a:gd name="connsiteY66-6958" fmla="*/ 2770908 h 5680363"/>
              <a:gd name="connsiteX67-6959" fmla="*/ 1011382 w 1441002"/>
              <a:gd name="connsiteY67-6960" fmla="*/ 2923309 h 5680363"/>
              <a:gd name="connsiteX68-6961" fmla="*/ 1011382 w 1441002"/>
              <a:gd name="connsiteY68-6962" fmla="*/ 2563091 h 5680363"/>
              <a:gd name="connsiteX69-6963" fmla="*/ 775855 w 1441002"/>
              <a:gd name="connsiteY69-6964" fmla="*/ 2438401 h 5680363"/>
              <a:gd name="connsiteX70-6965" fmla="*/ 471055 w 1441002"/>
              <a:gd name="connsiteY70-6966" fmla="*/ 2175163 h 5680363"/>
              <a:gd name="connsiteX71-6967" fmla="*/ 1149928 w 1441002"/>
              <a:gd name="connsiteY71-6968" fmla="*/ 2521528 h 5680363"/>
              <a:gd name="connsiteX72-6969" fmla="*/ 1440873 w 1441002"/>
              <a:gd name="connsiteY72-6970" fmla="*/ 1814946 h 5680363"/>
              <a:gd name="connsiteX73-6971" fmla="*/ 1260764 w 1441002"/>
              <a:gd name="connsiteY73-6972" fmla="*/ 2313710 h 5680363"/>
              <a:gd name="connsiteX74-6973" fmla="*/ 1052946 w 1441002"/>
              <a:gd name="connsiteY74-6974" fmla="*/ 2521528 h 5680363"/>
              <a:gd name="connsiteX75-6975" fmla="*/ 1011382 w 1441002"/>
              <a:gd name="connsiteY75-6976" fmla="*/ 3048000 h 5680363"/>
              <a:gd name="connsiteX76-6977" fmla="*/ 290946 w 1441002"/>
              <a:gd name="connsiteY76-6978" fmla="*/ 3034145 h 5680363"/>
              <a:gd name="connsiteX77-6979" fmla="*/ 235528 w 1441002"/>
              <a:gd name="connsiteY77-6980" fmla="*/ 3020290 h 5680363"/>
              <a:gd name="connsiteX78-6981" fmla="*/ 124691 w 1441002"/>
              <a:gd name="connsiteY78-6982" fmla="*/ 3006436 h 5680363"/>
              <a:gd name="connsiteX79-6983" fmla="*/ 83128 w 1441002"/>
              <a:gd name="connsiteY79-6984" fmla="*/ 2895600 h 5680363"/>
              <a:gd name="connsiteX80-6985" fmla="*/ 55418 w 1441002"/>
              <a:gd name="connsiteY80-6986" fmla="*/ 2854036 h 5680363"/>
              <a:gd name="connsiteX81-6987" fmla="*/ 69273 w 1441002"/>
              <a:gd name="connsiteY81-6988" fmla="*/ 2895600 h 5680363"/>
              <a:gd name="connsiteX82-6989" fmla="*/ 83128 w 1441002"/>
              <a:gd name="connsiteY82-6990" fmla="*/ 3255818 h 5680363"/>
              <a:gd name="connsiteX83-6991" fmla="*/ 110837 w 1441002"/>
              <a:gd name="connsiteY83-6992" fmla="*/ 3297381 h 5680363"/>
              <a:gd name="connsiteX84-6993" fmla="*/ 124691 w 1441002"/>
              <a:gd name="connsiteY84-6994" fmla="*/ 3338945 h 5680363"/>
              <a:gd name="connsiteX85-6995" fmla="*/ 138546 w 1441002"/>
              <a:gd name="connsiteY85-6996" fmla="*/ 3574472 h 5680363"/>
              <a:gd name="connsiteX86-6997" fmla="*/ 180109 w 1441002"/>
              <a:gd name="connsiteY86-6998" fmla="*/ 3657600 h 5680363"/>
              <a:gd name="connsiteX87-6999" fmla="*/ 207818 w 1441002"/>
              <a:gd name="connsiteY87-7000" fmla="*/ 3740727 h 5680363"/>
              <a:gd name="connsiteX88-7001" fmla="*/ 263237 w 1441002"/>
              <a:gd name="connsiteY88-7002" fmla="*/ 3810000 h 5680363"/>
              <a:gd name="connsiteX89-7003" fmla="*/ 401782 w 1441002"/>
              <a:gd name="connsiteY89-7004" fmla="*/ 4544290 h 5680363"/>
              <a:gd name="connsiteX90-7005" fmla="*/ 471055 w 1441002"/>
              <a:gd name="connsiteY90-7006" fmla="*/ 5583382 h 5680363"/>
              <a:gd name="connsiteX91-7007" fmla="*/ 443346 w 1441002"/>
              <a:gd name="connsiteY91-7008" fmla="*/ 5181601 h 5680363"/>
              <a:gd name="connsiteX92-7009" fmla="*/ 332509 w 1441002"/>
              <a:gd name="connsiteY92-7010" fmla="*/ 3976254 h 5680363"/>
              <a:gd name="connsiteX93-7011" fmla="*/ 207818 w 1441002"/>
              <a:gd name="connsiteY93-7012" fmla="*/ 5264727 h 5680363"/>
              <a:gd name="connsiteX94-7013" fmla="*/ 166255 w 1441002"/>
              <a:gd name="connsiteY94-7014" fmla="*/ 5541818 h 5680363"/>
              <a:gd name="connsiteX95-7015" fmla="*/ 138546 w 1441002"/>
              <a:gd name="connsiteY95-7016" fmla="*/ 5583381 h 5680363"/>
              <a:gd name="connsiteX96-7017" fmla="*/ 304800 w 1441002"/>
              <a:gd name="connsiteY96-7018" fmla="*/ 5611091 h 5680363"/>
              <a:gd name="connsiteX97-7019" fmla="*/ 706582 w 1441002"/>
              <a:gd name="connsiteY97-7020" fmla="*/ 5597237 h 5680363"/>
              <a:gd name="connsiteX98-7021" fmla="*/ 748146 w 1441002"/>
              <a:gd name="connsiteY98-7022" fmla="*/ 5389419 h 5680363"/>
              <a:gd name="connsiteX99-7023" fmla="*/ 748146 w 1441002"/>
              <a:gd name="connsiteY99-7024" fmla="*/ 3893128 h 5680363"/>
              <a:gd name="connsiteX100-7025" fmla="*/ 706582 w 1441002"/>
              <a:gd name="connsiteY100-7026" fmla="*/ 3075710 h 5680363"/>
              <a:gd name="connsiteX101-7027" fmla="*/ 845128 w 1441002"/>
              <a:gd name="connsiteY101-7028" fmla="*/ 3061855 h 5680363"/>
              <a:gd name="connsiteX102-7029" fmla="*/ 1011382 w 1441002"/>
              <a:gd name="connsiteY102-7030" fmla="*/ 3048001 h 5680363"/>
              <a:gd name="connsiteX103-7031" fmla="*/ 1052946 w 1441002"/>
              <a:gd name="connsiteY103-7032" fmla="*/ 3034146 h 5680363"/>
              <a:gd name="connsiteX104-7033" fmla="*/ 1080655 w 1441002"/>
              <a:gd name="connsiteY104-7034" fmla="*/ 3283528 h 5680363"/>
              <a:gd name="connsiteX105-7035" fmla="*/ 1149928 w 1441002"/>
              <a:gd name="connsiteY105-7036" fmla="*/ 3713020 h 5680363"/>
              <a:gd name="connsiteX106-7037" fmla="*/ 1177638 w 1441002"/>
              <a:gd name="connsiteY106-7038" fmla="*/ 4904510 h 5680363"/>
              <a:gd name="connsiteX107" fmla="*/ 1094508 w 1441002"/>
              <a:gd name="connsiteY107" fmla="*/ 5680363 h 5680363"/>
              <a:gd name="connsiteX0-7039" fmla="*/ 969818 w 1441002"/>
              <a:gd name="connsiteY0-7040" fmla="*/ 304800 h 5680363"/>
              <a:gd name="connsiteX1-7041" fmla="*/ 1052946 w 1441002"/>
              <a:gd name="connsiteY1-7042" fmla="*/ 290945 h 5680363"/>
              <a:gd name="connsiteX2-7043" fmla="*/ 1094509 w 1441002"/>
              <a:gd name="connsiteY2-7044" fmla="*/ 277090 h 5680363"/>
              <a:gd name="connsiteX3-7045" fmla="*/ 1080655 w 1441002"/>
              <a:gd name="connsiteY3-7046" fmla="*/ 193963 h 5680363"/>
              <a:gd name="connsiteX4-7047" fmla="*/ 1025237 w 1441002"/>
              <a:gd name="connsiteY4-7048" fmla="*/ 124690 h 5680363"/>
              <a:gd name="connsiteX5-7049" fmla="*/ 955964 w 1441002"/>
              <a:gd name="connsiteY5-7050" fmla="*/ 69272 h 5680363"/>
              <a:gd name="connsiteX6-7051" fmla="*/ 831273 w 1441002"/>
              <a:gd name="connsiteY6-7052" fmla="*/ 0 h 5680363"/>
              <a:gd name="connsiteX7-7053" fmla="*/ 401782 w 1441002"/>
              <a:gd name="connsiteY7-7054" fmla="*/ 13854 h 5680363"/>
              <a:gd name="connsiteX8-7055" fmla="*/ 360218 w 1441002"/>
              <a:gd name="connsiteY8-7056" fmla="*/ 27709 h 5680363"/>
              <a:gd name="connsiteX9-7057" fmla="*/ 318655 w 1441002"/>
              <a:gd name="connsiteY9-7058" fmla="*/ 55418 h 5680363"/>
              <a:gd name="connsiteX10-7059" fmla="*/ 277091 w 1441002"/>
              <a:gd name="connsiteY10-7060" fmla="*/ 96981 h 5680363"/>
              <a:gd name="connsiteX11-7061" fmla="*/ 263237 w 1441002"/>
              <a:gd name="connsiteY11-7062" fmla="*/ 138545 h 5680363"/>
              <a:gd name="connsiteX12-7063" fmla="*/ 180109 w 1441002"/>
              <a:gd name="connsiteY12-7064" fmla="*/ 180109 h 5680363"/>
              <a:gd name="connsiteX13-7065" fmla="*/ 166255 w 1441002"/>
              <a:gd name="connsiteY13-7066" fmla="*/ 346363 h 5680363"/>
              <a:gd name="connsiteX14-7067" fmla="*/ 138546 w 1441002"/>
              <a:gd name="connsiteY14-7068" fmla="*/ 387927 h 5680363"/>
              <a:gd name="connsiteX15-7069" fmla="*/ 96982 w 1441002"/>
              <a:gd name="connsiteY15-7070" fmla="*/ 457200 h 5680363"/>
              <a:gd name="connsiteX16-7071" fmla="*/ 124691 w 1441002"/>
              <a:gd name="connsiteY16-7072" fmla="*/ 498763 h 5680363"/>
              <a:gd name="connsiteX17-7073" fmla="*/ 207818 w 1441002"/>
              <a:gd name="connsiteY17-7074" fmla="*/ 526472 h 5680363"/>
              <a:gd name="connsiteX18-7075" fmla="*/ 235528 w 1441002"/>
              <a:gd name="connsiteY18-7076" fmla="*/ 568036 h 5680363"/>
              <a:gd name="connsiteX19-7077" fmla="*/ 249382 w 1441002"/>
              <a:gd name="connsiteY19-7078" fmla="*/ 678872 h 5680363"/>
              <a:gd name="connsiteX20-7079" fmla="*/ 290946 w 1441002"/>
              <a:gd name="connsiteY20-7080" fmla="*/ 692727 h 5680363"/>
              <a:gd name="connsiteX21-7081" fmla="*/ 332509 w 1441002"/>
              <a:gd name="connsiteY21-7082" fmla="*/ 720436 h 5680363"/>
              <a:gd name="connsiteX22-7083" fmla="*/ 346364 w 1441002"/>
              <a:gd name="connsiteY22-7084" fmla="*/ 762000 h 5680363"/>
              <a:gd name="connsiteX23-7085" fmla="*/ 415637 w 1441002"/>
              <a:gd name="connsiteY23-7086" fmla="*/ 886690 h 5680363"/>
              <a:gd name="connsiteX24-7087" fmla="*/ 415637 w 1441002"/>
              <a:gd name="connsiteY24-7088" fmla="*/ 1066800 h 5680363"/>
              <a:gd name="connsiteX25-7089" fmla="*/ 498764 w 1441002"/>
              <a:gd name="connsiteY25-7090" fmla="*/ 1094509 h 5680363"/>
              <a:gd name="connsiteX26-7091" fmla="*/ 609600 w 1441002"/>
              <a:gd name="connsiteY26-7092" fmla="*/ 1108363 h 5680363"/>
              <a:gd name="connsiteX27-7093" fmla="*/ 692728 w 1441002"/>
              <a:gd name="connsiteY27-7094" fmla="*/ 1136072 h 5680363"/>
              <a:gd name="connsiteX28-7095" fmla="*/ 734291 w 1441002"/>
              <a:gd name="connsiteY28-7096" fmla="*/ 1163781 h 5680363"/>
              <a:gd name="connsiteX29-7097" fmla="*/ 817418 w 1441002"/>
              <a:gd name="connsiteY29-7098" fmla="*/ 1191490 h 5680363"/>
              <a:gd name="connsiteX30-7099" fmla="*/ 845128 w 1441002"/>
              <a:gd name="connsiteY30-7100" fmla="*/ 1219200 h 5680363"/>
              <a:gd name="connsiteX31-7101" fmla="*/ 886691 w 1441002"/>
              <a:gd name="connsiteY31-7102" fmla="*/ 1233054 h 5680363"/>
              <a:gd name="connsiteX32-7103" fmla="*/ 872837 w 1441002"/>
              <a:gd name="connsiteY32-7104" fmla="*/ 1274618 h 5680363"/>
              <a:gd name="connsiteX33-7105" fmla="*/ 789709 w 1441002"/>
              <a:gd name="connsiteY33-7106" fmla="*/ 1288472 h 5680363"/>
              <a:gd name="connsiteX34-7107" fmla="*/ 734291 w 1441002"/>
              <a:gd name="connsiteY34-7108" fmla="*/ 1302327 h 5680363"/>
              <a:gd name="connsiteX35-7109" fmla="*/ 526473 w 1441002"/>
              <a:gd name="connsiteY35-7110" fmla="*/ 1288472 h 5680363"/>
              <a:gd name="connsiteX36-7111" fmla="*/ 443346 w 1441002"/>
              <a:gd name="connsiteY36-7112" fmla="*/ 1246909 h 5680363"/>
              <a:gd name="connsiteX37-7113" fmla="*/ 401782 w 1441002"/>
              <a:gd name="connsiteY37-7114" fmla="*/ 1233054 h 5680363"/>
              <a:gd name="connsiteX38-7115" fmla="*/ 360218 w 1441002"/>
              <a:gd name="connsiteY38-7116" fmla="*/ 1191490 h 5680363"/>
              <a:gd name="connsiteX39-7117" fmla="*/ 277091 w 1441002"/>
              <a:gd name="connsiteY39-7118" fmla="*/ 1246909 h 5680363"/>
              <a:gd name="connsiteX40-7119" fmla="*/ 263237 w 1441002"/>
              <a:gd name="connsiteY40-7120" fmla="*/ 1288472 h 5680363"/>
              <a:gd name="connsiteX41-7121" fmla="*/ 207818 w 1441002"/>
              <a:gd name="connsiteY41-7122" fmla="*/ 1371600 h 5680363"/>
              <a:gd name="connsiteX42-7123" fmla="*/ 180109 w 1441002"/>
              <a:gd name="connsiteY42-7124" fmla="*/ 1468581 h 5680363"/>
              <a:gd name="connsiteX43-7125" fmla="*/ 124691 w 1441002"/>
              <a:gd name="connsiteY43-7126" fmla="*/ 1551709 h 5680363"/>
              <a:gd name="connsiteX44-7127" fmla="*/ 69273 w 1441002"/>
              <a:gd name="connsiteY44-7128" fmla="*/ 1717963 h 5680363"/>
              <a:gd name="connsiteX45-7129" fmla="*/ 55418 w 1441002"/>
              <a:gd name="connsiteY45-7130" fmla="*/ 1759527 h 5680363"/>
              <a:gd name="connsiteX46-7131" fmla="*/ 41564 w 1441002"/>
              <a:gd name="connsiteY46-7132" fmla="*/ 1801090 h 5680363"/>
              <a:gd name="connsiteX47-7133" fmla="*/ 27709 w 1441002"/>
              <a:gd name="connsiteY47-7134" fmla="*/ 2064327 h 5680363"/>
              <a:gd name="connsiteX48-7135" fmla="*/ 13855 w 1441002"/>
              <a:gd name="connsiteY48-7136" fmla="*/ 2105890 h 5680363"/>
              <a:gd name="connsiteX49-7137" fmla="*/ 0 w 1441002"/>
              <a:gd name="connsiteY49-7138" fmla="*/ 2798618 h 5680363"/>
              <a:gd name="connsiteX50-7139" fmla="*/ 13855 w 1441002"/>
              <a:gd name="connsiteY50-7140" fmla="*/ 2840181 h 5680363"/>
              <a:gd name="connsiteX51-7141" fmla="*/ 83128 w 1441002"/>
              <a:gd name="connsiteY51-7142" fmla="*/ 2854036 h 5680363"/>
              <a:gd name="connsiteX52-7143" fmla="*/ 138546 w 1441002"/>
              <a:gd name="connsiteY52-7144" fmla="*/ 2867890 h 5680363"/>
              <a:gd name="connsiteX53-7145" fmla="*/ 221673 w 1441002"/>
              <a:gd name="connsiteY53-7146" fmla="*/ 2840181 h 5680363"/>
              <a:gd name="connsiteX54-7147" fmla="*/ 277091 w 1441002"/>
              <a:gd name="connsiteY54-7148" fmla="*/ 2812472 h 5680363"/>
              <a:gd name="connsiteX55-7149" fmla="*/ 332509 w 1441002"/>
              <a:gd name="connsiteY55-7150" fmla="*/ 2798618 h 5680363"/>
              <a:gd name="connsiteX56-7151" fmla="*/ 457200 w 1441002"/>
              <a:gd name="connsiteY56-7152" fmla="*/ 2770909 h 5680363"/>
              <a:gd name="connsiteX57-7153" fmla="*/ 471055 w 1441002"/>
              <a:gd name="connsiteY57-7154" fmla="*/ 2729345 h 5680363"/>
              <a:gd name="connsiteX58-7155" fmla="*/ 387928 w 1441002"/>
              <a:gd name="connsiteY58-7156" fmla="*/ 2729345 h 5680363"/>
              <a:gd name="connsiteX59-7157" fmla="*/ 277091 w 1441002"/>
              <a:gd name="connsiteY59-7158" fmla="*/ 2812472 h 5680363"/>
              <a:gd name="connsiteX60-7159" fmla="*/ 221673 w 1441002"/>
              <a:gd name="connsiteY60-7160" fmla="*/ 2895600 h 5680363"/>
              <a:gd name="connsiteX61-7161" fmla="*/ 249382 w 1441002"/>
              <a:gd name="connsiteY61-7162" fmla="*/ 2937163 h 5680363"/>
              <a:gd name="connsiteX62-7163" fmla="*/ 332509 w 1441002"/>
              <a:gd name="connsiteY62-7164" fmla="*/ 2964872 h 5680363"/>
              <a:gd name="connsiteX63-7165" fmla="*/ 512618 w 1441002"/>
              <a:gd name="connsiteY63-7166" fmla="*/ 2951018 h 5680363"/>
              <a:gd name="connsiteX64-7167" fmla="*/ 637309 w 1441002"/>
              <a:gd name="connsiteY64-7168" fmla="*/ 2881746 h 5680363"/>
              <a:gd name="connsiteX65-7169" fmla="*/ 845128 w 1441002"/>
              <a:gd name="connsiteY65-7170" fmla="*/ 2909454 h 5680363"/>
              <a:gd name="connsiteX66-7171" fmla="*/ 623454 w 1441002"/>
              <a:gd name="connsiteY66-7172" fmla="*/ 2770908 h 5680363"/>
              <a:gd name="connsiteX67-7173" fmla="*/ 1011382 w 1441002"/>
              <a:gd name="connsiteY67-7174" fmla="*/ 2923309 h 5680363"/>
              <a:gd name="connsiteX68-7175" fmla="*/ 1011382 w 1441002"/>
              <a:gd name="connsiteY68-7176" fmla="*/ 2563091 h 5680363"/>
              <a:gd name="connsiteX69-7177" fmla="*/ 775855 w 1441002"/>
              <a:gd name="connsiteY69-7178" fmla="*/ 2438401 h 5680363"/>
              <a:gd name="connsiteX70-7179" fmla="*/ 471055 w 1441002"/>
              <a:gd name="connsiteY70-7180" fmla="*/ 2175163 h 5680363"/>
              <a:gd name="connsiteX71-7181" fmla="*/ 1149928 w 1441002"/>
              <a:gd name="connsiteY71-7182" fmla="*/ 2521528 h 5680363"/>
              <a:gd name="connsiteX72-7183" fmla="*/ 1440873 w 1441002"/>
              <a:gd name="connsiteY72-7184" fmla="*/ 1814946 h 5680363"/>
              <a:gd name="connsiteX73-7185" fmla="*/ 1260764 w 1441002"/>
              <a:gd name="connsiteY73-7186" fmla="*/ 2313710 h 5680363"/>
              <a:gd name="connsiteX74-7187" fmla="*/ 1177637 w 1441002"/>
              <a:gd name="connsiteY74-7188" fmla="*/ 2507673 h 5680363"/>
              <a:gd name="connsiteX75-7189" fmla="*/ 1052946 w 1441002"/>
              <a:gd name="connsiteY75-7190" fmla="*/ 2521528 h 5680363"/>
              <a:gd name="connsiteX76-7191" fmla="*/ 1011382 w 1441002"/>
              <a:gd name="connsiteY76-7192" fmla="*/ 3048000 h 5680363"/>
              <a:gd name="connsiteX77-7193" fmla="*/ 290946 w 1441002"/>
              <a:gd name="connsiteY77-7194" fmla="*/ 3034145 h 5680363"/>
              <a:gd name="connsiteX78-7195" fmla="*/ 235528 w 1441002"/>
              <a:gd name="connsiteY78-7196" fmla="*/ 3020290 h 5680363"/>
              <a:gd name="connsiteX79-7197" fmla="*/ 124691 w 1441002"/>
              <a:gd name="connsiteY79-7198" fmla="*/ 3006436 h 5680363"/>
              <a:gd name="connsiteX80-7199" fmla="*/ 83128 w 1441002"/>
              <a:gd name="connsiteY80-7200" fmla="*/ 2895600 h 5680363"/>
              <a:gd name="connsiteX81-7201" fmla="*/ 55418 w 1441002"/>
              <a:gd name="connsiteY81-7202" fmla="*/ 2854036 h 5680363"/>
              <a:gd name="connsiteX82-7203" fmla="*/ 69273 w 1441002"/>
              <a:gd name="connsiteY82-7204" fmla="*/ 2895600 h 5680363"/>
              <a:gd name="connsiteX83-7205" fmla="*/ 83128 w 1441002"/>
              <a:gd name="connsiteY83-7206" fmla="*/ 3255818 h 5680363"/>
              <a:gd name="connsiteX84-7207" fmla="*/ 110837 w 1441002"/>
              <a:gd name="connsiteY84-7208" fmla="*/ 3297381 h 5680363"/>
              <a:gd name="connsiteX85-7209" fmla="*/ 124691 w 1441002"/>
              <a:gd name="connsiteY85-7210" fmla="*/ 3338945 h 5680363"/>
              <a:gd name="connsiteX86-7211" fmla="*/ 138546 w 1441002"/>
              <a:gd name="connsiteY86-7212" fmla="*/ 3574472 h 5680363"/>
              <a:gd name="connsiteX87-7213" fmla="*/ 180109 w 1441002"/>
              <a:gd name="connsiteY87-7214" fmla="*/ 3657600 h 5680363"/>
              <a:gd name="connsiteX88-7215" fmla="*/ 207818 w 1441002"/>
              <a:gd name="connsiteY88-7216" fmla="*/ 3740727 h 5680363"/>
              <a:gd name="connsiteX89-7217" fmla="*/ 263237 w 1441002"/>
              <a:gd name="connsiteY89-7218" fmla="*/ 3810000 h 5680363"/>
              <a:gd name="connsiteX90-7219" fmla="*/ 401782 w 1441002"/>
              <a:gd name="connsiteY90-7220" fmla="*/ 4544290 h 5680363"/>
              <a:gd name="connsiteX91-7221" fmla="*/ 471055 w 1441002"/>
              <a:gd name="connsiteY91-7222" fmla="*/ 5583382 h 5680363"/>
              <a:gd name="connsiteX92-7223" fmla="*/ 443346 w 1441002"/>
              <a:gd name="connsiteY92-7224" fmla="*/ 5181601 h 5680363"/>
              <a:gd name="connsiteX93-7225" fmla="*/ 332509 w 1441002"/>
              <a:gd name="connsiteY93-7226" fmla="*/ 3976254 h 5680363"/>
              <a:gd name="connsiteX94-7227" fmla="*/ 207818 w 1441002"/>
              <a:gd name="connsiteY94-7228" fmla="*/ 5264727 h 5680363"/>
              <a:gd name="connsiteX95-7229" fmla="*/ 166255 w 1441002"/>
              <a:gd name="connsiteY95-7230" fmla="*/ 5541818 h 5680363"/>
              <a:gd name="connsiteX96-7231" fmla="*/ 138546 w 1441002"/>
              <a:gd name="connsiteY96-7232" fmla="*/ 5583381 h 5680363"/>
              <a:gd name="connsiteX97-7233" fmla="*/ 304800 w 1441002"/>
              <a:gd name="connsiteY97-7234" fmla="*/ 5611091 h 5680363"/>
              <a:gd name="connsiteX98-7235" fmla="*/ 706582 w 1441002"/>
              <a:gd name="connsiteY98-7236" fmla="*/ 5597237 h 5680363"/>
              <a:gd name="connsiteX99-7237" fmla="*/ 748146 w 1441002"/>
              <a:gd name="connsiteY99-7238" fmla="*/ 5389419 h 5680363"/>
              <a:gd name="connsiteX100-7239" fmla="*/ 748146 w 1441002"/>
              <a:gd name="connsiteY100-7240" fmla="*/ 3893128 h 5680363"/>
              <a:gd name="connsiteX101-7241" fmla="*/ 706582 w 1441002"/>
              <a:gd name="connsiteY101-7242" fmla="*/ 3075710 h 5680363"/>
              <a:gd name="connsiteX102-7243" fmla="*/ 845128 w 1441002"/>
              <a:gd name="connsiteY102-7244" fmla="*/ 3061855 h 5680363"/>
              <a:gd name="connsiteX103-7245" fmla="*/ 1011382 w 1441002"/>
              <a:gd name="connsiteY103-7246" fmla="*/ 3048001 h 5680363"/>
              <a:gd name="connsiteX104-7247" fmla="*/ 1052946 w 1441002"/>
              <a:gd name="connsiteY104-7248" fmla="*/ 3034146 h 5680363"/>
              <a:gd name="connsiteX105-7249" fmla="*/ 1080655 w 1441002"/>
              <a:gd name="connsiteY105-7250" fmla="*/ 3283528 h 5680363"/>
              <a:gd name="connsiteX106-7251" fmla="*/ 1149928 w 1441002"/>
              <a:gd name="connsiteY106-7252" fmla="*/ 3713020 h 5680363"/>
              <a:gd name="connsiteX107-7253" fmla="*/ 1177638 w 1441002"/>
              <a:gd name="connsiteY107-7254" fmla="*/ 4904510 h 5680363"/>
              <a:gd name="connsiteX108" fmla="*/ 1094508 w 1441002"/>
              <a:gd name="connsiteY108" fmla="*/ 5680363 h 5680363"/>
              <a:gd name="connsiteX0-7255" fmla="*/ 969818 w 1468688"/>
              <a:gd name="connsiteY0-7256" fmla="*/ 304800 h 5680363"/>
              <a:gd name="connsiteX1-7257" fmla="*/ 1052946 w 1468688"/>
              <a:gd name="connsiteY1-7258" fmla="*/ 290945 h 5680363"/>
              <a:gd name="connsiteX2-7259" fmla="*/ 1094509 w 1468688"/>
              <a:gd name="connsiteY2-7260" fmla="*/ 277090 h 5680363"/>
              <a:gd name="connsiteX3-7261" fmla="*/ 1080655 w 1468688"/>
              <a:gd name="connsiteY3-7262" fmla="*/ 193963 h 5680363"/>
              <a:gd name="connsiteX4-7263" fmla="*/ 1025237 w 1468688"/>
              <a:gd name="connsiteY4-7264" fmla="*/ 124690 h 5680363"/>
              <a:gd name="connsiteX5-7265" fmla="*/ 955964 w 1468688"/>
              <a:gd name="connsiteY5-7266" fmla="*/ 69272 h 5680363"/>
              <a:gd name="connsiteX6-7267" fmla="*/ 831273 w 1468688"/>
              <a:gd name="connsiteY6-7268" fmla="*/ 0 h 5680363"/>
              <a:gd name="connsiteX7-7269" fmla="*/ 401782 w 1468688"/>
              <a:gd name="connsiteY7-7270" fmla="*/ 13854 h 5680363"/>
              <a:gd name="connsiteX8-7271" fmla="*/ 360218 w 1468688"/>
              <a:gd name="connsiteY8-7272" fmla="*/ 27709 h 5680363"/>
              <a:gd name="connsiteX9-7273" fmla="*/ 318655 w 1468688"/>
              <a:gd name="connsiteY9-7274" fmla="*/ 55418 h 5680363"/>
              <a:gd name="connsiteX10-7275" fmla="*/ 277091 w 1468688"/>
              <a:gd name="connsiteY10-7276" fmla="*/ 96981 h 5680363"/>
              <a:gd name="connsiteX11-7277" fmla="*/ 263237 w 1468688"/>
              <a:gd name="connsiteY11-7278" fmla="*/ 138545 h 5680363"/>
              <a:gd name="connsiteX12-7279" fmla="*/ 180109 w 1468688"/>
              <a:gd name="connsiteY12-7280" fmla="*/ 180109 h 5680363"/>
              <a:gd name="connsiteX13-7281" fmla="*/ 166255 w 1468688"/>
              <a:gd name="connsiteY13-7282" fmla="*/ 346363 h 5680363"/>
              <a:gd name="connsiteX14-7283" fmla="*/ 138546 w 1468688"/>
              <a:gd name="connsiteY14-7284" fmla="*/ 387927 h 5680363"/>
              <a:gd name="connsiteX15-7285" fmla="*/ 96982 w 1468688"/>
              <a:gd name="connsiteY15-7286" fmla="*/ 457200 h 5680363"/>
              <a:gd name="connsiteX16-7287" fmla="*/ 124691 w 1468688"/>
              <a:gd name="connsiteY16-7288" fmla="*/ 498763 h 5680363"/>
              <a:gd name="connsiteX17-7289" fmla="*/ 207818 w 1468688"/>
              <a:gd name="connsiteY17-7290" fmla="*/ 526472 h 5680363"/>
              <a:gd name="connsiteX18-7291" fmla="*/ 235528 w 1468688"/>
              <a:gd name="connsiteY18-7292" fmla="*/ 568036 h 5680363"/>
              <a:gd name="connsiteX19-7293" fmla="*/ 249382 w 1468688"/>
              <a:gd name="connsiteY19-7294" fmla="*/ 678872 h 5680363"/>
              <a:gd name="connsiteX20-7295" fmla="*/ 290946 w 1468688"/>
              <a:gd name="connsiteY20-7296" fmla="*/ 692727 h 5680363"/>
              <a:gd name="connsiteX21-7297" fmla="*/ 332509 w 1468688"/>
              <a:gd name="connsiteY21-7298" fmla="*/ 720436 h 5680363"/>
              <a:gd name="connsiteX22-7299" fmla="*/ 346364 w 1468688"/>
              <a:gd name="connsiteY22-7300" fmla="*/ 762000 h 5680363"/>
              <a:gd name="connsiteX23-7301" fmla="*/ 415637 w 1468688"/>
              <a:gd name="connsiteY23-7302" fmla="*/ 886690 h 5680363"/>
              <a:gd name="connsiteX24-7303" fmla="*/ 415637 w 1468688"/>
              <a:gd name="connsiteY24-7304" fmla="*/ 1066800 h 5680363"/>
              <a:gd name="connsiteX25-7305" fmla="*/ 498764 w 1468688"/>
              <a:gd name="connsiteY25-7306" fmla="*/ 1094509 h 5680363"/>
              <a:gd name="connsiteX26-7307" fmla="*/ 609600 w 1468688"/>
              <a:gd name="connsiteY26-7308" fmla="*/ 1108363 h 5680363"/>
              <a:gd name="connsiteX27-7309" fmla="*/ 692728 w 1468688"/>
              <a:gd name="connsiteY27-7310" fmla="*/ 1136072 h 5680363"/>
              <a:gd name="connsiteX28-7311" fmla="*/ 734291 w 1468688"/>
              <a:gd name="connsiteY28-7312" fmla="*/ 1163781 h 5680363"/>
              <a:gd name="connsiteX29-7313" fmla="*/ 817418 w 1468688"/>
              <a:gd name="connsiteY29-7314" fmla="*/ 1191490 h 5680363"/>
              <a:gd name="connsiteX30-7315" fmla="*/ 845128 w 1468688"/>
              <a:gd name="connsiteY30-7316" fmla="*/ 1219200 h 5680363"/>
              <a:gd name="connsiteX31-7317" fmla="*/ 886691 w 1468688"/>
              <a:gd name="connsiteY31-7318" fmla="*/ 1233054 h 5680363"/>
              <a:gd name="connsiteX32-7319" fmla="*/ 872837 w 1468688"/>
              <a:gd name="connsiteY32-7320" fmla="*/ 1274618 h 5680363"/>
              <a:gd name="connsiteX33-7321" fmla="*/ 789709 w 1468688"/>
              <a:gd name="connsiteY33-7322" fmla="*/ 1288472 h 5680363"/>
              <a:gd name="connsiteX34-7323" fmla="*/ 734291 w 1468688"/>
              <a:gd name="connsiteY34-7324" fmla="*/ 1302327 h 5680363"/>
              <a:gd name="connsiteX35-7325" fmla="*/ 526473 w 1468688"/>
              <a:gd name="connsiteY35-7326" fmla="*/ 1288472 h 5680363"/>
              <a:gd name="connsiteX36-7327" fmla="*/ 443346 w 1468688"/>
              <a:gd name="connsiteY36-7328" fmla="*/ 1246909 h 5680363"/>
              <a:gd name="connsiteX37-7329" fmla="*/ 401782 w 1468688"/>
              <a:gd name="connsiteY37-7330" fmla="*/ 1233054 h 5680363"/>
              <a:gd name="connsiteX38-7331" fmla="*/ 360218 w 1468688"/>
              <a:gd name="connsiteY38-7332" fmla="*/ 1191490 h 5680363"/>
              <a:gd name="connsiteX39-7333" fmla="*/ 277091 w 1468688"/>
              <a:gd name="connsiteY39-7334" fmla="*/ 1246909 h 5680363"/>
              <a:gd name="connsiteX40-7335" fmla="*/ 263237 w 1468688"/>
              <a:gd name="connsiteY40-7336" fmla="*/ 1288472 h 5680363"/>
              <a:gd name="connsiteX41-7337" fmla="*/ 207818 w 1468688"/>
              <a:gd name="connsiteY41-7338" fmla="*/ 1371600 h 5680363"/>
              <a:gd name="connsiteX42-7339" fmla="*/ 180109 w 1468688"/>
              <a:gd name="connsiteY42-7340" fmla="*/ 1468581 h 5680363"/>
              <a:gd name="connsiteX43-7341" fmla="*/ 124691 w 1468688"/>
              <a:gd name="connsiteY43-7342" fmla="*/ 1551709 h 5680363"/>
              <a:gd name="connsiteX44-7343" fmla="*/ 69273 w 1468688"/>
              <a:gd name="connsiteY44-7344" fmla="*/ 1717963 h 5680363"/>
              <a:gd name="connsiteX45-7345" fmla="*/ 55418 w 1468688"/>
              <a:gd name="connsiteY45-7346" fmla="*/ 1759527 h 5680363"/>
              <a:gd name="connsiteX46-7347" fmla="*/ 41564 w 1468688"/>
              <a:gd name="connsiteY46-7348" fmla="*/ 1801090 h 5680363"/>
              <a:gd name="connsiteX47-7349" fmla="*/ 27709 w 1468688"/>
              <a:gd name="connsiteY47-7350" fmla="*/ 2064327 h 5680363"/>
              <a:gd name="connsiteX48-7351" fmla="*/ 13855 w 1468688"/>
              <a:gd name="connsiteY48-7352" fmla="*/ 2105890 h 5680363"/>
              <a:gd name="connsiteX49-7353" fmla="*/ 0 w 1468688"/>
              <a:gd name="connsiteY49-7354" fmla="*/ 2798618 h 5680363"/>
              <a:gd name="connsiteX50-7355" fmla="*/ 13855 w 1468688"/>
              <a:gd name="connsiteY50-7356" fmla="*/ 2840181 h 5680363"/>
              <a:gd name="connsiteX51-7357" fmla="*/ 83128 w 1468688"/>
              <a:gd name="connsiteY51-7358" fmla="*/ 2854036 h 5680363"/>
              <a:gd name="connsiteX52-7359" fmla="*/ 138546 w 1468688"/>
              <a:gd name="connsiteY52-7360" fmla="*/ 2867890 h 5680363"/>
              <a:gd name="connsiteX53-7361" fmla="*/ 221673 w 1468688"/>
              <a:gd name="connsiteY53-7362" fmla="*/ 2840181 h 5680363"/>
              <a:gd name="connsiteX54-7363" fmla="*/ 277091 w 1468688"/>
              <a:gd name="connsiteY54-7364" fmla="*/ 2812472 h 5680363"/>
              <a:gd name="connsiteX55-7365" fmla="*/ 332509 w 1468688"/>
              <a:gd name="connsiteY55-7366" fmla="*/ 2798618 h 5680363"/>
              <a:gd name="connsiteX56-7367" fmla="*/ 457200 w 1468688"/>
              <a:gd name="connsiteY56-7368" fmla="*/ 2770909 h 5680363"/>
              <a:gd name="connsiteX57-7369" fmla="*/ 471055 w 1468688"/>
              <a:gd name="connsiteY57-7370" fmla="*/ 2729345 h 5680363"/>
              <a:gd name="connsiteX58-7371" fmla="*/ 387928 w 1468688"/>
              <a:gd name="connsiteY58-7372" fmla="*/ 2729345 h 5680363"/>
              <a:gd name="connsiteX59-7373" fmla="*/ 277091 w 1468688"/>
              <a:gd name="connsiteY59-7374" fmla="*/ 2812472 h 5680363"/>
              <a:gd name="connsiteX60-7375" fmla="*/ 221673 w 1468688"/>
              <a:gd name="connsiteY60-7376" fmla="*/ 2895600 h 5680363"/>
              <a:gd name="connsiteX61-7377" fmla="*/ 249382 w 1468688"/>
              <a:gd name="connsiteY61-7378" fmla="*/ 2937163 h 5680363"/>
              <a:gd name="connsiteX62-7379" fmla="*/ 332509 w 1468688"/>
              <a:gd name="connsiteY62-7380" fmla="*/ 2964872 h 5680363"/>
              <a:gd name="connsiteX63-7381" fmla="*/ 512618 w 1468688"/>
              <a:gd name="connsiteY63-7382" fmla="*/ 2951018 h 5680363"/>
              <a:gd name="connsiteX64-7383" fmla="*/ 637309 w 1468688"/>
              <a:gd name="connsiteY64-7384" fmla="*/ 2881746 h 5680363"/>
              <a:gd name="connsiteX65-7385" fmla="*/ 845128 w 1468688"/>
              <a:gd name="connsiteY65-7386" fmla="*/ 2909454 h 5680363"/>
              <a:gd name="connsiteX66-7387" fmla="*/ 623454 w 1468688"/>
              <a:gd name="connsiteY66-7388" fmla="*/ 2770908 h 5680363"/>
              <a:gd name="connsiteX67-7389" fmla="*/ 1011382 w 1468688"/>
              <a:gd name="connsiteY67-7390" fmla="*/ 2923309 h 5680363"/>
              <a:gd name="connsiteX68-7391" fmla="*/ 1011382 w 1468688"/>
              <a:gd name="connsiteY68-7392" fmla="*/ 2563091 h 5680363"/>
              <a:gd name="connsiteX69-7393" fmla="*/ 775855 w 1468688"/>
              <a:gd name="connsiteY69-7394" fmla="*/ 2438401 h 5680363"/>
              <a:gd name="connsiteX70-7395" fmla="*/ 471055 w 1468688"/>
              <a:gd name="connsiteY70-7396" fmla="*/ 2175163 h 5680363"/>
              <a:gd name="connsiteX71-7397" fmla="*/ 1149928 w 1468688"/>
              <a:gd name="connsiteY71-7398" fmla="*/ 2521528 h 5680363"/>
              <a:gd name="connsiteX72-7399" fmla="*/ 1468583 w 1468688"/>
              <a:gd name="connsiteY72-7400" fmla="*/ 1801092 h 5680363"/>
              <a:gd name="connsiteX73-7401" fmla="*/ 1260764 w 1468688"/>
              <a:gd name="connsiteY73-7402" fmla="*/ 2313710 h 5680363"/>
              <a:gd name="connsiteX74-7403" fmla="*/ 1177637 w 1468688"/>
              <a:gd name="connsiteY74-7404" fmla="*/ 2507673 h 5680363"/>
              <a:gd name="connsiteX75-7405" fmla="*/ 1052946 w 1468688"/>
              <a:gd name="connsiteY75-7406" fmla="*/ 2521528 h 5680363"/>
              <a:gd name="connsiteX76-7407" fmla="*/ 1011382 w 1468688"/>
              <a:gd name="connsiteY76-7408" fmla="*/ 3048000 h 5680363"/>
              <a:gd name="connsiteX77-7409" fmla="*/ 290946 w 1468688"/>
              <a:gd name="connsiteY77-7410" fmla="*/ 3034145 h 5680363"/>
              <a:gd name="connsiteX78-7411" fmla="*/ 235528 w 1468688"/>
              <a:gd name="connsiteY78-7412" fmla="*/ 3020290 h 5680363"/>
              <a:gd name="connsiteX79-7413" fmla="*/ 124691 w 1468688"/>
              <a:gd name="connsiteY79-7414" fmla="*/ 3006436 h 5680363"/>
              <a:gd name="connsiteX80-7415" fmla="*/ 83128 w 1468688"/>
              <a:gd name="connsiteY80-7416" fmla="*/ 2895600 h 5680363"/>
              <a:gd name="connsiteX81-7417" fmla="*/ 55418 w 1468688"/>
              <a:gd name="connsiteY81-7418" fmla="*/ 2854036 h 5680363"/>
              <a:gd name="connsiteX82-7419" fmla="*/ 69273 w 1468688"/>
              <a:gd name="connsiteY82-7420" fmla="*/ 2895600 h 5680363"/>
              <a:gd name="connsiteX83-7421" fmla="*/ 83128 w 1468688"/>
              <a:gd name="connsiteY83-7422" fmla="*/ 3255818 h 5680363"/>
              <a:gd name="connsiteX84-7423" fmla="*/ 110837 w 1468688"/>
              <a:gd name="connsiteY84-7424" fmla="*/ 3297381 h 5680363"/>
              <a:gd name="connsiteX85-7425" fmla="*/ 124691 w 1468688"/>
              <a:gd name="connsiteY85-7426" fmla="*/ 3338945 h 5680363"/>
              <a:gd name="connsiteX86-7427" fmla="*/ 138546 w 1468688"/>
              <a:gd name="connsiteY86-7428" fmla="*/ 3574472 h 5680363"/>
              <a:gd name="connsiteX87-7429" fmla="*/ 180109 w 1468688"/>
              <a:gd name="connsiteY87-7430" fmla="*/ 3657600 h 5680363"/>
              <a:gd name="connsiteX88-7431" fmla="*/ 207818 w 1468688"/>
              <a:gd name="connsiteY88-7432" fmla="*/ 3740727 h 5680363"/>
              <a:gd name="connsiteX89-7433" fmla="*/ 263237 w 1468688"/>
              <a:gd name="connsiteY89-7434" fmla="*/ 3810000 h 5680363"/>
              <a:gd name="connsiteX90-7435" fmla="*/ 401782 w 1468688"/>
              <a:gd name="connsiteY90-7436" fmla="*/ 4544290 h 5680363"/>
              <a:gd name="connsiteX91-7437" fmla="*/ 471055 w 1468688"/>
              <a:gd name="connsiteY91-7438" fmla="*/ 5583382 h 5680363"/>
              <a:gd name="connsiteX92-7439" fmla="*/ 443346 w 1468688"/>
              <a:gd name="connsiteY92-7440" fmla="*/ 5181601 h 5680363"/>
              <a:gd name="connsiteX93-7441" fmla="*/ 332509 w 1468688"/>
              <a:gd name="connsiteY93-7442" fmla="*/ 3976254 h 5680363"/>
              <a:gd name="connsiteX94-7443" fmla="*/ 207818 w 1468688"/>
              <a:gd name="connsiteY94-7444" fmla="*/ 5264727 h 5680363"/>
              <a:gd name="connsiteX95-7445" fmla="*/ 166255 w 1468688"/>
              <a:gd name="connsiteY95-7446" fmla="*/ 5541818 h 5680363"/>
              <a:gd name="connsiteX96-7447" fmla="*/ 138546 w 1468688"/>
              <a:gd name="connsiteY96-7448" fmla="*/ 5583381 h 5680363"/>
              <a:gd name="connsiteX97-7449" fmla="*/ 304800 w 1468688"/>
              <a:gd name="connsiteY97-7450" fmla="*/ 5611091 h 5680363"/>
              <a:gd name="connsiteX98-7451" fmla="*/ 706582 w 1468688"/>
              <a:gd name="connsiteY98-7452" fmla="*/ 5597237 h 5680363"/>
              <a:gd name="connsiteX99-7453" fmla="*/ 748146 w 1468688"/>
              <a:gd name="connsiteY99-7454" fmla="*/ 5389419 h 5680363"/>
              <a:gd name="connsiteX100-7455" fmla="*/ 748146 w 1468688"/>
              <a:gd name="connsiteY100-7456" fmla="*/ 3893128 h 5680363"/>
              <a:gd name="connsiteX101-7457" fmla="*/ 706582 w 1468688"/>
              <a:gd name="connsiteY101-7458" fmla="*/ 3075710 h 5680363"/>
              <a:gd name="connsiteX102-7459" fmla="*/ 845128 w 1468688"/>
              <a:gd name="connsiteY102-7460" fmla="*/ 3061855 h 5680363"/>
              <a:gd name="connsiteX103-7461" fmla="*/ 1011382 w 1468688"/>
              <a:gd name="connsiteY103-7462" fmla="*/ 3048001 h 5680363"/>
              <a:gd name="connsiteX104-7463" fmla="*/ 1052946 w 1468688"/>
              <a:gd name="connsiteY104-7464" fmla="*/ 3034146 h 5680363"/>
              <a:gd name="connsiteX105-7465" fmla="*/ 1080655 w 1468688"/>
              <a:gd name="connsiteY105-7466" fmla="*/ 3283528 h 5680363"/>
              <a:gd name="connsiteX106-7467" fmla="*/ 1149928 w 1468688"/>
              <a:gd name="connsiteY106-7468" fmla="*/ 3713020 h 5680363"/>
              <a:gd name="connsiteX107-7469" fmla="*/ 1177638 w 1468688"/>
              <a:gd name="connsiteY107-7470" fmla="*/ 4904510 h 5680363"/>
              <a:gd name="connsiteX108-7471" fmla="*/ 1094508 w 1468688"/>
              <a:gd name="connsiteY108-7472" fmla="*/ 5680363 h 5680363"/>
              <a:gd name="connsiteX0-7473" fmla="*/ 969818 w 1468672"/>
              <a:gd name="connsiteY0-7474" fmla="*/ 304800 h 5680363"/>
              <a:gd name="connsiteX1-7475" fmla="*/ 1052946 w 1468672"/>
              <a:gd name="connsiteY1-7476" fmla="*/ 290945 h 5680363"/>
              <a:gd name="connsiteX2-7477" fmla="*/ 1094509 w 1468672"/>
              <a:gd name="connsiteY2-7478" fmla="*/ 277090 h 5680363"/>
              <a:gd name="connsiteX3-7479" fmla="*/ 1080655 w 1468672"/>
              <a:gd name="connsiteY3-7480" fmla="*/ 193963 h 5680363"/>
              <a:gd name="connsiteX4-7481" fmla="*/ 1025237 w 1468672"/>
              <a:gd name="connsiteY4-7482" fmla="*/ 124690 h 5680363"/>
              <a:gd name="connsiteX5-7483" fmla="*/ 955964 w 1468672"/>
              <a:gd name="connsiteY5-7484" fmla="*/ 69272 h 5680363"/>
              <a:gd name="connsiteX6-7485" fmla="*/ 831273 w 1468672"/>
              <a:gd name="connsiteY6-7486" fmla="*/ 0 h 5680363"/>
              <a:gd name="connsiteX7-7487" fmla="*/ 401782 w 1468672"/>
              <a:gd name="connsiteY7-7488" fmla="*/ 13854 h 5680363"/>
              <a:gd name="connsiteX8-7489" fmla="*/ 360218 w 1468672"/>
              <a:gd name="connsiteY8-7490" fmla="*/ 27709 h 5680363"/>
              <a:gd name="connsiteX9-7491" fmla="*/ 318655 w 1468672"/>
              <a:gd name="connsiteY9-7492" fmla="*/ 55418 h 5680363"/>
              <a:gd name="connsiteX10-7493" fmla="*/ 277091 w 1468672"/>
              <a:gd name="connsiteY10-7494" fmla="*/ 96981 h 5680363"/>
              <a:gd name="connsiteX11-7495" fmla="*/ 263237 w 1468672"/>
              <a:gd name="connsiteY11-7496" fmla="*/ 138545 h 5680363"/>
              <a:gd name="connsiteX12-7497" fmla="*/ 180109 w 1468672"/>
              <a:gd name="connsiteY12-7498" fmla="*/ 180109 h 5680363"/>
              <a:gd name="connsiteX13-7499" fmla="*/ 166255 w 1468672"/>
              <a:gd name="connsiteY13-7500" fmla="*/ 346363 h 5680363"/>
              <a:gd name="connsiteX14-7501" fmla="*/ 138546 w 1468672"/>
              <a:gd name="connsiteY14-7502" fmla="*/ 387927 h 5680363"/>
              <a:gd name="connsiteX15-7503" fmla="*/ 96982 w 1468672"/>
              <a:gd name="connsiteY15-7504" fmla="*/ 457200 h 5680363"/>
              <a:gd name="connsiteX16-7505" fmla="*/ 124691 w 1468672"/>
              <a:gd name="connsiteY16-7506" fmla="*/ 498763 h 5680363"/>
              <a:gd name="connsiteX17-7507" fmla="*/ 207818 w 1468672"/>
              <a:gd name="connsiteY17-7508" fmla="*/ 526472 h 5680363"/>
              <a:gd name="connsiteX18-7509" fmla="*/ 235528 w 1468672"/>
              <a:gd name="connsiteY18-7510" fmla="*/ 568036 h 5680363"/>
              <a:gd name="connsiteX19-7511" fmla="*/ 249382 w 1468672"/>
              <a:gd name="connsiteY19-7512" fmla="*/ 678872 h 5680363"/>
              <a:gd name="connsiteX20-7513" fmla="*/ 290946 w 1468672"/>
              <a:gd name="connsiteY20-7514" fmla="*/ 692727 h 5680363"/>
              <a:gd name="connsiteX21-7515" fmla="*/ 332509 w 1468672"/>
              <a:gd name="connsiteY21-7516" fmla="*/ 720436 h 5680363"/>
              <a:gd name="connsiteX22-7517" fmla="*/ 346364 w 1468672"/>
              <a:gd name="connsiteY22-7518" fmla="*/ 762000 h 5680363"/>
              <a:gd name="connsiteX23-7519" fmla="*/ 415637 w 1468672"/>
              <a:gd name="connsiteY23-7520" fmla="*/ 886690 h 5680363"/>
              <a:gd name="connsiteX24-7521" fmla="*/ 415637 w 1468672"/>
              <a:gd name="connsiteY24-7522" fmla="*/ 1066800 h 5680363"/>
              <a:gd name="connsiteX25-7523" fmla="*/ 498764 w 1468672"/>
              <a:gd name="connsiteY25-7524" fmla="*/ 1094509 h 5680363"/>
              <a:gd name="connsiteX26-7525" fmla="*/ 609600 w 1468672"/>
              <a:gd name="connsiteY26-7526" fmla="*/ 1108363 h 5680363"/>
              <a:gd name="connsiteX27-7527" fmla="*/ 692728 w 1468672"/>
              <a:gd name="connsiteY27-7528" fmla="*/ 1136072 h 5680363"/>
              <a:gd name="connsiteX28-7529" fmla="*/ 734291 w 1468672"/>
              <a:gd name="connsiteY28-7530" fmla="*/ 1163781 h 5680363"/>
              <a:gd name="connsiteX29-7531" fmla="*/ 817418 w 1468672"/>
              <a:gd name="connsiteY29-7532" fmla="*/ 1191490 h 5680363"/>
              <a:gd name="connsiteX30-7533" fmla="*/ 845128 w 1468672"/>
              <a:gd name="connsiteY30-7534" fmla="*/ 1219200 h 5680363"/>
              <a:gd name="connsiteX31-7535" fmla="*/ 886691 w 1468672"/>
              <a:gd name="connsiteY31-7536" fmla="*/ 1233054 h 5680363"/>
              <a:gd name="connsiteX32-7537" fmla="*/ 872837 w 1468672"/>
              <a:gd name="connsiteY32-7538" fmla="*/ 1274618 h 5680363"/>
              <a:gd name="connsiteX33-7539" fmla="*/ 789709 w 1468672"/>
              <a:gd name="connsiteY33-7540" fmla="*/ 1288472 h 5680363"/>
              <a:gd name="connsiteX34-7541" fmla="*/ 734291 w 1468672"/>
              <a:gd name="connsiteY34-7542" fmla="*/ 1302327 h 5680363"/>
              <a:gd name="connsiteX35-7543" fmla="*/ 526473 w 1468672"/>
              <a:gd name="connsiteY35-7544" fmla="*/ 1288472 h 5680363"/>
              <a:gd name="connsiteX36-7545" fmla="*/ 443346 w 1468672"/>
              <a:gd name="connsiteY36-7546" fmla="*/ 1246909 h 5680363"/>
              <a:gd name="connsiteX37-7547" fmla="*/ 401782 w 1468672"/>
              <a:gd name="connsiteY37-7548" fmla="*/ 1233054 h 5680363"/>
              <a:gd name="connsiteX38-7549" fmla="*/ 360218 w 1468672"/>
              <a:gd name="connsiteY38-7550" fmla="*/ 1191490 h 5680363"/>
              <a:gd name="connsiteX39-7551" fmla="*/ 277091 w 1468672"/>
              <a:gd name="connsiteY39-7552" fmla="*/ 1246909 h 5680363"/>
              <a:gd name="connsiteX40-7553" fmla="*/ 263237 w 1468672"/>
              <a:gd name="connsiteY40-7554" fmla="*/ 1288472 h 5680363"/>
              <a:gd name="connsiteX41-7555" fmla="*/ 207818 w 1468672"/>
              <a:gd name="connsiteY41-7556" fmla="*/ 1371600 h 5680363"/>
              <a:gd name="connsiteX42-7557" fmla="*/ 180109 w 1468672"/>
              <a:gd name="connsiteY42-7558" fmla="*/ 1468581 h 5680363"/>
              <a:gd name="connsiteX43-7559" fmla="*/ 124691 w 1468672"/>
              <a:gd name="connsiteY43-7560" fmla="*/ 1551709 h 5680363"/>
              <a:gd name="connsiteX44-7561" fmla="*/ 69273 w 1468672"/>
              <a:gd name="connsiteY44-7562" fmla="*/ 1717963 h 5680363"/>
              <a:gd name="connsiteX45-7563" fmla="*/ 55418 w 1468672"/>
              <a:gd name="connsiteY45-7564" fmla="*/ 1759527 h 5680363"/>
              <a:gd name="connsiteX46-7565" fmla="*/ 41564 w 1468672"/>
              <a:gd name="connsiteY46-7566" fmla="*/ 1801090 h 5680363"/>
              <a:gd name="connsiteX47-7567" fmla="*/ 27709 w 1468672"/>
              <a:gd name="connsiteY47-7568" fmla="*/ 2064327 h 5680363"/>
              <a:gd name="connsiteX48-7569" fmla="*/ 13855 w 1468672"/>
              <a:gd name="connsiteY48-7570" fmla="*/ 2105890 h 5680363"/>
              <a:gd name="connsiteX49-7571" fmla="*/ 0 w 1468672"/>
              <a:gd name="connsiteY49-7572" fmla="*/ 2798618 h 5680363"/>
              <a:gd name="connsiteX50-7573" fmla="*/ 13855 w 1468672"/>
              <a:gd name="connsiteY50-7574" fmla="*/ 2840181 h 5680363"/>
              <a:gd name="connsiteX51-7575" fmla="*/ 83128 w 1468672"/>
              <a:gd name="connsiteY51-7576" fmla="*/ 2854036 h 5680363"/>
              <a:gd name="connsiteX52-7577" fmla="*/ 138546 w 1468672"/>
              <a:gd name="connsiteY52-7578" fmla="*/ 2867890 h 5680363"/>
              <a:gd name="connsiteX53-7579" fmla="*/ 221673 w 1468672"/>
              <a:gd name="connsiteY53-7580" fmla="*/ 2840181 h 5680363"/>
              <a:gd name="connsiteX54-7581" fmla="*/ 277091 w 1468672"/>
              <a:gd name="connsiteY54-7582" fmla="*/ 2812472 h 5680363"/>
              <a:gd name="connsiteX55-7583" fmla="*/ 332509 w 1468672"/>
              <a:gd name="connsiteY55-7584" fmla="*/ 2798618 h 5680363"/>
              <a:gd name="connsiteX56-7585" fmla="*/ 457200 w 1468672"/>
              <a:gd name="connsiteY56-7586" fmla="*/ 2770909 h 5680363"/>
              <a:gd name="connsiteX57-7587" fmla="*/ 471055 w 1468672"/>
              <a:gd name="connsiteY57-7588" fmla="*/ 2729345 h 5680363"/>
              <a:gd name="connsiteX58-7589" fmla="*/ 387928 w 1468672"/>
              <a:gd name="connsiteY58-7590" fmla="*/ 2729345 h 5680363"/>
              <a:gd name="connsiteX59-7591" fmla="*/ 277091 w 1468672"/>
              <a:gd name="connsiteY59-7592" fmla="*/ 2812472 h 5680363"/>
              <a:gd name="connsiteX60-7593" fmla="*/ 221673 w 1468672"/>
              <a:gd name="connsiteY60-7594" fmla="*/ 2895600 h 5680363"/>
              <a:gd name="connsiteX61-7595" fmla="*/ 249382 w 1468672"/>
              <a:gd name="connsiteY61-7596" fmla="*/ 2937163 h 5680363"/>
              <a:gd name="connsiteX62-7597" fmla="*/ 332509 w 1468672"/>
              <a:gd name="connsiteY62-7598" fmla="*/ 2964872 h 5680363"/>
              <a:gd name="connsiteX63-7599" fmla="*/ 512618 w 1468672"/>
              <a:gd name="connsiteY63-7600" fmla="*/ 2951018 h 5680363"/>
              <a:gd name="connsiteX64-7601" fmla="*/ 637309 w 1468672"/>
              <a:gd name="connsiteY64-7602" fmla="*/ 2881746 h 5680363"/>
              <a:gd name="connsiteX65-7603" fmla="*/ 845128 w 1468672"/>
              <a:gd name="connsiteY65-7604" fmla="*/ 2909454 h 5680363"/>
              <a:gd name="connsiteX66-7605" fmla="*/ 623454 w 1468672"/>
              <a:gd name="connsiteY66-7606" fmla="*/ 2770908 h 5680363"/>
              <a:gd name="connsiteX67-7607" fmla="*/ 1011382 w 1468672"/>
              <a:gd name="connsiteY67-7608" fmla="*/ 2923309 h 5680363"/>
              <a:gd name="connsiteX68-7609" fmla="*/ 1011382 w 1468672"/>
              <a:gd name="connsiteY68-7610" fmla="*/ 2563091 h 5680363"/>
              <a:gd name="connsiteX69-7611" fmla="*/ 775855 w 1468672"/>
              <a:gd name="connsiteY69-7612" fmla="*/ 2438401 h 5680363"/>
              <a:gd name="connsiteX70-7613" fmla="*/ 471055 w 1468672"/>
              <a:gd name="connsiteY70-7614" fmla="*/ 2175163 h 5680363"/>
              <a:gd name="connsiteX71-7615" fmla="*/ 1149928 w 1468672"/>
              <a:gd name="connsiteY71-7616" fmla="*/ 2521528 h 5680363"/>
              <a:gd name="connsiteX72-7617" fmla="*/ 1468583 w 1468672"/>
              <a:gd name="connsiteY72-7618" fmla="*/ 1801092 h 5680363"/>
              <a:gd name="connsiteX73-7619" fmla="*/ 1260764 w 1468672"/>
              <a:gd name="connsiteY73-7620" fmla="*/ 2313710 h 5680363"/>
              <a:gd name="connsiteX74-7621" fmla="*/ 1177637 w 1468672"/>
              <a:gd name="connsiteY74-7622" fmla="*/ 2507673 h 5680363"/>
              <a:gd name="connsiteX75-7623" fmla="*/ 1052946 w 1468672"/>
              <a:gd name="connsiteY75-7624" fmla="*/ 2521528 h 5680363"/>
              <a:gd name="connsiteX76-7625" fmla="*/ 1011382 w 1468672"/>
              <a:gd name="connsiteY76-7626" fmla="*/ 3048000 h 5680363"/>
              <a:gd name="connsiteX77-7627" fmla="*/ 290946 w 1468672"/>
              <a:gd name="connsiteY77-7628" fmla="*/ 3034145 h 5680363"/>
              <a:gd name="connsiteX78-7629" fmla="*/ 235528 w 1468672"/>
              <a:gd name="connsiteY78-7630" fmla="*/ 3020290 h 5680363"/>
              <a:gd name="connsiteX79-7631" fmla="*/ 124691 w 1468672"/>
              <a:gd name="connsiteY79-7632" fmla="*/ 3006436 h 5680363"/>
              <a:gd name="connsiteX80-7633" fmla="*/ 83128 w 1468672"/>
              <a:gd name="connsiteY80-7634" fmla="*/ 2895600 h 5680363"/>
              <a:gd name="connsiteX81-7635" fmla="*/ 55418 w 1468672"/>
              <a:gd name="connsiteY81-7636" fmla="*/ 2854036 h 5680363"/>
              <a:gd name="connsiteX82-7637" fmla="*/ 69273 w 1468672"/>
              <a:gd name="connsiteY82-7638" fmla="*/ 2895600 h 5680363"/>
              <a:gd name="connsiteX83-7639" fmla="*/ 83128 w 1468672"/>
              <a:gd name="connsiteY83-7640" fmla="*/ 3255818 h 5680363"/>
              <a:gd name="connsiteX84-7641" fmla="*/ 110837 w 1468672"/>
              <a:gd name="connsiteY84-7642" fmla="*/ 3297381 h 5680363"/>
              <a:gd name="connsiteX85-7643" fmla="*/ 124691 w 1468672"/>
              <a:gd name="connsiteY85-7644" fmla="*/ 3338945 h 5680363"/>
              <a:gd name="connsiteX86-7645" fmla="*/ 138546 w 1468672"/>
              <a:gd name="connsiteY86-7646" fmla="*/ 3574472 h 5680363"/>
              <a:gd name="connsiteX87-7647" fmla="*/ 180109 w 1468672"/>
              <a:gd name="connsiteY87-7648" fmla="*/ 3657600 h 5680363"/>
              <a:gd name="connsiteX88-7649" fmla="*/ 207818 w 1468672"/>
              <a:gd name="connsiteY88-7650" fmla="*/ 3740727 h 5680363"/>
              <a:gd name="connsiteX89-7651" fmla="*/ 263237 w 1468672"/>
              <a:gd name="connsiteY89-7652" fmla="*/ 3810000 h 5680363"/>
              <a:gd name="connsiteX90-7653" fmla="*/ 401782 w 1468672"/>
              <a:gd name="connsiteY90-7654" fmla="*/ 4544290 h 5680363"/>
              <a:gd name="connsiteX91-7655" fmla="*/ 471055 w 1468672"/>
              <a:gd name="connsiteY91-7656" fmla="*/ 5583382 h 5680363"/>
              <a:gd name="connsiteX92-7657" fmla="*/ 443346 w 1468672"/>
              <a:gd name="connsiteY92-7658" fmla="*/ 5181601 h 5680363"/>
              <a:gd name="connsiteX93-7659" fmla="*/ 332509 w 1468672"/>
              <a:gd name="connsiteY93-7660" fmla="*/ 3976254 h 5680363"/>
              <a:gd name="connsiteX94-7661" fmla="*/ 207818 w 1468672"/>
              <a:gd name="connsiteY94-7662" fmla="*/ 5264727 h 5680363"/>
              <a:gd name="connsiteX95-7663" fmla="*/ 166255 w 1468672"/>
              <a:gd name="connsiteY95-7664" fmla="*/ 5541818 h 5680363"/>
              <a:gd name="connsiteX96-7665" fmla="*/ 138546 w 1468672"/>
              <a:gd name="connsiteY96-7666" fmla="*/ 5583381 h 5680363"/>
              <a:gd name="connsiteX97-7667" fmla="*/ 304800 w 1468672"/>
              <a:gd name="connsiteY97-7668" fmla="*/ 5611091 h 5680363"/>
              <a:gd name="connsiteX98-7669" fmla="*/ 706582 w 1468672"/>
              <a:gd name="connsiteY98-7670" fmla="*/ 5597237 h 5680363"/>
              <a:gd name="connsiteX99-7671" fmla="*/ 748146 w 1468672"/>
              <a:gd name="connsiteY99-7672" fmla="*/ 5389419 h 5680363"/>
              <a:gd name="connsiteX100-7673" fmla="*/ 748146 w 1468672"/>
              <a:gd name="connsiteY100-7674" fmla="*/ 3893128 h 5680363"/>
              <a:gd name="connsiteX101-7675" fmla="*/ 706582 w 1468672"/>
              <a:gd name="connsiteY101-7676" fmla="*/ 3075710 h 5680363"/>
              <a:gd name="connsiteX102-7677" fmla="*/ 845128 w 1468672"/>
              <a:gd name="connsiteY102-7678" fmla="*/ 3061855 h 5680363"/>
              <a:gd name="connsiteX103-7679" fmla="*/ 1011382 w 1468672"/>
              <a:gd name="connsiteY103-7680" fmla="*/ 3048001 h 5680363"/>
              <a:gd name="connsiteX104-7681" fmla="*/ 1052946 w 1468672"/>
              <a:gd name="connsiteY104-7682" fmla="*/ 3034146 h 5680363"/>
              <a:gd name="connsiteX105-7683" fmla="*/ 1080655 w 1468672"/>
              <a:gd name="connsiteY105-7684" fmla="*/ 3283528 h 5680363"/>
              <a:gd name="connsiteX106-7685" fmla="*/ 1149928 w 1468672"/>
              <a:gd name="connsiteY106-7686" fmla="*/ 3713020 h 5680363"/>
              <a:gd name="connsiteX107-7687" fmla="*/ 1177638 w 1468672"/>
              <a:gd name="connsiteY107-7688" fmla="*/ 4904510 h 5680363"/>
              <a:gd name="connsiteX108-7689" fmla="*/ 1094508 w 1468672"/>
              <a:gd name="connsiteY108-7690" fmla="*/ 5680363 h 5680363"/>
              <a:gd name="connsiteX0-7691" fmla="*/ 969818 w 1676442"/>
              <a:gd name="connsiteY0-7692" fmla="*/ 304800 h 5680363"/>
              <a:gd name="connsiteX1-7693" fmla="*/ 1052946 w 1676442"/>
              <a:gd name="connsiteY1-7694" fmla="*/ 290945 h 5680363"/>
              <a:gd name="connsiteX2-7695" fmla="*/ 1094509 w 1676442"/>
              <a:gd name="connsiteY2-7696" fmla="*/ 277090 h 5680363"/>
              <a:gd name="connsiteX3-7697" fmla="*/ 1080655 w 1676442"/>
              <a:gd name="connsiteY3-7698" fmla="*/ 193963 h 5680363"/>
              <a:gd name="connsiteX4-7699" fmla="*/ 1025237 w 1676442"/>
              <a:gd name="connsiteY4-7700" fmla="*/ 124690 h 5680363"/>
              <a:gd name="connsiteX5-7701" fmla="*/ 955964 w 1676442"/>
              <a:gd name="connsiteY5-7702" fmla="*/ 69272 h 5680363"/>
              <a:gd name="connsiteX6-7703" fmla="*/ 831273 w 1676442"/>
              <a:gd name="connsiteY6-7704" fmla="*/ 0 h 5680363"/>
              <a:gd name="connsiteX7-7705" fmla="*/ 401782 w 1676442"/>
              <a:gd name="connsiteY7-7706" fmla="*/ 13854 h 5680363"/>
              <a:gd name="connsiteX8-7707" fmla="*/ 360218 w 1676442"/>
              <a:gd name="connsiteY8-7708" fmla="*/ 27709 h 5680363"/>
              <a:gd name="connsiteX9-7709" fmla="*/ 318655 w 1676442"/>
              <a:gd name="connsiteY9-7710" fmla="*/ 55418 h 5680363"/>
              <a:gd name="connsiteX10-7711" fmla="*/ 277091 w 1676442"/>
              <a:gd name="connsiteY10-7712" fmla="*/ 96981 h 5680363"/>
              <a:gd name="connsiteX11-7713" fmla="*/ 263237 w 1676442"/>
              <a:gd name="connsiteY11-7714" fmla="*/ 138545 h 5680363"/>
              <a:gd name="connsiteX12-7715" fmla="*/ 180109 w 1676442"/>
              <a:gd name="connsiteY12-7716" fmla="*/ 180109 h 5680363"/>
              <a:gd name="connsiteX13-7717" fmla="*/ 166255 w 1676442"/>
              <a:gd name="connsiteY13-7718" fmla="*/ 346363 h 5680363"/>
              <a:gd name="connsiteX14-7719" fmla="*/ 138546 w 1676442"/>
              <a:gd name="connsiteY14-7720" fmla="*/ 387927 h 5680363"/>
              <a:gd name="connsiteX15-7721" fmla="*/ 96982 w 1676442"/>
              <a:gd name="connsiteY15-7722" fmla="*/ 457200 h 5680363"/>
              <a:gd name="connsiteX16-7723" fmla="*/ 124691 w 1676442"/>
              <a:gd name="connsiteY16-7724" fmla="*/ 498763 h 5680363"/>
              <a:gd name="connsiteX17-7725" fmla="*/ 207818 w 1676442"/>
              <a:gd name="connsiteY17-7726" fmla="*/ 526472 h 5680363"/>
              <a:gd name="connsiteX18-7727" fmla="*/ 235528 w 1676442"/>
              <a:gd name="connsiteY18-7728" fmla="*/ 568036 h 5680363"/>
              <a:gd name="connsiteX19-7729" fmla="*/ 249382 w 1676442"/>
              <a:gd name="connsiteY19-7730" fmla="*/ 678872 h 5680363"/>
              <a:gd name="connsiteX20-7731" fmla="*/ 290946 w 1676442"/>
              <a:gd name="connsiteY20-7732" fmla="*/ 692727 h 5680363"/>
              <a:gd name="connsiteX21-7733" fmla="*/ 332509 w 1676442"/>
              <a:gd name="connsiteY21-7734" fmla="*/ 720436 h 5680363"/>
              <a:gd name="connsiteX22-7735" fmla="*/ 346364 w 1676442"/>
              <a:gd name="connsiteY22-7736" fmla="*/ 762000 h 5680363"/>
              <a:gd name="connsiteX23-7737" fmla="*/ 415637 w 1676442"/>
              <a:gd name="connsiteY23-7738" fmla="*/ 886690 h 5680363"/>
              <a:gd name="connsiteX24-7739" fmla="*/ 415637 w 1676442"/>
              <a:gd name="connsiteY24-7740" fmla="*/ 1066800 h 5680363"/>
              <a:gd name="connsiteX25-7741" fmla="*/ 498764 w 1676442"/>
              <a:gd name="connsiteY25-7742" fmla="*/ 1094509 h 5680363"/>
              <a:gd name="connsiteX26-7743" fmla="*/ 609600 w 1676442"/>
              <a:gd name="connsiteY26-7744" fmla="*/ 1108363 h 5680363"/>
              <a:gd name="connsiteX27-7745" fmla="*/ 692728 w 1676442"/>
              <a:gd name="connsiteY27-7746" fmla="*/ 1136072 h 5680363"/>
              <a:gd name="connsiteX28-7747" fmla="*/ 734291 w 1676442"/>
              <a:gd name="connsiteY28-7748" fmla="*/ 1163781 h 5680363"/>
              <a:gd name="connsiteX29-7749" fmla="*/ 817418 w 1676442"/>
              <a:gd name="connsiteY29-7750" fmla="*/ 1191490 h 5680363"/>
              <a:gd name="connsiteX30-7751" fmla="*/ 845128 w 1676442"/>
              <a:gd name="connsiteY30-7752" fmla="*/ 1219200 h 5680363"/>
              <a:gd name="connsiteX31-7753" fmla="*/ 886691 w 1676442"/>
              <a:gd name="connsiteY31-7754" fmla="*/ 1233054 h 5680363"/>
              <a:gd name="connsiteX32-7755" fmla="*/ 872837 w 1676442"/>
              <a:gd name="connsiteY32-7756" fmla="*/ 1274618 h 5680363"/>
              <a:gd name="connsiteX33-7757" fmla="*/ 789709 w 1676442"/>
              <a:gd name="connsiteY33-7758" fmla="*/ 1288472 h 5680363"/>
              <a:gd name="connsiteX34-7759" fmla="*/ 734291 w 1676442"/>
              <a:gd name="connsiteY34-7760" fmla="*/ 1302327 h 5680363"/>
              <a:gd name="connsiteX35-7761" fmla="*/ 526473 w 1676442"/>
              <a:gd name="connsiteY35-7762" fmla="*/ 1288472 h 5680363"/>
              <a:gd name="connsiteX36-7763" fmla="*/ 443346 w 1676442"/>
              <a:gd name="connsiteY36-7764" fmla="*/ 1246909 h 5680363"/>
              <a:gd name="connsiteX37-7765" fmla="*/ 401782 w 1676442"/>
              <a:gd name="connsiteY37-7766" fmla="*/ 1233054 h 5680363"/>
              <a:gd name="connsiteX38-7767" fmla="*/ 360218 w 1676442"/>
              <a:gd name="connsiteY38-7768" fmla="*/ 1191490 h 5680363"/>
              <a:gd name="connsiteX39-7769" fmla="*/ 277091 w 1676442"/>
              <a:gd name="connsiteY39-7770" fmla="*/ 1246909 h 5680363"/>
              <a:gd name="connsiteX40-7771" fmla="*/ 263237 w 1676442"/>
              <a:gd name="connsiteY40-7772" fmla="*/ 1288472 h 5680363"/>
              <a:gd name="connsiteX41-7773" fmla="*/ 207818 w 1676442"/>
              <a:gd name="connsiteY41-7774" fmla="*/ 1371600 h 5680363"/>
              <a:gd name="connsiteX42-7775" fmla="*/ 180109 w 1676442"/>
              <a:gd name="connsiteY42-7776" fmla="*/ 1468581 h 5680363"/>
              <a:gd name="connsiteX43-7777" fmla="*/ 124691 w 1676442"/>
              <a:gd name="connsiteY43-7778" fmla="*/ 1551709 h 5680363"/>
              <a:gd name="connsiteX44-7779" fmla="*/ 69273 w 1676442"/>
              <a:gd name="connsiteY44-7780" fmla="*/ 1717963 h 5680363"/>
              <a:gd name="connsiteX45-7781" fmla="*/ 55418 w 1676442"/>
              <a:gd name="connsiteY45-7782" fmla="*/ 1759527 h 5680363"/>
              <a:gd name="connsiteX46-7783" fmla="*/ 41564 w 1676442"/>
              <a:gd name="connsiteY46-7784" fmla="*/ 1801090 h 5680363"/>
              <a:gd name="connsiteX47-7785" fmla="*/ 27709 w 1676442"/>
              <a:gd name="connsiteY47-7786" fmla="*/ 2064327 h 5680363"/>
              <a:gd name="connsiteX48-7787" fmla="*/ 13855 w 1676442"/>
              <a:gd name="connsiteY48-7788" fmla="*/ 2105890 h 5680363"/>
              <a:gd name="connsiteX49-7789" fmla="*/ 0 w 1676442"/>
              <a:gd name="connsiteY49-7790" fmla="*/ 2798618 h 5680363"/>
              <a:gd name="connsiteX50-7791" fmla="*/ 13855 w 1676442"/>
              <a:gd name="connsiteY50-7792" fmla="*/ 2840181 h 5680363"/>
              <a:gd name="connsiteX51-7793" fmla="*/ 83128 w 1676442"/>
              <a:gd name="connsiteY51-7794" fmla="*/ 2854036 h 5680363"/>
              <a:gd name="connsiteX52-7795" fmla="*/ 138546 w 1676442"/>
              <a:gd name="connsiteY52-7796" fmla="*/ 2867890 h 5680363"/>
              <a:gd name="connsiteX53-7797" fmla="*/ 221673 w 1676442"/>
              <a:gd name="connsiteY53-7798" fmla="*/ 2840181 h 5680363"/>
              <a:gd name="connsiteX54-7799" fmla="*/ 277091 w 1676442"/>
              <a:gd name="connsiteY54-7800" fmla="*/ 2812472 h 5680363"/>
              <a:gd name="connsiteX55-7801" fmla="*/ 332509 w 1676442"/>
              <a:gd name="connsiteY55-7802" fmla="*/ 2798618 h 5680363"/>
              <a:gd name="connsiteX56-7803" fmla="*/ 457200 w 1676442"/>
              <a:gd name="connsiteY56-7804" fmla="*/ 2770909 h 5680363"/>
              <a:gd name="connsiteX57-7805" fmla="*/ 471055 w 1676442"/>
              <a:gd name="connsiteY57-7806" fmla="*/ 2729345 h 5680363"/>
              <a:gd name="connsiteX58-7807" fmla="*/ 387928 w 1676442"/>
              <a:gd name="connsiteY58-7808" fmla="*/ 2729345 h 5680363"/>
              <a:gd name="connsiteX59-7809" fmla="*/ 277091 w 1676442"/>
              <a:gd name="connsiteY59-7810" fmla="*/ 2812472 h 5680363"/>
              <a:gd name="connsiteX60-7811" fmla="*/ 221673 w 1676442"/>
              <a:gd name="connsiteY60-7812" fmla="*/ 2895600 h 5680363"/>
              <a:gd name="connsiteX61-7813" fmla="*/ 249382 w 1676442"/>
              <a:gd name="connsiteY61-7814" fmla="*/ 2937163 h 5680363"/>
              <a:gd name="connsiteX62-7815" fmla="*/ 332509 w 1676442"/>
              <a:gd name="connsiteY62-7816" fmla="*/ 2964872 h 5680363"/>
              <a:gd name="connsiteX63-7817" fmla="*/ 512618 w 1676442"/>
              <a:gd name="connsiteY63-7818" fmla="*/ 2951018 h 5680363"/>
              <a:gd name="connsiteX64-7819" fmla="*/ 637309 w 1676442"/>
              <a:gd name="connsiteY64-7820" fmla="*/ 2881746 h 5680363"/>
              <a:gd name="connsiteX65-7821" fmla="*/ 845128 w 1676442"/>
              <a:gd name="connsiteY65-7822" fmla="*/ 2909454 h 5680363"/>
              <a:gd name="connsiteX66-7823" fmla="*/ 623454 w 1676442"/>
              <a:gd name="connsiteY66-7824" fmla="*/ 2770908 h 5680363"/>
              <a:gd name="connsiteX67-7825" fmla="*/ 1011382 w 1676442"/>
              <a:gd name="connsiteY67-7826" fmla="*/ 2923309 h 5680363"/>
              <a:gd name="connsiteX68-7827" fmla="*/ 1011382 w 1676442"/>
              <a:gd name="connsiteY68-7828" fmla="*/ 2563091 h 5680363"/>
              <a:gd name="connsiteX69-7829" fmla="*/ 775855 w 1676442"/>
              <a:gd name="connsiteY69-7830" fmla="*/ 2438401 h 5680363"/>
              <a:gd name="connsiteX70-7831" fmla="*/ 471055 w 1676442"/>
              <a:gd name="connsiteY70-7832" fmla="*/ 2175163 h 5680363"/>
              <a:gd name="connsiteX71-7833" fmla="*/ 1149928 w 1676442"/>
              <a:gd name="connsiteY71-7834" fmla="*/ 2521528 h 5680363"/>
              <a:gd name="connsiteX72-7835" fmla="*/ 1676401 w 1676442"/>
              <a:gd name="connsiteY72-7836" fmla="*/ 1856510 h 5680363"/>
              <a:gd name="connsiteX73-7837" fmla="*/ 1260764 w 1676442"/>
              <a:gd name="connsiteY73-7838" fmla="*/ 2313710 h 5680363"/>
              <a:gd name="connsiteX74-7839" fmla="*/ 1177637 w 1676442"/>
              <a:gd name="connsiteY74-7840" fmla="*/ 2507673 h 5680363"/>
              <a:gd name="connsiteX75-7841" fmla="*/ 1052946 w 1676442"/>
              <a:gd name="connsiteY75-7842" fmla="*/ 2521528 h 5680363"/>
              <a:gd name="connsiteX76-7843" fmla="*/ 1011382 w 1676442"/>
              <a:gd name="connsiteY76-7844" fmla="*/ 3048000 h 5680363"/>
              <a:gd name="connsiteX77-7845" fmla="*/ 290946 w 1676442"/>
              <a:gd name="connsiteY77-7846" fmla="*/ 3034145 h 5680363"/>
              <a:gd name="connsiteX78-7847" fmla="*/ 235528 w 1676442"/>
              <a:gd name="connsiteY78-7848" fmla="*/ 3020290 h 5680363"/>
              <a:gd name="connsiteX79-7849" fmla="*/ 124691 w 1676442"/>
              <a:gd name="connsiteY79-7850" fmla="*/ 3006436 h 5680363"/>
              <a:gd name="connsiteX80-7851" fmla="*/ 83128 w 1676442"/>
              <a:gd name="connsiteY80-7852" fmla="*/ 2895600 h 5680363"/>
              <a:gd name="connsiteX81-7853" fmla="*/ 55418 w 1676442"/>
              <a:gd name="connsiteY81-7854" fmla="*/ 2854036 h 5680363"/>
              <a:gd name="connsiteX82-7855" fmla="*/ 69273 w 1676442"/>
              <a:gd name="connsiteY82-7856" fmla="*/ 2895600 h 5680363"/>
              <a:gd name="connsiteX83-7857" fmla="*/ 83128 w 1676442"/>
              <a:gd name="connsiteY83-7858" fmla="*/ 3255818 h 5680363"/>
              <a:gd name="connsiteX84-7859" fmla="*/ 110837 w 1676442"/>
              <a:gd name="connsiteY84-7860" fmla="*/ 3297381 h 5680363"/>
              <a:gd name="connsiteX85-7861" fmla="*/ 124691 w 1676442"/>
              <a:gd name="connsiteY85-7862" fmla="*/ 3338945 h 5680363"/>
              <a:gd name="connsiteX86-7863" fmla="*/ 138546 w 1676442"/>
              <a:gd name="connsiteY86-7864" fmla="*/ 3574472 h 5680363"/>
              <a:gd name="connsiteX87-7865" fmla="*/ 180109 w 1676442"/>
              <a:gd name="connsiteY87-7866" fmla="*/ 3657600 h 5680363"/>
              <a:gd name="connsiteX88-7867" fmla="*/ 207818 w 1676442"/>
              <a:gd name="connsiteY88-7868" fmla="*/ 3740727 h 5680363"/>
              <a:gd name="connsiteX89-7869" fmla="*/ 263237 w 1676442"/>
              <a:gd name="connsiteY89-7870" fmla="*/ 3810000 h 5680363"/>
              <a:gd name="connsiteX90-7871" fmla="*/ 401782 w 1676442"/>
              <a:gd name="connsiteY90-7872" fmla="*/ 4544290 h 5680363"/>
              <a:gd name="connsiteX91-7873" fmla="*/ 471055 w 1676442"/>
              <a:gd name="connsiteY91-7874" fmla="*/ 5583382 h 5680363"/>
              <a:gd name="connsiteX92-7875" fmla="*/ 443346 w 1676442"/>
              <a:gd name="connsiteY92-7876" fmla="*/ 5181601 h 5680363"/>
              <a:gd name="connsiteX93-7877" fmla="*/ 332509 w 1676442"/>
              <a:gd name="connsiteY93-7878" fmla="*/ 3976254 h 5680363"/>
              <a:gd name="connsiteX94-7879" fmla="*/ 207818 w 1676442"/>
              <a:gd name="connsiteY94-7880" fmla="*/ 5264727 h 5680363"/>
              <a:gd name="connsiteX95-7881" fmla="*/ 166255 w 1676442"/>
              <a:gd name="connsiteY95-7882" fmla="*/ 5541818 h 5680363"/>
              <a:gd name="connsiteX96-7883" fmla="*/ 138546 w 1676442"/>
              <a:gd name="connsiteY96-7884" fmla="*/ 5583381 h 5680363"/>
              <a:gd name="connsiteX97-7885" fmla="*/ 304800 w 1676442"/>
              <a:gd name="connsiteY97-7886" fmla="*/ 5611091 h 5680363"/>
              <a:gd name="connsiteX98-7887" fmla="*/ 706582 w 1676442"/>
              <a:gd name="connsiteY98-7888" fmla="*/ 5597237 h 5680363"/>
              <a:gd name="connsiteX99-7889" fmla="*/ 748146 w 1676442"/>
              <a:gd name="connsiteY99-7890" fmla="*/ 5389419 h 5680363"/>
              <a:gd name="connsiteX100-7891" fmla="*/ 748146 w 1676442"/>
              <a:gd name="connsiteY100-7892" fmla="*/ 3893128 h 5680363"/>
              <a:gd name="connsiteX101-7893" fmla="*/ 706582 w 1676442"/>
              <a:gd name="connsiteY101-7894" fmla="*/ 3075710 h 5680363"/>
              <a:gd name="connsiteX102-7895" fmla="*/ 845128 w 1676442"/>
              <a:gd name="connsiteY102-7896" fmla="*/ 3061855 h 5680363"/>
              <a:gd name="connsiteX103-7897" fmla="*/ 1011382 w 1676442"/>
              <a:gd name="connsiteY103-7898" fmla="*/ 3048001 h 5680363"/>
              <a:gd name="connsiteX104-7899" fmla="*/ 1052946 w 1676442"/>
              <a:gd name="connsiteY104-7900" fmla="*/ 3034146 h 5680363"/>
              <a:gd name="connsiteX105-7901" fmla="*/ 1080655 w 1676442"/>
              <a:gd name="connsiteY105-7902" fmla="*/ 3283528 h 5680363"/>
              <a:gd name="connsiteX106-7903" fmla="*/ 1149928 w 1676442"/>
              <a:gd name="connsiteY106-7904" fmla="*/ 3713020 h 5680363"/>
              <a:gd name="connsiteX107-7905" fmla="*/ 1177638 w 1676442"/>
              <a:gd name="connsiteY107-7906" fmla="*/ 4904510 h 5680363"/>
              <a:gd name="connsiteX108-7907" fmla="*/ 1094508 w 1676442"/>
              <a:gd name="connsiteY108-7908" fmla="*/ 5680363 h 5680363"/>
              <a:gd name="connsiteX0-7909" fmla="*/ 969818 w 1688283"/>
              <a:gd name="connsiteY0-7910" fmla="*/ 304800 h 5680363"/>
              <a:gd name="connsiteX1-7911" fmla="*/ 1052946 w 1688283"/>
              <a:gd name="connsiteY1-7912" fmla="*/ 290945 h 5680363"/>
              <a:gd name="connsiteX2-7913" fmla="*/ 1094509 w 1688283"/>
              <a:gd name="connsiteY2-7914" fmla="*/ 277090 h 5680363"/>
              <a:gd name="connsiteX3-7915" fmla="*/ 1080655 w 1688283"/>
              <a:gd name="connsiteY3-7916" fmla="*/ 193963 h 5680363"/>
              <a:gd name="connsiteX4-7917" fmla="*/ 1025237 w 1688283"/>
              <a:gd name="connsiteY4-7918" fmla="*/ 124690 h 5680363"/>
              <a:gd name="connsiteX5-7919" fmla="*/ 955964 w 1688283"/>
              <a:gd name="connsiteY5-7920" fmla="*/ 69272 h 5680363"/>
              <a:gd name="connsiteX6-7921" fmla="*/ 831273 w 1688283"/>
              <a:gd name="connsiteY6-7922" fmla="*/ 0 h 5680363"/>
              <a:gd name="connsiteX7-7923" fmla="*/ 401782 w 1688283"/>
              <a:gd name="connsiteY7-7924" fmla="*/ 13854 h 5680363"/>
              <a:gd name="connsiteX8-7925" fmla="*/ 360218 w 1688283"/>
              <a:gd name="connsiteY8-7926" fmla="*/ 27709 h 5680363"/>
              <a:gd name="connsiteX9-7927" fmla="*/ 318655 w 1688283"/>
              <a:gd name="connsiteY9-7928" fmla="*/ 55418 h 5680363"/>
              <a:gd name="connsiteX10-7929" fmla="*/ 277091 w 1688283"/>
              <a:gd name="connsiteY10-7930" fmla="*/ 96981 h 5680363"/>
              <a:gd name="connsiteX11-7931" fmla="*/ 263237 w 1688283"/>
              <a:gd name="connsiteY11-7932" fmla="*/ 138545 h 5680363"/>
              <a:gd name="connsiteX12-7933" fmla="*/ 180109 w 1688283"/>
              <a:gd name="connsiteY12-7934" fmla="*/ 180109 h 5680363"/>
              <a:gd name="connsiteX13-7935" fmla="*/ 166255 w 1688283"/>
              <a:gd name="connsiteY13-7936" fmla="*/ 346363 h 5680363"/>
              <a:gd name="connsiteX14-7937" fmla="*/ 138546 w 1688283"/>
              <a:gd name="connsiteY14-7938" fmla="*/ 387927 h 5680363"/>
              <a:gd name="connsiteX15-7939" fmla="*/ 96982 w 1688283"/>
              <a:gd name="connsiteY15-7940" fmla="*/ 457200 h 5680363"/>
              <a:gd name="connsiteX16-7941" fmla="*/ 124691 w 1688283"/>
              <a:gd name="connsiteY16-7942" fmla="*/ 498763 h 5680363"/>
              <a:gd name="connsiteX17-7943" fmla="*/ 207818 w 1688283"/>
              <a:gd name="connsiteY17-7944" fmla="*/ 526472 h 5680363"/>
              <a:gd name="connsiteX18-7945" fmla="*/ 235528 w 1688283"/>
              <a:gd name="connsiteY18-7946" fmla="*/ 568036 h 5680363"/>
              <a:gd name="connsiteX19-7947" fmla="*/ 249382 w 1688283"/>
              <a:gd name="connsiteY19-7948" fmla="*/ 678872 h 5680363"/>
              <a:gd name="connsiteX20-7949" fmla="*/ 290946 w 1688283"/>
              <a:gd name="connsiteY20-7950" fmla="*/ 692727 h 5680363"/>
              <a:gd name="connsiteX21-7951" fmla="*/ 332509 w 1688283"/>
              <a:gd name="connsiteY21-7952" fmla="*/ 720436 h 5680363"/>
              <a:gd name="connsiteX22-7953" fmla="*/ 346364 w 1688283"/>
              <a:gd name="connsiteY22-7954" fmla="*/ 762000 h 5680363"/>
              <a:gd name="connsiteX23-7955" fmla="*/ 415637 w 1688283"/>
              <a:gd name="connsiteY23-7956" fmla="*/ 886690 h 5680363"/>
              <a:gd name="connsiteX24-7957" fmla="*/ 415637 w 1688283"/>
              <a:gd name="connsiteY24-7958" fmla="*/ 1066800 h 5680363"/>
              <a:gd name="connsiteX25-7959" fmla="*/ 498764 w 1688283"/>
              <a:gd name="connsiteY25-7960" fmla="*/ 1094509 h 5680363"/>
              <a:gd name="connsiteX26-7961" fmla="*/ 609600 w 1688283"/>
              <a:gd name="connsiteY26-7962" fmla="*/ 1108363 h 5680363"/>
              <a:gd name="connsiteX27-7963" fmla="*/ 692728 w 1688283"/>
              <a:gd name="connsiteY27-7964" fmla="*/ 1136072 h 5680363"/>
              <a:gd name="connsiteX28-7965" fmla="*/ 734291 w 1688283"/>
              <a:gd name="connsiteY28-7966" fmla="*/ 1163781 h 5680363"/>
              <a:gd name="connsiteX29-7967" fmla="*/ 817418 w 1688283"/>
              <a:gd name="connsiteY29-7968" fmla="*/ 1191490 h 5680363"/>
              <a:gd name="connsiteX30-7969" fmla="*/ 845128 w 1688283"/>
              <a:gd name="connsiteY30-7970" fmla="*/ 1219200 h 5680363"/>
              <a:gd name="connsiteX31-7971" fmla="*/ 886691 w 1688283"/>
              <a:gd name="connsiteY31-7972" fmla="*/ 1233054 h 5680363"/>
              <a:gd name="connsiteX32-7973" fmla="*/ 872837 w 1688283"/>
              <a:gd name="connsiteY32-7974" fmla="*/ 1274618 h 5680363"/>
              <a:gd name="connsiteX33-7975" fmla="*/ 789709 w 1688283"/>
              <a:gd name="connsiteY33-7976" fmla="*/ 1288472 h 5680363"/>
              <a:gd name="connsiteX34-7977" fmla="*/ 734291 w 1688283"/>
              <a:gd name="connsiteY34-7978" fmla="*/ 1302327 h 5680363"/>
              <a:gd name="connsiteX35-7979" fmla="*/ 526473 w 1688283"/>
              <a:gd name="connsiteY35-7980" fmla="*/ 1288472 h 5680363"/>
              <a:gd name="connsiteX36-7981" fmla="*/ 443346 w 1688283"/>
              <a:gd name="connsiteY36-7982" fmla="*/ 1246909 h 5680363"/>
              <a:gd name="connsiteX37-7983" fmla="*/ 401782 w 1688283"/>
              <a:gd name="connsiteY37-7984" fmla="*/ 1233054 h 5680363"/>
              <a:gd name="connsiteX38-7985" fmla="*/ 360218 w 1688283"/>
              <a:gd name="connsiteY38-7986" fmla="*/ 1191490 h 5680363"/>
              <a:gd name="connsiteX39-7987" fmla="*/ 277091 w 1688283"/>
              <a:gd name="connsiteY39-7988" fmla="*/ 1246909 h 5680363"/>
              <a:gd name="connsiteX40-7989" fmla="*/ 263237 w 1688283"/>
              <a:gd name="connsiteY40-7990" fmla="*/ 1288472 h 5680363"/>
              <a:gd name="connsiteX41-7991" fmla="*/ 207818 w 1688283"/>
              <a:gd name="connsiteY41-7992" fmla="*/ 1371600 h 5680363"/>
              <a:gd name="connsiteX42-7993" fmla="*/ 180109 w 1688283"/>
              <a:gd name="connsiteY42-7994" fmla="*/ 1468581 h 5680363"/>
              <a:gd name="connsiteX43-7995" fmla="*/ 124691 w 1688283"/>
              <a:gd name="connsiteY43-7996" fmla="*/ 1551709 h 5680363"/>
              <a:gd name="connsiteX44-7997" fmla="*/ 69273 w 1688283"/>
              <a:gd name="connsiteY44-7998" fmla="*/ 1717963 h 5680363"/>
              <a:gd name="connsiteX45-7999" fmla="*/ 55418 w 1688283"/>
              <a:gd name="connsiteY45-8000" fmla="*/ 1759527 h 5680363"/>
              <a:gd name="connsiteX46-8001" fmla="*/ 41564 w 1688283"/>
              <a:gd name="connsiteY46-8002" fmla="*/ 1801090 h 5680363"/>
              <a:gd name="connsiteX47-8003" fmla="*/ 27709 w 1688283"/>
              <a:gd name="connsiteY47-8004" fmla="*/ 2064327 h 5680363"/>
              <a:gd name="connsiteX48-8005" fmla="*/ 13855 w 1688283"/>
              <a:gd name="connsiteY48-8006" fmla="*/ 2105890 h 5680363"/>
              <a:gd name="connsiteX49-8007" fmla="*/ 0 w 1688283"/>
              <a:gd name="connsiteY49-8008" fmla="*/ 2798618 h 5680363"/>
              <a:gd name="connsiteX50-8009" fmla="*/ 13855 w 1688283"/>
              <a:gd name="connsiteY50-8010" fmla="*/ 2840181 h 5680363"/>
              <a:gd name="connsiteX51-8011" fmla="*/ 83128 w 1688283"/>
              <a:gd name="connsiteY51-8012" fmla="*/ 2854036 h 5680363"/>
              <a:gd name="connsiteX52-8013" fmla="*/ 138546 w 1688283"/>
              <a:gd name="connsiteY52-8014" fmla="*/ 2867890 h 5680363"/>
              <a:gd name="connsiteX53-8015" fmla="*/ 221673 w 1688283"/>
              <a:gd name="connsiteY53-8016" fmla="*/ 2840181 h 5680363"/>
              <a:gd name="connsiteX54-8017" fmla="*/ 277091 w 1688283"/>
              <a:gd name="connsiteY54-8018" fmla="*/ 2812472 h 5680363"/>
              <a:gd name="connsiteX55-8019" fmla="*/ 332509 w 1688283"/>
              <a:gd name="connsiteY55-8020" fmla="*/ 2798618 h 5680363"/>
              <a:gd name="connsiteX56-8021" fmla="*/ 457200 w 1688283"/>
              <a:gd name="connsiteY56-8022" fmla="*/ 2770909 h 5680363"/>
              <a:gd name="connsiteX57-8023" fmla="*/ 471055 w 1688283"/>
              <a:gd name="connsiteY57-8024" fmla="*/ 2729345 h 5680363"/>
              <a:gd name="connsiteX58-8025" fmla="*/ 387928 w 1688283"/>
              <a:gd name="connsiteY58-8026" fmla="*/ 2729345 h 5680363"/>
              <a:gd name="connsiteX59-8027" fmla="*/ 277091 w 1688283"/>
              <a:gd name="connsiteY59-8028" fmla="*/ 2812472 h 5680363"/>
              <a:gd name="connsiteX60-8029" fmla="*/ 221673 w 1688283"/>
              <a:gd name="connsiteY60-8030" fmla="*/ 2895600 h 5680363"/>
              <a:gd name="connsiteX61-8031" fmla="*/ 249382 w 1688283"/>
              <a:gd name="connsiteY61-8032" fmla="*/ 2937163 h 5680363"/>
              <a:gd name="connsiteX62-8033" fmla="*/ 332509 w 1688283"/>
              <a:gd name="connsiteY62-8034" fmla="*/ 2964872 h 5680363"/>
              <a:gd name="connsiteX63-8035" fmla="*/ 512618 w 1688283"/>
              <a:gd name="connsiteY63-8036" fmla="*/ 2951018 h 5680363"/>
              <a:gd name="connsiteX64-8037" fmla="*/ 637309 w 1688283"/>
              <a:gd name="connsiteY64-8038" fmla="*/ 2881746 h 5680363"/>
              <a:gd name="connsiteX65-8039" fmla="*/ 845128 w 1688283"/>
              <a:gd name="connsiteY65-8040" fmla="*/ 2909454 h 5680363"/>
              <a:gd name="connsiteX66-8041" fmla="*/ 623454 w 1688283"/>
              <a:gd name="connsiteY66-8042" fmla="*/ 2770908 h 5680363"/>
              <a:gd name="connsiteX67-8043" fmla="*/ 1011382 w 1688283"/>
              <a:gd name="connsiteY67-8044" fmla="*/ 2923309 h 5680363"/>
              <a:gd name="connsiteX68-8045" fmla="*/ 1011382 w 1688283"/>
              <a:gd name="connsiteY68-8046" fmla="*/ 2563091 h 5680363"/>
              <a:gd name="connsiteX69-8047" fmla="*/ 775855 w 1688283"/>
              <a:gd name="connsiteY69-8048" fmla="*/ 2438401 h 5680363"/>
              <a:gd name="connsiteX70-8049" fmla="*/ 471055 w 1688283"/>
              <a:gd name="connsiteY70-8050" fmla="*/ 2175163 h 5680363"/>
              <a:gd name="connsiteX71-8051" fmla="*/ 1149928 w 1688283"/>
              <a:gd name="connsiteY71-8052" fmla="*/ 2521528 h 5680363"/>
              <a:gd name="connsiteX72-8053" fmla="*/ 1676401 w 1688283"/>
              <a:gd name="connsiteY72-8054" fmla="*/ 1856510 h 5680363"/>
              <a:gd name="connsiteX73-8055" fmla="*/ 1454728 w 1688283"/>
              <a:gd name="connsiteY73-8056" fmla="*/ 1828801 h 5680363"/>
              <a:gd name="connsiteX74-8057" fmla="*/ 1260764 w 1688283"/>
              <a:gd name="connsiteY74-8058" fmla="*/ 2313710 h 5680363"/>
              <a:gd name="connsiteX75-8059" fmla="*/ 1177637 w 1688283"/>
              <a:gd name="connsiteY75-8060" fmla="*/ 2507673 h 5680363"/>
              <a:gd name="connsiteX76-8061" fmla="*/ 1052946 w 1688283"/>
              <a:gd name="connsiteY76-8062" fmla="*/ 2521528 h 5680363"/>
              <a:gd name="connsiteX77-8063" fmla="*/ 1011382 w 1688283"/>
              <a:gd name="connsiteY77-8064" fmla="*/ 3048000 h 5680363"/>
              <a:gd name="connsiteX78-8065" fmla="*/ 290946 w 1688283"/>
              <a:gd name="connsiteY78-8066" fmla="*/ 3034145 h 5680363"/>
              <a:gd name="connsiteX79-8067" fmla="*/ 235528 w 1688283"/>
              <a:gd name="connsiteY79-8068" fmla="*/ 3020290 h 5680363"/>
              <a:gd name="connsiteX80-8069" fmla="*/ 124691 w 1688283"/>
              <a:gd name="connsiteY80-8070" fmla="*/ 3006436 h 5680363"/>
              <a:gd name="connsiteX81-8071" fmla="*/ 83128 w 1688283"/>
              <a:gd name="connsiteY81-8072" fmla="*/ 2895600 h 5680363"/>
              <a:gd name="connsiteX82-8073" fmla="*/ 55418 w 1688283"/>
              <a:gd name="connsiteY82-8074" fmla="*/ 2854036 h 5680363"/>
              <a:gd name="connsiteX83-8075" fmla="*/ 69273 w 1688283"/>
              <a:gd name="connsiteY83-8076" fmla="*/ 2895600 h 5680363"/>
              <a:gd name="connsiteX84-8077" fmla="*/ 83128 w 1688283"/>
              <a:gd name="connsiteY84-8078" fmla="*/ 3255818 h 5680363"/>
              <a:gd name="connsiteX85-8079" fmla="*/ 110837 w 1688283"/>
              <a:gd name="connsiteY85-8080" fmla="*/ 3297381 h 5680363"/>
              <a:gd name="connsiteX86-8081" fmla="*/ 124691 w 1688283"/>
              <a:gd name="connsiteY86-8082" fmla="*/ 3338945 h 5680363"/>
              <a:gd name="connsiteX87-8083" fmla="*/ 138546 w 1688283"/>
              <a:gd name="connsiteY87-8084" fmla="*/ 3574472 h 5680363"/>
              <a:gd name="connsiteX88-8085" fmla="*/ 180109 w 1688283"/>
              <a:gd name="connsiteY88-8086" fmla="*/ 3657600 h 5680363"/>
              <a:gd name="connsiteX89-8087" fmla="*/ 207818 w 1688283"/>
              <a:gd name="connsiteY89-8088" fmla="*/ 3740727 h 5680363"/>
              <a:gd name="connsiteX90-8089" fmla="*/ 263237 w 1688283"/>
              <a:gd name="connsiteY90-8090" fmla="*/ 3810000 h 5680363"/>
              <a:gd name="connsiteX91-8091" fmla="*/ 401782 w 1688283"/>
              <a:gd name="connsiteY91-8092" fmla="*/ 4544290 h 5680363"/>
              <a:gd name="connsiteX92-8093" fmla="*/ 471055 w 1688283"/>
              <a:gd name="connsiteY92-8094" fmla="*/ 5583382 h 5680363"/>
              <a:gd name="connsiteX93-8095" fmla="*/ 443346 w 1688283"/>
              <a:gd name="connsiteY93-8096" fmla="*/ 5181601 h 5680363"/>
              <a:gd name="connsiteX94-8097" fmla="*/ 332509 w 1688283"/>
              <a:gd name="connsiteY94-8098" fmla="*/ 3976254 h 5680363"/>
              <a:gd name="connsiteX95-8099" fmla="*/ 207818 w 1688283"/>
              <a:gd name="connsiteY95-8100" fmla="*/ 5264727 h 5680363"/>
              <a:gd name="connsiteX96-8101" fmla="*/ 166255 w 1688283"/>
              <a:gd name="connsiteY96-8102" fmla="*/ 5541818 h 5680363"/>
              <a:gd name="connsiteX97-8103" fmla="*/ 138546 w 1688283"/>
              <a:gd name="connsiteY97-8104" fmla="*/ 5583381 h 5680363"/>
              <a:gd name="connsiteX98-8105" fmla="*/ 304800 w 1688283"/>
              <a:gd name="connsiteY98-8106" fmla="*/ 5611091 h 5680363"/>
              <a:gd name="connsiteX99-8107" fmla="*/ 706582 w 1688283"/>
              <a:gd name="connsiteY99-8108" fmla="*/ 5597237 h 5680363"/>
              <a:gd name="connsiteX100-8109" fmla="*/ 748146 w 1688283"/>
              <a:gd name="connsiteY100-8110" fmla="*/ 5389419 h 5680363"/>
              <a:gd name="connsiteX101-8111" fmla="*/ 748146 w 1688283"/>
              <a:gd name="connsiteY101-8112" fmla="*/ 3893128 h 5680363"/>
              <a:gd name="connsiteX102-8113" fmla="*/ 706582 w 1688283"/>
              <a:gd name="connsiteY102-8114" fmla="*/ 3075710 h 5680363"/>
              <a:gd name="connsiteX103-8115" fmla="*/ 845128 w 1688283"/>
              <a:gd name="connsiteY103-8116" fmla="*/ 3061855 h 5680363"/>
              <a:gd name="connsiteX104-8117" fmla="*/ 1011382 w 1688283"/>
              <a:gd name="connsiteY104-8118" fmla="*/ 3048001 h 5680363"/>
              <a:gd name="connsiteX105-8119" fmla="*/ 1052946 w 1688283"/>
              <a:gd name="connsiteY105-8120" fmla="*/ 3034146 h 5680363"/>
              <a:gd name="connsiteX106-8121" fmla="*/ 1080655 w 1688283"/>
              <a:gd name="connsiteY106-8122" fmla="*/ 3283528 h 5680363"/>
              <a:gd name="connsiteX107-8123" fmla="*/ 1149928 w 1688283"/>
              <a:gd name="connsiteY107-8124" fmla="*/ 3713020 h 5680363"/>
              <a:gd name="connsiteX108-8125" fmla="*/ 1177638 w 1688283"/>
              <a:gd name="connsiteY108-8126" fmla="*/ 4904510 h 5680363"/>
              <a:gd name="connsiteX109" fmla="*/ 1094508 w 1688283"/>
              <a:gd name="connsiteY109" fmla="*/ 5680363 h 5680363"/>
              <a:gd name="connsiteX0-8127" fmla="*/ 969818 w 1610434"/>
              <a:gd name="connsiteY0-8128" fmla="*/ 304800 h 5680363"/>
              <a:gd name="connsiteX1-8129" fmla="*/ 1052946 w 1610434"/>
              <a:gd name="connsiteY1-8130" fmla="*/ 290945 h 5680363"/>
              <a:gd name="connsiteX2-8131" fmla="*/ 1094509 w 1610434"/>
              <a:gd name="connsiteY2-8132" fmla="*/ 277090 h 5680363"/>
              <a:gd name="connsiteX3-8133" fmla="*/ 1080655 w 1610434"/>
              <a:gd name="connsiteY3-8134" fmla="*/ 193963 h 5680363"/>
              <a:gd name="connsiteX4-8135" fmla="*/ 1025237 w 1610434"/>
              <a:gd name="connsiteY4-8136" fmla="*/ 124690 h 5680363"/>
              <a:gd name="connsiteX5-8137" fmla="*/ 955964 w 1610434"/>
              <a:gd name="connsiteY5-8138" fmla="*/ 69272 h 5680363"/>
              <a:gd name="connsiteX6-8139" fmla="*/ 831273 w 1610434"/>
              <a:gd name="connsiteY6-8140" fmla="*/ 0 h 5680363"/>
              <a:gd name="connsiteX7-8141" fmla="*/ 401782 w 1610434"/>
              <a:gd name="connsiteY7-8142" fmla="*/ 13854 h 5680363"/>
              <a:gd name="connsiteX8-8143" fmla="*/ 360218 w 1610434"/>
              <a:gd name="connsiteY8-8144" fmla="*/ 27709 h 5680363"/>
              <a:gd name="connsiteX9-8145" fmla="*/ 318655 w 1610434"/>
              <a:gd name="connsiteY9-8146" fmla="*/ 55418 h 5680363"/>
              <a:gd name="connsiteX10-8147" fmla="*/ 277091 w 1610434"/>
              <a:gd name="connsiteY10-8148" fmla="*/ 96981 h 5680363"/>
              <a:gd name="connsiteX11-8149" fmla="*/ 263237 w 1610434"/>
              <a:gd name="connsiteY11-8150" fmla="*/ 138545 h 5680363"/>
              <a:gd name="connsiteX12-8151" fmla="*/ 180109 w 1610434"/>
              <a:gd name="connsiteY12-8152" fmla="*/ 180109 h 5680363"/>
              <a:gd name="connsiteX13-8153" fmla="*/ 166255 w 1610434"/>
              <a:gd name="connsiteY13-8154" fmla="*/ 346363 h 5680363"/>
              <a:gd name="connsiteX14-8155" fmla="*/ 138546 w 1610434"/>
              <a:gd name="connsiteY14-8156" fmla="*/ 387927 h 5680363"/>
              <a:gd name="connsiteX15-8157" fmla="*/ 96982 w 1610434"/>
              <a:gd name="connsiteY15-8158" fmla="*/ 457200 h 5680363"/>
              <a:gd name="connsiteX16-8159" fmla="*/ 124691 w 1610434"/>
              <a:gd name="connsiteY16-8160" fmla="*/ 498763 h 5680363"/>
              <a:gd name="connsiteX17-8161" fmla="*/ 207818 w 1610434"/>
              <a:gd name="connsiteY17-8162" fmla="*/ 526472 h 5680363"/>
              <a:gd name="connsiteX18-8163" fmla="*/ 235528 w 1610434"/>
              <a:gd name="connsiteY18-8164" fmla="*/ 568036 h 5680363"/>
              <a:gd name="connsiteX19-8165" fmla="*/ 249382 w 1610434"/>
              <a:gd name="connsiteY19-8166" fmla="*/ 678872 h 5680363"/>
              <a:gd name="connsiteX20-8167" fmla="*/ 290946 w 1610434"/>
              <a:gd name="connsiteY20-8168" fmla="*/ 692727 h 5680363"/>
              <a:gd name="connsiteX21-8169" fmla="*/ 332509 w 1610434"/>
              <a:gd name="connsiteY21-8170" fmla="*/ 720436 h 5680363"/>
              <a:gd name="connsiteX22-8171" fmla="*/ 346364 w 1610434"/>
              <a:gd name="connsiteY22-8172" fmla="*/ 762000 h 5680363"/>
              <a:gd name="connsiteX23-8173" fmla="*/ 415637 w 1610434"/>
              <a:gd name="connsiteY23-8174" fmla="*/ 886690 h 5680363"/>
              <a:gd name="connsiteX24-8175" fmla="*/ 415637 w 1610434"/>
              <a:gd name="connsiteY24-8176" fmla="*/ 1066800 h 5680363"/>
              <a:gd name="connsiteX25-8177" fmla="*/ 498764 w 1610434"/>
              <a:gd name="connsiteY25-8178" fmla="*/ 1094509 h 5680363"/>
              <a:gd name="connsiteX26-8179" fmla="*/ 609600 w 1610434"/>
              <a:gd name="connsiteY26-8180" fmla="*/ 1108363 h 5680363"/>
              <a:gd name="connsiteX27-8181" fmla="*/ 692728 w 1610434"/>
              <a:gd name="connsiteY27-8182" fmla="*/ 1136072 h 5680363"/>
              <a:gd name="connsiteX28-8183" fmla="*/ 734291 w 1610434"/>
              <a:gd name="connsiteY28-8184" fmla="*/ 1163781 h 5680363"/>
              <a:gd name="connsiteX29-8185" fmla="*/ 817418 w 1610434"/>
              <a:gd name="connsiteY29-8186" fmla="*/ 1191490 h 5680363"/>
              <a:gd name="connsiteX30-8187" fmla="*/ 845128 w 1610434"/>
              <a:gd name="connsiteY30-8188" fmla="*/ 1219200 h 5680363"/>
              <a:gd name="connsiteX31-8189" fmla="*/ 886691 w 1610434"/>
              <a:gd name="connsiteY31-8190" fmla="*/ 1233054 h 5680363"/>
              <a:gd name="connsiteX32-8191" fmla="*/ 872837 w 1610434"/>
              <a:gd name="connsiteY32-8192" fmla="*/ 1274618 h 5680363"/>
              <a:gd name="connsiteX33-8193" fmla="*/ 789709 w 1610434"/>
              <a:gd name="connsiteY33-8194" fmla="*/ 1288472 h 5680363"/>
              <a:gd name="connsiteX34-8195" fmla="*/ 734291 w 1610434"/>
              <a:gd name="connsiteY34-8196" fmla="*/ 1302327 h 5680363"/>
              <a:gd name="connsiteX35-8197" fmla="*/ 526473 w 1610434"/>
              <a:gd name="connsiteY35-8198" fmla="*/ 1288472 h 5680363"/>
              <a:gd name="connsiteX36-8199" fmla="*/ 443346 w 1610434"/>
              <a:gd name="connsiteY36-8200" fmla="*/ 1246909 h 5680363"/>
              <a:gd name="connsiteX37-8201" fmla="*/ 401782 w 1610434"/>
              <a:gd name="connsiteY37-8202" fmla="*/ 1233054 h 5680363"/>
              <a:gd name="connsiteX38-8203" fmla="*/ 360218 w 1610434"/>
              <a:gd name="connsiteY38-8204" fmla="*/ 1191490 h 5680363"/>
              <a:gd name="connsiteX39-8205" fmla="*/ 277091 w 1610434"/>
              <a:gd name="connsiteY39-8206" fmla="*/ 1246909 h 5680363"/>
              <a:gd name="connsiteX40-8207" fmla="*/ 263237 w 1610434"/>
              <a:gd name="connsiteY40-8208" fmla="*/ 1288472 h 5680363"/>
              <a:gd name="connsiteX41-8209" fmla="*/ 207818 w 1610434"/>
              <a:gd name="connsiteY41-8210" fmla="*/ 1371600 h 5680363"/>
              <a:gd name="connsiteX42-8211" fmla="*/ 180109 w 1610434"/>
              <a:gd name="connsiteY42-8212" fmla="*/ 1468581 h 5680363"/>
              <a:gd name="connsiteX43-8213" fmla="*/ 124691 w 1610434"/>
              <a:gd name="connsiteY43-8214" fmla="*/ 1551709 h 5680363"/>
              <a:gd name="connsiteX44-8215" fmla="*/ 69273 w 1610434"/>
              <a:gd name="connsiteY44-8216" fmla="*/ 1717963 h 5680363"/>
              <a:gd name="connsiteX45-8217" fmla="*/ 55418 w 1610434"/>
              <a:gd name="connsiteY45-8218" fmla="*/ 1759527 h 5680363"/>
              <a:gd name="connsiteX46-8219" fmla="*/ 41564 w 1610434"/>
              <a:gd name="connsiteY46-8220" fmla="*/ 1801090 h 5680363"/>
              <a:gd name="connsiteX47-8221" fmla="*/ 27709 w 1610434"/>
              <a:gd name="connsiteY47-8222" fmla="*/ 2064327 h 5680363"/>
              <a:gd name="connsiteX48-8223" fmla="*/ 13855 w 1610434"/>
              <a:gd name="connsiteY48-8224" fmla="*/ 2105890 h 5680363"/>
              <a:gd name="connsiteX49-8225" fmla="*/ 0 w 1610434"/>
              <a:gd name="connsiteY49-8226" fmla="*/ 2798618 h 5680363"/>
              <a:gd name="connsiteX50-8227" fmla="*/ 13855 w 1610434"/>
              <a:gd name="connsiteY50-8228" fmla="*/ 2840181 h 5680363"/>
              <a:gd name="connsiteX51-8229" fmla="*/ 83128 w 1610434"/>
              <a:gd name="connsiteY51-8230" fmla="*/ 2854036 h 5680363"/>
              <a:gd name="connsiteX52-8231" fmla="*/ 138546 w 1610434"/>
              <a:gd name="connsiteY52-8232" fmla="*/ 2867890 h 5680363"/>
              <a:gd name="connsiteX53-8233" fmla="*/ 221673 w 1610434"/>
              <a:gd name="connsiteY53-8234" fmla="*/ 2840181 h 5680363"/>
              <a:gd name="connsiteX54-8235" fmla="*/ 277091 w 1610434"/>
              <a:gd name="connsiteY54-8236" fmla="*/ 2812472 h 5680363"/>
              <a:gd name="connsiteX55-8237" fmla="*/ 332509 w 1610434"/>
              <a:gd name="connsiteY55-8238" fmla="*/ 2798618 h 5680363"/>
              <a:gd name="connsiteX56-8239" fmla="*/ 457200 w 1610434"/>
              <a:gd name="connsiteY56-8240" fmla="*/ 2770909 h 5680363"/>
              <a:gd name="connsiteX57-8241" fmla="*/ 471055 w 1610434"/>
              <a:gd name="connsiteY57-8242" fmla="*/ 2729345 h 5680363"/>
              <a:gd name="connsiteX58-8243" fmla="*/ 387928 w 1610434"/>
              <a:gd name="connsiteY58-8244" fmla="*/ 2729345 h 5680363"/>
              <a:gd name="connsiteX59-8245" fmla="*/ 277091 w 1610434"/>
              <a:gd name="connsiteY59-8246" fmla="*/ 2812472 h 5680363"/>
              <a:gd name="connsiteX60-8247" fmla="*/ 221673 w 1610434"/>
              <a:gd name="connsiteY60-8248" fmla="*/ 2895600 h 5680363"/>
              <a:gd name="connsiteX61-8249" fmla="*/ 249382 w 1610434"/>
              <a:gd name="connsiteY61-8250" fmla="*/ 2937163 h 5680363"/>
              <a:gd name="connsiteX62-8251" fmla="*/ 332509 w 1610434"/>
              <a:gd name="connsiteY62-8252" fmla="*/ 2964872 h 5680363"/>
              <a:gd name="connsiteX63-8253" fmla="*/ 512618 w 1610434"/>
              <a:gd name="connsiteY63-8254" fmla="*/ 2951018 h 5680363"/>
              <a:gd name="connsiteX64-8255" fmla="*/ 637309 w 1610434"/>
              <a:gd name="connsiteY64-8256" fmla="*/ 2881746 h 5680363"/>
              <a:gd name="connsiteX65-8257" fmla="*/ 845128 w 1610434"/>
              <a:gd name="connsiteY65-8258" fmla="*/ 2909454 h 5680363"/>
              <a:gd name="connsiteX66-8259" fmla="*/ 623454 w 1610434"/>
              <a:gd name="connsiteY66-8260" fmla="*/ 2770908 h 5680363"/>
              <a:gd name="connsiteX67-8261" fmla="*/ 1011382 w 1610434"/>
              <a:gd name="connsiteY67-8262" fmla="*/ 2923309 h 5680363"/>
              <a:gd name="connsiteX68-8263" fmla="*/ 1011382 w 1610434"/>
              <a:gd name="connsiteY68-8264" fmla="*/ 2563091 h 5680363"/>
              <a:gd name="connsiteX69-8265" fmla="*/ 775855 w 1610434"/>
              <a:gd name="connsiteY69-8266" fmla="*/ 2438401 h 5680363"/>
              <a:gd name="connsiteX70-8267" fmla="*/ 471055 w 1610434"/>
              <a:gd name="connsiteY70-8268" fmla="*/ 2175163 h 5680363"/>
              <a:gd name="connsiteX71-8269" fmla="*/ 1149928 w 1610434"/>
              <a:gd name="connsiteY71-8270" fmla="*/ 2521528 h 5680363"/>
              <a:gd name="connsiteX72-8271" fmla="*/ 1593274 w 1610434"/>
              <a:gd name="connsiteY72-8272" fmla="*/ 1579419 h 5680363"/>
              <a:gd name="connsiteX73-8273" fmla="*/ 1454728 w 1610434"/>
              <a:gd name="connsiteY73-8274" fmla="*/ 1828801 h 5680363"/>
              <a:gd name="connsiteX74-8275" fmla="*/ 1260764 w 1610434"/>
              <a:gd name="connsiteY74-8276" fmla="*/ 2313710 h 5680363"/>
              <a:gd name="connsiteX75-8277" fmla="*/ 1177637 w 1610434"/>
              <a:gd name="connsiteY75-8278" fmla="*/ 2507673 h 5680363"/>
              <a:gd name="connsiteX76-8279" fmla="*/ 1052946 w 1610434"/>
              <a:gd name="connsiteY76-8280" fmla="*/ 2521528 h 5680363"/>
              <a:gd name="connsiteX77-8281" fmla="*/ 1011382 w 1610434"/>
              <a:gd name="connsiteY77-8282" fmla="*/ 3048000 h 5680363"/>
              <a:gd name="connsiteX78-8283" fmla="*/ 290946 w 1610434"/>
              <a:gd name="connsiteY78-8284" fmla="*/ 3034145 h 5680363"/>
              <a:gd name="connsiteX79-8285" fmla="*/ 235528 w 1610434"/>
              <a:gd name="connsiteY79-8286" fmla="*/ 3020290 h 5680363"/>
              <a:gd name="connsiteX80-8287" fmla="*/ 124691 w 1610434"/>
              <a:gd name="connsiteY80-8288" fmla="*/ 3006436 h 5680363"/>
              <a:gd name="connsiteX81-8289" fmla="*/ 83128 w 1610434"/>
              <a:gd name="connsiteY81-8290" fmla="*/ 2895600 h 5680363"/>
              <a:gd name="connsiteX82-8291" fmla="*/ 55418 w 1610434"/>
              <a:gd name="connsiteY82-8292" fmla="*/ 2854036 h 5680363"/>
              <a:gd name="connsiteX83-8293" fmla="*/ 69273 w 1610434"/>
              <a:gd name="connsiteY83-8294" fmla="*/ 2895600 h 5680363"/>
              <a:gd name="connsiteX84-8295" fmla="*/ 83128 w 1610434"/>
              <a:gd name="connsiteY84-8296" fmla="*/ 3255818 h 5680363"/>
              <a:gd name="connsiteX85-8297" fmla="*/ 110837 w 1610434"/>
              <a:gd name="connsiteY85-8298" fmla="*/ 3297381 h 5680363"/>
              <a:gd name="connsiteX86-8299" fmla="*/ 124691 w 1610434"/>
              <a:gd name="connsiteY86-8300" fmla="*/ 3338945 h 5680363"/>
              <a:gd name="connsiteX87-8301" fmla="*/ 138546 w 1610434"/>
              <a:gd name="connsiteY87-8302" fmla="*/ 3574472 h 5680363"/>
              <a:gd name="connsiteX88-8303" fmla="*/ 180109 w 1610434"/>
              <a:gd name="connsiteY88-8304" fmla="*/ 3657600 h 5680363"/>
              <a:gd name="connsiteX89-8305" fmla="*/ 207818 w 1610434"/>
              <a:gd name="connsiteY89-8306" fmla="*/ 3740727 h 5680363"/>
              <a:gd name="connsiteX90-8307" fmla="*/ 263237 w 1610434"/>
              <a:gd name="connsiteY90-8308" fmla="*/ 3810000 h 5680363"/>
              <a:gd name="connsiteX91-8309" fmla="*/ 401782 w 1610434"/>
              <a:gd name="connsiteY91-8310" fmla="*/ 4544290 h 5680363"/>
              <a:gd name="connsiteX92-8311" fmla="*/ 471055 w 1610434"/>
              <a:gd name="connsiteY92-8312" fmla="*/ 5583382 h 5680363"/>
              <a:gd name="connsiteX93-8313" fmla="*/ 443346 w 1610434"/>
              <a:gd name="connsiteY93-8314" fmla="*/ 5181601 h 5680363"/>
              <a:gd name="connsiteX94-8315" fmla="*/ 332509 w 1610434"/>
              <a:gd name="connsiteY94-8316" fmla="*/ 3976254 h 5680363"/>
              <a:gd name="connsiteX95-8317" fmla="*/ 207818 w 1610434"/>
              <a:gd name="connsiteY95-8318" fmla="*/ 5264727 h 5680363"/>
              <a:gd name="connsiteX96-8319" fmla="*/ 166255 w 1610434"/>
              <a:gd name="connsiteY96-8320" fmla="*/ 5541818 h 5680363"/>
              <a:gd name="connsiteX97-8321" fmla="*/ 138546 w 1610434"/>
              <a:gd name="connsiteY97-8322" fmla="*/ 5583381 h 5680363"/>
              <a:gd name="connsiteX98-8323" fmla="*/ 304800 w 1610434"/>
              <a:gd name="connsiteY98-8324" fmla="*/ 5611091 h 5680363"/>
              <a:gd name="connsiteX99-8325" fmla="*/ 706582 w 1610434"/>
              <a:gd name="connsiteY99-8326" fmla="*/ 5597237 h 5680363"/>
              <a:gd name="connsiteX100-8327" fmla="*/ 748146 w 1610434"/>
              <a:gd name="connsiteY100-8328" fmla="*/ 5389419 h 5680363"/>
              <a:gd name="connsiteX101-8329" fmla="*/ 748146 w 1610434"/>
              <a:gd name="connsiteY101-8330" fmla="*/ 3893128 h 5680363"/>
              <a:gd name="connsiteX102-8331" fmla="*/ 706582 w 1610434"/>
              <a:gd name="connsiteY102-8332" fmla="*/ 3075710 h 5680363"/>
              <a:gd name="connsiteX103-8333" fmla="*/ 845128 w 1610434"/>
              <a:gd name="connsiteY103-8334" fmla="*/ 3061855 h 5680363"/>
              <a:gd name="connsiteX104-8335" fmla="*/ 1011382 w 1610434"/>
              <a:gd name="connsiteY104-8336" fmla="*/ 3048001 h 5680363"/>
              <a:gd name="connsiteX105-8337" fmla="*/ 1052946 w 1610434"/>
              <a:gd name="connsiteY105-8338" fmla="*/ 3034146 h 5680363"/>
              <a:gd name="connsiteX106-8339" fmla="*/ 1080655 w 1610434"/>
              <a:gd name="connsiteY106-8340" fmla="*/ 3283528 h 5680363"/>
              <a:gd name="connsiteX107-8341" fmla="*/ 1149928 w 1610434"/>
              <a:gd name="connsiteY107-8342" fmla="*/ 3713020 h 5680363"/>
              <a:gd name="connsiteX108-8343" fmla="*/ 1177638 w 1610434"/>
              <a:gd name="connsiteY108-8344" fmla="*/ 4904510 h 5680363"/>
              <a:gd name="connsiteX109-8345" fmla="*/ 1094508 w 1610434"/>
              <a:gd name="connsiteY109-8346" fmla="*/ 5680363 h 5680363"/>
              <a:gd name="connsiteX0-8347" fmla="*/ 969818 w 1633304"/>
              <a:gd name="connsiteY0-8348" fmla="*/ 304800 h 5680363"/>
              <a:gd name="connsiteX1-8349" fmla="*/ 1052946 w 1633304"/>
              <a:gd name="connsiteY1-8350" fmla="*/ 290945 h 5680363"/>
              <a:gd name="connsiteX2-8351" fmla="*/ 1094509 w 1633304"/>
              <a:gd name="connsiteY2-8352" fmla="*/ 277090 h 5680363"/>
              <a:gd name="connsiteX3-8353" fmla="*/ 1080655 w 1633304"/>
              <a:gd name="connsiteY3-8354" fmla="*/ 193963 h 5680363"/>
              <a:gd name="connsiteX4-8355" fmla="*/ 1025237 w 1633304"/>
              <a:gd name="connsiteY4-8356" fmla="*/ 124690 h 5680363"/>
              <a:gd name="connsiteX5-8357" fmla="*/ 955964 w 1633304"/>
              <a:gd name="connsiteY5-8358" fmla="*/ 69272 h 5680363"/>
              <a:gd name="connsiteX6-8359" fmla="*/ 831273 w 1633304"/>
              <a:gd name="connsiteY6-8360" fmla="*/ 0 h 5680363"/>
              <a:gd name="connsiteX7-8361" fmla="*/ 401782 w 1633304"/>
              <a:gd name="connsiteY7-8362" fmla="*/ 13854 h 5680363"/>
              <a:gd name="connsiteX8-8363" fmla="*/ 360218 w 1633304"/>
              <a:gd name="connsiteY8-8364" fmla="*/ 27709 h 5680363"/>
              <a:gd name="connsiteX9-8365" fmla="*/ 318655 w 1633304"/>
              <a:gd name="connsiteY9-8366" fmla="*/ 55418 h 5680363"/>
              <a:gd name="connsiteX10-8367" fmla="*/ 277091 w 1633304"/>
              <a:gd name="connsiteY10-8368" fmla="*/ 96981 h 5680363"/>
              <a:gd name="connsiteX11-8369" fmla="*/ 263237 w 1633304"/>
              <a:gd name="connsiteY11-8370" fmla="*/ 138545 h 5680363"/>
              <a:gd name="connsiteX12-8371" fmla="*/ 180109 w 1633304"/>
              <a:gd name="connsiteY12-8372" fmla="*/ 180109 h 5680363"/>
              <a:gd name="connsiteX13-8373" fmla="*/ 166255 w 1633304"/>
              <a:gd name="connsiteY13-8374" fmla="*/ 346363 h 5680363"/>
              <a:gd name="connsiteX14-8375" fmla="*/ 138546 w 1633304"/>
              <a:gd name="connsiteY14-8376" fmla="*/ 387927 h 5680363"/>
              <a:gd name="connsiteX15-8377" fmla="*/ 96982 w 1633304"/>
              <a:gd name="connsiteY15-8378" fmla="*/ 457200 h 5680363"/>
              <a:gd name="connsiteX16-8379" fmla="*/ 124691 w 1633304"/>
              <a:gd name="connsiteY16-8380" fmla="*/ 498763 h 5680363"/>
              <a:gd name="connsiteX17-8381" fmla="*/ 207818 w 1633304"/>
              <a:gd name="connsiteY17-8382" fmla="*/ 526472 h 5680363"/>
              <a:gd name="connsiteX18-8383" fmla="*/ 235528 w 1633304"/>
              <a:gd name="connsiteY18-8384" fmla="*/ 568036 h 5680363"/>
              <a:gd name="connsiteX19-8385" fmla="*/ 249382 w 1633304"/>
              <a:gd name="connsiteY19-8386" fmla="*/ 678872 h 5680363"/>
              <a:gd name="connsiteX20-8387" fmla="*/ 290946 w 1633304"/>
              <a:gd name="connsiteY20-8388" fmla="*/ 692727 h 5680363"/>
              <a:gd name="connsiteX21-8389" fmla="*/ 332509 w 1633304"/>
              <a:gd name="connsiteY21-8390" fmla="*/ 720436 h 5680363"/>
              <a:gd name="connsiteX22-8391" fmla="*/ 346364 w 1633304"/>
              <a:gd name="connsiteY22-8392" fmla="*/ 762000 h 5680363"/>
              <a:gd name="connsiteX23-8393" fmla="*/ 415637 w 1633304"/>
              <a:gd name="connsiteY23-8394" fmla="*/ 886690 h 5680363"/>
              <a:gd name="connsiteX24-8395" fmla="*/ 415637 w 1633304"/>
              <a:gd name="connsiteY24-8396" fmla="*/ 1066800 h 5680363"/>
              <a:gd name="connsiteX25-8397" fmla="*/ 498764 w 1633304"/>
              <a:gd name="connsiteY25-8398" fmla="*/ 1094509 h 5680363"/>
              <a:gd name="connsiteX26-8399" fmla="*/ 609600 w 1633304"/>
              <a:gd name="connsiteY26-8400" fmla="*/ 1108363 h 5680363"/>
              <a:gd name="connsiteX27-8401" fmla="*/ 692728 w 1633304"/>
              <a:gd name="connsiteY27-8402" fmla="*/ 1136072 h 5680363"/>
              <a:gd name="connsiteX28-8403" fmla="*/ 734291 w 1633304"/>
              <a:gd name="connsiteY28-8404" fmla="*/ 1163781 h 5680363"/>
              <a:gd name="connsiteX29-8405" fmla="*/ 817418 w 1633304"/>
              <a:gd name="connsiteY29-8406" fmla="*/ 1191490 h 5680363"/>
              <a:gd name="connsiteX30-8407" fmla="*/ 845128 w 1633304"/>
              <a:gd name="connsiteY30-8408" fmla="*/ 1219200 h 5680363"/>
              <a:gd name="connsiteX31-8409" fmla="*/ 886691 w 1633304"/>
              <a:gd name="connsiteY31-8410" fmla="*/ 1233054 h 5680363"/>
              <a:gd name="connsiteX32-8411" fmla="*/ 872837 w 1633304"/>
              <a:gd name="connsiteY32-8412" fmla="*/ 1274618 h 5680363"/>
              <a:gd name="connsiteX33-8413" fmla="*/ 789709 w 1633304"/>
              <a:gd name="connsiteY33-8414" fmla="*/ 1288472 h 5680363"/>
              <a:gd name="connsiteX34-8415" fmla="*/ 734291 w 1633304"/>
              <a:gd name="connsiteY34-8416" fmla="*/ 1302327 h 5680363"/>
              <a:gd name="connsiteX35-8417" fmla="*/ 526473 w 1633304"/>
              <a:gd name="connsiteY35-8418" fmla="*/ 1288472 h 5680363"/>
              <a:gd name="connsiteX36-8419" fmla="*/ 443346 w 1633304"/>
              <a:gd name="connsiteY36-8420" fmla="*/ 1246909 h 5680363"/>
              <a:gd name="connsiteX37-8421" fmla="*/ 401782 w 1633304"/>
              <a:gd name="connsiteY37-8422" fmla="*/ 1233054 h 5680363"/>
              <a:gd name="connsiteX38-8423" fmla="*/ 360218 w 1633304"/>
              <a:gd name="connsiteY38-8424" fmla="*/ 1191490 h 5680363"/>
              <a:gd name="connsiteX39-8425" fmla="*/ 277091 w 1633304"/>
              <a:gd name="connsiteY39-8426" fmla="*/ 1246909 h 5680363"/>
              <a:gd name="connsiteX40-8427" fmla="*/ 263237 w 1633304"/>
              <a:gd name="connsiteY40-8428" fmla="*/ 1288472 h 5680363"/>
              <a:gd name="connsiteX41-8429" fmla="*/ 207818 w 1633304"/>
              <a:gd name="connsiteY41-8430" fmla="*/ 1371600 h 5680363"/>
              <a:gd name="connsiteX42-8431" fmla="*/ 180109 w 1633304"/>
              <a:gd name="connsiteY42-8432" fmla="*/ 1468581 h 5680363"/>
              <a:gd name="connsiteX43-8433" fmla="*/ 124691 w 1633304"/>
              <a:gd name="connsiteY43-8434" fmla="*/ 1551709 h 5680363"/>
              <a:gd name="connsiteX44-8435" fmla="*/ 69273 w 1633304"/>
              <a:gd name="connsiteY44-8436" fmla="*/ 1717963 h 5680363"/>
              <a:gd name="connsiteX45-8437" fmla="*/ 55418 w 1633304"/>
              <a:gd name="connsiteY45-8438" fmla="*/ 1759527 h 5680363"/>
              <a:gd name="connsiteX46-8439" fmla="*/ 41564 w 1633304"/>
              <a:gd name="connsiteY46-8440" fmla="*/ 1801090 h 5680363"/>
              <a:gd name="connsiteX47-8441" fmla="*/ 27709 w 1633304"/>
              <a:gd name="connsiteY47-8442" fmla="*/ 2064327 h 5680363"/>
              <a:gd name="connsiteX48-8443" fmla="*/ 13855 w 1633304"/>
              <a:gd name="connsiteY48-8444" fmla="*/ 2105890 h 5680363"/>
              <a:gd name="connsiteX49-8445" fmla="*/ 0 w 1633304"/>
              <a:gd name="connsiteY49-8446" fmla="*/ 2798618 h 5680363"/>
              <a:gd name="connsiteX50-8447" fmla="*/ 13855 w 1633304"/>
              <a:gd name="connsiteY50-8448" fmla="*/ 2840181 h 5680363"/>
              <a:gd name="connsiteX51-8449" fmla="*/ 83128 w 1633304"/>
              <a:gd name="connsiteY51-8450" fmla="*/ 2854036 h 5680363"/>
              <a:gd name="connsiteX52-8451" fmla="*/ 138546 w 1633304"/>
              <a:gd name="connsiteY52-8452" fmla="*/ 2867890 h 5680363"/>
              <a:gd name="connsiteX53-8453" fmla="*/ 221673 w 1633304"/>
              <a:gd name="connsiteY53-8454" fmla="*/ 2840181 h 5680363"/>
              <a:gd name="connsiteX54-8455" fmla="*/ 277091 w 1633304"/>
              <a:gd name="connsiteY54-8456" fmla="*/ 2812472 h 5680363"/>
              <a:gd name="connsiteX55-8457" fmla="*/ 332509 w 1633304"/>
              <a:gd name="connsiteY55-8458" fmla="*/ 2798618 h 5680363"/>
              <a:gd name="connsiteX56-8459" fmla="*/ 457200 w 1633304"/>
              <a:gd name="connsiteY56-8460" fmla="*/ 2770909 h 5680363"/>
              <a:gd name="connsiteX57-8461" fmla="*/ 471055 w 1633304"/>
              <a:gd name="connsiteY57-8462" fmla="*/ 2729345 h 5680363"/>
              <a:gd name="connsiteX58-8463" fmla="*/ 387928 w 1633304"/>
              <a:gd name="connsiteY58-8464" fmla="*/ 2729345 h 5680363"/>
              <a:gd name="connsiteX59-8465" fmla="*/ 277091 w 1633304"/>
              <a:gd name="connsiteY59-8466" fmla="*/ 2812472 h 5680363"/>
              <a:gd name="connsiteX60-8467" fmla="*/ 221673 w 1633304"/>
              <a:gd name="connsiteY60-8468" fmla="*/ 2895600 h 5680363"/>
              <a:gd name="connsiteX61-8469" fmla="*/ 249382 w 1633304"/>
              <a:gd name="connsiteY61-8470" fmla="*/ 2937163 h 5680363"/>
              <a:gd name="connsiteX62-8471" fmla="*/ 332509 w 1633304"/>
              <a:gd name="connsiteY62-8472" fmla="*/ 2964872 h 5680363"/>
              <a:gd name="connsiteX63-8473" fmla="*/ 512618 w 1633304"/>
              <a:gd name="connsiteY63-8474" fmla="*/ 2951018 h 5680363"/>
              <a:gd name="connsiteX64-8475" fmla="*/ 637309 w 1633304"/>
              <a:gd name="connsiteY64-8476" fmla="*/ 2881746 h 5680363"/>
              <a:gd name="connsiteX65-8477" fmla="*/ 845128 w 1633304"/>
              <a:gd name="connsiteY65-8478" fmla="*/ 2909454 h 5680363"/>
              <a:gd name="connsiteX66-8479" fmla="*/ 623454 w 1633304"/>
              <a:gd name="connsiteY66-8480" fmla="*/ 2770908 h 5680363"/>
              <a:gd name="connsiteX67-8481" fmla="*/ 1011382 w 1633304"/>
              <a:gd name="connsiteY67-8482" fmla="*/ 2923309 h 5680363"/>
              <a:gd name="connsiteX68-8483" fmla="*/ 1011382 w 1633304"/>
              <a:gd name="connsiteY68-8484" fmla="*/ 2563091 h 5680363"/>
              <a:gd name="connsiteX69-8485" fmla="*/ 775855 w 1633304"/>
              <a:gd name="connsiteY69-8486" fmla="*/ 2438401 h 5680363"/>
              <a:gd name="connsiteX70-8487" fmla="*/ 471055 w 1633304"/>
              <a:gd name="connsiteY70-8488" fmla="*/ 2175163 h 5680363"/>
              <a:gd name="connsiteX71-8489" fmla="*/ 1149928 w 1633304"/>
              <a:gd name="connsiteY71-8490" fmla="*/ 2521528 h 5680363"/>
              <a:gd name="connsiteX72-8491" fmla="*/ 1593274 w 1633304"/>
              <a:gd name="connsiteY72-8492" fmla="*/ 1579419 h 5680363"/>
              <a:gd name="connsiteX73-8493" fmla="*/ 1607128 w 1633304"/>
              <a:gd name="connsiteY73-8494" fmla="*/ 1870364 h 5680363"/>
              <a:gd name="connsiteX74-8495" fmla="*/ 1454728 w 1633304"/>
              <a:gd name="connsiteY74-8496" fmla="*/ 1828801 h 5680363"/>
              <a:gd name="connsiteX75-8497" fmla="*/ 1260764 w 1633304"/>
              <a:gd name="connsiteY75-8498" fmla="*/ 2313710 h 5680363"/>
              <a:gd name="connsiteX76-8499" fmla="*/ 1177637 w 1633304"/>
              <a:gd name="connsiteY76-8500" fmla="*/ 2507673 h 5680363"/>
              <a:gd name="connsiteX77-8501" fmla="*/ 1052946 w 1633304"/>
              <a:gd name="connsiteY77-8502" fmla="*/ 2521528 h 5680363"/>
              <a:gd name="connsiteX78-8503" fmla="*/ 1011382 w 1633304"/>
              <a:gd name="connsiteY78-8504" fmla="*/ 3048000 h 5680363"/>
              <a:gd name="connsiteX79-8505" fmla="*/ 290946 w 1633304"/>
              <a:gd name="connsiteY79-8506" fmla="*/ 3034145 h 5680363"/>
              <a:gd name="connsiteX80-8507" fmla="*/ 235528 w 1633304"/>
              <a:gd name="connsiteY80-8508" fmla="*/ 3020290 h 5680363"/>
              <a:gd name="connsiteX81-8509" fmla="*/ 124691 w 1633304"/>
              <a:gd name="connsiteY81-8510" fmla="*/ 3006436 h 5680363"/>
              <a:gd name="connsiteX82-8511" fmla="*/ 83128 w 1633304"/>
              <a:gd name="connsiteY82-8512" fmla="*/ 2895600 h 5680363"/>
              <a:gd name="connsiteX83-8513" fmla="*/ 55418 w 1633304"/>
              <a:gd name="connsiteY83-8514" fmla="*/ 2854036 h 5680363"/>
              <a:gd name="connsiteX84-8515" fmla="*/ 69273 w 1633304"/>
              <a:gd name="connsiteY84-8516" fmla="*/ 2895600 h 5680363"/>
              <a:gd name="connsiteX85-8517" fmla="*/ 83128 w 1633304"/>
              <a:gd name="connsiteY85-8518" fmla="*/ 3255818 h 5680363"/>
              <a:gd name="connsiteX86-8519" fmla="*/ 110837 w 1633304"/>
              <a:gd name="connsiteY86-8520" fmla="*/ 3297381 h 5680363"/>
              <a:gd name="connsiteX87-8521" fmla="*/ 124691 w 1633304"/>
              <a:gd name="connsiteY87-8522" fmla="*/ 3338945 h 5680363"/>
              <a:gd name="connsiteX88-8523" fmla="*/ 138546 w 1633304"/>
              <a:gd name="connsiteY88-8524" fmla="*/ 3574472 h 5680363"/>
              <a:gd name="connsiteX89-8525" fmla="*/ 180109 w 1633304"/>
              <a:gd name="connsiteY89-8526" fmla="*/ 3657600 h 5680363"/>
              <a:gd name="connsiteX90-8527" fmla="*/ 207818 w 1633304"/>
              <a:gd name="connsiteY90-8528" fmla="*/ 3740727 h 5680363"/>
              <a:gd name="connsiteX91-8529" fmla="*/ 263237 w 1633304"/>
              <a:gd name="connsiteY91-8530" fmla="*/ 3810000 h 5680363"/>
              <a:gd name="connsiteX92-8531" fmla="*/ 401782 w 1633304"/>
              <a:gd name="connsiteY92-8532" fmla="*/ 4544290 h 5680363"/>
              <a:gd name="connsiteX93-8533" fmla="*/ 471055 w 1633304"/>
              <a:gd name="connsiteY93-8534" fmla="*/ 5583382 h 5680363"/>
              <a:gd name="connsiteX94-8535" fmla="*/ 443346 w 1633304"/>
              <a:gd name="connsiteY94-8536" fmla="*/ 5181601 h 5680363"/>
              <a:gd name="connsiteX95-8537" fmla="*/ 332509 w 1633304"/>
              <a:gd name="connsiteY95-8538" fmla="*/ 3976254 h 5680363"/>
              <a:gd name="connsiteX96-8539" fmla="*/ 207818 w 1633304"/>
              <a:gd name="connsiteY96-8540" fmla="*/ 5264727 h 5680363"/>
              <a:gd name="connsiteX97-8541" fmla="*/ 166255 w 1633304"/>
              <a:gd name="connsiteY97-8542" fmla="*/ 5541818 h 5680363"/>
              <a:gd name="connsiteX98-8543" fmla="*/ 138546 w 1633304"/>
              <a:gd name="connsiteY98-8544" fmla="*/ 5583381 h 5680363"/>
              <a:gd name="connsiteX99-8545" fmla="*/ 304800 w 1633304"/>
              <a:gd name="connsiteY99-8546" fmla="*/ 5611091 h 5680363"/>
              <a:gd name="connsiteX100-8547" fmla="*/ 706582 w 1633304"/>
              <a:gd name="connsiteY100-8548" fmla="*/ 5597237 h 5680363"/>
              <a:gd name="connsiteX101-8549" fmla="*/ 748146 w 1633304"/>
              <a:gd name="connsiteY101-8550" fmla="*/ 5389419 h 5680363"/>
              <a:gd name="connsiteX102-8551" fmla="*/ 748146 w 1633304"/>
              <a:gd name="connsiteY102-8552" fmla="*/ 3893128 h 5680363"/>
              <a:gd name="connsiteX103-8553" fmla="*/ 706582 w 1633304"/>
              <a:gd name="connsiteY103-8554" fmla="*/ 3075710 h 5680363"/>
              <a:gd name="connsiteX104-8555" fmla="*/ 845128 w 1633304"/>
              <a:gd name="connsiteY104-8556" fmla="*/ 3061855 h 5680363"/>
              <a:gd name="connsiteX105-8557" fmla="*/ 1011382 w 1633304"/>
              <a:gd name="connsiteY105-8558" fmla="*/ 3048001 h 5680363"/>
              <a:gd name="connsiteX106-8559" fmla="*/ 1052946 w 1633304"/>
              <a:gd name="connsiteY106-8560" fmla="*/ 3034146 h 5680363"/>
              <a:gd name="connsiteX107-8561" fmla="*/ 1080655 w 1633304"/>
              <a:gd name="connsiteY107-8562" fmla="*/ 3283528 h 5680363"/>
              <a:gd name="connsiteX108-8563" fmla="*/ 1149928 w 1633304"/>
              <a:gd name="connsiteY108-8564" fmla="*/ 3713020 h 5680363"/>
              <a:gd name="connsiteX109-8565" fmla="*/ 1177638 w 1633304"/>
              <a:gd name="connsiteY109-8566" fmla="*/ 4904510 h 5680363"/>
              <a:gd name="connsiteX110" fmla="*/ 1094508 w 1633304"/>
              <a:gd name="connsiteY110" fmla="*/ 5680363 h 5680363"/>
              <a:gd name="connsiteX0-8567" fmla="*/ 969818 w 1649243"/>
              <a:gd name="connsiteY0-8568" fmla="*/ 304800 h 5680363"/>
              <a:gd name="connsiteX1-8569" fmla="*/ 1052946 w 1649243"/>
              <a:gd name="connsiteY1-8570" fmla="*/ 290945 h 5680363"/>
              <a:gd name="connsiteX2-8571" fmla="*/ 1094509 w 1649243"/>
              <a:gd name="connsiteY2-8572" fmla="*/ 277090 h 5680363"/>
              <a:gd name="connsiteX3-8573" fmla="*/ 1080655 w 1649243"/>
              <a:gd name="connsiteY3-8574" fmla="*/ 193963 h 5680363"/>
              <a:gd name="connsiteX4-8575" fmla="*/ 1025237 w 1649243"/>
              <a:gd name="connsiteY4-8576" fmla="*/ 124690 h 5680363"/>
              <a:gd name="connsiteX5-8577" fmla="*/ 955964 w 1649243"/>
              <a:gd name="connsiteY5-8578" fmla="*/ 69272 h 5680363"/>
              <a:gd name="connsiteX6-8579" fmla="*/ 831273 w 1649243"/>
              <a:gd name="connsiteY6-8580" fmla="*/ 0 h 5680363"/>
              <a:gd name="connsiteX7-8581" fmla="*/ 401782 w 1649243"/>
              <a:gd name="connsiteY7-8582" fmla="*/ 13854 h 5680363"/>
              <a:gd name="connsiteX8-8583" fmla="*/ 360218 w 1649243"/>
              <a:gd name="connsiteY8-8584" fmla="*/ 27709 h 5680363"/>
              <a:gd name="connsiteX9-8585" fmla="*/ 318655 w 1649243"/>
              <a:gd name="connsiteY9-8586" fmla="*/ 55418 h 5680363"/>
              <a:gd name="connsiteX10-8587" fmla="*/ 277091 w 1649243"/>
              <a:gd name="connsiteY10-8588" fmla="*/ 96981 h 5680363"/>
              <a:gd name="connsiteX11-8589" fmla="*/ 263237 w 1649243"/>
              <a:gd name="connsiteY11-8590" fmla="*/ 138545 h 5680363"/>
              <a:gd name="connsiteX12-8591" fmla="*/ 180109 w 1649243"/>
              <a:gd name="connsiteY12-8592" fmla="*/ 180109 h 5680363"/>
              <a:gd name="connsiteX13-8593" fmla="*/ 166255 w 1649243"/>
              <a:gd name="connsiteY13-8594" fmla="*/ 346363 h 5680363"/>
              <a:gd name="connsiteX14-8595" fmla="*/ 138546 w 1649243"/>
              <a:gd name="connsiteY14-8596" fmla="*/ 387927 h 5680363"/>
              <a:gd name="connsiteX15-8597" fmla="*/ 96982 w 1649243"/>
              <a:gd name="connsiteY15-8598" fmla="*/ 457200 h 5680363"/>
              <a:gd name="connsiteX16-8599" fmla="*/ 124691 w 1649243"/>
              <a:gd name="connsiteY16-8600" fmla="*/ 498763 h 5680363"/>
              <a:gd name="connsiteX17-8601" fmla="*/ 207818 w 1649243"/>
              <a:gd name="connsiteY17-8602" fmla="*/ 526472 h 5680363"/>
              <a:gd name="connsiteX18-8603" fmla="*/ 235528 w 1649243"/>
              <a:gd name="connsiteY18-8604" fmla="*/ 568036 h 5680363"/>
              <a:gd name="connsiteX19-8605" fmla="*/ 249382 w 1649243"/>
              <a:gd name="connsiteY19-8606" fmla="*/ 678872 h 5680363"/>
              <a:gd name="connsiteX20-8607" fmla="*/ 290946 w 1649243"/>
              <a:gd name="connsiteY20-8608" fmla="*/ 692727 h 5680363"/>
              <a:gd name="connsiteX21-8609" fmla="*/ 332509 w 1649243"/>
              <a:gd name="connsiteY21-8610" fmla="*/ 720436 h 5680363"/>
              <a:gd name="connsiteX22-8611" fmla="*/ 346364 w 1649243"/>
              <a:gd name="connsiteY22-8612" fmla="*/ 762000 h 5680363"/>
              <a:gd name="connsiteX23-8613" fmla="*/ 415637 w 1649243"/>
              <a:gd name="connsiteY23-8614" fmla="*/ 886690 h 5680363"/>
              <a:gd name="connsiteX24-8615" fmla="*/ 415637 w 1649243"/>
              <a:gd name="connsiteY24-8616" fmla="*/ 1066800 h 5680363"/>
              <a:gd name="connsiteX25-8617" fmla="*/ 498764 w 1649243"/>
              <a:gd name="connsiteY25-8618" fmla="*/ 1094509 h 5680363"/>
              <a:gd name="connsiteX26-8619" fmla="*/ 609600 w 1649243"/>
              <a:gd name="connsiteY26-8620" fmla="*/ 1108363 h 5680363"/>
              <a:gd name="connsiteX27-8621" fmla="*/ 692728 w 1649243"/>
              <a:gd name="connsiteY27-8622" fmla="*/ 1136072 h 5680363"/>
              <a:gd name="connsiteX28-8623" fmla="*/ 734291 w 1649243"/>
              <a:gd name="connsiteY28-8624" fmla="*/ 1163781 h 5680363"/>
              <a:gd name="connsiteX29-8625" fmla="*/ 817418 w 1649243"/>
              <a:gd name="connsiteY29-8626" fmla="*/ 1191490 h 5680363"/>
              <a:gd name="connsiteX30-8627" fmla="*/ 845128 w 1649243"/>
              <a:gd name="connsiteY30-8628" fmla="*/ 1219200 h 5680363"/>
              <a:gd name="connsiteX31-8629" fmla="*/ 886691 w 1649243"/>
              <a:gd name="connsiteY31-8630" fmla="*/ 1233054 h 5680363"/>
              <a:gd name="connsiteX32-8631" fmla="*/ 872837 w 1649243"/>
              <a:gd name="connsiteY32-8632" fmla="*/ 1274618 h 5680363"/>
              <a:gd name="connsiteX33-8633" fmla="*/ 789709 w 1649243"/>
              <a:gd name="connsiteY33-8634" fmla="*/ 1288472 h 5680363"/>
              <a:gd name="connsiteX34-8635" fmla="*/ 734291 w 1649243"/>
              <a:gd name="connsiteY34-8636" fmla="*/ 1302327 h 5680363"/>
              <a:gd name="connsiteX35-8637" fmla="*/ 526473 w 1649243"/>
              <a:gd name="connsiteY35-8638" fmla="*/ 1288472 h 5680363"/>
              <a:gd name="connsiteX36-8639" fmla="*/ 443346 w 1649243"/>
              <a:gd name="connsiteY36-8640" fmla="*/ 1246909 h 5680363"/>
              <a:gd name="connsiteX37-8641" fmla="*/ 401782 w 1649243"/>
              <a:gd name="connsiteY37-8642" fmla="*/ 1233054 h 5680363"/>
              <a:gd name="connsiteX38-8643" fmla="*/ 360218 w 1649243"/>
              <a:gd name="connsiteY38-8644" fmla="*/ 1191490 h 5680363"/>
              <a:gd name="connsiteX39-8645" fmla="*/ 277091 w 1649243"/>
              <a:gd name="connsiteY39-8646" fmla="*/ 1246909 h 5680363"/>
              <a:gd name="connsiteX40-8647" fmla="*/ 263237 w 1649243"/>
              <a:gd name="connsiteY40-8648" fmla="*/ 1288472 h 5680363"/>
              <a:gd name="connsiteX41-8649" fmla="*/ 207818 w 1649243"/>
              <a:gd name="connsiteY41-8650" fmla="*/ 1371600 h 5680363"/>
              <a:gd name="connsiteX42-8651" fmla="*/ 180109 w 1649243"/>
              <a:gd name="connsiteY42-8652" fmla="*/ 1468581 h 5680363"/>
              <a:gd name="connsiteX43-8653" fmla="*/ 124691 w 1649243"/>
              <a:gd name="connsiteY43-8654" fmla="*/ 1551709 h 5680363"/>
              <a:gd name="connsiteX44-8655" fmla="*/ 69273 w 1649243"/>
              <a:gd name="connsiteY44-8656" fmla="*/ 1717963 h 5680363"/>
              <a:gd name="connsiteX45-8657" fmla="*/ 55418 w 1649243"/>
              <a:gd name="connsiteY45-8658" fmla="*/ 1759527 h 5680363"/>
              <a:gd name="connsiteX46-8659" fmla="*/ 41564 w 1649243"/>
              <a:gd name="connsiteY46-8660" fmla="*/ 1801090 h 5680363"/>
              <a:gd name="connsiteX47-8661" fmla="*/ 27709 w 1649243"/>
              <a:gd name="connsiteY47-8662" fmla="*/ 2064327 h 5680363"/>
              <a:gd name="connsiteX48-8663" fmla="*/ 13855 w 1649243"/>
              <a:gd name="connsiteY48-8664" fmla="*/ 2105890 h 5680363"/>
              <a:gd name="connsiteX49-8665" fmla="*/ 0 w 1649243"/>
              <a:gd name="connsiteY49-8666" fmla="*/ 2798618 h 5680363"/>
              <a:gd name="connsiteX50-8667" fmla="*/ 13855 w 1649243"/>
              <a:gd name="connsiteY50-8668" fmla="*/ 2840181 h 5680363"/>
              <a:gd name="connsiteX51-8669" fmla="*/ 83128 w 1649243"/>
              <a:gd name="connsiteY51-8670" fmla="*/ 2854036 h 5680363"/>
              <a:gd name="connsiteX52-8671" fmla="*/ 138546 w 1649243"/>
              <a:gd name="connsiteY52-8672" fmla="*/ 2867890 h 5680363"/>
              <a:gd name="connsiteX53-8673" fmla="*/ 221673 w 1649243"/>
              <a:gd name="connsiteY53-8674" fmla="*/ 2840181 h 5680363"/>
              <a:gd name="connsiteX54-8675" fmla="*/ 277091 w 1649243"/>
              <a:gd name="connsiteY54-8676" fmla="*/ 2812472 h 5680363"/>
              <a:gd name="connsiteX55-8677" fmla="*/ 332509 w 1649243"/>
              <a:gd name="connsiteY55-8678" fmla="*/ 2798618 h 5680363"/>
              <a:gd name="connsiteX56-8679" fmla="*/ 457200 w 1649243"/>
              <a:gd name="connsiteY56-8680" fmla="*/ 2770909 h 5680363"/>
              <a:gd name="connsiteX57-8681" fmla="*/ 471055 w 1649243"/>
              <a:gd name="connsiteY57-8682" fmla="*/ 2729345 h 5680363"/>
              <a:gd name="connsiteX58-8683" fmla="*/ 387928 w 1649243"/>
              <a:gd name="connsiteY58-8684" fmla="*/ 2729345 h 5680363"/>
              <a:gd name="connsiteX59-8685" fmla="*/ 277091 w 1649243"/>
              <a:gd name="connsiteY59-8686" fmla="*/ 2812472 h 5680363"/>
              <a:gd name="connsiteX60-8687" fmla="*/ 221673 w 1649243"/>
              <a:gd name="connsiteY60-8688" fmla="*/ 2895600 h 5680363"/>
              <a:gd name="connsiteX61-8689" fmla="*/ 249382 w 1649243"/>
              <a:gd name="connsiteY61-8690" fmla="*/ 2937163 h 5680363"/>
              <a:gd name="connsiteX62-8691" fmla="*/ 332509 w 1649243"/>
              <a:gd name="connsiteY62-8692" fmla="*/ 2964872 h 5680363"/>
              <a:gd name="connsiteX63-8693" fmla="*/ 512618 w 1649243"/>
              <a:gd name="connsiteY63-8694" fmla="*/ 2951018 h 5680363"/>
              <a:gd name="connsiteX64-8695" fmla="*/ 637309 w 1649243"/>
              <a:gd name="connsiteY64-8696" fmla="*/ 2881746 h 5680363"/>
              <a:gd name="connsiteX65-8697" fmla="*/ 845128 w 1649243"/>
              <a:gd name="connsiteY65-8698" fmla="*/ 2909454 h 5680363"/>
              <a:gd name="connsiteX66-8699" fmla="*/ 623454 w 1649243"/>
              <a:gd name="connsiteY66-8700" fmla="*/ 2770908 h 5680363"/>
              <a:gd name="connsiteX67-8701" fmla="*/ 1011382 w 1649243"/>
              <a:gd name="connsiteY67-8702" fmla="*/ 2923309 h 5680363"/>
              <a:gd name="connsiteX68-8703" fmla="*/ 1011382 w 1649243"/>
              <a:gd name="connsiteY68-8704" fmla="*/ 2563091 h 5680363"/>
              <a:gd name="connsiteX69-8705" fmla="*/ 775855 w 1649243"/>
              <a:gd name="connsiteY69-8706" fmla="*/ 2438401 h 5680363"/>
              <a:gd name="connsiteX70-8707" fmla="*/ 471055 w 1649243"/>
              <a:gd name="connsiteY70-8708" fmla="*/ 2175163 h 5680363"/>
              <a:gd name="connsiteX71-8709" fmla="*/ 1149928 w 1649243"/>
              <a:gd name="connsiteY71-8710" fmla="*/ 2521528 h 5680363"/>
              <a:gd name="connsiteX72-8711" fmla="*/ 1593274 w 1649243"/>
              <a:gd name="connsiteY72-8712" fmla="*/ 1579419 h 5680363"/>
              <a:gd name="connsiteX73-8713" fmla="*/ 1607128 w 1649243"/>
              <a:gd name="connsiteY73-8714" fmla="*/ 1870364 h 5680363"/>
              <a:gd name="connsiteX74-8715" fmla="*/ 1454728 w 1649243"/>
              <a:gd name="connsiteY74-8716" fmla="*/ 1828801 h 5680363"/>
              <a:gd name="connsiteX75-8717" fmla="*/ 1260764 w 1649243"/>
              <a:gd name="connsiteY75-8718" fmla="*/ 2313710 h 5680363"/>
              <a:gd name="connsiteX76-8719" fmla="*/ 1177637 w 1649243"/>
              <a:gd name="connsiteY76-8720" fmla="*/ 2507673 h 5680363"/>
              <a:gd name="connsiteX77-8721" fmla="*/ 1052946 w 1649243"/>
              <a:gd name="connsiteY77-8722" fmla="*/ 2521528 h 5680363"/>
              <a:gd name="connsiteX78-8723" fmla="*/ 1011382 w 1649243"/>
              <a:gd name="connsiteY78-8724" fmla="*/ 3048000 h 5680363"/>
              <a:gd name="connsiteX79-8725" fmla="*/ 290946 w 1649243"/>
              <a:gd name="connsiteY79-8726" fmla="*/ 3034145 h 5680363"/>
              <a:gd name="connsiteX80-8727" fmla="*/ 235528 w 1649243"/>
              <a:gd name="connsiteY80-8728" fmla="*/ 3020290 h 5680363"/>
              <a:gd name="connsiteX81-8729" fmla="*/ 124691 w 1649243"/>
              <a:gd name="connsiteY81-8730" fmla="*/ 3006436 h 5680363"/>
              <a:gd name="connsiteX82-8731" fmla="*/ 83128 w 1649243"/>
              <a:gd name="connsiteY82-8732" fmla="*/ 2895600 h 5680363"/>
              <a:gd name="connsiteX83-8733" fmla="*/ 55418 w 1649243"/>
              <a:gd name="connsiteY83-8734" fmla="*/ 2854036 h 5680363"/>
              <a:gd name="connsiteX84-8735" fmla="*/ 69273 w 1649243"/>
              <a:gd name="connsiteY84-8736" fmla="*/ 2895600 h 5680363"/>
              <a:gd name="connsiteX85-8737" fmla="*/ 83128 w 1649243"/>
              <a:gd name="connsiteY85-8738" fmla="*/ 3255818 h 5680363"/>
              <a:gd name="connsiteX86-8739" fmla="*/ 110837 w 1649243"/>
              <a:gd name="connsiteY86-8740" fmla="*/ 3297381 h 5680363"/>
              <a:gd name="connsiteX87-8741" fmla="*/ 124691 w 1649243"/>
              <a:gd name="connsiteY87-8742" fmla="*/ 3338945 h 5680363"/>
              <a:gd name="connsiteX88-8743" fmla="*/ 138546 w 1649243"/>
              <a:gd name="connsiteY88-8744" fmla="*/ 3574472 h 5680363"/>
              <a:gd name="connsiteX89-8745" fmla="*/ 180109 w 1649243"/>
              <a:gd name="connsiteY89-8746" fmla="*/ 3657600 h 5680363"/>
              <a:gd name="connsiteX90-8747" fmla="*/ 207818 w 1649243"/>
              <a:gd name="connsiteY90-8748" fmla="*/ 3740727 h 5680363"/>
              <a:gd name="connsiteX91-8749" fmla="*/ 263237 w 1649243"/>
              <a:gd name="connsiteY91-8750" fmla="*/ 3810000 h 5680363"/>
              <a:gd name="connsiteX92-8751" fmla="*/ 401782 w 1649243"/>
              <a:gd name="connsiteY92-8752" fmla="*/ 4544290 h 5680363"/>
              <a:gd name="connsiteX93-8753" fmla="*/ 471055 w 1649243"/>
              <a:gd name="connsiteY93-8754" fmla="*/ 5583382 h 5680363"/>
              <a:gd name="connsiteX94-8755" fmla="*/ 443346 w 1649243"/>
              <a:gd name="connsiteY94-8756" fmla="*/ 5181601 h 5680363"/>
              <a:gd name="connsiteX95-8757" fmla="*/ 332509 w 1649243"/>
              <a:gd name="connsiteY95-8758" fmla="*/ 3976254 h 5680363"/>
              <a:gd name="connsiteX96-8759" fmla="*/ 207818 w 1649243"/>
              <a:gd name="connsiteY96-8760" fmla="*/ 5264727 h 5680363"/>
              <a:gd name="connsiteX97-8761" fmla="*/ 166255 w 1649243"/>
              <a:gd name="connsiteY97-8762" fmla="*/ 5541818 h 5680363"/>
              <a:gd name="connsiteX98-8763" fmla="*/ 138546 w 1649243"/>
              <a:gd name="connsiteY98-8764" fmla="*/ 5583381 h 5680363"/>
              <a:gd name="connsiteX99-8765" fmla="*/ 304800 w 1649243"/>
              <a:gd name="connsiteY99-8766" fmla="*/ 5611091 h 5680363"/>
              <a:gd name="connsiteX100-8767" fmla="*/ 706582 w 1649243"/>
              <a:gd name="connsiteY100-8768" fmla="*/ 5597237 h 5680363"/>
              <a:gd name="connsiteX101-8769" fmla="*/ 748146 w 1649243"/>
              <a:gd name="connsiteY101-8770" fmla="*/ 5389419 h 5680363"/>
              <a:gd name="connsiteX102-8771" fmla="*/ 748146 w 1649243"/>
              <a:gd name="connsiteY102-8772" fmla="*/ 3893128 h 5680363"/>
              <a:gd name="connsiteX103-8773" fmla="*/ 706582 w 1649243"/>
              <a:gd name="connsiteY103-8774" fmla="*/ 3075710 h 5680363"/>
              <a:gd name="connsiteX104-8775" fmla="*/ 845128 w 1649243"/>
              <a:gd name="connsiteY104-8776" fmla="*/ 3061855 h 5680363"/>
              <a:gd name="connsiteX105-8777" fmla="*/ 1011382 w 1649243"/>
              <a:gd name="connsiteY105-8778" fmla="*/ 3048001 h 5680363"/>
              <a:gd name="connsiteX106-8779" fmla="*/ 1052946 w 1649243"/>
              <a:gd name="connsiteY106-8780" fmla="*/ 3034146 h 5680363"/>
              <a:gd name="connsiteX107-8781" fmla="*/ 1080655 w 1649243"/>
              <a:gd name="connsiteY107-8782" fmla="*/ 3283528 h 5680363"/>
              <a:gd name="connsiteX108-8783" fmla="*/ 1149928 w 1649243"/>
              <a:gd name="connsiteY108-8784" fmla="*/ 3713020 h 5680363"/>
              <a:gd name="connsiteX109-8785" fmla="*/ 1177638 w 1649243"/>
              <a:gd name="connsiteY109-8786" fmla="*/ 4904510 h 5680363"/>
              <a:gd name="connsiteX110-8787" fmla="*/ 1094508 w 1649243"/>
              <a:gd name="connsiteY110-8788" fmla="*/ 5680363 h 5680363"/>
              <a:gd name="connsiteX0-8789" fmla="*/ 969818 w 1814968"/>
              <a:gd name="connsiteY0-8790" fmla="*/ 304800 h 5680363"/>
              <a:gd name="connsiteX1-8791" fmla="*/ 1052946 w 1814968"/>
              <a:gd name="connsiteY1-8792" fmla="*/ 290945 h 5680363"/>
              <a:gd name="connsiteX2-8793" fmla="*/ 1094509 w 1814968"/>
              <a:gd name="connsiteY2-8794" fmla="*/ 277090 h 5680363"/>
              <a:gd name="connsiteX3-8795" fmla="*/ 1080655 w 1814968"/>
              <a:gd name="connsiteY3-8796" fmla="*/ 193963 h 5680363"/>
              <a:gd name="connsiteX4-8797" fmla="*/ 1025237 w 1814968"/>
              <a:gd name="connsiteY4-8798" fmla="*/ 124690 h 5680363"/>
              <a:gd name="connsiteX5-8799" fmla="*/ 955964 w 1814968"/>
              <a:gd name="connsiteY5-8800" fmla="*/ 69272 h 5680363"/>
              <a:gd name="connsiteX6-8801" fmla="*/ 831273 w 1814968"/>
              <a:gd name="connsiteY6-8802" fmla="*/ 0 h 5680363"/>
              <a:gd name="connsiteX7-8803" fmla="*/ 401782 w 1814968"/>
              <a:gd name="connsiteY7-8804" fmla="*/ 13854 h 5680363"/>
              <a:gd name="connsiteX8-8805" fmla="*/ 360218 w 1814968"/>
              <a:gd name="connsiteY8-8806" fmla="*/ 27709 h 5680363"/>
              <a:gd name="connsiteX9-8807" fmla="*/ 318655 w 1814968"/>
              <a:gd name="connsiteY9-8808" fmla="*/ 55418 h 5680363"/>
              <a:gd name="connsiteX10-8809" fmla="*/ 277091 w 1814968"/>
              <a:gd name="connsiteY10-8810" fmla="*/ 96981 h 5680363"/>
              <a:gd name="connsiteX11-8811" fmla="*/ 263237 w 1814968"/>
              <a:gd name="connsiteY11-8812" fmla="*/ 138545 h 5680363"/>
              <a:gd name="connsiteX12-8813" fmla="*/ 180109 w 1814968"/>
              <a:gd name="connsiteY12-8814" fmla="*/ 180109 h 5680363"/>
              <a:gd name="connsiteX13-8815" fmla="*/ 166255 w 1814968"/>
              <a:gd name="connsiteY13-8816" fmla="*/ 346363 h 5680363"/>
              <a:gd name="connsiteX14-8817" fmla="*/ 138546 w 1814968"/>
              <a:gd name="connsiteY14-8818" fmla="*/ 387927 h 5680363"/>
              <a:gd name="connsiteX15-8819" fmla="*/ 96982 w 1814968"/>
              <a:gd name="connsiteY15-8820" fmla="*/ 457200 h 5680363"/>
              <a:gd name="connsiteX16-8821" fmla="*/ 124691 w 1814968"/>
              <a:gd name="connsiteY16-8822" fmla="*/ 498763 h 5680363"/>
              <a:gd name="connsiteX17-8823" fmla="*/ 207818 w 1814968"/>
              <a:gd name="connsiteY17-8824" fmla="*/ 526472 h 5680363"/>
              <a:gd name="connsiteX18-8825" fmla="*/ 235528 w 1814968"/>
              <a:gd name="connsiteY18-8826" fmla="*/ 568036 h 5680363"/>
              <a:gd name="connsiteX19-8827" fmla="*/ 249382 w 1814968"/>
              <a:gd name="connsiteY19-8828" fmla="*/ 678872 h 5680363"/>
              <a:gd name="connsiteX20-8829" fmla="*/ 290946 w 1814968"/>
              <a:gd name="connsiteY20-8830" fmla="*/ 692727 h 5680363"/>
              <a:gd name="connsiteX21-8831" fmla="*/ 332509 w 1814968"/>
              <a:gd name="connsiteY21-8832" fmla="*/ 720436 h 5680363"/>
              <a:gd name="connsiteX22-8833" fmla="*/ 346364 w 1814968"/>
              <a:gd name="connsiteY22-8834" fmla="*/ 762000 h 5680363"/>
              <a:gd name="connsiteX23-8835" fmla="*/ 415637 w 1814968"/>
              <a:gd name="connsiteY23-8836" fmla="*/ 886690 h 5680363"/>
              <a:gd name="connsiteX24-8837" fmla="*/ 415637 w 1814968"/>
              <a:gd name="connsiteY24-8838" fmla="*/ 1066800 h 5680363"/>
              <a:gd name="connsiteX25-8839" fmla="*/ 498764 w 1814968"/>
              <a:gd name="connsiteY25-8840" fmla="*/ 1094509 h 5680363"/>
              <a:gd name="connsiteX26-8841" fmla="*/ 609600 w 1814968"/>
              <a:gd name="connsiteY26-8842" fmla="*/ 1108363 h 5680363"/>
              <a:gd name="connsiteX27-8843" fmla="*/ 692728 w 1814968"/>
              <a:gd name="connsiteY27-8844" fmla="*/ 1136072 h 5680363"/>
              <a:gd name="connsiteX28-8845" fmla="*/ 734291 w 1814968"/>
              <a:gd name="connsiteY28-8846" fmla="*/ 1163781 h 5680363"/>
              <a:gd name="connsiteX29-8847" fmla="*/ 817418 w 1814968"/>
              <a:gd name="connsiteY29-8848" fmla="*/ 1191490 h 5680363"/>
              <a:gd name="connsiteX30-8849" fmla="*/ 845128 w 1814968"/>
              <a:gd name="connsiteY30-8850" fmla="*/ 1219200 h 5680363"/>
              <a:gd name="connsiteX31-8851" fmla="*/ 886691 w 1814968"/>
              <a:gd name="connsiteY31-8852" fmla="*/ 1233054 h 5680363"/>
              <a:gd name="connsiteX32-8853" fmla="*/ 872837 w 1814968"/>
              <a:gd name="connsiteY32-8854" fmla="*/ 1274618 h 5680363"/>
              <a:gd name="connsiteX33-8855" fmla="*/ 789709 w 1814968"/>
              <a:gd name="connsiteY33-8856" fmla="*/ 1288472 h 5680363"/>
              <a:gd name="connsiteX34-8857" fmla="*/ 734291 w 1814968"/>
              <a:gd name="connsiteY34-8858" fmla="*/ 1302327 h 5680363"/>
              <a:gd name="connsiteX35-8859" fmla="*/ 526473 w 1814968"/>
              <a:gd name="connsiteY35-8860" fmla="*/ 1288472 h 5680363"/>
              <a:gd name="connsiteX36-8861" fmla="*/ 443346 w 1814968"/>
              <a:gd name="connsiteY36-8862" fmla="*/ 1246909 h 5680363"/>
              <a:gd name="connsiteX37-8863" fmla="*/ 401782 w 1814968"/>
              <a:gd name="connsiteY37-8864" fmla="*/ 1233054 h 5680363"/>
              <a:gd name="connsiteX38-8865" fmla="*/ 360218 w 1814968"/>
              <a:gd name="connsiteY38-8866" fmla="*/ 1191490 h 5680363"/>
              <a:gd name="connsiteX39-8867" fmla="*/ 277091 w 1814968"/>
              <a:gd name="connsiteY39-8868" fmla="*/ 1246909 h 5680363"/>
              <a:gd name="connsiteX40-8869" fmla="*/ 263237 w 1814968"/>
              <a:gd name="connsiteY40-8870" fmla="*/ 1288472 h 5680363"/>
              <a:gd name="connsiteX41-8871" fmla="*/ 207818 w 1814968"/>
              <a:gd name="connsiteY41-8872" fmla="*/ 1371600 h 5680363"/>
              <a:gd name="connsiteX42-8873" fmla="*/ 180109 w 1814968"/>
              <a:gd name="connsiteY42-8874" fmla="*/ 1468581 h 5680363"/>
              <a:gd name="connsiteX43-8875" fmla="*/ 124691 w 1814968"/>
              <a:gd name="connsiteY43-8876" fmla="*/ 1551709 h 5680363"/>
              <a:gd name="connsiteX44-8877" fmla="*/ 69273 w 1814968"/>
              <a:gd name="connsiteY44-8878" fmla="*/ 1717963 h 5680363"/>
              <a:gd name="connsiteX45-8879" fmla="*/ 55418 w 1814968"/>
              <a:gd name="connsiteY45-8880" fmla="*/ 1759527 h 5680363"/>
              <a:gd name="connsiteX46-8881" fmla="*/ 41564 w 1814968"/>
              <a:gd name="connsiteY46-8882" fmla="*/ 1801090 h 5680363"/>
              <a:gd name="connsiteX47-8883" fmla="*/ 27709 w 1814968"/>
              <a:gd name="connsiteY47-8884" fmla="*/ 2064327 h 5680363"/>
              <a:gd name="connsiteX48-8885" fmla="*/ 13855 w 1814968"/>
              <a:gd name="connsiteY48-8886" fmla="*/ 2105890 h 5680363"/>
              <a:gd name="connsiteX49-8887" fmla="*/ 0 w 1814968"/>
              <a:gd name="connsiteY49-8888" fmla="*/ 2798618 h 5680363"/>
              <a:gd name="connsiteX50-8889" fmla="*/ 13855 w 1814968"/>
              <a:gd name="connsiteY50-8890" fmla="*/ 2840181 h 5680363"/>
              <a:gd name="connsiteX51-8891" fmla="*/ 83128 w 1814968"/>
              <a:gd name="connsiteY51-8892" fmla="*/ 2854036 h 5680363"/>
              <a:gd name="connsiteX52-8893" fmla="*/ 138546 w 1814968"/>
              <a:gd name="connsiteY52-8894" fmla="*/ 2867890 h 5680363"/>
              <a:gd name="connsiteX53-8895" fmla="*/ 221673 w 1814968"/>
              <a:gd name="connsiteY53-8896" fmla="*/ 2840181 h 5680363"/>
              <a:gd name="connsiteX54-8897" fmla="*/ 277091 w 1814968"/>
              <a:gd name="connsiteY54-8898" fmla="*/ 2812472 h 5680363"/>
              <a:gd name="connsiteX55-8899" fmla="*/ 332509 w 1814968"/>
              <a:gd name="connsiteY55-8900" fmla="*/ 2798618 h 5680363"/>
              <a:gd name="connsiteX56-8901" fmla="*/ 457200 w 1814968"/>
              <a:gd name="connsiteY56-8902" fmla="*/ 2770909 h 5680363"/>
              <a:gd name="connsiteX57-8903" fmla="*/ 471055 w 1814968"/>
              <a:gd name="connsiteY57-8904" fmla="*/ 2729345 h 5680363"/>
              <a:gd name="connsiteX58-8905" fmla="*/ 387928 w 1814968"/>
              <a:gd name="connsiteY58-8906" fmla="*/ 2729345 h 5680363"/>
              <a:gd name="connsiteX59-8907" fmla="*/ 277091 w 1814968"/>
              <a:gd name="connsiteY59-8908" fmla="*/ 2812472 h 5680363"/>
              <a:gd name="connsiteX60-8909" fmla="*/ 221673 w 1814968"/>
              <a:gd name="connsiteY60-8910" fmla="*/ 2895600 h 5680363"/>
              <a:gd name="connsiteX61-8911" fmla="*/ 249382 w 1814968"/>
              <a:gd name="connsiteY61-8912" fmla="*/ 2937163 h 5680363"/>
              <a:gd name="connsiteX62-8913" fmla="*/ 332509 w 1814968"/>
              <a:gd name="connsiteY62-8914" fmla="*/ 2964872 h 5680363"/>
              <a:gd name="connsiteX63-8915" fmla="*/ 512618 w 1814968"/>
              <a:gd name="connsiteY63-8916" fmla="*/ 2951018 h 5680363"/>
              <a:gd name="connsiteX64-8917" fmla="*/ 637309 w 1814968"/>
              <a:gd name="connsiteY64-8918" fmla="*/ 2881746 h 5680363"/>
              <a:gd name="connsiteX65-8919" fmla="*/ 845128 w 1814968"/>
              <a:gd name="connsiteY65-8920" fmla="*/ 2909454 h 5680363"/>
              <a:gd name="connsiteX66-8921" fmla="*/ 623454 w 1814968"/>
              <a:gd name="connsiteY66-8922" fmla="*/ 2770908 h 5680363"/>
              <a:gd name="connsiteX67-8923" fmla="*/ 1011382 w 1814968"/>
              <a:gd name="connsiteY67-8924" fmla="*/ 2923309 h 5680363"/>
              <a:gd name="connsiteX68-8925" fmla="*/ 1011382 w 1814968"/>
              <a:gd name="connsiteY68-8926" fmla="*/ 2563091 h 5680363"/>
              <a:gd name="connsiteX69-8927" fmla="*/ 775855 w 1814968"/>
              <a:gd name="connsiteY69-8928" fmla="*/ 2438401 h 5680363"/>
              <a:gd name="connsiteX70-8929" fmla="*/ 471055 w 1814968"/>
              <a:gd name="connsiteY70-8930" fmla="*/ 2175163 h 5680363"/>
              <a:gd name="connsiteX71-8931" fmla="*/ 1149928 w 1814968"/>
              <a:gd name="connsiteY71-8932" fmla="*/ 2521528 h 5680363"/>
              <a:gd name="connsiteX72-8933" fmla="*/ 1593274 w 1814968"/>
              <a:gd name="connsiteY72-8934" fmla="*/ 1579419 h 5680363"/>
              <a:gd name="connsiteX73-8935" fmla="*/ 1814946 w 1814968"/>
              <a:gd name="connsiteY73-8936" fmla="*/ 1094510 h 5680363"/>
              <a:gd name="connsiteX74-8937" fmla="*/ 1607128 w 1814968"/>
              <a:gd name="connsiteY74-8938" fmla="*/ 1870364 h 5680363"/>
              <a:gd name="connsiteX75-8939" fmla="*/ 1454728 w 1814968"/>
              <a:gd name="connsiteY75-8940" fmla="*/ 1828801 h 5680363"/>
              <a:gd name="connsiteX76-8941" fmla="*/ 1260764 w 1814968"/>
              <a:gd name="connsiteY76-8942" fmla="*/ 2313710 h 5680363"/>
              <a:gd name="connsiteX77-8943" fmla="*/ 1177637 w 1814968"/>
              <a:gd name="connsiteY77-8944" fmla="*/ 2507673 h 5680363"/>
              <a:gd name="connsiteX78-8945" fmla="*/ 1052946 w 1814968"/>
              <a:gd name="connsiteY78-8946" fmla="*/ 2521528 h 5680363"/>
              <a:gd name="connsiteX79-8947" fmla="*/ 1011382 w 1814968"/>
              <a:gd name="connsiteY79-8948" fmla="*/ 3048000 h 5680363"/>
              <a:gd name="connsiteX80-8949" fmla="*/ 290946 w 1814968"/>
              <a:gd name="connsiteY80-8950" fmla="*/ 3034145 h 5680363"/>
              <a:gd name="connsiteX81-8951" fmla="*/ 235528 w 1814968"/>
              <a:gd name="connsiteY81-8952" fmla="*/ 3020290 h 5680363"/>
              <a:gd name="connsiteX82-8953" fmla="*/ 124691 w 1814968"/>
              <a:gd name="connsiteY82-8954" fmla="*/ 3006436 h 5680363"/>
              <a:gd name="connsiteX83-8955" fmla="*/ 83128 w 1814968"/>
              <a:gd name="connsiteY83-8956" fmla="*/ 2895600 h 5680363"/>
              <a:gd name="connsiteX84-8957" fmla="*/ 55418 w 1814968"/>
              <a:gd name="connsiteY84-8958" fmla="*/ 2854036 h 5680363"/>
              <a:gd name="connsiteX85-8959" fmla="*/ 69273 w 1814968"/>
              <a:gd name="connsiteY85-8960" fmla="*/ 2895600 h 5680363"/>
              <a:gd name="connsiteX86-8961" fmla="*/ 83128 w 1814968"/>
              <a:gd name="connsiteY86-8962" fmla="*/ 3255818 h 5680363"/>
              <a:gd name="connsiteX87-8963" fmla="*/ 110837 w 1814968"/>
              <a:gd name="connsiteY87-8964" fmla="*/ 3297381 h 5680363"/>
              <a:gd name="connsiteX88-8965" fmla="*/ 124691 w 1814968"/>
              <a:gd name="connsiteY88-8966" fmla="*/ 3338945 h 5680363"/>
              <a:gd name="connsiteX89-8967" fmla="*/ 138546 w 1814968"/>
              <a:gd name="connsiteY89-8968" fmla="*/ 3574472 h 5680363"/>
              <a:gd name="connsiteX90-8969" fmla="*/ 180109 w 1814968"/>
              <a:gd name="connsiteY90-8970" fmla="*/ 3657600 h 5680363"/>
              <a:gd name="connsiteX91-8971" fmla="*/ 207818 w 1814968"/>
              <a:gd name="connsiteY91-8972" fmla="*/ 3740727 h 5680363"/>
              <a:gd name="connsiteX92-8973" fmla="*/ 263237 w 1814968"/>
              <a:gd name="connsiteY92-8974" fmla="*/ 3810000 h 5680363"/>
              <a:gd name="connsiteX93-8975" fmla="*/ 401782 w 1814968"/>
              <a:gd name="connsiteY93-8976" fmla="*/ 4544290 h 5680363"/>
              <a:gd name="connsiteX94-8977" fmla="*/ 471055 w 1814968"/>
              <a:gd name="connsiteY94-8978" fmla="*/ 5583382 h 5680363"/>
              <a:gd name="connsiteX95-8979" fmla="*/ 443346 w 1814968"/>
              <a:gd name="connsiteY95-8980" fmla="*/ 5181601 h 5680363"/>
              <a:gd name="connsiteX96-8981" fmla="*/ 332509 w 1814968"/>
              <a:gd name="connsiteY96-8982" fmla="*/ 3976254 h 5680363"/>
              <a:gd name="connsiteX97-8983" fmla="*/ 207818 w 1814968"/>
              <a:gd name="connsiteY97-8984" fmla="*/ 5264727 h 5680363"/>
              <a:gd name="connsiteX98-8985" fmla="*/ 166255 w 1814968"/>
              <a:gd name="connsiteY98-8986" fmla="*/ 5541818 h 5680363"/>
              <a:gd name="connsiteX99-8987" fmla="*/ 138546 w 1814968"/>
              <a:gd name="connsiteY99-8988" fmla="*/ 5583381 h 5680363"/>
              <a:gd name="connsiteX100-8989" fmla="*/ 304800 w 1814968"/>
              <a:gd name="connsiteY100-8990" fmla="*/ 5611091 h 5680363"/>
              <a:gd name="connsiteX101-8991" fmla="*/ 706582 w 1814968"/>
              <a:gd name="connsiteY101-8992" fmla="*/ 5597237 h 5680363"/>
              <a:gd name="connsiteX102-8993" fmla="*/ 748146 w 1814968"/>
              <a:gd name="connsiteY102-8994" fmla="*/ 5389419 h 5680363"/>
              <a:gd name="connsiteX103-8995" fmla="*/ 748146 w 1814968"/>
              <a:gd name="connsiteY103-8996" fmla="*/ 3893128 h 5680363"/>
              <a:gd name="connsiteX104-8997" fmla="*/ 706582 w 1814968"/>
              <a:gd name="connsiteY104-8998" fmla="*/ 3075710 h 5680363"/>
              <a:gd name="connsiteX105-8999" fmla="*/ 845128 w 1814968"/>
              <a:gd name="connsiteY105-9000" fmla="*/ 3061855 h 5680363"/>
              <a:gd name="connsiteX106-9001" fmla="*/ 1011382 w 1814968"/>
              <a:gd name="connsiteY106-9002" fmla="*/ 3048001 h 5680363"/>
              <a:gd name="connsiteX107-9003" fmla="*/ 1052946 w 1814968"/>
              <a:gd name="connsiteY107-9004" fmla="*/ 3034146 h 5680363"/>
              <a:gd name="connsiteX108-9005" fmla="*/ 1080655 w 1814968"/>
              <a:gd name="connsiteY108-9006" fmla="*/ 3283528 h 5680363"/>
              <a:gd name="connsiteX109-9007" fmla="*/ 1149928 w 1814968"/>
              <a:gd name="connsiteY109-9008" fmla="*/ 3713020 h 5680363"/>
              <a:gd name="connsiteX110-9009" fmla="*/ 1177638 w 1814968"/>
              <a:gd name="connsiteY110-9010" fmla="*/ 4904510 h 5680363"/>
              <a:gd name="connsiteX111" fmla="*/ 1094508 w 1814968"/>
              <a:gd name="connsiteY111" fmla="*/ 5680363 h 5680363"/>
              <a:gd name="connsiteX0-9011" fmla="*/ 969818 w 1814968"/>
              <a:gd name="connsiteY0-9012" fmla="*/ 304800 h 5680363"/>
              <a:gd name="connsiteX1-9013" fmla="*/ 1052946 w 1814968"/>
              <a:gd name="connsiteY1-9014" fmla="*/ 290945 h 5680363"/>
              <a:gd name="connsiteX2-9015" fmla="*/ 1094509 w 1814968"/>
              <a:gd name="connsiteY2-9016" fmla="*/ 277090 h 5680363"/>
              <a:gd name="connsiteX3-9017" fmla="*/ 1080655 w 1814968"/>
              <a:gd name="connsiteY3-9018" fmla="*/ 193963 h 5680363"/>
              <a:gd name="connsiteX4-9019" fmla="*/ 1025237 w 1814968"/>
              <a:gd name="connsiteY4-9020" fmla="*/ 124690 h 5680363"/>
              <a:gd name="connsiteX5-9021" fmla="*/ 955964 w 1814968"/>
              <a:gd name="connsiteY5-9022" fmla="*/ 69272 h 5680363"/>
              <a:gd name="connsiteX6-9023" fmla="*/ 831273 w 1814968"/>
              <a:gd name="connsiteY6-9024" fmla="*/ 0 h 5680363"/>
              <a:gd name="connsiteX7-9025" fmla="*/ 401782 w 1814968"/>
              <a:gd name="connsiteY7-9026" fmla="*/ 13854 h 5680363"/>
              <a:gd name="connsiteX8-9027" fmla="*/ 360218 w 1814968"/>
              <a:gd name="connsiteY8-9028" fmla="*/ 27709 h 5680363"/>
              <a:gd name="connsiteX9-9029" fmla="*/ 318655 w 1814968"/>
              <a:gd name="connsiteY9-9030" fmla="*/ 55418 h 5680363"/>
              <a:gd name="connsiteX10-9031" fmla="*/ 277091 w 1814968"/>
              <a:gd name="connsiteY10-9032" fmla="*/ 96981 h 5680363"/>
              <a:gd name="connsiteX11-9033" fmla="*/ 263237 w 1814968"/>
              <a:gd name="connsiteY11-9034" fmla="*/ 138545 h 5680363"/>
              <a:gd name="connsiteX12-9035" fmla="*/ 180109 w 1814968"/>
              <a:gd name="connsiteY12-9036" fmla="*/ 180109 h 5680363"/>
              <a:gd name="connsiteX13-9037" fmla="*/ 166255 w 1814968"/>
              <a:gd name="connsiteY13-9038" fmla="*/ 346363 h 5680363"/>
              <a:gd name="connsiteX14-9039" fmla="*/ 138546 w 1814968"/>
              <a:gd name="connsiteY14-9040" fmla="*/ 387927 h 5680363"/>
              <a:gd name="connsiteX15-9041" fmla="*/ 96982 w 1814968"/>
              <a:gd name="connsiteY15-9042" fmla="*/ 457200 h 5680363"/>
              <a:gd name="connsiteX16-9043" fmla="*/ 124691 w 1814968"/>
              <a:gd name="connsiteY16-9044" fmla="*/ 498763 h 5680363"/>
              <a:gd name="connsiteX17-9045" fmla="*/ 207818 w 1814968"/>
              <a:gd name="connsiteY17-9046" fmla="*/ 526472 h 5680363"/>
              <a:gd name="connsiteX18-9047" fmla="*/ 235528 w 1814968"/>
              <a:gd name="connsiteY18-9048" fmla="*/ 568036 h 5680363"/>
              <a:gd name="connsiteX19-9049" fmla="*/ 249382 w 1814968"/>
              <a:gd name="connsiteY19-9050" fmla="*/ 678872 h 5680363"/>
              <a:gd name="connsiteX20-9051" fmla="*/ 290946 w 1814968"/>
              <a:gd name="connsiteY20-9052" fmla="*/ 692727 h 5680363"/>
              <a:gd name="connsiteX21-9053" fmla="*/ 332509 w 1814968"/>
              <a:gd name="connsiteY21-9054" fmla="*/ 720436 h 5680363"/>
              <a:gd name="connsiteX22-9055" fmla="*/ 346364 w 1814968"/>
              <a:gd name="connsiteY22-9056" fmla="*/ 762000 h 5680363"/>
              <a:gd name="connsiteX23-9057" fmla="*/ 415637 w 1814968"/>
              <a:gd name="connsiteY23-9058" fmla="*/ 886690 h 5680363"/>
              <a:gd name="connsiteX24-9059" fmla="*/ 415637 w 1814968"/>
              <a:gd name="connsiteY24-9060" fmla="*/ 1066800 h 5680363"/>
              <a:gd name="connsiteX25-9061" fmla="*/ 498764 w 1814968"/>
              <a:gd name="connsiteY25-9062" fmla="*/ 1094509 h 5680363"/>
              <a:gd name="connsiteX26-9063" fmla="*/ 609600 w 1814968"/>
              <a:gd name="connsiteY26-9064" fmla="*/ 1108363 h 5680363"/>
              <a:gd name="connsiteX27-9065" fmla="*/ 692728 w 1814968"/>
              <a:gd name="connsiteY27-9066" fmla="*/ 1136072 h 5680363"/>
              <a:gd name="connsiteX28-9067" fmla="*/ 734291 w 1814968"/>
              <a:gd name="connsiteY28-9068" fmla="*/ 1163781 h 5680363"/>
              <a:gd name="connsiteX29-9069" fmla="*/ 817418 w 1814968"/>
              <a:gd name="connsiteY29-9070" fmla="*/ 1191490 h 5680363"/>
              <a:gd name="connsiteX30-9071" fmla="*/ 845128 w 1814968"/>
              <a:gd name="connsiteY30-9072" fmla="*/ 1219200 h 5680363"/>
              <a:gd name="connsiteX31-9073" fmla="*/ 886691 w 1814968"/>
              <a:gd name="connsiteY31-9074" fmla="*/ 1233054 h 5680363"/>
              <a:gd name="connsiteX32-9075" fmla="*/ 872837 w 1814968"/>
              <a:gd name="connsiteY32-9076" fmla="*/ 1274618 h 5680363"/>
              <a:gd name="connsiteX33-9077" fmla="*/ 789709 w 1814968"/>
              <a:gd name="connsiteY33-9078" fmla="*/ 1288472 h 5680363"/>
              <a:gd name="connsiteX34-9079" fmla="*/ 734291 w 1814968"/>
              <a:gd name="connsiteY34-9080" fmla="*/ 1302327 h 5680363"/>
              <a:gd name="connsiteX35-9081" fmla="*/ 526473 w 1814968"/>
              <a:gd name="connsiteY35-9082" fmla="*/ 1288472 h 5680363"/>
              <a:gd name="connsiteX36-9083" fmla="*/ 443346 w 1814968"/>
              <a:gd name="connsiteY36-9084" fmla="*/ 1246909 h 5680363"/>
              <a:gd name="connsiteX37-9085" fmla="*/ 401782 w 1814968"/>
              <a:gd name="connsiteY37-9086" fmla="*/ 1233054 h 5680363"/>
              <a:gd name="connsiteX38-9087" fmla="*/ 360218 w 1814968"/>
              <a:gd name="connsiteY38-9088" fmla="*/ 1191490 h 5680363"/>
              <a:gd name="connsiteX39-9089" fmla="*/ 277091 w 1814968"/>
              <a:gd name="connsiteY39-9090" fmla="*/ 1246909 h 5680363"/>
              <a:gd name="connsiteX40-9091" fmla="*/ 263237 w 1814968"/>
              <a:gd name="connsiteY40-9092" fmla="*/ 1288472 h 5680363"/>
              <a:gd name="connsiteX41-9093" fmla="*/ 207818 w 1814968"/>
              <a:gd name="connsiteY41-9094" fmla="*/ 1371600 h 5680363"/>
              <a:gd name="connsiteX42-9095" fmla="*/ 180109 w 1814968"/>
              <a:gd name="connsiteY42-9096" fmla="*/ 1468581 h 5680363"/>
              <a:gd name="connsiteX43-9097" fmla="*/ 124691 w 1814968"/>
              <a:gd name="connsiteY43-9098" fmla="*/ 1551709 h 5680363"/>
              <a:gd name="connsiteX44-9099" fmla="*/ 69273 w 1814968"/>
              <a:gd name="connsiteY44-9100" fmla="*/ 1717963 h 5680363"/>
              <a:gd name="connsiteX45-9101" fmla="*/ 55418 w 1814968"/>
              <a:gd name="connsiteY45-9102" fmla="*/ 1759527 h 5680363"/>
              <a:gd name="connsiteX46-9103" fmla="*/ 41564 w 1814968"/>
              <a:gd name="connsiteY46-9104" fmla="*/ 1801090 h 5680363"/>
              <a:gd name="connsiteX47-9105" fmla="*/ 27709 w 1814968"/>
              <a:gd name="connsiteY47-9106" fmla="*/ 2064327 h 5680363"/>
              <a:gd name="connsiteX48-9107" fmla="*/ 13855 w 1814968"/>
              <a:gd name="connsiteY48-9108" fmla="*/ 2105890 h 5680363"/>
              <a:gd name="connsiteX49-9109" fmla="*/ 0 w 1814968"/>
              <a:gd name="connsiteY49-9110" fmla="*/ 2798618 h 5680363"/>
              <a:gd name="connsiteX50-9111" fmla="*/ 13855 w 1814968"/>
              <a:gd name="connsiteY50-9112" fmla="*/ 2840181 h 5680363"/>
              <a:gd name="connsiteX51-9113" fmla="*/ 83128 w 1814968"/>
              <a:gd name="connsiteY51-9114" fmla="*/ 2854036 h 5680363"/>
              <a:gd name="connsiteX52-9115" fmla="*/ 138546 w 1814968"/>
              <a:gd name="connsiteY52-9116" fmla="*/ 2867890 h 5680363"/>
              <a:gd name="connsiteX53-9117" fmla="*/ 221673 w 1814968"/>
              <a:gd name="connsiteY53-9118" fmla="*/ 2840181 h 5680363"/>
              <a:gd name="connsiteX54-9119" fmla="*/ 277091 w 1814968"/>
              <a:gd name="connsiteY54-9120" fmla="*/ 2812472 h 5680363"/>
              <a:gd name="connsiteX55-9121" fmla="*/ 332509 w 1814968"/>
              <a:gd name="connsiteY55-9122" fmla="*/ 2798618 h 5680363"/>
              <a:gd name="connsiteX56-9123" fmla="*/ 457200 w 1814968"/>
              <a:gd name="connsiteY56-9124" fmla="*/ 2770909 h 5680363"/>
              <a:gd name="connsiteX57-9125" fmla="*/ 471055 w 1814968"/>
              <a:gd name="connsiteY57-9126" fmla="*/ 2729345 h 5680363"/>
              <a:gd name="connsiteX58-9127" fmla="*/ 387928 w 1814968"/>
              <a:gd name="connsiteY58-9128" fmla="*/ 2729345 h 5680363"/>
              <a:gd name="connsiteX59-9129" fmla="*/ 277091 w 1814968"/>
              <a:gd name="connsiteY59-9130" fmla="*/ 2812472 h 5680363"/>
              <a:gd name="connsiteX60-9131" fmla="*/ 221673 w 1814968"/>
              <a:gd name="connsiteY60-9132" fmla="*/ 2895600 h 5680363"/>
              <a:gd name="connsiteX61-9133" fmla="*/ 249382 w 1814968"/>
              <a:gd name="connsiteY61-9134" fmla="*/ 2937163 h 5680363"/>
              <a:gd name="connsiteX62-9135" fmla="*/ 332509 w 1814968"/>
              <a:gd name="connsiteY62-9136" fmla="*/ 2964872 h 5680363"/>
              <a:gd name="connsiteX63-9137" fmla="*/ 512618 w 1814968"/>
              <a:gd name="connsiteY63-9138" fmla="*/ 2951018 h 5680363"/>
              <a:gd name="connsiteX64-9139" fmla="*/ 637309 w 1814968"/>
              <a:gd name="connsiteY64-9140" fmla="*/ 2881746 h 5680363"/>
              <a:gd name="connsiteX65-9141" fmla="*/ 845128 w 1814968"/>
              <a:gd name="connsiteY65-9142" fmla="*/ 2909454 h 5680363"/>
              <a:gd name="connsiteX66-9143" fmla="*/ 623454 w 1814968"/>
              <a:gd name="connsiteY66-9144" fmla="*/ 2770908 h 5680363"/>
              <a:gd name="connsiteX67-9145" fmla="*/ 1011382 w 1814968"/>
              <a:gd name="connsiteY67-9146" fmla="*/ 2923309 h 5680363"/>
              <a:gd name="connsiteX68-9147" fmla="*/ 1011382 w 1814968"/>
              <a:gd name="connsiteY68-9148" fmla="*/ 2563091 h 5680363"/>
              <a:gd name="connsiteX69-9149" fmla="*/ 775855 w 1814968"/>
              <a:gd name="connsiteY69-9150" fmla="*/ 2438401 h 5680363"/>
              <a:gd name="connsiteX70-9151" fmla="*/ 471055 w 1814968"/>
              <a:gd name="connsiteY70-9152" fmla="*/ 2175163 h 5680363"/>
              <a:gd name="connsiteX71-9153" fmla="*/ 1149928 w 1814968"/>
              <a:gd name="connsiteY71-9154" fmla="*/ 2521528 h 5680363"/>
              <a:gd name="connsiteX72-9155" fmla="*/ 1274619 w 1814968"/>
              <a:gd name="connsiteY72-9156" fmla="*/ 1454728 h 5680363"/>
              <a:gd name="connsiteX73-9157" fmla="*/ 1814946 w 1814968"/>
              <a:gd name="connsiteY73-9158" fmla="*/ 1094510 h 5680363"/>
              <a:gd name="connsiteX74-9159" fmla="*/ 1607128 w 1814968"/>
              <a:gd name="connsiteY74-9160" fmla="*/ 1870364 h 5680363"/>
              <a:gd name="connsiteX75-9161" fmla="*/ 1454728 w 1814968"/>
              <a:gd name="connsiteY75-9162" fmla="*/ 1828801 h 5680363"/>
              <a:gd name="connsiteX76-9163" fmla="*/ 1260764 w 1814968"/>
              <a:gd name="connsiteY76-9164" fmla="*/ 2313710 h 5680363"/>
              <a:gd name="connsiteX77-9165" fmla="*/ 1177637 w 1814968"/>
              <a:gd name="connsiteY77-9166" fmla="*/ 2507673 h 5680363"/>
              <a:gd name="connsiteX78-9167" fmla="*/ 1052946 w 1814968"/>
              <a:gd name="connsiteY78-9168" fmla="*/ 2521528 h 5680363"/>
              <a:gd name="connsiteX79-9169" fmla="*/ 1011382 w 1814968"/>
              <a:gd name="connsiteY79-9170" fmla="*/ 3048000 h 5680363"/>
              <a:gd name="connsiteX80-9171" fmla="*/ 290946 w 1814968"/>
              <a:gd name="connsiteY80-9172" fmla="*/ 3034145 h 5680363"/>
              <a:gd name="connsiteX81-9173" fmla="*/ 235528 w 1814968"/>
              <a:gd name="connsiteY81-9174" fmla="*/ 3020290 h 5680363"/>
              <a:gd name="connsiteX82-9175" fmla="*/ 124691 w 1814968"/>
              <a:gd name="connsiteY82-9176" fmla="*/ 3006436 h 5680363"/>
              <a:gd name="connsiteX83-9177" fmla="*/ 83128 w 1814968"/>
              <a:gd name="connsiteY83-9178" fmla="*/ 2895600 h 5680363"/>
              <a:gd name="connsiteX84-9179" fmla="*/ 55418 w 1814968"/>
              <a:gd name="connsiteY84-9180" fmla="*/ 2854036 h 5680363"/>
              <a:gd name="connsiteX85-9181" fmla="*/ 69273 w 1814968"/>
              <a:gd name="connsiteY85-9182" fmla="*/ 2895600 h 5680363"/>
              <a:gd name="connsiteX86-9183" fmla="*/ 83128 w 1814968"/>
              <a:gd name="connsiteY86-9184" fmla="*/ 3255818 h 5680363"/>
              <a:gd name="connsiteX87-9185" fmla="*/ 110837 w 1814968"/>
              <a:gd name="connsiteY87-9186" fmla="*/ 3297381 h 5680363"/>
              <a:gd name="connsiteX88-9187" fmla="*/ 124691 w 1814968"/>
              <a:gd name="connsiteY88-9188" fmla="*/ 3338945 h 5680363"/>
              <a:gd name="connsiteX89-9189" fmla="*/ 138546 w 1814968"/>
              <a:gd name="connsiteY89-9190" fmla="*/ 3574472 h 5680363"/>
              <a:gd name="connsiteX90-9191" fmla="*/ 180109 w 1814968"/>
              <a:gd name="connsiteY90-9192" fmla="*/ 3657600 h 5680363"/>
              <a:gd name="connsiteX91-9193" fmla="*/ 207818 w 1814968"/>
              <a:gd name="connsiteY91-9194" fmla="*/ 3740727 h 5680363"/>
              <a:gd name="connsiteX92-9195" fmla="*/ 263237 w 1814968"/>
              <a:gd name="connsiteY92-9196" fmla="*/ 3810000 h 5680363"/>
              <a:gd name="connsiteX93-9197" fmla="*/ 401782 w 1814968"/>
              <a:gd name="connsiteY93-9198" fmla="*/ 4544290 h 5680363"/>
              <a:gd name="connsiteX94-9199" fmla="*/ 471055 w 1814968"/>
              <a:gd name="connsiteY94-9200" fmla="*/ 5583382 h 5680363"/>
              <a:gd name="connsiteX95-9201" fmla="*/ 443346 w 1814968"/>
              <a:gd name="connsiteY95-9202" fmla="*/ 5181601 h 5680363"/>
              <a:gd name="connsiteX96-9203" fmla="*/ 332509 w 1814968"/>
              <a:gd name="connsiteY96-9204" fmla="*/ 3976254 h 5680363"/>
              <a:gd name="connsiteX97-9205" fmla="*/ 207818 w 1814968"/>
              <a:gd name="connsiteY97-9206" fmla="*/ 5264727 h 5680363"/>
              <a:gd name="connsiteX98-9207" fmla="*/ 166255 w 1814968"/>
              <a:gd name="connsiteY98-9208" fmla="*/ 5541818 h 5680363"/>
              <a:gd name="connsiteX99-9209" fmla="*/ 138546 w 1814968"/>
              <a:gd name="connsiteY99-9210" fmla="*/ 5583381 h 5680363"/>
              <a:gd name="connsiteX100-9211" fmla="*/ 304800 w 1814968"/>
              <a:gd name="connsiteY100-9212" fmla="*/ 5611091 h 5680363"/>
              <a:gd name="connsiteX101-9213" fmla="*/ 706582 w 1814968"/>
              <a:gd name="connsiteY101-9214" fmla="*/ 5597237 h 5680363"/>
              <a:gd name="connsiteX102-9215" fmla="*/ 748146 w 1814968"/>
              <a:gd name="connsiteY102-9216" fmla="*/ 5389419 h 5680363"/>
              <a:gd name="connsiteX103-9217" fmla="*/ 748146 w 1814968"/>
              <a:gd name="connsiteY103-9218" fmla="*/ 3893128 h 5680363"/>
              <a:gd name="connsiteX104-9219" fmla="*/ 706582 w 1814968"/>
              <a:gd name="connsiteY104-9220" fmla="*/ 3075710 h 5680363"/>
              <a:gd name="connsiteX105-9221" fmla="*/ 845128 w 1814968"/>
              <a:gd name="connsiteY105-9222" fmla="*/ 3061855 h 5680363"/>
              <a:gd name="connsiteX106-9223" fmla="*/ 1011382 w 1814968"/>
              <a:gd name="connsiteY106-9224" fmla="*/ 3048001 h 5680363"/>
              <a:gd name="connsiteX107-9225" fmla="*/ 1052946 w 1814968"/>
              <a:gd name="connsiteY107-9226" fmla="*/ 3034146 h 5680363"/>
              <a:gd name="connsiteX108-9227" fmla="*/ 1080655 w 1814968"/>
              <a:gd name="connsiteY108-9228" fmla="*/ 3283528 h 5680363"/>
              <a:gd name="connsiteX109-9229" fmla="*/ 1149928 w 1814968"/>
              <a:gd name="connsiteY109-9230" fmla="*/ 3713020 h 5680363"/>
              <a:gd name="connsiteX110-9231" fmla="*/ 1177638 w 1814968"/>
              <a:gd name="connsiteY110-9232" fmla="*/ 4904510 h 5680363"/>
              <a:gd name="connsiteX111-9233" fmla="*/ 1094508 w 1814968"/>
              <a:gd name="connsiteY111-9234" fmla="*/ 5680363 h 5680363"/>
              <a:gd name="connsiteX0-9235" fmla="*/ 969818 w 1814968"/>
              <a:gd name="connsiteY0-9236" fmla="*/ 304800 h 5680363"/>
              <a:gd name="connsiteX1-9237" fmla="*/ 1052946 w 1814968"/>
              <a:gd name="connsiteY1-9238" fmla="*/ 290945 h 5680363"/>
              <a:gd name="connsiteX2-9239" fmla="*/ 1094509 w 1814968"/>
              <a:gd name="connsiteY2-9240" fmla="*/ 277090 h 5680363"/>
              <a:gd name="connsiteX3-9241" fmla="*/ 1080655 w 1814968"/>
              <a:gd name="connsiteY3-9242" fmla="*/ 193963 h 5680363"/>
              <a:gd name="connsiteX4-9243" fmla="*/ 1025237 w 1814968"/>
              <a:gd name="connsiteY4-9244" fmla="*/ 124690 h 5680363"/>
              <a:gd name="connsiteX5-9245" fmla="*/ 955964 w 1814968"/>
              <a:gd name="connsiteY5-9246" fmla="*/ 69272 h 5680363"/>
              <a:gd name="connsiteX6-9247" fmla="*/ 831273 w 1814968"/>
              <a:gd name="connsiteY6-9248" fmla="*/ 0 h 5680363"/>
              <a:gd name="connsiteX7-9249" fmla="*/ 401782 w 1814968"/>
              <a:gd name="connsiteY7-9250" fmla="*/ 13854 h 5680363"/>
              <a:gd name="connsiteX8-9251" fmla="*/ 360218 w 1814968"/>
              <a:gd name="connsiteY8-9252" fmla="*/ 27709 h 5680363"/>
              <a:gd name="connsiteX9-9253" fmla="*/ 318655 w 1814968"/>
              <a:gd name="connsiteY9-9254" fmla="*/ 55418 h 5680363"/>
              <a:gd name="connsiteX10-9255" fmla="*/ 277091 w 1814968"/>
              <a:gd name="connsiteY10-9256" fmla="*/ 96981 h 5680363"/>
              <a:gd name="connsiteX11-9257" fmla="*/ 263237 w 1814968"/>
              <a:gd name="connsiteY11-9258" fmla="*/ 138545 h 5680363"/>
              <a:gd name="connsiteX12-9259" fmla="*/ 180109 w 1814968"/>
              <a:gd name="connsiteY12-9260" fmla="*/ 180109 h 5680363"/>
              <a:gd name="connsiteX13-9261" fmla="*/ 166255 w 1814968"/>
              <a:gd name="connsiteY13-9262" fmla="*/ 346363 h 5680363"/>
              <a:gd name="connsiteX14-9263" fmla="*/ 138546 w 1814968"/>
              <a:gd name="connsiteY14-9264" fmla="*/ 387927 h 5680363"/>
              <a:gd name="connsiteX15-9265" fmla="*/ 96982 w 1814968"/>
              <a:gd name="connsiteY15-9266" fmla="*/ 457200 h 5680363"/>
              <a:gd name="connsiteX16-9267" fmla="*/ 124691 w 1814968"/>
              <a:gd name="connsiteY16-9268" fmla="*/ 498763 h 5680363"/>
              <a:gd name="connsiteX17-9269" fmla="*/ 207818 w 1814968"/>
              <a:gd name="connsiteY17-9270" fmla="*/ 526472 h 5680363"/>
              <a:gd name="connsiteX18-9271" fmla="*/ 235528 w 1814968"/>
              <a:gd name="connsiteY18-9272" fmla="*/ 568036 h 5680363"/>
              <a:gd name="connsiteX19-9273" fmla="*/ 249382 w 1814968"/>
              <a:gd name="connsiteY19-9274" fmla="*/ 678872 h 5680363"/>
              <a:gd name="connsiteX20-9275" fmla="*/ 290946 w 1814968"/>
              <a:gd name="connsiteY20-9276" fmla="*/ 692727 h 5680363"/>
              <a:gd name="connsiteX21-9277" fmla="*/ 332509 w 1814968"/>
              <a:gd name="connsiteY21-9278" fmla="*/ 720436 h 5680363"/>
              <a:gd name="connsiteX22-9279" fmla="*/ 346364 w 1814968"/>
              <a:gd name="connsiteY22-9280" fmla="*/ 762000 h 5680363"/>
              <a:gd name="connsiteX23-9281" fmla="*/ 415637 w 1814968"/>
              <a:gd name="connsiteY23-9282" fmla="*/ 886690 h 5680363"/>
              <a:gd name="connsiteX24-9283" fmla="*/ 415637 w 1814968"/>
              <a:gd name="connsiteY24-9284" fmla="*/ 1066800 h 5680363"/>
              <a:gd name="connsiteX25-9285" fmla="*/ 498764 w 1814968"/>
              <a:gd name="connsiteY25-9286" fmla="*/ 1094509 h 5680363"/>
              <a:gd name="connsiteX26-9287" fmla="*/ 609600 w 1814968"/>
              <a:gd name="connsiteY26-9288" fmla="*/ 1108363 h 5680363"/>
              <a:gd name="connsiteX27-9289" fmla="*/ 692728 w 1814968"/>
              <a:gd name="connsiteY27-9290" fmla="*/ 1136072 h 5680363"/>
              <a:gd name="connsiteX28-9291" fmla="*/ 734291 w 1814968"/>
              <a:gd name="connsiteY28-9292" fmla="*/ 1163781 h 5680363"/>
              <a:gd name="connsiteX29-9293" fmla="*/ 817418 w 1814968"/>
              <a:gd name="connsiteY29-9294" fmla="*/ 1191490 h 5680363"/>
              <a:gd name="connsiteX30-9295" fmla="*/ 845128 w 1814968"/>
              <a:gd name="connsiteY30-9296" fmla="*/ 1219200 h 5680363"/>
              <a:gd name="connsiteX31-9297" fmla="*/ 886691 w 1814968"/>
              <a:gd name="connsiteY31-9298" fmla="*/ 1233054 h 5680363"/>
              <a:gd name="connsiteX32-9299" fmla="*/ 872837 w 1814968"/>
              <a:gd name="connsiteY32-9300" fmla="*/ 1274618 h 5680363"/>
              <a:gd name="connsiteX33-9301" fmla="*/ 789709 w 1814968"/>
              <a:gd name="connsiteY33-9302" fmla="*/ 1288472 h 5680363"/>
              <a:gd name="connsiteX34-9303" fmla="*/ 734291 w 1814968"/>
              <a:gd name="connsiteY34-9304" fmla="*/ 1302327 h 5680363"/>
              <a:gd name="connsiteX35-9305" fmla="*/ 526473 w 1814968"/>
              <a:gd name="connsiteY35-9306" fmla="*/ 1288472 h 5680363"/>
              <a:gd name="connsiteX36-9307" fmla="*/ 443346 w 1814968"/>
              <a:gd name="connsiteY36-9308" fmla="*/ 1246909 h 5680363"/>
              <a:gd name="connsiteX37-9309" fmla="*/ 401782 w 1814968"/>
              <a:gd name="connsiteY37-9310" fmla="*/ 1233054 h 5680363"/>
              <a:gd name="connsiteX38-9311" fmla="*/ 360218 w 1814968"/>
              <a:gd name="connsiteY38-9312" fmla="*/ 1191490 h 5680363"/>
              <a:gd name="connsiteX39-9313" fmla="*/ 277091 w 1814968"/>
              <a:gd name="connsiteY39-9314" fmla="*/ 1246909 h 5680363"/>
              <a:gd name="connsiteX40-9315" fmla="*/ 263237 w 1814968"/>
              <a:gd name="connsiteY40-9316" fmla="*/ 1288472 h 5680363"/>
              <a:gd name="connsiteX41-9317" fmla="*/ 207818 w 1814968"/>
              <a:gd name="connsiteY41-9318" fmla="*/ 1371600 h 5680363"/>
              <a:gd name="connsiteX42-9319" fmla="*/ 180109 w 1814968"/>
              <a:gd name="connsiteY42-9320" fmla="*/ 1468581 h 5680363"/>
              <a:gd name="connsiteX43-9321" fmla="*/ 124691 w 1814968"/>
              <a:gd name="connsiteY43-9322" fmla="*/ 1551709 h 5680363"/>
              <a:gd name="connsiteX44-9323" fmla="*/ 69273 w 1814968"/>
              <a:gd name="connsiteY44-9324" fmla="*/ 1717963 h 5680363"/>
              <a:gd name="connsiteX45-9325" fmla="*/ 55418 w 1814968"/>
              <a:gd name="connsiteY45-9326" fmla="*/ 1759527 h 5680363"/>
              <a:gd name="connsiteX46-9327" fmla="*/ 41564 w 1814968"/>
              <a:gd name="connsiteY46-9328" fmla="*/ 1801090 h 5680363"/>
              <a:gd name="connsiteX47-9329" fmla="*/ 27709 w 1814968"/>
              <a:gd name="connsiteY47-9330" fmla="*/ 2064327 h 5680363"/>
              <a:gd name="connsiteX48-9331" fmla="*/ 13855 w 1814968"/>
              <a:gd name="connsiteY48-9332" fmla="*/ 2105890 h 5680363"/>
              <a:gd name="connsiteX49-9333" fmla="*/ 0 w 1814968"/>
              <a:gd name="connsiteY49-9334" fmla="*/ 2798618 h 5680363"/>
              <a:gd name="connsiteX50-9335" fmla="*/ 13855 w 1814968"/>
              <a:gd name="connsiteY50-9336" fmla="*/ 2840181 h 5680363"/>
              <a:gd name="connsiteX51-9337" fmla="*/ 83128 w 1814968"/>
              <a:gd name="connsiteY51-9338" fmla="*/ 2854036 h 5680363"/>
              <a:gd name="connsiteX52-9339" fmla="*/ 138546 w 1814968"/>
              <a:gd name="connsiteY52-9340" fmla="*/ 2867890 h 5680363"/>
              <a:gd name="connsiteX53-9341" fmla="*/ 221673 w 1814968"/>
              <a:gd name="connsiteY53-9342" fmla="*/ 2840181 h 5680363"/>
              <a:gd name="connsiteX54-9343" fmla="*/ 277091 w 1814968"/>
              <a:gd name="connsiteY54-9344" fmla="*/ 2812472 h 5680363"/>
              <a:gd name="connsiteX55-9345" fmla="*/ 332509 w 1814968"/>
              <a:gd name="connsiteY55-9346" fmla="*/ 2798618 h 5680363"/>
              <a:gd name="connsiteX56-9347" fmla="*/ 457200 w 1814968"/>
              <a:gd name="connsiteY56-9348" fmla="*/ 2770909 h 5680363"/>
              <a:gd name="connsiteX57-9349" fmla="*/ 471055 w 1814968"/>
              <a:gd name="connsiteY57-9350" fmla="*/ 2729345 h 5680363"/>
              <a:gd name="connsiteX58-9351" fmla="*/ 387928 w 1814968"/>
              <a:gd name="connsiteY58-9352" fmla="*/ 2729345 h 5680363"/>
              <a:gd name="connsiteX59-9353" fmla="*/ 277091 w 1814968"/>
              <a:gd name="connsiteY59-9354" fmla="*/ 2812472 h 5680363"/>
              <a:gd name="connsiteX60-9355" fmla="*/ 221673 w 1814968"/>
              <a:gd name="connsiteY60-9356" fmla="*/ 2895600 h 5680363"/>
              <a:gd name="connsiteX61-9357" fmla="*/ 249382 w 1814968"/>
              <a:gd name="connsiteY61-9358" fmla="*/ 2937163 h 5680363"/>
              <a:gd name="connsiteX62-9359" fmla="*/ 332509 w 1814968"/>
              <a:gd name="connsiteY62-9360" fmla="*/ 2964872 h 5680363"/>
              <a:gd name="connsiteX63-9361" fmla="*/ 512618 w 1814968"/>
              <a:gd name="connsiteY63-9362" fmla="*/ 2951018 h 5680363"/>
              <a:gd name="connsiteX64-9363" fmla="*/ 637309 w 1814968"/>
              <a:gd name="connsiteY64-9364" fmla="*/ 2881746 h 5680363"/>
              <a:gd name="connsiteX65-9365" fmla="*/ 845128 w 1814968"/>
              <a:gd name="connsiteY65-9366" fmla="*/ 2909454 h 5680363"/>
              <a:gd name="connsiteX66-9367" fmla="*/ 623454 w 1814968"/>
              <a:gd name="connsiteY66-9368" fmla="*/ 2770908 h 5680363"/>
              <a:gd name="connsiteX67-9369" fmla="*/ 1011382 w 1814968"/>
              <a:gd name="connsiteY67-9370" fmla="*/ 2923309 h 5680363"/>
              <a:gd name="connsiteX68-9371" fmla="*/ 1011382 w 1814968"/>
              <a:gd name="connsiteY68-9372" fmla="*/ 2563091 h 5680363"/>
              <a:gd name="connsiteX69-9373" fmla="*/ 775855 w 1814968"/>
              <a:gd name="connsiteY69-9374" fmla="*/ 2438401 h 5680363"/>
              <a:gd name="connsiteX70-9375" fmla="*/ 471055 w 1814968"/>
              <a:gd name="connsiteY70-9376" fmla="*/ 2175163 h 5680363"/>
              <a:gd name="connsiteX71-9377" fmla="*/ 1149928 w 1814968"/>
              <a:gd name="connsiteY71-9378" fmla="*/ 2521528 h 5680363"/>
              <a:gd name="connsiteX72-9379" fmla="*/ 1468581 w 1814968"/>
              <a:gd name="connsiteY72-9380" fmla="*/ 1787237 h 5680363"/>
              <a:gd name="connsiteX73-9381" fmla="*/ 1274619 w 1814968"/>
              <a:gd name="connsiteY73-9382" fmla="*/ 1454728 h 5680363"/>
              <a:gd name="connsiteX74-9383" fmla="*/ 1814946 w 1814968"/>
              <a:gd name="connsiteY74-9384" fmla="*/ 1094510 h 5680363"/>
              <a:gd name="connsiteX75-9385" fmla="*/ 1607128 w 1814968"/>
              <a:gd name="connsiteY75-9386" fmla="*/ 1870364 h 5680363"/>
              <a:gd name="connsiteX76-9387" fmla="*/ 1454728 w 1814968"/>
              <a:gd name="connsiteY76-9388" fmla="*/ 1828801 h 5680363"/>
              <a:gd name="connsiteX77-9389" fmla="*/ 1260764 w 1814968"/>
              <a:gd name="connsiteY77-9390" fmla="*/ 2313710 h 5680363"/>
              <a:gd name="connsiteX78-9391" fmla="*/ 1177637 w 1814968"/>
              <a:gd name="connsiteY78-9392" fmla="*/ 2507673 h 5680363"/>
              <a:gd name="connsiteX79-9393" fmla="*/ 1052946 w 1814968"/>
              <a:gd name="connsiteY79-9394" fmla="*/ 2521528 h 5680363"/>
              <a:gd name="connsiteX80-9395" fmla="*/ 1011382 w 1814968"/>
              <a:gd name="connsiteY80-9396" fmla="*/ 3048000 h 5680363"/>
              <a:gd name="connsiteX81-9397" fmla="*/ 290946 w 1814968"/>
              <a:gd name="connsiteY81-9398" fmla="*/ 3034145 h 5680363"/>
              <a:gd name="connsiteX82-9399" fmla="*/ 235528 w 1814968"/>
              <a:gd name="connsiteY82-9400" fmla="*/ 3020290 h 5680363"/>
              <a:gd name="connsiteX83-9401" fmla="*/ 124691 w 1814968"/>
              <a:gd name="connsiteY83-9402" fmla="*/ 3006436 h 5680363"/>
              <a:gd name="connsiteX84-9403" fmla="*/ 83128 w 1814968"/>
              <a:gd name="connsiteY84-9404" fmla="*/ 2895600 h 5680363"/>
              <a:gd name="connsiteX85-9405" fmla="*/ 55418 w 1814968"/>
              <a:gd name="connsiteY85-9406" fmla="*/ 2854036 h 5680363"/>
              <a:gd name="connsiteX86-9407" fmla="*/ 69273 w 1814968"/>
              <a:gd name="connsiteY86-9408" fmla="*/ 2895600 h 5680363"/>
              <a:gd name="connsiteX87-9409" fmla="*/ 83128 w 1814968"/>
              <a:gd name="connsiteY87-9410" fmla="*/ 3255818 h 5680363"/>
              <a:gd name="connsiteX88-9411" fmla="*/ 110837 w 1814968"/>
              <a:gd name="connsiteY88-9412" fmla="*/ 3297381 h 5680363"/>
              <a:gd name="connsiteX89-9413" fmla="*/ 124691 w 1814968"/>
              <a:gd name="connsiteY89-9414" fmla="*/ 3338945 h 5680363"/>
              <a:gd name="connsiteX90-9415" fmla="*/ 138546 w 1814968"/>
              <a:gd name="connsiteY90-9416" fmla="*/ 3574472 h 5680363"/>
              <a:gd name="connsiteX91-9417" fmla="*/ 180109 w 1814968"/>
              <a:gd name="connsiteY91-9418" fmla="*/ 3657600 h 5680363"/>
              <a:gd name="connsiteX92-9419" fmla="*/ 207818 w 1814968"/>
              <a:gd name="connsiteY92-9420" fmla="*/ 3740727 h 5680363"/>
              <a:gd name="connsiteX93-9421" fmla="*/ 263237 w 1814968"/>
              <a:gd name="connsiteY93-9422" fmla="*/ 3810000 h 5680363"/>
              <a:gd name="connsiteX94-9423" fmla="*/ 401782 w 1814968"/>
              <a:gd name="connsiteY94-9424" fmla="*/ 4544290 h 5680363"/>
              <a:gd name="connsiteX95-9425" fmla="*/ 471055 w 1814968"/>
              <a:gd name="connsiteY95-9426" fmla="*/ 5583382 h 5680363"/>
              <a:gd name="connsiteX96-9427" fmla="*/ 443346 w 1814968"/>
              <a:gd name="connsiteY96-9428" fmla="*/ 5181601 h 5680363"/>
              <a:gd name="connsiteX97-9429" fmla="*/ 332509 w 1814968"/>
              <a:gd name="connsiteY97-9430" fmla="*/ 3976254 h 5680363"/>
              <a:gd name="connsiteX98-9431" fmla="*/ 207818 w 1814968"/>
              <a:gd name="connsiteY98-9432" fmla="*/ 5264727 h 5680363"/>
              <a:gd name="connsiteX99-9433" fmla="*/ 166255 w 1814968"/>
              <a:gd name="connsiteY99-9434" fmla="*/ 5541818 h 5680363"/>
              <a:gd name="connsiteX100-9435" fmla="*/ 138546 w 1814968"/>
              <a:gd name="connsiteY100-9436" fmla="*/ 5583381 h 5680363"/>
              <a:gd name="connsiteX101-9437" fmla="*/ 304800 w 1814968"/>
              <a:gd name="connsiteY101-9438" fmla="*/ 5611091 h 5680363"/>
              <a:gd name="connsiteX102-9439" fmla="*/ 706582 w 1814968"/>
              <a:gd name="connsiteY102-9440" fmla="*/ 5597237 h 5680363"/>
              <a:gd name="connsiteX103-9441" fmla="*/ 748146 w 1814968"/>
              <a:gd name="connsiteY103-9442" fmla="*/ 5389419 h 5680363"/>
              <a:gd name="connsiteX104-9443" fmla="*/ 748146 w 1814968"/>
              <a:gd name="connsiteY104-9444" fmla="*/ 3893128 h 5680363"/>
              <a:gd name="connsiteX105-9445" fmla="*/ 706582 w 1814968"/>
              <a:gd name="connsiteY105-9446" fmla="*/ 3075710 h 5680363"/>
              <a:gd name="connsiteX106-9447" fmla="*/ 845128 w 1814968"/>
              <a:gd name="connsiteY106-9448" fmla="*/ 3061855 h 5680363"/>
              <a:gd name="connsiteX107-9449" fmla="*/ 1011382 w 1814968"/>
              <a:gd name="connsiteY107-9450" fmla="*/ 3048001 h 5680363"/>
              <a:gd name="connsiteX108-9451" fmla="*/ 1052946 w 1814968"/>
              <a:gd name="connsiteY108-9452" fmla="*/ 3034146 h 5680363"/>
              <a:gd name="connsiteX109-9453" fmla="*/ 1080655 w 1814968"/>
              <a:gd name="connsiteY109-9454" fmla="*/ 3283528 h 5680363"/>
              <a:gd name="connsiteX110-9455" fmla="*/ 1149928 w 1814968"/>
              <a:gd name="connsiteY110-9456" fmla="*/ 3713020 h 5680363"/>
              <a:gd name="connsiteX111-9457" fmla="*/ 1177638 w 1814968"/>
              <a:gd name="connsiteY111-9458" fmla="*/ 4904510 h 5680363"/>
              <a:gd name="connsiteX112" fmla="*/ 1094508 w 1814968"/>
              <a:gd name="connsiteY112" fmla="*/ 5680363 h 5680363"/>
              <a:gd name="connsiteX0-9459" fmla="*/ 969818 w 1814968"/>
              <a:gd name="connsiteY0-9460" fmla="*/ 304800 h 5680363"/>
              <a:gd name="connsiteX1-9461" fmla="*/ 1052946 w 1814968"/>
              <a:gd name="connsiteY1-9462" fmla="*/ 290945 h 5680363"/>
              <a:gd name="connsiteX2-9463" fmla="*/ 1094509 w 1814968"/>
              <a:gd name="connsiteY2-9464" fmla="*/ 277090 h 5680363"/>
              <a:gd name="connsiteX3-9465" fmla="*/ 1080655 w 1814968"/>
              <a:gd name="connsiteY3-9466" fmla="*/ 193963 h 5680363"/>
              <a:gd name="connsiteX4-9467" fmla="*/ 1025237 w 1814968"/>
              <a:gd name="connsiteY4-9468" fmla="*/ 124690 h 5680363"/>
              <a:gd name="connsiteX5-9469" fmla="*/ 955964 w 1814968"/>
              <a:gd name="connsiteY5-9470" fmla="*/ 69272 h 5680363"/>
              <a:gd name="connsiteX6-9471" fmla="*/ 831273 w 1814968"/>
              <a:gd name="connsiteY6-9472" fmla="*/ 0 h 5680363"/>
              <a:gd name="connsiteX7-9473" fmla="*/ 401782 w 1814968"/>
              <a:gd name="connsiteY7-9474" fmla="*/ 13854 h 5680363"/>
              <a:gd name="connsiteX8-9475" fmla="*/ 360218 w 1814968"/>
              <a:gd name="connsiteY8-9476" fmla="*/ 27709 h 5680363"/>
              <a:gd name="connsiteX9-9477" fmla="*/ 318655 w 1814968"/>
              <a:gd name="connsiteY9-9478" fmla="*/ 55418 h 5680363"/>
              <a:gd name="connsiteX10-9479" fmla="*/ 277091 w 1814968"/>
              <a:gd name="connsiteY10-9480" fmla="*/ 96981 h 5680363"/>
              <a:gd name="connsiteX11-9481" fmla="*/ 263237 w 1814968"/>
              <a:gd name="connsiteY11-9482" fmla="*/ 138545 h 5680363"/>
              <a:gd name="connsiteX12-9483" fmla="*/ 180109 w 1814968"/>
              <a:gd name="connsiteY12-9484" fmla="*/ 180109 h 5680363"/>
              <a:gd name="connsiteX13-9485" fmla="*/ 166255 w 1814968"/>
              <a:gd name="connsiteY13-9486" fmla="*/ 346363 h 5680363"/>
              <a:gd name="connsiteX14-9487" fmla="*/ 138546 w 1814968"/>
              <a:gd name="connsiteY14-9488" fmla="*/ 387927 h 5680363"/>
              <a:gd name="connsiteX15-9489" fmla="*/ 96982 w 1814968"/>
              <a:gd name="connsiteY15-9490" fmla="*/ 457200 h 5680363"/>
              <a:gd name="connsiteX16-9491" fmla="*/ 124691 w 1814968"/>
              <a:gd name="connsiteY16-9492" fmla="*/ 498763 h 5680363"/>
              <a:gd name="connsiteX17-9493" fmla="*/ 207818 w 1814968"/>
              <a:gd name="connsiteY17-9494" fmla="*/ 526472 h 5680363"/>
              <a:gd name="connsiteX18-9495" fmla="*/ 235528 w 1814968"/>
              <a:gd name="connsiteY18-9496" fmla="*/ 568036 h 5680363"/>
              <a:gd name="connsiteX19-9497" fmla="*/ 249382 w 1814968"/>
              <a:gd name="connsiteY19-9498" fmla="*/ 678872 h 5680363"/>
              <a:gd name="connsiteX20-9499" fmla="*/ 290946 w 1814968"/>
              <a:gd name="connsiteY20-9500" fmla="*/ 692727 h 5680363"/>
              <a:gd name="connsiteX21-9501" fmla="*/ 332509 w 1814968"/>
              <a:gd name="connsiteY21-9502" fmla="*/ 720436 h 5680363"/>
              <a:gd name="connsiteX22-9503" fmla="*/ 346364 w 1814968"/>
              <a:gd name="connsiteY22-9504" fmla="*/ 762000 h 5680363"/>
              <a:gd name="connsiteX23-9505" fmla="*/ 415637 w 1814968"/>
              <a:gd name="connsiteY23-9506" fmla="*/ 886690 h 5680363"/>
              <a:gd name="connsiteX24-9507" fmla="*/ 415637 w 1814968"/>
              <a:gd name="connsiteY24-9508" fmla="*/ 1066800 h 5680363"/>
              <a:gd name="connsiteX25-9509" fmla="*/ 498764 w 1814968"/>
              <a:gd name="connsiteY25-9510" fmla="*/ 1094509 h 5680363"/>
              <a:gd name="connsiteX26-9511" fmla="*/ 609600 w 1814968"/>
              <a:gd name="connsiteY26-9512" fmla="*/ 1108363 h 5680363"/>
              <a:gd name="connsiteX27-9513" fmla="*/ 692728 w 1814968"/>
              <a:gd name="connsiteY27-9514" fmla="*/ 1136072 h 5680363"/>
              <a:gd name="connsiteX28-9515" fmla="*/ 734291 w 1814968"/>
              <a:gd name="connsiteY28-9516" fmla="*/ 1163781 h 5680363"/>
              <a:gd name="connsiteX29-9517" fmla="*/ 817418 w 1814968"/>
              <a:gd name="connsiteY29-9518" fmla="*/ 1191490 h 5680363"/>
              <a:gd name="connsiteX30-9519" fmla="*/ 845128 w 1814968"/>
              <a:gd name="connsiteY30-9520" fmla="*/ 1219200 h 5680363"/>
              <a:gd name="connsiteX31-9521" fmla="*/ 886691 w 1814968"/>
              <a:gd name="connsiteY31-9522" fmla="*/ 1233054 h 5680363"/>
              <a:gd name="connsiteX32-9523" fmla="*/ 872837 w 1814968"/>
              <a:gd name="connsiteY32-9524" fmla="*/ 1274618 h 5680363"/>
              <a:gd name="connsiteX33-9525" fmla="*/ 789709 w 1814968"/>
              <a:gd name="connsiteY33-9526" fmla="*/ 1288472 h 5680363"/>
              <a:gd name="connsiteX34-9527" fmla="*/ 734291 w 1814968"/>
              <a:gd name="connsiteY34-9528" fmla="*/ 1302327 h 5680363"/>
              <a:gd name="connsiteX35-9529" fmla="*/ 526473 w 1814968"/>
              <a:gd name="connsiteY35-9530" fmla="*/ 1288472 h 5680363"/>
              <a:gd name="connsiteX36-9531" fmla="*/ 443346 w 1814968"/>
              <a:gd name="connsiteY36-9532" fmla="*/ 1246909 h 5680363"/>
              <a:gd name="connsiteX37-9533" fmla="*/ 401782 w 1814968"/>
              <a:gd name="connsiteY37-9534" fmla="*/ 1233054 h 5680363"/>
              <a:gd name="connsiteX38-9535" fmla="*/ 360218 w 1814968"/>
              <a:gd name="connsiteY38-9536" fmla="*/ 1191490 h 5680363"/>
              <a:gd name="connsiteX39-9537" fmla="*/ 277091 w 1814968"/>
              <a:gd name="connsiteY39-9538" fmla="*/ 1246909 h 5680363"/>
              <a:gd name="connsiteX40-9539" fmla="*/ 263237 w 1814968"/>
              <a:gd name="connsiteY40-9540" fmla="*/ 1288472 h 5680363"/>
              <a:gd name="connsiteX41-9541" fmla="*/ 207818 w 1814968"/>
              <a:gd name="connsiteY41-9542" fmla="*/ 1371600 h 5680363"/>
              <a:gd name="connsiteX42-9543" fmla="*/ 180109 w 1814968"/>
              <a:gd name="connsiteY42-9544" fmla="*/ 1468581 h 5680363"/>
              <a:gd name="connsiteX43-9545" fmla="*/ 124691 w 1814968"/>
              <a:gd name="connsiteY43-9546" fmla="*/ 1551709 h 5680363"/>
              <a:gd name="connsiteX44-9547" fmla="*/ 69273 w 1814968"/>
              <a:gd name="connsiteY44-9548" fmla="*/ 1717963 h 5680363"/>
              <a:gd name="connsiteX45-9549" fmla="*/ 55418 w 1814968"/>
              <a:gd name="connsiteY45-9550" fmla="*/ 1759527 h 5680363"/>
              <a:gd name="connsiteX46-9551" fmla="*/ 41564 w 1814968"/>
              <a:gd name="connsiteY46-9552" fmla="*/ 1801090 h 5680363"/>
              <a:gd name="connsiteX47-9553" fmla="*/ 27709 w 1814968"/>
              <a:gd name="connsiteY47-9554" fmla="*/ 2064327 h 5680363"/>
              <a:gd name="connsiteX48-9555" fmla="*/ 13855 w 1814968"/>
              <a:gd name="connsiteY48-9556" fmla="*/ 2105890 h 5680363"/>
              <a:gd name="connsiteX49-9557" fmla="*/ 0 w 1814968"/>
              <a:gd name="connsiteY49-9558" fmla="*/ 2798618 h 5680363"/>
              <a:gd name="connsiteX50-9559" fmla="*/ 13855 w 1814968"/>
              <a:gd name="connsiteY50-9560" fmla="*/ 2840181 h 5680363"/>
              <a:gd name="connsiteX51-9561" fmla="*/ 83128 w 1814968"/>
              <a:gd name="connsiteY51-9562" fmla="*/ 2854036 h 5680363"/>
              <a:gd name="connsiteX52-9563" fmla="*/ 138546 w 1814968"/>
              <a:gd name="connsiteY52-9564" fmla="*/ 2867890 h 5680363"/>
              <a:gd name="connsiteX53-9565" fmla="*/ 221673 w 1814968"/>
              <a:gd name="connsiteY53-9566" fmla="*/ 2840181 h 5680363"/>
              <a:gd name="connsiteX54-9567" fmla="*/ 277091 w 1814968"/>
              <a:gd name="connsiteY54-9568" fmla="*/ 2812472 h 5680363"/>
              <a:gd name="connsiteX55-9569" fmla="*/ 332509 w 1814968"/>
              <a:gd name="connsiteY55-9570" fmla="*/ 2798618 h 5680363"/>
              <a:gd name="connsiteX56-9571" fmla="*/ 457200 w 1814968"/>
              <a:gd name="connsiteY56-9572" fmla="*/ 2770909 h 5680363"/>
              <a:gd name="connsiteX57-9573" fmla="*/ 471055 w 1814968"/>
              <a:gd name="connsiteY57-9574" fmla="*/ 2729345 h 5680363"/>
              <a:gd name="connsiteX58-9575" fmla="*/ 387928 w 1814968"/>
              <a:gd name="connsiteY58-9576" fmla="*/ 2729345 h 5680363"/>
              <a:gd name="connsiteX59-9577" fmla="*/ 277091 w 1814968"/>
              <a:gd name="connsiteY59-9578" fmla="*/ 2812472 h 5680363"/>
              <a:gd name="connsiteX60-9579" fmla="*/ 221673 w 1814968"/>
              <a:gd name="connsiteY60-9580" fmla="*/ 2895600 h 5680363"/>
              <a:gd name="connsiteX61-9581" fmla="*/ 249382 w 1814968"/>
              <a:gd name="connsiteY61-9582" fmla="*/ 2937163 h 5680363"/>
              <a:gd name="connsiteX62-9583" fmla="*/ 332509 w 1814968"/>
              <a:gd name="connsiteY62-9584" fmla="*/ 2964872 h 5680363"/>
              <a:gd name="connsiteX63-9585" fmla="*/ 512618 w 1814968"/>
              <a:gd name="connsiteY63-9586" fmla="*/ 2951018 h 5680363"/>
              <a:gd name="connsiteX64-9587" fmla="*/ 637309 w 1814968"/>
              <a:gd name="connsiteY64-9588" fmla="*/ 2881746 h 5680363"/>
              <a:gd name="connsiteX65-9589" fmla="*/ 845128 w 1814968"/>
              <a:gd name="connsiteY65-9590" fmla="*/ 2909454 h 5680363"/>
              <a:gd name="connsiteX66-9591" fmla="*/ 623454 w 1814968"/>
              <a:gd name="connsiteY66-9592" fmla="*/ 2770908 h 5680363"/>
              <a:gd name="connsiteX67-9593" fmla="*/ 1011382 w 1814968"/>
              <a:gd name="connsiteY67-9594" fmla="*/ 2923309 h 5680363"/>
              <a:gd name="connsiteX68-9595" fmla="*/ 1011382 w 1814968"/>
              <a:gd name="connsiteY68-9596" fmla="*/ 2563091 h 5680363"/>
              <a:gd name="connsiteX69-9597" fmla="*/ 775855 w 1814968"/>
              <a:gd name="connsiteY69-9598" fmla="*/ 2438401 h 5680363"/>
              <a:gd name="connsiteX70-9599" fmla="*/ 471055 w 1814968"/>
              <a:gd name="connsiteY70-9600" fmla="*/ 2175163 h 5680363"/>
              <a:gd name="connsiteX71-9601" fmla="*/ 1149928 w 1814968"/>
              <a:gd name="connsiteY71-9602" fmla="*/ 2521528 h 5680363"/>
              <a:gd name="connsiteX72-9603" fmla="*/ 1468581 w 1814968"/>
              <a:gd name="connsiteY72-9604" fmla="*/ 1787237 h 5680363"/>
              <a:gd name="connsiteX73-9605" fmla="*/ 1233056 w 1814968"/>
              <a:gd name="connsiteY73-9606" fmla="*/ 1537855 h 5680363"/>
              <a:gd name="connsiteX74-9607" fmla="*/ 1814946 w 1814968"/>
              <a:gd name="connsiteY74-9608" fmla="*/ 1094510 h 5680363"/>
              <a:gd name="connsiteX75-9609" fmla="*/ 1607128 w 1814968"/>
              <a:gd name="connsiteY75-9610" fmla="*/ 1870364 h 5680363"/>
              <a:gd name="connsiteX76-9611" fmla="*/ 1454728 w 1814968"/>
              <a:gd name="connsiteY76-9612" fmla="*/ 1828801 h 5680363"/>
              <a:gd name="connsiteX77-9613" fmla="*/ 1260764 w 1814968"/>
              <a:gd name="connsiteY77-9614" fmla="*/ 2313710 h 5680363"/>
              <a:gd name="connsiteX78-9615" fmla="*/ 1177637 w 1814968"/>
              <a:gd name="connsiteY78-9616" fmla="*/ 2507673 h 5680363"/>
              <a:gd name="connsiteX79-9617" fmla="*/ 1052946 w 1814968"/>
              <a:gd name="connsiteY79-9618" fmla="*/ 2521528 h 5680363"/>
              <a:gd name="connsiteX80-9619" fmla="*/ 1011382 w 1814968"/>
              <a:gd name="connsiteY80-9620" fmla="*/ 3048000 h 5680363"/>
              <a:gd name="connsiteX81-9621" fmla="*/ 290946 w 1814968"/>
              <a:gd name="connsiteY81-9622" fmla="*/ 3034145 h 5680363"/>
              <a:gd name="connsiteX82-9623" fmla="*/ 235528 w 1814968"/>
              <a:gd name="connsiteY82-9624" fmla="*/ 3020290 h 5680363"/>
              <a:gd name="connsiteX83-9625" fmla="*/ 124691 w 1814968"/>
              <a:gd name="connsiteY83-9626" fmla="*/ 3006436 h 5680363"/>
              <a:gd name="connsiteX84-9627" fmla="*/ 83128 w 1814968"/>
              <a:gd name="connsiteY84-9628" fmla="*/ 2895600 h 5680363"/>
              <a:gd name="connsiteX85-9629" fmla="*/ 55418 w 1814968"/>
              <a:gd name="connsiteY85-9630" fmla="*/ 2854036 h 5680363"/>
              <a:gd name="connsiteX86-9631" fmla="*/ 69273 w 1814968"/>
              <a:gd name="connsiteY86-9632" fmla="*/ 2895600 h 5680363"/>
              <a:gd name="connsiteX87-9633" fmla="*/ 83128 w 1814968"/>
              <a:gd name="connsiteY87-9634" fmla="*/ 3255818 h 5680363"/>
              <a:gd name="connsiteX88-9635" fmla="*/ 110837 w 1814968"/>
              <a:gd name="connsiteY88-9636" fmla="*/ 3297381 h 5680363"/>
              <a:gd name="connsiteX89-9637" fmla="*/ 124691 w 1814968"/>
              <a:gd name="connsiteY89-9638" fmla="*/ 3338945 h 5680363"/>
              <a:gd name="connsiteX90-9639" fmla="*/ 138546 w 1814968"/>
              <a:gd name="connsiteY90-9640" fmla="*/ 3574472 h 5680363"/>
              <a:gd name="connsiteX91-9641" fmla="*/ 180109 w 1814968"/>
              <a:gd name="connsiteY91-9642" fmla="*/ 3657600 h 5680363"/>
              <a:gd name="connsiteX92-9643" fmla="*/ 207818 w 1814968"/>
              <a:gd name="connsiteY92-9644" fmla="*/ 3740727 h 5680363"/>
              <a:gd name="connsiteX93-9645" fmla="*/ 263237 w 1814968"/>
              <a:gd name="connsiteY93-9646" fmla="*/ 3810000 h 5680363"/>
              <a:gd name="connsiteX94-9647" fmla="*/ 401782 w 1814968"/>
              <a:gd name="connsiteY94-9648" fmla="*/ 4544290 h 5680363"/>
              <a:gd name="connsiteX95-9649" fmla="*/ 471055 w 1814968"/>
              <a:gd name="connsiteY95-9650" fmla="*/ 5583382 h 5680363"/>
              <a:gd name="connsiteX96-9651" fmla="*/ 443346 w 1814968"/>
              <a:gd name="connsiteY96-9652" fmla="*/ 5181601 h 5680363"/>
              <a:gd name="connsiteX97-9653" fmla="*/ 332509 w 1814968"/>
              <a:gd name="connsiteY97-9654" fmla="*/ 3976254 h 5680363"/>
              <a:gd name="connsiteX98-9655" fmla="*/ 207818 w 1814968"/>
              <a:gd name="connsiteY98-9656" fmla="*/ 5264727 h 5680363"/>
              <a:gd name="connsiteX99-9657" fmla="*/ 166255 w 1814968"/>
              <a:gd name="connsiteY99-9658" fmla="*/ 5541818 h 5680363"/>
              <a:gd name="connsiteX100-9659" fmla="*/ 138546 w 1814968"/>
              <a:gd name="connsiteY100-9660" fmla="*/ 5583381 h 5680363"/>
              <a:gd name="connsiteX101-9661" fmla="*/ 304800 w 1814968"/>
              <a:gd name="connsiteY101-9662" fmla="*/ 5611091 h 5680363"/>
              <a:gd name="connsiteX102-9663" fmla="*/ 706582 w 1814968"/>
              <a:gd name="connsiteY102-9664" fmla="*/ 5597237 h 5680363"/>
              <a:gd name="connsiteX103-9665" fmla="*/ 748146 w 1814968"/>
              <a:gd name="connsiteY103-9666" fmla="*/ 5389419 h 5680363"/>
              <a:gd name="connsiteX104-9667" fmla="*/ 748146 w 1814968"/>
              <a:gd name="connsiteY104-9668" fmla="*/ 3893128 h 5680363"/>
              <a:gd name="connsiteX105-9669" fmla="*/ 706582 w 1814968"/>
              <a:gd name="connsiteY105-9670" fmla="*/ 3075710 h 5680363"/>
              <a:gd name="connsiteX106-9671" fmla="*/ 845128 w 1814968"/>
              <a:gd name="connsiteY106-9672" fmla="*/ 3061855 h 5680363"/>
              <a:gd name="connsiteX107-9673" fmla="*/ 1011382 w 1814968"/>
              <a:gd name="connsiteY107-9674" fmla="*/ 3048001 h 5680363"/>
              <a:gd name="connsiteX108-9675" fmla="*/ 1052946 w 1814968"/>
              <a:gd name="connsiteY108-9676" fmla="*/ 3034146 h 5680363"/>
              <a:gd name="connsiteX109-9677" fmla="*/ 1080655 w 1814968"/>
              <a:gd name="connsiteY109-9678" fmla="*/ 3283528 h 5680363"/>
              <a:gd name="connsiteX110-9679" fmla="*/ 1149928 w 1814968"/>
              <a:gd name="connsiteY110-9680" fmla="*/ 3713020 h 5680363"/>
              <a:gd name="connsiteX111-9681" fmla="*/ 1177638 w 1814968"/>
              <a:gd name="connsiteY111-9682" fmla="*/ 4904510 h 5680363"/>
              <a:gd name="connsiteX112-9683" fmla="*/ 1094508 w 1814968"/>
              <a:gd name="connsiteY112-9684" fmla="*/ 5680363 h 5680363"/>
              <a:gd name="connsiteX0-9685" fmla="*/ 969818 w 1814968"/>
              <a:gd name="connsiteY0-9686" fmla="*/ 304800 h 5680363"/>
              <a:gd name="connsiteX1-9687" fmla="*/ 1052946 w 1814968"/>
              <a:gd name="connsiteY1-9688" fmla="*/ 290945 h 5680363"/>
              <a:gd name="connsiteX2-9689" fmla="*/ 1094509 w 1814968"/>
              <a:gd name="connsiteY2-9690" fmla="*/ 277090 h 5680363"/>
              <a:gd name="connsiteX3-9691" fmla="*/ 1080655 w 1814968"/>
              <a:gd name="connsiteY3-9692" fmla="*/ 193963 h 5680363"/>
              <a:gd name="connsiteX4-9693" fmla="*/ 1025237 w 1814968"/>
              <a:gd name="connsiteY4-9694" fmla="*/ 124690 h 5680363"/>
              <a:gd name="connsiteX5-9695" fmla="*/ 955964 w 1814968"/>
              <a:gd name="connsiteY5-9696" fmla="*/ 69272 h 5680363"/>
              <a:gd name="connsiteX6-9697" fmla="*/ 831273 w 1814968"/>
              <a:gd name="connsiteY6-9698" fmla="*/ 0 h 5680363"/>
              <a:gd name="connsiteX7-9699" fmla="*/ 401782 w 1814968"/>
              <a:gd name="connsiteY7-9700" fmla="*/ 13854 h 5680363"/>
              <a:gd name="connsiteX8-9701" fmla="*/ 360218 w 1814968"/>
              <a:gd name="connsiteY8-9702" fmla="*/ 27709 h 5680363"/>
              <a:gd name="connsiteX9-9703" fmla="*/ 318655 w 1814968"/>
              <a:gd name="connsiteY9-9704" fmla="*/ 55418 h 5680363"/>
              <a:gd name="connsiteX10-9705" fmla="*/ 277091 w 1814968"/>
              <a:gd name="connsiteY10-9706" fmla="*/ 96981 h 5680363"/>
              <a:gd name="connsiteX11-9707" fmla="*/ 263237 w 1814968"/>
              <a:gd name="connsiteY11-9708" fmla="*/ 138545 h 5680363"/>
              <a:gd name="connsiteX12-9709" fmla="*/ 180109 w 1814968"/>
              <a:gd name="connsiteY12-9710" fmla="*/ 180109 h 5680363"/>
              <a:gd name="connsiteX13-9711" fmla="*/ 166255 w 1814968"/>
              <a:gd name="connsiteY13-9712" fmla="*/ 346363 h 5680363"/>
              <a:gd name="connsiteX14-9713" fmla="*/ 138546 w 1814968"/>
              <a:gd name="connsiteY14-9714" fmla="*/ 387927 h 5680363"/>
              <a:gd name="connsiteX15-9715" fmla="*/ 96982 w 1814968"/>
              <a:gd name="connsiteY15-9716" fmla="*/ 457200 h 5680363"/>
              <a:gd name="connsiteX16-9717" fmla="*/ 124691 w 1814968"/>
              <a:gd name="connsiteY16-9718" fmla="*/ 498763 h 5680363"/>
              <a:gd name="connsiteX17-9719" fmla="*/ 207818 w 1814968"/>
              <a:gd name="connsiteY17-9720" fmla="*/ 526472 h 5680363"/>
              <a:gd name="connsiteX18-9721" fmla="*/ 235528 w 1814968"/>
              <a:gd name="connsiteY18-9722" fmla="*/ 568036 h 5680363"/>
              <a:gd name="connsiteX19-9723" fmla="*/ 249382 w 1814968"/>
              <a:gd name="connsiteY19-9724" fmla="*/ 678872 h 5680363"/>
              <a:gd name="connsiteX20-9725" fmla="*/ 290946 w 1814968"/>
              <a:gd name="connsiteY20-9726" fmla="*/ 692727 h 5680363"/>
              <a:gd name="connsiteX21-9727" fmla="*/ 332509 w 1814968"/>
              <a:gd name="connsiteY21-9728" fmla="*/ 720436 h 5680363"/>
              <a:gd name="connsiteX22-9729" fmla="*/ 346364 w 1814968"/>
              <a:gd name="connsiteY22-9730" fmla="*/ 762000 h 5680363"/>
              <a:gd name="connsiteX23-9731" fmla="*/ 415637 w 1814968"/>
              <a:gd name="connsiteY23-9732" fmla="*/ 886690 h 5680363"/>
              <a:gd name="connsiteX24-9733" fmla="*/ 415637 w 1814968"/>
              <a:gd name="connsiteY24-9734" fmla="*/ 1066800 h 5680363"/>
              <a:gd name="connsiteX25-9735" fmla="*/ 498764 w 1814968"/>
              <a:gd name="connsiteY25-9736" fmla="*/ 1094509 h 5680363"/>
              <a:gd name="connsiteX26-9737" fmla="*/ 609600 w 1814968"/>
              <a:gd name="connsiteY26-9738" fmla="*/ 1108363 h 5680363"/>
              <a:gd name="connsiteX27-9739" fmla="*/ 692728 w 1814968"/>
              <a:gd name="connsiteY27-9740" fmla="*/ 1136072 h 5680363"/>
              <a:gd name="connsiteX28-9741" fmla="*/ 734291 w 1814968"/>
              <a:gd name="connsiteY28-9742" fmla="*/ 1163781 h 5680363"/>
              <a:gd name="connsiteX29-9743" fmla="*/ 817418 w 1814968"/>
              <a:gd name="connsiteY29-9744" fmla="*/ 1191490 h 5680363"/>
              <a:gd name="connsiteX30-9745" fmla="*/ 845128 w 1814968"/>
              <a:gd name="connsiteY30-9746" fmla="*/ 1219200 h 5680363"/>
              <a:gd name="connsiteX31-9747" fmla="*/ 886691 w 1814968"/>
              <a:gd name="connsiteY31-9748" fmla="*/ 1233054 h 5680363"/>
              <a:gd name="connsiteX32-9749" fmla="*/ 872837 w 1814968"/>
              <a:gd name="connsiteY32-9750" fmla="*/ 1274618 h 5680363"/>
              <a:gd name="connsiteX33-9751" fmla="*/ 789709 w 1814968"/>
              <a:gd name="connsiteY33-9752" fmla="*/ 1288472 h 5680363"/>
              <a:gd name="connsiteX34-9753" fmla="*/ 734291 w 1814968"/>
              <a:gd name="connsiteY34-9754" fmla="*/ 1302327 h 5680363"/>
              <a:gd name="connsiteX35-9755" fmla="*/ 526473 w 1814968"/>
              <a:gd name="connsiteY35-9756" fmla="*/ 1288472 h 5680363"/>
              <a:gd name="connsiteX36-9757" fmla="*/ 443346 w 1814968"/>
              <a:gd name="connsiteY36-9758" fmla="*/ 1246909 h 5680363"/>
              <a:gd name="connsiteX37-9759" fmla="*/ 401782 w 1814968"/>
              <a:gd name="connsiteY37-9760" fmla="*/ 1233054 h 5680363"/>
              <a:gd name="connsiteX38-9761" fmla="*/ 360218 w 1814968"/>
              <a:gd name="connsiteY38-9762" fmla="*/ 1191490 h 5680363"/>
              <a:gd name="connsiteX39-9763" fmla="*/ 277091 w 1814968"/>
              <a:gd name="connsiteY39-9764" fmla="*/ 1246909 h 5680363"/>
              <a:gd name="connsiteX40-9765" fmla="*/ 263237 w 1814968"/>
              <a:gd name="connsiteY40-9766" fmla="*/ 1288472 h 5680363"/>
              <a:gd name="connsiteX41-9767" fmla="*/ 207818 w 1814968"/>
              <a:gd name="connsiteY41-9768" fmla="*/ 1371600 h 5680363"/>
              <a:gd name="connsiteX42-9769" fmla="*/ 180109 w 1814968"/>
              <a:gd name="connsiteY42-9770" fmla="*/ 1468581 h 5680363"/>
              <a:gd name="connsiteX43-9771" fmla="*/ 124691 w 1814968"/>
              <a:gd name="connsiteY43-9772" fmla="*/ 1551709 h 5680363"/>
              <a:gd name="connsiteX44-9773" fmla="*/ 69273 w 1814968"/>
              <a:gd name="connsiteY44-9774" fmla="*/ 1717963 h 5680363"/>
              <a:gd name="connsiteX45-9775" fmla="*/ 55418 w 1814968"/>
              <a:gd name="connsiteY45-9776" fmla="*/ 1759527 h 5680363"/>
              <a:gd name="connsiteX46-9777" fmla="*/ 41564 w 1814968"/>
              <a:gd name="connsiteY46-9778" fmla="*/ 1801090 h 5680363"/>
              <a:gd name="connsiteX47-9779" fmla="*/ 27709 w 1814968"/>
              <a:gd name="connsiteY47-9780" fmla="*/ 2064327 h 5680363"/>
              <a:gd name="connsiteX48-9781" fmla="*/ 13855 w 1814968"/>
              <a:gd name="connsiteY48-9782" fmla="*/ 2105890 h 5680363"/>
              <a:gd name="connsiteX49-9783" fmla="*/ 0 w 1814968"/>
              <a:gd name="connsiteY49-9784" fmla="*/ 2798618 h 5680363"/>
              <a:gd name="connsiteX50-9785" fmla="*/ 13855 w 1814968"/>
              <a:gd name="connsiteY50-9786" fmla="*/ 2840181 h 5680363"/>
              <a:gd name="connsiteX51-9787" fmla="*/ 83128 w 1814968"/>
              <a:gd name="connsiteY51-9788" fmla="*/ 2854036 h 5680363"/>
              <a:gd name="connsiteX52-9789" fmla="*/ 138546 w 1814968"/>
              <a:gd name="connsiteY52-9790" fmla="*/ 2867890 h 5680363"/>
              <a:gd name="connsiteX53-9791" fmla="*/ 221673 w 1814968"/>
              <a:gd name="connsiteY53-9792" fmla="*/ 2840181 h 5680363"/>
              <a:gd name="connsiteX54-9793" fmla="*/ 277091 w 1814968"/>
              <a:gd name="connsiteY54-9794" fmla="*/ 2812472 h 5680363"/>
              <a:gd name="connsiteX55-9795" fmla="*/ 332509 w 1814968"/>
              <a:gd name="connsiteY55-9796" fmla="*/ 2798618 h 5680363"/>
              <a:gd name="connsiteX56-9797" fmla="*/ 457200 w 1814968"/>
              <a:gd name="connsiteY56-9798" fmla="*/ 2770909 h 5680363"/>
              <a:gd name="connsiteX57-9799" fmla="*/ 471055 w 1814968"/>
              <a:gd name="connsiteY57-9800" fmla="*/ 2729345 h 5680363"/>
              <a:gd name="connsiteX58-9801" fmla="*/ 387928 w 1814968"/>
              <a:gd name="connsiteY58-9802" fmla="*/ 2729345 h 5680363"/>
              <a:gd name="connsiteX59-9803" fmla="*/ 277091 w 1814968"/>
              <a:gd name="connsiteY59-9804" fmla="*/ 2812472 h 5680363"/>
              <a:gd name="connsiteX60-9805" fmla="*/ 221673 w 1814968"/>
              <a:gd name="connsiteY60-9806" fmla="*/ 2895600 h 5680363"/>
              <a:gd name="connsiteX61-9807" fmla="*/ 249382 w 1814968"/>
              <a:gd name="connsiteY61-9808" fmla="*/ 2937163 h 5680363"/>
              <a:gd name="connsiteX62-9809" fmla="*/ 332509 w 1814968"/>
              <a:gd name="connsiteY62-9810" fmla="*/ 2964872 h 5680363"/>
              <a:gd name="connsiteX63-9811" fmla="*/ 512618 w 1814968"/>
              <a:gd name="connsiteY63-9812" fmla="*/ 2951018 h 5680363"/>
              <a:gd name="connsiteX64-9813" fmla="*/ 637309 w 1814968"/>
              <a:gd name="connsiteY64-9814" fmla="*/ 2881746 h 5680363"/>
              <a:gd name="connsiteX65-9815" fmla="*/ 845128 w 1814968"/>
              <a:gd name="connsiteY65-9816" fmla="*/ 2909454 h 5680363"/>
              <a:gd name="connsiteX66-9817" fmla="*/ 623454 w 1814968"/>
              <a:gd name="connsiteY66-9818" fmla="*/ 2770908 h 5680363"/>
              <a:gd name="connsiteX67-9819" fmla="*/ 1011382 w 1814968"/>
              <a:gd name="connsiteY67-9820" fmla="*/ 2923309 h 5680363"/>
              <a:gd name="connsiteX68-9821" fmla="*/ 1011382 w 1814968"/>
              <a:gd name="connsiteY68-9822" fmla="*/ 2563091 h 5680363"/>
              <a:gd name="connsiteX69-9823" fmla="*/ 775855 w 1814968"/>
              <a:gd name="connsiteY69-9824" fmla="*/ 2438401 h 5680363"/>
              <a:gd name="connsiteX70-9825" fmla="*/ 471055 w 1814968"/>
              <a:gd name="connsiteY70-9826" fmla="*/ 2175163 h 5680363"/>
              <a:gd name="connsiteX71-9827" fmla="*/ 1149928 w 1814968"/>
              <a:gd name="connsiteY71-9828" fmla="*/ 2521528 h 5680363"/>
              <a:gd name="connsiteX72-9829" fmla="*/ 1454727 w 1814968"/>
              <a:gd name="connsiteY72-9830" fmla="*/ 1870364 h 5680363"/>
              <a:gd name="connsiteX73-9831" fmla="*/ 1233056 w 1814968"/>
              <a:gd name="connsiteY73-9832" fmla="*/ 1537855 h 5680363"/>
              <a:gd name="connsiteX74-9833" fmla="*/ 1814946 w 1814968"/>
              <a:gd name="connsiteY74-9834" fmla="*/ 1094510 h 5680363"/>
              <a:gd name="connsiteX75-9835" fmla="*/ 1607128 w 1814968"/>
              <a:gd name="connsiteY75-9836" fmla="*/ 1870364 h 5680363"/>
              <a:gd name="connsiteX76-9837" fmla="*/ 1454728 w 1814968"/>
              <a:gd name="connsiteY76-9838" fmla="*/ 1828801 h 5680363"/>
              <a:gd name="connsiteX77-9839" fmla="*/ 1260764 w 1814968"/>
              <a:gd name="connsiteY77-9840" fmla="*/ 2313710 h 5680363"/>
              <a:gd name="connsiteX78-9841" fmla="*/ 1177637 w 1814968"/>
              <a:gd name="connsiteY78-9842" fmla="*/ 2507673 h 5680363"/>
              <a:gd name="connsiteX79-9843" fmla="*/ 1052946 w 1814968"/>
              <a:gd name="connsiteY79-9844" fmla="*/ 2521528 h 5680363"/>
              <a:gd name="connsiteX80-9845" fmla="*/ 1011382 w 1814968"/>
              <a:gd name="connsiteY80-9846" fmla="*/ 3048000 h 5680363"/>
              <a:gd name="connsiteX81-9847" fmla="*/ 290946 w 1814968"/>
              <a:gd name="connsiteY81-9848" fmla="*/ 3034145 h 5680363"/>
              <a:gd name="connsiteX82-9849" fmla="*/ 235528 w 1814968"/>
              <a:gd name="connsiteY82-9850" fmla="*/ 3020290 h 5680363"/>
              <a:gd name="connsiteX83-9851" fmla="*/ 124691 w 1814968"/>
              <a:gd name="connsiteY83-9852" fmla="*/ 3006436 h 5680363"/>
              <a:gd name="connsiteX84-9853" fmla="*/ 83128 w 1814968"/>
              <a:gd name="connsiteY84-9854" fmla="*/ 2895600 h 5680363"/>
              <a:gd name="connsiteX85-9855" fmla="*/ 55418 w 1814968"/>
              <a:gd name="connsiteY85-9856" fmla="*/ 2854036 h 5680363"/>
              <a:gd name="connsiteX86-9857" fmla="*/ 69273 w 1814968"/>
              <a:gd name="connsiteY86-9858" fmla="*/ 2895600 h 5680363"/>
              <a:gd name="connsiteX87-9859" fmla="*/ 83128 w 1814968"/>
              <a:gd name="connsiteY87-9860" fmla="*/ 3255818 h 5680363"/>
              <a:gd name="connsiteX88-9861" fmla="*/ 110837 w 1814968"/>
              <a:gd name="connsiteY88-9862" fmla="*/ 3297381 h 5680363"/>
              <a:gd name="connsiteX89-9863" fmla="*/ 124691 w 1814968"/>
              <a:gd name="connsiteY89-9864" fmla="*/ 3338945 h 5680363"/>
              <a:gd name="connsiteX90-9865" fmla="*/ 138546 w 1814968"/>
              <a:gd name="connsiteY90-9866" fmla="*/ 3574472 h 5680363"/>
              <a:gd name="connsiteX91-9867" fmla="*/ 180109 w 1814968"/>
              <a:gd name="connsiteY91-9868" fmla="*/ 3657600 h 5680363"/>
              <a:gd name="connsiteX92-9869" fmla="*/ 207818 w 1814968"/>
              <a:gd name="connsiteY92-9870" fmla="*/ 3740727 h 5680363"/>
              <a:gd name="connsiteX93-9871" fmla="*/ 263237 w 1814968"/>
              <a:gd name="connsiteY93-9872" fmla="*/ 3810000 h 5680363"/>
              <a:gd name="connsiteX94-9873" fmla="*/ 401782 w 1814968"/>
              <a:gd name="connsiteY94-9874" fmla="*/ 4544290 h 5680363"/>
              <a:gd name="connsiteX95-9875" fmla="*/ 471055 w 1814968"/>
              <a:gd name="connsiteY95-9876" fmla="*/ 5583382 h 5680363"/>
              <a:gd name="connsiteX96-9877" fmla="*/ 443346 w 1814968"/>
              <a:gd name="connsiteY96-9878" fmla="*/ 5181601 h 5680363"/>
              <a:gd name="connsiteX97-9879" fmla="*/ 332509 w 1814968"/>
              <a:gd name="connsiteY97-9880" fmla="*/ 3976254 h 5680363"/>
              <a:gd name="connsiteX98-9881" fmla="*/ 207818 w 1814968"/>
              <a:gd name="connsiteY98-9882" fmla="*/ 5264727 h 5680363"/>
              <a:gd name="connsiteX99-9883" fmla="*/ 166255 w 1814968"/>
              <a:gd name="connsiteY99-9884" fmla="*/ 5541818 h 5680363"/>
              <a:gd name="connsiteX100-9885" fmla="*/ 138546 w 1814968"/>
              <a:gd name="connsiteY100-9886" fmla="*/ 5583381 h 5680363"/>
              <a:gd name="connsiteX101-9887" fmla="*/ 304800 w 1814968"/>
              <a:gd name="connsiteY101-9888" fmla="*/ 5611091 h 5680363"/>
              <a:gd name="connsiteX102-9889" fmla="*/ 706582 w 1814968"/>
              <a:gd name="connsiteY102-9890" fmla="*/ 5597237 h 5680363"/>
              <a:gd name="connsiteX103-9891" fmla="*/ 748146 w 1814968"/>
              <a:gd name="connsiteY103-9892" fmla="*/ 5389419 h 5680363"/>
              <a:gd name="connsiteX104-9893" fmla="*/ 748146 w 1814968"/>
              <a:gd name="connsiteY104-9894" fmla="*/ 3893128 h 5680363"/>
              <a:gd name="connsiteX105-9895" fmla="*/ 706582 w 1814968"/>
              <a:gd name="connsiteY105-9896" fmla="*/ 3075710 h 5680363"/>
              <a:gd name="connsiteX106-9897" fmla="*/ 845128 w 1814968"/>
              <a:gd name="connsiteY106-9898" fmla="*/ 3061855 h 5680363"/>
              <a:gd name="connsiteX107-9899" fmla="*/ 1011382 w 1814968"/>
              <a:gd name="connsiteY107-9900" fmla="*/ 3048001 h 5680363"/>
              <a:gd name="connsiteX108-9901" fmla="*/ 1052946 w 1814968"/>
              <a:gd name="connsiteY108-9902" fmla="*/ 3034146 h 5680363"/>
              <a:gd name="connsiteX109-9903" fmla="*/ 1080655 w 1814968"/>
              <a:gd name="connsiteY109-9904" fmla="*/ 3283528 h 5680363"/>
              <a:gd name="connsiteX110-9905" fmla="*/ 1149928 w 1814968"/>
              <a:gd name="connsiteY110-9906" fmla="*/ 3713020 h 5680363"/>
              <a:gd name="connsiteX111-9907" fmla="*/ 1177638 w 1814968"/>
              <a:gd name="connsiteY111-9908" fmla="*/ 4904510 h 5680363"/>
              <a:gd name="connsiteX112-9909" fmla="*/ 1094508 w 1814968"/>
              <a:gd name="connsiteY112-9910" fmla="*/ 5680363 h 5680363"/>
              <a:gd name="connsiteX0-9911" fmla="*/ 969818 w 1814968"/>
              <a:gd name="connsiteY0-9912" fmla="*/ 304800 h 5680363"/>
              <a:gd name="connsiteX1-9913" fmla="*/ 1052946 w 1814968"/>
              <a:gd name="connsiteY1-9914" fmla="*/ 290945 h 5680363"/>
              <a:gd name="connsiteX2-9915" fmla="*/ 1094509 w 1814968"/>
              <a:gd name="connsiteY2-9916" fmla="*/ 277090 h 5680363"/>
              <a:gd name="connsiteX3-9917" fmla="*/ 1080655 w 1814968"/>
              <a:gd name="connsiteY3-9918" fmla="*/ 193963 h 5680363"/>
              <a:gd name="connsiteX4-9919" fmla="*/ 1025237 w 1814968"/>
              <a:gd name="connsiteY4-9920" fmla="*/ 124690 h 5680363"/>
              <a:gd name="connsiteX5-9921" fmla="*/ 955964 w 1814968"/>
              <a:gd name="connsiteY5-9922" fmla="*/ 69272 h 5680363"/>
              <a:gd name="connsiteX6-9923" fmla="*/ 831273 w 1814968"/>
              <a:gd name="connsiteY6-9924" fmla="*/ 0 h 5680363"/>
              <a:gd name="connsiteX7-9925" fmla="*/ 401782 w 1814968"/>
              <a:gd name="connsiteY7-9926" fmla="*/ 13854 h 5680363"/>
              <a:gd name="connsiteX8-9927" fmla="*/ 360218 w 1814968"/>
              <a:gd name="connsiteY8-9928" fmla="*/ 27709 h 5680363"/>
              <a:gd name="connsiteX9-9929" fmla="*/ 318655 w 1814968"/>
              <a:gd name="connsiteY9-9930" fmla="*/ 55418 h 5680363"/>
              <a:gd name="connsiteX10-9931" fmla="*/ 277091 w 1814968"/>
              <a:gd name="connsiteY10-9932" fmla="*/ 96981 h 5680363"/>
              <a:gd name="connsiteX11-9933" fmla="*/ 263237 w 1814968"/>
              <a:gd name="connsiteY11-9934" fmla="*/ 138545 h 5680363"/>
              <a:gd name="connsiteX12-9935" fmla="*/ 180109 w 1814968"/>
              <a:gd name="connsiteY12-9936" fmla="*/ 180109 h 5680363"/>
              <a:gd name="connsiteX13-9937" fmla="*/ 166255 w 1814968"/>
              <a:gd name="connsiteY13-9938" fmla="*/ 346363 h 5680363"/>
              <a:gd name="connsiteX14-9939" fmla="*/ 138546 w 1814968"/>
              <a:gd name="connsiteY14-9940" fmla="*/ 387927 h 5680363"/>
              <a:gd name="connsiteX15-9941" fmla="*/ 96982 w 1814968"/>
              <a:gd name="connsiteY15-9942" fmla="*/ 457200 h 5680363"/>
              <a:gd name="connsiteX16-9943" fmla="*/ 124691 w 1814968"/>
              <a:gd name="connsiteY16-9944" fmla="*/ 498763 h 5680363"/>
              <a:gd name="connsiteX17-9945" fmla="*/ 207818 w 1814968"/>
              <a:gd name="connsiteY17-9946" fmla="*/ 526472 h 5680363"/>
              <a:gd name="connsiteX18-9947" fmla="*/ 235528 w 1814968"/>
              <a:gd name="connsiteY18-9948" fmla="*/ 568036 h 5680363"/>
              <a:gd name="connsiteX19-9949" fmla="*/ 249382 w 1814968"/>
              <a:gd name="connsiteY19-9950" fmla="*/ 678872 h 5680363"/>
              <a:gd name="connsiteX20-9951" fmla="*/ 290946 w 1814968"/>
              <a:gd name="connsiteY20-9952" fmla="*/ 692727 h 5680363"/>
              <a:gd name="connsiteX21-9953" fmla="*/ 332509 w 1814968"/>
              <a:gd name="connsiteY21-9954" fmla="*/ 720436 h 5680363"/>
              <a:gd name="connsiteX22-9955" fmla="*/ 346364 w 1814968"/>
              <a:gd name="connsiteY22-9956" fmla="*/ 762000 h 5680363"/>
              <a:gd name="connsiteX23-9957" fmla="*/ 415637 w 1814968"/>
              <a:gd name="connsiteY23-9958" fmla="*/ 886690 h 5680363"/>
              <a:gd name="connsiteX24-9959" fmla="*/ 415637 w 1814968"/>
              <a:gd name="connsiteY24-9960" fmla="*/ 1066800 h 5680363"/>
              <a:gd name="connsiteX25-9961" fmla="*/ 498764 w 1814968"/>
              <a:gd name="connsiteY25-9962" fmla="*/ 1094509 h 5680363"/>
              <a:gd name="connsiteX26-9963" fmla="*/ 609600 w 1814968"/>
              <a:gd name="connsiteY26-9964" fmla="*/ 1108363 h 5680363"/>
              <a:gd name="connsiteX27-9965" fmla="*/ 692728 w 1814968"/>
              <a:gd name="connsiteY27-9966" fmla="*/ 1136072 h 5680363"/>
              <a:gd name="connsiteX28-9967" fmla="*/ 734291 w 1814968"/>
              <a:gd name="connsiteY28-9968" fmla="*/ 1163781 h 5680363"/>
              <a:gd name="connsiteX29-9969" fmla="*/ 817418 w 1814968"/>
              <a:gd name="connsiteY29-9970" fmla="*/ 1191490 h 5680363"/>
              <a:gd name="connsiteX30-9971" fmla="*/ 845128 w 1814968"/>
              <a:gd name="connsiteY30-9972" fmla="*/ 1219200 h 5680363"/>
              <a:gd name="connsiteX31-9973" fmla="*/ 886691 w 1814968"/>
              <a:gd name="connsiteY31-9974" fmla="*/ 1233054 h 5680363"/>
              <a:gd name="connsiteX32-9975" fmla="*/ 872837 w 1814968"/>
              <a:gd name="connsiteY32-9976" fmla="*/ 1274618 h 5680363"/>
              <a:gd name="connsiteX33-9977" fmla="*/ 789709 w 1814968"/>
              <a:gd name="connsiteY33-9978" fmla="*/ 1288472 h 5680363"/>
              <a:gd name="connsiteX34-9979" fmla="*/ 734291 w 1814968"/>
              <a:gd name="connsiteY34-9980" fmla="*/ 1302327 h 5680363"/>
              <a:gd name="connsiteX35-9981" fmla="*/ 526473 w 1814968"/>
              <a:gd name="connsiteY35-9982" fmla="*/ 1288472 h 5680363"/>
              <a:gd name="connsiteX36-9983" fmla="*/ 443346 w 1814968"/>
              <a:gd name="connsiteY36-9984" fmla="*/ 1246909 h 5680363"/>
              <a:gd name="connsiteX37-9985" fmla="*/ 401782 w 1814968"/>
              <a:gd name="connsiteY37-9986" fmla="*/ 1233054 h 5680363"/>
              <a:gd name="connsiteX38-9987" fmla="*/ 360218 w 1814968"/>
              <a:gd name="connsiteY38-9988" fmla="*/ 1191490 h 5680363"/>
              <a:gd name="connsiteX39-9989" fmla="*/ 277091 w 1814968"/>
              <a:gd name="connsiteY39-9990" fmla="*/ 1246909 h 5680363"/>
              <a:gd name="connsiteX40-9991" fmla="*/ 263237 w 1814968"/>
              <a:gd name="connsiteY40-9992" fmla="*/ 1288472 h 5680363"/>
              <a:gd name="connsiteX41-9993" fmla="*/ 207818 w 1814968"/>
              <a:gd name="connsiteY41-9994" fmla="*/ 1371600 h 5680363"/>
              <a:gd name="connsiteX42-9995" fmla="*/ 180109 w 1814968"/>
              <a:gd name="connsiteY42-9996" fmla="*/ 1468581 h 5680363"/>
              <a:gd name="connsiteX43-9997" fmla="*/ 124691 w 1814968"/>
              <a:gd name="connsiteY43-9998" fmla="*/ 1551709 h 5680363"/>
              <a:gd name="connsiteX44-9999" fmla="*/ 69273 w 1814968"/>
              <a:gd name="connsiteY44-10000" fmla="*/ 1717963 h 5680363"/>
              <a:gd name="connsiteX45-10001" fmla="*/ 55418 w 1814968"/>
              <a:gd name="connsiteY45-10002" fmla="*/ 1759527 h 5680363"/>
              <a:gd name="connsiteX46-10003" fmla="*/ 41564 w 1814968"/>
              <a:gd name="connsiteY46-10004" fmla="*/ 1801090 h 5680363"/>
              <a:gd name="connsiteX47-10005" fmla="*/ 27709 w 1814968"/>
              <a:gd name="connsiteY47-10006" fmla="*/ 2064327 h 5680363"/>
              <a:gd name="connsiteX48-10007" fmla="*/ 13855 w 1814968"/>
              <a:gd name="connsiteY48-10008" fmla="*/ 2105890 h 5680363"/>
              <a:gd name="connsiteX49-10009" fmla="*/ 0 w 1814968"/>
              <a:gd name="connsiteY49-10010" fmla="*/ 2798618 h 5680363"/>
              <a:gd name="connsiteX50-10011" fmla="*/ 13855 w 1814968"/>
              <a:gd name="connsiteY50-10012" fmla="*/ 2840181 h 5680363"/>
              <a:gd name="connsiteX51-10013" fmla="*/ 83128 w 1814968"/>
              <a:gd name="connsiteY51-10014" fmla="*/ 2854036 h 5680363"/>
              <a:gd name="connsiteX52-10015" fmla="*/ 138546 w 1814968"/>
              <a:gd name="connsiteY52-10016" fmla="*/ 2867890 h 5680363"/>
              <a:gd name="connsiteX53-10017" fmla="*/ 221673 w 1814968"/>
              <a:gd name="connsiteY53-10018" fmla="*/ 2840181 h 5680363"/>
              <a:gd name="connsiteX54-10019" fmla="*/ 277091 w 1814968"/>
              <a:gd name="connsiteY54-10020" fmla="*/ 2812472 h 5680363"/>
              <a:gd name="connsiteX55-10021" fmla="*/ 332509 w 1814968"/>
              <a:gd name="connsiteY55-10022" fmla="*/ 2798618 h 5680363"/>
              <a:gd name="connsiteX56-10023" fmla="*/ 457200 w 1814968"/>
              <a:gd name="connsiteY56-10024" fmla="*/ 2770909 h 5680363"/>
              <a:gd name="connsiteX57-10025" fmla="*/ 471055 w 1814968"/>
              <a:gd name="connsiteY57-10026" fmla="*/ 2729345 h 5680363"/>
              <a:gd name="connsiteX58-10027" fmla="*/ 387928 w 1814968"/>
              <a:gd name="connsiteY58-10028" fmla="*/ 2729345 h 5680363"/>
              <a:gd name="connsiteX59-10029" fmla="*/ 277091 w 1814968"/>
              <a:gd name="connsiteY59-10030" fmla="*/ 2812472 h 5680363"/>
              <a:gd name="connsiteX60-10031" fmla="*/ 221673 w 1814968"/>
              <a:gd name="connsiteY60-10032" fmla="*/ 2895600 h 5680363"/>
              <a:gd name="connsiteX61-10033" fmla="*/ 249382 w 1814968"/>
              <a:gd name="connsiteY61-10034" fmla="*/ 2937163 h 5680363"/>
              <a:gd name="connsiteX62-10035" fmla="*/ 332509 w 1814968"/>
              <a:gd name="connsiteY62-10036" fmla="*/ 2964872 h 5680363"/>
              <a:gd name="connsiteX63-10037" fmla="*/ 512618 w 1814968"/>
              <a:gd name="connsiteY63-10038" fmla="*/ 2951018 h 5680363"/>
              <a:gd name="connsiteX64-10039" fmla="*/ 637309 w 1814968"/>
              <a:gd name="connsiteY64-10040" fmla="*/ 2881746 h 5680363"/>
              <a:gd name="connsiteX65-10041" fmla="*/ 845128 w 1814968"/>
              <a:gd name="connsiteY65-10042" fmla="*/ 2909454 h 5680363"/>
              <a:gd name="connsiteX66-10043" fmla="*/ 623454 w 1814968"/>
              <a:gd name="connsiteY66-10044" fmla="*/ 2770908 h 5680363"/>
              <a:gd name="connsiteX67-10045" fmla="*/ 1011382 w 1814968"/>
              <a:gd name="connsiteY67-10046" fmla="*/ 2923309 h 5680363"/>
              <a:gd name="connsiteX68-10047" fmla="*/ 1011382 w 1814968"/>
              <a:gd name="connsiteY68-10048" fmla="*/ 2563091 h 5680363"/>
              <a:gd name="connsiteX69-10049" fmla="*/ 775855 w 1814968"/>
              <a:gd name="connsiteY69-10050" fmla="*/ 2438401 h 5680363"/>
              <a:gd name="connsiteX70-10051" fmla="*/ 471055 w 1814968"/>
              <a:gd name="connsiteY70-10052" fmla="*/ 2175163 h 5680363"/>
              <a:gd name="connsiteX71-10053" fmla="*/ 1149928 w 1814968"/>
              <a:gd name="connsiteY71-10054" fmla="*/ 2521528 h 5680363"/>
              <a:gd name="connsiteX72-10055" fmla="*/ 1454727 w 1814968"/>
              <a:gd name="connsiteY72-10056" fmla="*/ 1870364 h 5680363"/>
              <a:gd name="connsiteX73-10057" fmla="*/ 484911 w 1814968"/>
              <a:gd name="connsiteY73-10058" fmla="*/ 1454728 h 5680363"/>
              <a:gd name="connsiteX74-10059" fmla="*/ 1814946 w 1814968"/>
              <a:gd name="connsiteY74-10060" fmla="*/ 1094510 h 5680363"/>
              <a:gd name="connsiteX75-10061" fmla="*/ 1607128 w 1814968"/>
              <a:gd name="connsiteY75-10062" fmla="*/ 1870364 h 5680363"/>
              <a:gd name="connsiteX76-10063" fmla="*/ 1454728 w 1814968"/>
              <a:gd name="connsiteY76-10064" fmla="*/ 1828801 h 5680363"/>
              <a:gd name="connsiteX77-10065" fmla="*/ 1260764 w 1814968"/>
              <a:gd name="connsiteY77-10066" fmla="*/ 2313710 h 5680363"/>
              <a:gd name="connsiteX78-10067" fmla="*/ 1177637 w 1814968"/>
              <a:gd name="connsiteY78-10068" fmla="*/ 2507673 h 5680363"/>
              <a:gd name="connsiteX79-10069" fmla="*/ 1052946 w 1814968"/>
              <a:gd name="connsiteY79-10070" fmla="*/ 2521528 h 5680363"/>
              <a:gd name="connsiteX80-10071" fmla="*/ 1011382 w 1814968"/>
              <a:gd name="connsiteY80-10072" fmla="*/ 3048000 h 5680363"/>
              <a:gd name="connsiteX81-10073" fmla="*/ 290946 w 1814968"/>
              <a:gd name="connsiteY81-10074" fmla="*/ 3034145 h 5680363"/>
              <a:gd name="connsiteX82-10075" fmla="*/ 235528 w 1814968"/>
              <a:gd name="connsiteY82-10076" fmla="*/ 3020290 h 5680363"/>
              <a:gd name="connsiteX83-10077" fmla="*/ 124691 w 1814968"/>
              <a:gd name="connsiteY83-10078" fmla="*/ 3006436 h 5680363"/>
              <a:gd name="connsiteX84-10079" fmla="*/ 83128 w 1814968"/>
              <a:gd name="connsiteY84-10080" fmla="*/ 2895600 h 5680363"/>
              <a:gd name="connsiteX85-10081" fmla="*/ 55418 w 1814968"/>
              <a:gd name="connsiteY85-10082" fmla="*/ 2854036 h 5680363"/>
              <a:gd name="connsiteX86-10083" fmla="*/ 69273 w 1814968"/>
              <a:gd name="connsiteY86-10084" fmla="*/ 2895600 h 5680363"/>
              <a:gd name="connsiteX87-10085" fmla="*/ 83128 w 1814968"/>
              <a:gd name="connsiteY87-10086" fmla="*/ 3255818 h 5680363"/>
              <a:gd name="connsiteX88-10087" fmla="*/ 110837 w 1814968"/>
              <a:gd name="connsiteY88-10088" fmla="*/ 3297381 h 5680363"/>
              <a:gd name="connsiteX89-10089" fmla="*/ 124691 w 1814968"/>
              <a:gd name="connsiteY89-10090" fmla="*/ 3338945 h 5680363"/>
              <a:gd name="connsiteX90-10091" fmla="*/ 138546 w 1814968"/>
              <a:gd name="connsiteY90-10092" fmla="*/ 3574472 h 5680363"/>
              <a:gd name="connsiteX91-10093" fmla="*/ 180109 w 1814968"/>
              <a:gd name="connsiteY91-10094" fmla="*/ 3657600 h 5680363"/>
              <a:gd name="connsiteX92-10095" fmla="*/ 207818 w 1814968"/>
              <a:gd name="connsiteY92-10096" fmla="*/ 3740727 h 5680363"/>
              <a:gd name="connsiteX93-10097" fmla="*/ 263237 w 1814968"/>
              <a:gd name="connsiteY93-10098" fmla="*/ 3810000 h 5680363"/>
              <a:gd name="connsiteX94-10099" fmla="*/ 401782 w 1814968"/>
              <a:gd name="connsiteY94-10100" fmla="*/ 4544290 h 5680363"/>
              <a:gd name="connsiteX95-10101" fmla="*/ 471055 w 1814968"/>
              <a:gd name="connsiteY95-10102" fmla="*/ 5583382 h 5680363"/>
              <a:gd name="connsiteX96-10103" fmla="*/ 443346 w 1814968"/>
              <a:gd name="connsiteY96-10104" fmla="*/ 5181601 h 5680363"/>
              <a:gd name="connsiteX97-10105" fmla="*/ 332509 w 1814968"/>
              <a:gd name="connsiteY97-10106" fmla="*/ 3976254 h 5680363"/>
              <a:gd name="connsiteX98-10107" fmla="*/ 207818 w 1814968"/>
              <a:gd name="connsiteY98-10108" fmla="*/ 5264727 h 5680363"/>
              <a:gd name="connsiteX99-10109" fmla="*/ 166255 w 1814968"/>
              <a:gd name="connsiteY99-10110" fmla="*/ 5541818 h 5680363"/>
              <a:gd name="connsiteX100-10111" fmla="*/ 138546 w 1814968"/>
              <a:gd name="connsiteY100-10112" fmla="*/ 5583381 h 5680363"/>
              <a:gd name="connsiteX101-10113" fmla="*/ 304800 w 1814968"/>
              <a:gd name="connsiteY101-10114" fmla="*/ 5611091 h 5680363"/>
              <a:gd name="connsiteX102-10115" fmla="*/ 706582 w 1814968"/>
              <a:gd name="connsiteY102-10116" fmla="*/ 5597237 h 5680363"/>
              <a:gd name="connsiteX103-10117" fmla="*/ 748146 w 1814968"/>
              <a:gd name="connsiteY103-10118" fmla="*/ 5389419 h 5680363"/>
              <a:gd name="connsiteX104-10119" fmla="*/ 748146 w 1814968"/>
              <a:gd name="connsiteY104-10120" fmla="*/ 3893128 h 5680363"/>
              <a:gd name="connsiteX105-10121" fmla="*/ 706582 w 1814968"/>
              <a:gd name="connsiteY105-10122" fmla="*/ 3075710 h 5680363"/>
              <a:gd name="connsiteX106-10123" fmla="*/ 845128 w 1814968"/>
              <a:gd name="connsiteY106-10124" fmla="*/ 3061855 h 5680363"/>
              <a:gd name="connsiteX107-10125" fmla="*/ 1011382 w 1814968"/>
              <a:gd name="connsiteY107-10126" fmla="*/ 3048001 h 5680363"/>
              <a:gd name="connsiteX108-10127" fmla="*/ 1052946 w 1814968"/>
              <a:gd name="connsiteY108-10128" fmla="*/ 3034146 h 5680363"/>
              <a:gd name="connsiteX109-10129" fmla="*/ 1080655 w 1814968"/>
              <a:gd name="connsiteY109-10130" fmla="*/ 3283528 h 5680363"/>
              <a:gd name="connsiteX110-10131" fmla="*/ 1149928 w 1814968"/>
              <a:gd name="connsiteY110-10132" fmla="*/ 3713020 h 5680363"/>
              <a:gd name="connsiteX111-10133" fmla="*/ 1177638 w 1814968"/>
              <a:gd name="connsiteY111-10134" fmla="*/ 4904510 h 5680363"/>
              <a:gd name="connsiteX112-10135" fmla="*/ 1094508 w 1814968"/>
              <a:gd name="connsiteY112-10136" fmla="*/ 5680363 h 5680363"/>
              <a:gd name="connsiteX0-10137" fmla="*/ 969818 w 1814968"/>
              <a:gd name="connsiteY0-10138" fmla="*/ 304800 h 5680363"/>
              <a:gd name="connsiteX1-10139" fmla="*/ 1052946 w 1814968"/>
              <a:gd name="connsiteY1-10140" fmla="*/ 290945 h 5680363"/>
              <a:gd name="connsiteX2-10141" fmla="*/ 1094509 w 1814968"/>
              <a:gd name="connsiteY2-10142" fmla="*/ 277090 h 5680363"/>
              <a:gd name="connsiteX3-10143" fmla="*/ 1080655 w 1814968"/>
              <a:gd name="connsiteY3-10144" fmla="*/ 193963 h 5680363"/>
              <a:gd name="connsiteX4-10145" fmla="*/ 1025237 w 1814968"/>
              <a:gd name="connsiteY4-10146" fmla="*/ 124690 h 5680363"/>
              <a:gd name="connsiteX5-10147" fmla="*/ 955964 w 1814968"/>
              <a:gd name="connsiteY5-10148" fmla="*/ 69272 h 5680363"/>
              <a:gd name="connsiteX6-10149" fmla="*/ 831273 w 1814968"/>
              <a:gd name="connsiteY6-10150" fmla="*/ 0 h 5680363"/>
              <a:gd name="connsiteX7-10151" fmla="*/ 401782 w 1814968"/>
              <a:gd name="connsiteY7-10152" fmla="*/ 13854 h 5680363"/>
              <a:gd name="connsiteX8-10153" fmla="*/ 360218 w 1814968"/>
              <a:gd name="connsiteY8-10154" fmla="*/ 27709 h 5680363"/>
              <a:gd name="connsiteX9-10155" fmla="*/ 318655 w 1814968"/>
              <a:gd name="connsiteY9-10156" fmla="*/ 55418 h 5680363"/>
              <a:gd name="connsiteX10-10157" fmla="*/ 277091 w 1814968"/>
              <a:gd name="connsiteY10-10158" fmla="*/ 96981 h 5680363"/>
              <a:gd name="connsiteX11-10159" fmla="*/ 263237 w 1814968"/>
              <a:gd name="connsiteY11-10160" fmla="*/ 138545 h 5680363"/>
              <a:gd name="connsiteX12-10161" fmla="*/ 180109 w 1814968"/>
              <a:gd name="connsiteY12-10162" fmla="*/ 180109 h 5680363"/>
              <a:gd name="connsiteX13-10163" fmla="*/ 166255 w 1814968"/>
              <a:gd name="connsiteY13-10164" fmla="*/ 346363 h 5680363"/>
              <a:gd name="connsiteX14-10165" fmla="*/ 138546 w 1814968"/>
              <a:gd name="connsiteY14-10166" fmla="*/ 387927 h 5680363"/>
              <a:gd name="connsiteX15-10167" fmla="*/ 96982 w 1814968"/>
              <a:gd name="connsiteY15-10168" fmla="*/ 457200 h 5680363"/>
              <a:gd name="connsiteX16-10169" fmla="*/ 124691 w 1814968"/>
              <a:gd name="connsiteY16-10170" fmla="*/ 498763 h 5680363"/>
              <a:gd name="connsiteX17-10171" fmla="*/ 207818 w 1814968"/>
              <a:gd name="connsiteY17-10172" fmla="*/ 526472 h 5680363"/>
              <a:gd name="connsiteX18-10173" fmla="*/ 235528 w 1814968"/>
              <a:gd name="connsiteY18-10174" fmla="*/ 568036 h 5680363"/>
              <a:gd name="connsiteX19-10175" fmla="*/ 249382 w 1814968"/>
              <a:gd name="connsiteY19-10176" fmla="*/ 678872 h 5680363"/>
              <a:gd name="connsiteX20-10177" fmla="*/ 290946 w 1814968"/>
              <a:gd name="connsiteY20-10178" fmla="*/ 692727 h 5680363"/>
              <a:gd name="connsiteX21-10179" fmla="*/ 332509 w 1814968"/>
              <a:gd name="connsiteY21-10180" fmla="*/ 720436 h 5680363"/>
              <a:gd name="connsiteX22-10181" fmla="*/ 346364 w 1814968"/>
              <a:gd name="connsiteY22-10182" fmla="*/ 762000 h 5680363"/>
              <a:gd name="connsiteX23-10183" fmla="*/ 415637 w 1814968"/>
              <a:gd name="connsiteY23-10184" fmla="*/ 886690 h 5680363"/>
              <a:gd name="connsiteX24-10185" fmla="*/ 415637 w 1814968"/>
              <a:gd name="connsiteY24-10186" fmla="*/ 1066800 h 5680363"/>
              <a:gd name="connsiteX25-10187" fmla="*/ 498764 w 1814968"/>
              <a:gd name="connsiteY25-10188" fmla="*/ 1094509 h 5680363"/>
              <a:gd name="connsiteX26-10189" fmla="*/ 609600 w 1814968"/>
              <a:gd name="connsiteY26-10190" fmla="*/ 1108363 h 5680363"/>
              <a:gd name="connsiteX27-10191" fmla="*/ 692728 w 1814968"/>
              <a:gd name="connsiteY27-10192" fmla="*/ 1136072 h 5680363"/>
              <a:gd name="connsiteX28-10193" fmla="*/ 734291 w 1814968"/>
              <a:gd name="connsiteY28-10194" fmla="*/ 1163781 h 5680363"/>
              <a:gd name="connsiteX29-10195" fmla="*/ 817418 w 1814968"/>
              <a:gd name="connsiteY29-10196" fmla="*/ 1191490 h 5680363"/>
              <a:gd name="connsiteX30-10197" fmla="*/ 845128 w 1814968"/>
              <a:gd name="connsiteY30-10198" fmla="*/ 1219200 h 5680363"/>
              <a:gd name="connsiteX31-10199" fmla="*/ 886691 w 1814968"/>
              <a:gd name="connsiteY31-10200" fmla="*/ 1233054 h 5680363"/>
              <a:gd name="connsiteX32-10201" fmla="*/ 872837 w 1814968"/>
              <a:gd name="connsiteY32-10202" fmla="*/ 1274618 h 5680363"/>
              <a:gd name="connsiteX33-10203" fmla="*/ 789709 w 1814968"/>
              <a:gd name="connsiteY33-10204" fmla="*/ 1288472 h 5680363"/>
              <a:gd name="connsiteX34-10205" fmla="*/ 734291 w 1814968"/>
              <a:gd name="connsiteY34-10206" fmla="*/ 1302327 h 5680363"/>
              <a:gd name="connsiteX35-10207" fmla="*/ 526473 w 1814968"/>
              <a:gd name="connsiteY35-10208" fmla="*/ 1288472 h 5680363"/>
              <a:gd name="connsiteX36-10209" fmla="*/ 443346 w 1814968"/>
              <a:gd name="connsiteY36-10210" fmla="*/ 1246909 h 5680363"/>
              <a:gd name="connsiteX37-10211" fmla="*/ 401782 w 1814968"/>
              <a:gd name="connsiteY37-10212" fmla="*/ 1233054 h 5680363"/>
              <a:gd name="connsiteX38-10213" fmla="*/ 360218 w 1814968"/>
              <a:gd name="connsiteY38-10214" fmla="*/ 1191490 h 5680363"/>
              <a:gd name="connsiteX39-10215" fmla="*/ 277091 w 1814968"/>
              <a:gd name="connsiteY39-10216" fmla="*/ 1246909 h 5680363"/>
              <a:gd name="connsiteX40-10217" fmla="*/ 263237 w 1814968"/>
              <a:gd name="connsiteY40-10218" fmla="*/ 1288472 h 5680363"/>
              <a:gd name="connsiteX41-10219" fmla="*/ 207818 w 1814968"/>
              <a:gd name="connsiteY41-10220" fmla="*/ 1371600 h 5680363"/>
              <a:gd name="connsiteX42-10221" fmla="*/ 180109 w 1814968"/>
              <a:gd name="connsiteY42-10222" fmla="*/ 1468581 h 5680363"/>
              <a:gd name="connsiteX43-10223" fmla="*/ 124691 w 1814968"/>
              <a:gd name="connsiteY43-10224" fmla="*/ 1551709 h 5680363"/>
              <a:gd name="connsiteX44-10225" fmla="*/ 69273 w 1814968"/>
              <a:gd name="connsiteY44-10226" fmla="*/ 1717963 h 5680363"/>
              <a:gd name="connsiteX45-10227" fmla="*/ 55418 w 1814968"/>
              <a:gd name="connsiteY45-10228" fmla="*/ 1759527 h 5680363"/>
              <a:gd name="connsiteX46-10229" fmla="*/ 41564 w 1814968"/>
              <a:gd name="connsiteY46-10230" fmla="*/ 1801090 h 5680363"/>
              <a:gd name="connsiteX47-10231" fmla="*/ 27709 w 1814968"/>
              <a:gd name="connsiteY47-10232" fmla="*/ 2064327 h 5680363"/>
              <a:gd name="connsiteX48-10233" fmla="*/ 13855 w 1814968"/>
              <a:gd name="connsiteY48-10234" fmla="*/ 2105890 h 5680363"/>
              <a:gd name="connsiteX49-10235" fmla="*/ 0 w 1814968"/>
              <a:gd name="connsiteY49-10236" fmla="*/ 2798618 h 5680363"/>
              <a:gd name="connsiteX50-10237" fmla="*/ 13855 w 1814968"/>
              <a:gd name="connsiteY50-10238" fmla="*/ 2840181 h 5680363"/>
              <a:gd name="connsiteX51-10239" fmla="*/ 83128 w 1814968"/>
              <a:gd name="connsiteY51-10240" fmla="*/ 2854036 h 5680363"/>
              <a:gd name="connsiteX52-10241" fmla="*/ 138546 w 1814968"/>
              <a:gd name="connsiteY52-10242" fmla="*/ 2867890 h 5680363"/>
              <a:gd name="connsiteX53-10243" fmla="*/ 221673 w 1814968"/>
              <a:gd name="connsiteY53-10244" fmla="*/ 2840181 h 5680363"/>
              <a:gd name="connsiteX54-10245" fmla="*/ 277091 w 1814968"/>
              <a:gd name="connsiteY54-10246" fmla="*/ 2812472 h 5680363"/>
              <a:gd name="connsiteX55-10247" fmla="*/ 332509 w 1814968"/>
              <a:gd name="connsiteY55-10248" fmla="*/ 2798618 h 5680363"/>
              <a:gd name="connsiteX56-10249" fmla="*/ 457200 w 1814968"/>
              <a:gd name="connsiteY56-10250" fmla="*/ 2770909 h 5680363"/>
              <a:gd name="connsiteX57-10251" fmla="*/ 471055 w 1814968"/>
              <a:gd name="connsiteY57-10252" fmla="*/ 2729345 h 5680363"/>
              <a:gd name="connsiteX58-10253" fmla="*/ 387928 w 1814968"/>
              <a:gd name="connsiteY58-10254" fmla="*/ 2729345 h 5680363"/>
              <a:gd name="connsiteX59-10255" fmla="*/ 277091 w 1814968"/>
              <a:gd name="connsiteY59-10256" fmla="*/ 2812472 h 5680363"/>
              <a:gd name="connsiteX60-10257" fmla="*/ 221673 w 1814968"/>
              <a:gd name="connsiteY60-10258" fmla="*/ 2895600 h 5680363"/>
              <a:gd name="connsiteX61-10259" fmla="*/ 249382 w 1814968"/>
              <a:gd name="connsiteY61-10260" fmla="*/ 2937163 h 5680363"/>
              <a:gd name="connsiteX62-10261" fmla="*/ 332509 w 1814968"/>
              <a:gd name="connsiteY62-10262" fmla="*/ 2964872 h 5680363"/>
              <a:gd name="connsiteX63-10263" fmla="*/ 512618 w 1814968"/>
              <a:gd name="connsiteY63-10264" fmla="*/ 2951018 h 5680363"/>
              <a:gd name="connsiteX64-10265" fmla="*/ 637309 w 1814968"/>
              <a:gd name="connsiteY64-10266" fmla="*/ 2881746 h 5680363"/>
              <a:gd name="connsiteX65-10267" fmla="*/ 845128 w 1814968"/>
              <a:gd name="connsiteY65-10268" fmla="*/ 2909454 h 5680363"/>
              <a:gd name="connsiteX66-10269" fmla="*/ 623454 w 1814968"/>
              <a:gd name="connsiteY66-10270" fmla="*/ 2770908 h 5680363"/>
              <a:gd name="connsiteX67-10271" fmla="*/ 1011382 w 1814968"/>
              <a:gd name="connsiteY67-10272" fmla="*/ 2923309 h 5680363"/>
              <a:gd name="connsiteX68-10273" fmla="*/ 1011382 w 1814968"/>
              <a:gd name="connsiteY68-10274" fmla="*/ 2563091 h 5680363"/>
              <a:gd name="connsiteX69-10275" fmla="*/ 775855 w 1814968"/>
              <a:gd name="connsiteY69-10276" fmla="*/ 2438401 h 5680363"/>
              <a:gd name="connsiteX70-10277" fmla="*/ 471055 w 1814968"/>
              <a:gd name="connsiteY70-10278" fmla="*/ 2175163 h 5680363"/>
              <a:gd name="connsiteX71-10279" fmla="*/ 1149928 w 1814968"/>
              <a:gd name="connsiteY71-10280" fmla="*/ 2521528 h 5680363"/>
              <a:gd name="connsiteX72-10281" fmla="*/ 1454727 w 1814968"/>
              <a:gd name="connsiteY72-10282" fmla="*/ 1870364 h 5680363"/>
              <a:gd name="connsiteX73-10283" fmla="*/ 554184 w 1814968"/>
              <a:gd name="connsiteY73-10284" fmla="*/ 1427019 h 5680363"/>
              <a:gd name="connsiteX74-10285" fmla="*/ 1814946 w 1814968"/>
              <a:gd name="connsiteY74-10286" fmla="*/ 1094510 h 5680363"/>
              <a:gd name="connsiteX75-10287" fmla="*/ 1607128 w 1814968"/>
              <a:gd name="connsiteY75-10288" fmla="*/ 1870364 h 5680363"/>
              <a:gd name="connsiteX76-10289" fmla="*/ 1454728 w 1814968"/>
              <a:gd name="connsiteY76-10290" fmla="*/ 1828801 h 5680363"/>
              <a:gd name="connsiteX77-10291" fmla="*/ 1260764 w 1814968"/>
              <a:gd name="connsiteY77-10292" fmla="*/ 2313710 h 5680363"/>
              <a:gd name="connsiteX78-10293" fmla="*/ 1177637 w 1814968"/>
              <a:gd name="connsiteY78-10294" fmla="*/ 2507673 h 5680363"/>
              <a:gd name="connsiteX79-10295" fmla="*/ 1052946 w 1814968"/>
              <a:gd name="connsiteY79-10296" fmla="*/ 2521528 h 5680363"/>
              <a:gd name="connsiteX80-10297" fmla="*/ 1011382 w 1814968"/>
              <a:gd name="connsiteY80-10298" fmla="*/ 3048000 h 5680363"/>
              <a:gd name="connsiteX81-10299" fmla="*/ 290946 w 1814968"/>
              <a:gd name="connsiteY81-10300" fmla="*/ 3034145 h 5680363"/>
              <a:gd name="connsiteX82-10301" fmla="*/ 235528 w 1814968"/>
              <a:gd name="connsiteY82-10302" fmla="*/ 3020290 h 5680363"/>
              <a:gd name="connsiteX83-10303" fmla="*/ 124691 w 1814968"/>
              <a:gd name="connsiteY83-10304" fmla="*/ 3006436 h 5680363"/>
              <a:gd name="connsiteX84-10305" fmla="*/ 83128 w 1814968"/>
              <a:gd name="connsiteY84-10306" fmla="*/ 2895600 h 5680363"/>
              <a:gd name="connsiteX85-10307" fmla="*/ 55418 w 1814968"/>
              <a:gd name="connsiteY85-10308" fmla="*/ 2854036 h 5680363"/>
              <a:gd name="connsiteX86-10309" fmla="*/ 69273 w 1814968"/>
              <a:gd name="connsiteY86-10310" fmla="*/ 2895600 h 5680363"/>
              <a:gd name="connsiteX87-10311" fmla="*/ 83128 w 1814968"/>
              <a:gd name="connsiteY87-10312" fmla="*/ 3255818 h 5680363"/>
              <a:gd name="connsiteX88-10313" fmla="*/ 110837 w 1814968"/>
              <a:gd name="connsiteY88-10314" fmla="*/ 3297381 h 5680363"/>
              <a:gd name="connsiteX89-10315" fmla="*/ 124691 w 1814968"/>
              <a:gd name="connsiteY89-10316" fmla="*/ 3338945 h 5680363"/>
              <a:gd name="connsiteX90-10317" fmla="*/ 138546 w 1814968"/>
              <a:gd name="connsiteY90-10318" fmla="*/ 3574472 h 5680363"/>
              <a:gd name="connsiteX91-10319" fmla="*/ 180109 w 1814968"/>
              <a:gd name="connsiteY91-10320" fmla="*/ 3657600 h 5680363"/>
              <a:gd name="connsiteX92-10321" fmla="*/ 207818 w 1814968"/>
              <a:gd name="connsiteY92-10322" fmla="*/ 3740727 h 5680363"/>
              <a:gd name="connsiteX93-10323" fmla="*/ 263237 w 1814968"/>
              <a:gd name="connsiteY93-10324" fmla="*/ 3810000 h 5680363"/>
              <a:gd name="connsiteX94-10325" fmla="*/ 401782 w 1814968"/>
              <a:gd name="connsiteY94-10326" fmla="*/ 4544290 h 5680363"/>
              <a:gd name="connsiteX95-10327" fmla="*/ 471055 w 1814968"/>
              <a:gd name="connsiteY95-10328" fmla="*/ 5583382 h 5680363"/>
              <a:gd name="connsiteX96-10329" fmla="*/ 443346 w 1814968"/>
              <a:gd name="connsiteY96-10330" fmla="*/ 5181601 h 5680363"/>
              <a:gd name="connsiteX97-10331" fmla="*/ 332509 w 1814968"/>
              <a:gd name="connsiteY97-10332" fmla="*/ 3976254 h 5680363"/>
              <a:gd name="connsiteX98-10333" fmla="*/ 207818 w 1814968"/>
              <a:gd name="connsiteY98-10334" fmla="*/ 5264727 h 5680363"/>
              <a:gd name="connsiteX99-10335" fmla="*/ 166255 w 1814968"/>
              <a:gd name="connsiteY99-10336" fmla="*/ 5541818 h 5680363"/>
              <a:gd name="connsiteX100-10337" fmla="*/ 138546 w 1814968"/>
              <a:gd name="connsiteY100-10338" fmla="*/ 5583381 h 5680363"/>
              <a:gd name="connsiteX101-10339" fmla="*/ 304800 w 1814968"/>
              <a:gd name="connsiteY101-10340" fmla="*/ 5611091 h 5680363"/>
              <a:gd name="connsiteX102-10341" fmla="*/ 706582 w 1814968"/>
              <a:gd name="connsiteY102-10342" fmla="*/ 5597237 h 5680363"/>
              <a:gd name="connsiteX103-10343" fmla="*/ 748146 w 1814968"/>
              <a:gd name="connsiteY103-10344" fmla="*/ 5389419 h 5680363"/>
              <a:gd name="connsiteX104-10345" fmla="*/ 748146 w 1814968"/>
              <a:gd name="connsiteY104-10346" fmla="*/ 3893128 h 5680363"/>
              <a:gd name="connsiteX105-10347" fmla="*/ 706582 w 1814968"/>
              <a:gd name="connsiteY105-10348" fmla="*/ 3075710 h 5680363"/>
              <a:gd name="connsiteX106-10349" fmla="*/ 845128 w 1814968"/>
              <a:gd name="connsiteY106-10350" fmla="*/ 3061855 h 5680363"/>
              <a:gd name="connsiteX107-10351" fmla="*/ 1011382 w 1814968"/>
              <a:gd name="connsiteY107-10352" fmla="*/ 3048001 h 5680363"/>
              <a:gd name="connsiteX108-10353" fmla="*/ 1052946 w 1814968"/>
              <a:gd name="connsiteY108-10354" fmla="*/ 3034146 h 5680363"/>
              <a:gd name="connsiteX109-10355" fmla="*/ 1080655 w 1814968"/>
              <a:gd name="connsiteY109-10356" fmla="*/ 3283528 h 5680363"/>
              <a:gd name="connsiteX110-10357" fmla="*/ 1149928 w 1814968"/>
              <a:gd name="connsiteY110-10358" fmla="*/ 3713020 h 5680363"/>
              <a:gd name="connsiteX111-10359" fmla="*/ 1177638 w 1814968"/>
              <a:gd name="connsiteY111-10360" fmla="*/ 4904510 h 5680363"/>
              <a:gd name="connsiteX112-10361" fmla="*/ 1094508 w 1814968"/>
              <a:gd name="connsiteY112-10362" fmla="*/ 5680363 h 5680363"/>
              <a:gd name="connsiteX0-10363" fmla="*/ 969818 w 1814968"/>
              <a:gd name="connsiteY0-10364" fmla="*/ 304800 h 5680363"/>
              <a:gd name="connsiteX1-10365" fmla="*/ 1052946 w 1814968"/>
              <a:gd name="connsiteY1-10366" fmla="*/ 290945 h 5680363"/>
              <a:gd name="connsiteX2-10367" fmla="*/ 1094509 w 1814968"/>
              <a:gd name="connsiteY2-10368" fmla="*/ 277090 h 5680363"/>
              <a:gd name="connsiteX3-10369" fmla="*/ 1080655 w 1814968"/>
              <a:gd name="connsiteY3-10370" fmla="*/ 193963 h 5680363"/>
              <a:gd name="connsiteX4-10371" fmla="*/ 1025237 w 1814968"/>
              <a:gd name="connsiteY4-10372" fmla="*/ 124690 h 5680363"/>
              <a:gd name="connsiteX5-10373" fmla="*/ 955964 w 1814968"/>
              <a:gd name="connsiteY5-10374" fmla="*/ 69272 h 5680363"/>
              <a:gd name="connsiteX6-10375" fmla="*/ 831273 w 1814968"/>
              <a:gd name="connsiteY6-10376" fmla="*/ 0 h 5680363"/>
              <a:gd name="connsiteX7-10377" fmla="*/ 401782 w 1814968"/>
              <a:gd name="connsiteY7-10378" fmla="*/ 13854 h 5680363"/>
              <a:gd name="connsiteX8-10379" fmla="*/ 360218 w 1814968"/>
              <a:gd name="connsiteY8-10380" fmla="*/ 27709 h 5680363"/>
              <a:gd name="connsiteX9-10381" fmla="*/ 318655 w 1814968"/>
              <a:gd name="connsiteY9-10382" fmla="*/ 55418 h 5680363"/>
              <a:gd name="connsiteX10-10383" fmla="*/ 277091 w 1814968"/>
              <a:gd name="connsiteY10-10384" fmla="*/ 96981 h 5680363"/>
              <a:gd name="connsiteX11-10385" fmla="*/ 263237 w 1814968"/>
              <a:gd name="connsiteY11-10386" fmla="*/ 138545 h 5680363"/>
              <a:gd name="connsiteX12-10387" fmla="*/ 180109 w 1814968"/>
              <a:gd name="connsiteY12-10388" fmla="*/ 180109 h 5680363"/>
              <a:gd name="connsiteX13-10389" fmla="*/ 166255 w 1814968"/>
              <a:gd name="connsiteY13-10390" fmla="*/ 346363 h 5680363"/>
              <a:gd name="connsiteX14-10391" fmla="*/ 138546 w 1814968"/>
              <a:gd name="connsiteY14-10392" fmla="*/ 387927 h 5680363"/>
              <a:gd name="connsiteX15-10393" fmla="*/ 96982 w 1814968"/>
              <a:gd name="connsiteY15-10394" fmla="*/ 457200 h 5680363"/>
              <a:gd name="connsiteX16-10395" fmla="*/ 124691 w 1814968"/>
              <a:gd name="connsiteY16-10396" fmla="*/ 498763 h 5680363"/>
              <a:gd name="connsiteX17-10397" fmla="*/ 207818 w 1814968"/>
              <a:gd name="connsiteY17-10398" fmla="*/ 526472 h 5680363"/>
              <a:gd name="connsiteX18-10399" fmla="*/ 235528 w 1814968"/>
              <a:gd name="connsiteY18-10400" fmla="*/ 568036 h 5680363"/>
              <a:gd name="connsiteX19-10401" fmla="*/ 249382 w 1814968"/>
              <a:gd name="connsiteY19-10402" fmla="*/ 678872 h 5680363"/>
              <a:gd name="connsiteX20-10403" fmla="*/ 290946 w 1814968"/>
              <a:gd name="connsiteY20-10404" fmla="*/ 692727 h 5680363"/>
              <a:gd name="connsiteX21-10405" fmla="*/ 332509 w 1814968"/>
              <a:gd name="connsiteY21-10406" fmla="*/ 720436 h 5680363"/>
              <a:gd name="connsiteX22-10407" fmla="*/ 346364 w 1814968"/>
              <a:gd name="connsiteY22-10408" fmla="*/ 762000 h 5680363"/>
              <a:gd name="connsiteX23-10409" fmla="*/ 415637 w 1814968"/>
              <a:gd name="connsiteY23-10410" fmla="*/ 886690 h 5680363"/>
              <a:gd name="connsiteX24-10411" fmla="*/ 415637 w 1814968"/>
              <a:gd name="connsiteY24-10412" fmla="*/ 1066800 h 5680363"/>
              <a:gd name="connsiteX25-10413" fmla="*/ 498764 w 1814968"/>
              <a:gd name="connsiteY25-10414" fmla="*/ 1094509 h 5680363"/>
              <a:gd name="connsiteX26-10415" fmla="*/ 609600 w 1814968"/>
              <a:gd name="connsiteY26-10416" fmla="*/ 1108363 h 5680363"/>
              <a:gd name="connsiteX27-10417" fmla="*/ 692728 w 1814968"/>
              <a:gd name="connsiteY27-10418" fmla="*/ 1136072 h 5680363"/>
              <a:gd name="connsiteX28-10419" fmla="*/ 734291 w 1814968"/>
              <a:gd name="connsiteY28-10420" fmla="*/ 1163781 h 5680363"/>
              <a:gd name="connsiteX29-10421" fmla="*/ 817418 w 1814968"/>
              <a:gd name="connsiteY29-10422" fmla="*/ 1191490 h 5680363"/>
              <a:gd name="connsiteX30-10423" fmla="*/ 845128 w 1814968"/>
              <a:gd name="connsiteY30-10424" fmla="*/ 1219200 h 5680363"/>
              <a:gd name="connsiteX31-10425" fmla="*/ 886691 w 1814968"/>
              <a:gd name="connsiteY31-10426" fmla="*/ 1233054 h 5680363"/>
              <a:gd name="connsiteX32-10427" fmla="*/ 872837 w 1814968"/>
              <a:gd name="connsiteY32-10428" fmla="*/ 1274618 h 5680363"/>
              <a:gd name="connsiteX33-10429" fmla="*/ 789709 w 1814968"/>
              <a:gd name="connsiteY33-10430" fmla="*/ 1288472 h 5680363"/>
              <a:gd name="connsiteX34-10431" fmla="*/ 734291 w 1814968"/>
              <a:gd name="connsiteY34-10432" fmla="*/ 1302327 h 5680363"/>
              <a:gd name="connsiteX35-10433" fmla="*/ 526473 w 1814968"/>
              <a:gd name="connsiteY35-10434" fmla="*/ 1288472 h 5680363"/>
              <a:gd name="connsiteX36-10435" fmla="*/ 443346 w 1814968"/>
              <a:gd name="connsiteY36-10436" fmla="*/ 1246909 h 5680363"/>
              <a:gd name="connsiteX37-10437" fmla="*/ 401782 w 1814968"/>
              <a:gd name="connsiteY37-10438" fmla="*/ 1233054 h 5680363"/>
              <a:gd name="connsiteX38-10439" fmla="*/ 360218 w 1814968"/>
              <a:gd name="connsiteY38-10440" fmla="*/ 1191490 h 5680363"/>
              <a:gd name="connsiteX39-10441" fmla="*/ 277091 w 1814968"/>
              <a:gd name="connsiteY39-10442" fmla="*/ 1246909 h 5680363"/>
              <a:gd name="connsiteX40-10443" fmla="*/ 263237 w 1814968"/>
              <a:gd name="connsiteY40-10444" fmla="*/ 1288472 h 5680363"/>
              <a:gd name="connsiteX41-10445" fmla="*/ 207818 w 1814968"/>
              <a:gd name="connsiteY41-10446" fmla="*/ 1371600 h 5680363"/>
              <a:gd name="connsiteX42-10447" fmla="*/ 180109 w 1814968"/>
              <a:gd name="connsiteY42-10448" fmla="*/ 1468581 h 5680363"/>
              <a:gd name="connsiteX43-10449" fmla="*/ 124691 w 1814968"/>
              <a:gd name="connsiteY43-10450" fmla="*/ 1551709 h 5680363"/>
              <a:gd name="connsiteX44-10451" fmla="*/ 69273 w 1814968"/>
              <a:gd name="connsiteY44-10452" fmla="*/ 1717963 h 5680363"/>
              <a:gd name="connsiteX45-10453" fmla="*/ 55418 w 1814968"/>
              <a:gd name="connsiteY45-10454" fmla="*/ 1759527 h 5680363"/>
              <a:gd name="connsiteX46-10455" fmla="*/ 41564 w 1814968"/>
              <a:gd name="connsiteY46-10456" fmla="*/ 1801090 h 5680363"/>
              <a:gd name="connsiteX47-10457" fmla="*/ 27709 w 1814968"/>
              <a:gd name="connsiteY47-10458" fmla="*/ 2064327 h 5680363"/>
              <a:gd name="connsiteX48-10459" fmla="*/ 13855 w 1814968"/>
              <a:gd name="connsiteY48-10460" fmla="*/ 2105890 h 5680363"/>
              <a:gd name="connsiteX49-10461" fmla="*/ 0 w 1814968"/>
              <a:gd name="connsiteY49-10462" fmla="*/ 2798618 h 5680363"/>
              <a:gd name="connsiteX50-10463" fmla="*/ 13855 w 1814968"/>
              <a:gd name="connsiteY50-10464" fmla="*/ 2840181 h 5680363"/>
              <a:gd name="connsiteX51-10465" fmla="*/ 83128 w 1814968"/>
              <a:gd name="connsiteY51-10466" fmla="*/ 2854036 h 5680363"/>
              <a:gd name="connsiteX52-10467" fmla="*/ 138546 w 1814968"/>
              <a:gd name="connsiteY52-10468" fmla="*/ 2867890 h 5680363"/>
              <a:gd name="connsiteX53-10469" fmla="*/ 221673 w 1814968"/>
              <a:gd name="connsiteY53-10470" fmla="*/ 2840181 h 5680363"/>
              <a:gd name="connsiteX54-10471" fmla="*/ 277091 w 1814968"/>
              <a:gd name="connsiteY54-10472" fmla="*/ 2812472 h 5680363"/>
              <a:gd name="connsiteX55-10473" fmla="*/ 332509 w 1814968"/>
              <a:gd name="connsiteY55-10474" fmla="*/ 2798618 h 5680363"/>
              <a:gd name="connsiteX56-10475" fmla="*/ 457200 w 1814968"/>
              <a:gd name="connsiteY56-10476" fmla="*/ 2770909 h 5680363"/>
              <a:gd name="connsiteX57-10477" fmla="*/ 471055 w 1814968"/>
              <a:gd name="connsiteY57-10478" fmla="*/ 2729345 h 5680363"/>
              <a:gd name="connsiteX58-10479" fmla="*/ 387928 w 1814968"/>
              <a:gd name="connsiteY58-10480" fmla="*/ 2729345 h 5680363"/>
              <a:gd name="connsiteX59-10481" fmla="*/ 277091 w 1814968"/>
              <a:gd name="connsiteY59-10482" fmla="*/ 2812472 h 5680363"/>
              <a:gd name="connsiteX60-10483" fmla="*/ 221673 w 1814968"/>
              <a:gd name="connsiteY60-10484" fmla="*/ 2895600 h 5680363"/>
              <a:gd name="connsiteX61-10485" fmla="*/ 249382 w 1814968"/>
              <a:gd name="connsiteY61-10486" fmla="*/ 2937163 h 5680363"/>
              <a:gd name="connsiteX62-10487" fmla="*/ 332509 w 1814968"/>
              <a:gd name="connsiteY62-10488" fmla="*/ 2964872 h 5680363"/>
              <a:gd name="connsiteX63-10489" fmla="*/ 512618 w 1814968"/>
              <a:gd name="connsiteY63-10490" fmla="*/ 2951018 h 5680363"/>
              <a:gd name="connsiteX64-10491" fmla="*/ 637309 w 1814968"/>
              <a:gd name="connsiteY64-10492" fmla="*/ 2881746 h 5680363"/>
              <a:gd name="connsiteX65-10493" fmla="*/ 845128 w 1814968"/>
              <a:gd name="connsiteY65-10494" fmla="*/ 2909454 h 5680363"/>
              <a:gd name="connsiteX66-10495" fmla="*/ 623454 w 1814968"/>
              <a:gd name="connsiteY66-10496" fmla="*/ 2770908 h 5680363"/>
              <a:gd name="connsiteX67-10497" fmla="*/ 1011382 w 1814968"/>
              <a:gd name="connsiteY67-10498" fmla="*/ 2923309 h 5680363"/>
              <a:gd name="connsiteX68-10499" fmla="*/ 1011382 w 1814968"/>
              <a:gd name="connsiteY68-10500" fmla="*/ 2563091 h 5680363"/>
              <a:gd name="connsiteX69-10501" fmla="*/ 775855 w 1814968"/>
              <a:gd name="connsiteY69-10502" fmla="*/ 2438401 h 5680363"/>
              <a:gd name="connsiteX70-10503" fmla="*/ 471055 w 1814968"/>
              <a:gd name="connsiteY70-10504" fmla="*/ 2175163 h 5680363"/>
              <a:gd name="connsiteX71-10505" fmla="*/ 1149928 w 1814968"/>
              <a:gd name="connsiteY71-10506" fmla="*/ 2521528 h 5680363"/>
              <a:gd name="connsiteX72-10507" fmla="*/ 1454727 w 1814968"/>
              <a:gd name="connsiteY72-10508" fmla="*/ 1870364 h 5680363"/>
              <a:gd name="connsiteX73-10509" fmla="*/ 1011381 w 1814968"/>
              <a:gd name="connsiteY73-10510" fmla="*/ 2022764 h 5680363"/>
              <a:gd name="connsiteX74-10511" fmla="*/ 554184 w 1814968"/>
              <a:gd name="connsiteY74-10512" fmla="*/ 1427019 h 5680363"/>
              <a:gd name="connsiteX75-10513" fmla="*/ 1814946 w 1814968"/>
              <a:gd name="connsiteY75-10514" fmla="*/ 1094510 h 5680363"/>
              <a:gd name="connsiteX76-10515" fmla="*/ 1607128 w 1814968"/>
              <a:gd name="connsiteY76-10516" fmla="*/ 1870364 h 5680363"/>
              <a:gd name="connsiteX77-10517" fmla="*/ 1454728 w 1814968"/>
              <a:gd name="connsiteY77-10518" fmla="*/ 1828801 h 5680363"/>
              <a:gd name="connsiteX78-10519" fmla="*/ 1260764 w 1814968"/>
              <a:gd name="connsiteY78-10520" fmla="*/ 2313710 h 5680363"/>
              <a:gd name="connsiteX79-10521" fmla="*/ 1177637 w 1814968"/>
              <a:gd name="connsiteY79-10522" fmla="*/ 2507673 h 5680363"/>
              <a:gd name="connsiteX80-10523" fmla="*/ 1052946 w 1814968"/>
              <a:gd name="connsiteY80-10524" fmla="*/ 2521528 h 5680363"/>
              <a:gd name="connsiteX81-10525" fmla="*/ 1011382 w 1814968"/>
              <a:gd name="connsiteY81-10526" fmla="*/ 3048000 h 5680363"/>
              <a:gd name="connsiteX82-10527" fmla="*/ 290946 w 1814968"/>
              <a:gd name="connsiteY82-10528" fmla="*/ 3034145 h 5680363"/>
              <a:gd name="connsiteX83-10529" fmla="*/ 235528 w 1814968"/>
              <a:gd name="connsiteY83-10530" fmla="*/ 3020290 h 5680363"/>
              <a:gd name="connsiteX84-10531" fmla="*/ 124691 w 1814968"/>
              <a:gd name="connsiteY84-10532" fmla="*/ 3006436 h 5680363"/>
              <a:gd name="connsiteX85-10533" fmla="*/ 83128 w 1814968"/>
              <a:gd name="connsiteY85-10534" fmla="*/ 2895600 h 5680363"/>
              <a:gd name="connsiteX86-10535" fmla="*/ 55418 w 1814968"/>
              <a:gd name="connsiteY86-10536" fmla="*/ 2854036 h 5680363"/>
              <a:gd name="connsiteX87-10537" fmla="*/ 69273 w 1814968"/>
              <a:gd name="connsiteY87-10538" fmla="*/ 2895600 h 5680363"/>
              <a:gd name="connsiteX88-10539" fmla="*/ 83128 w 1814968"/>
              <a:gd name="connsiteY88-10540" fmla="*/ 3255818 h 5680363"/>
              <a:gd name="connsiteX89-10541" fmla="*/ 110837 w 1814968"/>
              <a:gd name="connsiteY89-10542" fmla="*/ 3297381 h 5680363"/>
              <a:gd name="connsiteX90-10543" fmla="*/ 124691 w 1814968"/>
              <a:gd name="connsiteY90-10544" fmla="*/ 3338945 h 5680363"/>
              <a:gd name="connsiteX91-10545" fmla="*/ 138546 w 1814968"/>
              <a:gd name="connsiteY91-10546" fmla="*/ 3574472 h 5680363"/>
              <a:gd name="connsiteX92-10547" fmla="*/ 180109 w 1814968"/>
              <a:gd name="connsiteY92-10548" fmla="*/ 3657600 h 5680363"/>
              <a:gd name="connsiteX93-10549" fmla="*/ 207818 w 1814968"/>
              <a:gd name="connsiteY93-10550" fmla="*/ 3740727 h 5680363"/>
              <a:gd name="connsiteX94-10551" fmla="*/ 263237 w 1814968"/>
              <a:gd name="connsiteY94-10552" fmla="*/ 3810000 h 5680363"/>
              <a:gd name="connsiteX95-10553" fmla="*/ 401782 w 1814968"/>
              <a:gd name="connsiteY95-10554" fmla="*/ 4544290 h 5680363"/>
              <a:gd name="connsiteX96-10555" fmla="*/ 471055 w 1814968"/>
              <a:gd name="connsiteY96-10556" fmla="*/ 5583382 h 5680363"/>
              <a:gd name="connsiteX97-10557" fmla="*/ 443346 w 1814968"/>
              <a:gd name="connsiteY97-10558" fmla="*/ 5181601 h 5680363"/>
              <a:gd name="connsiteX98-10559" fmla="*/ 332509 w 1814968"/>
              <a:gd name="connsiteY98-10560" fmla="*/ 3976254 h 5680363"/>
              <a:gd name="connsiteX99-10561" fmla="*/ 207818 w 1814968"/>
              <a:gd name="connsiteY99-10562" fmla="*/ 5264727 h 5680363"/>
              <a:gd name="connsiteX100-10563" fmla="*/ 166255 w 1814968"/>
              <a:gd name="connsiteY100-10564" fmla="*/ 5541818 h 5680363"/>
              <a:gd name="connsiteX101-10565" fmla="*/ 138546 w 1814968"/>
              <a:gd name="connsiteY101-10566" fmla="*/ 5583381 h 5680363"/>
              <a:gd name="connsiteX102-10567" fmla="*/ 304800 w 1814968"/>
              <a:gd name="connsiteY102-10568" fmla="*/ 5611091 h 5680363"/>
              <a:gd name="connsiteX103-10569" fmla="*/ 706582 w 1814968"/>
              <a:gd name="connsiteY103-10570" fmla="*/ 5597237 h 5680363"/>
              <a:gd name="connsiteX104-10571" fmla="*/ 748146 w 1814968"/>
              <a:gd name="connsiteY104-10572" fmla="*/ 5389419 h 5680363"/>
              <a:gd name="connsiteX105-10573" fmla="*/ 748146 w 1814968"/>
              <a:gd name="connsiteY105-10574" fmla="*/ 3893128 h 5680363"/>
              <a:gd name="connsiteX106-10575" fmla="*/ 706582 w 1814968"/>
              <a:gd name="connsiteY106-10576" fmla="*/ 3075710 h 5680363"/>
              <a:gd name="connsiteX107-10577" fmla="*/ 845128 w 1814968"/>
              <a:gd name="connsiteY107-10578" fmla="*/ 3061855 h 5680363"/>
              <a:gd name="connsiteX108-10579" fmla="*/ 1011382 w 1814968"/>
              <a:gd name="connsiteY108-10580" fmla="*/ 3048001 h 5680363"/>
              <a:gd name="connsiteX109-10581" fmla="*/ 1052946 w 1814968"/>
              <a:gd name="connsiteY109-10582" fmla="*/ 3034146 h 5680363"/>
              <a:gd name="connsiteX110-10583" fmla="*/ 1080655 w 1814968"/>
              <a:gd name="connsiteY110-10584" fmla="*/ 3283528 h 5680363"/>
              <a:gd name="connsiteX111-10585" fmla="*/ 1149928 w 1814968"/>
              <a:gd name="connsiteY111-10586" fmla="*/ 3713020 h 5680363"/>
              <a:gd name="connsiteX112-10587" fmla="*/ 1177638 w 1814968"/>
              <a:gd name="connsiteY112-10588" fmla="*/ 4904510 h 5680363"/>
              <a:gd name="connsiteX113" fmla="*/ 1094508 w 1814968"/>
              <a:gd name="connsiteY113" fmla="*/ 5680363 h 5680363"/>
              <a:gd name="connsiteX0-10589" fmla="*/ 969818 w 1814968"/>
              <a:gd name="connsiteY0-10590" fmla="*/ 304800 h 5680363"/>
              <a:gd name="connsiteX1-10591" fmla="*/ 1052946 w 1814968"/>
              <a:gd name="connsiteY1-10592" fmla="*/ 290945 h 5680363"/>
              <a:gd name="connsiteX2-10593" fmla="*/ 1094509 w 1814968"/>
              <a:gd name="connsiteY2-10594" fmla="*/ 277090 h 5680363"/>
              <a:gd name="connsiteX3-10595" fmla="*/ 1080655 w 1814968"/>
              <a:gd name="connsiteY3-10596" fmla="*/ 193963 h 5680363"/>
              <a:gd name="connsiteX4-10597" fmla="*/ 1025237 w 1814968"/>
              <a:gd name="connsiteY4-10598" fmla="*/ 124690 h 5680363"/>
              <a:gd name="connsiteX5-10599" fmla="*/ 955964 w 1814968"/>
              <a:gd name="connsiteY5-10600" fmla="*/ 69272 h 5680363"/>
              <a:gd name="connsiteX6-10601" fmla="*/ 831273 w 1814968"/>
              <a:gd name="connsiteY6-10602" fmla="*/ 0 h 5680363"/>
              <a:gd name="connsiteX7-10603" fmla="*/ 401782 w 1814968"/>
              <a:gd name="connsiteY7-10604" fmla="*/ 13854 h 5680363"/>
              <a:gd name="connsiteX8-10605" fmla="*/ 360218 w 1814968"/>
              <a:gd name="connsiteY8-10606" fmla="*/ 27709 h 5680363"/>
              <a:gd name="connsiteX9-10607" fmla="*/ 318655 w 1814968"/>
              <a:gd name="connsiteY9-10608" fmla="*/ 55418 h 5680363"/>
              <a:gd name="connsiteX10-10609" fmla="*/ 277091 w 1814968"/>
              <a:gd name="connsiteY10-10610" fmla="*/ 96981 h 5680363"/>
              <a:gd name="connsiteX11-10611" fmla="*/ 263237 w 1814968"/>
              <a:gd name="connsiteY11-10612" fmla="*/ 138545 h 5680363"/>
              <a:gd name="connsiteX12-10613" fmla="*/ 180109 w 1814968"/>
              <a:gd name="connsiteY12-10614" fmla="*/ 180109 h 5680363"/>
              <a:gd name="connsiteX13-10615" fmla="*/ 166255 w 1814968"/>
              <a:gd name="connsiteY13-10616" fmla="*/ 346363 h 5680363"/>
              <a:gd name="connsiteX14-10617" fmla="*/ 138546 w 1814968"/>
              <a:gd name="connsiteY14-10618" fmla="*/ 387927 h 5680363"/>
              <a:gd name="connsiteX15-10619" fmla="*/ 96982 w 1814968"/>
              <a:gd name="connsiteY15-10620" fmla="*/ 457200 h 5680363"/>
              <a:gd name="connsiteX16-10621" fmla="*/ 124691 w 1814968"/>
              <a:gd name="connsiteY16-10622" fmla="*/ 498763 h 5680363"/>
              <a:gd name="connsiteX17-10623" fmla="*/ 207818 w 1814968"/>
              <a:gd name="connsiteY17-10624" fmla="*/ 526472 h 5680363"/>
              <a:gd name="connsiteX18-10625" fmla="*/ 235528 w 1814968"/>
              <a:gd name="connsiteY18-10626" fmla="*/ 568036 h 5680363"/>
              <a:gd name="connsiteX19-10627" fmla="*/ 249382 w 1814968"/>
              <a:gd name="connsiteY19-10628" fmla="*/ 678872 h 5680363"/>
              <a:gd name="connsiteX20-10629" fmla="*/ 290946 w 1814968"/>
              <a:gd name="connsiteY20-10630" fmla="*/ 692727 h 5680363"/>
              <a:gd name="connsiteX21-10631" fmla="*/ 332509 w 1814968"/>
              <a:gd name="connsiteY21-10632" fmla="*/ 720436 h 5680363"/>
              <a:gd name="connsiteX22-10633" fmla="*/ 346364 w 1814968"/>
              <a:gd name="connsiteY22-10634" fmla="*/ 762000 h 5680363"/>
              <a:gd name="connsiteX23-10635" fmla="*/ 415637 w 1814968"/>
              <a:gd name="connsiteY23-10636" fmla="*/ 886690 h 5680363"/>
              <a:gd name="connsiteX24-10637" fmla="*/ 415637 w 1814968"/>
              <a:gd name="connsiteY24-10638" fmla="*/ 1066800 h 5680363"/>
              <a:gd name="connsiteX25-10639" fmla="*/ 498764 w 1814968"/>
              <a:gd name="connsiteY25-10640" fmla="*/ 1094509 h 5680363"/>
              <a:gd name="connsiteX26-10641" fmla="*/ 609600 w 1814968"/>
              <a:gd name="connsiteY26-10642" fmla="*/ 1108363 h 5680363"/>
              <a:gd name="connsiteX27-10643" fmla="*/ 692728 w 1814968"/>
              <a:gd name="connsiteY27-10644" fmla="*/ 1136072 h 5680363"/>
              <a:gd name="connsiteX28-10645" fmla="*/ 734291 w 1814968"/>
              <a:gd name="connsiteY28-10646" fmla="*/ 1163781 h 5680363"/>
              <a:gd name="connsiteX29-10647" fmla="*/ 817418 w 1814968"/>
              <a:gd name="connsiteY29-10648" fmla="*/ 1191490 h 5680363"/>
              <a:gd name="connsiteX30-10649" fmla="*/ 845128 w 1814968"/>
              <a:gd name="connsiteY30-10650" fmla="*/ 1219200 h 5680363"/>
              <a:gd name="connsiteX31-10651" fmla="*/ 886691 w 1814968"/>
              <a:gd name="connsiteY31-10652" fmla="*/ 1233054 h 5680363"/>
              <a:gd name="connsiteX32-10653" fmla="*/ 872837 w 1814968"/>
              <a:gd name="connsiteY32-10654" fmla="*/ 1274618 h 5680363"/>
              <a:gd name="connsiteX33-10655" fmla="*/ 789709 w 1814968"/>
              <a:gd name="connsiteY33-10656" fmla="*/ 1288472 h 5680363"/>
              <a:gd name="connsiteX34-10657" fmla="*/ 734291 w 1814968"/>
              <a:gd name="connsiteY34-10658" fmla="*/ 1302327 h 5680363"/>
              <a:gd name="connsiteX35-10659" fmla="*/ 526473 w 1814968"/>
              <a:gd name="connsiteY35-10660" fmla="*/ 1288472 h 5680363"/>
              <a:gd name="connsiteX36-10661" fmla="*/ 443346 w 1814968"/>
              <a:gd name="connsiteY36-10662" fmla="*/ 1246909 h 5680363"/>
              <a:gd name="connsiteX37-10663" fmla="*/ 401782 w 1814968"/>
              <a:gd name="connsiteY37-10664" fmla="*/ 1233054 h 5680363"/>
              <a:gd name="connsiteX38-10665" fmla="*/ 360218 w 1814968"/>
              <a:gd name="connsiteY38-10666" fmla="*/ 1191490 h 5680363"/>
              <a:gd name="connsiteX39-10667" fmla="*/ 277091 w 1814968"/>
              <a:gd name="connsiteY39-10668" fmla="*/ 1246909 h 5680363"/>
              <a:gd name="connsiteX40-10669" fmla="*/ 263237 w 1814968"/>
              <a:gd name="connsiteY40-10670" fmla="*/ 1288472 h 5680363"/>
              <a:gd name="connsiteX41-10671" fmla="*/ 207818 w 1814968"/>
              <a:gd name="connsiteY41-10672" fmla="*/ 1371600 h 5680363"/>
              <a:gd name="connsiteX42-10673" fmla="*/ 180109 w 1814968"/>
              <a:gd name="connsiteY42-10674" fmla="*/ 1468581 h 5680363"/>
              <a:gd name="connsiteX43-10675" fmla="*/ 124691 w 1814968"/>
              <a:gd name="connsiteY43-10676" fmla="*/ 1551709 h 5680363"/>
              <a:gd name="connsiteX44-10677" fmla="*/ 69273 w 1814968"/>
              <a:gd name="connsiteY44-10678" fmla="*/ 1717963 h 5680363"/>
              <a:gd name="connsiteX45-10679" fmla="*/ 55418 w 1814968"/>
              <a:gd name="connsiteY45-10680" fmla="*/ 1759527 h 5680363"/>
              <a:gd name="connsiteX46-10681" fmla="*/ 41564 w 1814968"/>
              <a:gd name="connsiteY46-10682" fmla="*/ 1801090 h 5680363"/>
              <a:gd name="connsiteX47-10683" fmla="*/ 27709 w 1814968"/>
              <a:gd name="connsiteY47-10684" fmla="*/ 2064327 h 5680363"/>
              <a:gd name="connsiteX48-10685" fmla="*/ 13855 w 1814968"/>
              <a:gd name="connsiteY48-10686" fmla="*/ 2105890 h 5680363"/>
              <a:gd name="connsiteX49-10687" fmla="*/ 0 w 1814968"/>
              <a:gd name="connsiteY49-10688" fmla="*/ 2798618 h 5680363"/>
              <a:gd name="connsiteX50-10689" fmla="*/ 13855 w 1814968"/>
              <a:gd name="connsiteY50-10690" fmla="*/ 2840181 h 5680363"/>
              <a:gd name="connsiteX51-10691" fmla="*/ 83128 w 1814968"/>
              <a:gd name="connsiteY51-10692" fmla="*/ 2854036 h 5680363"/>
              <a:gd name="connsiteX52-10693" fmla="*/ 138546 w 1814968"/>
              <a:gd name="connsiteY52-10694" fmla="*/ 2867890 h 5680363"/>
              <a:gd name="connsiteX53-10695" fmla="*/ 221673 w 1814968"/>
              <a:gd name="connsiteY53-10696" fmla="*/ 2840181 h 5680363"/>
              <a:gd name="connsiteX54-10697" fmla="*/ 277091 w 1814968"/>
              <a:gd name="connsiteY54-10698" fmla="*/ 2812472 h 5680363"/>
              <a:gd name="connsiteX55-10699" fmla="*/ 332509 w 1814968"/>
              <a:gd name="connsiteY55-10700" fmla="*/ 2798618 h 5680363"/>
              <a:gd name="connsiteX56-10701" fmla="*/ 457200 w 1814968"/>
              <a:gd name="connsiteY56-10702" fmla="*/ 2770909 h 5680363"/>
              <a:gd name="connsiteX57-10703" fmla="*/ 471055 w 1814968"/>
              <a:gd name="connsiteY57-10704" fmla="*/ 2729345 h 5680363"/>
              <a:gd name="connsiteX58-10705" fmla="*/ 387928 w 1814968"/>
              <a:gd name="connsiteY58-10706" fmla="*/ 2729345 h 5680363"/>
              <a:gd name="connsiteX59-10707" fmla="*/ 277091 w 1814968"/>
              <a:gd name="connsiteY59-10708" fmla="*/ 2812472 h 5680363"/>
              <a:gd name="connsiteX60-10709" fmla="*/ 221673 w 1814968"/>
              <a:gd name="connsiteY60-10710" fmla="*/ 2895600 h 5680363"/>
              <a:gd name="connsiteX61-10711" fmla="*/ 249382 w 1814968"/>
              <a:gd name="connsiteY61-10712" fmla="*/ 2937163 h 5680363"/>
              <a:gd name="connsiteX62-10713" fmla="*/ 332509 w 1814968"/>
              <a:gd name="connsiteY62-10714" fmla="*/ 2964872 h 5680363"/>
              <a:gd name="connsiteX63-10715" fmla="*/ 512618 w 1814968"/>
              <a:gd name="connsiteY63-10716" fmla="*/ 2951018 h 5680363"/>
              <a:gd name="connsiteX64-10717" fmla="*/ 637309 w 1814968"/>
              <a:gd name="connsiteY64-10718" fmla="*/ 2881746 h 5680363"/>
              <a:gd name="connsiteX65-10719" fmla="*/ 845128 w 1814968"/>
              <a:gd name="connsiteY65-10720" fmla="*/ 2909454 h 5680363"/>
              <a:gd name="connsiteX66-10721" fmla="*/ 623454 w 1814968"/>
              <a:gd name="connsiteY66-10722" fmla="*/ 2770908 h 5680363"/>
              <a:gd name="connsiteX67-10723" fmla="*/ 1011382 w 1814968"/>
              <a:gd name="connsiteY67-10724" fmla="*/ 2923309 h 5680363"/>
              <a:gd name="connsiteX68-10725" fmla="*/ 1011382 w 1814968"/>
              <a:gd name="connsiteY68-10726" fmla="*/ 2563091 h 5680363"/>
              <a:gd name="connsiteX69-10727" fmla="*/ 775855 w 1814968"/>
              <a:gd name="connsiteY69-10728" fmla="*/ 2438401 h 5680363"/>
              <a:gd name="connsiteX70-10729" fmla="*/ 471055 w 1814968"/>
              <a:gd name="connsiteY70-10730" fmla="*/ 2175163 h 5680363"/>
              <a:gd name="connsiteX71-10731" fmla="*/ 1149928 w 1814968"/>
              <a:gd name="connsiteY71-10732" fmla="*/ 2521528 h 5680363"/>
              <a:gd name="connsiteX72-10733" fmla="*/ 1454727 w 1814968"/>
              <a:gd name="connsiteY72-10734" fmla="*/ 1870364 h 5680363"/>
              <a:gd name="connsiteX73-10735" fmla="*/ 1011381 w 1814968"/>
              <a:gd name="connsiteY73-10736" fmla="*/ 2022764 h 5680363"/>
              <a:gd name="connsiteX74-10737" fmla="*/ 720436 w 1814968"/>
              <a:gd name="connsiteY74-10738" fmla="*/ 1634837 h 5680363"/>
              <a:gd name="connsiteX75-10739" fmla="*/ 554184 w 1814968"/>
              <a:gd name="connsiteY75-10740" fmla="*/ 1427019 h 5680363"/>
              <a:gd name="connsiteX76-10741" fmla="*/ 1814946 w 1814968"/>
              <a:gd name="connsiteY76-10742" fmla="*/ 1094510 h 5680363"/>
              <a:gd name="connsiteX77-10743" fmla="*/ 1607128 w 1814968"/>
              <a:gd name="connsiteY77-10744" fmla="*/ 1870364 h 5680363"/>
              <a:gd name="connsiteX78-10745" fmla="*/ 1454728 w 1814968"/>
              <a:gd name="connsiteY78-10746" fmla="*/ 1828801 h 5680363"/>
              <a:gd name="connsiteX79-10747" fmla="*/ 1260764 w 1814968"/>
              <a:gd name="connsiteY79-10748" fmla="*/ 2313710 h 5680363"/>
              <a:gd name="connsiteX80-10749" fmla="*/ 1177637 w 1814968"/>
              <a:gd name="connsiteY80-10750" fmla="*/ 2507673 h 5680363"/>
              <a:gd name="connsiteX81-10751" fmla="*/ 1052946 w 1814968"/>
              <a:gd name="connsiteY81-10752" fmla="*/ 2521528 h 5680363"/>
              <a:gd name="connsiteX82-10753" fmla="*/ 1011382 w 1814968"/>
              <a:gd name="connsiteY82-10754" fmla="*/ 3048000 h 5680363"/>
              <a:gd name="connsiteX83-10755" fmla="*/ 290946 w 1814968"/>
              <a:gd name="connsiteY83-10756" fmla="*/ 3034145 h 5680363"/>
              <a:gd name="connsiteX84-10757" fmla="*/ 235528 w 1814968"/>
              <a:gd name="connsiteY84-10758" fmla="*/ 3020290 h 5680363"/>
              <a:gd name="connsiteX85-10759" fmla="*/ 124691 w 1814968"/>
              <a:gd name="connsiteY85-10760" fmla="*/ 3006436 h 5680363"/>
              <a:gd name="connsiteX86-10761" fmla="*/ 83128 w 1814968"/>
              <a:gd name="connsiteY86-10762" fmla="*/ 2895600 h 5680363"/>
              <a:gd name="connsiteX87-10763" fmla="*/ 55418 w 1814968"/>
              <a:gd name="connsiteY87-10764" fmla="*/ 2854036 h 5680363"/>
              <a:gd name="connsiteX88-10765" fmla="*/ 69273 w 1814968"/>
              <a:gd name="connsiteY88-10766" fmla="*/ 2895600 h 5680363"/>
              <a:gd name="connsiteX89-10767" fmla="*/ 83128 w 1814968"/>
              <a:gd name="connsiteY89-10768" fmla="*/ 3255818 h 5680363"/>
              <a:gd name="connsiteX90-10769" fmla="*/ 110837 w 1814968"/>
              <a:gd name="connsiteY90-10770" fmla="*/ 3297381 h 5680363"/>
              <a:gd name="connsiteX91-10771" fmla="*/ 124691 w 1814968"/>
              <a:gd name="connsiteY91-10772" fmla="*/ 3338945 h 5680363"/>
              <a:gd name="connsiteX92-10773" fmla="*/ 138546 w 1814968"/>
              <a:gd name="connsiteY92-10774" fmla="*/ 3574472 h 5680363"/>
              <a:gd name="connsiteX93-10775" fmla="*/ 180109 w 1814968"/>
              <a:gd name="connsiteY93-10776" fmla="*/ 3657600 h 5680363"/>
              <a:gd name="connsiteX94-10777" fmla="*/ 207818 w 1814968"/>
              <a:gd name="connsiteY94-10778" fmla="*/ 3740727 h 5680363"/>
              <a:gd name="connsiteX95-10779" fmla="*/ 263237 w 1814968"/>
              <a:gd name="connsiteY95-10780" fmla="*/ 3810000 h 5680363"/>
              <a:gd name="connsiteX96-10781" fmla="*/ 401782 w 1814968"/>
              <a:gd name="connsiteY96-10782" fmla="*/ 4544290 h 5680363"/>
              <a:gd name="connsiteX97-10783" fmla="*/ 471055 w 1814968"/>
              <a:gd name="connsiteY97-10784" fmla="*/ 5583382 h 5680363"/>
              <a:gd name="connsiteX98-10785" fmla="*/ 443346 w 1814968"/>
              <a:gd name="connsiteY98-10786" fmla="*/ 5181601 h 5680363"/>
              <a:gd name="connsiteX99-10787" fmla="*/ 332509 w 1814968"/>
              <a:gd name="connsiteY99-10788" fmla="*/ 3976254 h 5680363"/>
              <a:gd name="connsiteX100-10789" fmla="*/ 207818 w 1814968"/>
              <a:gd name="connsiteY100-10790" fmla="*/ 5264727 h 5680363"/>
              <a:gd name="connsiteX101-10791" fmla="*/ 166255 w 1814968"/>
              <a:gd name="connsiteY101-10792" fmla="*/ 5541818 h 5680363"/>
              <a:gd name="connsiteX102-10793" fmla="*/ 138546 w 1814968"/>
              <a:gd name="connsiteY102-10794" fmla="*/ 5583381 h 5680363"/>
              <a:gd name="connsiteX103-10795" fmla="*/ 304800 w 1814968"/>
              <a:gd name="connsiteY103-10796" fmla="*/ 5611091 h 5680363"/>
              <a:gd name="connsiteX104-10797" fmla="*/ 706582 w 1814968"/>
              <a:gd name="connsiteY104-10798" fmla="*/ 5597237 h 5680363"/>
              <a:gd name="connsiteX105-10799" fmla="*/ 748146 w 1814968"/>
              <a:gd name="connsiteY105-10800" fmla="*/ 5389419 h 5680363"/>
              <a:gd name="connsiteX106-10801" fmla="*/ 748146 w 1814968"/>
              <a:gd name="connsiteY106-10802" fmla="*/ 3893128 h 5680363"/>
              <a:gd name="connsiteX107-10803" fmla="*/ 706582 w 1814968"/>
              <a:gd name="connsiteY107-10804" fmla="*/ 3075710 h 5680363"/>
              <a:gd name="connsiteX108-10805" fmla="*/ 845128 w 1814968"/>
              <a:gd name="connsiteY108-10806" fmla="*/ 3061855 h 5680363"/>
              <a:gd name="connsiteX109-10807" fmla="*/ 1011382 w 1814968"/>
              <a:gd name="connsiteY109-10808" fmla="*/ 3048001 h 5680363"/>
              <a:gd name="connsiteX110-10809" fmla="*/ 1052946 w 1814968"/>
              <a:gd name="connsiteY110-10810" fmla="*/ 3034146 h 5680363"/>
              <a:gd name="connsiteX111-10811" fmla="*/ 1080655 w 1814968"/>
              <a:gd name="connsiteY111-10812" fmla="*/ 3283528 h 5680363"/>
              <a:gd name="connsiteX112-10813" fmla="*/ 1149928 w 1814968"/>
              <a:gd name="connsiteY112-10814" fmla="*/ 3713020 h 5680363"/>
              <a:gd name="connsiteX113-10815" fmla="*/ 1177638 w 1814968"/>
              <a:gd name="connsiteY113-10816" fmla="*/ 4904510 h 5680363"/>
              <a:gd name="connsiteX114" fmla="*/ 1094508 w 1814968"/>
              <a:gd name="connsiteY114" fmla="*/ 5680363 h 5680363"/>
              <a:gd name="connsiteX0-10817" fmla="*/ 969818 w 1814968"/>
              <a:gd name="connsiteY0-10818" fmla="*/ 304800 h 5680363"/>
              <a:gd name="connsiteX1-10819" fmla="*/ 1052946 w 1814968"/>
              <a:gd name="connsiteY1-10820" fmla="*/ 290945 h 5680363"/>
              <a:gd name="connsiteX2-10821" fmla="*/ 1094509 w 1814968"/>
              <a:gd name="connsiteY2-10822" fmla="*/ 277090 h 5680363"/>
              <a:gd name="connsiteX3-10823" fmla="*/ 1080655 w 1814968"/>
              <a:gd name="connsiteY3-10824" fmla="*/ 193963 h 5680363"/>
              <a:gd name="connsiteX4-10825" fmla="*/ 1025237 w 1814968"/>
              <a:gd name="connsiteY4-10826" fmla="*/ 124690 h 5680363"/>
              <a:gd name="connsiteX5-10827" fmla="*/ 955964 w 1814968"/>
              <a:gd name="connsiteY5-10828" fmla="*/ 69272 h 5680363"/>
              <a:gd name="connsiteX6-10829" fmla="*/ 831273 w 1814968"/>
              <a:gd name="connsiteY6-10830" fmla="*/ 0 h 5680363"/>
              <a:gd name="connsiteX7-10831" fmla="*/ 401782 w 1814968"/>
              <a:gd name="connsiteY7-10832" fmla="*/ 13854 h 5680363"/>
              <a:gd name="connsiteX8-10833" fmla="*/ 360218 w 1814968"/>
              <a:gd name="connsiteY8-10834" fmla="*/ 27709 h 5680363"/>
              <a:gd name="connsiteX9-10835" fmla="*/ 318655 w 1814968"/>
              <a:gd name="connsiteY9-10836" fmla="*/ 55418 h 5680363"/>
              <a:gd name="connsiteX10-10837" fmla="*/ 277091 w 1814968"/>
              <a:gd name="connsiteY10-10838" fmla="*/ 96981 h 5680363"/>
              <a:gd name="connsiteX11-10839" fmla="*/ 263237 w 1814968"/>
              <a:gd name="connsiteY11-10840" fmla="*/ 138545 h 5680363"/>
              <a:gd name="connsiteX12-10841" fmla="*/ 180109 w 1814968"/>
              <a:gd name="connsiteY12-10842" fmla="*/ 180109 h 5680363"/>
              <a:gd name="connsiteX13-10843" fmla="*/ 166255 w 1814968"/>
              <a:gd name="connsiteY13-10844" fmla="*/ 346363 h 5680363"/>
              <a:gd name="connsiteX14-10845" fmla="*/ 138546 w 1814968"/>
              <a:gd name="connsiteY14-10846" fmla="*/ 387927 h 5680363"/>
              <a:gd name="connsiteX15-10847" fmla="*/ 96982 w 1814968"/>
              <a:gd name="connsiteY15-10848" fmla="*/ 457200 h 5680363"/>
              <a:gd name="connsiteX16-10849" fmla="*/ 124691 w 1814968"/>
              <a:gd name="connsiteY16-10850" fmla="*/ 498763 h 5680363"/>
              <a:gd name="connsiteX17-10851" fmla="*/ 207818 w 1814968"/>
              <a:gd name="connsiteY17-10852" fmla="*/ 526472 h 5680363"/>
              <a:gd name="connsiteX18-10853" fmla="*/ 235528 w 1814968"/>
              <a:gd name="connsiteY18-10854" fmla="*/ 568036 h 5680363"/>
              <a:gd name="connsiteX19-10855" fmla="*/ 249382 w 1814968"/>
              <a:gd name="connsiteY19-10856" fmla="*/ 678872 h 5680363"/>
              <a:gd name="connsiteX20-10857" fmla="*/ 290946 w 1814968"/>
              <a:gd name="connsiteY20-10858" fmla="*/ 692727 h 5680363"/>
              <a:gd name="connsiteX21-10859" fmla="*/ 332509 w 1814968"/>
              <a:gd name="connsiteY21-10860" fmla="*/ 720436 h 5680363"/>
              <a:gd name="connsiteX22-10861" fmla="*/ 346364 w 1814968"/>
              <a:gd name="connsiteY22-10862" fmla="*/ 762000 h 5680363"/>
              <a:gd name="connsiteX23-10863" fmla="*/ 415637 w 1814968"/>
              <a:gd name="connsiteY23-10864" fmla="*/ 886690 h 5680363"/>
              <a:gd name="connsiteX24-10865" fmla="*/ 415637 w 1814968"/>
              <a:gd name="connsiteY24-10866" fmla="*/ 1066800 h 5680363"/>
              <a:gd name="connsiteX25-10867" fmla="*/ 498764 w 1814968"/>
              <a:gd name="connsiteY25-10868" fmla="*/ 1094509 h 5680363"/>
              <a:gd name="connsiteX26-10869" fmla="*/ 609600 w 1814968"/>
              <a:gd name="connsiteY26-10870" fmla="*/ 1108363 h 5680363"/>
              <a:gd name="connsiteX27-10871" fmla="*/ 692728 w 1814968"/>
              <a:gd name="connsiteY27-10872" fmla="*/ 1136072 h 5680363"/>
              <a:gd name="connsiteX28-10873" fmla="*/ 734291 w 1814968"/>
              <a:gd name="connsiteY28-10874" fmla="*/ 1163781 h 5680363"/>
              <a:gd name="connsiteX29-10875" fmla="*/ 817418 w 1814968"/>
              <a:gd name="connsiteY29-10876" fmla="*/ 1191490 h 5680363"/>
              <a:gd name="connsiteX30-10877" fmla="*/ 845128 w 1814968"/>
              <a:gd name="connsiteY30-10878" fmla="*/ 1219200 h 5680363"/>
              <a:gd name="connsiteX31-10879" fmla="*/ 886691 w 1814968"/>
              <a:gd name="connsiteY31-10880" fmla="*/ 1233054 h 5680363"/>
              <a:gd name="connsiteX32-10881" fmla="*/ 872837 w 1814968"/>
              <a:gd name="connsiteY32-10882" fmla="*/ 1274618 h 5680363"/>
              <a:gd name="connsiteX33-10883" fmla="*/ 789709 w 1814968"/>
              <a:gd name="connsiteY33-10884" fmla="*/ 1288472 h 5680363"/>
              <a:gd name="connsiteX34-10885" fmla="*/ 734291 w 1814968"/>
              <a:gd name="connsiteY34-10886" fmla="*/ 1302327 h 5680363"/>
              <a:gd name="connsiteX35-10887" fmla="*/ 526473 w 1814968"/>
              <a:gd name="connsiteY35-10888" fmla="*/ 1288472 h 5680363"/>
              <a:gd name="connsiteX36-10889" fmla="*/ 443346 w 1814968"/>
              <a:gd name="connsiteY36-10890" fmla="*/ 1246909 h 5680363"/>
              <a:gd name="connsiteX37-10891" fmla="*/ 401782 w 1814968"/>
              <a:gd name="connsiteY37-10892" fmla="*/ 1233054 h 5680363"/>
              <a:gd name="connsiteX38-10893" fmla="*/ 360218 w 1814968"/>
              <a:gd name="connsiteY38-10894" fmla="*/ 1191490 h 5680363"/>
              <a:gd name="connsiteX39-10895" fmla="*/ 277091 w 1814968"/>
              <a:gd name="connsiteY39-10896" fmla="*/ 1246909 h 5680363"/>
              <a:gd name="connsiteX40-10897" fmla="*/ 263237 w 1814968"/>
              <a:gd name="connsiteY40-10898" fmla="*/ 1288472 h 5680363"/>
              <a:gd name="connsiteX41-10899" fmla="*/ 207818 w 1814968"/>
              <a:gd name="connsiteY41-10900" fmla="*/ 1371600 h 5680363"/>
              <a:gd name="connsiteX42-10901" fmla="*/ 180109 w 1814968"/>
              <a:gd name="connsiteY42-10902" fmla="*/ 1468581 h 5680363"/>
              <a:gd name="connsiteX43-10903" fmla="*/ 124691 w 1814968"/>
              <a:gd name="connsiteY43-10904" fmla="*/ 1551709 h 5680363"/>
              <a:gd name="connsiteX44-10905" fmla="*/ 69273 w 1814968"/>
              <a:gd name="connsiteY44-10906" fmla="*/ 1717963 h 5680363"/>
              <a:gd name="connsiteX45-10907" fmla="*/ 55418 w 1814968"/>
              <a:gd name="connsiteY45-10908" fmla="*/ 1759527 h 5680363"/>
              <a:gd name="connsiteX46-10909" fmla="*/ 41564 w 1814968"/>
              <a:gd name="connsiteY46-10910" fmla="*/ 1801090 h 5680363"/>
              <a:gd name="connsiteX47-10911" fmla="*/ 27709 w 1814968"/>
              <a:gd name="connsiteY47-10912" fmla="*/ 2064327 h 5680363"/>
              <a:gd name="connsiteX48-10913" fmla="*/ 13855 w 1814968"/>
              <a:gd name="connsiteY48-10914" fmla="*/ 2105890 h 5680363"/>
              <a:gd name="connsiteX49-10915" fmla="*/ 0 w 1814968"/>
              <a:gd name="connsiteY49-10916" fmla="*/ 2798618 h 5680363"/>
              <a:gd name="connsiteX50-10917" fmla="*/ 13855 w 1814968"/>
              <a:gd name="connsiteY50-10918" fmla="*/ 2840181 h 5680363"/>
              <a:gd name="connsiteX51-10919" fmla="*/ 83128 w 1814968"/>
              <a:gd name="connsiteY51-10920" fmla="*/ 2854036 h 5680363"/>
              <a:gd name="connsiteX52-10921" fmla="*/ 138546 w 1814968"/>
              <a:gd name="connsiteY52-10922" fmla="*/ 2867890 h 5680363"/>
              <a:gd name="connsiteX53-10923" fmla="*/ 221673 w 1814968"/>
              <a:gd name="connsiteY53-10924" fmla="*/ 2840181 h 5680363"/>
              <a:gd name="connsiteX54-10925" fmla="*/ 277091 w 1814968"/>
              <a:gd name="connsiteY54-10926" fmla="*/ 2812472 h 5680363"/>
              <a:gd name="connsiteX55-10927" fmla="*/ 332509 w 1814968"/>
              <a:gd name="connsiteY55-10928" fmla="*/ 2798618 h 5680363"/>
              <a:gd name="connsiteX56-10929" fmla="*/ 457200 w 1814968"/>
              <a:gd name="connsiteY56-10930" fmla="*/ 2770909 h 5680363"/>
              <a:gd name="connsiteX57-10931" fmla="*/ 471055 w 1814968"/>
              <a:gd name="connsiteY57-10932" fmla="*/ 2729345 h 5680363"/>
              <a:gd name="connsiteX58-10933" fmla="*/ 387928 w 1814968"/>
              <a:gd name="connsiteY58-10934" fmla="*/ 2729345 h 5680363"/>
              <a:gd name="connsiteX59-10935" fmla="*/ 277091 w 1814968"/>
              <a:gd name="connsiteY59-10936" fmla="*/ 2812472 h 5680363"/>
              <a:gd name="connsiteX60-10937" fmla="*/ 221673 w 1814968"/>
              <a:gd name="connsiteY60-10938" fmla="*/ 2895600 h 5680363"/>
              <a:gd name="connsiteX61-10939" fmla="*/ 249382 w 1814968"/>
              <a:gd name="connsiteY61-10940" fmla="*/ 2937163 h 5680363"/>
              <a:gd name="connsiteX62-10941" fmla="*/ 332509 w 1814968"/>
              <a:gd name="connsiteY62-10942" fmla="*/ 2964872 h 5680363"/>
              <a:gd name="connsiteX63-10943" fmla="*/ 512618 w 1814968"/>
              <a:gd name="connsiteY63-10944" fmla="*/ 2951018 h 5680363"/>
              <a:gd name="connsiteX64-10945" fmla="*/ 637309 w 1814968"/>
              <a:gd name="connsiteY64-10946" fmla="*/ 2881746 h 5680363"/>
              <a:gd name="connsiteX65-10947" fmla="*/ 845128 w 1814968"/>
              <a:gd name="connsiteY65-10948" fmla="*/ 2909454 h 5680363"/>
              <a:gd name="connsiteX66-10949" fmla="*/ 623454 w 1814968"/>
              <a:gd name="connsiteY66-10950" fmla="*/ 2770908 h 5680363"/>
              <a:gd name="connsiteX67-10951" fmla="*/ 1011382 w 1814968"/>
              <a:gd name="connsiteY67-10952" fmla="*/ 2923309 h 5680363"/>
              <a:gd name="connsiteX68-10953" fmla="*/ 1011382 w 1814968"/>
              <a:gd name="connsiteY68-10954" fmla="*/ 2563091 h 5680363"/>
              <a:gd name="connsiteX69-10955" fmla="*/ 775855 w 1814968"/>
              <a:gd name="connsiteY69-10956" fmla="*/ 2438401 h 5680363"/>
              <a:gd name="connsiteX70-10957" fmla="*/ 471055 w 1814968"/>
              <a:gd name="connsiteY70-10958" fmla="*/ 2175163 h 5680363"/>
              <a:gd name="connsiteX71-10959" fmla="*/ 1149928 w 1814968"/>
              <a:gd name="connsiteY71-10960" fmla="*/ 2521528 h 5680363"/>
              <a:gd name="connsiteX72-10961" fmla="*/ 1454727 w 1814968"/>
              <a:gd name="connsiteY72-10962" fmla="*/ 1870364 h 5680363"/>
              <a:gd name="connsiteX73-10963" fmla="*/ 1011381 w 1814968"/>
              <a:gd name="connsiteY73-10964" fmla="*/ 2022764 h 5680363"/>
              <a:gd name="connsiteX74-10965" fmla="*/ 720436 w 1814968"/>
              <a:gd name="connsiteY74-10966" fmla="*/ 1634837 h 5680363"/>
              <a:gd name="connsiteX75-10967" fmla="*/ 595747 w 1814968"/>
              <a:gd name="connsiteY75-10968" fmla="*/ 1385455 h 5680363"/>
              <a:gd name="connsiteX76-10969" fmla="*/ 1814946 w 1814968"/>
              <a:gd name="connsiteY76-10970" fmla="*/ 1094510 h 5680363"/>
              <a:gd name="connsiteX77-10971" fmla="*/ 1607128 w 1814968"/>
              <a:gd name="connsiteY77-10972" fmla="*/ 1870364 h 5680363"/>
              <a:gd name="connsiteX78-10973" fmla="*/ 1454728 w 1814968"/>
              <a:gd name="connsiteY78-10974" fmla="*/ 1828801 h 5680363"/>
              <a:gd name="connsiteX79-10975" fmla="*/ 1260764 w 1814968"/>
              <a:gd name="connsiteY79-10976" fmla="*/ 2313710 h 5680363"/>
              <a:gd name="connsiteX80-10977" fmla="*/ 1177637 w 1814968"/>
              <a:gd name="connsiteY80-10978" fmla="*/ 2507673 h 5680363"/>
              <a:gd name="connsiteX81-10979" fmla="*/ 1052946 w 1814968"/>
              <a:gd name="connsiteY81-10980" fmla="*/ 2521528 h 5680363"/>
              <a:gd name="connsiteX82-10981" fmla="*/ 1011382 w 1814968"/>
              <a:gd name="connsiteY82-10982" fmla="*/ 3048000 h 5680363"/>
              <a:gd name="connsiteX83-10983" fmla="*/ 290946 w 1814968"/>
              <a:gd name="connsiteY83-10984" fmla="*/ 3034145 h 5680363"/>
              <a:gd name="connsiteX84-10985" fmla="*/ 235528 w 1814968"/>
              <a:gd name="connsiteY84-10986" fmla="*/ 3020290 h 5680363"/>
              <a:gd name="connsiteX85-10987" fmla="*/ 124691 w 1814968"/>
              <a:gd name="connsiteY85-10988" fmla="*/ 3006436 h 5680363"/>
              <a:gd name="connsiteX86-10989" fmla="*/ 83128 w 1814968"/>
              <a:gd name="connsiteY86-10990" fmla="*/ 2895600 h 5680363"/>
              <a:gd name="connsiteX87-10991" fmla="*/ 55418 w 1814968"/>
              <a:gd name="connsiteY87-10992" fmla="*/ 2854036 h 5680363"/>
              <a:gd name="connsiteX88-10993" fmla="*/ 69273 w 1814968"/>
              <a:gd name="connsiteY88-10994" fmla="*/ 2895600 h 5680363"/>
              <a:gd name="connsiteX89-10995" fmla="*/ 83128 w 1814968"/>
              <a:gd name="connsiteY89-10996" fmla="*/ 3255818 h 5680363"/>
              <a:gd name="connsiteX90-10997" fmla="*/ 110837 w 1814968"/>
              <a:gd name="connsiteY90-10998" fmla="*/ 3297381 h 5680363"/>
              <a:gd name="connsiteX91-10999" fmla="*/ 124691 w 1814968"/>
              <a:gd name="connsiteY91-11000" fmla="*/ 3338945 h 5680363"/>
              <a:gd name="connsiteX92-11001" fmla="*/ 138546 w 1814968"/>
              <a:gd name="connsiteY92-11002" fmla="*/ 3574472 h 5680363"/>
              <a:gd name="connsiteX93-11003" fmla="*/ 180109 w 1814968"/>
              <a:gd name="connsiteY93-11004" fmla="*/ 3657600 h 5680363"/>
              <a:gd name="connsiteX94-11005" fmla="*/ 207818 w 1814968"/>
              <a:gd name="connsiteY94-11006" fmla="*/ 3740727 h 5680363"/>
              <a:gd name="connsiteX95-11007" fmla="*/ 263237 w 1814968"/>
              <a:gd name="connsiteY95-11008" fmla="*/ 3810000 h 5680363"/>
              <a:gd name="connsiteX96-11009" fmla="*/ 401782 w 1814968"/>
              <a:gd name="connsiteY96-11010" fmla="*/ 4544290 h 5680363"/>
              <a:gd name="connsiteX97-11011" fmla="*/ 471055 w 1814968"/>
              <a:gd name="connsiteY97-11012" fmla="*/ 5583382 h 5680363"/>
              <a:gd name="connsiteX98-11013" fmla="*/ 443346 w 1814968"/>
              <a:gd name="connsiteY98-11014" fmla="*/ 5181601 h 5680363"/>
              <a:gd name="connsiteX99-11015" fmla="*/ 332509 w 1814968"/>
              <a:gd name="connsiteY99-11016" fmla="*/ 3976254 h 5680363"/>
              <a:gd name="connsiteX100-11017" fmla="*/ 207818 w 1814968"/>
              <a:gd name="connsiteY100-11018" fmla="*/ 5264727 h 5680363"/>
              <a:gd name="connsiteX101-11019" fmla="*/ 166255 w 1814968"/>
              <a:gd name="connsiteY101-11020" fmla="*/ 5541818 h 5680363"/>
              <a:gd name="connsiteX102-11021" fmla="*/ 138546 w 1814968"/>
              <a:gd name="connsiteY102-11022" fmla="*/ 5583381 h 5680363"/>
              <a:gd name="connsiteX103-11023" fmla="*/ 304800 w 1814968"/>
              <a:gd name="connsiteY103-11024" fmla="*/ 5611091 h 5680363"/>
              <a:gd name="connsiteX104-11025" fmla="*/ 706582 w 1814968"/>
              <a:gd name="connsiteY104-11026" fmla="*/ 5597237 h 5680363"/>
              <a:gd name="connsiteX105-11027" fmla="*/ 748146 w 1814968"/>
              <a:gd name="connsiteY105-11028" fmla="*/ 5389419 h 5680363"/>
              <a:gd name="connsiteX106-11029" fmla="*/ 748146 w 1814968"/>
              <a:gd name="connsiteY106-11030" fmla="*/ 3893128 h 5680363"/>
              <a:gd name="connsiteX107-11031" fmla="*/ 706582 w 1814968"/>
              <a:gd name="connsiteY107-11032" fmla="*/ 3075710 h 5680363"/>
              <a:gd name="connsiteX108-11033" fmla="*/ 845128 w 1814968"/>
              <a:gd name="connsiteY108-11034" fmla="*/ 3061855 h 5680363"/>
              <a:gd name="connsiteX109-11035" fmla="*/ 1011382 w 1814968"/>
              <a:gd name="connsiteY109-11036" fmla="*/ 3048001 h 5680363"/>
              <a:gd name="connsiteX110-11037" fmla="*/ 1052946 w 1814968"/>
              <a:gd name="connsiteY110-11038" fmla="*/ 3034146 h 5680363"/>
              <a:gd name="connsiteX111-11039" fmla="*/ 1080655 w 1814968"/>
              <a:gd name="connsiteY111-11040" fmla="*/ 3283528 h 5680363"/>
              <a:gd name="connsiteX112-11041" fmla="*/ 1149928 w 1814968"/>
              <a:gd name="connsiteY112-11042" fmla="*/ 3713020 h 5680363"/>
              <a:gd name="connsiteX113-11043" fmla="*/ 1177638 w 1814968"/>
              <a:gd name="connsiteY113-11044" fmla="*/ 4904510 h 5680363"/>
              <a:gd name="connsiteX114-11045" fmla="*/ 1094508 w 1814968"/>
              <a:gd name="connsiteY114-11046" fmla="*/ 5680363 h 5680363"/>
              <a:gd name="connsiteX0-11047" fmla="*/ 969818 w 1814968"/>
              <a:gd name="connsiteY0-11048" fmla="*/ 304800 h 5680363"/>
              <a:gd name="connsiteX1-11049" fmla="*/ 1052946 w 1814968"/>
              <a:gd name="connsiteY1-11050" fmla="*/ 290945 h 5680363"/>
              <a:gd name="connsiteX2-11051" fmla="*/ 1094509 w 1814968"/>
              <a:gd name="connsiteY2-11052" fmla="*/ 277090 h 5680363"/>
              <a:gd name="connsiteX3-11053" fmla="*/ 1080655 w 1814968"/>
              <a:gd name="connsiteY3-11054" fmla="*/ 193963 h 5680363"/>
              <a:gd name="connsiteX4-11055" fmla="*/ 1025237 w 1814968"/>
              <a:gd name="connsiteY4-11056" fmla="*/ 124690 h 5680363"/>
              <a:gd name="connsiteX5-11057" fmla="*/ 955964 w 1814968"/>
              <a:gd name="connsiteY5-11058" fmla="*/ 69272 h 5680363"/>
              <a:gd name="connsiteX6-11059" fmla="*/ 831273 w 1814968"/>
              <a:gd name="connsiteY6-11060" fmla="*/ 0 h 5680363"/>
              <a:gd name="connsiteX7-11061" fmla="*/ 401782 w 1814968"/>
              <a:gd name="connsiteY7-11062" fmla="*/ 13854 h 5680363"/>
              <a:gd name="connsiteX8-11063" fmla="*/ 360218 w 1814968"/>
              <a:gd name="connsiteY8-11064" fmla="*/ 27709 h 5680363"/>
              <a:gd name="connsiteX9-11065" fmla="*/ 318655 w 1814968"/>
              <a:gd name="connsiteY9-11066" fmla="*/ 55418 h 5680363"/>
              <a:gd name="connsiteX10-11067" fmla="*/ 277091 w 1814968"/>
              <a:gd name="connsiteY10-11068" fmla="*/ 96981 h 5680363"/>
              <a:gd name="connsiteX11-11069" fmla="*/ 263237 w 1814968"/>
              <a:gd name="connsiteY11-11070" fmla="*/ 138545 h 5680363"/>
              <a:gd name="connsiteX12-11071" fmla="*/ 180109 w 1814968"/>
              <a:gd name="connsiteY12-11072" fmla="*/ 180109 h 5680363"/>
              <a:gd name="connsiteX13-11073" fmla="*/ 166255 w 1814968"/>
              <a:gd name="connsiteY13-11074" fmla="*/ 346363 h 5680363"/>
              <a:gd name="connsiteX14-11075" fmla="*/ 138546 w 1814968"/>
              <a:gd name="connsiteY14-11076" fmla="*/ 387927 h 5680363"/>
              <a:gd name="connsiteX15-11077" fmla="*/ 96982 w 1814968"/>
              <a:gd name="connsiteY15-11078" fmla="*/ 457200 h 5680363"/>
              <a:gd name="connsiteX16-11079" fmla="*/ 124691 w 1814968"/>
              <a:gd name="connsiteY16-11080" fmla="*/ 498763 h 5680363"/>
              <a:gd name="connsiteX17-11081" fmla="*/ 207818 w 1814968"/>
              <a:gd name="connsiteY17-11082" fmla="*/ 526472 h 5680363"/>
              <a:gd name="connsiteX18-11083" fmla="*/ 235528 w 1814968"/>
              <a:gd name="connsiteY18-11084" fmla="*/ 568036 h 5680363"/>
              <a:gd name="connsiteX19-11085" fmla="*/ 249382 w 1814968"/>
              <a:gd name="connsiteY19-11086" fmla="*/ 678872 h 5680363"/>
              <a:gd name="connsiteX20-11087" fmla="*/ 290946 w 1814968"/>
              <a:gd name="connsiteY20-11088" fmla="*/ 692727 h 5680363"/>
              <a:gd name="connsiteX21-11089" fmla="*/ 332509 w 1814968"/>
              <a:gd name="connsiteY21-11090" fmla="*/ 720436 h 5680363"/>
              <a:gd name="connsiteX22-11091" fmla="*/ 346364 w 1814968"/>
              <a:gd name="connsiteY22-11092" fmla="*/ 762000 h 5680363"/>
              <a:gd name="connsiteX23-11093" fmla="*/ 415637 w 1814968"/>
              <a:gd name="connsiteY23-11094" fmla="*/ 886690 h 5680363"/>
              <a:gd name="connsiteX24-11095" fmla="*/ 415637 w 1814968"/>
              <a:gd name="connsiteY24-11096" fmla="*/ 1066800 h 5680363"/>
              <a:gd name="connsiteX25-11097" fmla="*/ 498764 w 1814968"/>
              <a:gd name="connsiteY25-11098" fmla="*/ 1094509 h 5680363"/>
              <a:gd name="connsiteX26-11099" fmla="*/ 609600 w 1814968"/>
              <a:gd name="connsiteY26-11100" fmla="*/ 1108363 h 5680363"/>
              <a:gd name="connsiteX27-11101" fmla="*/ 692728 w 1814968"/>
              <a:gd name="connsiteY27-11102" fmla="*/ 1136072 h 5680363"/>
              <a:gd name="connsiteX28-11103" fmla="*/ 734291 w 1814968"/>
              <a:gd name="connsiteY28-11104" fmla="*/ 1163781 h 5680363"/>
              <a:gd name="connsiteX29-11105" fmla="*/ 817418 w 1814968"/>
              <a:gd name="connsiteY29-11106" fmla="*/ 1191490 h 5680363"/>
              <a:gd name="connsiteX30-11107" fmla="*/ 845128 w 1814968"/>
              <a:gd name="connsiteY30-11108" fmla="*/ 1219200 h 5680363"/>
              <a:gd name="connsiteX31-11109" fmla="*/ 886691 w 1814968"/>
              <a:gd name="connsiteY31-11110" fmla="*/ 1233054 h 5680363"/>
              <a:gd name="connsiteX32-11111" fmla="*/ 845128 w 1814968"/>
              <a:gd name="connsiteY32-11112" fmla="*/ 1288472 h 5680363"/>
              <a:gd name="connsiteX33-11113" fmla="*/ 789709 w 1814968"/>
              <a:gd name="connsiteY33-11114" fmla="*/ 1288472 h 5680363"/>
              <a:gd name="connsiteX34-11115" fmla="*/ 734291 w 1814968"/>
              <a:gd name="connsiteY34-11116" fmla="*/ 1302327 h 5680363"/>
              <a:gd name="connsiteX35-11117" fmla="*/ 526473 w 1814968"/>
              <a:gd name="connsiteY35-11118" fmla="*/ 1288472 h 5680363"/>
              <a:gd name="connsiteX36-11119" fmla="*/ 443346 w 1814968"/>
              <a:gd name="connsiteY36-11120" fmla="*/ 1246909 h 5680363"/>
              <a:gd name="connsiteX37-11121" fmla="*/ 401782 w 1814968"/>
              <a:gd name="connsiteY37-11122" fmla="*/ 1233054 h 5680363"/>
              <a:gd name="connsiteX38-11123" fmla="*/ 360218 w 1814968"/>
              <a:gd name="connsiteY38-11124" fmla="*/ 1191490 h 5680363"/>
              <a:gd name="connsiteX39-11125" fmla="*/ 277091 w 1814968"/>
              <a:gd name="connsiteY39-11126" fmla="*/ 1246909 h 5680363"/>
              <a:gd name="connsiteX40-11127" fmla="*/ 263237 w 1814968"/>
              <a:gd name="connsiteY40-11128" fmla="*/ 1288472 h 5680363"/>
              <a:gd name="connsiteX41-11129" fmla="*/ 207818 w 1814968"/>
              <a:gd name="connsiteY41-11130" fmla="*/ 1371600 h 5680363"/>
              <a:gd name="connsiteX42-11131" fmla="*/ 180109 w 1814968"/>
              <a:gd name="connsiteY42-11132" fmla="*/ 1468581 h 5680363"/>
              <a:gd name="connsiteX43-11133" fmla="*/ 124691 w 1814968"/>
              <a:gd name="connsiteY43-11134" fmla="*/ 1551709 h 5680363"/>
              <a:gd name="connsiteX44-11135" fmla="*/ 69273 w 1814968"/>
              <a:gd name="connsiteY44-11136" fmla="*/ 1717963 h 5680363"/>
              <a:gd name="connsiteX45-11137" fmla="*/ 55418 w 1814968"/>
              <a:gd name="connsiteY45-11138" fmla="*/ 1759527 h 5680363"/>
              <a:gd name="connsiteX46-11139" fmla="*/ 41564 w 1814968"/>
              <a:gd name="connsiteY46-11140" fmla="*/ 1801090 h 5680363"/>
              <a:gd name="connsiteX47-11141" fmla="*/ 27709 w 1814968"/>
              <a:gd name="connsiteY47-11142" fmla="*/ 2064327 h 5680363"/>
              <a:gd name="connsiteX48-11143" fmla="*/ 13855 w 1814968"/>
              <a:gd name="connsiteY48-11144" fmla="*/ 2105890 h 5680363"/>
              <a:gd name="connsiteX49-11145" fmla="*/ 0 w 1814968"/>
              <a:gd name="connsiteY49-11146" fmla="*/ 2798618 h 5680363"/>
              <a:gd name="connsiteX50-11147" fmla="*/ 13855 w 1814968"/>
              <a:gd name="connsiteY50-11148" fmla="*/ 2840181 h 5680363"/>
              <a:gd name="connsiteX51-11149" fmla="*/ 83128 w 1814968"/>
              <a:gd name="connsiteY51-11150" fmla="*/ 2854036 h 5680363"/>
              <a:gd name="connsiteX52-11151" fmla="*/ 138546 w 1814968"/>
              <a:gd name="connsiteY52-11152" fmla="*/ 2867890 h 5680363"/>
              <a:gd name="connsiteX53-11153" fmla="*/ 221673 w 1814968"/>
              <a:gd name="connsiteY53-11154" fmla="*/ 2840181 h 5680363"/>
              <a:gd name="connsiteX54-11155" fmla="*/ 277091 w 1814968"/>
              <a:gd name="connsiteY54-11156" fmla="*/ 2812472 h 5680363"/>
              <a:gd name="connsiteX55-11157" fmla="*/ 332509 w 1814968"/>
              <a:gd name="connsiteY55-11158" fmla="*/ 2798618 h 5680363"/>
              <a:gd name="connsiteX56-11159" fmla="*/ 457200 w 1814968"/>
              <a:gd name="connsiteY56-11160" fmla="*/ 2770909 h 5680363"/>
              <a:gd name="connsiteX57-11161" fmla="*/ 471055 w 1814968"/>
              <a:gd name="connsiteY57-11162" fmla="*/ 2729345 h 5680363"/>
              <a:gd name="connsiteX58-11163" fmla="*/ 387928 w 1814968"/>
              <a:gd name="connsiteY58-11164" fmla="*/ 2729345 h 5680363"/>
              <a:gd name="connsiteX59-11165" fmla="*/ 277091 w 1814968"/>
              <a:gd name="connsiteY59-11166" fmla="*/ 2812472 h 5680363"/>
              <a:gd name="connsiteX60-11167" fmla="*/ 221673 w 1814968"/>
              <a:gd name="connsiteY60-11168" fmla="*/ 2895600 h 5680363"/>
              <a:gd name="connsiteX61-11169" fmla="*/ 249382 w 1814968"/>
              <a:gd name="connsiteY61-11170" fmla="*/ 2937163 h 5680363"/>
              <a:gd name="connsiteX62-11171" fmla="*/ 332509 w 1814968"/>
              <a:gd name="connsiteY62-11172" fmla="*/ 2964872 h 5680363"/>
              <a:gd name="connsiteX63-11173" fmla="*/ 512618 w 1814968"/>
              <a:gd name="connsiteY63-11174" fmla="*/ 2951018 h 5680363"/>
              <a:gd name="connsiteX64-11175" fmla="*/ 637309 w 1814968"/>
              <a:gd name="connsiteY64-11176" fmla="*/ 2881746 h 5680363"/>
              <a:gd name="connsiteX65-11177" fmla="*/ 845128 w 1814968"/>
              <a:gd name="connsiteY65-11178" fmla="*/ 2909454 h 5680363"/>
              <a:gd name="connsiteX66-11179" fmla="*/ 623454 w 1814968"/>
              <a:gd name="connsiteY66-11180" fmla="*/ 2770908 h 5680363"/>
              <a:gd name="connsiteX67-11181" fmla="*/ 1011382 w 1814968"/>
              <a:gd name="connsiteY67-11182" fmla="*/ 2923309 h 5680363"/>
              <a:gd name="connsiteX68-11183" fmla="*/ 1011382 w 1814968"/>
              <a:gd name="connsiteY68-11184" fmla="*/ 2563091 h 5680363"/>
              <a:gd name="connsiteX69-11185" fmla="*/ 775855 w 1814968"/>
              <a:gd name="connsiteY69-11186" fmla="*/ 2438401 h 5680363"/>
              <a:gd name="connsiteX70-11187" fmla="*/ 471055 w 1814968"/>
              <a:gd name="connsiteY70-11188" fmla="*/ 2175163 h 5680363"/>
              <a:gd name="connsiteX71-11189" fmla="*/ 1149928 w 1814968"/>
              <a:gd name="connsiteY71-11190" fmla="*/ 2521528 h 5680363"/>
              <a:gd name="connsiteX72-11191" fmla="*/ 1454727 w 1814968"/>
              <a:gd name="connsiteY72-11192" fmla="*/ 1870364 h 5680363"/>
              <a:gd name="connsiteX73-11193" fmla="*/ 1011381 w 1814968"/>
              <a:gd name="connsiteY73-11194" fmla="*/ 2022764 h 5680363"/>
              <a:gd name="connsiteX74-11195" fmla="*/ 720436 w 1814968"/>
              <a:gd name="connsiteY74-11196" fmla="*/ 1634837 h 5680363"/>
              <a:gd name="connsiteX75-11197" fmla="*/ 595747 w 1814968"/>
              <a:gd name="connsiteY75-11198" fmla="*/ 1385455 h 5680363"/>
              <a:gd name="connsiteX76-11199" fmla="*/ 1814946 w 1814968"/>
              <a:gd name="connsiteY76-11200" fmla="*/ 1094510 h 5680363"/>
              <a:gd name="connsiteX77-11201" fmla="*/ 1607128 w 1814968"/>
              <a:gd name="connsiteY77-11202" fmla="*/ 1870364 h 5680363"/>
              <a:gd name="connsiteX78-11203" fmla="*/ 1454728 w 1814968"/>
              <a:gd name="connsiteY78-11204" fmla="*/ 1828801 h 5680363"/>
              <a:gd name="connsiteX79-11205" fmla="*/ 1260764 w 1814968"/>
              <a:gd name="connsiteY79-11206" fmla="*/ 2313710 h 5680363"/>
              <a:gd name="connsiteX80-11207" fmla="*/ 1177637 w 1814968"/>
              <a:gd name="connsiteY80-11208" fmla="*/ 2507673 h 5680363"/>
              <a:gd name="connsiteX81-11209" fmla="*/ 1052946 w 1814968"/>
              <a:gd name="connsiteY81-11210" fmla="*/ 2521528 h 5680363"/>
              <a:gd name="connsiteX82-11211" fmla="*/ 1011382 w 1814968"/>
              <a:gd name="connsiteY82-11212" fmla="*/ 3048000 h 5680363"/>
              <a:gd name="connsiteX83-11213" fmla="*/ 290946 w 1814968"/>
              <a:gd name="connsiteY83-11214" fmla="*/ 3034145 h 5680363"/>
              <a:gd name="connsiteX84-11215" fmla="*/ 235528 w 1814968"/>
              <a:gd name="connsiteY84-11216" fmla="*/ 3020290 h 5680363"/>
              <a:gd name="connsiteX85-11217" fmla="*/ 124691 w 1814968"/>
              <a:gd name="connsiteY85-11218" fmla="*/ 3006436 h 5680363"/>
              <a:gd name="connsiteX86-11219" fmla="*/ 83128 w 1814968"/>
              <a:gd name="connsiteY86-11220" fmla="*/ 2895600 h 5680363"/>
              <a:gd name="connsiteX87-11221" fmla="*/ 55418 w 1814968"/>
              <a:gd name="connsiteY87-11222" fmla="*/ 2854036 h 5680363"/>
              <a:gd name="connsiteX88-11223" fmla="*/ 69273 w 1814968"/>
              <a:gd name="connsiteY88-11224" fmla="*/ 2895600 h 5680363"/>
              <a:gd name="connsiteX89-11225" fmla="*/ 83128 w 1814968"/>
              <a:gd name="connsiteY89-11226" fmla="*/ 3255818 h 5680363"/>
              <a:gd name="connsiteX90-11227" fmla="*/ 110837 w 1814968"/>
              <a:gd name="connsiteY90-11228" fmla="*/ 3297381 h 5680363"/>
              <a:gd name="connsiteX91-11229" fmla="*/ 124691 w 1814968"/>
              <a:gd name="connsiteY91-11230" fmla="*/ 3338945 h 5680363"/>
              <a:gd name="connsiteX92-11231" fmla="*/ 138546 w 1814968"/>
              <a:gd name="connsiteY92-11232" fmla="*/ 3574472 h 5680363"/>
              <a:gd name="connsiteX93-11233" fmla="*/ 180109 w 1814968"/>
              <a:gd name="connsiteY93-11234" fmla="*/ 3657600 h 5680363"/>
              <a:gd name="connsiteX94-11235" fmla="*/ 207818 w 1814968"/>
              <a:gd name="connsiteY94-11236" fmla="*/ 3740727 h 5680363"/>
              <a:gd name="connsiteX95-11237" fmla="*/ 263237 w 1814968"/>
              <a:gd name="connsiteY95-11238" fmla="*/ 3810000 h 5680363"/>
              <a:gd name="connsiteX96-11239" fmla="*/ 401782 w 1814968"/>
              <a:gd name="connsiteY96-11240" fmla="*/ 4544290 h 5680363"/>
              <a:gd name="connsiteX97-11241" fmla="*/ 471055 w 1814968"/>
              <a:gd name="connsiteY97-11242" fmla="*/ 5583382 h 5680363"/>
              <a:gd name="connsiteX98-11243" fmla="*/ 443346 w 1814968"/>
              <a:gd name="connsiteY98-11244" fmla="*/ 5181601 h 5680363"/>
              <a:gd name="connsiteX99-11245" fmla="*/ 332509 w 1814968"/>
              <a:gd name="connsiteY99-11246" fmla="*/ 3976254 h 5680363"/>
              <a:gd name="connsiteX100-11247" fmla="*/ 207818 w 1814968"/>
              <a:gd name="connsiteY100-11248" fmla="*/ 5264727 h 5680363"/>
              <a:gd name="connsiteX101-11249" fmla="*/ 166255 w 1814968"/>
              <a:gd name="connsiteY101-11250" fmla="*/ 5541818 h 5680363"/>
              <a:gd name="connsiteX102-11251" fmla="*/ 138546 w 1814968"/>
              <a:gd name="connsiteY102-11252" fmla="*/ 5583381 h 5680363"/>
              <a:gd name="connsiteX103-11253" fmla="*/ 304800 w 1814968"/>
              <a:gd name="connsiteY103-11254" fmla="*/ 5611091 h 5680363"/>
              <a:gd name="connsiteX104-11255" fmla="*/ 706582 w 1814968"/>
              <a:gd name="connsiteY104-11256" fmla="*/ 5597237 h 5680363"/>
              <a:gd name="connsiteX105-11257" fmla="*/ 748146 w 1814968"/>
              <a:gd name="connsiteY105-11258" fmla="*/ 5389419 h 5680363"/>
              <a:gd name="connsiteX106-11259" fmla="*/ 748146 w 1814968"/>
              <a:gd name="connsiteY106-11260" fmla="*/ 3893128 h 5680363"/>
              <a:gd name="connsiteX107-11261" fmla="*/ 706582 w 1814968"/>
              <a:gd name="connsiteY107-11262" fmla="*/ 3075710 h 5680363"/>
              <a:gd name="connsiteX108-11263" fmla="*/ 845128 w 1814968"/>
              <a:gd name="connsiteY108-11264" fmla="*/ 3061855 h 5680363"/>
              <a:gd name="connsiteX109-11265" fmla="*/ 1011382 w 1814968"/>
              <a:gd name="connsiteY109-11266" fmla="*/ 3048001 h 5680363"/>
              <a:gd name="connsiteX110-11267" fmla="*/ 1052946 w 1814968"/>
              <a:gd name="connsiteY110-11268" fmla="*/ 3034146 h 5680363"/>
              <a:gd name="connsiteX111-11269" fmla="*/ 1080655 w 1814968"/>
              <a:gd name="connsiteY111-11270" fmla="*/ 3283528 h 5680363"/>
              <a:gd name="connsiteX112-11271" fmla="*/ 1149928 w 1814968"/>
              <a:gd name="connsiteY112-11272" fmla="*/ 3713020 h 5680363"/>
              <a:gd name="connsiteX113-11273" fmla="*/ 1177638 w 1814968"/>
              <a:gd name="connsiteY113-11274" fmla="*/ 4904510 h 5680363"/>
              <a:gd name="connsiteX114-11275" fmla="*/ 1094508 w 1814968"/>
              <a:gd name="connsiteY114-11276" fmla="*/ 5680363 h 5680363"/>
              <a:gd name="connsiteX0-11277" fmla="*/ 969818 w 1814968"/>
              <a:gd name="connsiteY0-11278" fmla="*/ 304800 h 5680363"/>
              <a:gd name="connsiteX1-11279" fmla="*/ 1052946 w 1814968"/>
              <a:gd name="connsiteY1-11280" fmla="*/ 290945 h 5680363"/>
              <a:gd name="connsiteX2-11281" fmla="*/ 1094509 w 1814968"/>
              <a:gd name="connsiteY2-11282" fmla="*/ 277090 h 5680363"/>
              <a:gd name="connsiteX3-11283" fmla="*/ 1080655 w 1814968"/>
              <a:gd name="connsiteY3-11284" fmla="*/ 193963 h 5680363"/>
              <a:gd name="connsiteX4-11285" fmla="*/ 1025237 w 1814968"/>
              <a:gd name="connsiteY4-11286" fmla="*/ 124690 h 5680363"/>
              <a:gd name="connsiteX5-11287" fmla="*/ 955964 w 1814968"/>
              <a:gd name="connsiteY5-11288" fmla="*/ 69272 h 5680363"/>
              <a:gd name="connsiteX6-11289" fmla="*/ 831273 w 1814968"/>
              <a:gd name="connsiteY6-11290" fmla="*/ 0 h 5680363"/>
              <a:gd name="connsiteX7-11291" fmla="*/ 401782 w 1814968"/>
              <a:gd name="connsiteY7-11292" fmla="*/ 13854 h 5680363"/>
              <a:gd name="connsiteX8-11293" fmla="*/ 360218 w 1814968"/>
              <a:gd name="connsiteY8-11294" fmla="*/ 27709 h 5680363"/>
              <a:gd name="connsiteX9-11295" fmla="*/ 318655 w 1814968"/>
              <a:gd name="connsiteY9-11296" fmla="*/ 55418 h 5680363"/>
              <a:gd name="connsiteX10-11297" fmla="*/ 277091 w 1814968"/>
              <a:gd name="connsiteY10-11298" fmla="*/ 96981 h 5680363"/>
              <a:gd name="connsiteX11-11299" fmla="*/ 263237 w 1814968"/>
              <a:gd name="connsiteY11-11300" fmla="*/ 138545 h 5680363"/>
              <a:gd name="connsiteX12-11301" fmla="*/ 180109 w 1814968"/>
              <a:gd name="connsiteY12-11302" fmla="*/ 180109 h 5680363"/>
              <a:gd name="connsiteX13-11303" fmla="*/ 166255 w 1814968"/>
              <a:gd name="connsiteY13-11304" fmla="*/ 346363 h 5680363"/>
              <a:gd name="connsiteX14-11305" fmla="*/ 138546 w 1814968"/>
              <a:gd name="connsiteY14-11306" fmla="*/ 387927 h 5680363"/>
              <a:gd name="connsiteX15-11307" fmla="*/ 96982 w 1814968"/>
              <a:gd name="connsiteY15-11308" fmla="*/ 457200 h 5680363"/>
              <a:gd name="connsiteX16-11309" fmla="*/ 124691 w 1814968"/>
              <a:gd name="connsiteY16-11310" fmla="*/ 498763 h 5680363"/>
              <a:gd name="connsiteX17-11311" fmla="*/ 207818 w 1814968"/>
              <a:gd name="connsiteY17-11312" fmla="*/ 526472 h 5680363"/>
              <a:gd name="connsiteX18-11313" fmla="*/ 235528 w 1814968"/>
              <a:gd name="connsiteY18-11314" fmla="*/ 568036 h 5680363"/>
              <a:gd name="connsiteX19-11315" fmla="*/ 249382 w 1814968"/>
              <a:gd name="connsiteY19-11316" fmla="*/ 678872 h 5680363"/>
              <a:gd name="connsiteX20-11317" fmla="*/ 290946 w 1814968"/>
              <a:gd name="connsiteY20-11318" fmla="*/ 692727 h 5680363"/>
              <a:gd name="connsiteX21-11319" fmla="*/ 332509 w 1814968"/>
              <a:gd name="connsiteY21-11320" fmla="*/ 720436 h 5680363"/>
              <a:gd name="connsiteX22-11321" fmla="*/ 346364 w 1814968"/>
              <a:gd name="connsiteY22-11322" fmla="*/ 762000 h 5680363"/>
              <a:gd name="connsiteX23-11323" fmla="*/ 415637 w 1814968"/>
              <a:gd name="connsiteY23-11324" fmla="*/ 886690 h 5680363"/>
              <a:gd name="connsiteX24-11325" fmla="*/ 415637 w 1814968"/>
              <a:gd name="connsiteY24-11326" fmla="*/ 1066800 h 5680363"/>
              <a:gd name="connsiteX25-11327" fmla="*/ 498764 w 1814968"/>
              <a:gd name="connsiteY25-11328" fmla="*/ 1094509 h 5680363"/>
              <a:gd name="connsiteX26-11329" fmla="*/ 609600 w 1814968"/>
              <a:gd name="connsiteY26-11330" fmla="*/ 1108363 h 5680363"/>
              <a:gd name="connsiteX27-11331" fmla="*/ 692728 w 1814968"/>
              <a:gd name="connsiteY27-11332" fmla="*/ 1136072 h 5680363"/>
              <a:gd name="connsiteX28-11333" fmla="*/ 734291 w 1814968"/>
              <a:gd name="connsiteY28-11334" fmla="*/ 1163781 h 5680363"/>
              <a:gd name="connsiteX29-11335" fmla="*/ 817418 w 1814968"/>
              <a:gd name="connsiteY29-11336" fmla="*/ 1191490 h 5680363"/>
              <a:gd name="connsiteX30-11337" fmla="*/ 845128 w 1814968"/>
              <a:gd name="connsiteY30-11338" fmla="*/ 1219200 h 5680363"/>
              <a:gd name="connsiteX31-11339" fmla="*/ 886691 w 1814968"/>
              <a:gd name="connsiteY31-11340" fmla="*/ 1233054 h 5680363"/>
              <a:gd name="connsiteX32-11341" fmla="*/ 845128 w 1814968"/>
              <a:gd name="connsiteY32-11342" fmla="*/ 1288472 h 5680363"/>
              <a:gd name="connsiteX33-11343" fmla="*/ 789709 w 1814968"/>
              <a:gd name="connsiteY33-11344" fmla="*/ 1288472 h 5680363"/>
              <a:gd name="connsiteX34-11345" fmla="*/ 734291 w 1814968"/>
              <a:gd name="connsiteY34-11346" fmla="*/ 1302327 h 5680363"/>
              <a:gd name="connsiteX35-11347" fmla="*/ 526473 w 1814968"/>
              <a:gd name="connsiteY35-11348" fmla="*/ 1288472 h 5680363"/>
              <a:gd name="connsiteX36-11349" fmla="*/ 443346 w 1814968"/>
              <a:gd name="connsiteY36-11350" fmla="*/ 1246909 h 5680363"/>
              <a:gd name="connsiteX37-11351" fmla="*/ 401782 w 1814968"/>
              <a:gd name="connsiteY37-11352" fmla="*/ 1233054 h 5680363"/>
              <a:gd name="connsiteX38-11353" fmla="*/ 360218 w 1814968"/>
              <a:gd name="connsiteY38-11354" fmla="*/ 1191490 h 5680363"/>
              <a:gd name="connsiteX39-11355" fmla="*/ 277091 w 1814968"/>
              <a:gd name="connsiteY39-11356" fmla="*/ 1246909 h 5680363"/>
              <a:gd name="connsiteX40-11357" fmla="*/ 263237 w 1814968"/>
              <a:gd name="connsiteY40-11358" fmla="*/ 1288472 h 5680363"/>
              <a:gd name="connsiteX41-11359" fmla="*/ 207818 w 1814968"/>
              <a:gd name="connsiteY41-11360" fmla="*/ 1371600 h 5680363"/>
              <a:gd name="connsiteX42-11361" fmla="*/ 180109 w 1814968"/>
              <a:gd name="connsiteY42-11362" fmla="*/ 1468581 h 5680363"/>
              <a:gd name="connsiteX43-11363" fmla="*/ 124691 w 1814968"/>
              <a:gd name="connsiteY43-11364" fmla="*/ 1551709 h 5680363"/>
              <a:gd name="connsiteX44-11365" fmla="*/ 69273 w 1814968"/>
              <a:gd name="connsiteY44-11366" fmla="*/ 1717963 h 5680363"/>
              <a:gd name="connsiteX45-11367" fmla="*/ 55418 w 1814968"/>
              <a:gd name="connsiteY45-11368" fmla="*/ 1759527 h 5680363"/>
              <a:gd name="connsiteX46-11369" fmla="*/ 41564 w 1814968"/>
              <a:gd name="connsiteY46-11370" fmla="*/ 1801090 h 5680363"/>
              <a:gd name="connsiteX47-11371" fmla="*/ 27709 w 1814968"/>
              <a:gd name="connsiteY47-11372" fmla="*/ 2064327 h 5680363"/>
              <a:gd name="connsiteX48-11373" fmla="*/ 13855 w 1814968"/>
              <a:gd name="connsiteY48-11374" fmla="*/ 2105890 h 5680363"/>
              <a:gd name="connsiteX49-11375" fmla="*/ 0 w 1814968"/>
              <a:gd name="connsiteY49-11376" fmla="*/ 2798618 h 5680363"/>
              <a:gd name="connsiteX50-11377" fmla="*/ 13855 w 1814968"/>
              <a:gd name="connsiteY50-11378" fmla="*/ 2840181 h 5680363"/>
              <a:gd name="connsiteX51-11379" fmla="*/ 83128 w 1814968"/>
              <a:gd name="connsiteY51-11380" fmla="*/ 2854036 h 5680363"/>
              <a:gd name="connsiteX52-11381" fmla="*/ 138546 w 1814968"/>
              <a:gd name="connsiteY52-11382" fmla="*/ 2867890 h 5680363"/>
              <a:gd name="connsiteX53-11383" fmla="*/ 221673 w 1814968"/>
              <a:gd name="connsiteY53-11384" fmla="*/ 2840181 h 5680363"/>
              <a:gd name="connsiteX54-11385" fmla="*/ 277091 w 1814968"/>
              <a:gd name="connsiteY54-11386" fmla="*/ 2812472 h 5680363"/>
              <a:gd name="connsiteX55-11387" fmla="*/ 332509 w 1814968"/>
              <a:gd name="connsiteY55-11388" fmla="*/ 2798618 h 5680363"/>
              <a:gd name="connsiteX56-11389" fmla="*/ 457200 w 1814968"/>
              <a:gd name="connsiteY56-11390" fmla="*/ 2770909 h 5680363"/>
              <a:gd name="connsiteX57-11391" fmla="*/ 471055 w 1814968"/>
              <a:gd name="connsiteY57-11392" fmla="*/ 2729345 h 5680363"/>
              <a:gd name="connsiteX58-11393" fmla="*/ 387928 w 1814968"/>
              <a:gd name="connsiteY58-11394" fmla="*/ 2729345 h 5680363"/>
              <a:gd name="connsiteX59-11395" fmla="*/ 277091 w 1814968"/>
              <a:gd name="connsiteY59-11396" fmla="*/ 2812472 h 5680363"/>
              <a:gd name="connsiteX60-11397" fmla="*/ 221673 w 1814968"/>
              <a:gd name="connsiteY60-11398" fmla="*/ 2895600 h 5680363"/>
              <a:gd name="connsiteX61-11399" fmla="*/ 249382 w 1814968"/>
              <a:gd name="connsiteY61-11400" fmla="*/ 2937163 h 5680363"/>
              <a:gd name="connsiteX62-11401" fmla="*/ 332509 w 1814968"/>
              <a:gd name="connsiteY62-11402" fmla="*/ 2964872 h 5680363"/>
              <a:gd name="connsiteX63-11403" fmla="*/ 512618 w 1814968"/>
              <a:gd name="connsiteY63-11404" fmla="*/ 2951018 h 5680363"/>
              <a:gd name="connsiteX64-11405" fmla="*/ 637309 w 1814968"/>
              <a:gd name="connsiteY64-11406" fmla="*/ 2881746 h 5680363"/>
              <a:gd name="connsiteX65-11407" fmla="*/ 845128 w 1814968"/>
              <a:gd name="connsiteY65-11408" fmla="*/ 2909454 h 5680363"/>
              <a:gd name="connsiteX66-11409" fmla="*/ 623454 w 1814968"/>
              <a:gd name="connsiteY66-11410" fmla="*/ 2770908 h 5680363"/>
              <a:gd name="connsiteX67-11411" fmla="*/ 1011382 w 1814968"/>
              <a:gd name="connsiteY67-11412" fmla="*/ 2923309 h 5680363"/>
              <a:gd name="connsiteX68-11413" fmla="*/ 1011382 w 1814968"/>
              <a:gd name="connsiteY68-11414" fmla="*/ 2563091 h 5680363"/>
              <a:gd name="connsiteX69-11415" fmla="*/ 775855 w 1814968"/>
              <a:gd name="connsiteY69-11416" fmla="*/ 2438401 h 5680363"/>
              <a:gd name="connsiteX70-11417" fmla="*/ 471055 w 1814968"/>
              <a:gd name="connsiteY70-11418" fmla="*/ 2175163 h 5680363"/>
              <a:gd name="connsiteX71-11419" fmla="*/ 1149928 w 1814968"/>
              <a:gd name="connsiteY71-11420" fmla="*/ 2521528 h 5680363"/>
              <a:gd name="connsiteX72-11421" fmla="*/ 1454727 w 1814968"/>
              <a:gd name="connsiteY72-11422" fmla="*/ 1870364 h 5680363"/>
              <a:gd name="connsiteX73-11423" fmla="*/ 1011381 w 1814968"/>
              <a:gd name="connsiteY73-11424" fmla="*/ 2022764 h 5680363"/>
              <a:gd name="connsiteX74-11425" fmla="*/ 720436 w 1814968"/>
              <a:gd name="connsiteY74-11426" fmla="*/ 1634837 h 5680363"/>
              <a:gd name="connsiteX75-11427" fmla="*/ 1039093 w 1814968"/>
              <a:gd name="connsiteY75-11428" fmla="*/ 1925782 h 5680363"/>
              <a:gd name="connsiteX76-11429" fmla="*/ 1814946 w 1814968"/>
              <a:gd name="connsiteY76-11430" fmla="*/ 1094510 h 5680363"/>
              <a:gd name="connsiteX77-11431" fmla="*/ 1607128 w 1814968"/>
              <a:gd name="connsiteY77-11432" fmla="*/ 1870364 h 5680363"/>
              <a:gd name="connsiteX78-11433" fmla="*/ 1454728 w 1814968"/>
              <a:gd name="connsiteY78-11434" fmla="*/ 1828801 h 5680363"/>
              <a:gd name="connsiteX79-11435" fmla="*/ 1260764 w 1814968"/>
              <a:gd name="connsiteY79-11436" fmla="*/ 2313710 h 5680363"/>
              <a:gd name="connsiteX80-11437" fmla="*/ 1177637 w 1814968"/>
              <a:gd name="connsiteY80-11438" fmla="*/ 2507673 h 5680363"/>
              <a:gd name="connsiteX81-11439" fmla="*/ 1052946 w 1814968"/>
              <a:gd name="connsiteY81-11440" fmla="*/ 2521528 h 5680363"/>
              <a:gd name="connsiteX82-11441" fmla="*/ 1011382 w 1814968"/>
              <a:gd name="connsiteY82-11442" fmla="*/ 3048000 h 5680363"/>
              <a:gd name="connsiteX83-11443" fmla="*/ 290946 w 1814968"/>
              <a:gd name="connsiteY83-11444" fmla="*/ 3034145 h 5680363"/>
              <a:gd name="connsiteX84-11445" fmla="*/ 235528 w 1814968"/>
              <a:gd name="connsiteY84-11446" fmla="*/ 3020290 h 5680363"/>
              <a:gd name="connsiteX85-11447" fmla="*/ 124691 w 1814968"/>
              <a:gd name="connsiteY85-11448" fmla="*/ 3006436 h 5680363"/>
              <a:gd name="connsiteX86-11449" fmla="*/ 83128 w 1814968"/>
              <a:gd name="connsiteY86-11450" fmla="*/ 2895600 h 5680363"/>
              <a:gd name="connsiteX87-11451" fmla="*/ 55418 w 1814968"/>
              <a:gd name="connsiteY87-11452" fmla="*/ 2854036 h 5680363"/>
              <a:gd name="connsiteX88-11453" fmla="*/ 69273 w 1814968"/>
              <a:gd name="connsiteY88-11454" fmla="*/ 2895600 h 5680363"/>
              <a:gd name="connsiteX89-11455" fmla="*/ 83128 w 1814968"/>
              <a:gd name="connsiteY89-11456" fmla="*/ 3255818 h 5680363"/>
              <a:gd name="connsiteX90-11457" fmla="*/ 110837 w 1814968"/>
              <a:gd name="connsiteY90-11458" fmla="*/ 3297381 h 5680363"/>
              <a:gd name="connsiteX91-11459" fmla="*/ 124691 w 1814968"/>
              <a:gd name="connsiteY91-11460" fmla="*/ 3338945 h 5680363"/>
              <a:gd name="connsiteX92-11461" fmla="*/ 138546 w 1814968"/>
              <a:gd name="connsiteY92-11462" fmla="*/ 3574472 h 5680363"/>
              <a:gd name="connsiteX93-11463" fmla="*/ 180109 w 1814968"/>
              <a:gd name="connsiteY93-11464" fmla="*/ 3657600 h 5680363"/>
              <a:gd name="connsiteX94-11465" fmla="*/ 207818 w 1814968"/>
              <a:gd name="connsiteY94-11466" fmla="*/ 3740727 h 5680363"/>
              <a:gd name="connsiteX95-11467" fmla="*/ 263237 w 1814968"/>
              <a:gd name="connsiteY95-11468" fmla="*/ 3810000 h 5680363"/>
              <a:gd name="connsiteX96-11469" fmla="*/ 401782 w 1814968"/>
              <a:gd name="connsiteY96-11470" fmla="*/ 4544290 h 5680363"/>
              <a:gd name="connsiteX97-11471" fmla="*/ 471055 w 1814968"/>
              <a:gd name="connsiteY97-11472" fmla="*/ 5583382 h 5680363"/>
              <a:gd name="connsiteX98-11473" fmla="*/ 443346 w 1814968"/>
              <a:gd name="connsiteY98-11474" fmla="*/ 5181601 h 5680363"/>
              <a:gd name="connsiteX99-11475" fmla="*/ 332509 w 1814968"/>
              <a:gd name="connsiteY99-11476" fmla="*/ 3976254 h 5680363"/>
              <a:gd name="connsiteX100-11477" fmla="*/ 207818 w 1814968"/>
              <a:gd name="connsiteY100-11478" fmla="*/ 5264727 h 5680363"/>
              <a:gd name="connsiteX101-11479" fmla="*/ 166255 w 1814968"/>
              <a:gd name="connsiteY101-11480" fmla="*/ 5541818 h 5680363"/>
              <a:gd name="connsiteX102-11481" fmla="*/ 138546 w 1814968"/>
              <a:gd name="connsiteY102-11482" fmla="*/ 5583381 h 5680363"/>
              <a:gd name="connsiteX103-11483" fmla="*/ 304800 w 1814968"/>
              <a:gd name="connsiteY103-11484" fmla="*/ 5611091 h 5680363"/>
              <a:gd name="connsiteX104-11485" fmla="*/ 706582 w 1814968"/>
              <a:gd name="connsiteY104-11486" fmla="*/ 5597237 h 5680363"/>
              <a:gd name="connsiteX105-11487" fmla="*/ 748146 w 1814968"/>
              <a:gd name="connsiteY105-11488" fmla="*/ 5389419 h 5680363"/>
              <a:gd name="connsiteX106-11489" fmla="*/ 748146 w 1814968"/>
              <a:gd name="connsiteY106-11490" fmla="*/ 3893128 h 5680363"/>
              <a:gd name="connsiteX107-11491" fmla="*/ 706582 w 1814968"/>
              <a:gd name="connsiteY107-11492" fmla="*/ 3075710 h 5680363"/>
              <a:gd name="connsiteX108-11493" fmla="*/ 845128 w 1814968"/>
              <a:gd name="connsiteY108-11494" fmla="*/ 3061855 h 5680363"/>
              <a:gd name="connsiteX109-11495" fmla="*/ 1011382 w 1814968"/>
              <a:gd name="connsiteY109-11496" fmla="*/ 3048001 h 5680363"/>
              <a:gd name="connsiteX110-11497" fmla="*/ 1052946 w 1814968"/>
              <a:gd name="connsiteY110-11498" fmla="*/ 3034146 h 5680363"/>
              <a:gd name="connsiteX111-11499" fmla="*/ 1080655 w 1814968"/>
              <a:gd name="connsiteY111-11500" fmla="*/ 3283528 h 5680363"/>
              <a:gd name="connsiteX112-11501" fmla="*/ 1149928 w 1814968"/>
              <a:gd name="connsiteY112-11502" fmla="*/ 3713020 h 5680363"/>
              <a:gd name="connsiteX113-11503" fmla="*/ 1177638 w 1814968"/>
              <a:gd name="connsiteY113-11504" fmla="*/ 4904510 h 5680363"/>
              <a:gd name="connsiteX114-11505" fmla="*/ 1094508 w 1814968"/>
              <a:gd name="connsiteY114-11506" fmla="*/ 5680363 h 5680363"/>
              <a:gd name="connsiteX0-11507" fmla="*/ 969818 w 1814968"/>
              <a:gd name="connsiteY0-11508" fmla="*/ 304800 h 5680363"/>
              <a:gd name="connsiteX1-11509" fmla="*/ 1052946 w 1814968"/>
              <a:gd name="connsiteY1-11510" fmla="*/ 290945 h 5680363"/>
              <a:gd name="connsiteX2-11511" fmla="*/ 1094509 w 1814968"/>
              <a:gd name="connsiteY2-11512" fmla="*/ 277090 h 5680363"/>
              <a:gd name="connsiteX3-11513" fmla="*/ 1080655 w 1814968"/>
              <a:gd name="connsiteY3-11514" fmla="*/ 193963 h 5680363"/>
              <a:gd name="connsiteX4-11515" fmla="*/ 1025237 w 1814968"/>
              <a:gd name="connsiteY4-11516" fmla="*/ 124690 h 5680363"/>
              <a:gd name="connsiteX5-11517" fmla="*/ 955964 w 1814968"/>
              <a:gd name="connsiteY5-11518" fmla="*/ 69272 h 5680363"/>
              <a:gd name="connsiteX6-11519" fmla="*/ 831273 w 1814968"/>
              <a:gd name="connsiteY6-11520" fmla="*/ 0 h 5680363"/>
              <a:gd name="connsiteX7-11521" fmla="*/ 401782 w 1814968"/>
              <a:gd name="connsiteY7-11522" fmla="*/ 13854 h 5680363"/>
              <a:gd name="connsiteX8-11523" fmla="*/ 360218 w 1814968"/>
              <a:gd name="connsiteY8-11524" fmla="*/ 27709 h 5680363"/>
              <a:gd name="connsiteX9-11525" fmla="*/ 318655 w 1814968"/>
              <a:gd name="connsiteY9-11526" fmla="*/ 55418 h 5680363"/>
              <a:gd name="connsiteX10-11527" fmla="*/ 277091 w 1814968"/>
              <a:gd name="connsiteY10-11528" fmla="*/ 96981 h 5680363"/>
              <a:gd name="connsiteX11-11529" fmla="*/ 263237 w 1814968"/>
              <a:gd name="connsiteY11-11530" fmla="*/ 138545 h 5680363"/>
              <a:gd name="connsiteX12-11531" fmla="*/ 180109 w 1814968"/>
              <a:gd name="connsiteY12-11532" fmla="*/ 180109 h 5680363"/>
              <a:gd name="connsiteX13-11533" fmla="*/ 166255 w 1814968"/>
              <a:gd name="connsiteY13-11534" fmla="*/ 346363 h 5680363"/>
              <a:gd name="connsiteX14-11535" fmla="*/ 138546 w 1814968"/>
              <a:gd name="connsiteY14-11536" fmla="*/ 387927 h 5680363"/>
              <a:gd name="connsiteX15-11537" fmla="*/ 96982 w 1814968"/>
              <a:gd name="connsiteY15-11538" fmla="*/ 457200 h 5680363"/>
              <a:gd name="connsiteX16-11539" fmla="*/ 124691 w 1814968"/>
              <a:gd name="connsiteY16-11540" fmla="*/ 498763 h 5680363"/>
              <a:gd name="connsiteX17-11541" fmla="*/ 207818 w 1814968"/>
              <a:gd name="connsiteY17-11542" fmla="*/ 526472 h 5680363"/>
              <a:gd name="connsiteX18-11543" fmla="*/ 235528 w 1814968"/>
              <a:gd name="connsiteY18-11544" fmla="*/ 568036 h 5680363"/>
              <a:gd name="connsiteX19-11545" fmla="*/ 249382 w 1814968"/>
              <a:gd name="connsiteY19-11546" fmla="*/ 678872 h 5680363"/>
              <a:gd name="connsiteX20-11547" fmla="*/ 290946 w 1814968"/>
              <a:gd name="connsiteY20-11548" fmla="*/ 692727 h 5680363"/>
              <a:gd name="connsiteX21-11549" fmla="*/ 332509 w 1814968"/>
              <a:gd name="connsiteY21-11550" fmla="*/ 720436 h 5680363"/>
              <a:gd name="connsiteX22-11551" fmla="*/ 346364 w 1814968"/>
              <a:gd name="connsiteY22-11552" fmla="*/ 762000 h 5680363"/>
              <a:gd name="connsiteX23-11553" fmla="*/ 415637 w 1814968"/>
              <a:gd name="connsiteY23-11554" fmla="*/ 886690 h 5680363"/>
              <a:gd name="connsiteX24-11555" fmla="*/ 415637 w 1814968"/>
              <a:gd name="connsiteY24-11556" fmla="*/ 1066800 h 5680363"/>
              <a:gd name="connsiteX25-11557" fmla="*/ 498764 w 1814968"/>
              <a:gd name="connsiteY25-11558" fmla="*/ 1094509 h 5680363"/>
              <a:gd name="connsiteX26-11559" fmla="*/ 609600 w 1814968"/>
              <a:gd name="connsiteY26-11560" fmla="*/ 1108363 h 5680363"/>
              <a:gd name="connsiteX27-11561" fmla="*/ 692728 w 1814968"/>
              <a:gd name="connsiteY27-11562" fmla="*/ 1136072 h 5680363"/>
              <a:gd name="connsiteX28-11563" fmla="*/ 734291 w 1814968"/>
              <a:gd name="connsiteY28-11564" fmla="*/ 1163781 h 5680363"/>
              <a:gd name="connsiteX29-11565" fmla="*/ 817418 w 1814968"/>
              <a:gd name="connsiteY29-11566" fmla="*/ 1191490 h 5680363"/>
              <a:gd name="connsiteX30-11567" fmla="*/ 845128 w 1814968"/>
              <a:gd name="connsiteY30-11568" fmla="*/ 1219200 h 5680363"/>
              <a:gd name="connsiteX31-11569" fmla="*/ 886691 w 1814968"/>
              <a:gd name="connsiteY31-11570" fmla="*/ 1233054 h 5680363"/>
              <a:gd name="connsiteX32-11571" fmla="*/ 845128 w 1814968"/>
              <a:gd name="connsiteY32-11572" fmla="*/ 1288472 h 5680363"/>
              <a:gd name="connsiteX33-11573" fmla="*/ 789709 w 1814968"/>
              <a:gd name="connsiteY33-11574" fmla="*/ 1288472 h 5680363"/>
              <a:gd name="connsiteX34-11575" fmla="*/ 734291 w 1814968"/>
              <a:gd name="connsiteY34-11576" fmla="*/ 1302327 h 5680363"/>
              <a:gd name="connsiteX35-11577" fmla="*/ 526473 w 1814968"/>
              <a:gd name="connsiteY35-11578" fmla="*/ 1288472 h 5680363"/>
              <a:gd name="connsiteX36-11579" fmla="*/ 443346 w 1814968"/>
              <a:gd name="connsiteY36-11580" fmla="*/ 1246909 h 5680363"/>
              <a:gd name="connsiteX37-11581" fmla="*/ 401782 w 1814968"/>
              <a:gd name="connsiteY37-11582" fmla="*/ 1233054 h 5680363"/>
              <a:gd name="connsiteX38-11583" fmla="*/ 360218 w 1814968"/>
              <a:gd name="connsiteY38-11584" fmla="*/ 1191490 h 5680363"/>
              <a:gd name="connsiteX39-11585" fmla="*/ 277091 w 1814968"/>
              <a:gd name="connsiteY39-11586" fmla="*/ 1246909 h 5680363"/>
              <a:gd name="connsiteX40-11587" fmla="*/ 263237 w 1814968"/>
              <a:gd name="connsiteY40-11588" fmla="*/ 1288472 h 5680363"/>
              <a:gd name="connsiteX41-11589" fmla="*/ 207818 w 1814968"/>
              <a:gd name="connsiteY41-11590" fmla="*/ 1371600 h 5680363"/>
              <a:gd name="connsiteX42-11591" fmla="*/ 180109 w 1814968"/>
              <a:gd name="connsiteY42-11592" fmla="*/ 1468581 h 5680363"/>
              <a:gd name="connsiteX43-11593" fmla="*/ 124691 w 1814968"/>
              <a:gd name="connsiteY43-11594" fmla="*/ 1551709 h 5680363"/>
              <a:gd name="connsiteX44-11595" fmla="*/ 69273 w 1814968"/>
              <a:gd name="connsiteY44-11596" fmla="*/ 1717963 h 5680363"/>
              <a:gd name="connsiteX45-11597" fmla="*/ 55418 w 1814968"/>
              <a:gd name="connsiteY45-11598" fmla="*/ 1759527 h 5680363"/>
              <a:gd name="connsiteX46-11599" fmla="*/ 41564 w 1814968"/>
              <a:gd name="connsiteY46-11600" fmla="*/ 1801090 h 5680363"/>
              <a:gd name="connsiteX47-11601" fmla="*/ 27709 w 1814968"/>
              <a:gd name="connsiteY47-11602" fmla="*/ 2064327 h 5680363"/>
              <a:gd name="connsiteX48-11603" fmla="*/ 13855 w 1814968"/>
              <a:gd name="connsiteY48-11604" fmla="*/ 2105890 h 5680363"/>
              <a:gd name="connsiteX49-11605" fmla="*/ 0 w 1814968"/>
              <a:gd name="connsiteY49-11606" fmla="*/ 2798618 h 5680363"/>
              <a:gd name="connsiteX50-11607" fmla="*/ 13855 w 1814968"/>
              <a:gd name="connsiteY50-11608" fmla="*/ 2840181 h 5680363"/>
              <a:gd name="connsiteX51-11609" fmla="*/ 83128 w 1814968"/>
              <a:gd name="connsiteY51-11610" fmla="*/ 2854036 h 5680363"/>
              <a:gd name="connsiteX52-11611" fmla="*/ 138546 w 1814968"/>
              <a:gd name="connsiteY52-11612" fmla="*/ 2867890 h 5680363"/>
              <a:gd name="connsiteX53-11613" fmla="*/ 221673 w 1814968"/>
              <a:gd name="connsiteY53-11614" fmla="*/ 2840181 h 5680363"/>
              <a:gd name="connsiteX54-11615" fmla="*/ 277091 w 1814968"/>
              <a:gd name="connsiteY54-11616" fmla="*/ 2812472 h 5680363"/>
              <a:gd name="connsiteX55-11617" fmla="*/ 332509 w 1814968"/>
              <a:gd name="connsiteY55-11618" fmla="*/ 2798618 h 5680363"/>
              <a:gd name="connsiteX56-11619" fmla="*/ 457200 w 1814968"/>
              <a:gd name="connsiteY56-11620" fmla="*/ 2770909 h 5680363"/>
              <a:gd name="connsiteX57-11621" fmla="*/ 471055 w 1814968"/>
              <a:gd name="connsiteY57-11622" fmla="*/ 2729345 h 5680363"/>
              <a:gd name="connsiteX58-11623" fmla="*/ 387928 w 1814968"/>
              <a:gd name="connsiteY58-11624" fmla="*/ 2729345 h 5680363"/>
              <a:gd name="connsiteX59-11625" fmla="*/ 277091 w 1814968"/>
              <a:gd name="connsiteY59-11626" fmla="*/ 2812472 h 5680363"/>
              <a:gd name="connsiteX60-11627" fmla="*/ 221673 w 1814968"/>
              <a:gd name="connsiteY60-11628" fmla="*/ 2895600 h 5680363"/>
              <a:gd name="connsiteX61-11629" fmla="*/ 249382 w 1814968"/>
              <a:gd name="connsiteY61-11630" fmla="*/ 2937163 h 5680363"/>
              <a:gd name="connsiteX62-11631" fmla="*/ 332509 w 1814968"/>
              <a:gd name="connsiteY62-11632" fmla="*/ 2964872 h 5680363"/>
              <a:gd name="connsiteX63-11633" fmla="*/ 512618 w 1814968"/>
              <a:gd name="connsiteY63-11634" fmla="*/ 2951018 h 5680363"/>
              <a:gd name="connsiteX64-11635" fmla="*/ 637309 w 1814968"/>
              <a:gd name="connsiteY64-11636" fmla="*/ 2881746 h 5680363"/>
              <a:gd name="connsiteX65-11637" fmla="*/ 845128 w 1814968"/>
              <a:gd name="connsiteY65-11638" fmla="*/ 2909454 h 5680363"/>
              <a:gd name="connsiteX66-11639" fmla="*/ 623454 w 1814968"/>
              <a:gd name="connsiteY66-11640" fmla="*/ 2770908 h 5680363"/>
              <a:gd name="connsiteX67-11641" fmla="*/ 1011382 w 1814968"/>
              <a:gd name="connsiteY67-11642" fmla="*/ 2923309 h 5680363"/>
              <a:gd name="connsiteX68-11643" fmla="*/ 1011382 w 1814968"/>
              <a:gd name="connsiteY68-11644" fmla="*/ 2563091 h 5680363"/>
              <a:gd name="connsiteX69-11645" fmla="*/ 775855 w 1814968"/>
              <a:gd name="connsiteY69-11646" fmla="*/ 2438401 h 5680363"/>
              <a:gd name="connsiteX70-11647" fmla="*/ 471055 w 1814968"/>
              <a:gd name="connsiteY70-11648" fmla="*/ 2175163 h 5680363"/>
              <a:gd name="connsiteX71-11649" fmla="*/ 1149928 w 1814968"/>
              <a:gd name="connsiteY71-11650" fmla="*/ 2521528 h 5680363"/>
              <a:gd name="connsiteX72-11651" fmla="*/ 1454727 w 1814968"/>
              <a:gd name="connsiteY72-11652" fmla="*/ 1870364 h 5680363"/>
              <a:gd name="connsiteX73-11653" fmla="*/ 1011381 w 1814968"/>
              <a:gd name="connsiteY73-11654" fmla="*/ 2022764 h 5680363"/>
              <a:gd name="connsiteX74-11655" fmla="*/ 623454 w 1814968"/>
              <a:gd name="connsiteY74-11656" fmla="*/ 1524001 h 5680363"/>
              <a:gd name="connsiteX75-11657" fmla="*/ 1039093 w 1814968"/>
              <a:gd name="connsiteY75-11658" fmla="*/ 1925782 h 5680363"/>
              <a:gd name="connsiteX76-11659" fmla="*/ 1814946 w 1814968"/>
              <a:gd name="connsiteY76-11660" fmla="*/ 1094510 h 5680363"/>
              <a:gd name="connsiteX77-11661" fmla="*/ 1607128 w 1814968"/>
              <a:gd name="connsiteY77-11662" fmla="*/ 1870364 h 5680363"/>
              <a:gd name="connsiteX78-11663" fmla="*/ 1454728 w 1814968"/>
              <a:gd name="connsiteY78-11664" fmla="*/ 1828801 h 5680363"/>
              <a:gd name="connsiteX79-11665" fmla="*/ 1260764 w 1814968"/>
              <a:gd name="connsiteY79-11666" fmla="*/ 2313710 h 5680363"/>
              <a:gd name="connsiteX80-11667" fmla="*/ 1177637 w 1814968"/>
              <a:gd name="connsiteY80-11668" fmla="*/ 2507673 h 5680363"/>
              <a:gd name="connsiteX81-11669" fmla="*/ 1052946 w 1814968"/>
              <a:gd name="connsiteY81-11670" fmla="*/ 2521528 h 5680363"/>
              <a:gd name="connsiteX82-11671" fmla="*/ 1011382 w 1814968"/>
              <a:gd name="connsiteY82-11672" fmla="*/ 3048000 h 5680363"/>
              <a:gd name="connsiteX83-11673" fmla="*/ 290946 w 1814968"/>
              <a:gd name="connsiteY83-11674" fmla="*/ 3034145 h 5680363"/>
              <a:gd name="connsiteX84-11675" fmla="*/ 235528 w 1814968"/>
              <a:gd name="connsiteY84-11676" fmla="*/ 3020290 h 5680363"/>
              <a:gd name="connsiteX85-11677" fmla="*/ 124691 w 1814968"/>
              <a:gd name="connsiteY85-11678" fmla="*/ 3006436 h 5680363"/>
              <a:gd name="connsiteX86-11679" fmla="*/ 83128 w 1814968"/>
              <a:gd name="connsiteY86-11680" fmla="*/ 2895600 h 5680363"/>
              <a:gd name="connsiteX87-11681" fmla="*/ 55418 w 1814968"/>
              <a:gd name="connsiteY87-11682" fmla="*/ 2854036 h 5680363"/>
              <a:gd name="connsiteX88-11683" fmla="*/ 69273 w 1814968"/>
              <a:gd name="connsiteY88-11684" fmla="*/ 2895600 h 5680363"/>
              <a:gd name="connsiteX89-11685" fmla="*/ 83128 w 1814968"/>
              <a:gd name="connsiteY89-11686" fmla="*/ 3255818 h 5680363"/>
              <a:gd name="connsiteX90-11687" fmla="*/ 110837 w 1814968"/>
              <a:gd name="connsiteY90-11688" fmla="*/ 3297381 h 5680363"/>
              <a:gd name="connsiteX91-11689" fmla="*/ 124691 w 1814968"/>
              <a:gd name="connsiteY91-11690" fmla="*/ 3338945 h 5680363"/>
              <a:gd name="connsiteX92-11691" fmla="*/ 138546 w 1814968"/>
              <a:gd name="connsiteY92-11692" fmla="*/ 3574472 h 5680363"/>
              <a:gd name="connsiteX93-11693" fmla="*/ 180109 w 1814968"/>
              <a:gd name="connsiteY93-11694" fmla="*/ 3657600 h 5680363"/>
              <a:gd name="connsiteX94-11695" fmla="*/ 207818 w 1814968"/>
              <a:gd name="connsiteY94-11696" fmla="*/ 3740727 h 5680363"/>
              <a:gd name="connsiteX95-11697" fmla="*/ 263237 w 1814968"/>
              <a:gd name="connsiteY95-11698" fmla="*/ 3810000 h 5680363"/>
              <a:gd name="connsiteX96-11699" fmla="*/ 401782 w 1814968"/>
              <a:gd name="connsiteY96-11700" fmla="*/ 4544290 h 5680363"/>
              <a:gd name="connsiteX97-11701" fmla="*/ 471055 w 1814968"/>
              <a:gd name="connsiteY97-11702" fmla="*/ 5583382 h 5680363"/>
              <a:gd name="connsiteX98-11703" fmla="*/ 443346 w 1814968"/>
              <a:gd name="connsiteY98-11704" fmla="*/ 5181601 h 5680363"/>
              <a:gd name="connsiteX99-11705" fmla="*/ 332509 w 1814968"/>
              <a:gd name="connsiteY99-11706" fmla="*/ 3976254 h 5680363"/>
              <a:gd name="connsiteX100-11707" fmla="*/ 207818 w 1814968"/>
              <a:gd name="connsiteY100-11708" fmla="*/ 5264727 h 5680363"/>
              <a:gd name="connsiteX101-11709" fmla="*/ 166255 w 1814968"/>
              <a:gd name="connsiteY101-11710" fmla="*/ 5541818 h 5680363"/>
              <a:gd name="connsiteX102-11711" fmla="*/ 138546 w 1814968"/>
              <a:gd name="connsiteY102-11712" fmla="*/ 5583381 h 5680363"/>
              <a:gd name="connsiteX103-11713" fmla="*/ 304800 w 1814968"/>
              <a:gd name="connsiteY103-11714" fmla="*/ 5611091 h 5680363"/>
              <a:gd name="connsiteX104-11715" fmla="*/ 706582 w 1814968"/>
              <a:gd name="connsiteY104-11716" fmla="*/ 5597237 h 5680363"/>
              <a:gd name="connsiteX105-11717" fmla="*/ 748146 w 1814968"/>
              <a:gd name="connsiteY105-11718" fmla="*/ 5389419 h 5680363"/>
              <a:gd name="connsiteX106-11719" fmla="*/ 748146 w 1814968"/>
              <a:gd name="connsiteY106-11720" fmla="*/ 3893128 h 5680363"/>
              <a:gd name="connsiteX107-11721" fmla="*/ 706582 w 1814968"/>
              <a:gd name="connsiteY107-11722" fmla="*/ 3075710 h 5680363"/>
              <a:gd name="connsiteX108-11723" fmla="*/ 845128 w 1814968"/>
              <a:gd name="connsiteY108-11724" fmla="*/ 3061855 h 5680363"/>
              <a:gd name="connsiteX109-11725" fmla="*/ 1011382 w 1814968"/>
              <a:gd name="connsiteY109-11726" fmla="*/ 3048001 h 5680363"/>
              <a:gd name="connsiteX110-11727" fmla="*/ 1052946 w 1814968"/>
              <a:gd name="connsiteY110-11728" fmla="*/ 3034146 h 5680363"/>
              <a:gd name="connsiteX111-11729" fmla="*/ 1080655 w 1814968"/>
              <a:gd name="connsiteY111-11730" fmla="*/ 3283528 h 5680363"/>
              <a:gd name="connsiteX112-11731" fmla="*/ 1149928 w 1814968"/>
              <a:gd name="connsiteY112-11732" fmla="*/ 3713020 h 5680363"/>
              <a:gd name="connsiteX113-11733" fmla="*/ 1177638 w 1814968"/>
              <a:gd name="connsiteY113-11734" fmla="*/ 4904510 h 5680363"/>
              <a:gd name="connsiteX114-11735" fmla="*/ 1094508 w 1814968"/>
              <a:gd name="connsiteY114-11736" fmla="*/ 5680363 h 5680363"/>
              <a:gd name="connsiteX0-11737" fmla="*/ 969818 w 1814968"/>
              <a:gd name="connsiteY0-11738" fmla="*/ 304800 h 5680363"/>
              <a:gd name="connsiteX1-11739" fmla="*/ 1052946 w 1814968"/>
              <a:gd name="connsiteY1-11740" fmla="*/ 290945 h 5680363"/>
              <a:gd name="connsiteX2-11741" fmla="*/ 1094509 w 1814968"/>
              <a:gd name="connsiteY2-11742" fmla="*/ 277090 h 5680363"/>
              <a:gd name="connsiteX3-11743" fmla="*/ 1080655 w 1814968"/>
              <a:gd name="connsiteY3-11744" fmla="*/ 193963 h 5680363"/>
              <a:gd name="connsiteX4-11745" fmla="*/ 1025237 w 1814968"/>
              <a:gd name="connsiteY4-11746" fmla="*/ 124690 h 5680363"/>
              <a:gd name="connsiteX5-11747" fmla="*/ 955964 w 1814968"/>
              <a:gd name="connsiteY5-11748" fmla="*/ 69272 h 5680363"/>
              <a:gd name="connsiteX6-11749" fmla="*/ 831273 w 1814968"/>
              <a:gd name="connsiteY6-11750" fmla="*/ 0 h 5680363"/>
              <a:gd name="connsiteX7-11751" fmla="*/ 401782 w 1814968"/>
              <a:gd name="connsiteY7-11752" fmla="*/ 13854 h 5680363"/>
              <a:gd name="connsiteX8-11753" fmla="*/ 360218 w 1814968"/>
              <a:gd name="connsiteY8-11754" fmla="*/ 27709 h 5680363"/>
              <a:gd name="connsiteX9-11755" fmla="*/ 318655 w 1814968"/>
              <a:gd name="connsiteY9-11756" fmla="*/ 55418 h 5680363"/>
              <a:gd name="connsiteX10-11757" fmla="*/ 277091 w 1814968"/>
              <a:gd name="connsiteY10-11758" fmla="*/ 96981 h 5680363"/>
              <a:gd name="connsiteX11-11759" fmla="*/ 263237 w 1814968"/>
              <a:gd name="connsiteY11-11760" fmla="*/ 138545 h 5680363"/>
              <a:gd name="connsiteX12-11761" fmla="*/ 180109 w 1814968"/>
              <a:gd name="connsiteY12-11762" fmla="*/ 180109 h 5680363"/>
              <a:gd name="connsiteX13-11763" fmla="*/ 166255 w 1814968"/>
              <a:gd name="connsiteY13-11764" fmla="*/ 346363 h 5680363"/>
              <a:gd name="connsiteX14-11765" fmla="*/ 138546 w 1814968"/>
              <a:gd name="connsiteY14-11766" fmla="*/ 387927 h 5680363"/>
              <a:gd name="connsiteX15-11767" fmla="*/ 96982 w 1814968"/>
              <a:gd name="connsiteY15-11768" fmla="*/ 457200 h 5680363"/>
              <a:gd name="connsiteX16-11769" fmla="*/ 124691 w 1814968"/>
              <a:gd name="connsiteY16-11770" fmla="*/ 498763 h 5680363"/>
              <a:gd name="connsiteX17-11771" fmla="*/ 207818 w 1814968"/>
              <a:gd name="connsiteY17-11772" fmla="*/ 526472 h 5680363"/>
              <a:gd name="connsiteX18-11773" fmla="*/ 235528 w 1814968"/>
              <a:gd name="connsiteY18-11774" fmla="*/ 568036 h 5680363"/>
              <a:gd name="connsiteX19-11775" fmla="*/ 249382 w 1814968"/>
              <a:gd name="connsiteY19-11776" fmla="*/ 678872 h 5680363"/>
              <a:gd name="connsiteX20-11777" fmla="*/ 290946 w 1814968"/>
              <a:gd name="connsiteY20-11778" fmla="*/ 692727 h 5680363"/>
              <a:gd name="connsiteX21-11779" fmla="*/ 332509 w 1814968"/>
              <a:gd name="connsiteY21-11780" fmla="*/ 720436 h 5680363"/>
              <a:gd name="connsiteX22-11781" fmla="*/ 346364 w 1814968"/>
              <a:gd name="connsiteY22-11782" fmla="*/ 762000 h 5680363"/>
              <a:gd name="connsiteX23-11783" fmla="*/ 415637 w 1814968"/>
              <a:gd name="connsiteY23-11784" fmla="*/ 886690 h 5680363"/>
              <a:gd name="connsiteX24-11785" fmla="*/ 415637 w 1814968"/>
              <a:gd name="connsiteY24-11786" fmla="*/ 1066800 h 5680363"/>
              <a:gd name="connsiteX25-11787" fmla="*/ 498764 w 1814968"/>
              <a:gd name="connsiteY25-11788" fmla="*/ 1094509 h 5680363"/>
              <a:gd name="connsiteX26-11789" fmla="*/ 609600 w 1814968"/>
              <a:gd name="connsiteY26-11790" fmla="*/ 1108363 h 5680363"/>
              <a:gd name="connsiteX27-11791" fmla="*/ 692728 w 1814968"/>
              <a:gd name="connsiteY27-11792" fmla="*/ 1136072 h 5680363"/>
              <a:gd name="connsiteX28-11793" fmla="*/ 734291 w 1814968"/>
              <a:gd name="connsiteY28-11794" fmla="*/ 1163781 h 5680363"/>
              <a:gd name="connsiteX29-11795" fmla="*/ 817418 w 1814968"/>
              <a:gd name="connsiteY29-11796" fmla="*/ 1191490 h 5680363"/>
              <a:gd name="connsiteX30-11797" fmla="*/ 845128 w 1814968"/>
              <a:gd name="connsiteY30-11798" fmla="*/ 1219200 h 5680363"/>
              <a:gd name="connsiteX31-11799" fmla="*/ 886691 w 1814968"/>
              <a:gd name="connsiteY31-11800" fmla="*/ 1233054 h 5680363"/>
              <a:gd name="connsiteX32-11801" fmla="*/ 845128 w 1814968"/>
              <a:gd name="connsiteY32-11802" fmla="*/ 1288472 h 5680363"/>
              <a:gd name="connsiteX33-11803" fmla="*/ 789709 w 1814968"/>
              <a:gd name="connsiteY33-11804" fmla="*/ 1288472 h 5680363"/>
              <a:gd name="connsiteX34-11805" fmla="*/ 734291 w 1814968"/>
              <a:gd name="connsiteY34-11806" fmla="*/ 1302327 h 5680363"/>
              <a:gd name="connsiteX35-11807" fmla="*/ 526473 w 1814968"/>
              <a:gd name="connsiteY35-11808" fmla="*/ 1288472 h 5680363"/>
              <a:gd name="connsiteX36-11809" fmla="*/ 443346 w 1814968"/>
              <a:gd name="connsiteY36-11810" fmla="*/ 1246909 h 5680363"/>
              <a:gd name="connsiteX37-11811" fmla="*/ 401782 w 1814968"/>
              <a:gd name="connsiteY37-11812" fmla="*/ 1233054 h 5680363"/>
              <a:gd name="connsiteX38-11813" fmla="*/ 360218 w 1814968"/>
              <a:gd name="connsiteY38-11814" fmla="*/ 1191490 h 5680363"/>
              <a:gd name="connsiteX39-11815" fmla="*/ 277091 w 1814968"/>
              <a:gd name="connsiteY39-11816" fmla="*/ 1246909 h 5680363"/>
              <a:gd name="connsiteX40-11817" fmla="*/ 263237 w 1814968"/>
              <a:gd name="connsiteY40-11818" fmla="*/ 1288472 h 5680363"/>
              <a:gd name="connsiteX41-11819" fmla="*/ 207818 w 1814968"/>
              <a:gd name="connsiteY41-11820" fmla="*/ 1371600 h 5680363"/>
              <a:gd name="connsiteX42-11821" fmla="*/ 180109 w 1814968"/>
              <a:gd name="connsiteY42-11822" fmla="*/ 1468581 h 5680363"/>
              <a:gd name="connsiteX43-11823" fmla="*/ 124691 w 1814968"/>
              <a:gd name="connsiteY43-11824" fmla="*/ 1551709 h 5680363"/>
              <a:gd name="connsiteX44-11825" fmla="*/ 69273 w 1814968"/>
              <a:gd name="connsiteY44-11826" fmla="*/ 1717963 h 5680363"/>
              <a:gd name="connsiteX45-11827" fmla="*/ 55418 w 1814968"/>
              <a:gd name="connsiteY45-11828" fmla="*/ 1759527 h 5680363"/>
              <a:gd name="connsiteX46-11829" fmla="*/ 41564 w 1814968"/>
              <a:gd name="connsiteY46-11830" fmla="*/ 1801090 h 5680363"/>
              <a:gd name="connsiteX47-11831" fmla="*/ 27709 w 1814968"/>
              <a:gd name="connsiteY47-11832" fmla="*/ 2064327 h 5680363"/>
              <a:gd name="connsiteX48-11833" fmla="*/ 13855 w 1814968"/>
              <a:gd name="connsiteY48-11834" fmla="*/ 2105890 h 5680363"/>
              <a:gd name="connsiteX49-11835" fmla="*/ 0 w 1814968"/>
              <a:gd name="connsiteY49-11836" fmla="*/ 2798618 h 5680363"/>
              <a:gd name="connsiteX50-11837" fmla="*/ 13855 w 1814968"/>
              <a:gd name="connsiteY50-11838" fmla="*/ 2840181 h 5680363"/>
              <a:gd name="connsiteX51-11839" fmla="*/ 83128 w 1814968"/>
              <a:gd name="connsiteY51-11840" fmla="*/ 2854036 h 5680363"/>
              <a:gd name="connsiteX52-11841" fmla="*/ 138546 w 1814968"/>
              <a:gd name="connsiteY52-11842" fmla="*/ 2867890 h 5680363"/>
              <a:gd name="connsiteX53-11843" fmla="*/ 221673 w 1814968"/>
              <a:gd name="connsiteY53-11844" fmla="*/ 2840181 h 5680363"/>
              <a:gd name="connsiteX54-11845" fmla="*/ 277091 w 1814968"/>
              <a:gd name="connsiteY54-11846" fmla="*/ 2812472 h 5680363"/>
              <a:gd name="connsiteX55-11847" fmla="*/ 332509 w 1814968"/>
              <a:gd name="connsiteY55-11848" fmla="*/ 2798618 h 5680363"/>
              <a:gd name="connsiteX56-11849" fmla="*/ 457200 w 1814968"/>
              <a:gd name="connsiteY56-11850" fmla="*/ 2770909 h 5680363"/>
              <a:gd name="connsiteX57-11851" fmla="*/ 471055 w 1814968"/>
              <a:gd name="connsiteY57-11852" fmla="*/ 2729345 h 5680363"/>
              <a:gd name="connsiteX58-11853" fmla="*/ 387928 w 1814968"/>
              <a:gd name="connsiteY58-11854" fmla="*/ 2729345 h 5680363"/>
              <a:gd name="connsiteX59-11855" fmla="*/ 277091 w 1814968"/>
              <a:gd name="connsiteY59-11856" fmla="*/ 2812472 h 5680363"/>
              <a:gd name="connsiteX60-11857" fmla="*/ 221673 w 1814968"/>
              <a:gd name="connsiteY60-11858" fmla="*/ 2895600 h 5680363"/>
              <a:gd name="connsiteX61-11859" fmla="*/ 249382 w 1814968"/>
              <a:gd name="connsiteY61-11860" fmla="*/ 2937163 h 5680363"/>
              <a:gd name="connsiteX62-11861" fmla="*/ 332509 w 1814968"/>
              <a:gd name="connsiteY62-11862" fmla="*/ 2964872 h 5680363"/>
              <a:gd name="connsiteX63-11863" fmla="*/ 512618 w 1814968"/>
              <a:gd name="connsiteY63-11864" fmla="*/ 2951018 h 5680363"/>
              <a:gd name="connsiteX64-11865" fmla="*/ 637309 w 1814968"/>
              <a:gd name="connsiteY64-11866" fmla="*/ 2881746 h 5680363"/>
              <a:gd name="connsiteX65-11867" fmla="*/ 845128 w 1814968"/>
              <a:gd name="connsiteY65-11868" fmla="*/ 2909454 h 5680363"/>
              <a:gd name="connsiteX66-11869" fmla="*/ 623454 w 1814968"/>
              <a:gd name="connsiteY66-11870" fmla="*/ 2770908 h 5680363"/>
              <a:gd name="connsiteX67-11871" fmla="*/ 1011382 w 1814968"/>
              <a:gd name="connsiteY67-11872" fmla="*/ 2923309 h 5680363"/>
              <a:gd name="connsiteX68-11873" fmla="*/ 1011382 w 1814968"/>
              <a:gd name="connsiteY68-11874" fmla="*/ 2563091 h 5680363"/>
              <a:gd name="connsiteX69-11875" fmla="*/ 775855 w 1814968"/>
              <a:gd name="connsiteY69-11876" fmla="*/ 2438401 h 5680363"/>
              <a:gd name="connsiteX70-11877" fmla="*/ 471055 w 1814968"/>
              <a:gd name="connsiteY70-11878" fmla="*/ 2175163 h 5680363"/>
              <a:gd name="connsiteX71-11879" fmla="*/ 1149928 w 1814968"/>
              <a:gd name="connsiteY71-11880" fmla="*/ 2521528 h 5680363"/>
              <a:gd name="connsiteX72-11881" fmla="*/ 1454727 w 1814968"/>
              <a:gd name="connsiteY72-11882" fmla="*/ 1870364 h 5680363"/>
              <a:gd name="connsiteX73-11883" fmla="*/ 1011381 w 1814968"/>
              <a:gd name="connsiteY73-11884" fmla="*/ 2022764 h 5680363"/>
              <a:gd name="connsiteX74-11885" fmla="*/ 623454 w 1814968"/>
              <a:gd name="connsiteY74-11886" fmla="*/ 1524001 h 5680363"/>
              <a:gd name="connsiteX75-11887" fmla="*/ 748145 w 1814968"/>
              <a:gd name="connsiteY75-11888" fmla="*/ 1648691 h 5680363"/>
              <a:gd name="connsiteX76-11889" fmla="*/ 1039093 w 1814968"/>
              <a:gd name="connsiteY76-11890" fmla="*/ 1925782 h 5680363"/>
              <a:gd name="connsiteX77-11891" fmla="*/ 1814946 w 1814968"/>
              <a:gd name="connsiteY77-11892" fmla="*/ 1094510 h 5680363"/>
              <a:gd name="connsiteX78-11893" fmla="*/ 1607128 w 1814968"/>
              <a:gd name="connsiteY78-11894" fmla="*/ 1870364 h 5680363"/>
              <a:gd name="connsiteX79-11895" fmla="*/ 1454728 w 1814968"/>
              <a:gd name="connsiteY79-11896" fmla="*/ 1828801 h 5680363"/>
              <a:gd name="connsiteX80-11897" fmla="*/ 1260764 w 1814968"/>
              <a:gd name="connsiteY80-11898" fmla="*/ 2313710 h 5680363"/>
              <a:gd name="connsiteX81-11899" fmla="*/ 1177637 w 1814968"/>
              <a:gd name="connsiteY81-11900" fmla="*/ 2507673 h 5680363"/>
              <a:gd name="connsiteX82-11901" fmla="*/ 1052946 w 1814968"/>
              <a:gd name="connsiteY82-11902" fmla="*/ 2521528 h 5680363"/>
              <a:gd name="connsiteX83-11903" fmla="*/ 1011382 w 1814968"/>
              <a:gd name="connsiteY83-11904" fmla="*/ 3048000 h 5680363"/>
              <a:gd name="connsiteX84-11905" fmla="*/ 290946 w 1814968"/>
              <a:gd name="connsiteY84-11906" fmla="*/ 3034145 h 5680363"/>
              <a:gd name="connsiteX85-11907" fmla="*/ 235528 w 1814968"/>
              <a:gd name="connsiteY85-11908" fmla="*/ 3020290 h 5680363"/>
              <a:gd name="connsiteX86-11909" fmla="*/ 124691 w 1814968"/>
              <a:gd name="connsiteY86-11910" fmla="*/ 3006436 h 5680363"/>
              <a:gd name="connsiteX87-11911" fmla="*/ 83128 w 1814968"/>
              <a:gd name="connsiteY87-11912" fmla="*/ 2895600 h 5680363"/>
              <a:gd name="connsiteX88-11913" fmla="*/ 55418 w 1814968"/>
              <a:gd name="connsiteY88-11914" fmla="*/ 2854036 h 5680363"/>
              <a:gd name="connsiteX89-11915" fmla="*/ 69273 w 1814968"/>
              <a:gd name="connsiteY89-11916" fmla="*/ 2895600 h 5680363"/>
              <a:gd name="connsiteX90-11917" fmla="*/ 83128 w 1814968"/>
              <a:gd name="connsiteY90-11918" fmla="*/ 3255818 h 5680363"/>
              <a:gd name="connsiteX91-11919" fmla="*/ 110837 w 1814968"/>
              <a:gd name="connsiteY91-11920" fmla="*/ 3297381 h 5680363"/>
              <a:gd name="connsiteX92-11921" fmla="*/ 124691 w 1814968"/>
              <a:gd name="connsiteY92-11922" fmla="*/ 3338945 h 5680363"/>
              <a:gd name="connsiteX93-11923" fmla="*/ 138546 w 1814968"/>
              <a:gd name="connsiteY93-11924" fmla="*/ 3574472 h 5680363"/>
              <a:gd name="connsiteX94-11925" fmla="*/ 180109 w 1814968"/>
              <a:gd name="connsiteY94-11926" fmla="*/ 3657600 h 5680363"/>
              <a:gd name="connsiteX95-11927" fmla="*/ 207818 w 1814968"/>
              <a:gd name="connsiteY95-11928" fmla="*/ 3740727 h 5680363"/>
              <a:gd name="connsiteX96-11929" fmla="*/ 263237 w 1814968"/>
              <a:gd name="connsiteY96-11930" fmla="*/ 3810000 h 5680363"/>
              <a:gd name="connsiteX97-11931" fmla="*/ 401782 w 1814968"/>
              <a:gd name="connsiteY97-11932" fmla="*/ 4544290 h 5680363"/>
              <a:gd name="connsiteX98-11933" fmla="*/ 471055 w 1814968"/>
              <a:gd name="connsiteY98-11934" fmla="*/ 5583382 h 5680363"/>
              <a:gd name="connsiteX99-11935" fmla="*/ 443346 w 1814968"/>
              <a:gd name="connsiteY99-11936" fmla="*/ 5181601 h 5680363"/>
              <a:gd name="connsiteX100-11937" fmla="*/ 332509 w 1814968"/>
              <a:gd name="connsiteY100-11938" fmla="*/ 3976254 h 5680363"/>
              <a:gd name="connsiteX101-11939" fmla="*/ 207818 w 1814968"/>
              <a:gd name="connsiteY101-11940" fmla="*/ 5264727 h 5680363"/>
              <a:gd name="connsiteX102-11941" fmla="*/ 166255 w 1814968"/>
              <a:gd name="connsiteY102-11942" fmla="*/ 5541818 h 5680363"/>
              <a:gd name="connsiteX103-11943" fmla="*/ 138546 w 1814968"/>
              <a:gd name="connsiteY103-11944" fmla="*/ 5583381 h 5680363"/>
              <a:gd name="connsiteX104-11945" fmla="*/ 304800 w 1814968"/>
              <a:gd name="connsiteY104-11946" fmla="*/ 5611091 h 5680363"/>
              <a:gd name="connsiteX105-11947" fmla="*/ 706582 w 1814968"/>
              <a:gd name="connsiteY105-11948" fmla="*/ 5597237 h 5680363"/>
              <a:gd name="connsiteX106-11949" fmla="*/ 748146 w 1814968"/>
              <a:gd name="connsiteY106-11950" fmla="*/ 5389419 h 5680363"/>
              <a:gd name="connsiteX107-11951" fmla="*/ 748146 w 1814968"/>
              <a:gd name="connsiteY107-11952" fmla="*/ 3893128 h 5680363"/>
              <a:gd name="connsiteX108-11953" fmla="*/ 706582 w 1814968"/>
              <a:gd name="connsiteY108-11954" fmla="*/ 3075710 h 5680363"/>
              <a:gd name="connsiteX109-11955" fmla="*/ 845128 w 1814968"/>
              <a:gd name="connsiteY109-11956" fmla="*/ 3061855 h 5680363"/>
              <a:gd name="connsiteX110-11957" fmla="*/ 1011382 w 1814968"/>
              <a:gd name="connsiteY110-11958" fmla="*/ 3048001 h 5680363"/>
              <a:gd name="connsiteX111-11959" fmla="*/ 1052946 w 1814968"/>
              <a:gd name="connsiteY111-11960" fmla="*/ 3034146 h 5680363"/>
              <a:gd name="connsiteX112-11961" fmla="*/ 1080655 w 1814968"/>
              <a:gd name="connsiteY112-11962" fmla="*/ 3283528 h 5680363"/>
              <a:gd name="connsiteX113-11963" fmla="*/ 1149928 w 1814968"/>
              <a:gd name="connsiteY113-11964" fmla="*/ 3713020 h 5680363"/>
              <a:gd name="connsiteX114-11965" fmla="*/ 1177638 w 1814968"/>
              <a:gd name="connsiteY114-11966" fmla="*/ 4904510 h 5680363"/>
              <a:gd name="connsiteX115" fmla="*/ 1094508 w 1814968"/>
              <a:gd name="connsiteY115" fmla="*/ 5680363 h 5680363"/>
              <a:gd name="connsiteX0-11967" fmla="*/ 969818 w 1822282"/>
              <a:gd name="connsiteY0-11968" fmla="*/ 304800 h 5680363"/>
              <a:gd name="connsiteX1-11969" fmla="*/ 1052946 w 1822282"/>
              <a:gd name="connsiteY1-11970" fmla="*/ 290945 h 5680363"/>
              <a:gd name="connsiteX2-11971" fmla="*/ 1094509 w 1822282"/>
              <a:gd name="connsiteY2-11972" fmla="*/ 277090 h 5680363"/>
              <a:gd name="connsiteX3-11973" fmla="*/ 1080655 w 1822282"/>
              <a:gd name="connsiteY3-11974" fmla="*/ 193963 h 5680363"/>
              <a:gd name="connsiteX4-11975" fmla="*/ 1025237 w 1822282"/>
              <a:gd name="connsiteY4-11976" fmla="*/ 124690 h 5680363"/>
              <a:gd name="connsiteX5-11977" fmla="*/ 955964 w 1822282"/>
              <a:gd name="connsiteY5-11978" fmla="*/ 69272 h 5680363"/>
              <a:gd name="connsiteX6-11979" fmla="*/ 831273 w 1822282"/>
              <a:gd name="connsiteY6-11980" fmla="*/ 0 h 5680363"/>
              <a:gd name="connsiteX7-11981" fmla="*/ 401782 w 1822282"/>
              <a:gd name="connsiteY7-11982" fmla="*/ 13854 h 5680363"/>
              <a:gd name="connsiteX8-11983" fmla="*/ 360218 w 1822282"/>
              <a:gd name="connsiteY8-11984" fmla="*/ 27709 h 5680363"/>
              <a:gd name="connsiteX9-11985" fmla="*/ 318655 w 1822282"/>
              <a:gd name="connsiteY9-11986" fmla="*/ 55418 h 5680363"/>
              <a:gd name="connsiteX10-11987" fmla="*/ 277091 w 1822282"/>
              <a:gd name="connsiteY10-11988" fmla="*/ 96981 h 5680363"/>
              <a:gd name="connsiteX11-11989" fmla="*/ 263237 w 1822282"/>
              <a:gd name="connsiteY11-11990" fmla="*/ 138545 h 5680363"/>
              <a:gd name="connsiteX12-11991" fmla="*/ 180109 w 1822282"/>
              <a:gd name="connsiteY12-11992" fmla="*/ 180109 h 5680363"/>
              <a:gd name="connsiteX13-11993" fmla="*/ 166255 w 1822282"/>
              <a:gd name="connsiteY13-11994" fmla="*/ 346363 h 5680363"/>
              <a:gd name="connsiteX14-11995" fmla="*/ 138546 w 1822282"/>
              <a:gd name="connsiteY14-11996" fmla="*/ 387927 h 5680363"/>
              <a:gd name="connsiteX15-11997" fmla="*/ 96982 w 1822282"/>
              <a:gd name="connsiteY15-11998" fmla="*/ 457200 h 5680363"/>
              <a:gd name="connsiteX16-11999" fmla="*/ 124691 w 1822282"/>
              <a:gd name="connsiteY16-12000" fmla="*/ 498763 h 5680363"/>
              <a:gd name="connsiteX17-12001" fmla="*/ 207818 w 1822282"/>
              <a:gd name="connsiteY17-12002" fmla="*/ 526472 h 5680363"/>
              <a:gd name="connsiteX18-12003" fmla="*/ 235528 w 1822282"/>
              <a:gd name="connsiteY18-12004" fmla="*/ 568036 h 5680363"/>
              <a:gd name="connsiteX19-12005" fmla="*/ 249382 w 1822282"/>
              <a:gd name="connsiteY19-12006" fmla="*/ 678872 h 5680363"/>
              <a:gd name="connsiteX20-12007" fmla="*/ 290946 w 1822282"/>
              <a:gd name="connsiteY20-12008" fmla="*/ 692727 h 5680363"/>
              <a:gd name="connsiteX21-12009" fmla="*/ 332509 w 1822282"/>
              <a:gd name="connsiteY21-12010" fmla="*/ 720436 h 5680363"/>
              <a:gd name="connsiteX22-12011" fmla="*/ 346364 w 1822282"/>
              <a:gd name="connsiteY22-12012" fmla="*/ 762000 h 5680363"/>
              <a:gd name="connsiteX23-12013" fmla="*/ 415637 w 1822282"/>
              <a:gd name="connsiteY23-12014" fmla="*/ 886690 h 5680363"/>
              <a:gd name="connsiteX24-12015" fmla="*/ 415637 w 1822282"/>
              <a:gd name="connsiteY24-12016" fmla="*/ 1066800 h 5680363"/>
              <a:gd name="connsiteX25-12017" fmla="*/ 498764 w 1822282"/>
              <a:gd name="connsiteY25-12018" fmla="*/ 1094509 h 5680363"/>
              <a:gd name="connsiteX26-12019" fmla="*/ 609600 w 1822282"/>
              <a:gd name="connsiteY26-12020" fmla="*/ 1108363 h 5680363"/>
              <a:gd name="connsiteX27-12021" fmla="*/ 692728 w 1822282"/>
              <a:gd name="connsiteY27-12022" fmla="*/ 1136072 h 5680363"/>
              <a:gd name="connsiteX28-12023" fmla="*/ 734291 w 1822282"/>
              <a:gd name="connsiteY28-12024" fmla="*/ 1163781 h 5680363"/>
              <a:gd name="connsiteX29-12025" fmla="*/ 817418 w 1822282"/>
              <a:gd name="connsiteY29-12026" fmla="*/ 1191490 h 5680363"/>
              <a:gd name="connsiteX30-12027" fmla="*/ 845128 w 1822282"/>
              <a:gd name="connsiteY30-12028" fmla="*/ 1219200 h 5680363"/>
              <a:gd name="connsiteX31-12029" fmla="*/ 886691 w 1822282"/>
              <a:gd name="connsiteY31-12030" fmla="*/ 1233054 h 5680363"/>
              <a:gd name="connsiteX32-12031" fmla="*/ 845128 w 1822282"/>
              <a:gd name="connsiteY32-12032" fmla="*/ 1288472 h 5680363"/>
              <a:gd name="connsiteX33-12033" fmla="*/ 789709 w 1822282"/>
              <a:gd name="connsiteY33-12034" fmla="*/ 1288472 h 5680363"/>
              <a:gd name="connsiteX34-12035" fmla="*/ 734291 w 1822282"/>
              <a:gd name="connsiteY34-12036" fmla="*/ 1302327 h 5680363"/>
              <a:gd name="connsiteX35-12037" fmla="*/ 526473 w 1822282"/>
              <a:gd name="connsiteY35-12038" fmla="*/ 1288472 h 5680363"/>
              <a:gd name="connsiteX36-12039" fmla="*/ 443346 w 1822282"/>
              <a:gd name="connsiteY36-12040" fmla="*/ 1246909 h 5680363"/>
              <a:gd name="connsiteX37-12041" fmla="*/ 401782 w 1822282"/>
              <a:gd name="connsiteY37-12042" fmla="*/ 1233054 h 5680363"/>
              <a:gd name="connsiteX38-12043" fmla="*/ 360218 w 1822282"/>
              <a:gd name="connsiteY38-12044" fmla="*/ 1191490 h 5680363"/>
              <a:gd name="connsiteX39-12045" fmla="*/ 277091 w 1822282"/>
              <a:gd name="connsiteY39-12046" fmla="*/ 1246909 h 5680363"/>
              <a:gd name="connsiteX40-12047" fmla="*/ 263237 w 1822282"/>
              <a:gd name="connsiteY40-12048" fmla="*/ 1288472 h 5680363"/>
              <a:gd name="connsiteX41-12049" fmla="*/ 207818 w 1822282"/>
              <a:gd name="connsiteY41-12050" fmla="*/ 1371600 h 5680363"/>
              <a:gd name="connsiteX42-12051" fmla="*/ 180109 w 1822282"/>
              <a:gd name="connsiteY42-12052" fmla="*/ 1468581 h 5680363"/>
              <a:gd name="connsiteX43-12053" fmla="*/ 124691 w 1822282"/>
              <a:gd name="connsiteY43-12054" fmla="*/ 1551709 h 5680363"/>
              <a:gd name="connsiteX44-12055" fmla="*/ 69273 w 1822282"/>
              <a:gd name="connsiteY44-12056" fmla="*/ 1717963 h 5680363"/>
              <a:gd name="connsiteX45-12057" fmla="*/ 55418 w 1822282"/>
              <a:gd name="connsiteY45-12058" fmla="*/ 1759527 h 5680363"/>
              <a:gd name="connsiteX46-12059" fmla="*/ 41564 w 1822282"/>
              <a:gd name="connsiteY46-12060" fmla="*/ 1801090 h 5680363"/>
              <a:gd name="connsiteX47-12061" fmla="*/ 27709 w 1822282"/>
              <a:gd name="connsiteY47-12062" fmla="*/ 2064327 h 5680363"/>
              <a:gd name="connsiteX48-12063" fmla="*/ 13855 w 1822282"/>
              <a:gd name="connsiteY48-12064" fmla="*/ 2105890 h 5680363"/>
              <a:gd name="connsiteX49-12065" fmla="*/ 0 w 1822282"/>
              <a:gd name="connsiteY49-12066" fmla="*/ 2798618 h 5680363"/>
              <a:gd name="connsiteX50-12067" fmla="*/ 13855 w 1822282"/>
              <a:gd name="connsiteY50-12068" fmla="*/ 2840181 h 5680363"/>
              <a:gd name="connsiteX51-12069" fmla="*/ 83128 w 1822282"/>
              <a:gd name="connsiteY51-12070" fmla="*/ 2854036 h 5680363"/>
              <a:gd name="connsiteX52-12071" fmla="*/ 138546 w 1822282"/>
              <a:gd name="connsiteY52-12072" fmla="*/ 2867890 h 5680363"/>
              <a:gd name="connsiteX53-12073" fmla="*/ 221673 w 1822282"/>
              <a:gd name="connsiteY53-12074" fmla="*/ 2840181 h 5680363"/>
              <a:gd name="connsiteX54-12075" fmla="*/ 277091 w 1822282"/>
              <a:gd name="connsiteY54-12076" fmla="*/ 2812472 h 5680363"/>
              <a:gd name="connsiteX55-12077" fmla="*/ 332509 w 1822282"/>
              <a:gd name="connsiteY55-12078" fmla="*/ 2798618 h 5680363"/>
              <a:gd name="connsiteX56-12079" fmla="*/ 457200 w 1822282"/>
              <a:gd name="connsiteY56-12080" fmla="*/ 2770909 h 5680363"/>
              <a:gd name="connsiteX57-12081" fmla="*/ 471055 w 1822282"/>
              <a:gd name="connsiteY57-12082" fmla="*/ 2729345 h 5680363"/>
              <a:gd name="connsiteX58-12083" fmla="*/ 387928 w 1822282"/>
              <a:gd name="connsiteY58-12084" fmla="*/ 2729345 h 5680363"/>
              <a:gd name="connsiteX59-12085" fmla="*/ 277091 w 1822282"/>
              <a:gd name="connsiteY59-12086" fmla="*/ 2812472 h 5680363"/>
              <a:gd name="connsiteX60-12087" fmla="*/ 221673 w 1822282"/>
              <a:gd name="connsiteY60-12088" fmla="*/ 2895600 h 5680363"/>
              <a:gd name="connsiteX61-12089" fmla="*/ 249382 w 1822282"/>
              <a:gd name="connsiteY61-12090" fmla="*/ 2937163 h 5680363"/>
              <a:gd name="connsiteX62-12091" fmla="*/ 332509 w 1822282"/>
              <a:gd name="connsiteY62-12092" fmla="*/ 2964872 h 5680363"/>
              <a:gd name="connsiteX63-12093" fmla="*/ 512618 w 1822282"/>
              <a:gd name="connsiteY63-12094" fmla="*/ 2951018 h 5680363"/>
              <a:gd name="connsiteX64-12095" fmla="*/ 637309 w 1822282"/>
              <a:gd name="connsiteY64-12096" fmla="*/ 2881746 h 5680363"/>
              <a:gd name="connsiteX65-12097" fmla="*/ 845128 w 1822282"/>
              <a:gd name="connsiteY65-12098" fmla="*/ 2909454 h 5680363"/>
              <a:gd name="connsiteX66-12099" fmla="*/ 623454 w 1822282"/>
              <a:gd name="connsiteY66-12100" fmla="*/ 2770908 h 5680363"/>
              <a:gd name="connsiteX67-12101" fmla="*/ 1011382 w 1822282"/>
              <a:gd name="connsiteY67-12102" fmla="*/ 2923309 h 5680363"/>
              <a:gd name="connsiteX68-12103" fmla="*/ 1011382 w 1822282"/>
              <a:gd name="connsiteY68-12104" fmla="*/ 2563091 h 5680363"/>
              <a:gd name="connsiteX69-12105" fmla="*/ 775855 w 1822282"/>
              <a:gd name="connsiteY69-12106" fmla="*/ 2438401 h 5680363"/>
              <a:gd name="connsiteX70-12107" fmla="*/ 471055 w 1822282"/>
              <a:gd name="connsiteY70-12108" fmla="*/ 2175163 h 5680363"/>
              <a:gd name="connsiteX71-12109" fmla="*/ 1149928 w 1822282"/>
              <a:gd name="connsiteY71-12110" fmla="*/ 2521528 h 5680363"/>
              <a:gd name="connsiteX72-12111" fmla="*/ 1454727 w 1822282"/>
              <a:gd name="connsiteY72-12112" fmla="*/ 1870364 h 5680363"/>
              <a:gd name="connsiteX73-12113" fmla="*/ 1011381 w 1822282"/>
              <a:gd name="connsiteY73-12114" fmla="*/ 2022764 h 5680363"/>
              <a:gd name="connsiteX74-12115" fmla="*/ 623454 w 1822282"/>
              <a:gd name="connsiteY74-12116" fmla="*/ 1524001 h 5680363"/>
              <a:gd name="connsiteX75-12117" fmla="*/ 748145 w 1822282"/>
              <a:gd name="connsiteY75-12118" fmla="*/ 1648691 h 5680363"/>
              <a:gd name="connsiteX76-12119" fmla="*/ 1039093 w 1822282"/>
              <a:gd name="connsiteY76-12120" fmla="*/ 1925782 h 5680363"/>
              <a:gd name="connsiteX77-12121" fmla="*/ 1274617 w 1822282"/>
              <a:gd name="connsiteY77-12122" fmla="*/ 1593273 h 5680363"/>
              <a:gd name="connsiteX78-12123" fmla="*/ 1814946 w 1822282"/>
              <a:gd name="connsiteY78-12124" fmla="*/ 1094510 h 5680363"/>
              <a:gd name="connsiteX79-12125" fmla="*/ 1607128 w 1822282"/>
              <a:gd name="connsiteY79-12126" fmla="*/ 1870364 h 5680363"/>
              <a:gd name="connsiteX80-12127" fmla="*/ 1454728 w 1822282"/>
              <a:gd name="connsiteY80-12128" fmla="*/ 1828801 h 5680363"/>
              <a:gd name="connsiteX81-12129" fmla="*/ 1260764 w 1822282"/>
              <a:gd name="connsiteY81-12130" fmla="*/ 2313710 h 5680363"/>
              <a:gd name="connsiteX82-12131" fmla="*/ 1177637 w 1822282"/>
              <a:gd name="connsiteY82-12132" fmla="*/ 2507673 h 5680363"/>
              <a:gd name="connsiteX83-12133" fmla="*/ 1052946 w 1822282"/>
              <a:gd name="connsiteY83-12134" fmla="*/ 2521528 h 5680363"/>
              <a:gd name="connsiteX84-12135" fmla="*/ 1011382 w 1822282"/>
              <a:gd name="connsiteY84-12136" fmla="*/ 3048000 h 5680363"/>
              <a:gd name="connsiteX85-12137" fmla="*/ 290946 w 1822282"/>
              <a:gd name="connsiteY85-12138" fmla="*/ 3034145 h 5680363"/>
              <a:gd name="connsiteX86-12139" fmla="*/ 235528 w 1822282"/>
              <a:gd name="connsiteY86-12140" fmla="*/ 3020290 h 5680363"/>
              <a:gd name="connsiteX87-12141" fmla="*/ 124691 w 1822282"/>
              <a:gd name="connsiteY87-12142" fmla="*/ 3006436 h 5680363"/>
              <a:gd name="connsiteX88-12143" fmla="*/ 83128 w 1822282"/>
              <a:gd name="connsiteY88-12144" fmla="*/ 2895600 h 5680363"/>
              <a:gd name="connsiteX89-12145" fmla="*/ 55418 w 1822282"/>
              <a:gd name="connsiteY89-12146" fmla="*/ 2854036 h 5680363"/>
              <a:gd name="connsiteX90-12147" fmla="*/ 69273 w 1822282"/>
              <a:gd name="connsiteY90-12148" fmla="*/ 2895600 h 5680363"/>
              <a:gd name="connsiteX91-12149" fmla="*/ 83128 w 1822282"/>
              <a:gd name="connsiteY91-12150" fmla="*/ 3255818 h 5680363"/>
              <a:gd name="connsiteX92-12151" fmla="*/ 110837 w 1822282"/>
              <a:gd name="connsiteY92-12152" fmla="*/ 3297381 h 5680363"/>
              <a:gd name="connsiteX93-12153" fmla="*/ 124691 w 1822282"/>
              <a:gd name="connsiteY93-12154" fmla="*/ 3338945 h 5680363"/>
              <a:gd name="connsiteX94-12155" fmla="*/ 138546 w 1822282"/>
              <a:gd name="connsiteY94-12156" fmla="*/ 3574472 h 5680363"/>
              <a:gd name="connsiteX95-12157" fmla="*/ 180109 w 1822282"/>
              <a:gd name="connsiteY95-12158" fmla="*/ 3657600 h 5680363"/>
              <a:gd name="connsiteX96-12159" fmla="*/ 207818 w 1822282"/>
              <a:gd name="connsiteY96-12160" fmla="*/ 3740727 h 5680363"/>
              <a:gd name="connsiteX97-12161" fmla="*/ 263237 w 1822282"/>
              <a:gd name="connsiteY97-12162" fmla="*/ 3810000 h 5680363"/>
              <a:gd name="connsiteX98-12163" fmla="*/ 401782 w 1822282"/>
              <a:gd name="connsiteY98-12164" fmla="*/ 4544290 h 5680363"/>
              <a:gd name="connsiteX99-12165" fmla="*/ 471055 w 1822282"/>
              <a:gd name="connsiteY99-12166" fmla="*/ 5583382 h 5680363"/>
              <a:gd name="connsiteX100-12167" fmla="*/ 443346 w 1822282"/>
              <a:gd name="connsiteY100-12168" fmla="*/ 5181601 h 5680363"/>
              <a:gd name="connsiteX101-12169" fmla="*/ 332509 w 1822282"/>
              <a:gd name="connsiteY101-12170" fmla="*/ 3976254 h 5680363"/>
              <a:gd name="connsiteX102-12171" fmla="*/ 207818 w 1822282"/>
              <a:gd name="connsiteY102-12172" fmla="*/ 5264727 h 5680363"/>
              <a:gd name="connsiteX103-12173" fmla="*/ 166255 w 1822282"/>
              <a:gd name="connsiteY103-12174" fmla="*/ 5541818 h 5680363"/>
              <a:gd name="connsiteX104-12175" fmla="*/ 138546 w 1822282"/>
              <a:gd name="connsiteY104-12176" fmla="*/ 5583381 h 5680363"/>
              <a:gd name="connsiteX105-12177" fmla="*/ 304800 w 1822282"/>
              <a:gd name="connsiteY105-12178" fmla="*/ 5611091 h 5680363"/>
              <a:gd name="connsiteX106-12179" fmla="*/ 706582 w 1822282"/>
              <a:gd name="connsiteY106-12180" fmla="*/ 5597237 h 5680363"/>
              <a:gd name="connsiteX107-12181" fmla="*/ 748146 w 1822282"/>
              <a:gd name="connsiteY107-12182" fmla="*/ 5389419 h 5680363"/>
              <a:gd name="connsiteX108-12183" fmla="*/ 748146 w 1822282"/>
              <a:gd name="connsiteY108-12184" fmla="*/ 3893128 h 5680363"/>
              <a:gd name="connsiteX109-12185" fmla="*/ 706582 w 1822282"/>
              <a:gd name="connsiteY109-12186" fmla="*/ 3075710 h 5680363"/>
              <a:gd name="connsiteX110-12187" fmla="*/ 845128 w 1822282"/>
              <a:gd name="connsiteY110-12188" fmla="*/ 3061855 h 5680363"/>
              <a:gd name="connsiteX111-12189" fmla="*/ 1011382 w 1822282"/>
              <a:gd name="connsiteY111-12190" fmla="*/ 3048001 h 5680363"/>
              <a:gd name="connsiteX112-12191" fmla="*/ 1052946 w 1822282"/>
              <a:gd name="connsiteY112-12192" fmla="*/ 3034146 h 5680363"/>
              <a:gd name="connsiteX113-12193" fmla="*/ 1080655 w 1822282"/>
              <a:gd name="connsiteY113-12194" fmla="*/ 3283528 h 5680363"/>
              <a:gd name="connsiteX114-12195" fmla="*/ 1149928 w 1822282"/>
              <a:gd name="connsiteY114-12196" fmla="*/ 3713020 h 5680363"/>
              <a:gd name="connsiteX115-12197" fmla="*/ 1177638 w 1822282"/>
              <a:gd name="connsiteY115-12198" fmla="*/ 4904510 h 5680363"/>
              <a:gd name="connsiteX116" fmla="*/ 1094508 w 1822282"/>
              <a:gd name="connsiteY116" fmla="*/ 5680363 h 5680363"/>
              <a:gd name="connsiteX0-12199" fmla="*/ 969818 w 1822282"/>
              <a:gd name="connsiteY0-12200" fmla="*/ 304800 h 5680363"/>
              <a:gd name="connsiteX1-12201" fmla="*/ 1052946 w 1822282"/>
              <a:gd name="connsiteY1-12202" fmla="*/ 290945 h 5680363"/>
              <a:gd name="connsiteX2-12203" fmla="*/ 1094509 w 1822282"/>
              <a:gd name="connsiteY2-12204" fmla="*/ 277090 h 5680363"/>
              <a:gd name="connsiteX3-12205" fmla="*/ 1080655 w 1822282"/>
              <a:gd name="connsiteY3-12206" fmla="*/ 193963 h 5680363"/>
              <a:gd name="connsiteX4-12207" fmla="*/ 1025237 w 1822282"/>
              <a:gd name="connsiteY4-12208" fmla="*/ 124690 h 5680363"/>
              <a:gd name="connsiteX5-12209" fmla="*/ 955964 w 1822282"/>
              <a:gd name="connsiteY5-12210" fmla="*/ 69272 h 5680363"/>
              <a:gd name="connsiteX6-12211" fmla="*/ 831273 w 1822282"/>
              <a:gd name="connsiteY6-12212" fmla="*/ 0 h 5680363"/>
              <a:gd name="connsiteX7-12213" fmla="*/ 401782 w 1822282"/>
              <a:gd name="connsiteY7-12214" fmla="*/ 13854 h 5680363"/>
              <a:gd name="connsiteX8-12215" fmla="*/ 360218 w 1822282"/>
              <a:gd name="connsiteY8-12216" fmla="*/ 27709 h 5680363"/>
              <a:gd name="connsiteX9-12217" fmla="*/ 318655 w 1822282"/>
              <a:gd name="connsiteY9-12218" fmla="*/ 55418 h 5680363"/>
              <a:gd name="connsiteX10-12219" fmla="*/ 277091 w 1822282"/>
              <a:gd name="connsiteY10-12220" fmla="*/ 96981 h 5680363"/>
              <a:gd name="connsiteX11-12221" fmla="*/ 263237 w 1822282"/>
              <a:gd name="connsiteY11-12222" fmla="*/ 138545 h 5680363"/>
              <a:gd name="connsiteX12-12223" fmla="*/ 180109 w 1822282"/>
              <a:gd name="connsiteY12-12224" fmla="*/ 180109 h 5680363"/>
              <a:gd name="connsiteX13-12225" fmla="*/ 166255 w 1822282"/>
              <a:gd name="connsiteY13-12226" fmla="*/ 346363 h 5680363"/>
              <a:gd name="connsiteX14-12227" fmla="*/ 138546 w 1822282"/>
              <a:gd name="connsiteY14-12228" fmla="*/ 387927 h 5680363"/>
              <a:gd name="connsiteX15-12229" fmla="*/ 96982 w 1822282"/>
              <a:gd name="connsiteY15-12230" fmla="*/ 457200 h 5680363"/>
              <a:gd name="connsiteX16-12231" fmla="*/ 124691 w 1822282"/>
              <a:gd name="connsiteY16-12232" fmla="*/ 498763 h 5680363"/>
              <a:gd name="connsiteX17-12233" fmla="*/ 207818 w 1822282"/>
              <a:gd name="connsiteY17-12234" fmla="*/ 526472 h 5680363"/>
              <a:gd name="connsiteX18-12235" fmla="*/ 235528 w 1822282"/>
              <a:gd name="connsiteY18-12236" fmla="*/ 568036 h 5680363"/>
              <a:gd name="connsiteX19-12237" fmla="*/ 249382 w 1822282"/>
              <a:gd name="connsiteY19-12238" fmla="*/ 678872 h 5680363"/>
              <a:gd name="connsiteX20-12239" fmla="*/ 290946 w 1822282"/>
              <a:gd name="connsiteY20-12240" fmla="*/ 692727 h 5680363"/>
              <a:gd name="connsiteX21-12241" fmla="*/ 332509 w 1822282"/>
              <a:gd name="connsiteY21-12242" fmla="*/ 720436 h 5680363"/>
              <a:gd name="connsiteX22-12243" fmla="*/ 346364 w 1822282"/>
              <a:gd name="connsiteY22-12244" fmla="*/ 762000 h 5680363"/>
              <a:gd name="connsiteX23-12245" fmla="*/ 415637 w 1822282"/>
              <a:gd name="connsiteY23-12246" fmla="*/ 886690 h 5680363"/>
              <a:gd name="connsiteX24-12247" fmla="*/ 415637 w 1822282"/>
              <a:gd name="connsiteY24-12248" fmla="*/ 1066800 h 5680363"/>
              <a:gd name="connsiteX25-12249" fmla="*/ 498764 w 1822282"/>
              <a:gd name="connsiteY25-12250" fmla="*/ 1094509 h 5680363"/>
              <a:gd name="connsiteX26-12251" fmla="*/ 609600 w 1822282"/>
              <a:gd name="connsiteY26-12252" fmla="*/ 1108363 h 5680363"/>
              <a:gd name="connsiteX27-12253" fmla="*/ 692728 w 1822282"/>
              <a:gd name="connsiteY27-12254" fmla="*/ 1136072 h 5680363"/>
              <a:gd name="connsiteX28-12255" fmla="*/ 734291 w 1822282"/>
              <a:gd name="connsiteY28-12256" fmla="*/ 1163781 h 5680363"/>
              <a:gd name="connsiteX29-12257" fmla="*/ 817418 w 1822282"/>
              <a:gd name="connsiteY29-12258" fmla="*/ 1191490 h 5680363"/>
              <a:gd name="connsiteX30-12259" fmla="*/ 845128 w 1822282"/>
              <a:gd name="connsiteY30-12260" fmla="*/ 1219200 h 5680363"/>
              <a:gd name="connsiteX31-12261" fmla="*/ 886691 w 1822282"/>
              <a:gd name="connsiteY31-12262" fmla="*/ 1233054 h 5680363"/>
              <a:gd name="connsiteX32-12263" fmla="*/ 845128 w 1822282"/>
              <a:gd name="connsiteY32-12264" fmla="*/ 1288472 h 5680363"/>
              <a:gd name="connsiteX33-12265" fmla="*/ 789709 w 1822282"/>
              <a:gd name="connsiteY33-12266" fmla="*/ 1288472 h 5680363"/>
              <a:gd name="connsiteX34-12267" fmla="*/ 734291 w 1822282"/>
              <a:gd name="connsiteY34-12268" fmla="*/ 1302327 h 5680363"/>
              <a:gd name="connsiteX35-12269" fmla="*/ 526473 w 1822282"/>
              <a:gd name="connsiteY35-12270" fmla="*/ 1288472 h 5680363"/>
              <a:gd name="connsiteX36-12271" fmla="*/ 443346 w 1822282"/>
              <a:gd name="connsiteY36-12272" fmla="*/ 1246909 h 5680363"/>
              <a:gd name="connsiteX37-12273" fmla="*/ 401782 w 1822282"/>
              <a:gd name="connsiteY37-12274" fmla="*/ 1233054 h 5680363"/>
              <a:gd name="connsiteX38-12275" fmla="*/ 360218 w 1822282"/>
              <a:gd name="connsiteY38-12276" fmla="*/ 1191490 h 5680363"/>
              <a:gd name="connsiteX39-12277" fmla="*/ 277091 w 1822282"/>
              <a:gd name="connsiteY39-12278" fmla="*/ 1246909 h 5680363"/>
              <a:gd name="connsiteX40-12279" fmla="*/ 263237 w 1822282"/>
              <a:gd name="connsiteY40-12280" fmla="*/ 1288472 h 5680363"/>
              <a:gd name="connsiteX41-12281" fmla="*/ 207818 w 1822282"/>
              <a:gd name="connsiteY41-12282" fmla="*/ 1371600 h 5680363"/>
              <a:gd name="connsiteX42-12283" fmla="*/ 180109 w 1822282"/>
              <a:gd name="connsiteY42-12284" fmla="*/ 1468581 h 5680363"/>
              <a:gd name="connsiteX43-12285" fmla="*/ 124691 w 1822282"/>
              <a:gd name="connsiteY43-12286" fmla="*/ 1551709 h 5680363"/>
              <a:gd name="connsiteX44-12287" fmla="*/ 69273 w 1822282"/>
              <a:gd name="connsiteY44-12288" fmla="*/ 1717963 h 5680363"/>
              <a:gd name="connsiteX45-12289" fmla="*/ 55418 w 1822282"/>
              <a:gd name="connsiteY45-12290" fmla="*/ 1759527 h 5680363"/>
              <a:gd name="connsiteX46-12291" fmla="*/ 41564 w 1822282"/>
              <a:gd name="connsiteY46-12292" fmla="*/ 1801090 h 5680363"/>
              <a:gd name="connsiteX47-12293" fmla="*/ 27709 w 1822282"/>
              <a:gd name="connsiteY47-12294" fmla="*/ 2064327 h 5680363"/>
              <a:gd name="connsiteX48-12295" fmla="*/ 13855 w 1822282"/>
              <a:gd name="connsiteY48-12296" fmla="*/ 2105890 h 5680363"/>
              <a:gd name="connsiteX49-12297" fmla="*/ 0 w 1822282"/>
              <a:gd name="connsiteY49-12298" fmla="*/ 2798618 h 5680363"/>
              <a:gd name="connsiteX50-12299" fmla="*/ 13855 w 1822282"/>
              <a:gd name="connsiteY50-12300" fmla="*/ 2840181 h 5680363"/>
              <a:gd name="connsiteX51-12301" fmla="*/ 83128 w 1822282"/>
              <a:gd name="connsiteY51-12302" fmla="*/ 2854036 h 5680363"/>
              <a:gd name="connsiteX52-12303" fmla="*/ 138546 w 1822282"/>
              <a:gd name="connsiteY52-12304" fmla="*/ 2867890 h 5680363"/>
              <a:gd name="connsiteX53-12305" fmla="*/ 221673 w 1822282"/>
              <a:gd name="connsiteY53-12306" fmla="*/ 2840181 h 5680363"/>
              <a:gd name="connsiteX54-12307" fmla="*/ 277091 w 1822282"/>
              <a:gd name="connsiteY54-12308" fmla="*/ 2812472 h 5680363"/>
              <a:gd name="connsiteX55-12309" fmla="*/ 332509 w 1822282"/>
              <a:gd name="connsiteY55-12310" fmla="*/ 2798618 h 5680363"/>
              <a:gd name="connsiteX56-12311" fmla="*/ 457200 w 1822282"/>
              <a:gd name="connsiteY56-12312" fmla="*/ 2770909 h 5680363"/>
              <a:gd name="connsiteX57-12313" fmla="*/ 471055 w 1822282"/>
              <a:gd name="connsiteY57-12314" fmla="*/ 2729345 h 5680363"/>
              <a:gd name="connsiteX58-12315" fmla="*/ 387928 w 1822282"/>
              <a:gd name="connsiteY58-12316" fmla="*/ 2729345 h 5680363"/>
              <a:gd name="connsiteX59-12317" fmla="*/ 277091 w 1822282"/>
              <a:gd name="connsiteY59-12318" fmla="*/ 2812472 h 5680363"/>
              <a:gd name="connsiteX60-12319" fmla="*/ 221673 w 1822282"/>
              <a:gd name="connsiteY60-12320" fmla="*/ 2895600 h 5680363"/>
              <a:gd name="connsiteX61-12321" fmla="*/ 249382 w 1822282"/>
              <a:gd name="connsiteY61-12322" fmla="*/ 2937163 h 5680363"/>
              <a:gd name="connsiteX62-12323" fmla="*/ 332509 w 1822282"/>
              <a:gd name="connsiteY62-12324" fmla="*/ 2964872 h 5680363"/>
              <a:gd name="connsiteX63-12325" fmla="*/ 512618 w 1822282"/>
              <a:gd name="connsiteY63-12326" fmla="*/ 2951018 h 5680363"/>
              <a:gd name="connsiteX64-12327" fmla="*/ 637309 w 1822282"/>
              <a:gd name="connsiteY64-12328" fmla="*/ 2881746 h 5680363"/>
              <a:gd name="connsiteX65-12329" fmla="*/ 845128 w 1822282"/>
              <a:gd name="connsiteY65-12330" fmla="*/ 2909454 h 5680363"/>
              <a:gd name="connsiteX66-12331" fmla="*/ 623454 w 1822282"/>
              <a:gd name="connsiteY66-12332" fmla="*/ 2770908 h 5680363"/>
              <a:gd name="connsiteX67-12333" fmla="*/ 1011382 w 1822282"/>
              <a:gd name="connsiteY67-12334" fmla="*/ 2923309 h 5680363"/>
              <a:gd name="connsiteX68-12335" fmla="*/ 1011382 w 1822282"/>
              <a:gd name="connsiteY68-12336" fmla="*/ 2563091 h 5680363"/>
              <a:gd name="connsiteX69-12337" fmla="*/ 775855 w 1822282"/>
              <a:gd name="connsiteY69-12338" fmla="*/ 2438401 h 5680363"/>
              <a:gd name="connsiteX70-12339" fmla="*/ 471055 w 1822282"/>
              <a:gd name="connsiteY70-12340" fmla="*/ 2175163 h 5680363"/>
              <a:gd name="connsiteX71-12341" fmla="*/ 1149928 w 1822282"/>
              <a:gd name="connsiteY71-12342" fmla="*/ 2521528 h 5680363"/>
              <a:gd name="connsiteX72-12343" fmla="*/ 1454727 w 1822282"/>
              <a:gd name="connsiteY72-12344" fmla="*/ 1870364 h 5680363"/>
              <a:gd name="connsiteX73-12345" fmla="*/ 1011381 w 1822282"/>
              <a:gd name="connsiteY73-12346" fmla="*/ 2022764 h 5680363"/>
              <a:gd name="connsiteX74-12347" fmla="*/ 623454 w 1822282"/>
              <a:gd name="connsiteY74-12348" fmla="*/ 1524001 h 5680363"/>
              <a:gd name="connsiteX75-12349" fmla="*/ 748145 w 1822282"/>
              <a:gd name="connsiteY75-12350" fmla="*/ 1648691 h 5680363"/>
              <a:gd name="connsiteX76-12351" fmla="*/ 983674 w 1822282"/>
              <a:gd name="connsiteY76-12352" fmla="*/ 1898073 h 5680363"/>
              <a:gd name="connsiteX77-12353" fmla="*/ 1274617 w 1822282"/>
              <a:gd name="connsiteY77-12354" fmla="*/ 1593273 h 5680363"/>
              <a:gd name="connsiteX78-12355" fmla="*/ 1814946 w 1822282"/>
              <a:gd name="connsiteY78-12356" fmla="*/ 1094510 h 5680363"/>
              <a:gd name="connsiteX79-12357" fmla="*/ 1607128 w 1822282"/>
              <a:gd name="connsiteY79-12358" fmla="*/ 1870364 h 5680363"/>
              <a:gd name="connsiteX80-12359" fmla="*/ 1454728 w 1822282"/>
              <a:gd name="connsiteY80-12360" fmla="*/ 1828801 h 5680363"/>
              <a:gd name="connsiteX81-12361" fmla="*/ 1260764 w 1822282"/>
              <a:gd name="connsiteY81-12362" fmla="*/ 2313710 h 5680363"/>
              <a:gd name="connsiteX82-12363" fmla="*/ 1177637 w 1822282"/>
              <a:gd name="connsiteY82-12364" fmla="*/ 2507673 h 5680363"/>
              <a:gd name="connsiteX83-12365" fmla="*/ 1052946 w 1822282"/>
              <a:gd name="connsiteY83-12366" fmla="*/ 2521528 h 5680363"/>
              <a:gd name="connsiteX84-12367" fmla="*/ 1011382 w 1822282"/>
              <a:gd name="connsiteY84-12368" fmla="*/ 3048000 h 5680363"/>
              <a:gd name="connsiteX85-12369" fmla="*/ 290946 w 1822282"/>
              <a:gd name="connsiteY85-12370" fmla="*/ 3034145 h 5680363"/>
              <a:gd name="connsiteX86-12371" fmla="*/ 235528 w 1822282"/>
              <a:gd name="connsiteY86-12372" fmla="*/ 3020290 h 5680363"/>
              <a:gd name="connsiteX87-12373" fmla="*/ 124691 w 1822282"/>
              <a:gd name="connsiteY87-12374" fmla="*/ 3006436 h 5680363"/>
              <a:gd name="connsiteX88-12375" fmla="*/ 83128 w 1822282"/>
              <a:gd name="connsiteY88-12376" fmla="*/ 2895600 h 5680363"/>
              <a:gd name="connsiteX89-12377" fmla="*/ 55418 w 1822282"/>
              <a:gd name="connsiteY89-12378" fmla="*/ 2854036 h 5680363"/>
              <a:gd name="connsiteX90-12379" fmla="*/ 69273 w 1822282"/>
              <a:gd name="connsiteY90-12380" fmla="*/ 2895600 h 5680363"/>
              <a:gd name="connsiteX91-12381" fmla="*/ 83128 w 1822282"/>
              <a:gd name="connsiteY91-12382" fmla="*/ 3255818 h 5680363"/>
              <a:gd name="connsiteX92-12383" fmla="*/ 110837 w 1822282"/>
              <a:gd name="connsiteY92-12384" fmla="*/ 3297381 h 5680363"/>
              <a:gd name="connsiteX93-12385" fmla="*/ 124691 w 1822282"/>
              <a:gd name="connsiteY93-12386" fmla="*/ 3338945 h 5680363"/>
              <a:gd name="connsiteX94-12387" fmla="*/ 138546 w 1822282"/>
              <a:gd name="connsiteY94-12388" fmla="*/ 3574472 h 5680363"/>
              <a:gd name="connsiteX95-12389" fmla="*/ 180109 w 1822282"/>
              <a:gd name="connsiteY95-12390" fmla="*/ 3657600 h 5680363"/>
              <a:gd name="connsiteX96-12391" fmla="*/ 207818 w 1822282"/>
              <a:gd name="connsiteY96-12392" fmla="*/ 3740727 h 5680363"/>
              <a:gd name="connsiteX97-12393" fmla="*/ 263237 w 1822282"/>
              <a:gd name="connsiteY97-12394" fmla="*/ 3810000 h 5680363"/>
              <a:gd name="connsiteX98-12395" fmla="*/ 401782 w 1822282"/>
              <a:gd name="connsiteY98-12396" fmla="*/ 4544290 h 5680363"/>
              <a:gd name="connsiteX99-12397" fmla="*/ 471055 w 1822282"/>
              <a:gd name="connsiteY99-12398" fmla="*/ 5583382 h 5680363"/>
              <a:gd name="connsiteX100-12399" fmla="*/ 443346 w 1822282"/>
              <a:gd name="connsiteY100-12400" fmla="*/ 5181601 h 5680363"/>
              <a:gd name="connsiteX101-12401" fmla="*/ 332509 w 1822282"/>
              <a:gd name="connsiteY101-12402" fmla="*/ 3976254 h 5680363"/>
              <a:gd name="connsiteX102-12403" fmla="*/ 207818 w 1822282"/>
              <a:gd name="connsiteY102-12404" fmla="*/ 5264727 h 5680363"/>
              <a:gd name="connsiteX103-12405" fmla="*/ 166255 w 1822282"/>
              <a:gd name="connsiteY103-12406" fmla="*/ 5541818 h 5680363"/>
              <a:gd name="connsiteX104-12407" fmla="*/ 138546 w 1822282"/>
              <a:gd name="connsiteY104-12408" fmla="*/ 5583381 h 5680363"/>
              <a:gd name="connsiteX105-12409" fmla="*/ 304800 w 1822282"/>
              <a:gd name="connsiteY105-12410" fmla="*/ 5611091 h 5680363"/>
              <a:gd name="connsiteX106-12411" fmla="*/ 706582 w 1822282"/>
              <a:gd name="connsiteY106-12412" fmla="*/ 5597237 h 5680363"/>
              <a:gd name="connsiteX107-12413" fmla="*/ 748146 w 1822282"/>
              <a:gd name="connsiteY107-12414" fmla="*/ 5389419 h 5680363"/>
              <a:gd name="connsiteX108-12415" fmla="*/ 748146 w 1822282"/>
              <a:gd name="connsiteY108-12416" fmla="*/ 3893128 h 5680363"/>
              <a:gd name="connsiteX109-12417" fmla="*/ 706582 w 1822282"/>
              <a:gd name="connsiteY109-12418" fmla="*/ 3075710 h 5680363"/>
              <a:gd name="connsiteX110-12419" fmla="*/ 845128 w 1822282"/>
              <a:gd name="connsiteY110-12420" fmla="*/ 3061855 h 5680363"/>
              <a:gd name="connsiteX111-12421" fmla="*/ 1011382 w 1822282"/>
              <a:gd name="connsiteY111-12422" fmla="*/ 3048001 h 5680363"/>
              <a:gd name="connsiteX112-12423" fmla="*/ 1052946 w 1822282"/>
              <a:gd name="connsiteY112-12424" fmla="*/ 3034146 h 5680363"/>
              <a:gd name="connsiteX113-12425" fmla="*/ 1080655 w 1822282"/>
              <a:gd name="connsiteY113-12426" fmla="*/ 3283528 h 5680363"/>
              <a:gd name="connsiteX114-12427" fmla="*/ 1149928 w 1822282"/>
              <a:gd name="connsiteY114-12428" fmla="*/ 3713020 h 5680363"/>
              <a:gd name="connsiteX115-12429" fmla="*/ 1177638 w 1822282"/>
              <a:gd name="connsiteY115-12430" fmla="*/ 4904510 h 5680363"/>
              <a:gd name="connsiteX116-12431" fmla="*/ 1094508 w 1822282"/>
              <a:gd name="connsiteY116-12432" fmla="*/ 5680363 h 5680363"/>
              <a:gd name="connsiteX0-12433" fmla="*/ 969818 w 1822282"/>
              <a:gd name="connsiteY0-12434" fmla="*/ 304800 h 5680363"/>
              <a:gd name="connsiteX1-12435" fmla="*/ 1052946 w 1822282"/>
              <a:gd name="connsiteY1-12436" fmla="*/ 290945 h 5680363"/>
              <a:gd name="connsiteX2-12437" fmla="*/ 1094509 w 1822282"/>
              <a:gd name="connsiteY2-12438" fmla="*/ 277090 h 5680363"/>
              <a:gd name="connsiteX3-12439" fmla="*/ 1080655 w 1822282"/>
              <a:gd name="connsiteY3-12440" fmla="*/ 193963 h 5680363"/>
              <a:gd name="connsiteX4-12441" fmla="*/ 1025237 w 1822282"/>
              <a:gd name="connsiteY4-12442" fmla="*/ 124690 h 5680363"/>
              <a:gd name="connsiteX5-12443" fmla="*/ 955964 w 1822282"/>
              <a:gd name="connsiteY5-12444" fmla="*/ 69272 h 5680363"/>
              <a:gd name="connsiteX6-12445" fmla="*/ 831273 w 1822282"/>
              <a:gd name="connsiteY6-12446" fmla="*/ 0 h 5680363"/>
              <a:gd name="connsiteX7-12447" fmla="*/ 401782 w 1822282"/>
              <a:gd name="connsiteY7-12448" fmla="*/ 13854 h 5680363"/>
              <a:gd name="connsiteX8-12449" fmla="*/ 360218 w 1822282"/>
              <a:gd name="connsiteY8-12450" fmla="*/ 27709 h 5680363"/>
              <a:gd name="connsiteX9-12451" fmla="*/ 318655 w 1822282"/>
              <a:gd name="connsiteY9-12452" fmla="*/ 55418 h 5680363"/>
              <a:gd name="connsiteX10-12453" fmla="*/ 277091 w 1822282"/>
              <a:gd name="connsiteY10-12454" fmla="*/ 96981 h 5680363"/>
              <a:gd name="connsiteX11-12455" fmla="*/ 263237 w 1822282"/>
              <a:gd name="connsiteY11-12456" fmla="*/ 138545 h 5680363"/>
              <a:gd name="connsiteX12-12457" fmla="*/ 180109 w 1822282"/>
              <a:gd name="connsiteY12-12458" fmla="*/ 180109 h 5680363"/>
              <a:gd name="connsiteX13-12459" fmla="*/ 166255 w 1822282"/>
              <a:gd name="connsiteY13-12460" fmla="*/ 346363 h 5680363"/>
              <a:gd name="connsiteX14-12461" fmla="*/ 138546 w 1822282"/>
              <a:gd name="connsiteY14-12462" fmla="*/ 387927 h 5680363"/>
              <a:gd name="connsiteX15-12463" fmla="*/ 96982 w 1822282"/>
              <a:gd name="connsiteY15-12464" fmla="*/ 457200 h 5680363"/>
              <a:gd name="connsiteX16-12465" fmla="*/ 124691 w 1822282"/>
              <a:gd name="connsiteY16-12466" fmla="*/ 498763 h 5680363"/>
              <a:gd name="connsiteX17-12467" fmla="*/ 207818 w 1822282"/>
              <a:gd name="connsiteY17-12468" fmla="*/ 526472 h 5680363"/>
              <a:gd name="connsiteX18-12469" fmla="*/ 235528 w 1822282"/>
              <a:gd name="connsiteY18-12470" fmla="*/ 568036 h 5680363"/>
              <a:gd name="connsiteX19-12471" fmla="*/ 249382 w 1822282"/>
              <a:gd name="connsiteY19-12472" fmla="*/ 678872 h 5680363"/>
              <a:gd name="connsiteX20-12473" fmla="*/ 290946 w 1822282"/>
              <a:gd name="connsiteY20-12474" fmla="*/ 692727 h 5680363"/>
              <a:gd name="connsiteX21-12475" fmla="*/ 332509 w 1822282"/>
              <a:gd name="connsiteY21-12476" fmla="*/ 720436 h 5680363"/>
              <a:gd name="connsiteX22-12477" fmla="*/ 346364 w 1822282"/>
              <a:gd name="connsiteY22-12478" fmla="*/ 762000 h 5680363"/>
              <a:gd name="connsiteX23-12479" fmla="*/ 415637 w 1822282"/>
              <a:gd name="connsiteY23-12480" fmla="*/ 886690 h 5680363"/>
              <a:gd name="connsiteX24-12481" fmla="*/ 415637 w 1822282"/>
              <a:gd name="connsiteY24-12482" fmla="*/ 1066800 h 5680363"/>
              <a:gd name="connsiteX25-12483" fmla="*/ 498764 w 1822282"/>
              <a:gd name="connsiteY25-12484" fmla="*/ 1094509 h 5680363"/>
              <a:gd name="connsiteX26-12485" fmla="*/ 609600 w 1822282"/>
              <a:gd name="connsiteY26-12486" fmla="*/ 1108363 h 5680363"/>
              <a:gd name="connsiteX27-12487" fmla="*/ 692728 w 1822282"/>
              <a:gd name="connsiteY27-12488" fmla="*/ 1136072 h 5680363"/>
              <a:gd name="connsiteX28-12489" fmla="*/ 734291 w 1822282"/>
              <a:gd name="connsiteY28-12490" fmla="*/ 1163781 h 5680363"/>
              <a:gd name="connsiteX29-12491" fmla="*/ 817418 w 1822282"/>
              <a:gd name="connsiteY29-12492" fmla="*/ 1191490 h 5680363"/>
              <a:gd name="connsiteX30-12493" fmla="*/ 845128 w 1822282"/>
              <a:gd name="connsiteY30-12494" fmla="*/ 1219200 h 5680363"/>
              <a:gd name="connsiteX31-12495" fmla="*/ 886691 w 1822282"/>
              <a:gd name="connsiteY31-12496" fmla="*/ 1233054 h 5680363"/>
              <a:gd name="connsiteX32-12497" fmla="*/ 845128 w 1822282"/>
              <a:gd name="connsiteY32-12498" fmla="*/ 1288472 h 5680363"/>
              <a:gd name="connsiteX33-12499" fmla="*/ 789709 w 1822282"/>
              <a:gd name="connsiteY33-12500" fmla="*/ 1288472 h 5680363"/>
              <a:gd name="connsiteX34-12501" fmla="*/ 734291 w 1822282"/>
              <a:gd name="connsiteY34-12502" fmla="*/ 1302327 h 5680363"/>
              <a:gd name="connsiteX35-12503" fmla="*/ 526473 w 1822282"/>
              <a:gd name="connsiteY35-12504" fmla="*/ 1288472 h 5680363"/>
              <a:gd name="connsiteX36-12505" fmla="*/ 443346 w 1822282"/>
              <a:gd name="connsiteY36-12506" fmla="*/ 1246909 h 5680363"/>
              <a:gd name="connsiteX37-12507" fmla="*/ 401782 w 1822282"/>
              <a:gd name="connsiteY37-12508" fmla="*/ 1233054 h 5680363"/>
              <a:gd name="connsiteX38-12509" fmla="*/ 360218 w 1822282"/>
              <a:gd name="connsiteY38-12510" fmla="*/ 1191490 h 5680363"/>
              <a:gd name="connsiteX39-12511" fmla="*/ 277091 w 1822282"/>
              <a:gd name="connsiteY39-12512" fmla="*/ 1246909 h 5680363"/>
              <a:gd name="connsiteX40-12513" fmla="*/ 263237 w 1822282"/>
              <a:gd name="connsiteY40-12514" fmla="*/ 1288472 h 5680363"/>
              <a:gd name="connsiteX41-12515" fmla="*/ 207818 w 1822282"/>
              <a:gd name="connsiteY41-12516" fmla="*/ 1371600 h 5680363"/>
              <a:gd name="connsiteX42-12517" fmla="*/ 180109 w 1822282"/>
              <a:gd name="connsiteY42-12518" fmla="*/ 1468581 h 5680363"/>
              <a:gd name="connsiteX43-12519" fmla="*/ 124691 w 1822282"/>
              <a:gd name="connsiteY43-12520" fmla="*/ 1551709 h 5680363"/>
              <a:gd name="connsiteX44-12521" fmla="*/ 69273 w 1822282"/>
              <a:gd name="connsiteY44-12522" fmla="*/ 1717963 h 5680363"/>
              <a:gd name="connsiteX45-12523" fmla="*/ 55418 w 1822282"/>
              <a:gd name="connsiteY45-12524" fmla="*/ 1759527 h 5680363"/>
              <a:gd name="connsiteX46-12525" fmla="*/ 41564 w 1822282"/>
              <a:gd name="connsiteY46-12526" fmla="*/ 1801090 h 5680363"/>
              <a:gd name="connsiteX47-12527" fmla="*/ 27709 w 1822282"/>
              <a:gd name="connsiteY47-12528" fmla="*/ 2064327 h 5680363"/>
              <a:gd name="connsiteX48-12529" fmla="*/ 13855 w 1822282"/>
              <a:gd name="connsiteY48-12530" fmla="*/ 2105890 h 5680363"/>
              <a:gd name="connsiteX49-12531" fmla="*/ 0 w 1822282"/>
              <a:gd name="connsiteY49-12532" fmla="*/ 2798618 h 5680363"/>
              <a:gd name="connsiteX50-12533" fmla="*/ 13855 w 1822282"/>
              <a:gd name="connsiteY50-12534" fmla="*/ 2840181 h 5680363"/>
              <a:gd name="connsiteX51-12535" fmla="*/ 83128 w 1822282"/>
              <a:gd name="connsiteY51-12536" fmla="*/ 2854036 h 5680363"/>
              <a:gd name="connsiteX52-12537" fmla="*/ 138546 w 1822282"/>
              <a:gd name="connsiteY52-12538" fmla="*/ 2867890 h 5680363"/>
              <a:gd name="connsiteX53-12539" fmla="*/ 221673 w 1822282"/>
              <a:gd name="connsiteY53-12540" fmla="*/ 2840181 h 5680363"/>
              <a:gd name="connsiteX54-12541" fmla="*/ 277091 w 1822282"/>
              <a:gd name="connsiteY54-12542" fmla="*/ 2812472 h 5680363"/>
              <a:gd name="connsiteX55-12543" fmla="*/ 332509 w 1822282"/>
              <a:gd name="connsiteY55-12544" fmla="*/ 2798618 h 5680363"/>
              <a:gd name="connsiteX56-12545" fmla="*/ 457200 w 1822282"/>
              <a:gd name="connsiteY56-12546" fmla="*/ 2770909 h 5680363"/>
              <a:gd name="connsiteX57-12547" fmla="*/ 471055 w 1822282"/>
              <a:gd name="connsiteY57-12548" fmla="*/ 2729345 h 5680363"/>
              <a:gd name="connsiteX58-12549" fmla="*/ 387928 w 1822282"/>
              <a:gd name="connsiteY58-12550" fmla="*/ 2729345 h 5680363"/>
              <a:gd name="connsiteX59-12551" fmla="*/ 277091 w 1822282"/>
              <a:gd name="connsiteY59-12552" fmla="*/ 2812472 h 5680363"/>
              <a:gd name="connsiteX60-12553" fmla="*/ 221673 w 1822282"/>
              <a:gd name="connsiteY60-12554" fmla="*/ 2895600 h 5680363"/>
              <a:gd name="connsiteX61-12555" fmla="*/ 249382 w 1822282"/>
              <a:gd name="connsiteY61-12556" fmla="*/ 2937163 h 5680363"/>
              <a:gd name="connsiteX62-12557" fmla="*/ 332509 w 1822282"/>
              <a:gd name="connsiteY62-12558" fmla="*/ 2964872 h 5680363"/>
              <a:gd name="connsiteX63-12559" fmla="*/ 512618 w 1822282"/>
              <a:gd name="connsiteY63-12560" fmla="*/ 2951018 h 5680363"/>
              <a:gd name="connsiteX64-12561" fmla="*/ 637309 w 1822282"/>
              <a:gd name="connsiteY64-12562" fmla="*/ 2881746 h 5680363"/>
              <a:gd name="connsiteX65-12563" fmla="*/ 845128 w 1822282"/>
              <a:gd name="connsiteY65-12564" fmla="*/ 2909454 h 5680363"/>
              <a:gd name="connsiteX66-12565" fmla="*/ 623454 w 1822282"/>
              <a:gd name="connsiteY66-12566" fmla="*/ 2770908 h 5680363"/>
              <a:gd name="connsiteX67-12567" fmla="*/ 1011382 w 1822282"/>
              <a:gd name="connsiteY67-12568" fmla="*/ 2923309 h 5680363"/>
              <a:gd name="connsiteX68-12569" fmla="*/ 1011382 w 1822282"/>
              <a:gd name="connsiteY68-12570" fmla="*/ 2563091 h 5680363"/>
              <a:gd name="connsiteX69-12571" fmla="*/ 775855 w 1822282"/>
              <a:gd name="connsiteY69-12572" fmla="*/ 2438401 h 5680363"/>
              <a:gd name="connsiteX70-12573" fmla="*/ 471055 w 1822282"/>
              <a:gd name="connsiteY70-12574" fmla="*/ 2175163 h 5680363"/>
              <a:gd name="connsiteX71-12575" fmla="*/ 1149928 w 1822282"/>
              <a:gd name="connsiteY71-12576" fmla="*/ 2521528 h 5680363"/>
              <a:gd name="connsiteX72-12577" fmla="*/ 1454727 w 1822282"/>
              <a:gd name="connsiteY72-12578" fmla="*/ 1870364 h 5680363"/>
              <a:gd name="connsiteX73-12579" fmla="*/ 1011381 w 1822282"/>
              <a:gd name="connsiteY73-12580" fmla="*/ 2022764 h 5680363"/>
              <a:gd name="connsiteX74-12581" fmla="*/ 623454 w 1822282"/>
              <a:gd name="connsiteY74-12582" fmla="*/ 1524001 h 5680363"/>
              <a:gd name="connsiteX75-12583" fmla="*/ 748145 w 1822282"/>
              <a:gd name="connsiteY75-12584" fmla="*/ 1648691 h 5680363"/>
              <a:gd name="connsiteX76-12585" fmla="*/ 983674 w 1822282"/>
              <a:gd name="connsiteY76-12586" fmla="*/ 1898073 h 5680363"/>
              <a:gd name="connsiteX77-12587" fmla="*/ 1080654 w 1822282"/>
              <a:gd name="connsiteY77-12588" fmla="*/ 1745673 h 5680363"/>
              <a:gd name="connsiteX78-12589" fmla="*/ 1274617 w 1822282"/>
              <a:gd name="connsiteY78-12590" fmla="*/ 1593273 h 5680363"/>
              <a:gd name="connsiteX79-12591" fmla="*/ 1814946 w 1822282"/>
              <a:gd name="connsiteY79-12592" fmla="*/ 1094510 h 5680363"/>
              <a:gd name="connsiteX80-12593" fmla="*/ 1607128 w 1822282"/>
              <a:gd name="connsiteY80-12594" fmla="*/ 1870364 h 5680363"/>
              <a:gd name="connsiteX81-12595" fmla="*/ 1454728 w 1822282"/>
              <a:gd name="connsiteY81-12596" fmla="*/ 1828801 h 5680363"/>
              <a:gd name="connsiteX82-12597" fmla="*/ 1260764 w 1822282"/>
              <a:gd name="connsiteY82-12598" fmla="*/ 2313710 h 5680363"/>
              <a:gd name="connsiteX83-12599" fmla="*/ 1177637 w 1822282"/>
              <a:gd name="connsiteY83-12600" fmla="*/ 2507673 h 5680363"/>
              <a:gd name="connsiteX84-12601" fmla="*/ 1052946 w 1822282"/>
              <a:gd name="connsiteY84-12602" fmla="*/ 2521528 h 5680363"/>
              <a:gd name="connsiteX85-12603" fmla="*/ 1011382 w 1822282"/>
              <a:gd name="connsiteY85-12604" fmla="*/ 3048000 h 5680363"/>
              <a:gd name="connsiteX86-12605" fmla="*/ 290946 w 1822282"/>
              <a:gd name="connsiteY86-12606" fmla="*/ 3034145 h 5680363"/>
              <a:gd name="connsiteX87-12607" fmla="*/ 235528 w 1822282"/>
              <a:gd name="connsiteY87-12608" fmla="*/ 3020290 h 5680363"/>
              <a:gd name="connsiteX88-12609" fmla="*/ 124691 w 1822282"/>
              <a:gd name="connsiteY88-12610" fmla="*/ 3006436 h 5680363"/>
              <a:gd name="connsiteX89-12611" fmla="*/ 83128 w 1822282"/>
              <a:gd name="connsiteY89-12612" fmla="*/ 2895600 h 5680363"/>
              <a:gd name="connsiteX90-12613" fmla="*/ 55418 w 1822282"/>
              <a:gd name="connsiteY90-12614" fmla="*/ 2854036 h 5680363"/>
              <a:gd name="connsiteX91-12615" fmla="*/ 69273 w 1822282"/>
              <a:gd name="connsiteY91-12616" fmla="*/ 2895600 h 5680363"/>
              <a:gd name="connsiteX92-12617" fmla="*/ 83128 w 1822282"/>
              <a:gd name="connsiteY92-12618" fmla="*/ 3255818 h 5680363"/>
              <a:gd name="connsiteX93-12619" fmla="*/ 110837 w 1822282"/>
              <a:gd name="connsiteY93-12620" fmla="*/ 3297381 h 5680363"/>
              <a:gd name="connsiteX94-12621" fmla="*/ 124691 w 1822282"/>
              <a:gd name="connsiteY94-12622" fmla="*/ 3338945 h 5680363"/>
              <a:gd name="connsiteX95-12623" fmla="*/ 138546 w 1822282"/>
              <a:gd name="connsiteY95-12624" fmla="*/ 3574472 h 5680363"/>
              <a:gd name="connsiteX96-12625" fmla="*/ 180109 w 1822282"/>
              <a:gd name="connsiteY96-12626" fmla="*/ 3657600 h 5680363"/>
              <a:gd name="connsiteX97-12627" fmla="*/ 207818 w 1822282"/>
              <a:gd name="connsiteY97-12628" fmla="*/ 3740727 h 5680363"/>
              <a:gd name="connsiteX98-12629" fmla="*/ 263237 w 1822282"/>
              <a:gd name="connsiteY98-12630" fmla="*/ 3810000 h 5680363"/>
              <a:gd name="connsiteX99-12631" fmla="*/ 401782 w 1822282"/>
              <a:gd name="connsiteY99-12632" fmla="*/ 4544290 h 5680363"/>
              <a:gd name="connsiteX100-12633" fmla="*/ 471055 w 1822282"/>
              <a:gd name="connsiteY100-12634" fmla="*/ 5583382 h 5680363"/>
              <a:gd name="connsiteX101-12635" fmla="*/ 443346 w 1822282"/>
              <a:gd name="connsiteY101-12636" fmla="*/ 5181601 h 5680363"/>
              <a:gd name="connsiteX102-12637" fmla="*/ 332509 w 1822282"/>
              <a:gd name="connsiteY102-12638" fmla="*/ 3976254 h 5680363"/>
              <a:gd name="connsiteX103-12639" fmla="*/ 207818 w 1822282"/>
              <a:gd name="connsiteY103-12640" fmla="*/ 5264727 h 5680363"/>
              <a:gd name="connsiteX104-12641" fmla="*/ 166255 w 1822282"/>
              <a:gd name="connsiteY104-12642" fmla="*/ 5541818 h 5680363"/>
              <a:gd name="connsiteX105-12643" fmla="*/ 138546 w 1822282"/>
              <a:gd name="connsiteY105-12644" fmla="*/ 5583381 h 5680363"/>
              <a:gd name="connsiteX106-12645" fmla="*/ 304800 w 1822282"/>
              <a:gd name="connsiteY106-12646" fmla="*/ 5611091 h 5680363"/>
              <a:gd name="connsiteX107-12647" fmla="*/ 706582 w 1822282"/>
              <a:gd name="connsiteY107-12648" fmla="*/ 5597237 h 5680363"/>
              <a:gd name="connsiteX108-12649" fmla="*/ 748146 w 1822282"/>
              <a:gd name="connsiteY108-12650" fmla="*/ 5389419 h 5680363"/>
              <a:gd name="connsiteX109-12651" fmla="*/ 748146 w 1822282"/>
              <a:gd name="connsiteY109-12652" fmla="*/ 3893128 h 5680363"/>
              <a:gd name="connsiteX110-12653" fmla="*/ 706582 w 1822282"/>
              <a:gd name="connsiteY110-12654" fmla="*/ 3075710 h 5680363"/>
              <a:gd name="connsiteX111-12655" fmla="*/ 845128 w 1822282"/>
              <a:gd name="connsiteY111-12656" fmla="*/ 3061855 h 5680363"/>
              <a:gd name="connsiteX112-12657" fmla="*/ 1011382 w 1822282"/>
              <a:gd name="connsiteY112-12658" fmla="*/ 3048001 h 5680363"/>
              <a:gd name="connsiteX113-12659" fmla="*/ 1052946 w 1822282"/>
              <a:gd name="connsiteY113-12660" fmla="*/ 3034146 h 5680363"/>
              <a:gd name="connsiteX114-12661" fmla="*/ 1080655 w 1822282"/>
              <a:gd name="connsiteY114-12662" fmla="*/ 3283528 h 5680363"/>
              <a:gd name="connsiteX115-12663" fmla="*/ 1149928 w 1822282"/>
              <a:gd name="connsiteY115-12664" fmla="*/ 3713020 h 5680363"/>
              <a:gd name="connsiteX116-12665" fmla="*/ 1177638 w 1822282"/>
              <a:gd name="connsiteY116-12666" fmla="*/ 4904510 h 5680363"/>
              <a:gd name="connsiteX117" fmla="*/ 1094508 w 1822282"/>
              <a:gd name="connsiteY117" fmla="*/ 5680363 h 5680363"/>
              <a:gd name="connsiteX0-12667" fmla="*/ 969818 w 1822282"/>
              <a:gd name="connsiteY0-12668" fmla="*/ 304800 h 5680363"/>
              <a:gd name="connsiteX1-12669" fmla="*/ 1052946 w 1822282"/>
              <a:gd name="connsiteY1-12670" fmla="*/ 290945 h 5680363"/>
              <a:gd name="connsiteX2-12671" fmla="*/ 1094509 w 1822282"/>
              <a:gd name="connsiteY2-12672" fmla="*/ 277090 h 5680363"/>
              <a:gd name="connsiteX3-12673" fmla="*/ 1080655 w 1822282"/>
              <a:gd name="connsiteY3-12674" fmla="*/ 193963 h 5680363"/>
              <a:gd name="connsiteX4-12675" fmla="*/ 1025237 w 1822282"/>
              <a:gd name="connsiteY4-12676" fmla="*/ 124690 h 5680363"/>
              <a:gd name="connsiteX5-12677" fmla="*/ 955964 w 1822282"/>
              <a:gd name="connsiteY5-12678" fmla="*/ 69272 h 5680363"/>
              <a:gd name="connsiteX6-12679" fmla="*/ 831273 w 1822282"/>
              <a:gd name="connsiteY6-12680" fmla="*/ 0 h 5680363"/>
              <a:gd name="connsiteX7-12681" fmla="*/ 401782 w 1822282"/>
              <a:gd name="connsiteY7-12682" fmla="*/ 13854 h 5680363"/>
              <a:gd name="connsiteX8-12683" fmla="*/ 360218 w 1822282"/>
              <a:gd name="connsiteY8-12684" fmla="*/ 27709 h 5680363"/>
              <a:gd name="connsiteX9-12685" fmla="*/ 318655 w 1822282"/>
              <a:gd name="connsiteY9-12686" fmla="*/ 55418 h 5680363"/>
              <a:gd name="connsiteX10-12687" fmla="*/ 277091 w 1822282"/>
              <a:gd name="connsiteY10-12688" fmla="*/ 96981 h 5680363"/>
              <a:gd name="connsiteX11-12689" fmla="*/ 263237 w 1822282"/>
              <a:gd name="connsiteY11-12690" fmla="*/ 138545 h 5680363"/>
              <a:gd name="connsiteX12-12691" fmla="*/ 180109 w 1822282"/>
              <a:gd name="connsiteY12-12692" fmla="*/ 180109 h 5680363"/>
              <a:gd name="connsiteX13-12693" fmla="*/ 166255 w 1822282"/>
              <a:gd name="connsiteY13-12694" fmla="*/ 346363 h 5680363"/>
              <a:gd name="connsiteX14-12695" fmla="*/ 138546 w 1822282"/>
              <a:gd name="connsiteY14-12696" fmla="*/ 387927 h 5680363"/>
              <a:gd name="connsiteX15-12697" fmla="*/ 96982 w 1822282"/>
              <a:gd name="connsiteY15-12698" fmla="*/ 457200 h 5680363"/>
              <a:gd name="connsiteX16-12699" fmla="*/ 124691 w 1822282"/>
              <a:gd name="connsiteY16-12700" fmla="*/ 498763 h 5680363"/>
              <a:gd name="connsiteX17-12701" fmla="*/ 207818 w 1822282"/>
              <a:gd name="connsiteY17-12702" fmla="*/ 526472 h 5680363"/>
              <a:gd name="connsiteX18-12703" fmla="*/ 235528 w 1822282"/>
              <a:gd name="connsiteY18-12704" fmla="*/ 568036 h 5680363"/>
              <a:gd name="connsiteX19-12705" fmla="*/ 249382 w 1822282"/>
              <a:gd name="connsiteY19-12706" fmla="*/ 678872 h 5680363"/>
              <a:gd name="connsiteX20-12707" fmla="*/ 290946 w 1822282"/>
              <a:gd name="connsiteY20-12708" fmla="*/ 692727 h 5680363"/>
              <a:gd name="connsiteX21-12709" fmla="*/ 332509 w 1822282"/>
              <a:gd name="connsiteY21-12710" fmla="*/ 720436 h 5680363"/>
              <a:gd name="connsiteX22-12711" fmla="*/ 346364 w 1822282"/>
              <a:gd name="connsiteY22-12712" fmla="*/ 762000 h 5680363"/>
              <a:gd name="connsiteX23-12713" fmla="*/ 415637 w 1822282"/>
              <a:gd name="connsiteY23-12714" fmla="*/ 886690 h 5680363"/>
              <a:gd name="connsiteX24-12715" fmla="*/ 415637 w 1822282"/>
              <a:gd name="connsiteY24-12716" fmla="*/ 1066800 h 5680363"/>
              <a:gd name="connsiteX25-12717" fmla="*/ 498764 w 1822282"/>
              <a:gd name="connsiteY25-12718" fmla="*/ 1094509 h 5680363"/>
              <a:gd name="connsiteX26-12719" fmla="*/ 609600 w 1822282"/>
              <a:gd name="connsiteY26-12720" fmla="*/ 1108363 h 5680363"/>
              <a:gd name="connsiteX27-12721" fmla="*/ 692728 w 1822282"/>
              <a:gd name="connsiteY27-12722" fmla="*/ 1136072 h 5680363"/>
              <a:gd name="connsiteX28-12723" fmla="*/ 734291 w 1822282"/>
              <a:gd name="connsiteY28-12724" fmla="*/ 1163781 h 5680363"/>
              <a:gd name="connsiteX29-12725" fmla="*/ 817418 w 1822282"/>
              <a:gd name="connsiteY29-12726" fmla="*/ 1191490 h 5680363"/>
              <a:gd name="connsiteX30-12727" fmla="*/ 845128 w 1822282"/>
              <a:gd name="connsiteY30-12728" fmla="*/ 1219200 h 5680363"/>
              <a:gd name="connsiteX31-12729" fmla="*/ 886691 w 1822282"/>
              <a:gd name="connsiteY31-12730" fmla="*/ 1233054 h 5680363"/>
              <a:gd name="connsiteX32-12731" fmla="*/ 845128 w 1822282"/>
              <a:gd name="connsiteY32-12732" fmla="*/ 1288472 h 5680363"/>
              <a:gd name="connsiteX33-12733" fmla="*/ 789709 w 1822282"/>
              <a:gd name="connsiteY33-12734" fmla="*/ 1288472 h 5680363"/>
              <a:gd name="connsiteX34-12735" fmla="*/ 734291 w 1822282"/>
              <a:gd name="connsiteY34-12736" fmla="*/ 1302327 h 5680363"/>
              <a:gd name="connsiteX35-12737" fmla="*/ 526473 w 1822282"/>
              <a:gd name="connsiteY35-12738" fmla="*/ 1288472 h 5680363"/>
              <a:gd name="connsiteX36-12739" fmla="*/ 443346 w 1822282"/>
              <a:gd name="connsiteY36-12740" fmla="*/ 1246909 h 5680363"/>
              <a:gd name="connsiteX37-12741" fmla="*/ 401782 w 1822282"/>
              <a:gd name="connsiteY37-12742" fmla="*/ 1233054 h 5680363"/>
              <a:gd name="connsiteX38-12743" fmla="*/ 360218 w 1822282"/>
              <a:gd name="connsiteY38-12744" fmla="*/ 1191490 h 5680363"/>
              <a:gd name="connsiteX39-12745" fmla="*/ 277091 w 1822282"/>
              <a:gd name="connsiteY39-12746" fmla="*/ 1246909 h 5680363"/>
              <a:gd name="connsiteX40-12747" fmla="*/ 263237 w 1822282"/>
              <a:gd name="connsiteY40-12748" fmla="*/ 1288472 h 5680363"/>
              <a:gd name="connsiteX41-12749" fmla="*/ 207818 w 1822282"/>
              <a:gd name="connsiteY41-12750" fmla="*/ 1371600 h 5680363"/>
              <a:gd name="connsiteX42-12751" fmla="*/ 180109 w 1822282"/>
              <a:gd name="connsiteY42-12752" fmla="*/ 1468581 h 5680363"/>
              <a:gd name="connsiteX43-12753" fmla="*/ 124691 w 1822282"/>
              <a:gd name="connsiteY43-12754" fmla="*/ 1551709 h 5680363"/>
              <a:gd name="connsiteX44-12755" fmla="*/ 69273 w 1822282"/>
              <a:gd name="connsiteY44-12756" fmla="*/ 1717963 h 5680363"/>
              <a:gd name="connsiteX45-12757" fmla="*/ 55418 w 1822282"/>
              <a:gd name="connsiteY45-12758" fmla="*/ 1759527 h 5680363"/>
              <a:gd name="connsiteX46-12759" fmla="*/ 41564 w 1822282"/>
              <a:gd name="connsiteY46-12760" fmla="*/ 1801090 h 5680363"/>
              <a:gd name="connsiteX47-12761" fmla="*/ 27709 w 1822282"/>
              <a:gd name="connsiteY47-12762" fmla="*/ 2064327 h 5680363"/>
              <a:gd name="connsiteX48-12763" fmla="*/ 13855 w 1822282"/>
              <a:gd name="connsiteY48-12764" fmla="*/ 2105890 h 5680363"/>
              <a:gd name="connsiteX49-12765" fmla="*/ 0 w 1822282"/>
              <a:gd name="connsiteY49-12766" fmla="*/ 2798618 h 5680363"/>
              <a:gd name="connsiteX50-12767" fmla="*/ 13855 w 1822282"/>
              <a:gd name="connsiteY50-12768" fmla="*/ 2840181 h 5680363"/>
              <a:gd name="connsiteX51-12769" fmla="*/ 83128 w 1822282"/>
              <a:gd name="connsiteY51-12770" fmla="*/ 2854036 h 5680363"/>
              <a:gd name="connsiteX52-12771" fmla="*/ 138546 w 1822282"/>
              <a:gd name="connsiteY52-12772" fmla="*/ 2867890 h 5680363"/>
              <a:gd name="connsiteX53-12773" fmla="*/ 221673 w 1822282"/>
              <a:gd name="connsiteY53-12774" fmla="*/ 2840181 h 5680363"/>
              <a:gd name="connsiteX54-12775" fmla="*/ 277091 w 1822282"/>
              <a:gd name="connsiteY54-12776" fmla="*/ 2812472 h 5680363"/>
              <a:gd name="connsiteX55-12777" fmla="*/ 332509 w 1822282"/>
              <a:gd name="connsiteY55-12778" fmla="*/ 2798618 h 5680363"/>
              <a:gd name="connsiteX56-12779" fmla="*/ 457200 w 1822282"/>
              <a:gd name="connsiteY56-12780" fmla="*/ 2770909 h 5680363"/>
              <a:gd name="connsiteX57-12781" fmla="*/ 471055 w 1822282"/>
              <a:gd name="connsiteY57-12782" fmla="*/ 2729345 h 5680363"/>
              <a:gd name="connsiteX58-12783" fmla="*/ 387928 w 1822282"/>
              <a:gd name="connsiteY58-12784" fmla="*/ 2729345 h 5680363"/>
              <a:gd name="connsiteX59-12785" fmla="*/ 277091 w 1822282"/>
              <a:gd name="connsiteY59-12786" fmla="*/ 2812472 h 5680363"/>
              <a:gd name="connsiteX60-12787" fmla="*/ 221673 w 1822282"/>
              <a:gd name="connsiteY60-12788" fmla="*/ 2895600 h 5680363"/>
              <a:gd name="connsiteX61-12789" fmla="*/ 249382 w 1822282"/>
              <a:gd name="connsiteY61-12790" fmla="*/ 2937163 h 5680363"/>
              <a:gd name="connsiteX62-12791" fmla="*/ 332509 w 1822282"/>
              <a:gd name="connsiteY62-12792" fmla="*/ 2964872 h 5680363"/>
              <a:gd name="connsiteX63-12793" fmla="*/ 512618 w 1822282"/>
              <a:gd name="connsiteY63-12794" fmla="*/ 2951018 h 5680363"/>
              <a:gd name="connsiteX64-12795" fmla="*/ 637309 w 1822282"/>
              <a:gd name="connsiteY64-12796" fmla="*/ 2881746 h 5680363"/>
              <a:gd name="connsiteX65-12797" fmla="*/ 845128 w 1822282"/>
              <a:gd name="connsiteY65-12798" fmla="*/ 2909454 h 5680363"/>
              <a:gd name="connsiteX66-12799" fmla="*/ 623454 w 1822282"/>
              <a:gd name="connsiteY66-12800" fmla="*/ 2770908 h 5680363"/>
              <a:gd name="connsiteX67-12801" fmla="*/ 1011382 w 1822282"/>
              <a:gd name="connsiteY67-12802" fmla="*/ 2923309 h 5680363"/>
              <a:gd name="connsiteX68-12803" fmla="*/ 1011382 w 1822282"/>
              <a:gd name="connsiteY68-12804" fmla="*/ 2563091 h 5680363"/>
              <a:gd name="connsiteX69-12805" fmla="*/ 775855 w 1822282"/>
              <a:gd name="connsiteY69-12806" fmla="*/ 2438401 h 5680363"/>
              <a:gd name="connsiteX70-12807" fmla="*/ 471055 w 1822282"/>
              <a:gd name="connsiteY70-12808" fmla="*/ 2175163 h 5680363"/>
              <a:gd name="connsiteX71-12809" fmla="*/ 1149928 w 1822282"/>
              <a:gd name="connsiteY71-12810" fmla="*/ 2521528 h 5680363"/>
              <a:gd name="connsiteX72-12811" fmla="*/ 1454727 w 1822282"/>
              <a:gd name="connsiteY72-12812" fmla="*/ 1870364 h 5680363"/>
              <a:gd name="connsiteX73-12813" fmla="*/ 1011381 w 1822282"/>
              <a:gd name="connsiteY73-12814" fmla="*/ 2022764 h 5680363"/>
              <a:gd name="connsiteX74-12815" fmla="*/ 623454 w 1822282"/>
              <a:gd name="connsiteY74-12816" fmla="*/ 1524001 h 5680363"/>
              <a:gd name="connsiteX75-12817" fmla="*/ 748145 w 1822282"/>
              <a:gd name="connsiteY75-12818" fmla="*/ 1648691 h 5680363"/>
              <a:gd name="connsiteX76-12819" fmla="*/ 942110 w 1822282"/>
              <a:gd name="connsiteY76-12820" fmla="*/ 1981200 h 5680363"/>
              <a:gd name="connsiteX77-12821" fmla="*/ 1080654 w 1822282"/>
              <a:gd name="connsiteY77-12822" fmla="*/ 1745673 h 5680363"/>
              <a:gd name="connsiteX78-12823" fmla="*/ 1274617 w 1822282"/>
              <a:gd name="connsiteY78-12824" fmla="*/ 1593273 h 5680363"/>
              <a:gd name="connsiteX79-12825" fmla="*/ 1814946 w 1822282"/>
              <a:gd name="connsiteY79-12826" fmla="*/ 1094510 h 5680363"/>
              <a:gd name="connsiteX80-12827" fmla="*/ 1607128 w 1822282"/>
              <a:gd name="connsiteY80-12828" fmla="*/ 1870364 h 5680363"/>
              <a:gd name="connsiteX81-12829" fmla="*/ 1454728 w 1822282"/>
              <a:gd name="connsiteY81-12830" fmla="*/ 1828801 h 5680363"/>
              <a:gd name="connsiteX82-12831" fmla="*/ 1260764 w 1822282"/>
              <a:gd name="connsiteY82-12832" fmla="*/ 2313710 h 5680363"/>
              <a:gd name="connsiteX83-12833" fmla="*/ 1177637 w 1822282"/>
              <a:gd name="connsiteY83-12834" fmla="*/ 2507673 h 5680363"/>
              <a:gd name="connsiteX84-12835" fmla="*/ 1052946 w 1822282"/>
              <a:gd name="connsiteY84-12836" fmla="*/ 2521528 h 5680363"/>
              <a:gd name="connsiteX85-12837" fmla="*/ 1011382 w 1822282"/>
              <a:gd name="connsiteY85-12838" fmla="*/ 3048000 h 5680363"/>
              <a:gd name="connsiteX86-12839" fmla="*/ 290946 w 1822282"/>
              <a:gd name="connsiteY86-12840" fmla="*/ 3034145 h 5680363"/>
              <a:gd name="connsiteX87-12841" fmla="*/ 235528 w 1822282"/>
              <a:gd name="connsiteY87-12842" fmla="*/ 3020290 h 5680363"/>
              <a:gd name="connsiteX88-12843" fmla="*/ 124691 w 1822282"/>
              <a:gd name="connsiteY88-12844" fmla="*/ 3006436 h 5680363"/>
              <a:gd name="connsiteX89-12845" fmla="*/ 83128 w 1822282"/>
              <a:gd name="connsiteY89-12846" fmla="*/ 2895600 h 5680363"/>
              <a:gd name="connsiteX90-12847" fmla="*/ 55418 w 1822282"/>
              <a:gd name="connsiteY90-12848" fmla="*/ 2854036 h 5680363"/>
              <a:gd name="connsiteX91-12849" fmla="*/ 69273 w 1822282"/>
              <a:gd name="connsiteY91-12850" fmla="*/ 2895600 h 5680363"/>
              <a:gd name="connsiteX92-12851" fmla="*/ 83128 w 1822282"/>
              <a:gd name="connsiteY92-12852" fmla="*/ 3255818 h 5680363"/>
              <a:gd name="connsiteX93-12853" fmla="*/ 110837 w 1822282"/>
              <a:gd name="connsiteY93-12854" fmla="*/ 3297381 h 5680363"/>
              <a:gd name="connsiteX94-12855" fmla="*/ 124691 w 1822282"/>
              <a:gd name="connsiteY94-12856" fmla="*/ 3338945 h 5680363"/>
              <a:gd name="connsiteX95-12857" fmla="*/ 138546 w 1822282"/>
              <a:gd name="connsiteY95-12858" fmla="*/ 3574472 h 5680363"/>
              <a:gd name="connsiteX96-12859" fmla="*/ 180109 w 1822282"/>
              <a:gd name="connsiteY96-12860" fmla="*/ 3657600 h 5680363"/>
              <a:gd name="connsiteX97-12861" fmla="*/ 207818 w 1822282"/>
              <a:gd name="connsiteY97-12862" fmla="*/ 3740727 h 5680363"/>
              <a:gd name="connsiteX98-12863" fmla="*/ 263237 w 1822282"/>
              <a:gd name="connsiteY98-12864" fmla="*/ 3810000 h 5680363"/>
              <a:gd name="connsiteX99-12865" fmla="*/ 401782 w 1822282"/>
              <a:gd name="connsiteY99-12866" fmla="*/ 4544290 h 5680363"/>
              <a:gd name="connsiteX100-12867" fmla="*/ 471055 w 1822282"/>
              <a:gd name="connsiteY100-12868" fmla="*/ 5583382 h 5680363"/>
              <a:gd name="connsiteX101-12869" fmla="*/ 443346 w 1822282"/>
              <a:gd name="connsiteY101-12870" fmla="*/ 5181601 h 5680363"/>
              <a:gd name="connsiteX102-12871" fmla="*/ 332509 w 1822282"/>
              <a:gd name="connsiteY102-12872" fmla="*/ 3976254 h 5680363"/>
              <a:gd name="connsiteX103-12873" fmla="*/ 207818 w 1822282"/>
              <a:gd name="connsiteY103-12874" fmla="*/ 5264727 h 5680363"/>
              <a:gd name="connsiteX104-12875" fmla="*/ 166255 w 1822282"/>
              <a:gd name="connsiteY104-12876" fmla="*/ 5541818 h 5680363"/>
              <a:gd name="connsiteX105-12877" fmla="*/ 138546 w 1822282"/>
              <a:gd name="connsiteY105-12878" fmla="*/ 5583381 h 5680363"/>
              <a:gd name="connsiteX106-12879" fmla="*/ 304800 w 1822282"/>
              <a:gd name="connsiteY106-12880" fmla="*/ 5611091 h 5680363"/>
              <a:gd name="connsiteX107-12881" fmla="*/ 706582 w 1822282"/>
              <a:gd name="connsiteY107-12882" fmla="*/ 5597237 h 5680363"/>
              <a:gd name="connsiteX108-12883" fmla="*/ 748146 w 1822282"/>
              <a:gd name="connsiteY108-12884" fmla="*/ 5389419 h 5680363"/>
              <a:gd name="connsiteX109-12885" fmla="*/ 748146 w 1822282"/>
              <a:gd name="connsiteY109-12886" fmla="*/ 3893128 h 5680363"/>
              <a:gd name="connsiteX110-12887" fmla="*/ 706582 w 1822282"/>
              <a:gd name="connsiteY110-12888" fmla="*/ 3075710 h 5680363"/>
              <a:gd name="connsiteX111-12889" fmla="*/ 845128 w 1822282"/>
              <a:gd name="connsiteY111-12890" fmla="*/ 3061855 h 5680363"/>
              <a:gd name="connsiteX112-12891" fmla="*/ 1011382 w 1822282"/>
              <a:gd name="connsiteY112-12892" fmla="*/ 3048001 h 5680363"/>
              <a:gd name="connsiteX113-12893" fmla="*/ 1052946 w 1822282"/>
              <a:gd name="connsiteY113-12894" fmla="*/ 3034146 h 5680363"/>
              <a:gd name="connsiteX114-12895" fmla="*/ 1080655 w 1822282"/>
              <a:gd name="connsiteY114-12896" fmla="*/ 3283528 h 5680363"/>
              <a:gd name="connsiteX115-12897" fmla="*/ 1149928 w 1822282"/>
              <a:gd name="connsiteY115-12898" fmla="*/ 3713020 h 5680363"/>
              <a:gd name="connsiteX116-12899" fmla="*/ 1177638 w 1822282"/>
              <a:gd name="connsiteY116-12900" fmla="*/ 4904510 h 5680363"/>
              <a:gd name="connsiteX117-12901" fmla="*/ 1094508 w 1822282"/>
              <a:gd name="connsiteY117-12902" fmla="*/ 5680363 h 5680363"/>
              <a:gd name="connsiteX0-12903" fmla="*/ 969818 w 1822282"/>
              <a:gd name="connsiteY0-12904" fmla="*/ 304800 h 5680363"/>
              <a:gd name="connsiteX1-12905" fmla="*/ 1052946 w 1822282"/>
              <a:gd name="connsiteY1-12906" fmla="*/ 290945 h 5680363"/>
              <a:gd name="connsiteX2-12907" fmla="*/ 1094509 w 1822282"/>
              <a:gd name="connsiteY2-12908" fmla="*/ 277090 h 5680363"/>
              <a:gd name="connsiteX3-12909" fmla="*/ 1080655 w 1822282"/>
              <a:gd name="connsiteY3-12910" fmla="*/ 193963 h 5680363"/>
              <a:gd name="connsiteX4-12911" fmla="*/ 1025237 w 1822282"/>
              <a:gd name="connsiteY4-12912" fmla="*/ 124690 h 5680363"/>
              <a:gd name="connsiteX5-12913" fmla="*/ 955964 w 1822282"/>
              <a:gd name="connsiteY5-12914" fmla="*/ 69272 h 5680363"/>
              <a:gd name="connsiteX6-12915" fmla="*/ 831273 w 1822282"/>
              <a:gd name="connsiteY6-12916" fmla="*/ 0 h 5680363"/>
              <a:gd name="connsiteX7-12917" fmla="*/ 401782 w 1822282"/>
              <a:gd name="connsiteY7-12918" fmla="*/ 13854 h 5680363"/>
              <a:gd name="connsiteX8-12919" fmla="*/ 360218 w 1822282"/>
              <a:gd name="connsiteY8-12920" fmla="*/ 27709 h 5680363"/>
              <a:gd name="connsiteX9-12921" fmla="*/ 318655 w 1822282"/>
              <a:gd name="connsiteY9-12922" fmla="*/ 55418 h 5680363"/>
              <a:gd name="connsiteX10-12923" fmla="*/ 277091 w 1822282"/>
              <a:gd name="connsiteY10-12924" fmla="*/ 96981 h 5680363"/>
              <a:gd name="connsiteX11-12925" fmla="*/ 263237 w 1822282"/>
              <a:gd name="connsiteY11-12926" fmla="*/ 138545 h 5680363"/>
              <a:gd name="connsiteX12-12927" fmla="*/ 180109 w 1822282"/>
              <a:gd name="connsiteY12-12928" fmla="*/ 180109 h 5680363"/>
              <a:gd name="connsiteX13-12929" fmla="*/ 166255 w 1822282"/>
              <a:gd name="connsiteY13-12930" fmla="*/ 346363 h 5680363"/>
              <a:gd name="connsiteX14-12931" fmla="*/ 138546 w 1822282"/>
              <a:gd name="connsiteY14-12932" fmla="*/ 387927 h 5680363"/>
              <a:gd name="connsiteX15-12933" fmla="*/ 96982 w 1822282"/>
              <a:gd name="connsiteY15-12934" fmla="*/ 457200 h 5680363"/>
              <a:gd name="connsiteX16-12935" fmla="*/ 124691 w 1822282"/>
              <a:gd name="connsiteY16-12936" fmla="*/ 498763 h 5680363"/>
              <a:gd name="connsiteX17-12937" fmla="*/ 207818 w 1822282"/>
              <a:gd name="connsiteY17-12938" fmla="*/ 526472 h 5680363"/>
              <a:gd name="connsiteX18-12939" fmla="*/ 235528 w 1822282"/>
              <a:gd name="connsiteY18-12940" fmla="*/ 568036 h 5680363"/>
              <a:gd name="connsiteX19-12941" fmla="*/ 249382 w 1822282"/>
              <a:gd name="connsiteY19-12942" fmla="*/ 678872 h 5680363"/>
              <a:gd name="connsiteX20-12943" fmla="*/ 290946 w 1822282"/>
              <a:gd name="connsiteY20-12944" fmla="*/ 692727 h 5680363"/>
              <a:gd name="connsiteX21-12945" fmla="*/ 332509 w 1822282"/>
              <a:gd name="connsiteY21-12946" fmla="*/ 720436 h 5680363"/>
              <a:gd name="connsiteX22-12947" fmla="*/ 346364 w 1822282"/>
              <a:gd name="connsiteY22-12948" fmla="*/ 762000 h 5680363"/>
              <a:gd name="connsiteX23-12949" fmla="*/ 415637 w 1822282"/>
              <a:gd name="connsiteY23-12950" fmla="*/ 886690 h 5680363"/>
              <a:gd name="connsiteX24-12951" fmla="*/ 415637 w 1822282"/>
              <a:gd name="connsiteY24-12952" fmla="*/ 1066800 h 5680363"/>
              <a:gd name="connsiteX25-12953" fmla="*/ 498764 w 1822282"/>
              <a:gd name="connsiteY25-12954" fmla="*/ 1094509 h 5680363"/>
              <a:gd name="connsiteX26-12955" fmla="*/ 609600 w 1822282"/>
              <a:gd name="connsiteY26-12956" fmla="*/ 1108363 h 5680363"/>
              <a:gd name="connsiteX27-12957" fmla="*/ 692728 w 1822282"/>
              <a:gd name="connsiteY27-12958" fmla="*/ 1136072 h 5680363"/>
              <a:gd name="connsiteX28-12959" fmla="*/ 734291 w 1822282"/>
              <a:gd name="connsiteY28-12960" fmla="*/ 1163781 h 5680363"/>
              <a:gd name="connsiteX29-12961" fmla="*/ 817418 w 1822282"/>
              <a:gd name="connsiteY29-12962" fmla="*/ 1191490 h 5680363"/>
              <a:gd name="connsiteX30-12963" fmla="*/ 845128 w 1822282"/>
              <a:gd name="connsiteY30-12964" fmla="*/ 1219200 h 5680363"/>
              <a:gd name="connsiteX31-12965" fmla="*/ 886691 w 1822282"/>
              <a:gd name="connsiteY31-12966" fmla="*/ 1233054 h 5680363"/>
              <a:gd name="connsiteX32-12967" fmla="*/ 845128 w 1822282"/>
              <a:gd name="connsiteY32-12968" fmla="*/ 1288472 h 5680363"/>
              <a:gd name="connsiteX33-12969" fmla="*/ 789709 w 1822282"/>
              <a:gd name="connsiteY33-12970" fmla="*/ 1288472 h 5680363"/>
              <a:gd name="connsiteX34-12971" fmla="*/ 734291 w 1822282"/>
              <a:gd name="connsiteY34-12972" fmla="*/ 1302327 h 5680363"/>
              <a:gd name="connsiteX35-12973" fmla="*/ 526473 w 1822282"/>
              <a:gd name="connsiteY35-12974" fmla="*/ 1288472 h 5680363"/>
              <a:gd name="connsiteX36-12975" fmla="*/ 443346 w 1822282"/>
              <a:gd name="connsiteY36-12976" fmla="*/ 1246909 h 5680363"/>
              <a:gd name="connsiteX37-12977" fmla="*/ 401782 w 1822282"/>
              <a:gd name="connsiteY37-12978" fmla="*/ 1233054 h 5680363"/>
              <a:gd name="connsiteX38-12979" fmla="*/ 360218 w 1822282"/>
              <a:gd name="connsiteY38-12980" fmla="*/ 1191490 h 5680363"/>
              <a:gd name="connsiteX39-12981" fmla="*/ 277091 w 1822282"/>
              <a:gd name="connsiteY39-12982" fmla="*/ 1246909 h 5680363"/>
              <a:gd name="connsiteX40-12983" fmla="*/ 263237 w 1822282"/>
              <a:gd name="connsiteY40-12984" fmla="*/ 1288472 h 5680363"/>
              <a:gd name="connsiteX41-12985" fmla="*/ 207818 w 1822282"/>
              <a:gd name="connsiteY41-12986" fmla="*/ 1371600 h 5680363"/>
              <a:gd name="connsiteX42-12987" fmla="*/ 180109 w 1822282"/>
              <a:gd name="connsiteY42-12988" fmla="*/ 1468581 h 5680363"/>
              <a:gd name="connsiteX43-12989" fmla="*/ 124691 w 1822282"/>
              <a:gd name="connsiteY43-12990" fmla="*/ 1551709 h 5680363"/>
              <a:gd name="connsiteX44-12991" fmla="*/ 69273 w 1822282"/>
              <a:gd name="connsiteY44-12992" fmla="*/ 1717963 h 5680363"/>
              <a:gd name="connsiteX45-12993" fmla="*/ 55418 w 1822282"/>
              <a:gd name="connsiteY45-12994" fmla="*/ 1759527 h 5680363"/>
              <a:gd name="connsiteX46-12995" fmla="*/ 41564 w 1822282"/>
              <a:gd name="connsiteY46-12996" fmla="*/ 1801090 h 5680363"/>
              <a:gd name="connsiteX47-12997" fmla="*/ 27709 w 1822282"/>
              <a:gd name="connsiteY47-12998" fmla="*/ 2064327 h 5680363"/>
              <a:gd name="connsiteX48-12999" fmla="*/ 13855 w 1822282"/>
              <a:gd name="connsiteY48-13000" fmla="*/ 2105890 h 5680363"/>
              <a:gd name="connsiteX49-13001" fmla="*/ 0 w 1822282"/>
              <a:gd name="connsiteY49-13002" fmla="*/ 2798618 h 5680363"/>
              <a:gd name="connsiteX50-13003" fmla="*/ 13855 w 1822282"/>
              <a:gd name="connsiteY50-13004" fmla="*/ 2840181 h 5680363"/>
              <a:gd name="connsiteX51-13005" fmla="*/ 83128 w 1822282"/>
              <a:gd name="connsiteY51-13006" fmla="*/ 2854036 h 5680363"/>
              <a:gd name="connsiteX52-13007" fmla="*/ 138546 w 1822282"/>
              <a:gd name="connsiteY52-13008" fmla="*/ 2867890 h 5680363"/>
              <a:gd name="connsiteX53-13009" fmla="*/ 221673 w 1822282"/>
              <a:gd name="connsiteY53-13010" fmla="*/ 2840181 h 5680363"/>
              <a:gd name="connsiteX54-13011" fmla="*/ 277091 w 1822282"/>
              <a:gd name="connsiteY54-13012" fmla="*/ 2812472 h 5680363"/>
              <a:gd name="connsiteX55-13013" fmla="*/ 332509 w 1822282"/>
              <a:gd name="connsiteY55-13014" fmla="*/ 2798618 h 5680363"/>
              <a:gd name="connsiteX56-13015" fmla="*/ 457200 w 1822282"/>
              <a:gd name="connsiteY56-13016" fmla="*/ 2770909 h 5680363"/>
              <a:gd name="connsiteX57-13017" fmla="*/ 471055 w 1822282"/>
              <a:gd name="connsiteY57-13018" fmla="*/ 2729345 h 5680363"/>
              <a:gd name="connsiteX58-13019" fmla="*/ 387928 w 1822282"/>
              <a:gd name="connsiteY58-13020" fmla="*/ 2729345 h 5680363"/>
              <a:gd name="connsiteX59-13021" fmla="*/ 277091 w 1822282"/>
              <a:gd name="connsiteY59-13022" fmla="*/ 2812472 h 5680363"/>
              <a:gd name="connsiteX60-13023" fmla="*/ 221673 w 1822282"/>
              <a:gd name="connsiteY60-13024" fmla="*/ 2895600 h 5680363"/>
              <a:gd name="connsiteX61-13025" fmla="*/ 249382 w 1822282"/>
              <a:gd name="connsiteY61-13026" fmla="*/ 2937163 h 5680363"/>
              <a:gd name="connsiteX62-13027" fmla="*/ 332509 w 1822282"/>
              <a:gd name="connsiteY62-13028" fmla="*/ 2964872 h 5680363"/>
              <a:gd name="connsiteX63-13029" fmla="*/ 512618 w 1822282"/>
              <a:gd name="connsiteY63-13030" fmla="*/ 2951018 h 5680363"/>
              <a:gd name="connsiteX64-13031" fmla="*/ 637309 w 1822282"/>
              <a:gd name="connsiteY64-13032" fmla="*/ 2881746 h 5680363"/>
              <a:gd name="connsiteX65-13033" fmla="*/ 845128 w 1822282"/>
              <a:gd name="connsiteY65-13034" fmla="*/ 2909454 h 5680363"/>
              <a:gd name="connsiteX66-13035" fmla="*/ 623454 w 1822282"/>
              <a:gd name="connsiteY66-13036" fmla="*/ 2770908 h 5680363"/>
              <a:gd name="connsiteX67-13037" fmla="*/ 1011382 w 1822282"/>
              <a:gd name="connsiteY67-13038" fmla="*/ 2923309 h 5680363"/>
              <a:gd name="connsiteX68-13039" fmla="*/ 1011382 w 1822282"/>
              <a:gd name="connsiteY68-13040" fmla="*/ 2563091 h 5680363"/>
              <a:gd name="connsiteX69-13041" fmla="*/ 775855 w 1822282"/>
              <a:gd name="connsiteY69-13042" fmla="*/ 2438401 h 5680363"/>
              <a:gd name="connsiteX70-13043" fmla="*/ 471055 w 1822282"/>
              <a:gd name="connsiteY70-13044" fmla="*/ 2175163 h 5680363"/>
              <a:gd name="connsiteX71-13045" fmla="*/ 1149928 w 1822282"/>
              <a:gd name="connsiteY71-13046" fmla="*/ 2521528 h 5680363"/>
              <a:gd name="connsiteX72-13047" fmla="*/ 1454727 w 1822282"/>
              <a:gd name="connsiteY72-13048" fmla="*/ 1870364 h 5680363"/>
              <a:gd name="connsiteX73-13049" fmla="*/ 1066799 w 1822282"/>
              <a:gd name="connsiteY73-13050" fmla="*/ 2064328 h 5680363"/>
              <a:gd name="connsiteX74-13051" fmla="*/ 623454 w 1822282"/>
              <a:gd name="connsiteY74-13052" fmla="*/ 1524001 h 5680363"/>
              <a:gd name="connsiteX75-13053" fmla="*/ 748145 w 1822282"/>
              <a:gd name="connsiteY75-13054" fmla="*/ 1648691 h 5680363"/>
              <a:gd name="connsiteX76-13055" fmla="*/ 942110 w 1822282"/>
              <a:gd name="connsiteY76-13056" fmla="*/ 1981200 h 5680363"/>
              <a:gd name="connsiteX77-13057" fmla="*/ 1080654 w 1822282"/>
              <a:gd name="connsiteY77-13058" fmla="*/ 1745673 h 5680363"/>
              <a:gd name="connsiteX78-13059" fmla="*/ 1274617 w 1822282"/>
              <a:gd name="connsiteY78-13060" fmla="*/ 1593273 h 5680363"/>
              <a:gd name="connsiteX79-13061" fmla="*/ 1814946 w 1822282"/>
              <a:gd name="connsiteY79-13062" fmla="*/ 1094510 h 5680363"/>
              <a:gd name="connsiteX80-13063" fmla="*/ 1607128 w 1822282"/>
              <a:gd name="connsiteY80-13064" fmla="*/ 1870364 h 5680363"/>
              <a:gd name="connsiteX81-13065" fmla="*/ 1454728 w 1822282"/>
              <a:gd name="connsiteY81-13066" fmla="*/ 1828801 h 5680363"/>
              <a:gd name="connsiteX82-13067" fmla="*/ 1260764 w 1822282"/>
              <a:gd name="connsiteY82-13068" fmla="*/ 2313710 h 5680363"/>
              <a:gd name="connsiteX83-13069" fmla="*/ 1177637 w 1822282"/>
              <a:gd name="connsiteY83-13070" fmla="*/ 2507673 h 5680363"/>
              <a:gd name="connsiteX84-13071" fmla="*/ 1052946 w 1822282"/>
              <a:gd name="connsiteY84-13072" fmla="*/ 2521528 h 5680363"/>
              <a:gd name="connsiteX85-13073" fmla="*/ 1011382 w 1822282"/>
              <a:gd name="connsiteY85-13074" fmla="*/ 3048000 h 5680363"/>
              <a:gd name="connsiteX86-13075" fmla="*/ 290946 w 1822282"/>
              <a:gd name="connsiteY86-13076" fmla="*/ 3034145 h 5680363"/>
              <a:gd name="connsiteX87-13077" fmla="*/ 235528 w 1822282"/>
              <a:gd name="connsiteY87-13078" fmla="*/ 3020290 h 5680363"/>
              <a:gd name="connsiteX88-13079" fmla="*/ 124691 w 1822282"/>
              <a:gd name="connsiteY88-13080" fmla="*/ 3006436 h 5680363"/>
              <a:gd name="connsiteX89-13081" fmla="*/ 83128 w 1822282"/>
              <a:gd name="connsiteY89-13082" fmla="*/ 2895600 h 5680363"/>
              <a:gd name="connsiteX90-13083" fmla="*/ 55418 w 1822282"/>
              <a:gd name="connsiteY90-13084" fmla="*/ 2854036 h 5680363"/>
              <a:gd name="connsiteX91-13085" fmla="*/ 69273 w 1822282"/>
              <a:gd name="connsiteY91-13086" fmla="*/ 2895600 h 5680363"/>
              <a:gd name="connsiteX92-13087" fmla="*/ 83128 w 1822282"/>
              <a:gd name="connsiteY92-13088" fmla="*/ 3255818 h 5680363"/>
              <a:gd name="connsiteX93-13089" fmla="*/ 110837 w 1822282"/>
              <a:gd name="connsiteY93-13090" fmla="*/ 3297381 h 5680363"/>
              <a:gd name="connsiteX94-13091" fmla="*/ 124691 w 1822282"/>
              <a:gd name="connsiteY94-13092" fmla="*/ 3338945 h 5680363"/>
              <a:gd name="connsiteX95-13093" fmla="*/ 138546 w 1822282"/>
              <a:gd name="connsiteY95-13094" fmla="*/ 3574472 h 5680363"/>
              <a:gd name="connsiteX96-13095" fmla="*/ 180109 w 1822282"/>
              <a:gd name="connsiteY96-13096" fmla="*/ 3657600 h 5680363"/>
              <a:gd name="connsiteX97-13097" fmla="*/ 207818 w 1822282"/>
              <a:gd name="connsiteY97-13098" fmla="*/ 3740727 h 5680363"/>
              <a:gd name="connsiteX98-13099" fmla="*/ 263237 w 1822282"/>
              <a:gd name="connsiteY98-13100" fmla="*/ 3810000 h 5680363"/>
              <a:gd name="connsiteX99-13101" fmla="*/ 401782 w 1822282"/>
              <a:gd name="connsiteY99-13102" fmla="*/ 4544290 h 5680363"/>
              <a:gd name="connsiteX100-13103" fmla="*/ 471055 w 1822282"/>
              <a:gd name="connsiteY100-13104" fmla="*/ 5583382 h 5680363"/>
              <a:gd name="connsiteX101-13105" fmla="*/ 443346 w 1822282"/>
              <a:gd name="connsiteY101-13106" fmla="*/ 5181601 h 5680363"/>
              <a:gd name="connsiteX102-13107" fmla="*/ 332509 w 1822282"/>
              <a:gd name="connsiteY102-13108" fmla="*/ 3976254 h 5680363"/>
              <a:gd name="connsiteX103-13109" fmla="*/ 207818 w 1822282"/>
              <a:gd name="connsiteY103-13110" fmla="*/ 5264727 h 5680363"/>
              <a:gd name="connsiteX104-13111" fmla="*/ 166255 w 1822282"/>
              <a:gd name="connsiteY104-13112" fmla="*/ 5541818 h 5680363"/>
              <a:gd name="connsiteX105-13113" fmla="*/ 138546 w 1822282"/>
              <a:gd name="connsiteY105-13114" fmla="*/ 5583381 h 5680363"/>
              <a:gd name="connsiteX106-13115" fmla="*/ 304800 w 1822282"/>
              <a:gd name="connsiteY106-13116" fmla="*/ 5611091 h 5680363"/>
              <a:gd name="connsiteX107-13117" fmla="*/ 706582 w 1822282"/>
              <a:gd name="connsiteY107-13118" fmla="*/ 5597237 h 5680363"/>
              <a:gd name="connsiteX108-13119" fmla="*/ 748146 w 1822282"/>
              <a:gd name="connsiteY108-13120" fmla="*/ 5389419 h 5680363"/>
              <a:gd name="connsiteX109-13121" fmla="*/ 748146 w 1822282"/>
              <a:gd name="connsiteY109-13122" fmla="*/ 3893128 h 5680363"/>
              <a:gd name="connsiteX110-13123" fmla="*/ 706582 w 1822282"/>
              <a:gd name="connsiteY110-13124" fmla="*/ 3075710 h 5680363"/>
              <a:gd name="connsiteX111-13125" fmla="*/ 845128 w 1822282"/>
              <a:gd name="connsiteY111-13126" fmla="*/ 3061855 h 5680363"/>
              <a:gd name="connsiteX112-13127" fmla="*/ 1011382 w 1822282"/>
              <a:gd name="connsiteY112-13128" fmla="*/ 3048001 h 5680363"/>
              <a:gd name="connsiteX113-13129" fmla="*/ 1052946 w 1822282"/>
              <a:gd name="connsiteY113-13130" fmla="*/ 3034146 h 5680363"/>
              <a:gd name="connsiteX114-13131" fmla="*/ 1080655 w 1822282"/>
              <a:gd name="connsiteY114-13132" fmla="*/ 3283528 h 5680363"/>
              <a:gd name="connsiteX115-13133" fmla="*/ 1149928 w 1822282"/>
              <a:gd name="connsiteY115-13134" fmla="*/ 3713020 h 5680363"/>
              <a:gd name="connsiteX116-13135" fmla="*/ 1177638 w 1822282"/>
              <a:gd name="connsiteY116-13136" fmla="*/ 4904510 h 5680363"/>
              <a:gd name="connsiteX117-13137" fmla="*/ 1094508 w 1822282"/>
              <a:gd name="connsiteY117-13138" fmla="*/ 5680363 h 5680363"/>
              <a:gd name="connsiteX0-13139" fmla="*/ 969818 w 1822282"/>
              <a:gd name="connsiteY0-13140" fmla="*/ 304800 h 5680363"/>
              <a:gd name="connsiteX1-13141" fmla="*/ 1052946 w 1822282"/>
              <a:gd name="connsiteY1-13142" fmla="*/ 290945 h 5680363"/>
              <a:gd name="connsiteX2-13143" fmla="*/ 1094509 w 1822282"/>
              <a:gd name="connsiteY2-13144" fmla="*/ 277090 h 5680363"/>
              <a:gd name="connsiteX3-13145" fmla="*/ 1080655 w 1822282"/>
              <a:gd name="connsiteY3-13146" fmla="*/ 193963 h 5680363"/>
              <a:gd name="connsiteX4-13147" fmla="*/ 1025237 w 1822282"/>
              <a:gd name="connsiteY4-13148" fmla="*/ 124690 h 5680363"/>
              <a:gd name="connsiteX5-13149" fmla="*/ 955964 w 1822282"/>
              <a:gd name="connsiteY5-13150" fmla="*/ 69272 h 5680363"/>
              <a:gd name="connsiteX6-13151" fmla="*/ 831273 w 1822282"/>
              <a:gd name="connsiteY6-13152" fmla="*/ 0 h 5680363"/>
              <a:gd name="connsiteX7-13153" fmla="*/ 401782 w 1822282"/>
              <a:gd name="connsiteY7-13154" fmla="*/ 13854 h 5680363"/>
              <a:gd name="connsiteX8-13155" fmla="*/ 360218 w 1822282"/>
              <a:gd name="connsiteY8-13156" fmla="*/ 27709 h 5680363"/>
              <a:gd name="connsiteX9-13157" fmla="*/ 318655 w 1822282"/>
              <a:gd name="connsiteY9-13158" fmla="*/ 55418 h 5680363"/>
              <a:gd name="connsiteX10-13159" fmla="*/ 277091 w 1822282"/>
              <a:gd name="connsiteY10-13160" fmla="*/ 96981 h 5680363"/>
              <a:gd name="connsiteX11-13161" fmla="*/ 263237 w 1822282"/>
              <a:gd name="connsiteY11-13162" fmla="*/ 138545 h 5680363"/>
              <a:gd name="connsiteX12-13163" fmla="*/ 180109 w 1822282"/>
              <a:gd name="connsiteY12-13164" fmla="*/ 180109 h 5680363"/>
              <a:gd name="connsiteX13-13165" fmla="*/ 166255 w 1822282"/>
              <a:gd name="connsiteY13-13166" fmla="*/ 346363 h 5680363"/>
              <a:gd name="connsiteX14-13167" fmla="*/ 138546 w 1822282"/>
              <a:gd name="connsiteY14-13168" fmla="*/ 387927 h 5680363"/>
              <a:gd name="connsiteX15-13169" fmla="*/ 96982 w 1822282"/>
              <a:gd name="connsiteY15-13170" fmla="*/ 457200 h 5680363"/>
              <a:gd name="connsiteX16-13171" fmla="*/ 124691 w 1822282"/>
              <a:gd name="connsiteY16-13172" fmla="*/ 498763 h 5680363"/>
              <a:gd name="connsiteX17-13173" fmla="*/ 207818 w 1822282"/>
              <a:gd name="connsiteY17-13174" fmla="*/ 526472 h 5680363"/>
              <a:gd name="connsiteX18-13175" fmla="*/ 235528 w 1822282"/>
              <a:gd name="connsiteY18-13176" fmla="*/ 568036 h 5680363"/>
              <a:gd name="connsiteX19-13177" fmla="*/ 249382 w 1822282"/>
              <a:gd name="connsiteY19-13178" fmla="*/ 678872 h 5680363"/>
              <a:gd name="connsiteX20-13179" fmla="*/ 290946 w 1822282"/>
              <a:gd name="connsiteY20-13180" fmla="*/ 692727 h 5680363"/>
              <a:gd name="connsiteX21-13181" fmla="*/ 332509 w 1822282"/>
              <a:gd name="connsiteY21-13182" fmla="*/ 720436 h 5680363"/>
              <a:gd name="connsiteX22-13183" fmla="*/ 346364 w 1822282"/>
              <a:gd name="connsiteY22-13184" fmla="*/ 762000 h 5680363"/>
              <a:gd name="connsiteX23-13185" fmla="*/ 415637 w 1822282"/>
              <a:gd name="connsiteY23-13186" fmla="*/ 886690 h 5680363"/>
              <a:gd name="connsiteX24-13187" fmla="*/ 415637 w 1822282"/>
              <a:gd name="connsiteY24-13188" fmla="*/ 1066800 h 5680363"/>
              <a:gd name="connsiteX25-13189" fmla="*/ 498764 w 1822282"/>
              <a:gd name="connsiteY25-13190" fmla="*/ 1094509 h 5680363"/>
              <a:gd name="connsiteX26-13191" fmla="*/ 609600 w 1822282"/>
              <a:gd name="connsiteY26-13192" fmla="*/ 1108363 h 5680363"/>
              <a:gd name="connsiteX27-13193" fmla="*/ 692728 w 1822282"/>
              <a:gd name="connsiteY27-13194" fmla="*/ 1136072 h 5680363"/>
              <a:gd name="connsiteX28-13195" fmla="*/ 734291 w 1822282"/>
              <a:gd name="connsiteY28-13196" fmla="*/ 1163781 h 5680363"/>
              <a:gd name="connsiteX29-13197" fmla="*/ 817418 w 1822282"/>
              <a:gd name="connsiteY29-13198" fmla="*/ 1191490 h 5680363"/>
              <a:gd name="connsiteX30-13199" fmla="*/ 845128 w 1822282"/>
              <a:gd name="connsiteY30-13200" fmla="*/ 1219200 h 5680363"/>
              <a:gd name="connsiteX31-13201" fmla="*/ 886691 w 1822282"/>
              <a:gd name="connsiteY31-13202" fmla="*/ 1233054 h 5680363"/>
              <a:gd name="connsiteX32-13203" fmla="*/ 845128 w 1822282"/>
              <a:gd name="connsiteY32-13204" fmla="*/ 1288472 h 5680363"/>
              <a:gd name="connsiteX33-13205" fmla="*/ 789709 w 1822282"/>
              <a:gd name="connsiteY33-13206" fmla="*/ 1288472 h 5680363"/>
              <a:gd name="connsiteX34-13207" fmla="*/ 734291 w 1822282"/>
              <a:gd name="connsiteY34-13208" fmla="*/ 1302327 h 5680363"/>
              <a:gd name="connsiteX35-13209" fmla="*/ 526473 w 1822282"/>
              <a:gd name="connsiteY35-13210" fmla="*/ 1288472 h 5680363"/>
              <a:gd name="connsiteX36-13211" fmla="*/ 443346 w 1822282"/>
              <a:gd name="connsiteY36-13212" fmla="*/ 1246909 h 5680363"/>
              <a:gd name="connsiteX37-13213" fmla="*/ 401782 w 1822282"/>
              <a:gd name="connsiteY37-13214" fmla="*/ 1233054 h 5680363"/>
              <a:gd name="connsiteX38-13215" fmla="*/ 360218 w 1822282"/>
              <a:gd name="connsiteY38-13216" fmla="*/ 1191490 h 5680363"/>
              <a:gd name="connsiteX39-13217" fmla="*/ 277091 w 1822282"/>
              <a:gd name="connsiteY39-13218" fmla="*/ 1246909 h 5680363"/>
              <a:gd name="connsiteX40-13219" fmla="*/ 263237 w 1822282"/>
              <a:gd name="connsiteY40-13220" fmla="*/ 1288472 h 5680363"/>
              <a:gd name="connsiteX41-13221" fmla="*/ 207818 w 1822282"/>
              <a:gd name="connsiteY41-13222" fmla="*/ 1371600 h 5680363"/>
              <a:gd name="connsiteX42-13223" fmla="*/ 180109 w 1822282"/>
              <a:gd name="connsiteY42-13224" fmla="*/ 1468581 h 5680363"/>
              <a:gd name="connsiteX43-13225" fmla="*/ 124691 w 1822282"/>
              <a:gd name="connsiteY43-13226" fmla="*/ 1551709 h 5680363"/>
              <a:gd name="connsiteX44-13227" fmla="*/ 69273 w 1822282"/>
              <a:gd name="connsiteY44-13228" fmla="*/ 1717963 h 5680363"/>
              <a:gd name="connsiteX45-13229" fmla="*/ 55418 w 1822282"/>
              <a:gd name="connsiteY45-13230" fmla="*/ 1759527 h 5680363"/>
              <a:gd name="connsiteX46-13231" fmla="*/ 41564 w 1822282"/>
              <a:gd name="connsiteY46-13232" fmla="*/ 1801090 h 5680363"/>
              <a:gd name="connsiteX47-13233" fmla="*/ 27709 w 1822282"/>
              <a:gd name="connsiteY47-13234" fmla="*/ 2064327 h 5680363"/>
              <a:gd name="connsiteX48-13235" fmla="*/ 13855 w 1822282"/>
              <a:gd name="connsiteY48-13236" fmla="*/ 2105890 h 5680363"/>
              <a:gd name="connsiteX49-13237" fmla="*/ 0 w 1822282"/>
              <a:gd name="connsiteY49-13238" fmla="*/ 2798618 h 5680363"/>
              <a:gd name="connsiteX50-13239" fmla="*/ 13855 w 1822282"/>
              <a:gd name="connsiteY50-13240" fmla="*/ 2840181 h 5680363"/>
              <a:gd name="connsiteX51-13241" fmla="*/ 83128 w 1822282"/>
              <a:gd name="connsiteY51-13242" fmla="*/ 2854036 h 5680363"/>
              <a:gd name="connsiteX52-13243" fmla="*/ 138546 w 1822282"/>
              <a:gd name="connsiteY52-13244" fmla="*/ 2867890 h 5680363"/>
              <a:gd name="connsiteX53-13245" fmla="*/ 221673 w 1822282"/>
              <a:gd name="connsiteY53-13246" fmla="*/ 2840181 h 5680363"/>
              <a:gd name="connsiteX54-13247" fmla="*/ 277091 w 1822282"/>
              <a:gd name="connsiteY54-13248" fmla="*/ 2812472 h 5680363"/>
              <a:gd name="connsiteX55-13249" fmla="*/ 332509 w 1822282"/>
              <a:gd name="connsiteY55-13250" fmla="*/ 2798618 h 5680363"/>
              <a:gd name="connsiteX56-13251" fmla="*/ 457200 w 1822282"/>
              <a:gd name="connsiteY56-13252" fmla="*/ 2770909 h 5680363"/>
              <a:gd name="connsiteX57-13253" fmla="*/ 471055 w 1822282"/>
              <a:gd name="connsiteY57-13254" fmla="*/ 2729345 h 5680363"/>
              <a:gd name="connsiteX58-13255" fmla="*/ 387928 w 1822282"/>
              <a:gd name="connsiteY58-13256" fmla="*/ 2729345 h 5680363"/>
              <a:gd name="connsiteX59-13257" fmla="*/ 277091 w 1822282"/>
              <a:gd name="connsiteY59-13258" fmla="*/ 2812472 h 5680363"/>
              <a:gd name="connsiteX60-13259" fmla="*/ 221673 w 1822282"/>
              <a:gd name="connsiteY60-13260" fmla="*/ 2895600 h 5680363"/>
              <a:gd name="connsiteX61-13261" fmla="*/ 249382 w 1822282"/>
              <a:gd name="connsiteY61-13262" fmla="*/ 2937163 h 5680363"/>
              <a:gd name="connsiteX62-13263" fmla="*/ 332509 w 1822282"/>
              <a:gd name="connsiteY62-13264" fmla="*/ 2964872 h 5680363"/>
              <a:gd name="connsiteX63-13265" fmla="*/ 512618 w 1822282"/>
              <a:gd name="connsiteY63-13266" fmla="*/ 2951018 h 5680363"/>
              <a:gd name="connsiteX64-13267" fmla="*/ 637309 w 1822282"/>
              <a:gd name="connsiteY64-13268" fmla="*/ 2881746 h 5680363"/>
              <a:gd name="connsiteX65-13269" fmla="*/ 845128 w 1822282"/>
              <a:gd name="connsiteY65-13270" fmla="*/ 2909454 h 5680363"/>
              <a:gd name="connsiteX66-13271" fmla="*/ 623454 w 1822282"/>
              <a:gd name="connsiteY66-13272" fmla="*/ 2770908 h 5680363"/>
              <a:gd name="connsiteX67-13273" fmla="*/ 1011382 w 1822282"/>
              <a:gd name="connsiteY67-13274" fmla="*/ 2923309 h 5680363"/>
              <a:gd name="connsiteX68-13275" fmla="*/ 1011382 w 1822282"/>
              <a:gd name="connsiteY68-13276" fmla="*/ 2563091 h 5680363"/>
              <a:gd name="connsiteX69-13277" fmla="*/ 775855 w 1822282"/>
              <a:gd name="connsiteY69-13278" fmla="*/ 2438401 h 5680363"/>
              <a:gd name="connsiteX70-13279" fmla="*/ 471055 w 1822282"/>
              <a:gd name="connsiteY70-13280" fmla="*/ 2175163 h 5680363"/>
              <a:gd name="connsiteX71-13281" fmla="*/ 1149928 w 1822282"/>
              <a:gd name="connsiteY71-13282" fmla="*/ 2521528 h 5680363"/>
              <a:gd name="connsiteX72-13283" fmla="*/ 1454727 w 1822282"/>
              <a:gd name="connsiteY72-13284" fmla="*/ 1870364 h 5680363"/>
              <a:gd name="connsiteX73-13285" fmla="*/ 1219199 w 1822282"/>
              <a:gd name="connsiteY73-13286" fmla="*/ 1593273 h 5680363"/>
              <a:gd name="connsiteX74-13287" fmla="*/ 1066799 w 1822282"/>
              <a:gd name="connsiteY74-13288" fmla="*/ 2064328 h 5680363"/>
              <a:gd name="connsiteX75-13289" fmla="*/ 623454 w 1822282"/>
              <a:gd name="connsiteY75-13290" fmla="*/ 1524001 h 5680363"/>
              <a:gd name="connsiteX76-13291" fmla="*/ 748145 w 1822282"/>
              <a:gd name="connsiteY76-13292" fmla="*/ 1648691 h 5680363"/>
              <a:gd name="connsiteX77-13293" fmla="*/ 942110 w 1822282"/>
              <a:gd name="connsiteY77-13294" fmla="*/ 1981200 h 5680363"/>
              <a:gd name="connsiteX78-13295" fmla="*/ 1080654 w 1822282"/>
              <a:gd name="connsiteY78-13296" fmla="*/ 1745673 h 5680363"/>
              <a:gd name="connsiteX79-13297" fmla="*/ 1274617 w 1822282"/>
              <a:gd name="connsiteY79-13298" fmla="*/ 1593273 h 5680363"/>
              <a:gd name="connsiteX80-13299" fmla="*/ 1814946 w 1822282"/>
              <a:gd name="connsiteY80-13300" fmla="*/ 1094510 h 5680363"/>
              <a:gd name="connsiteX81-13301" fmla="*/ 1607128 w 1822282"/>
              <a:gd name="connsiteY81-13302" fmla="*/ 1870364 h 5680363"/>
              <a:gd name="connsiteX82-13303" fmla="*/ 1454728 w 1822282"/>
              <a:gd name="connsiteY82-13304" fmla="*/ 1828801 h 5680363"/>
              <a:gd name="connsiteX83-13305" fmla="*/ 1260764 w 1822282"/>
              <a:gd name="connsiteY83-13306" fmla="*/ 2313710 h 5680363"/>
              <a:gd name="connsiteX84-13307" fmla="*/ 1177637 w 1822282"/>
              <a:gd name="connsiteY84-13308" fmla="*/ 2507673 h 5680363"/>
              <a:gd name="connsiteX85-13309" fmla="*/ 1052946 w 1822282"/>
              <a:gd name="connsiteY85-13310" fmla="*/ 2521528 h 5680363"/>
              <a:gd name="connsiteX86-13311" fmla="*/ 1011382 w 1822282"/>
              <a:gd name="connsiteY86-13312" fmla="*/ 3048000 h 5680363"/>
              <a:gd name="connsiteX87-13313" fmla="*/ 290946 w 1822282"/>
              <a:gd name="connsiteY87-13314" fmla="*/ 3034145 h 5680363"/>
              <a:gd name="connsiteX88-13315" fmla="*/ 235528 w 1822282"/>
              <a:gd name="connsiteY88-13316" fmla="*/ 3020290 h 5680363"/>
              <a:gd name="connsiteX89-13317" fmla="*/ 124691 w 1822282"/>
              <a:gd name="connsiteY89-13318" fmla="*/ 3006436 h 5680363"/>
              <a:gd name="connsiteX90-13319" fmla="*/ 83128 w 1822282"/>
              <a:gd name="connsiteY90-13320" fmla="*/ 2895600 h 5680363"/>
              <a:gd name="connsiteX91-13321" fmla="*/ 55418 w 1822282"/>
              <a:gd name="connsiteY91-13322" fmla="*/ 2854036 h 5680363"/>
              <a:gd name="connsiteX92-13323" fmla="*/ 69273 w 1822282"/>
              <a:gd name="connsiteY92-13324" fmla="*/ 2895600 h 5680363"/>
              <a:gd name="connsiteX93-13325" fmla="*/ 83128 w 1822282"/>
              <a:gd name="connsiteY93-13326" fmla="*/ 3255818 h 5680363"/>
              <a:gd name="connsiteX94-13327" fmla="*/ 110837 w 1822282"/>
              <a:gd name="connsiteY94-13328" fmla="*/ 3297381 h 5680363"/>
              <a:gd name="connsiteX95-13329" fmla="*/ 124691 w 1822282"/>
              <a:gd name="connsiteY95-13330" fmla="*/ 3338945 h 5680363"/>
              <a:gd name="connsiteX96-13331" fmla="*/ 138546 w 1822282"/>
              <a:gd name="connsiteY96-13332" fmla="*/ 3574472 h 5680363"/>
              <a:gd name="connsiteX97-13333" fmla="*/ 180109 w 1822282"/>
              <a:gd name="connsiteY97-13334" fmla="*/ 3657600 h 5680363"/>
              <a:gd name="connsiteX98-13335" fmla="*/ 207818 w 1822282"/>
              <a:gd name="connsiteY98-13336" fmla="*/ 3740727 h 5680363"/>
              <a:gd name="connsiteX99-13337" fmla="*/ 263237 w 1822282"/>
              <a:gd name="connsiteY99-13338" fmla="*/ 3810000 h 5680363"/>
              <a:gd name="connsiteX100-13339" fmla="*/ 401782 w 1822282"/>
              <a:gd name="connsiteY100-13340" fmla="*/ 4544290 h 5680363"/>
              <a:gd name="connsiteX101-13341" fmla="*/ 471055 w 1822282"/>
              <a:gd name="connsiteY101-13342" fmla="*/ 5583382 h 5680363"/>
              <a:gd name="connsiteX102-13343" fmla="*/ 443346 w 1822282"/>
              <a:gd name="connsiteY102-13344" fmla="*/ 5181601 h 5680363"/>
              <a:gd name="connsiteX103-13345" fmla="*/ 332509 w 1822282"/>
              <a:gd name="connsiteY103-13346" fmla="*/ 3976254 h 5680363"/>
              <a:gd name="connsiteX104-13347" fmla="*/ 207818 w 1822282"/>
              <a:gd name="connsiteY104-13348" fmla="*/ 5264727 h 5680363"/>
              <a:gd name="connsiteX105-13349" fmla="*/ 166255 w 1822282"/>
              <a:gd name="connsiteY105-13350" fmla="*/ 5541818 h 5680363"/>
              <a:gd name="connsiteX106-13351" fmla="*/ 138546 w 1822282"/>
              <a:gd name="connsiteY106-13352" fmla="*/ 5583381 h 5680363"/>
              <a:gd name="connsiteX107-13353" fmla="*/ 304800 w 1822282"/>
              <a:gd name="connsiteY107-13354" fmla="*/ 5611091 h 5680363"/>
              <a:gd name="connsiteX108-13355" fmla="*/ 706582 w 1822282"/>
              <a:gd name="connsiteY108-13356" fmla="*/ 5597237 h 5680363"/>
              <a:gd name="connsiteX109-13357" fmla="*/ 748146 w 1822282"/>
              <a:gd name="connsiteY109-13358" fmla="*/ 5389419 h 5680363"/>
              <a:gd name="connsiteX110-13359" fmla="*/ 748146 w 1822282"/>
              <a:gd name="connsiteY110-13360" fmla="*/ 3893128 h 5680363"/>
              <a:gd name="connsiteX111-13361" fmla="*/ 706582 w 1822282"/>
              <a:gd name="connsiteY111-13362" fmla="*/ 3075710 h 5680363"/>
              <a:gd name="connsiteX112-13363" fmla="*/ 845128 w 1822282"/>
              <a:gd name="connsiteY112-13364" fmla="*/ 3061855 h 5680363"/>
              <a:gd name="connsiteX113-13365" fmla="*/ 1011382 w 1822282"/>
              <a:gd name="connsiteY113-13366" fmla="*/ 3048001 h 5680363"/>
              <a:gd name="connsiteX114-13367" fmla="*/ 1052946 w 1822282"/>
              <a:gd name="connsiteY114-13368" fmla="*/ 3034146 h 5680363"/>
              <a:gd name="connsiteX115-13369" fmla="*/ 1080655 w 1822282"/>
              <a:gd name="connsiteY115-13370" fmla="*/ 3283528 h 5680363"/>
              <a:gd name="connsiteX116-13371" fmla="*/ 1149928 w 1822282"/>
              <a:gd name="connsiteY116-13372" fmla="*/ 3713020 h 5680363"/>
              <a:gd name="connsiteX117-13373" fmla="*/ 1177638 w 1822282"/>
              <a:gd name="connsiteY117-13374" fmla="*/ 4904510 h 5680363"/>
              <a:gd name="connsiteX118" fmla="*/ 1094508 w 1822282"/>
              <a:gd name="connsiteY118" fmla="*/ 5680363 h 5680363"/>
              <a:gd name="connsiteX0-13375" fmla="*/ 969818 w 1822282"/>
              <a:gd name="connsiteY0-13376" fmla="*/ 304800 h 5680363"/>
              <a:gd name="connsiteX1-13377" fmla="*/ 1052946 w 1822282"/>
              <a:gd name="connsiteY1-13378" fmla="*/ 290945 h 5680363"/>
              <a:gd name="connsiteX2-13379" fmla="*/ 1094509 w 1822282"/>
              <a:gd name="connsiteY2-13380" fmla="*/ 277090 h 5680363"/>
              <a:gd name="connsiteX3-13381" fmla="*/ 1080655 w 1822282"/>
              <a:gd name="connsiteY3-13382" fmla="*/ 193963 h 5680363"/>
              <a:gd name="connsiteX4-13383" fmla="*/ 1025237 w 1822282"/>
              <a:gd name="connsiteY4-13384" fmla="*/ 124690 h 5680363"/>
              <a:gd name="connsiteX5-13385" fmla="*/ 955964 w 1822282"/>
              <a:gd name="connsiteY5-13386" fmla="*/ 69272 h 5680363"/>
              <a:gd name="connsiteX6-13387" fmla="*/ 831273 w 1822282"/>
              <a:gd name="connsiteY6-13388" fmla="*/ 0 h 5680363"/>
              <a:gd name="connsiteX7-13389" fmla="*/ 401782 w 1822282"/>
              <a:gd name="connsiteY7-13390" fmla="*/ 13854 h 5680363"/>
              <a:gd name="connsiteX8-13391" fmla="*/ 360218 w 1822282"/>
              <a:gd name="connsiteY8-13392" fmla="*/ 27709 h 5680363"/>
              <a:gd name="connsiteX9-13393" fmla="*/ 318655 w 1822282"/>
              <a:gd name="connsiteY9-13394" fmla="*/ 55418 h 5680363"/>
              <a:gd name="connsiteX10-13395" fmla="*/ 277091 w 1822282"/>
              <a:gd name="connsiteY10-13396" fmla="*/ 96981 h 5680363"/>
              <a:gd name="connsiteX11-13397" fmla="*/ 263237 w 1822282"/>
              <a:gd name="connsiteY11-13398" fmla="*/ 138545 h 5680363"/>
              <a:gd name="connsiteX12-13399" fmla="*/ 180109 w 1822282"/>
              <a:gd name="connsiteY12-13400" fmla="*/ 180109 h 5680363"/>
              <a:gd name="connsiteX13-13401" fmla="*/ 166255 w 1822282"/>
              <a:gd name="connsiteY13-13402" fmla="*/ 346363 h 5680363"/>
              <a:gd name="connsiteX14-13403" fmla="*/ 138546 w 1822282"/>
              <a:gd name="connsiteY14-13404" fmla="*/ 387927 h 5680363"/>
              <a:gd name="connsiteX15-13405" fmla="*/ 96982 w 1822282"/>
              <a:gd name="connsiteY15-13406" fmla="*/ 457200 h 5680363"/>
              <a:gd name="connsiteX16-13407" fmla="*/ 124691 w 1822282"/>
              <a:gd name="connsiteY16-13408" fmla="*/ 498763 h 5680363"/>
              <a:gd name="connsiteX17-13409" fmla="*/ 207818 w 1822282"/>
              <a:gd name="connsiteY17-13410" fmla="*/ 526472 h 5680363"/>
              <a:gd name="connsiteX18-13411" fmla="*/ 235528 w 1822282"/>
              <a:gd name="connsiteY18-13412" fmla="*/ 568036 h 5680363"/>
              <a:gd name="connsiteX19-13413" fmla="*/ 249382 w 1822282"/>
              <a:gd name="connsiteY19-13414" fmla="*/ 678872 h 5680363"/>
              <a:gd name="connsiteX20-13415" fmla="*/ 290946 w 1822282"/>
              <a:gd name="connsiteY20-13416" fmla="*/ 692727 h 5680363"/>
              <a:gd name="connsiteX21-13417" fmla="*/ 332509 w 1822282"/>
              <a:gd name="connsiteY21-13418" fmla="*/ 720436 h 5680363"/>
              <a:gd name="connsiteX22-13419" fmla="*/ 346364 w 1822282"/>
              <a:gd name="connsiteY22-13420" fmla="*/ 762000 h 5680363"/>
              <a:gd name="connsiteX23-13421" fmla="*/ 415637 w 1822282"/>
              <a:gd name="connsiteY23-13422" fmla="*/ 886690 h 5680363"/>
              <a:gd name="connsiteX24-13423" fmla="*/ 415637 w 1822282"/>
              <a:gd name="connsiteY24-13424" fmla="*/ 1066800 h 5680363"/>
              <a:gd name="connsiteX25-13425" fmla="*/ 498764 w 1822282"/>
              <a:gd name="connsiteY25-13426" fmla="*/ 1094509 h 5680363"/>
              <a:gd name="connsiteX26-13427" fmla="*/ 609600 w 1822282"/>
              <a:gd name="connsiteY26-13428" fmla="*/ 1108363 h 5680363"/>
              <a:gd name="connsiteX27-13429" fmla="*/ 692728 w 1822282"/>
              <a:gd name="connsiteY27-13430" fmla="*/ 1136072 h 5680363"/>
              <a:gd name="connsiteX28-13431" fmla="*/ 734291 w 1822282"/>
              <a:gd name="connsiteY28-13432" fmla="*/ 1163781 h 5680363"/>
              <a:gd name="connsiteX29-13433" fmla="*/ 817418 w 1822282"/>
              <a:gd name="connsiteY29-13434" fmla="*/ 1191490 h 5680363"/>
              <a:gd name="connsiteX30-13435" fmla="*/ 845128 w 1822282"/>
              <a:gd name="connsiteY30-13436" fmla="*/ 1219200 h 5680363"/>
              <a:gd name="connsiteX31-13437" fmla="*/ 886691 w 1822282"/>
              <a:gd name="connsiteY31-13438" fmla="*/ 1233054 h 5680363"/>
              <a:gd name="connsiteX32-13439" fmla="*/ 845128 w 1822282"/>
              <a:gd name="connsiteY32-13440" fmla="*/ 1288472 h 5680363"/>
              <a:gd name="connsiteX33-13441" fmla="*/ 789709 w 1822282"/>
              <a:gd name="connsiteY33-13442" fmla="*/ 1288472 h 5680363"/>
              <a:gd name="connsiteX34-13443" fmla="*/ 734291 w 1822282"/>
              <a:gd name="connsiteY34-13444" fmla="*/ 1302327 h 5680363"/>
              <a:gd name="connsiteX35-13445" fmla="*/ 526473 w 1822282"/>
              <a:gd name="connsiteY35-13446" fmla="*/ 1288472 h 5680363"/>
              <a:gd name="connsiteX36-13447" fmla="*/ 443346 w 1822282"/>
              <a:gd name="connsiteY36-13448" fmla="*/ 1246909 h 5680363"/>
              <a:gd name="connsiteX37-13449" fmla="*/ 401782 w 1822282"/>
              <a:gd name="connsiteY37-13450" fmla="*/ 1233054 h 5680363"/>
              <a:gd name="connsiteX38-13451" fmla="*/ 360218 w 1822282"/>
              <a:gd name="connsiteY38-13452" fmla="*/ 1191490 h 5680363"/>
              <a:gd name="connsiteX39-13453" fmla="*/ 277091 w 1822282"/>
              <a:gd name="connsiteY39-13454" fmla="*/ 1246909 h 5680363"/>
              <a:gd name="connsiteX40-13455" fmla="*/ 263237 w 1822282"/>
              <a:gd name="connsiteY40-13456" fmla="*/ 1288472 h 5680363"/>
              <a:gd name="connsiteX41-13457" fmla="*/ 207818 w 1822282"/>
              <a:gd name="connsiteY41-13458" fmla="*/ 1371600 h 5680363"/>
              <a:gd name="connsiteX42-13459" fmla="*/ 180109 w 1822282"/>
              <a:gd name="connsiteY42-13460" fmla="*/ 1468581 h 5680363"/>
              <a:gd name="connsiteX43-13461" fmla="*/ 124691 w 1822282"/>
              <a:gd name="connsiteY43-13462" fmla="*/ 1551709 h 5680363"/>
              <a:gd name="connsiteX44-13463" fmla="*/ 69273 w 1822282"/>
              <a:gd name="connsiteY44-13464" fmla="*/ 1717963 h 5680363"/>
              <a:gd name="connsiteX45-13465" fmla="*/ 55418 w 1822282"/>
              <a:gd name="connsiteY45-13466" fmla="*/ 1759527 h 5680363"/>
              <a:gd name="connsiteX46-13467" fmla="*/ 41564 w 1822282"/>
              <a:gd name="connsiteY46-13468" fmla="*/ 1801090 h 5680363"/>
              <a:gd name="connsiteX47-13469" fmla="*/ 27709 w 1822282"/>
              <a:gd name="connsiteY47-13470" fmla="*/ 2064327 h 5680363"/>
              <a:gd name="connsiteX48-13471" fmla="*/ 13855 w 1822282"/>
              <a:gd name="connsiteY48-13472" fmla="*/ 2105890 h 5680363"/>
              <a:gd name="connsiteX49-13473" fmla="*/ 0 w 1822282"/>
              <a:gd name="connsiteY49-13474" fmla="*/ 2798618 h 5680363"/>
              <a:gd name="connsiteX50-13475" fmla="*/ 13855 w 1822282"/>
              <a:gd name="connsiteY50-13476" fmla="*/ 2840181 h 5680363"/>
              <a:gd name="connsiteX51-13477" fmla="*/ 83128 w 1822282"/>
              <a:gd name="connsiteY51-13478" fmla="*/ 2854036 h 5680363"/>
              <a:gd name="connsiteX52-13479" fmla="*/ 138546 w 1822282"/>
              <a:gd name="connsiteY52-13480" fmla="*/ 2867890 h 5680363"/>
              <a:gd name="connsiteX53-13481" fmla="*/ 221673 w 1822282"/>
              <a:gd name="connsiteY53-13482" fmla="*/ 2840181 h 5680363"/>
              <a:gd name="connsiteX54-13483" fmla="*/ 277091 w 1822282"/>
              <a:gd name="connsiteY54-13484" fmla="*/ 2812472 h 5680363"/>
              <a:gd name="connsiteX55-13485" fmla="*/ 332509 w 1822282"/>
              <a:gd name="connsiteY55-13486" fmla="*/ 2798618 h 5680363"/>
              <a:gd name="connsiteX56-13487" fmla="*/ 457200 w 1822282"/>
              <a:gd name="connsiteY56-13488" fmla="*/ 2770909 h 5680363"/>
              <a:gd name="connsiteX57-13489" fmla="*/ 471055 w 1822282"/>
              <a:gd name="connsiteY57-13490" fmla="*/ 2729345 h 5680363"/>
              <a:gd name="connsiteX58-13491" fmla="*/ 387928 w 1822282"/>
              <a:gd name="connsiteY58-13492" fmla="*/ 2729345 h 5680363"/>
              <a:gd name="connsiteX59-13493" fmla="*/ 277091 w 1822282"/>
              <a:gd name="connsiteY59-13494" fmla="*/ 2812472 h 5680363"/>
              <a:gd name="connsiteX60-13495" fmla="*/ 221673 w 1822282"/>
              <a:gd name="connsiteY60-13496" fmla="*/ 2895600 h 5680363"/>
              <a:gd name="connsiteX61-13497" fmla="*/ 249382 w 1822282"/>
              <a:gd name="connsiteY61-13498" fmla="*/ 2937163 h 5680363"/>
              <a:gd name="connsiteX62-13499" fmla="*/ 332509 w 1822282"/>
              <a:gd name="connsiteY62-13500" fmla="*/ 2964872 h 5680363"/>
              <a:gd name="connsiteX63-13501" fmla="*/ 512618 w 1822282"/>
              <a:gd name="connsiteY63-13502" fmla="*/ 2951018 h 5680363"/>
              <a:gd name="connsiteX64-13503" fmla="*/ 637309 w 1822282"/>
              <a:gd name="connsiteY64-13504" fmla="*/ 2881746 h 5680363"/>
              <a:gd name="connsiteX65-13505" fmla="*/ 845128 w 1822282"/>
              <a:gd name="connsiteY65-13506" fmla="*/ 2909454 h 5680363"/>
              <a:gd name="connsiteX66-13507" fmla="*/ 623454 w 1822282"/>
              <a:gd name="connsiteY66-13508" fmla="*/ 2770908 h 5680363"/>
              <a:gd name="connsiteX67-13509" fmla="*/ 1011382 w 1822282"/>
              <a:gd name="connsiteY67-13510" fmla="*/ 2923309 h 5680363"/>
              <a:gd name="connsiteX68-13511" fmla="*/ 1011382 w 1822282"/>
              <a:gd name="connsiteY68-13512" fmla="*/ 2563091 h 5680363"/>
              <a:gd name="connsiteX69-13513" fmla="*/ 775855 w 1822282"/>
              <a:gd name="connsiteY69-13514" fmla="*/ 2438401 h 5680363"/>
              <a:gd name="connsiteX70-13515" fmla="*/ 471055 w 1822282"/>
              <a:gd name="connsiteY70-13516" fmla="*/ 2175163 h 5680363"/>
              <a:gd name="connsiteX71-13517" fmla="*/ 1149928 w 1822282"/>
              <a:gd name="connsiteY71-13518" fmla="*/ 2521528 h 5680363"/>
              <a:gd name="connsiteX72-13519" fmla="*/ 1454727 w 1822282"/>
              <a:gd name="connsiteY72-13520" fmla="*/ 1870364 h 5680363"/>
              <a:gd name="connsiteX73-13521" fmla="*/ 1219199 w 1822282"/>
              <a:gd name="connsiteY73-13522" fmla="*/ 1593273 h 5680363"/>
              <a:gd name="connsiteX74-13523" fmla="*/ 1066799 w 1822282"/>
              <a:gd name="connsiteY74-13524" fmla="*/ 1828801 h 5680363"/>
              <a:gd name="connsiteX75-13525" fmla="*/ 1066799 w 1822282"/>
              <a:gd name="connsiteY75-13526" fmla="*/ 2064328 h 5680363"/>
              <a:gd name="connsiteX76-13527" fmla="*/ 623454 w 1822282"/>
              <a:gd name="connsiteY76-13528" fmla="*/ 1524001 h 5680363"/>
              <a:gd name="connsiteX77-13529" fmla="*/ 748145 w 1822282"/>
              <a:gd name="connsiteY77-13530" fmla="*/ 1648691 h 5680363"/>
              <a:gd name="connsiteX78-13531" fmla="*/ 942110 w 1822282"/>
              <a:gd name="connsiteY78-13532" fmla="*/ 1981200 h 5680363"/>
              <a:gd name="connsiteX79-13533" fmla="*/ 1080654 w 1822282"/>
              <a:gd name="connsiteY79-13534" fmla="*/ 1745673 h 5680363"/>
              <a:gd name="connsiteX80-13535" fmla="*/ 1274617 w 1822282"/>
              <a:gd name="connsiteY80-13536" fmla="*/ 1593273 h 5680363"/>
              <a:gd name="connsiteX81-13537" fmla="*/ 1814946 w 1822282"/>
              <a:gd name="connsiteY81-13538" fmla="*/ 1094510 h 5680363"/>
              <a:gd name="connsiteX82-13539" fmla="*/ 1607128 w 1822282"/>
              <a:gd name="connsiteY82-13540" fmla="*/ 1870364 h 5680363"/>
              <a:gd name="connsiteX83-13541" fmla="*/ 1454728 w 1822282"/>
              <a:gd name="connsiteY83-13542" fmla="*/ 1828801 h 5680363"/>
              <a:gd name="connsiteX84-13543" fmla="*/ 1260764 w 1822282"/>
              <a:gd name="connsiteY84-13544" fmla="*/ 2313710 h 5680363"/>
              <a:gd name="connsiteX85-13545" fmla="*/ 1177637 w 1822282"/>
              <a:gd name="connsiteY85-13546" fmla="*/ 2507673 h 5680363"/>
              <a:gd name="connsiteX86-13547" fmla="*/ 1052946 w 1822282"/>
              <a:gd name="connsiteY86-13548" fmla="*/ 2521528 h 5680363"/>
              <a:gd name="connsiteX87-13549" fmla="*/ 1011382 w 1822282"/>
              <a:gd name="connsiteY87-13550" fmla="*/ 3048000 h 5680363"/>
              <a:gd name="connsiteX88-13551" fmla="*/ 290946 w 1822282"/>
              <a:gd name="connsiteY88-13552" fmla="*/ 3034145 h 5680363"/>
              <a:gd name="connsiteX89-13553" fmla="*/ 235528 w 1822282"/>
              <a:gd name="connsiteY89-13554" fmla="*/ 3020290 h 5680363"/>
              <a:gd name="connsiteX90-13555" fmla="*/ 124691 w 1822282"/>
              <a:gd name="connsiteY90-13556" fmla="*/ 3006436 h 5680363"/>
              <a:gd name="connsiteX91-13557" fmla="*/ 83128 w 1822282"/>
              <a:gd name="connsiteY91-13558" fmla="*/ 2895600 h 5680363"/>
              <a:gd name="connsiteX92-13559" fmla="*/ 55418 w 1822282"/>
              <a:gd name="connsiteY92-13560" fmla="*/ 2854036 h 5680363"/>
              <a:gd name="connsiteX93-13561" fmla="*/ 69273 w 1822282"/>
              <a:gd name="connsiteY93-13562" fmla="*/ 2895600 h 5680363"/>
              <a:gd name="connsiteX94-13563" fmla="*/ 83128 w 1822282"/>
              <a:gd name="connsiteY94-13564" fmla="*/ 3255818 h 5680363"/>
              <a:gd name="connsiteX95-13565" fmla="*/ 110837 w 1822282"/>
              <a:gd name="connsiteY95-13566" fmla="*/ 3297381 h 5680363"/>
              <a:gd name="connsiteX96-13567" fmla="*/ 124691 w 1822282"/>
              <a:gd name="connsiteY96-13568" fmla="*/ 3338945 h 5680363"/>
              <a:gd name="connsiteX97-13569" fmla="*/ 138546 w 1822282"/>
              <a:gd name="connsiteY97-13570" fmla="*/ 3574472 h 5680363"/>
              <a:gd name="connsiteX98-13571" fmla="*/ 180109 w 1822282"/>
              <a:gd name="connsiteY98-13572" fmla="*/ 3657600 h 5680363"/>
              <a:gd name="connsiteX99-13573" fmla="*/ 207818 w 1822282"/>
              <a:gd name="connsiteY99-13574" fmla="*/ 3740727 h 5680363"/>
              <a:gd name="connsiteX100-13575" fmla="*/ 263237 w 1822282"/>
              <a:gd name="connsiteY100-13576" fmla="*/ 3810000 h 5680363"/>
              <a:gd name="connsiteX101-13577" fmla="*/ 401782 w 1822282"/>
              <a:gd name="connsiteY101-13578" fmla="*/ 4544290 h 5680363"/>
              <a:gd name="connsiteX102-13579" fmla="*/ 471055 w 1822282"/>
              <a:gd name="connsiteY102-13580" fmla="*/ 5583382 h 5680363"/>
              <a:gd name="connsiteX103-13581" fmla="*/ 443346 w 1822282"/>
              <a:gd name="connsiteY103-13582" fmla="*/ 5181601 h 5680363"/>
              <a:gd name="connsiteX104-13583" fmla="*/ 332509 w 1822282"/>
              <a:gd name="connsiteY104-13584" fmla="*/ 3976254 h 5680363"/>
              <a:gd name="connsiteX105-13585" fmla="*/ 207818 w 1822282"/>
              <a:gd name="connsiteY105-13586" fmla="*/ 5264727 h 5680363"/>
              <a:gd name="connsiteX106-13587" fmla="*/ 166255 w 1822282"/>
              <a:gd name="connsiteY106-13588" fmla="*/ 5541818 h 5680363"/>
              <a:gd name="connsiteX107-13589" fmla="*/ 138546 w 1822282"/>
              <a:gd name="connsiteY107-13590" fmla="*/ 5583381 h 5680363"/>
              <a:gd name="connsiteX108-13591" fmla="*/ 304800 w 1822282"/>
              <a:gd name="connsiteY108-13592" fmla="*/ 5611091 h 5680363"/>
              <a:gd name="connsiteX109-13593" fmla="*/ 706582 w 1822282"/>
              <a:gd name="connsiteY109-13594" fmla="*/ 5597237 h 5680363"/>
              <a:gd name="connsiteX110-13595" fmla="*/ 748146 w 1822282"/>
              <a:gd name="connsiteY110-13596" fmla="*/ 5389419 h 5680363"/>
              <a:gd name="connsiteX111-13597" fmla="*/ 748146 w 1822282"/>
              <a:gd name="connsiteY111-13598" fmla="*/ 3893128 h 5680363"/>
              <a:gd name="connsiteX112-13599" fmla="*/ 706582 w 1822282"/>
              <a:gd name="connsiteY112-13600" fmla="*/ 3075710 h 5680363"/>
              <a:gd name="connsiteX113-13601" fmla="*/ 845128 w 1822282"/>
              <a:gd name="connsiteY113-13602" fmla="*/ 3061855 h 5680363"/>
              <a:gd name="connsiteX114-13603" fmla="*/ 1011382 w 1822282"/>
              <a:gd name="connsiteY114-13604" fmla="*/ 3048001 h 5680363"/>
              <a:gd name="connsiteX115-13605" fmla="*/ 1052946 w 1822282"/>
              <a:gd name="connsiteY115-13606" fmla="*/ 3034146 h 5680363"/>
              <a:gd name="connsiteX116-13607" fmla="*/ 1080655 w 1822282"/>
              <a:gd name="connsiteY116-13608" fmla="*/ 3283528 h 5680363"/>
              <a:gd name="connsiteX117-13609" fmla="*/ 1149928 w 1822282"/>
              <a:gd name="connsiteY117-13610" fmla="*/ 3713020 h 5680363"/>
              <a:gd name="connsiteX118-13611" fmla="*/ 1177638 w 1822282"/>
              <a:gd name="connsiteY118-13612" fmla="*/ 4904510 h 5680363"/>
              <a:gd name="connsiteX119" fmla="*/ 1094508 w 1822282"/>
              <a:gd name="connsiteY119" fmla="*/ 5680363 h 5680363"/>
              <a:gd name="connsiteX0-13613" fmla="*/ 969818 w 1822282"/>
              <a:gd name="connsiteY0-13614" fmla="*/ 304800 h 5680363"/>
              <a:gd name="connsiteX1-13615" fmla="*/ 1052946 w 1822282"/>
              <a:gd name="connsiteY1-13616" fmla="*/ 290945 h 5680363"/>
              <a:gd name="connsiteX2-13617" fmla="*/ 1094509 w 1822282"/>
              <a:gd name="connsiteY2-13618" fmla="*/ 277090 h 5680363"/>
              <a:gd name="connsiteX3-13619" fmla="*/ 1080655 w 1822282"/>
              <a:gd name="connsiteY3-13620" fmla="*/ 193963 h 5680363"/>
              <a:gd name="connsiteX4-13621" fmla="*/ 1025237 w 1822282"/>
              <a:gd name="connsiteY4-13622" fmla="*/ 124690 h 5680363"/>
              <a:gd name="connsiteX5-13623" fmla="*/ 955964 w 1822282"/>
              <a:gd name="connsiteY5-13624" fmla="*/ 69272 h 5680363"/>
              <a:gd name="connsiteX6-13625" fmla="*/ 831273 w 1822282"/>
              <a:gd name="connsiteY6-13626" fmla="*/ 0 h 5680363"/>
              <a:gd name="connsiteX7-13627" fmla="*/ 401782 w 1822282"/>
              <a:gd name="connsiteY7-13628" fmla="*/ 13854 h 5680363"/>
              <a:gd name="connsiteX8-13629" fmla="*/ 360218 w 1822282"/>
              <a:gd name="connsiteY8-13630" fmla="*/ 27709 h 5680363"/>
              <a:gd name="connsiteX9-13631" fmla="*/ 318655 w 1822282"/>
              <a:gd name="connsiteY9-13632" fmla="*/ 55418 h 5680363"/>
              <a:gd name="connsiteX10-13633" fmla="*/ 277091 w 1822282"/>
              <a:gd name="connsiteY10-13634" fmla="*/ 96981 h 5680363"/>
              <a:gd name="connsiteX11-13635" fmla="*/ 263237 w 1822282"/>
              <a:gd name="connsiteY11-13636" fmla="*/ 138545 h 5680363"/>
              <a:gd name="connsiteX12-13637" fmla="*/ 180109 w 1822282"/>
              <a:gd name="connsiteY12-13638" fmla="*/ 180109 h 5680363"/>
              <a:gd name="connsiteX13-13639" fmla="*/ 166255 w 1822282"/>
              <a:gd name="connsiteY13-13640" fmla="*/ 346363 h 5680363"/>
              <a:gd name="connsiteX14-13641" fmla="*/ 138546 w 1822282"/>
              <a:gd name="connsiteY14-13642" fmla="*/ 387927 h 5680363"/>
              <a:gd name="connsiteX15-13643" fmla="*/ 96982 w 1822282"/>
              <a:gd name="connsiteY15-13644" fmla="*/ 457200 h 5680363"/>
              <a:gd name="connsiteX16-13645" fmla="*/ 124691 w 1822282"/>
              <a:gd name="connsiteY16-13646" fmla="*/ 498763 h 5680363"/>
              <a:gd name="connsiteX17-13647" fmla="*/ 207818 w 1822282"/>
              <a:gd name="connsiteY17-13648" fmla="*/ 526472 h 5680363"/>
              <a:gd name="connsiteX18-13649" fmla="*/ 235528 w 1822282"/>
              <a:gd name="connsiteY18-13650" fmla="*/ 568036 h 5680363"/>
              <a:gd name="connsiteX19-13651" fmla="*/ 249382 w 1822282"/>
              <a:gd name="connsiteY19-13652" fmla="*/ 678872 h 5680363"/>
              <a:gd name="connsiteX20-13653" fmla="*/ 290946 w 1822282"/>
              <a:gd name="connsiteY20-13654" fmla="*/ 692727 h 5680363"/>
              <a:gd name="connsiteX21-13655" fmla="*/ 332509 w 1822282"/>
              <a:gd name="connsiteY21-13656" fmla="*/ 720436 h 5680363"/>
              <a:gd name="connsiteX22-13657" fmla="*/ 346364 w 1822282"/>
              <a:gd name="connsiteY22-13658" fmla="*/ 762000 h 5680363"/>
              <a:gd name="connsiteX23-13659" fmla="*/ 415637 w 1822282"/>
              <a:gd name="connsiteY23-13660" fmla="*/ 886690 h 5680363"/>
              <a:gd name="connsiteX24-13661" fmla="*/ 415637 w 1822282"/>
              <a:gd name="connsiteY24-13662" fmla="*/ 1066800 h 5680363"/>
              <a:gd name="connsiteX25-13663" fmla="*/ 498764 w 1822282"/>
              <a:gd name="connsiteY25-13664" fmla="*/ 1094509 h 5680363"/>
              <a:gd name="connsiteX26-13665" fmla="*/ 609600 w 1822282"/>
              <a:gd name="connsiteY26-13666" fmla="*/ 1108363 h 5680363"/>
              <a:gd name="connsiteX27-13667" fmla="*/ 692728 w 1822282"/>
              <a:gd name="connsiteY27-13668" fmla="*/ 1136072 h 5680363"/>
              <a:gd name="connsiteX28-13669" fmla="*/ 734291 w 1822282"/>
              <a:gd name="connsiteY28-13670" fmla="*/ 1163781 h 5680363"/>
              <a:gd name="connsiteX29-13671" fmla="*/ 817418 w 1822282"/>
              <a:gd name="connsiteY29-13672" fmla="*/ 1191490 h 5680363"/>
              <a:gd name="connsiteX30-13673" fmla="*/ 845128 w 1822282"/>
              <a:gd name="connsiteY30-13674" fmla="*/ 1219200 h 5680363"/>
              <a:gd name="connsiteX31-13675" fmla="*/ 886691 w 1822282"/>
              <a:gd name="connsiteY31-13676" fmla="*/ 1233054 h 5680363"/>
              <a:gd name="connsiteX32-13677" fmla="*/ 845128 w 1822282"/>
              <a:gd name="connsiteY32-13678" fmla="*/ 1288472 h 5680363"/>
              <a:gd name="connsiteX33-13679" fmla="*/ 789709 w 1822282"/>
              <a:gd name="connsiteY33-13680" fmla="*/ 1288472 h 5680363"/>
              <a:gd name="connsiteX34-13681" fmla="*/ 734291 w 1822282"/>
              <a:gd name="connsiteY34-13682" fmla="*/ 1302327 h 5680363"/>
              <a:gd name="connsiteX35-13683" fmla="*/ 526473 w 1822282"/>
              <a:gd name="connsiteY35-13684" fmla="*/ 1288472 h 5680363"/>
              <a:gd name="connsiteX36-13685" fmla="*/ 443346 w 1822282"/>
              <a:gd name="connsiteY36-13686" fmla="*/ 1246909 h 5680363"/>
              <a:gd name="connsiteX37-13687" fmla="*/ 401782 w 1822282"/>
              <a:gd name="connsiteY37-13688" fmla="*/ 1233054 h 5680363"/>
              <a:gd name="connsiteX38-13689" fmla="*/ 360218 w 1822282"/>
              <a:gd name="connsiteY38-13690" fmla="*/ 1191490 h 5680363"/>
              <a:gd name="connsiteX39-13691" fmla="*/ 277091 w 1822282"/>
              <a:gd name="connsiteY39-13692" fmla="*/ 1246909 h 5680363"/>
              <a:gd name="connsiteX40-13693" fmla="*/ 263237 w 1822282"/>
              <a:gd name="connsiteY40-13694" fmla="*/ 1288472 h 5680363"/>
              <a:gd name="connsiteX41-13695" fmla="*/ 207818 w 1822282"/>
              <a:gd name="connsiteY41-13696" fmla="*/ 1371600 h 5680363"/>
              <a:gd name="connsiteX42-13697" fmla="*/ 180109 w 1822282"/>
              <a:gd name="connsiteY42-13698" fmla="*/ 1468581 h 5680363"/>
              <a:gd name="connsiteX43-13699" fmla="*/ 124691 w 1822282"/>
              <a:gd name="connsiteY43-13700" fmla="*/ 1551709 h 5680363"/>
              <a:gd name="connsiteX44-13701" fmla="*/ 69273 w 1822282"/>
              <a:gd name="connsiteY44-13702" fmla="*/ 1717963 h 5680363"/>
              <a:gd name="connsiteX45-13703" fmla="*/ 55418 w 1822282"/>
              <a:gd name="connsiteY45-13704" fmla="*/ 1759527 h 5680363"/>
              <a:gd name="connsiteX46-13705" fmla="*/ 41564 w 1822282"/>
              <a:gd name="connsiteY46-13706" fmla="*/ 1801090 h 5680363"/>
              <a:gd name="connsiteX47-13707" fmla="*/ 27709 w 1822282"/>
              <a:gd name="connsiteY47-13708" fmla="*/ 2064327 h 5680363"/>
              <a:gd name="connsiteX48-13709" fmla="*/ 13855 w 1822282"/>
              <a:gd name="connsiteY48-13710" fmla="*/ 2105890 h 5680363"/>
              <a:gd name="connsiteX49-13711" fmla="*/ 0 w 1822282"/>
              <a:gd name="connsiteY49-13712" fmla="*/ 2798618 h 5680363"/>
              <a:gd name="connsiteX50-13713" fmla="*/ 13855 w 1822282"/>
              <a:gd name="connsiteY50-13714" fmla="*/ 2840181 h 5680363"/>
              <a:gd name="connsiteX51-13715" fmla="*/ 83128 w 1822282"/>
              <a:gd name="connsiteY51-13716" fmla="*/ 2854036 h 5680363"/>
              <a:gd name="connsiteX52-13717" fmla="*/ 138546 w 1822282"/>
              <a:gd name="connsiteY52-13718" fmla="*/ 2867890 h 5680363"/>
              <a:gd name="connsiteX53-13719" fmla="*/ 221673 w 1822282"/>
              <a:gd name="connsiteY53-13720" fmla="*/ 2840181 h 5680363"/>
              <a:gd name="connsiteX54-13721" fmla="*/ 277091 w 1822282"/>
              <a:gd name="connsiteY54-13722" fmla="*/ 2812472 h 5680363"/>
              <a:gd name="connsiteX55-13723" fmla="*/ 332509 w 1822282"/>
              <a:gd name="connsiteY55-13724" fmla="*/ 2798618 h 5680363"/>
              <a:gd name="connsiteX56-13725" fmla="*/ 457200 w 1822282"/>
              <a:gd name="connsiteY56-13726" fmla="*/ 2770909 h 5680363"/>
              <a:gd name="connsiteX57-13727" fmla="*/ 471055 w 1822282"/>
              <a:gd name="connsiteY57-13728" fmla="*/ 2729345 h 5680363"/>
              <a:gd name="connsiteX58-13729" fmla="*/ 387928 w 1822282"/>
              <a:gd name="connsiteY58-13730" fmla="*/ 2729345 h 5680363"/>
              <a:gd name="connsiteX59-13731" fmla="*/ 277091 w 1822282"/>
              <a:gd name="connsiteY59-13732" fmla="*/ 2812472 h 5680363"/>
              <a:gd name="connsiteX60-13733" fmla="*/ 221673 w 1822282"/>
              <a:gd name="connsiteY60-13734" fmla="*/ 2895600 h 5680363"/>
              <a:gd name="connsiteX61-13735" fmla="*/ 249382 w 1822282"/>
              <a:gd name="connsiteY61-13736" fmla="*/ 2937163 h 5680363"/>
              <a:gd name="connsiteX62-13737" fmla="*/ 332509 w 1822282"/>
              <a:gd name="connsiteY62-13738" fmla="*/ 2964872 h 5680363"/>
              <a:gd name="connsiteX63-13739" fmla="*/ 512618 w 1822282"/>
              <a:gd name="connsiteY63-13740" fmla="*/ 2951018 h 5680363"/>
              <a:gd name="connsiteX64-13741" fmla="*/ 637309 w 1822282"/>
              <a:gd name="connsiteY64-13742" fmla="*/ 2881746 h 5680363"/>
              <a:gd name="connsiteX65-13743" fmla="*/ 845128 w 1822282"/>
              <a:gd name="connsiteY65-13744" fmla="*/ 2909454 h 5680363"/>
              <a:gd name="connsiteX66-13745" fmla="*/ 623454 w 1822282"/>
              <a:gd name="connsiteY66-13746" fmla="*/ 2770908 h 5680363"/>
              <a:gd name="connsiteX67-13747" fmla="*/ 1011382 w 1822282"/>
              <a:gd name="connsiteY67-13748" fmla="*/ 2923309 h 5680363"/>
              <a:gd name="connsiteX68-13749" fmla="*/ 1011382 w 1822282"/>
              <a:gd name="connsiteY68-13750" fmla="*/ 2563091 h 5680363"/>
              <a:gd name="connsiteX69-13751" fmla="*/ 775855 w 1822282"/>
              <a:gd name="connsiteY69-13752" fmla="*/ 2438401 h 5680363"/>
              <a:gd name="connsiteX70-13753" fmla="*/ 471055 w 1822282"/>
              <a:gd name="connsiteY70-13754" fmla="*/ 2175163 h 5680363"/>
              <a:gd name="connsiteX71-13755" fmla="*/ 1149928 w 1822282"/>
              <a:gd name="connsiteY71-13756" fmla="*/ 2521528 h 5680363"/>
              <a:gd name="connsiteX72-13757" fmla="*/ 1454727 w 1822282"/>
              <a:gd name="connsiteY72-13758" fmla="*/ 1870364 h 5680363"/>
              <a:gd name="connsiteX73-13759" fmla="*/ 1219199 w 1822282"/>
              <a:gd name="connsiteY73-13760" fmla="*/ 1593273 h 5680363"/>
              <a:gd name="connsiteX74-13761" fmla="*/ 1066799 w 1822282"/>
              <a:gd name="connsiteY74-13762" fmla="*/ 1828801 h 5680363"/>
              <a:gd name="connsiteX75-13763" fmla="*/ 1066799 w 1822282"/>
              <a:gd name="connsiteY75-13764" fmla="*/ 2064328 h 5680363"/>
              <a:gd name="connsiteX76-13765" fmla="*/ 623454 w 1822282"/>
              <a:gd name="connsiteY76-13766" fmla="*/ 1524001 h 5680363"/>
              <a:gd name="connsiteX77-13767" fmla="*/ 748145 w 1822282"/>
              <a:gd name="connsiteY77-13768" fmla="*/ 1648691 h 5680363"/>
              <a:gd name="connsiteX78-13769" fmla="*/ 942110 w 1822282"/>
              <a:gd name="connsiteY78-13770" fmla="*/ 1981200 h 5680363"/>
              <a:gd name="connsiteX79-13771" fmla="*/ 1080654 w 1822282"/>
              <a:gd name="connsiteY79-13772" fmla="*/ 1745673 h 5680363"/>
              <a:gd name="connsiteX80-13773" fmla="*/ 1274617 w 1822282"/>
              <a:gd name="connsiteY80-13774" fmla="*/ 1593273 h 5680363"/>
              <a:gd name="connsiteX81-13775" fmla="*/ 1814946 w 1822282"/>
              <a:gd name="connsiteY81-13776" fmla="*/ 1094510 h 5680363"/>
              <a:gd name="connsiteX82-13777" fmla="*/ 1607128 w 1822282"/>
              <a:gd name="connsiteY82-13778" fmla="*/ 1870364 h 5680363"/>
              <a:gd name="connsiteX83-13779" fmla="*/ 1454728 w 1822282"/>
              <a:gd name="connsiteY83-13780" fmla="*/ 1828801 h 5680363"/>
              <a:gd name="connsiteX84-13781" fmla="*/ 1260764 w 1822282"/>
              <a:gd name="connsiteY84-13782" fmla="*/ 2313710 h 5680363"/>
              <a:gd name="connsiteX85-13783" fmla="*/ 1177637 w 1822282"/>
              <a:gd name="connsiteY85-13784" fmla="*/ 2507673 h 5680363"/>
              <a:gd name="connsiteX86-13785" fmla="*/ 1052946 w 1822282"/>
              <a:gd name="connsiteY86-13786" fmla="*/ 2521528 h 5680363"/>
              <a:gd name="connsiteX87-13787" fmla="*/ 1011382 w 1822282"/>
              <a:gd name="connsiteY87-13788" fmla="*/ 3048000 h 5680363"/>
              <a:gd name="connsiteX88-13789" fmla="*/ 290946 w 1822282"/>
              <a:gd name="connsiteY88-13790" fmla="*/ 3034145 h 5680363"/>
              <a:gd name="connsiteX89-13791" fmla="*/ 235528 w 1822282"/>
              <a:gd name="connsiteY89-13792" fmla="*/ 3020290 h 5680363"/>
              <a:gd name="connsiteX90-13793" fmla="*/ 124691 w 1822282"/>
              <a:gd name="connsiteY90-13794" fmla="*/ 3006436 h 5680363"/>
              <a:gd name="connsiteX91-13795" fmla="*/ 83128 w 1822282"/>
              <a:gd name="connsiteY91-13796" fmla="*/ 2895600 h 5680363"/>
              <a:gd name="connsiteX92-13797" fmla="*/ 55418 w 1822282"/>
              <a:gd name="connsiteY92-13798" fmla="*/ 2854036 h 5680363"/>
              <a:gd name="connsiteX93-13799" fmla="*/ 69273 w 1822282"/>
              <a:gd name="connsiteY93-13800" fmla="*/ 2895600 h 5680363"/>
              <a:gd name="connsiteX94-13801" fmla="*/ 83128 w 1822282"/>
              <a:gd name="connsiteY94-13802" fmla="*/ 3255818 h 5680363"/>
              <a:gd name="connsiteX95-13803" fmla="*/ 110837 w 1822282"/>
              <a:gd name="connsiteY95-13804" fmla="*/ 3297381 h 5680363"/>
              <a:gd name="connsiteX96-13805" fmla="*/ 124691 w 1822282"/>
              <a:gd name="connsiteY96-13806" fmla="*/ 3338945 h 5680363"/>
              <a:gd name="connsiteX97-13807" fmla="*/ 138546 w 1822282"/>
              <a:gd name="connsiteY97-13808" fmla="*/ 3574472 h 5680363"/>
              <a:gd name="connsiteX98-13809" fmla="*/ 180109 w 1822282"/>
              <a:gd name="connsiteY98-13810" fmla="*/ 3657600 h 5680363"/>
              <a:gd name="connsiteX99-13811" fmla="*/ 207818 w 1822282"/>
              <a:gd name="connsiteY99-13812" fmla="*/ 3740727 h 5680363"/>
              <a:gd name="connsiteX100-13813" fmla="*/ 263237 w 1822282"/>
              <a:gd name="connsiteY100-13814" fmla="*/ 3810000 h 5680363"/>
              <a:gd name="connsiteX101-13815" fmla="*/ 401782 w 1822282"/>
              <a:gd name="connsiteY101-13816" fmla="*/ 4544290 h 5680363"/>
              <a:gd name="connsiteX102-13817" fmla="*/ 471055 w 1822282"/>
              <a:gd name="connsiteY102-13818" fmla="*/ 5583382 h 5680363"/>
              <a:gd name="connsiteX103-13819" fmla="*/ 443346 w 1822282"/>
              <a:gd name="connsiteY103-13820" fmla="*/ 5181601 h 5680363"/>
              <a:gd name="connsiteX104-13821" fmla="*/ 332509 w 1822282"/>
              <a:gd name="connsiteY104-13822" fmla="*/ 3976254 h 5680363"/>
              <a:gd name="connsiteX105-13823" fmla="*/ 207818 w 1822282"/>
              <a:gd name="connsiteY105-13824" fmla="*/ 5264727 h 5680363"/>
              <a:gd name="connsiteX106-13825" fmla="*/ 166255 w 1822282"/>
              <a:gd name="connsiteY106-13826" fmla="*/ 5541818 h 5680363"/>
              <a:gd name="connsiteX107-13827" fmla="*/ 138546 w 1822282"/>
              <a:gd name="connsiteY107-13828" fmla="*/ 5583381 h 5680363"/>
              <a:gd name="connsiteX108-13829" fmla="*/ 304800 w 1822282"/>
              <a:gd name="connsiteY108-13830" fmla="*/ 5611091 h 5680363"/>
              <a:gd name="connsiteX109-13831" fmla="*/ 706582 w 1822282"/>
              <a:gd name="connsiteY109-13832" fmla="*/ 5597237 h 5680363"/>
              <a:gd name="connsiteX110-13833" fmla="*/ 748146 w 1822282"/>
              <a:gd name="connsiteY110-13834" fmla="*/ 5389419 h 5680363"/>
              <a:gd name="connsiteX111-13835" fmla="*/ 748146 w 1822282"/>
              <a:gd name="connsiteY111-13836" fmla="*/ 3893128 h 5680363"/>
              <a:gd name="connsiteX112-13837" fmla="*/ 706582 w 1822282"/>
              <a:gd name="connsiteY112-13838" fmla="*/ 3075710 h 5680363"/>
              <a:gd name="connsiteX113-13839" fmla="*/ 845128 w 1822282"/>
              <a:gd name="connsiteY113-13840" fmla="*/ 3061855 h 5680363"/>
              <a:gd name="connsiteX114-13841" fmla="*/ 1011382 w 1822282"/>
              <a:gd name="connsiteY114-13842" fmla="*/ 3048001 h 5680363"/>
              <a:gd name="connsiteX115-13843" fmla="*/ 1052946 w 1822282"/>
              <a:gd name="connsiteY115-13844" fmla="*/ 3034146 h 5680363"/>
              <a:gd name="connsiteX116-13845" fmla="*/ 1080655 w 1822282"/>
              <a:gd name="connsiteY116-13846" fmla="*/ 3283528 h 5680363"/>
              <a:gd name="connsiteX117-13847" fmla="*/ 1149928 w 1822282"/>
              <a:gd name="connsiteY117-13848" fmla="*/ 3713020 h 5680363"/>
              <a:gd name="connsiteX118-13849" fmla="*/ 1177638 w 1822282"/>
              <a:gd name="connsiteY118-13850" fmla="*/ 4904510 h 5680363"/>
              <a:gd name="connsiteX119-13851" fmla="*/ 1094508 w 1822282"/>
              <a:gd name="connsiteY119-13852" fmla="*/ 5680363 h 5680363"/>
              <a:gd name="connsiteX0-13853" fmla="*/ 969818 w 1822282"/>
              <a:gd name="connsiteY0-13854" fmla="*/ 304800 h 5680363"/>
              <a:gd name="connsiteX1-13855" fmla="*/ 1052946 w 1822282"/>
              <a:gd name="connsiteY1-13856" fmla="*/ 290945 h 5680363"/>
              <a:gd name="connsiteX2-13857" fmla="*/ 1094509 w 1822282"/>
              <a:gd name="connsiteY2-13858" fmla="*/ 277090 h 5680363"/>
              <a:gd name="connsiteX3-13859" fmla="*/ 1080655 w 1822282"/>
              <a:gd name="connsiteY3-13860" fmla="*/ 193963 h 5680363"/>
              <a:gd name="connsiteX4-13861" fmla="*/ 1025237 w 1822282"/>
              <a:gd name="connsiteY4-13862" fmla="*/ 124690 h 5680363"/>
              <a:gd name="connsiteX5-13863" fmla="*/ 955964 w 1822282"/>
              <a:gd name="connsiteY5-13864" fmla="*/ 69272 h 5680363"/>
              <a:gd name="connsiteX6-13865" fmla="*/ 831273 w 1822282"/>
              <a:gd name="connsiteY6-13866" fmla="*/ 0 h 5680363"/>
              <a:gd name="connsiteX7-13867" fmla="*/ 401782 w 1822282"/>
              <a:gd name="connsiteY7-13868" fmla="*/ 13854 h 5680363"/>
              <a:gd name="connsiteX8-13869" fmla="*/ 360218 w 1822282"/>
              <a:gd name="connsiteY8-13870" fmla="*/ 27709 h 5680363"/>
              <a:gd name="connsiteX9-13871" fmla="*/ 318655 w 1822282"/>
              <a:gd name="connsiteY9-13872" fmla="*/ 55418 h 5680363"/>
              <a:gd name="connsiteX10-13873" fmla="*/ 277091 w 1822282"/>
              <a:gd name="connsiteY10-13874" fmla="*/ 96981 h 5680363"/>
              <a:gd name="connsiteX11-13875" fmla="*/ 263237 w 1822282"/>
              <a:gd name="connsiteY11-13876" fmla="*/ 138545 h 5680363"/>
              <a:gd name="connsiteX12-13877" fmla="*/ 180109 w 1822282"/>
              <a:gd name="connsiteY12-13878" fmla="*/ 180109 h 5680363"/>
              <a:gd name="connsiteX13-13879" fmla="*/ 166255 w 1822282"/>
              <a:gd name="connsiteY13-13880" fmla="*/ 346363 h 5680363"/>
              <a:gd name="connsiteX14-13881" fmla="*/ 138546 w 1822282"/>
              <a:gd name="connsiteY14-13882" fmla="*/ 387927 h 5680363"/>
              <a:gd name="connsiteX15-13883" fmla="*/ 96982 w 1822282"/>
              <a:gd name="connsiteY15-13884" fmla="*/ 457200 h 5680363"/>
              <a:gd name="connsiteX16-13885" fmla="*/ 124691 w 1822282"/>
              <a:gd name="connsiteY16-13886" fmla="*/ 498763 h 5680363"/>
              <a:gd name="connsiteX17-13887" fmla="*/ 207818 w 1822282"/>
              <a:gd name="connsiteY17-13888" fmla="*/ 526472 h 5680363"/>
              <a:gd name="connsiteX18-13889" fmla="*/ 235528 w 1822282"/>
              <a:gd name="connsiteY18-13890" fmla="*/ 568036 h 5680363"/>
              <a:gd name="connsiteX19-13891" fmla="*/ 249382 w 1822282"/>
              <a:gd name="connsiteY19-13892" fmla="*/ 678872 h 5680363"/>
              <a:gd name="connsiteX20-13893" fmla="*/ 290946 w 1822282"/>
              <a:gd name="connsiteY20-13894" fmla="*/ 692727 h 5680363"/>
              <a:gd name="connsiteX21-13895" fmla="*/ 332509 w 1822282"/>
              <a:gd name="connsiteY21-13896" fmla="*/ 720436 h 5680363"/>
              <a:gd name="connsiteX22-13897" fmla="*/ 346364 w 1822282"/>
              <a:gd name="connsiteY22-13898" fmla="*/ 762000 h 5680363"/>
              <a:gd name="connsiteX23-13899" fmla="*/ 415637 w 1822282"/>
              <a:gd name="connsiteY23-13900" fmla="*/ 886690 h 5680363"/>
              <a:gd name="connsiteX24-13901" fmla="*/ 415637 w 1822282"/>
              <a:gd name="connsiteY24-13902" fmla="*/ 1066800 h 5680363"/>
              <a:gd name="connsiteX25-13903" fmla="*/ 498764 w 1822282"/>
              <a:gd name="connsiteY25-13904" fmla="*/ 1094509 h 5680363"/>
              <a:gd name="connsiteX26-13905" fmla="*/ 609600 w 1822282"/>
              <a:gd name="connsiteY26-13906" fmla="*/ 1108363 h 5680363"/>
              <a:gd name="connsiteX27-13907" fmla="*/ 692728 w 1822282"/>
              <a:gd name="connsiteY27-13908" fmla="*/ 1136072 h 5680363"/>
              <a:gd name="connsiteX28-13909" fmla="*/ 734291 w 1822282"/>
              <a:gd name="connsiteY28-13910" fmla="*/ 1163781 h 5680363"/>
              <a:gd name="connsiteX29-13911" fmla="*/ 817418 w 1822282"/>
              <a:gd name="connsiteY29-13912" fmla="*/ 1191490 h 5680363"/>
              <a:gd name="connsiteX30-13913" fmla="*/ 845128 w 1822282"/>
              <a:gd name="connsiteY30-13914" fmla="*/ 1219200 h 5680363"/>
              <a:gd name="connsiteX31-13915" fmla="*/ 886691 w 1822282"/>
              <a:gd name="connsiteY31-13916" fmla="*/ 1233054 h 5680363"/>
              <a:gd name="connsiteX32-13917" fmla="*/ 845128 w 1822282"/>
              <a:gd name="connsiteY32-13918" fmla="*/ 1288472 h 5680363"/>
              <a:gd name="connsiteX33-13919" fmla="*/ 789709 w 1822282"/>
              <a:gd name="connsiteY33-13920" fmla="*/ 1288472 h 5680363"/>
              <a:gd name="connsiteX34-13921" fmla="*/ 734291 w 1822282"/>
              <a:gd name="connsiteY34-13922" fmla="*/ 1302327 h 5680363"/>
              <a:gd name="connsiteX35-13923" fmla="*/ 526473 w 1822282"/>
              <a:gd name="connsiteY35-13924" fmla="*/ 1288472 h 5680363"/>
              <a:gd name="connsiteX36-13925" fmla="*/ 443346 w 1822282"/>
              <a:gd name="connsiteY36-13926" fmla="*/ 1246909 h 5680363"/>
              <a:gd name="connsiteX37-13927" fmla="*/ 401782 w 1822282"/>
              <a:gd name="connsiteY37-13928" fmla="*/ 1233054 h 5680363"/>
              <a:gd name="connsiteX38-13929" fmla="*/ 360218 w 1822282"/>
              <a:gd name="connsiteY38-13930" fmla="*/ 1191490 h 5680363"/>
              <a:gd name="connsiteX39-13931" fmla="*/ 277091 w 1822282"/>
              <a:gd name="connsiteY39-13932" fmla="*/ 1246909 h 5680363"/>
              <a:gd name="connsiteX40-13933" fmla="*/ 263237 w 1822282"/>
              <a:gd name="connsiteY40-13934" fmla="*/ 1288472 h 5680363"/>
              <a:gd name="connsiteX41-13935" fmla="*/ 207818 w 1822282"/>
              <a:gd name="connsiteY41-13936" fmla="*/ 1371600 h 5680363"/>
              <a:gd name="connsiteX42-13937" fmla="*/ 180109 w 1822282"/>
              <a:gd name="connsiteY42-13938" fmla="*/ 1468581 h 5680363"/>
              <a:gd name="connsiteX43-13939" fmla="*/ 124691 w 1822282"/>
              <a:gd name="connsiteY43-13940" fmla="*/ 1551709 h 5680363"/>
              <a:gd name="connsiteX44-13941" fmla="*/ 69273 w 1822282"/>
              <a:gd name="connsiteY44-13942" fmla="*/ 1717963 h 5680363"/>
              <a:gd name="connsiteX45-13943" fmla="*/ 55418 w 1822282"/>
              <a:gd name="connsiteY45-13944" fmla="*/ 1759527 h 5680363"/>
              <a:gd name="connsiteX46-13945" fmla="*/ 41564 w 1822282"/>
              <a:gd name="connsiteY46-13946" fmla="*/ 1801090 h 5680363"/>
              <a:gd name="connsiteX47-13947" fmla="*/ 27709 w 1822282"/>
              <a:gd name="connsiteY47-13948" fmla="*/ 2064327 h 5680363"/>
              <a:gd name="connsiteX48-13949" fmla="*/ 13855 w 1822282"/>
              <a:gd name="connsiteY48-13950" fmla="*/ 2105890 h 5680363"/>
              <a:gd name="connsiteX49-13951" fmla="*/ 0 w 1822282"/>
              <a:gd name="connsiteY49-13952" fmla="*/ 2798618 h 5680363"/>
              <a:gd name="connsiteX50-13953" fmla="*/ 13855 w 1822282"/>
              <a:gd name="connsiteY50-13954" fmla="*/ 2840181 h 5680363"/>
              <a:gd name="connsiteX51-13955" fmla="*/ 83128 w 1822282"/>
              <a:gd name="connsiteY51-13956" fmla="*/ 2854036 h 5680363"/>
              <a:gd name="connsiteX52-13957" fmla="*/ 138546 w 1822282"/>
              <a:gd name="connsiteY52-13958" fmla="*/ 2867890 h 5680363"/>
              <a:gd name="connsiteX53-13959" fmla="*/ 221673 w 1822282"/>
              <a:gd name="connsiteY53-13960" fmla="*/ 2840181 h 5680363"/>
              <a:gd name="connsiteX54-13961" fmla="*/ 277091 w 1822282"/>
              <a:gd name="connsiteY54-13962" fmla="*/ 2812472 h 5680363"/>
              <a:gd name="connsiteX55-13963" fmla="*/ 332509 w 1822282"/>
              <a:gd name="connsiteY55-13964" fmla="*/ 2798618 h 5680363"/>
              <a:gd name="connsiteX56-13965" fmla="*/ 457200 w 1822282"/>
              <a:gd name="connsiteY56-13966" fmla="*/ 2770909 h 5680363"/>
              <a:gd name="connsiteX57-13967" fmla="*/ 471055 w 1822282"/>
              <a:gd name="connsiteY57-13968" fmla="*/ 2729345 h 5680363"/>
              <a:gd name="connsiteX58-13969" fmla="*/ 387928 w 1822282"/>
              <a:gd name="connsiteY58-13970" fmla="*/ 2729345 h 5680363"/>
              <a:gd name="connsiteX59-13971" fmla="*/ 277091 w 1822282"/>
              <a:gd name="connsiteY59-13972" fmla="*/ 2812472 h 5680363"/>
              <a:gd name="connsiteX60-13973" fmla="*/ 221673 w 1822282"/>
              <a:gd name="connsiteY60-13974" fmla="*/ 2895600 h 5680363"/>
              <a:gd name="connsiteX61-13975" fmla="*/ 249382 w 1822282"/>
              <a:gd name="connsiteY61-13976" fmla="*/ 2937163 h 5680363"/>
              <a:gd name="connsiteX62-13977" fmla="*/ 332509 w 1822282"/>
              <a:gd name="connsiteY62-13978" fmla="*/ 2964872 h 5680363"/>
              <a:gd name="connsiteX63-13979" fmla="*/ 512618 w 1822282"/>
              <a:gd name="connsiteY63-13980" fmla="*/ 2951018 h 5680363"/>
              <a:gd name="connsiteX64-13981" fmla="*/ 637309 w 1822282"/>
              <a:gd name="connsiteY64-13982" fmla="*/ 2881746 h 5680363"/>
              <a:gd name="connsiteX65-13983" fmla="*/ 845128 w 1822282"/>
              <a:gd name="connsiteY65-13984" fmla="*/ 2909454 h 5680363"/>
              <a:gd name="connsiteX66-13985" fmla="*/ 623454 w 1822282"/>
              <a:gd name="connsiteY66-13986" fmla="*/ 2770908 h 5680363"/>
              <a:gd name="connsiteX67-13987" fmla="*/ 1011382 w 1822282"/>
              <a:gd name="connsiteY67-13988" fmla="*/ 2923309 h 5680363"/>
              <a:gd name="connsiteX68-13989" fmla="*/ 1011382 w 1822282"/>
              <a:gd name="connsiteY68-13990" fmla="*/ 2563091 h 5680363"/>
              <a:gd name="connsiteX69-13991" fmla="*/ 775855 w 1822282"/>
              <a:gd name="connsiteY69-13992" fmla="*/ 2438401 h 5680363"/>
              <a:gd name="connsiteX70-13993" fmla="*/ 471055 w 1822282"/>
              <a:gd name="connsiteY70-13994" fmla="*/ 2175163 h 5680363"/>
              <a:gd name="connsiteX71-13995" fmla="*/ 1149928 w 1822282"/>
              <a:gd name="connsiteY71-13996" fmla="*/ 2521528 h 5680363"/>
              <a:gd name="connsiteX72-13997" fmla="*/ 1454727 w 1822282"/>
              <a:gd name="connsiteY72-13998" fmla="*/ 1870364 h 5680363"/>
              <a:gd name="connsiteX73-13999" fmla="*/ 1219199 w 1822282"/>
              <a:gd name="connsiteY73-14000" fmla="*/ 1593273 h 5680363"/>
              <a:gd name="connsiteX74-14001" fmla="*/ 1066799 w 1822282"/>
              <a:gd name="connsiteY74-14002" fmla="*/ 1828801 h 5680363"/>
              <a:gd name="connsiteX75-14003" fmla="*/ 1011381 w 1822282"/>
              <a:gd name="connsiteY75-14004" fmla="*/ 2008910 h 5680363"/>
              <a:gd name="connsiteX76-14005" fmla="*/ 1066799 w 1822282"/>
              <a:gd name="connsiteY76-14006" fmla="*/ 2064328 h 5680363"/>
              <a:gd name="connsiteX77-14007" fmla="*/ 623454 w 1822282"/>
              <a:gd name="connsiteY77-14008" fmla="*/ 1524001 h 5680363"/>
              <a:gd name="connsiteX78-14009" fmla="*/ 748145 w 1822282"/>
              <a:gd name="connsiteY78-14010" fmla="*/ 1648691 h 5680363"/>
              <a:gd name="connsiteX79-14011" fmla="*/ 942110 w 1822282"/>
              <a:gd name="connsiteY79-14012" fmla="*/ 1981200 h 5680363"/>
              <a:gd name="connsiteX80-14013" fmla="*/ 1080654 w 1822282"/>
              <a:gd name="connsiteY80-14014" fmla="*/ 1745673 h 5680363"/>
              <a:gd name="connsiteX81-14015" fmla="*/ 1274617 w 1822282"/>
              <a:gd name="connsiteY81-14016" fmla="*/ 1593273 h 5680363"/>
              <a:gd name="connsiteX82-14017" fmla="*/ 1814946 w 1822282"/>
              <a:gd name="connsiteY82-14018" fmla="*/ 1094510 h 5680363"/>
              <a:gd name="connsiteX83-14019" fmla="*/ 1607128 w 1822282"/>
              <a:gd name="connsiteY83-14020" fmla="*/ 1870364 h 5680363"/>
              <a:gd name="connsiteX84-14021" fmla="*/ 1454728 w 1822282"/>
              <a:gd name="connsiteY84-14022" fmla="*/ 1828801 h 5680363"/>
              <a:gd name="connsiteX85-14023" fmla="*/ 1260764 w 1822282"/>
              <a:gd name="connsiteY85-14024" fmla="*/ 2313710 h 5680363"/>
              <a:gd name="connsiteX86-14025" fmla="*/ 1177637 w 1822282"/>
              <a:gd name="connsiteY86-14026" fmla="*/ 2507673 h 5680363"/>
              <a:gd name="connsiteX87-14027" fmla="*/ 1052946 w 1822282"/>
              <a:gd name="connsiteY87-14028" fmla="*/ 2521528 h 5680363"/>
              <a:gd name="connsiteX88-14029" fmla="*/ 1011382 w 1822282"/>
              <a:gd name="connsiteY88-14030" fmla="*/ 3048000 h 5680363"/>
              <a:gd name="connsiteX89-14031" fmla="*/ 290946 w 1822282"/>
              <a:gd name="connsiteY89-14032" fmla="*/ 3034145 h 5680363"/>
              <a:gd name="connsiteX90-14033" fmla="*/ 235528 w 1822282"/>
              <a:gd name="connsiteY90-14034" fmla="*/ 3020290 h 5680363"/>
              <a:gd name="connsiteX91-14035" fmla="*/ 124691 w 1822282"/>
              <a:gd name="connsiteY91-14036" fmla="*/ 3006436 h 5680363"/>
              <a:gd name="connsiteX92-14037" fmla="*/ 83128 w 1822282"/>
              <a:gd name="connsiteY92-14038" fmla="*/ 2895600 h 5680363"/>
              <a:gd name="connsiteX93-14039" fmla="*/ 55418 w 1822282"/>
              <a:gd name="connsiteY93-14040" fmla="*/ 2854036 h 5680363"/>
              <a:gd name="connsiteX94-14041" fmla="*/ 69273 w 1822282"/>
              <a:gd name="connsiteY94-14042" fmla="*/ 2895600 h 5680363"/>
              <a:gd name="connsiteX95-14043" fmla="*/ 83128 w 1822282"/>
              <a:gd name="connsiteY95-14044" fmla="*/ 3255818 h 5680363"/>
              <a:gd name="connsiteX96-14045" fmla="*/ 110837 w 1822282"/>
              <a:gd name="connsiteY96-14046" fmla="*/ 3297381 h 5680363"/>
              <a:gd name="connsiteX97-14047" fmla="*/ 124691 w 1822282"/>
              <a:gd name="connsiteY97-14048" fmla="*/ 3338945 h 5680363"/>
              <a:gd name="connsiteX98-14049" fmla="*/ 138546 w 1822282"/>
              <a:gd name="connsiteY98-14050" fmla="*/ 3574472 h 5680363"/>
              <a:gd name="connsiteX99-14051" fmla="*/ 180109 w 1822282"/>
              <a:gd name="connsiteY99-14052" fmla="*/ 3657600 h 5680363"/>
              <a:gd name="connsiteX100-14053" fmla="*/ 207818 w 1822282"/>
              <a:gd name="connsiteY100-14054" fmla="*/ 3740727 h 5680363"/>
              <a:gd name="connsiteX101-14055" fmla="*/ 263237 w 1822282"/>
              <a:gd name="connsiteY101-14056" fmla="*/ 3810000 h 5680363"/>
              <a:gd name="connsiteX102-14057" fmla="*/ 401782 w 1822282"/>
              <a:gd name="connsiteY102-14058" fmla="*/ 4544290 h 5680363"/>
              <a:gd name="connsiteX103-14059" fmla="*/ 471055 w 1822282"/>
              <a:gd name="connsiteY103-14060" fmla="*/ 5583382 h 5680363"/>
              <a:gd name="connsiteX104-14061" fmla="*/ 443346 w 1822282"/>
              <a:gd name="connsiteY104-14062" fmla="*/ 5181601 h 5680363"/>
              <a:gd name="connsiteX105-14063" fmla="*/ 332509 w 1822282"/>
              <a:gd name="connsiteY105-14064" fmla="*/ 3976254 h 5680363"/>
              <a:gd name="connsiteX106-14065" fmla="*/ 207818 w 1822282"/>
              <a:gd name="connsiteY106-14066" fmla="*/ 5264727 h 5680363"/>
              <a:gd name="connsiteX107-14067" fmla="*/ 166255 w 1822282"/>
              <a:gd name="connsiteY107-14068" fmla="*/ 5541818 h 5680363"/>
              <a:gd name="connsiteX108-14069" fmla="*/ 138546 w 1822282"/>
              <a:gd name="connsiteY108-14070" fmla="*/ 5583381 h 5680363"/>
              <a:gd name="connsiteX109-14071" fmla="*/ 304800 w 1822282"/>
              <a:gd name="connsiteY109-14072" fmla="*/ 5611091 h 5680363"/>
              <a:gd name="connsiteX110-14073" fmla="*/ 706582 w 1822282"/>
              <a:gd name="connsiteY110-14074" fmla="*/ 5597237 h 5680363"/>
              <a:gd name="connsiteX111-14075" fmla="*/ 748146 w 1822282"/>
              <a:gd name="connsiteY111-14076" fmla="*/ 5389419 h 5680363"/>
              <a:gd name="connsiteX112-14077" fmla="*/ 748146 w 1822282"/>
              <a:gd name="connsiteY112-14078" fmla="*/ 3893128 h 5680363"/>
              <a:gd name="connsiteX113-14079" fmla="*/ 706582 w 1822282"/>
              <a:gd name="connsiteY113-14080" fmla="*/ 3075710 h 5680363"/>
              <a:gd name="connsiteX114-14081" fmla="*/ 845128 w 1822282"/>
              <a:gd name="connsiteY114-14082" fmla="*/ 3061855 h 5680363"/>
              <a:gd name="connsiteX115-14083" fmla="*/ 1011382 w 1822282"/>
              <a:gd name="connsiteY115-14084" fmla="*/ 3048001 h 5680363"/>
              <a:gd name="connsiteX116-14085" fmla="*/ 1052946 w 1822282"/>
              <a:gd name="connsiteY116-14086" fmla="*/ 3034146 h 5680363"/>
              <a:gd name="connsiteX117-14087" fmla="*/ 1080655 w 1822282"/>
              <a:gd name="connsiteY117-14088" fmla="*/ 3283528 h 5680363"/>
              <a:gd name="connsiteX118-14089" fmla="*/ 1149928 w 1822282"/>
              <a:gd name="connsiteY118-14090" fmla="*/ 3713020 h 5680363"/>
              <a:gd name="connsiteX119-14091" fmla="*/ 1177638 w 1822282"/>
              <a:gd name="connsiteY119-14092" fmla="*/ 4904510 h 5680363"/>
              <a:gd name="connsiteX120" fmla="*/ 1094508 w 1822282"/>
              <a:gd name="connsiteY120" fmla="*/ 5680363 h 5680363"/>
              <a:gd name="connsiteX0-14093" fmla="*/ 969874 w 1822338"/>
              <a:gd name="connsiteY0-14094" fmla="*/ 304800 h 5680363"/>
              <a:gd name="connsiteX1-14095" fmla="*/ 1053002 w 1822338"/>
              <a:gd name="connsiteY1-14096" fmla="*/ 290945 h 5680363"/>
              <a:gd name="connsiteX2-14097" fmla="*/ 1094565 w 1822338"/>
              <a:gd name="connsiteY2-14098" fmla="*/ 277090 h 5680363"/>
              <a:gd name="connsiteX3-14099" fmla="*/ 1080711 w 1822338"/>
              <a:gd name="connsiteY3-14100" fmla="*/ 193963 h 5680363"/>
              <a:gd name="connsiteX4-14101" fmla="*/ 1025293 w 1822338"/>
              <a:gd name="connsiteY4-14102" fmla="*/ 124690 h 5680363"/>
              <a:gd name="connsiteX5-14103" fmla="*/ 956020 w 1822338"/>
              <a:gd name="connsiteY5-14104" fmla="*/ 69272 h 5680363"/>
              <a:gd name="connsiteX6-14105" fmla="*/ 831329 w 1822338"/>
              <a:gd name="connsiteY6-14106" fmla="*/ 0 h 5680363"/>
              <a:gd name="connsiteX7-14107" fmla="*/ 401838 w 1822338"/>
              <a:gd name="connsiteY7-14108" fmla="*/ 13854 h 5680363"/>
              <a:gd name="connsiteX8-14109" fmla="*/ 360274 w 1822338"/>
              <a:gd name="connsiteY8-14110" fmla="*/ 27709 h 5680363"/>
              <a:gd name="connsiteX9-14111" fmla="*/ 318711 w 1822338"/>
              <a:gd name="connsiteY9-14112" fmla="*/ 55418 h 5680363"/>
              <a:gd name="connsiteX10-14113" fmla="*/ 277147 w 1822338"/>
              <a:gd name="connsiteY10-14114" fmla="*/ 96981 h 5680363"/>
              <a:gd name="connsiteX11-14115" fmla="*/ 263293 w 1822338"/>
              <a:gd name="connsiteY11-14116" fmla="*/ 138545 h 5680363"/>
              <a:gd name="connsiteX12-14117" fmla="*/ 180165 w 1822338"/>
              <a:gd name="connsiteY12-14118" fmla="*/ 180109 h 5680363"/>
              <a:gd name="connsiteX13-14119" fmla="*/ 166311 w 1822338"/>
              <a:gd name="connsiteY13-14120" fmla="*/ 346363 h 5680363"/>
              <a:gd name="connsiteX14-14121" fmla="*/ 138602 w 1822338"/>
              <a:gd name="connsiteY14-14122" fmla="*/ 387927 h 5680363"/>
              <a:gd name="connsiteX15-14123" fmla="*/ 97038 w 1822338"/>
              <a:gd name="connsiteY15-14124" fmla="*/ 457200 h 5680363"/>
              <a:gd name="connsiteX16-14125" fmla="*/ 124747 w 1822338"/>
              <a:gd name="connsiteY16-14126" fmla="*/ 498763 h 5680363"/>
              <a:gd name="connsiteX17-14127" fmla="*/ 207874 w 1822338"/>
              <a:gd name="connsiteY17-14128" fmla="*/ 526472 h 5680363"/>
              <a:gd name="connsiteX18-14129" fmla="*/ 235584 w 1822338"/>
              <a:gd name="connsiteY18-14130" fmla="*/ 568036 h 5680363"/>
              <a:gd name="connsiteX19-14131" fmla="*/ 249438 w 1822338"/>
              <a:gd name="connsiteY19-14132" fmla="*/ 678872 h 5680363"/>
              <a:gd name="connsiteX20-14133" fmla="*/ 291002 w 1822338"/>
              <a:gd name="connsiteY20-14134" fmla="*/ 692727 h 5680363"/>
              <a:gd name="connsiteX21-14135" fmla="*/ 332565 w 1822338"/>
              <a:gd name="connsiteY21-14136" fmla="*/ 720436 h 5680363"/>
              <a:gd name="connsiteX22-14137" fmla="*/ 346420 w 1822338"/>
              <a:gd name="connsiteY22-14138" fmla="*/ 762000 h 5680363"/>
              <a:gd name="connsiteX23-14139" fmla="*/ 415693 w 1822338"/>
              <a:gd name="connsiteY23-14140" fmla="*/ 886690 h 5680363"/>
              <a:gd name="connsiteX24-14141" fmla="*/ 415693 w 1822338"/>
              <a:gd name="connsiteY24-14142" fmla="*/ 1066800 h 5680363"/>
              <a:gd name="connsiteX25-14143" fmla="*/ 498820 w 1822338"/>
              <a:gd name="connsiteY25-14144" fmla="*/ 1094509 h 5680363"/>
              <a:gd name="connsiteX26-14145" fmla="*/ 609656 w 1822338"/>
              <a:gd name="connsiteY26-14146" fmla="*/ 1108363 h 5680363"/>
              <a:gd name="connsiteX27-14147" fmla="*/ 692784 w 1822338"/>
              <a:gd name="connsiteY27-14148" fmla="*/ 1136072 h 5680363"/>
              <a:gd name="connsiteX28-14149" fmla="*/ 734347 w 1822338"/>
              <a:gd name="connsiteY28-14150" fmla="*/ 1163781 h 5680363"/>
              <a:gd name="connsiteX29-14151" fmla="*/ 817474 w 1822338"/>
              <a:gd name="connsiteY29-14152" fmla="*/ 1191490 h 5680363"/>
              <a:gd name="connsiteX30-14153" fmla="*/ 845184 w 1822338"/>
              <a:gd name="connsiteY30-14154" fmla="*/ 1219200 h 5680363"/>
              <a:gd name="connsiteX31-14155" fmla="*/ 886747 w 1822338"/>
              <a:gd name="connsiteY31-14156" fmla="*/ 1233054 h 5680363"/>
              <a:gd name="connsiteX32-14157" fmla="*/ 845184 w 1822338"/>
              <a:gd name="connsiteY32-14158" fmla="*/ 1288472 h 5680363"/>
              <a:gd name="connsiteX33-14159" fmla="*/ 789765 w 1822338"/>
              <a:gd name="connsiteY33-14160" fmla="*/ 1288472 h 5680363"/>
              <a:gd name="connsiteX34-14161" fmla="*/ 734347 w 1822338"/>
              <a:gd name="connsiteY34-14162" fmla="*/ 1302327 h 5680363"/>
              <a:gd name="connsiteX35-14163" fmla="*/ 526529 w 1822338"/>
              <a:gd name="connsiteY35-14164" fmla="*/ 1288472 h 5680363"/>
              <a:gd name="connsiteX36-14165" fmla="*/ 443402 w 1822338"/>
              <a:gd name="connsiteY36-14166" fmla="*/ 1246909 h 5680363"/>
              <a:gd name="connsiteX37-14167" fmla="*/ 401838 w 1822338"/>
              <a:gd name="connsiteY37-14168" fmla="*/ 1233054 h 5680363"/>
              <a:gd name="connsiteX38-14169" fmla="*/ 360274 w 1822338"/>
              <a:gd name="connsiteY38-14170" fmla="*/ 1191490 h 5680363"/>
              <a:gd name="connsiteX39-14171" fmla="*/ 277147 w 1822338"/>
              <a:gd name="connsiteY39-14172" fmla="*/ 1246909 h 5680363"/>
              <a:gd name="connsiteX40-14173" fmla="*/ 263293 w 1822338"/>
              <a:gd name="connsiteY40-14174" fmla="*/ 1288472 h 5680363"/>
              <a:gd name="connsiteX41-14175" fmla="*/ 207874 w 1822338"/>
              <a:gd name="connsiteY41-14176" fmla="*/ 1371600 h 5680363"/>
              <a:gd name="connsiteX42-14177" fmla="*/ 180165 w 1822338"/>
              <a:gd name="connsiteY42-14178" fmla="*/ 1468581 h 5680363"/>
              <a:gd name="connsiteX43-14179" fmla="*/ 124747 w 1822338"/>
              <a:gd name="connsiteY43-14180" fmla="*/ 1551709 h 5680363"/>
              <a:gd name="connsiteX44-14181" fmla="*/ 69329 w 1822338"/>
              <a:gd name="connsiteY44-14182" fmla="*/ 1717963 h 5680363"/>
              <a:gd name="connsiteX45-14183" fmla="*/ 55474 w 1822338"/>
              <a:gd name="connsiteY45-14184" fmla="*/ 1759527 h 5680363"/>
              <a:gd name="connsiteX46-14185" fmla="*/ 41620 w 1822338"/>
              <a:gd name="connsiteY46-14186" fmla="*/ 1801090 h 5680363"/>
              <a:gd name="connsiteX47-14187" fmla="*/ 27765 w 1822338"/>
              <a:gd name="connsiteY47-14188" fmla="*/ 2064327 h 5680363"/>
              <a:gd name="connsiteX48-14189" fmla="*/ 13911 w 1822338"/>
              <a:gd name="connsiteY48-14190" fmla="*/ 2105890 h 5680363"/>
              <a:gd name="connsiteX49-14191" fmla="*/ 69328 w 1822338"/>
              <a:gd name="connsiteY49-14192" fmla="*/ 2576946 h 5680363"/>
              <a:gd name="connsiteX50-14193" fmla="*/ 56 w 1822338"/>
              <a:gd name="connsiteY50-14194" fmla="*/ 2798618 h 5680363"/>
              <a:gd name="connsiteX51-14195" fmla="*/ 13911 w 1822338"/>
              <a:gd name="connsiteY51-14196" fmla="*/ 2840181 h 5680363"/>
              <a:gd name="connsiteX52-14197" fmla="*/ 83184 w 1822338"/>
              <a:gd name="connsiteY52-14198" fmla="*/ 2854036 h 5680363"/>
              <a:gd name="connsiteX53-14199" fmla="*/ 138602 w 1822338"/>
              <a:gd name="connsiteY53-14200" fmla="*/ 2867890 h 5680363"/>
              <a:gd name="connsiteX54-14201" fmla="*/ 221729 w 1822338"/>
              <a:gd name="connsiteY54-14202" fmla="*/ 2840181 h 5680363"/>
              <a:gd name="connsiteX55-14203" fmla="*/ 277147 w 1822338"/>
              <a:gd name="connsiteY55-14204" fmla="*/ 2812472 h 5680363"/>
              <a:gd name="connsiteX56-14205" fmla="*/ 332565 w 1822338"/>
              <a:gd name="connsiteY56-14206" fmla="*/ 2798618 h 5680363"/>
              <a:gd name="connsiteX57-14207" fmla="*/ 457256 w 1822338"/>
              <a:gd name="connsiteY57-14208" fmla="*/ 2770909 h 5680363"/>
              <a:gd name="connsiteX58-14209" fmla="*/ 471111 w 1822338"/>
              <a:gd name="connsiteY58-14210" fmla="*/ 2729345 h 5680363"/>
              <a:gd name="connsiteX59-14211" fmla="*/ 387984 w 1822338"/>
              <a:gd name="connsiteY59-14212" fmla="*/ 2729345 h 5680363"/>
              <a:gd name="connsiteX60-14213" fmla="*/ 277147 w 1822338"/>
              <a:gd name="connsiteY60-14214" fmla="*/ 2812472 h 5680363"/>
              <a:gd name="connsiteX61-14215" fmla="*/ 221729 w 1822338"/>
              <a:gd name="connsiteY61-14216" fmla="*/ 2895600 h 5680363"/>
              <a:gd name="connsiteX62-14217" fmla="*/ 249438 w 1822338"/>
              <a:gd name="connsiteY62-14218" fmla="*/ 2937163 h 5680363"/>
              <a:gd name="connsiteX63-14219" fmla="*/ 332565 w 1822338"/>
              <a:gd name="connsiteY63-14220" fmla="*/ 2964872 h 5680363"/>
              <a:gd name="connsiteX64-14221" fmla="*/ 512674 w 1822338"/>
              <a:gd name="connsiteY64-14222" fmla="*/ 2951018 h 5680363"/>
              <a:gd name="connsiteX65-14223" fmla="*/ 637365 w 1822338"/>
              <a:gd name="connsiteY65-14224" fmla="*/ 2881746 h 5680363"/>
              <a:gd name="connsiteX66-14225" fmla="*/ 845184 w 1822338"/>
              <a:gd name="connsiteY66-14226" fmla="*/ 2909454 h 5680363"/>
              <a:gd name="connsiteX67-14227" fmla="*/ 623510 w 1822338"/>
              <a:gd name="connsiteY67-14228" fmla="*/ 2770908 h 5680363"/>
              <a:gd name="connsiteX68-14229" fmla="*/ 1011438 w 1822338"/>
              <a:gd name="connsiteY68-14230" fmla="*/ 2923309 h 5680363"/>
              <a:gd name="connsiteX69-14231" fmla="*/ 1011438 w 1822338"/>
              <a:gd name="connsiteY69-14232" fmla="*/ 2563091 h 5680363"/>
              <a:gd name="connsiteX70-14233" fmla="*/ 775911 w 1822338"/>
              <a:gd name="connsiteY70-14234" fmla="*/ 2438401 h 5680363"/>
              <a:gd name="connsiteX71-14235" fmla="*/ 471111 w 1822338"/>
              <a:gd name="connsiteY71-14236" fmla="*/ 2175163 h 5680363"/>
              <a:gd name="connsiteX72-14237" fmla="*/ 1149984 w 1822338"/>
              <a:gd name="connsiteY72-14238" fmla="*/ 2521528 h 5680363"/>
              <a:gd name="connsiteX73-14239" fmla="*/ 1454783 w 1822338"/>
              <a:gd name="connsiteY73-14240" fmla="*/ 1870364 h 5680363"/>
              <a:gd name="connsiteX74-14241" fmla="*/ 1219255 w 1822338"/>
              <a:gd name="connsiteY74-14242" fmla="*/ 1593273 h 5680363"/>
              <a:gd name="connsiteX75-14243" fmla="*/ 1066855 w 1822338"/>
              <a:gd name="connsiteY75-14244" fmla="*/ 1828801 h 5680363"/>
              <a:gd name="connsiteX76-14245" fmla="*/ 1011437 w 1822338"/>
              <a:gd name="connsiteY76-14246" fmla="*/ 2008910 h 5680363"/>
              <a:gd name="connsiteX77-14247" fmla="*/ 1066855 w 1822338"/>
              <a:gd name="connsiteY77-14248" fmla="*/ 2064328 h 5680363"/>
              <a:gd name="connsiteX78-14249" fmla="*/ 623510 w 1822338"/>
              <a:gd name="connsiteY78-14250" fmla="*/ 1524001 h 5680363"/>
              <a:gd name="connsiteX79-14251" fmla="*/ 748201 w 1822338"/>
              <a:gd name="connsiteY79-14252" fmla="*/ 1648691 h 5680363"/>
              <a:gd name="connsiteX80-14253" fmla="*/ 942166 w 1822338"/>
              <a:gd name="connsiteY80-14254" fmla="*/ 1981200 h 5680363"/>
              <a:gd name="connsiteX81-14255" fmla="*/ 1080710 w 1822338"/>
              <a:gd name="connsiteY81-14256" fmla="*/ 1745673 h 5680363"/>
              <a:gd name="connsiteX82-14257" fmla="*/ 1274673 w 1822338"/>
              <a:gd name="connsiteY82-14258" fmla="*/ 1593273 h 5680363"/>
              <a:gd name="connsiteX83-14259" fmla="*/ 1815002 w 1822338"/>
              <a:gd name="connsiteY83-14260" fmla="*/ 1094510 h 5680363"/>
              <a:gd name="connsiteX84-14261" fmla="*/ 1607184 w 1822338"/>
              <a:gd name="connsiteY84-14262" fmla="*/ 1870364 h 5680363"/>
              <a:gd name="connsiteX85-14263" fmla="*/ 1454784 w 1822338"/>
              <a:gd name="connsiteY85-14264" fmla="*/ 1828801 h 5680363"/>
              <a:gd name="connsiteX86-14265" fmla="*/ 1260820 w 1822338"/>
              <a:gd name="connsiteY86-14266" fmla="*/ 2313710 h 5680363"/>
              <a:gd name="connsiteX87-14267" fmla="*/ 1177693 w 1822338"/>
              <a:gd name="connsiteY87-14268" fmla="*/ 2507673 h 5680363"/>
              <a:gd name="connsiteX88-14269" fmla="*/ 1053002 w 1822338"/>
              <a:gd name="connsiteY88-14270" fmla="*/ 2521528 h 5680363"/>
              <a:gd name="connsiteX89-14271" fmla="*/ 1011438 w 1822338"/>
              <a:gd name="connsiteY89-14272" fmla="*/ 3048000 h 5680363"/>
              <a:gd name="connsiteX90-14273" fmla="*/ 291002 w 1822338"/>
              <a:gd name="connsiteY90-14274" fmla="*/ 3034145 h 5680363"/>
              <a:gd name="connsiteX91-14275" fmla="*/ 235584 w 1822338"/>
              <a:gd name="connsiteY91-14276" fmla="*/ 3020290 h 5680363"/>
              <a:gd name="connsiteX92-14277" fmla="*/ 124747 w 1822338"/>
              <a:gd name="connsiteY92-14278" fmla="*/ 3006436 h 5680363"/>
              <a:gd name="connsiteX93-14279" fmla="*/ 83184 w 1822338"/>
              <a:gd name="connsiteY93-14280" fmla="*/ 2895600 h 5680363"/>
              <a:gd name="connsiteX94-14281" fmla="*/ 55474 w 1822338"/>
              <a:gd name="connsiteY94-14282" fmla="*/ 2854036 h 5680363"/>
              <a:gd name="connsiteX95-14283" fmla="*/ 69329 w 1822338"/>
              <a:gd name="connsiteY95-14284" fmla="*/ 2895600 h 5680363"/>
              <a:gd name="connsiteX96-14285" fmla="*/ 83184 w 1822338"/>
              <a:gd name="connsiteY96-14286" fmla="*/ 3255818 h 5680363"/>
              <a:gd name="connsiteX97-14287" fmla="*/ 110893 w 1822338"/>
              <a:gd name="connsiteY97-14288" fmla="*/ 3297381 h 5680363"/>
              <a:gd name="connsiteX98-14289" fmla="*/ 124747 w 1822338"/>
              <a:gd name="connsiteY98-14290" fmla="*/ 3338945 h 5680363"/>
              <a:gd name="connsiteX99-14291" fmla="*/ 138602 w 1822338"/>
              <a:gd name="connsiteY99-14292" fmla="*/ 3574472 h 5680363"/>
              <a:gd name="connsiteX100-14293" fmla="*/ 180165 w 1822338"/>
              <a:gd name="connsiteY100-14294" fmla="*/ 3657600 h 5680363"/>
              <a:gd name="connsiteX101-14295" fmla="*/ 207874 w 1822338"/>
              <a:gd name="connsiteY101-14296" fmla="*/ 3740727 h 5680363"/>
              <a:gd name="connsiteX102-14297" fmla="*/ 263293 w 1822338"/>
              <a:gd name="connsiteY102-14298" fmla="*/ 3810000 h 5680363"/>
              <a:gd name="connsiteX103-14299" fmla="*/ 401838 w 1822338"/>
              <a:gd name="connsiteY103-14300" fmla="*/ 4544290 h 5680363"/>
              <a:gd name="connsiteX104-14301" fmla="*/ 471111 w 1822338"/>
              <a:gd name="connsiteY104-14302" fmla="*/ 5583382 h 5680363"/>
              <a:gd name="connsiteX105-14303" fmla="*/ 443402 w 1822338"/>
              <a:gd name="connsiteY105-14304" fmla="*/ 5181601 h 5680363"/>
              <a:gd name="connsiteX106-14305" fmla="*/ 332565 w 1822338"/>
              <a:gd name="connsiteY106-14306" fmla="*/ 3976254 h 5680363"/>
              <a:gd name="connsiteX107-14307" fmla="*/ 207874 w 1822338"/>
              <a:gd name="connsiteY107-14308" fmla="*/ 5264727 h 5680363"/>
              <a:gd name="connsiteX108-14309" fmla="*/ 166311 w 1822338"/>
              <a:gd name="connsiteY108-14310" fmla="*/ 5541818 h 5680363"/>
              <a:gd name="connsiteX109-14311" fmla="*/ 138602 w 1822338"/>
              <a:gd name="connsiteY109-14312" fmla="*/ 5583381 h 5680363"/>
              <a:gd name="connsiteX110-14313" fmla="*/ 304856 w 1822338"/>
              <a:gd name="connsiteY110-14314" fmla="*/ 5611091 h 5680363"/>
              <a:gd name="connsiteX111-14315" fmla="*/ 706638 w 1822338"/>
              <a:gd name="connsiteY111-14316" fmla="*/ 5597237 h 5680363"/>
              <a:gd name="connsiteX112-14317" fmla="*/ 748202 w 1822338"/>
              <a:gd name="connsiteY112-14318" fmla="*/ 5389419 h 5680363"/>
              <a:gd name="connsiteX113-14319" fmla="*/ 748202 w 1822338"/>
              <a:gd name="connsiteY113-14320" fmla="*/ 3893128 h 5680363"/>
              <a:gd name="connsiteX114-14321" fmla="*/ 706638 w 1822338"/>
              <a:gd name="connsiteY114-14322" fmla="*/ 3075710 h 5680363"/>
              <a:gd name="connsiteX115-14323" fmla="*/ 845184 w 1822338"/>
              <a:gd name="connsiteY115-14324" fmla="*/ 3061855 h 5680363"/>
              <a:gd name="connsiteX116-14325" fmla="*/ 1011438 w 1822338"/>
              <a:gd name="connsiteY116-14326" fmla="*/ 3048001 h 5680363"/>
              <a:gd name="connsiteX117-14327" fmla="*/ 1053002 w 1822338"/>
              <a:gd name="connsiteY117-14328" fmla="*/ 3034146 h 5680363"/>
              <a:gd name="connsiteX118-14329" fmla="*/ 1080711 w 1822338"/>
              <a:gd name="connsiteY118-14330" fmla="*/ 3283528 h 5680363"/>
              <a:gd name="connsiteX119-14331" fmla="*/ 1149984 w 1822338"/>
              <a:gd name="connsiteY119-14332" fmla="*/ 3713020 h 5680363"/>
              <a:gd name="connsiteX120-14333" fmla="*/ 1177694 w 1822338"/>
              <a:gd name="connsiteY120-14334" fmla="*/ 4904510 h 5680363"/>
              <a:gd name="connsiteX121" fmla="*/ 1094564 w 1822338"/>
              <a:gd name="connsiteY121" fmla="*/ 5680363 h 5680363"/>
              <a:gd name="connsiteX0-14335" fmla="*/ 969874 w 1824894"/>
              <a:gd name="connsiteY0-14336" fmla="*/ 304800 h 5680363"/>
              <a:gd name="connsiteX1-14337" fmla="*/ 1053002 w 1824894"/>
              <a:gd name="connsiteY1-14338" fmla="*/ 290945 h 5680363"/>
              <a:gd name="connsiteX2-14339" fmla="*/ 1094565 w 1824894"/>
              <a:gd name="connsiteY2-14340" fmla="*/ 277090 h 5680363"/>
              <a:gd name="connsiteX3-14341" fmla="*/ 1080711 w 1824894"/>
              <a:gd name="connsiteY3-14342" fmla="*/ 193963 h 5680363"/>
              <a:gd name="connsiteX4-14343" fmla="*/ 1025293 w 1824894"/>
              <a:gd name="connsiteY4-14344" fmla="*/ 124690 h 5680363"/>
              <a:gd name="connsiteX5-14345" fmla="*/ 956020 w 1824894"/>
              <a:gd name="connsiteY5-14346" fmla="*/ 69272 h 5680363"/>
              <a:gd name="connsiteX6-14347" fmla="*/ 831329 w 1824894"/>
              <a:gd name="connsiteY6-14348" fmla="*/ 0 h 5680363"/>
              <a:gd name="connsiteX7-14349" fmla="*/ 401838 w 1824894"/>
              <a:gd name="connsiteY7-14350" fmla="*/ 13854 h 5680363"/>
              <a:gd name="connsiteX8-14351" fmla="*/ 360274 w 1824894"/>
              <a:gd name="connsiteY8-14352" fmla="*/ 27709 h 5680363"/>
              <a:gd name="connsiteX9-14353" fmla="*/ 318711 w 1824894"/>
              <a:gd name="connsiteY9-14354" fmla="*/ 55418 h 5680363"/>
              <a:gd name="connsiteX10-14355" fmla="*/ 277147 w 1824894"/>
              <a:gd name="connsiteY10-14356" fmla="*/ 96981 h 5680363"/>
              <a:gd name="connsiteX11-14357" fmla="*/ 263293 w 1824894"/>
              <a:gd name="connsiteY11-14358" fmla="*/ 138545 h 5680363"/>
              <a:gd name="connsiteX12-14359" fmla="*/ 180165 w 1824894"/>
              <a:gd name="connsiteY12-14360" fmla="*/ 180109 h 5680363"/>
              <a:gd name="connsiteX13-14361" fmla="*/ 166311 w 1824894"/>
              <a:gd name="connsiteY13-14362" fmla="*/ 346363 h 5680363"/>
              <a:gd name="connsiteX14-14363" fmla="*/ 138602 w 1824894"/>
              <a:gd name="connsiteY14-14364" fmla="*/ 387927 h 5680363"/>
              <a:gd name="connsiteX15-14365" fmla="*/ 97038 w 1824894"/>
              <a:gd name="connsiteY15-14366" fmla="*/ 457200 h 5680363"/>
              <a:gd name="connsiteX16-14367" fmla="*/ 124747 w 1824894"/>
              <a:gd name="connsiteY16-14368" fmla="*/ 498763 h 5680363"/>
              <a:gd name="connsiteX17-14369" fmla="*/ 207874 w 1824894"/>
              <a:gd name="connsiteY17-14370" fmla="*/ 526472 h 5680363"/>
              <a:gd name="connsiteX18-14371" fmla="*/ 235584 w 1824894"/>
              <a:gd name="connsiteY18-14372" fmla="*/ 568036 h 5680363"/>
              <a:gd name="connsiteX19-14373" fmla="*/ 249438 w 1824894"/>
              <a:gd name="connsiteY19-14374" fmla="*/ 678872 h 5680363"/>
              <a:gd name="connsiteX20-14375" fmla="*/ 291002 w 1824894"/>
              <a:gd name="connsiteY20-14376" fmla="*/ 692727 h 5680363"/>
              <a:gd name="connsiteX21-14377" fmla="*/ 332565 w 1824894"/>
              <a:gd name="connsiteY21-14378" fmla="*/ 720436 h 5680363"/>
              <a:gd name="connsiteX22-14379" fmla="*/ 346420 w 1824894"/>
              <a:gd name="connsiteY22-14380" fmla="*/ 762000 h 5680363"/>
              <a:gd name="connsiteX23-14381" fmla="*/ 415693 w 1824894"/>
              <a:gd name="connsiteY23-14382" fmla="*/ 886690 h 5680363"/>
              <a:gd name="connsiteX24-14383" fmla="*/ 415693 w 1824894"/>
              <a:gd name="connsiteY24-14384" fmla="*/ 1066800 h 5680363"/>
              <a:gd name="connsiteX25-14385" fmla="*/ 498820 w 1824894"/>
              <a:gd name="connsiteY25-14386" fmla="*/ 1094509 h 5680363"/>
              <a:gd name="connsiteX26-14387" fmla="*/ 609656 w 1824894"/>
              <a:gd name="connsiteY26-14388" fmla="*/ 1108363 h 5680363"/>
              <a:gd name="connsiteX27-14389" fmla="*/ 692784 w 1824894"/>
              <a:gd name="connsiteY27-14390" fmla="*/ 1136072 h 5680363"/>
              <a:gd name="connsiteX28-14391" fmla="*/ 734347 w 1824894"/>
              <a:gd name="connsiteY28-14392" fmla="*/ 1163781 h 5680363"/>
              <a:gd name="connsiteX29-14393" fmla="*/ 817474 w 1824894"/>
              <a:gd name="connsiteY29-14394" fmla="*/ 1191490 h 5680363"/>
              <a:gd name="connsiteX30-14395" fmla="*/ 845184 w 1824894"/>
              <a:gd name="connsiteY30-14396" fmla="*/ 1219200 h 5680363"/>
              <a:gd name="connsiteX31-14397" fmla="*/ 886747 w 1824894"/>
              <a:gd name="connsiteY31-14398" fmla="*/ 1233054 h 5680363"/>
              <a:gd name="connsiteX32-14399" fmla="*/ 845184 w 1824894"/>
              <a:gd name="connsiteY32-14400" fmla="*/ 1288472 h 5680363"/>
              <a:gd name="connsiteX33-14401" fmla="*/ 789765 w 1824894"/>
              <a:gd name="connsiteY33-14402" fmla="*/ 1288472 h 5680363"/>
              <a:gd name="connsiteX34-14403" fmla="*/ 734347 w 1824894"/>
              <a:gd name="connsiteY34-14404" fmla="*/ 1302327 h 5680363"/>
              <a:gd name="connsiteX35-14405" fmla="*/ 526529 w 1824894"/>
              <a:gd name="connsiteY35-14406" fmla="*/ 1288472 h 5680363"/>
              <a:gd name="connsiteX36-14407" fmla="*/ 443402 w 1824894"/>
              <a:gd name="connsiteY36-14408" fmla="*/ 1246909 h 5680363"/>
              <a:gd name="connsiteX37-14409" fmla="*/ 401838 w 1824894"/>
              <a:gd name="connsiteY37-14410" fmla="*/ 1233054 h 5680363"/>
              <a:gd name="connsiteX38-14411" fmla="*/ 360274 w 1824894"/>
              <a:gd name="connsiteY38-14412" fmla="*/ 1191490 h 5680363"/>
              <a:gd name="connsiteX39-14413" fmla="*/ 277147 w 1824894"/>
              <a:gd name="connsiteY39-14414" fmla="*/ 1246909 h 5680363"/>
              <a:gd name="connsiteX40-14415" fmla="*/ 263293 w 1824894"/>
              <a:gd name="connsiteY40-14416" fmla="*/ 1288472 h 5680363"/>
              <a:gd name="connsiteX41-14417" fmla="*/ 207874 w 1824894"/>
              <a:gd name="connsiteY41-14418" fmla="*/ 1371600 h 5680363"/>
              <a:gd name="connsiteX42-14419" fmla="*/ 180165 w 1824894"/>
              <a:gd name="connsiteY42-14420" fmla="*/ 1468581 h 5680363"/>
              <a:gd name="connsiteX43-14421" fmla="*/ 124747 w 1824894"/>
              <a:gd name="connsiteY43-14422" fmla="*/ 1551709 h 5680363"/>
              <a:gd name="connsiteX44-14423" fmla="*/ 69329 w 1824894"/>
              <a:gd name="connsiteY44-14424" fmla="*/ 1717963 h 5680363"/>
              <a:gd name="connsiteX45-14425" fmla="*/ 55474 w 1824894"/>
              <a:gd name="connsiteY45-14426" fmla="*/ 1759527 h 5680363"/>
              <a:gd name="connsiteX46-14427" fmla="*/ 41620 w 1824894"/>
              <a:gd name="connsiteY46-14428" fmla="*/ 1801090 h 5680363"/>
              <a:gd name="connsiteX47-14429" fmla="*/ 27765 w 1824894"/>
              <a:gd name="connsiteY47-14430" fmla="*/ 2064327 h 5680363"/>
              <a:gd name="connsiteX48-14431" fmla="*/ 13911 w 1824894"/>
              <a:gd name="connsiteY48-14432" fmla="*/ 2105890 h 5680363"/>
              <a:gd name="connsiteX49-14433" fmla="*/ 69328 w 1824894"/>
              <a:gd name="connsiteY49-14434" fmla="*/ 2576946 h 5680363"/>
              <a:gd name="connsiteX50-14435" fmla="*/ 56 w 1824894"/>
              <a:gd name="connsiteY50-14436" fmla="*/ 2798618 h 5680363"/>
              <a:gd name="connsiteX51-14437" fmla="*/ 13911 w 1824894"/>
              <a:gd name="connsiteY51-14438" fmla="*/ 2840181 h 5680363"/>
              <a:gd name="connsiteX52-14439" fmla="*/ 83184 w 1824894"/>
              <a:gd name="connsiteY52-14440" fmla="*/ 2854036 h 5680363"/>
              <a:gd name="connsiteX53-14441" fmla="*/ 138602 w 1824894"/>
              <a:gd name="connsiteY53-14442" fmla="*/ 2867890 h 5680363"/>
              <a:gd name="connsiteX54-14443" fmla="*/ 221729 w 1824894"/>
              <a:gd name="connsiteY54-14444" fmla="*/ 2840181 h 5680363"/>
              <a:gd name="connsiteX55-14445" fmla="*/ 277147 w 1824894"/>
              <a:gd name="connsiteY55-14446" fmla="*/ 2812472 h 5680363"/>
              <a:gd name="connsiteX56-14447" fmla="*/ 332565 w 1824894"/>
              <a:gd name="connsiteY56-14448" fmla="*/ 2798618 h 5680363"/>
              <a:gd name="connsiteX57-14449" fmla="*/ 457256 w 1824894"/>
              <a:gd name="connsiteY57-14450" fmla="*/ 2770909 h 5680363"/>
              <a:gd name="connsiteX58-14451" fmla="*/ 471111 w 1824894"/>
              <a:gd name="connsiteY58-14452" fmla="*/ 2729345 h 5680363"/>
              <a:gd name="connsiteX59-14453" fmla="*/ 387984 w 1824894"/>
              <a:gd name="connsiteY59-14454" fmla="*/ 2729345 h 5680363"/>
              <a:gd name="connsiteX60-14455" fmla="*/ 277147 w 1824894"/>
              <a:gd name="connsiteY60-14456" fmla="*/ 2812472 h 5680363"/>
              <a:gd name="connsiteX61-14457" fmla="*/ 221729 w 1824894"/>
              <a:gd name="connsiteY61-14458" fmla="*/ 2895600 h 5680363"/>
              <a:gd name="connsiteX62-14459" fmla="*/ 249438 w 1824894"/>
              <a:gd name="connsiteY62-14460" fmla="*/ 2937163 h 5680363"/>
              <a:gd name="connsiteX63-14461" fmla="*/ 332565 w 1824894"/>
              <a:gd name="connsiteY63-14462" fmla="*/ 2964872 h 5680363"/>
              <a:gd name="connsiteX64-14463" fmla="*/ 512674 w 1824894"/>
              <a:gd name="connsiteY64-14464" fmla="*/ 2951018 h 5680363"/>
              <a:gd name="connsiteX65-14465" fmla="*/ 637365 w 1824894"/>
              <a:gd name="connsiteY65-14466" fmla="*/ 2881746 h 5680363"/>
              <a:gd name="connsiteX66-14467" fmla="*/ 845184 w 1824894"/>
              <a:gd name="connsiteY66-14468" fmla="*/ 2909454 h 5680363"/>
              <a:gd name="connsiteX67-14469" fmla="*/ 623510 w 1824894"/>
              <a:gd name="connsiteY67-14470" fmla="*/ 2770908 h 5680363"/>
              <a:gd name="connsiteX68-14471" fmla="*/ 1011438 w 1824894"/>
              <a:gd name="connsiteY68-14472" fmla="*/ 2923309 h 5680363"/>
              <a:gd name="connsiteX69-14473" fmla="*/ 1011438 w 1824894"/>
              <a:gd name="connsiteY69-14474" fmla="*/ 2563091 h 5680363"/>
              <a:gd name="connsiteX70-14475" fmla="*/ 775911 w 1824894"/>
              <a:gd name="connsiteY70-14476" fmla="*/ 2438401 h 5680363"/>
              <a:gd name="connsiteX71-14477" fmla="*/ 471111 w 1824894"/>
              <a:gd name="connsiteY71-14478" fmla="*/ 2175163 h 5680363"/>
              <a:gd name="connsiteX72-14479" fmla="*/ 1149984 w 1824894"/>
              <a:gd name="connsiteY72-14480" fmla="*/ 2521528 h 5680363"/>
              <a:gd name="connsiteX73-14481" fmla="*/ 1454783 w 1824894"/>
              <a:gd name="connsiteY73-14482" fmla="*/ 1870364 h 5680363"/>
              <a:gd name="connsiteX74-14483" fmla="*/ 1219255 w 1824894"/>
              <a:gd name="connsiteY74-14484" fmla="*/ 1593273 h 5680363"/>
              <a:gd name="connsiteX75-14485" fmla="*/ 1066855 w 1824894"/>
              <a:gd name="connsiteY75-14486" fmla="*/ 1828801 h 5680363"/>
              <a:gd name="connsiteX76-14487" fmla="*/ 1011437 w 1824894"/>
              <a:gd name="connsiteY76-14488" fmla="*/ 2008910 h 5680363"/>
              <a:gd name="connsiteX77-14489" fmla="*/ 1066855 w 1824894"/>
              <a:gd name="connsiteY77-14490" fmla="*/ 2064328 h 5680363"/>
              <a:gd name="connsiteX78-14491" fmla="*/ 623510 w 1824894"/>
              <a:gd name="connsiteY78-14492" fmla="*/ 1524001 h 5680363"/>
              <a:gd name="connsiteX79-14493" fmla="*/ 748201 w 1824894"/>
              <a:gd name="connsiteY79-14494" fmla="*/ 1648691 h 5680363"/>
              <a:gd name="connsiteX80-14495" fmla="*/ 942166 w 1824894"/>
              <a:gd name="connsiteY80-14496" fmla="*/ 1981200 h 5680363"/>
              <a:gd name="connsiteX81-14497" fmla="*/ 1080710 w 1824894"/>
              <a:gd name="connsiteY81-14498" fmla="*/ 1745673 h 5680363"/>
              <a:gd name="connsiteX82-14499" fmla="*/ 1274673 w 1824894"/>
              <a:gd name="connsiteY82-14500" fmla="*/ 1593273 h 5680363"/>
              <a:gd name="connsiteX83-14501" fmla="*/ 1815002 w 1824894"/>
              <a:gd name="connsiteY83-14502" fmla="*/ 1094510 h 5680363"/>
              <a:gd name="connsiteX84-14503" fmla="*/ 1468637 w 1824894"/>
              <a:gd name="connsiteY84-14504" fmla="*/ 1607128 h 5680363"/>
              <a:gd name="connsiteX85-14505" fmla="*/ 1607184 w 1824894"/>
              <a:gd name="connsiteY85-14506" fmla="*/ 1870364 h 5680363"/>
              <a:gd name="connsiteX86-14507" fmla="*/ 1454784 w 1824894"/>
              <a:gd name="connsiteY86-14508" fmla="*/ 1828801 h 5680363"/>
              <a:gd name="connsiteX87-14509" fmla="*/ 1260820 w 1824894"/>
              <a:gd name="connsiteY87-14510" fmla="*/ 2313710 h 5680363"/>
              <a:gd name="connsiteX88-14511" fmla="*/ 1177693 w 1824894"/>
              <a:gd name="connsiteY88-14512" fmla="*/ 2507673 h 5680363"/>
              <a:gd name="connsiteX89-14513" fmla="*/ 1053002 w 1824894"/>
              <a:gd name="connsiteY89-14514" fmla="*/ 2521528 h 5680363"/>
              <a:gd name="connsiteX90-14515" fmla="*/ 1011438 w 1824894"/>
              <a:gd name="connsiteY90-14516" fmla="*/ 3048000 h 5680363"/>
              <a:gd name="connsiteX91-14517" fmla="*/ 291002 w 1824894"/>
              <a:gd name="connsiteY91-14518" fmla="*/ 3034145 h 5680363"/>
              <a:gd name="connsiteX92-14519" fmla="*/ 235584 w 1824894"/>
              <a:gd name="connsiteY92-14520" fmla="*/ 3020290 h 5680363"/>
              <a:gd name="connsiteX93-14521" fmla="*/ 124747 w 1824894"/>
              <a:gd name="connsiteY93-14522" fmla="*/ 3006436 h 5680363"/>
              <a:gd name="connsiteX94-14523" fmla="*/ 83184 w 1824894"/>
              <a:gd name="connsiteY94-14524" fmla="*/ 2895600 h 5680363"/>
              <a:gd name="connsiteX95-14525" fmla="*/ 55474 w 1824894"/>
              <a:gd name="connsiteY95-14526" fmla="*/ 2854036 h 5680363"/>
              <a:gd name="connsiteX96-14527" fmla="*/ 69329 w 1824894"/>
              <a:gd name="connsiteY96-14528" fmla="*/ 2895600 h 5680363"/>
              <a:gd name="connsiteX97-14529" fmla="*/ 83184 w 1824894"/>
              <a:gd name="connsiteY97-14530" fmla="*/ 3255818 h 5680363"/>
              <a:gd name="connsiteX98-14531" fmla="*/ 110893 w 1824894"/>
              <a:gd name="connsiteY98-14532" fmla="*/ 3297381 h 5680363"/>
              <a:gd name="connsiteX99-14533" fmla="*/ 124747 w 1824894"/>
              <a:gd name="connsiteY99-14534" fmla="*/ 3338945 h 5680363"/>
              <a:gd name="connsiteX100-14535" fmla="*/ 138602 w 1824894"/>
              <a:gd name="connsiteY100-14536" fmla="*/ 3574472 h 5680363"/>
              <a:gd name="connsiteX101-14537" fmla="*/ 180165 w 1824894"/>
              <a:gd name="connsiteY101-14538" fmla="*/ 3657600 h 5680363"/>
              <a:gd name="connsiteX102-14539" fmla="*/ 207874 w 1824894"/>
              <a:gd name="connsiteY102-14540" fmla="*/ 3740727 h 5680363"/>
              <a:gd name="connsiteX103-14541" fmla="*/ 263293 w 1824894"/>
              <a:gd name="connsiteY103-14542" fmla="*/ 3810000 h 5680363"/>
              <a:gd name="connsiteX104-14543" fmla="*/ 401838 w 1824894"/>
              <a:gd name="connsiteY104-14544" fmla="*/ 4544290 h 5680363"/>
              <a:gd name="connsiteX105-14545" fmla="*/ 471111 w 1824894"/>
              <a:gd name="connsiteY105-14546" fmla="*/ 5583382 h 5680363"/>
              <a:gd name="connsiteX106-14547" fmla="*/ 443402 w 1824894"/>
              <a:gd name="connsiteY106-14548" fmla="*/ 5181601 h 5680363"/>
              <a:gd name="connsiteX107-14549" fmla="*/ 332565 w 1824894"/>
              <a:gd name="connsiteY107-14550" fmla="*/ 3976254 h 5680363"/>
              <a:gd name="connsiteX108-14551" fmla="*/ 207874 w 1824894"/>
              <a:gd name="connsiteY108-14552" fmla="*/ 5264727 h 5680363"/>
              <a:gd name="connsiteX109-14553" fmla="*/ 166311 w 1824894"/>
              <a:gd name="connsiteY109-14554" fmla="*/ 5541818 h 5680363"/>
              <a:gd name="connsiteX110-14555" fmla="*/ 138602 w 1824894"/>
              <a:gd name="connsiteY110-14556" fmla="*/ 5583381 h 5680363"/>
              <a:gd name="connsiteX111-14557" fmla="*/ 304856 w 1824894"/>
              <a:gd name="connsiteY111-14558" fmla="*/ 5611091 h 5680363"/>
              <a:gd name="connsiteX112-14559" fmla="*/ 706638 w 1824894"/>
              <a:gd name="connsiteY112-14560" fmla="*/ 5597237 h 5680363"/>
              <a:gd name="connsiteX113-14561" fmla="*/ 748202 w 1824894"/>
              <a:gd name="connsiteY113-14562" fmla="*/ 5389419 h 5680363"/>
              <a:gd name="connsiteX114-14563" fmla="*/ 748202 w 1824894"/>
              <a:gd name="connsiteY114-14564" fmla="*/ 3893128 h 5680363"/>
              <a:gd name="connsiteX115-14565" fmla="*/ 706638 w 1824894"/>
              <a:gd name="connsiteY115-14566" fmla="*/ 3075710 h 5680363"/>
              <a:gd name="connsiteX116-14567" fmla="*/ 845184 w 1824894"/>
              <a:gd name="connsiteY116-14568" fmla="*/ 3061855 h 5680363"/>
              <a:gd name="connsiteX117-14569" fmla="*/ 1011438 w 1824894"/>
              <a:gd name="connsiteY117-14570" fmla="*/ 3048001 h 5680363"/>
              <a:gd name="connsiteX118-14571" fmla="*/ 1053002 w 1824894"/>
              <a:gd name="connsiteY118-14572" fmla="*/ 3034146 h 5680363"/>
              <a:gd name="connsiteX119-14573" fmla="*/ 1080711 w 1824894"/>
              <a:gd name="connsiteY119-14574" fmla="*/ 3283528 h 5680363"/>
              <a:gd name="connsiteX120-14575" fmla="*/ 1149984 w 1824894"/>
              <a:gd name="connsiteY120-14576" fmla="*/ 3713020 h 5680363"/>
              <a:gd name="connsiteX121-14577" fmla="*/ 1177694 w 1824894"/>
              <a:gd name="connsiteY121-14578" fmla="*/ 4904510 h 5680363"/>
              <a:gd name="connsiteX122" fmla="*/ 1094564 w 1824894"/>
              <a:gd name="connsiteY122" fmla="*/ 5680363 h 5680363"/>
              <a:gd name="connsiteX0-14579" fmla="*/ 969874 w 1825151"/>
              <a:gd name="connsiteY0-14580" fmla="*/ 304800 h 5680363"/>
              <a:gd name="connsiteX1-14581" fmla="*/ 1053002 w 1825151"/>
              <a:gd name="connsiteY1-14582" fmla="*/ 290945 h 5680363"/>
              <a:gd name="connsiteX2-14583" fmla="*/ 1094565 w 1825151"/>
              <a:gd name="connsiteY2-14584" fmla="*/ 277090 h 5680363"/>
              <a:gd name="connsiteX3-14585" fmla="*/ 1080711 w 1825151"/>
              <a:gd name="connsiteY3-14586" fmla="*/ 193963 h 5680363"/>
              <a:gd name="connsiteX4-14587" fmla="*/ 1025293 w 1825151"/>
              <a:gd name="connsiteY4-14588" fmla="*/ 124690 h 5680363"/>
              <a:gd name="connsiteX5-14589" fmla="*/ 956020 w 1825151"/>
              <a:gd name="connsiteY5-14590" fmla="*/ 69272 h 5680363"/>
              <a:gd name="connsiteX6-14591" fmla="*/ 831329 w 1825151"/>
              <a:gd name="connsiteY6-14592" fmla="*/ 0 h 5680363"/>
              <a:gd name="connsiteX7-14593" fmla="*/ 401838 w 1825151"/>
              <a:gd name="connsiteY7-14594" fmla="*/ 13854 h 5680363"/>
              <a:gd name="connsiteX8-14595" fmla="*/ 360274 w 1825151"/>
              <a:gd name="connsiteY8-14596" fmla="*/ 27709 h 5680363"/>
              <a:gd name="connsiteX9-14597" fmla="*/ 318711 w 1825151"/>
              <a:gd name="connsiteY9-14598" fmla="*/ 55418 h 5680363"/>
              <a:gd name="connsiteX10-14599" fmla="*/ 277147 w 1825151"/>
              <a:gd name="connsiteY10-14600" fmla="*/ 96981 h 5680363"/>
              <a:gd name="connsiteX11-14601" fmla="*/ 263293 w 1825151"/>
              <a:gd name="connsiteY11-14602" fmla="*/ 138545 h 5680363"/>
              <a:gd name="connsiteX12-14603" fmla="*/ 180165 w 1825151"/>
              <a:gd name="connsiteY12-14604" fmla="*/ 180109 h 5680363"/>
              <a:gd name="connsiteX13-14605" fmla="*/ 166311 w 1825151"/>
              <a:gd name="connsiteY13-14606" fmla="*/ 346363 h 5680363"/>
              <a:gd name="connsiteX14-14607" fmla="*/ 138602 w 1825151"/>
              <a:gd name="connsiteY14-14608" fmla="*/ 387927 h 5680363"/>
              <a:gd name="connsiteX15-14609" fmla="*/ 97038 w 1825151"/>
              <a:gd name="connsiteY15-14610" fmla="*/ 457200 h 5680363"/>
              <a:gd name="connsiteX16-14611" fmla="*/ 124747 w 1825151"/>
              <a:gd name="connsiteY16-14612" fmla="*/ 498763 h 5680363"/>
              <a:gd name="connsiteX17-14613" fmla="*/ 207874 w 1825151"/>
              <a:gd name="connsiteY17-14614" fmla="*/ 526472 h 5680363"/>
              <a:gd name="connsiteX18-14615" fmla="*/ 235584 w 1825151"/>
              <a:gd name="connsiteY18-14616" fmla="*/ 568036 h 5680363"/>
              <a:gd name="connsiteX19-14617" fmla="*/ 249438 w 1825151"/>
              <a:gd name="connsiteY19-14618" fmla="*/ 678872 h 5680363"/>
              <a:gd name="connsiteX20-14619" fmla="*/ 291002 w 1825151"/>
              <a:gd name="connsiteY20-14620" fmla="*/ 692727 h 5680363"/>
              <a:gd name="connsiteX21-14621" fmla="*/ 332565 w 1825151"/>
              <a:gd name="connsiteY21-14622" fmla="*/ 720436 h 5680363"/>
              <a:gd name="connsiteX22-14623" fmla="*/ 346420 w 1825151"/>
              <a:gd name="connsiteY22-14624" fmla="*/ 762000 h 5680363"/>
              <a:gd name="connsiteX23-14625" fmla="*/ 415693 w 1825151"/>
              <a:gd name="connsiteY23-14626" fmla="*/ 886690 h 5680363"/>
              <a:gd name="connsiteX24-14627" fmla="*/ 415693 w 1825151"/>
              <a:gd name="connsiteY24-14628" fmla="*/ 1066800 h 5680363"/>
              <a:gd name="connsiteX25-14629" fmla="*/ 498820 w 1825151"/>
              <a:gd name="connsiteY25-14630" fmla="*/ 1094509 h 5680363"/>
              <a:gd name="connsiteX26-14631" fmla="*/ 609656 w 1825151"/>
              <a:gd name="connsiteY26-14632" fmla="*/ 1108363 h 5680363"/>
              <a:gd name="connsiteX27-14633" fmla="*/ 692784 w 1825151"/>
              <a:gd name="connsiteY27-14634" fmla="*/ 1136072 h 5680363"/>
              <a:gd name="connsiteX28-14635" fmla="*/ 734347 w 1825151"/>
              <a:gd name="connsiteY28-14636" fmla="*/ 1163781 h 5680363"/>
              <a:gd name="connsiteX29-14637" fmla="*/ 817474 w 1825151"/>
              <a:gd name="connsiteY29-14638" fmla="*/ 1191490 h 5680363"/>
              <a:gd name="connsiteX30-14639" fmla="*/ 845184 w 1825151"/>
              <a:gd name="connsiteY30-14640" fmla="*/ 1219200 h 5680363"/>
              <a:gd name="connsiteX31-14641" fmla="*/ 886747 w 1825151"/>
              <a:gd name="connsiteY31-14642" fmla="*/ 1233054 h 5680363"/>
              <a:gd name="connsiteX32-14643" fmla="*/ 845184 w 1825151"/>
              <a:gd name="connsiteY32-14644" fmla="*/ 1288472 h 5680363"/>
              <a:gd name="connsiteX33-14645" fmla="*/ 789765 w 1825151"/>
              <a:gd name="connsiteY33-14646" fmla="*/ 1288472 h 5680363"/>
              <a:gd name="connsiteX34-14647" fmla="*/ 734347 w 1825151"/>
              <a:gd name="connsiteY34-14648" fmla="*/ 1302327 h 5680363"/>
              <a:gd name="connsiteX35-14649" fmla="*/ 526529 w 1825151"/>
              <a:gd name="connsiteY35-14650" fmla="*/ 1288472 h 5680363"/>
              <a:gd name="connsiteX36-14651" fmla="*/ 443402 w 1825151"/>
              <a:gd name="connsiteY36-14652" fmla="*/ 1246909 h 5680363"/>
              <a:gd name="connsiteX37-14653" fmla="*/ 401838 w 1825151"/>
              <a:gd name="connsiteY37-14654" fmla="*/ 1233054 h 5680363"/>
              <a:gd name="connsiteX38-14655" fmla="*/ 360274 w 1825151"/>
              <a:gd name="connsiteY38-14656" fmla="*/ 1191490 h 5680363"/>
              <a:gd name="connsiteX39-14657" fmla="*/ 277147 w 1825151"/>
              <a:gd name="connsiteY39-14658" fmla="*/ 1246909 h 5680363"/>
              <a:gd name="connsiteX40-14659" fmla="*/ 263293 w 1825151"/>
              <a:gd name="connsiteY40-14660" fmla="*/ 1288472 h 5680363"/>
              <a:gd name="connsiteX41-14661" fmla="*/ 207874 w 1825151"/>
              <a:gd name="connsiteY41-14662" fmla="*/ 1371600 h 5680363"/>
              <a:gd name="connsiteX42-14663" fmla="*/ 180165 w 1825151"/>
              <a:gd name="connsiteY42-14664" fmla="*/ 1468581 h 5680363"/>
              <a:gd name="connsiteX43-14665" fmla="*/ 124747 w 1825151"/>
              <a:gd name="connsiteY43-14666" fmla="*/ 1551709 h 5680363"/>
              <a:gd name="connsiteX44-14667" fmla="*/ 69329 w 1825151"/>
              <a:gd name="connsiteY44-14668" fmla="*/ 1717963 h 5680363"/>
              <a:gd name="connsiteX45-14669" fmla="*/ 55474 w 1825151"/>
              <a:gd name="connsiteY45-14670" fmla="*/ 1759527 h 5680363"/>
              <a:gd name="connsiteX46-14671" fmla="*/ 41620 w 1825151"/>
              <a:gd name="connsiteY46-14672" fmla="*/ 1801090 h 5680363"/>
              <a:gd name="connsiteX47-14673" fmla="*/ 27765 w 1825151"/>
              <a:gd name="connsiteY47-14674" fmla="*/ 2064327 h 5680363"/>
              <a:gd name="connsiteX48-14675" fmla="*/ 13911 w 1825151"/>
              <a:gd name="connsiteY48-14676" fmla="*/ 2105890 h 5680363"/>
              <a:gd name="connsiteX49-14677" fmla="*/ 69328 w 1825151"/>
              <a:gd name="connsiteY49-14678" fmla="*/ 2576946 h 5680363"/>
              <a:gd name="connsiteX50-14679" fmla="*/ 56 w 1825151"/>
              <a:gd name="connsiteY50-14680" fmla="*/ 2798618 h 5680363"/>
              <a:gd name="connsiteX51-14681" fmla="*/ 13911 w 1825151"/>
              <a:gd name="connsiteY51-14682" fmla="*/ 2840181 h 5680363"/>
              <a:gd name="connsiteX52-14683" fmla="*/ 83184 w 1825151"/>
              <a:gd name="connsiteY52-14684" fmla="*/ 2854036 h 5680363"/>
              <a:gd name="connsiteX53-14685" fmla="*/ 138602 w 1825151"/>
              <a:gd name="connsiteY53-14686" fmla="*/ 2867890 h 5680363"/>
              <a:gd name="connsiteX54-14687" fmla="*/ 221729 w 1825151"/>
              <a:gd name="connsiteY54-14688" fmla="*/ 2840181 h 5680363"/>
              <a:gd name="connsiteX55-14689" fmla="*/ 277147 w 1825151"/>
              <a:gd name="connsiteY55-14690" fmla="*/ 2812472 h 5680363"/>
              <a:gd name="connsiteX56-14691" fmla="*/ 332565 w 1825151"/>
              <a:gd name="connsiteY56-14692" fmla="*/ 2798618 h 5680363"/>
              <a:gd name="connsiteX57-14693" fmla="*/ 457256 w 1825151"/>
              <a:gd name="connsiteY57-14694" fmla="*/ 2770909 h 5680363"/>
              <a:gd name="connsiteX58-14695" fmla="*/ 471111 w 1825151"/>
              <a:gd name="connsiteY58-14696" fmla="*/ 2729345 h 5680363"/>
              <a:gd name="connsiteX59-14697" fmla="*/ 387984 w 1825151"/>
              <a:gd name="connsiteY59-14698" fmla="*/ 2729345 h 5680363"/>
              <a:gd name="connsiteX60-14699" fmla="*/ 277147 w 1825151"/>
              <a:gd name="connsiteY60-14700" fmla="*/ 2812472 h 5680363"/>
              <a:gd name="connsiteX61-14701" fmla="*/ 221729 w 1825151"/>
              <a:gd name="connsiteY61-14702" fmla="*/ 2895600 h 5680363"/>
              <a:gd name="connsiteX62-14703" fmla="*/ 249438 w 1825151"/>
              <a:gd name="connsiteY62-14704" fmla="*/ 2937163 h 5680363"/>
              <a:gd name="connsiteX63-14705" fmla="*/ 332565 w 1825151"/>
              <a:gd name="connsiteY63-14706" fmla="*/ 2964872 h 5680363"/>
              <a:gd name="connsiteX64-14707" fmla="*/ 512674 w 1825151"/>
              <a:gd name="connsiteY64-14708" fmla="*/ 2951018 h 5680363"/>
              <a:gd name="connsiteX65-14709" fmla="*/ 637365 w 1825151"/>
              <a:gd name="connsiteY65-14710" fmla="*/ 2881746 h 5680363"/>
              <a:gd name="connsiteX66-14711" fmla="*/ 845184 w 1825151"/>
              <a:gd name="connsiteY66-14712" fmla="*/ 2909454 h 5680363"/>
              <a:gd name="connsiteX67-14713" fmla="*/ 623510 w 1825151"/>
              <a:gd name="connsiteY67-14714" fmla="*/ 2770908 h 5680363"/>
              <a:gd name="connsiteX68-14715" fmla="*/ 1011438 w 1825151"/>
              <a:gd name="connsiteY68-14716" fmla="*/ 2923309 h 5680363"/>
              <a:gd name="connsiteX69-14717" fmla="*/ 1011438 w 1825151"/>
              <a:gd name="connsiteY69-14718" fmla="*/ 2563091 h 5680363"/>
              <a:gd name="connsiteX70-14719" fmla="*/ 775911 w 1825151"/>
              <a:gd name="connsiteY70-14720" fmla="*/ 2438401 h 5680363"/>
              <a:gd name="connsiteX71-14721" fmla="*/ 471111 w 1825151"/>
              <a:gd name="connsiteY71-14722" fmla="*/ 2175163 h 5680363"/>
              <a:gd name="connsiteX72-14723" fmla="*/ 1149984 w 1825151"/>
              <a:gd name="connsiteY72-14724" fmla="*/ 2521528 h 5680363"/>
              <a:gd name="connsiteX73-14725" fmla="*/ 1454783 w 1825151"/>
              <a:gd name="connsiteY73-14726" fmla="*/ 1870364 h 5680363"/>
              <a:gd name="connsiteX74-14727" fmla="*/ 1219255 w 1825151"/>
              <a:gd name="connsiteY74-14728" fmla="*/ 1593273 h 5680363"/>
              <a:gd name="connsiteX75-14729" fmla="*/ 1066855 w 1825151"/>
              <a:gd name="connsiteY75-14730" fmla="*/ 1828801 h 5680363"/>
              <a:gd name="connsiteX76-14731" fmla="*/ 1011437 w 1825151"/>
              <a:gd name="connsiteY76-14732" fmla="*/ 2008910 h 5680363"/>
              <a:gd name="connsiteX77-14733" fmla="*/ 1066855 w 1825151"/>
              <a:gd name="connsiteY77-14734" fmla="*/ 2064328 h 5680363"/>
              <a:gd name="connsiteX78-14735" fmla="*/ 623510 w 1825151"/>
              <a:gd name="connsiteY78-14736" fmla="*/ 1524001 h 5680363"/>
              <a:gd name="connsiteX79-14737" fmla="*/ 748201 w 1825151"/>
              <a:gd name="connsiteY79-14738" fmla="*/ 1648691 h 5680363"/>
              <a:gd name="connsiteX80-14739" fmla="*/ 942166 w 1825151"/>
              <a:gd name="connsiteY80-14740" fmla="*/ 1981200 h 5680363"/>
              <a:gd name="connsiteX81-14741" fmla="*/ 1080710 w 1825151"/>
              <a:gd name="connsiteY81-14742" fmla="*/ 1745673 h 5680363"/>
              <a:gd name="connsiteX82-14743" fmla="*/ 1274673 w 1825151"/>
              <a:gd name="connsiteY82-14744" fmla="*/ 1593273 h 5680363"/>
              <a:gd name="connsiteX83-14745" fmla="*/ 1815002 w 1825151"/>
              <a:gd name="connsiteY83-14746" fmla="*/ 1094510 h 5680363"/>
              <a:gd name="connsiteX84-14747" fmla="*/ 1468637 w 1825151"/>
              <a:gd name="connsiteY84-14748" fmla="*/ 1607128 h 5680363"/>
              <a:gd name="connsiteX85-14749" fmla="*/ 1621037 w 1825151"/>
              <a:gd name="connsiteY85-14750" fmla="*/ 1676401 h 5680363"/>
              <a:gd name="connsiteX86-14751" fmla="*/ 1607184 w 1825151"/>
              <a:gd name="connsiteY86-14752" fmla="*/ 1870364 h 5680363"/>
              <a:gd name="connsiteX87-14753" fmla="*/ 1454784 w 1825151"/>
              <a:gd name="connsiteY87-14754" fmla="*/ 1828801 h 5680363"/>
              <a:gd name="connsiteX88-14755" fmla="*/ 1260820 w 1825151"/>
              <a:gd name="connsiteY88-14756" fmla="*/ 2313710 h 5680363"/>
              <a:gd name="connsiteX89-14757" fmla="*/ 1177693 w 1825151"/>
              <a:gd name="connsiteY89-14758" fmla="*/ 2507673 h 5680363"/>
              <a:gd name="connsiteX90-14759" fmla="*/ 1053002 w 1825151"/>
              <a:gd name="connsiteY90-14760" fmla="*/ 2521528 h 5680363"/>
              <a:gd name="connsiteX91-14761" fmla="*/ 1011438 w 1825151"/>
              <a:gd name="connsiteY91-14762" fmla="*/ 3048000 h 5680363"/>
              <a:gd name="connsiteX92-14763" fmla="*/ 291002 w 1825151"/>
              <a:gd name="connsiteY92-14764" fmla="*/ 3034145 h 5680363"/>
              <a:gd name="connsiteX93-14765" fmla="*/ 235584 w 1825151"/>
              <a:gd name="connsiteY93-14766" fmla="*/ 3020290 h 5680363"/>
              <a:gd name="connsiteX94-14767" fmla="*/ 124747 w 1825151"/>
              <a:gd name="connsiteY94-14768" fmla="*/ 3006436 h 5680363"/>
              <a:gd name="connsiteX95-14769" fmla="*/ 83184 w 1825151"/>
              <a:gd name="connsiteY95-14770" fmla="*/ 2895600 h 5680363"/>
              <a:gd name="connsiteX96-14771" fmla="*/ 55474 w 1825151"/>
              <a:gd name="connsiteY96-14772" fmla="*/ 2854036 h 5680363"/>
              <a:gd name="connsiteX97-14773" fmla="*/ 69329 w 1825151"/>
              <a:gd name="connsiteY97-14774" fmla="*/ 2895600 h 5680363"/>
              <a:gd name="connsiteX98-14775" fmla="*/ 83184 w 1825151"/>
              <a:gd name="connsiteY98-14776" fmla="*/ 3255818 h 5680363"/>
              <a:gd name="connsiteX99-14777" fmla="*/ 110893 w 1825151"/>
              <a:gd name="connsiteY99-14778" fmla="*/ 3297381 h 5680363"/>
              <a:gd name="connsiteX100-14779" fmla="*/ 124747 w 1825151"/>
              <a:gd name="connsiteY100-14780" fmla="*/ 3338945 h 5680363"/>
              <a:gd name="connsiteX101-14781" fmla="*/ 138602 w 1825151"/>
              <a:gd name="connsiteY101-14782" fmla="*/ 3574472 h 5680363"/>
              <a:gd name="connsiteX102-14783" fmla="*/ 180165 w 1825151"/>
              <a:gd name="connsiteY102-14784" fmla="*/ 3657600 h 5680363"/>
              <a:gd name="connsiteX103-14785" fmla="*/ 207874 w 1825151"/>
              <a:gd name="connsiteY103-14786" fmla="*/ 3740727 h 5680363"/>
              <a:gd name="connsiteX104-14787" fmla="*/ 263293 w 1825151"/>
              <a:gd name="connsiteY104-14788" fmla="*/ 3810000 h 5680363"/>
              <a:gd name="connsiteX105-14789" fmla="*/ 401838 w 1825151"/>
              <a:gd name="connsiteY105-14790" fmla="*/ 4544290 h 5680363"/>
              <a:gd name="connsiteX106-14791" fmla="*/ 471111 w 1825151"/>
              <a:gd name="connsiteY106-14792" fmla="*/ 5583382 h 5680363"/>
              <a:gd name="connsiteX107-14793" fmla="*/ 443402 w 1825151"/>
              <a:gd name="connsiteY107-14794" fmla="*/ 5181601 h 5680363"/>
              <a:gd name="connsiteX108-14795" fmla="*/ 332565 w 1825151"/>
              <a:gd name="connsiteY108-14796" fmla="*/ 3976254 h 5680363"/>
              <a:gd name="connsiteX109-14797" fmla="*/ 207874 w 1825151"/>
              <a:gd name="connsiteY109-14798" fmla="*/ 5264727 h 5680363"/>
              <a:gd name="connsiteX110-14799" fmla="*/ 166311 w 1825151"/>
              <a:gd name="connsiteY110-14800" fmla="*/ 5541818 h 5680363"/>
              <a:gd name="connsiteX111-14801" fmla="*/ 138602 w 1825151"/>
              <a:gd name="connsiteY111-14802" fmla="*/ 5583381 h 5680363"/>
              <a:gd name="connsiteX112-14803" fmla="*/ 304856 w 1825151"/>
              <a:gd name="connsiteY112-14804" fmla="*/ 5611091 h 5680363"/>
              <a:gd name="connsiteX113-14805" fmla="*/ 706638 w 1825151"/>
              <a:gd name="connsiteY113-14806" fmla="*/ 5597237 h 5680363"/>
              <a:gd name="connsiteX114-14807" fmla="*/ 748202 w 1825151"/>
              <a:gd name="connsiteY114-14808" fmla="*/ 5389419 h 5680363"/>
              <a:gd name="connsiteX115-14809" fmla="*/ 748202 w 1825151"/>
              <a:gd name="connsiteY115-14810" fmla="*/ 3893128 h 5680363"/>
              <a:gd name="connsiteX116-14811" fmla="*/ 706638 w 1825151"/>
              <a:gd name="connsiteY116-14812" fmla="*/ 3075710 h 5680363"/>
              <a:gd name="connsiteX117-14813" fmla="*/ 845184 w 1825151"/>
              <a:gd name="connsiteY117-14814" fmla="*/ 3061855 h 5680363"/>
              <a:gd name="connsiteX118-14815" fmla="*/ 1011438 w 1825151"/>
              <a:gd name="connsiteY118-14816" fmla="*/ 3048001 h 5680363"/>
              <a:gd name="connsiteX119-14817" fmla="*/ 1053002 w 1825151"/>
              <a:gd name="connsiteY119-14818" fmla="*/ 3034146 h 5680363"/>
              <a:gd name="connsiteX120-14819" fmla="*/ 1080711 w 1825151"/>
              <a:gd name="connsiteY120-14820" fmla="*/ 3283528 h 5680363"/>
              <a:gd name="connsiteX121-14821" fmla="*/ 1149984 w 1825151"/>
              <a:gd name="connsiteY121-14822" fmla="*/ 3713020 h 5680363"/>
              <a:gd name="connsiteX122-14823" fmla="*/ 1177694 w 1825151"/>
              <a:gd name="connsiteY122-14824" fmla="*/ 4904510 h 5680363"/>
              <a:gd name="connsiteX123" fmla="*/ 1094564 w 1825151"/>
              <a:gd name="connsiteY123" fmla="*/ 5680363 h 5680363"/>
              <a:gd name="connsiteX0-14825" fmla="*/ 969874 w 1825847"/>
              <a:gd name="connsiteY0-14826" fmla="*/ 304800 h 5680363"/>
              <a:gd name="connsiteX1-14827" fmla="*/ 1053002 w 1825847"/>
              <a:gd name="connsiteY1-14828" fmla="*/ 290945 h 5680363"/>
              <a:gd name="connsiteX2-14829" fmla="*/ 1094565 w 1825847"/>
              <a:gd name="connsiteY2-14830" fmla="*/ 277090 h 5680363"/>
              <a:gd name="connsiteX3-14831" fmla="*/ 1080711 w 1825847"/>
              <a:gd name="connsiteY3-14832" fmla="*/ 193963 h 5680363"/>
              <a:gd name="connsiteX4-14833" fmla="*/ 1025293 w 1825847"/>
              <a:gd name="connsiteY4-14834" fmla="*/ 124690 h 5680363"/>
              <a:gd name="connsiteX5-14835" fmla="*/ 956020 w 1825847"/>
              <a:gd name="connsiteY5-14836" fmla="*/ 69272 h 5680363"/>
              <a:gd name="connsiteX6-14837" fmla="*/ 831329 w 1825847"/>
              <a:gd name="connsiteY6-14838" fmla="*/ 0 h 5680363"/>
              <a:gd name="connsiteX7-14839" fmla="*/ 401838 w 1825847"/>
              <a:gd name="connsiteY7-14840" fmla="*/ 13854 h 5680363"/>
              <a:gd name="connsiteX8-14841" fmla="*/ 360274 w 1825847"/>
              <a:gd name="connsiteY8-14842" fmla="*/ 27709 h 5680363"/>
              <a:gd name="connsiteX9-14843" fmla="*/ 318711 w 1825847"/>
              <a:gd name="connsiteY9-14844" fmla="*/ 55418 h 5680363"/>
              <a:gd name="connsiteX10-14845" fmla="*/ 277147 w 1825847"/>
              <a:gd name="connsiteY10-14846" fmla="*/ 96981 h 5680363"/>
              <a:gd name="connsiteX11-14847" fmla="*/ 263293 w 1825847"/>
              <a:gd name="connsiteY11-14848" fmla="*/ 138545 h 5680363"/>
              <a:gd name="connsiteX12-14849" fmla="*/ 180165 w 1825847"/>
              <a:gd name="connsiteY12-14850" fmla="*/ 180109 h 5680363"/>
              <a:gd name="connsiteX13-14851" fmla="*/ 166311 w 1825847"/>
              <a:gd name="connsiteY13-14852" fmla="*/ 346363 h 5680363"/>
              <a:gd name="connsiteX14-14853" fmla="*/ 138602 w 1825847"/>
              <a:gd name="connsiteY14-14854" fmla="*/ 387927 h 5680363"/>
              <a:gd name="connsiteX15-14855" fmla="*/ 97038 w 1825847"/>
              <a:gd name="connsiteY15-14856" fmla="*/ 457200 h 5680363"/>
              <a:gd name="connsiteX16-14857" fmla="*/ 124747 w 1825847"/>
              <a:gd name="connsiteY16-14858" fmla="*/ 498763 h 5680363"/>
              <a:gd name="connsiteX17-14859" fmla="*/ 207874 w 1825847"/>
              <a:gd name="connsiteY17-14860" fmla="*/ 526472 h 5680363"/>
              <a:gd name="connsiteX18-14861" fmla="*/ 235584 w 1825847"/>
              <a:gd name="connsiteY18-14862" fmla="*/ 568036 h 5680363"/>
              <a:gd name="connsiteX19-14863" fmla="*/ 249438 w 1825847"/>
              <a:gd name="connsiteY19-14864" fmla="*/ 678872 h 5680363"/>
              <a:gd name="connsiteX20-14865" fmla="*/ 291002 w 1825847"/>
              <a:gd name="connsiteY20-14866" fmla="*/ 692727 h 5680363"/>
              <a:gd name="connsiteX21-14867" fmla="*/ 332565 w 1825847"/>
              <a:gd name="connsiteY21-14868" fmla="*/ 720436 h 5680363"/>
              <a:gd name="connsiteX22-14869" fmla="*/ 346420 w 1825847"/>
              <a:gd name="connsiteY22-14870" fmla="*/ 762000 h 5680363"/>
              <a:gd name="connsiteX23-14871" fmla="*/ 415693 w 1825847"/>
              <a:gd name="connsiteY23-14872" fmla="*/ 886690 h 5680363"/>
              <a:gd name="connsiteX24-14873" fmla="*/ 415693 w 1825847"/>
              <a:gd name="connsiteY24-14874" fmla="*/ 1066800 h 5680363"/>
              <a:gd name="connsiteX25-14875" fmla="*/ 498820 w 1825847"/>
              <a:gd name="connsiteY25-14876" fmla="*/ 1094509 h 5680363"/>
              <a:gd name="connsiteX26-14877" fmla="*/ 609656 w 1825847"/>
              <a:gd name="connsiteY26-14878" fmla="*/ 1108363 h 5680363"/>
              <a:gd name="connsiteX27-14879" fmla="*/ 692784 w 1825847"/>
              <a:gd name="connsiteY27-14880" fmla="*/ 1136072 h 5680363"/>
              <a:gd name="connsiteX28-14881" fmla="*/ 734347 w 1825847"/>
              <a:gd name="connsiteY28-14882" fmla="*/ 1163781 h 5680363"/>
              <a:gd name="connsiteX29-14883" fmla="*/ 817474 w 1825847"/>
              <a:gd name="connsiteY29-14884" fmla="*/ 1191490 h 5680363"/>
              <a:gd name="connsiteX30-14885" fmla="*/ 845184 w 1825847"/>
              <a:gd name="connsiteY30-14886" fmla="*/ 1219200 h 5680363"/>
              <a:gd name="connsiteX31-14887" fmla="*/ 886747 w 1825847"/>
              <a:gd name="connsiteY31-14888" fmla="*/ 1233054 h 5680363"/>
              <a:gd name="connsiteX32-14889" fmla="*/ 845184 w 1825847"/>
              <a:gd name="connsiteY32-14890" fmla="*/ 1288472 h 5680363"/>
              <a:gd name="connsiteX33-14891" fmla="*/ 789765 w 1825847"/>
              <a:gd name="connsiteY33-14892" fmla="*/ 1288472 h 5680363"/>
              <a:gd name="connsiteX34-14893" fmla="*/ 734347 w 1825847"/>
              <a:gd name="connsiteY34-14894" fmla="*/ 1302327 h 5680363"/>
              <a:gd name="connsiteX35-14895" fmla="*/ 526529 w 1825847"/>
              <a:gd name="connsiteY35-14896" fmla="*/ 1288472 h 5680363"/>
              <a:gd name="connsiteX36-14897" fmla="*/ 443402 w 1825847"/>
              <a:gd name="connsiteY36-14898" fmla="*/ 1246909 h 5680363"/>
              <a:gd name="connsiteX37-14899" fmla="*/ 401838 w 1825847"/>
              <a:gd name="connsiteY37-14900" fmla="*/ 1233054 h 5680363"/>
              <a:gd name="connsiteX38-14901" fmla="*/ 360274 w 1825847"/>
              <a:gd name="connsiteY38-14902" fmla="*/ 1191490 h 5680363"/>
              <a:gd name="connsiteX39-14903" fmla="*/ 277147 w 1825847"/>
              <a:gd name="connsiteY39-14904" fmla="*/ 1246909 h 5680363"/>
              <a:gd name="connsiteX40-14905" fmla="*/ 263293 w 1825847"/>
              <a:gd name="connsiteY40-14906" fmla="*/ 1288472 h 5680363"/>
              <a:gd name="connsiteX41-14907" fmla="*/ 207874 w 1825847"/>
              <a:gd name="connsiteY41-14908" fmla="*/ 1371600 h 5680363"/>
              <a:gd name="connsiteX42-14909" fmla="*/ 180165 w 1825847"/>
              <a:gd name="connsiteY42-14910" fmla="*/ 1468581 h 5680363"/>
              <a:gd name="connsiteX43-14911" fmla="*/ 124747 w 1825847"/>
              <a:gd name="connsiteY43-14912" fmla="*/ 1551709 h 5680363"/>
              <a:gd name="connsiteX44-14913" fmla="*/ 69329 w 1825847"/>
              <a:gd name="connsiteY44-14914" fmla="*/ 1717963 h 5680363"/>
              <a:gd name="connsiteX45-14915" fmla="*/ 55474 w 1825847"/>
              <a:gd name="connsiteY45-14916" fmla="*/ 1759527 h 5680363"/>
              <a:gd name="connsiteX46-14917" fmla="*/ 41620 w 1825847"/>
              <a:gd name="connsiteY46-14918" fmla="*/ 1801090 h 5680363"/>
              <a:gd name="connsiteX47-14919" fmla="*/ 27765 w 1825847"/>
              <a:gd name="connsiteY47-14920" fmla="*/ 2064327 h 5680363"/>
              <a:gd name="connsiteX48-14921" fmla="*/ 13911 w 1825847"/>
              <a:gd name="connsiteY48-14922" fmla="*/ 2105890 h 5680363"/>
              <a:gd name="connsiteX49-14923" fmla="*/ 69328 w 1825847"/>
              <a:gd name="connsiteY49-14924" fmla="*/ 2576946 h 5680363"/>
              <a:gd name="connsiteX50-14925" fmla="*/ 56 w 1825847"/>
              <a:gd name="connsiteY50-14926" fmla="*/ 2798618 h 5680363"/>
              <a:gd name="connsiteX51-14927" fmla="*/ 13911 w 1825847"/>
              <a:gd name="connsiteY51-14928" fmla="*/ 2840181 h 5680363"/>
              <a:gd name="connsiteX52-14929" fmla="*/ 83184 w 1825847"/>
              <a:gd name="connsiteY52-14930" fmla="*/ 2854036 h 5680363"/>
              <a:gd name="connsiteX53-14931" fmla="*/ 138602 w 1825847"/>
              <a:gd name="connsiteY53-14932" fmla="*/ 2867890 h 5680363"/>
              <a:gd name="connsiteX54-14933" fmla="*/ 221729 w 1825847"/>
              <a:gd name="connsiteY54-14934" fmla="*/ 2840181 h 5680363"/>
              <a:gd name="connsiteX55-14935" fmla="*/ 277147 w 1825847"/>
              <a:gd name="connsiteY55-14936" fmla="*/ 2812472 h 5680363"/>
              <a:gd name="connsiteX56-14937" fmla="*/ 332565 w 1825847"/>
              <a:gd name="connsiteY56-14938" fmla="*/ 2798618 h 5680363"/>
              <a:gd name="connsiteX57-14939" fmla="*/ 457256 w 1825847"/>
              <a:gd name="connsiteY57-14940" fmla="*/ 2770909 h 5680363"/>
              <a:gd name="connsiteX58-14941" fmla="*/ 471111 w 1825847"/>
              <a:gd name="connsiteY58-14942" fmla="*/ 2729345 h 5680363"/>
              <a:gd name="connsiteX59-14943" fmla="*/ 387984 w 1825847"/>
              <a:gd name="connsiteY59-14944" fmla="*/ 2729345 h 5680363"/>
              <a:gd name="connsiteX60-14945" fmla="*/ 277147 w 1825847"/>
              <a:gd name="connsiteY60-14946" fmla="*/ 2812472 h 5680363"/>
              <a:gd name="connsiteX61-14947" fmla="*/ 221729 w 1825847"/>
              <a:gd name="connsiteY61-14948" fmla="*/ 2895600 h 5680363"/>
              <a:gd name="connsiteX62-14949" fmla="*/ 249438 w 1825847"/>
              <a:gd name="connsiteY62-14950" fmla="*/ 2937163 h 5680363"/>
              <a:gd name="connsiteX63-14951" fmla="*/ 332565 w 1825847"/>
              <a:gd name="connsiteY63-14952" fmla="*/ 2964872 h 5680363"/>
              <a:gd name="connsiteX64-14953" fmla="*/ 512674 w 1825847"/>
              <a:gd name="connsiteY64-14954" fmla="*/ 2951018 h 5680363"/>
              <a:gd name="connsiteX65-14955" fmla="*/ 637365 w 1825847"/>
              <a:gd name="connsiteY65-14956" fmla="*/ 2881746 h 5680363"/>
              <a:gd name="connsiteX66-14957" fmla="*/ 845184 w 1825847"/>
              <a:gd name="connsiteY66-14958" fmla="*/ 2909454 h 5680363"/>
              <a:gd name="connsiteX67-14959" fmla="*/ 623510 w 1825847"/>
              <a:gd name="connsiteY67-14960" fmla="*/ 2770908 h 5680363"/>
              <a:gd name="connsiteX68-14961" fmla="*/ 1011438 w 1825847"/>
              <a:gd name="connsiteY68-14962" fmla="*/ 2923309 h 5680363"/>
              <a:gd name="connsiteX69-14963" fmla="*/ 1011438 w 1825847"/>
              <a:gd name="connsiteY69-14964" fmla="*/ 2563091 h 5680363"/>
              <a:gd name="connsiteX70-14965" fmla="*/ 775911 w 1825847"/>
              <a:gd name="connsiteY70-14966" fmla="*/ 2438401 h 5680363"/>
              <a:gd name="connsiteX71-14967" fmla="*/ 471111 w 1825847"/>
              <a:gd name="connsiteY71-14968" fmla="*/ 2175163 h 5680363"/>
              <a:gd name="connsiteX72-14969" fmla="*/ 1149984 w 1825847"/>
              <a:gd name="connsiteY72-14970" fmla="*/ 2521528 h 5680363"/>
              <a:gd name="connsiteX73-14971" fmla="*/ 1454783 w 1825847"/>
              <a:gd name="connsiteY73-14972" fmla="*/ 1870364 h 5680363"/>
              <a:gd name="connsiteX74-14973" fmla="*/ 1219255 w 1825847"/>
              <a:gd name="connsiteY74-14974" fmla="*/ 1593273 h 5680363"/>
              <a:gd name="connsiteX75-14975" fmla="*/ 1066855 w 1825847"/>
              <a:gd name="connsiteY75-14976" fmla="*/ 1828801 h 5680363"/>
              <a:gd name="connsiteX76-14977" fmla="*/ 1011437 w 1825847"/>
              <a:gd name="connsiteY76-14978" fmla="*/ 2008910 h 5680363"/>
              <a:gd name="connsiteX77-14979" fmla="*/ 1066855 w 1825847"/>
              <a:gd name="connsiteY77-14980" fmla="*/ 2064328 h 5680363"/>
              <a:gd name="connsiteX78-14981" fmla="*/ 623510 w 1825847"/>
              <a:gd name="connsiteY78-14982" fmla="*/ 1524001 h 5680363"/>
              <a:gd name="connsiteX79-14983" fmla="*/ 748201 w 1825847"/>
              <a:gd name="connsiteY79-14984" fmla="*/ 1648691 h 5680363"/>
              <a:gd name="connsiteX80-14985" fmla="*/ 942166 w 1825847"/>
              <a:gd name="connsiteY80-14986" fmla="*/ 1981200 h 5680363"/>
              <a:gd name="connsiteX81-14987" fmla="*/ 1080710 w 1825847"/>
              <a:gd name="connsiteY81-14988" fmla="*/ 1745673 h 5680363"/>
              <a:gd name="connsiteX82-14989" fmla="*/ 1274673 w 1825847"/>
              <a:gd name="connsiteY82-14990" fmla="*/ 1593273 h 5680363"/>
              <a:gd name="connsiteX83-14991" fmla="*/ 1815002 w 1825847"/>
              <a:gd name="connsiteY83-14992" fmla="*/ 1094510 h 5680363"/>
              <a:gd name="connsiteX84-14993" fmla="*/ 1496346 w 1825847"/>
              <a:gd name="connsiteY84-14994" fmla="*/ 1704110 h 5680363"/>
              <a:gd name="connsiteX85-14995" fmla="*/ 1621037 w 1825847"/>
              <a:gd name="connsiteY85-14996" fmla="*/ 1676401 h 5680363"/>
              <a:gd name="connsiteX86-14997" fmla="*/ 1607184 w 1825847"/>
              <a:gd name="connsiteY86-14998" fmla="*/ 1870364 h 5680363"/>
              <a:gd name="connsiteX87-14999" fmla="*/ 1454784 w 1825847"/>
              <a:gd name="connsiteY87-15000" fmla="*/ 1828801 h 5680363"/>
              <a:gd name="connsiteX88-15001" fmla="*/ 1260820 w 1825847"/>
              <a:gd name="connsiteY88-15002" fmla="*/ 2313710 h 5680363"/>
              <a:gd name="connsiteX89-15003" fmla="*/ 1177693 w 1825847"/>
              <a:gd name="connsiteY89-15004" fmla="*/ 2507673 h 5680363"/>
              <a:gd name="connsiteX90-15005" fmla="*/ 1053002 w 1825847"/>
              <a:gd name="connsiteY90-15006" fmla="*/ 2521528 h 5680363"/>
              <a:gd name="connsiteX91-15007" fmla="*/ 1011438 w 1825847"/>
              <a:gd name="connsiteY91-15008" fmla="*/ 3048000 h 5680363"/>
              <a:gd name="connsiteX92-15009" fmla="*/ 291002 w 1825847"/>
              <a:gd name="connsiteY92-15010" fmla="*/ 3034145 h 5680363"/>
              <a:gd name="connsiteX93-15011" fmla="*/ 235584 w 1825847"/>
              <a:gd name="connsiteY93-15012" fmla="*/ 3020290 h 5680363"/>
              <a:gd name="connsiteX94-15013" fmla="*/ 124747 w 1825847"/>
              <a:gd name="connsiteY94-15014" fmla="*/ 3006436 h 5680363"/>
              <a:gd name="connsiteX95-15015" fmla="*/ 83184 w 1825847"/>
              <a:gd name="connsiteY95-15016" fmla="*/ 2895600 h 5680363"/>
              <a:gd name="connsiteX96-15017" fmla="*/ 55474 w 1825847"/>
              <a:gd name="connsiteY96-15018" fmla="*/ 2854036 h 5680363"/>
              <a:gd name="connsiteX97-15019" fmla="*/ 69329 w 1825847"/>
              <a:gd name="connsiteY97-15020" fmla="*/ 2895600 h 5680363"/>
              <a:gd name="connsiteX98-15021" fmla="*/ 83184 w 1825847"/>
              <a:gd name="connsiteY98-15022" fmla="*/ 3255818 h 5680363"/>
              <a:gd name="connsiteX99-15023" fmla="*/ 110893 w 1825847"/>
              <a:gd name="connsiteY99-15024" fmla="*/ 3297381 h 5680363"/>
              <a:gd name="connsiteX100-15025" fmla="*/ 124747 w 1825847"/>
              <a:gd name="connsiteY100-15026" fmla="*/ 3338945 h 5680363"/>
              <a:gd name="connsiteX101-15027" fmla="*/ 138602 w 1825847"/>
              <a:gd name="connsiteY101-15028" fmla="*/ 3574472 h 5680363"/>
              <a:gd name="connsiteX102-15029" fmla="*/ 180165 w 1825847"/>
              <a:gd name="connsiteY102-15030" fmla="*/ 3657600 h 5680363"/>
              <a:gd name="connsiteX103-15031" fmla="*/ 207874 w 1825847"/>
              <a:gd name="connsiteY103-15032" fmla="*/ 3740727 h 5680363"/>
              <a:gd name="connsiteX104-15033" fmla="*/ 263293 w 1825847"/>
              <a:gd name="connsiteY104-15034" fmla="*/ 3810000 h 5680363"/>
              <a:gd name="connsiteX105-15035" fmla="*/ 401838 w 1825847"/>
              <a:gd name="connsiteY105-15036" fmla="*/ 4544290 h 5680363"/>
              <a:gd name="connsiteX106-15037" fmla="*/ 471111 w 1825847"/>
              <a:gd name="connsiteY106-15038" fmla="*/ 5583382 h 5680363"/>
              <a:gd name="connsiteX107-15039" fmla="*/ 443402 w 1825847"/>
              <a:gd name="connsiteY107-15040" fmla="*/ 5181601 h 5680363"/>
              <a:gd name="connsiteX108-15041" fmla="*/ 332565 w 1825847"/>
              <a:gd name="connsiteY108-15042" fmla="*/ 3976254 h 5680363"/>
              <a:gd name="connsiteX109-15043" fmla="*/ 207874 w 1825847"/>
              <a:gd name="connsiteY109-15044" fmla="*/ 5264727 h 5680363"/>
              <a:gd name="connsiteX110-15045" fmla="*/ 166311 w 1825847"/>
              <a:gd name="connsiteY110-15046" fmla="*/ 5541818 h 5680363"/>
              <a:gd name="connsiteX111-15047" fmla="*/ 138602 w 1825847"/>
              <a:gd name="connsiteY111-15048" fmla="*/ 5583381 h 5680363"/>
              <a:gd name="connsiteX112-15049" fmla="*/ 304856 w 1825847"/>
              <a:gd name="connsiteY112-15050" fmla="*/ 5611091 h 5680363"/>
              <a:gd name="connsiteX113-15051" fmla="*/ 706638 w 1825847"/>
              <a:gd name="connsiteY113-15052" fmla="*/ 5597237 h 5680363"/>
              <a:gd name="connsiteX114-15053" fmla="*/ 748202 w 1825847"/>
              <a:gd name="connsiteY114-15054" fmla="*/ 5389419 h 5680363"/>
              <a:gd name="connsiteX115-15055" fmla="*/ 748202 w 1825847"/>
              <a:gd name="connsiteY115-15056" fmla="*/ 3893128 h 5680363"/>
              <a:gd name="connsiteX116-15057" fmla="*/ 706638 w 1825847"/>
              <a:gd name="connsiteY116-15058" fmla="*/ 3075710 h 5680363"/>
              <a:gd name="connsiteX117-15059" fmla="*/ 845184 w 1825847"/>
              <a:gd name="connsiteY117-15060" fmla="*/ 3061855 h 5680363"/>
              <a:gd name="connsiteX118-15061" fmla="*/ 1011438 w 1825847"/>
              <a:gd name="connsiteY118-15062" fmla="*/ 3048001 h 5680363"/>
              <a:gd name="connsiteX119-15063" fmla="*/ 1053002 w 1825847"/>
              <a:gd name="connsiteY119-15064" fmla="*/ 3034146 h 5680363"/>
              <a:gd name="connsiteX120-15065" fmla="*/ 1080711 w 1825847"/>
              <a:gd name="connsiteY120-15066" fmla="*/ 3283528 h 5680363"/>
              <a:gd name="connsiteX121-15067" fmla="*/ 1149984 w 1825847"/>
              <a:gd name="connsiteY121-15068" fmla="*/ 3713020 h 5680363"/>
              <a:gd name="connsiteX122-15069" fmla="*/ 1177694 w 1825847"/>
              <a:gd name="connsiteY122-15070" fmla="*/ 4904510 h 5680363"/>
              <a:gd name="connsiteX123-15071" fmla="*/ 1094564 w 1825847"/>
              <a:gd name="connsiteY123-15072" fmla="*/ 5680363 h 5680363"/>
              <a:gd name="connsiteX0-15073" fmla="*/ 969874 w 1826151"/>
              <a:gd name="connsiteY0-15074" fmla="*/ 304800 h 5680363"/>
              <a:gd name="connsiteX1-15075" fmla="*/ 1053002 w 1826151"/>
              <a:gd name="connsiteY1-15076" fmla="*/ 290945 h 5680363"/>
              <a:gd name="connsiteX2-15077" fmla="*/ 1094565 w 1826151"/>
              <a:gd name="connsiteY2-15078" fmla="*/ 277090 h 5680363"/>
              <a:gd name="connsiteX3-15079" fmla="*/ 1080711 w 1826151"/>
              <a:gd name="connsiteY3-15080" fmla="*/ 193963 h 5680363"/>
              <a:gd name="connsiteX4-15081" fmla="*/ 1025293 w 1826151"/>
              <a:gd name="connsiteY4-15082" fmla="*/ 124690 h 5680363"/>
              <a:gd name="connsiteX5-15083" fmla="*/ 956020 w 1826151"/>
              <a:gd name="connsiteY5-15084" fmla="*/ 69272 h 5680363"/>
              <a:gd name="connsiteX6-15085" fmla="*/ 831329 w 1826151"/>
              <a:gd name="connsiteY6-15086" fmla="*/ 0 h 5680363"/>
              <a:gd name="connsiteX7-15087" fmla="*/ 401838 w 1826151"/>
              <a:gd name="connsiteY7-15088" fmla="*/ 13854 h 5680363"/>
              <a:gd name="connsiteX8-15089" fmla="*/ 360274 w 1826151"/>
              <a:gd name="connsiteY8-15090" fmla="*/ 27709 h 5680363"/>
              <a:gd name="connsiteX9-15091" fmla="*/ 318711 w 1826151"/>
              <a:gd name="connsiteY9-15092" fmla="*/ 55418 h 5680363"/>
              <a:gd name="connsiteX10-15093" fmla="*/ 277147 w 1826151"/>
              <a:gd name="connsiteY10-15094" fmla="*/ 96981 h 5680363"/>
              <a:gd name="connsiteX11-15095" fmla="*/ 263293 w 1826151"/>
              <a:gd name="connsiteY11-15096" fmla="*/ 138545 h 5680363"/>
              <a:gd name="connsiteX12-15097" fmla="*/ 180165 w 1826151"/>
              <a:gd name="connsiteY12-15098" fmla="*/ 180109 h 5680363"/>
              <a:gd name="connsiteX13-15099" fmla="*/ 166311 w 1826151"/>
              <a:gd name="connsiteY13-15100" fmla="*/ 346363 h 5680363"/>
              <a:gd name="connsiteX14-15101" fmla="*/ 138602 w 1826151"/>
              <a:gd name="connsiteY14-15102" fmla="*/ 387927 h 5680363"/>
              <a:gd name="connsiteX15-15103" fmla="*/ 97038 w 1826151"/>
              <a:gd name="connsiteY15-15104" fmla="*/ 457200 h 5680363"/>
              <a:gd name="connsiteX16-15105" fmla="*/ 124747 w 1826151"/>
              <a:gd name="connsiteY16-15106" fmla="*/ 498763 h 5680363"/>
              <a:gd name="connsiteX17-15107" fmla="*/ 207874 w 1826151"/>
              <a:gd name="connsiteY17-15108" fmla="*/ 526472 h 5680363"/>
              <a:gd name="connsiteX18-15109" fmla="*/ 235584 w 1826151"/>
              <a:gd name="connsiteY18-15110" fmla="*/ 568036 h 5680363"/>
              <a:gd name="connsiteX19-15111" fmla="*/ 249438 w 1826151"/>
              <a:gd name="connsiteY19-15112" fmla="*/ 678872 h 5680363"/>
              <a:gd name="connsiteX20-15113" fmla="*/ 291002 w 1826151"/>
              <a:gd name="connsiteY20-15114" fmla="*/ 692727 h 5680363"/>
              <a:gd name="connsiteX21-15115" fmla="*/ 332565 w 1826151"/>
              <a:gd name="connsiteY21-15116" fmla="*/ 720436 h 5680363"/>
              <a:gd name="connsiteX22-15117" fmla="*/ 346420 w 1826151"/>
              <a:gd name="connsiteY22-15118" fmla="*/ 762000 h 5680363"/>
              <a:gd name="connsiteX23-15119" fmla="*/ 415693 w 1826151"/>
              <a:gd name="connsiteY23-15120" fmla="*/ 886690 h 5680363"/>
              <a:gd name="connsiteX24-15121" fmla="*/ 415693 w 1826151"/>
              <a:gd name="connsiteY24-15122" fmla="*/ 1066800 h 5680363"/>
              <a:gd name="connsiteX25-15123" fmla="*/ 498820 w 1826151"/>
              <a:gd name="connsiteY25-15124" fmla="*/ 1094509 h 5680363"/>
              <a:gd name="connsiteX26-15125" fmla="*/ 609656 w 1826151"/>
              <a:gd name="connsiteY26-15126" fmla="*/ 1108363 h 5680363"/>
              <a:gd name="connsiteX27-15127" fmla="*/ 692784 w 1826151"/>
              <a:gd name="connsiteY27-15128" fmla="*/ 1136072 h 5680363"/>
              <a:gd name="connsiteX28-15129" fmla="*/ 734347 w 1826151"/>
              <a:gd name="connsiteY28-15130" fmla="*/ 1163781 h 5680363"/>
              <a:gd name="connsiteX29-15131" fmla="*/ 817474 w 1826151"/>
              <a:gd name="connsiteY29-15132" fmla="*/ 1191490 h 5680363"/>
              <a:gd name="connsiteX30-15133" fmla="*/ 845184 w 1826151"/>
              <a:gd name="connsiteY30-15134" fmla="*/ 1219200 h 5680363"/>
              <a:gd name="connsiteX31-15135" fmla="*/ 886747 w 1826151"/>
              <a:gd name="connsiteY31-15136" fmla="*/ 1233054 h 5680363"/>
              <a:gd name="connsiteX32-15137" fmla="*/ 845184 w 1826151"/>
              <a:gd name="connsiteY32-15138" fmla="*/ 1288472 h 5680363"/>
              <a:gd name="connsiteX33-15139" fmla="*/ 789765 w 1826151"/>
              <a:gd name="connsiteY33-15140" fmla="*/ 1288472 h 5680363"/>
              <a:gd name="connsiteX34-15141" fmla="*/ 734347 w 1826151"/>
              <a:gd name="connsiteY34-15142" fmla="*/ 1302327 h 5680363"/>
              <a:gd name="connsiteX35-15143" fmla="*/ 526529 w 1826151"/>
              <a:gd name="connsiteY35-15144" fmla="*/ 1288472 h 5680363"/>
              <a:gd name="connsiteX36-15145" fmla="*/ 443402 w 1826151"/>
              <a:gd name="connsiteY36-15146" fmla="*/ 1246909 h 5680363"/>
              <a:gd name="connsiteX37-15147" fmla="*/ 401838 w 1826151"/>
              <a:gd name="connsiteY37-15148" fmla="*/ 1233054 h 5680363"/>
              <a:gd name="connsiteX38-15149" fmla="*/ 360274 w 1826151"/>
              <a:gd name="connsiteY38-15150" fmla="*/ 1191490 h 5680363"/>
              <a:gd name="connsiteX39-15151" fmla="*/ 277147 w 1826151"/>
              <a:gd name="connsiteY39-15152" fmla="*/ 1246909 h 5680363"/>
              <a:gd name="connsiteX40-15153" fmla="*/ 263293 w 1826151"/>
              <a:gd name="connsiteY40-15154" fmla="*/ 1288472 h 5680363"/>
              <a:gd name="connsiteX41-15155" fmla="*/ 207874 w 1826151"/>
              <a:gd name="connsiteY41-15156" fmla="*/ 1371600 h 5680363"/>
              <a:gd name="connsiteX42-15157" fmla="*/ 180165 w 1826151"/>
              <a:gd name="connsiteY42-15158" fmla="*/ 1468581 h 5680363"/>
              <a:gd name="connsiteX43-15159" fmla="*/ 124747 w 1826151"/>
              <a:gd name="connsiteY43-15160" fmla="*/ 1551709 h 5680363"/>
              <a:gd name="connsiteX44-15161" fmla="*/ 69329 w 1826151"/>
              <a:gd name="connsiteY44-15162" fmla="*/ 1717963 h 5680363"/>
              <a:gd name="connsiteX45-15163" fmla="*/ 55474 w 1826151"/>
              <a:gd name="connsiteY45-15164" fmla="*/ 1759527 h 5680363"/>
              <a:gd name="connsiteX46-15165" fmla="*/ 41620 w 1826151"/>
              <a:gd name="connsiteY46-15166" fmla="*/ 1801090 h 5680363"/>
              <a:gd name="connsiteX47-15167" fmla="*/ 27765 w 1826151"/>
              <a:gd name="connsiteY47-15168" fmla="*/ 2064327 h 5680363"/>
              <a:gd name="connsiteX48-15169" fmla="*/ 13911 w 1826151"/>
              <a:gd name="connsiteY48-15170" fmla="*/ 2105890 h 5680363"/>
              <a:gd name="connsiteX49-15171" fmla="*/ 69328 w 1826151"/>
              <a:gd name="connsiteY49-15172" fmla="*/ 2576946 h 5680363"/>
              <a:gd name="connsiteX50-15173" fmla="*/ 56 w 1826151"/>
              <a:gd name="connsiteY50-15174" fmla="*/ 2798618 h 5680363"/>
              <a:gd name="connsiteX51-15175" fmla="*/ 13911 w 1826151"/>
              <a:gd name="connsiteY51-15176" fmla="*/ 2840181 h 5680363"/>
              <a:gd name="connsiteX52-15177" fmla="*/ 83184 w 1826151"/>
              <a:gd name="connsiteY52-15178" fmla="*/ 2854036 h 5680363"/>
              <a:gd name="connsiteX53-15179" fmla="*/ 138602 w 1826151"/>
              <a:gd name="connsiteY53-15180" fmla="*/ 2867890 h 5680363"/>
              <a:gd name="connsiteX54-15181" fmla="*/ 221729 w 1826151"/>
              <a:gd name="connsiteY54-15182" fmla="*/ 2840181 h 5680363"/>
              <a:gd name="connsiteX55-15183" fmla="*/ 277147 w 1826151"/>
              <a:gd name="connsiteY55-15184" fmla="*/ 2812472 h 5680363"/>
              <a:gd name="connsiteX56-15185" fmla="*/ 332565 w 1826151"/>
              <a:gd name="connsiteY56-15186" fmla="*/ 2798618 h 5680363"/>
              <a:gd name="connsiteX57-15187" fmla="*/ 457256 w 1826151"/>
              <a:gd name="connsiteY57-15188" fmla="*/ 2770909 h 5680363"/>
              <a:gd name="connsiteX58-15189" fmla="*/ 471111 w 1826151"/>
              <a:gd name="connsiteY58-15190" fmla="*/ 2729345 h 5680363"/>
              <a:gd name="connsiteX59-15191" fmla="*/ 387984 w 1826151"/>
              <a:gd name="connsiteY59-15192" fmla="*/ 2729345 h 5680363"/>
              <a:gd name="connsiteX60-15193" fmla="*/ 277147 w 1826151"/>
              <a:gd name="connsiteY60-15194" fmla="*/ 2812472 h 5680363"/>
              <a:gd name="connsiteX61-15195" fmla="*/ 221729 w 1826151"/>
              <a:gd name="connsiteY61-15196" fmla="*/ 2895600 h 5680363"/>
              <a:gd name="connsiteX62-15197" fmla="*/ 249438 w 1826151"/>
              <a:gd name="connsiteY62-15198" fmla="*/ 2937163 h 5680363"/>
              <a:gd name="connsiteX63-15199" fmla="*/ 332565 w 1826151"/>
              <a:gd name="connsiteY63-15200" fmla="*/ 2964872 h 5680363"/>
              <a:gd name="connsiteX64-15201" fmla="*/ 512674 w 1826151"/>
              <a:gd name="connsiteY64-15202" fmla="*/ 2951018 h 5680363"/>
              <a:gd name="connsiteX65-15203" fmla="*/ 637365 w 1826151"/>
              <a:gd name="connsiteY65-15204" fmla="*/ 2881746 h 5680363"/>
              <a:gd name="connsiteX66-15205" fmla="*/ 845184 w 1826151"/>
              <a:gd name="connsiteY66-15206" fmla="*/ 2909454 h 5680363"/>
              <a:gd name="connsiteX67-15207" fmla="*/ 623510 w 1826151"/>
              <a:gd name="connsiteY67-15208" fmla="*/ 2770908 h 5680363"/>
              <a:gd name="connsiteX68-15209" fmla="*/ 1011438 w 1826151"/>
              <a:gd name="connsiteY68-15210" fmla="*/ 2923309 h 5680363"/>
              <a:gd name="connsiteX69-15211" fmla="*/ 1011438 w 1826151"/>
              <a:gd name="connsiteY69-15212" fmla="*/ 2563091 h 5680363"/>
              <a:gd name="connsiteX70-15213" fmla="*/ 775911 w 1826151"/>
              <a:gd name="connsiteY70-15214" fmla="*/ 2438401 h 5680363"/>
              <a:gd name="connsiteX71-15215" fmla="*/ 471111 w 1826151"/>
              <a:gd name="connsiteY71-15216" fmla="*/ 2175163 h 5680363"/>
              <a:gd name="connsiteX72-15217" fmla="*/ 1149984 w 1826151"/>
              <a:gd name="connsiteY72-15218" fmla="*/ 2521528 h 5680363"/>
              <a:gd name="connsiteX73-15219" fmla="*/ 1454783 w 1826151"/>
              <a:gd name="connsiteY73-15220" fmla="*/ 1870364 h 5680363"/>
              <a:gd name="connsiteX74-15221" fmla="*/ 1219255 w 1826151"/>
              <a:gd name="connsiteY74-15222" fmla="*/ 1593273 h 5680363"/>
              <a:gd name="connsiteX75-15223" fmla="*/ 1066855 w 1826151"/>
              <a:gd name="connsiteY75-15224" fmla="*/ 1828801 h 5680363"/>
              <a:gd name="connsiteX76-15225" fmla="*/ 1011437 w 1826151"/>
              <a:gd name="connsiteY76-15226" fmla="*/ 2008910 h 5680363"/>
              <a:gd name="connsiteX77-15227" fmla="*/ 1066855 w 1826151"/>
              <a:gd name="connsiteY77-15228" fmla="*/ 2064328 h 5680363"/>
              <a:gd name="connsiteX78-15229" fmla="*/ 623510 w 1826151"/>
              <a:gd name="connsiteY78-15230" fmla="*/ 1524001 h 5680363"/>
              <a:gd name="connsiteX79-15231" fmla="*/ 748201 w 1826151"/>
              <a:gd name="connsiteY79-15232" fmla="*/ 1648691 h 5680363"/>
              <a:gd name="connsiteX80-15233" fmla="*/ 942166 w 1826151"/>
              <a:gd name="connsiteY80-15234" fmla="*/ 1981200 h 5680363"/>
              <a:gd name="connsiteX81-15235" fmla="*/ 1080710 w 1826151"/>
              <a:gd name="connsiteY81-15236" fmla="*/ 1745673 h 5680363"/>
              <a:gd name="connsiteX82-15237" fmla="*/ 1274673 w 1826151"/>
              <a:gd name="connsiteY82-15238" fmla="*/ 1593273 h 5680363"/>
              <a:gd name="connsiteX83-15239" fmla="*/ 1815002 w 1826151"/>
              <a:gd name="connsiteY83-15240" fmla="*/ 1094510 h 5680363"/>
              <a:gd name="connsiteX84-15241" fmla="*/ 1607183 w 1826151"/>
              <a:gd name="connsiteY84-15242" fmla="*/ 1634837 h 5680363"/>
              <a:gd name="connsiteX85-15243" fmla="*/ 1496346 w 1826151"/>
              <a:gd name="connsiteY85-15244" fmla="*/ 1704110 h 5680363"/>
              <a:gd name="connsiteX86-15245" fmla="*/ 1621037 w 1826151"/>
              <a:gd name="connsiteY86-15246" fmla="*/ 1676401 h 5680363"/>
              <a:gd name="connsiteX87-15247" fmla="*/ 1607184 w 1826151"/>
              <a:gd name="connsiteY87-15248" fmla="*/ 1870364 h 5680363"/>
              <a:gd name="connsiteX88-15249" fmla="*/ 1454784 w 1826151"/>
              <a:gd name="connsiteY88-15250" fmla="*/ 1828801 h 5680363"/>
              <a:gd name="connsiteX89-15251" fmla="*/ 1260820 w 1826151"/>
              <a:gd name="connsiteY89-15252" fmla="*/ 2313710 h 5680363"/>
              <a:gd name="connsiteX90-15253" fmla="*/ 1177693 w 1826151"/>
              <a:gd name="connsiteY90-15254" fmla="*/ 2507673 h 5680363"/>
              <a:gd name="connsiteX91-15255" fmla="*/ 1053002 w 1826151"/>
              <a:gd name="connsiteY91-15256" fmla="*/ 2521528 h 5680363"/>
              <a:gd name="connsiteX92-15257" fmla="*/ 1011438 w 1826151"/>
              <a:gd name="connsiteY92-15258" fmla="*/ 3048000 h 5680363"/>
              <a:gd name="connsiteX93-15259" fmla="*/ 291002 w 1826151"/>
              <a:gd name="connsiteY93-15260" fmla="*/ 3034145 h 5680363"/>
              <a:gd name="connsiteX94-15261" fmla="*/ 235584 w 1826151"/>
              <a:gd name="connsiteY94-15262" fmla="*/ 3020290 h 5680363"/>
              <a:gd name="connsiteX95-15263" fmla="*/ 124747 w 1826151"/>
              <a:gd name="connsiteY95-15264" fmla="*/ 3006436 h 5680363"/>
              <a:gd name="connsiteX96-15265" fmla="*/ 83184 w 1826151"/>
              <a:gd name="connsiteY96-15266" fmla="*/ 2895600 h 5680363"/>
              <a:gd name="connsiteX97-15267" fmla="*/ 55474 w 1826151"/>
              <a:gd name="connsiteY97-15268" fmla="*/ 2854036 h 5680363"/>
              <a:gd name="connsiteX98-15269" fmla="*/ 69329 w 1826151"/>
              <a:gd name="connsiteY98-15270" fmla="*/ 2895600 h 5680363"/>
              <a:gd name="connsiteX99-15271" fmla="*/ 83184 w 1826151"/>
              <a:gd name="connsiteY99-15272" fmla="*/ 3255818 h 5680363"/>
              <a:gd name="connsiteX100-15273" fmla="*/ 110893 w 1826151"/>
              <a:gd name="connsiteY100-15274" fmla="*/ 3297381 h 5680363"/>
              <a:gd name="connsiteX101-15275" fmla="*/ 124747 w 1826151"/>
              <a:gd name="connsiteY101-15276" fmla="*/ 3338945 h 5680363"/>
              <a:gd name="connsiteX102-15277" fmla="*/ 138602 w 1826151"/>
              <a:gd name="connsiteY102-15278" fmla="*/ 3574472 h 5680363"/>
              <a:gd name="connsiteX103-15279" fmla="*/ 180165 w 1826151"/>
              <a:gd name="connsiteY103-15280" fmla="*/ 3657600 h 5680363"/>
              <a:gd name="connsiteX104-15281" fmla="*/ 207874 w 1826151"/>
              <a:gd name="connsiteY104-15282" fmla="*/ 3740727 h 5680363"/>
              <a:gd name="connsiteX105-15283" fmla="*/ 263293 w 1826151"/>
              <a:gd name="connsiteY105-15284" fmla="*/ 3810000 h 5680363"/>
              <a:gd name="connsiteX106-15285" fmla="*/ 401838 w 1826151"/>
              <a:gd name="connsiteY106-15286" fmla="*/ 4544290 h 5680363"/>
              <a:gd name="connsiteX107-15287" fmla="*/ 471111 w 1826151"/>
              <a:gd name="connsiteY107-15288" fmla="*/ 5583382 h 5680363"/>
              <a:gd name="connsiteX108-15289" fmla="*/ 443402 w 1826151"/>
              <a:gd name="connsiteY108-15290" fmla="*/ 5181601 h 5680363"/>
              <a:gd name="connsiteX109-15291" fmla="*/ 332565 w 1826151"/>
              <a:gd name="connsiteY109-15292" fmla="*/ 3976254 h 5680363"/>
              <a:gd name="connsiteX110-15293" fmla="*/ 207874 w 1826151"/>
              <a:gd name="connsiteY110-15294" fmla="*/ 5264727 h 5680363"/>
              <a:gd name="connsiteX111-15295" fmla="*/ 166311 w 1826151"/>
              <a:gd name="connsiteY111-15296" fmla="*/ 5541818 h 5680363"/>
              <a:gd name="connsiteX112-15297" fmla="*/ 138602 w 1826151"/>
              <a:gd name="connsiteY112-15298" fmla="*/ 5583381 h 5680363"/>
              <a:gd name="connsiteX113-15299" fmla="*/ 304856 w 1826151"/>
              <a:gd name="connsiteY113-15300" fmla="*/ 5611091 h 5680363"/>
              <a:gd name="connsiteX114-15301" fmla="*/ 706638 w 1826151"/>
              <a:gd name="connsiteY114-15302" fmla="*/ 5597237 h 5680363"/>
              <a:gd name="connsiteX115-15303" fmla="*/ 748202 w 1826151"/>
              <a:gd name="connsiteY115-15304" fmla="*/ 5389419 h 5680363"/>
              <a:gd name="connsiteX116-15305" fmla="*/ 748202 w 1826151"/>
              <a:gd name="connsiteY116-15306" fmla="*/ 3893128 h 5680363"/>
              <a:gd name="connsiteX117-15307" fmla="*/ 706638 w 1826151"/>
              <a:gd name="connsiteY117-15308" fmla="*/ 3075710 h 5680363"/>
              <a:gd name="connsiteX118-15309" fmla="*/ 845184 w 1826151"/>
              <a:gd name="connsiteY118-15310" fmla="*/ 3061855 h 5680363"/>
              <a:gd name="connsiteX119-15311" fmla="*/ 1011438 w 1826151"/>
              <a:gd name="connsiteY119-15312" fmla="*/ 3048001 h 5680363"/>
              <a:gd name="connsiteX120-15313" fmla="*/ 1053002 w 1826151"/>
              <a:gd name="connsiteY120-15314" fmla="*/ 3034146 h 5680363"/>
              <a:gd name="connsiteX121-15315" fmla="*/ 1080711 w 1826151"/>
              <a:gd name="connsiteY121-15316" fmla="*/ 3283528 h 5680363"/>
              <a:gd name="connsiteX122-15317" fmla="*/ 1149984 w 1826151"/>
              <a:gd name="connsiteY122-15318" fmla="*/ 3713020 h 5680363"/>
              <a:gd name="connsiteX123-15319" fmla="*/ 1177694 w 1826151"/>
              <a:gd name="connsiteY123-15320" fmla="*/ 4904510 h 5680363"/>
              <a:gd name="connsiteX124" fmla="*/ 1094564 w 1826151"/>
              <a:gd name="connsiteY124" fmla="*/ 5680363 h 5680363"/>
              <a:gd name="connsiteX0-15321" fmla="*/ 969874 w 1630849"/>
              <a:gd name="connsiteY0-15322" fmla="*/ 304800 h 5680363"/>
              <a:gd name="connsiteX1-15323" fmla="*/ 1053002 w 1630849"/>
              <a:gd name="connsiteY1-15324" fmla="*/ 290945 h 5680363"/>
              <a:gd name="connsiteX2-15325" fmla="*/ 1094565 w 1630849"/>
              <a:gd name="connsiteY2-15326" fmla="*/ 277090 h 5680363"/>
              <a:gd name="connsiteX3-15327" fmla="*/ 1080711 w 1630849"/>
              <a:gd name="connsiteY3-15328" fmla="*/ 193963 h 5680363"/>
              <a:gd name="connsiteX4-15329" fmla="*/ 1025293 w 1630849"/>
              <a:gd name="connsiteY4-15330" fmla="*/ 124690 h 5680363"/>
              <a:gd name="connsiteX5-15331" fmla="*/ 956020 w 1630849"/>
              <a:gd name="connsiteY5-15332" fmla="*/ 69272 h 5680363"/>
              <a:gd name="connsiteX6-15333" fmla="*/ 831329 w 1630849"/>
              <a:gd name="connsiteY6-15334" fmla="*/ 0 h 5680363"/>
              <a:gd name="connsiteX7-15335" fmla="*/ 401838 w 1630849"/>
              <a:gd name="connsiteY7-15336" fmla="*/ 13854 h 5680363"/>
              <a:gd name="connsiteX8-15337" fmla="*/ 360274 w 1630849"/>
              <a:gd name="connsiteY8-15338" fmla="*/ 27709 h 5680363"/>
              <a:gd name="connsiteX9-15339" fmla="*/ 318711 w 1630849"/>
              <a:gd name="connsiteY9-15340" fmla="*/ 55418 h 5680363"/>
              <a:gd name="connsiteX10-15341" fmla="*/ 277147 w 1630849"/>
              <a:gd name="connsiteY10-15342" fmla="*/ 96981 h 5680363"/>
              <a:gd name="connsiteX11-15343" fmla="*/ 263293 w 1630849"/>
              <a:gd name="connsiteY11-15344" fmla="*/ 138545 h 5680363"/>
              <a:gd name="connsiteX12-15345" fmla="*/ 180165 w 1630849"/>
              <a:gd name="connsiteY12-15346" fmla="*/ 180109 h 5680363"/>
              <a:gd name="connsiteX13-15347" fmla="*/ 166311 w 1630849"/>
              <a:gd name="connsiteY13-15348" fmla="*/ 346363 h 5680363"/>
              <a:gd name="connsiteX14-15349" fmla="*/ 138602 w 1630849"/>
              <a:gd name="connsiteY14-15350" fmla="*/ 387927 h 5680363"/>
              <a:gd name="connsiteX15-15351" fmla="*/ 97038 w 1630849"/>
              <a:gd name="connsiteY15-15352" fmla="*/ 457200 h 5680363"/>
              <a:gd name="connsiteX16-15353" fmla="*/ 124747 w 1630849"/>
              <a:gd name="connsiteY16-15354" fmla="*/ 498763 h 5680363"/>
              <a:gd name="connsiteX17-15355" fmla="*/ 207874 w 1630849"/>
              <a:gd name="connsiteY17-15356" fmla="*/ 526472 h 5680363"/>
              <a:gd name="connsiteX18-15357" fmla="*/ 235584 w 1630849"/>
              <a:gd name="connsiteY18-15358" fmla="*/ 568036 h 5680363"/>
              <a:gd name="connsiteX19-15359" fmla="*/ 249438 w 1630849"/>
              <a:gd name="connsiteY19-15360" fmla="*/ 678872 h 5680363"/>
              <a:gd name="connsiteX20-15361" fmla="*/ 291002 w 1630849"/>
              <a:gd name="connsiteY20-15362" fmla="*/ 692727 h 5680363"/>
              <a:gd name="connsiteX21-15363" fmla="*/ 332565 w 1630849"/>
              <a:gd name="connsiteY21-15364" fmla="*/ 720436 h 5680363"/>
              <a:gd name="connsiteX22-15365" fmla="*/ 346420 w 1630849"/>
              <a:gd name="connsiteY22-15366" fmla="*/ 762000 h 5680363"/>
              <a:gd name="connsiteX23-15367" fmla="*/ 415693 w 1630849"/>
              <a:gd name="connsiteY23-15368" fmla="*/ 886690 h 5680363"/>
              <a:gd name="connsiteX24-15369" fmla="*/ 415693 w 1630849"/>
              <a:gd name="connsiteY24-15370" fmla="*/ 1066800 h 5680363"/>
              <a:gd name="connsiteX25-15371" fmla="*/ 498820 w 1630849"/>
              <a:gd name="connsiteY25-15372" fmla="*/ 1094509 h 5680363"/>
              <a:gd name="connsiteX26-15373" fmla="*/ 609656 w 1630849"/>
              <a:gd name="connsiteY26-15374" fmla="*/ 1108363 h 5680363"/>
              <a:gd name="connsiteX27-15375" fmla="*/ 692784 w 1630849"/>
              <a:gd name="connsiteY27-15376" fmla="*/ 1136072 h 5680363"/>
              <a:gd name="connsiteX28-15377" fmla="*/ 734347 w 1630849"/>
              <a:gd name="connsiteY28-15378" fmla="*/ 1163781 h 5680363"/>
              <a:gd name="connsiteX29-15379" fmla="*/ 817474 w 1630849"/>
              <a:gd name="connsiteY29-15380" fmla="*/ 1191490 h 5680363"/>
              <a:gd name="connsiteX30-15381" fmla="*/ 845184 w 1630849"/>
              <a:gd name="connsiteY30-15382" fmla="*/ 1219200 h 5680363"/>
              <a:gd name="connsiteX31-15383" fmla="*/ 886747 w 1630849"/>
              <a:gd name="connsiteY31-15384" fmla="*/ 1233054 h 5680363"/>
              <a:gd name="connsiteX32-15385" fmla="*/ 845184 w 1630849"/>
              <a:gd name="connsiteY32-15386" fmla="*/ 1288472 h 5680363"/>
              <a:gd name="connsiteX33-15387" fmla="*/ 789765 w 1630849"/>
              <a:gd name="connsiteY33-15388" fmla="*/ 1288472 h 5680363"/>
              <a:gd name="connsiteX34-15389" fmla="*/ 734347 w 1630849"/>
              <a:gd name="connsiteY34-15390" fmla="*/ 1302327 h 5680363"/>
              <a:gd name="connsiteX35-15391" fmla="*/ 526529 w 1630849"/>
              <a:gd name="connsiteY35-15392" fmla="*/ 1288472 h 5680363"/>
              <a:gd name="connsiteX36-15393" fmla="*/ 443402 w 1630849"/>
              <a:gd name="connsiteY36-15394" fmla="*/ 1246909 h 5680363"/>
              <a:gd name="connsiteX37-15395" fmla="*/ 401838 w 1630849"/>
              <a:gd name="connsiteY37-15396" fmla="*/ 1233054 h 5680363"/>
              <a:gd name="connsiteX38-15397" fmla="*/ 360274 w 1630849"/>
              <a:gd name="connsiteY38-15398" fmla="*/ 1191490 h 5680363"/>
              <a:gd name="connsiteX39-15399" fmla="*/ 277147 w 1630849"/>
              <a:gd name="connsiteY39-15400" fmla="*/ 1246909 h 5680363"/>
              <a:gd name="connsiteX40-15401" fmla="*/ 263293 w 1630849"/>
              <a:gd name="connsiteY40-15402" fmla="*/ 1288472 h 5680363"/>
              <a:gd name="connsiteX41-15403" fmla="*/ 207874 w 1630849"/>
              <a:gd name="connsiteY41-15404" fmla="*/ 1371600 h 5680363"/>
              <a:gd name="connsiteX42-15405" fmla="*/ 180165 w 1630849"/>
              <a:gd name="connsiteY42-15406" fmla="*/ 1468581 h 5680363"/>
              <a:gd name="connsiteX43-15407" fmla="*/ 124747 w 1630849"/>
              <a:gd name="connsiteY43-15408" fmla="*/ 1551709 h 5680363"/>
              <a:gd name="connsiteX44-15409" fmla="*/ 69329 w 1630849"/>
              <a:gd name="connsiteY44-15410" fmla="*/ 1717963 h 5680363"/>
              <a:gd name="connsiteX45-15411" fmla="*/ 55474 w 1630849"/>
              <a:gd name="connsiteY45-15412" fmla="*/ 1759527 h 5680363"/>
              <a:gd name="connsiteX46-15413" fmla="*/ 41620 w 1630849"/>
              <a:gd name="connsiteY46-15414" fmla="*/ 1801090 h 5680363"/>
              <a:gd name="connsiteX47-15415" fmla="*/ 27765 w 1630849"/>
              <a:gd name="connsiteY47-15416" fmla="*/ 2064327 h 5680363"/>
              <a:gd name="connsiteX48-15417" fmla="*/ 13911 w 1630849"/>
              <a:gd name="connsiteY48-15418" fmla="*/ 2105890 h 5680363"/>
              <a:gd name="connsiteX49-15419" fmla="*/ 69328 w 1630849"/>
              <a:gd name="connsiteY49-15420" fmla="*/ 2576946 h 5680363"/>
              <a:gd name="connsiteX50-15421" fmla="*/ 56 w 1630849"/>
              <a:gd name="connsiteY50-15422" fmla="*/ 2798618 h 5680363"/>
              <a:gd name="connsiteX51-15423" fmla="*/ 13911 w 1630849"/>
              <a:gd name="connsiteY51-15424" fmla="*/ 2840181 h 5680363"/>
              <a:gd name="connsiteX52-15425" fmla="*/ 83184 w 1630849"/>
              <a:gd name="connsiteY52-15426" fmla="*/ 2854036 h 5680363"/>
              <a:gd name="connsiteX53-15427" fmla="*/ 138602 w 1630849"/>
              <a:gd name="connsiteY53-15428" fmla="*/ 2867890 h 5680363"/>
              <a:gd name="connsiteX54-15429" fmla="*/ 221729 w 1630849"/>
              <a:gd name="connsiteY54-15430" fmla="*/ 2840181 h 5680363"/>
              <a:gd name="connsiteX55-15431" fmla="*/ 277147 w 1630849"/>
              <a:gd name="connsiteY55-15432" fmla="*/ 2812472 h 5680363"/>
              <a:gd name="connsiteX56-15433" fmla="*/ 332565 w 1630849"/>
              <a:gd name="connsiteY56-15434" fmla="*/ 2798618 h 5680363"/>
              <a:gd name="connsiteX57-15435" fmla="*/ 457256 w 1630849"/>
              <a:gd name="connsiteY57-15436" fmla="*/ 2770909 h 5680363"/>
              <a:gd name="connsiteX58-15437" fmla="*/ 471111 w 1630849"/>
              <a:gd name="connsiteY58-15438" fmla="*/ 2729345 h 5680363"/>
              <a:gd name="connsiteX59-15439" fmla="*/ 387984 w 1630849"/>
              <a:gd name="connsiteY59-15440" fmla="*/ 2729345 h 5680363"/>
              <a:gd name="connsiteX60-15441" fmla="*/ 277147 w 1630849"/>
              <a:gd name="connsiteY60-15442" fmla="*/ 2812472 h 5680363"/>
              <a:gd name="connsiteX61-15443" fmla="*/ 221729 w 1630849"/>
              <a:gd name="connsiteY61-15444" fmla="*/ 2895600 h 5680363"/>
              <a:gd name="connsiteX62-15445" fmla="*/ 249438 w 1630849"/>
              <a:gd name="connsiteY62-15446" fmla="*/ 2937163 h 5680363"/>
              <a:gd name="connsiteX63-15447" fmla="*/ 332565 w 1630849"/>
              <a:gd name="connsiteY63-15448" fmla="*/ 2964872 h 5680363"/>
              <a:gd name="connsiteX64-15449" fmla="*/ 512674 w 1630849"/>
              <a:gd name="connsiteY64-15450" fmla="*/ 2951018 h 5680363"/>
              <a:gd name="connsiteX65-15451" fmla="*/ 637365 w 1630849"/>
              <a:gd name="connsiteY65-15452" fmla="*/ 2881746 h 5680363"/>
              <a:gd name="connsiteX66-15453" fmla="*/ 845184 w 1630849"/>
              <a:gd name="connsiteY66-15454" fmla="*/ 2909454 h 5680363"/>
              <a:gd name="connsiteX67-15455" fmla="*/ 623510 w 1630849"/>
              <a:gd name="connsiteY67-15456" fmla="*/ 2770908 h 5680363"/>
              <a:gd name="connsiteX68-15457" fmla="*/ 1011438 w 1630849"/>
              <a:gd name="connsiteY68-15458" fmla="*/ 2923309 h 5680363"/>
              <a:gd name="connsiteX69-15459" fmla="*/ 1011438 w 1630849"/>
              <a:gd name="connsiteY69-15460" fmla="*/ 2563091 h 5680363"/>
              <a:gd name="connsiteX70-15461" fmla="*/ 775911 w 1630849"/>
              <a:gd name="connsiteY70-15462" fmla="*/ 2438401 h 5680363"/>
              <a:gd name="connsiteX71-15463" fmla="*/ 471111 w 1630849"/>
              <a:gd name="connsiteY71-15464" fmla="*/ 2175163 h 5680363"/>
              <a:gd name="connsiteX72-15465" fmla="*/ 1149984 w 1630849"/>
              <a:gd name="connsiteY72-15466" fmla="*/ 2521528 h 5680363"/>
              <a:gd name="connsiteX73-15467" fmla="*/ 1454783 w 1630849"/>
              <a:gd name="connsiteY73-15468" fmla="*/ 1870364 h 5680363"/>
              <a:gd name="connsiteX74-15469" fmla="*/ 1219255 w 1630849"/>
              <a:gd name="connsiteY74-15470" fmla="*/ 1593273 h 5680363"/>
              <a:gd name="connsiteX75-15471" fmla="*/ 1066855 w 1630849"/>
              <a:gd name="connsiteY75-15472" fmla="*/ 1828801 h 5680363"/>
              <a:gd name="connsiteX76-15473" fmla="*/ 1011437 w 1630849"/>
              <a:gd name="connsiteY76-15474" fmla="*/ 2008910 h 5680363"/>
              <a:gd name="connsiteX77-15475" fmla="*/ 1066855 w 1630849"/>
              <a:gd name="connsiteY77-15476" fmla="*/ 2064328 h 5680363"/>
              <a:gd name="connsiteX78-15477" fmla="*/ 623510 w 1630849"/>
              <a:gd name="connsiteY78-15478" fmla="*/ 1524001 h 5680363"/>
              <a:gd name="connsiteX79-15479" fmla="*/ 748201 w 1630849"/>
              <a:gd name="connsiteY79-15480" fmla="*/ 1648691 h 5680363"/>
              <a:gd name="connsiteX80-15481" fmla="*/ 942166 w 1630849"/>
              <a:gd name="connsiteY80-15482" fmla="*/ 1981200 h 5680363"/>
              <a:gd name="connsiteX81-15483" fmla="*/ 1080710 w 1630849"/>
              <a:gd name="connsiteY81-15484" fmla="*/ 1745673 h 5680363"/>
              <a:gd name="connsiteX82-15485" fmla="*/ 1274673 w 1630849"/>
              <a:gd name="connsiteY82-15486" fmla="*/ 1593273 h 5680363"/>
              <a:gd name="connsiteX83-15487" fmla="*/ 1482493 w 1630849"/>
              <a:gd name="connsiteY83-15488" fmla="*/ 1385456 h 5680363"/>
              <a:gd name="connsiteX84-15489" fmla="*/ 1607183 w 1630849"/>
              <a:gd name="connsiteY84-15490" fmla="*/ 1634837 h 5680363"/>
              <a:gd name="connsiteX85-15491" fmla="*/ 1496346 w 1630849"/>
              <a:gd name="connsiteY85-15492" fmla="*/ 1704110 h 5680363"/>
              <a:gd name="connsiteX86-15493" fmla="*/ 1621037 w 1630849"/>
              <a:gd name="connsiteY86-15494" fmla="*/ 1676401 h 5680363"/>
              <a:gd name="connsiteX87-15495" fmla="*/ 1607184 w 1630849"/>
              <a:gd name="connsiteY87-15496" fmla="*/ 1870364 h 5680363"/>
              <a:gd name="connsiteX88-15497" fmla="*/ 1454784 w 1630849"/>
              <a:gd name="connsiteY88-15498" fmla="*/ 1828801 h 5680363"/>
              <a:gd name="connsiteX89-15499" fmla="*/ 1260820 w 1630849"/>
              <a:gd name="connsiteY89-15500" fmla="*/ 2313710 h 5680363"/>
              <a:gd name="connsiteX90-15501" fmla="*/ 1177693 w 1630849"/>
              <a:gd name="connsiteY90-15502" fmla="*/ 2507673 h 5680363"/>
              <a:gd name="connsiteX91-15503" fmla="*/ 1053002 w 1630849"/>
              <a:gd name="connsiteY91-15504" fmla="*/ 2521528 h 5680363"/>
              <a:gd name="connsiteX92-15505" fmla="*/ 1011438 w 1630849"/>
              <a:gd name="connsiteY92-15506" fmla="*/ 3048000 h 5680363"/>
              <a:gd name="connsiteX93-15507" fmla="*/ 291002 w 1630849"/>
              <a:gd name="connsiteY93-15508" fmla="*/ 3034145 h 5680363"/>
              <a:gd name="connsiteX94-15509" fmla="*/ 235584 w 1630849"/>
              <a:gd name="connsiteY94-15510" fmla="*/ 3020290 h 5680363"/>
              <a:gd name="connsiteX95-15511" fmla="*/ 124747 w 1630849"/>
              <a:gd name="connsiteY95-15512" fmla="*/ 3006436 h 5680363"/>
              <a:gd name="connsiteX96-15513" fmla="*/ 83184 w 1630849"/>
              <a:gd name="connsiteY96-15514" fmla="*/ 2895600 h 5680363"/>
              <a:gd name="connsiteX97-15515" fmla="*/ 55474 w 1630849"/>
              <a:gd name="connsiteY97-15516" fmla="*/ 2854036 h 5680363"/>
              <a:gd name="connsiteX98-15517" fmla="*/ 69329 w 1630849"/>
              <a:gd name="connsiteY98-15518" fmla="*/ 2895600 h 5680363"/>
              <a:gd name="connsiteX99-15519" fmla="*/ 83184 w 1630849"/>
              <a:gd name="connsiteY99-15520" fmla="*/ 3255818 h 5680363"/>
              <a:gd name="connsiteX100-15521" fmla="*/ 110893 w 1630849"/>
              <a:gd name="connsiteY100-15522" fmla="*/ 3297381 h 5680363"/>
              <a:gd name="connsiteX101-15523" fmla="*/ 124747 w 1630849"/>
              <a:gd name="connsiteY101-15524" fmla="*/ 3338945 h 5680363"/>
              <a:gd name="connsiteX102-15525" fmla="*/ 138602 w 1630849"/>
              <a:gd name="connsiteY102-15526" fmla="*/ 3574472 h 5680363"/>
              <a:gd name="connsiteX103-15527" fmla="*/ 180165 w 1630849"/>
              <a:gd name="connsiteY103-15528" fmla="*/ 3657600 h 5680363"/>
              <a:gd name="connsiteX104-15529" fmla="*/ 207874 w 1630849"/>
              <a:gd name="connsiteY104-15530" fmla="*/ 3740727 h 5680363"/>
              <a:gd name="connsiteX105-15531" fmla="*/ 263293 w 1630849"/>
              <a:gd name="connsiteY105-15532" fmla="*/ 3810000 h 5680363"/>
              <a:gd name="connsiteX106-15533" fmla="*/ 401838 w 1630849"/>
              <a:gd name="connsiteY106-15534" fmla="*/ 4544290 h 5680363"/>
              <a:gd name="connsiteX107-15535" fmla="*/ 471111 w 1630849"/>
              <a:gd name="connsiteY107-15536" fmla="*/ 5583382 h 5680363"/>
              <a:gd name="connsiteX108-15537" fmla="*/ 443402 w 1630849"/>
              <a:gd name="connsiteY108-15538" fmla="*/ 5181601 h 5680363"/>
              <a:gd name="connsiteX109-15539" fmla="*/ 332565 w 1630849"/>
              <a:gd name="connsiteY109-15540" fmla="*/ 3976254 h 5680363"/>
              <a:gd name="connsiteX110-15541" fmla="*/ 207874 w 1630849"/>
              <a:gd name="connsiteY110-15542" fmla="*/ 5264727 h 5680363"/>
              <a:gd name="connsiteX111-15543" fmla="*/ 166311 w 1630849"/>
              <a:gd name="connsiteY111-15544" fmla="*/ 5541818 h 5680363"/>
              <a:gd name="connsiteX112-15545" fmla="*/ 138602 w 1630849"/>
              <a:gd name="connsiteY112-15546" fmla="*/ 5583381 h 5680363"/>
              <a:gd name="connsiteX113-15547" fmla="*/ 304856 w 1630849"/>
              <a:gd name="connsiteY113-15548" fmla="*/ 5611091 h 5680363"/>
              <a:gd name="connsiteX114-15549" fmla="*/ 706638 w 1630849"/>
              <a:gd name="connsiteY114-15550" fmla="*/ 5597237 h 5680363"/>
              <a:gd name="connsiteX115-15551" fmla="*/ 748202 w 1630849"/>
              <a:gd name="connsiteY115-15552" fmla="*/ 5389419 h 5680363"/>
              <a:gd name="connsiteX116-15553" fmla="*/ 748202 w 1630849"/>
              <a:gd name="connsiteY116-15554" fmla="*/ 3893128 h 5680363"/>
              <a:gd name="connsiteX117-15555" fmla="*/ 706638 w 1630849"/>
              <a:gd name="connsiteY117-15556" fmla="*/ 3075710 h 5680363"/>
              <a:gd name="connsiteX118-15557" fmla="*/ 845184 w 1630849"/>
              <a:gd name="connsiteY118-15558" fmla="*/ 3061855 h 5680363"/>
              <a:gd name="connsiteX119-15559" fmla="*/ 1011438 w 1630849"/>
              <a:gd name="connsiteY119-15560" fmla="*/ 3048001 h 5680363"/>
              <a:gd name="connsiteX120-15561" fmla="*/ 1053002 w 1630849"/>
              <a:gd name="connsiteY120-15562" fmla="*/ 3034146 h 5680363"/>
              <a:gd name="connsiteX121-15563" fmla="*/ 1080711 w 1630849"/>
              <a:gd name="connsiteY121-15564" fmla="*/ 3283528 h 5680363"/>
              <a:gd name="connsiteX122-15565" fmla="*/ 1149984 w 1630849"/>
              <a:gd name="connsiteY122-15566" fmla="*/ 3713020 h 5680363"/>
              <a:gd name="connsiteX123-15567" fmla="*/ 1177694 w 1630849"/>
              <a:gd name="connsiteY123-15568" fmla="*/ 4904510 h 5680363"/>
              <a:gd name="connsiteX124-15569" fmla="*/ 1094564 w 1630849"/>
              <a:gd name="connsiteY124-15570" fmla="*/ 5680363 h 5680363"/>
              <a:gd name="connsiteX0-15571" fmla="*/ 969874 w 1630849"/>
              <a:gd name="connsiteY0-15572" fmla="*/ 304800 h 5680363"/>
              <a:gd name="connsiteX1-15573" fmla="*/ 1053002 w 1630849"/>
              <a:gd name="connsiteY1-15574" fmla="*/ 290945 h 5680363"/>
              <a:gd name="connsiteX2-15575" fmla="*/ 1094565 w 1630849"/>
              <a:gd name="connsiteY2-15576" fmla="*/ 277090 h 5680363"/>
              <a:gd name="connsiteX3-15577" fmla="*/ 1080711 w 1630849"/>
              <a:gd name="connsiteY3-15578" fmla="*/ 193963 h 5680363"/>
              <a:gd name="connsiteX4-15579" fmla="*/ 1025293 w 1630849"/>
              <a:gd name="connsiteY4-15580" fmla="*/ 124690 h 5680363"/>
              <a:gd name="connsiteX5-15581" fmla="*/ 956020 w 1630849"/>
              <a:gd name="connsiteY5-15582" fmla="*/ 69272 h 5680363"/>
              <a:gd name="connsiteX6-15583" fmla="*/ 831329 w 1630849"/>
              <a:gd name="connsiteY6-15584" fmla="*/ 0 h 5680363"/>
              <a:gd name="connsiteX7-15585" fmla="*/ 401838 w 1630849"/>
              <a:gd name="connsiteY7-15586" fmla="*/ 13854 h 5680363"/>
              <a:gd name="connsiteX8-15587" fmla="*/ 360274 w 1630849"/>
              <a:gd name="connsiteY8-15588" fmla="*/ 27709 h 5680363"/>
              <a:gd name="connsiteX9-15589" fmla="*/ 318711 w 1630849"/>
              <a:gd name="connsiteY9-15590" fmla="*/ 55418 h 5680363"/>
              <a:gd name="connsiteX10-15591" fmla="*/ 277147 w 1630849"/>
              <a:gd name="connsiteY10-15592" fmla="*/ 96981 h 5680363"/>
              <a:gd name="connsiteX11-15593" fmla="*/ 263293 w 1630849"/>
              <a:gd name="connsiteY11-15594" fmla="*/ 138545 h 5680363"/>
              <a:gd name="connsiteX12-15595" fmla="*/ 180165 w 1630849"/>
              <a:gd name="connsiteY12-15596" fmla="*/ 180109 h 5680363"/>
              <a:gd name="connsiteX13-15597" fmla="*/ 166311 w 1630849"/>
              <a:gd name="connsiteY13-15598" fmla="*/ 346363 h 5680363"/>
              <a:gd name="connsiteX14-15599" fmla="*/ 138602 w 1630849"/>
              <a:gd name="connsiteY14-15600" fmla="*/ 387927 h 5680363"/>
              <a:gd name="connsiteX15-15601" fmla="*/ 97038 w 1630849"/>
              <a:gd name="connsiteY15-15602" fmla="*/ 457200 h 5680363"/>
              <a:gd name="connsiteX16-15603" fmla="*/ 124747 w 1630849"/>
              <a:gd name="connsiteY16-15604" fmla="*/ 498763 h 5680363"/>
              <a:gd name="connsiteX17-15605" fmla="*/ 207874 w 1630849"/>
              <a:gd name="connsiteY17-15606" fmla="*/ 526472 h 5680363"/>
              <a:gd name="connsiteX18-15607" fmla="*/ 235584 w 1630849"/>
              <a:gd name="connsiteY18-15608" fmla="*/ 568036 h 5680363"/>
              <a:gd name="connsiteX19-15609" fmla="*/ 249438 w 1630849"/>
              <a:gd name="connsiteY19-15610" fmla="*/ 678872 h 5680363"/>
              <a:gd name="connsiteX20-15611" fmla="*/ 291002 w 1630849"/>
              <a:gd name="connsiteY20-15612" fmla="*/ 692727 h 5680363"/>
              <a:gd name="connsiteX21-15613" fmla="*/ 332565 w 1630849"/>
              <a:gd name="connsiteY21-15614" fmla="*/ 720436 h 5680363"/>
              <a:gd name="connsiteX22-15615" fmla="*/ 346420 w 1630849"/>
              <a:gd name="connsiteY22-15616" fmla="*/ 762000 h 5680363"/>
              <a:gd name="connsiteX23-15617" fmla="*/ 415693 w 1630849"/>
              <a:gd name="connsiteY23-15618" fmla="*/ 886690 h 5680363"/>
              <a:gd name="connsiteX24-15619" fmla="*/ 415693 w 1630849"/>
              <a:gd name="connsiteY24-15620" fmla="*/ 1066800 h 5680363"/>
              <a:gd name="connsiteX25-15621" fmla="*/ 498820 w 1630849"/>
              <a:gd name="connsiteY25-15622" fmla="*/ 1094509 h 5680363"/>
              <a:gd name="connsiteX26-15623" fmla="*/ 609656 w 1630849"/>
              <a:gd name="connsiteY26-15624" fmla="*/ 1108363 h 5680363"/>
              <a:gd name="connsiteX27-15625" fmla="*/ 692784 w 1630849"/>
              <a:gd name="connsiteY27-15626" fmla="*/ 1136072 h 5680363"/>
              <a:gd name="connsiteX28-15627" fmla="*/ 734347 w 1630849"/>
              <a:gd name="connsiteY28-15628" fmla="*/ 1163781 h 5680363"/>
              <a:gd name="connsiteX29-15629" fmla="*/ 817474 w 1630849"/>
              <a:gd name="connsiteY29-15630" fmla="*/ 1191490 h 5680363"/>
              <a:gd name="connsiteX30-15631" fmla="*/ 845184 w 1630849"/>
              <a:gd name="connsiteY30-15632" fmla="*/ 1219200 h 5680363"/>
              <a:gd name="connsiteX31-15633" fmla="*/ 886747 w 1630849"/>
              <a:gd name="connsiteY31-15634" fmla="*/ 1233054 h 5680363"/>
              <a:gd name="connsiteX32-15635" fmla="*/ 845184 w 1630849"/>
              <a:gd name="connsiteY32-15636" fmla="*/ 1288472 h 5680363"/>
              <a:gd name="connsiteX33-15637" fmla="*/ 789765 w 1630849"/>
              <a:gd name="connsiteY33-15638" fmla="*/ 1288472 h 5680363"/>
              <a:gd name="connsiteX34-15639" fmla="*/ 734347 w 1630849"/>
              <a:gd name="connsiteY34-15640" fmla="*/ 1302327 h 5680363"/>
              <a:gd name="connsiteX35-15641" fmla="*/ 526529 w 1630849"/>
              <a:gd name="connsiteY35-15642" fmla="*/ 1288472 h 5680363"/>
              <a:gd name="connsiteX36-15643" fmla="*/ 443402 w 1630849"/>
              <a:gd name="connsiteY36-15644" fmla="*/ 1246909 h 5680363"/>
              <a:gd name="connsiteX37-15645" fmla="*/ 401838 w 1630849"/>
              <a:gd name="connsiteY37-15646" fmla="*/ 1233054 h 5680363"/>
              <a:gd name="connsiteX38-15647" fmla="*/ 360274 w 1630849"/>
              <a:gd name="connsiteY38-15648" fmla="*/ 1191490 h 5680363"/>
              <a:gd name="connsiteX39-15649" fmla="*/ 277147 w 1630849"/>
              <a:gd name="connsiteY39-15650" fmla="*/ 1246909 h 5680363"/>
              <a:gd name="connsiteX40-15651" fmla="*/ 263293 w 1630849"/>
              <a:gd name="connsiteY40-15652" fmla="*/ 1288472 h 5680363"/>
              <a:gd name="connsiteX41-15653" fmla="*/ 207874 w 1630849"/>
              <a:gd name="connsiteY41-15654" fmla="*/ 1371600 h 5680363"/>
              <a:gd name="connsiteX42-15655" fmla="*/ 180165 w 1630849"/>
              <a:gd name="connsiteY42-15656" fmla="*/ 1468581 h 5680363"/>
              <a:gd name="connsiteX43-15657" fmla="*/ 124747 w 1630849"/>
              <a:gd name="connsiteY43-15658" fmla="*/ 1551709 h 5680363"/>
              <a:gd name="connsiteX44-15659" fmla="*/ 69329 w 1630849"/>
              <a:gd name="connsiteY44-15660" fmla="*/ 1717963 h 5680363"/>
              <a:gd name="connsiteX45-15661" fmla="*/ 55474 w 1630849"/>
              <a:gd name="connsiteY45-15662" fmla="*/ 1759527 h 5680363"/>
              <a:gd name="connsiteX46-15663" fmla="*/ 41620 w 1630849"/>
              <a:gd name="connsiteY46-15664" fmla="*/ 1801090 h 5680363"/>
              <a:gd name="connsiteX47-15665" fmla="*/ 27765 w 1630849"/>
              <a:gd name="connsiteY47-15666" fmla="*/ 2064327 h 5680363"/>
              <a:gd name="connsiteX48-15667" fmla="*/ 13911 w 1630849"/>
              <a:gd name="connsiteY48-15668" fmla="*/ 2105890 h 5680363"/>
              <a:gd name="connsiteX49-15669" fmla="*/ 69328 w 1630849"/>
              <a:gd name="connsiteY49-15670" fmla="*/ 2576946 h 5680363"/>
              <a:gd name="connsiteX50-15671" fmla="*/ 56 w 1630849"/>
              <a:gd name="connsiteY50-15672" fmla="*/ 2798618 h 5680363"/>
              <a:gd name="connsiteX51-15673" fmla="*/ 13911 w 1630849"/>
              <a:gd name="connsiteY51-15674" fmla="*/ 2840181 h 5680363"/>
              <a:gd name="connsiteX52-15675" fmla="*/ 83184 w 1630849"/>
              <a:gd name="connsiteY52-15676" fmla="*/ 2854036 h 5680363"/>
              <a:gd name="connsiteX53-15677" fmla="*/ 138602 w 1630849"/>
              <a:gd name="connsiteY53-15678" fmla="*/ 2867890 h 5680363"/>
              <a:gd name="connsiteX54-15679" fmla="*/ 221729 w 1630849"/>
              <a:gd name="connsiteY54-15680" fmla="*/ 2840181 h 5680363"/>
              <a:gd name="connsiteX55-15681" fmla="*/ 277147 w 1630849"/>
              <a:gd name="connsiteY55-15682" fmla="*/ 2812472 h 5680363"/>
              <a:gd name="connsiteX56-15683" fmla="*/ 332565 w 1630849"/>
              <a:gd name="connsiteY56-15684" fmla="*/ 2798618 h 5680363"/>
              <a:gd name="connsiteX57-15685" fmla="*/ 457256 w 1630849"/>
              <a:gd name="connsiteY57-15686" fmla="*/ 2770909 h 5680363"/>
              <a:gd name="connsiteX58-15687" fmla="*/ 471111 w 1630849"/>
              <a:gd name="connsiteY58-15688" fmla="*/ 2729345 h 5680363"/>
              <a:gd name="connsiteX59-15689" fmla="*/ 387984 w 1630849"/>
              <a:gd name="connsiteY59-15690" fmla="*/ 2729345 h 5680363"/>
              <a:gd name="connsiteX60-15691" fmla="*/ 277147 w 1630849"/>
              <a:gd name="connsiteY60-15692" fmla="*/ 2812472 h 5680363"/>
              <a:gd name="connsiteX61-15693" fmla="*/ 221729 w 1630849"/>
              <a:gd name="connsiteY61-15694" fmla="*/ 2895600 h 5680363"/>
              <a:gd name="connsiteX62-15695" fmla="*/ 249438 w 1630849"/>
              <a:gd name="connsiteY62-15696" fmla="*/ 2937163 h 5680363"/>
              <a:gd name="connsiteX63-15697" fmla="*/ 332565 w 1630849"/>
              <a:gd name="connsiteY63-15698" fmla="*/ 2964872 h 5680363"/>
              <a:gd name="connsiteX64-15699" fmla="*/ 512674 w 1630849"/>
              <a:gd name="connsiteY64-15700" fmla="*/ 2951018 h 5680363"/>
              <a:gd name="connsiteX65-15701" fmla="*/ 637365 w 1630849"/>
              <a:gd name="connsiteY65-15702" fmla="*/ 2881746 h 5680363"/>
              <a:gd name="connsiteX66-15703" fmla="*/ 845184 w 1630849"/>
              <a:gd name="connsiteY66-15704" fmla="*/ 2909454 h 5680363"/>
              <a:gd name="connsiteX67-15705" fmla="*/ 623510 w 1630849"/>
              <a:gd name="connsiteY67-15706" fmla="*/ 2770908 h 5680363"/>
              <a:gd name="connsiteX68-15707" fmla="*/ 1011438 w 1630849"/>
              <a:gd name="connsiteY68-15708" fmla="*/ 2923309 h 5680363"/>
              <a:gd name="connsiteX69-15709" fmla="*/ 1011438 w 1630849"/>
              <a:gd name="connsiteY69-15710" fmla="*/ 2563091 h 5680363"/>
              <a:gd name="connsiteX70-15711" fmla="*/ 775911 w 1630849"/>
              <a:gd name="connsiteY70-15712" fmla="*/ 2438401 h 5680363"/>
              <a:gd name="connsiteX71-15713" fmla="*/ 471111 w 1630849"/>
              <a:gd name="connsiteY71-15714" fmla="*/ 2175163 h 5680363"/>
              <a:gd name="connsiteX72-15715" fmla="*/ 1149984 w 1630849"/>
              <a:gd name="connsiteY72-15716" fmla="*/ 2521528 h 5680363"/>
              <a:gd name="connsiteX73-15717" fmla="*/ 1454783 w 1630849"/>
              <a:gd name="connsiteY73-15718" fmla="*/ 1870364 h 5680363"/>
              <a:gd name="connsiteX74-15719" fmla="*/ 1219255 w 1630849"/>
              <a:gd name="connsiteY74-15720" fmla="*/ 1593273 h 5680363"/>
              <a:gd name="connsiteX75-15721" fmla="*/ 1066855 w 1630849"/>
              <a:gd name="connsiteY75-15722" fmla="*/ 1828801 h 5680363"/>
              <a:gd name="connsiteX76-15723" fmla="*/ 1011437 w 1630849"/>
              <a:gd name="connsiteY76-15724" fmla="*/ 2008910 h 5680363"/>
              <a:gd name="connsiteX77-15725" fmla="*/ 1066855 w 1630849"/>
              <a:gd name="connsiteY77-15726" fmla="*/ 2064328 h 5680363"/>
              <a:gd name="connsiteX78-15727" fmla="*/ 623510 w 1630849"/>
              <a:gd name="connsiteY78-15728" fmla="*/ 1524001 h 5680363"/>
              <a:gd name="connsiteX79-15729" fmla="*/ 748201 w 1630849"/>
              <a:gd name="connsiteY79-15730" fmla="*/ 1648691 h 5680363"/>
              <a:gd name="connsiteX80-15731" fmla="*/ 942166 w 1630849"/>
              <a:gd name="connsiteY80-15732" fmla="*/ 1981200 h 5680363"/>
              <a:gd name="connsiteX81-15733" fmla="*/ 1080710 w 1630849"/>
              <a:gd name="connsiteY81-15734" fmla="*/ 1745673 h 5680363"/>
              <a:gd name="connsiteX82-15735" fmla="*/ 1274673 w 1630849"/>
              <a:gd name="connsiteY82-15736" fmla="*/ 1593273 h 5680363"/>
              <a:gd name="connsiteX83-15737" fmla="*/ 1316237 w 1630849"/>
              <a:gd name="connsiteY83-15738" fmla="*/ 1468582 h 5680363"/>
              <a:gd name="connsiteX84-15739" fmla="*/ 1482493 w 1630849"/>
              <a:gd name="connsiteY84-15740" fmla="*/ 1385456 h 5680363"/>
              <a:gd name="connsiteX85-15741" fmla="*/ 1607183 w 1630849"/>
              <a:gd name="connsiteY85-15742" fmla="*/ 1634837 h 5680363"/>
              <a:gd name="connsiteX86-15743" fmla="*/ 1496346 w 1630849"/>
              <a:gd name="connsiteY86-15744" fmla="*/ 1704110 h 5680363"/>
              <a:gd name="connsiteX87-15745" fmla="*/ 1621037 w 1630849"/>
              <a:gd name="connsiteY87-15746" fmla="*/ 1676401 h 5680363"/>
              <a:gd name="connsiteX88-15747" fmla="*/ 1607184 w 1630849"/>
              <a:gd name="connsiteY88-15748" fmla="*/ 1870364 h 5680363"/>
              <a:gd name="connsiteX89-15749" fmla="*/ 1454784 w 1630849"/>
              <a:gd name="connsiteY89-15750" fmla="*/ 1828801 h 5680363"/>
              <a:gd name="connsiteX90-15751" fmla="*/ 1260820 w 1630849"/>
              <a:gd name="connsiteY90-15752" fmla="*/ 2313710 h 5680363"/>
              <a:gd name="connsiteX91-15753" fmla="*/ 1177693 w 1630849"/>
              <a:gd name="connsiteY91-15754" fmla="*/ 2507673 h 5680363"/>
              <a:gd name="connsiteX92-15755" fmla="*/ 1053002 w 1630849"/>
              <a:gd name="connsiteY92-15756" fmla="*/ 2521528 h 5680363"/>
              <a:gd name="connsiteX93-15757" fmla="*/ 1011438 w 1630849"/>
              <a:gd name="connsiteY93-15758" fmla="*/ 3048000 h 5680363"/>
              <a:gd name="connsiteX94-15759" fmla="*/ 291002 w 1630849"/>
              <a:gd name="connsiteY94-15760" fmla="*/ 3034145 h 5680363"/>
              <a:gd name="connsiteX95-15761" fmla="*/ 235584 w 1630849"/>
              <a:gd name="connsiteY95-15762" fmla="*/ 3020290 h 5680363"/>
              <a:gd name="connsiteX96-15763" fmla="*/ 124747 w 1630849"/>
              <a:gd name="connsiteY96-15764" fmla="*/ 3006436 h 5680363"/>
              <a:gd name="connsiteX97-15765" fmla="*/ 83184 w 1630849"/>
              <a:gd name="connsiteY97-15766" fmla="*/ 2895600 h 5680363"/>
              <a:gd name="connsiteX98-15767" fmla="*/ 55474 w 1630849"/>
              <a:gd name="connsiteY98-15768" fmla="*/ 2854036 h 5680363"/>
              <a:gd name="connsiteX99-15769" fmla="*/ 69329 w 1630849"/>
              <a:gd name="connsiteY99-15770" fmla="*/ 2895600 h 5680363"/>
              <a:gd name="connsiteX100-15771" fmla="*/ 83184 w 1630849"/>
              <a:gd name="connsiteY100-15772" fmla="*/ 3255818 h 5680363"/>
              <a:gd name="connsiteX101-15773" fmla="*/ 110893 w 1630849"/>
              <a:gd name="connsiteY101-15774" fmla="*/ 3297381 h 5680363"/>
              <a:gd name="connsiteX102-15775" fmla="*/ 124747 w 1630849"/>
              <a:gd name="connsiteY102-15776" fmla="*/ 3338945 h 5680363"/>
              <a:gd name="connsiteX103-15777" fmla="*/ 138602 w 1630849"/>
              <a:gd name="connsiteY103-15778" fmla="*/ 3574472 h 5680363"/>
              <a:gd name="connsiteX104-15779" fmla="*/ 180165 w 1630849"/>
              <a:gd name="connsiteY104-15780" fmla="*/ 3657600 h 5680363"/>
              <a:gd name="connsiteX105-15781" fmla="*/ 207874 w 1630849"/>
              <a:gd name="connsiteY105-15782" fmla="*/ 3740727 h 5680363"/>
              <a:gd name="connsiteX106-15783" fmla="*/ 263293 w 1630849"/>
              <a:gd name="connsiteY106-15784" fmla="*/ 3810000 h 5680363"/>
              <a:gd name="connsiteX107-15785" fmla="*/ 401838 w 1630849"/>
              <a:gd name="connsiteY107-15786" fmla="*/ 4544290 h 5680363"/>
              <a:gd name="connsiteX108-15787" fmla="*/ 471111 w 1630849"/>
              <a:gd name="connsiteY108-15788" fmla="*/ 5583382 h 5680363"/>
              <a:gd name="connsiteX109-15789" fmla="*/ 443402 w 1630849"/>
              <a:gd name="connsiteY109-15790" fmla="*/ 5181601 h 5680363"/>
              <a:gd name="connsiteX110-15791" fmla="*/ 332565 w 1630849"/>
              <a:gd name="connsiteY110-15792" fmla="*/ 3976254 h 5680363"/>
              <a:gd name="connsiteX111-15793" fmla="*/ 207874 w 1630849"/>
              <a:gd name="connsiteY111-15794" fmla="*/ 5264727 h 5680363"/>
              <a:gd name="connsiteX112-15795" fmla="*/ 166311 w 1630849"/>
              <a:gd name="connsiteY112-15796" fmla="*/ 5541818 h 5680363"/>
              <a:gd name="connsiteX113-15797" fmla="*/ 138602 w 1630849"/>
              <a:gd name="connsiteY113-15798" fmla="*/ 5583381 h 5680363"/>
              <a:gd name="connsiteX114-15799" fmla="*/ 304856 w 1630849"/>
              <a:gd name="connsiteY114-15800" fmla="*/ 5611091 h 5680363"/>
              <a:gd name="connsiteX115-15801" fmla="*/ 706638 w 1630849"/>
              <a:gd name="connsiteY115-15802" fmla="*/ 5597237 h 5680363"/>
              <a:gd name="connsiteX116-15803" fmla="*/ 748202 w 1630849"/>
              <a:gd name="connsiteY116-15804" fmla="*/ 5389419 h 5680363"/>
              <a:gd name="connsiteX117-15805" fmla="*/ 748202 w 1630849"/>
              <a:gd name="connsiteY117-15806" fmla="*/ 3893128 h 5680363"/>
              <a:gd name="connsiteX118-15807" fmla="*/ 706638 w 1630849"/>
              <a:gd name="connsiteY118-15808" fmla="*/ 3075710 h 5680363"/>
              <a:gd name="connsiteX119-15809" fmla="*/ 845184 w 1630849"/>
              <a:gd name="connsiteY119-15810" fmla="*/ 3061855 h 5680363"/>
              <a:gd name="connsiteX120-15811" fmla="*/ 1011438 w 1630849"/>
              <a:gd name="connsiteY120-15812" fmla="*/ 3048001 h 5680363"/>
              <a:gd name="connsiteX121-15813" fmla="*/ 1053002 w 1630849"/>
              <a:gd name="connsiteY121-15814" fmla="*/ 3034146 h 5680363"/>
              <a:gd name="connsiteX122-15815" fmla="*/ 1080711 w 1630849"/>
              <a:gd name="connsiteY122-15816" fmla="*/ 3283528 h 5680363"/>
              <a:gd name="connsiteX123-15817" fmla="*/ 1149984 w 1630849"/>
              <a:gd name="connsiteY123-15818" fmla="*/ 3713020 h 5680363"/>
              <a:gd name="connsiteX124-15819" fmla="*/ 1177694 w 1630849"/>
              <a:gd name="connsiteY124-15820" fmla="*/ 4904510 h 5680363"/>
              <a:gd name="connsiteX125" fmla="*/ 1094564 w 1630849"/>
              <a:gd name="connsiteY125" fmla="*/ 5680363 h 5680363"/>
              <a:gd name="connsiteX0-15821" fmla="*/ 969874 w 1630849"/>
              <a:gd name="connsiteY0-15822" fmla="*/ 304800 h 5680363"/>
              <a:gd name="connsiteX1-15823" fmla="*/ 1053002 w 1630849"/>
              <a:gd name="connsiteY1-15824" fmla="*/ 290945 h 5680363"/>
              <a:gd name="connsiteX2-15825" fmla="*/ 1094565 w 1630849"/>
              <a:gd name="connsiteY2-15826" fmla="*/ 277090 h 5680363"/>
              <a:gd name="connsiteX3-15827" fmla="*/ 1080711 w 1630849"/>
              <a:gd name="connsiteY3-15828" fmla="*/ 193963 h 5680363"/>
              <a:gd name="connsiteX4-15829" fmla="*/ 1025293 w 1630849"/>
              <a:gd name="connsiteY4-15830" fmla="*/ 124690 h 5680363"/>
              <a:gd name="connsiteX5-15831" fmla="*/ 956020 w 1630849"/>
              <a:gd name="connsiteY5-15832" fmla="*/ 69272 h 5680363"/>
              <a:gd name="connsiteX6-15833" fmla="*/ 831329 w 1630849"/>
              <a:gd name="connsiteY6-15834" fmla="*/ 0 h 5680363"/>
              <a:gd name="connsiteX7-15835" fmla="*/ 401838 w 1630849"/>
              <a:gd name="connsiteY7-15836" fmla="*/ 13854 h 5680363"/>
              <a:gd name="connsiteX8-15837" fmla="*/ 360274 w 1630849"/>
              <a:gd name="connsiteY8-15838" fmla="*/ 27709 h 5680363"/>
              <a:gd name="connsiteX9-15839" fmla="*/ 318711 w 1630849"/>
              <a:gd name="connsiteY9-15840" fmla="*/ 55418 h 5680363"/>
              <a:gd name="connsiteX10-15841" fmla="*/ 277147 w 1630849"/>
              <a:gd name="connsiteY10-15842" fmla="*/ 96981 h 5680363"/>
              <a:gd name="connsiteX11-15843" fmla="*/ 263293 w 1630849"/>
              <a:gd name="connsiteY11-15844" fmla="*/ 138545 h 5680363"/>
              <a:gd name="connsiteX12-15845" fmla="*/ 180165 w 1630849"/>
              <a:gd name="connsiteY12-15846" fmla="*/ 180109 h 5680363"/>
              <a:gd name="connsiteX13-15847" fmla="*/ 166311 w 1630849"/>
              <a:gd name="connsiteY13-15848" fmla="*/ 346363 h 5680363"/>
              <a:gd name="connsiteX14-15849" fmla="*/ 138602 w 1630849"/>
              <a:gd name="connsiteY14-15850" fmla="*/ 387927 h 5680363"/>
              <a:gd name="connsiteX15-15851" fmla="*/ 97038 w 1630849"/>
              <a:gd name="connsiteY15-15852" fmla="*/ 457200 h 5680363"/>
              <a:gd name="connsiteX16-15853" fmla="*/ 124747 w 1630849"/>
              <a:gd name="connsiteY16-15854" fmla="*/ 498763 h 5680363"/>
              <a:gd name="connsiteX17-15855" fmla="*/ 207874 w 1630849"/>
              <a:gd name="connsiteY17-15856" fmla="*/ 526472 h 5680363"/>
              <a:gd name="connsiteX18-15857" fmla="*/ 235584 w 1630849"/>
              <a:gd name="connsiteY18-15858" fmla="*/ 568036 h 5680363"/>
              <a:gd name="connsiteX19-15859" fmla="*/ 249438 w 1630849"/>
              <a:gd name="connsiteY19-15860" fmla="*/ 678872 h 5680363"/>
              <a:gd name="connsiteX20-15861" fmla="*/ 291002 w 1630849"/>
              <a:gd name="connsiteY20-15862" fmla="*/ 692727 h 5680363"/>
              <a:gd name="connsiteX21-15863" fmla="*/ 332565 w 1630849"/>
              <a:gd name="connsiteY21-15864" fmla="*/ 720436 h 5680363"/>
              <a:gd name="connsiteX22-15865" fmla="*/ 346420 w 1630849"/>
              <a:gd name="connsiteY22-15866" fmla="*/ 762000 h 5680363"/>
              <a:gd name="connsiteX23-15867" fmla="*/ 415693 w 1630849"/>
              <a:gd name="connsiteY23-15868" fmla="*/ 886690 h 5680363"/>
              <a:gd name="connsiteX24-15869" fmla="*/ 415693 w 1630849"/>
              <a:gd name="connsiteY24-15870" fmla="*/ 1066800 h 5680363"/>
              <a:gd name="connsiteX25-15871" fmla="*/ 498820 w 1630849"/>
              <a:gd name="connsiteY25-15872" fmla="*/ 1094509 h 5680363"/>
              <a:gd name="connsiteX26-15873" fmla="*/ 609656 w 1630849"/>
              <a:gd name="connsiteY26-15874" fmla="*/ 1108363 h 5680363"/>
              <a:gd name="connsiteX27-15875" fmla="*/ 692784 w 1630849"/>
              <a:gd name="connsiteY27-15876" fmla="*/ 1136072 h 5680363"/>
              <a:gd name="connsiteX28-15877" fmla="*/ 734347 w 1630849"/>
              <a:gd name="connsiteY28-15878" fmla="*/ 1163781 h 5680363"/>
              <a:gd name="connsiteX29-15879" fmla="*/ 817474 w 1630849"/>
              <a:gd name="connsiteY29-15880" fmla="*/ 1191490 h 5680363"/>
              <a:gd name="connsiteX30-15881" fmla="*/ 845184 w 1630849"/>
              <a:gd name="connsiteY30-15882" fmla="*/ 1219200 h 5680363"/>
              <a:gd name="connsiteX31-15883" fmla="*/ 886747 w 1630849"/>
              <a:gd name="connsiteY31-15884" fmla="*/ 1233054 h 5680363"/>
              <a:gd name="connsiteX32-15885" fmla="*/ 845184 w 1630849"/>
              <a:gd name="connsiteY32-15886" fmla="*/ 1288472 h 5680363"/>
              <a:gd name="connsiteX33-15887" fmla="*/ 789765 w 1630849"/>
              <a:gd name="connsiteY33-15888" fmla="*/ 1288472 h 5680363"/>
              <a:gd name="connsiteX34-15889" fmla="*/ 734347 w 1630849"/>
              <a:gd name="connsiteY34-15890" fmla="*/ 1302327 h 5680363"/>
              <a:gd name="connsiteX35-15891" fmla="*/ 526529 w 1630849"/>
              <a:gd name="connsiteY35-15892" fmla="*/ 1288472 h 5680363"/>
              <a:gd name="connsiteX36-15893" fmla="*/ 443402 w 1630849"/>
              <a:gd name="connsiteY36-15894" fmla="*/ 1246909 h 5680363"/>
              <a:gd name="connsiteX37-15895" fmla="*/ 401838 w 1630849"/>
              <a:gd name="connsiteY37-15896" fmla="*/ 1233054 h 5680363"/>
              <a:gd name="connsiteX38-15897" fmla="*/ 360274 w 1630849"/>
              <a:gd name="connsiteY38-15898" fmla="*/ 1191490 h 5680363"/>
              <a:gd name="connsiteX39-15899" fmla="*/ 277147 w 1630849"/>
              <a:gd name="connsiteY39-15900" fmla="*/ 1246909 h 5680363"/>
              <a:gd name="connsiteX40-15901" fmla="*/ 263293 w 1630849"/>
              <a:gd name="connsiteY40-15902" fmla="*/ 1288472 h 5680363"/>
              <a:gd name="connsiteX41-15903" fmla="*/ 207874 w 1630849"/>
              <a:gd name="connsiteY41-15904" fmla="*/ 1371600 h 5680363"/>
              <a:gd name="connsiteX42-15905" fmla="*/ 180165 w 1630849"/>
              <a:gd name="connsiteY42-15906" fmla="*/ 1468581 h 5680363"/>
              <a:gd name="connsiteX43-15907" fmla="*/ 124747 w 1630849"/>
              <a:gd name="connsiteY43-15908" fmla="*/ 1551709 h 5680363"/>
              <a:gd name="connsiteX44-15909" fmla="*/ 69329 w 1630849"/>
              <a:gd name="connsiteY44-15910" fmla="*/ 1717963 h 5680363"/>
              <a:gd name="connsiteX45-15911" fmla="*/ 55474 w 1630849"/>
              <a:gd name="connsiteY45-15912" fmla="*/ 1759527 h 5680363"/>
              <a:gd name="connsiteX46-15913" fmla="*/ 41620 w 1630849"/>
              <a:gd name="connsiteY46-15914" fmla="*/ 1801090 h 5680363"/>
              <a:gd name="connsiteX47-15915" fmla="*/ 27765 w 1630849"/>
              <a:gd name="connsiteY47-15916" fmla="*/ 2064327 h 5680363"/>
              <a:gd name="connsiteX48-15917" fmla="*/ 13911 w 1630849"/>
              <a:gd name="connsiteY48-15918" fmla="*/ 2105890 h 5680363"/>
              <a:gd name="connsiteX49-15919" fmla="*/ 69328 w 1630849"/>
              <a:gd name="connsiteY49-15920" fmla="*/ 2576946 h 5680363"/>
              <a:gd name="connsiteX50-15921" fmla="*/ 56 w 1630849"/>
              <a:gd name="connsiteY50-15922" fmla="*/ 2798618 h 5680363"/>
              <a:gd name="connsiteX51-15923" fmla="*/ 13911 w 1630849"/>
              <a:gd name="connsiteY51-15924" fmla="*/ 2840181 h 5680363"/>
              <a:gd name="connsiteX52-15925" fmla="*/ 83184 w 1630849"/>
              <a:gd name="connsiteY52-15926" fmla="*/ 2854036 h 5680363"/>
              <a:gd name="connsiteX53-15927" fmla="*/ 138602 w 1630849"/>
              <a:gd name="connsiteY53-15928" fmla="*/ 2867890 h 5680363"/>
              <a:gd name="connsiteX54-15929" fmla="*/ 221729 w 1630849"/>
              <a:gd name="connsiteY54-15930" fmla="*/ 2840181 h 5680363"/>
              <a:gd name="connsiteX55-15931" fmla="*/ 277147 w 1630849"/>
              <a:gd name="connsiteY55-15932" fmla="*/ 2812472 h 5680363"/>
              <a:gd name="connsiteX56-15933" fmla="*/ 332565 w 1630849"/>
              <a:gd name="connsiteY56-15934" fmla="*/ 2798618 h 5680363"/>
              <a:gd name="connsiteX57-15935" fmla="*/ 457256 w 1630849"/>
              <a:gd name="connsiteY57-15936" fmla="*/ 2770909 h 5680363"/>
              <a:gd name="connsiteX58-15937" fmla="*/ 471111 w 1630849"/>
              <a:gd name="connsiteY58-15938" fmla="*/ 2729345 h 5680363"/>
              <a:gd name="connsiteX59-15939" fmla="*/ 387984 w 1630849"/>
              <a:gd name="connsiteY59-15940" fmla="*/ 2729345 h 5680363"/>
              <a:gd name="connsiteX60-15941" fmla="*/ 277147 w 1630849"/>
              <a:gd name="connsiteY60-15942" fmla="*/ 2812472 h 5680363"/>
              <a:gd name="connsiteX61-15943" fmla="*/ 221729 w 1630849"/>
              <a:gd name="connsiteY61-15944" fmla="*/ 2895600 h 5680363"/>
              <a:gd name="connsiteX62-15945" fmla="*/ 249438 w 1630849"/>
              <a:gd name="connsiteY62-15946" fmla="*/ 2937163 h 5680363"/>
              <a:gd name="connsiteX63-15947" fmla="*/ 332565 w 1630849"/>
              <a:gd name="connsiteY63-15948" fmla="*/ 2964872 h 5680363"/>
              <a:gd name="connsiteX64-15949" fmla="*/ 512674 w 1630849"/>
              <a:gd name="connsiteY64-15950" fmla="*/ 2951018 h 5680363"/>
              <a:gd name="connsiteX65-15951" fmla="*/ 637365 w 1630849"/>
              <a:gd name="connsiteY65-15952" fmla="*/ 2881746 h 5680363"/>
              <a:gd name="connsiteX66-15953" fmla="*/ 845184 w 1630849"/>
              <a:gd name="connsiteY66-15954" fmla="*/ 2909454 h 5680363"/>
              <a:gd name="connsiteX67-15955" fmla="*/ 623510 w 1630849"/>
              <a:gd name="connsiteY67-15956" fmla="*/ 2770908 h 5680363"/>
              <a:gd name="connsiteX68-15957" fmla="*/ 1011438 w 1630849"/>
              <a:gd name="connsiteY68-15958" fmla="*/ 2923309 h 5680363"/>
              <a:gd name="connsiteX69-15959" fmla="*/ 1011438 w 1630849"/>
              <a:gd name="connsiteY69-15960" fmla="*/ 2563091 h 5680363"/>
              <a:gd name="connsiteX70-15961" fmla="*/ 775911 w 1630849"/>
              <a:gd name="connsiteY70-15962" fmla="*/ 2438401 h 5680363"/>
              <a:gd name="connsiteX71-15963" fmla="*/ 471111 w 1630849"/>
              <a:gd name="connsiteY71-15964" fmla="*/ 2175163 h 5680363"/>
              <a:gd name="connsiteX72-15965" fmla="*/ 1149984 w 1630849"/>
              <a:gd name="connsiteY72-15966" fmla="*/ 2521528 h 5680363"/>
              <a:gd name="connsiteX73-15967" fmla="*/ 1454783 w 1630849"/>
              <a:gd name="connsiteY73-15968" fmla="*/ 1870364 h 5680363"/>
              <a:gd name="connsiteX74-15969" fmla="*/ 1219255 w 1630849"/>
              <a:gd name="connsiteY74-15970" fmla="*/ 1593273 h 5680363"/>
              <a:gd name="connsiteX75-15971" fmla="*/ 1066855 w 1630849"/>
              <a:gd name="connsiteY75-15972" fmla="*/ 1828801 h 5680363"/>
              <a:gd name="connsiteX76-15973" fmla="*/ 1011437 w 1630849"/>
              <a:gd name="connsiteY76-15974" fmla="*/ 2008910 h 5680363"/>
              <a:gd name="connsiteX77-15975" fmla="*/ 1066855 w 1630849"/>
              <a:gd name="connsiteY77-15976" fmla="*/ 2064328 h 5680363"/>
              <a:gd name="connsiteX78-15977" fmla="*/ 623510 w 1630849"/>
              <a:gd name="connsiteY78-15978" fmla="*/ 1524001 h 5680363"/>
              <a:gd name="connsiteX79-15979" fmla="*/ 748201 w 1630849"/>
              <a:gd name="connsiteY79-15980" fmla="*/ 1648691 h 5680363"/>
              <a:gd name="connsiteX80-15981" fmla="*/ 942166 w 1630849"/>
              <a:gd name="connsiteY80-15982" fmla="*/ 1981200 h 5680363"/>
              <a:gd name="connsiteX81-15983" fmla="*/ 1080710 w 1630849"/>
              <a:gd name="connsiteY81-15984" fmla="*/ 1745673 h 5680363"/>
              <a:gd name="connsiteX82-15985" fmla="*/ 1440927 w 1630849"/>
              <a:gd name="connsiteY82-15986" fmla="*/ 1690255 h 5680363"/>
              <a:gd name="connsiteX83-15987" fmla="*/ 1316237 w 1630849"/>
              <a:gd name="connsiteY83-15988" fmla="*/ 1468582 h 5680363"/>
              <a:gd name="connsiteX84-15989" fmla="*/ 1482493 w 1630849"/>
              <a:gd name="connsiteY84-15990" fmla="*/ 1385456 h 5680363"/>
              <a:gd name="connsiteX85-15991" fmla="*/ 1607183 w 1630849"/>
              <a:gd name="connsiteY85-15992" fmla="*/ 1634837 h 5680363"/>
              <a:gd name="connsiteX86-15993" fmla="*/ 1496346 w 1630849"/>
              <a:gd name="connsiteY86-15994" fmla="*/ 1704110 h 5680363"/>
              <a:gd name="connsiteX87-15995" fmla="*/ 1621037 w 1630849"/>
              <a:gd name="connsiteY87-15996" fmla="*/ 1676401 h 5680363"/>
              <a:gd name="connsiteX88-15997" fmla="*/ 1607184 w 1630849"/>
              <a:gd name="connsiteY88-15998" fmla="*/ 1870364 h 5680363"/>
              <a:gd name="connsiteX89-15999" fmla="*/ 1454784 w 1630849"/>
              <a:gd name="connsiteY89-16000" fmla="*/ 1828801 h 5680363"/>
              <a:gd name="connsiteX90-16001" fmla="*/ 1260820 w 1630849"/>
              <a:gd name="connsiteY90-16002" fmla="*/ 2313710 h 5680363"/>
              <a:gd name="connsiteX91-16003" fmla="*/ 1177693 w 1630849"/>
              <a:gd name="connsiteY91-16004" fmla="*/ 2507673 h 5680363"/>
              <a:gd name="connsiteX92-16005" fmla="*/ 1053002 w 1630849"/>
              <a:gd name="connsiteY92-16006" fmla="*/ 2521528 h 5680363"/>
              <a:gd name="connsiteX93-16007" fmla="*/ 1011438 w 1630849"/>
              <a:gd name="connsiteY93-16008" fmla="*/ 3048000 h 5680363"/>
              <a:gd name="connsiteX94-16009" fmla="*/ 291002 w 1630849"/>
              <a:gd name="connsiteY94-16010" fmla="*/ 3034145 h 5680363"/>
              <a:gd name="connsiteX95-16011" fmla="*/ 235584 w 1630849"/>
              <a:gd name="connsiteY95-16012" fmla="*/ 3020290 h 5680363"/>
              <a:gd name="connsiteX96-16013" fmla="*/ 124747 w 1630849"/>
              <a:gd name="connsiteY96-16014" fmla="*/ 3006436 h 5680363"/>
              <a:gd name="connsiteX97-16015" fmla="*/ 83184 w 1630849"/>
              <a:gd name="connsiteY97-16016" fmla="*/ 2895600 h 5680363"/>
              <a:gd name="connsiteX98-16017" fmla="*/ 55474 w 1630849"/>
              <a:gd name="connsiteY98-16018" fmla="*/ 2854036 h 5680363"/>
              <a:gd name="connsiteX99-16019" fmla="*/ 69329 w 1630849"/>
              <a:gd name="connsiteY99-16020" fmla="*/ 2895600 h 5680363"/>
              <a:gd name="connsiteX100-16021" fmla="*/ 83184 w 1630849"/>
              <a:gd name="connsiteY100-16022" fmla="*/ 3255818 h 5680363"/>
              <a:gd name="connsiteX101-16023" fmla="*/ 110893 w 1630849"/>
              <a:gd name="connsiteY101-16024" fmla="*/ 3297381 h 5680363"/>
              <a:gd name="connsiteX102-16025" fmla="*/ 124747 w 1630849"/>
              <a:gd name="connsiteY102-16026" fmla="*/ 3338945 h 5680363"/>
              <a:gd name="connsiteX103-16027" fmla="*/ 138602 w 1630849"/>
              <a:gd name="connsiteY103-16028" fmla="*/ 3574472 h 5680363"/>
              <a:gd name="connsiteX104-16029" fmla="*/ 180165 w 1630849"/>
              <a:gd name="connsiteY104-16030" fmla="*/ 3657600 h 5680363"/>
              <a:gd name="connsiteX105-16031" fmla="*/ 207874 w 1630849"/>
              <a:gd name="connsiteY105-16032" fmla="*/ 3740727 h 5680363"/>
              <a:gd name="connsiteX106-16033" fmla="*/ 263293 w 1630849"/>
              <a:gd name="connsiteY106-16034" fmla="*/ 3810000 h 5680363"/>
              <a:gd name="connsiteX107-16035" fmla="*/ 401838 w 1630849"/>
              <a:gd name="connsiteY107-16036" fmla="*/ 4544290 h 5680363"/>
              <a:gd name="connsiteX108-16037" fmla="*/ 471111 w 1630849"/>
              <a:gd name="connsiteY108-16038" fmla="*/ 5583382 h 5680363"/>
              <a:gd name="connsiteX109-16039" fmla="*/ 443402 w 1630849"/>
              <a:gd name="connsiteY109-16040" fmla="*/ 5181601 h 5680363"/>
              <a:gd name="connsiteX110-16041" fmla="*/ 332565 w 1630849"/>
              <a:gd name="connsiteY110-16042" fmla="*/ 3976254 h 5680363"/>
              <a:gd name="connsiteX111-16043" fmla="*/ 207874 w 1630849"/>
              <a:gd name="connsiteY111-16044" fmla="*/ 5264727 h 5680363"/>
              <a:gd name="connsiteX112-16045" fmla="*/ 166311 w 1630849"/>
              <a:gd name="connsiteY112-16046" fmla="*/ 5541818 h 5680363"/>
              <a:gd name="connsiteX113-16047" fmla="*/ 138602 w 1630849"/>
              <a:gd name="connsiteY113-16048" fmla="*/ 5583381 h 5680363"/>
              <a:gd name="connsiteX114-16049" fmla="*/ 304856 w 1630849"/>
              <a:gd name="connsiteY114-16050" fmla="*/ 5611091 h 5680363"/>
              <a:gd name="connsiteX115-16051" fmla="*/ 706638 w 1630849"/>
              <a:gd name="connsiteY115-16052" fmla="*/ 5597237 h 5680363"/>
              <a:gd name="connsiteX116-16053" fmla="*/ 748202 w 1630849"/>
              <a:gd name="connsiteY116-16054" fmla="*/ 5389419 h 5680363"/>
              <a:gd name="connsiteX117-16055" fmla="*/ 748202 w 1630849"/>
              <a:gd name="connsiteY117-16056" fmla="*/ 3893128 h 5680363"/>
              <a:gd name="connsiteX118-16057" fmla="*/ 706638 w 1630849"/>
              <a:gd name="connsiteY118-16058" fmla="*/ 3075710 h 5680363"/>
              <a:gd name="connsiteX119-16059" fmla="*/ 845184 w 1630849"/>
              <a:gd name="connsiteY119-16060" fmla="*/ 3061855 h 5680363"/>
              <a:gd name="connsiteX120-16061" fmla="*/ 1011438 w 1630849"/>
              <a:gd name="connsiteY120-16062" fmla="*/ 3048001 h 5680363"/>
              <a:gd name="connsiteX121-16063" fmla="*/ 1053002 w 1630849"/>
              <a:gd name="connsiteY121-16064" fmla="*/ 3034146 h 5680363"/>
              <a:gd name="connsiteX122-16065" fmla="*/ 1080711 w 1630849"/>
              <a:gd name="connsiteY122-16066" fmla="*/ 3283528 h 5680363"/>
              <a:gd name="connsiteX123-16067" fmla="*/ 1149984 w 1630849"/>
              <a:gd name="connsiteY123-16068" fmla="*/ 3713020 h 5680363"/>
              <a:gd name="connsiteX124-16069" fmla="*/ 1177694 w 1630849"/>
              <a:gd name="connsiteY124-16070" fmla="*/ 4904510 h 5680363"/>
              <a:gd name="connsiteX125-16071" fmla="*/ 1094564 w 1630849"/>
              <a:gd name="connsiteY125-16072" fmla="*/ 5680363 h 5680363"/>
              <a:gd name="connsiteX0-16073" fmla="*/ 969874 w 1630849"/>
              <a:gd name="connsiteY0-16074" fmla="*/ 304800 h 5680363"/>
              <a:gd name="connsiteX1-16075" fmla="*/ 1053002 w 1630849"/>
              <a:gd name="connsiteY1-16076" fmla="*/ 290945 h 5680363"/>
              <a:gd name="connsiteX2-16077" fmla="*/ 1094565 w 1630849"/>
              <a:gd name="connsiteY2-16078" fmla="*/ 277090 h 5680363"/>
              <a:gd name="connsiteX3-16079" fmla="*/ 1080711 w 1630849"/>
              <a:gd name="connsiteY3-16080" fmla="*/ 193963 h 5680363"/>
              <a:gd name="connsiteX4-16081" fmla="*/ 1025293 w 1630849"/>
              <a:gd name="connsiteY4-16082" fmla="*/ 124690 h 5680363"/>
              <a:gd name="connsiteX5-16083" fmla="*/ 956020 w 1630849"/>
              <a:gd name="connsiteY5-16084" fmla="*/ 69272 h 5680363"/>
              <a:gd name="connsiteX6-16085" fmla="*/ 831329 w 1630849"/>
              <a:gd name="connsiteY6-16086" fmla="*/ 0 h 5680363"/>
              <a:gd name="connsiteX7-16087" fmla="*/ 401838 w 1630849"/>
              <a:gd name="connsiteY7-16088" fmla="*/ 13854 h 5680363"/>
              <a:gd name="connsiteX8-16089" fmla="*/ 360274 w 1630849"/>
              <a:gd name="connsiteY8-16090" fmla="*/ 27709 h 5680363"/>
              <a:gd name="connsiteX9-16091" fmla="*/ 318711 w 1630849"/>
              <a:gd name="connsiteY9-16092" fmla="*/ 55418 h 5680363"/>
              <a:gd name="connsiteX10-16093" fmla="*/ 277147 w 1630849"/>
              <a:gd name="connsiteY10-16094" fmla="*/ 96981 h 5680363"/>
              <a:gd name="connsiteX11-16095" fmla="*/ 263293 w 1630849"/>
              <a:gd name="connsiteY11-16096" fmla="*/ 138545 h 5680363"/>
              <a:gd name="connsiteX12-16097" fmla="*/ 180165 w 1630849"/>
              <a:gd name="connsiteY12-16098" fmla="*/ 180109 h 5680363"/>
              <a:gd name="connsiteX13-16099" fmla="*/ 166311 w 1630849"/>
              <a:gd name="connsiteY13-16100" fmla="*/ 346363 h 5680363"/>
              <a:gd name="connsiteX14-16101" fmla="*/ 138602 w 1630849"/>
              <a:gd name="connsiteY14-16102" fmla="*/ 387927 h 5680363"/>
              <a:gd name="connsiteX15-16103" fmla="*/ 97038 w 1630849"/>
              <a:gd name="connsiteY15-16104" fmla="*/ 457200 h 5680363"/>
              <a:gd name="connsiteX16-16105" fmla="*/ 124747 w 1630849"/>
              <a:gd name="connsiteY16-16106" fmla="*/ 498763 h 5680363"/>
              <a:gd name="connsiteX17-16107" fmla="*/ 207874 w 1630849"/>
              <a:gd name="connsiteY17-16108" fmla="*/ 526472 h 5680363"/>
              <a:gd name="connsiteX18-16109" fmla="*/ 235584 w 1630849"/>
              <a:gd name="connsiteY18-16110" fmla="*/ 568036 h 5680363"/>
              <a:gd name="connsiteX19-16111" fmla="*/ 249438 w 1630849"/>
              <a:gd name="connsiteY19-16112" fmla="*/ 678872 h 5680363"/>
              <a:gd name="connsiteX20-16113" fmla="*/ 291002 w 1630849"/>
              <a:gd name="connsiteY20-16114" fmla="*/ 692727 h 5680363"/>
              <a:gd name="connsiteX21-16115" fmla="*/ 332565 w 1630849"/>
              <a:gd name="connsiteY21-16116" fmla="*/ 720436 h 5680363"/>
              <a:gd name="connsiteX22-16117" fmla="*/ 346420 w 1630849"/>
              <a:gd name="connsiteY22-16118" fmla="*/ 762000 h 5680363"/>
              <a:gd name="connsiteX23-16119" fmla="*/ 415693 w 1630849"/>
              <a:gd name="connsiteY23-16120" fmla="*/ 886690 h 5680363"/>
              <a:gd name="connsiteX24-16121" fmla="*/ 415693 w 1630849"/>
              <a:gd name="connsiteY24-16122" fmla="*/ 1066800 h 5680363"/>
              <a:gd name="connsiteX25-16123" fmla="*/ 498820 w 1630849"/>
              <a:gd name="connsiteY25-16124" fmla="*/ 1094509 h 5680363"/>
              <a:gd name="connsiteX26-16125" fmla="*/ 609656 w 1630849"/>
              <a:gd name="connsiteY26-16126" fmla="*/ 1108363 h 5680363"/>
              <a:gd name="connsiteX27-16127" fmla="*/ 692784 w 1630849"/>
              <a:gd name="connsiteY27-16128" fmla="*/ 1136072 h 5680363"/>
              <a:gd name="connsiteX28-16129" fmla="*/ 734347 w 1630849"/>
              <a:gd name="connsiteY28-16130" fmla="*/ 1163781 h 5680363"/>
              <a:gd name="connsiteX29-16131" fmla="*/ 817474 w 1630849"/>
              <a:gd name="connsiteY29-16132" fmla="*/ 1191490 h 5680363"/>
              <a:gd name="connsiteX30-16133" fmla="*/ 845184 w 1630849"/>
              <a:gd name="connsiteY30-16134" fmla="*/ 1219200 h 5680363"/>
              <a:gd name="connsiteX31-16135" fmla="*/ 886747 w 1630849"/>
              <a:gd name="connsiteY31-16136" fmla="*/ 1233054 h 5680363"/>
              <a:gd name="connsiteX32-16137" fmla="*/ 845184 w 1630849"/>
              <a:gd name="connsiteY32-16138" fmla="*/ 1288472 h 5680363"/>
              <a:gd name="connsiteX33-16139" fmla="*/ 789765 w 1630849"/>
              <a:gd name="connsiteY33-16140" fmla="*/ 1288472 h 5680363"/>
              <a:gd name="connsiteX34-16141" fmla="*/ 734347 w 1630849"/>
              <a:gd name="connsiteY34-16142" fmla="*/ 1302327 h 5680363"/>
              <a:gd name="connsiteX35-16143" fmla="*/ 526529 w 1630849"/>
              <a:gd name="connsiteY35-16144" fmla="*/ 1288472 h 5680363"/>
              <a:gd name="connsiteX36-16145" fmla="*/ 443402 w 1630849"/>
              <a:gd name="connsiteY36-16146" fmla="*/ 1246909 h 5680363"/>
              <a:gd name="connsiteX37-16147" fmla="*/ 401838 w 1630849"/>
              <a:gd name="connsiteY37-16148" fmla="*/ 1233054 h 5680363"/>
              <a:gd name="connsiteX38-16149" fmla="*/ 360274 w 1630849"/>
              <a:gd name="connsiteY38-16150" fmla="*/ 1191490 h 5680363"/>
              <a:gd name="connsiteX39-16151" fmla="*/ 277147 w 1630849"/>
              <a:gd name="connsiteY39-16152" fmla="*/ 1246909 h 5680363"/>
              <a:gd name="connsiteX40-16153" fmla="*/ 263293 w 1630849"/>
              <a:gd name="connsiteY40-16154" fmla="*/ 1288472 h 5680363"/>
              <a:gd name="connsiteX41-16155" fmla="*/ 207874 w 1630849"/>
              <a:gd name="connsiteY41-16156" fmla="*/ 1371600 h 5680363"/>
              <a:gd name="connsiteX42-16157" fmla="*/ 180165 w 1630849"/>
              <a:gd name="connsiteY42-16158" fmla="*/ 1468581 h 5680363"/>
              <a:gd name="connsiteX43-16159" fmla="*/ 124747 w 1630849"/>
              <a:gd name="connsiteY43-16160" fmla="*/ 1551709 h 5680363"/>
              <a:gd name="connsiteX44-16161" fmla="*/ 69329 w 1630849"/>
              <a:gd name="connsiteY44-16162" fmla="*/ 1717963 h 5680363"/>
              <a:gd name="connsiteX45-16163" fmla="*/ 55474 w 1630849"/>
              <a:gd name="connsiteY45-16164" fmla="*/ 1759527 h 5680363"/>
              <a:gd name="connsiteX46-16165" fmla="*/ 41620 w 1630849"/>
              <a:gd name="connsiteY46-16166" fmla="*/ 1801090 h 5680363"/>
              <a:gd name="connsiteX47-16167" fmla="*/ 27765 w 1630849"/>
              <a:gd name="connsiteY47-16168" fmla="*/ 2064327 h 5680363"/>
              <a:gd name="connsiteX48-16169" fmla="*/ 13911 w 1630849"/>
              <a:gd name="connsiteY48-16170" fmla="*/ 2105890 h 5680363"/>
              <a:gd name="connsiteX49-16171" fmla="*/ 69328 w 1630849"/>
              <a:gd name="connsiteY49-16172" fmla="*/ 2576946 h 5680363"/>
              <a:gd name="connsiteX50-16173" fmla="*/ 56 w 1630849"/>
              <a:gd name="connsiteY50-16174" fmla="*/ 2798618 h 5680363"/>
              <a:gd name="connsiteX51-16175" fmla="*/ 13911 w 1630849"/>
              <a:gd name="connsiteY51-16176" fmla="*/ 2840181 h 5680363"/>
              <a:gd name="connsiteX52-16177" fmla="*/ 83184 w 1630849"/>
              <a:gd name="connsiteY52-16178" fmla="*/ 2854036 h 5680363"/>
              <a:gd name="connsiteX53-16179" fmla="*/ 138602 w 1630849"/>
              <a:gd name="connsiteY53-16180" fmla="*/ 2867890 h 5680363"/>
              <a:gd name="connsiteX54-16181" fmla="*/ 221729 w 1630849"/>
              <a:gd name="connsiteY54-16182" fmla="*/ 2840181 h 5680363"/>
              <a:gd name="connsiteX55-16183" fmla="*/ 277147 w 1630849"/>
              <a:gd name="connsiteY55-16184" fmla="*/ 2812472 h 5680363"/>
              <a:gd name="connsiteX56-16185" fmla="*/ 332565 w 1630849"/>
              <a:gd name="connsiteY56-16186" fmla="*/ 2798618 h 5680363"/>
              <a:gd name="connsiteX57-16187" fmla="*/ 457256 w 1630849"/>
              <a:gd name="connsiteY57-16188" fmla="*/ 2770909 h 5680363"/>
              <a:gd name="connsiteX58-16189" fmla="*/ 471111 w 1630849"/>
              <a:gd name="connsiteY58-16190" fmla="*/ 2729345 h 5680363"/>
              <a:gd name="connsiteX59-16191" fmla="*/ 387984 w 1630849"/>
              <a:gd name="connsiteY59-16192" fmla="*/ 2729345 h 5680363"/>
              <a:gd name="connsiteX60-16193" fmla="*/ 277147 w 1630849"/>
              <a:gd name="connsiteY60-16194" fmla="*/ 2812472 h 5680363"/>
              <a:gd name="connsiteX61-16195" fmla="*/ 221729 w 1630849"/>
              <a:gd name="connsiteY61-16196" fmla="*/ 2895600 h 5680363"/>
              <a:gd name="connsiteX62-16197" fmla="*/ 249438 w 1630849"/>
              <a:gd name="connsiteY62-16198" fmla="*/ 2937163 h 5680363"/>
              <a:gd name="connsiteX63-16199" fmla="*/ 332565 w 1630849"/>
              <a:gd name="connsiteY63-16200" fmla="*/ 2964872 h 5680363"/>
              <a:gd name="connsiteX64-16201" fmla="*/ 512674 w 1630849"/>
              <a:gd name="connsiteY64-16202" fmla="*/ 2951018 h 5680363"/>
              <a:gd name="connsiteX65-16203" fmla="*/ 637365 w 1630849"/>
              <a:gd name="connsiteY65-16204" fmla="*/ 2881746 h 5680363"/>
              <a:gd name="connsiteX66-16205" fmla="*/ 845184 w 1630849"/>
              <a:gd name="connsiteY66-16206" fmla="*/ 2909454 h 5680363"/>
              <a:gd name="connsiteX67-16207" fmla="*/ 623510 w 1630849"/>
              <a:gd name="connsiteY67-16208" fmla="*/ 2770908 h 5680363"/>
              <a:gd name="connsiteX68-16209" fmla="*/ 1011438 w 1630849"/>
              <a:gd name="connsiteY68-16210" fmla="*/ 2923309 h 5680363"/>
              <a:gd name="connsiteX69-16211" fmla="*/ 1011438 w 1630849"/>
              <a:gd name="connsiteY69-16212" fmla="*/ 2563091 h 5680363"/>
              <a:gd name="connsiteX70-16213" fmla="*/ 775911 w 1630849"/>
              <a:gd name="connsiteY70-16214" fmla="*/ 2438401 h 5680363"/>
              <a:gd name="connsiteX71-16215" fmla="*/ 471111 w 1630849"/>
              <a:gd name="connsiteY71-16216" fmla="*/ 2175163 h 5680363"/>
              <a:gd name="connsiteX72-16217" fmla="*/ 1149984 w 1630849"/>
              <a:gd name="connsiteY72-16218" fmla="*/ 2521528 h 5680363"/>
              <a:gd name="connsiteX73-16219" fmla="*/ 1454783 w 1630849"/>
              <a:gd name="connsiteY73-16220" fmla="*/ 1870364 h 5680363"/>
              <a:gd name="connsiteX74-16221" fmla="*/ 1219255 w 1630849"/>
              <a:gd name="connsiteY74-16222" fmla="*/ 1593273 h 5680363"/>
              <a:gd name="connsiteX75-16223" fmla="*/ 1066855 w 1630849"/>
              <a:gd name="connsiteY75-16224" fmla="*/ 1828801 h 5680363"/>
              <a:gd name="connsiteX76-16225" fmla="*/ 1011437 w 1630849"/>
              <a:gd name="connsiteY76-16226" fmla="*/ 2008910 h 5680363"/>
              <a:gd name="connsiteX77-16227" fmla="*/ 1066855 w 1630849"/>
              <a:gd name="connsiteY77-16228" fmla="*/ 2064328 h 5680363"/>
              <a:gd name="connsiteX78-16229" fmla="*/ 623510 w 1630849"/>
              <a:gd name="connsiteY78-16230" fmla="*/ 1524001 h 5680363"/>
              <a:gd name="connsiteX79-16231" fmla="*/ 748201 w 1630849"/>
              <a:gd name="connsiteY79-16232" fmla="*/ 1648691 h 5680363"/>
              <a:gd name="connsiteX80-16233" fmla="*/ 942166 w 1630849"/>
              <a:gd name="connsiteY80-16234" fmla="*/ 1981200 h 5680363"/>
              <a:gd name="connsiteX81-16235" fmla="*/ 1080710 w 1630849"/>
              <a:gd name="connsiteY81-16236" fmla="*/ 1745673 h 5680363"/>
              <a:gd name="connsiteX82-16237" fmla="*/ 1233110 w 1630849"/>
              <a:gd name="connsiteY82-16238" fmla="*/ 1551710 h 5680363"/>
              <a:gd name="connsiteX83-16239" fmla="*/ 1440927 w 1630849"/>
              <a:gd name="connsiteY83-16240" fmla="*/ 1690255 h 5680363"/>
              <a:gd name="connsiteX84-16241" fmla="*/ 1316237 w 1630849"/>
              <a:gd name="connsiteY84-16242" fmla="*/ 1468582 h 5680363"/>
              <a:gd name="connsiteX85-16243" fmla="*/ 1482493 w 1630849"/>
              <a:gd name="connsiteY85-16244" fmla="*/ 1385456 h 5680363"/>
              <a:gd name="connsiteX86-16245" fmla="*/ 1607183 w 1630849"/>
              <a:gd name="connsiteY86-16246" fmla="*/ 1634837 h 5680363"/>
              <a:gd name="connsiteX87-16247" fmla="*/ 1496346 w 1630849"/>
              <a:gd name="connsiteY87-16248" fmla="*/ 1704110 h 5680363"/>
              <a:gd name="connsiteX88-16249" fmla="*/ 1621037 w 1630849"/>
              <a:gd name="connsiteY88-16250" fmla="*/ 1676401 h 5680363"/>
              <a:gd name="connsiteX89-16251" fmla="*/ 1607184 w 1630849"/>
              <a:gd name="connsiteY89-16252" fmla="*/ 1870364 h 5680363"/>
              <a:gd name="connsiteX90-16253" fmla="*/ 1454784 w 1630849"/>
              <a:gd name="connsiteY90-16254" fmla="*/ 1828801 h 5680363"/>
              <a:gd name="connsiteX91-16255" fmla="*/ 1260820 w 1630849"/>
              <a:gd name="connsiteY91-16256" fmla="*/ 2313710 h 5680363"/>
              <a:gd name="connsiteX92-16257" fmla="*/ 1177693 w 1630849"/>
              <a:gd name="connsiteY92-16258" fmla="*/ 2507673 h 5680363"/>
              <a:gd name="connsiteX93-16259" fmla="*/ 1053002 w 1630849"/>
              <a:gd name="connsiteY93-16260" fmla="*/ 2521528 h 5680363"/>
              <a:gd name="connsiteX94-16261" fmla="*/ 1011438 w 1630849"/>
              <a:gd name="connsiteY94-16262" fmla="*/ 3048000 h 5680363"/>
              <a:gd name="connsiteX95-16263" fmla="*/ 291002 w 1630849"/>
              <a:gd name="connsiteY95-16264" fmla="*/ 3034145 h 5680363"/>
              <a:gd name="connsiteX96-16265" fmla="*/ 235584 w 1630849"/>
              <a:gd name="connsiteY96-16266" fmla="*/ 3020290 h 5680363"/>
              <a:gd name="connsiteX97-16267" fmla="*/ 124747 w 1630849"/>
              <a:gd name="connsiteY97-16268" fmla="*/ 3006436 h 5680363"/>
              <a:gd name="connsiteX98-16269" fmla="*/ 83184 w 1630849"/>
              <a:gd name="connsiteY98-16270" fmla="*/ 2895600 h 5680363"/>
              <a:gd name="connsiteX99-16271" fmla="*/ 55474 w 1630849"/>
              <a:gd name="connsiteY99-16272" fmla="*/ 2854036 h 5680363"/>
              <a:gd name="connsiteX100-16273" fmla="*/ 69329 w 1630849"/>
              <a:gd name="connsiteY100-16274" fmla="*/ 2895600 h 5680363"/>
              <a:gd name="connsiteX101-16275" fmla="*/ 83184 w 1630849"/>
              <a:gd name="connsiteY101-16276" fmla="*/ 3255818 h 5680363"/>
              <a:gd name="connsiteX102-16277" fmla="*/ 110893 w 1630849"/>
              <a:gd name="connsiteY102-16278" fmla="*/ 3297381 h 5680363"/>
              <a:gd name="connsiteX103-16279" fmla="*/ 124747 w 1630849"/>
              <a:gd name="connsiteY103-16280" fmla="*/ 3338945 h 5680363"/>
              <a:gd name="connsiteX104-16281" fmla="*/ 138602 w 1630849"/>
              <a:gd name="connsiteY104-16282" fmla="*/ 3574472 h 5680363"/>
              <a:gd name="connsiteX105-16283" fmla="*/ 180165 w 1630849"/>
              <a:gd name="connsiteY105-16284" fmla="*/ 3657600 h 5680363"/>
              <a:gd name="connsiteX106-16285" fmla="*/ 207874 w 1630849"/>
              <a:gd name="connsiteY106-16286" fmla="*/ 3740727 h 5680363"/>
              <a:gd name="connsiteX107-16287" fmla="*/ 263293 w 1630849"/>
              <a:gd name="connsiteY107-16288" fmla="*/ 3810000 h 5680363"/>
              <a:gd name="connsiteX108-16289" fmla="*/ 401838 w 1630849"/>
              <a:gd name="connsiteY108-16290" fmla="*/ 4544290 h 5680363"/>
              <a:gd name="connsiteX109-16291" fmla="*/ 471111 w 1630849"/>
              <a:gd name="connsiteY109-16292" fmla="*/ 5583382 h 5680363"/>
              <a:gd name="connsiteX110-16293" fmla="*/ 443402 w 1630849"/>
              <a:gd name="connsiteY110-16294" fmla="*/ 5181601 h 5680363"/>
              <a:gd name="connsiteX111-16295" fmla="*/ 332565 w 1630849"/>
              <a:gd name="connsiteY111-16296" fmla="*/ 3976254 h 5680363"/>
              <a:gd name="connsiteX112-16297" fmla="*/ 207874 w 1630849"/>
              <a:gd name="connsiteY112-16298" fmla="*/ 5264727 h 5680363"/>
              <a:gd name="connsiteX113-16299" fmla="*/ 166311 w 1630849"/>
              <a:gd name="connsiteY113-16300" fmla="*/ 5541818 h 5680363"/>
              <a:gd name="connsiteX114-16301" fmla="*/ 138602 w 1630849"/>
              <a:gd name="connsiteY114-16302" fmla="*/ 5583381 h 5680363"/>
              <a:gd name="connsiteX115-16303" fmla="*/ 304856 w 1630849"/>
              <a:gd name="connsiteY115-16304" fmla="*/ 5611091 h 5680363"/>
              <a:gd name="connsiteX116-16305" fmla="*/ 706638 w 1630849"/>
              <a:gd name="connsiteY116-16306" fmla="*/ 5597237 h 5680363"/>
              <a:gd name="connsiteX117-16307" fmla="*/ 748202 w 1630849"/>
              <a:gd name="connsiteY117-16308" fmla="*/ 5389419 h 5680363"/>
              <a:gd name="connsiteX118-16309" fmla="*/ 748202 w 1630849"/>
              <a:gd name="connsiteY118-16310" fmla="*/ 3893128 h 5680363"/>
              <a:gd name="connsiteX119-16311" fmla="*/ 706638 w 1630849"/>
              <a:gd name="connsiteY119-16312" fmla="*/ 3075710 h 5680363"/>
              <a:gd name="connsiteX120-16313" fmla="*/ 845184 w 1630849"/>
              <a:gd name="connsiteY120-16314" fmla="*/ 3061855 h 5680363"/>
              <a:gd name="connsiteX121-16315" fmla="*/ 1011438 w 1630849"/>
              <a:gd name="connsiteY121-16316" fmla="*/ 3048001 h 5680363"/>
              <a:gd name="connsiteX122-16317" fmla="*/ 1053002 w 1630849"/>
              <a:gd name="connsiteY122-16318" fmla="*/ 3034146 h 5680363"/>
              <a:gd name="connsiteX123-16319" fmla="*/ 1080711 w 1630849"/>
              <a:gd name="connsiteY123-16320" fmla="*/ 3283528 h 5680363"/>
              <a:gd name="connsiteX124-16321" fmla="*/ 1149984 w 1630849"/>
              <a:gd name="connsiteY124-16322" fmla="*/ 3713020 h 5680363"/>
              <a:gd name="connsiteX125-16323" fmla="*/ 1177694 w 1630849"/>
              <a:gd name="connsiteY125-16324" fmla="*/ 4904510 h 5680363"/>
              <a:gd name="connsiteX126" fmla="*/ 1094564 w 1630849"/>
              <a:gd name="connsiteY126" fmla="*/ 5680363 h 5680363"/>
              <a:gd name="connsiteX0-16325" fmla="*/ 969874 w 1630849"/>
              <a:gd name="connsiteY0-16326" fmla="*/ 304800 h 5680363"/>
              <a:gd name="connsiteX1-16327" fmla="*/ 1053002 w 1630849"/>
              <a:gd name="connsiteY1-16328" fmla="*/ 290945 h 5680363"/>
              <a:gd name="connsiteX2-16329" fmla="*/ 1094565 w 1630849"/>
              <a:gd name="connsiteY2-16330" fmla="*/ 277090 h 5680363"/>
              <a:gd name="connsiteX3-16331" fmla="*/ 1080711 w 1630849"/>
              <a:gd name="connsiteY3-16332" fmla="*/ 193963 h 5680363"/>
              <a:gd name="connsiteX4-16333" fmla="*/ 1025293 w 1630849"/>
              <a:gd name="connsiteY4-16334" fmla="*/ 124690 h 5680363"/>
              <a:gd name="connsiteX5-16335" fmla="*/ 956020 w 1630849"/>
              <a:gd name="connsiteY5-16336" fmla="*/ 69272 h 5680363"/>
              <a:gd name="connsiteX6-16337" fmla="*/ 831329 w 1630849"/>
              <a:gd name="connsiteY6-16338" fmla="*/ 0 h 5680363"/>
              <a:gd name="connsiteX7-16339" fmla="*/ 401838 w 1630849"/>
              <a:gd name="connsiteY7-16340" fmla="*/ 13854 h 5680363"/>
              <a:gd name="connsiteX8-16341" fmla="*/ 360274 w 1630849"/>
              <a:gd name="connsiteY8-16342" fmla="*/ 27709 h 5680363"/>
              <a:gd name="connsiteX9-16343" fmla="*/ 318711 w 1630849"/>
              <a:gd name="connsiteY9-16344" fmla="*/ 55418 h 5680363"/>
              <a:gd name="connsiteX10-16345" fmla="*/ 277147 w 1630849"/>
              <a:gd name="connsiteY10-16346" fmla="*/ 96981 h 5680363"/>
              <a:gd name="connsiteX11-16347" fmla="*/ 263293 w 1630849"/>
              <a:gd name="connsiteY11-16348" fmla="*/ 138545 h 5680363"/>
              <a:gd name="connsiteX12-16349" fmla="*/ 180165 w 1630849"/>
              <a:gd name="connsiteY12-16350" fmla="*/ 180109 h 5680363"/>
              <a:gd name="connsiteX13-16351" fmla="*/ 166311 w 1630849"/>
              <a:gd name="connsiteY13-16352" fmla="*/ 346363 h 5680363"/>
              <a:gd name="connsiteX14-16353" fmla="*/ 138602 w 1630849"/>
              <a:gd name="connsiteY14-16354" fmla="*/ 387927 h 5680363"/>
              <a:gd name="connsiteX15-16355" fmla="*/ 97038 w 1630849"/>
              <a:gd name="connsiteY15-16356" fmla="*/ 457200 h 5680363"/>
              <a:gd name="connsiteX16-16357" fmla="*/ 124747 w 1630849"/>
              <a:gd name="connsiteY16-16358" fmla="*/ 498763 h 5680363"/>
              <a:gd name="connsiteX17-16359" fmla="*/ 207874 w 1630849"/>
              <a:gd name="connsiteY17-16360" fmla="*/ 526472 h 5680363"/>
              <a:gd name="connsiteX18-16361" fmla="*/ 235584 w 1630849"/>
              <a:gd name="connsiteY18-16362" fmla="*/ 568036 h 5680363"/>
              <a:gd name="connsiteX19-16363" fmla="*/ 249438 w 1630849"/>
              <a:gd name="connsiteY19-16364" fmla="*/ 678872 h 5680363"/>
              <a:gd name="connsiteX20-16365" fmla="*/ 291002 w 1630849"/>
              <a:gd name="connsiteY20-16366" fmla="*/ 692727 h 5680363"/>
              <a:gd name="connsiteX21-16367" fmla="*/ 332565 w 1630849"/>
              <a:gd name="connsiteY21-16368" fmla="*/ 720436 h 5680363"/>
              <a:gd name="connsiteX22-16369" fmla="*/ 346420 w 1630849"/>
              <a:gd name="connsiteY22-16370" fmla="*/ 762000 h 5680363"/>
              <a:gd name="connsiteX23-16371" fmla="*/ 415693 w 1630849"/>
              <a:gd name="connsiteY23-16372" fmla="*/ 886690 h 5680363"/>
              <a:gd name="connsiteX24-16373" fmla="*/ 415693 w 1630849"/>
              <a:gd name="connsiteY24-16374" fmla="*/ 1066800 h 5680363"/>
              <a:gd name="connsiteX25-16375" fmla="*/ 498820 w 1630849"/>
              <a:gd name="connsiteY25-16376" fmla="*/ 1094509 h 5680363"/>
              <a:gd name="connsiteX26-16377" fmla="*/ 609656 w 1630849"/>
              <a:gd name="connsiteY26-16378" fmla="*/ 1108363 h 5680363"/>
              <a:gd name="connsiteX27-16379" fmla="*/ 692784 w 1630849"/>
              <a:gd name="connsiteY27-16380" fmla="*/ 1136072 h 5680363"/>
              <a:gd name="connsiteX28-16381" fmla="*/ 734347 w 1630849"/>
              <a:gd name="connsiteY28-16382" fmla="*/ 1163781 h 5680363"/>
              <a:gd name="connsiteX29-16383" fmla="*/ 817474 w 1630849"/>
              <a:gd name="connsiteY29-16384" fmla="*/ 1191490 h 5680363"/>
              <a:gd name="connsiteX30-16385" fmla="*/ 845184 w 1630849"/>
              <a:gd name="connsiteY30-16386" fmla="*/ 1219200 h 5680363"/>
              <a:gd name="connsiteX31-16387" fmla="*/ 886747 w 1630849"/>
              <a:gd name="connsiteY31-16388" fmla="*/ 1233054 h 5680363"/>
              <a:gd name="connsiteX32-16389" fmla="*/ 845184 w 1630849"/>
              <a:gd name="connsiteY32-16390" fmla="*/ 1288472 h 5680363"/>
              <a:gd name="connsiteX33-16391" fmla="*/ 789765 w 1630849"/>
              <a:gd name="connsiteY33-16392" fmla="*/ 1288472 h 5680363"/>
              <a:gd name="connsiteX34-16393" fmla="*/ 734347 w 1630849"/>
              <a:gd name="connsiteY34-16394" fmla="*/ 1302327 h 5680363"/>
              <a:gd name="connsiteX35-16395" fmla="*/ 526529 w 1630849"/>
              <a:gd name="connsiteY35-16396" fmla="*/ 1288472 h 5680363"/>
              <a:gd name="connsiteX36-16397" fmla="*/ 443402 w 1630849"/>
              <a:gd name="connsiteY36-16398" fmla="*/ 1246909 h 5680363"/>
              <a:gd name="connsiteX37-16399" fmla="*/ 401838 w 1630849"/>
              <a:gd name="connsiteY37-16400" fmla="*/ 1233054 h 5680363"/>
              <a:gd name="connsiteX38-16401" fmla="*/ 360274 w 1630849"/>
              <a:gd name="connsiteY38-16402" fmla="*/ 1191490 h 5680363"/>
              <a:gd name="connsiteX39-16403" fmla="*/ 277147 w 1630849"/>
              <a:gd name="connsiteY39-16404" fmla="*/ 1246909 h 5680363"/>
              <a:gd name="connsiteX40-16405" fmla="*/ 263293 w 1630849"/>
              <a:gd name="connsiteY40-16406" fmla="*/ 1288472 h 5680363"/>
              <a:gd name="connsiteX41-16407" fmla="*/ 207874 w 1630849"/>
              <a:gd name="connsiteY41-16408" fmla="*/ 1371600 h 5680363"/>
              <a:gd name="connsiteX42-16409" fmla="*/ 180165 w 1630849"/>
              <a:gd name="connsiteY42-16410" fmla="*/ 1468581 h 5680363"/>
              <a:gd name="connsiteX43-16411" fmla="*/ 124747 w 1630849"/>
              <a:gd name="connsiteY43-16412" fmla="*/ 1551709 h 5680363"/>
              <a:gd name="connsiteX44-16413" fmla="*/ 69329 w 1630849"/>
              <a:gd name="connsiteY44-16414" fmla="*/ 1717963 h 5680363"/>
              <a:gd name="connsiteX45-16415" fmla="*/ 55474 w 1630849"/>
              <a:gd name="connsiteY45-16416" fmla="*/ 1759527 h 5680363"/>
              <a:gd name="connsiteX46-16417" fmla="*/ 41620 w 1630849"/>
              <a:gd name="connsiteY46-16418" fmla="*/ 1801090 h 5680363"/>
              <a:gd name="connsiteX47-16419" fmla="*/ 27765 w 1630849"/>
              <a:gd name="connsiteY47-16420" fmla="*/ 2064327 h 5680363"/>
              <a:gd name="connsiteX48-16421" fmla="*/ 13911 w 1630849"/>
              <a:gd name="connsiteY48-16422" fmla="*/ 2105890 h 5680363"/>
              <a:gd name="connsiteX49-16423" fmla="*/ 69328 w 1630849"/>
              <a:gd name="connsiteY49-16424" fmla="*/ 2576946 h 5680363"/>
              <a:gd name="connsiteX50-16425" fmla="*/ 56 w 1630849"/>
              <a:gd name="connsiteY50-16426" fmla="*/ 2798618 h 5680363"/>
              <a:gd name="connsiteX51-16427" fmla="*/ 13911 w 1630849"/>
              <a:gd name="connsiteY51-16428" fmla="*/ 2840181 h 5680363"/>
              <a:gd name="connsiteX52-16429" fmla="*/ 83184 w 1630849"/>
              <a:gd name="connsiteY52-16430" fmla="*/ 2854036 h 5680363"/>
              <a:gd name="connsiteX53-16431" fmla="*/ 138602 w 1630849"/>
              <a:gd name="connsiteY53-16432" fmla="*/ 2867890 h 5680363"/>
              <a:gd name="connsiteX54-16433" fmla="*/ 221729 w 1630849"/>
              <a:gd name="connsiteY54-16434" fmla="*/ 2840181 h 5680363"/>
              <a:gd name="connsiteX55-16435" fmla="*/ 277147 w 1630849"/>
              <a:gd name="connsiteY55-16436" fmla="*/ 2812472 h 5680363"/>
              <a:gd name="connsiteX56-16437" fmla="*/ 332565 w 1630849"/>
              <a:gd name="connsiteY56-16438" fmla="*/ 2798618 h 5680363"/>
              <a:gd name="connsiteX57-16439" fmla="*/ 457256 w 1630849"/>
              <a:gd name="connsiteY57-16440" fmla="*/ 2770909 h 5680363"/>
              <a:gd name="connsiteX58-16441" fmla="*/ 471111 w 1630849"/>
              <a:gd name="connsiteY58-16442" fmla="*/ 2729345 h 5680363"/>
              <a:gd name="connsiteX59-16443" fmla="*/ 387984 w 1630849"/>
              <a:gd name="connsiteY59-16444" fmla="*/ 2729345 h 5680363"/>
              <a:gd name="connsiteX60-16445" fmla="*/ 277147 w 1630849"/>
              <a:gd name="connsiteY60-16446" fmla="*/ 2812472 h 5680363"/>
              <a:gd name="connsiteX61-16447" fmla="*/ 221729 w 1630849"/>
              <a:gd name="connsiteY61-16448" fmla="*/ 2895600 h 5680363"/>
              <a:gd name="connsiteX62-16449" fmla="*/ 249438 w 1630849"/>
              <a:gd name="connsiteY62-16450" fmla="*/ 2937163 h 5680363"/>
              <a:gd name="connsiteX63-16451" fmla="*/ 332565 w 1630849"/>
              <a:gd name="connsiteY63-16452" fmla="*/ 2964872 h 5680363"/>
              <a:gd name="connsiteX64-16453" fmla="*/ 512674 w 1630849"/>
              <a:gd name="connsiteY64-16454" fmla="*/ 2951018 h 5680363"/>
              <a:gd name="connsiteX65-16455" fmla="*/ 637365 w 1630849"/>
              <a:gd name="connsiteY65-16456" fmla="*/ 2881746 h 5680363"/>
              <a:gd name="connsiteX66-16457" fmla="*/ 845184 w 1630849"/>
              <a:gd name="connsiteY66-16458" fmla="*/ 2909454 h 5680363"/>
              <a:gd name="connsiteX67-16459" fmla="*/ 623510 w 1630849"/>
              <a:gd name="connsiteY67-16460" fmla="*/ 2770908 h 5680363"/>
              <a:gd name="connsiteX68-16461" fmla="*/ 1011438 w 1630849"/>
              <a:gd name="connsiteY68-16462" fmla="*/ 2923309 h 5680363"/>
              <a:gd name="connsiteX69-16463" fmla="*/ 1011438 w 1630849"/>
              <a:gd name="connsiteY69-16464" fmla="*/ 2563091 h 5680363"/>
              <a:gd name="connsiteX70-16465" fmla="*/ 775911 w 1630849"/>
              <a:gd name="connsiteY70-16466" fmla="*/ 2438401 h 5680363"/>
              <a:gd name="connsiteX71-16467" fmla="*/ 471111 w 1630849"/>
              <a:gd name="connsiteY71-16468" fmla="*/ 2175163 h 5680363"/>
              <a:gd name="connsiteX72-16469" fmla="*/ 1149984 w 1630849"/>
              <a:gd name="connsiteY72-16470" fmla="*/ 2521528 h 5680363"/>
              <a:gd name="connsiteX73-16471" fmla="*/ 1454783 w 1630849"/>
              <a:gd name="connsiteY73-16472" fmla="*/ 1870364 h 5680363"/>
              <a:gd name="connsiteX74-16473" fmla="*/ 1219255 w 1630849"/>
              <a:gd name="connsiteY74-16474" fmla="*/ 1593273 h 5680363"/>
              <a:gd name="connsiteX75-16475" fmla="*/ 1066855 w 1630849"/>
              <a:gd name="connsiteY75-16476" fmla="*/ 1828801 h 5680363"/>
              <a:gd name="connsiteX76-16477" fmla="*/ 1011437 w 1630849"/>
              <a:gd name="connsiteY76-16478" fmla="*/ 2008910 h 5680363"/>
              <a:gd name="connsiteX77-16479" fmla="*/ 1066855 w 1630849"/>
              <a:gd name="connsiteY77-16480" fmla="*/ 2064328 h 5680363"/>
              <a:gd name="connsiteX78-16481" fmla="*/ 623510 w 1630849"/>
              <a:gd name="connsiteY78-16482" fmla="*/ 1524001 h 5680363"/>
              <a:gd name="connsiteX79-16483" fmla="*/ 748201 w 1630849"/>
              <a:gd name="connsiteY79-16484" fmla="*/ 1648691 h 5680363"/>
              <a:gd name="connsiteX80-16485" fmla="*/ 942166 w 1630849"/>
              <a:gd name="connsiteY80-16486" fmla="*/ 1981200 h 5680363"/>
              <a:gd name="connsiteX81-16487" fmla="*/ 1080710 w 1630849"/>
              <a:gd name="connsiteY81-16488" fmla="*/ 1745673 h 5680363"/>
              <a:gd name="connsiteX82-16489" fmla="*/ 1233110 w 1630849"/>
              <a:gd name="connsiteY82-16490" fmla="*/ 1551710 h 5680363"/>
              <a:gd name="connsiteX83-16491" fmla="*/ 1440927 w 1630849"/>
              <a:gd name="connsiteY83-16492" fmla="*/ 1690255 h 5680363"/>
              <a:gd name="connsiteX84-16493" fmla="*/ 1274673 w 1630849"/>
              <a:gd name="connsiteY84-16494" fmla="*/ 1579419 h 5680363"/>
              <a:gd name="connsiteX85-16495" fmla="*/ 1316237 w 1630849"/>
              <a:gd name="connsiteY85-16496" fmla="*/ 1468582 h 5680363"/>
              <a:gd name="connsiteX86-16497" fmla="*/ 1482493 w 1630849"/>
              <a:gd name="connsiteY86-16498" fmla="*/ 1385456 h 5680363"/>
              <a:gd name="connsiteX87-16499" fmla="*/ 1607183 w 1630849"/>
              <a:gd name="connsiteY87-16500" fmla="*/ 1634837 h 5680363"/>
              <a:gd name="connsiteX88-16501" fmla="*/ 1496346 w 1630849"/>
              <a:gd name="connsiteY88-16502" fmla="*/ 1704110 h 5680363"/>
              <a:gd name="connsiteX89-16503" fmla="*/ 1621037 w 1630849"/>
              <a:gd name="connsiteY89-16504" fmla="*/ 1676401 h 5680363"/>
              <a:gd name="connsiteX90-16505" fmla="*/ 1607184 w 1630849"/>
              <a:gd name="connsiteY90-16506" fmla="*/ 1870364 h 5680363"/>
              <a:gd name="connsiteX91-16507" fmla="*/ 1454784 w 1630849"/>
              <a:gd name="connsiteY91-16508" fmla="*/ 1828801 h 5680363"/>
              <a:gd name="connsiteX92-16509" fmla="*/ 1260820 w 1630849"/>
              <a:gd name="connsiteY92-16510" fmla="*/ 2313710 h 5680363"/>
              <a:gd name="connsiteX93-16511" fmla="*/ 1177693 w 1630849"/>
              <a:gd name="connsiteY93-16512" fmla="*/ 2507673 h 5680363"/>
              <a:gd name="connsiteX94-16513" fmla="*/ 1053002 w 1630849"/>
              <a:gd name="connsiteY94-16514" fmla="*/ 2521528 h 5680363"/>
              <a:gd name="connsiteX95-16515" fmla="*/ 1011438 w 1630849"/>
              <a:gd name="connsiteY95-16516" fmla="*/ 3048000 h 5680363"/>
              <a:gd name="connsiteX96-16517" fmla="*/ 291002 w 1630849"/>
              <a:gd name="connsiteY96-16518" fmla="*/ 3034145 h 5680363"/>
              <a:gd name="connsiteX97-16519" fmla="*/ 235584 w 1630849"/>
              <a:gd name="connsiteY97-16520" fmla="*/ 3020290 h 5680363"/>
              <a:gd name="connsiteX98-16521" fmla="*/ 124747 w 1630849"/>
              <a:gd name="connsiteY98-16522" fmla="*/ 3006436 h 5680363"/>
              <a:gd name="connsiteX99-16523" fmla="*/ 83184 w 1630849"/>
              <a:gd name="connsiteY99-16524" fmla="*/ 2895600 h 5680363"/>
              <a:gd name="connsiteX100-16525" fmla="*/ 55474 w 1630849"/>
              <a:gd name="connsiteY100-16526" fmla="*/ 2854036 h 5680363"/>
              <a:gd name="connsiteX101-16527" fmla="*/ 69329 w 1630849"/>
              <a:gd name="connsiteY101-16528" fmla="*/ 2895600 h 5680363"/>
              <a:gd name="connsiteX102-16529" fmla="*/ 83184 w 1630849"/>
              <a:gd name="connsiteY102-16530" fmla="*/ 3255818 h 5680363"/>
              <a:gd name="connsiteX103-16531" fmla="*/ 110893 w 1630849"/>
              <a:gd name="connsiteY103-16532" fmla="*/ 3297381 h 5680363"/>
              <a:gd name="connsiteX104-16533" fmla="*/ 124747 w 1630849"/>
              <a:gd name="connsiteY104-16534" fmla="*/ 3338945 h 5680363"/>
              <a:gd name="connsiteX105-16535" fmla="*/ 138602 w 1630849"/>
              <a:gd name="connsiteY105-16536" fmla="*/ 3574472 h 5680363"/>
              <a:gd name="connsiteX106-16537" fmla="*/ 180165 w 1630849"/>
              <a:gd name="connsiteY106-16538" fmla="*/ 3657600 h 5680363"/>
              <a:gd name="connsiteX107-16539" fmla="*/ 207874 w 1630849"/>
              <a:gd name="connsiteY107-16540" fmla="*/ 3740727 h 5680363"/>
              <a:gd name="connsiteX108-16541" fmla="*/ 263293 w 1630849"/>
              <a:gd name="connsiteY108-16542" fmla="*/ 3810000 h 5680363"/>
              <a:gd name="connsiteX109-16543" fmla="*/ 401838 w 1630849"/>
              <a:gd name="connsiteY109-16544" fmla="*/ 4544290 h 5680363"/>
              <a:gd name="connsiteX110-16545" fmla="*/ 471111 w 1630849"/>
              <a:gd name="connsiteY110-16546" fmla="*/ 5583382 h 5680363"/>
              <a:gd name="connsiteX111-16547" fmla="*/ 443402 w 1630849"/>
              <a:gd name="connsiteY111-16548" fmla="*/ 5181601 h 5680363"/>
              <a:gd name="connsiteX112-16549" fmla="*/ 332565 w 1630849"/>
              <a:gd name="connsiteY112-16550" fmla="*/ 3976254 h 5680363"/>
              <a:gd name="connsiteX113-16551" fmla="*/ 207874 w 1630849"/>
              <a:gd name="connsiteY113-16552" fmla="*/ 5264727 h 5680363"/>
              <a:gd name="connsiteX114-16553" fmla="*/ 166311 w 1630849"/>
              <a:gd name="connsiteY114-16554" fmla="*/ 5541818 h 5680363"/>
              <a:gd name="connsiteX115-16555" fmla="*/ 138602 w 1630849"/>
              <a:gd name="connsiteY115-16556" fmla="*/ 5583381 h 5680363"/>
              <a:gd name="connsiteX116-16557" fmla="*/ 304856 w 1630849"/>
              <a:gd name="connsiteY116-16558" fmla="*/ 5611091 h 5680363"/>
              <a:gd name="connsiteX117-16559" fmla="*/ 706638 w 1630849"/>
              <a:gd name="connsiteY117-16560" fmla="*/ 5597237 h 5680363"/>
              <a:gd name="connsiteX118-16561" fmla="*/ 748202 w 1630849"/>
              <a:gd name="connsiteY118-16562" fmla="*/ 5389419 h 5680363"/>
              <a:gd name="connsiteX119-16563" fmla="*/ 748202 w 1630849"/>
              <a:gd name="connsiteY119-16564" fmla="*/ 3893128 h 5680363"/>
              <a:gd name="connsiteX120-16565" fmla="*/ 706638 w 1630849"/>
              <a:gd name="connsiteY120-16566" fmla="*/ 3075710 h 5680363"/>
              <a:gd name="connsiteX121-16567" fmla="*/ 845184 w 1630849"/>
              <a:gd name="connsiteY121-16568" fmla="*/ 3061855 h 5680363"/>
              <a:gd name="connsiteX122-16569" fmla="*/ 1011438 w 1630849"/>
              <a:gd name="connsiteY122-16570" fmla="*/ 3048001 h 5680363"/>
              <a:gd name="connsiteX123-16571" fmla="*/ 1053002 w 1630849"/>
              <a:gd name="connsiteY123-16572" fmla="*/ 3034146 h 5680363"/>
              <a:gd name="connsiteX124-16573" fmla="*/ 1080711 w 1630849"/>
              <a:gd name="connsiteY124-16574" fmla="*/ 3283528 h 5680363"/>
              <a:gd name="connsiteX125-16575" fmla="*/ 1149984 w 1630849"/>
              <a:gd name="connsiteY125-16576" fmla="*/ 3713020 h 5680363"/>
              <a:gd name="connsiteX126-16577" fmla="*/ 1177694 w 1630849"/>
              <a:gd name="connsiteY126-16578" fmla="*/ 4904510 h 5680363"/>
              <a:gd name="connsiteX127" fmla="*/ 1094564 w 1630849"/>
              <a:gd name="connsiteY127" fmla="*/ 5680363 h 5680363"/>
              <a:gd name="connsiteX0-16579" fmla="*/ 969874 w 1630849"/>
              <a:gd name="connsiteY0-16580" fmla="*/ 304800 h 5680363"/>
              <a:gd name="connsiteX1-16581" fmla="*/ 1053002 w 1630849"/>
              <a:gd name="connsiteY1-16582" fmla="*/ 290945 h 5680363"/>
              <a:gd name="connsiteX2-16583" fmla="*/ 1094565 w 1630849"/>
              <a:gd name="connsiteY2-16584" fmla="*/ 277090 h 5680363"/>
              <a:gd name="connsiteX3-16585" fmla="*/ 1080711 w 1630849"/>
              <a:gd name="connsiteY3-16586" fmla="*/ 193963 h 5680363"/>
              <a:gd name="connsiteX4-16587" fmla="*/ 1025293 w 1630849"/>
              <a:gd name="connsiteY4-16588" fmla="*/ 124690 h 5680363"/>
              <a:gd name="connsiteX5-16589" fmla="*/ 956020 w 1630849"/>
              <a:gd name="connsiteY5-16590" fmla="*/ 69272 h 5680363"/>
              <a:gd name="connsiteX6-16591" fmla="*/ 831329 w 1630849"/>
              <a:gd name="connsiteY6-16592" fmla="*/ 0 h 5680363"/>
              <a:gd name="connsiteX7-16593" fmla="*/ 401838 w 1630849"/>
              <a:gd name="connsiteY7-16594" fmla="*/ 13854 h 5680363"/>
              <a:gd name="connsiteX8-16595" fmla="*/ 360274 w 1630849"/>
              <a:gd name="connsiteY8-16596" fmla="*/ 27709 h 5680363"/>
              <a:gd name="connsiteX9-16597" fmla="*/ 318711 w 1630849"/>
              <a:gd name="connsiteY9-16598" fmla="*/ 55418 h 5680363"/>
              <a:gd name="connsiteX10-16599" fmla="*/ 277147 w 1630849"/>
              <a:gd name="connsiteY10-16600" fmla="*/ 96981 h 5680363"/>
              <a:gd name="connsiteX11-16601" fmla="*/ 263293 w 1630849"/>
              <a:gd name="connsiteY11-16602" fmla="*/ 138545 h 5680363"/>
              <a:gd name="connsiteX12-16603" fmla="*/ 180165 w 1630849"/>
              <a:gd name="connsiteY12-16604" fmla="*/ 180109 h 5680363"/>
              <a:gd name="connsiteX13-16605" fmla="*/ 166311 w 1630849"/>
              <a:gd name="connsiteY13-16606" fmla="*/ 346363 h 5680363"/>
              <a:gd name="connsiteX14-16607" fmla="*/ 138602 w 1630849"/>
              <a:gd name="connsiteY14-16608" fmla="*/ 387927 h 5680363"/>
              <a:gd name="connsiteX15-16609" fmla="*/ 97038 w 1630849"/>
              <a:gd name="connsiteY15-16610" fmla="*/ 457200 h 5680363"/>
              <a:gd name="connsiteX16-16611" fmla="*/ 124747 w 1630849"/>
              <a:gd name="connsiteY16-16612" fmla="*/ 498763 h 5680363"/>
              <a:gd name="connsiteX17-16613" fmla="*/ 207874 w 1630849"/>
              <a:gd name="connsiteY17-16614" fmla="*/ 526472 h 5680363"/>
              <a:gd name="connsiteX18-16615" fmla="*/ 235584 w 1630849"/>
              <a:gd name="connsiteY18-16616" fmla="*/ 568036 h 5680363"/>
              <a:gd name="connsiteX19-16617" fmla="*/ 249438 w 1630849"/>
              <a:gd name="connsiteY19-16618" fmla="*/ 678872 h 5680363"/>
              <a:gd name="connsiteX20-16619" fmla="*/ 291002 w 1630849"/>
              <a:gd name="connsiteY20-16620" fmla="*/ 692727 h 5680363"/>
              <a:gd name="connsiteX21-16621" fmla="*/ 332565 w 1630849"/>
              <a:gd name="connsiteY21-16622" fmla="*/ 720436 h 5680363"/>
              <a:gd name="connsiteX22-16623" fmla="*/ 346420 w 1630849"/>
              <a:gd name="connsiteY22-16624" fmla="*/ 762000 h 5680363"/>
              <a:gd name="connsiteX23-16625" fmla="*/ 415693 w 1630849"/>
              <a:gd name="connsiteY23-16626" fmla="*/ 886690 h 5680363"/>
              <a:gd name="connsiteX24-16627" fmla="*/ 415693 w 1630849"/>
              <a:gd name="connsiteY24-16628" fmla="*/ 1066800 h 5680363"/>
              <a:gd name="connsiteX25-16629" fmla="*/ 498820 w 1630849"/>
              <a:gd name="connsiteY25-16630" fmla="*/ 1094509 h 5680363"/>
              <a:gd name="connsiteX26-16631" fmla="*/ 609656 w 1630849"/>
              <a:gd name="connsiteY26-16632" fmla="*/ 1108363 h 5680363"/>
              <a:gd name="connsiteX27-16633" fmla="*/ 692784 w 1630849"/>
              <a:gd name="connsiteY27-16634" fmla="*/ 1136072 h 5680363"/>
              <a:gd name="connsiteX28-16635" fmla="*/ 734347 w 1630849"/>
              <a:gd name="connsiteY28-16636" fmla="*/ 1163781 h 5680363"/>
              <a:gd name="connsiteX29-16637" fmla="*/ 817474 w 1630849"/>
              <a:gd name="connsiteY29-16638" fmla="*/ 1191490 h 5680363"/>
              <a:gd name="connsiteX30-16639" fmla="*/ 845184 w 1630849"/>
              <a:gd name="connsiteY30-16640" fmla="*/ 1219200 h 5680363"/>
              <a:gd name="connsiteX31-16641" fmla="*/ 886747 w 1630849"/>
              <a:gd name="connsiteY31-16642" fmla="*/ 1233054 h 5680363"/>
              <a:gd name="connsiteX32-16643" fmla="*/ 845184 w 1630849"/>
              <a:gd name="connsiteY32-16644" fmla="*/ 1288472 h 5680363"/>
              <a:gd name="connsiteX33-16645" fmla="*/ 789765 w 1630849"/>
              <a:gd name="connsiteY33-16646" fmla="*/ 1288472 h 5680363"/>
              <a:gd name="connsiteX34-16647" fmla="*/ 734347 w 1630849"/>
              <a:gd name="connsiteY34-16648" fmla="*/ 1302327 h 5680363"/>
              <a:gd name="connsiteX35-16649" fmla="*/ 526529 w 1630849"/>
              <a:gd name="connsiteY35-16650" fmla="*/ 1288472 h 5680363"/>
              <a:gd name="connsiteX36-16651" fmla="*/ 443402 w 1630849"/>
              <a:gd name="connsiteY36-16652" fmla="*/ 1246909 h 5680363"/>
              <a:gd name="connsiteX37-16653" fmla="*/ 401838 w 1630849"/>
              <a:gd name="connsiteY37-16654" fmla="*/ 1233054 h 5680363"/>
              <a:gd name="connsiteX38-16655" fmla="*/ 360274 w 1630849"/>
              <a:gd name="connsiteY38-16656" fmla="*/ 1191490 h 5680363"/>
              <a:gd name="connsiteX39-16657" fmla="*/ 277147 w 1630849"/>
              <a:gd name="connsiteY39-16658" fmla="*/ 1246909 h 5680363"/>
              <a:gd name="connsiteX40-16659" fmla="*/ 263293 w 1630849"/>
              <a:gd name="connsiteY40-16660" fmla="*/ 1288472 h 5680363"/>
              <a:gd name="connsiteX41-16661" fmla="*/ 207874 w 1630849"/>
              <a:gd name="connsiteY41-16662" fmla="*/ 1371600 h 5680363"/>
              <a:gd name="connsiteX42-16663" fmla="*/ 180165 w 1630849"/>
              <a:gd name="connsiteY42-16664" fmla="*/ 1468581 h 5680363"/>
              <a:gd name="connsiteX43-16665" fmla="*/ 124747 w 1630849"/>
              <a:gd name="connsiteY43-16666" fmla="*/ 1551709 h 5680363"/>
              <a:gd name="connsiteX44-16667" fmla="*/ 69329 w 1630849"/>
              <a:gd name="connsiteY44-16668" fmla="*/ 1717963 h 5680363"/>
              <a:gd name="connsiteX45-16669" fmla="*/ 55474 w 1630849"/>
              <a:gd name="connsiteY45-16670" fmla="*/ 1759527 h 5680363"/>
              <a:gd name="connsiteX46-16671" fmla="*/ 41620 w 1630849"/>
              <a:gd name="connsiteY46-16672" fmla="*/ 1801090 h 5680363"/>
              <a:gd name="connsiteX47-16673" fmla="*/ 27765 w 1630849"/>
              <a:gd name="connsiteY47-16674" fmla="*/ 2064327 h 5680363"/>
              <a:gd name="connsiteX48-16675" fmla="*/ 13911 w 1630849"/>
              <a:gd name="connsiteY48-16676" fmla="*/ 2105890 h 5680363"/>
              <a:gd name="connsiteX49-16677" fmla="*/ 69328 w 1630849"/>
              <a:gd name="connsiteY49-16678" fmla="*/ 2576946 h 5680363"/>
              <a:gd name="connsiteX50-16679" fmla="*/ 56 w 1630849"/>
              <a:gd name="connsiteY50-16680" fmla="*/ 2798618 h 5680363"/>
              <a:gd name="connsiteX51-16681" fmla="*/ 13911 w 1630849"/>
              <a:gd name="connsiteY51-16682" fmla="*/ 2840181 h 5680363"/>
              <a:gd name="connsiteX52-16683" fmla="*/ 83184 w 1630849"/>
              <a:gd name="connsiteY52-16684" fmla="*/ 2854036 h 5680363"/>
              <a:gd name="connsiteX53-16685" fmla="*/ 138602 w 1630849"/>
              <a:gd name="connsiteY53-16686" fmla="*/ 2867890 h 5680363"/>
              <a:gd name="connsiteX54-16687" fmla="*/ 221729 w 1630849"/>
              <a:gd name="connsiteY54-16688" fmla="*/ 2840181 h 5680363"/>
              <a:gd name="connsiteX55-16689" fmla="*/ 277147 w 1630849"/>
              <a:gd name="connsiteY55-16690" fmla="*/ 2812472 h 5680363"/>
              <a:gd name="connsiteX56-16691" fmla="*/ 332565 w 1630849"/>
              <a:gd name="connsiteY56-16692" fmla="*/ 2798618 h 5680363"/>
              <a:gd name="connsiteX57-16693" fmla="*/ 457256 w 1630849"/>
              <a:gd name="connsiteY57-16694" fmla="*/ 2770909 h 5680363"/>
              <a:gd name="connsiteX58-16695" fmla="*/ 471111 w 1630849"/>
              <a:gd name="connsiteY58-16696" fmla="*/ 2729345 h 5680363"/>
              <a:gd name="connsiteX59-16697" fmla="*/ 387984 w 1630849"/>
              <a:gd name="connsiteY59-16698" fmla="*/ 2729345 h 5680363"/>
              <a:gd name="connsiteX60-16699" fmla="*/ 277147 w 1630849"/>
              <a:gd name="connsiteY60-16700" fmla="*/ 2812472 h 5680363"/>
              <a:gd name="connsiteX61-16701" fmla="*/ 221729 w 1630849"/>
              <a:gd name="connsiteY61-16702" fmla="*/ 2895600 h 5680363"/>
              <a:gd name="connsiteX62-16703" fmla="*/ 249438 w 1630849"/>
              <a:gd name="connsiteY62-16704" fmla="*/ 2937163 h 5680363"/>
              <a:gd name="connsiteX63-16705" fmla="*/ 332565 w 1630849"/>
              <a:gd name="connsiteY63-16706" fmla="*/ 2964872 h 5680363"/>
              <a:gd name="connsiteX64-16707" fmla="*/ 512674 w 1630849"/>
              <a:gd name="connsiteY64-16708" fmla="*/ 2951018 h 5680363"/>
              <a:gd name="connsiteX65-16709" fmla="*/ 637365 w 1630849"/>
              <a:gd name="connsiteY65-16710" fmla="*/ 2881746 h 5680363"/>
              <a:gd name="connsiteX66-16711" fmla="*/ 845184 w 1630849"/>
              <a:gd name="connsiteY66-16712" fmla="*/ 2909454 h 5680363"/>
              <a:gd name="connsiteX67-16713" fmla="*/ 623510 w 1630849"/>
              <a:gd name="connsiteY67-16714" fmla="*/ 2770908 h 5680363"/>
              <a:gd name="connsiteX68-16715" fmla="*/ 1011438 w 1630849"/>
              <a:gd name="connsiteY68-16716" fmla="*/ 2923309 h 5680363"/>
              <a:gd name="connsiteX69-16717" fmla="*/ 1011438 w 1630849"/>
              <a:gd name="connsiteY69-16718" fmla="*/ 2563091 h 5680363"/>
              <a:gd name="connsiteX70-16719" fmla="*/ 775911 w 1630849"/>
              <a:gd name="connsiteY70-16720" fmla="*/ 2438401 h 5680363"/>
              <a:gd name="connsiteX71-16721" fmla="*/ 471111 w 1630849"/>
              <a:gd name="connsiteY71-16722" fmla="*/ 2175163 h 5680363"/>
              <a:gd name="connsiteX72-16723" fmla="*/ 1149984 w 1630849"/>
              <a:gd name="connsiteY72-16724" fmla="*/ 2521528 h 5680363"/>
              <a:gd name="connsiteX73-16725" fmla="*/ 1454783 w 1630849"/>
              <a:gd name="connsiteY73-16726" fmla="*/ 1870364 h 5680363"/>
              <a:gd name="connsiteX74-16727" fmla="*/ 1219255 w 1630849"/>
              <a:gd name="connsiteY74-16728" fmla="*/ 1593273 h 5680363"/>
              <a:gd name="connsiteX75-16729" fmla="*/ 1066855 w 1630849"/>
              <a:gd name="connsiteY75-16730" fmla="*/ 1828801 h 5680363"/>
              <a:gd name="connsiteX76-16731" fmla="*/ 1011437 w 1630849"/>
              <a:gd name="connsiteY76-16732" fmla="*/ 2008910 h 5680363"/>
              <a:gd name="connsiteX77-16733" fmla="*/ 1066855 w 1630849"/>
              <a:gd name="connsiteY77-16734" fmla="*/ 2064328 h 5680363"/>
              <a:gd name="connsiteX78-16735" fmla="*/ 623510 w 1630849"/>
              <a:gd name="connsiteY78-16736" fmla="*/ 1524001 h 5680363"/>
              <a:gd name="connsiteX79-16737" fmla="*/ 748201 w 1630849"/>
              <a:gd name="connsiteY79-16738" fmla="*/ 1648691 h 5680363"/>
              <a:gd name="connsiteX80-16739" fmla="*/ 942166 w 1630849"/>
              <a:gd name="connsiteY80-16740" fmla="*/ 1981200 h 5680363"/>
              <a:gd name="connsiteX81-16741" fmla="*/ 1080710 w 1630849"/>
              <a:gd name="connsiteY81-16742" fmla="*/ 1745673 h 5680363"/>
              <a:gd name="connsiteX82-16743" fmla="*/ 1233110 w 1630849"/>
              <a:gd name="connsiteY82-16744" fmla="*/ 1551710 h 5680363"/>
              <a:gd name="connsiteX83-16745" fmla="*/ 1440927 w 1630849"/>
              <a:gd name="connsiteY83-16746" fmla="*/ 1690255 h 5680363"/>
              <a:gd name="connsiteX84-16747" fmla="*/ 1260818 w 1630849"/>
              <a:gd name="connsiteY84-16748" fmla="*/ 1482437 h 5680363"/>
              <a:gd name="connsiteX85-16749" fmla="*/ 1316237 w 1630849"/>
              <a:gd name="connsiteY85-16750" fmla="*/ 1468582 h 5680363"/>
              <a:gd name="connsiteX86-16751" fmla="*/ 1482493 w 1630849"/>
              <a:gd name="connsiteY86-16752" fmla="*/ 1385456 h 5680363"/>
              <a:gd name="connsiteX87-16753" fmla="*/ 1607183 w 1630849"/>
              <a:gd name="connsiteY87-16754" fmla="*/ 1634837 h 5680363"/>
              <a:gd name="connsiteX88-16755" fmla="*/ 1496346 w 1630849"/>
              <a:gd name="connsiteY88-16756" fmla="*/ 1704110 h 5680363"/>
              <a:gd name="connsiteX89-16757" fmla="*/ 1621037 w 1630849"/>
              <a:gd name="connsiteY89-16758" fmla="*/ 1676401 h 5680363"/>
              <a:gd name="connsiteX90-16759" fmla="*/ 1607184 w 1630849"/>
              <a:gd name="connsiteY90-16760" fmla="*/ 1870364 h 5680363"/>
              <a:gd name="connsiteX91-16761" fmla="*/ 1454784 w 1630849"/>
              <a:gd name="connsiteY91-16762" fmla="*/ 1828801 h 5680363"/>
              <a:gd name="connsiteX92-16763" fmla="*/ 1260820 w 1630849"/>
              <a:gd name="connsiteY92-16764" fmla="*/ 2313710 h 5680363"/>
              <a:gd name="connsiteX93-16765" fmla="*/ 1177693 w 1630849"/>
              <a:gd name="connsiteY93-16766" fmla="*/ 2507673 h 5680363"/>
              <a:gd name="connsiteX94-16767" fmla="*/ 1053002 w 1630849"/>
              <a:gd name="connsiteY94-16768" fmla="*/ 2521528 h 5680363"/>
              <a:gd name="connsiteX95-16769" fmla="*/ 1011438 w 1630849"/>
              <a:gd name="connsiteY95-16770" fmla="*/ 3048000 h 5680363"/>
              <a:gd name="connsiteX96-16771" fmla="*/ 291002 w 1630849"/>
              <a:gd name="connsiteY96-16772" fmla="*/ 3034145 h 5680363"/>
              <a:gd name="connsiteX97-16773" fmla="*/ 235584 w 1630849"/>
              <a:gd name="connsiteY97-16774" fmla="*/ 3020290 h 5680363"/>
              <a:gd name="connsiteX98-16775" fmla="*/ 124747 w 1630849"/>
              <a:gd name="connsiteY98-16776" fmla="*/ 3006436 h 5680363"/>
              <a:gd name="connsiteX99-16777" fmla="*/ 83184 w 1630849"/>
              <a:gd name="connsiteY99-16778" fmla="*/ 2895600 h 5680363"/>
              <a:gd name="connsiteX100-16779" fmla="*/ 55474 w 1630849"/>
              <a:gd name="connsiteY100-16780" fmla="*/ 2854036 h 5680363"/>
              <a:gd name="connsiteX101-16781" fmla="*/ 69329 w 1630849"/>
              <a:gd name="connsiteY101-16782" fmla="*/ 2895600 h 5680363"/>
              <a:gd name="connsiteX102-16783" fmla="*/ 83184 w 1630849"/>
              <a:gd name="connsiteY102-16784" fmla="*/ 3255818 h 5680363"/>
              <a:gd name="connsiteX103-16785" fmla="*/ 110893 w 1630849"/>
              <a:gd name="connsiteY103-16786" fmla="*/ 3297381 h 5680363"/>
              <a:gd name="connsiteX104-16787" fmla="*/ 124747 w 1630849"/>
              <a:gd name="connsiteY104-16788" fmla="*/ 3338945 h 5680363"/>
              <a:gd name="connsiteX105-16789" fmla="*/ 138602 w 1630849"/>
              <a:gd name="connsiteY105-16790" fmla="*/ 3574472 h 5680363"/>
              <a:gd name="connsiteX106-16791" fmla="*/ 180165 w 1630849"/>
              <a:gd name="connsiteY106-16792" fmla="*/ 3657600 h 5680363"/>
              <a:gd name="connsiteX107-16793" fmla="*/ 207874 w 1630849"/>
              <a:gd name="connsiteY107-16794" fmla="*/ 3740727 h 5680363"/>
              <a:gd name="connsiteX108-16795" fmla="*/ 263293 w 1630849"/>
              <a:gd name="connsiteY108-16796" fmla="*/ 3810000 h 5680363"/>
              <a:gd name="connsiteX109-16797" fmla="*/ 401838 w 1630849"/>
              <a:gd name="connsiteY109-16798" fmla="*/ 4544290 h 5680363"/>
              <a:gd name="connsiteX110-16799" fmla="*/ 471111 w 1630849"/>
              <a:gd name="connsiteY110-16800" fmla="*/ 5583382 h 5680363"/>
              <a:gd name="connsiteX111-16801" fmla="*/ 443402 w 1630849"/>
              <a:gd name="connsiteY111-16802" fmla="*/ 5181601 h 5680363"/>
              <a:gd name="connsiteX112-16803" fmla="*/ 332565 w 1630849"/>
              <a:gd name="connsiteY112-16804" fmla="*/ 3976254 h 5680363"/>
              <a:gd name="connsiteX113-16805" fmla="*/ 207874 w 1630849"/>
              <a:gd name="connsiteY113-16806" fmla="*/ 5264727 h 5680363"/>
              <a:gd name="connsiteX114-16807" fmla="*/ 166311 w 1630849"/>
              <a:gd name="connsiteY114-16808" fmla="*/ 5541818 h 5680363"/>
              <a:gd name="connsiteX115-16809" fmla="*/ 138602 w 1630849"/>
              <a:gd name="connsiteY115-16810" fmla="*/ 5583381 h 5680363"/>
              <a:gd name="connsiteX116-16811" fmla="*/ 304856 w 1630849"/>
              <a:gd name="connsiteY116-16812" fmla="*/ 5611091 h 5680363"/>
              <a:gd name="connsiteX117-16813" fmla="*/ 706638 w 1630849"/>
              <a:gd name="connsiteY117-16814" fmla="*/ 5597237 h 5680363"/>
              <a:gd name="connsiteX118-16815" fmla="*/ 748202 w 1630849"/>
              <a:gd name="connsiteY118-16816" fmla="*/ 5389419 h 5680363"/>
              <a:gd name="connsiteX119-16817" fmla="*/ 748202 w 1630849"/>
              <a:gd name="connsiteY119-16818" fmla="*/ 3893128 h 5680363"/>
              <a:gd name="connsiteX120-16819" fmla="*/ 706638 w 1630849"/>
              <a:gd name="connsiteY120-16820" fmla="*/ 3075710 h 5680363"/>
              <a:gd name="connsiteX121-16821" fmla="*/ 845184 w 1630849"/>
              <a:gd name="connsiteY121-16822" fmla="*/ 3061855 h 5680363"/>
              <a:gd name="connsiteX122-16823" fmla="*/ 1011438 w 1630849"/>
              <a:gd name="connsiteY122-16824" fmla="*/ 3048001 h 5680363"/>
              <a:gd name="connsiteX123-16825" fmla="*/ 1053002 w 1630849"/>
              <a:gd name="connsiteY123-16826" fmla="*/ 3034146 h 5680363"/>
              <a:gd name="connsiteX124-16827" fmla="*/ 1080711 w 1630849"/>
              <a:gd name="connsiteY124-16828" fmla="*/ 3283528 h 5680363"/>
              <a:gd name="connsiteX125-16829" fmla="*/ 1149984 w 1630849"/>
              <a:gd name="connsiteY125-16830" fmla="*/ 3713020 h 5680363"/>
              <a:gd name="connsiteX126-16831" fmla="*/ 1177694 w 1630849"/>
              <a:gd name="connsiteY126-16832" fmla="*/ 4904510 h 5680363"/>
              <a:gd name="connsiteX127-16833" fmla="*/ 1094564 w 1630849"/>
              <a:gd name="connsiteY127-16834" fmla="*/ 5680363 h 5680363"/>
              <a:gd name="connsiteX0-16835" fmla="*/ 969874 w 1630849"/>
              <a:gd name="connsiteY0-16836" fmla="*/ 304800 h 5680363"/>
              <a:gd name="connsiteX1-16837" fmla="*/ 1053002 w 1630849"/>
              <a:gd name="connsiteY1-16838" fmla="*/ 290945 h 5680363"/>
              <a:gd name="connsiteX2-16839" fmla="*/ 1094565 w 1630849"/>
              <a:gd name="connsiteY2-16840" fmla="*/ 277090 h 5680363"/>
              <a:gd name="connsiteX3-16841" fmla="*/ 1080711 w 1630849"/>
              <a:gd name="connsiteY3-16842" fmla="*/ 193963 h 5680363"/>
              <a:gd name="connsiteX4-16843" fmla="*/ 1025293 w 1630849"/>
              <a:gd name="connsiteY4-16844" fmla="*/ 124690 h 5680363"/>
              <a:gd name="connsiteX5-16845" fmla="*/ 956020 w 1630849"/>
              <a:gd name="connsiteY5-16846" fmla="*/ 69272 h 5680363"/>
              <a:gd name="connsiteX6-16847" fmla="*/ 831329 w 1630849"/>
              <a:gd name="connsiteY6-16848" fmla="*/ 0 h 5680363"/>
              <a:gd name="connsiteX7-16849" fmla="*/ 401838 w 1630849"/>
              <a:gd name="connsiteY7-16850" fmla="*/ 13854 h 5680363"/>
              <a:gd name="connsiteX8-16851" fmla="*/ 360274 w 1630849"/>
              <a:gd name="connsiteY8-16852" fmla="*/ 27709 h 5680363"/>
              <a:gd name="connsiteX9-16853" fmla="*/ 318711 w 1630849"/>
              <a:gd name="connsiteY9-16854" fmla="*/ 55418 h 5680363"/>
              <a:gd name="connsiteX10-16855" fmla="*/ 277147 w 1630849"/>
              <a:gd name="connsiteY10-16856" fmla="*/ 96981 h 5680363"/>
              <a:gd name="connsiteX11-16857" fmla="*/ 263293 w 1630849"/>
              <a:gd name="connsiteY11-16858" fmla="*/ 138545 h 5680363"/>
              <a:gd name="connsiteX12-16859" fmla="*/ 180165 w 1630849"/>
              <a:gd name="connsiteY12-16860" fmla="*/ 180109 h 5680363"/>
              <a:gd name="connsiteX13-16861" fmla="*/ 166311 w 1630849"/>
              <a:gd name="connsiteY13-16862" fmla="*/ 346363 h 5680363"/>
              <a:gd name="connsiteX14-16863" fmla="*/ 138602 w 1630849"/>
              <a:gd name="connsiteY14-16864" fmla="*/ 387927 h 5680363"/>
              <a:gd name="connsiteX15-16865" fmla="*/ 97038 w 1630849"/>
              <a:gd name="connsiteY15-16866" fmla="*/ 457200 h 5680363"/>
              <a:gd name="connsiteX16-16867" fmla="*/ 124747 w 1630849"/>
              <a:gd name="connsiteY16-16868" fmla="*/ 498763 h 5680363"/>
              <a:gd name="connsiteX17-16869" fmla="*/ 207874 w 1630849"/>
              <a:gd name="connsiteY17-16870" fmla="*/ 526472 h 5680363"/>
              <a:gd name="connsiteX18-16871" fmla="*/ 235584 w 1630849"/>
              <a:gd name="connsiteY18-16872" fmla="*/ 568036 h 5680363"/>
              <a:gd name="connsiteX19-16873" fmla="*/ 249438 w 1630849"/>
              <a:gd name="connsiteY19-16874" fmla="*/ 678872 h 5680363"/>
              <a:gd name="connsiteX20-16875" fmla="*/ 291002 w 1630849"/>
              <a:gd name="connsiteY20-16876" fmla="*/ 692727 h 5680363"/>
              <a:gd name="connsiteX21-16877" fmla="*/ 332565 w 1630849"/>
              <a:gd name="connsiteY21-16878" fmla="*/ 720436 h 5680363"/>
              <a:gd name="connsiteX22-16879" fmla="*/ 346420 w 1630849"/>
              <a:gd name="connsiteY22-16880" fmla="*/ 762000 h 5680363"/>
              <a:gd name="connsiteX23-16881" fmla="*/ 651220 w 1630849"/>
              <a:gd name="connsiteY23-16882" fmla="*/ 207817 h 5680363"/>
              <a:gd name="connsiteX24-16883" fmla="*/ 415693 w 1630849"/>
              <a:gd name="connsiteY24-16884" fmla="*/ 1066800 h 5680363"/>
              <a:gd name="connsiteX25-16885" fmla="*/ 498820 w 1630849"/>
              <a:gd name="connsiteY25-16886" fmla="*/ 1094509 h 5680363"/>
              <a:gd name="connsiteX26-16887" fmla="*/ 609656 w 1630849"/>
              <a:gd name="connsiteY26-16888" fmla="*/ 1108363 h 5680363"/>
              <a:gd name="connsiteX27-16889" fmla="*/ 692784 w 1630849"/>
              <a:gd name="connsiteY27-16890" fmla="*/ 1136072 h 5680363"/>
              <a:gd name="connsiteX28-16891" fmla="*/ 734347 w 1630849"/>
              <a:gd name="connsiteY28-16892" fmla="*/ 1163781 h 5680363"/>
              <a:gd name="connsiteX29-16893" fmla="*/ 817474 w 1630849"/>
              <a:gd name="connsiteY29-16894" fmla="*/ 1191490 h 5680363"/>
              <a:gd name="connsiteX30-16895" fmla="*/ 845184 w 1630849"/>
              <a:gd name="connsiteY30-16896" fmla="*/ 1219200 h 5680363"/>
              <a:gd name="connsiteX31-16897" fmla="*/ 886747 w 1630849"/>
              <a:gd name="connsiteY31-16898" fmla="*/ 1233054 h 5680363"/>
              <a:gd name="connsiteX32-16899" fmla="*/ 845184 w 1630849"/>
              <a:gd name="connsiteY32-16900" fmla="*/ 1288472 h 5680363"/>
              <a:gd name="connsiteX33-16901" fmla="*/ 789765 w 1630849"/>
              <a:gd name="connsiteY33-16902" fmla="*/ 1288472 h 5680363"/>
              <a:gd name="connsiteX34-16903" fmla="*/ 734347 w 1630849"/>
              <a:gd name="connsiteY34-16904" fmla="*/ 1302327 h 5680363"/>
              <a:gd name="connsiteX35-16905" fmla="*/ 526529 w 1630849"/>
              <a:gd name="connsiteY35-16906" fmla="*/ 1288472 h 5680363"/>
              <a:gd name="connsiteX36-16907" fmla="*/ 443402 w 1630849"/>
              <a:gd name="connsiteY36-16908" fmla="*/ 1246909 h 5680363"/>
              <a:gd name="connsiteX37-16909" fmla="*/ 401838 w 1630849"/>
              <a:gd name="connsiteY37-16910" fmla="*/ 1233054 h 5680363"/>
              <a:gd name="connsiteX38-16911" fmla="*/ 360274 w 1630849"/>
              <a:gd name="connsiteY38-16912" fmla="*/ 1191490 h 5680363"/>
              <a:gd name="connsiteX39-16913" fmla="*/ 277147 w 1630849"/>
              <a:gd name="connsiteY39-16914" fmla="*/ 1246909 h 5680363"/>
              <a:gd name="connsiteX40-16915" fmla="*/ 263293 w 1630849"/>
              <a:gd name="connsiteY40-16916" fmla="*/ 1288472 h 5680363"/>
              <a:gd name="connsiteX41-16917" fmla="*/ 207874 w 1630849"/>
              <a:gd name="connsiteY41-16918" fmla="*/ 1371600 h 5680363"/>
              <a:gd name="connsiteX42-16919" fmla="*/ 180165 w 1630849"/>
              <a:gd name="connsiteY42-16920" fmla="*/ 1468581 h 5680363"/>
              <a:gd name="connsiteX43-16921" fmla="*/ 124747 w 1630849"/>
              <a:gd name="connsiteY43-16922" fmla="*/ 1551709 h 5680363"/>
              <a:gd name="connsiteX44-16923" fmla="*/ 69329 w 1630849"/>
              <a:gd name="connsiteY44-16924" fmla="*/ 1717963 h 5680363"/>
              <a:gd name="connsiteX45-16925" fmla="*/ 55474 w 1630849"/>
              <a:gd name="connsiteY45-16926" fmla="*/ 1759527 h 5680363"/>
              <a:gd name="connsiteX46-16927" fmla="*/ 41620 w 1630849"/>
              <a:gd name="connsiteY46-16928" fmla="*/ 1801090 h 5680363"/>
              <a:gd name="connsiteX47-16929" fmla="*/ 27765 w 1630849"/>
              <a:gd name="connsiteY47-16930" fmla="*/ 2064327 h 5680363"/>
              <a:gd name="connsiteX48-16931" fmla="*/ 13911 w 1630849"/>
              <a:gd name="connsiteY48-16932" fmla="*/ 2105890 h 5680363"/>
              <a:gd name="connsiteX49-16933" fmla="*/ 69328 w 1630849"/>
              <a:gd name="connsiteY49-16934" fmla="*/ 2576946 h 5680363"/>
              <a:gd name="connsiteX50-16935" fmla="*/ 56 w 1630849"/>
              <a:gd name="connsiteY50-16936" fmla="*/ 2798618 h 5680363"/>
              <a:gd name="connsiteX51-16937" fmla="*/ 13911 w 1630849"/>
              <a:gd name="connsiteY51-16938" fmla="*/ 2840181 h 5680363"/>
              <a:gd name="connsiteX52-16939" fmla="*/ 83184 w 1630849"/>
              <a:gd name="connsiteY52-16940" fmla="*/ 2854036 h 5680363"/>
              <a:gd name="connsiteX53-16941" fmla="*/ 138602 w 1630849"/>
              <a:gd name="connsiteY53-16942" fmla="*/ 2867890 h 5680363"/>
              <a:gd name="connsiteX54-16943" fmla="*/ 221729 w 1630849"/>
              <a:gd name="connsiteY54-16944" fmla="*/ 2840181 h 5680363"/>
              <a:gd name="connsiteX55-16945" fmla="*/ 277147 w 1630849"/>
              <a:gd name="connsiteY55-16946" fmla="*/ 2812472 h 5680363"/>
              <a:gd name="connsiteX56-16947" fmla="*/ 332565 w 1630849"/>
              <a:gd name="connsiteY56-16948" fmla="*/ 2798618 h 5680363"/>
              <a:gd name="connsiteX57-16949" fmla="*/ 457256 w 1630849"/>
              <a:gd name="connsiteY57-16950" fmla="*/ 2770909 h 5680363"/>
              <a:gd name="connsiteX58-16951" fmla="*/ 471111 w 1630849"/>
              <a:gd name="connsiteY58-16952" fmla="*/ 2729345 h 5680363"/>
              <a:gd name="connsiteX59-16953" fmla="*/ 387984 w 1630849"/>
              <a:gd name="connsiteY59-16954" fmla="*/ 2729345 h 5680363"/>
              <a:gd name="connsiteX60-16955" fmla="*/ 277147 w 1630849"/>
              <a:gd name="connsiteY60-16956" fmla="*/ 2812472 h 5680363"/>
              <a:gd name="connsiteX61-16957" fmla="*/ 221729 w 1630849"/>
              <a:gd name="connsiteY61-16958" fmla="*/ 2895600 h 5680363"/>
              <a:gd name="connsiteX62-16959" fmla="*/ 249438 w 1630849"/>
              <a:gd name="connsiteY62-16960" fmla="*/ 2937163 h 5680363"/>
              <a:gd name="connsiteX63-16961" fmla="*/ 332565 w 1630849"/>
              <a:gd name="connsiteY63-16962" fmla="*/ 2964872 h 5680363"/>
              <a:gd name="connsiteX64-16963" fmla="*/ 512674 w 1630849"/>
              <a:gd name="connsiteY64-16964" fmla="*/ 2951018 h 5680363"/>
              <a:gd name="connsiteX65-16965" fmla="*/ 637365 w 1630849"/>
              <a:gd name="connsiteY65-16966" fmla="*/ 2881746 h 5680363"/>
              <a:gd name="connsiteX66-16967" fmla="*/ 845184 w 1630849"/>
              <a:gd name="connsiteY66-16968" fmla="*/ 2909454 h 5680363"/>
              <a:gd name="connsiteX67-16969" fmla="*/ 623510 w 1630849"/>
              <a:gd name="connsiteY67-16970" fmla="*/ 2770908 h 5680363"/>
              <a:gd name="connsiteX68-16971" fmla="*/ 1011438 w 1630849"/>
              <a:gd name="connsiteY68-16972" fmla="*/ 2923309 h 5680363"/>
              <a:gd name="connsiteX69-16973" fmla="*/ 1011438 w 1630849"/>
              <a:gd name="connsiteY69-16974" fmla="*/ 2563091 h 5680363"/>
              <a:gd name="connsiteX70-16975" fmla="*/ 775911 w 1630849"/>
              <a:gd name="connsiteY70-16976" fmla="*/ 2438401 h 5680363"/>
              <a:gd name="connsiteX71-16977" fmla="*/ 471111 w 1630849"/>
              <a:gd name="connsiteY71-16978" fmla="*/ 2175163 h 5680363"/>
              <a:gd name="connsiteX72-16979" fmla="*/ 1149984 w 1630849"/>
              <a:gd name="connsiteY72-16980" fmla="*/ 2521528 h 5680363"/>
              <a:gd name="connsiteX73-16981" fmla="*/ 1454783 w 1630849"/>
              <a:gd name="connsiteY73-16982" fmla="*/ 1870364 h 5680363"/>
              <a:gd name="connsiteX74-16983" fmla="*/ 1219255 w 1630849"/>
              <a:gd name="connsiteY74-16984" fmla="*/ 1593273 h 5680363"/>
              <a:gd name="connsiteX75-16985" fmla="*/ 1066855 w 1630849"/>
              <a:gd name="connsiteY75-16986" fmla="*/ 1828801 h 5680363"/>
              <a:gd name="connsiteX76-16987" fmla="*/ 1011437 w 1630849"/>
              <a:gd name="connsiteY76-16988" fmla="*/ 2008910 h 5680363"/>
              <a:gd name="connsiteX77-16989" fmla="*/ 1066855 w 1630849"/>
              <a:gd name="connsiteY77-16990" fmla="*/ 2064328 h 5680363"/>
              <a:gd name="connsiteX78-16991" fmla="*/ 623510 w 1630849"/>
              <a:gd name="connsiteY78-16992" fmla="*/ 1524001 h 5680363"/>
              <a:gd name="connsiteX79-16993" fmla="*/ 748201 w 1630849"/>
              <a:gd name="connsiteY79-16994" fmla="*/ 1648691 h 5680363"/>
              <a:gd name="connsiteX80-16995" fmla="*/ 942166 w 1630849"/>
              <a:gd name="connsiteY80-16996" fmla="*/ 1981200 h 5680363"/>
              <a:gd name="connsiteX81-16997" fmla="*/ 1080710 w 1630849"/>
              <a:gd name="connsiteY81-16998" fmla="*/ 1745673 h 5680363"/>
              <a:gd name="connsiteX82-16999" fmla="*/ 1233110 w 1630849"/>
              <a:gd name="connsiteY82-17000" fmla="*/ 1551710 h 5680363"/>
              <a:gd name="connsiteX83-17001" fmla="*/ 1440927 w 1630849"/>
              <a:gd name="connsiteY83-17002" fmla="*/ 1690255 h 5680363"/>
              <a:gd name="connsiteX84-17003" fmla="*/ 1260818 w 1630849"/>
              <a:gd name="connsiteY84-17004" fmla="*/ 1482437 h 5680363"/>
              <a:gd name="connsiteX85-17005" fmla="*/ 1316237 w 1630849"/>
              <a:gd name="connsiteY85-17006" fmla="*/ 1468582 h 5680363"/>
              <a:gd name="connsiteX86-17007" fmla="*/ 1482493 w 1630849"/>
              <a:gd name="connsiteY86-17008" fmla="*/ 1385456 h 5680363"/>
              <a:gd name="connsiteX87-17009" fmla="*/ 1607183 w 1630849"/>
              <a:gd name="connsiteY87-17010" fmla="*/ 1634837 h 5680363"/>
              <a:gd name="connsiteX88-17011" fmla="*/ 1496346 w 1630849"/>
              <a:gd name="connsiteY88-17012" fmla="*/ 1704110 h 5680363"/>
              <a:gd name="connsiteX89-17013" fmla="*/ 1621037 w 1630849"/>
              <a:gd name="connsiteY89-17014" fmla="*/ 1676401 h 5680363"/>
              <a:gd name="connsiteX90-17015" fmla="*/ 1607184 w 1630849"/>
              <a:gd name="connsiteY90-17016" fmla="*/ 1870364 h 5680363"/>
              <a:gd name="connsiteX91-17017" fmla="*/ 1454784 w 1630849"/>
              <a:gd name="connsiteY91-17018" fmla="*/ 1828801 h 5680363"/>
              <a:gd name="connsiteX92-17019" fmla="*/ 1260820 w 1630849"/>
              <a:gd name="connsiteY92-17020" fmla="*/ 2313710 h 5680363"/>
              <a:gd name="connsiteX93-17021" fmla="*/ 1177693 w 1630849"/>
              <a:gd name="connsiteY93-17022" fmla="*/ 2507673 h 5680363"/>
              <a:gd name="connsiteX94-17023" fmla="*/ 1053002 w 1630849"/>
              <a:gd name="connsiteY94-17024" fmla="*/ 2521528 h 5680363"/>
              <a:gd name="connsiteX95-17025" fmla="*/ 1011438 w 1630849"/>
              <a:gd name="connsiteY95-17026" fmla="*/ 3048000 h 5680363"/>
              <a:gd name="connsiteX96-17027" fmla="*/ 291002 w 1630849"/>
              <a:gd name="connsiteY96-17028" fmla="*/ 3034145 h 5680363"/>
              <a:gd name="connsiteX97-17029" fmla="*/ 235584 w 1630849"/>
              <a:gd name="connsiteY97-17030" fmla="*/ 3020290 h 5680363"/>
              <a:gd name="connsiteX98-17031" fmla="*/ 124747 w 1630849"/>
              <a:gd name="connsiteY98-17032" fmla="*/ 3006436 h 5680363"/>
              <a:gd name="connsiteX99-17033" fmla="*/ 83184 w 1630849"/>
              <a:gd name="connsiteY99-17034" fmla="*/ 2895600 h 5680363"/>
              <a:gd name="connsiteX100-17035" fmla="*/ 55474 w 1630849"/>
              <a:gd name="connsiteY100-17036" fmla="*/ 2854036 h 5680363"/>
              <a:gd name="connsiteX101-17037" fmla="*/ 69329 w 1630849"/>
              <a:gd name="connsiteY101-17038" fmla="*/ 2895600 h 5680363"/>
              <a:gd name="connsiteX102-17039" fmla="*/ 83184 w 1630849"/>
              <a:gd name="connsiteY102-17040" fmla="*/ 3255818 h 5680363"/>
              <a:gd name="connsiteX103-17041" fmla="*/ 110893 w 1630849"/>
              <a:gd name="connsiteY103-17042" fmla="*/ 3297381 h 5680363"/>
              <a:gd name="connsiteX104-17043" fmla="*/ 124747 w 1630849"/>
              <a:gd name="connsiteY104-17044" fmla="*/ 3338945 h 5680363"/>
              <a:gd name="connsiteX105-17045" fmla="*/ 138602 w 1630849"/>
              <a:gd name="connsiteY105-17046" fmla="*/ 3574472 h 5680363"/>
              <a:gd name="connsiteX106-17047" fmla="*/ 180165 w 1630849"/>
              <a:gd name="connsiteY106-17048" fmla="*/ 3657600 h 5680363"/>
              <a:gd name="connsiteX107-17049" fmla="*/ 207874 w 1630849"/>
              <a:gd name="connsiteY107-17050" fmla="*/ 3740727 h 5680363"/>
              <a:gd name="connsiteX108-17051" fmla="*/ 263293 w 1630849"/>
              <a:gd name="connsiteY108-17052" fmla="*/ 3810000 h 5680363"/>
              <a:gd name="connsiteX109-17053" fmla="*/ 401838 w 1630849"/>
              <a:gd name="connsiteY109-17054" fmla="*/ 4544290 h 5680363"/>
              <a:gd name="connsiteX110-17055" fmla="*/ 471111 w 1630849"/>
              <a:gd name="connsiteY110-17056" fmla="*/ 5583382 h 5680363"/>
              <a:gd name="connsiteX111-17057" fmla="*/ 443402 w 1630849"/>
              <a:gd name="connsiteY111-17058" fmla="*/ 5181601 h 5680363"/>
              <a:gd name="connsiteX112-17059" fmla="*/ 332565 w 1630849"/>
              <a:gd name="connsiteY112-17060" fmla="*/ 3976254 h 5680363"/>
              <a:gd name="connsiteX113-17061" fmla="*/ 207874 w 1630849"/>
              <a:gd name="connsiteY113-17062" fmla="*/ 5264727 h 5680363"/>
              <a:gd name="connsiteX114-17063" fmla="*/ 166311 w 1630849"/>
              <a:gd name="connsiteY114-17064" fmla="*/ 5541818 h 5680363"/>
              <a:gd name="connsiteX115-17065" fmla="*/ 138602 w 1630849"/>
              <a:gd name="connsiteY115-17066" fmla="*/ 5583381 h 5680363"/>
              <a:gd name="connsiteX116-17067" fmla="*/ 304856 w 1630849"/>
              <a:gd name="connsiteY116-17068" fmla="*/ 5611091 h 5680363"/>
              <a:gd name="connsiteX117-17069" fmla="*/ 706638 w 1630849"/>
              <a:gd name="connsiteY117-17070" fmla="*/ 5597237 h 5680363"/>
              <a:gd name="connsiteX118-17071" fmla="*/ 748202 w 1630849"/>
              <a:gd name="connsiteY118-17072" fmla="*/ 5389419 h 5680363"/>
              <a:gd name="connsiteX119-17073" fmla="*/ 748202 w 1630849"/>
              <a:gd name="connsiteY119-17074" fmla="*/ 3893128 h 5680363"/>
              <a:gd name="connsiteX120-17075" fmla="*/ 706638 w 1630849"/>
              <a:gd name="connsiteY120-17076" fmla="*/ 3075710 h 5680363"/>
              <a:gd name="connsiteX121-17077" fmla="*/ 845184 w 1630849"/>
              <a:gd name="connsiteY121-17078" fmla="*/ 3061855 h 5680363"/>
              <a:gd name="connsiteX122-17079" fmla="*/ 1011438 w 1630849"/>
              <a:gd name="connsiteY122-17080" fmla="*/ 3048001 h 5680363"/>
              <a:gd name="connsiteX123-17081" fmla="*/ 1053002 w 1630849"/>
              <a:gd name="connsiteY123-17082" fmla="*/ 3034146 h 5680363"/>
              <a:gd name="connsiteX124-17083" fmla="*/ 1080711 w 1630849"/>
              <a:gd name="connsiteY124-17084" fmla="*/ 3283528 h 5680363"/>
              <a:gd name="connsiteX125-17085" fmla="*/ 1149984 w 1630849"/>
              <a:gd name="connsiteY125-17086" fmla="*/ 3713020 h 5680363"/>
              <a:gd name="connsiteX126-17087" fmla="*/ 1177694 w 1630849"/>
              <a:gd name="connsiteY126-17088" fmla="*/ 4904510 h 5680363"/>
              <a:gd name="connsiteX127-17089" fmla="*/ 1094564 w 1630849"/>
              <a:gd name="connsiteY127-17090" fmla="*/ 5680363 h 5680363"/>
              <a:gd name="connsiteX0-17091" fmla="*/ 969874 w 1630849"/>
              <a:gd name="connsiteY0-17092" fmla="*/ 304800 h 5680363"/>
              <a:gd name="connsiteX1-17093" fmla="*/ 1053002 w 1630849"/>
              <a:gd name="connsiteY1-17094" fmla="*/ 290945 h 5680363"/>
              <a:gd name="connsiteX2-17095" fmla="*/ 1094565 w 1630849"/>
              <a:gd name="connsiteY2-17096" fmla="*/ 277090 h 5680363"/>
              <a:gd name="connsiteX3-17097" fmla="*/ 1080711 w 1630849"/>
              <a:gd name="connsiteY3-17098" fmla="*/ 193963 h 5680363"/>
              <a:gd name="connsiteX4-17099" fmla="*/ 1025293 w 1630849"/>
              <a:gd name="connsiteY4-17100" fmla="*/ 124690 h 5680363"/>
              <a:gd name="connsiteX5-17101" fmla="*/ 956020 w 1630849"/>
              <a:gd name="connsiteY5-17102" fmla="*/ 69272 h 5680363"/>
              <a:gd name="connsiteX6-17103" fmla="*/ 831329 w 1630849"/>
              <a:gd name="connsiteY6-17104" fmla="*/ 0 h 5680363"/>
              <a:gd name="connsiteX7-17105" fmla="*/ 401838 w 1630849"/>
              <a:gd name="connsiteY7-17106" fmla="*/ 13854 h 5680363"/>
              <a:gd name="connsiteX8-17107" fmla="*/ 360274 w 1630849"/>
              <a:gd name="connsiteY8-17108" fmla="*/ 27709 h 5680363"/>
              <a:gd name="connsiteX9-17109" fmla="*/ 318711 w 1630849"/>
              <a:gd name="connsiteY9-17110" fmla="*/ 55418 h 5680363"/>
              <a:gd name="connsiteX10-17111" fmla="*/ 277147 w 1630849"/>
              <a:gd name="connsiteY10-17112" fmla="*/ 96981 h 5680363"/>
              <a:gd name="connsiteX11-17113" fmla="*/ 263293 w 1630849"/>
              <a:gd name="connsiteY11-17114" fmla="*/ 138545 h 5680363"/>
              <a:gd name="connsiteX12-17115" fmla="*/ 180165 w 1630849"/>
              <a:gd name="connsiteY12-17116" fmla="*/ 180109 h 5680363"/>
              <a:gd name="connsiteX13-17117" fmla="*/ 166311 w 1630849"/>
              <a:gd name="connsiteY13-17118" fmla="*/ 346363 h 5680363"/>
              <a:gd name="connsiteX14-17119" fmla="*/ 138602 w 1630849"/>
              <a:gd name="connsiteY14-17120" fmla="*/ 387927 h 5680363"/>
              <a:gd name="connsiteX15-17121" fmla="*/ 97038 w 1630849"/>
              <a:gd name="connsiteY15-17122" fmla="*/ 457200 h 5680363"/>
              <a:gd name="connsiteX16-17123" fmla="*/ 124747 w 1630849"/>
              <a:gd name="connsiteY16-17124" fmla="*/ 498763 h 5680363"/>
              <a:gd name="connsiteX17-17125" fmla="*/ 207874 w 1630849"/>
              <a:gd name="connsiteY17-17126" fmla="*/ 526472 h 5680363"/>
              <a:gd name="connsiteX18-17127" fmla="*/ 235584 w 1630849"/>
              <a:gd name="connsiteY18-17128" fmla="*/ 568036 h 5680363"/>
              <a:gd name="connsiteX19-17129" fmla="*/ 249438 w 1630849"/>
              <a:gd name="connsiteY19-17130" fmla="*/ 678872 h 5680363"/>
              <a:gd name="connsiteX20-17131" fmla="*/ 291002 w 1630849"/>
              <a:gd name="connsiteY20-17132" fmla="*/ 692727 h 5680363"/>
              <a:gd name="connsiteX21-17133" fmla="*/ 332565 w 1630849"/>
              <a:gd name="connsiteY21-17134" fmla="*/ 720436 h 5680363"/>
              <a:gd name="connsiteX22-17135" fmla="*/ 346420 w 1630849"/>
              <a:gd name="connsiteY22-17136" fmla="*/ 762000 h 5680363"/>
              <a:gd name="connsiteX23-17137" fmla="*/ 651220 w 1630849"/>
              <a:gd name="connsiteY23-17138" fmla="*/ 207817 h 5680363"/>
              <a:gd name="connsiteX24-17139" fmla="*/ 429546 w 1630849"/>
              <a:gd name="connsiteY24-17140" fmla="*/ 637310 h 5680363"/>
              <a:gd name="connsiteX25-17141" fmla="*/ 415693 w 1630849"/>
              <a:gd name="connsiteY25-17142" fmla="*/ 1066800 h 5680363"/>
              <a:gd name="connsiteX26-17143" fmla="*/ 498820 w 1630849"/>
              <a:gd name="connsiteY26-17144" fmla="*/ 1094509 h 5680363"/>
              <a:gd name="connsiteX27-17145" fmla="*/ 609656 w 1630849"/>
              <a:gd name="connsiteY27-17146" fmla="*/ 1108363 h 5680363"/>
              <a:gd name="connsiteX28-17147" fmla="*/ 692784 w 1630849"/>
              <a:gd name="connsiteY28-17148" fmla="*/ 1136072 h 5680363"/>
              <a:gd name="connsiteX29-17149" fmla="*/ 734347 w 1630849"/>
              <a:gd name="connsiteY29-17150" fmla="*/ 1163781 h 5680363"/>
              <a:gd name="connsiteX30-17151" fmla="*/ 817474 w 1630849"/>
              <a:gd name="connsiteY30-17152" fmla="*/ 1191490 h 5680363"/>
              <a:gd name="connsiteX31-17153" fmla="*/ 845184 w 1630849"/>
              <a:gd name="connsiteY31-17154" fmla="*/ 1219200 h 5680363"/>
              <a:gd name="connsiteX32-17155" fmla="*/ 886747 w 1630849"/>
              <a:gd name="connsiteY32-17156" fmla="*/ 1233054 h 5680363"/>
              <a:gd name="connsiteX33-17157" fmla="*/ 845184 w 1630849"/>
              <a:gd name="connsiteY33-17158" fmla="*/ 1288472 h 5680363"/>
              <a:gd name="connsiteX34-17159" fmla="*/ 789765 w 1630849"/>
              <a:gd name="connsiteY34-17160" fmla="*/ 1288472 h 5680363"/>
              <a:gd name="connsiteX35-17161" fmla="*/ 734347 w 1630849"/>
              <a:gd name="connsiteY35-17162" fmla="*/ 1302327 h 5680363"/>
              <a:gd name="connsiteX36-17163" fmla="*/ 526529 w 1630849"/>
              <a:gd name="connsiteY36-17164" fmla="*/ 1288472 h 5680363"/>
              <a:gd name="connsiteX37-17165" fmla="*/ 443402 w 1630849"/>
              <a:gd name="connsiteY37-17166" fmla="*/ 1246909 h 5680363"/>
              <a:gd name="connsiteX38-17167" fmla="*/ 401838 w 1630849"/>
              <a:gd name="connsiteY38-17168" fmla="*/ 1233054 h 5680363"/>
              <a:gd name="connsiteX39-17169" fmla="*/ 360274 w 1630849"/>
              <a:gd name="connsiteY39-17170" fmla="*/ 1191490 h 5680363"/>
              <a:gd name="connsiteX40-17171" fmla="*/ 277147 w 1630849"/>
              <a:gd name="connsiteY40-17172" fmla="*/ 1246909 h 5680363"/>
              <a:gd name="connsiteX41-17173" fmla="*/ 263293 w 1630849"/>
              <a:gd name="connsiteY41-17174" fmla="*/ 1288472 h 5680363"/>
              <a:gd name="connsiteX42-17175" fmla="*/ 207874 w 1630849"/>
              <a:gd name="connsiteY42-17176" fmla="*/ 1371600 h 5680363"/>
              <a:gd name="connsiteX43-17177" fmla="*/ 180165 w 1630849"/>
              <a:gd name="connsiteY43-17178" fmla="*/ 1468581 h 5680363"/>
              <a:gd name="connsiteX44-17179" fmla="*/ 124747 w 1630849"/>
              <a:gd name="connsiteY44-17180" fmla="*/ 1551709 h 5680363"/>
              <a:gd name="connsiteX45-17181" fmla="*/ 69329 w 1630849"/>
              <a:gd name="connsiteY45-17182" fmla="*/ 1717963 h 5680363"/>
              <a:gd name="connsiteX46-17183" fmla="*/ 55474 w 1630849"/>
              <a:gd name="connsiteY46-17184" fmla="*/ 1759527 h 5680363"/>
              <a:gd name="connsiteX47-17185" fmla="*/ 41620 w 1630849"/>
              <a:gd name="connsiteY47-17186" fmla="*/ 1801090 h 5680363"/>
              <a:gd name="connsiteX48-17187" fmla="*/ 27765 w 1630849"/>
              <a:gd name="connsiteY48-17188" fmla="*/ 2064327 h 5680363"/>
              <a:gd name="connsiteX49-17189" fmla="*/ 13911 w 1630849"/>
              <a:gd name="connsiteY49-17190" fmla="*/ 2105890 h 5680363"/>
              <a:gd name="connsiteX50-17191" fmla="*/ 69328 w 1630849"/>
              <a:gd name="connsiteY50-17192" fmla="*/ 2576946 h 5680363"/>
              <a:gd name="connsiteX51-17193" fmla="*/ 56 w 1630849"/>
              <a:gd name="connsiteY51-17194" fmla="*/ 2798618 h 5680363"/>
              <a:gd name="connsiteX52-17195" fmla="*/ 13911 w 1630849"/>
              <a:gd name="connsiteY52-17196" fmla="*/ 2840181 h 5680363"/>
              <a:gd name="connsiteX53-17197" fmla="*/ 83184 w 1630849"/>
              <a:gd name="connsiteY53-17198" fmla="*/ 2854036 h 5680363"/>
              <a:gd name="connsiteX54-17199" fmla="*/ 138602 w 1630849"/>
              <a:gd name="connsiteY54-17200" fmla="*/ 2867890 h 5680363"/>
              <a:gd name="connsiteX55-17201" fmla="*/ 221729 w 1630849"/>
              <a:gd name="connsiteY55-17202" fmla="*/ 2840181 h 5680363"/>
              <a:gd name="connsiteX56-17203" fmla="*/ 277147 w 1630849"/>
              <a:gd name="connsiteY56-17204" fmla="*/ 2812472 h 5680363"/>
              <a:gd name="connsiteX57-17205" fmla="*/ 332565 w 1630849"/>
              <a:gd name="connsiteY57-17206" fmla="*/ 2798618 h 5680363"/>
              <a:gd name="connsiteX58-17207" fmla="*/ 457256 w 1630849"/>
              <a:gd name="connsiteY58-17208" fmla="*/ 2770909 h 5680363"/>
              <a:gd name="connsiteX59-17209" fmla="*/ 471111 w 1630849"/>
              <a:gd name="connsiteY59-17210" fmla="*/ 2729345 h 5680363"/>
              <a:gd name="connsiteX60-17211" fmla="*/ 387984 w 1630849"/>
              <a:gd name="connsiteY60-17212" fmla="*/ 2729345 h 5680363"/>
              <a:gd name="connsiteX61-17213" fmla="*/ 277147 w 1630849"/>
              <a:gd name="connsiteY61-17214" fmla="*/ 2812472 h 5680363"/>
              <a:gd name="connsiteX62-17215" fmla="*/ 221729 w 1630849"/>
              <a:gd name="connsiteY62-17216" fmla="*/ 2895600 h 5680363"/>
              <a:gd name="connsiteX63-17217" fmla="*/ 249438 w 1630849"/>
              <a:gd name="connsiteY63-17218" fmla="*/ 2937163 h 5680363"/>
              <a:gd name="connsiteX64-17219" fmla="*/ 332565 w 1630849"/>
              <a:gd name="connsiteY64-17220" fmla="*/ 2964872 h 5680363"/>
              <a:gd name="connsiteX65-17221" fmla="*/ 512674 w 1630849"/>
              <a:gd name="connsiteY65-17222" fmla="*/ 2951018 h 5680363"/>
              <a:gd name="connsiteX66-17223" fmla="*/ 637365 w 1630849"/>
              <a:gd name="connsiteY66-17224" fmla="*/ 2881746 h 5680363"/>
              <a:gd name="connsiteX67-17225" fmla="*/ 845184 w 1630849"/>
              <a:gd name="connsiteY67-17226" fmla="*/ 2909454 h 5680363"/>
              <a:gd name="connsiteX68-17227" fmla="*/ 623510 w 1630849"/>
              <a:gd name="connsiteY68-17228" fmla="*/ 2770908 h 5680363"/>
              <a:gd name="connsiteX69-17229" fmla="*/ 1011438 w 1630849"/>
              <a:gd name="connsiteY69-17230" fmla="*/ 2923309 h 5680363"/>
              <a:gd name="connsiteX70-17231" fmla="*/ 1011438 w 1630849"/>
              <a:gd name="connsiteY70-17232" fmla="*/ 2563091 h 5680363"/>
              <a:gd name="connsiteX71-17233" fmla="*/ 775911 w 1630849"/>
              <a:gd name="connsiteY71-17234" fmla="*/ 2438401 h 5680363"/>
              <a:gd name="connsiteX72-17235" fmla="*/ 471111 w 1630849"/>
              <a:gd name="connsiteY72-17236" fmla="*/ 2175163 h 5680363"/>
              <a:gd name="connsiteX73-17237" fmla="*/ 1149984 w 1630849"/>
              <a:gd name="connsiteY73-17238" fmla="*/ 2521528 h 5680363"/>
              <a:gd name="connsiteX74-17239" fmla="*/ 1454783 w 1630849"/>
              <a:gd name="connsiteY74-17240" fmla="*/ 1870364 h 5680363"/>
              <a:gd name="connsiteX75-17241" fmla="*/ 1219255 w 1630849"/>
              <a:gd name="connsiteY75-17242" fmla="*/ 1593273 h 5680363"/>
              <a:gd name="connsiteX76-17243" fmla="*/ 1066855 w 1630849"/>
              <a:gd name="connsiteY76-17244" fmla="*/ 1828801 h 5680363"/>
              <a:gd name="connsiteX77-17245" fmla="*/ 1011437 w 1630849"/>
              <a:gd name="connsiteY77-17246" fmla="*/ 2008910 h 5680363"/>
              <a:gd name="connsiteX78-17247" fmla="*/ 1066855 w 1630849"/>
              <a:gd name="connsiteY78-17248" fmla="*/ 2064328 h 5680363"/>
              <a:gd name="connsiteX79-17249" fmla="*/ 623510 w 1630849"/>
              <a:gd name="connsiteY79-17250" fmla="*/ 1524001 h 5680363"/>
              <a:gd name="connsiteX80-17251" fmla="*/ 748201 w 1630849"/>
              <a:gd name="connsiteY80-17252" fmla="*/ 1648691 h 5680363"/>
              <a:gd name="connsiteX81-17253" fmla="*/ 942166 w 1630849"/>
              <a:gd name="connsiteY81-17254" fmla="*/ 1981200 h 5680363"/>
              <a:gd name="connsiteX82-17255" fmla="*/ 1080710 w 1630849"/>
              <a:gd name="connsiteY82-17256" fmla="*/ 1745673 h 5680363"/>
              <a:gd name="connsiteX83-17257" fmla="*/ 1233110 w 1630849"/>
              <a:gd name="connsiteY83-17258" fmla="*/ 1551710 h 5680363"/>
              <a:gd name="connsiteX84-17259" fmla="*/ 1440927 w 1630849"/>
              <a:gd name="connsiteY84-17260" fmla="*/ 1690255 h 5680363"/>
              <a:gd name="connsiteX85-17261" fmla="*/ 1260818 w 1630849"/>
              <a:gd name="connsiteY85-17262" fmla="*/ 1482437 h 5680363"/>
              <a:gd name="connsiteX86-17263" fmla="*/ 1316237 w 1630849"/>
              <a:gd name="connsiteY86-17264" fmla="*/ 1468582 h 5680363"/>
              <a:gd name="connsiteX87-17265" fmla="*/ 1482493 w 1630849"/>
              <a:gd name="connsiteY87-17266" fmla="*/ 1385456 h 5680363"/>
              <a:gd name="connsiteX88-17267" fmla="*/ 1607183 w 1630849"/>
              <a:gd name="connsiteY88-17268" fmla="*/ 1634837 h 5680363"/>
              <a:gd name="connsiteX89-17269" fmla="*/ 1496346 w 1630849"/>
              <a:gd name="connsiteY89-17270" fmla="*/ 1704110 h 5680363"/>
              <a:gd name="connsiteX90-17271" fmla="*/ 1621037 w 1630849"/>
              <a:gd name="connsiteY90-17272" fmla="*/ 1676401 h 5680363"/>
              <a:gd name="connsiteX91-17273" fmla="*/ 1607184 w 1630849"/>
              <a:gd name="connsiteY91-17274" fmla="*/ 1870364 h 5680363"/>
              <a:gd name="connsiteX92-17275" fmla="*/ 1454784 w 1630849"/>
              <a:gd name="connsiteY92-17276" fmla="*/ 1828801 h 5680363"/>
              <a:gd name="connsiteX93-17277" fmla="*/ 1260820 w 1630849"/>
              <a:gd name="connsiteY93-17278" fmla="*/ 2313710 h 5680363"/>
              <a:gd name="connsiteX94-17279" fmla="*/ 1177693 w 1630849"/>
              <a:gd name="connsiteY94-17280" fmla="*/ 2507673 h 5680363"/>
              <a:gd name="connsiteX95-17281" fmla="*/ 1053002 w 1630849"/>
              <a:gd name="connsiteY95-17282" fmla="*/ 2521528 h 5680363"/>
              <a:gd name="connsiteX96-17283" fmla="*/ 1011438 w 1630849"/>
              <a:gd name="connsiteY96-17284" fmla="*/ 3048000 h 5680363"/>
              <a:gd name="connsiteX97-17285" fmla="*/ 291002 w 1630849"/>
              <a:gd name="connsiteY97-17286" fmla="*/ 3034145 h 5680363"/>
              <a:gd name="connsiteX98-17287" fmla="*/ 235584 w 1630849"/>
              <a:gd name="connsiteY98-17288" fmla="*/ 3020290 h 5680363"/>
              <a:gd name="connsiteX99-17289" fmla="*/ 124747 w 1630849"/>
              <a:gd name="connsiteY99-17290" fmla="*/ 3006436 h 5680363"/>
              <a:gd name="connsiteX100-17291" fmla="*/ 83184 w 1630849"/>
              <a:gd name="connsiteY100-17292" fmla="*/ 2895600 h 5680363"/>
              <a:gd name="connsiteX101-17293" fmla="*/ 55474 w 1630849"/>
              <a:gd name="connsiteY101-17294" fmla="*/ 2854036 h 5680363"/>
              <a:gd name="connsiteX102-17295" fmla="*/ 69329 w 1630849"/>
              <a:gd name="connsiteY102-17296" fmla="*/ 2895600 h 5680363"/>
              <a:gd name="connsiteX103-17297" fmla="*/ 83184 w 1630849"/>
              <a:gd name="connsiteY103-17298" fmla="*/ 3255818 h 5680363"/>
              <a:gd name="connsiteX104-17299" fmla="*/ 110893 w 1630849"/>
              <a:gd name="connsiteY104-17300" fmla="*/ 3297381 h 5680363"/>
              <a:gd name="connsiteX105-17301" fmla="*/ 124747 w 1630849"/>
              <a:gd name="connsiteY105-17302" fmla="*/ 3338945 h 5680363"/>
              <a:gd name="connsiteX106-17303" fmla="*/ 138602 w 1630849"/>
              <a:gd name="connsiteY106-17304" fmla="*/ 3574472 h 5680363"/>
              <a:gd name="connsiteX107-17305" fmla="*/ 180165 w 1630849"/>
              <a:gd name="connsiteY107-17306" fmla="*/ 3657600 h 5680363"/>
              <a:gd name="connsiteX108-17307" fmla="*/ 207874 w 1630849"/>
              <a:gd name="connsiteY108-17308" fmla="*/ 3740727 h 5680363"/>
              <a:gd name="connsiteX109-17309" fmla="*/ 263293 w 1630849"/>
              <a:gd name="connsiteY109-17310" fmla="*/ 3810000 h 5680363"/>
              <a:gd name="connsiteX110-17311" fmla="*/ 401838 w 1630849"/>
              <a:gd name="connsiteY110-17312" fmla="*/ 4544290 h 5680363"/>
              <a:gd name="connsiteX111-17313" fmla="*/ 471111 w 1630849"/>
              <a:gd name="connsiteY111-17314" fmla="*/ 5583382 h 5680363"/>
              <a:gd name="connsiteX112-17315" fmla="*/ 443402 w 1630849"/>
              <a:gd name="connsiteY112-17316" fmla="*/ 5181601 h 5680363"/>
              <a:gd name="connsiteX113-17317" fmla="*/ 332565 w 1630849"/>
              <a:gd name="connsiteY113-17318" fmla="*/ 3976254 h 5680363"/>
              <a:gd name="connsiteX114-17319" fmla="*/ 207874 w 1630849"/>
              <a:gd name="connsiteY114-17320" fmla="*/ 5264727 h 5680363"/>
              <a:gd name="connsiteX115-17321" fmla="*/ 166311 w 1630849"/>
              <a:gd name="connsiteY115-17322" fmla="*/ 5541818 h 5680363"/>
              <a:gd name="connsiteX116-17323" fmla="*/ 138602 w 1630849"/>
              <a:gd name="connsiteY116-17324" fmla="*/ 5583381 h 5680363"/>
              <a:gd name="connsiteX117-17325" fmla="*/ 304856 w 1630849"/>
              <a:gd name="connsiteY117-17326" fmla="*/ 5611091 h 5680363"/>
              <a:gd name="connsiteX118-17327" fmla="*/ 706638 w 1630849"/>
              <a:gd name="connsiteY118-17328" fmla="*/ 5597237 h 5680363"/>
              <a:gd name="connsiteX119-17329" fmla="*/ 748202 w 1630849"/>
              <a:gd name="connsiteY119-17330" fmla="*/ 5389419 h 5680363"/>
              <a:gd name="connsiteX120-17331" fmla="*/ 748202 w 1630849"/>
              <a:gd name="connsiteY120-17332" fmla="*/ 3893128 h 5680363"/>
              <a:gd name="connsiteX121-17333" fmla="*/ 706638 w 1630849"/>
              <a:gd name="connsiteY121-17334" fmla="*/ 3075710 h 5680363"/>
              <a:gd name="connsiteX122-17335" fmla="*/ 845184 w 1630849"/>
              <a:gd name="connsiteY122-17336" fmla="*/ 3061855 h 5680363"/>
              <a:gd name="connsiteX123-17337" fmla="*/ 1011438 w 1630849"/>
              <a:gd name="connsiteY123-17338" fmla="*/ 3048001 h 5680363"/>
              <a:gd name="connsiteX124-17339" fmla="*/ 1053002 w 1630849"/>
              <a:gd name="connsiteY124-17340" fmla="*/ 3034146 h 5680363"/>
              <a:gd name="connsiteX125-17341" fmla="*/ 1080711 w 1630849"/>
              <a:gd name="connsiteY125-17342" fmla="*/ 3283528 h 5680363"/>
              <a:gd name="connsiteX126-17343" fmla="*/ 1149984 w 1630849"/>
              <a:gd name="connsiteY126-17344" fmla="*/ 3713020 h 5680363"/>
              <a:gd name="connsiteX127-17345" fmla="*/ 1177694 w 1630849"/>
              <a:gd name="connsiteY127-17346" fmla="*/ 4904510 h 5680363"/>
              <a:gd name="connsiteX128" fmla="*/ 1094564 w 1630849"/>
              <a:gd name="connsiteY128" fmla="*/ 5680363 h 5680363"/>
              <a:gd name="connsiteX0-17347" fmla="*/ 969874 w 1630849"/>
              <a:gd name="connsiteY0-17348" fmla="*/ 304800 h 5680363"/>
              <a:gd name="connsiteX1-17349" fmla="*/ 1053002 w 1630849"/>
              <a:gd name="connsiteY1-17350" fmla="*/ 290945 h 5680363"/>
              <a:gd name="connsiteX2-17351" fmla="*/ 1094565 w 1630849"/>
              <a:gd name="connsiteY2-17352" fmla="*/ 277090 h 5680363"/>
              <a:gd name="connsiteX3-17353" fmla="*/ 1080711 w 1630849"/>
              <a:gd name="connsiteY3-17354" fmla="*/ 193963 h 5680363"/>
              <a:gd name="connsiteX4-17355" fmla="*/ 1025293 w 1630849"/>
              <a:gd name="connsiteY4-17356" fmla="*/ 124690 h 5680363"/>
              <a:gd name="connsiteX5-17357" fmla="*/ 956020 w 1630849"/>
              <a:gd name="connsiteY5-17358" fmla="*/ 69272 h 5680363"/>
              <a:gd name="connsiteX6-17359" fmla="*/ 831329 w 1630849"/>
              <a:gd name="connsiteY6-17360" fmla="*/ 0 h 5680363"/>
              <a:gd name="connsiteX7-17361" fmla="*/ 401838 w 1630849"/>
              <a:gd name="connsiteY7-17362" fmla="*/ 13854 h 5680363"/>
              <a:gd name="connsiteX8-17363" fmla="*/ 360274 w 1630849"/>
              <a:gd name="connsiteY8-17364" fmla="*/ 27709 h 5680363"/>
              <a:gd name="connsiteX9-17365" fmla="*/ 318711 w 1630849"/>
              <a:gd name="connsiteY9-17366" fmla="*/ 55418 h 5680363"/>
              <a:gd name="connsiteX10-17367" fmla="*/ 277147 w 1630849"/>
              <a:gd name="connsiteY10-17368" fmla="*/ 96981 h 5680363"/>
              <a:gd name="connsiteX11-17369" fmla="*/ 263293 w 1630849"/>
              <a:gd name="connsiteY11-17370" fmla="*/ 138545 h 5680363"/>
              <a:gd name="connsiteX12-17371" fmla="*/ 180165 w 1630849"/>
              <a:gd name="connsiteY12-17372" fmla="*/ 180109 h 5680363"/>
              <a:gd name="connsiteX13-17373" fmla="*/ 166311 w 1630849"/>
              <a:gd name="connsiteY13-17374" fmla="*/ 346363 h 5680363"/>
              <a:gd name="connsiteX14-17375" fmla="*/ 138602 w 1630849"/>
              <a:gd name="connsiteY14-17376" fmla="*/ 387927 h 5680363"/>
              <a:gd name="connsiteX15-17377" fmla="*/ 97038 w 1630849"/>
              <a:gd name="connsiteY15-17378" fmla="*/ 457200 h 5680363"/>
              <a:gd name="connsiteX16-17379" fmla="*/ 124747 w 1630849"/>
              <a:gd name="connsiteY16-17380" fmla="*/ 498763 h 5680363"/>
              <a:gd name="connsiteX17-17381" fmla="*/ 207874 w 1630849"/>
              <a:gd name="connsiteY17-17382" fmla="*/ 526472 h 5680363"/>
              <a:gd name="connsiteX18-17383" fmla="*/ 235584 w 1630849"/>
              <a:gd name="connsiteY18-17384" fmla="*/ 568036 h 5680363"/>
              <a:gd name="connsiteX19-17385" fmla="*/ 249438 w 1630849"/>
              <a:gd name="connsiteY19-17386" fmla="*/ 678872 h 5680363"/>
              <a:gd name="connsiteX20-17387" fmla="*/ 291002 w 1630849"/>
              <a:gd name="connsiteY20-17388" fmla="*/ 692727 h 5680363"/>
              <a:gd name="connsiteX21-17389" fmla="*/ 332565 w 1630849"/>
              <a:gd name="connsiteY21-17390" fmla="*/ 720436 h 5680363"/>
              <a:gd name="connsiteX22-17391" fmla="*/ 346420 w 1630849"/>
              <a:gd name="connsiteY22-17392" fmla="*/ 762000 h 5680363"/>
              <a:gd name="connsiteX23-17393" fmla="*/ 443401 w 1630849"/>
              <a:gd name="connsiteY23-17394" fmla="*/ 803564 h 5680363"/>
              <a:gd name="connsiteX24-17395" fmla="*/ 651220 w 1630849"/>
              <a:gd name="connsiteY24-17396" fmla="*/ 207817 h 5680363"/>
              <a:gd name="connsiteX25-17397" fmla="*/ 429546 w 1630849"/>
              <a:gd name="connsiteY25-17398" fmla="*/ 637310 h 5680363"/>
              <a:gd name="connsiteX26-17399" fmla="*/ 415693 w 1630849"/>
              <a:gd name="connsiteY26-17400" fmla="*/ 1066800 h 5680363"/>
              <a:gd name="connsiteX27-17401" fmla="*/ 498820 w 1630849"/>
              <a:gd name="connsiteY27-17402" fmla="*/ 1094509 h 5680363"/>
              <a:gd name="connsiteX28-17403" fmla="*/ 609656 w 1630849"/>
              <a:gd name="connsiteY28-17404" fmla="*/ 1108363 h 5680363"/>
              <a:gd name="connsiteX29-17405" fmla="*/ 692784 w 1630849"/>
              <a:gd name="connsiteY29-17406" fmla="*/ 1136072 h 5680363"/>
              <a:gd name="connsiteX30-17407" fmla="*/ 734347 w 1630849"/>
              <a:gd name="connsiteY30-17408" fmla="*/ 1163781 h 5680363"/>
              <a:gd name="connsiteX31-17409" fmla="*/ 817474 w 1630849"/>
              <a:gd name="connsiteY31-17410" fmla="*/ 1191490 h 5680363"/>
              <a:gd name="connsiteX32-17411" fmla="*/ 845184 w 1630849"/>
              <a:gd name="connsiteY32-17412" fmla="*/ 1219200 h 5680363"/>
              <a:gd name="connsiteX33-17413" fmla="*/ 886747 w 1630849"/>
              <a:gd name="connsiteY33-17414" fmla="*/ 1233054 h 5680363"/>
              <a:gd name="connsiteX34-17415" fmla="*/ 845184 w 1630849"/>
              <a:gd name="connsiteY34-17416" fmla="*/ 1288472 h 5680363"/>
              <a:gd name="connsiteX35-17417" fmla="*/ 789765 w 1630849"/>
              <a:gd name="connsiteY35-17418" fmla="*/ 1288472 h 5680363"/>
              <a:gd name="connsiteX36-17419" fmla="*/ 734347 w 1630849"/>
              <a:gd name="connsiteY36-17420" fmla="*/ 1302327 h 5680363"/>
              <a:gd name="connsiteX37-17421" fmla="*/ 526529 w 1630849"/>
              <a:gd name="connsiteY37-17422" fmla="*/ 1288472 h 5680363"/>
              <a:gd name="connsiteX38-17423" fmla="*/ 443402 w 1630849"/>
              <a:gd name="connsiteY38-17424" fmla="*/ 1246909 h 5680363"/>
              <a:gd name="connsiteX39-17425" fmla="*/ 401838 w 1630849"/>
              <a:gd name="connsiteY39-17426" fmla="*/ 1233054 h 5680363"/>
              <a:gd name="connsiteX40-17427" fmla="*/ 360274 w 1630849"/>
              <a:gd name="connsiteY40-17428" fmla="*/ 1191490 h 5680363"/>
              <a:gd name="connsiteX41-17429" fmla="*/ 277147 w 1630849"/>
              <a:gd name="connsiteY41-17430" fmla="*/ 1246909 h 5680363"/>
              <a:gd name="connsiteX42-17431" fmla="*/ 263293 w 1630849"/>
              <a:gd name="connsiteY42-17432" fmla="*/ 1288472 h 5680363"/>
              <a:gd name="connsiteX43-17433" fmla="*/ 207874 w 1630849"/>
              <a:gd name="connsiteY43-17434" fmla="*/ 1371600 h 5680363"/>
              <a:gd name="connsiteX44-17435" fmla="*/ 180165 w 1630849"/>
              <a:gd name="connsiteY44-17436" fmla="*/ 1468581 h 5680363"/>
              <a:gd name="connsiteX45-17437" fmla="*/ 124747 w 1630849"/>
              <a:gd name="connsiteY45-17438" fmla="*/ 1551709 h 5680363"/>
              <a:gd name="connsiteX46-17439" fmla="*/ 69329 w 1630849"/>
              <a:gd name="connsiteY46-17440" fmla="*/ 1717963 h 5680363"/>
              <a:gd name="connsiteX47-17441" fmla="*/ 55474 w 1630849"/>
              <a:gd name="connsiteY47-17442" fmla="*/ 1759527 h 5680363"/>
              <a:gd name="connsiteX48-17443" fmla="*/ 41620 w 1630849"/>
              <a:gd name="connsiteY48-17444" fmla="*/ 1801090 h 5680363"/>
              <a:gd name="connsiteX49-17445" fmla="*/ 27765 w 1630849"/>
              <a:gd name="connsiteY49-17446" fmla="*/ 2064327 h 5680363"/>
              <a:gd name="connsiteX50-17447" fmla="*/ 13911 w 1630849"/>
              <a:gd name="connsiteY50-17448" fmla="*/ 2105890 h 5680363"/>
              <a:gd name="connsiteX51-17449" fmla="*/ 69328 w 1630849"/>
              <a:gd name="connsiteY51-17450" fmla="*/ 2576946 h 5680363"/>
              <a:gd name="connsiteX52-17451" fmla="*/ 56 w 1630849"/>
              <a:gd name="connsiteY52-17452" fmla="*/ 2798618 h 5680363"/>
              <a:gd name="connsiteX53-17453" fmla="*/ 13911 w 1630849"/>
              <a:gd name="connsiteY53-17454" fmla="*/ 2840181 h 5680363"/>
              <a:gd name="connsiteX54-17455" fmla="*/ 83184 w 1630849"/>
              <a:gd name="connsiteY54-17456" fmla="*/ 2854036 h 5680363"/>
              <a:gd name="connsiteX55-17457" fmla="*/ 138602 w 1630849"/>
              <a:gd name="connsiteY55-17458" fmla="*/ 2867890 h 5680363"/>
              <a:gd name="connsiteX56-17459" fmla="*/ 221729 w 1630849"/>
              <a:gd name="connsiteY56-17460" fmla="*/ 2840181 h 5680363"/>
              <a:gd name="connsiteX57-17461" fmla="*/ 277147 w 1630849"/>
              <a:gd name="connsiteY57-17462" fmla="*/ 2812472 h 5680363"/>
              <a:gd name="connsiteX58-17463" fmla="*/ 332565 w 1630849"/>
              <a:gd name="connsiteY58-17464" fmla="*/ 2798618 h 5680363"/>
              <a:gd name="connsiteX59-17465" fmla="*/ 457256 w 1630849"/>
              <a:gd name="connsiteY59-17466" fmla="*/ 2770909 h 5680363"/>
              <a:gd name="connsiteX60-17467" fmla="*/ 471111 w 1630849"/>
              <a:gd name="connsiteY60-17468" fmla="*/ 2729345 h 5680363"/>
              <a:gd name="connsiteX61-17469" fmla="*/ 387984 w 1630849"/>
              <a:gd name="connsiteY61-17470" fmla="*/ 2729345 h 5680363"/>
              <a:gd name="connsiteX62-17471" fmla="*/ 277147 w 1630849"/>
              <a:gd name="connsiteY62-17472" fmla="*/ 2812472 h 5680363"/>
              <a:gd name="connsiteX63-17473" fmla="*/ 221729 w 1630849"/>
              <a:gd name="connsiteY63-17474" fmla="*/ 2895600 h 5680363"/>
              <a:gd name="connsiteX64-17475" fmla="*/ 249438 w 1630849"/>
              <a:gd name="connsiteY64-17476" fmla="*/ 2937163 h 5680363"/>
              <a:gd name="connsiteX65-17477" fmla="*/ 332565 w 1630849"/>
              <a:gd name="connsiteY65-17478" fmla="*/ 2964872 h 5680363"/>
              <a:gd name="connsiteX66-17479" fmla="*/ 512674 w 1630849"/>
              <a:gd name="connsiteY66-17480" fmla="*/ 2951018 h 5680363"/>
              <a:gd name="connsiteX67-17481" fmla="*/ 637365 w 1630849"/>
              <a:gd name="connsiteY67-17482" fmla="*/ 2881746 h 5680363"/>
              <a:gd name="connsiteX68-17483" fmla="*/ 845184 w 1630849"/>
              <a:gd name="connsiteY68-17484" fmla="*/ 2909454 h 5680363"/>
              <a:gd name="connsiteX69-17485" fmla="*/ 623510 w 1630849"/>
              <a:gd name="connsiteY69-17486" fmla="*/ 2770908 h 5680363"/>
              <a:gd name="connsiteX70-17487" fmla="*/ 1011438 w 1630849"/>
              <a:gd name="connsiteY70-17488" fmla="*/ 2923309 h 5680363"/>
              <a:gd name="connsiteX71-17489" fmla="*/ 1011438 w 1630849"/>
              <a:gd name="connsiteY71-17490" fmla="*/ 2563091 h 5680363"/>
              <a:gd name="connsiteX72-17491" fmla="*/ 775911 w 1630849"/>
              <a:gd name="connsiteY72-17492" fmla="*/ 2438401 h 5680363"/>
              <a:gd name="connsiteX73-17493" fmla="*/ 471111 w 1630849"/>
              <a:gd name="connsiteY73-17494" fmla="*/ 2175163 h 5680363"/>
              <a:gd name="connsiteX74-17495" fmla="*/ 1149984 w 1630849"/>
              <a:gd name="connsiteY74-17496" fmla="*/ 2521528 h 5680363"/>
              <a:gd name="connsiteX75-17497" fmla="*/ 1454783 w 1630849"/>
              <a:gd name="connsiteY75-17498" fmla="*/ 1870364 h 5680363"/>
              <a:gd name="connsiteX76-17499" fmla="*/ 1219255 w 1630849"/>
              <a:gd name="connsiteY76-17500" fmla="*/ 1593273 h 5680363"/>
              <a:gd name="connsiteX77-17501" fmla="*/ 1066855 w 1630849"/>
              <a:gd name="connsiteY77-17502" fmla="*/ 1828801 h 5680363"/>
              <a:gd name="connsiteX78-17503" fmla="*/ 1011437 w 1630849"/>
              <a:gd name="connsiteY78-17504" fmla="*/ 2008910 h 5680363"/>
              <a:gd name="connsiteX79-17505" fmla="*/ 1066855 w 1630849"/>
              <a:gd name="connsiteY79-17506" fmla="*/ 2064328 h 5680363"/>
              <a:gd name="connsiteX80-17507" fmla="*/ 623510 w 1630849"/>
              <a:gd name="connsiteY80-17508" fmla="*/ 1524001 h 5680363"/>
              <a:gd name="connsiteX81-17509" fmla="*/ 748201 w 1630849"/>
              <a:gd name="connsiteY81-17510" fmla="*/ 1648691 h 5680363"/>
              <a:gd name="connsiteX82-17511" fmla="*/ 942166 w 1630849"/>
              <a:gd name="connsiteY82-17512" fmla="*/ 1981200 h 5680363"/>
              <a:gd name="connsiteX83-17513" fmla="*/ 1080710 w 1630849"/>
              <a:gd name="connsiteY83-17514" fmla="*/ 1745673 h 5680363"/>
              <a:gd name="connsiteX84-17515" fmla="*/ 1233110 w 1630849"/>
              <a:gd name="connsiteY84-17516" fmla="*/ 1551710 h 5680363"/>
              <a:gd name="connsiteX85-17517" fmla="*/ 1440927 w 1630849"/>
              <a:gd name="connsiteY85-17518" fmla="*/ 1690255 h 5680363"/>
              <a:gd name="connsiteX86-17519" fmla="*/ 1260818 w 1630849"/>
              <a:gd name="connsiteY86-17520" fmla="*/ 1482437 h 5680363"/>
              <a:gd name="connsiteX87-17521" fmla="*/ 1316237 w 1630849"/>
              <a:gd name="connsiteY87-17522" fmla="*/ 1468582 h 5680363"/>
              <a:gd name="connsiteX88-17523" fmla="*/ 1482493 w 1630849"/>
              <a:gd name="connsiteY88-17524" fmla="*/ 1385456 h 5680363"/>
              <a:gd name="connsiteX89-17525" fmla="*/ 1607183 w 1630849"/>
              <a:gd name="connsiteY89-17526" fmla="*/ 1634837 h 5680363"/>
              <a:gd name="connsiteX90-17527" fmla="*/ 1496346 w 1630849"/>
              <a:gd name="connsiteY90-17528" fmla="*/ 1704110 h 5680363"/>
              <a:gd name="connsiteX91-17529" fmla="*/ 1621037 w 1630849"/>
              <a:gd name="connsiteY91-17530" fmla="*/ 1676401 h 5680363"/>
              <a:gd name="connsiteX92-17531" fmla="*/ 1607184 w 1630849"/>
              <a:gd name="connsiteY92-17532" fmla="*/ 1870364 h 5680363"/>
              <a:gd name="connsiteX93-17533" fmla="*/ 1454784 w 1630849"/>
              <a:gd name="connsiteY93-17534" fmla="*/ 1828801 h 5680363"/>
              <a:gd name="connsiteX94-17535" fmla="*/ 1260820 w 1630849"/>
              <a:gd name="connsiteY94-17536" fmla="*/ 2313710 h 5680363"/>
              <a:gd name="connsiteX95-17537" fmla="*/ 1177693 w 1630849"/>
              <a:gd name="connsiteY95-17538" fmla="*/ 2507673 h 5680363"/>
              <a:gd name="connsiteX96-17539" fmla="*/ 1053002 w 1630849"/>
              <a:gd name="connsiteY96-17540" fmla="*/ 2521528 h 5680363"/>
              <a:gd name="connsiteX97-17541" fmla="*/ 1011438 w 1630849"/>
              <a:gd name="connsiteY97-17542" fmla="*/ 3048000 h 5680363"/>
              <a:gd name="connsiteX98-17543" fmla="*/ 291002 w 1630849"/>
              <a:gd name="connsiteY98-17544" fmla="*/ 3034145 h 5680363"/>
              <a:gd name="connsiteX99-17545" fmla="*/ 235584 w 1630849"/>
              <a:gd name="connsiteY99-17546" fmla="*/ 3020290 h 5680363"/>
              <a:gd name="connsiteX100-17547" fmla="*/ 124747 w 1630849"/>
              <a:gd name="connsiteY100-17548" fmla="*/ 3006436 h 5680363"/>
              <a:gd name="connsiteX101-17549" fmla="*/ 83184 w 1630849"/>
              <a:gd name="connsiteY101-17550" fmla="*/ 2895600 h 5680363"/>
              <a:gd name="connsiteX102-17551" fmla="*/ 55474 w 1630849"/>
              <a:gd name="connsiteY102-17552" fmla="*/ 2854036 h 5680363"/>
              <a:gd name="connsiteX103-17553" fmla="*/ 69329 w 1630849"/>
              <a:gd name="connsiteY103-17554" fmla="*/ 2895600 h 5680363"/>
              <a:gd name="connsiteX104-17555" fmla="*/ 83184 w 1630849"/>
              <a:gd name="connsiteY104-17556" fmla="*/ 3255818 h 5680363"/>
              <a:gd name="connsiteX105-17557" fmla="*/ 110893 w 1630849"/>
              <a:gd name="connsiteY105-17558" fmla="*/ 3297381 h 5680363"/>
              <a:gd name="connsiteX106-17559" fmla="*/ 124747 w 1630849"/>
              <a:gd name="connsiteY106-17560" fmla="*/ 3338945 h 5680363"/>
              <a:gd name="connsiteX107-17561" fmla="*/ 138602 w 1630849"/>
              <a:gd name="connsiteY107-17562" fmla="*/ 3574472 h 5680363"/>
              <a:gd name="connsiteX108-17563" fmla="*/ 180165 w 1630849"/>
              <a:gd name="connsiteY108-17564" fmla="*/ 3657600 h 5680363"/>
              <a:gd name="connsiteX109-17565" fmla="*/ 207874 w 1630849"/>
              <a:gd name="connsiteY109-17566" fmla="*/ 3740727 h 5680363"/>
              <a:gd name="connsiteX110-17567" fmla="*/ 263293 w 1630849"/>
              <a:gd name="connsiteY110-17568" fmla="*/ 3810000 h 5680363"/>
              <a:gd name="connsiteX111-17569" fmla="*/ 401838 w 1630849"/>
              <a:gd name="connsiteY111-17570" fmla="*/ 4544290 h 5680363"/>
              <a:gd name="connsiteX112-17571" fmla="*/ 471111 w 1630849"/>
              <a:gd name="connsiteY112-17572" fmla="*/ 5583382 h 5680363"/>
              <a:gd name="connsiteX113-17573" fmla="*/ 443402 w 1630849"/>
              <a:gd name="connsiteY113-17574" fmla="*/ 5181601 h 5680363"/>
              <a:gd name="connsiteX114-17575" fmla="*/ 332565 w 1630849"/>
              <a:gd name="connsiteY114-17576" fmla="*/ 3976254 h 5680363"/>
              <a:gd name="connsiteX115-17577" fmla="*/ 207874 w 1630849"/>
              <a:gd name="connsiteY115-17578" fmla="*/ 5264727 h 5680363"/>
              <a:gd name="connsiteX116-17579" fmla="*/ 166311 w 1630849"/>
              <a:gd name="connsiteY116-17580" fmla="*/ 5541818 h 5680363"/>
              <a:gd name="connsiteX117-17581" fmla="*/ 138602 w 1630849"/>
              <a:gd name="connsiteY117-17582" fmla="*/ 5583381 h 5680363"/>
              <a:gd name="connsiteX118-17583" fmla="*/ 304856 w 1630849"/>
              <a:gd name="connsiteY118-17584" fmla="*/ 5611091 h 5680363"/>
              <a:gd name="connsiteX119-17585" fmla="*/ 706638 w 1630849"/>
              <a:gd name="connsiteY119-17586" fmla="*/ 5597237 h 5680363"/>
              <a:gd name="connsiteX120-17587" fmla="*/ 748202 w 1630849"/>
              <a:gd name="connsiteY120-17588" fmla="*/ 5389419 h 5680363"/>
              <a:gd name="connsiteX121-17589" fmla="*/ 748202 w 1630849"/>
              <a:gd name="connsiteY121-17590" fmla="*/ 3893128 h 5680363"/>
              <a:gd name="connsiteX122-17591" fmla="*/ 706638 w 1630849"/>
              <a:gd name="connsiteY122-17592" fmla="*/ 3075710 h 5680363"/>
              <a:gd name="connsiteX123-17593" fmla="*/ 845184 w 1630849"/>
              <a:gd name="connsiteY123-17594" fmla="*/ 3061855 h 5680363"/>
              <a:gd name="connsiteX124-17595" fmla="*/ 1011438 w 1630849"/>
              <a:gd name="connsiteY124-17596" fmla="*/ 3048001 h 5680363"/>
              <a:gd name="connsiteX125-17597" fmla="*/ 1053002 w 1630849"/>
              <a:gd name="connsiteY125-17598" fmla="*/ 3034146 h 5680363"/>
              <a:gd name="connsiteX126-17599" fmla="*/ 1080711 w 1630849"/>
              <a:gd name="connsiteY126-17600" fmla="*/ 3283528 h 5680363"/>
              <a:gd name="connsiteX127-17601" fmla="*/ 1149984 w 1630849"/>
              <a:gd name="connsiteY127-17602" fmla="*/ 3713020 h 5680363"/>
              <a:gd name="connsiteX128-17603" fmla="*/ 1177694 w 1630849"/>
              <a:gd name="connsiteY128-17604" fmla="*/ 4904510 h 5680363"/>
              <a:gd name="connsiteX129" fmla="*/ 1094564 w 1630849"/>
              <a:gd name="connsiteY129" fmla="*/ 5680363 h 5680363"/>
              <a:gd name="connsiteX0-17605" fmla="*/ 969874 w 1630849"/>
              <a:gd name="connsiteY0-17606" fmla="*/ 304800 h 5680363"/>
              <a:gd name="connsiteX1-17607" fmla="*/ 1053002 w 1630849"/>
              <a:gd name="connsiteY1-17608" fmla="*/ 290945 h 5680363"/>
              <a:gd name="connsiteX2-17609" fmla="*/ 1094565 w 1630849"/>
              <a:gd name="connsiteY2-17610" fmla="*/ 277090 h 5680363"/>
              <a:gd name="connsiteX3-17611" fmla="*/ 1080711 w 1630849"/>
              <a:gd name="connsiteY3-17612" fmla="*/ 193963 h 5680363"/>
              <a:gd name="connsiteX4-17613" fmla="*/ 1025293 w 1630849"/>
              <a:gd name="connsiteY4-17614" fmla="*/ 124690 h 5680363"/>
              <a:gd name="connsiteX5-17615" fmla="*/ 956020 w 1630849"/>
              <a:gd name="connsiteY5-17616" fmla="*/ 69272 h 5680363"/>
              <a:gd name="connsiteX6-17617" fmla="*/ 831329 w 1630849"/>
              <a:gd name="connsiteY6-17618" fmla="*/ 0 h 5680363"/>
              <a:gd name="connsiteX7-17619" fmla="*/ 401838 w 1630849"/>
              <a:gd name="connsiteY7-17620" fmla="*/ 13854 h 5680363"/>
              <a:gd name="connsiteX8-17621" fmla="*/ 360274 w 1630849"/>
              <a:gd name="connsiteY8-17622" fmla="*/ 27709 h 5680363"/>
              <a:gd name="connsiteX9-17623" fmla="*/ 318711 w 1630849"/>
              <a:gd name="connsiteY9-17624" fmla="*/ 55418 h 5680363"/>
              <a:gd name="connsiteX10-17625" fmla="*/ 277147 w 1630849"/>
              <a:gd name="connsiteY10-17626" fmla="*/ 96981 h 5680363"/>
              <a:gd name="connsiteX11-17627" fmla="*/ 263293 w 1630849"/>
              <a:gd name="connsiteY11-17628" fmla="*/ 138545 h 5680363"/>
              <a:gd name="connsiteX12-17629" fmla="*/ 180165 w 1630849"/>
              <a:gd name="connsiteY12-17630" fmla="*/ 180109 h 5680363"/>
              <a:gd name="connsiteX13-17631" fmla="*/ 166311 w 1630849"/>
              <a:gd name="connsiteY13-17632" fmla="*/ 346363 h 5680363"/>
              <a:gd name="connsiteX14-17633" fmla="*/ 138602 w 1630849"/>
              <a:gd name="connsiteY14-17634" fmla="*/ 387927 h 5680363"/>
              <a:gd name="connsiteX15-17635" fmla="*/ 97038 w 1630849"/>
              <a:gd name="connsiteY15-17636" fmla="*/ 457200 h 5680363"/>
              <a:gd name="connsiteX16-17637" fmla="*/ 124747 w 1630849"/>
              <a:gd name="connsiteY16-17638" fmla="*/ 498763 h 5680363"/>
              <a:gd name="connsiteX17-17639" fmla="*/ 207874 w 1630849"/>
              <a:gd name="connsiteY17-17640" fmla="*/ 526472 h 5680363"/>
              <a:gd name="connsiteX18-17641" fmla="*/ 235584 w 1630849"/>
              <a:gd name="connsiteY18-17642" fmla="*/ 568036 h 5680363"/>
              <a:gd name="connsiteX19-17643" fmla="*/ 249438 w 1630849"/>
              <a:gd name="connsiteY19-17644" fmla="*/ 678872 h 5680363"/>
              <a:gd name="connsiteX20-17645" fmla="*/ 291002 w 1630849"/>
              <a:gd name="connsiteY20-17646" fmla="*/ 692727 h 5680363"/>
              <a:gd name="connsiteX21-17647" fmla="*/ 332565 w 1630849"/>
              <a:gd name="connsiteY21-17648" fmla="*/ 720436 h 5680363"/>
              <a:gd name="connsiteX22-17649" fmla="*/ 346420 w 1630849"/>
              <a:gd name="connsiteY22-17650" fmla="*/ 762000 h 5680363"/>
              <a:gd name="connsiteX23-17651" fmla="*/ 443401 w 1630849"/>
              <a:gd name="connsiteY23-17652" fmla="*/ 803564 h 5680363"/>
              <a:gd name="connsiteX24-17653" fmla="*/ 374128 w 1630849"/>
              <a:gd name="connsiteY24-17654" fmla="*/ 609601 h 5680363"/>
              <a:gd name="connsiteX25-17655" fmla="*/ 651220 w 1630849"/>
              <a:gd name="connsiteY25-17656" fmla="*/ 207817 h 5680363"/>
              <a:gd name="connsiteX26-17657" fmla="*/ 429546 w 1630849"/>
              <a:gd name="connsiteY26-17658" fmla="*/ 637310 h 5680363"/>
              <a:gd name="connsiteX27-17659" fmla="*/ 415693 w 1630849"/>
              <a:gd name="connsiteY27-17660" fmla="*/ 1066800 h 5680363"/>
              <a:gd name="connsiteX28-17661" fmla="*/ 498820 w 1630849"/>
              <a:gd name="connsiteY28-17662" fmla="*/ 1094509 h 5680363"/>
              <a:gd name="connsiteX29-17663" fmla="*/ 609656 w 1630849"/>
              <a:gd name="connsiteY29-17664" fmla="*/ 1108363 h 5680363"/>
              <a:gd name="connsiteX30-17665" fmla="*/ 692784 w 1630849"/>
              <a:gd name="connsiteY30-17666" fmla="*/ 1136072 h 5680363"/>
              <a:gd name="connsiteX31-17667" fmla="*/ 734347 w 1630849"/>
              <a:gd name="connsiteY31-17668" fmla="*/ 1163781 h 5680363"/>
              <a:gd name="connsiteX32-17669" fmla="*/ 817474 w 1630849"/>
              <a:gd name="connsiteY32-17670" fmla="*/ 1191490 h 5680363"/>
              <a:gd name="connsiteX33-17671" fmla="*/ 845184 w 1630849"/>
              <a:gd name="connsiteY33-17672" fmla="*/ 1219200 h 5680363"/>
              <a:gd name="connsiteX34-17673" fmla="*/ 886747 w 1630849"/>
              <a:gd name="connsiteY34-17674" fmla="*/ 1233054 h 5680363"/>
              <a:gd name="connsiteX35-17675" fmla="*/ 845184 w 1630849"/>
              <a:gd name="connsiteY35-17676" fmla="*/ 1288472 h 5680363"/>
              <a:gd name="connsiteX36-17677" fmla="*/ 789765 w 1630849"/>
              <a:gd name="connsiteY36-17678" fmla="*/ 1288472 h 5680363"/>
              <a:gd name="connsiteX37-17679" fmla="*/ 734347 w 1630849"/>
              <a:gd name="connsiteY37-17680" fmla="*/ 1302327 h 5680363"/>
              <a:gd name="connsiteX38-17681" fmla="*/ 526529 w 1630849"/>
              <a:gd name="connsiteY38-17682" fmla="*/ 1288472 h 5680363"/>
              <a:gd name="connsiteX39-17683" fmla="*/ 443402 w 1630849"/>
              <a:gd name="connsiteY39-17684" fmla="*/ 1246909 h 5680363"/>
              <a:gd name="connsiteX40-17685" fmla="*/ 401838 w 1630849"/>
              <a:gd name="connsiteY40-17686" fmla="*/ 1233054 h 5680363"/>
              <a:gd name="connsiteX41-17687" fmla="*/ 360274 w 1630849"/>
              <a:gd name="connsiteY41-17688" fmla="*/ 1191490 h 5680363"/>
              <a:gd name="connsiteX42-17689" fmla="*/ 277147 w 1630849"/>
              <a:gd name="connsiteY42-17690" fmla="*/ 1246909 h 5680363"/>
              <a:gd name="connsiteX43-17691" fmla="*/ 263293 w 1630849"/>
              <a:gd name="connsiteY43-17692" fmla="*/ 1288472 h 5680363"/>
              <a:gd name="connsiteX44-17693" fmla="*/ 207874 w 1630849"/>
              <a:gd name="connsiteY44-17694" fmla="*/ 1371600 h 5680363"/>
              <a:gd name="connsiteX45-17695" fmla="*/ 180165 w 1630849"/>
              <a:gd name="connsiteY45-17696" fmla="*/ 1468581 h 5680363"/>
              <a:gd name="connsiteX46-17697" fmla="*/ 124747 w 1630849"/>
              <a:gd name="connsiteY46-17698" fmla="*/ 1551709 h 5680363"/>
              <a:gd name="connsiteX47-17699" fmla="*/ 69329 w 1630849"/>
              <a:gd name="connsiteY47-17700" fmla="*/ 1717963 h 5680363"/>
              <a:gd name="connsiteX48-17701" fmla="*/ 55474 w 1630849"/>
              <a:gd name="connsiteY48-17702" fmla="*/ 1759527 h 5680363"/>
              <a:gd name="connsiteX49-17703" fmla="*/ 41620 w 1630849"/>
              <a:gd name="connsiteY49-17704" fmla="*/ 1801090 h 5680363"/>
              <a:gd name="connsiteX50-17705" fmla="*/ 27765 w 1630849"/>
              <a:gd name="connsiteY50-17706" fmla="*/ 2064327 h 5680363"/>
              <a:gd name="connsiteX51-17707" fmla="*/ 13911 w 1630849"/>
              <a:gd name="connsiteY51-17708" fmla="*/ 2105890 h 5680363"/>
              <a:gd name="connsiteX52-17709" fmla="*/ 69328 w 1630849"/>
              <a:gd name="connsiteY52-17710" fmla="*/ 2576946 h 5680363"/>
              <a:gd name="connsiteX53-17711" fmla="*/ 56 w 1630849"/>
              <a:gd name="connsiteY53-17712" fmla="*/ 2798618 h 5680363"/>
              <a:gd name="connsiteX54-17713" fmla="*/ 13911 w 1630849"/>
              <a:gd name="connsiteY54-17714" fmla="*/ 2840181 h 5680363"/>
              <a:gd name="connsiteX55-17715" fmla="*/ 83184 w 1630849"/>
              <a:gd name="connsiteY55-17716" fmla="*/ 2854036 h 5680363"/>
              <a:gd name="connsiteX56-17717" fmla="*/ 138602 w 1630849"/>
              <a:gd name="connsiteY56-17718" fmla="*/ 2867890 h 5680363"/>
              <a:gd name="connsiteX57-17719" fmla="*/ 221729 w 1630849"/>
              <a:gd name="connsiteY57-17720" fmla="*/ 2840181 h 5680363"/>
              <a:gd name="connsiteX58-17721" fmla="*/ 277147 w 1630849"/>
              <a:gd name="connsiteY58-17722" fmla="*/ 2812472 h 5680363"/>
              <a:gd name="connsiteX59-17723" fmla="*/ 332565 w 1630849"/>
              <a:gd name="connsiteY59-17724" fmla="*/ 2798618 h 5680363"/>
              <a:gd name="connsiteX60-17725" fmla="*/ 457256 w 1630849"/>
              <a:gd name="connsiteY60-17726" fmla="*/ 2770909 h 5680363"/>
              <a:gd name="connsiteX61-17727" fmla="*/ 471111 w 1630849"/>
              <a:gd name="connsiteY61-17728" fmla="*/ 2729345 h 5680363"/>
              <a:gd name="connsiteX62-17729" fmla="*/ 387984 w 1630849"/>
              <a:gd name="connsiteY62-17730" fmla="*/ 2729345 h 5680363"/>
              <a:gd name="connsiteX63-17731" fmla="*/ 277147 w 1630849"/>
              <a:gd name="connsiteY63-17732" fmla="*/ 2812472 h 5680363"/>
              <a:gd name="connsiteX64-17733" fmla="*/ 221729 w 1630849"/>
              <a:gd name="connsiteY64-17734" fmla="*/ 2895600 h 5680363"/>
              <a:gd name="connsiteX65-17735" fmla="*/ 249438 w 1630849"/>
              <a:gd name="connsiteY65-17736" fmla="*/ 2937163 h 5680363"/>
              <a:gd name="connsiteX66-17737" fmla="*/ 332565 w 1630849"/>
              <a:gd name="connsiteY66-17738" fmla="*/ 2964872 h 5680363"/>
              <a:gd name="connsiteX67-17739" fmla="*/ 512674 w 1630849"/>
              <a:gd name="connsiteY67-17740" fmla="*/ 2951018 h 5680363"/>
              <a:gd name="connsiteX68-17741" fmla="*/ 637365 w 1630849"/>
              <a:gd name="connsiteY68-17742" fmla="*/ 2881746 h 5680363"/>
              <a:gd name="connsiteX69-17743" fmla="*/ 845184 w 1630849"/>
              <a:gd name="connsiteY69-17744" fmla="*/ 2909454 h 5680363"/>
              <a:gd name="connsiteX70-17745" fmla="*/ 623510 w 1630849"/>
              <a:gd name="connsiteY70-17746" fmla="*/ 2770908 h 5680363"/>
              <a:gd name="connsiteX71-17747" fmla="*/ 1011438 w 1630849"/>
              <a:gd name="connsiteY71-17748" fmla="*/ 2923309 h 5680363"/>
              <a:gd name="connsiteX72-17749" fmla="*/ 1011438 w 1630849"/>
              <a:gd name="connsiteY72-17750" fmla="*/ 2563091 h 5680363"/>
              <a:gd name="connsiteX73-17751" fmla="*/ 775911 w 1630849"/>
              <a:gd name="connsiteY73-17752" fmla="*/ 2438401 h 5680363"/>
              <a:gd name="connsiteX74-17753" fmla="*/ 471111 w 1630849"/>
              <a:gd name="connsiteY74-17754" fmla="*/ 2175163 h 5680363"/>
              <a:gd name="connsiteX75-17755" fmla="*/ 1149984 w 1630849"/>
              <a:gd name="connsiteY75-17756" fmla="*/ 2521528 h 5680363"/>
              <a:gd name="connsiteX76-17757" fmla="*/ 1454783 w 1630849"/>
              <a:gd name="connsiteY76-17758" fmla="*/ 1870364 h 5680363"/>
              <a:gd name="connsiteX77-17759" fmla="*/ 1219255 w 1630849"/>
              <a:gd name="connsiteY77-17760" fmla="*/ 1593273 h 5680363"/>
              <a:gd name="connsiteX78-17761" fmla="*/ 1066855 w 1630849"/>
              <a:gd name="connsiteY78-17762" fmla="*/ 1828801 h 5680363"/>
              <a:gd name="connsiteX79-17763" fmla="*/ 1011437 w 1630849"/>
              <a:gd name="connsiteY79-17764" fmla="*/ 2008910 h 5680363"/>
              <a:gd name="connsiteX80-17765" fmla="*/ 1066855 w 1630849"/>
              <a:gd name="connsiteY80-17766" fmla="*/ 2064328 h 5680363"/>
              <a:gd name="connsiteX81-17767" fmla="*/ 623510 w 1630849"/>
              <a:gd name="connsiteY81-17768" fmla="*/ 1524001 h 5680363"/>
              <a:gd name="connsiteX82-17769" fmla="*/ 748201 w 1630849"/>
              <a:gd name="connsiteY82-17770" fmla="*/ 1648691 h 5680363"/>
              <a:gd name="connsiteX83-17771" fmla="*/ 942166 w 1630849"/>
              <a:gd name="connsiteY83-17772" fmla="*/ 1981200 h 5680363"/>
              <a:gd name="connsiteX84-17773" fmla="*/ 1080710 w 1630849"/>
              <a:gd name="connsiteY84-17774" fmla="*/ 1745673 h 5680363"/>
              <a:gd name="connsiteX85-17775" fmla="*/ 1233110 w 1630849"/>
              <a:gd name="connsiteY85-17776" fmla="*/ 1551710 h 5680363"/>
              <a:gd name="connsiteX86-17777" fmla="*/ 1440927 w 1630849"/>
              <a:gd name="connsiteY86-17778" fmla="*/ 1690255 h 5680363"/>
              <a:gd name="connsiteX87-17779" fmla="*/ 1260818 w 1630849"/>
              <a:gd name="connsiteY87-17780" fmla="*/ 1482437 h 5680363"/>
              <a:gd name="connsiteX88-17781" fmla="*/ 1316237 w 1630849"/>
              <a:gd name="connsiteY88-17782" fmla="*/ 1468582 h 5680363"/>
              <a:gd name="connsiteX89-17783" fmla="*/ 1482493 w 1630849"/>
              <a:gd name="connsiteY89-17784" fmla="*/ 1385456 h 5680363"/>
              <a:gd name="connsiteX90-17785" fmla="*/ 1607183 w 1630849"/>
              <a:gd name="connsiteY90-17786" fmla="*/ 1634837 h 5680363"/>
              <a:gd name="connsiteX91-17787" fmla="*/ 1496346 w 1630849"/>
              <a:gd name="connsiteY91-17788" fmla="*/ 1704110 h 5680363"/>
              <a:gd name="connsiteX92-17789" fmla="*/ 1621037 w 1630849"/>
              <a:gd name="connsiteY92-17790" fmla="*/ 1676401 h 5680363"/>
              <a:gd name="connsiteX93-17791" fmla="*/ 1607184 w 1630849"/>
              <a:gd name="connsiteY93-17792" fmla="*/ 1870364 h 5680363"/>
              <a:gd name="connsiteX94-17793" fmla="*/ 1454784 w 1630849"/>
              <a:gd name="connsiteY94-17794" fmla="*/ 1828801 h 5680363"/>
              <a:gd name="connsiteX95-17795" fmla="*/ 1260820 w 1630849"/>
              <a:gd name="connsiteY95-17796" fmla="*/ 2313710 h 5680363"/>
              <a:gd name="connsiteX96-17797" fmla="*/ 1177693 w 1630849"/>
              <a:gd name="connsiteY96-17798" fmla="*/ 2507673 h 5680363"/>
              <a:gd name="connsiteX97-17799" fmla="*/ 1053002 w 1630849"/>
              <a:gd name="connsiteY97-17800" fmla="*/ 2521528 h 5680363"/>
              <a:gd name="connsiteX98-17801" fmla="*/ 1011438 w 1630849"/>
              <a:gd name="connsiteY98-17802" fmla="*/ 3048000 h 5680363"/>
              <a:gd name="connsiteX99-17803" fmla="*/ 291002 w 1630849"/>
              <a:gd name="connsiteY99-17804" fmla="*/ 3034145 h 5680363"/>
              <a:gd name="connsiteX100-17805" fmla="*/ 235584 w 1630849"/>
              <a:gd name="connsiteY100-17806" fmla="*/ 3020290 h 5680363"/>
              <a:gd name="connsiteX101-17807" fmla="*/ 124747 w 1630849"/>
              <a:gd name="connsiteY101-17808" fmla="*/ 3006436 h 5680363"/>
              <a:gd name="connsiteX102-17809" fmla="*/ 83184 w 1630849"/>
              <a:gd name="connsiteY102-17810" fmla="*/ 2895600 h 5680363"/>
              <a:gd name="connsiteX103-17811" fmla="*/ 55474 w 1630849"/>
              <a:gd name="connsiteY103-17812" fmla="*/ 2854036 h 5680363"/>
              <a:gd name="connsiteX104-17813" fmla="*/ 69329 w 1630849"/>
              <a:gd name="connsiteY104-17814" fmla="*/ 2895600 h 5680363"/>
              <a:gd name="connsiteX105-17815" fmla="*/ 83184 w 1630849"/>
              <a:gd name="connsiteY105-17816" fmla="*/ 3255818 h 5680363"/>
              <a:gd name="connsiteX106-17817" fmla="*/ 110893 w 1630849"/>
              <a:gd name="connsiteY106-17818" fmla="*/ 3297381 h 5680363"/>
              <a:gd name="connsiteX107-17819" fmla="*/ 124747 w 1630849"/>
              <a:gd name="connsiteY107-17820" fmla="*/ 3338945 h 5680363"/>
              <a:gd name="connsiteX108-17821" fmla="*/ 138602 w 1630849"/>
              <a:gd name="connsiteY108-17822" fmla="*/ 3574472 h 5680363"/>
              <a:gd name="connsiteX109-17823" fmla="*/ 180165 w 1630849"/>
              <a:gd name="connsiteY109-17824" fmla="*/ 3657600 h 5680363"/>
              <a:gd name="connsiteX110-17825" fmla="*/ 207874 w 1630849"/>
              <a:gd name="connsiteY110-17826" fmla="*/ 3740727 h 5680363"/>
              <a:gd name="connsiteX111-17827" fmla="*/ 263293 w 1630849"/>
              <a:gd name="connsiteY111-17828" fmla="*/ 3810000 h 5680363"/>
              <a:gd name="connsiteX112-17829" fmla="*/ 401838 w 1630849"/>
              <a:gd name="connsiteY112-17830" fmla="*/ 4544290 h 5680363"/>
              <a:gd name="connsiteX113-17831" fmla="*/ 471111 w 1630849"/>
              <a:gd name="connsiteY113-17832" fmla="*/ 5583382 h 5680363"/>
              <a:gd name="connsiteX114-17833" fmla="*/ 443402 w 1630849"/>
              <a:gd name="connsiteY114-17834" fmla="*/ 5181601 h 5680363"/>
              <a:gd name="connsiteX115-17835" fmla="*/ 332565 w 1630849"/>
              <a:gd name="connsiteY115-17836" fmla="*/ 3976254 h 5680363"/>
              <a:gd name="connsiteX116-17837" fmla="*/ 207874 w 1630849"/>
              <a:gd name="connsiteY116-17838" fmla="*/ 5264727 h 5680363"/>
              <a:gd name="connsiteX117-17839" fmla="*/ 166311 w 1630849"/>
              <a:gd name="connsiteY117-17840" fmla="*/ 5541818 h 5680363"/>
              <a:gd name="connsiteX118-17841" fmla="*/ 138602 w 1630849"/>
              <a:gd name="connsiteY118-17842" fmla="*/ 5583381 h 5680363"/>
              <a:gd name="connsiteX119-17843" fmla="*/ 304856 w 1630849"/>
              <a:gd name="connsiteY119-17844" fmla="*/ 5611091 h 5680363"/>
              <a:gd name="connsiteX120-17845" fmla="*/ 706638 w 1630849"/>
              <a:gd name="connsiteY120-17846" fmla="*/ 5597237 h 5680363"/>
              <a:gd name="connsiteX121-17847" fmla="*/ 748202 w 1630849"/>
              <a:gd name="connsiteY121-17848" fmla="*/ 5389419 h 5680363"/>
              <a:gd name="connsiteX122-17849" fmla="*/ 748202 w 1630849"/>
              <a:gd name="connsiteY122-17850" fmla="*/ 3893128 h 5680363"/>
              <a:gd name="connsiteX123-17851" fmla="*/ 706638 w 1630849"/>
              <a:gd name="connsiteY123-17852" fmla="*/ 3075710 h 5680363"/>
              <a:gd name="connsiteX124-17853" fmla="*/ 845184 w 1630849"/>
              <a:gd name="connsiteY124-17854" fmla="*/ 3061855 h 5680363"/>
              <a:gd name="connsiteX125-17855" fmla="*/ 1011438 w 1630849"/>
              <a:gd name="connsiteY125-17856" fmla="*/ 3048001 h 5680363"/>
              <a:gd name="connsiteX126-17857" fmla="*/ 1053002 w 1630849"/>
              <a:gd name="connsiteY126-17858" fmla="*/ 3034146 h 5680363"/>
              <a:gd name="connsiteX127-17859" fmla="*/ 1080711 w 1630849"/>
              <a:gd name="connsiteY127-17860" fmla="*/ 3283528 h 5680363"/>
              <a:gd name="connsiteX128-17861" fmla="*/ 1149984 w 1630849"/>
              <a:gd name="connsiteY128-17862" fmla="*/ 3713020 h 5680363"/>
              <a:gd name="connsiteX129-17863" fmla="*/ 1177694 w 1630849"/>
              <a:gd name="connsiteY129-17864" fmla="*/ 4904510 h 5680363"/>
              <a:gd name="connsiteX130" fmla="*/ 1094564 w 1630849"/>
              <a:gd name="connsiteY130" fmla="*/ 5680363 h 5680363"/>
              <a:gd name="connsiteX0-17865" fmla="*/ 969874 w 1630849"/>
              <a:gd name="connsiteY0-17866" fmla="*/ 304800 h 5680363"/>
              <a:gd name="connsiteX1-17867" fmla="*/ 1053002 w 1630849"/>
              <a:gd name="connsiteY1-17868" fmla="*/ 290945 h 5680363"/>
              <a:gd name="connsiteX2-17869" fmla="*/ 1094565 w 1630849"/>
              <a:gd name="connsiteY2-17870" fmla="*/ 277090 h 5680363"/>
              <a:gd name="connsiteX3-17871" fmla="*/ 1080711 w 1630849"/>
              <a:gd name="connsiteY3-17872" fmla="*/ 193963 h 5680363"/>
              <a:gd name="connsiteX4-17873" fmla="*/ 1025293 w 1630849"/>
              <a:gd name="connsiteY4-17874" fmla="*/ 124690 h 5680363"/>
              <a:gd name="connsiteX5-17875" fmla="*/ 956020 w 1630849"/>
              <a:gd name="connsiteY5-17876" fmla="*/ 69272 h 5680363"/>
              <a:gd name="connsiteX6-17877" fmla="*/ 831329 w 1630849"/>
              <a:gd name="connsiteY6-17878" fmla="*/ 0 h 5680363"/>
              <a:gd name="connsiteX7-17879" fmla="*/ 401838 w 1630849"/>
              <a:gd name="connsiteY7-17880" fmla="*/ 13854 h 5680363"/>
              <a:gd name="connsiteX8-17881" fmla="*/ 360274 w 1630849"/>
              <a:gd name="connsiteY8-17882" fmla="*/ 27709 h 5680363"/>
              <a:gd name="connsiteX9-17883" fmla="*/ 318711 w 1630849"/>
              <a:gd name="connsiteY9-17884" fmla="*/ 55418 h 5680363"/>
              <a:gd name="connsiteX10-17885" fmla="*/ 277147 w 1630849"/>
              <a:gd name="connsiteY10-17886" fmla="*/ 96981 h 5680363"/>
              <a:gd name="connsiteX11-17887" fmla="*/ 263293 w 1630849"/>
              <a:gd name="connsiteY11-17888" fmla="*/ 138545 h 5680363"/>
              <a:gd name="connsiteX12-17889" fmla="*/ 180165 w 1630849"/>
              <a:gd name="connsiteY12-17890" fmla="*/ 180109 h 5680363"/>
              <a:gd name="connsiteX13-17891" fmla="*/ 166311 w 1630849"/>
              <a:gd name="connsiteY13-17892" fmla="*/ 346363 h 5680363"/>
              <a:gd name="connsiteX14-17893" fmla="*/ 138602 w 1630849"/>
              <a:gd name="connsiteY14-17894" fmla="*/ 387927 h 5680363"/>
              <a:gd name="connsiteX15-17895" fmla="*/ 97038 w 1630849"/>
              <a:gd name="connsiteY15-17896" fmla="*/ 457200 h 5680363"/>
              <a:gd name="connsiteX16-17897" fmla="*/ 124747 w 1630849"/>
              <a:gd name="connsiteY16-17898" fmla="*/ 498763 h 5680363"/>
              <a:gd name="connsiteX17-17899" fmla="*/ 207874 w 1630849"/>
              <a:gd name="connsiteY17-17900" fmla="*/ 526472 h 5680363"/>
              <a:gd name="connsiteX18-17901" fmla="*/ 235584 w 1630849"/>
              <a:gd name="connsiteY18-17902" fmla="*/ 568036 h 5680363"/>
              <a:gd name="connsiteX19-17903" fmla="*/ 249438 w 1630849"/>
              <a:gd name="connsiteY19-17904" fmla="*/ 678872 h 5680363"/>
              <a:gd name="connsiteX20-17905" fmla="*/ 291002 w 1630849"/>
              <a:gd name="connsiteY20-17906" fmla="*/ 692727 h 5680363"/>
              <a:gd name="connsiteX21-17907" fmla="*/ 332565 w 1630849"/>
              <a:gd name="connsiteY21-17908" fmla="*/ 720436 h 5680363"/>
              <a:gd name="connsiteX22-17909" fmla="*/ 346420 w 1630849"/>
              <a:gd name="connsiteY22-17910" fmla="*/ 762000 h 5680363"/>
              <a:gd name="connsiteX23-17911" fmla="*/ 443401 w 1630849"/>
              <a:gd name="connsiteY23-17912" fmla="*/ 803564 h 5680363"/>
              <a:gd name="connsiteX24-17913" fmla="*/ 374128 w 1630849"/>
              <a:gd name="connsiteY24-17914" fmla="*/ 609601 h 5680363"/>
              <a:gd name="connsiteX25-17915" fmla="*/ 651220 w 1630849"/>
              <a:gd name="connsiteY25-17916" fmla="*/ 207817 h 5680363"/>
              <a:gd name="connsiteX26-17917" fmla="*/ 568092 w 1630849"/>
              <a:gd name="connsiteY26-17918" fmla="*/ 678873 h 5680363"/>
              <a:gd name="connsiteX27-17919" fmla="*/ 429546 w 1630849"/>
              <a:gd name="connsiteY27-17920" fmla="*/ 637310 h 5680363"/>
              <a:gd name="connsiteX28-17921" fmla="*/ 415693 w 1630849"/>
              <a:gd name="connsiteY28-17922" fmla="*/ 1066800 h 5680363"/>
              <a:gd name="connsiteX29-17923" fmla="*/ 498820 w 1630849"/>
              <a:gd name="connsiteY29-17924" fmla="*/ 1094509 h 5680363"/>
              <a:gd name="connsiteX30-17925" fmla="*/ 609656 w 1630849"/>
              <a:gd name="connsiteY30-17926" fmla="*/ 1108363 h 5680363"/>
              <a:gd name="connsiteX31-17927" fmla="*/ 692784 w 1630849"/>
              <a:gd name="connsiteY31-17928" fmla="*/ 1136072 h 5680363"/>
              <a:gd name="connsiteX32-17929" fmla="*/ 734347 w 1630849"/>
              <a:gd name="connsiteY32-17930" fmla="*/ 1163781 h 5680363"/>
              <a:gd name="connsiteX33-17931" fmla="*/ 817474 w 1630849"/>
              <a:gd name="connsiteY33-17932" fmla="*/ 1191490 h 5680363"/>
              <a:gd name="connsiteX34-17933" fmla="*/ 845184 w 1630849"/>
              <a:gd name="connsiteY34-17934" fmla="*/ 1219200 h 5680363"/>
              <a:gd name="connsiteX35-17935" fmla="*/ 886747 w 1630849"/>
              <a:gd name="connsiteY35-17936" fmla="*/ 1233054 h 5680363"/>
              <a:gd name="connsiteX36-17937" fmla="*/ 845184 w 1630849"/>
              <a:gd name="connsiteY36-17938" fmla="*/ 1288472 h 5680363"/>
              <a:gd name="connsiteX37-17939" fmla="*/ 789765 w 1630849"/>
              <a:gd name="connsiteY37-17940" fmla="*/ 1288472 h 5680363"/>
              <a:gd name="connsiteX38-17941" fmla="*/ 734347 w 1630849"/>
              <a:gd name="connsiteY38-17942" fmla="*/ 1302327 h 5680363"/>
              <a:gd name="connsiteX39-17943" fmla="*/ 526529 w 1630849"/>
              <a:gd name="connsiteY39-17944" fmla="*/ 1288472 h 5680363"/>
              <a:gd name="connsiteX40-17945" fmla="*/ 443402 w 1630849"/>
              <a:gd name="connsiteY40-17946" fmla="*/ 1246909 h 5680363"/>
              <a:gd name="connsiteX41-17947" fmla="*/ 401838 w 1630849"/>
              <a:gd name="connsiteY41-17948" fmla="*/ 1233054 h 5680363"/>
              <a:gd name="connsiteX42-17949" fmla="*/ 360274 w 1630849"/>
              <a:gd name="connsiteY42-17950" fmla="*/ 1191490 h 5680363"/>
              <a:gd name="connsiteX43-17951" fmla="*/ 277147 w 1630849"/>
              <a:gd name="connsiteY43-17952" fmla="*/ 1246909 h 5680363"/>
              <a:gd name="connsiteX44-17953" fmla="*/ 263293 w 1630849"/>
              <a:gd name="connsiteY44-17954" fmla="*/ 1288472 h 5680363"/>
              <a:gd name="connsiteX45-17955" fmla="*/ 207874 w 1630849"/>
              <a:gd name="connsiteY45-17956" fmla="*/ 1371600 h 5680363"/>
              <a:gd name="connsiteX46-17957" fmla="*/ 180165 w 1630849"/>
              <a:gd name="connsiteY46-17958" fmla="*/ 1468581 h 5680363"/>
              <a:gd name="connsiteX47-17959" fmla="*/ 124747 w 1630849"/>
              <a:gd name="connsiteY47-17960" fmla="*/ 1551709 h 5680363"/>
              <a:gd name="connsiteX48-17961" fmla="*/ 69329 w 1630849"/>
              <a:gd name="connsiteY48-17962" fmla="*/ 1717963 h 5680363"/>
              <a:gd name="connsiteX49-17963" fmla="*/ 55474 w 1630849"/>
              <a:gd name="connsiteY49-17964" fmla="*/ 1759527 h 5680363"/>
              <a:gd name="connsiteX50-17965" fmla="*/ 41620 w 1630849"/>
              <a:gd name="connsiteY50-17966" fmla="*/ 1801090 h 5680363"/>
              <a:gd name="connsiteX51-17967" fmla="*/ 27765 w 1630849"/>
              <a:gd name="connsiteY51-17968" fmla="*/ 2064327 h 5680363"/>
              <a:gd name="connsiteX52-17969" fmla="*/ 13911 w 1630849"/>
              <a:gd name="connsiteY52-17970" fmla="*/ 2105890 h 5680363"/>
              <a:gd name="connsiteX53-17971" fmla="*/ 69328 w 1630849"/>
              <a:gd name="connsiteY53-17972" fmla="*/ 2576946 h 5680363"/>
              <a:gd name="connsiteX54-17973" fmla="*/ 56 w 1630849"/>
              <a:gd name="connsiteY54-17974" fmla="*/ 2798618 h 5680363"/>
              <a:gd name="connsiteX55-17975" fmla="*/ 13911 w 1630849"/>
              <a:gd name="connsiteY55-17976" fmla="*/ 2840181 h 5680363"/>
              <a:gd name="connsiteX56-17977" fmla="*/ 83184 w 1630849"/>
              <a:gd name="connsiteY56-17978" fmla="*/ 2854036 h 5680363"/>
              <a:gd name="connsiteX57-17979" fmla="*/ 138602 w 1630849"/>
              <a:gd name="connsiteY57-17980" fmla="*/ 2867890 h 5680363"/>
              <a:gd name="connsiteX58-17981" fmla="*/ 221729 w 1630849"/>
              <a:gd name="connsiteY58-17982" fmla="*/ 2840181 h 5680363"/>
              <a:gd name="connsiteX59-17983" fmla="*/ 277147 w 1630849"/>
              <a:gd name="connsiteY59-17984" fmla="*/ 2812472 h 5680363"/>
              <a:gd name="connsiteX60-17985" fmla="*/ 332565 w 1630849"/>
              <a:gd name="connsiteY60-17986" fmla="*/ 2798618 h 5680363"/>
              <a:gd name="connsiteX61-17987" fmla="*/ 457256 w 1630849"/>
              <a:gd name="connsiteY61-17988" fmla="*/ 2770909 h 5680363"/>
              <a:gd name="connsiteX62-17989" fmla="*/ 471111 w 1630849"/>
              <a:gd name="connsiteY62-17990" fmla="*/ 2729345 h 5680363"/>
              <a:gd name="connsiteX63-17991" fmla="*/ 387984 w 1630849"/>
              <a:gd name="connsiteY63-17992" fmla="*/ 2729345 h 5680363"/>
              <a:gd name="connsiteX64-17993" fmla="*/ 277147 w 1630849"/>
              <a:gd name="connsiteY64-17994" fmla="*/ 2812472 h 5680363"/>
              <a:gd name="connsiteX65-17995" fmla="*/ 221729 w 1630849"/>
              <a:gd name="connsiteY65-17996" fmla="*/ 2895600 h 5680363"/>
              <a:gd name="connsiteX66-17997" fmla="*/ 249438 w 1630849"/>
              <a:gd name="connsiteY66-17998" fmla="*/ 2937163 h 5680363"/>
              <a:gd name="connsiteX67-17999" fmla="*/ 332565 w 1630849"/>
              <a:gd name="connsiteY67-18000" fmla="*/ 2964872 h 5680363"/>
              <a:gd name="connsiteX68-18001" fmla="*/ 512674 w 1630849"/>
              <a:gd name="connsiteY68-18002" fmla="*/ 2951018 h 5680363"/>
              <a:gd name="connsiteX69-18003" fmla="*/ 637365 w 1630849"/>
              <a:gd name="connsiteY69-18004" fmla="*/ 2881746 h 5680363"/>
              <a:gd name="connsiteX70-18005" fmla="*/ 845184 w 1630849"/>
              <a:gd name="connsiteY70-18006" fmla="*/ 2909454 h 5680363"/>
              <a:gd name="connsiteX71-18007" fmla="*/ 623510 w 1630849"/>
              <a:gd name="connsiteY71-18008" fmla="*/ 2770908 h 5680363"/>
              <a:gd name="connsiteX72-18009" fmla="*/ 1011438 w 1630849"/>
              <a:gd name="connsiteY72-18010" fmla="*/ 2923309 h 5680363"/>
              <a:gd name="connsiteX73-18011" fmla="*/ 1011438 w 1630849"/>
              <a:gd name="connsiteY73-18012" fmla="*/ 2563091 h 5680363"/>
              <a:gd name="connsiteX74-18013" fmla="*/ 775911 w 1630849"/>
              <a:gd name="connsiteY74-18014" fmla="*/ 2438401 h 5680363"/>
              <a:gd name="connsiteX75-18015" fmla="*/ 471111 w 1630849"/>
              <a:gd name="connsiteY75-18016" fmla="*/ 2175163 h 5680363"/>
              <a:gd name="connsiteX76-18017" fmla="*/ 1149984 w 1630849"/>
              <a:gd name="connsiteY76-18018" fmla="*/ 2521528 h 5680363"/>
              <a:gd name="connsiteX77-18019" fmla="*/ 1454783 w 1630849"/>
              <a:gd name="connsiteY77-18020" fmla="*/ 1870364 h 5680363"/>
              <a:gd name="connsiteX78-18021" fmla="*/ 1219255 w 1630849"/>
              <a:gd name="connsiteY78-18022" fmla="*/ 1593273 h 5680363"/>
              <a:gd name="connsiteX79-18023" fmla="*/ 1066855 w 1630849"/>
              <a:gd name="connsiteY79-18024" fmla="*/ 1828801 h 5680363"/>
              <a:gd name="connsiteX80-18025" fmla="*/ 1011437 w 1630849"/>
              <a:gd name="connsiteY80-18026" fmla="*/ 2008910 h 5680363"/>
              <a:gd name="connsiteX81-18027" fmla="*/ 1066855 w 1630849"/>
              <a:gd name="connsiteY81-18028" fmla="*/ 2064328 h 5680363"/>
              <a:gd name="connsiteX82-18029" fmla="*/ 623510 w 1630849"/>
              <a:gd name="connsiteY82-18030" fmla="*/ 1524001 h 5680363"/>
              <a:gd name="connsiteX83-18031" fmla="*/ 748201 w 1630849"/>
              <a:gd name="connsiteY83-18032" fmla="*/ 1648691 h 5680363"/>
              <a:gd name="connsiteX84-18033" fmla="*/ 942166 w 1630849"/>
              <a:gd name="connsiteY84-18034" fmla="*/ 1981200 h 5680363"/>
              <a:gd name="connsiteX85-18035" fmla="*/ 1080710 w 1630849"/>
              <a:gd name="connsiteY85-18036" fmla="*/ 1745673 h 5680363"/>
              <a:gd name="connsiteX86-18037" fmla="*/ 1233110 w 1630849"/>
              <a:gd name="connsiteY86-18038" fmla="*/ 1551710 h 5680363"/>
              <a:gd name="connsiteX87-18039" fmla="*/ 1440927 w 1630849"/>
              <a:gd name="connsiteY87-18040" fmla="*/ 1690255 h 5680363"/>
              <a:gd name="connsiteX88-18041" fmla="*/ 1260818 w 1630849"/>
              <a:gd name="connsiteY88-18042" fmla="*/ 1482437 h 5680363"/>
              <a:gd name="connsiteX89-18043" fmla="*/ 1316237 w 1630849"/>
              <a:gd name="connsiteY89-18044" fmla="*/ 1468582 h 5680363"/>
              <a:gd name="connsiteX90-18045" fmla="*/ 1482493 w 1630849"/>
              <a:gd name="connsiteY90-18046" fmla="*/ 1385456 h 5680363"/>
              <a:gd name="connsiteX91-18047" fmla="*/ 1607183 w 1630849"/>
              <a:gd name="connsiteY91-18048" fmla="*/ 1634837 h 5680363"/>
              <a:gd name="connsiteX92-18049" fmla="*/ 1496346 w 1630849"/>
              <a:gd name="connsiteY92-18050" fmla="*/ 1704110 h 5680363"/>
              <a:gd name="connsiteX93-18051" fmla="*/ 1621037 w 1630849"/>
              <a:gd name="connsiteY93-18052" fmla="*/ 1676401 h 5680363"/>
              <a:gd name="connsiteX94-18053" fmla="*/ 1607184 w 1630849"/>
              <a:gd name="connsiteY94-18054" fmla="*/ 1870364 h 5680363"/>
              <a:gd name="connsiteX95-18055" fmla="*/ 1454784 w 1630849"/>
              <a:gd name="connsiteY95-18056" fmla="*/ 1828801 h 5680363"/>
              <a:gd name="connsiteX96-18057" fmla="*/ 1260820 w 1630849"/>
              <a:gd name="connsiteY96-18058" fmla="*/ 2313710 h 5680363"/>
              <a:gd name="connsiteX97-18059" fmla="*/ 1177693 w 1630849"/>
              <a:gd name="connsiteY97-18060" fmla="*/ 2507673 h 5680363"/>
              <a:gd name="connsiteX98-18061" fmla="*/ 1053002 w 1630849"/>
              <a:gd name="connsiteY98-18062" fmla="*/ 2521528 h 5680363"/>
              <a:gd name="connsiteX99-18063" fmla="*/ 1011438 w 1630849"/>
              <a:gd name="connsiteY99-18064" fmla="*/ 3048000 h 5680363"/>
              <a:gd name="connsiteX100-18065" fmla="*/ 291002 w 1630849"/>
              <a:gd name="connsiteY100-18066" fmla="*/ 3034145 h 5680363"/>
              <a:gd name="connsiteX101-18067" fmla="*/ 235584 w 1630849"/>
              <a:gd name="connsiteY101-18068" fmla="*/ 3020290 h 5680363"/>
              <a:gd name="connsiteX102-18069" fmla="*/ 124747 w 1630849"/>
              <a:gd name="connsiteY102-18070" fmla="*/ 3006436 h 5680363"/>
              <a:gd name="connsiteX103-18071" fmla="*/ 83184 w 1630849"/>
              <a:gd name="connsiteY103-18072" fmla="*/ 2895600 h 5680363"/>
              <a:gd name="connsiteX104-18073" fmla="*/ 55474 w 1630849"/>
              <a:gd name="connsiteY104-18074" fmla="*/ 2854036 h 5680363"/>
              <a:gd name="connsiteX105-18075" fmla="*/ 69329 w 1630849"/>
              <a:gd name="connsiteY105-18076" fmla="*/ 2895600 h 5680363"/>
              <a:gd name="connsiteX106-18077" fmla="*/ 83184 w 1630849"/>
              <a:gd name="connsiteY106-18078" fmla="*/ 3255818 h 5680363"/>
              <a:gd name="connsiteX107-18079" fmla="*/ 110893 w 1630849"/>
              <a:gd name="connsiteY107-18080" fmla="*/ 3297381 h 5680363"/>
              <a:gd name="connsiteX108-18081" fmla="*/ 124747 w 1630849"/>
              <a:gd name="connsiteY108-18082" fmla="*/ 3338945 h 5680363"/>
              <a:gd name="connsiteX109-18083" fmla="*/ 138602 w 1630849"/>
              <a:gd name="connsiteY109-18084" fmla="*/ 3574472 h 5680363"/>
              <a:gd name="connsiteX110-18085" fmla="*/ 180165 w 1630849"/>
              <a:gd name="connsiteY110-18086" fmla="*/ 3657600 h 5680363"/>
              <a:gd name="connsiteX111-18087" fmla="*/ 207874 w 1630849"/>
              <a:gd name="connsiteY111-18088" fmla="*/ 3740727 h 5680363"/>
              <a:gd name="connsiteX112-18089" fmla="*/ 263293 w 1630849"/>
              <a:gd name="connsiteY112-18090" fmla="*/ 3810000 h 5680363"/>
              <a:gd name="connsiteX113-18091" fmla="*/ 401838 w 1630849"/>
              <a:gd name="connsiteY113-18092" fmla="*/ 4544290 h 5680363"/>
              <a:gd name="connsiteX114-18093" fmla="*/ 471111 w 1630849"/>
              <a:gd name="connsiteY114-18094" fmla="*/ 5583382 h 5680363"/>
              <a:gd name="connsiteX115-18095" fmla="*/ 443402 w 1630849"/>
              <a:gd name="connsiteY115-18096" fmla="*/ 5181601 h 5680363"/>
              <a:gd name="connsiteX116-18097" fmla="*/ 332565 w 1630849"/>
              <a:gd name="connsiteY116-18098" fmla="*/ 3976254 h 5680363"/>
              <a:gd name="connsiteX117-18099" fmla="*/ 207874 w 1630849"/>
              <a:gd name="connsiteY117-18100" fmla="*/ 5264727 h 5680363"/>
              <a:gd name="connsiteX118-18101" fmla="*/ 166311 w 1630849"/>
              <a:gd name="connsiteY118-18102" fmla="*/ 5541818 h 5680363"/>
              <a:gd name="connsiteX119-18103" fmla="*/ 138602 w 1630849"/>
              <a:gd name="connsiteY119-18104" fmla="*/ 5583381 h 5680363"/>
              <a:gd name="connsiteX120-18105" fmla="*/ 304856 w 1630849"/>
              <a:gd name="connsiteY120-18106" fmla="*/ 5611091 h 5680363"/>
              <a:gd name="connsiteX121-18107" fmla="*/ 706638 w 1630849"/>
              <a:gd name="connsiteY121-18108" fmla="*/ 5597237 h 5680363"/>
              <a:gd name="connsiteX122-18109" fmla="*/ 748202 w 1630849"/>
              <a:gd name="connsiteY122-18110" fmla="*/ 5389419 h 5680363"/>
              <a:gd name="connsiteX123-18111" fmla="*/ 748202 w 1630849"/>
              <a:gd name="connsiteY123-18112" fmla="*/ 3893128 h 5680363"/>
              <a:gd name="connsiteX124-18113" fmla="*/ 706638 w 1630849"/>
              <a:gd name="connsiteY124-18114" fmla="*/ 3075710 h 5680363"/>
              <a:gd name="connsiteX125-18115" fmla="*/ 845184 w 1630849"/>
              <a:gd name="connsiteY125-18116" fmla="*/ 3061855 h 5680363"/>
              <a:gd name="connsiteX126-18117" fmla="*/ 1011438 w 1630849"/>
              <a:gd name="connsiteY126-18118" fmla="*/ 3048001 h 5680363"/>
              <a:gd name="connsiteX127-18119" fmla="*/ 1053002 w 1630849"/>
              <a:gd name="connsiteY127-18120" fmla="*/ 3034146 h 5680363"/>
              <a:gd name="connsiteX128-18121" fmla="*/ 1080711 w 1630849"/>
              <a:gd name="connsiteY128-18122" fmla="*/ 3283528 h 5680363"/>
              <a:gd name="connsiteX129-18123" fmla="*/ 1149984 w 1630849"/>
              <a:gd name="connsiteY129-18124" fmla="*/ 3713020 h 5680363"/>
              <a:gd name="connsiteX130-18125" fmla="*/ 1177694 w 1630849"/>
              <a:gd name="connsiteY130-18126" fmla="*/ 4904510 h 5680363"/>
              <a:gd name="connsiteX131" fmla="*/ 1094564 w 1630849"/>
              <a:gd name="connsiteY131" fmla="*/ 5680363 h 5680363"/>
              <a:gd name="connsiteX0-18127" fmla="*/ 969874 w 1630849"/>
              <a:gd name="connsiteY0-18128" fmla="*/ 304800 h 5680363"/>
              <a:gd name="connsiteX1-18129" fmla="*/ 1053002 w 1630849"/>
              <a:gd name="connsiteY1-18130" fmla="*/ 290945 h 5680363"/>
              <a:gd name="connsiteX2-18131" fmla="*/ 1094565 w 1630849"/>
              <a:gd name="connsiteY2-18132" fmla="*/ 277090 h 5680363"/>
              <a:gd name="connsiteX3-18133" fmla="*/ 1080711 w 1630849"/>
              <a:gd name="connsiteY3-18134" fmla="*/ 193963 h 5680363"/>
              <a:gd name="connsiteX4-18135" fmla="*/ 1025293 w 1630849"/>
              <a:gd name="connsiteY4-18136" fmla="*/ 124690 h 5680363"/>
              <a:gd name="connsiteX5-18137" fmla="*/ 956020 w 1630849"/>
              <a:gd name="connsiteY5-18138" fmla="*/ 69272 h 5680363"/>
              <a:gd name="connsiteX6-18139" fmla="*/ 831329 w 1630849"/>
              <a:gd name="connsiteY6-18140" fmla="*/ 0 h 5680363"/>
              <a:gd name="connsiteX7-18141" fmla="*/ 401838 w 1630849"/>
              <a:gd name="connsiteY7-18142" fmla="*/ 13854 h 5680363"/>
              <a:gd name="connsiteX8-18143" fmla="*/ 360274 w 1630849"/>
              <a:gd name="connsiteY8-18144" fmla="*/ 27709 h 5680363"/>
              <a:gd name="connsiteX9-18145" fmla="*/ 318711 w 1630849"/>
              <a:gd name="connsiteY9-18146" fmla="*/ 55418 h 5680363"/>
              <a:gd name="connsiteX10-18147" fmla="*/ 277147 w 1630849"/>
              <a:gd name="connsiteY10-18148" fmla="*/ 96981 h 5680363"/>
              <a:gd name="connsiteX11-18149" fmla="*/ 263293 w 1630849"/>
              <a:gd name="connsiteY11-18150" fmla="*/ 138545 h 5680363"/>
              <a:gd name="connsiteX12-18151" fmla="*/ 180165 w 1630849"/>
              <a:gd name="connsiteY12-18152" fmla="*/ 180109 h 5680363"/>
              <a:gd name="connsiteX13-18153" fmla="*/ 166311 w 1630849"/>
              <a:gd name="connsiteY13-18154" fmla="*/ 346363 h 5680363"/>
              <a:gd name="connsiteX14-18155" fmla="*/ 138602 w 1630849"/>
              <a:gd name="connsiteY14-18156" fmla="*/ 387927 h 5680363"/>
              <a:gd name="connsiteX15-18157" fmla="*/ 97038 w 1630849"/>
              <a:gd name="connsiteY15-18158" fmla="*/ 457200 h 5680363"/>
              <a:gd name="connsiteX16-18159" fmla="*/ 124747 w 1630849"/>
              <a:gd name="connsiteY16-18160" fmla="*/ 498763 h 5680363"/>
              <a:gd name="connsiteX17-18161" fmla="*/ 207874 w 1630849"/>
              <a:gd name="connsiteY17-18162" fmla="*/ 526472 h 5680363"/>
              <a:gd name="connsiteX18-18163" fmla="*/ 235584 w 1630849"/>
              <a:gd name="connsiteY18-18164" fmla="*/ 568036 h 5680363"/>
              <a:gd name="connsiteX19-18165" fmla="*/ 249438 w 1630849"/>
              <a:gd name="connsiteY19-18166" fmla="*/ 678872 h 5680363"/>
              <a:gd name="connsiteX20-18167" fmla="*/ 291002 w 1630849"/>
              <a:gd name="connsiteY20-18168" fmla="*/ 692727 h 5680363"/>
              <a:gd name="connsiteX21-18169" fmla="*/ 332565 w 1630849"/>
              <a:gd name="connsiteY21-18170" fmla="*/ 720436 h 5680363"/>
              <a:gd name="connsiteX22-18171" fmla="*/ 346420 w 1630849"/>
              <a:gd name="connsiteY22-18172" fmla="*/ 762000 h 5680363"/>
              <a:gd name="connsiteX23-18173" fmla="*/ 443401 w 1630849"/>
              <a:gd name="connsiteY23-18174" fmla="*/ 803564 h 5680363"/>
              <a:gd name="connsiteX24-18175" fmla="*/ 374128 w 1630849"/>
              <a:gd name="connsiteY24-18176" fmla="*/ 609601 h 5680363"/>
              <a:gd name="connsiteX25-18177" fmla="*/ 651220 w 1630849"/>
              <a:gd name="connsiteY25-18178" fmla="*/ 207817 h 5680363"/>
              <a:gd name="connsiteX26-18179" fmla="*/ 568092 w 1630849"/>
              <a:gd name="connsiteY26-18180" fmla="*/ 678873 h 5680363"/>
              <a:gd name="connsiteX27-18181" fmla="*/ 429546 w 1630849"/>
              <a:gd name="connsiteY27-18182" fmla="*/ 581892 h 5680363"/>
              <a:gd name="connsiteX28-18183" fmla="*/ 415693 w 1630849"/>
              <a:gd name="connsiteY28-18184" fmla="*/ 1066800 h 5680363"/>
              <a:gd name="connsiteX29-18185" fmla="*/ 498820 w 1630849"/>
              <a:gd name="connsiteY29-18186" fmla="*/ 1094509 h 5680363"/>
              <a:gd name="connsiteX30-18187" fmla="*/ 609656 w 1630849"/>
              <a:gd name="connsiteY30-18188" fmla="*/ 1108363 h 5680363"/>
              <a:gd name="connsiteX31-18189" fmla="*/ 692784 w 1630849"/>
              <a:gd name="connsiteY31-18190" fmla="*/ 1136072 h 5680363"/>
              <a:gd name="connsiteX32-18191" fmla="*/ 734347 w 1630849"/>
              <a:gd name="connsiteY32-18192" fmla="*/ 1163781 h 5680363"/>
              <a:gd name="connsiteX33-18193" fmla="*/ 817474 w 1630849"/>
              <a:gd name="connsiteY33-18194" fmla="*/ 1191490 h 5680363"/>
              <a:gd name="connsiteX34-18195" fmla="*/ 845184 w 1630849"/>
              <a:gd name="connsiteY34-18196" fmla="*/ 1219200 h 5680363"/>
              <a:gd name="connsiteX35-18197" fmla="*/ 886747 w 1630849"/>
              <a:gd name="connsiteY35-18198" fmla="*/ 1233054 h 5680363"/>
              <a:gd name="connsiteX36-18199" fmla="*/ 845184 w 1630849"/>
              <a:gd name="connsiteY36-18200" fmla="*/ 1288472 h 5680363"/>
              <a:gd name="connsiteX37-18201" fmla="*/ 789765 w 1630849"/>
              <a:gd name="connsiteY37-18202" fmla="*/ 1288472 h 5680363"/>
              <a:gd name="connsiteX38-18203" fmla="*/ 734347 w 1630849"/>
              <a:gd name="connsiteY38-18204" fmla="*/ 1302327 h 5680363"/>
              <a:gd name="connsiteX39-18205" fmla="*/ 526529 w 1630849"/>
              <a:gd name="connsiteY39-18206" fmla="*/ 1288472 h 5680363"/>
              <a:gd name="connsiteX40-18207" fmla="*/ 443402 w 1630849"/>
              <a:gd name="connsiteY40-18208" fmla="*/ 1246909 h 5680363"/>
              <a:gd name="connsiteX41-18209" fmla="*/ 401838 w 1630849"/>
              <a:gd name="connsiteY41-18210" fmla="*/ 1233054 h 5680363"/>
              <a:gd name="connsiteX42-18211" fmla="*/ 360274 w 1630849"/>
              <a:gd name="connsiteY42-18212" fmla="*/ 1191490 h 5680363"/>
              <a:gd name="connsiteX43-18213" fmla="*/ 277147 w 1630849"/>
              <a:gd name="connsiteY43-18214" fmla="*/ 1246909 h 5680363"/>
              <a:gd name="connsiteX44-18215" fmla="*/ 263293 w 1630849"/>
              <a:gd name="connsiteY44-18216" fmla="*/ 1288472 h 5680363"/>
              <a:gd name="connsiteX45-18217" fmla="*/ 207874 w 1630849"/>
              <a:gd name="connsiteY45-18218" fmla="*/ 1371600 h 5680363"/>
              <a:gd name="connsiteX46-18219" fmla="*/ 180165 w 1630849"/>
              <a:gd name="connsiteY46-18220" fmla="*/ 1468581 h 5680363"/>
              <a:gd name="connsiteX47-18221" fmla="*/ 124747 w 1630849"/>
              <a:gd name="connsiteY47-18222" fmla="*/ 1551709 h 5680363"/>
              <a:gd name="connsiteX48-18223" fmla="*/ 69329 w 1630849"/>
              <a:gd name="connsiteY48-18224" fmla="*/ 1717963 h 5680363"/>
              <a:gd name="connsiteX49-18225" fmla="*/ 55474 w 1630849"/>
              <a:gd name="connsiteY49-18226" fmla="*/ 1759527 h 5680363"/>
              <a:gd name="connsiteX50-18227" fmla="*/ 41620 w 1630849"/>
              <a:gd name="connsiteY50-18228" fmla="*/ 1801090 h 5680363"/>
              <a:gd name="connsiteX51-18229" fmla="*/ 27765 w 1630849"/>
              <a:gd name="connsiteY51-18230" fmla="*/ 2064327 h 5680363"/>
              <a:gd name="connsiteX52-18231" fmla="*/ 13911 w 1630849"/>
              <a:gd name="connsiteY52-18232" fmla="*/ 2105890 h 5680363"/>
              <a:gd name="connsiteX53-18233" fmla="*/ 69328 w 1630849"/>
              <a:gd name="connsiteY53-18234" fmla="*/ 2576946 h 5680363"/>
              <a:gd name="connsiteX54-18235" fmla="*/ 56 w 1630849"/>
              <a:gd name="connsiteY54-18236" fmla="*/ 2798618 h 5680363"/>
              <a:gd name="connsiteX55-18237" fmla="*/ 13911 w 1630849"/>
              <a:gd name="connsiteY55-18238" fmla="*/ 2840181 h 5680363"/>
              <a:gd name="connsiteX56-18239" fmla="*/ 83184 w 1630849"/>
              <a:gd name="connsiteY56-18240" fmla="*/ 2854036 h 5680363"/>
              <a:gd name="connsiteX57-18241" fmla="*/ 138602 w 1630849"/>
              <a:gd name="connsiteY57-18242" fmla="*/ 2867890 h 5680363"/>
              <a:gd name="connsiteX58-18243" fmla="*/ 221729 w 1630849"/>
              <a:gd name="connsiteY58-18244" fmla="*/ 2840181 h 5680363"/>
              <a:gd name="connsiteX59-18245" fmla="*/ 277147 w 1630849"/>
              <a:gd name="connsiteY59-18246" fmla="*/ 2812472 h 5680363"/>
              <a:gd name="connsiteX60-18247" fmla="*/ 332565 w 1630849"/>
              <a:gd name="connsiteY60-18248" fmla="*/ 2798618 h 5680363"/>
              <a:gd name="connsiteX61-18249" fmla="*/ 457256 w 1630849"/>
              <a:gd name="connsiteY61-18250" fmla="*/ 2770909 h 5680363"/>
              <a:gd name="connsiteX62-18251" fmla="*/ 471111 w 1630849"/>
              <a:gd name="connsiteY62-18252" fmla="*/ 2729345 h 5680363"/>
              <a:gd name="connsiteX63-18253" fmla="*/ 387984 w 1630849"/>
              <a:gd name="connsiteY63-18254" fmla="*/ 2729345 h 5680363"/>
              <a:gd name="connsiteX64-18255" fmla="*/ 277147 w 1630849"/>
              <a:gd name="connsiteY64-18256" fmla="*/ 2812472 h 5680363"/>
              <a:gd name="connsiteX65-18257" fmla="*/ 221729 w 1630849"/>
              <a:gd name="connsiteY65-18258" fmla="*/ 2895600 h 5680363"/>
              <a:gd name="connsiteX66-18259" fmla="*/ 249438 w 1630849"/>
              <a:gd name="connsiteY66-18260" fmla="*/ 2937163 h 5680363"/>
              <a:gd name="connsiteX67-18261" fmla="*/ 332565 w 1630849"/>
              <a:gd name="connsiteY67-18262" fmla="*/ 2964872 h 5680363"/>
              <a:gd name="connsiteX68-18263" fmla="*/ 512674 w 1630849"/>
              <a:gd name="connsiteY68-18264" fmla="*/ 2951018 h 5680363"/>
              <a:gd name="connsiteX69-18265" fmla="*/ 637365 w 1630849"/>
              <a:gd name="connsiteY69-18266" fmla="*/ 2881746 h 5680363"/>
              <a:gd name="connsiteX70-18267" fmla="*/ 845184 w 1630849"/>
              <a:gd name="connsiteY70-18268" fmla="*/ 2909454 h 5680363"/>
              <a:gd name="connsiteX71-18269" fmla="*/ 623510 w 1630849"/>
              <a:gd name="connsiteY71-18270" fmla="*/ 2770908 h 5680363"/>
              <a:gd name="connsiteX72-18271" fmla="*/ 1011438 w 1630849"/>
              <a:gd name="connsiteY72-18272" fmla="*/ 2923309 h 5680363"/>
              <a:gd name="connsiteX73-18273" fmla="*/ 1011438 w 1630849"/>
              <a:gd name="connsiteY73-18274" fmla="*/ 2563091 h 5680363"/>
              <a:gd name="connsiteX74-18275" fmla="*/ 775911 w 1630849"/>
              <a:gd name="connsiteY74-18276" fmla="*/ 2438401 h 5680363"/>
              <a:gd name="connsiteX75-18277" fmla="*/ 471111 w 1630849"/>
              <a:gd name="connsiteY75-18278" fmla="*/ 2175163 h 5680363"/>
              <a:gd name="connsiteX76-18279" fmla="*/ 1149984 w 1630849"/>
              <a:gd name="connsiteY76-18280" fmla="*/ 2521528 h 5680363"/>
              <a:gd name="connsiteX77-18281" fmla="*/ 1454783 w 1630849"/>
              <a:gd name="connsiteY77-18282" fmla="*/ 1870364 h 5680363"/>
              <a:gd name="connsiteX78-18283" fmla="*/ 1219255 w 1630849"/>
              <a:gd name="connsiteY78-18284" fmla="*/ 1593273 h 5680363"/>
              <a:gd name="connsiteX79-18285" fmla="*/ 1066855 w 1630849"/>
              <a:gd name="connsiteY79-18286" fmla="*/ 1828801 h 5680363"/>
              <a:gd name="connsiteX80-18287" fmla="*/ 1011437 w 1630849"/>
              <a:gd name="connsiteY80-18288" fmla="*/ 2008910 h 5680363"/>
              <a:gd name="connsiteX81-18289" fmla="*/ 1066855 w 1630849"/>
              <a:gd name="connsiteY81-18290" fmla="*/ 2064328 h 5680363"/>
              <a:gd name="connsiteX82-18291" fmla="*/ 623510 w 1630849"/>
              <a:gd name="connsiteY82-18292" fmla="*/ 1524001 h 5680363"/>
              <a:gd name="connsiteX83-18293" fmla="*/ 748201 w 1630849"/>
              <a:gd name="connsiteY83-18294" fmla="*/ 1648691 h 5680363"/>
              <a:gd name="connsiteX84-18295" fmla="*/ 942166 w 1630849"/>
              <a:gd name="connsiteY84-18296" fmla="*/ 1981200 h 5680363"/>
              <a:gd name="connsiteX85-18297" fmla="*/ 1080710 w 1630849"/>
              <a:gd name="connsiteY85-18298" fmla="*/ 1745673 h 5680363"/>
              <a:gd name="connsiteX86-18299" fmla="*/ 1233110 w 1630849"/>
              <a:gd name="connsiteY86-18300" fmla="*/ 1551710 h 5680363"/>
              <a:gd name="connsiteX87-18301" fmla="*/ 1440927 w 1630849"/>
              <a:gd name="connsiteY87-18302" fmla="*/ 1690255 h 5680363"/>
              <a:gd name="connsiteX88-18303" fmla="*/ 1260818 w 1630849"/>
              <a:gd name="connsiteY88-18304" fmla="*/ 1482437 h 5680363"/>
              <a:gd name="connsiteX89-18305" fmla="*/ 1316237 w 1630849"/>
              <a:gd name="connsiteY89-18306" fmla="*/ 1468582 h 5680363"/>
              <a:gd name="connsiteX90-18307" fmla="*/ 1482493 w 1630849"/>
              <a:gd name="connsiteY90-18308" fmla="*/ 1385456 h 5680363"/>
              <a:gd name="connsiteX91-18309" fmla="*/ 1607183 w 1630849"/>
              <a:gd name="connsiteY91-18310" fmla="*/ 1634837 h 5680363"/>
              <a:gd name="connsiteX92-18311" fmla="*/ 1496346 w 1630849"/>
              <a:gd name="connsiteY92-18312" fmla="*/ 1704110 h 5680363"/>
              <a:gd name="connsiteX93-18313" fmla="*/ 1621037 w 1630849"/>
              <a:gd name="connsiteY93-18314" fmla="*/ 1676401 h 5680363"/>
              <a:gd name="connsiteX94-18315" fmla="*/ 1607184 w 1630849"/>
              <a:gd name="connsiteY94-18316" fmla="*/ 1870364 h 5680363"/>
              <a:gd name="connsiteX95-18317" fmla="*/ 1454784 w 1630849"/>
              <a:gd name="connsiteY95-18318" fmla="*/ 1828801 h 5680363"/>
              <a:gd name="connsiteX96-18319" fmla="*/ 1260820 w 1630849"/>
              <a:gd name="connsiteY96-18320" fmla="*/ 2313710 h 5680363"/>
              <a:gd name="connsiteX97-18321" fmla="*/ 1177693 w 1630849"/>
              <a:gd name="connsiteY97-18322" fmla="*/ 2507673 h 5680363"/>
              <a:gd name="connsiteX98-18323" fmla="*/ 1053002 w 1630849"/>
              <a:gd name="connsiteY98-18324" fmla="*/ 2521528 h 5680363"/>
              <a:gd name="connsiteX99-18325" fmla="*/ 1011438 w 1630849"/>
              <a:gd name="connsiteY99-18326" fmla="*/ 3048000 h 5680363"/>
              <a:gd name="connsiteX100-18327" fmla="*/ 291002 w 1630849"/>
              <a:gd name="connsiteY100-18328" fmla="*/ 3034145 h 5680363"/>
              <a:gd name="connsiteX101-18329" fmla="*/ 235584 w 1630849"/>
              <a:gd name="connsiteY101-18330" fmla="*/ 3020290 h 5680363"/>
              <a:gd name="connsiteX102-18331" fmla="*/ 124747 w 1630849"/>
              <a:gd name="connsiteY102-18332" fmla="*/ 3006436 h 5680363"/>
              <a:gd name="connsiteX103-18333" fmla="*/ 83184 w 1630849"/>
              <a:gd name="connsiteY103-18334" fmla="*/ 2895600 h 5680363"/>
              <a:gd name="connsiteX104-18335" fmla="*/ 55474 w 1630849"/>
              <a:gd name="connsiteY104-18336" fmla="*/ 2854036 h 5680363"/>
              <a:gd name="connsiteX105-18337" fmla="*/ 69329 w 1630849"/>
              <a:gd name="connsiteY105-18338" fmla="*/ 2895600 h 5680363"/>
              <a:gd name="connsiteX106-18339" fmla="*/ 83184 w 1630849"/>
              <a:gd name="connsiteY106-18340" fmla="*/ 3255818 h 5680363"/>
              <a:gd name="connsiteX107-18341" fmla="*/ 110893 w 1630849"/>
              <a:gd name="connsiteY107-18342" fmla="*/ 3297381 h 5680363"/>
              <a:gd name="connsiteX108-18343" fmla="*/ 124747 w 1630849"/>
              <a:gd name="connsiteY108-18344" fmla="*/ 3338945 h 5680363"/>
              <a:gd name="connsiteX109-18345" fmla="*/ 138602 w 1630849"/>
              <a:gd name="connsiteY109-18346" fmla="*/ 3574472 h 5680363"/>
              <a:gd name="connsiteX110-18347" fmla="*/ 180165 w 1630849"/>
              <a:gd name="connsiteY110-18348" fmla="*/ 3657600 h 5680363"/>
              <a:gd name="connsiteX111-18349" fmla="*/ 207874 w 1630849"/>
              <a:gd name="connsiteY111-18350" fmla="*/ 3740727 h 5680363"/>
              <a:gd name="connsiteX112-18351" fmla="*/ 263293 w 1630849"/>
              <a:gd name="connsiteY112-18352" fmla="*/ 3810000 h 5680363"/>
              <a:gd name="connsiteX113-18353" fmla="*/ 401838 w 1630849"/>
              <a:gd name="connsiteY113-18354" fmla="*/ 4544290 h 5680363"/>
              <a:gd name="connsiteX114-18355" fmla="*/ 471111 w 1630849"/>
              <a:gd name="connsiteY114-18356" fmla="*/ 5583382 h 5680363"/>
              <a:gd name="connsiteX115-18357" fmla="*/ 443402 w 1630849"/>
              <a:gd name="connsiteY115-18358" fmla="*/ 5181601 h 5680363"/>
              <a:gd name="connsiteX116-18359" fmla="*/ 332565 w 1630849"/>
              <a:gd name="connsiteY116-18360" fmla="*/ 3976254 h 5680363"/>
              <a:gd name="connsiteX117-18361" fmla="*/ 207874 w 1630849"/>
              <a:gd name="connsiteY117-18362" fmla="*/ 5264727 h 5680363"/>
              <a:gd name="connsiteX118-18363" fmla="*/ 166311 w 1630849"/>
              <a:gd name="connsiteY118-18364" fmla="*/ 5541818 h 5680363"/>
              <a:gd name="connsiteX119-18365" fmla="*/ 138602 w 1630849"/>
              <a:gd name="connsiteY119-18366" fmla="*/ 5583381 h 5680363"/>
              <a:gd name="connsiteX120-18367" fmla="*/ 304856 w 1630849"/>
              <a:gd name="connsiteY120-18368" fmla="*/ 5611091 h 5680363"/>
              <a:gd name="connsiteX121-18369" fmla="*/ 706638 w 1630849"/>
              <a:gd name="connsiteY121-18370" fmla="*/ 5597237 h 5680363"/>
              <a:gd name="connsiteX122-18371" fmla="*/ 748202 w 1630849"/>
              <a:gd name="connsiteY122-18372" fmla="*/ 5389419 h 5680363"/>
              <a:gd name="connsiteX123-18373" fmla="*/ 748202 w 1630849"/>
              <a:gd name="connsiteY123-18374" fmla="*/ 3893128 h 5680363"/>
              <a:gd name="connsiteX124-18375" fmla="*/ 706638 w 1630849"/>
              <a:gd name="connsiteY124-18376" fmla="*/ 3075710 h 5680363"/>
              <a:gd name="connsiteX125-18377" fmla="*/ 845184 w 1630849"/>
              <a:gd name="connsiteY125-18378" fmla="*/ 3061855 h 5680363"/>
              <a:gd name="connsiteX126-18379" fmla="*/ 1011438 w 1630849"/>
              <a:gd name="connsiteY126-18380" fmla="*/ 3048001 h 5680363"/>
              <a:gd name="connsiteX127-18381" fmla="*/ 1053002 w 1630849"/>
              <a:gd name="connsiteY127-18382" fmla="*/ 3034146 h 5680363"/>
              <a:gd name="connsiteX128-18383" fmla="*/ 1080711 w 1630849"/>
              <a:gd name="connsiteY128-18384" fmla="*/ 3283528 h 5680363"/>
              <a:gd name="connsiteX129-18385" fmla="*/ 1149984 w 1630849"/>
              <a:gd name="connsiteY129-18386" fmla="*/ 3713020 h 5680363"/>
              <a:gd name="connsiteX130-18387" fmla="*/ 1177694 w 1630849"/>
              <a:gd name="connsiteY130-18388" fmla="*/ 4904510 h 5680363"/>
              <a:gd name="connsiteX131-18389" fmla="*/ 1094564 w 1630849"/>
              <a:gd name="connsiteY131-18390" fmla="*/ 5680363 h 5680363"/>
              <a:gd name="connsiteX0-18391" fmla="*/ 969874 w 1630849"/>
              <a:gd name="connsiteY0-18392" fmla="*/ 304800 h 5680363"/>
              <a:gd name="connsiteX1-18393" fmla="*/ 1053002 w 1630849"/>
              <a:gd name="connsiteY1-18394" fmla="*/ 290945 h 5680363"/>
              <a:gd name="connsiteX2-18395" fmla="*/ 1094565 w 1630849"/>
              <a:gd name="connsiteY2-18396" fmla="*/ 277090 h 5680363"/>
              <a:gd name="connsiteX3-18397" fmla="*/ 1080711 w 1630849"/>
              <a:gd name="connsiteY3-18398" fmla="*/ 193963 h 5680363"/>
              <a:gd name="connsiteX4-18399" fmla="*/ 1025293 w 1630849"/>
              <a:gd name="connsiteY4-18400" fmla="*/ 124690 h 5680363"/>
              <a:gd name="connsiteX5-18401" fmla="*/ 956020 w 1630849"/>
              <a:gd name="connsiteY5-18402" fmla="*/ 69272 h 5680363"/>
              <a:gd name="connsiteX6-18403" fmla="*/ 831329 w 1630849"/>
              <a:gd name="connsiteY6-18404" fmla="*/ 0 h 5680363"/>
              <a:gd name="connsiteX7-18405" fmla="*/ 401838 w 1630849"/>
              <a:gd name="connsiteY7-18406" fmla="*/ 13854 h 5680363"/>
              <a:gd name="connsiteX8-18407" fmla="*/ 360274 w 1630849"/>
              <a:gd name="connsiteY8-18408" fmla="*/ 27709 h 5680363"/>
              <a:gd name="connsiteX9-18409" fmla="*/ 318711 w 1630849"/>
              <a:gd name="connsiteY9-18410" fmla="*/ 55418 h 5680363"/>
              <a:gd name="connsiteX10-18411" fmla="*/ 277147 w 1630849"/>
              <a:gd name="connsiteY10-18412" fmla="*/ 96981 h 5680363"/>
              <a:gd name="connsiteX11-18413" fmla="*/ 263293 w 1630849"/>
              <a:gd name="connsiteY11-18414" fmla="*/ 138545 h 5680363"/>
              <a:gd name="connsiteX12-18415" fmla="*/ 180165 w 1630849"/>
              <a:gd name="connsiteY12-18416" fmla="*/ 180109 h 5680363"/>
              <a:gd name="connsiteX13-18417" fmla="*/ 166311 w 1630849"/>
              <a:gd name="connsiteY13-18418" fmla="*/ 346363 h 5680363"/>
              <a:gd name="connsiteX14-18419" fmla="*/ 138602 w 1630849"/>
              <a:gd name="connsiteY14-18420" fmla="*/ 387927 h 5680363"/>
              <a:gd name="connsiteX15-18421" fmla="*/ 97038 w 1630849"/>
              <a:gd name="connsiteY15-18422" fmla="*/ 457200 h 5680363"/>
              <a:gd name="connsiteX16-18423" fmla="*/ 124747 w 1630849"/>
              <a:gd name="connsiteY16-18424" fmla="*/ 498763 h 5680363"/>
              <a:gd name="connsiteX17-18425" fmla="*/ 207874 w 1630849"/>
              <a:gd name="connsiteY17-18426" fmla="*/ 526472 h 5680363"/>
              <a:gd name="connsiteX18-18427" fmla="*/ 235584 w 1630849"/>
              <a:gd name="connsiteY18-18428" fmla="*/ 568036 h 5680363"/>
              <a:gd name="connsiteX19-18429" fmla="*/ 249438 w 1630849"/>
              <a:gd name="connsiteY19-18430" fmla="*/ 678872 h 5680363"/>
              <a:gd name="connsiteX20-18431" fmla="*/ 291002 w 1630849"/>
              <a:gd name="connsiteY20-18432" fmla="*/ 692727 h 5680363"/>
              <a:gd name="connsiteX21-18433" fmla="*/ 332565 w 1630849"/>
              <a:gd name="connsiteY21-18434" fmla="*/ 720436 h 5680363"/>
              <a:gd name="connsiteX22-18435" fmla="*/ 346420 w 1630849"/>
              <a:gd name="connsiteY22-18436" fmla="*/ 762000 h 5680363"/>
              <a:gd name="connsiteX23-18437" fmla="*/ 443401 w 1630849"/>
              <a:gd name="connsiteY23-18438" fmla="*/ 803564 h 5680363"/>
              <a:gd name="connsiteX24-18439" fmla="*/ 374128 w 1630849"/>
              <a:gd name="connsiteY24-18440" fmla="*/ 609601 h 5680363"/>
              <a:gd name="connsiteX25-18441" fmla="*/ 651220 w 1630849"/>
              <a:gd name="connsiteY25-18442" fmla="*/ 207817 h 5680363"/>
              <a:gd name="connsiteX26-18443" fmla="*/ 568092 w 1630849"/>
              <a:gd name="connsiteY26-18444" fmla="*/ 678873 h 5680363"/>
              <a:gd name="connsiteX27-18445" fmla="*/ 429546 w 1630849"/>
              <a:gd name="connsiteY27-18446" fmla="*/ 581892 h 5680363"/>
              <a:gd name="connsiteX28-18447" fmla="*/ 415693 w 1630849"/>
              <a:gd name="connsiteY28-18448" fmla="*/ 1066800 h 5680363"/>
              <a:gd name="connsiteX29-18449" fmla="*/ 498820 w 1630849"/>
              <a:gd name="connsiteY29-18450" fmla="*/ 1094509 h 5680363"/>
              <a:gd name="connsiteX30-18451" fmla="*/ 609656 w 1630849"/>
              <a:gd name="connsiteY30-18452" fmla="*/ 1108363 h 5680363"/>
              <a:gd name="connsiteX31-18453" fmla="*/ 692784 w 1630849"/>
              <a:gd name="connsiteY31-18454" fmla="*/ 1136072 h 5680363"/>
              <a:gd name="connsiteX32-18455" fmla="*/ 734347 w 1630849"/>
              <a:gd name="connsiteY32-18456" fmla="*/ 1163781 h 5680363"/>
              <a:gd name="connsiteX33-18457" fmla="*/ 817474 w 1630849"/>
              <a:gd name="connsiteY33-18458" fmla="*/ 1191490 h 5680363"/>
              <a:gd name="connsiteX34-18459" fmla="*/ 845184 w 1630849"/>
              <a:gd name="connsiteY34-18460" fmla="*/ 1219200 h 5680363"/>
              <a:gd name="connsiteX35-18461" fmla="*/ 886747 w 1630849"/>
              <a:gd name="connsiteY35-18462" fmla="*/ 1233054 h 5680363"/>
              <a:gd name="connsiteX36-18463" fmla="*/ 845184 w 1630849"/>
              <a:gd name="connsiteY36-18464" fmla="*/ 1288472 h 5680363"/>
              <a:gd name="connsiteX37-18465" fmla="*/ 789765 w 1630849"/>
              <a:gd name="connsiteY37-18466" fmla="*/ 1288472 h 5680363"/>
              <a:gd name="connsiteX38-18467" fmla="*/ 734347 w 1630849"/>
              <a:gd name="connsiteY38-18468" fmla="*/ 1302327 h 5680363"/>
              <a:gd name="connsiteX39-18469" fmla="*/ 526529 w 1630849"/>
              <a:gd name="connsiteY39-18470" fmla="*/ 1288472 h 5680363"/>
              <a:gd name="connsiteX40-18471" fmla="*/ 443402 w 1630849"/>
              <a:gd name="connsiteY40-18472" fmla="*/ 1246909 h 5680363"/>
              <a:gd name="connsiteX41-18473" fmla="*/ 401838 w 1630849"/>
              <a:gd name="connsiteY41-18474" fmla="*/ 1233054 h 5680363"/>
              <a:gd name="connsiteX42-18475" fmla="*/ 360274 w 1630849"/>
              <a:gd name="connsiteY42-18476" fmla="*/ 1191490 h 5680363"/>
              <a:gd name="connsiteX43-18477" fmla="*/ 277147 w 1630849"/>
              <a:gd name="connsiteY43-18478" fmla="*/ 1246909 h 5680363"/>
              <a:gd name="connsiteX44-18479" fmla="*/ 263293 w 1630849"/>
              <a:gd name="connsiteY44-18480" fmla="*/ 1288472 h 5680363"/>
              <a:gd name="connsiteX45-18481" fmla="*/ 207874 w 1630849"/>
              <a:gd name="connsiteY45-18482" fmla="*/ 1371600 h 5680363"/>
              <a:gd name="connsiteX46-18483" fmla="*/ 180165 w 1630849"/>
              <a:gd name="connsiteY46-18484" fmla="*/ 1468581 h 5680363"/>
              <a:gd name="connsiteX47-18485" fmla="*/ 124747 w 1630849"/>
              <a:gd name="connsiteY47-18486" fmla="*/ 1551709 h 5680363"/>
              <a:gd name="connsiteX48-18487" fmla="*/ 69329 w 1630849"/>
              <a:gd name="connsiteY48-18488" fmla="*/ 1717963 h 5680363"/>
              <a:gd name="connsiteX49-18489" fmla="*/ 55474 w 1630849"/>
              <a:gd name="connsiteY49-18490" fmla="*/ 1759527 h 5680363"/>
              <a:gd name="connsiteX50-18491" fmla="*/ 41620 w 1630849"/>
              <a:gd name="connsiteY50-18492" fmla="*/ 1801090 h 5680363"/>
              <a:gd name="connsiteX51-18493" fmla="*/ 27765 w 1630849"/>
              <a:gd name="connsiteY51-18494" fmla="*/ 2064327 h 5680363"/>
              <a:gd name="connsiteX52-18495" fmla="*/ 13911 w 1630849"/>
              <a:gd name="connsiteY52-18496" fmla="*/ 2105890 h 5680363"/>
              <a:gd name="connsiteX53-18497" fmla="*/ 69328 w 1630849"/>
              <a:gd name="connsiteY53-18498" fmla="*/ 2576946 h 5680363"/>
              <a:gd name="connsiteX54-18499" fmla="*/ 56 w 1630849"/>
              <a:gd name="connsiteY54-18500" fmla="*/ 2798618 h 5680363"/>
              <a:gd name="connsiteX55-18501" fmla="*/ 13911 w 1630849"/>
              <a:gd name="connsiteY55-18502" fmla="*/ 2840181 h 5680363"/>
              <a:gd name="connsiteX56-18503" fmla="*/ 83184 w 1630849"/>
              <a:gd name="connsiteY56-18504" fmla="*/ 2854036 h 5680363"/>
              <a:gd name="connsiteX57-18505" fmla="*/ 138602 w 1630849"/>
              <a:gd name="connsiteY57-18506" fmla="*/ 2867890 h 5680363"/>
              <a:gd name="connsiteX58-18507" fmla="*/ 221729 w 1630849"/>
              <a:gd name="connsiteY58-18508" fmla="*/ 2840181 h 5680363"/>
              <a:gd name="connsiteX59-18509" fmla="*/ 277147 w 1630849"/>
              <a:gd name="connsiteY59-18510" fmla="*/ 2812472 h 5680363"/>
              <a:gd name="connsiteX60-18511" fmla="*/ 332565 w 1630849"/>
              <a:gd name="connsiteY60-18512" fmla="*/ 2798618 h 5680363"/>
              <a:gd name="connsiteX61-18513" fmla="*/ 457256 w 1630849"/>
              <a:gd name="connsiteY61-18514" fmla="*/ 2770909 h 5680363"/>
              <a:gd name="connsiteX62-18515" fmla="*/ 471111 w 1630849"/>
              <a:gd name="connsiteY62-18516" fmla="*/ 2729345 h 5680363"/>
              <a:gd name="connsiteX63-18517" fmla="*/ 387984 w 1630849"/>
              <a:gd name="connsiteY63-18518" fmla="*/ 2729345 h 5680363"/>
              <a:gd name="connsiteX64-18519" fmla="*/ 277147 w 1630849"/>
              <a:gd name="connsiteY64-18520" fmla="*/ 2812472 h 5680363"/>
              <a:gd name="connsiteX65-18521" fmla="*/ 221729 w 1630849"/>
              <a:gd name="connsiteY65-18522" fmla="*/ 2895600 h 5680363"/>
              <a:gd name="connsiteX66-18523" fmla="*/ 249438 w 1630849"/>
              <a:gd name="connsiteY66-18524" fmla="*/ 2937163 h 5680363"/>
              <a:gd name="connsiteX67-18525" fmla="*/ 332565 w 1630849"/>
              <a:gd name="connsiteY67-18526" fmla="*/ 2964872 h 5680363"/>
              <a:gd name="connsiteX68-18527" fmla="*/ 512674 w 1630849"/>
              <a:gd name="connsiteY68-18528" fmla="*/ 2951018 h 5680363"/>
              <a:gd name="connsiteX69-18529" fmla="*/ 637365 w 1630849"/>
              <a:gd name="connsiteY69-18530" fmla="*/ 2881746 h 5680363"/>
              <a:gd name="connsiteX70-18531" fmla="*/ 845184 w 1630849"/>
              <a:gd name="connsiteY70-18532" fmla="*/ 2909454 h 5680363"/>
              <a:gd name="connsiteX71-18533" fmla="*/ 623510 w 1630849"/>
              <a:gd name="connsiteY71-18534" fmla="*/ 2770908 h 5680363"/>
              <a:gd name="connsiteX72-18535" fmla="*/ 1011438 w 1630849"/>
              <a:gd name="connsiteY72-18536" fmla="*/ 2923309 h 5680363"/>
              <a:gd name="connsiteX73-18537" fmla="*/ 1011438 w 1630849"/>
              <a:gd name="connsiteY73-18538" fmla="*/ 2563091 h 5680363"/>
              <a:gd name="connsiteX74-18539" fmla="*/ 775911 w 1630849"/>
              <a:gd name="connsiteY74-18540" fmla="*/ 2438401 h 5680363"/>
              <a:gd name="connsiteX75-18541" fmla="*/ 471111 w 1630849"/>
              <a:gd name="connsiteY75-18542" fmla="*/ 2175163 h 5680363"/>
              <a:gd name="connsiteX76-18543" fmla="*/ 1149984 w 1630849"/>
              <a:gd name="connsiteY76-18544" fmla="*/ 2521528 h 5680363"/>
              <a:gd name="connsiteX77-18545" fmla="*/ 1454783 w 1630849"/>
              <a:gd name="connsiteY77-18546" fmla="*/ 1870364 h 5680363"/>
              <a:gd name="connsiteX78-18547" fmla="*/ 1219255 w 1630849"/>
              <a:gd name="connsiteY78-18548" fmla="*/ 1593273 h 5680363"/>
              <a:gd name="connsiteX79-18549" fmla="*/ 1066855 w 1630849"/>
              <a:gd name="connsiteY79-18550" fmla="*/ 1828801 h 5680363"/>
              <a:gd name="connsiteX80-18551" fmla="*/ 1011437 w 1630849"/>
              <a:gd name="connsiteY80-18552" fmla="*/ 2008910 h 5680363"/>
              <a:gd name="connsiteX81-18553" fmla="*/ 1066855 w 1630849"/>
              <a:gd name="connsiteY81-18554" fmla="*/ 2064328 h 5680363"/>
              <a:gd name="connsiteX82-18555" fmla="*/ 623510 w 1630849"/>
              <a:gd name="connsiteY82-18556" fmla="*/ 1524001 h 5680363"/>
              <a:gd name="connsiteX83-18557" fmla="*/ 748201 w 1630849"/>
              <a:gd name="connsiteY83-18558" fmla="*/ 1648691 h 5680363"/>
              <a:gd name="connsiteX84-18559" fmla="*/ 942166 w 1630849"/>
              <a:gd name="connsiteY84-18560" fmla="*/ 1981200 h 5680363"/>
              <a:gd name="connsiteX85-18561" fmla="*/ 1080710 w 1630849"/>
              <a:gd name="connsiteY85-18562" fmla="*/ 1745673 h 5680363"/>
              <a:gd name="connsiteX86-18563" fmla="*/ 1233110 w 1630849"/>
              <a:gd name="connsiteY86-18564" fmla="*/ 1551710 h 5680363"/>
              <a:gd name="connsiteX87-18565" fmla="*/ 1440927 w 1630849"/>
              <a:gd name="connsiteY87-18566" fmla="*/ 1690255 h 5680363"/>
              <a:gd name="connsiteX88-18567" fmla="*/ 1260818 w 1630849"/>
              <a:gd name="connsiteY88-18568" fmla="*/ 1482437 h 5680363"/>
              <a:gd name="connsiteX89-18569" fmla="*/ 1316237 w 1630849"/>
              <a:gd name="connsiteY89-18570" fmla="*/ 1468582 h 5680363"/>
              <a:gd name="connsiteX90-18571" fmla="*/ 1482493 w 1630849"/>
              <a:gd name="connsiteY90-18572" fmla="*/ 1385456 h 5680363"/>
              <a:gd name="connsiteX91-18573" fmla="*/ 1607183 w 1630849"/>
              <a:gd name="connsiteY91-18574" fmla="*/ 1634837 h 5680363"/>
              <a:gd name="connsiteX92-18575" fmla="*/ 1496346 w 1630849"/>
              <a:gd name="connsiteY92-18576" fmla="*/ 1704110 h 5680363"/>
              <a:gd name="connsiteX93-18577" fmla="*/ 1621037 w 1630849"/>
              <a:gd name="connsiteY93-18578" fmla="*/ 1676401 h 5680363"/>
              <a:gd name="connsiteX94-18579" fmla="*/ 1607184 w 1630849"/>
              <a:gd name="connsiteY94-18580" fmla="*/ 1870364 h 5680363"/>
              <a:gd name="connsiteX95-18581" fmla="*/ 1454784 w 1630849"/>
              <a:gd name="connsiteY95-18582" fmla="*/ 1828801 h 5680363"/>
              <a:gd name="connsiteX96-18583" fmla="*/ 1260820 w 1630849"/>
              <a:gd name="connsiteY96-18584" fmla="*/ 2313710 h 5680363"/>
              <a:gd name="connsiteX97-18585" fmla="*/ 1177693 w 1630849"/>
              <a:gd name="connsiteY97-18586" fmla="*/ 2507673 h 5680363"/>
              <a:gd name="connsiteX98-18587" fmla="*/ 1053002 w 1630849"/>
              <a:gd name="connsiteY98-18588" fmla="*/ 2521528 h 5680363"/>
              <a:gd name="connsiteX99-18589" fmla="*/ 1011438 w 1630849"/>
              <a:gd name="connsiteY99-18590" fmla="*/ 3048000 h 5680363"/>
              <a:gd name="connsiteX100-18591" fmla="*/ 291002 w 1630849"/>
              <a:gd name="connsiteY100-18592" fmla="*/ 3034145 h 5680363"/>
              <a:gd name="connsiteX101-18593" fmla="*/ 235584 w 1630849"/>
              <a:gd name="connsiteY101-18594" fmla="*/ 3020290 h 5680363"/>
              <a:gd name="connsiteX102-18595" fmla="*/ 124747 w 1630849"/>
              <a:gd name="connsiteY102-18596" fmla="*/ 3006436 h 5680363"/>
              <a:gd name="connsiteX103-18597" fmla="*/ 83184 w 1630849"/>
              <a:gd name="connsiteY103-18598" fmla="*/ 2895600 h 5680363"/>
              <a:gd name="connsiteX104-18599" fmla="*/ 55474 w 1630849"/>
              <a:gd name="connsiteY104-18600" fmla="*/ 2854036 h 5680363"/>
              <a:gd name="connsiteX105-18601" fmla="*/ 69329 w 1630849"/>
              <a:gd name="connsiteY105-18602" fmla="*/ 2895600 h 5680363"/>
              <a:gd name="connsiteX106-18603" fmla="*/ 83184 w 1630849"/>
              <a:gd name="connsiteY106-18604" fmla="*/ 3255818 h 5680363"/>
              <a:gd name="connsiteX107-18605" fmla="*/ 110893 w 1630849"/>
              <a:gd name="connsiteY107-18606" fmla="*/ 3297381 h 5680363"/>
              <a:gd name="connsiteX108-18607" fmla="*/ 124747 w 1630849"/>
              <a:gd name="connsiteY108-18608" fmla="*/ 3338945 h 5680363"/>
              <a:gd name="connsiteX109-18609" fmla="*/ 138602 w 1630849"/>
              <a:gd name="connsiteY109-18610" fmla="*/ 3574472 h 5680363"/>
              <a:gd name="connsiteX110-18611" fmla="*/ 180165 w 1630849"/>
              <a:gd name="connsiteY110-18612" fmla="*/ 3657600 h 5680363"/>
              <a:gd name="connsiteX111-18613" fmla="*/ 207874 w 1630849"/>
              <a:gd name="connsiteY111-18614" fmla="*/ 3740727 h 5680363"/>
              <a:gd name="connsiteX112-18615" fmla="*/ 263293 w 1630849"/>
              <a:gd name="connsiteY112-18616" fmla="*/ 3810000 h 5680363"/>
              <a:gd name="connsiteX113-18617" fmla="*/ 401838 w 1630849"/>
              <a:gd name="connsiteY113-18618" fmla="*/ 4544290 h 5680363"/>
              <a:gd name="connsiteX114-18619" fmla="*/ 471111 w 1630849"/>
              <a:gd name="connsiteY114-18620" fmla="*/ 5583382 h 5680363"/>
              <a:gd name="connsiteX115-18621" fmla="*/ 443402 w 1630849"/>
              <a:gd name="connsiteY115-18622" fmla="*/ 5181601 h 5680363"/>
              <a:gd name="connsiteX116-18623" fmla="*/ 332565 w 1630849"/>
              <a:gd name="connsiteY116-18624" fmla="*/ 3976254 h 5680363"/>
              <a:gd name="connsiteX117-18625" fmla="*/ 207874 w 1630849"/>
              <a:gd name="connsiteY117-18626" fmla="*/ 5264727 h 5680363"/>
              <a:gd name="connsiteX118-18627" fmla="*/ 166311 w 1630849"/>
              <a:gd name="connsiteY118-18628" fmla="*/ 5541818 h 5680363"/>
              <a:gd name="connsiteX119-18629" fmla="*/ 138602 w 1630849"/>
              <a:gd name="connsiteY119-18630" fmla="*/ 5583381 h 5680363"/>
              <a:gd name="connsiteX120-18631" fmla="*/ 304856 w 1630849"/>
              <a:gd name="connsiteY120-18632" fmla="*/ 5611091 h 5680363"/>
              <a:gd name="connsiteX121-18633" fmla="*/ 706638 w 1630849"/>
              <a:gd name="connsiteY121-18634" fmla="*/ 5597237 h 5680363"/>
              <a:gd name="connsiteX122-18635" fmla="*/ 748202 w 1630849"/>
              <a:gd name="connsiteY122-18636" fmla="*/ 5389419 h 5680363"/>
              <a:gd name="connsiteX123-18637" fmla="*/ 748202 w 1630849"/>
              <a:gd name="connsiteY123-18638" fmla="*/ 3893128 h 5680363"/>
              <a:gd name="connsiteX124-18639" fmla="*/ 706638 w 1630849"/>
              <a:gd name="connsiteY124-18640" fmla="*/ 3075710 h 5680363"/>
              <a:gd name="connsiteX125-18641" fmla="*/ 845184 w 1630849"/>
              <a:gd name="connsiteY125-18642" fmla="*/ 3061855 h 5680363"/>
              <a:gd name="connsiteX126-18643" fmla="*/ 1011438 w 1630849"/>
              <a:gd name="connsiteY126-18644" fmla="*/ 3048001 h 5680363"/>
              <a:gd name="connsiteX127-18645" fmla="*/ 1053002 w 1630849"/>
              <a:gd name="connsiteY127-18646" fmla="*/ 3034146 h 5680363"/>
              <a:gd name="connsiteX128-18647" fmla="*/ 1080711 w 1630849"/>
              <a:gd name="connsiteY128-18648" fmla="*/ 3283528 h 5680363"/>
              <a:gd name="connsiteX129-18649" fmla="*/ 1149984 w 1630849"/>
              <a:gd name="connsiteY129-18650" fmla="*/ 3713020 h 5680363"/>
              <a:gd name="connsiteX130-18651" fmla="*/ 1177694 w 1630849"/>
              <a:gd name="connsiteY130-18652" fmla="*/ 4904510 h 5680363"/>
              <a:gd name="connsiteX131-18653" fmla="*/ 1094564 w 1630849"/>
              <a:gd name="connsiteY131-18654" fmla="*/ 5680363 h 5680363"/>
              <a:gd name="connsiteX0-18655" fmla="*/ 969874 w 1630849"/>
              <a:gd name="connsiteY0-18656" fmla="*/ 304800 h 5680363"/>
              <a:gd name="connsiteX1-18657" fmla="*/ 1053002 w 1630849"/>
              <a:gd name="connsiteY1-18658" fmla="*/ 290945 h 5680363"/>
              <a:gd name="connsiteX2-18659" fmla="*/ 1094565 w 1630849"/>
              <a:gd name="connsiteY2-18660" fmla="*/ 277090 h 5680363"/>
              <a:gd name="connsiteX3-18661" fmla="*/ 1080711 w 1630849"/>
              <a:gd name="connsiteY3-18662" fmla="*/ 193963 h 5680363"/>
              <a:gd name="connsiteX4-18663" fmla="*/ 1025293 w 1630849"/>
              <a:gd name="connsiteY4-18664" fmla="*/ 124690 h 5680363"/>
              <a:gd name="connsiteX5-18665" fmla="*/ 956020 w 1630849"/>
              <a:gd name="connsiteY5-18666" fmla="*/ 69272 h 5680363"/>
              <a:gd name="connsiteX6-18667" fmla="*/ 831329 w 1630849"/>
              <a:gd name="connsiteY6-18668" fmla="*/ 0 h 5680363"/>
              <a:gd name="connsiteX7-18669" fmla="*/ 401838 w 1630849"/>
              <a:gd name="connsiteY7-18670" fmla="*/ 13854 h 5680363"/>
              <a:gd name="connsiteX8-18671" fmla="*/ 360274 w 1630849"/>
              <a:gd name="connsiteY8-18672" fmla="*/ 27709 h 5680363"/>
              <a:gd name="connsiteX9-18673" fmla="*/ 318711 w 1630849"/>
              <a:gd name="connsiteY9-18674" fmla="*/ 55418 h 5680363"/>
              <a:gd name="connsiteX10-18675" fmla="*/ 277147 w 1630849"/>
              <a:gd name="connsiteY10-18676" fmla="*/ 96981 h 5680363"/>
              <a:gd name="connsiteX11-18677" fmla="*/ 263293 w 1630849"/>
              <a:gd name="connsiteY11-18678" fmla="*/ 138545 h 5680363"/>
              <a:gd name="connsiteX12-18679" fmla="*/ 180165 w 1630849"/>
              <a:gd name="connsiteY12-18680" fmla="*/ 180109 h 5680363"/>
              <a:gd name="connsiteX13-18681" fmla="*/ 166311 w 1630849"/>
              <a:gd name="connsiteY13-18682" fmla="*/ 346363 h 5680363"/>
              <a:gd name="connsiteX14-18683" fmla="*/ 138602 w 1630849"/>
              <a:gd name="connsiteY14-18684" fmla="*/ 387927 h 5680363"/>
              <a:gd name="connsiteX15-18685" fmla="*/ 97038 w 1630849"/>
              <a:gd name="connsiteY15-18686" fmla="*/ 457200 h 5680363"/>
              <a:gd name="connsiteX16-18687" fmla="*/ 124747 w 1630849"/>
              <a:gd name="connsiteY16-18688" fmla="*/ 498763 h 5680363"/>
              <a:gd name="connsiteX17-18689" fmla="*/ 207874 w 1630849"/>
              <a:gd name="connsiteY17-18690" fmla="*/ 526472 h 5680363"/>
              <a:gd name="connsiteX18-18691" fmla="*/ 235584 w 1630849"/>
              <a:gd name="connsiteY18-18692" fmla="*/ 568036 h 5680363"/>
              <a:gd name="connsiteX19-18693" fmla="*/ 249438 w 1630849"/>
              <a:gd name="connsiteY19-18694" fmla="*/ 678872 h 5680363"/>
              <a:gd name="connsiteX20-18695" fmla="*/ 291002 w 1630849"/>
              <a:gd name="connsiteY20-18696" fmla="*/ 692727 h 5680363"/>
              <a:gd name="connsiteX21-18697" fmla="*/ 332565 w 1630849"/>
              <a:gd name="connsiteY21-18698" fmla="*/ 720436 h 5680363"/>
              <a:gd name="connsiteX22-18699" fmla="*/ 346420 w 1630849"/>
              <a:gd name="connsiteY22-18700" fmla="*/ 762000 h 5680363"/>
              <a:gd name="connsiteX23-18701" fmla="*/ 443401 w 1630849"/>
              <a:gd name="connsiteY23-18702" fmla="*/ 803564 h 5680363"/>
              <a:gd name="connsiteX24-18703" fmla="*/ 374128 w 1630849"/>
              <a:gd name="connsiteY24-18704" fmla="*/ 609601 h 5680363"/>
              <a:gd name="connsiteX25-18705" fmla="*/ 568092 w 1630849"/>
              <a:gd name="connsiteY25-18706" fmla="*/ 637310 h 5680363"/>
              <a:gd name="connsiteX26-18707" fmla="*/ 651220 w 1630849"/>
              <a:gd name="connsiteY26-18708" fmla="*/ 207817 h 5680363"/>
              <a:gd name="connsiteX27-18709" fmla="*/ 568092 w 1630849"/>
              <a:gd name="connsiteY27-18710" fmla="*/ 678873 h 5680363"/>
              <a:gd name="connsiteX28-18711" fmla="*/ 429546 w 1630849"/>
              <a:gd name="connsiteY28-18712" fmla="*/ 581892 h 5680363"/>
              <a:gd name="connsiteX29-18713" fmla="*/ 415693 w 1630849"/>
              <a:gd name="connsiteY29-18714" fmla="*/ 1066800 h 5680363"/>
              <a:gd name="connsiteX30-18715" fmla="*/ 498820 w 1630849"/>
              <a:gd name="connsiteY30-18716" fmla="*/ 1094509 h 5680363"/>
              <a:gd name="connsiteX31-18717" fmla="*/ 609656 w 1630849"/>
              <a:gd name="connsiteY31-18718" fmla="*/ 1108363 h 5680363"/>
              <a:gd name="connsiteX32-18719" fmla="*/ 692784 w 1630849"/>
              <a:gd name="connsiteY32-18720" fmla="*/ 1136072 h 5680363"/>
              <a:gd name="connsiteX33-18721" fmla="*/ 734347 w 1630849"/>
              <a:gd name="connsiteY33-18722" fmla="*/ 1163781 h 5680363"/>
              <a:gd name="connsiteX34-18723" fmla="*/ 817474 w 1630849"/>
              <a:gd name="connsiteY34-18724" fmla="*/ 1191490 h 5680363"/>
              <a:gd name="connsiteX35-18725" fmla="*/ 845184 w 1630849"/>
              <a:gd name="connsiteY35-18726" fmla="*/ 1219200 h 5680363"/>
              <a:gd name="connsiteX36-18727" fmla="*/ 886747 w 1630849"/>
              <a:gd name="connsiteY36-18728" fmla="*/ 1233054 h 5680363"/>
              <a:gd name="connsiteX37-18729" fmla="*/ 845184 w 1630849"/>
              <a:gd name="connsiteY37-18730" fmla="*/ 1288472 h 5680363"/>
              <a:gd name="connsiteX38-18731" fmla="*/ 789765 w 1630849"/>
              <a:gd name="connsiteY38-18732" fmla="*/ 1288472 h 5680363"/>
              <a:gd name="connsiteX39-18733" fmla="*/ 734347 w 1630849"/>
              <a:gd name="connsiteY39-18734" fmla="*/ 1302327 h 5680363"/>
              <a:gd name="connsiteX40-18735" fmla="*/ 526529 w 1630849"/>
              <a:gd name="connsiteY40-18736" fmla="*/ 1288472 h 5680363"/>
              <a:gd name="connsiteX41-18737" fmla="*/ 443402 w 1630849"/>
              <a:gd name="connsiteY41-18738" fmla="*/ 1246909 h 5680363"/>
              <a:gd name="connsiteX42-18739" fmla="*/ 401838 w 1630849"/>
              <a:gd name="connsiteY42-18740" fmla="*/ 1233054 h 5680363"/>
              <a:gd name="connsiteX43-18741" fmla="*/ 360274 w 1630849"/>
              <a:gd name="connsiteY43-18742" fmla="*/ 1191490 h 5680363"/>
              <a:gd name="connsiteX44-18743" fmla="*/ 277147 w 1630849"/>
              <a:gd name="connsiteY44-18744" fmla="*/ 1246909 h 5680363"/>
              <a:gd name="connsiteX45-18745" fmla="*/ 263293 w 1630849"/>
              <a:gd name="connsiteY45-18746" fmla="*/ 1288472 h 5680363"/>
              <a:gd name="connsiteX46-18747" fmla="*/ 207874 w 1630849"/>
              <a:gd name="connsiteY46-18748" fmla="*/ 1371600 h 5680363"/>
              <a:gd name="connsiteX47-18749" fmla="*/ 180165 w 1630849"/>
              <a:gd name="connsiteY47-18750" fmla="*/ 1468581 h 5680363"/>
              <a:gd name="connsiteX48-18751" fmla="*/ 124747 w 1630849"/>
              <a:gd name="connsiteY48-18752" fmla="*/ 1551709 h 5680363"/>
              <a:gd name="connsiteX49-18753" fmla="*/ 69329 w 1630849"/>
              <a:gd name="connsiteY49-18754" fmla="*/ 1717963 h 5680363"/>
              <a:gd name="connsiteX50-18755" fmla="*/ 55474 w 1630849"/>
              <a:gd name="connsiteY50-18756" fmla="*/ 1759527 h 5680363"/>
              <a:gd name="connsiteX51-18757" fmla="*/ 41620 w 1630849"/>
              <a:gd name="connsiteY51-18758" fmla="*/ 1801090 h 5680363"/>
              <a:gd name="connsiteX52-18759" fmla="*/ 27765 w 1630849"/>
              <a:gd name="connsiteY52-18760" fmla="*/ 2064327 h 5680363"/>
              <a:gd name="connsiteX53-18761" fmla="*/ 13911 w 1630849"/>
              <a:gd name="connsiteY53-18762" fmla="*/ 2105890 h 5680363"/>
              <a:gd name="connsiteX54-18763" fmla="*/ 69328 w 1630849"/>
              <a:gd name="connsiteY54-18764" fmla="*/ 2576946 h 5680363"/>
              <a:gd name="connsiteX55-18765" fmla="*/ 56 w 1630849"/>
              <a:gd name="connsiteY55-18766" fmla="*/ 2798618 h 5680363"/>
              <a:gd name="connsiteX56-18767" fmla="*/ 13911 w 1630849"/>
              <a:gd name="connsiteY56-18768" fmla="*/ 2840181 h 5680363"/>
              <a:gd name="connsiteX57-18769" fmla="*/ 83184 w 1630849"/>
              <a:gd name="connsiteY57-18770" fmla="*/ 2854036 h 5680363"/>
              <a:gd name="connsiteX58-18771" fmla="*/ 138602 w 1630849"/>
              <a:gd name="connsiteY58-18772" fmla="*/ 2867890 h 5680363"/>
              <a:gd name="connsiteX59-18773" fmla="*/ 221729 w 1630849"/>
              <a:gd name="connsiteY59-18774" fmla="*/ 2840181 h 5680363"/>
              <a:gd name="connsiteX60-18775" fmla="*/ 277147 w 1630849"/>
              <a:gd name="connsiteY60-18776" fmla="*/ 2812472 h 5680363"/>
              <a:gd name="connsiteX61-18777" fmla="*/ 332565 w 1630849"/>
              <a:gd name="connsiteY61-18778" fmla="*/ 2798618 h 5680363"/>
              <a:gd name="connsiteX62-18779" fmla="*/ 457256 w 1630849"/>
              <a:gd name="connsiteY62-18780" fmla="*/ 2770909 h 5680363"/>
              <a:gd name="connsiteX63-18781" fmla="*/ 471111 w 1630849"/>
              <a:gd name="connsiteY63-18782" fmla="*/ 2729345 h 5680363"/>
              <a:gd name="connsiteX64-18783" fmla="*/ 387984 w 1630849"/>
              <a:gd name="connsiteY64-18784" fmla="*/ 2729345 h 5680363"/>
              <a:gd name="connsiteX65-18785" fmla="*/ 277147 w 1630849"/>
              <a:gd name="connsiteY65-18786" fmla="*/ 2812472 h 5680363"/>
              <a:gd name="connsiteX66-18787" fmla="*/ 221729 w 1630849"/>
              <a:gd name="connsiteY66-18788" fmla="*/ 2895600 h 5680363"/>
              <a:gd name="connsiteX67-18789" fmla="*/ 249438 w 1630849"/>
              <a:gd name="connsiteY67-18790" fmla="*/ 2937163 h 5680363"/>
              <a:gd name="connsiteX68-18791" fmla="*/ 332565 w 1630849"/>
              <a:gd name="connsiteY68-18792" fmla="*/ 2964872 h 5680363"/>
              <a:gd name="connsiteX69-18793" fmla="*/ 512674 w 1630849"/>
              <a:gd name="connsiteY69-18794" fmla="*/ 2951018 h 5680363"/>
              <a:gd name="connsiteX70-18795" fmla="*/ 637365 w 1630849"/>
              <a:gd name="connsiteY70-18796" fmla="*/ 2881746 h 5680363"/>
              <a:gd name="connsiteX71-18797" fmla="*/ 845184 w 1630849"/>
              <a:gd name="connsiteY71-18798" fmla="*/ 2909454 h 5680363"/>
              <a:gd name="connsiteX72-18799" fmla="*/ 623510 w 1630849"/>
              <a:gd name="connsiteY72-18800" fmla="*/ 2770908 h 5680363"/>
              <a:gd name="connsiteX73-18801" fmla="*/ 1011438 w 1630849"/>
              <a:gd name="connsiteY73-18802" fmla="*/ 2923309 h 5680363"/>
              <a:gd name="connsiteX74-18803" fmla="*/ 1011438 w 1630849"/>
              <a:gd name="connsiteY74-18804" fmla="*/ 2563091 h 5680363"/>
              <a:gd name="connsiteX75-18805" fmla="*/ 775911 w 1630849"/>
              <a:gd name="connsiteY75-18806" fmla="*/ 2438401 h 5680363"/>
              <a:gd name="connsiteX76-18807" fmla="*/ 471111 w 1630849"/>
              <a:gd name="connsiteY76-18808" fmla="*/ 2175163 h 5680363"/>
              <a:gd name="connsiteX77-18809" fmla="*/ 1149984 w 1630849"/>
              <a:gd name="connsiteY77-18810" fmla="*/ 2521528 h 5680363"/>
              <a:gd name="connsiteX78-18811" fmla="*/ 1454783 w 1630849"/>
              <a:gd name="connsiteY78-18812" fmla="*/ 1870364 h 5680363"/>
              <a:gd name="connsiteX79-18813" fmla="*/ 1219255 w 1630849"/>
              <a:gd name="connsiteY79-18814" fmla="*/ 1593273 h 5680363"/>
              <a:gd name="connsiteX80-18815" fmla="*/ 1066855 w 1630849"/>
              <a:gd name="connsiteY80-18816" fmla="*/ 1828801 h 5680363"/>
              <a:gd name="connsiteX81-18817" fmla="*/ 1011437 w 1630849"/>
              <a:gd name="connsiteY81-18818" fmla="*/ 2008910 h 5680363"/>
              <a:gd name="connsiteX82-18819" fmla="*/ 1066855 w 1630849"/>
              <a:gd name="connsiteY82-18820" fmla="*/ 2064328 h 5680363"/>
              <a:gd name="connsiteX83-18821" fmla="*/ 623510 w 1630849"/>
              <a:gd name="connsiteY83-18822" fmla="*/ 1524001 h 5680363"/>
              <a:gd name="connsiteX84-18823" fmla="*/ 748201 w 1630849"/>
              <a:gd name="connsiteY84-18824" fmla="*/ 1648691 h 5680363"/>
              <a:gd name="connsiteX85-18825" fmla="*/ 942166 w 1630849"/>
              <a:gd name="connsiteY85-18826" fmla="*/ 1981200 h 5680363"/>
              <a:gd name="connsiteX86-18827" fmla="*/ 1080710 w 1630849"/>
              <a:gd name="connsiteY86-18828" fmla="*/ 1745673 h 5680363"/>
              <a:gd name="connsiteX87-18829" fmla="*/ 1233110 w 1630849"/>
              <a:gd name="connsiteY87-18830" fmla="*/ 1551710 h 5680363"/>
              <a:gd name="connsiteX88-18831" fmla="*/ 1440927 w 1630849"/>
              <a:gd name="connsiteY88-18832" fmla="*/ 1690255 h 5680363"/>
              <a:gd name="connsiteX89-18833" fmla="*/ 1260818 w 1630849"/>
              <a:gd name="connsiteY89-18834" fmla="*/ 1482437 h 5680363"/>
              <a:gd name="connsiteX90-18835" fmla="*/ 1316237 w 1630849"/>
              <a:gd name="connsiteY90-18836" fmla="*/ 1468582 h 5680363"/>
              <a:gd name="connsiteX91-18837" fmla="*/ 1482493 w 1630849"/>
              <a:gd name="connsiteY91-18838" fmla="*/ 1385456 h 5680363"/>
              <a:gd name="connsiteX92-18839" fmla="*/ 1607183 w 1630849"/>
              <a:gd name="connsiteY92-18840" fmla="*/ 1634837 h 5680363"/>
              <a:gd name="connsiteX93-18841" fmla="*/ 1496346 w 1630849"/>
              <a:gd name="connsiteY93-18842" fmla="*/ 1704110 h 5680363"/>
              <a:gd name="connsiteX94-18843" fmla="*/ 1621037 w 1630849"/>
              <a:gd name="connsiteY94-18844" fmla="*/ 1676401 h 5680363"/>
              <a:gd name="connsiteX95-18845" fmla="*/ 1607184 w 1630849"/>
              <a:gd name="connsiteY95-18846" fmla="*/ 1870364 h 5680363"/>
              <a:gd name="connsiteX96-18847" fmla="*/ 1454784 w 1630849"/>
              <a:gd name="connsiteY96-18848" fmla="*/ 1828801 h 5680363"/>
              <a:gd name="connsiteX97-18849" fmla="*/ 1260820 w 1630849"/>
              <a:gd name="connsiteY97-18850" fmla="*/ 2313710 h 5680363"/>
              <a:gd name="connsiteX98-18851" fmla="*/ 1177693 w 1630849"/>
              <a:gd name="connsiteY98-18852" fmla="*/ 2507673 h 5680363"/>
              <a:gd name="connsiteX99-18853" fmla="*/ 1053002 w 1630849"/>
              <a:gd name="connsiteY99-18854" fmla="*/ 2521528 h 5680363"/>
              <a:gd name="connsiteX100-18855" fmla="*/ 1011438 w 1630849"/>
              <a:gd name="connsiteY100-18856" fmla="*/ 3048000 h 5680363"/>
              <a:gd name="connsiteX101-18857" fmla="*/ 291002 w 1630849"/>
              <a:gd name="connsiteY101-18858" fmla="*/ 3034145 h 5680363"/>
              <a:gd name="connsiteX102-18859" fmla="*/ 235584 w 1630849"/>
              <a:gd name="connsiteY102-18860" fmla="*/ 3020290 h 5680363"/>
              <a:gd name="connsiteX103-18861" fmla="*/ 124747 w 1630849"/>
              <a:gd name="connsiteY103-18862" fmla="*/ 3006436 h 5680363"/>
              <a:gd name="connsiteX104-18863" fmla="*/ 83184 w 1630849"/>
              <a:gd name="connsiteY104-18864" fmla="*/ 2895600 h 5680363"/>
              <a:gd name="connsiteX105-18865" fmla="*/ 55474 w 1630849"/>
              <a:gd name="connsiteY105-18866" fmla="*/ 2854036 h 5680363"/>
              <a:gd name="connsiteX106-18867" fmla="*/ 69329 w 1630849"/>
              <a:gd name="connsiteY106-18868" fmla="*/ 2895600 h 5680363"/>
              <a:gd name="connsiteX107-18869" fmla="*/ 83184 w 1630849"/>
              <a:gd name="connsiteY107-18870" fmla="*/ 3255818 h 5680363"/>
              <a:gd name="connsiteX108-18871" fmla="*/ 110893 w 1630849"/>
              <a:gd name="connsiteY108-18872" fmla="*/ 3297381 h 5680363"/>
              <a:gd name="connsiteX109-18873" fmla="*/ 124747 w 1630849"/>
              <a:gd name="connsiteY109-18874" fmla="*/ 3338945 h 5680363"/>
              <a:gd name="connsiteX110-18875" fmla="*/ 138602 w 1630849"/>
              <a:gd name="connsiteY110-18876" fmla="*/ 3574472 h 5680363"/>
              <a:gd name="connsiteX111-18877" fmla="*/ 180165 w 1630849"/>
              <a:gd name="connsiteY111-18878" fmla="*/ 3657600 h 5680363"/>
              <a:gd name="connsiteX112-18879" fmla="*/ 207874 w 1630849"/>
              <a:gd name="connsiteY112-18880" fmla="*/ 3740727 h 5680363"/>
              <a:gd name="connsiteX113-18881" fmla="*/ 263293 w 1630849"/>
              <a:gd name="connsiteY113-18882" fmla="*/ 3810000 h 5680363"/>
              <a:gd name="connsiteX114-18883" fmla="*/ 401838 w 1630849"/>
              <a:gd name="connsiteY114-18884" fmla="*/ 4544290 h 5680363"/>
              <a:gd name="connsiteX115-18885" fmla="*/ 471111 w 1630849"/>
              <a:gd name="connsiteY115-18886" fmla="*/ 5583382 h 5680363"/>
              <a:gd name="connsiteX116-18887" fmla="*/ 443402 w 1630849"/>
              <a:gd name="connsiteY116-18888" fmla="*/ 5181601 h 5680363"/>
              <a:gd name="connsiteX117-18889" fmla="*/ 332565 w 1630849"/>
              <a:gd name="connsiteY117-18890" fmla="*/ 3976254 h 5680363"/>
              <a:gd name="connsiteX118-18891" fmla="*/ 207874 w 1630849"/>
              <a:gd name="connsiteY118-18892" fmla="*/ 5264727 h 5680363"/>
              <a:gd name="connsiteX119-18893" fmla="*/ 166311 w 1630849"/>
              <a:gd name="connsiteY119-18894" fmla="*/ 5541818 h 5680363"/>
              <a:gd name="connsiteX120-18895" fmla="*/ 138602 w 1630849"/>
              <a:gd name="connsiteY120-18896" fmla="*/ 5583381 h 5680363"/>
              <a:gd name="connsiteX121-18897" fmla="*/ 304856 w 1630849"/>
              <a:gd name="connsiteY121-18898" fmla="*/ 5611091 h 5680363"/>
              <a:gd name="connsiteX122-18899" fmla="*/ 706638 w 1630849"/>
              <a:gd name="connsiteY122-18900" fmla="*/ 5597237 h 5680363"/>
              <a:gd name="connsiteX123-18901" fmla="*/ 748202 w 1630849"/>
              <a:gd name="connsiteY123-18902" fmla="*/ 5389419 h 5680363"/>
              <a:gd name="connsiteX124-18903" fmla="*/ 748202 w 1630849"/>
              <a:gd name="connsiteY124-18904" fmla="*/ 3893128 h 5680363"/>
              <a:gd name="connsiteX125-18905" fmla="*/ 706638 w 1630849"/>
              <a:gd name="connsiteY125-18906" fmla="*/ 3075710 h 5680363"/>
              <a:gd name="connsiteX126-18907" fmla="*/ 845184 w 1630849"/>
              <a:gd name="connsiteY126-18908" fmla="*/ 3061855 h 5680363"/>
              <a:gd name="connsiteX127-18909" fmla="*/ 1011438 w 1630849"/>
              <a:gd name="connsiteY127-18910" fmla="*/ 3048001 h 5680363"/>
              <a:gd name="connsiteX128-18911" fmla="*/ 1053002 w 1630849"/>
              <a:gd name="connsiteY128-18912" fmla="*/ 3034146 h 5680363"/>
              <a:gd name="connsiteX129-18913" fmla="*/ 1080711 w 1630849"/>
              <a:gd name="connsiteY129-18914" fmla="*/ 3283528 h 5680363"/>
              <a:gd name="connsiteX130-18915" fmla="*/ 1149984 w 1630849"/>
              <a:gd name="connsiteY130-18916" fmla="*/ 3713020 h 5680363"/>
              <a:gd name="connsiteX131-18917" fmla="*/ 1177694 w 1630849"/>
              <a:gd name="connsiteY131-18918" fmla="*/ 4904510 h 5680363"/>
              <a:gd name="connsiteX132" fmla="*/ 1094564 w 1630849"/>
              <a:gd name="connsiteY132" fmla="*/ 5680363 h 5680363"/>
              <a:gd name="connsiteX0-18919" fmla="*/ 969874 w 1630849"/>
              <a:gd name="connsiteY0-18920" fmla="*/ 304800 h 5680363"/>
              <a:gd name="connsiteX1-18921" fmla="*/ 1053002 w 1630849"/>
              <a:gd name="connsiteY1-18922" fmla="*/ 290945 h 5680363"/>
              <a:gd name="connsiteX2-18923" fmla="*/ 1094565 w 1630849"/>
              <a:gd name="connsiteY2-18924" fmla="*/ 277090 h 5680363"/>
              <a:gd name="connsiteX3-18925" fmla="*/ 1080711 w 1630849"/>
              <a:gd name="connsiteY3-18926" fmla="*/ 193963 h 5680363"/>
              <a:gd name="connsiteX4-18927" fmla="*/ 1025293 w 1630849"/>
              <a:gd name="connsiteY4-18928" fmla="*/ 124690 h 5680363"/>
              <a:gd name="connsiteX5-18929" fmla="*/ 956020 w 1630849"/>
              <a:gd name="connsiteY5-18930" fmla="*/ 69272 h 5680363"/>
              <a:gd name="connsiteX6-18931" fmla="*/ 831329 w 1630849"/>
              <a:gd name="connsiteY6-18932" fmla="*/ 0 h 5680363"/>
              <a:gd name="connsiteX7-18933" fmla="*/ 401838 w 1630849"/>
              <a:gd name="connsiteY7-18934" fmla="*/ 13854 h 5680363"/>
              <a:gd name="connsiteX8-18935" fmla="*/ 360274 w 1630849"/>
              <a:gd name="connsiteY8-18936" fmla="*/ 27709 h 5680363"/>
              <a:gd name="connsiteX9-18937" fmla="*/ 318711 w 1630849"/>
              <a:gd name="connsiteY9-18938" fmla="*/ 55418 h 5680363"/>
              <a:gd name="connsiteX10-18939" fmla="*/ 277147 w 1630849"/>
              <a:gd name="connsiteY10-18940" fmla="*/ 96981 h 5680363"/>
              <a:gd name="connsiteX11-18941" fmla="*/ 263293 w 1630849"/>
              <a:gd name="connsiteY11-18942" fmla="*/ 138545 h 5680363"/>
              <a:gd name="connsiteX12-18943" fmla="*/ 180165 w 1630849"/>
              <a:gd name="connsiteY12-18944" fmla="*/ 180109 h 5680363"/>
              <a:gd name="connsiteX13-18945" fmla="*/ 166311 w 1630849"/>
              <a:gd name="connsiteY13-18946" fmla="*/ 346363 h 5680363"/>
              <a:gd name="connsiteX14-18947" fmla="*/ 138602 w 1630849"/>
              <a:gd name="connsiteY14-18948" fmla="*/ 387927 h 5680363"/>
              <a:gd name="connsiteX15-18949" fmla="*/ 97038 w 1630849"/>
              <a:gd name="connsiteY15-18950" fmla="*/ 457200 h 5680363"/>
              <a:gd name="connsiteX16-18951" fmla="*/ 124747 w 1630849"/>
              <a:gd name="connsiteY16-18952" fmla="*/ 498763 h 5680363"/>
              <a:gd name="connsiteX17-18953" fmla="*/ 207874 w 1630849"/>
              <a:gd name="connsiteY17-18954" fmla="*/ 526472 h 5680363"/>
              <a:gd name="connsiteX18-18955" fmla="*/ 235584 w 1630849"/>
              <a:gd name="connsiteY18-18956" fmla="*/ 568036 h 5680363"/>
              <a:gd name="connsiteX19-18957" fmla="*/ 249438 w 1630849"/>
              <a:gd name="connsiteY19-18958" fmla="*/ 678872 h 5680363"/>
              <a:gd name="connsiteX20-18959" fmla="*/ 291002 w 1630849"/>
              <a:gd name="connsiteY20-18960" fmla="*/ 692727 h 5680363"/>
              <a:gd name="connsiteX21-18961" fmla="*/ 332565 w 1630849"/>
              <a:gd name="connsiteY21-18962" fmla="*/ 720436 h 5680363"/>
              <a:gd name="connsiteX22-18963" fmla="*/ 346420 w 1630849"/>
              <a:gd name="connsiteY22-18964" fmla="*/ 762000 h 5680363"/>
              <a:gd name="connsiteX23-18965" fmla="*/ 443401 w 1630849"/>
              <a:gd name="connsiteY23-18966" fmla="*/ 803564 h 5680363"/>
              <a:gd name="connsiteX24-18967" fmla="*/ 374128 w 1630849"/>
              <a:gd name="connsiteY24-18968" fmla="*/ 609601 h 5680363"/>
              <a:gd name="connsiteX25-18969" fmla="*/ 568092 w 1630849"/>
              <a:gd name="connsiteY25-18970" fmla="*/ 637310 h 5680363"/>
              <a:gd name="connsiteX26-18971" fmla="*/ 651220 w 1630849"/>
              <a:gd name="connsiteY26-18972" fmla="*/ 207817 h 5680363"/>
              <a:gd name="connsiteX27-18973" fmla="*/ 595801 w 1630849"/>
              <a:gd name="connsiteY27-18974" fmla="*/ 346364 h 5680363"/>
              <a:gd name="connsiteX28-18975" fmla="*/ 568092 w 1630849"/>
              <a:gd name="connsiteY28-18976" fmla="*/ 678873 h 5680363"/>
              <a:gd name="connsiteX29-18977" fmla="*/ 429546 w 1630849"/>
              <a:gd name="connsiteY29-18978" fmla="*/ 581892 h 5680363"/>
              <a:gd name="connsiteX30-18979" fmla="*/ 415693 w 1630849"/>
              <a:gd name="connsiteY30-18980" fmla="*/ 1066800 h 5680363"/>
              <a:gd name="connsiteX31-18981" fmla="*/ 498820 w 1630849"/>
              <a:gd name="connsiteY31-18982" fmla="*/ 1094509 h 5680363"/>
              <a:gd name="connsiteX32-18983" fmla="*/ 609656 w 1630849"/>
              <a:gd name="connsiteY32-18984" fmla="*/ 1108363 h 5680363"/>
              <a:gd name="connsiteX33-18985" fmla="*/ 692784 w 1630849"/>
              <a:gd name="connsiteY33-18986" fmla="*/ 1136072 h 5680363"/>
              <a:gd name="connsiteX34-18987" fmla="*/ 734347 w 1630849"/>
              <a:gd name="connsiteY34-18988" fmla="*/ 1163781 h 5680363"/>
              <a:gd name="connsiteX35-18989" fmla="*/ 817474 w 1630849"/>
              <a:gd name="connsiteY35-18990" fmla="*/ 1191490 h 5680363"/>
              <a:gd name="connsiteX36-18991" fmla="*/ 845184 w 1630849"/>
              <a:gd name="connsiteY36-18992" fmla="*/ 1219200 h 5680363"/>
              <a:gd name="connsiteX37-18993" fmla="*/ 886747 w 1630849"/>
              <a:gd name="connsiteY37-18994" fmla="*/ 1233054 h 5680363"/>
              <a:gd name="connsiteX38-18995" fmla="*/ 845184 w 1630849"/>
              <a:gd name="connsiteY38-18996" fmla="*/ 1288472 h 5680363"/>
              <a:gd name="connsiteX39-18997" fmla="*/ 789765 w 1630849"/>
              <a:gd name="connsiteY39-18998" fmla="*/ 1288472 h 5680363"/>
              <a:gd name="connsiteX40-18999" fmla="*/ 734347 w 1630849"/>
              <a:gd name="connsiteY40-19000" fmla="*/ 1302327 h 5680363"/>
              <a:gd name="connsiteX41-19001" fmla="*/ 526529 w 1630849"/>
              <a:gd name="connsiteY41-19002" fmla="*/ 1288472 h 5680363"/>
              <a:gd name="connsiteX42-19003" fmla="*/ 443402 w 1630849"/>
              <a:gd name="connsiteY42-19004" fmla="*/ 1246909 h 5680363"/>
              <a:gd name="connsiteX43-19005" fmla="*/ 401838 w 1630849"/>
              <a:gd name="connsiteY43-19006" fmla="*/ 1233054 h 5680363"/>
              <a:gd name="connsiteX44-19007" fmla="*/ 360274 w 1630849"/>
              <a:gd name="connsiteY44-19008" fmla="*/ 1191490 h 5680363"/>
              <a:gd name="connsiteX45-19009" fmla="*/ 277147 w 1630849"/>
              <a:gd name="connsiteY45-19010" fmla="*/ 1246909 h 5680363"/>
              <a:gd name="connsiteX46-19011" fmla="*/ 263293 w 1630849"/>
              <a:gd name="connsiteY46-19012" fmla="*/ 1288472 h 5680363"/>
              <a:gd name="connsiteX47-19013" fmla="*/ 207874 w 1630849"/>
              <a:gd name="connsiteY47-19014" fmla="*/ 1371600 h 5680363"/>
              <a:gd name="connsiteX48-19015" fmla="*/ 180165 w 1630849"/>
              <a:gd name="connsiteY48-19016" fmla="*/ 1468581 h 5680363"/>
              <a:gd name="connsiteX49-19017" fmla="*/ 124747 w 1630849"/>
              <a:gd name="connsiteY49-19018" fmla="*/ 1551709 h 5680363"/>
              <a:gd name="connsiteX50-19019" fmla="*/ 69329 w 1630849"/>
              <a:gd name="connsiteY50-19020" fmla="*/ 1717963 h 5680363"/>
              <a:gd name="connsiteX51-19021" fmla="*/ 55474 w 1630849"/>
              <a:gd name="connsiteY51-19022" fmla="*/ 1759527 h 5680363"/>
              <a:gd name="connsiteX52-19023" fmla="*/ 41620 w 1630849"/>
              <a:gd name="connsiteY52-19024" fmla="*/ 1801090 h 5680363"/>
              <a:gd name="connsiteX53-19025" fmla="*/ 27765 w 1630849"/>
              <a:gd name="connsiteY53-19026" fmla="*/ 2064327 h 5680363"/>
              <a:gd name="connsiteX54-19027" fmla="*/ 13911 w 1630849"/>
              <a:gd name="connsiteY54-19028" fmla="*/ 2105890 h 5680363"/>
              <a:gd name="connsiteX55-19029" fmla="*/ 69328 w 1630849"/>
              <a:gd name="connsiteY55-19030" fmla="*/ 2576946 h 5680363"/>
              <a:gd name="connsiteX56-19031" fmla="*/ 56 w 1630849"/>
              <a:gd name="connsiteY56-19032" fmla="*/ 2798618 h 5680363"/>
              <a:gd name="connsiteX57-19033" fmla="*/ 13911 w 1630849"/>
              <a:gd name="connsiteY57-19034" fmla="*/ 2840181 h 5680363"/>
              <a:gd name="connsiteX58-19035" fmla="*/ 83184 w 1630849"/>
              <a:gd name="connsiteY58-19036" fmla="*/ 2854036 h 5680363"/>
              <a:gd name="connsiteX59-19037" fmla="*/ 138602 w 1630849"/>
              <a:gd name="connsiteY59-19038" fmla="*/ 2867890 h 5680363"/>
              <a:gd name="connsiteX60-19039" fmla="*/ 221729 w 1630849"/>
              <a:gd name="connsiteY60-19040" fmla="*/ 2840181 h 5680363"/>
              <a:gd name="connsiteX61-19041" fmla="*/ 277147 w 1630849"/>
              <a:gd name="connsiteY61-19042" fmla="*/ 2812472 h 5680363"/>
              <a:gd name="connsiteX62-19043" fmla="*/ 332565 w 1630849"/>
              <a:gd name="connsiteY62-19044" fmla="*/ 2798618 h 5680363"/>
              <a:gd name="connsiteX63-19045" fmla="*/ 457256 w 1630849"/>
              <a:gd name="connsiteY63-19046" fmla="*/ 2770909 h 5680363"/>
              <a:gd name="connsiteX64-19047" fmla="*/ 471111 w 1630849"/>
              <a:gd name="connsiteY64-19048" fmla="*/ 2729345 h 5680363"/>
              <a:gd name="connsiteX65-19049" fmla="*/ 387984 w 1630849"/>
              <a:gd name="connsiteY65-19050" fmla="*/ 2729345 h 5680363"/>
              <a:gd name="connsiteX66-19051" fmla="*/ 277147 w 1630849"/>
              <a:gd name="connsiteY66-19052" fmla="*/ 2812472 h 5680363"/>
              <a:gd name="connsiteX67-19053" fmla="*/ 221729 w 1630849"/>
              <a:gd name="connsiteY67-19054" fmla="*/ 2895600 h 5680363"/>
              <a:gd name="connsiteX68-19055" fmla="*/ 249438 w 1630849"/>
              <a:gd name="connsiteY68-19056" fmla="*/ 2937163 h 5680363"/>
              <a:gd name="connsiteX69-19057" fmla="*/ 332565 w 1630849"/>
              <a:gd name="connsiteY69-19058" fmla="*/ 2964872 h 5680363"/>
              <a:gd name="connsiteX70-19059" fmla="*/ 512674 w 1630849"/>
              <a:gd name="connsiteY70-19060" fmla="*/ 2951018 h 5680363"/>
              <a:gd name="connsiteX71-19061" fmla="*/ 637365 w 1630849"/>
              <a:gd name="connsiteY71-19062" fmla="*/ 2881746 h 5680363"/>
              <a:gd name="connsiteX72-19063" fmla="*/ 845184 w 1630849"/>
              <a:gd name="connsiteY72-19064" fmla="*/ 2909454 h 5680363"/>
              <a:gd name="connsiteX73-19065" fmla="*/ 623510 w 1630849"/>
              <a:gd name="connsiteY73-19066" fmla="*/ 2770908 h 5680363"/>
              <a:gd name="connsiteX74-19067" fmla="*/ 1011438 w 1630849"/>
              <a:gd name="connsiteY74-19068" fmla="*/ 2923309 h 5680363"/>
              <a:gd name="connsiteX75-19069" fmla="*/ 1011438 w 1630849"/>
              <a:gd name="connsiteY75-19070" fmla="*/ 2563091 h 5680363"/>
              <a:gd name="connsiteX76-19071" fmla="*/ 775911 w 1630849"/>
              <a:gd name="connsiteY76-19072" fmla="*/ 2438401 h 5680363"/>
              <a:gd name="connsiteX77-19073" fmla="*/ 471111 w 1630849"/>
              <a:gd name="connsiteY77-19074" fmla="*/ 2175163 h 5680363"/>
              <a:gd name="connsiteX78-19075" fmla="*/ 1149984 w 1630849"/>
              <a:gd name="connsiteY78-19076" fmla="*/ 2521528 h 5680363"/>
              <a:gd name="connsiteX79-19077" fmla="*/ 1454783 w 1630849"/>
              <a:gd name="connsiteY79-19078" fmla="*/ 1870364 h 5680363"/>
              <a:gd name="connsiteX80-19079" fmla="*/ 1219255 w 1630849"/>
              <a:gd name="connsiteY80-19080" fmla="*/ 1593273 h 5680363"/>
              <a:gd name="connsiteX81-19081" fmla="*/ 1066855 w 1630849"/>
              <a:gd name="connsiteY81-19082" fmla="*/ 1828801 h 5680363"/>
              <a:gd name="connsiteX82-19083" fmla="*/ 1011437 w 1630849"/>
              <a:gd name="connsiteY82-19084" fmla="*/ 2008910 h 5680363"/>
              <a:gd name="connsiteX83-19085" fmla="*/ 1066855 w 1630849"/>
              <a:gd name="connsiteY83-19086" fmla="*/ 2064328 h 5680363"/>
              <a:gd name="connsiteX84-19087" fmla="*/ 623510 w 1630849"/>
              <a:gd name="connsiteY84-19088" fmla="*/ 1524001 h 5680363"/>
              <a:gd name="connsiteX85-19089" fmla="*/ 748201 w 1630849"/>
              <a:gd name="connsiteY85-19090" fmla="*/ 1648691 h 5680363"/>
              <a:gd name="connsiteX86-19091" fmla="*/ 942166 w 1630849"/>
              <a:gd name="connsiteY86-19092" fmla="*/ 1981200 h 5680363"/>
              <a:gd name="connsiteX87-19093" fmla="*/ 1080710 w 1630849"/>
              <a:gd name="connsiteY87-19094" fmla="*/ 1745673 h 5680363"/>
              <a:gd name="connsiteX88-19095" fmla="*/ 1233110 w 1630849"/>
              <a:gd name="connsiteY88-19096" fmla="*/ 1551710 h 5680363"/>
              <a:gd name="connsiteX89-19097" fmla="*/ 1440927 w 1630849"/>
              <a:gd name="connsiteY89-19098" fmla="*/ 1690255 h 5680363"/>
              <a:gd name="connsiteX90-19099" fmla="*/ 1260818 w 1630849"/>
              <a:gd name="connsiteY90-19100" fmla="*/ 1482437 h 5680363"/>
              <a:gd name="connsiteX91-19101" fmla="*/ 1316237 w 1630849"/>
              <a:gd name="connsiteY91-19102" fmla="*/ 1468582 h 5680363"/>
              <a:gd name="connsiteX92-19103" fmla="*/ 1482493 w 1630849"/>
              <a:gd name="connsiteY92-19104" fmla="*/ 1385456 h 5680363"/>
              <a:gd name="connsiteX93-19105" fmla="*/ 1607183 w 1630849"/>
              <a:gd name="connsiteY93-19106" fmla="*/ 1634837 h 5680363"/>
              <a:gd name="connsiteX94-19107" fmla="*/ 1496346 w 1630849"/>
              <a:gd name="connsiteY94-19108" fmla="*/ 1704110 h 5680363"/>
              <a:gd name="connsiteX95-19109" fmla="*/ 1621037 w 1630849"/>
              <a:gd name="connsiteY95-19110" fmla="*/ 1676401 h 5680363"/>
              <a:gd name="connsiteX96-19111" fmla="*/ 1607184 w 1630849"/>
              <a:gd name="connsiteY96-19112" fmla="*/ 1870364 h 5680363"/>
              <a:gd name="connsiteX97-19113" fmla="*/ 1454784 w 1630849"/>
              <a:gd name="connsiteY97-19114" fmla="*/ 1828801 h 5680363"/>
              <a:gd name="connsiteX98-19115" fmla="*/ 1260820 w 1630849"/>
              <a:gd name="connsiteY98-19116" fmla="*/ 2313710 h 5680363"/>
              <a:gd name="connsiteX99-19117" fmla="*/ 1177693 w 1630849"/>
              <a:gd name="connsiteY99-19118" fmla="*/ 2507673 h 5680363"/>
              <a:gd name="connsiteX100-19119" fmla="*/ 1053002 w 1630849"/>
              <a:gd name="connsiteY100-19120" fmla="*/ 2521528 h 5680363"/>
              <a:gd name="connsiteX101-19121" fmla="*/ 1011438 w 1630849"/>
              <a:gd name="connsiteY101-19122" fmla="*/ 3048000 h 5680363"/>
              <a:gd name="connsiteX102-19123" fmla="*/ 291002 w 1630849"/>
              <a:gd name="connsiteY102-19124" fmla="*/ 3034145 h 5680363"/>
              <a:gd name="connsiteX103-19125" fmla="*/ 235584 w 1630849"/>
              <a:gd name="connsiteY103-19126" fmla="*/ 3020290 h 5680363"/>
              <a:gd name="connsiteX104-19127" fmla="*/ 124747 w 1630849"/>
              <a:gd name="connsiteY104-19128" fmla="*/ 3006436 h 5680363"/>
              <a:gd name="connsiteX105-19129" fmla="*/ 83184 w 1630849"/>
              <a:gd name="connsiteY105-19130" fmla="*/ 2895600 h 5680363"/>
              <a:gd name="connsiteX106-19131" fmla="*/ 55474 w 1630849"/>
              <a:gd name="connsiteY106-19132" fmla="*/ 2854036 h 5680363"/>
              <a:gd name="connsiteX107-19133" fmla="*/ 69329 w 1630849"/>
              <a:gd name="connsiteY107-19134" fmla="*/ 2895600 h 5680363"/>
              <a:gd name="connsiteX108-19135" fmla="*/ 83184 w 1630849"/>
              <a:gd name="connsiteY108-19136" fmla="*/ 3255818 h 5680363"/>
              <a:gd name="connsiteX109-19137" fmla="*/ 110893 w 1630849"/>
              <a:gd name="connsiteY109-19138" fmla="*/ 3297381 h 5680363"/>
              <a:gd name="connsiteX110-19139" fmla="*/ 124747 w 1630849"/>
              <a:gd name="connsiteY110-19140" fmla="*/ 3338945 h 5680363"/>
              <a:gd name="connsiteX111-19141" fmla="*/ 138602 w 1630849"/>
              <a:gd name="connsiteY111-19142" fmla="*/ 3574472 h 5680363"/>
              <a:gd name="connsiteX112-19143" fmla="*/ 180165 w 1630849"/>
              <a:gd name="connsiteY112-19144" fmla="*/ 3657600 h 5680363"/>
              <a:gd name="connsiteX113-19145" fmla="*/ 207874 w 1630849"/>
              <a:gd name="connsiteY113-19146" fmla="*/ 3740727 h 5680363"/>
              <a:gd name="connsiteX114-19147" fmla="*/ 263293 w 1630849"/>
              <a:gd name="connsiteY114-19148" fmla="*/ 3810000 h 5680363"/>
              <a:gd name="connsiteX115-19149" fmla="*/ 401838 w 1630849"/>
              <a:gd name="connsiteY115-19150" fmla="*/ 4544290 h 5680363"/>
              <a:gd name="connsiteX116-19151" fmla="*/ 471111 w 1630849"/>
              <a:gd name="connsiteY116-19152" fmla="*/ 5583382 h 5680363"/>
              <a:gd name="connsiteX117-19153" fmla="*/ 443402 w 1630849"/>
              <a:gd name="connsiteY117-19154" fmla="*/ 5181601 h 5680363"/>
              <a:gd name="connsiteX118-19155" fmla="*/ 332565 w 1630849"/>
              <a:gd name="connsiteY118-19156" fmla="*/ 3976254 h 5680363"/>
              <a:gd name="connsiteX119-19157" fmla="*/ 207874 w 1630849"/>
              <a:gd name="connsiteY119-19158" fmla="*/ 5264727 h 5680363"/>
              <a:gd name="connsiteX120-19159" fmla="*/ 166311 w 1630849"/>
              <a:gd name="connsiteY120-19160" fmla="*/ 5541818 h 5680363"/>
              <a:gd name="connsiteX121-19161" fmla="*/ 138602 w 1630849"/>
              <a:gd name="connsiteY121-19162" fmla="*/ 5583381 h 5680363"/>
              <a:gd name="connsiteX122-19163" fmla="*/ 304856 w 1630849"/>
              <a:gd name="connsiteY122-19164" fmla="*/ 5611091 h 5680363"/>
              <a:gd name="connsiteX123-19165" fmla="*/ 706638 w 1630849"/>
              <a:gd name="connsiteY123-19166" fmla="*/ 5597237 h 5680363"/>
              <a:gd name="connsiteX124-19167" fmla="*/ 748202 w 1630849"/>
              <a:gd name="connsiteY124-19168" fmla="*/ 5389419 h 5680363"/>
              <a:gd name="connsiteX125-19169" fmla="*/ 748202 w 1630849"/>
              <a:gd name="connsiteY125-19170" fmla="*/ 3893128 h 5680363"/>
              <a:gd name="connsiteX126-19171" fmla="*/ 706638 w 1630849"/>
              <a:gd name="connsiteY126-19172" fmla="*/ 3075710 h 5680363"/>
              <a:gd name="connsiteX127-19173" fmla="*/ 845184 w 1630849"/>
              <a:gd name="connsiteY127-19174" fmla="*/ 3061855 h 5680363"/>
              <a:gd name="connsiteX128-19175" fmla="*/ 1011438 w 1630849"/>
              <a:gd name="connsiteY128-19176" fmla="*/ 3048001 h 5680363"/>
              <a:gd name="connsiteX129-19177" fmla="*/ 1053002 w 1630849"/>
              <a:gd name="connsiteY129-19178" fmla="*/ 3034146 h 5680363"/>
              <a:gd name="connsiteX130-19179" fmla="*/ 1080711 w 1630849"/>
              <a:gd name="connsiteY130-19180" fmla="*/ 3283528 h 5680363"/>
              <a:gd name="connsiteX131-19181" fmla="*/ 1149984 w 1630849"/>
              <a:gd name="connsiteY131-19182" fmla="*/ 3713020 h 5680363"/>
              <a:gd name="connsiteX132-19183" fmla="*/ 1177694 w 1630849"/>
              <a:gd name="connsiteY132-19184" fmla="*/ 4904510 h 5680363"/>
              <a:gd name="connsiteX133" fmla="*/ 1094564 w 1630849"/>
              <a:gd name="connsiteY133" fmla="*/ 5680363 h 5680363"/>
              <a:gd name="connsiteX0-19185" fmla="*/ 969874 w 1630849"/>
              <a:gd name="connsiteY0-19186" fmla="*/ 304800 h 5680363"/>
              <a:gd name="connsiteX1-19187" fmla="*/ 1053002 w 1630849"/>
              <a:gd name="connsiteY1-19188" fmla="*/ 290945 h 5680363"/>
              <a:gd name="connsiteX2-19189" fmla="*/ 1094565 w 1630849"/>
              <a:gd name="connsiteY2-19190" fmla="*/ 277090 h 5680363"/>
              <a:gd name="connsiteX3-19191" fmla="*/ 1080711 w 1630849"/>
              <a:gd name="connsiteY3-19192" fmla="*/ 193963 h 5680363"/>
              <a:gd name="connsiteX4-19193" fmla="*/ 1025293 w 1630849"/>
              <a:gd name="connsiteY4-19194" fmla="*/ 124690 h 5680363"/>
              <a:gd name="connsiteX5-19195" fmla="*/ 956020 w 1630849"/>
              <a:gd name="connsiteY5-19196" fmla="*/ 69272 h 5680363"/>
              <a:gd name="connsiteX6-19197" fmla="*/ 831329 w 1630849"/>
              <a:gd name="connsiteY6-19198" fmla="*/ 0 h 5680363"/>
              <a:gd name="connsiteX7-19199" fmla="*/ 401838 w 1630849"/>
              <a:gd name="connsiteY7-19200" fmla="*/ 13854 h 5680363"/>
              <a:gd name="connsiteX8-19201" fmla="*/ 360274 w 1630849"/>
              <a:gd name="connsiteY8-19202" fmla="*/ 27709 h 5680363"/>
              <a:gd name="connsiteX9-19203" fmla="*/ 318711 w 1630849"/>
              <a:gd name="connsiteY9-19204" fmla="*/ 55418 h 5680363"/>
              <a:gd name="connsiteX10-19205" fmla="*/ 277147 w 1630849"/>
              <a:gd name="connsiteY10-19206" fmla="*/ 96981 h 5680363"/>
              <a:gd name="connsiteX11-19207" fmla="*/ 263293 w 1630849"/>
              <a:gd name="connsiteY11-19208" fmla="*/ 138545 h 5680363"/>
              <a:gd name="connsiteX12-19209" fmla="*/ 180165 w 1630849"/>
              <a:gd name="connsiteY12-19210" fmla="*/ 180109 h 5680363"/>
              <a:gd name="connsiteX13-19211" fmla="*/ 166311 w 1630849"/>
              <a:gd name="connsiteY13-19212" fmla="*/ 346363 h 5680363"/>
              <a:gd name="connsiteX14-19213" fmla="*/ 138602 w 1630849"/>
              <a:gd name="connsiteY14-19214" fmla="*/ 387927 h 5680363"/>
              <a:gd name="connsiteX15-19215" fmla="*/ 97038 w 1630849"/>
              <a:gd name="connsiteY15-19216" fmla="*/ 457200 h 5680363"/>
              <a:gd name="connsiteX16-19217" fmla="*/ 124747 w 1630849"/>
              <a:gd name="connsiteY16-19218" fmla="*/ 498763 h 5680363"/>
              <a:gd name="connsiteX17-19219" fmla="*/ 207874 w 1630849"/>
              <a:gd name="connsiteY17-19220" fmla="*/ 526472 h 5680363"/>
              <a:gd name="connsiteX18-19221" fmla="*/ 235584 w 1630849"/>
              <a:gd name="connsiteY18-19222" fmla="*/ 568036 h 5680363"/>
              <a:gd name="connsiteX19-19223" fmla="*/ 249438 w 1630849"/>
              <a:gd name="connsiteY19-19224" fmla="*/ 678872 h 5680363"/>
              <a:gd name="connsiteX20-19225" fmla="*/ 291002 w 1630849"/>
              <a:gd name="connsiteY20-19226" fmla="*/ 692727 h 5680363"/>
              <a:gd name="connsiteX21-19227" fmla="*/ 332565 w 1630849"/>
              <a:gd name="connsiteY21-19228" fmla="*/ 720436 h 5680363"/>
              <a:gd name="connsiteX22-19229" fmla="*/ 346420 w 1630849"/>
              <a:gd name="connsiteY22-19230" fmla="*/ 762000 h 5680363"/>
              <a:gd name="connsiteX23-19231" fmla="*/ 443401 w 1630849"/>
              <a:gd name="connsiteY23-19232" fmla="*/ 803564 h 5680363"/>
              <a:gd name="connsiteX24-19233" fmla="*/ 374128 w 1630849"/>
              <a:gd name="connsiteY24-19234" fmla="*/ 609601 h 5680363"/>
              <a:gd name="connsiteX25-19235" fmla="*/ 568092 w 1630849"/>
              <a:gd name="connsiteY25-19236" fmla="*/ 637310 h 5680363"/>
              <a:gd name="connsiteX26-19237" fmla="*/ 1025293 w 1630849"/>
              <a:gd name="connsiteY26-19238" fmla="*/ 152399 h 5680363"/>
              <a:gd name="connsiteX27-19239" fmla="*/ 595801 w 1630849"/>
              <a:gd name="connsiteY27-19240" fmla="*/ 346364 h 5680363"/>
              <a:gd name="connsiteX28-19241" fmla="*/ 568092 w 1630849"/>
              <a:gd name="connsiteY28-19242" fmla="*/ 678873 h 5680363"/>
              <a:gd name="connsiteX29-19243" fmla="*/ 429546 w 1630849"/>
              <a:gd name="connsiteY29-19244" fmla="*/ 581892 h 5680363"/>
              <a:gd name="connsiteX30-19245" fmla="*/ 415693 w 1630849"/>
              <a:gd name="connsiteY30-19246" fmla="*/ 1066800 h 5680363"/>
              <a:gd name="connsiteX31-19247" fmla="*/ 498820 w 1630849"/>
              <a:gd name="connsiteY31-19248" fmla="*/ 1094509 h 5680363"/>
              <a:gd name="connsiteX32-19249" fmla="*/ 609656 w 1630849"/>
              <a:gd name="connsiteY32-19250" fmla="*/ 1108363 h 5680363"/>
              <a:gd name="connsiteX33-19251" fmla="*/ 692784 w 1630849"/>
              <a:gd name="connsiteY33-19252" fmla="*/ 1136072 h 5680363"/>
              <a:gd name="connsiteX34-19253" fmla="*/ 734347 w 1630849"/>
              <a:gd name="connsiteY34-19254" fmla="*/ 1163781 h 5680363"/>
              <a:gd name="connsiteX35-19255" fmla="*/ 817474 w 1630849"/>
              <a:gd name="connsiteY35-19256" fmla="*/ 1191490 h 5680363"/>
              <a:gd name="connsiteX36-19257" fmla="*/ 845184 w 1630849"/>
              <a:gd name="connsiteY36-19258" fmla="*/ 1219200 h 5680363"/>
              <a:gd name="connsiteX37-19259" fmla="*/ 886747 w 1630849"/>
              <a:gd name="connsiteY37-19260" fmla="*/ 1233054 h 5680363"/>
              <a:gd name="connsiteX38-19261" fmla="*/ 845184 w 1630849"/>
              <a:gd name="connsiteY38-19262" fmla="*/ 1288472 h 5680363"/>
              <a:gd name="connsiteX39-19263" fmla="*/ 789765 w 1630849"/>
              <a:gd name="connsiteY39-19264" fmla="*/ 1288472 h 5680363"/>
              <a:gd name="connsiteX40-19265" fmla="*/ 734347 w 1630849"/>
              <a:gd name="connsiteY40-19266" fmla="*/ 1302327 h 5680363"/>
              <a:gd name="connsiteX41-19267" fmla="*/ 526529 w 1630849"/>
              <a:gd name="connsiteY41-19268" fmla="*/ 1288472 h 5680363"/>
              <a:gd name="connsiteX42-19269" fmla="*/ 443402 w 1630849"/>
              <a:gd name="connsiteY42-19270" fmla="*/ 1246909 h 5680363"/>
              <a:gd name="connsiteX43-19271" fmla="*/ 401838 w 1630849"/>
              <a:gd name="connsiteY43-19272" fmla="*/ 1233054 h 5680363"/>
              <a:gd name="connsiteX44-19273" fmla="*/ 360274 w 1630849"/>
              <a:gd name="connsiteY44-19274" fmla="*/ 1191490 h 5680363"/>
              <a:gd name="connsiteX45-19275" fmla="*/ 277147 w 1630849"/>
              <a:gd name="connsiteY45-19276" fmla="*/ 1246909 h 5680363"/>
              <a:gd name="connsiteX46-19277" fmla="*/ 263293 w 1630849"/>
              <a:gd name="connsiteY46-19278" fmla="*/ 1288472 h 5680363"/>
              <a:gd name="connsiteX47-19279" fmla="*/ 207874 w 1630849"/>
              <a:gd name="connsiteY47-19280" fmla="*/ 1371600 h 5680363"/>
              <a:gd name="connsiteX48-19281" fmla="*/ 180165 w 1630849"/>
              <a:gd name="connsiteY48-19282" fmla="*/ 1468581 h 5680363"/>
              <a:gd name="connsiteX49-19283" fmla="*/ 124747 w 1630849"/>
              <a:gd name="connsiteY49-19284" fmla="*/ 1551709 h 5680363"/>
              <a:gd name="connsiteX50-19285" fmla="*/ 69329 w 1630849"/>
              <a:gd name="connsiteY50-19286" fmla="*/ 1717963 h 5680363"/>
              <a:gd name="connsiteX51-19287" fmla="*/ 55474 w 1630849"/>
              <a:gd name="connsiteY51-19288" fmla="*/ 1759527 h 5680363"/>
              <a:gd name="connsiteX52-19289" fmla="*/ 41620 w 1630849"/>
              <a:gd name="connsiteY52-19290" fmla="*/ 1801090 h 5680363"/>
              <a:gd name="connsiteX53-19291" fmla="*/ 27765 w 1630849"/>
              <a:gd name="connsiteY53-19292" fmla="*/ 2064327 h 5680363"/>
              <a:gd name="connsiteX54-19293" fmla="*/ 13911 w 1630849"/>
              <a:gd name="connsiteY54-19294" fmla="*/ 2105890 h 5680363"/>
              <a:gd name="connsiteX55-19295" fmla="*/ 69328 w 1630849"/>
              <a:gd name="connsiteY55-19296" fmla="*/ 2576946 h 5680363"/>
              <a:gd name="connsiteX56-19297" fmla="*/ 56 w 1630849"/>
              <a:gd name="connsiteY56-19298" fmla="*/ 2798618 h 5680363"/>
              <a:gd name="connsiteX57-19299" fmla="*/ 13911 w 1630849"/>
              <a:gd name="connsiteY57-19300" fmla="*/ 2840181 h 5680363"/>
              <a:gd name="connsiteX58-19301" fmla="*/ 83184 w 1630849"/>
              <a:gd name="connsiteY58-19302" fmla="*/ 2854036 h 5680363"/>
              <a:gd name="connsiteX59-19303" fmla="*/ 138602 w 1630849"/>
              <a:gd name="connsiteY59-19304" fmla="*/ 2867890 h 5680363"/>
              <a:gd name="connsiteX60-19305" fmla="*/ 221729 w 1630849"/>
              <a:gd name="connsiteY60-19306" fmla="*/ 2840181 h 5680363"/>
              <a:gd name="connsiteX61-19307" fmla="*/ 277147 w 1630849"/>
              <a:gd name="connsiteY61-19308" fmla="*/ 2812472 h 5680363"/>
              <a:gd name="connsiteX62-19309" fmla="*/ 332565 w 1630849"/>
              <a:gd name="connsiteY62-19310" fmla="*/ 2798618 h 5680363"/>
              <a:gd name="connsiteX63-19311" fmla="*/ 457256 w 1630849"/>
              <a:gd name="connsiteY63-19312" fmla="*/ 2770909 h 5680363"/>
              <a:gd name="connsiteX64-19313" fmla="*/ 471111 w 1630849"/>
              <a:gd name="connsiteY64-19314" fmla="*/ 2729345 h 5680363"/>
              <a:gd name="connsiteX65-19315" fmla="*/ 387984 w 1630849"/>
              <a:gd name="connsiteY65-19316" fmla="*/ 2729345 h 5680363"/>
              <a:gd name="connsiteX66-19317" fmla="*/ 277147 w 1630849"/>
              <a:gd name="connsiteY66-19318" fmla="*/ 2812472 h 5680363"/>
              <a:gd name="connsiteX67-19319" fmla="*/ 221729 w 1630849"/>
              <a:gd name="connsiteY67-19320" fmla="*/ 2895600 h 5680363"/>
              <a:gd name="connsiteX68-19321" fmla="*/ 249438 w 1630849"/>
              <a:gd name="connsiteY68-19322" fmla="*/ 2937163 h 5680363"/>
              <a:gd name="connsiteX69-19323" fmla="*/ 332565 w 1630849"/>
              <a:gd name="connsiteY69-19324" fmla="*/ 2964872 h 5680363"/>
              <a:gd name="connsiteX70-19325" fmla="*/ 512674 w 1630849"/>
              <a:gd name="connsiteY70-19326" fmla="*/ 2951018 h 5680363"/>
              <a:gd name="connsiteX71-19327" fmla="*/ 637365 w 1630849"/>
              <a:gd name="connsiteY71-19328" fmla="*/ 2881746 h 5680363"/>
              <a:gd name="connsiteX72-19329" fmla="*/ 845184 w 1630849"/>
              <a:gd name="connsiteY72-19330" fmla="*/ 2909454 h 5680363"/>
              <a:gd name="connsiteX73-19331" fmla="*/ 623510 w 1630849"/>
              <a:gd name="connsiteY73-19332" fmla="*/ 2770908 h 5680363"/>
              <a:gd name="connsiteX74-19333" fmla="*/ 1011438 w 1630849"/>
              <a:gd name="connsiteY74-19334" fmla="*/ 2923309 h 5680363"/>
              <a:gd name="connsiteX75-19335" fmla="*/ 1011438 w 1630849"/>
              <a:gd name="connsiteY75-19336" fmla="*/ 2563091 h 5680363"/>
              <a:gd name="connsiteX76-19337" fmla="*/ 775911 w 1630849"/>
              <a:gd name="connsiteY76-19338" fmla="*/ 2438401 h 5680363"/>
              <a:gd name="connsiteX77-19339" fmla="*/ 471111 w 1630849"/>
              <a:gd name="connsiteY77-19340" fmla="*/ 2175163 h 5680363"/>
              <a:gd name="connsiteX78-19341" fmla="*/ 1149984 w 1630849"/>
              <a:gd name="connsiteY78-19342" fmla="*/ 2521528 h 5680363"/>
              <a:gd name="connsiteX79-19343" fmla="*/ 1454783 w 1630849"/>
              <a:gd name="connsiteY79-19344" fmla="*/ 1870364 h 5680363"/>
              <a:gd name="connsiteX80-19345" fmla="*/ 1219255 w 1630849"/>
              <a:gd name="connsiteY80-19346" fmla="*/ 1593273 h 5680363"/>
              <a:gd name="connsiteX81-19347" fmla="*/ 1066855 w 1630849"/>
              <a:gd name="connsiteY81-19348" fmla="*/ 1828801 h 5680363"/>
              <a:gd name="connsiteX82-19349" fmla="*/ 1011437 w 1630849"/>
              <a:gd name="connsiteY82-19350" fmla="*/ 2008910 h 5680363"/>
              <a:gd name="connsiteX83-19351" fmla="*/ 1066855 w 1630849"/>
              <a:gd name="connsiteY83-19352" fmla="*/ 2064328 h 5680363"/>
              <a:gd name="connsiteX84-19353" fmla="*/ 623510 w 1630849"/>
              <a:gd name="connsiteY84-19354" fmla="*/ 1524001 h 5680363"/>
              <a:gd name="connsiteX85-19355" fmla="*/ 748201 w 1630849"/>
              <a:gd name="connsiteY85-19356" fmla="*/ 1648691 h 5680363"/>
              <a:gd name="connsiteX86-19357" fmla="*/ 942166 w 1630849"/>
              <a:gd name="connsiteY86-19358" fmla="*/ 1981200 h 5680363"/>
              <a:gd name="connsiteX87-19359" fmla="*/ 1080710 w 1630849"/>
              <a:gd name="connsiteY87-19360" fmla="*/ 1745673 h 5680363"/>
              <a:gd name="connsiteX88-19361" fmla="*/ 1233110 w 1630849"/>
              <a:gd name="connsiteY88-19362" fmla="*/ 1551710 h 5680363"/>
              <a:gd name="connsiteX89-19363" fmla="*/ 1440927 w 1630849"/>
              <a:gd name="connsiteY89-19364" fmla="*/ 1690255 h 5680363"/>
              <a:gd name="connsiteX90-19365" fmla="*/ 1260818 w 1630849"/>
              <a:gd name="connsiteY90-19366" fmla="*/ 1482437 h 5680363"/>
              <a:gd name="connsiteX91-19367" fmla="*/ 1316237 w 1630849"/>
              <a:gd name="connsiteY91-19368" fmla="*/ 1468582 h 5680363"/>
              <a:gd name="connsiteX92-19369" fmla="*/ 1482493 w 1630849"/>
              <a:gd name="connsiteY92-19370" fmla="*/ 1385456 h 5680363"/>
              <a:gd name="connsiteX93-19371" fmla="*/ 1607183 w 1630849"/>
              <a:gd name="connsiteY93-19372" fmla="*/ 1634837 h 5680363"/>
              <a:gd name="connsiteX94-19373" fmla="*/ 1496346 w 1630849"/>
              <a:gd name="connsiteY94-19374" fmla="*/ 1704110 h 5680363"/>
              <a:gd name="connsiteX95-19375" fmla="*/ 1621037 w 1630849"/>
              <a:gd name="connsiteY95-19376" fmla="*/ 1676401 h 5680363"/>
              <a:gd name="connsiteX96-19377" fmla="*/ 1607184 w 1630849"/>
              <a:gd name="connsiteY96-19378" fmla="*/ 1870364 h 5680363"/>
              <a:gd name="connsiteX97-19379" fmla="*/ 1454784 w 1630849"/>
              <a:gd name="connsiteY97-19380" fmla="*/ 1828801 h 5680363"/>
              <a:gd name="connsiteX98-19381" fmla="*/ 1260820 w 1630849"/>
              <a:gd name="connsiteY98-19382" fmla="*/ 2313710 h 5680363"/>
              <a:gd name="connsiteX99-19383" fmla="*/ 1177693 w 1630849"/>
              <a:gd name="connsiteY99-19384" fmla="*/ 2507673 h 5680363"/>
              <a:gd name="connsiteX100-19385" fmla="*/ 1053002 w 1630849"/>
              <a:gd name="connsiteY100-19386" fmla="*/ 2521528 h 5680363"/>
              <a:gd name="connsiteX101-19387" fmla="*/ 1011438 w 1630849"/>
              <a:gd name="connsiteY101-19388" fmla="*/ 3048000 h 5680363"/>
              <a:gd name="connsiteX102-19389" fmla="*/ 291002 w 1630849"/>
              <a:gd name="connsiteY102-19390" fmla="*/ 3034145 h 5680363"/>
              <a:gd name="connsiteX103-19391" fmla="*/ 235584 w 1630849"/>
              <a:gd name="connsiteY103-19392" fmla="*/ 3020290 h 5680363"/>
              <a:gd name="connsiteX104-19393" fmla="*/ 124747 w 1630849"/>
              <a:gd name="connsiteY104-19394" fmla="*/ 3006436 h 5680363"/>
              <a:gd name="connsiteX105-19395" fmla="*/ 83184 w 1630849"/>
              <a:gd name="connsiteY105-19396" fmla="*/ 2895600 h 5680363"/>
              <a:gd name="connsiteX106-19397" fmla="*/ 55474 w 1630849"/>
              <a:gd name="connsiteY106-19398" fmla="*/ 2854036 h 5680363"/>
              <a:gd name="connsiteX107-19399" fmla="*/ 69329 w 1630849"/>
              <a:gd name="connsiteY107-19400" fmla="*/ 2895600 h 5680363"/>
              <a:gd name="connsiteX108-19401" fmla="*/ 83184 w 1630849"/>
              <a:gd name="connsiteY108-19402" fmla="*/ 3255818 h 5680363"/>
              <a:gd name="connsiteX109-19403" fmla="*/ 110893 w 1630849"/>
              <a:gd name="connsiteY109-19404" fmla="*/ 3297381 h 5680363"/>
              <a:gd name="connsiteX110-19405" fmla="*/ 124747 w 1630849"/>
              <a:gd name="connsiteY110-19406" fmla="*/ 3338945 h 5680363"/>
              <a:gd name="connsiteX111-19407" fmla="*/ 138602 w 1630849"/>
              <a:gd name="connsiteY111-19408" fmla="*/ 3574472 h 5680363"/>
              <a:gd name="connsiteX112-19409" fmla="*/ 180165 w 1630849"/>
              <a:gd name="connsiteY112-19410" fmla="*/ 3657600 h 5680363"/>
              <a:gd name="connsiteX113-19411" fmla="*/ 207874 w 1630849"/>
              <a:gd name="connsiteY113-19412" fmla="*/ 3740727 h 5680363"/>
              <a:gd name="connsiteX114-19413" fmla="*/ 263293 w 1630849"/>
              <a:gd name="connsiteY114-19414" fmla="*/ 3810000 h 5680363"/>
              <a:gd name="connsiteX115-19415" fmla="*/ 401838 w 1630849"/>
              <a:gd name="connsiteY115-19416" fmla="*/ 4544290 h 5680363"/>
              <a:gd name="connsiteX116-19417" fmla="*/ 471111 w 1630849"/>
              <a:gd name="connsiteY116-19418" fmla="*/ 5583382 h 5680363"/>
              <a:gd name="connsiteX117-19419" fmla="*/ 443402 w 1630849"/>
              <a:gd name="connsiteY117-19420" fmla="*/ 5181601 h 5680363"/>
              <a:gd name="connsiteX118-19421" fmla="*/ 332565 w 1630849"/>
              <a:gd name="connsiteY118-19422" fmla="*/ 3976254 h 5680363"/>
              <a:gd name="connsiteX119-19423" fmla="*/ 207874 w 1630849"/>
              <a:gd name="connsiteY119-19424" fmla="*/ 5264727 h 5680363"/>
              <a:gd name="connsiteX120-19425" fmla="*/ 166311 w 1630849"/>
              <a:gd name="connsiteY120-19426" fmla="*/ 5541818 h 5680363"/>
              <a:gd name="connsiteX121-19427" fmla="*/ 138602 w 1630849"/>
              <a:gd name="connsiteY121-19428" fmla="*/ 5583381 h 5680363"/>
              <a:gd name="connsiteX122-19429" fmla="*/ 304856 w 1630849"/>
              <a:gd name="connsiteY122-19430" fmla="*/ 5611091 h 5680363"/>
              <a:gd name="connsiteX123-19431" fmla="*/ 706638 w 1630849"/>
              <a:gd name="connsiteY123-19432" fmla="*/ 5597237 h 5680363"/>
              <a:gd name="connsiteX124-19433" fmla="*/ 748202 w 1630849"/>
              <a:gd name="connsiteY124-19434" fmla="*/ 5389419 h 5680363"/>
              <a:gd name="connsiteX125-19435" fmla="*/ 748202 w 1630849"/>
              <a:gd name="connsiteY125-19436" fmla="*/ 3893128 h 5680363"/>
              <a:gd name="connsiteX126-19437" fmla="*/ 706638 w 1630849"/>
              <a:gd name="connsiteY126-19438" fmla="*/ 3075710 h 5680363"/>
              <a:gd name="connsiteX127-19439" fmla="*/ 845184 w 1630849"/>
              <a:gd name="connsiteY127-19440" fmla="*/ 3061855 h 5680363"/>
              <a:gd name="connsiteX128-19441" fmla="*/ 1011438 w 1630849"/>
              <a:gd name="connsiteY128-19442" fmla="*/ 3048001 h 5680363"/>
              <a:gd name="connsiteX129-19443" fmla="*/ 1053002 w 1630849"/>
              <a:gd name="connsiteY129-19444" fmla="*/ 3034146 h 5680363"/>
              <a:gd name="connsiteX130-19445" fmla="*/ 1080711 w 1630849"/>
              <a:gd name="connsiteY130-19446" fmla="*/ 3283528 h 5680363"/>
              <a:gd name="connsiteX131-19447" fmla="*/ 1149984 w 1630849"/>
              <a:gd name="connsiteY131-19448" fmla="*/ 3713020 h 5680363"/>
              <a:gd name="connsiteX132-19449" fmla="*/ 1177694 w 1630849"/>
              <a:gd name="connsiteY132-19450" fmla="*/ 4904510 h 5680363"/>
              <a:gd name="connsiteX133-19451" fmla="*/ 1094564 w 1630849"/>
              <a:gd name="connsiteY133-19452" fmla="*/ 5680363 h 5680363"/>
              <a:gd name="connsiteX0-19453" fmla="*/ 969874 w 1630849"/>
              <a:gd name="connsiteY0-19454" fmla="*/ 304800 h 5680363"/>
              <a:gd name="connsiteX1-19455" fmla="*/ 1053002 w 1630849"/>
              <a:gd name="connsiteY1-19456" fmla="*/ 290945 h 5680363"/>
              <a:gd name="connsiteX2-19457" fmla="*/ 1094565 w 1630849"/>
              <a:gd name="connsiteY2-19458" fmla="*/ 277090 h 5680363"/>
              <a:gd name="connsiteX3-19459" fmla="*/ 1080711 w 1630849"/>
              <a:gd name="connsiteY3-19460" fmla="*/ 193963 h 5680363"/>
              <a:gd name="connsiteX4-19461" fmla="*/ 1025293 w 1630849"/>
              <a:gd name="connsiteY4-19462" fmla="*/ 124690 h 5680363"/>
              <a:gd name="connsiteX5-19463" fmla="*/ 956020 w 1630849"/>
              <a:gd name="connsiteY5-19464" fmla="*/ 69272 h 5680363"/>
              <a:gd name="connsiteX6-19465" fmla="*/ 831329 w 1630849"/>
              <a:gd name="connsiteY6-19466" fmla="*/ 0 h 5680363"/>
              <a:gd name="connsiteX7-19467" fmla="*/ 401838 w 1630849"/>
              <a:gd name="connsiteY7-19468" fmla="*/ 13854 h 5680363"/>
              <a:gd name="connsiteX8-19469" fmla="*/ 360274 w 1630849"/>
              <a:gd name="connsiteY8-19470" fmla="*/ 27709 h 5680363"/>
              <a:gd name="connsiteX9-19471" fmla="*/ 318711 w 1630849"/>
              <a:gd name="connsiteY9-19472" fmla="*/ 55418 h 5680363"/>
              <a:gd name="connsiteX10-19473" fmla="*/ 277147 w 1630849"/>
              <a:gd name="connsiteY10-19474" fmla="*/ 96981 h 5680363"/>
              <a:gd name="connsiteX11-19475" fmla="*/ 263293 w 1630849"/>
              <a:gd name="connsiteY11-19476" fmla="*/ 138545 h 5680363"/>
              <a:gd name="connsiteX12-19477" fmla="*/ 180165 w 1630849"/>
              <a:gd name="connsiteY12-19478" fmla="*/ 180109 h 5680363"/>
              <a:gd name="connsiteX13-19479" fmla="*/ 166311 w 1630849"/>
              <a:gd name="connsiteY13-19480" fmla="*/ 346363 h 5680363"/>
              <a:gd name="connsiteX14-19481" fmla="*/ 138602 w 1630849"/>
              <a:gd name="connsiteY14-19482" fmla="*/ 387927 h 5680363"/>
              <a:gd name="connsiteX15-19483" fmla="*/ 97038 w 1630849"/>
              <a:gd name="connsiteY15-19484" fmla="*/ 457200 h 5680363"/>
              <a:gd name="connsiteX16-19485" fmla="*/ 124747 w 1630849"/>
              <a:gd name="connsiteY16-19486" fmla="*/ 498763 h 5680363"/>
              <a:gd name="connsiteX17-19487" fmla="*/ 207874 w 1630849"/>
              <a:gd name="connsiteY17-19488" fmla="*/ 526472 h 5680363"/>
              <a:gd name="connsiteX18-19489" fmla="*/ 235584 w 1630849"/>
              <a:gd name="connsiteY18-19490" fmla="*/ 568036 h 5680363"/>
              <a:gd name="connsiteX19-19491" fmla="*/ 249438 w 1630849"/>
              <a:gd name="connsiteY19-19492" fmla="*/ 678872 h 5680363"/>
              <a:gd name="connsiteX20-19493" fmla="*/ 291002 w 1630849"/>
              <a:gd name="connsiteY20-19494" fmla="*/ 692727 h 5680363"/>
              <a:gd name="connsiteX21-19495" fmla="*/ 332565 w 1630849"/>
              <a:gd name="connsiteY21-19496" fmla="*/ 720436 h 5680363"/>
              <a:gd name="connsiteX22-19497" fmla="*/ 346420 w 1630849"/>
              <a:gd name="connsiteY22-19498" fmla="*/ 762000 h 5680363"/>
              <a:gd name="connsiteX23-19499" fmla="*/ 443401 w 1630849"/>
              <a:gd name="connsiteY23-19500" fmla="*/ 803564 h 5680363"/>
              <a:gd name="connsiteX24-19501" fmla="*/ 374128 w 1630849"/>
              <a:gd name="connsiteY24-19502" fmla="*/ 609601 h 5680363"/>
              <a:gd name="connsiteX25-19503" fmla="*/ 568092 w 1630849"/>
              <a:gd name="connsiteY25-19504" fmla="*/ 637310 h 5680363"/>
              <a:gd name="connsiteX26-19505" fmla="*/ 609655 w 1630849"/>
              <a:gd name="connsiteY26-19506" fmla="*/ 360219 h 5680363"/>
              <a:gd name="connsiteX27-19507" fmla="*/ 1025293 w 1630849"/>
              <a:gd name="connsiteY27-19508" fmla="*/ 152399 h 5680363"/>
              <a:gd name="connsiteX28-19509" fmla="*/ 595801 w 1630849"/>
              <a:gd name="connsiteY28-19510" fmla="*/ 346364 h 5680363"/>
              <a:gd name="connsiteX29-19511" fmla="*/ 568092 w 1630849"/>
              <a:gd name="connsiteY29-19512" fmla="*/ 678873 h 5680363"/>
              <a:gd name="connsiteX30-19513" fmla="*/ 429546 w 1630849"/>
              <a:gd name="connsiteY30-19514" fmla="*/ 581892 h 5680363"/>
              <a:gd name="connsiteX31-19515" fmla="*/ 415693 w 1630849"/>
              <a:gd name="connsiteY31-19516" fmla="*/ 1066800 h 5680363"/>
              <a:gd name="connsiteX32-19517" fmla="*/ 498820 w 1630849"/>
              <a:gd name="connsiteY32-19518" fmla="*/ 1094509 h 5680363"/>
              <a:gd name="connsiteX33-19519" fmla="*/ 609656 w 1630849"/>
              <a:gd name="connsiteY33-19520" fmla="*/ 1108363 h 5680363"/>
              <a:gd name="connsiteX34-19521" fmla="*/ 692784 w 1630849"/>
              <a:gd name="connsiteY34-19522" fmla="*/ 1136072 h 5680363"/>
              <a:gd name="connsiteX35-19523" fmla="*/ 734347 w 1630849"/>
              <a:gd name="connsiteY35-19524" fmla="*/ 1163781 h 5680363"/>
              <a:gd name="connsiteX36-19525" fmla="*/ 817474 w 1630849"/>
              <a:gd name="connsiteY36-19526" fmla="*/ 1191490 h 5680363"/>
              <a:gd name="connsiteX37-19527" fmla="*/ 845184 w 1630849"/>
              <a:gd name="connsiteY37-19528" fmla="*/ 1219200 h 5680363"/>
              <a:gd name="connsiteX38-19529" fmla="*/ 886747 w 1630849"/>
              <a:gd name="connsiteY38-19530" fmla="*/ 1233054 h 5680363"/>
              <a:gd name="connsiteX39-19531" fmla="*/ 845184 w 1630849"/>
              <a:gd name="connsiteY39-19532" fmla="*/ 1288472 h 5680363"/>
              <a:gd name="connsiteX40-19533" fmla="*/ 789765 w 1630849"/>
              <a:gd name="connsiteY40-19534" fmla="*/ 1288472 h 5680363"/>
              <a:gd name="connsiteX41-19535" fmla="*/ 734347 w 1630849"/>
              <a:gd name="connsiteY41-19536" fmla="*/ 1302327 h 5680363"/>
              <a:gd name="connsiteX42-19537" fmla="*/ 526529 w 1630849"/>
              <a:gd name="connsiteY42-19538" fmla="*/ 1288472 h 5680363"/>
              <a:gd name="connsiteX43-19539" fmla="*/ 443402 w 1630849"/>
              <a:gd name="connsiteY43-19540" fmla="*/ 1246909 h 5680363"/>
              <a:gd name="connsiteX44-19541" fmla="*/ 401838 w 1630849"/>
              <a:gd name="connsiteY44-19542" fmla="*/ 1233054 h 5680363"/>
              <a:gd name="connsiteX45-19543" fmla="*/ 360274 w 1630849"/>
              <a:gd name="connsiteY45-19544" fmla="*/ 1191490 h 5680363"/>
              <a:gd name="connsiteX46-19545" fmla="*/ 277147 w 1630849"/>
              <a:gd name="connsiteY46-19546" fmla="*/ 1246909 h 5680363"/>
              <a:gd name="connsiteX47-19547" fmla="*/ 263293 w 1630849"/>
              <a:gd name="connsiteY47-19548" fmla="*/ 1288472 h 5680363"/>
              <a:gd name="connsiteX48-19549" fmla="*/ 207874 w 1630849"/>
              <a:gd name="connsiteY48-19550" fmla="*/ 1371600 h 5680363"/>
              <a:gd name="connsiteX49-19551" fmla="*/ 180165 w 1630849"/>
              <a:gd name="connsiteY49-19552" fmla="*/ 1468581 h 5680363"/>
              <a:gd name="connsiteX50-19553" fmla="*/ 124747 w 1630849"/>
              <a:gd name="connsiteY50-19554" fmla="*/ 1551709 h 5680363"/>
              <a:gd name="connsiteX51-19555" fmla="*/ 69329 w 1630849"/>
              <a:gd name="connsiteY51-19556" fmla="*/ 1717963 h 5680363"/>
              <a:gd name="connsiteX52-19557" fmla="*/ 55474 w 1630849"/>
              <a:gd name="connsiteY52-19558" fmla="*/ 1759527 h 5680363"/>
              <a:gd name="connsiteX53-19559" fmla="*/ 41620 w 1630849"/>
              <a:gd name="connsiteY53-19560" fmla="*/ 1801090 h 5680363"/>
              <a:gd name="connsiteX54-19561" fmla="*/ 27765 w 1630849"/>
              <a:gd name="connsiteY54-19562" fmla="*/ 2064327 h 5680363"/>
              <a:gd name="connsiteX55-19563" fmla="*/ 13911 w 1630849"/>
              <a:gd name="connsiteY55-19564" fmla="*/ 2105890 h 5680363"/>
              <a:gd name="connsiteX56-19565" fmla="*/ 69328 w 1630849"/>
              <a:gd name="connsiteY56-19566" fmla="*/ 2576946 h 5680363"/>
              <a:gd name="connsiteX57-19567" fmla="*/ 56 w 1630849"/>
              <a:gd name="connsiteY57-19568" fmla="*/ 2798618 h 5680363"/>
              <a:gd name="connsiteX58-19569" fmla="*/ 13911 w 1630849"/>
              <a:gd name="connsiteY58-19570" fmla="*/ 2840181 h 5680363"/>
              <a:gd name="connsiteX59-19571" fmla="*/ 83184 w 1630849"/>
              <a:gd name="connsiteY59-19572" fmla="*/ 2854036 h 5680363"/>
              <a:gd name="connsiteX60-19573" fmla="*/ 138602 w 1630849"/>
              <a:gd name="connsiteY60-19574" fmla="*/ 2867890 h 5680363"/>
              <a:gd name="connsiteX61-19575" fmla="*/ 221729 w 1630849"/>
              <a:gd name="connsiteY61-19576" fmla="*/ 2840181 h 5680363"/>
              <a:gd name="connsiteX62-19577" fmla="*/ 277147 w 1630849"/>
              <a:gd name="connsiteY62-19578" fmla="*/ 2812472 h 5680363"/>
              <a:gd name="connsiteX63-19579" fmla="*/ 332565 w 1630849"/>
              <a:gd name="connsiteY63-19580" fmla="*/ 2798618 h 5680363"/>
              <a:gd name="connsiteX64-19581" fmla="*/ 457256 w 1630849"/>
              <a:gd name="connsiteY64-19582" fmla="*/ 2770909 h 5680363"/>
              <a:gd name="connsiteX65-19583" fmla="*/ 471111 w 1630849"/>
              <a:gd name="connsiteY65-19584" fmla="*/ 2729345 h 5680363"/>
              <a:gd name="connsiteX66-19585" fmla="*/ 387984 w 1630849"/>
              <a:gd name="connsiteY66-19586" fmla="*/ 2729345 h 5680363"/>
              <a:gd name="connsiteX67-19587" fmla="*/ 277147 w 1630849"/>
              <a:gd name="connsiteY67-19588" fmla="*/ 2812472 h 5680363"/>
              <a:gd name="connsiteX68-19589" fmla="*/ 221729 w 1630849"/>
              <a:gd name="connsiteY68-19590" fmla="*/ 2895600 h 5680363"/>
              <a:gd name="connsiteX69-19591" fmla="*/ 249438 w 1630849"/>
              <a:gd name="connsiteY69-19592" fmla="*/ 2937163 h 5680363"/>
              <a:gd name="connsiteX70-19593" fmla="*/ 332565 w 1630849"/>
              <a:gd name="connsiteY70-19594" fmla="*/ 2964872 h 5680363"/>
              <a:gd name="connsiteX71-19595" fmla="*/ 512674 w 1630849"/>
              <a:gd name="connsiteY71-19596" fmla="*/ 2951018 h 5680363"/>
              <a:gd name="connsiteX72-19597" fmla="*/ 637365 w 1630849"/>
              <a:gd name="connsiteY72-19598" fmla="*/ 2881746 h 5680363"/>
              <a:gd name="connsiteX73-19599" fmla="*/ 845184 w 1630849"/>
              <a:gd name="connsiteY73-19600" fmla="*/ 2909454 h 5680363"/>
              <a:gd name="connsiteX74-19601" fmla="*/ 623510 w 1630849"/>
              <a:gd name="connsiteY74-19602" fmla="*/ 2770908 h 5680363"/>
              <a:gd name="connsiteX75-19603" fmla="*/ 1011438 w 1630849"/>
              <a:gd name="connsiteY75-19604" fmla="*/ 2923309 h 5680363"/>
              <a:gd name="connsiteX76-19605" fmla="*/ 1011438 w 1630849"/>
              <a:gd name="connsiteY76-19606" fmla="*/ 2563091 h 5680363"/>
              <a:gd name="connsiteX77-19607" fmla="*/ 775911 w 1630849"/>
              <a:gd name="connsiteY77-19608" fmla="*/ 2438401 h 5680363"/>
              <a:gd name="connsiteX78-19609" fmla="*/ 471111 w 1630849"/>
              <a:gd name="connsiteY78-19610" fmla="*/ 2175163 h 5680363"/>
              <a:gd name="connsiteX79-19611" fmla="*/ 1149984 w 1630849"/>
              <a:gd name="connsiteY79-19612" fmla="*/ 2521528 h 5680363"/>
              <a:gd name="connsiteX80-19613" fmla="*/ 1454783 w 1630849"/>
              <a:gd name="connsiteY80-19614" fmla="*/ 1870364 h 5680363"/>
              <a:gd name="connsiteX81-19615" fmla="*/ 1219255 w 1630849"/>
              <a:gd name="connsiteY81-19616" fmla="*/ 1593273 h 5680363"/>
              <a:gd name="connsiteX82-19617" fmla="*/ 1066855 w 1630849"/>
              <a:gd name="connsiteY82-19618" fmla="*/ 1828801 h 5680363"/>
              <a:gd name="connsiteX83-19619" fmla="*/ 1011437 w 1630849"/>
              <a:gd name="connsiteY83-19620" fmla="*/ 2008910 h 5680363"/>
              <a:gd name="connsiteX84-19621" fmla="*/ 1066855 w 1630849"/>
              <a:gd name="connsiteY84-19622" fmla="*/ 2064328 h 5680363"/>
              <a:gd name="connsiteX85-19623" fmla="*/ 623510 w 1630849"/>
              <a:gd name="connsiteY85-19624" fmla="*/ 1524001 h 5680363"/>
              <a:gd name="connsiteX86-19625" fmla="*/ 748201 w 1630849"/>
              <a:gd name="connsiteY86-19626" fmla="*/ 1648691 h 5680363"/>
              <a:gd name="connsiteX87-19627" fmla="*/ 942166 w 1630849"/>
              <a:gd name="connsiteY87-19628" fmla="*/ 1981200 h 5680363"/>
              <a:gd name="connsiteX88-19629" fmla="*/ 1080710 w 1630849"/>
              <a:gd name="connsiteY88-19630" fmla="*/ 1745673 h 5680363"/>
              <a:gd name="connsiteX89-19631" fmla="*/ 1233110 w 1630849"/>
              <a:gd name="connsiteY89-19632" fmla="*/ 1551710 h 5680363"/>
              <a:gd name="connsiteX90-19633" fmla="*/ 1440927 w 1630849"/>
              <a:gd name="connsiteY90-19634" fmla="*/ 1690255 h 5680363"/>
              <a:gd name="connsiteX91-19635" fmla="*/ 1260818 w 1630849"/>
              <a:gd name="connsiteY91-19636" fmla="*/ 1482437 h 5680363"/>
              <a:gd name="connsiteX92-19637" fmla="*/ 1316237 w 1630849"/>
              <a:gd name="connsiteY92-19638" fmla="*/ 1468582 h 5680363"/>
              <a:gd name="connsiteX93-19639" fmla="*/ 1482493 w 1630849"/>
              <a:gd name="connsiteY93-19640" fmla="*/ 1385456 h 5680363"/>
              <a:gd name="connsiteX94-19641" fmla="*/ 1607183 w 1630849"/>
              <a:gd name="connsiteY94-19642" fmla="*/ 1634837 h 5680363"/>
              <a:gd name="connsiteX95-19643" fmla="*/ 1496346 w 1630849"/>
              <a:gd name="connsiteY95-19644" fmla="*/ 1704110 h 5680363"/>
              <a:gd name="connsiteX96-19645" fmla="*/ 1621037 w 1630849"/>
              <a:gd name="connsiteY96-19646" fmla="*/ 1676401 h 5680363"/>
              <a:gd name="connsiteX97-19647" fmla="*/ 1607184 w 1630849"/>
              <a:gd name="connsiteY97-19648" fmla="*/ 1870364 h 5680363"/>
              <a:gd name="connsiteX98-19649" fmla="*/ 1454784 w 1630849"/>
              <a:gd name="connsiteY98-19650" fmla="*/ 1828801 h 5680363"/>
              <a:gd name="connsiteX99-19651" fmla="*/ 1260820 w 1630849"/>
              <a:gd name="connsiteY99-19652" fmla="*/ 2313710 h 5680363"/>
              <a:gd name="connsiteX100-19653" fmla="*/ 1177693 w 1630849"/>
              <a:gd name="connsiteY100-19654" fmla="*/ 2507673 h 5680363"/>
              <a:gd name="connsiteX101-19655" fmla="*/ 1053002 w 1630849"/>
              <a:gd name="connsiteY101-19656" fmla="*/ 2521528 h 5680363"/>
              <a:gd name="connsiteX102-19657" fmla="*/ 1011438 w 1630849"/>
              <a:gd name="connsiteY102-19658" fmla="*/ 3048000 h 5680363"/>
              <a:gd name="connsiteX103-19659" fmla="*/ 291002 w 1630849"/>
              <a:gd name="connsiteY103-19660" fmla="*/ 3034145 h 5680363"/>
              <a:gd name="connsiteX104-19661" fmla="*/ 235584 w 1630849"/>
              <a:gd name="connsiteY104-19662" fmla="*/ 3020290 h 5680363"/>
              <a:gd name="connsiteX105-19663" fmla="*/ 124747 w 1630849"/>
              <a:gd name="connsiteY105-19664" fmla="*/ 3006436 h 5680363"/>
              <a:gd name="connsiteX106-19665" fmla="*/ 83184 w 1630849"/>
              <a:gd name="connsiteY106-19666" fmla="*/ 2895600 h 5680363"/>
              <a:gd name="connsiteX107-19667" fmla="*/ 55474 w 1630849"/>
              <a:gd name="connsiteY107-19668" fmla="*/ 2854036 h 5680363"/>
              <a:gd name="connsiteX108-19669" fmla="*/ 69329 w 1630849"/>
              <a:gd name="connsiteY108-19670" fmla="*/ 2895600 h 5680363"/>
              <a:gd name="connsiteX109-19671" fmla="*/ 83184 w 1630849"/>
              <a:gd name="connsiteY109-19672" fmla="*/ 3255818 h 5680363"/>
              <a:gd name="connsiteX110-19673" fmla="*/ 110893 w 1630849"/>
              <a:gd name="connsiteY110-19674" fmla="*/ 3297381 h 5680363"/>
              <a:gd name="connsiteX111-19675" fmla="*/ 124747 w 1630849"/>
              <a:gd name="connsiteY111-19676" fmla="*/ 3338945 h 5680363"/>
              <a:gd name="connsiteX112-19677" fmla="*/ 138602 w 1630849"/>
              <a:gd name="connsiteY112-19678" fmla="*/ 3574472 h 5680363"/>
              <a:gd name="connsiteX113-19679" fmla="*/ 180165 w 1630849"/>
              <a:gd name="connsiteY113-19680" fmla="*/ 3657600 h 5680363"/>
              <a:gd name="connsiteX114-19681" fmla="*/ 207874 w 1630849"/>
              <a:gd name="connsiteY114-19682" fmla="*/ 3740727 h 5680363"/>
              <a:gd name="connsiteX115-19683" fmla="*/ 263293 w 1630849"/>
              <a:gd name="connsiteY115-19684" fmla="*/ 3810000 h 5680363"/>
              <a:gd name="connsiteX116-19685" fmla="*/ 401838 w 1630849"/>
              <a:gd name="connsiteY116-19686" fmla="*/ 4544290 h 5680363"/>
              <a:gd name="connsiteX117-19687" fmla="*/ 471111 w 1630849"/>
              <a:gd name="connsiteY117-19688" fmla="*/ 5583382 h 5680363"/>
              <a:gd name="connsiteX118-19689" fmla="*/ 443402 w 1630849"/>
              <a:gd name="connsiteY118-19690" fmla="*/ 5181601 h 5680363"/>
              <a:gd name="connsiteX119-19691" fmla="*/ 332565 w 1630849"/>
              <a:gd name="connsiteY119-19692" fmla="*/ 3976254 h 5680363"/>
              <a:gd name="connsiteX120-19693" fmla="*/ 207874 w 1630849"/>
              <a:gd name="connsiteY120-19694" fmla="*/ 5264727 h 5680363"/>
              <a:gd name="connsiteX121-19695" fmla="*/ 166311 w 1630849"/>
              <a:gd name="connsiteY121-19696" fmla="*/ 5541818 h 5680363"/>
              <a:gd name="connsiteX122-19697" fmla="*/ 138602 w 1630849"/>
              <a:gd name="connsiteY122-19698" fmla="*/ 5583381 h 5680363"/>
              <a:gd name="connsiteX123-19699" fmla="*/ 304856 w 1630849"/>
              <a:gd name="connsiteY123-19700" fmla="*/ 5611091 h 5680363"/>
              <a:gd name="connsiteX124-19701" fmla="*/ 706638 w 1630849"/>
              <a:gd name="connsiteY124-19702" fmla="*/ 5597237 h 5680363"/>
              <a:gd name="connsiteX125-19703" fmla="*/ 748202 w 1630849"/>
              <a:gd name="connsiteY125-19704" fmla="*/ 5389419 h 5680363"/>
              <a:gd name="connsiteX126-19705" fmla="*/ 748202 w 1630849"/>
              <a:gd name="connsiteY126-19706" fmla="*/ 3893128 h 5680363"/>
              <a:gd name="connsiteX127-19707" fmla="*/ 706638 w 1630849"/>
              <a:gd name="connsiteY127-19708" fmla="*/ 3075710 h 5680363"/>
              <a:gd name="connsiteX128-19709" fmla="*/ 845184 w 1630849"/>
              <a:gd name="connsiteY128-19710" fmla="*/ 3061855 h 5680363"/>
              <a:gd name="connsiteX129-19711" fmla="*/ 1011438 w 1630849"/>
              <a:gd name="connsiteY129-19712" fmla="*/ 3048001 h 5680363"/>
              <a:gd name="connsiteX130-19713" fmla="*/ 1053002 w 1630849"/>
              <a:gd name="connsiteY130-19714" fmla="*/ 3034146 h 5680363"/>
              <a:gd name="connsiteX131-19715" fmla="*/ 1080711 w 1630849"/>
              <a:gd name="connsiteY131-19716" fmla="*/ 3283528 h 5680363"/>
              <a:gd name="connsiteX132-19717" fmla="*/ 1149984 w 1630849"/>
              <a:gd name="connsiteY132-19718" fmla="*/ 3713020 h 5680363"/>
              <a:gd name="connsiteX133-19719" fmla="*/ 1177694 w 1630849"/>
              <a:gd name="connsiteY133-19720" fmla="*/ 4904510 h 5680363"/>
              <a:gd name="connsiteX134" fmla="*/ 1094564 w 1630849"/>
              <a:gd name="connsiteY134" fmla="*/ 5680363 h 5680363"/>
              <a:gd name="connsiteX0-19721" fmla="*/ 969874 w 1630849"/>
              <a:gd name="connsiteY0-19722" fmla="*/ 304800 h 5680363"/>
              <a:gd name="connsiteX1-19723" fmla="*/ 1053002 w 1630849"/>
              <a:gd name="connsiteY1-19724" fmla="*/ 290945 h 5680363"/>
              <a:gd name="connsiteX2-19725" fmla="*/ 1094565 w 1630849"/>
              <a:gd name="connsiteY2-19726" fmla="*/ 277090 h 5680363"/>
              <a:gd name="connsiteX3-19727" fmla="*/ 1080711 w 1630849"/>
              <a:gd name="connsiteY3-19728" fmla="*/ 193963 h 5680363"/>
              <a:gd name="connsiteX4-19729" fmla="*/ 1025293 w 1630849"/>
              <a:gd name="connsiteY4-19730" fmla="*/ 124690 h 5680363"/>
              <a:gd name="connsiteX5-19731" fmla="*/ 956020 w 1630849"/>
              <a:gd name="connsiteY5-19732" fmla="*/ 69272 h 5680363"/>
              <a:gd name="connsiteX6-19733" fmla="*/ 831329 w 1630849"/>
              <a:gd name="connsiteY6-19734" fmla="*/ 0 h 5680363"/>
              <a:gd name="connsiteX7-19735" fmla="*/ 401838 w 1630849"/>
              <a:gd name="connsiteY7-19736" fmla="*/ 13854 h 5680363"/>
              <a:gd name="connsiteX8-19737" fmla="*/ 360274 w 1630849"/>
              <a:gd name="connsiteY8-19738" fmla="*/ 27709 h 5680363"/>
              <a:gd name="connsiteX9-19739" fmla="*/ 318711 w 1630849"/>
              <a:gd name="connsiteY9-19740" fmla="*/ 55418 h 5680363"/>
              <a:gd name="connsiteX10-19741" fmla="*/ 277147 w 1630849"/>
              <a:gd name="connsiteY10-19742" fmla="*/ 96981 h 5680363"/>
              <a:gd name="connsiteX11-19743" fmla="*/ 263293 w 1630849"/>
              <a:gd name="connsiteY11-19744" fmla="*/ 138545 h 5680363"/>
              <a:gd name="connsiteX12-19745" fmla="*/ 180165 w 1630849"/>
              <a:gd name="connsiteY12-19746" fmla="*/ 180109 h 5680363"/>
              <a:gd name="connsiteX13-19747" fmla="*/ 166311 w 1630849"/>
              <a:gd name="connsiteY13-19748" fmla="*/ 346363 h 5680363"/>
              <a:gd name="connsiteX14-19749" fmla="*/ 138602 w 1630849"/>
              <a:gd name="connsiteY14-19750" fmla="*/ 387927 h 5680363"/>
              <a:gd name="connsiteX15-19751" fmla="*/ 97038 w 1630849"/>
              <a:gd name="connsiteY15-19752" fmla="*/ 457200 h 5680363"/>
              <a:gd name="connsiteX16-19753" fmla="*/ 124747 w 1630849"/>
              <a:gd name="connsiteY16-19754" fmla="*/ 498763 h 5680363"/>
              <a:gd name="connsiteX17-19755" fmla="*/ 207874 w 1630849"/>
              <a:gd name="connsiteY17-19756" fmla="*/ 526472 h 5680363"/>
              <a:gd name="connsiteX18-19757" fmla="*/ 235584 w 1630849"/>
              <a:gd name="connsiteY18-19758" fmla="*/ 568036 h 5680363"/>
              <a:gd name="connsiteX19-19759" fmla="*/ 249438 w 1630849"/>
              <a:gd name="connsiteY19-19760" fmla="*/ 678872 h 5680363"/>
              <a:gd name="connsiteX20-19761" fmla="*/ 291002 w 1630849"/>
              <a:gd name="connsiteY20-19762" fmla="*/ 692727 h 5680363"/>
              <a:gd name="connsiteX21-19763" fmla="*/ 332565 w 1630849"/>
              <a:gd name="connsiteY21-19764" fmla="*/ 720436 h 5680363"/>
              <a:gd name="connsiteX22-19765" fmla="*/ 346420 w 1630849"/>
              <a:gd name="connsiteY22-19766" fmla="*/ 762000 h 5680363"/>
              <a:gd name="connsiteX23-19767" fmla="*/ 443401 w 1630849"/>
              <a:gd name="connsiteY23-19768" fmla="*/ 803564 h 5680363"/>
              <a:gd name="connsiteX24-19769" fmla="*/ 374128 w 1630849"/>
              <a:gd name="connsiteY24-19770" fmla="*/ 609601 h 5680363"/>
              <a:gd name="connsiteX25-19771" fmla="*/ 568092 w 1630849"/>
              <a:gd name="connsiteY25-19772" fmla="*/ 637310 h 5680363"/>
              <a:gd name="connsiteX26-19773" fmla="*/ 609655 w 1630849"/>
              <a:gd name="connsiteY26-19774" fmla="*/ 360219 h 5680363"/>
              <a:gd name="connsiteX27-19775" fmla="*/ 1025293 w 1630849"/>
              <a:gd name="connsiteY27-19776" fmla="*/ 152399 h 5680363"/>
              <a:gd name="connsiteX28-19777" fmla="*/ 595801 w 1630849"/>
              <a:gd name="connsiteY28-19778" fmla="*/ 346364 h 5680363"/>
              <a:gd name="connsiteX29-19779" fmla="*/ 554237 w 1630849"/>
              <a:gd name="connsiteY29-19780" fmla="*/ 665019 h 5680363"/>
              <a:gd name="connsiteX30-19781" fmla="*/ 568092 w 1630849"/>
              <a:gd name="connsiteY30-19782" fmla="*/ 678873 h 5680363"/>
              <a:gd name="connsiteX31-19783" fmla="*/ 429546 w 1630849"/>
              <a:gd name="connsiteY31-19784" fmla="*/ 581892 h 5680363"/>
              <a:gd name="connsiteX32-19785" fmla="*/ 415693 w 1630849"/>
              <a:gd name="connsiteY32-19786" fmla="*/ 1066800 h 5680363"/>
              <a:gd name="connsiteX33-19787" fmla="*/ 498820 w 1630849"/>
              <a:gd name="connsiteY33-19788" fmla="*/ 1094509 h 5680363"/>
              <a:gd name="connsiteX34-19789" fmla="*/ 609656 w 1630849"/>
              <a:gd name="connsiteY34-19790" fmla="*/ 1108363 h 5680363"/>
              <a:gd name="connsiteX35-19791" fmla="*/ 692784 w 1630849"/>
              <a:gd name="connsiteY35-19792" fmla="*/ 1136072 h 5680363"/>
              <a:gd name="connsiteX36-19793" fmla="*/ 734347 w 1630849"/>
              <a:gd name="connsiteY36-19794" fmla="*/ 1163781 h 5680363"/>
              <a:gd name="connsiteX37-19795" fmla="*/ 817474 w 1630849"/>
              <a:gd name="connsiteY37-19796" fmla="*/ 1191490 h 5680363"/>
              <a:gd name="connsiteX38-19797" fmla="*/ 845184 w 1630849"/>
              <a:gd name="connsiteY38-19798" fmla="*/ 1219200 h 5680363"/>
              <a:gd name="connsiteX39-19799" fmla="*/ 886747 w 1630849"/>
              <a:gd name="connsiteY39-19800" fmla="*/ 1233054 h 5680363"/>
              <a:gd name="connsiteX40-19801" fmla="*/ 845184 w 1630849"/>
              <a:gd name="connsiteY40-19802" fmla="*/ 1288472 h 5680363"/>
              <a:gd name="connsiteX41-19803" fmla="*/ 789765 w 1630849"/>
              <a:gd name="connsiteY41-19804" fmla="*/ 1288472 h 5680363"/>
              <a:gd name="connsiteX42-19805" fmla="*/ 734347 w 1630849"/>
              <a:gd name="connsiteY42-19806" fmla="*/ 1302327 h 5680363"/>
              <a:gd name="connsiteX43-19807" fmla="*/ 526529 w 1630849"/>
              <a:gd name="connsiteY43-19808" fmla="*/ 1288472 h 5680363"/>
              <a:gd name="connsiteX44-19809" fmla="*/ 443402 w 1630849"/>
              <a:gd name="connsiteY44-19810" fmla="*/ 1246909 h 5680363"/>
              <a:gd name="connsiteX45-19811" fmla="*/ 401838 w 1630849"/>
              <a:gd name="connsiteY45-19812" fmla="*/ 1233054 h 5680363"/>
              <a:gd name="connsiteX46-19813" fmla="*/ 360274 w 1630849"/>
              <a:gd name="connsiteY46-19814" fmla="*/ 1191490 h 5680363"/>
              <a:gd name="connsiteX47-19815" fmla="*/ 277147 w 1630849"/>
              <a:gd name="connsiteY47-19816" fmla="*/ 1246909 h 5680363"/>
              <a:gd name="connsiteX48-19817" fmla="*/ 263293 w 1630849"/>
              <a:gd name="connsiteY48-19818" fmla="*/ 1288472 h 5680363"/>
              <a:gd name="connsiteX49-19819" fmla="*/ 207874 w 1630849"/>
              <a:gd name="connsiteY49-19820" fmla="*/ 1371600 h 5680363"/>
              <a:gd name="connsiteX50-19821" fmla="*/ 180165 w 1630849"/>
              <a:gd name="connsiteY50-19822" fmla="*/ 1468581 h 5680363"/>
              <a:gd name="connsiteX51-19823" fmla="*/ 124747 w 1630849"/>
              <a:gd name="connsiteY51-19824" fmla="*/ 1551709 h 5680363"/>
              <a:gd name="connsiteX52-19825" fmla="*/ 69329 w 1630849"/>
              <a:gd name="connsiteY52-19826" fmla="*/ 1717963 h 5680363"/>
              <a:gd name="connsiteX53-19827" fmla="*/ 55474 w 1630849"/>
              <a:gd name="connsiteY53-19828" fmla="*/ 1759527 h 5680363"/>
              <a:gd name="connsiteX54-19829" fmla="*/ 41620 w 1630849"/>
              <a:gd name="connsiteY54-19830" fmla="*/ 1801090 h 5680363"/>
              <a:gd name="connsiteX55-19831" fmla="*/ 27765 w 1630849"/>
              <a:gd name="connsiteY55-19832" fmla="*/ 2064327 h 5680363"/>
              <a:gd name="connsiteX56-19833" fmla="*/ 13911 w 1630849"/>
              <a:gd name="connsiteY56-19834" fmla="*/ 2105890 h 5680363"/>
              <a:gd name="connsiteX57-19835" fmla="*/ 69328 w 1630849"/>
              <a:gd name="connsiteY57-19836" fmla="*/ 2576946 h 5680363"/>
              <a:gd name="connsiteX58-19837" fmla="*/ 56 w 1630849"/>
              <a:gd name="connsiteY58-19838" fmla="*/ 2798618 h 5680363"/>
              <a:gd name="connsiteX59-19839" fmla="*/ 13911 w 1630849"/>
              <a:gd name="connsiteY59-19840" fmla="*/ 2840181 h 5680363"/>
              <a:gd name="connsiteX60-19841" fmla="*/ 83184 w 1630849"/>
              <a:gd name="connsiteY60-19842" fmla="*/ 2854036 h 5680363"/>
              <a:gd name="connsiteX61-19843" fmla="*/ 138602 w 1630849"/>
              <a:gd name="connsiteY61-19844" fmla="*/ 2867890 h 5680363"/>
              <a:gd name="connsiteX62-19845" fmla="*/ 221729 w 1630849"/>
              <a:gd name="connsiteY62-19846" fmla="*/ 2840181 h 5680363"/>
              <a:gd name="connsiteX63-19847" fmla="*/ 277147 w 1630849"/>
              <a:gd name="connsiteY63-19848" fmla="*/ 2812472 h 5680363"/>
              <a:gd name="connsiteX64-19849" fmla="*/ 332565 w 1630849"/>
              <a:gd name="connsiteY64-19850" fmla="*/ 2798618 h 5680363"/>
              <a:gd name="connsiteX65-19851" fmla="*/ 457256 w 1630849"/>
              <a:gd name="connsiteY65-19852" fmla="*/ 2770909 h 5680363"/>
              <a:gd name="connsiteX66-19853" fmla="*/ 471111 w 1630849"/>
              <a:gd name="connsiteY66-19854" fmla="*/ 2729345 h 5680363"/>
              <a:gd name="connsiteX67-19855" fmla="*/ 387984 w 1630849"/>
              <a:gd name="connsiteY67-19856" fmla="*/ 2729345 h 5680363"/>
              <a:gd name="connsiteX68-19857" fmla="*/ 277147 w 1630849"/>
              <a:gd name="connsiteY68-19858" fmla="*/ 2812472 h 5680363"/>
              <a:gd name="connsiteX69-19859" fmla="*/ 221729 w 1630849"/>
              <a:gd name="connsiteY69-19860" fmla="*/ 2895600 h 5680363"/>
              <a:gd name="connsiteX70-19861" fmla="*/ 249438 w 1630849"/>
              <a:gd name="connsiteY70-19862" fmla="*/ 2937163 h 5680363"/>
              <a:gd name="connsiteX71-19863" fmla="*/ 332565 w 1630849"/>
              <a:gd name="connsiteY71-19864" fmla="*/ 2964872 h 5680363"/>
              <a:gd name="connsiteX72-19865" fmla="*/ 512674 w 1630849"/>
              <a:gd name="connsiteY72-19866" fmla="*/ 2951018 h 5680363"/>
              <a:gd name="connsiteX73-19867" fmla="*/ 637365 w 1630849"/>
              <a:gd name="connsiteY73-19868" fmla="*/ 2881746 h 5680363"/>
              <a:gd name="connsiteX74-19869" fmla="*/ 845184 w 1630849"/>
              <a:gd name="connsiteY74-19870" fmla="*/ 2909454 h 5680363"/>
              <a:gd name="connsiteX75-19871" fmla="*/ 623510 w 1630849"/>
              <a:gd name="connsiteY75-19872" fmla="*/ 2770908 h 5680363"/>
              <a:gd name="connsiteX76-19873" fmla="*/ 1011438 w 1630849"/>
              <a:gd name="connsiteY76-19874" fmla="*/ 2923309 h 5680363"/>
              <a:gd name="connsiteX77-19875" fmla="*/ 1011438 w 1630849"/>
              <a:gd name="connsiteY77-19876" fmla="*/ 2563091 h 5680363"/>
              <a:gd name="connsiteX78-19877" fmla="*/ 775911 w 1630849"/>
              <a:gd name="connsiteY78-19878" fmla="*/ 2438401 h 5680363"/>
              <a:gd name="connsiteX79-19879" fmla="*/ 471111 w 1630849"/>
              <a:gd name="connsiteY79-19880" fmla="*/ 2175163 h 5680363"/>
              <a:gd name="connsiteX80-19881" fmla="*/ 1149984 w 1630849"/>
              <a:gd name="connsiteY80-19882" fmla="*/ 2521528 h 5680363"/>
              <a:gd name="connsiteX81-19883" fmla="*/ 1454783 w 1630849"/>
              <a:gd name="connsiteY81-19884" fmla="*/ 1870364 h 5680363"/>
              <a:gd name="connsiteX82-19885" fmla="*/ 1219255 w 1630849"/>
              <a:gd name="connsiteY82-19886" fmla="*/ 1593273 h 5680363"/>
              <a:gd name="connsiteX83-19887" fmla="*/ 1066855 w 1630849"/>
              <a:gd name="connsiteY83-19888" fmla="*/ 1828801 h 5680363"/>
              <a:gd name="connsiteX84-19889" fmla="*/ 1011437 w 1630849"/>
              <a:gd name="connsiteY84-19890" fmla="*/ 2008910 h 5680363"/>
              <a:gd name="connsiteX85-19891" fmla="*/ 1066855 w 1630849"/>
              <a:gd name="connsiteY85-19892" fmla="*/ 2064328 h 5680363"/>
              <a:gd name="connsiteX86-19893" fmla="*/ 623510 w 1630849"/>
              <a:gd name="connsiteY86-19894" fmla="*/ 1524001 h 5680363"/>
              <a:gd name="connsiteX87-19895" fmla="*/ 748201 w 1630849"/>
              <a:gd name="connsiteY87-19896" fmla="*/ 1648691 h 5680363"/>
              <a:gd name="connsiteX88-19897" fmla="*/ 942166 w 1630849"/>
              <a:gd name="connsiteY88-19898" fmla="*/ 1981200 h 5680363"/>
              <a:gd name="connsiteX89-19899" fmla="*/ 1080710 w 1630849"/>
              <a:gd name="connsiteY89-19900" fmla="*/ 1745673 h 5680363"/>
              <a:gd name="connsiteX90-19901" fmla="*/ 1233110 w 1630849"/>
              <a:gd name="connsiteY90-19902" fmla="*/ 1551710 h 5680363"/>
              <a:gd name="connsiteX91-19903" fmla="*/ 1440927 w 1630849"/>
              <a:gd name="connsiteY91-19904" fmla="*/ 1690255 h 5680363"/>
              <a:gd name="connsiteX92-19905" fmla="*/ 1260818 w 1630849"/>
              <a:gd name="connsiteY92-19906" fmla="*/ 1482437 h 5680363"/>
              <a:gd name="connsiteX93-19907" fmla="*/ 1316237 w 1630849"/>
              <a:gd name="connsiteY93-19908" fmla="*/ 1468582 h 5680363"/>
              <a:gd name="connsiteX94-19909" fmla="*/ 1482493 w 1630849"/>
              <a:gd name="connsiteY94-19910" fmla="*/ 1385456 h 5680363"/>
              <a:gd name="connsiteX95-19911" fmla="*/ 1607183 w 1630849"/>
              <a:gd name="connsiteY95-19912" fmla="*/ 1634837 h 5680363"/>
              <a:gd name="connsiteX96-19913" fmla="*/ 1496346 w 1630849"/>
              <a:gd name="connsiteY96-19914" fmla="*/ 1704110 h 5680363"/>
              <a:gd name="connsiteX97-19915" fmla="*/ 1621037 w 1630849"/>
              <a:gd name="connsiteY97-19916" fmla="*/ 1676401 h 5680363"/>
              <a:gd name="connsiteX98-19917" fmla="*/ 1607184 w 1630849"/>
              <a:gd name="connsiteY98-19918" fmla="*/ 1870364 h 5680363"/>
              <a:gd name="connsiteX99-19919" fmla="*/ 1454784 w 1630849"/>
              <a:gd name="connsiteY99-19920" fmla="*/ 1828801 h 5680363"/>
              <a:gd name="connsiteX100-19921" fmla="*/ 1260820 w 1630849"/>
              <a:gd name="connsiteY100-19922" fmla="*/ 2313710 h 5680363"/>
              <a:gd name="connsiteX101-19923" fmla="*/ 1177693 w 1630849"/>
              <a:gd name="connsiteY101-19924" fmla="*/ 2507673 h 5680363"/>
              <a:gd name="connsiteX102-19925" fmla="*/ 1053002 w 1630849"/>
              <a:gd name="connsiteY102-19926" fmla="*/ 2521528 h 5680363"/>
              <a:gd name="connsiteX103-19927" fmla="*/ 1011438 w 1630849"/>
              <a:gd name="connsiteY103-19928" fmla="*/ 3048000 h 5680363"/>
              <a:gd name="connsiteX104-19929" fmla="*/ 291002 w 1630849"/>
              <a:gd name="connsiteY104-19930" fmla="*/ 3034145 h 5680363"/>
              <a:gd name="connsiteX105-19931" fmla="*/ 235584 w 1630849"/>
              <a:gd name="connsiteY105-19932" fmla="*/ 3020290 h 5680363"/>
              <a:gd name="connsiteX106-19933" fmla="*/ 124747 w 1630849"/>
              <a:gd name="connsiteY106-19934" fmla="*/ 3006436 h 5680363"/>
              <a:gd name="connsiteX107-19935" fmla="*/ 83184 w 1630849"/>
              <a:gd name="connsiteY107-19936" fmla="*/ 2895600 h 5680363"/>
              <a:gd name="connsiteX108-19937" fmla="*/ 55474 w 1630849"/>
              <a:gd name="connsiteY108-19938" fmla="*/ 2854036 h 5680363"/>
              <a:gd name="connsiteX109-19939" fmla="*/ 69329 w 1630849"/>
              <a:gd name="connsiteY109-19940" fmla="*/ 2895600 h 5680363"/>
              <a:gd name="connsiteX110-19941" fmla="*/ 83184 w 1630849"/>
              <a:gd name="connsiteY110-19942" fmla="*/ 3255818 h 5680363"/>
              <a:gd name="connsiteX111-19943" fmla="*/ 110893 w 1630849"/>
              <a:gd name="connsiteY111-19944" fmla="*/ 3297381 h 5680363"/>
              <a:gd name="connsiteX112-19945" fmla="*/ 124747 w 1630849"/>
              <a:gd name="connsiteY112-19946" fmla="*/ 3338945 h 5680363"/>
              <a:gd name="connsiteX113-19947" fmla="*/ 138602 w 1630849"/>
              <a:gd name="connsiteY113-19948" fmla="*/ 3574472 h 5680363"/>
              <a:gd name="connsiteX114-19949" fmla="*/ 180165 w 1630849"/>
              <a:gd name="connsiteY114-19950" fmla="*/ 3657600 h 5680363"/>
              <a:gd name="connsiteX115-19951" fmla="*/ 207874 w 1630849"/>
              <a:gd name="connsiteY115-19952" fmla="*/ 3740727 h 5680363"/>
              <a:gd name="connsiteX116-19953" fmla="*/ 263293 w 1630849"/>
              <a:gd name="connsiteY116-19954" fmla="*/ 3810000 h 5680363"/>
              <a:gd name="connsiteX117-19955" fmla="*/ 401838 w 1630849"/>
              <a:gd name="connsiteY117-19956" fmla="*/ 4544290 h 5680363"/>
              <a:gd name="connsiteX118-19957" fmla="*/ 471111 w 1630849"/>
              <a:gd name="connsiteY118-19958" fmla="*/ 5583382 h 5680363"/>
              <a:gd name="connsiteX119-19959" fmla="*/ 443402 w 1630849"/>
              <a:gd name="connsiteY119-19960" fmla="*/ 5181601 h 5680363"/>
              <a:gd name="connsiteX120-19961" fmla="*/ 332565 w 1630849"/>
              <a:gd name="connsiteY120-19962" fmla="*/ 3976254 h 5680363"/>
              <a:gd name="connsiteX121-19963" fmla="*/ 207874 w 1630849"/>
              <a:gd name="connsiteY121-19964" fmla="*/ 5264727 h 5680363"/>
              <a:gd name="connsiteX122-19965" fmla="*/ 166311 w 1630849"/>
              <a:gd name="connsiteY122-19966" fmla="*/ 5541818 h 5680363"/>
              <a:gd name="connsiteX123-19967" fmla="*/ 138602 w 1630849"/>
              <a:gd name="connsiteY123-19968" fmla="*/ 5583381 h 5680363"/>
              <a:gd name="connsiteX124-19969" fmla="*/ 304856 w 1630849"/>
              <a:gd name="connsiteY124-19970" fmla="*/ 5611091 h 5680363"/>
              <a:gd name="connsiteX125-19971" fmla="*/ 706638 w 1630849"/>
              <a:gd name="connsiteY125-19972" fmla="*/ 5597237 h 5680363"/>
              <a:gd name="connsiteX126-19973" fmla="*/ 748202 w 1630849"/>
              <a:gd name="connsiteY126-19974" fmla="*/ 5389419 h 5680363"/>
              <a:gd name="connsiteX127-19975" fmla="*/ 748202 w 1630849"/>
              <a:gd name="connsiteY127-19976" fmla="*/ 3893128 h 5680363"/>
              <a:gd name="connsiteX128-19977" fmla="*/ 706638 w 1630849"/>
              <a:gd name="connsiteY128-19978" fmla="*/ 3075710 h 5680363"/>
              <a:gd name="connsiteX129-19979" fmla="*/ 845184 w 1630849"/>
              <a:gd name="connsiteY129-19980" fmla="*/ 3061855 h 5680363"/>
              <a:gd name="connsiteX130-19981" fmla="*/ 1011438 w 1630849"/>
              <a:gd name="connsiteY130-19982" fmla="*/ 3048001 h 5680363"/>
              <a:gd name="connsiteX131-19983" fmla="*/ 1053002 w 1630849"/>
              <a:gd name="connsiteY131-19984" fmla="*/ 3034146 h 5680363"/>
              <a:gd name="connsiteX132-19985" fmla="*/ 1080711 w 1630849"/>
              <a:gd name="connsiteY132-19986" fmla="*/ 3283528 h 5680363"/>
              <a:gd name="connsiteX133-19987" fmla="*/ 1149984 w 1630849"/>
              <a:gd name="connsiteY133-19988" fmla="*/ 3713020 h 5680363"/>
              <a:gd name="connsiteX134-19989" fmla="*/ 1177694 w 1630849"/>
              <a:gd name="connsiteY134-19990" fmla="*/ 4904510 h 5680363"/>
              <a:gd name="connsiteX135" fmla="*/ 1094564 w 1630849"/>
              <a:gd name="connsiteY135" fmla="*/ 5680363 h 5680363"/>
              <a:gd name="connsiteX0-19991" fmla="*/ 969874 w 1630849"/>
              <a:gd name="connsiteY0-19992" fmla="*/ 304800 h 5680363"/>
              <a:gd name="connsiteX1-19993" fmla="*/ 1053002 w 1630849"/>
              <a:gd name="connsiteY1-19994" fmla="*/ 290945 h 5680363"/>
              <a:gd name="connsiteX2-19995" fmla="*/ 1094565 w 1630849"/>
              <a:gd name="connsiteY2-19996" fmla="*/ 277090 h 5680363"/>
              <a:gd name="connsiteX3-19997" fmla="*/ 1080711 w 1630849"/>
              <a:gd name="connsiteY3-19998" fmla="*/ 193963 h 5680363"/>
              <a:gd name="connsiteX4-19999" fmla="*/ 1025293 w 1630849"/>
              <a:gd name="connsiteY4-20000" fmla="*/ 124690 h 5680363"/>
              <a:gd name="connsiteX5-20001" fmla="*/ 956020 w 1630849"/>
              <a:gd name="connsiteY5-20002" fmla="*/ 69272 h 5680363"/>
              <a:gd name="connsiteX6-20003" fmla="*/ 831329 w 1630849"/>
              <a:gd name="connsiteY6-20004" fmla="*/ 0 h 5680363"/>
              <a:gd name="connsiteX7-20005" fmla="*/ 401838 w 1630849"/>
              <a:gd name="connsiteY7-20006" fmla="*/ 13854 h 5680363"/>
              <a:gd name="connsiteX8-20007" fmla="*/ 360274 w 1630849"/>
              <a:gd name="connsiteY8-20008" fmla="*/ 27709 h 5680363"/>
              <a:gd name="connsiteX9-20009" fmla="*/ 318711 w 1630849"/>
              <a:gd name="connsiteY9-20010" fmla="*/ 55418 h 5680363"/>
              <a:gd name="connsiteX10-20011" fmla="*/ 277147 w 1630849"/>
              <a:gd name="connsiteY10-20012" fmla="*/ 96981 h 5680363"/>
              <a:gd name="connsiteX11-20013" fmla="*/ 263293 w 1630849"/>
              <a:gd name="connsiteY11-20014" fmla="*/ 138545 h 5680363"/>
              <a:gd name="connsiteX12-20015" fmla="*/ 180165 w 1630849"/>
              <a:gd name="connsiteY12-20016" fmla="*/ 180109 h 5680363"/>
              <a:gd name="connsiteX13-20017" fmla="*/ 166311 w 1630849"/>
              <a:gd name="connsiteY13-20018" fmla="*/ 346363 h 5680363"/>
              <a:gd name="connsiteX14-20019" fmla="*/ 138602 w 1630849"/>
              <a:gd name="connsiteY14-20020" fmla="*/ 387927 h 5680363"/>
              <a:gd name="connsiteX15-20021" fmla="*/ 97038 w 1630849"/>
              <a:gd name="connsiteY15-20022" fmla="*/ 457200 h 5680363"/>
              <a:gd name="connsiteX16-20023" fmla="*/ 124747 w 1630849"/>
              <a:gd name="connsiteY16-20024" fmla="*/ 498763 h 5680363"/>
              <a:gd name="connsiteX17-20025" fmla="*/ 207874 w 1630849"/>
              <a:gd name="connsiteY17-20026" fmla="*/ 526472 h 5680363"/>
              <a:gd name="connsiteX18-20027" fmla="*/ 235584 w 1630849"/>
              <a:gd name="connsiteY18-20028" fmla="*/ 568036 h 5680363"/>
              <a:gd name="connsiteX19-20029" fmla="*/ 249438 w 1630849"/>
              <a:gd name="connsiteY19-20030" fmla="*/ 678872 h 5680363"/>
              <a:gd name="connsiteX20-20031" fmla="*/ 291002 w 1630849"/>
              <a:gd name="connsiteY20-20032" fmla="*/ 692727 h 5680363"/>
              <a:gd name="connsiteX21-20033" fmla="*/ 332565 w 1630849"/>
              <a:gd name="connsiteY21-20034" fmla="*/ 720436 h 5680363"/>
              <a:gd name="connsiteX22-20035" fmla="*/ 346420 w 1630849"/>
              <a:gd name="connsiteY22-20036" fmla="*/ 762000 h 5680363"/>
              <a:gd name="connsiteX23-20037" fmla="*/ 443401 w 1630849"/>
              <a:gd name="connsiteY23-20038" fmla="*/ 803564 h 5680363"/>
              <a:gd name="connsiteX24-20039" fmla="*/ 374128 w 1630849"/>
              <a:gd name="connsiteY24-20040" fmla="*/ 609601 h 5680363"/>
              <a:gd name="connsiteX25-20041" fmla="*/ 568092 w 1630849"/>
              <a:gd name="connsiteY25-20042" fmla="*/ 637310 h 5680363"/>
              <a:gd name="connsiteX26-20043" fmla="*/ 609655 w 1630849"/>
              <a:gd name="connsiteY26-20044" fmla="*/ 360219 h 5680363"/>
              <a:gd name="connsiteX27-20045" fmla="*/ 1025293 w 1630849"/>
              <a:gd name="connsiteY27-20046" fmla="*/ 152399 h 5680363"/>
              <a:gd name="connsiteX28-20047" fmla="*/ 734346 w 1630849"/>
              <a:gd name="connsiteY28-20048" fmla="*/ 429491 h 5680363"/>
              <a:gd name="connsiteX29-20049" fmla="*/ 595801 w 1630849"/>
              <a:gd name="connsiteY29-20050" fmla="*/ 346364 h 5680363"/>
              <a:gd name="connsiteX30-20051" fmla="*/ 554237 w 1630849"/>
              <a:gd name="connsiteY30-20052" fmla="*/ 665019 h 5680363"/>
              <a:gd name="connsiteX31-20053" fmla="*/ 568092 w 1630849"/>
              <a:gd name="connsiteY31-20054" fmla="*/ 678873 h 5680363"/>
              <a:gd name="connsiteX32-20055" fmla="*/ 429546 w 1630849"/>
              <a:gd name="connsiteY32-20056" fmla="*/ 581892 h 5680363"/>
              <a:gd name="connsiteX33-20057" fmla="*/ 415693 w 1630849"/>
              <a:gd name="connsiteY33-20058" fmla="*/ 1066800 h 5680363"/>
              <a:gd name="connsiteX34-20059" fmla="*/ 498820 w 1630849"/>
              <a:gd name="connsiteY34-20060" fmla="*/ 1094509 h 5680363"/>
              <a:gd name="connsiteX35-20061" fmla="*/ 609656 w 1630849"/>
              <a:gd name="connsiteY35-20062" fmla="*/ 1108363 h 5680363"/>
              <a:gd name="connsiteX36-20063" fmla="*/ 692784 w 1630849"/>
              <a:gd name="connsiteY36-20064" fmla="*/ 1136072 h 5680363"/>
              <a:gd name="connsiteX37-20065" fmla="*/ 734347 w 1630849"/>
              <a:gd name="connsiteY37-20066" fmla="*/ 1163781 h 5680363"/>
              <a:gd name="connsiteX38-20067" fmla="*/ 817474 w 1630849"/>
              <a:gd name="connsiteY38-20068" fmla="*/ 1191490 h 5680363"/>
              <a:gd name="connsiteX39-20069" fmla="*/ 845184 w 1630849"/>
              <a:gd name="connsiteY39-20070" fmla="*/ 1219200 h 5680363"/>
              <a:gd name="connsiteX40-20071" fmla="*/ 886747 w 1630849"/>
              <a:gd name="connsiteY40-20072" fmla="*/ 1233054 h 5680363"/>
              <a:gd name="connsiteX41-20073" fmla="*/ 845184 w 1630849"/>
              <a:gd name="connsiteY41-20074" fmla="*/ 1288472 h 5680363"/>
              <a:gd name="connsiteX42-20075" fmla="*/ 789765 w 1630849"/>
              <a:gd name="connsiteY42-20076" fmla="*/ 1288472 h 5680363"/>
              <a:gd name="connsiteX43-20077" fmla="*/ 734347 w 1630849"/>
              <a:gd name="connsiteY43-20078" fmla="*/ 1302327 h 5680363"/>
              <a:gd name="connsiteX44-20079" fmla="*/ 526529 w 1630849"/>
              <a:gd name="connsiteY44-20080" fmla="*/ 1288472 h 5680363"/>
              <a:gd name="connsiteX45-20081" fmla="*/ 443402 w 1630849"/>
              <a:gd name="connsiteY45-20082" fmla="*/ 1246909 h 5680363"/>
              <a:gd name="connsiteX46-20083" fmla="*/ 401838 w 1630849"/>
              <a:gd name="connsiteY46-20084" fmla="*/ 1233054 h 5680363"/>
              <a:gd name="connsiteX47-20085" fmla="*/ 360274 w 1630849"/>
              <a:gd name="connsiteY47-20086" fmla="*/ 1191490 h 5680363"/>
              <a:gd name="connsiteX48-20087" fmla="*/ 277147 w 1630849"/>
              <a:gd name="connsiteY48-20088" fmla="*/ 1246909 h 5680363"/>
              <a:gd name="connsiteX49-20089" fmla="*/ 263293 w 1630849"/>
              <a:gd name="connsiteY49-20090" fmla="*/ 1288472 h 5680363"/>
              <a:gd name="connsiteX50-20091" fmla="*/ 207874 w 1630849"/>
              <a:gd name="connsiteY50-20092" fmla="*/ 1371600 h 5680363"/>
              <a:gd name="connsiteX51-20093" fmla="*/ 180165 w 1630849"/>
              <a:gd name="connsiteY51-20094" fmla="*/ 1468581 h 5680363"/>
              <a:gd name="connsiteX52-20095" fmla="*/ 124747 w 1630849"/>
              <a:gd name="connsiteY52-20096" fmla="*/ 1551709 h 5680363"/>
              <a:gd name="connsiteX53-20097" fmla="*/ 69329 w 1630849"/>
              <a:gd name="connsiteY53-20098" fmla="*/ 1717963 h 5680363"/>
              <a:gd name="connsiteX54-20099" fmla="*/ 55474 w 1630849"/>
              <a:gd name="connsiteY54-20100" fmla="*/ 1759527 h 5680363"/>
              <a:gd name="connsiteX55-20101" fmla="*/ 41620 w 1630849"/>
              <a:gd name="connsiteY55-20102" fmla="*/ 1801090 h 5680363"/>
              <a:gd name="connsiteX56-20103" fmla="*/ 27765 w 1630849"/>
              <a:gd name="connsiteY56-20104" fmla="*/ 2064327 h 5680363"/>
              <a:gd name="connsiteX57-20105" fmla="*/ 13911 w 1630849"/>
              <a:gd name="connsiteY57-20106" fmla="*/ 2105890 h 5680363"/>
              <a:gd name="connsiteX58-20107" fmla="*/ 69328 w 1630849"/>
              <a:gd name="connsiteY58-20108" fmla="*/ 2576946 h 5680363"/>
              <a:gd name="connsiteX59-20109" fmla="*/ 56 w 1630849"/>
              <a:gd name="connsiteY59-20110" fmla="*/ 2798618 h 5680363"/>
              <a:gd name="connsiteX60-20111" fmla="*/ 13911 w 1630849"/>
              <a:gd name="connsiteY60-20112" fmla="*/ 2840181 h 5680363"/>
              <a:gd name="connsiteX61-20113" fmla="*/ 83184 w 1630849"/>
              <a:gd name="connsiteY61-20114" fmla="*/ 2854036 h 5680363"/>
              <a:gd name="connsiteX62-20115" fmla="*/ 138602 w 1630849"/>
              <a:gd name="connsiteY62-20116" fmla="*/ 2867890 h 5680363"/>
              <a:gd name="connsiteX63-20117" fmla="*/ 221729 w 1630849"/>
              <a:gd name="connsiteY63-20118" fmla="*/ 2840181 h 5680363"/>
              <a:gd name="connsiteX64-20119" fmla="*/ 277147 w 1630849"/>
              <a:gd name="connsiteY64-20120" fmla="*/ 2812472 h 5680363"/>
              <a:gd name="connsiteX65-20121" fmla="*/ 332565 w 1630849"/>
              <a:gd name="connsiteY65-20122" fmla="*/ 2798618 h 5680363"/>
              <a:gd name="connsiteX66-20123" fmla="*/ 457256 w 1630849"/>
              <a:gd name="connsiteY66-20124" fmla="*/ 2770909 h 5680363"/>
              <a:gd name="connsiteX67-20125" fmla="*/ 471111 w 1630849"/>
              <a:gd name="connsiteY67-20126" fmla="*/ 2729345 h 5680363"/>
              <a:gd name="connsiteX68-20127" fmla="*/ 387984 w 1630849"/>
              <a:gd name="connsiteY68-20128" fmla="*/ 2729345 h 5680363"/>
              <a:gd name="connsiteX69-20129" fmla="*/ 277147 w 1630849"/>
              <a:gd name="connsiteY69-20130" fmla="*/ 2812472 h 5680363"/>
              <a:gd name="connsiteX70-20131" fmla="*/ 221729 w 1630849"/>
              <a:gd name="connsiteY70-20132" fmla="*/ 2895600 h 5680363"/>
              <a:gd name="connsiteX71-20133" fmla="*/ 249438 w 1630849"/>
              <a:gd name="connsiteY71-20134" fmla="*/ 2937163 h 5680363"/>
              <a:gd name="connsiteX72-20135" fmla="*/ 332565 w 1630849"/>
              <a:gd name="connsiteY72-20136" fmla="*/ 2964872 h 5680363"/>
              <a:gd name="connsiteX73-20137" fmla="*/ 512674 w 1630849"/>
              <a:gd name="connsiteY73-20138" fmla="*/ 2951018 h 5680363"/>
              <a:gd name="connsiteX74-20139" fmla="*/ 637365 w 1630849"/>
              <a:gd name="connsiteY74-20140" fmla="*/ 2881746 h 5680363"/>
              <a:gd name="connsiteX75-20141" fmla="*/ 845184 w 1630849"/>
              <a:gd name="connsiteY75-20142" fmla="*/ 2909454 h 5680363"/>
              <a:gd name="connsiteX76-20143" fmla="*/ 623510 w 1630849"/>
              <a:gd name="connsiteY76-20144" fmla="*/ 2770908 h 5680363"/>
              <a:gd name="connsiteX77-20145" fmla="*/ 1011438 w 1630849"/>
              <a:gd name="connsiteY77-20146" fmla="*/ 2923309 h 5680363"/>
              <a:gd name="connsiteX78-20147" fmla="*/ 1011438 w 1630849"/>
              <a:gd name="connsiteY78-20148" fmla="*/ 2563091 h 5680363"/>
              <a:gd name="connsiteX79-20149" fmla="*/ 775911 w 1630849"/>
              <a:gd name="connsiteY79-20150" fmla="*/ 2438401 h 5680363"/>
              <a:gd name="connsiteX80-20151" fmla="*/ 471111 w 1630849"/>
              <a:gd name="connsiteY80-20152" fmla="*/ 2175163 h 5680363"/>
              <a:gd name="connsiteX81-20153" fmla="*/ 1149984 w 1630849"/>
              <a:gd name="connsiteY81-20154" fmla="*/ 2521528 h 5680363"/>
              <a:gd name="connsiteX82-20155" fmla="*/ 1454783 w 1630849"/>
              <a:gd name="connsiteY82-20156" fmla="*/ 1870364 h 5680363"/>
              <a:gd name="connsiteX83-20157" fmla="*/ 1219255 w 1630849"/>
              <a:gd name="connsiteY83-20158" fmla="*/ 1593273 h 5680363"/>
              <a:gd name="connsiteX84-20159" fmla="*/ 1066855 w 1630849"/>
              <a:gd name="connsiteY84-20160" fmla="*/ 1828801 h 5680363"/>
              <a:gd name="connsiteX85-20161" fmla="*/ 1011437 w 1630849"/>
              <a:gd name="connsiteY85-20162" fmla="*/ 2008910 h 5680363"/>
              <a:gd name="connsiteX86-20163" fmla="*/ 1066855 w 1630849"/>
              <a:gd name="connsiteY86-20164" fmla="*/ 2064328 h 5680363"/>
              <a:gd name="connsiteX87-20165" fmla="*/ 623510 w 1630849"/>
              <a:gd name="connsiteY87-20166" fmla="*/ 1524001 h 5680363"/>
              <a:gd name="connsiteX88-20167" fmla="*/ 748201 w 1630849"/>
              <a:gd name="connsiteY88-20168" fmla="*/ 1648691 h 5680363"/>
              <a:gd name="connsiteX89-20169" fmla="*/ 942166 w 1630849"/>
              <a:gd name="connsiteY89-20170" fmla="*/ 1981200 h 5680363"/>
              <a:gd name="connsiteX90-20171" fmla="*/ 1080710 w 1630849"/>
              <a:gd name="connsiteY90-20172" fmla="*/ 1745673 h 5680363"/>
              <a:gd name="connsiteX91-20173" fmla="*/ 1233110 w 1630849"/>
              <a:gd name="connsiteY91-20174" fmla="*/ 1551710 h 5680363"/>
              <a:gd name="connsiteX92-20175" fmla="*/ 1440927 w 1630849"/>
              <a:gd name="connsiteY92-20176" fmla="*/ 1690255 h 5680363"/>
              <a:gd name="connsiteX93-20177" fmla="*/ 1260818 w 1630849"/>
              <a:gd name="connsiteY93-20178" fmla="*/ 1482437 h 5680363"/>
              <a:gd name="connsiteX94-20179" fmla="*/ 1316237 w 1630849"/>
              <a:gd name="connsiteY94-20180" fmla="*/ 1468582 h 5680363"/>
              <a:gd name="connsiteX95-20181" fmla="*/ 1482493 w 1630849"/>
              <a:gd name="connsiteY95-20182" fmla="*/ 1385456 h 5680363"/>
              <a:gd name="connsiteX96-20183" fmla="*/ 1607183 w 1630849"/>
              <a:gd name="connsiteY96-20184" fmla="*/ 1634837 h 5680363"/>
              <a:gd name="connsiteX97-20185" fmla="*/ 1496346 w 1630849"/>
              <a:gd name="connsiteY97-20186" fmla="*/ 1704110 h 5680363"/>
              <a:gd name="connsiteX98-20187" fmla="*/ 1621037 w 1630849"/>
              <a:gd name="connsiteY98-20188" fmla="*/ 1676401 h 5680363"/>
              <a:gd name="connsiteX99-20189" fmla="*/ 1607184 w 1630849"/>
              <a:gd name="connsiteY99-20190" fmla="*/ 1870364 h 5680363"/>
              <a:gd name="connsiteX100-20191" fmla="*/ 1454784 w 1630849"/>
              <a:gd name="connsiteY100-20192" fmla="*/ 1828801 h 5680363"/>
              <a:gd name="connsiteX101-20193" fmla="*/ 1260820 w 1630849"/>
              <a:gd name="connsiteY101-20194" fmla="*/ 2313710 h 5680363"/>
              <a:gd name="connsiteX102-20195" fmla="*/ 1177693 w 1630849"/>
              <a:gd name="connsiteY102-20196" fmla="*/ 2507673 h 5680363"/>
              <a:gd name="connsiteX103-20197" fmla="*/ 1053002 w 1630849"/>
              <a:gd name="connsiteY103-20198" fmla="*/ 2521528 h 5680363"/>
              <a:gd name="connsiteX104-20199" fmla="*/ 1011438 w 1630849"/>
              <a:gd name="connsiteY104-20200" fmla="*/ 3048000 h 5680363"/>
              <a:gd name="connsiteX105-20201" fmla="*/ 291002 w 1630849"/>
              <a:gd name="connsiteY105-20202" fmla="*/ 3034145 h 5680363"/>
              <a:gd name="connsiteX106-20203" fmla="*/ 235584 w 1630849"/>
              <a:gd name="connsiteY106-20204" fmla="*/ 3020290 h 5680363"/>
              <a:gd name="connsiteX107-20205" fmla="*/ 124747 w 1630849"/>
              <a:gd name="connsiteY107-20206" fmla="*/ 3006436 h 5680363"/>
              <a:gd name="connsiteX108-20207" fmla="*/ 83184 w 1630849"/>
              <a:gd name="connsiteY108-20208" fmla="*/ 2895600 h 5680363"/>
              <a:gd name="connsiteX109-20209" fmla="*/ 55474 w 1630849"/>
              <a:gd name="connsiteY109-20210" fmla="*/ 2854036 h 5680363"/>
              <a:gd name="connsiteX110-20211" fmla="*/ 69329 w 1630849"/>
              <a:gd name="connsiteY110-20212" fmla="*/ 2895600 h 5680363"/>
              <a:gd name="connsiteX111-20213" fmla="*/ 83184 w 1630849"/>
              <a:gd name="connsiteY111-20214" fmla="*/ 3255818 h 5680363"/>
              <a:gd name="connsiteX112-20215" fmla="*/ 110893 w 1630849"/>
              <a:gd name="connsiteY112-20216" fmla="*/ 3297381 h 5680363"/>
              <a:gd name="connsiteX113-20217" fmla="*/ 124747 w 1630849"/>
              <a:gd name="connsiteY113-20218" fmla="*/ 3338945 h 5680363"/>
              <a:gd name="connsiteX114-20219" fmla="*/ 138602 w 1630849"/>
              <a:gd name="connsiteY114-20220" fmla="*/ 3574472 h 5680363"/>
              <a:gd name="connsiteX115-20221" fmla="*/ 180165 w 1630849"/>
              <a:gd name="connsiteY115-20222" fmla="*/ 3657600 h 5680363"/>
              <a:gd name="connsiteX116-20223" fmla="*/ 207874 w 1630849"/>
              <a:gd name="connsiteY116-20224" fmla="*/ 3740727 h 5680363"/>
              <a:gd name="connsiteX117-20225" fmla="*/ 263293 w 1630849"/>
              <a:gd name="connsiteY117-20226" fmla="*/ 3810000 h 5680363"/>
              <a:gd name="connsiteX118-20227" fmla="*/ 401838 w 1630849"/>
              <a:gd name="connsiteY118-20228" fmla="*/ 4544290 h 5680363"/>
              <a:gd name="connsiteX119-20229" fmla="*/ 471111 w 1630849"/>
              <a:gd name="connsiteY119-20230" fmla="*/ 5583382 h 5680363"/>
              <a:gd name="connsiteX120-20231" fmla="*/ 443402 w 1630849"/>
              <a:gd name="connsiteY120-20232" fmla="*/ 5181601 h 5680363"/>
              <a:gd name="connsiteX121-20233" fmla="*/ 332565 w 1630849"/>
              <a:gd name="connsiteY121-20234" fmla="*/ 3976254 h 5680363"/>
              <a:gd name="connsiteX122-20235" fmla="*/ 207874 w 1630849"/>
              <a:gd name="connsiteY122-20236" fmla="*/ 5264727 h 5680363"/>
              <a:gd name="connsiteX123-20237" fmla="*/ 166311 w 1630849"/>
              <a:gd name="connsiteY123-20238" fmla="*/ 5541818 h 5680363"/>
              <a:gd name="connsiteX124-20239" fmla="*/ 138602 w 1630849"/>
              <a:gd name="connsiteY124-20240" fmla="*/ 5583381 h 5680363"/>
              <a:gd name="connsiteX125-20241" fmla="*/ 304856 w 1630849"/>
              <a:gd name="connsiteY125-20242" fmla="*/ 5611091 h 5680363"/>
              <a:gd name="connsiteX126-20243" fmla="*/ 706638 w 1630849"/>
              <a:gd name="connsiteY126-20244" fmla="*/ 5597237 h 5680363"/>
              <a:gd name="connsiteX127-20245" fmla="*/ 748202 w 1630849"/>
              <a:gd name="connsiteY127-20246" fmla="*/ 5389419 h 5680363"/>
              <a:gd name="connsiteX128-20247" fmla="*/ 748202 w 1630849"/>
              <a:gd name="connsiteY128-20248" fmla="*/ 3893128 h 5680363"/>
              <a:gd name="connsiteX129-20249" fmla="*/ 706638 w 1630849"/>
              <a:gd name="connsiteY129-20250" fmla="*/ 3075710 h 5680363"/>
              <a:gd name="connsiteX130-20251" fmla="*/ 845184 w 1630849"/>
              <a:gd name="connsiteY130-20252" fmla="*/ 3061855 h 5680363"/>
              <a:gd name="connsiteX131-20253" fmla="*/ 1011438 w 1630849"/>
              <a:gd name="connsiteY131-20254" fmla="*/ 3048001 h 5680363"/>
              <a:gd name="connsiteX132-20255" fmla="*/ 1053002 w 1630849"/>
              <a:gd name="connsiteY132-20256" fmla="*/ 3034146 h 5680363"/>
              <a:gd name="connsiteX133-20257" fmla="*/ 1080711 w 1630849"/>
              <a:gd name="connsiteY133-20258" fmla="*/ 3283528 h 5680363"/>
              <a:gd name="connsiteX134-20259" fmla="*/ 1149984 w 1630849"/>
              <a:gd name="connsiteY134-20260" fmla="*/ 3713020 h 5680363"/>
              <a:gd name="connsiteX135-20261" fmla="*/ 1177694 w 1630849"/>
              <a:gd name="connsiteY135-20262" fmla="*/ 4904510 h 5680363"/>
              <a:gd name="connsiteX136" fmla="*/ 1094564 w 1630849"/>
              <a:gd name="connsiteY136" fmla="*/ 5680363 h 5680363"/>
              <a:gd name="connsiteX0-20263" fmla="*/ 969874 w 1630849"/>
              <a:gd name="connsiteY0-20264" fmla="*/ 304800 h 5680363"/>
              <a:gd name="connsiteX1-20265" fmla="*/ 1053002 w 1630849"/>
              <a:gd name="connsiteY1-20266" fmla="*/ 290945 h 5680363"/>
              <a:gd name="connsiteX2-20267" fmla="*/ 1094565 w 1630849"/>
              <a:gd name="connsiteY2-20268" fmla="*/ 277090 h 5680363"/>
              <a:gd name="connsiteX3-20269" fmla="*/ 1080711 w 1630849"/>
              <a:gd name="connsiteY3-20270" fmla="*/ 193963 h 5680363"/>
              <a:gd name="connsiteX4-20271" fmla="*/ 1025293 w 1630849"/>
              <a:gd name="connsiteY4-20272" fmla="*/ 124690 h 5680363"/>
              <a:gd name="connsiteX5-20273" fmla="*/ 956020 w 1630849"/>
              <a:gd name="connsiteY5-20274" fmla="*/ 69272 h 5680363"/>
              <a:gd name="connsiteX6-20275" fmla="*/ 831329 w 1630849"/>
              <a:gd name="connsiteY6-20276" fmla="*/ 0 h 5680363"/>
              <a:gd name="connsiteX7-20277" fmla="*/ 401838 w 1630849"/>
              <a:gd name="connsiteY7-20278" fmla="*/ 13854 h 5680363"/>
              <a:gd name="connsiteX8-20279" fmla="*/ 360274 w 1630849"/>
              <a:gd name="connsiteY8-20280" fmla="*/ 27709 h 5680363"/>
              <a:gd name="connsiteX9-20281" fmla="*/ 318711 w 1630849"/>
              <a:gd name="connsiteY9-20282" fmla="*/ 55418 h 5680363"/>
              <a:gd name="connsiteX10-20283" fmla="*/ 277147 w 1630849"/>
              <a:gd name="connsiteY10-20284" fmla="*/ 96981 h 5680363"/>
              <a:gd name="connsiteX11-20285" fmla="*/ 263293 w 1630849"/>
              <a:gd name="connsiteY11-20286" fmla="*/ 138545 h 5680363"/>
              <a:gd name="connsiteX12-20287" fmla="*/ 180165 w 1630849"/>
              <a:gd name="connsiteY12-20288" fmla="*/ 180109 h 5680363"/>
              <a:gd name="connsiteX13-20289" fmla="*/ 166311 w 1630849"/>
              <a:gd name="connsiteY13-20290" fmla="*/ 346363 h 5680363"/>
              <a:gd name="connsiteX14-20291" fmla="*/ 138602 w 1630849"/>
              <a:gd name="connsiteY14-20292" fmla="*/ 387927 h 5680363"/>
              <a:gd name="connsiteX15-20293" fmla="*/ 97038 w 1630849"/>
              <a:gd name="connsiteY15-20294" fmla="*/ 457200 h 5680363"/>
              <a:gd name="connsiteX16-20295" fmla="*/ 124747 w 1630849"/>
              <a:gd name="connsiteY16-20296" fmla="*/ 498763 h 5680363"/>
              <a:gd name="connsiteX17-20297" fmla="*/ 207874 w 1630849"/>
              <a:gd name="connsiteY17-20298" fmla="*/ 526472 h 5680363"/>
              <a:gd name="connsiteX18-20299" fmla="*/ 235584 w 1630849"/>
              <a:gd name="connsiteY18-20300" fmla="*/ 568036 h 5680363"/>
              <a:gd name="connsiteX19-20301" fmla="*/ 249438 w 1630849"/>
              <a:gd name="connsiteY19-20302" fmla="*/ 678872 h 5680363"/>
              <a:gd name="connsiteX20-20303" fmla="*/ 291002 w 1630849"/>
              <a:gd name="connsiteY20-20304" fmla="*/ 692727 h 5680363"/>
              <a:gd name="connsiteX21-20305" fmla="*/ 332565 w 1630849"/>
              <a:gd name="connsiteY21-20306" fmla="*/ 720436 h 5680363"/>
              <a:gd name="connsiteX22-20307" fmla="*/ 346420 w 1630849"/>
              <a:gd name="connsiteY22-20308" fmla="*/ 762000 h 5680363"/>
              <a:gd name="connsiteX23-20309" fmla="*/ 443401 w 1630849"/>
              <a:gd name="connsiteY23-20310" fmla="*/ 803564 h 5680363"/>
              <a:gd name="connsiteX24-20311" fmla="*/ 374128 w 1630849"/>
              <a:gd name="connsiteY24-20312" fmla="*/ 609601 h 5680363"/>
              <a:gd name="connsiteX25-20313" fmla="*/ 568092 w 1630849"/>
              <a:gd name="connsiteY25-20314" fmla="*/ 637310 h 5680363"/>
              <a:gd name="connsiteX26-20315" fmla="*/ 609655 w 1630849"/>
              <a:gd name="connsiteY26-20316" fmla="*/ 360219 h 5680363"/>
              <a:gd name="connsiteX27-20317" fmla="*/ 775910 w 1630849"/>
              <a:gd name="connsiteY27-20318" fmla="*/ 415637 h 5680363"/>
              <a:gd name="connsiteX28-20319" fmla="*/ 1025293 w 1630849"/>
              <a:gd name="connsiteY28-20320" fmla="*/ 152399 h 5680363"/>
              <a:gd name="connsiteX29-20321" fmla="*/ 734346 w 1630849"/>
              <a:gd name="connsiteY29-20322" fmla="*/ 429491 h 5680363"/>
              <a:gd name="connsiteX30-20323" fmla="*/ 595801 w 1630849"/>
              <a:gd name="connsiteY30-20324" fmla="*/ 346364 h 5680363"/>
              <a:gd name="connsiteX31-20325" fmla="*/ 554237 w 1630849"/>
              <a:gd name="connsiteY31-20326" fmla="*/ 665019 h 5680363"/>
              <a:gd name="connsiteX32-20327" fmla="*/ 568092 w 1630849"/>
              <a:gd name="connsiteY32-20328" fmla="*/ 678873 h 5680363"/>
              <a:gd name="connsiteX33-20329" fmla="*/ 429546 w 1630849"/>
              <a:gd name="connsiteY33-20330" fmla="*/ 581892 h 5680363"/>
              <a:gd name="connsiteX34-20331" fmla="*/ 415693 w 1630849"/>
              <a:gd name="connsiteY34-20332" fmla="*/ 1066800 h 5680363"/>
              <a:gd name="connsiteX35-20333" fmla="*/ 498820 w 1630849"/>
              <a:gd name="connsiteY35-20334" fmla="*/ 1094509 h 5680363"/>
              <a:gd name="connsiteX36-20335" fmla="*/ 609656 w 1630849"/>
              <a:gd name="connsiteY36-20336" fmla="*/ 1108363 h 5680363"/>
              <a:gd name="connsiteX37-20337" fmla="*/ 692784 w 1630849"/>
              <a:gd name="connsiteY37-20338" fmla="*/ 1136072 h 5680363"/>
              <a:gd name="connsiteX38-20339" fmla="*/ 734347 w 1630849"/>
              <a:gd name="connsiteY38-20340" fmla="*/ 1163781 h 5680363"/>
              <a:gd name="connsiteX39-20341" fmla="*/ 817474 w 1630849"/>
              <a:gd name="connsiteY39-20342" fmla="*/ 1191490 h 5680363"/>
              <a:gd name="connsiteX40-20343" fmla="*/ 845184 w 1630849"/>
              <a:gd name="connsiteY40-20344" fmla="*/ 1219200 h 5680363"/>
              <a:gd name="connsiteX41-20345" fmla="*/ 886747 w 1630849"/>
              <a:gd name="connsiteY41-20346" fmla="*/ 1233054 h 5680363"/>
              <a:gd name="connsiteX42-20347" fmla="*/ 845184 w 1630849"/>
              <a:gd name="connsiteY42-20348" fmla="*/ 1288472 h 5680363"/>
              <a:gd name="connsiteX43-20349" fmla="*/ 789765 w 1630849"/>
              <a:gd name="connsiteY43-20350" fmla="*/ 1288472 h 5680363"/>
              <a:gd name="connsiteX44-20351" fmla="*/ 734347 w 1630849"/>
              <a:gd name="connsiteY44-20352" fmla="*/ 1302327 h 5680363"/>
              <a:gd name="connsiteX45-20353" fmla="*/ 526529 w 1630849"/>
              <a:gd name="connsiteY45-20354" fmla="*/ 1288472 h 5680363"/>
              <a:gd name="connsiteX46-20355" fmla="*/ 443402 w 1630849"/>
              <a:gd name="connsiteY46-20356" fmla="*/ 1246909 h 5680363"/>
              <a:gd name="connsiteX47-20357" fmla="*/ 401838 w 1630849"/>
              <a:gd name="connsiteY47-20358" fmla="*/ 1233054 h 5680363"/>
              <a:gd name="connsiteX48-20359" fmla="*/ 360274 w 1630849"/>
              <a:gd name="connsiteY48-20360" fmla="*/ 1191490 h 5680363"/>
              <a:gd name="connsiteX49-20361" fmla="*/ 277147 w 1630849"/>
              <a:gd name="connsiteY49-20362" fmla="*/ 1246909 h 5680363"/>
              <a:gd name="connsiteX50-20363" fmla="*/ 263293 w 1630849"/>
              <a:gd name="connsiteY50-20364" fmla="*/ 1288472 h 5680363"/>
              <a:gd name="connsiteX51-20365" fmla="*/ 207874 w 1630849"/>
              <a:gd name="connsiteY51-20366" fmla="*/ 1371600 h 5680363"/>
              <a:gd name="connsiteX52-20367" fmla="*/ 180165 w 1630849"/>
              <a:gd name="connsiteY52-20368" fmla="*/ 1468581 h 5680363"/>
              <a:gd name="connsiteX53-20369" fmla="*/ 124747 w 1630849"/>
              <a:gd name="connsiteY53-20370" fmla="*/ 1551709 h 5680363"/>
              <a:gd name="connsiteX54-20371" fmla="*/ 69329 w 1630849"/>
              <a:gd name="connsiteY54-20372" fmla="*/ 1717963 h 5680363"/>
              <a:gd name="connsiteX55-20373" fmla="*/ 55474 w 1630849"/>
              <a:gd name="connsiteY55-20374" fmla="*/ 1759527 h 5680363"/>
              <a:gd name="connsiteX56-20375" fmla="*/ 41620 w 1630849"/>
              <a:gd name="connsiteY56-20376" fmla="*/ 1801090 h 5680363"/>
              <a:gd name="connsiteX57-20377" fmla="*/ 27765 w 1630849"/>
              <a:gd name="connsiteY57-20378" fmla="*/ 2064327 h 5680363"/>
              <a:gd name="connsiteX58-20379" fmla="*/ 13911 w 1630849"/>
              <a:gd name="connsiteY58-20380" fmla="*/ 2105890 h 5680363"/>
              <a:gd name="connsiteX59-20381" fmla="*/ 69328 w 1630849"/>
              <a:gd name="connsiteY59-20382" fmla="*/ 2576946 h 5680363"/>
              <a:gd name="connsiteX60-20383" fmla="*/ 56 w 1630849"/>
              <a:gd name="connsiteY60-20384" fmla="*/ 2798618 h 5680363"/>
              <a:gd name="connsiteX61-20385" fmla="*/ 13911 w 1630849"/>
              <a:gd name="connsiteY61-20386" fmla="*/ 2840181 h 5680363"/>
              <a:gd name="connsiteX62-20387" fmla="*/ 83184 w 1630849"/>
              <a:gd name="connsiteY62-20388" fmla="*/ 2854036 h 5680363"/>
              <a:gd name="connsiteX63-20389" fmla="*/ 138602 w 1630849"/>
              <a:gd name="connsiteY63-20390" fmla="*/ 2867890 h 5680363"/>
              <a:gd name="connsiteX64-20391" fmla="*/ 221729 w 1630849"/>
              <a:gd name="connsiteY64-20392" fmla="*/ 2840181 h 5680363"/>
              <a:gd name="connsiteX65-20393" fmla="*/ 277147 w 1630849"/>
              <a:gd name="connsiteY65-20394" fmla="*/ 2812472 h 5680363"/>
              <a:gd name="connsiteX66-20395" fmla="*/ 332565 w 1630849"/>
              <a:gd name="connsiteY66-20396" fmla="*/ 2798618 h 5680363"/>
              <a:gd name="connsiteX67-20397" fmla="*/ 457256 w 1630849"/>
              <a:gd name="connsiteY67-20398" fmla="*/ 2770909 h 5680363"/>
              <a:gd name="connsiteX68-20399" fmla="*/ 471111 w 1630849"/>
              <a:gd name="connsiteY68-20400" fmla="*/ 2729345 h 5680363"/>
              <a:gd name="connsiteX69-20401" fmla="*/ 387984 w 1630849"/>
              <a:gd name="connsiteY69-20402" fmla="*/ 2729345 h 5680363"/>
              <a:gd name="connsiteX70-20403" fmla="*/ 277147 w 1630849"/>
              <a:gd name="connsiteY70-20404" fmla="*/ 2812472 h 5680363"/>
              <a:gd name="connsiteX71-20405" fmla="*/ 221729 w 1630849"/>
              <a:gd name="connsiteY71-20406" fmla="*/ 2895600 h 5680363"/>
              <a:gd name="connsiteX72-20407" fmla="*/ 249438 w 1630849"/>
              <a:gd name="connsiteY72-20408" fmla="*/ 2937163 h 5680363"/>
              <a:gd name="connsiteX73-20409" fmla="*/ 332565 w 1630849"/>
              <a:gd name="connsiteY73-20410" fmla="*/ 2964872 h 5680363"/>
              <a:gd name="connsiteX74-20411" fmla="*/ 512674 w 1630849"/>
              <a:gd name="connsiteY74-20412" fmla="*/ 2951018 h 5680363"/>
              <a:gd name="connsiteX75-20413" fmla="*/ 637365 w 1630849"/>
              <a:gd name="connsiteY75-20414" fmla="*/ 2881746 h 5680363"/>
              <a:gd name="connsiteX76-20415" fmla="*/ 845184 w 1630849"/>
              <a:gd name="connsiteY76-20416" fmla="*/ 2909454 h 5680363"/>
              <a:gd name="connsiteX77-20417" fmla="*/ 623510 w 1630849"/>
              <a:gd name="connsiteY77-20418" fmla="*/ 2770908 h 5680363"/>
              <a:gd name="connsiteX78-20419" fmla="*/ 1011438 w 1630849"/>
              <a:gd name="connsiteY78-20420" fmla="*/ 2923309 h 5680363"/>
              <a:gd name="connsiteX79-20421" fmla="*/ 1011438 w 1630849"/>
              <a:gd name="connsiteY79-20422" fmla="*/ 2563091 h 5680363"/>
              <a:gd name="connsiteX80-20423" fmla="*/ 775911 w 1630849"/>
              <a:gd name="connsiteY80-20424" fmla="*/ 2438401 h 5680363"/>
              <a:gd name="connsiteX81-20425" fmla="*/ 471111 w 1630849"/>
              <a:gd name="connsiteY81-20426" fmla="*/ 2175163 h 5680363"/>
              <a:gd name="connsiteX82-20427" fmla="*/ 1149984 w 1630849"/>
              <a:gd name="connsiteY82-20428" fmla="*/ 2521528 h 5680363"/>
              <a:gd name="connsiteX83-20429" fmla="*/ 1454783 w 1630849"/>
              <a:gd name="connsiteY83-20430" fmla="*/ 1870364 h 5680363"/>
              <a:gd name="connsiteX84-20431" fmla="*/ 1219255 w 1630849"/>
              <a:gd name="connsiteY84-20432" fmla="*/ 1593273 h 5680363"/>
              <a:gd name="connsiteX85-20433" fmla="*/ 1066855 w 1630849"/>
              <a:gd name="connsiteY85-20434" fmla="*/ 1828801 h 5680363"/>
              <a:gd name="connsiteX86-20435" fmla="*/ 1011437 w 1630849"/>
              <a:gd name="connsiteY86-20436" fmla="*/ 2008910 h 5680363"/>
              <a:gd name="connsiteX87-20437" fmla="*/ 1066855 w 1630849"/>
              <a:gd name="connsiteY87-20438" fmla="*/ 2064328 h 5680363"/>
              <a:gd name="connsiteX88-20439" fmla="*/ 623510 w 1630849"/>
              <a:gd name="connsiteY88-20440" fmla="*/ 1524001 h 5680363"/>
              <a:gd name="connsiteX89-20441" fmla="*/ 748201 w 1630849"/>
              <a:gd name="connsiteY89-20442" fmla="*/ 1648691 h 5680363"/>
              <a:gd name="connsiteX90-20443" fmla="*/ 942166 w 1630849"/>
              <a:gd name="connsiteY90-20444" fmla="*/ 1981200 h 5680363"/>
              <a:gd name="connsiteX91-20445" fmla="*/ 1080710 w 1630849"/>
              <a:gd name="connsiteY91-20446" fmla="*/ 1745673 h 5680363"/>
              <a:gd name="connsiteX92-20447" fmla="*/ 1233110 w 1630849"/>
              <a:gd name="connsiteY92-20448" fmla="*/ 1551710 h 5680363"/>
              <a:gd name="connsiteX93-20449" fmla="*/ 1440927 w 1630849"/>
              <a:gd name="connsiteY93-20450" fmla="*/ 1690255 h 5680363"/>
              <a:gd name="connsiteX94-20451" fmla="*/ 1260818 w 1630849"/>
              <a:gd name="connsiteY94-20452" fmla="*/ 1482437 h 5680363"/>
              <a:gd name="connsiteX95-20453" fmla="*/ 1316237 w 1630849"/>
              <a:gd name="connsiteY95-20454" fmla="*/ 1468582 h 5680363"/>
              <a:gd name="connsiteX96-20455" fmla="*/ 1482493 w 1630849"/>
              <a:gd name="connsiteY96-20456" fmla="*/ 1385456 h 5680363"/>
              <a:gd name="connsiteX97-20457" fmla="*/ 1607183 w 1630849"/>
              <a:gd name="connsiteY97-20458" fmla="*/ 1634837 h 5680363"/>
              <a:gd name="connsiteX98-20459" fmla="*/ 1496346 w 1630849"/>
              <a:gd name="connsiteY98-20460" fmla="*/ 1704110 h 5680363"/>
              <a:gd name="connsiteX99-20461" fmla="*/ 1621037 w 1630849"/>
              <a:gd name="connsiteY99-20462" fmla="*/ 1676401 h 5680363"/>
              <a:gd name="connsiteX100-20463" fmla="*/ 1607184 w 1630849"/>
              <a:gd name="connsiteY100-20464" fmla="*/ 1870364 h 5680363"/>
              <a:gd name="connsiteX101-20465" fmla="*/ 1454784 w 1630849"/>
              <a:gd name="connsiteY101-20466" fmla="*/ 1828801 h 5680363"/>
              <a:gd name="connsiteX102-20467" fmla="*/ 1260820 w 1630849"/>
              <a:gd name="connsiteY102-20468" fmla="*/ 2313710 h 5680363"/>
              <a:gd name="connsiteX103-20469" fmla="*/ 1177693 w 1630849"/>
              <a:gd name="connsiteY103-20470" fmla="*/ 2507673 h 5680363"/>
              <a:gd name="connsiteX104-20471" fmla="*/ 1053002 w 1630849"/>
              <a:gd name="connsiteY104-20472" fmla="*/ 2521528 h 5680363"/>
              <a:gd name="connsiteX105-20473" fmla="*/ 1011438 w 1630849"/>
              <a:gd name="connsiteY105-20474" fmla="*/ 3048000 h 5680363"/>
              <a:gd name="connsiteX106-20475" fmla="*/ 291002 w 1630849"/>
              <a:gd name="connsiteY106-20476" fmla="*/ 3034145 h 5680363"/>
              <a:gd name="connsiteX107-20477" fmla="*/ 235584 w 1630849"/>
              <a:gd name="connsiteY107-20478" fmla="*/ 3020290 h 5680363"/>
              <a:gd name="connsiteX108-20479" fmla="*/ 124747 w 1630849"/>
              <a:gd name="connsiteY108-20480" fmla="*/ 3006436 h 5680363"/>
              <a:gd name="connsiteX109-20481" fmla="*/ 83184 w 1630849"/>
              <a:gd name="connsiteY109-20482" fmla="*/ 2895600 h 5680363"/>
              <a:gd name="connsiteX110-20483" fmla="*/ 55474 w 1630849"/>
              <a:gd name="connsiteY110-20484" fmla="*/ 2854036 h 5680363"/>
              <a:gd name="connsiteX111-20485" fmla="*/ 69329 w 1630849"/>
              <a:gd name="connsiteY111-20486" fmla="*/ 2895600 h 5680363"/>
              <a:gd name="connsiteX112-20487" fmla="*/ 83184 w 1630849"/>
              <a:gd name="connsiteY112-20488" fmla="*/ 3255818 h 5680363"/>
              <a:gd name="connsiteX113-20489" fmla="*/ 110893 w 1630849"/>
              <a:gd name="connsiteY113-20490" fmla="*/ 3297381 h 5680363"/>
              <a:gd name="connsiteX114-20491" fmla="*/ 124747 w 1630849"/>
              <a:gd name="connsiteY114-20492" fmla="*/ 3338945 h 5680363"/>
              <a:gd name="connsiteX115-20493" fmla="*/ 138602 w 1630849"/>
              <a:gd name="connsiteY115-20494" fmla="*/ 3574472 h 5680363"/>
              <a:gd name="connsiteX116-20495" fmla="*/ 180165 w 1630849"/>
              <a:gd name="connsiteY116-20496" fmla="*/ 3657600 h 5680363"/>
              <a:gd name="connsiteX117-20497" fmla="*/ 207874 w 1630849"/>
              <a:gd name="connsiteY117-20498" fmla="*/ 3740727 h 5680363"/>
              <a:gd name="connsiteX118-20499" fmla="*/ 263293 w 1630849"/>
              <a:gd name="connsiteY118-20500" fmla="*/ 3810000 h 5680363"/>
              <a:gd name="connsiteX119-20501" fmla="*/ 401838 w 1630849"/>
              <a:gd name="connsiteY119-20502" fmla="*/ 4544290 h 5680363"/>
              <a:gd name="connsiteX120-20503" fmla="*/ 471111 w 1630849"/>
              <a:gd name="connsiteY120-20504" fmla="*/ 5583382 h 5680363"/>
              <a:gd name="connsiteX121-20505" fmla="*/ 443402 w 1630849"/>
              <a:gd name="connsiteY121-20506" fmla="*/ 5181601 h 5680363"/>
              <a:gd name="connsiteX122-20507" fmla="*/ 332565 w 1630849"/>
              <a:gd name="connsiteY122-20508" fmla="*/ 3976254 h 5680363"/>
              <a:gd name="connsiteX123-20509" fmla="*/ 207874 w 1630849"/>
              <a:gd name="connsiteY123-20510" fmla="*/ 5264727 h 5680363"/>
              <a:gd name="connsiteX124-20511" fmla="*/ 166311 w 1630849"/>
              <a:gd name="connsiteY124-20512" fmla="*/ 5541818 h 5680363"/>
              <a:gd name="connsiteX125-20513" fmla="*/ 138602 w 1630849"/>
              <a:gd name="connsiteY125-20514" fmla="*/ 5583381 h 5680363"/>
              <a:gd name="connsiteX126-20515" fmla="*/ 304856 w 1630849"/>
              <a:gd name="connsiteY126-20516" fmla="*/ 5611091 h 5680363"/>
              <a:gd name="connsiteX127-20517" fmla="*/ 706638 w 1630849"/>
              <a:gd name="connsiteY127-20518" fmla="*/ 5597237 h 5680363"/>
              <a:gd name="connsiteX128-20519" fmla="*/ 748202 w 1630849"/>
              <a:gd name="connsiteY128-20520" fmla="*/ 5389419 h 5680363"/>
              <a:gd name="connsiteX129-20521" fmla="*/ 748202 w 1630849"/>
              <a:gd name="connsiteY129-20522" fmla="*/ 3893128 h 5680363"/>
              <a:gd name="connsiteX130-20523" fmla="*/ 706638 w 1630849"/>
              <a:gd name="connsiteY130-20524" fmla="*/ 3075710 h 5680363"/>
              <a:gd name="connsiteX131-20525" fmla="*/ 845184 w 1630849"/>
              <a:gd name="connsiteY131-20526" fmla="*/ 3061855 h 5680363"/>
              <a:gd name="connsiteX132-20527" fmla="*/ 1011438 w 1630849"/>
              <a:gd name="connsiteY132-20528" fmla="*/ 3048001 h 5680363"/>
              <a:gd name="connsiteX133-20529" fmla="*/ 1053002 w 1630849"/>
              <a:gd name="connsiteY133-20530" fmla="*/ 3034146 h 5680363"/>
              <a:gd name="connsiteX134-20531" fmla="*/ 1080711 w 1630849"/>
              <a:gd name="connsiteY134-20532" fmla="*/ 3283528 h 5680363"/>
              <a:gd name="connsiteX135-20533" fmla="*/ 1149984 w 1630849"/>
              <a:gd name="connsiteY135-20534" fmla="*/ 3713020 h 5680363"/>
              <a:gd name="connsiteX136-20535" fmla="*/ 1177694 w 1630849"/>
              <a:gd name="connsiteY136-20536" fmla="*/ 4904510 h 5680363"/>
              <a:gd name="connsiteX137" fmla="*/ 1094564 w 1630849"/>
              <a:gd name="connsiteY137" fmla="*/ 5680363 h 5680363"/>
              <a:gd name="connsiteX0-20537" fmla="*/ 969874 w 1630849"/>
              <a:gd name="connsiteY0-20538" fmla="*/ 304800 h 5680363"/>
              <a:gd name="connsiteX1-20539" fmla="*/ 900602 w 1630849"/>
              <a:gd name="connsiteY1-20540" fmla="*/ 374072 h 5680363"/>
              <a:gd name="connsiteX2-20541" fmla="*/ 1094565 w 1630849"/>
              <a:gd name="connsiteY2-20542" fmla="*/ 277090 h 5680363"/>
              <a:gd name="connsiteX3-20543" fmla="*/ 1080711 w 1630849"/>
              <a:gd name="connsiteY3-20544" fmla="*/ 193963 h 5680363"/>
              <a:gd name="connsiteX4-20545" fmla="*/ 1025293 w 1630849"/>
              <a:gd name="connsiteY4-20546" fmla="*/ 124690 h 5680363"/>
              <a:gd name="connsiteX5-20547" fmla="*/ 956020 w 1630849"/>
              <a:gd name="connsiteY5-20548" fmla="*/ 69272 h 5680363"/>
              <a:gd name="connsiteX6-20549" fmla="*/ 831329 w 1630849"/>
              <a:gd name="connsiteY6-20550" fmla="*/ 0 h 5680363"/>
              <a:gd name="connsiteX7-20551" fmla="*/ 401838 w 1630849"/>
              <a:gd name="connsiteY7-20552" fmla="*/ 13854 h 5680363"/>
              <a:gd name="connsiteX8-20553" fmla="*/ 360274 w 1630849"/>
              <a:gd name="connsiteY8-20554" fmla="*/ 27709 h 5680363"/>
              <a:gd name="connsiteX9-20555" fmla="*/ 318711 w 1630849"/>
              <a:gd name="connsiteY9-20556" fmla="*/ 55418 h 5680363"/>
              <a:gd name="connsiteX10-20557" fmla="*/ 277147 w 1630849"/>
              <a:gd name="connsiteY10-20558" fmla="*/ 96981 h 5680363"/>
              <a:gd name="connsiteX11-20559" fmla="*/ 263293 w 1630849"/>
              <a:gd name="connsiteY11-20560" fmla="*/ 138545 h 5680363"/>
              <a:gd name="connsiteX12-20561" fmla="*/ 180165 w 1630849"/>
              <a:gd name="connsiteY12-20562" fmla="*/ 180109 h 5680363"/>
              <a:gd name="connsiteX13-20563" fmla="*/ 166311 w 1630849"/>
              <a:gd name="connsiteY13-20564" fmla="*/ 346363 h 5680363"/>
              <a:gd name="connsiteX14-20565" fmla="*/ 138602 w 1630849"/>
              <a:gd name="connsiteY14-20566" fmla="*/ 387927 h 5680363"/>
              <a:gd name="connsiteX15-20567" fmla="*/ 97038 w 1630849"/>
              <a:gd name="connsiteY15-20568" fmla="*/ 457200 h 5680363"/>
              <a:gd name="connsiteX16-20569" fmla="*/ 124747 w 1630849"/>
              <a:gd name="connsiteY16-20570" fmla="*/ 498763 h 5680363"/>
              <a:gd name="connsiteX17-20571" fmla="*/ 207874 w 1630849"/>
              <a:gd name="connsiteY17-20572" fmla="*/ 526472 h 5680363"/>
              <a:gd name="connsiteX18-20573" fmla="*/ 235584 w 1630849"/>
              <a:gd name="connsiteY18-20574" fmla="*/ 568036 h 5680363"/>
              <a:gd name="connsiteX19-20575" fmla="*/ 249438 w 1630849"/>
              <a:gd name="connsiteY19-20576" fmla="*/ 678872 h 5680363"/>
              <a:gd name="connsiteX20-20577" fmla="*/ 291002 w 1630849"/>
              <a:gd name="connsiteY20-20578" fmla="*/ 692727 h 5680363"/>
              <a:gd name="connsiteX21-20579" fmla="*/ 332565 w 1630849"/>
              <a:gd name="connsiteY21-20580" fmla="*/ 720436 h 5680363"/>
              <a:gd name="connsiteX22-20581" fmla="*/ 346420 w 1630849"/>
              <a:gd name="connsiteY22-20582" fmla="*/ 762000 h 5680363"/>
              <a:gd name="connsiteX23-20583" fmla="*/ 443401 w 1630849"/>
              <a:gd name="connsiteY23-20584" fmla="*/ 803564 h 5680363"/>
              <a:gd name="connsiteX24-20585" fmla="*/ 374128 w 1630849"/>
              <a:gd name="connsiteY24-20586" fmla="*/ 609601 h 5680363"/>
              <a:gd name="connsiteX25-20587" fmla="*/ 568092 w 1630849"/>
              <a:gd name="connsiteY25-20588" fmla="*/ 637310 h 5680363"/>
              <a:gd name="connsiteX26-20589" fmla="*/ 609655 w 1630849"/>
              <a:gd name="connsiteY26-20590" fmla="*/ 360219 h 5680363"/>
              <a:gd name="connsiteX27-20591" fmla="*/ 775910 w 1630849"/>
              <a:gd name="connsiteY27-20592" fmla="*/ 415637 h 5680363"/>
              <a:gd name="connsiteX28-20593" fmla="*/ 1025293 w 1630849"/>
              <a:gd name="connsiteY28-20594" fmla="*/ 152399 h 5680363"/>
              <a:gd name="connsiteX29-20595" fmla="*/ 734346 w 1630849"/>
              <a:gd name="connsiteY29-20596" fmla="*/ 429491 h 5680363"/>
              <a:gd name="connsiteX30-20597" fmla="*/ 595801 w 1630849"/>
              <a:gd name="connsiteY30-20598" fmla="*/ 346364 h 5680363"/>
              <a:gd name="connsiteX31-20599" fmla="*/ 554237 w 1630849"/>
              <a:gd name="connsiteY31-20600" fmla="*/ 665019 h 5680363"/>
              <a:gd name="connsiteX32-20601" fmla="*/ 568092 w 1630849"/>
              <a:gd name="connsiteY32-20602" fmla="*/ 678873 h 5680363"/>
              <a:gd name="connsiteX33-20603" fmla="*/ 429546 w 1630849"/>
              <a:gd name="connsiteY33-20604" fmla="*/ 581892 h 5680363"/>
              <a:gd name="connsiteX34-20605" fmla="*/ 415693 w 1630849"/>
              <a:gd name="connsiteY34-20606" fmla="*/ 1066800 h 5680363"/>
              <a:gd name="connsiteX35-20607" fmla="*/ 498820 w 1630849"/>
              <a:gd name="connsiteY35-20608" fmla="*/ 1094509 h 5680363"/>
              <a:gd name="connsiteX36-20609" fmla="*/ 609656 w 1630849"/>
              <a:gd name="connsiteY36-20610" fmla="*/ 1108363 h 5680363"/>
              <a:gd name="connsiteX37-20611" fmla="*/ 692784 w 1630849"/>
              <a:gd name="connsiteY37-20612" fmla="*/ 1136072 h 5680363"/>
              <a:gd name="connsiteX38-20613" fmla="*/ 734347 w 1630849"/>
              <a:gd name="connsiteY38-20614" fmla="*/ 1163781 h 5680363"/>
              <a:gd name="connsiteX39-20615" fmla="*/ 817474 w 1630849"/>
              <a:gd name="connsiteY39-20616" fmla="*/ 1191490 h 5680363"/>
              <a:gd name="connsiteX40-20617" fmla="*/ 845184 w 1630849"/>
              <a:gd name="connsiteY40-20618" fmla="*/ 1219200 h 5680363"/>
              <a:gd name="connsiteX41-20619" fmla="*/ 886747 w 1630849"/>
              <a:gd name="connsiteY41-20620" fmla="*/ 1233054 h 5680363"/>
              <a:gd name="connsiteX42-20621" fmla="*/ 845184 w 1630849"/>
              <a:gd name="connsiteY42-20622" fmla="*/ 1288472 h 5680363"/>
              <a:gd name="connsiteX43-20623" fmla="*/ 789765 w 1630849"/>
              <a:gd name="connsiteY43-20624" fmla="*/ 1288472 h 5680363"/>
              <a:gd name="connsiteX44-20625" fmla="*/ 734347 w 1630849"/>
              <a:gd name="connsiteY44-20626" fmla="*/ 1302327 h 5680363"/>
              <a:gd name="connsiteX45-20627" fmla="*/ 526529 w 1630849"/>
              <a:gd name="connsiteY45-20628" fmla="*/ 1288472 h 5680363"/>
              <a:gd name="connsiteX46-20629" fmla="*/ 443402 w 1630849"/>
              <a:gd name="connsiteY46-20630" fmla="*/ 1246909 h 5680363"/>
              <a:gd name="connsiteX47-20631" fmla="*/ 401838 w 1630849"/>
              <a:gd name="connsiteY47-20632" fmla="*/ 1233054 h 5680363"/>
              <a:gd name="connsiteX48-20633" fmla="*/ 360274 w 1630849"/>
              <a:gd name="connsiteY48-20634" fmla="*/ 1191490 h 5680363"/>
              <a:gd name="connsiteX49-20635" fmla="*/ 277147 w 1630849"/>
              <a:gd name="connsiteY49-20636" fmla="*/ 1246909 h 5680363"/>
              <a:gd name="connsiteX50-20637" fmla="*/ 263293 w 1630849"/>
              <a:gd name="connsiteY50-20638" fmla="*/ 1288472 h 5680363"/>
              <a:gd name="connsiteX51-20639" fmla="*/ 207874 w 1630849"/>
              <a:gd name="connsiteY51-20640" fmla="*/ 1371600 h 5680363"/>
              <a:gd name="connsiteX52-20641" fmla="*/ 180165 w 1630849"/>
              <a:gd name="connsiteY52-20642" fmla="*/ 1468581 h 5680363"/>
              <a:gd name="connsiteX53-20643" fmla="*/ 124747 w 1630849"/>
              <a:gd name="connsiteY53-20644" fmla="*/ 1551709 h 5680363"/>
              <a:gd name="connsiteX54-20645" fmla="*/ 69329 w 1630849"/>
              <a:gd name="connsiteY54-20646" fmla="*/ 1717963 h 5680363"/>
              <a:gd name="connsiteX55-20647" fmla="*/ 55474 w 1630849"/>
              <a:gd name="connsiteY55-20648" fmla="*/ 1759527 h 5680363"/>
              <a:gd name="connsiteX56-20649" fmla="*/ 41620 w 1630849"/>
              <a:gd name="connsiteY56-20650" fmla="*/ 1801090 h 5680363"/>
              <a:gd name="connsiteX57-20651" fmla="*/ 27765 w 1630849"/>
              <a:gd name="connsiteY57-20652" fmla="*/ 2064327 h 5680363"/>
              <a:gd name="connsiteX58-20653" fmla="*/ 13911 w 1630849"/>
              <a:gd name="connsiteY58-20654" fmla="*/ 2105890 h 5680363"/>
              <a:gd name="connsiteX59-20655" fmla="*/ 69328 w 1630849"/>
              <a:gd name="connsiteY59-20656" fmla="*/ 2576946 h 5680363"/>
              <a:gd name="connsiteX60-20657" fmla="*/ 56 w 1630849"/>
              <a:gd name="connsiteY60-20658" fmla="*/ 2798618 h 5680363"/>
              <a:gd name="connsiteX61-20659" fmla="*/ 13911 w 1630849"/>
              <a:gd name="connsiteY61-20660" fmla="*/ 2840181 h 5680363"/>
              <a:gd name="connsiteX62-20661" fmla="*/ 83184 w 1630849"/>
              <a:gd name="connsiteY62-20662" fmla="*/ 2854036 h 5680363"/>
              <a:gd name="connsiteX63-20663" fmla="*/ 138602 w 1630849"/>
              <a:gd name="connsiteY63-20664" fmla="*/ 2867890 h 5680363"/>
              <a:gd name="connsiteX64-20665" fmla="*/ 221729 w 1630849"/>
              <a:gd name="connsiteY64-20666" fmla="*/ 2840181 h 5680363"/>
              <a:gd name="connsiteX65-20667" fmla="*/ 277147 w 1630849"/>
              <a:gd name="connsiteY65-20668" fmla="*/ 2812472 h 5680363"/>
              <a:gd name="connsiteX66-20669" fmla="*/ 332565 w 1630849"/>
              <a:gd name="connsiteY66-20670" fmla="*/ 2798618 h 5680363"/>
              <a:gd name="connsiteX67-20671" fmla="*/ 457256 w 1630849"/>
              <a:gd name="connsiteY67-20672" fmla="*/ 2770909 h 5680363"/>
              <a:gd name="connsiteX68-20673" fmla="*/ 471111 w 1630849"/>
              <a:gd name="connsiteY68-20674" fmla="*/ 2729345 h 5680363"/>
              <a:gd name="connsiteX69-20675" fmla="*/ 387984 w 1630849"/>
              <a:gd name="connsiteY69-20676" fmla="*/ 2729345 h 5680363"/>
              <a:gd name="connsiteX70-20677" fmla="*/ 277147 w 1630849"/>
              <a:gd name="connsiteY70-20678" fmla="*/ 2812472 h 5680363"/>
              <a:gd name="connsiteX71-20679" fmla="*/ 221729 w 1630849"/>
              <a:gd name="connsiteY71-20680" fmla="*/ 2895600 h 5680363"/>
              <a:gd name="connsiteX72-20681" fmla="*/ 249438 w 1630849"/>
              <a:gd name="connsiteY72-20682" fmla="*/ 2937163 h 5680363"/>
              <a:gd name="connsiteX73-20683" fmla="*/ 332565 w 1630849"/>
              <a:gd name="connsiteY73-20684" fmla="*/ 2964872 h 5680363"/>
              <a:gd name="connsiteX74-20685" fmla="*/ 512674 w 1630849"/>
              <a:gd name="connsiteY74-20686" fmla="*/ 2951018 h 5680363"/>
              <a:gd name="connsiteX75-20687" fmla="*/ 637365 w 1630849"/>
              <a:gd name="connsiteY75-20688" fmla="*/ 2881746 h 5680363"/>
              <a:gd name="connsiteX76-20689" fmla="*/ 845184 w 1630849"/>
              <a:gd name="connsiteY76-20690" fmla="*/ 2909454 h 5680363"/>
              <a:gd name="connsiteX77-20691" fmla="*/ 623510 w 1630849"/>
              <a:gd name="connsiteY77-20692" fmla="*/ 2770908 h 5680363"/>
              <a:gd name="connsiteX78-20693" fmla="*/ 1011438 w 1630849"/>
              <a:gd name="connsiteY78-20694" fmla="*/ 2923309 h 5680363"/>
              <a:gd name="connsiteX79-20695" fmla="*/ 1011438 w 1630849"/>
              <a:gd name="connsiteY79-20696" fmla="*/ 2563091 h 5680363"/>
              <a:gd name="connsiteX80-20697" fmla="*/ 775911 w 1630849"/>
              <a:gd name="connsiteY80-20698" fmla="*/ 2438401 h 5680363"/>
              <a:gd name="connsiteX81-20699" fmla="*/ 471111 w 1630849"/>
              <a:gd name="connsiteY81-20700" fmla="*/ 2175163 h 5680363"/>
              <a:gd name="connsiteX82-20701" fmla="*/ 1149984 w 1630849"/>
              <a:gd name="connsiteY82-20702" fmla="*/ 2521528 h 5680363"/>
              <a:gd name="connsiteX83-20703" fmla="*/ 1454783 w 1630849"/>
              <a:gd name="connsiteY83-20704" fmla="*/ 1870364 h 5680363"/>
              <a:gd name="connsiteX84-20705" fmla="*/ 1219255 w 1630849"/>
              <a:gd name="connsiteY84-20706" fmla="*/ 1593273 h 5680363"/>
              <a:gd name="connsiteX85-20707" fmla="*/ 1066855 w 1630849"/>
              <a:gd name="connsiteY85-20708" fmla="*/ 1828801 h 5680363"/>
              <a:gd name="connsiteX86-20709" fmla="*/ 1011437 w 1630849"/>
              <a:gd name="connsiteY86-20710" fmla="*/ 2008910 h 5680363"/>
              <a:gd name="connsiteX87-20711" fmla="*/ 1066855 w 1630849"/>
              <a:gd name="connsiteY87-20712" fmla="*/ 2064328 h 5680363"/>
              <a:gd name="connsiteX88-20713" fmla="*/ 623510 w 1630849"/>
              <a:gd name="connsiteY88-20714" fmla="*/ 1524001 h 5680363"/>
              <a:gd name="connsiteX89-20715" fmla="*/ 748201 w 1630849"/>
              <a:gd name="connsiteY89-20716" fmla="*/ 1648691 h 5680363"/>
              <a:gd name="connsiteX90-20717" fmla="*/ 942166 w 1630849"/>
              <a:gd name="connsiteY90-20718" fmla="*/ 1981200 h 5680363"/>
              <a:gd name="connsiteX91-20719" fmla="*/ 1080710 w 1630849"/>
              <a:gd name="connsiteY91-20720" fmla="*/ 1745673 h 5680363"/>
              <a:gd name="connsiteX92-20721" fmla="*/ 1233110 w 1630849"/>
              <a:gd name="connsiteY92-20722" fmla="*/ 1551710 h 5680363"/>
              <a:gd name="connsiteX93-20723" fmla="*/ 1440927 w 1630849"/>
              <a:gd name="connsiteY93-20724" fmla="*/ 1690255 h 5680363"/>
              <a:gd name="connsiteX94-20725" fmla="*/ 1260818 w 1630849"/>
              <a:gd name="connsiteY94-20726" fmla="*/ 1482437 h 5680363"/>
              <a:gd name="connsiteX95-20727" fmla="*/ 1316237 w 1630849"/>
              <a:gd name="connsiteY95-20728" fmla="*/ 1468582 h 5680363"/>
              <a:gd name="connsiteX96-20729" fmla="*/ 1482493 w 1630849"/>
              <a:gd name="connsiteY96-20730" fmla="*/ 1385456 h 5680363"/>
              <a:gd name="connsiteX97-20731" fmla="*/ 1607183 w 1630849"/>
              <a:gd name="connsiteY97-20732" fmla="*/ 1634837 h 5680363"/>
              <a:gd name="connsiteX98-20733" fmla="*/ 1496346 w 1630849"/>
              <a:gd name="connsiteY98-20734" fmla="*/ 1704110 h 5680363"/>
              <a:gd name="connsiteX99-20735" fmla="*/ 1621037 w 1630849"/>
              <a:gd name="connsiteY99-20736" fmla="*/ 1676401 h 5680363"/>
              <a:gd name="connsiteX100-20737" fmla="*/ 1607184 w 1630849"/>
              <a:gd name="connsiteY100-20738" fmla="*/ 1870364 h 5680363"/>
              <a:gd name="connsiteX101-20739" fmla="*/ 1454784 w 1630849"/>
              <a:gd name="connsiteY101-20740" fmla="*/ 1828801 h 5680363"/>
              <a:gd name="connsiteX102-20741" fmla="*/ 1260820 w 1630849"/>
              <a:gd name="connsiteY102-20742" fmla="*/ 2313710 h 5680363"/>
              <a:gd name="connsiteX103-20743" fmla="*/ 1177693 w 1630849"/>
              <a:gd name="connsiteY103-20744" fmla="*/ 2507673 h 5680363"/>
              <a:gd name="connsiteX104-20745" fmla="*/ 1053002 w 1630849"/>
              <a:gd name="connsiteY104-20746" fmla="*/ 2521528 h 5680363"/>
              <a:gd name="connsiteX105-20747" fmla="*/ 1011438 w 1630849"/>
              <a:gd name="connsiteY105-20748" fmla="*/ 3048000 h 5680363"/>
              <a:gd name="connsiteX106-20749" fmla="*/ 291002 w 1630849"/>
              <a:gd name="connsiteY106-20750" fmla="*/ 3034145 h 5680363"/>
              <a:gd name="connsiteX107-20751" fmla="*/ 235584 w 1630849"/>
              <a:gd name="connsiteY107-20752" fmla="*/ 3020290 h 5680363"/>
              <a:gd name="connsiteX108-20753" fmla="*/ 124747 w 1630849"/>
              <a:gd name="connsiteY108-20754" fmla="*/ 3006436 h 5680363"/>
              <a:gd name="connsiteX109-20755" fmla="*/ 83184 w 1630849"/>
              <a:gd name="connsiteY109-20756" fmla="*/ 2895600 h 5680363"/>
              <a:gd name="connsiteX110-20757" fmla="*/ 55474 w 1630849"/>
              <a:gd name="connsiteY110-20758" fmla="*/ 2854036 h 5680363"/>
              <a:gd name="connsiteX111-20759" fmla="*/ 69329 w 1630849"/>
              <a:gd name="connsiteY111-20760" fmla="*/ 2895600 h 5680363"/>
              <a:gd name="connsiteX112-20761" fmla="*/ 83184 w 1630849"/>
              <a:gd name="connsiteY112-20762" fmla="*/ 3255818 h 5680363"/>
              <a:gd name="connsiteX113-20763" fmla="*/ 110893 w 1630849"/>
              <a:gd name="connsiteY113-20764" fmla="*/ 3297381 h 5680363"/>
              <a:gd name="connsiteX114-20765" fmla="*/ 124747 w 1630849"/>
              <a:gd name="connsiteY114-20766" fmla="*/ 3338945 h 5680363"/>
              <a:gd name="connsiteX115-20767" fmla="*/ 138602 w 1630849"/>
              <a:gd name="connsiteY115-20768" fmla="*/ 3574472 h 5680363"/>
              <a:gd name="connsiteX116-20769" fmla="*/ 180165 w 1630849"/>
              <a:gd name="connsiteY116-20770" fmla="*/ 3657600 h 5680363"/>
              <a:gd name="connsiteX117-20771" fmla="*/ 207874 w 1630849"/>
              <a:gd name="connsiteY117-20772" fmla="*/ 3740727 h 5680363"/>
              <a:gd name="connsiteX118-20773" fmla="*/ 263293 w 1630849"/>
              <a:gd name="connsiteY118-20774" fmla="*/ 3810000 h 5680363"/>
              <a:gd name="connsiteX119-20775" fmla="*/ 401838 w 1630849"/>
              <a:gd name="connsiteY119-20776" fmla="*/ 4544290 h 5680363"/>
              <a:gd name="connsiteX120-20777" fmla="*/ 471111 w 1630849"/>
              <a:gd name="connsiteY120-20778" fmla="*/ 5583382 h 5680363"/>
              <a:gd name="connsiteX121-20779" fmla="*/ 443402 w 1630849"/>
              <a:gd name="connsiteY121-20780" fmla="*/ 5181601 h 5680363"/>
              <a:gd name="connsiteX122-20781" fmla="*/ 332565 w 1630849"/>
              <a:gd name="connsiteY122-20782" fmla="*/ 3976254 h 5680363"/>
              <a:gd name="connsiteX123-20783" fmla="*/ 207874 w 1630849"/>
              <a:gd name="connsiteY123-20784" fmla="*/ 5264727 h 5680363"/>
              <a:gd name="connsiteX124-20785" fmla="*/ 166311 w 1630849"/>
              <a:gd name="connsiteY124-20786" fmla="*/ 5541818 h 5680363"/>
              <a:gd name="connsiteX125-20787" fmla="*/ 138602 w 1630849"/>
              <a:gd name="connsiteY125-20788" fmla="*/ 5583381 h 5680363"/>
              <a:gd name="connsiteX126-20789" fmla="*/ 304856 w 1630849"/>
              <a:gd name="connsiteY126-20790" fmla="*/ 5611091 h 5680363"/>
              <a:gd name="connsiteX127-20791" fmla="*/ 706638 w 1630849"/>
              <a:gd name="connsiteY127-20792" fmla="*/ 5597237 h 5680363"/>
              <a:gd name="connsiteX128-20793" fmla="*/ 748202 w 1630849"/>
              <a:gd name="connsiteY128-20794" fmla="*/ 5389419 h 5680363"/>
              <a:gd name="connsiteX129-20795" fmla="*/ 748202 w 1630849"/>
              <a:gd name="connsiteY129-20796" fmla="*/ 3893128 h 5680363"/>
              <a:gd name="connsiteX130-20797" fmla="*/ 706638 w 1630849"/>
              <a:gd name="connsiteY130-20798" fmla="*/ 3075710 h 5680363"/>
              <a:gd name="connsiteX131-20799" fmla="*/ 845184 w 1630849"/>
              <a:gd name="connsiteY131-20800" fmla="*/ 3061855 h 5680363"/>
              <a:gd name="connsiteX132-20801" fmla="*/ 1011438 w 1630849"/>
              <a:gd name="connsiteY132-20802" fmla="*/ 3048001 h 5680363"/>
              <a:gd name="connsiteX133-20803" fmla="*/ 1053002 w 1630849"/>
              <a:gd name="connsiteY133-20804" fmla="*/ 3034146 h 5680363"/>
              <a:gd name="connsiteX134-20805" fmla="*/ 1080711 w 1630849"/>
              <a:gd name="connsiteY134-20806" fmla="*/ 3283528 h 5680363"/>
              <a:gd name="connsiteX135-20807" fmla="*/ 1149984 w 1630849"/>
              <a:gd name="connsiteY135-20808" fmla="*/ 3713020 h 5680363"/>
              <a:gd name="connsiteX136-20809" fmla="*/ 1177694 w 1630849"/>
              <a:gd name="connsiteY136-20810" fmla="*/ 4904510 h 5680363"/>
              <a:gd name="connsiteX137-20811" fmla="*/ 1094564 w 1630849"/>
              <a:gd name="connsiteY137-20812" fmla="*/ 5680363 h 5680363"/>
              <a:gd name="connsiteX0-20813" fmla="*/ 969874 w 1630849"/>
              <a:gd name="connsiteY0-20814" fmla="*/ 304800 h 5680363"/>
              <a:gd name="connsiteX1-20815" fmla="*/ 900602 w 1630849"/>
              <a:gd name="connsiteY1-20816" fmla="*/ 374072 h 5680363"/>
              <a:gd name="connsiteX2-20817" fmla="*/ 1094565 w 1630849"/>
              <a:gd name="connsiteY2-20818" fmla="*/ 277090 h 5680363"/>
              <a:gd name="connsiteX3-20819" fmla="*/ 1080711 w 1630849"/>
              <a:gd name="connsiteY3-20820" fmla="*/ 193963 h 5680363"/>
              <a:gd name="connsiteX4-20821" fmla="*/ 1025293 w 1630849"/>
              <a:gd name="connsiteY4-20822" fmla="*/ 124690 h 5680363"/>
              <a:gd name="connsiteX5-20823" fmla="*/ 956020 w 1630849"/>
              <a:gd name="connsiteY5-20824" fmla="*/ 69272 h 5680363"/>
              <a:gd name="connsiteX6-20825" fmla="*/ 831329 w 1630849"/>
              <a:gd name="connsiteY6-20826" fmla="*/ 0 h 5680363"/>
              <a:gd name="connsiteX7-20827" fmla="*/ 401838 w 1630849"/>
              <a:gd name="connsiteY7-20828" fmla="*/ 13854 h 5680363"/>
              <a:gd name="connsiteX8-20829" fmla="*/ 360274 w 1630849"/>
              <a:gd name="connsiteY8-20830" fmla="*/ 27709 h 5680363"/>
              <a:gd name="connsiteX9-20831" fmla="*/ 318711 w 1630849"/>
              <a:gd name="connsiteY9-20832" fmla="*/ 55418 h 5680363"/>
              <a:gd name="connsiteX10-20833" fmla="*/ 277147 w 1630849"/>
              <a:gd name="connsiteY10-20834" fmla="*/ 96981 h 5680363"/>
              <a:gd name="connsiteX11-20835" fmla="*/ 263293 w 1630849"/>
              <a:gd name="connsiteY11-20836" fmla="*/ 138545 h 5680363"/>
              <a:gd name="connsiteX12-20837" fmla="*/ 180165 w 1630849"/>
              <a:gd name="connsiteY12-20838" fmla="*/ 180109 h 5680363"/>
              <a:gd name="connsiteX13-20839" fmla="*/ 166311 w 1630849"/>
              <a:gd name="connsiteY13-20840" fmla="*/ 346363 h 5680363"/>
              <a:gd name="connsiteX14-20841" fmla="*/ 138602 w 1630849"/>
              <a:gd name="connsiteY14-20842" fmla="*/ 387927 h 5680363"/>
              <a:gd name="connsiteX15-20843" fmla="*/ 97038 w 1630849"/>
              <a:gd name="connsiteY15-20844" fmla="*/ 457200 h 5680363"/>
              <a:gd name="connsiteX16-20845" fmla="*/ 124747 w 1630849"/>
              <a:gd name="connsiteY16-20846" fmla="*/ 498763 h 5680363"/>
              <a:gd name="connsiteX17-20847" fmla="*/ 207874 w 1630849"/>
              <a:gd name="connsiteY17-20848" fmla="*/ 526472 h 5680363"/>
              <a:gd name="connsiteX18-20849" fmla="*/ 235584 w 1630849"/>
              <a:gd name="connsiteY18-20850" fmla="*/ 568036 h 5680363"/>
              <a:gd name="connsiteX19-20851" fmla="*/ 249438 w 1630849"/>
              <a:gd name="connsiteY19-20852" fmla="*/ 678872 h 5680363"/>
              <a:gd name="connsiteX20-20853" fmla="*/ 291002 w 1630849"/>
              <a:gd name="connsiteY20-20854" fmla="*/ 692727 h 5680363"/>
              <a:gd name="connsiteX21-20855" fmla="*/ 332565 w 1630849"/>
              <a:gd name="connsiteY21-20856" fmla="*/ 720436 h 5680363"/>
              <a:gd name="connsiteX22-20857" fmla="*/ 346420 w 1630849"/>
              <a:gd name="connsiteY22-20858" fmla="*/ 762000 h 5680363"/>
              <a:gd name="connsiteX23-20859" fmla="*/ 443401 w 1630849"/>
              <a:gd name="connsiteY23-20860" fmla="*/ 803564 h 5680363"/>
              <a:gd name="connsiteX24-20861" fmla="*/ 374128 w 1630849"/>
              <a:gd name="connsiteY24-20862" fmla="*/ 609601 h 5680363"/>
              <a:gd name="connsiteX25-20863" fmla="*/ 568092 w 1630849"/>
              <a:gd name="connsiteY25-20864" fmla="*/ 637310 h 5680363"/>
              <a:gd name="connsiteX26-20865" fmla="*/ 609655 w 1630849"/>
              <a:gd name="connsiteY26-20866" fmla="*/ 360219 h 5680363"/>
              <a:gd name="connsiteX27-20867" fmla="*/ 775910 w 1630849"/>
              <a:gd name="connsiteY27-20868" fmla="*/ 415637 h 5680363"/>
              <a:gd name="connsiteX28-20869" fmla="*/ 1025293 w 1630849"/>
              <a:gd name="connsiteY28-20870" fmla="*/ 152399 h 5680363"/>
              <a:gd name="connsiteX29-20871" fmla="*/ 942164 w 1630849"/>
              <a:gd name="connsiteY29-20872" fmla="*/ 360219 h 5680363"/>
              <a:gd name="connsiteX30-20873" fmla="*/ 734346 w 1630849"/>
              <a:gd name="connsiteY30-20874" fmla="*/ 429491 h 5680363"/>
              <a:gd name="connsiteX31-20875" fmla="*/ 595801 w 1630849"/>
              <a:gd name="connsiteY31-20876" fmla="*/ 346364 h 5680363"/>
              <a:gd name="connsiteX32-20877" fmla="*/ 554237 w 1630849"/>
              <a:gd name="connsiteY32-20878" fmla="*/ 665019 h 5680363"/>
              <a:gd name="connsiteX33-20879" fmla="*/ 568092 w 1630849"/>
              <a:gd name="connsiteY33-20880" fmla="*/ 678873 h 5680363"/>
              <a:gd name="connsiteX34-20881" fmla="*/ 429546 w 1630849"/>
              <a:gd name="connsiteY34-20882" fmla="*/ 581892 h 5680363"/>
              <a:gd name="connsiteX35-20883" fmla="*/ 415693 w 1630849"/>
              <a:gd name="connsiteY35-20884" fmla="*/ 1066800 h 5680363"/>
              <a:gd name="connsiteX36-20885" fmla="*/ 498820 w 1630849"/>
              <a:gd name="connsiteY36-20886" fmla="*/ 1094509 h 5680363"/>
              <a:gd name="connsiteX37-20887" fmla="*/ 609656 w 1630849"/>
              <a:gd name="connsiteY37-20888" fmla="*/ 1108363 h 5680363"/>
              <a:gd name="connsiteX38-20889" fmla="*/ 692784 w 1630849"/>
              <a:gd name="connsiteY38-20890" fmla="*/ 1136072 h 5680363"/>
              <a:gd name="connsiteX39-20891" fmla="*/ 734347 w 1630849"/>
              <a:gd name="connsiteY39-20892" fmla="*/ 1163781 h 5680363"/>
              <a:gd name="connsiteX40-20893" fmla="*/ 817474 w 1630849"/>
              <a:gd name="connsiteY40-20894" fmla="*/ 1191490 h 5680363"/>
              <a:gd name="connsiteX41-20895" fmla="*/ 845184 w 1630849"/>
              <a:gd name="connsiteY41-20896" fmla="*/ 1219200 h 5680363"/>
              <a:gd name="connsiteX42-20897" fmla="*/ 886747 w 1630849"/>
              <a:gd name="connsiteY42-20898" fmla="*/ 1233054 h 5680363"/>
              <a:gd name="connsiteX43-20899" fmla="*/ 845184 w 1630849"/>
              <a:gd name="connsiteY43-20900" fmla="*/ 1288472 h 5680363"/>
              <a:gd name="connsiteX44-20901" fmla="*/ 789765 w 1630849"/>
              <a:gd name="connsiteY44-20902" fmla="*/ 1288472 h 5680363"/>
              <a:gd name="connsiteX45-20903" fmla="*/ 734347 w 1630849"/>
              <a:gd name="connsiteY45-20904" fmla="*/ 1302327 h 5680363"/>
              <a:gd name="connsiteX46-20905" fmla="*/ 526529 w 1630849"/>
              <a:gd name="connsiteY46-20906" fmla="*/ 1288472 h 5680363"/>
              <a:gd name="connsiteX47-20907" fmla="*/ 443402 w 1630849"/>
              <a:gd name="connsiteY47-20908" fmla="*/ 1246909 h 5680363"/>
              <a:gd name="connsiteX48-20909" fmla="*/ 401838 w 1630849"/>
              <a:gd name="connsiteY48-20910" fmla="*/ 1233054 h 5680363"/>
              <a:gd name="connsiteX49-20911" fmla="*/ 360274 w 1630849"/>
              <a:gd name="connsiteY49-20912" fmla="*/ 1191490 h 5680363"/>
              <a:gd name="connsiteX50-20913" fmla="*/ 277147 w 1630849"/>
              <a:gd name="connsiteY50-20914" fmla="*/ 1246909 h 5680363"/>
              <a:gd name="connsiteX51-20915" fmla="*/ 263293 w 1630849"/>
              <a:gd name="connsiteY51-20916" fmla="*/ 1288472 h 5680363"/>
              <a:gd name="connsiteX52-20917" fmla="*/ 207874 w 1630849"/>
              <a:gd name="connsiteY52-20918" fmla="*/ 1371600 h 5680363"/>
              <a:gd name="connsiteX53-20919" fmla="*/ 180165 w 1630849"/>
              <a:gd name="connsiteY53-20920" fmla="*/ 1468581 h 5680363"/>
              <a:gd name="connsiteX54-20921" fmla="*/ 124747 w 1630849"/>
              <a:gd name="connsiteY54-20922" fmla="*/ 1551709 h 5680363"/>
              <a:gd name="connsiteX55-20923" fmla="*/ 69329 w 1630849"/>
              <a:gd name="connsiteY55-20924" fmla="*/ 1717963 h 5680363"/>
              <a:gd name="connsiteX56-20925" fmla="*/ 55474 w 1630849"/>
              <a:gd name="connsiteY56-20926" fmla="*/ 1759527 h 5680363"/>
              <a:gd name="connsiteX57-20927" fmla="*/ 41620 w 1630849"/>
              <a:gd name="connsiteY57-20928" fmla="*/ 1801090 h 5680363"/>
              <a:gd name="connsiteX58-20929" fmla="*/ 27765 w 1630849"/>
              <a:gd name="connsiteY58-20930" fmla="*/ 2064327 h 5680363"/>
              <a:gd name="connsiteX59-20931" fmla="*/ 13911 w 1630849"/>
              <a:gd name="connsiteY59-20932" fmla="*/ 2105890 h 5680363"/>
              <a:gd name="connsiteX60-20933" fmla="*/ 69328 w 1630849"/>
              <a:gd name="connsiteY60-20934" fmla="*/ 2576946 h 5680363"/>
              <a:gd name="connsiteX61-20935" fmla="*/ 56 w 1630849"/>
              <a:gd name="connsiteY61-20936" fmla="*/ 2798618 h 5680363"/>
              <a:gd name="connsiteX62-20937" fmla="*/ 13911 w 1630849"/>
              <a:gd name="connsiteY62-20938" fmla="*/ 2840181 h 5680363"/>
              <a:gd name="connsiteX63-20939" fmla="*/ 83184 w 1630849"/>
              <a:gd name="connsiteY63-20940" fmla="*/ 2854036 h 5680363"/>
              <a:gd name="connsiteX64-20941" fmla="*/ 138602 w 1630849"/>
              <a:gd name="connsiteY64-20942" fmla="*/ 2867890 h 5680363"/>
              <a:gd name="connsiteX65-20943" fmla="*/ 221729 w 1630849"/>
              <a:gd name="connsiteY65-20944" fmla="*/ 2840181 h 5680363"/>
              <a:gd name="connsiteX66-20945" fmla="*/ 277147 w 1630849"/>
              <a:gd name="connsiteY66-20946" fmla="*/ 2812472 h 5680363"/>
              <a:gd name="connsiteX67-20947" fmla="*/ 332565 w 1630849"/>
              <a:gd name="connsiteY67-20948" fmla="*/ 2798618 h 5680363"/>
              <a:gd name="connsiteX68-20949" fmla="*/ 457256 w 1630849"/>
              <a:gd name="connsiteY68-20950" fmla="*/ 2770909 h 5680363"/>
              <a:gd name="connsiteX69-20951" fmla="*/ 471111 w 1630849"/>
              <a:gd name="connsiteY69-20952" fmla="*/ 2729345 h 5680363"/>
              <a:gd name="connsiteX70-20953" fmla="*/ 387984 w 1630849"/>
              <a:gd name="connsiteY70-20954" fmla="*/ 2729345 h 5680363"/>
              <a:gd name="connsiteX71-20955" fmla="*/ 277147 w 1630849"/>
              <a:gd name="connsiteY71-20956" fmla="*/ 2812472 h 5680363"/>
              <a:gd name="connsiteX72-20957" fmla="*/ 221729 w 1630849"/>
              <a:gd name="connsiteY72-20958" fmla="*/ 2895600 h 5680363"/>
              <a:gd name="connsiteX73-20959" fmla="*/ 249438 w 1630849"/>
              <a:gd name="connsiteY73-20960" fmla="*/ 2937163 h 5680363"/>
              <a:gd name="connsiteX74-20961" fmla="*/ 332565 w 1630849"/>
              <a:gd name="connsiteY74-20962" fmla="*/ 2964872 h 5680363"/>
              <a:gd name="connsiteX75-20963" fmla="*/ 512674 w 1630849"/>
              <a:gd name="connsiteY75-20964" fmla="*/ 2951018 h 5680363"/>
              <a:gd name="connsiteX76-20965" fmla="*/ 637365 w 1630849"/>
              <a:gd name="connsiteY76-20966" fmla="*/ 2881746 h 5680363"/>
              <a:gd name="connsiteX77-20967" fmla="*/ 845184 w 1630849"/>
              <a:gd name="connsiteY77-20968" fmla="*/ 2909454 h 5680363"/>
              <a:gd name="connsiteX78-20969" fmla="*/ 623510 w 1630849"/>
              <a:gd name="connsiteY78-20970" fmla="*/ 2770908 h 5680363"/>
              <a:gd name="connsiteX79-20971" fmla="*/ 1011438 w 1630849"/>
              <a:gd name="connsiteY79-20972" fmla="*/ 2923309 h 5680363"/>
              <a:gd name="connsiteX80-20973" fmla="*/ 1011438 w 1630849"/>
              <a:gd name="connsiteY80-20974" fmla="*/ 2563091 h 5680363"/>
              <a:gd name="connsiteX81-20975" fmla="*/ 775911 w 1630849"/>
              <a:gd name="connsiteY81-20976" fmla="*/ 2438401 h 5680363"/>
              <a:gd name="connsiteX82-20977" fmla="*/ 471111 w 1630849"/>
              <a:gd name="connsiteY82-20978" fmla="*/ 2175163 h 5680363"/>
              <a:gd name="connsiteX83-20979" fmla="*/ 1149984 w 1630849"/>
              <a:gd name="connsiteY83-20980" fmla="*/ 2521528 h 5680363"/>
              <a:gd name="connsiteX84-20981" fmla="*/ 1454783 w 1630849"/>
              <a:gd name="connsiteY84-20982" fmla="*/ 1870364 h 5680363"/>
              <a:gd name="connsiteX85-20983" fmla="*/ 1219255 w 1630849"/>
              <a:gd name="connsiteY85-20984" fmla="*/ 1593273 h 5680363"/>
              <a:gd name="connsiteX86-20985" fmla="*/ 1066855 w 1630849"/>
              <a:gd name="connsiteY86-20986" fmla="*/ 1828801 h 5680363"/>
              <a:gd name="connsiteX87-20987" fmla="*/ 1011437 w 1630849"/>
              <a:gd name="connsiteY87-20988" fmla="*/ 2008910 h 5680363"/>
              <a:gd name="connsiteX88-20989" fmla="*/ 1066855 w 1630849"/>
              <a:gd name="connsiteY88-20990" fmla="*/ 2064328 h 5680363"/>
              <a:gd name="connsiteX89-20991" fmla="*/ 623510 w 1630849"/>
              <a:gd name="connsiteY89-20992" fmla="*/ 1524001 h 5680363"/>
              <a:gd name="connsiteX90-20993" fmla="*/ 748201 w 1630849"/>
              <a:gd name="connsiteY90-20994" fmla="*/ 1648691 h 5680363"/>
              <a:gd name="connsiteX91-20995" fmla="*/ 942166 w 1630849"/>
              <a:gd name="connsiteY91-20996" fmla="*/ 1981200 h 5680363"/>
              <a:gd name="connsiteX92-20997" fmla="*/ 1080710 w 1630849"/>
              <a:gd name="connsiteY92-20998" fmla="*/ 1745673 h 5680363"/>
              <a:gd name="connsiteX93-20999" fmla="*/ 1233110 w 1630849"/>
              <a:gd name="connsiteY93-21000" fmla="*/ 1551710 h 5680363"/>
              <a:gd name="connsiteX94-21001" fmla="*/ 1440927 w 1630849"/>
              <a:gd name="connsiteY94-21002" fmla="*/ 1690255 h 5680363"/>
              <a:gd name="connsiteX95-21003" fmla="*/ 1260818 w 1630849"/>
              <a:gd name="connsiteY95-21004" fmla="*/ 1482437 h 5680363"/>
              <a:gd name="connsiteX96-21005" fmla="*/ 1316237 w 1630849"/>
              <a:gd name="connsiteY96-21006" fmla="*/ 1468582 h 5680363"/>
              <a:gd name="connsiteX97-21007" fmla="*/ 1482493 w 1630849"/>
              <a:gd name="connsiteY97-21008" fmla="*/ 1385456 h 5680363"/>
              <a:gd name="connsiteX98-21009" fmla="*/ 1607183 w 1630849"/>
              <a:gd name="connsiteY98-21010" fmla="*/ 1634837 h 5680363"/>
              <a:gd name="connsiteX99-21011" fmla="*/ 1496346 w 1630849"/>
              <a:gd name="connsiteY99-21012" fmla="*/ 1704110 h 5680363"/>
              <a:gd name="connsiteX100-21013" fmla="*/ 1621037 w 1630849"/>
              <a:gd name="connsiteY100-21014" fmla="*/ 1676401 h 5680363"/>
              <a:gd name="connsiteX101-21015" fmla="*/ 1607184 w 1630849"/>
              <a:gd name="connsiteY101-21016" fmla="*/ 1870364 h 5680363"/>
              <a:gd name="connsiteX102-21017" fmla="*/ 1454784 w 1630849"/>
              <a:gd name="connsiteY102-21018" fmla="*/ 1828801 h 5680363"/>
              <a:gd name="connsiteX103-21019" fmla="*/ 1260820 w 1630849"/>
              <a:gd name="connsiteY103-21020" fmla="*/ 2313710 h 5680363"/>
              <a:gd name="connsiteX104-21021" fmla="*/ 1177693 w 1630849"/>
              <a:gd name="connsiteY104-21022" fmla="*/ 2507673 h 5680363"/>
              <a:gd name="connsiteX105-21023" fmla="*/ 1053002 w 1630849"/>
              <a:gd name="connsiteY105-21024" fmla="*/ 2521528 h 5680363"/>
              <a:gd name="connsiteX106-21025" fmla="*/ 1011438 w 1630849"/>
              <a:gd name="connsiteY106-21026" fmla="*/ 3048000 h 5680363"/>
              <a:gd name="connsiteX107-21027" fmla="*/ 291002 w 1630849"/>
              <a:gd name="connsiteY107-21028" fmla="*/ 3034145 h 5680363"/>
              <a:gd name="connsiteX108-21029" fmla="*/ 235584 w 1630849"/>
              <a:gd name="connsiteY108-21030" fmla="*/ 3020290 h 5680363"/>
              <a:gd name="connsiteX109-21031" fmla="*/ 124747 w 1630849"/>
              <a:gd name="connsiteY109-21032" fmla="*/ 3006436 h 5680363"/>
              <a:gd name="connsiteX110-21033" fmla="*/ 83184 w 1630849"/>
              <a:gd name="connsiteY110-21034" fmla="*/ 2895600 h 5680363"/>
              <a:gd name="connsiteX111-21035" fmla="*/ 55474 w 1630849"/>
              <a:gd name="connsiteY111-21036" fmla="*/ 2854036 h 5680363"/>
              <a:gd name="connsiteX112-21037" fmla="*/ 69329 w 1630849"/>
              <a:gd name="connsiteY112-21038" fmla="*/ 2895600 h 5680363"/>
              <a:gd name="connsiteX113-21039" fmla="*/ 83184 w 1630849"/>
              <a:gd name="connsiteY113-21040" fmla="*/ 3255818 h 5680363"/>
              <a:gd name="connsiteX114-21041" fmla="*/ 110893 w 1630849"/>
              <a:gd name="connsiteY114-21042" fmla="*/ 3297381 h 5680363"/>
              <a:gd name="connsiteX115-21043" fmla="*/ 124747 w 1630849"/>
              <a:gd name="connsiteY115-21044" fmla="*/ 3338945 h 5680363"/>
              <a:gd name="connsiteX116-21045" fmla="*/ 138602 w 1630849"/>
              <a:gd name="connsiteY116-21046" fmla="*/ 3574472 h 5680363"/>
              <a:gd name="connsiteX117-21047" fmla="*/ 180165 w 1630849"/>
              <a:gd name="connsiteY117-21048" fmla="*/ 3657600 h 5680363"/>
              <a:gd name="connsiteX118-21049" fmla="*/ 207874 w 1630849"/>
              <a:gd name="connsiteY118-21050" fmla="*/ 3740727 h 5680363"/>
              <a:gd name="connsiteX119-21051" fmla="*/ 263293 w 1630849"/>
              <a:gd name="connsiteY119-21052" fmla="*/ 3810000 h 5680363"/>
              <a:gd name="connsiteX120-21053" fmla="*/ 401838 w 1630849"/>
              <a:gd name="connsiteY120-21054" fmla="*/ 4544290 h 5680363"/>
              <a:gd name="connsiteX121-21055" fmla="*/ 471111 w 1630849"/>
              <a:gd name="connsiteY121-21056" fmla="*/ 5583382 h 5680363"/>
              <a:gd name="connsiteX122-21057" fmla="*/ 443402 w 1630849"/>
              <a:gd name="connsiteY122-21058" fmla="*/ 5181601 h 5680363"/>
              <a:gd name="connsiteX123-21059" fmla="*/ 332565 w 1630849"/>
              <a:gd name="connsiteY123-21060" fmla="*/ 3976254 h 5680363"/>
              <a:gd name="connsiteX124-21061" fmla="*/ 207874 w 1630849"/>
              <a:gd name="connsiteY124-21062" fmla="*/ 5264727 h 5680363"/>
              <a:gd name="connsiteX125-21063" fmla="*/ 166311 w 1630849"/>
              <a:gd name="connsiteY125-21064" fmla="*/ 5541818 h 5680363"/>
              <a:gd name="connsiteX126-21065" fmla="*/ 138602 w 1630849"/>
              <a:gd name="connsiteY126-21066" fmla="*/ 5583381 h 5680363"/>
              <a:gd name="connsiteX127-21067" fmla="*/ 304856 w 1630849"/>
              <a:gd name="connsiteY127-21068" fmla="*/ 5611091 h 5680363"/>
              <a:gd name="connsiteX128-21069" fmla="*/ 706638 w 1630849"/>
              <a:gd name="connsiteY128-21070" fmla="*/ 5597237 h 5680363"/>
              <a:gd name="connsiteX129-21071" fmla="*/ 748202 w 1630849"/>
              <a:gd name="connsiteY129-21072" fmla="*/ 5389419 h 5680363"/>
              <a:gd name="connsiteX130-21073" fmla="*/ 748202 w 1630849"/>
              <a:gd name="connsiteY130-21074" fmla="*/ 3893128 h 5680363"/>
              <a:gd name="connsiteX131-21075" fmla="*/ 706638 w 1630849"/>
              <a:gd name="connsiteY131-21076" fmla="*/ 3075710 h 5680363"/>
              <a:gd name="connsiteX132-21077" fmla="*/ 845184 w 1630849"/>
              <a:gd name="connsiteY132-21078" fmla="*/ 3061855 h 5680363"/>
              <a:gd name="connsiteX133-21079" fmla="*/ 1011438 w 1630849"/>
              <a:gd name="connsiteY133-21080" fmla="*/ 3048001 h 5680363"/>
              <a:gd name="connsiteX134-21081" fmla="*/ 1053002 w 1630849"/>
              <a:gd name="connsiteY134-21082" fmla="*/ 3034146 h 5680363"/>
              <a:gd name="connsiteX135-21083" fmla="*/ 1080711 w 1630849"/>
              <a:gd name="connsiteY135-21084" fmla="*/ 3283528 h 5680363"/>
              <a:gd name="connsiteX136-21085" fmla="*/ 1149984 w 1630849"/>
              <a:gd name="connsiteY136-21086" fmla="*/ 3713020 h 5680363"/>
              <a:gd name="connsiteX137-21087" fmla="*/ 1177694 w 1630849"/>
              <a:gd name="connsiteY137-21088" fmla="*/ 4904510 h 5680363"/>
              <a:gd name="connsiteX138" fmla="*/ 1094564 w 1630849"/>
              <a:gd name="connsiteY138" fmla="*/ 5680363 h 5680363"/>
              <a:gd name="connsiteX0-21089" fmla="*/ 969874 w 1630849"/>
              <a:gd name="connsiteY0-21090" fmla="*/ 304800 h 5680363"/>
              <a:gd name="connsiteX1-21091" fmla="*/ 900602 w 1630849"/>
              <a:gd name="connsiteY1-21092" fmla="*/ 374072 h 5680363"/>
              <a:gd name="connsiteX2-21093" fmla="*/ 1094565 w 1630849"/>
              <a:gd name="connsiteY2-21094" fmla="*/ 277090 h 5680363"/>
              <a:gd name="connsiteX3-21095" fmla="*/ 1080711 w 1630849"/>
              <a:gd name="connsiteY3-21096" fmla="*/ 193963 h 5680363"/>
              <a:gd name="connsiteX4-21097" fmla="*/ 1025293 w 1630849"/>
              <a:gd name="connsiteY4-21098" fmla="*/ 124690 h 5680363"/>
              <a:gd name="connsiteX5-21099" fmla="*/ 956020 w 1630849"/>
              <a:gd name="connsiteY5-21100" fmla="*/ 69272 h 5680363"/>
              <a:gd name="connsiteX6-21101" fmla="*/ 831329 w 1630849"/>
              <a:gd name="connsiteY6-21102" fmla="*/ 0 h 5680363"/>
              <a:gd name="connsiteX7-21103" fmla="*/ 401838 w 1630849"/>
              <a:gd name="connsiteY7-21104" fmla="*/ 13854 h 5680363"/>
              <a:gd name="connsiteX8-21105" fmla="*/ 360274 w 1630849"/>
              <a:gd name="connsiteY8-21106" fmla="*/ 27709 h 5680363"/>
              <a:gd name="connsiteX9-21107" fmla="*/ 318711 w 1630849"/>
              <a:gd name="connsiteY9-21108" fmla="*/ 55418 h 5680363"/>
              <a:gd name="connsiteX10-21109" fmla="*/ 277147 w 1630849"/>
              <a:gd name="connsiteY10-21110" fmla="*/ 96981 h 5680363"/>
              <a:gd name="connsiteX11-21111" fmla="*/ 263293 w 1630849"/>
              <a:gd name="connsiteY11-21112" fmla="*/ 138545 h 5680363"/>
              <a:gd name="connsiteX12-21113" fmla="*/ 180165 w 1630849"/>
              <a:gd name="connsiteY12-21114" fmla="*/ 180109 h 5680363"/>
              <a:gd name="connsiteX13-21115" fmla="*/ 166311 w 1630849"/>
              <a:gd name="connsiteY13-21116" fmla="*/ 346363 h 5680363"/>
              <a:gd name="connsiteX14-21117" fmla="*/ 138602 w 1630849"/>
              <a:gd name="connsiteY14-21118" fmla="*/ 387927 h 5680363"/>
              <a:gd name="connsiteX15-21119" fmla="*/ 97038 w 1630849"/>
              <a:gd name="connsiteY15-21120" fmla="*/ 457200 h 5680363"/>
              <a:gd name="connsiteX16-21121" fmla="*/ 124747 w 1630849"/>
              <a:gd name="connsiteY16-21122" fmla="*/ 498763 h 5680363"/>
              <a:gd name="connsiteX17-21123" fmla="*/ 207874 w 1630849"/>
              <a:gd name="connsiteY17-21124" fmla="*/ 526472 h 5680363"/>
              <a:gd name="connsiteX18-21125" fmla="*/ 235584 w 1630849"/>
              <a:gd name="connsiteY18-21126" fmla="*/ 568036 h 5680363"/>
              <a:gd name="connsiteX19-21127" fmla="*/ 249438 w 1630849"/>
              <a:gd name="connsiteY19-21128" fmla="*/ 678872 h 5680363"/>
              <a:gd name="connsiteX20-21129" fmla="*/ 291002 w 1630849"/>
              <a:gd name="connsiteY20-21130" fmla="*/ 692727 h 5680363"/>
              <a:gd name="connsiteX21-21131" fmla="*/ 332565 w 1630849"/>
              <a:gd name="connsiteY21-21132" fmla="*/ 720436 h 5680363"/>
              <a:gd name="connsiteX22-21133" fmla="*/ 346420 w 1630849"/>
              <a:gd name="connsiteY22-21134" fmla="*/ 762000 h 5680363"/>
              <a:gd name="connsiteX23-21135" fmla="*/ 443401 w 1630849"/>
              <a:gd name="connsiteY23-21136" fmla="*/ 803564 h 5680363"/>
              <a:gd name="connsiteX24-21137" fmla="*/ 374128 w 1630849"/>
              <a:gd name="connsiteY24-21138" fmla="*/ 609601 h 5680363"/>
              <a:gd name="connsiteX25-21139" fmla="*/ 568092 w 1630849"/>
              <a:gd name="connsiteY25-21140" fmla="*/ 637310 h 5680363"/>
              <a:gd name="connsiteX26-21141" fmla="*/ 609655 w 1630849"/>
              <a:gd name="connsiteY26-21142" fmla="*/ 360219 h 5680363"/>
              <a:gd name="connsiteX27-21143" fmla="*/ 775910 w 1630849"/>
              <a:gd name="connsiteY27-21144" fmla="*/ 415637 h 5680363"/>
              <a:gd name="connsiteX28-21145" fmla="*/ 1025293 w 1630849"/>
              <a:gd name="connsiteY28-21146" fmla="*/ 152399 h 5680363"/>
              <a:gd name="connsiteX29-21147" fmla="*/ 775909 w 1630849"/>
              <a:gd name="connsiteY29-21148" fmla="*/ 1163782 h 5680363"/>
              <a:gd name="connsiteX30-21149" fmla="*/ 734346 w 1630849"/>
              <a:gd name="connsiteY30-21150" fmla="*/ 429491 h 5680363"/>
              <a:gd name="connsiteX31-21151" fmla="*/ 595801 w 1630849"/>
              <a:gd name="connsiteY31-21152" fmla="*/ 346364 h 5680363"/>
              <a:gd name="connsiteX32-21153" fmla="*/ 554237 w 1630849"/>
              <a:gd name="connsiteY32-21154" fmla="*/ 665019 h 5680363"/>
              <a:gd name="connsiteX33-21155" fmla="*/ 568092 w 1630849"/>
              <a:gd name="connsiteY33-21156" fmla="*/ 678873 h 5680363"/>
              <a:gd name="connsiteX34-21157" fmla="*/ 429546 w 1630849"/>
              <a:gd name="connsiteY34-21158" fmla="*/ 581892 h 5680363"/>
              <a:gd name="connsiteX35-21159" fmla="*/ 415693 w 1630849"/>
              <a:gd name="connsiteY35-21160" fmla="*/ 1066800 h 5680363"/>
              <a:gd name="connsiteX36-21161" fmla="*/ 498820 w 1630849"/>
              <a:gd name="connsiteY36-21162" fmla="*/ 1094509 h 5680363"/>
              <a:gd name="connsiteX37-21163" fmla="*/ 609656 w 1630849"/>
              <a:gd name="connsiteY37-21164" fmla="*/ 1108363 h 5680363"/>
              <a:gd name="connsiteX38-21165" fmla="*/ 692784 w 1630849"/>
              <a:gd name="connsiteY38-21166" fmla="*/ 1136072 h 5680363"/>
              <a:gd name="connsiteX39-21167" fmla="*/ 734347 w 1630849"/>
              <a:gd name="connsiteY39-21168" fmla="*/ 1163781 h 5680363"/>
              <a:gd name="connsiteX40-21169" fmla="*/ 817474 w 1630849"/>
              <a:gd name="connsiteY40-21170" fmla="*/ 1191490 h 5680363"/>
              <a:gd name="connsiteX41-21171" fmla="*/ 845184 w 1630849"/>
              <a:gd name="connsiteY41-21172" fmla="*/ 1219200 h 5680363"/>
              <a:gd name="connsiteX42-21173" fmla="*/ 886747 w 1630849"/>
              <a:gd name="connsiteY42-21174" fmla="*/ 1233054 h 5680363"/>
              <a:gd name="connsiteX43-21175" fmla="*/ 845184 w 1630849"/>
              <a:gd name="connsiteY43-21176" fmla="*/ 1288472 h 5680363"/>
              <a:gd name="connsiteX44-21177" fmla="*/ 789765 w 1630849"/>
              <a:gd name="connsiteY44-21178" fmla="*/ 1288472 h 5680363"/>
              <a:gd name="connsiteX45-21179" fmla="*/ 734347 w 1630849"/>
              <a:gd name="connsiteY45-21180" fmla="*/ 1302327 h 5680363"/>
              <a:gd name="connsiteX46-21181" fmla="*/ 526529 w 1630849"/>
              <a:gd name="connsiteY46-21182" fmla="*/ 1288472 h 5680363"/>
              <a:gd name="connsiteX47-21183" fmla="*/ 443402 w 1630849"/>
              <a:gd name="connsiteY47-21184" fmla="*/ 1246909 h 5680363"/>
              <a:gd name="connsiteX48-21185" fmla="*/ 401838 w 1630849"/>
              <a:gd name="connsiteY48-21186" fmla="*/ 1233054 h 5680363"/>
              <a:gd name="connsiteX49-21187" fmla="*/ 360274 w 1630849"/>
              <a:gd name="connsiteY49-21188" fmla="*/ 1191490 h 5680363"/>
              <a:gd name="connsiteX50-21189" fmla="*/ 277147 w 1630849"/>
              <a:gd name="connsiteY50-21190" fmla="*/ 1246909 h 5680363"/>
              <a:gd name="connsiteX51-21191" fmla="*/ 263293 w 1630849"/>
              <a:gd name="connsiteY51-21192" fmla="*/ 1288472 h 5680363"/>
              <a:gd name="connsiteX52-21193" fmla="*/ 207874 w 1630849"/>
              <a:gd name="connsiteY52-21194" fmla="*/ 1371600 h 5680363"/>
              <a:gd name="connsiteX53-21195" fmla="*/ 180165 w 1630849"/>
              <a:gd name="connsiteY53-21196" fmla="*/ 1468581 h 5680363"/>
              <a:gd name="connsiteX54-21197" fmla="*/ 124747 w 1630849"/>
              <a:gd name="connsiteY54-21198" fmla="*/ 1551709 h 5680363"/>
              <a:gd name="connsiteX55-21199" fmla="*/ 69329 w 1630849"/>
              <a:gd name="connsiteY55-21200" fmla="*/ 1717963 h 5680363"/>
              <a:gd name="connsiteX56-21201" fmla="*/ 55474 w 1630849"/>
              <a:gd name="connsiteY56-21202" fmla="*/ 1759527 h 5680363"/>
              <a:gd name="connsiteX57-21203" fmla="*/ 41620 w 1630849"/>
              <a:gd name="connsiteY57-21204" fmla="*/ 1801090 h 5680363"/>
              <a:gd name="connsiteX58-21205" fmla="*/ 27765 w 1630849"/>
              <a:gd name="connsiteY58-21206" fmla="*/ 2064327 h 5680363"/>
              <a:gd name="connsiteX59-21207" fmla="*/ 13911 w 1630849"/>
              <a:gd name="connsiteY59-21208" fmla="*/ 2105890 h 5680363"/>
              <a:gd name="connsiteX60-21209" fmla="*/ 69328 w 1630849"/>
              <a:gd name="connsiteY60-21210" fmla="*/ 2576946 h 5680363"/>
              <a:gd name="connsiteX61-21211" fmla="*/ 56 w 1630849"/>
              <a:gd name="connsiteY61-21212" fmla="*/ 2798618 h 5680363"/>
              <a:gd name="connsiteX62-21213" fmla="*/ 13911 w 1630849"/>
              <a:gd name="connsiteY62-21214" fmla="*/ 2840181 h 5680363"/>
              <a:gd name="connsiteX63-21215" fmla="*/ 83184 w 1630849"/>
              <a:gd name="connsiteY63-21216" fmla="*/ 2854036 h 5680363"/>
              <a:gd name="connsiteX64-21217" fmla="*/ 138602 w 1630849"/>
              <a:gd name="connsiteY64-21218" fmla="*/ 2867890 h 5680363"/>
              <a:gd name="connsiteX65-21219" fmla="*/ 221729 w 1630849"/>
              <a:gd name="connsiteY65-21220" fmla="*/ 2840181 h 5680363"/>
              <a:gd name="connsiteX66-21221" fmla="*/ 277147 w 1630849"/>
              <a:gd name="connsiteY66-21222" fmla="*/ 2812472 h 5680363"/>
              <a:gd name="connsiteX67-21223" fmla="*/ 332565 w 1630849"/>
              <a:gd name="connsiteY67-21224" fmla="*/ 2798618 h 5680363"/>
              <a:gd name="connsiteX68-21225" fmla="*/ 457256 w 1630849"/>
              <a:gd name="connsiteY68-21226" fmla="*/ 2770909 h 5680363"/>
              <a:gd name="connsiteX69-21227" fmla="*/ 471111 w 1630849"/>
              <a:gd name="connsiteY69-21228" fmla="*/ 2729345 h 5680363"/>
              <a:gd name="connsiteX70-21229" fmla="*/ 387984 w 1630849"/>
              <a:gd name="connsiteY70-21230" fmla="*/ 2729345 h 5680363"/>
              <a:gd name="connsiteX71-21231" fmla="*/ 277147 w 1630849"/>
              <a:gd name="connsiteY71-21232" fmla="*/ 2812472 h 5680363"/>
              <a:gd name="connsiteX72-21233" fmla="*/ 221729 w 1630849"/>
              <a:gd name="connsiteY72-21234" fmla="*/ 2895600 h 5680363"/>
              <a:gd name="connsiteX73-21235" fmla="*/ 249438 w 1630849"/>
              <a:gd name="connsiteY73-21236" fmla="*/ 2937163 h 5680363"/>
              <a:gd name="connsiteX74-21237" fmla="*/ 332565 w 1630849"/>
              <a:gd name="connsiteY74-21238" fmla="*/ 2964872 h 5680363"/>
              <a:gd name="connsiteX75-21239" fmla="*/ 512674 w 1630849"/>
              <a:gd name="connsiteY75-21240" fmla="*/ 2951018 h 5680363"/>
              <a:gd name="connsiteX76-21241" fmla="*/ 637365 w 1630849"/>
              <a:gd name="connsiteY76-21242" fmla="*/ 2881746 h 5680363"/>
              <a:gd name="connsiteX77-21243" fmla="*/ 845184 w 1630849"/>
              <a:gd name="connsiteY77-21244" fmla="*/ 2909454 h 5680363"/>
              <a:gd name="connsiteX78-21245" fmla="*/ 623510 w 1630849"/>
              <a:gd name="connsiteY78-21246" fmla="*/ 2770908 h 5680363"/>
              <a:gd name="connsiteX79-21247" fmla="*/ 1011438 w 1630849"/>
              <a:gd name="connsiteY79-21248" fmla="*/ 2923309 h 5680363"/>
              <a:gd name="connsiteX80-21249" fmla="*/ 1011438 w 1630849"/>
              <a:gd name="connsiteY80-21250" fmla="*/ 2563091 h 5680363"/>
              <a:gd name="connsiteX81-21251" fmla="*/ 775911 w 1630849"/>
              <a:gd name="connsiteY81-21252" fmla="*/ 2438401 h 5680363"/>
              <a:gd name="connsiteX82-21253" fmla="*/ 471111 w 1630849"/>
              <a:gd name="connsiteY82-21254" fmla="*/ 2175163 h 5680363"/>
              <a:gd name="connsiteX83-21255" fmla="*/ 1149984 w 1630849"/>
              <a:gd name="connsiteY83-21256" fmla="*/ 2521528 h 5680363"/>
              <a:gd name="connsiteX84-21257" fmla="*/ 1454783 w 1630849"/>
              <a:gd name="connsiteY84-21258" fmla="*/ 1870364 h 5680363"/>
              <a:gd name="connsiteX85-21259" fmla="*/ 1219255 w 1630849"/>
              <a:gd name="connsiteY85-21260" fmla="*/ 1593273 h 5680363"/>
              <a:gd name="connsiteX86-21261" fmla="*/ 1066855 w 1630849"/>
              <a:gd name="connsiteY86-21262" fmla="*/ 1828801 h 5680363"/>
              <a:gd name="connsiteX87-21263" fmla="*/ 1011437 w 1630849"/>
              <a:gd name="connsiteY87-21264" fmla="*/ 2008910 h 5680363"/>
              <a:gd name="connsiteX88-21265" fmla="*/ 1066855 w 1630849"/>
              <a:gd name="connsiteY88-21266" fmla="*/ 2064328 h 5680363"/>
              <a:gd name="connsiteX89-21267" fmla="*/ 623510 w 1630849"/>
              <a:gd name="connsiteY89-21268" fmla="*/ 1524001 h 5680363"/>
              <a:gd name="connsiteX90-21269" fmla="*/ 748201 w 1630849"/>
              <a:gd name="connsiteY90-21270" fmla="*/ 1648691 h 5680363"/>
              <a:gd name="connsiteX91-21271" fmla="*/ 942166 w 1630849"/>
              <a:gd name="connsiteY91-21272" fmla="*/ 1981200 h 5680363"/>
              <a:gd name="connsiteX92-21273" fmla="*/ 1080710 w 1630849"/>
              <a:gd name="connsiteY92-21274" fmla="*/ 1745673 h 5680363"/>
              <a:gd name="connsiteX93-21275" fmla="*/ 1233110 w 1630849"/>
              <a:gd name="connsiteY93-21276" fmla="*/ 1551710 h 5680363"/>
              <a:gd name="connsiteX94-21277" fmla="*/ 1440927 w 1630849"/>
              <a:gd name="connsiteY94-21278" fmla="*/ 1690255 h 5680363"/>
              <a:gd name="connsiteX95-21279" fmla="*/ 1260818 w 1630849"/>
              <a:gd name="connsiteY95-21280" fmla="*/ 1482437 h 5680363"/>
              <a:gd name="connsiteX96-21281" fmla="*/ 1316237 w 1630849"/>
              <a:gd name="connsiteY96-21282" fmla="*/ 1468582 h 5680363"/>
              <a:gd name="connsiteX97-21283" fmla="*/ 1482493 w 1630849"/>
              <a:gd name="connsiteY97-21284" fmla="*/ 1385456 h 5680363"/>
              <a:gd name="connsiteX98-21285" fmla="*/ 1607183 w 1630849"/>
              <a:gd name="connsiteY98-21286" fmla="*/ 1634837 h 5680363"/>
              <a:gd name="connsiteX99-21287" fmla="*/ 1496346 w 1630849"/>
              <a:gd name="connsiteY99-21288" fmla="*/ 1704110 h 5680363"/>
              <a:gd name="connsiteX100-21289" fmla="*/ 1621037 w 1630849"/>
              <a:gd name="connsiteY100-21290" fmla="*/ 1676401 h 5680363"/>
              <a:gd name="connsiteX101-21291" fmla="*/ 1607184 w 1630849"/>
              <a:gd name="connsiteY101-21292" fmla="*/ 1870364 h 5680363"/>
              <a:gd name="connsiteX102-21293" fmla="*/ 1454784 w 1630849"/>
              <a:gd name="connsiteY102-21294" fmla="*/ 1828801 h 5680363"/>
              <a:gd name="connsiteX103-21295" fmla="*/ 1260820 w 1630849"/>
              <a:gd name="connsiteY103-21296" fmla="*/ 2313710 h 5680363"/>
              <a:gd name="connsiteX104-21297" fmla="*/ 1177693 w 1630849"/>
              <a:gd name="connsiteY104-21298" fmla="*/ 2507673 h 5680363"/>
              <a:gd name="connsiteX105-21299" fmla="*/ 1053002 w 1630849"/>
              <a:gd name="connsiteY105-21300" fmla="*/ 2521528 h 5680363"/>
              <a:gd name="connsiteX106-21301" fmla="*/ 1011438 w 1630849"/>
              <a:gd name="connsiteY106-21302" fmla="*/ 3048000 h 5680363"/>
              <a:gd name="connsiteX107-21303" fmla="*/ 291002 w 1630849"/>
              <a:gd name="connsiteY107-21304" fmla="*/ 3034145 h 5680363"/>
              <a:gd name="connsiteX108-21305" fmla="*/ 235584 w 1630849"/>
              <a:gd name="connsiteY108-21306" fmla="*/ 3020290 h 5680363"/>
              <a:gd name="connsiteX109-21307" fmla="*/ 124747 w 1630849"/>
              <a:gd name="connsiteY109-21308" fmla="*/ 3006436 h 5680363"/>
              <a:gd name="connsiteX110-21309" fmla="*/ 83184 w 1630849"/>
              <a:gd name="connsiteY110-21310" fmla="*/ 2895600 h 5680363"/>
              <a:gd name="connsiteX111-21311" fmla="*/ 55474 w 1630849"/>
              <a:gd name="connsiteY111-21312" fmla="*/ 2854036 h 5680363"/>
              <a:gd name="connsiteX112-21313" fmla="*/ 69329 w 1630849"/>
              <a:gd name="connsiteY112-21314" fmla="*/ 2895600 h 5680363"/>
              <a:gd name="connsiteX113-21315" fmla="*/ 83184 w 1630849"/>
              <a:gd name="connsiteY113-21316" fmla="*/ 3255818 h 5680363"/>
              <a:gd name="connsiteX114-21317" fmla="*/ 110893 w 1630849"/>
              <a:gd name="connsiteY114-21318" fmla="*/ 3297381 h 5680363"/>
              <a:gd name="connsiteX115-21319" fmla="*/ 124747 w 1630849"/>
              <a:gd name="connsiteY115-21320" fmla="*/ 3338945 h 5680363"/>
              <a:gd name="connsiteX116-21321" fmla="*/ 138602 w 1630849"/>
              <a:gd name="connsiteY116-21322" fmla="*/ 3574472 h 5680363"/>
              <a:gd name="connsiteX117-21323" fmla="*/ 180165 w 1630849"/>
              <a:gd name="connsiteY117-21324" fmla="*/ 3657600 h 5680363"/>
              <a:gd name="connsiteX118-21325" fmla="*/ 207874 w 1630849"/>
              <a:gd name="connsiteY118-21326" fmla="*/ 3740727 h 5680363"/>
              <a:gd name="connsiteX119-21327" fmla="*/ 263293 w 1630849"/>
              <a:gd name="connsiteY119-21328" fmla="*/ 3810000 h 5680363"/>
              <a:gd name="connsiteX120-21329" fmla="*/ 401838 w 1630849"/>
              <a:gd name="connsiteY120-21330" fmla="*/ 4544290 h 5680363"/>
              <a:gd name="connsiteX121-21331" fmla="*/ 471111 w 1630849"/>
              <a:gd name="connsiteY121-21332" fmla="*/ 5583382 h 5680363"/>
              <a:gd name="connsiteX122-21333" fmla="*/ 443402 w 1630849"/>
              <a:gd name="connsiteY122-21334" fmla="*/ 5181601 h 5680363"/>
              <a:gd name="connsiteX123-21335" fmla="*/ 332565 w 1630849"/>
              <a:gd name="connsiteY123-21336" fmla="*/ 3976254 h 5680363"/>
              <a:gd name="connsiteX124-21337" fmla="*/ 207874 w 1630849"/>
              <a:gd name="connsiteY124-21338" fmla="*/ 5264727 h 5680363"/>
              <a:gd name="connsiteX125-21339" fmla="*/ 166311 w 1630849"/>
              <a:gd name="connsiteY125-21340" fmla="*/ 5541818 h 5680363"/>
              <a:gd name="connsiteX126-21341" fmla="*/ 138602 w 1630849"/>
              <a:gd name="connsiteY126-21342" fmla="*/ 5583381 h 5680363"/>
              <a:gd name="connsiteX127-21343" fmla="*/ 304856 w 1630849"/>
              <a:gd name="connsiteY127-21344" fmla="*/ 5611091 h 5680363"/>
              <a:gd name="connsiteX128-21345" fmla="*/ 706638 w 1630849"/>
              <a:gd name="connsiteY128-21346" fmla="*/ 5597237 h 5680363"/>
              <a:gd name="connsiteX129-21347" fmla="*/ 748202 w 1630849"/>
              <a:gd name="connsiteY129-21348" fmla="*/ 5389419 h 5680363"/>
              <a:gd name="connsiteX130-21349" fmla="*/ 748202 w 1630849"/>
              <a:gd name="connsiteY130-21350" fmla="*/ 3893128 h 5680363"/>
              <a:gd name="connsiteX131-21351" fmla="*/ 706638 w 1630849"/>
              <a:gd name="connsiteY131-21352" fmla="*/ 3075710 h 5680363"/>
              <a:gd name="connsiteX132-21353" fmla="*/ 845184 w 1630849"/>
              <a:gd name="connsiteY132-21354" fmla="*/ 3061855 h 5680363"/>
              <a:gd name="connsiteX133-21355" fmla="*/ 1011438 w 1630849"/>
              <a:gd name="connsiteY133-21356" fmla="*/ 3048001 h 5680363"/>
              <a:gd name="connsiteX134-21357" fmla="*/ 1053002 w 1630849"/>
              <a:gd name="connsiteY134-21358" fmla="*/ 3034146 h 5680363"/>
              <a:gd name="connsiteX135-21359" fmla="*/ 1080711 w 1630849"/>
              <a:gd name="connsiteY135-21360" fmla="*/ 3283528 h 5680363"/>
              <a:gd name="connsiteX136-21361" fmla="*/ 1149984 w 1630849"/>
              <a:gd name="connsiteY136-21362" fmla="*/ 3713020 h 5680363"/>
              <a:gd name="connsiteX137-21363" fmla="*/ 1177694 w 1630849"/>
              <a:gd name="connsiteY137-21364" fmla="*/ 4904510 h 5680363"/>
              <a:gd name="connsiteX138-21365" fmla="*/ 1094564 w 1630849"/>
              <a:gd name="connsiteY138-21366" fmla="*/ 5680363 h 5680363"/>
              <a:gd name="connsiteX0-21367" fmla="*/ 969874 w 1630849"/>
              <a:gd name="connsiteY0-21368" fmla="*/ 304800 h 5680363"/>
              <a:gd name="connsiteX1-21369" fmla="*/ 900602 w 1630849"/>
              <a:gd name="connsiteY1-21370" fmla="*/ 374072 h 5680363"/>
              <a:gd name="connsiteX2-21371" fmla="*/ 1094565 w 1630849"/>
              <a:gd name="connsiteY2-21372" fmla="*/ 277090 h 5680363"/>
              <a:gd name="connsiteX3-21373" fmla="*/ 1080711 w 1630849"/>
              <a:gd name="connsiteY3-21374" fmla="*/ 193963 h 5680363"/>
              <a:gd name="connsiteX4-21375" fmla="*/ 1025293 w 1630849"/>
              <a:gd name="connsiteY4-21376" fmla="*/ 124690 h 5680363"/>
              <a:gd name="connsiteX5-21377" fmla="*/ 956020 w 1630849"/>
              <a:gd name="connsiteY5-21378" fmla="*/ 69272 h 5680363"/>
              <a:gd name="connsiteX6-21379" fmla="*/ 831329 w 1630849"/>
              <a:gd name="connsiteY6-21380" fmla="*/ 0 h 5680363"/>
              <a:gd name="connsiteX7-21381" fmla="*/ 401838 w 1630849"/>
              <a:gd name="connsiteY7-21382" fmla="*/ 13854 h 5680363"/>
              <a:gd name="connsiteX8-21383" fmla="*/ 360274 w 1630849"/>
              <a:gd name="connsiteY8-21384" fmla="*/ 27709 h 5680363"/>
              <a:gd name="connsiteX9-21385" fmla="*/ 318711 w 1630849"/>
              <a:gd name="connsiteY9-21386" fmla="*/ 55418 h 5680363"/>
              <a:gd name="connsiteX10-21387" fmla="*/ 277147 w 1630849"/>
              <a:gd name="connsiteY10-21388" fmla="*/ 96981 h 5680363"/>
              <a:gd name="connsiteX11-21389" fmla="*/ 263293 w 1630849"/>
              <a:gd name="connsiteY11-21390" fmla="*/ 138545 h 5680363"/>
              <a:gd name="connsiteX12-21391" fmla="*/ 180165 w 1630849"/>
              <a:gd name="connsiteY12-21392" fmla="*/ 180109 h 5680363"/>
              <a:gd name="connsiteX13-21393" fmla="*/ 166311 w 1630849"/>
              <a:gd name="connsiteY13-21394" fmla="*/ 346363 h 5680363"/>
              <a:gd name="connsiteX14-21395" fmla="*/ 138602 w 1630849"/>
              <a:gd name="connsiteY14-21396" fmla="*/ 387927 h 5680363"/>
              <a:gd name="connsiteX15-21397" fmla="*/ 97038 w 1630849"/>
              <a:gd name="connsiteY15-21398" fmla="*/ 457200 h 5680363"/>
              <a:gd name="connsiteX16-21399" fmla="*/ 124747 w 1630849"/>
              <a:gd name="connsiteY16-21400" fmla="*/ 498763 h 5680363"/>
              <a:gd name="connsiteX17-21401" fmla="*/ 207874 w 1630849"/>
              <a:gd name="connsiteY17-21402" fmla="*/ 526472 h 5680363"/>
              <a:gd name="connsiteX18-21403" fmla="*/ 235584 w 1630849"/>
              <a:gd name="connsiteY18-21404" fmla="*/ 568036 h 5680363"/>
              <a:gd name="connsiteX19-21405" fmla="*/ 249438 w 1630849"/>
              <a:gd name="connsiteY19-21406" fmla="*/ 678872 h 5680363"/>
              <a:gd name="connsiteX20-21407" fmla="*/ 291002 w 1630849"/>
              <a:gd name="connsiteY20-21408" fmla="*/ 692727 h 5680363"/>
              <a:gd name="connsiteX21-21409" fmla="*/ 332565 w 1630849"/>
              <a:gd name="connsiteY21-21410" fmla="*/ 720436 h 5680363"/>
              <a:gd name="connsiteX22-21411" fmla="*/ 346420 w 1630849"/>
              <a:gd name="connsiteY22-21412" fmla="*/ 762000 h 5680363"/>
              <a:gd name="connsiteX23-21413" fmla="*/ 443401 w 1630849"/>
              <a:gd name="connsiteY23-21414" fmla="*/ 803564 h 5680363"/>
              <a:gd name="connsiteX24-21415" fmla="*/ 374128 w 1630849"/>
              <a:gd name="connsiteY24-21416" fmla="*/ 609601 h 5680363"/>
              <a:gd name="connsiteX25-21417" fmla="*/ 568092 w 1630849"/>
              <a:gd name="connsiteY25-21418" fmla="*/ 637310 h 5680363"/>
              <a:gd name="connsiteX26-21419" fmla="*/ 609655 w 1630849"/>
              <a:gd name="connsiteY26-21420" fmla="*/ 360219 h 5680363"/>
              <a:gd name="connsiteX27-21421" fmla="*/ 775910 w 1630849"/>
              <a:gd name="connsiteY27-21422" fmla="*/ 415637 h 5680363"/>
              <a:gd name="connsiteX28-21423" fmla="*/ 1025293 w 1630849"/>
              <a:gd name="connsiteY28-21424" fmla="*/ 152399 h 5680363"/>
              <a:gd name="connsiteX29-21425" fmla="*/ 1163837 w 1630849"/>
              <a:gd name="connsiteY29-21426" fmla="*/ 762001 h 5680363"/>
              <a:gd name="connsiteX30-21427" fmla="*/ 775909 w 1630849"/>
              <a:gd name="connsiteY30-21428" fmla="*/ 1163782 h 5680363"/>
              <a:gd name="connsiteX31-21429" fmla="*/ 734346 w 1630849"/>
              <a:gd name="connsiteY31-21430" fmla="*/ 429491 h 5680363"/>
              <a:gd name="connsiteX32-21431" fmla="*/ 595801 w 1630849"/>
              <a:gd name="connsiteY32-21432" fmla="*/ 346364 h 5680363"/>
              <a:gd name="connsiteX33-21433" fmla="*/ 554237 w 1630849"/>
              <a:gd name="connsiteY33-21434" fmla="*/ 665019 h 5680363"/>
              <a:gd name="connsiteX34-21435" fmla="*/ 568092 w 1630849"/>
              <a:gd name="connsiteY34-21436" fmla="*/ 678873 h 5680363"/>
              <a:gd name="connsiteX35-21437" fmla="*/ 429546 w 1630849"/>
              <a:gd name="connsiteY35-21438" fmla="*/ 581892 h 5680363"/>
              <a:gd name="connsiteX36-21439" fmla="*/ 415693 w 1630849"/>
              <a:gd name="connsiteY36-21440" fmla="*/ 1066800 h 5680363"/>
              <a:gd name="connsiteX37-21441" fmla="*/ 498820 w 1630849"/>
              <a:gd name="connsiteY37-21442" fmla="*/ 1094509 h 5680363"/>
              <a:gd name="connsiteX38-21443" fmla="*/ 609656 w 1630849"/>
              <a:gd name="connsiteY38-21444" fmla="*/ 1108363 h 5680363"/>
              <a:gd name="connsiteX39-21445" fmla="*/ 692784 w 1630849"/>
              <a:gd name="connsiteY39-21446" fmla="*/ 1136072 h 5680363"/>
              <a:gd name="connsiteX40-21447" fmla="*/ 734347 w 1630849"/>
              <a:gd name="connsiteY40-21448" fmla="*/ 1163781 h 5680363"/>
              <a:gd name="connsiteX41-21449" fmla="*/ 817474 w 1630849"/>
              <a:gd name="connsiteY41-21450" fmla="*/ 1191490 h 5680363"/>
              <a:gd name="connsiteX42-21451" fmla="*/ 845184 w 1630849"/>
              <a:gd name="connsiteY42-21452" fmla="*/ 1219200 h 5680363"/>
              <a:gd name="connsiteX43-21453" fmla="*/ 886747 w 1630849"/>
              <a:gd name="connsiteY43-21454" fmla="*/ 1233054 h 5680363"/>
              <a:gd name="connsiteX44-21455" fmla="*/ 845184 w 1630849"/>
              <a:gd name="connsiteY44-21456" fmla="*/ 1288472 h 5680363"/>
              <a:gd name="connsiteX45-21457" fmla="*/ 789765 w 1630849"/>
              <a:gd name="connsiteY45-21458" fmla="*/ 1288472 h 5680363"/>
              <a:gd name="connsiteX46-21459" fmla="*/ 734347 w 1630849"/>
              <a:gd name="connsiteY46-21460" fmla="*/ 1302327 h 5680363"/>
              <a:gd name="connsiteX47-21461" fmla="*/ 526529 w 1630849"/>
              <a:gd name="connsiteY47-21462" fmla="*/ 1288472 h 5680363"/>
              <a:gd name="connsiteX48-21463" fmla="*/ 443402 w 1630849"/>
              <a:gd name="connsiteY48-21464" fmla="*/ 1246909 h 5680363"/>
              <a:gd name="connsiteX49-21465" fmla="*/ 401838 w 1630849"/>
              <a:gd name="connsiteY49-21466" fmla="*/ 1233054 h 5680363"/>
              <a:gd name="connsiteX50-21467" fmla="*/ 360274 w 1630849"/>
              <a:gd name="connsiteY50-21468" fmla="*/ 1191490 h 5680363"/>
              <a:gd name="connsiteX51-21469" fmla="*/ 277147 w 1630849"/>
              <a:gd name="connsiteY51-21470" fmla="*/ 1246909 h 5680363"/>
              <a:gd name="connsiteX52-21471" fmla="*/ 263293 w 1630849"/>
              <a:gd name="connsiteY52-21472" fmla="*/ 1288472 h 5680363"/>
              <a:gd name="connsiteX53-21473" fmla="*/ 207874 w 1630849"/>
              <a:gd name="connsiteY53-21474" fmla="*/ 1371600 h 5680363"/>
              <a:gd name="connsiteX54-21475" fmla="*/ 180165 w 1630849"/>
              <a:gd name="connsiteY54-21476" fmla="*/ 1468581 h 5680363"/>
              <a:gd name="connsiteX55-21477" fmla="*/ 124747 w 1630849"/>
              <a:gd name="connsiteY55-21478" fmla="*/ 1551709 h 5680363"/>
              <a:gd name="connsiteX56-21479" fmla="*/ 69329 w 1630849"/>
              <a:gd name="connsiteY56-21480" fmla="*/ 1717963 h 5680363"/>
              <a:gd name="connsiteX57-21481" fmla="*/ 55474 w 1630849"/>
              <a:gd name="connsiteY57-21482" fmla="*/ 1759527 h 5680363"/>
              <a:gd name="connsiteX58-21483" fmla="*/ 41620 w 1630849"/>
              <a:gd name="connsiteY58-21484" fmla="*/ 1801090 h 5680363"/>
              <a:gd name="connsiteX59-21485" fmla="*/ 27765 w 1630849"/>
              <a:gd name="connsiteY59-21486" fmla="*/ 2064327 h 5680363"/>
              <a:gd name="connsiteX60-21487" fmla="*/ 13911 w 1630849"/>
              <a:gd name="connsiteY60-21488" fmla="*/ 2105890 h 5680363"/>
              <a:gd name="connsiteX61-21489" fmla="*/ 69328 w 1630849"/>
              <a:gd name="connsiteY61-21490" fmla="*/ 2576946 h 5680363"/>
              <a:gd name="connsiteX62-21491" fmla="*/ 56 w 1630849"/>
              <a:gd name="connsiteY62-21492" fmla="*/ 2798618 h 5680363"/>
              <a:gd name="connsiteX63-21493" fmla="*/ 13911 w 1630849"/>
              <a:gd name="connsiteY63-21494" fmla="*/ 2840181 h 5680363"/>
              <a:gd name="connsiteX64-21495" fmla="*/ 83184 w 1630849"/>
              <a:gd name="connsiteY64-21496" fmla="*/ 2854036 h 5680363"/>
              <a:gd name="connsiteX65-21497" fmla="*/ 138602 w 1630849"/>
              <a:gd name="connsiteY65-21498" fmla="*/ 2867890 h 5680363"/>
              <a:gd name="connsiteX66-21499" fmla="*/ 221729 w 1630849"/>
              <a:gd name="connsiteY66-21500" fmla="*/ 2840181 h 5680363"/>
              <a:gd name="connsiteX67-21501" fmla="*/ 277147 w 1630849"/>
              <a:gd name="connsiteY67-21502" fmla="*/ 2812472 h 5680363"/>
              <a:gd name="connsiteX68-21503" fmla="*/ 332565 w 1630849"/>
              <a:gd name="connsiteY68-21504" fmla="*/ 2798618 h 5680363"/>
              <a:gd name="connsiteX69-21505" fmla="*/ 457256 w 1630849"/>
              <a:gd name="connsiteY69-21506" fmla="*/ 2770909 h 5680363"/>
              <a:gd name="connsiteX70-21507" fmla="*/ 471111 w 1630849"/>
              <a:gd name="connsiteY70-21508" fmla="*/ 2729345 h 5680363"/>
              <a:gd name="connsiteX71-21509" fmla="*/ 387984 w 1630849"/>
              <a:gd name="connsiteY71-21510" fmla="*/ 2729345 h 5680363"/>
              <a:gd name="connsiteX72-21511" fmla="*/ 277147 w 1630849"/>
              <a:gd name="connsiteY72-21512" fmla="*/ 2812472 h 5680363"/>
              <a:gd name="connsiteX73-21513" fmla="*/ 221729 w 1630849"/>
              <a:gd name="connsiteY73-21514" fmla="*/ 2895600 h 5680363"/>
              <a:gd name="connsiteX74-21515" fmla="*/ 249438 w 1630849"/>
              <a:gd name="connsiteY74-21516" fmla="*/ 2937163 h 5680363"/>
              <a:gd name="connsiteX75-21517" fmla="*/ 332565 w 1630849"/>
              <a:gd name="connsiteY75-21518" fmla="*/ 2964872 h 5680363"/>
              <a:gd name="connsiteX76-21519" fmla="*/ 512674 w 1630849"/>
              <a:gd name="connsiteY76-21520" fmla="*/ 2951018 h 5680363"/>
              <a:gd name="connsiteX77-21521" fmla="*/ 637365 w 1630849"/>
              <a:gd name="connsiteY77-21522" fmla="*/ 2881746 h 5680363"/>
              <a:gd name="connsiteX78-21523" fmla="*/ 845184 w 1630849"/>
              <a:gd name="connsiteY78-21524" fmla="*/ 2909454 h 5680363"/>
              <a:gd name="connsiteX79-21525" fmla="*/ 623510 w 1630849"/>
              <a:gd name="connsiteY79-21526" fmla="*/ 2770908 h 5680363"/>
              <a:gd name="connsiteX80-21527" fmla="*/ 1011438 w 1630849"/>
              <a:gd name="connsiteY80-21528" fmla="*/ 2923309 h 5680363"/>
              <a:gd name="connsiteX81-21529" fmla="*/ 1011438 w 1630849"/>
              <a:gd name="connsiteY81-21530" fmla="*/ 2563091 h 5680363"/>
              <a:gd name="connsiteX82-21531" fmla="*/ 775911 w 1630849"/>
              <a:gd name="connsiteY82-21532" fmla="*/ 2438401 h 5680363"/>
              <a:gd name="connsiteX83-21533" fmla="*/ 471111 w 1630849"/>
              <a:gd name="connsiteY83-21534" fmla="*/ 2175163 h 5680363"/>
              <a:gd name="connsiteX84-21535" fmla="*/ 1149984 w 1630849"/>
              <a:gd name="connsiteY84-21536" fmla="*/ 2521528 h 5680363"/>
              <a:gd name="connsiteX85-21537" fmla="*/ 1454783 w 1630849"/>
              <a:gd name="connsiteY85-21538" fmla="*/ 1870364 h 5680363"/>
              <a:gd name="connsiteX86-21539" fmla="*/ 1219255 w 1630849"/>
              <a:gd name="connsiteY86-21540" fmla="*/ 1593273 h 5680363"/>
              <a:gd name="connsiteX87-21541" fmla="*/ 1066855 w 1630849"/>
              <a:gd name="connsiteY87-21542" fmla="*/ 1828801 h 5680363"/>
              <a:gd name="connsiteX88-21543" fmla="*/ 1011437 w 1630849"/>
              <a:gd name="connsiteY88-21544" fmla="*/ 2008910 h 5680363"/>
              <a:gd name="connsiteX89-21545" fmla="*/ 1066855 w 1630849"/>
              <a:gd name="connsiteY89-21546" fmla="*/ 2064328 h 5680363"/>
              <a:gd name="connsiteX90-21547" fmla="*/ 623510 w 1630849"/>
              <a:gd name="connsiteY90-21548" fmla="*/ 1524001 h 5680363"/>
              <a:gd name="connsiteX91-21549" fmla="*/ 748201 w 1630849"/>
              <a:gd name="connsiteY91-21550" fmla="*/ 1648691 h 5680363"/>
              <a:gd name="connsiteX92-21551" fmla="*/ 942166 w 1630849"/>
              <a:gd name="connsiteY92-21552" fmla="*/ 1981200 h 5680363"/>
              <a:gd name="connsiteX93-21553" fmla="*/ 1080710 w 1630849"/>
              <a:gd name="connsiteY93-21554" fmla="*/ 1745673 h 5680363"/>
              <a:gd name="connsiteX94-21555" fmla="*/ 1233110 w 1630849"/>
              <a:gd name="connsiteY94-21556" fmla="*/ 1551710 h 5680363"/>
              <a:gd name="connsiteX95-21557" fmla="*/ 1440927 w 1630849"/>
              <a:gd name="connsiteY95-21558" fmla="*/ 1690255 h 5680363"/>
              <a:gd name="connsiteX96-21559" fmla="*/ 1260818 w 1630849"/>
              <a:gd name="connsiteY96-21560" fmla="*/ 1482437 h 5680363"/>
              <a:gd name="connsiteX97-21561" fmla="*/ 1316237 w 1630849"/>
              <a:gd name="connsiteY97-21562" fmla="*/ 1468582 h 5680363"/>
              <a:gd name="connsiteX98-21563" fmla="*/ 1482493 w 1630849"/>
              <a:gd name="connsiteY98-21564" fmla="*/ 1385456 h 5680363"/>
              <a:gd name="connsiteX99-21565" fmla="*/ 1607183 w 1630849"/>
              <a:gd name="connsiteY99-21566" fmla="*/ 1634837 h 5680363"/>
              <a:gd name="connsiteX100-21567" fmla="*/ 1496346 w 1630849"/>
              <a:gd name="connsiteY100-21568" fmla="*/ 1704110 h 5680363"/>
              <a:gd name="connsiteX101-21569" fmla="*/ 1621037 w 1630849"/>
              <a:gd name="connsiteY101-21570" fmla="*/ 1676401 h 5680363"/>
              <a:gd name="connsiteX102-21571" fmla="*/ 1607184 w 1630849"/>
              <a:gd name="connsiteY102-21572" fmla="*/ 1870364 h 5680363"/>
              <a:gd name="connsiteX103-21573" fmla="*/ 1454784 w 1630849"/>
              <a:gd name="connsiteY103-21574" fmla="*/ 1828801 h 5680363"/>
              <a:gd name="connsiteX104-21575" fmla="*/ 1260820 w 1630849"/>
              <a:gd name="connsiteY104-21576" fmla="*/ 2313710 h 5680363"/>
              <a:gd name="connsiteX105-21577" fmla="*/ 1177693 w 1630849"/>
              <a:gd name="connsiteY105-21578" fmla="*/ 2507673 h 5680363"/>
              <a:gd name="connsiteX106-21579" fmla="*/ 1053002 w 1630849"/>
              <a:gd name="connsiteY106-21580" fmla="*/ 2521528 h 5680363"/>
              <a:gd name="connsiteX107-21581" fmla="*/ 1011438 w 1630849"/>
              <a:gd name="connsiteY107-21582" fmla="*/ 3048000 h 5680363"/>
              <a:gd name="connsiteX108-21583" fmla="*/ 291002 w 1630849"/>
              <a:gd name="connsiteY108-21584" fmla="*/ 3034145 h 5680363"/>
              <a:gd name="connsiteX109-21585" fmla="*/ 235584 w 1630849"/>
              <a:gd name="connsiteY109-21586" fmla="*/ 3020290 h 5680363"/>
              <a:gd name="connsiteX110-21587" fmla="*/ 124747 w 1630849"/>
              <a:gd name="connsiteY110-21588" fmla="*/ 3006436 h 5680363"/>
              <a:gd name="connsiteX111-21589" fmla="*/ 83184 w 1630849"/>
              <a:gd name="connsiteY111-21590" fmla="*/ 2895600 h 5680363"/>
              <a:gd name="connsiteX112-21591" fmla="*/ 55474 w 1630849"/>
              <a:gd name="connsiteY112-21592" fmla="*/ 2854036 h 5680363"/>
              <a:gd name="connsiteX113-21593" fmla="*/ 69329 w 1630849"/>
              <a:gd name="connsiteY113-21594" fmla="*/ 2895600 h 5680363"/>
              <a:gd name="connsiteX114-21595" fmla="*/ 83184 w 1630849"/>
              <a:gd name="connsiteY114-21596" fmla="*/ 3255818 h 5680363"/>
              <a:gd name="connsiteX115-21597" fmla="*/ 110893 w 1630849"/>
              <a:gd name="connsiteY115-21598" fmla="*/ 3297381 h 5680363"/>
              <a:gd name="connsiteX116-21599" fmla="*/ 124747 w 1630849"/>
              <a:gd name="connsiteY116-21600" fmla="*/ 3338945 h 5680363"/>
              <a:gd name="connsiteX117-21601" fmla="*/ 138602 w 1630849"/>
              <a:gd name="connsiteY117-21602" fmla="*/ 3574472 h 5680363"/>
              <a:gd name="connsiteX118-21603" fmla="*/ 180165 w 1630849"/>
              <a:gd name="connsiteY118-21604" fmla="*/ 3657600 h 5680363"/>
              <a:gd name="connsiteX119-21605" fmla="*/ 207874 w 1630849"/>
              <a:gd name="connsiteY119-21606" fmla="*/ 3740727 h 5680363"/>
              <a:gd name="connsiteX120-21607" fmla="*/ 263293 w 1630849"/>
              <a:gd name="connsiteY120-21608" fmla="*/ 3810000 h 5680363"/>
              <a:gd name="connsiteX121-21609" fmla="*/ 401838 w 1630849"/>
              <a:gd name="connsiteY121-21610" fmla="*/ 4544290 h 5680363"/>
              <a:gd name="connsiteX122-21611" fmla="*/ 471111 w 1630849"/>
              <a:gd name="connsiteY122-21612" fmla="*/ 5583382 h 5680363"/>
              <a:gd name="connsiteX123-21613" fmla="*/ 443402 w 1630849"/>
              <a:gd name="connsiteY123-21614" fmla="*/ 5181601 h 5680363"/>
              <a:gd name="connsiteX124-21615" fmla="*/ 332565 w 1630849"/>
              <a:gd name="connsiteY124-21616" fmla="*/ 3976254 h 5680363"/>
              <a:gd name="connsiteX125-21617" fmla="*/ 207874 w 1630849"/>
              <a:gd name="connsiteY125-21618" fmla="*/ 5264727 h 5680363"/>
              <a:gd name="connsiteX126-21619" fmla="*/ 166311 w 1630849"/>
              <a:gd name="connsiteY126-21620" fmla="*/ 5541818 h 5680363"/>
              <a:gd name="connsiteX127-21621" fmla="*/ 138602 w 1630849"/>
              <a:gd name="connsiteY127-21622" fmla="*/ 5583381 h 5680363"/>
              <a:gd name="connsiteX128-21623" fmla="*/ 304856 w 1630849"/>
              <a:gd name="connsiteY128-21624" fmla="*/ 5611091 h 5680363"/>
              <a:gd name="connsiteX129-21625" fmla="*/ 706638 w 1630849"/>
              <a:gd name="connsiteY129-21626" fmla="*/ 5597237 h 5680363"/>
              <a:gd name="connsiteX130-21627" fmla="*/ 748202 w 1630849"/>
              <a:gd name="connsiteY130-21628" fmla="*/ 5389419 h 5680363"/>
              <a:gd name="connsiteX131-21629" fmla="*/ 748202 w 1630849"/>
              <a:gd name="connsiteY131-21630" fmla="*/ 3893128 h 5680363"/>
              <a:gd name="connsiteX132-21631" fmla="*/ 706638 w 1630849"/>
              <a:gd name="connsiteY132-21632" fmla="*/ 3075710 h 5680363"/>
              <a:gd name="connsiteX133-21633" fmla="*/ 845184 w 1630849"/>
              <a:gd name="connsiteY133-21634" fmla="*/ 3061855 h 5680363"/>
              <a:gd name="connsiteX134-21635" fmla="*/ 1011438 w 1630849"/>
              <a:gd name="connsiteY134-21636" fmla="*/ 3048001 h 5680363"/>
              <a:gd name="connsiteX135-21637" fmla="*/ 1053002 w 1630849"/>
              <a:gd name="connsiteY135-21638" fmla="*/ 3034146 h 5680363"/>
              <a:gd name="connsiteX136-21639" fmla="*/ 1080711 w 1630849"/>
              <a:gd name="connsiteY136-21640" fmla="*/ 3283528 h 5680363"/>
              <a:gd name="connsiteX137-21641" fmla="*/ 1149984 w 1630849"/>
              <a:gd name="connsiteY137-21642" fmla="*/ 3713020 h 5680363"/>
              <a:gd name="connsiteX138-21643" fmla="*/ 1177694 w 1630849"/>
              <a:gd name="connsiteY138-21644" fmla="*/ 4904510 h 5680363"/>
              <a:gd name="connsiteX139" fmla="*/ 1094564 w 1630849"/>
              <a:gd name="connsiteY139" fmla="*/ 5680363 h 5680363"/>
              <a:gd name="connsiteX0-21645" fmla="*/ 969874 w 1630849"/>
              <a:gd name="connsiteY0-21646" fmla="*/ 304800 h 5680363"/>
              <a:gd name="connsiteX1-21647" fmla="*/ 900602 w 1630849"/>
              <a:gd name="connsiteY1-21648" fmla="*/ 374072 h 5680363"/>
              <a:gd name="connsiteX2-21649" fmla="*/ 1094565 w 1630849"/>
              <a:gd name="connsiteY2-21650" fmla="*/ 277090 h 5680363"/>
              <a:gd name="connsiteX3-21651" fmla="*/ 1080711 w 1630849"/>
              <a:gd name="connsiteY3-21652" fmla="*/ 193963 h 5680363"/>
              <a:gd name="connsiteX4-21653" fmla="*/ 1025293 w 1630849"/>
              <a:gd name="connsiteY4-21654" fmla="*/ 124690 h 5680363"/>
              <a:gd name="connsiteX5-21655" fmla="*/ 956020 w 1630849"/>
              <a:gd name="connsiteY5-21656" fmla="*/ 69272 h 5680363"/>
              <a:gd name="connsiteX6-21657" fmla="*/ 831329 w 1630849"/>
              <a:gd name="connsiteY6-21658" fmla="*/ 0 h 5680363"/>
              <a:gd name="connsiteX7-21659" fmla="*/ 401838 w 1630849"/>
              <a:gd name="connsiteY7-21660" fmla="*/ 13854 h 5680363"/>
              <a:gd name="connsiteX8-21661" fmla="*/ 360274 w 1630849"/>
              <a:gd name="connsiteY8-21662" fmla="*/ 27709 h 5680363"/>
              <a:gd name="connsiteX9-21663" fmla="*/ 318711 w 1630849"/>
              <a:gd name="connsiteY9-21664" fmla="*/ 55418 h 5680363"/>
              <a:gd name="connsiteX10-21665" fmla="*/ 277147 w 1630849"/>
              <a:gd name="connsiteY10-21666" fmla="*/ 96981 h 5680363"/>
              <a:gd name="connsiteX11-21667" fmla="*/ 263293 w 1630849"/>
              <a:gd name="connsiteY11-21668" fmla="*/ 138545 h 5680363"/>
              <a:gd name="connsiteX12-21669" fmla="*/ 180165 w 1630849"/>
              <a:gd name="connsiteY12-21670" fmla="*/ 180109 h 5680363"/>
              <a:gd name="connsiteX13-21671" fmla="*/ 166311 w 1630849"/>
              <a:gd name="connsiteY13-21672" fmla="*/ 346363 h 5680363"/>
              <a:gd name="connsiteX14-21673" fmla="*/ 138602 w 1630849"/>
              <a:gd name="connsiteY14-21674" fmla="*/ 387927 h 5680363"/>
              <a:gd name="connsiteX15-21675" fmla="*/ 97038 w 1630849"/>
              <a:gd name="connsiteY15-21676" fmla="*/ 457200 h 5680363"/>
              <a:gd name="connsiteX16-21677" fmla="*/ 124747 w 1630849"/>
              <a:gd name="connsiteY16-21678" fmla="*/ 498763 h 5680363"/>
              <a:gd name="connsiteX17-21679" fmla="*/ 207874 w 1630849"/>
              <a:gd name="connsiteY17-21680" fmla="*/ 526472 h 5680363"/>
              <a:gd name="connsiteX18-21681" fmla="*/ 235584 w 1630849"/>
              <a:gd name="connsiteY18-21682" fmla="*/ 568036 h 5680363"/>
              <a:gd name="connsiteX19-21683" fmla="*/ 249438 w 1630849"/>
              <a:gd name="connsiteY19-21684" fmla="*/ 678872 h 5680363"/>
              <a:gd name="connsiteX20-21685" fmla="*/ 291002 w 1630849"/>
              <a:gd name="connsiteY20-21686" fmla="*/ 692727 h 5680363"/>
              <a:gd name="connsiteX21-21687" fmla="*/ 332565 w 1630849"/>
              <a:gd name="connsiteY21-21688" fmla="*/ 720436 h 5680363"/>
              <a:gd name="connsiteX22-21689" fmla="*/ 346420 w 1630849"/>
              <a:gd name="connsiteY22-21690" fmla="*/ 762000 h 5680363"/>
              <a:gd name="connsiteX23-21691" fmla="*/ 443401 w 1630849"/>
              <a:gd name="connsiteY23-21692" fmla="*/ 803564 h 5680363"/>
              <a:gd name="connsiteX24-21693" fmla="*/ 374128 w 1630849"/>
              <a:gd name="connsiteY24-21694" fmla="*/ 609601 h 5680363"/>
              <a:gd name="connsiteX25-21695" fmla="*/ 568092 w 1630849"/>
              <a:gd name="connsiteY25-21696" fmla="*/ 637310 h 5680363"/>
              <a:gd name="connsiteX26-21697" fmla="*/ 609655 w 1630849"/>
              <a:gd name="connsiteY26-21698" fmla="*/ 360219 h 5680363"/>
              <a:gd name="connsiteX27-21699" fmla="*/ 775910 w 1630849"/>
              <a:gd name="connsiteY27-21700" fmla="*/ 415637 h 5680363"/>
              <a:gd name="connsiteX28-21701" fmla="*/ 1025293 w 1630849"/>
              <a:gd name="connsiteY28-21702" fmla="*/ 152399 h 5680363"/>
              <a:gd name="connsiteX29-21703" fmla="*/ 1039146 w 1630849"/>
              <a:gd name="connsiteY29-21704" fmla="*/ 623455 h 5680363"/>
              <a:gd name="connsiteX30-21705" fmla="*/ 1163837 w 1630849"/>
              <a:gd name="connsiteY30-21706" fmla="*/ 762001 h 5680363"/>
              <a:gd name="connsiteX31-21707" fmla="*/ 775909 w 1630849"/>
              <a:gd name="connsiteY31-21708" fmla="*/ 1163782 h 5680363"/>
              <a:gd name="connsiteX32-21709" fmla="*/ 734346 w 1630849"/>
              <a:gd name="connsiteY32-21710" fmla="*/ 429491 h 5680363"/>
              <a:gd name="connsiteX33-21711" fmla="*/ 595801 w 1630849"/>
              <a:gd name="connsiteY33-21712" fmla="*/ 346364 h 5680363"/>
              <a:gd name="connsiteX34-21713" fmla="*/ 554237 w 1630849"/>
              <a:gd name="connsiteY34-21714" fmla="*/ 665019 h 5680363"/>
              <a:gd name="connsiteX35-21715" fmla="*/ 568092 w 1630849"/>
              <a:gd name="connsiteY35-21716" fmla="*/ 678873 h 5680363"/>
              <a:gd name="connsiteX36-21717" fmla="*/ 429546 w 1630849"/>
              <a:gd name="connsiteY36-21718" fmla="*/ 581892 h 5680363"/>
              <a:gd name="connsiteX37-21719" fmla="*/ 415693 w 1630849"/>
              <a:gd name="connsiteY37-21720" fmla="*/ 1066800 h 5680363"/>
              <a:gd name="connsiteX38-21721" fmla="*/ 498820 w 1630849"/>
              <a:gd name="connsiteY38-21722" fmla="*/ 1094509 h 5680363"/>
              <a:gd name="connsiteX39-21723" fmla="*/ 609656 w 1630849"/>
              <a:gd name="connsiteY39-21724" fmla="*/ 1108363 h 5680363"/>
              <a:gd name="connsiteX40-21725" fmla="*/ 692784 w 1630849"/>
              <a:gd name="connsiteY40-21726" fmla="*/ 1136072 h 5680363"/>
              <a:gd name="connsiteX41-21727" fmla="*/ 734347 w 1630849"/>
              <a:gd name="connsiteY41-21728" fmla="*/ 1163781 h 5680363"/>
              <a:gd name="connsiteX42-21729" fmla="*/ 817474 w 1630849"/>
              <a:gd name="connsiteY42-21730" fmla="*/ 1191490 h 5680363"/>
              <a:gd name="connsiteX43-21731" fmla="*/ 845184 w 1630849"/>
              <a:gd name="connsiteY43-21732" fmla="*/ 1219200 h 5680363"/>
              <a:gd name="connsiteX44-21733" fmla="*/ 886747 w 1630849"/>
              <a:gd name="connsiteY44-21734" fmla="*/ 1233054 h 5680363"/>
              <a:gd name="connsiteX45-21735" fmla="*/ 845184 w 1630849"/>
              <a:gd name="connsiteY45-21736" fmla="*/ 1288472 h 5680363"/>
              <a:gd name="connsiteX46-21737" fmla="*/ 789765 w 1630849"/>
              <a:gd name="connsiteY46-21738" fmla="*/ 1288472 h 5680363"/>
              <a:gd name="connsiteX47-21739" fmla="*/ 734347 w 1630849"/>
              <a:gd name="connsiteY47-21740" fmla="*/ 1302327 h 5680363"/>
              <a:gd name="connsiteX48-21741" fmla="*/ 526529 w 1630849"/>
              <a:gd name="connsiteY48-21742" fmla="*/ 1288472 h 5680363"/>
              <a:gd name="connsiteX49-21743" fmla="*/ 443402 w 1630849"/>
              <a:gd name="connsiteY49-21744" fmla="*/ 1246909 h 5680363"/>
              <a:gd name="connsiteX50-21745" fmla="*/ 401838 w 1630849"/>
              <a:gd name="connsiteY50-21746" fmla="*/ 1233054 h 5680363"/>
              <a:gd name="connsiteX51-21747" fmla="*/ 360274 w 1630849"/>
              <a:gd name="connsiteY51-21748" fmla="*/ 1191490 h 5680363"/>
              <a:gd name="connsiteX52-21749" fmla="*/ 277147 w 1630849"/>
              <a:gd name="connsiteY52-21750" fmla="*/ 1246909 h 5680363"/>
              <a:gd name="connsiteX53-21751" fmla="*/ 263293 w 1630849"/>
              <a:gd name="connsiteY53-21752" fmla="*/ 1288472 h 5680363"/>
              <a:gd name="connsiteX54-21753" fmla="*/ 207874 w 1630849"/>
              <a:gd name="connsiteY54-21754" fmla="*/ 1371600 h 5680363"/>
              <a:gd name="connsiteX55-21755" fmla="*/ 180165 w 1630849"/>
              <a:gd name="connsiteY55-21756" fmla="*/ 1468581 h 5680363"/>
              <a:gd name="connsiteX56-21757" fmla="*/ 124747 w 1630849"/>
              <a:gd name="connsiteY56-21758" fmla="*/ 1551709 h 5680363"/>
              <a:gd name="connsiteX57-21759" fmla="*/ 69329 w 1630849"/>
              <a:gd name="connsiteY57-21760" fmla="*/ 1717963 h 5680363"/>
              <a:gd name="connsiteX58-21761" fmla="*/ 55474 w 1630849"/>
              <a:gd name="connsiteY58-21762" fmla="*/ 1759527 h 5680363"/>
              <a:gd name="connsiteX59-21763" fmla="*/ 41620 w 1630849"/>
              <a:gd name="connsiteY59-21764" fmla="*/ 1801090 h 5680363"/>
              <a:gd name="connsiteX60-21765" fmla="*/ 27765 w 1630849"/>
              <a:gd name="connsiteY60-21766" fmla="*/ 2064327 h 5680363"/>
              <a:gd name="connsiteX61-21767" fmla="*/ 13911 w 1630849"/>
              <a:gd name="connsiteY61-21768" fmla="*/ 2105890 h 5680363"/>
              <a:gd name="connsiteX62-21769" fmla="*/ 69328 w 1630849"/>
              <a:gd name="connsiteY62-21770" fmla="*/ 2576946 h 5680363"/>
              <a:gd name="connsiteX63-21771" fmla="*/ 56 w 1630849"/>
              <a:gd name="connsiteY63-21772" fmla="*/ 2798618 h 5680363"/>
              <a:gd name="connsiteX64-21773" fmla="*/ 13911 w 1630849"/>
              <a:gd name="connsiteY64-21774" fmla="*/ 2840181 h 5680363"/>
              <a:gd name="connsiteX65-21775" fmla="*/ 83184 w 1630849"/>
              <a:gd name="connsiteY65-21776" fmla="*/ 2854036 h 5680363"/>
              <a:gd name="connsiteX66-21777" fmla="*/ 138602 w 1630849"/>
              <a:gd name="connsiteY66-21778" fmla="*/ 2867890 h 5680363"/>
              <a:gd name="connsiteX67-21779" fmla="*/ 221729 w 1630849"/>
              <a:gd name="connsiteY67-21780" fmla="*/ 2840181 h 5680363"/>
              <a:gd name="connsiteX68-21781" fmla="*/ 277147 w 1630849"/>
              <a:gd name="connsiteY68-21782" fmla="*/ 2812472 h 5680363"/>
              <a:gd name="connsiteX69-21783" fmla="*/ 332565 w 1630849"/>
              <a:gd name="connsiteY69-21784" fmla="*/ 2798618 h 5680363"/>
              <a:gd name="connsiteX70-21785" fmla="*/ 457256 w 1630849"/>
              <a:gd name="connsiteY70-21786" fmla="*/ 2770909 h 5680363"/>
              <a:gd name="connsiteX71-21787" fmla="*/ 471111 w 1630849"/>
              <a:gd name="connsiteY71-21788" fmla="*/ 2729345 h 5680363"/>
              <a:gd name="connsiteX72-21789" fmla="*/ 387984 w 1630849"/>
              <a:gd name="connsiteY72-21790" fmla="*/ 2729345 h 5680363"/>
              <a:gd name="connsiteX73-21791" fmla="*/ 277147 w 1630849"/>
              <a:gd name="connsiteY73-21792" fmla="*/ 2812472 h 5680363"/>
              <a:gd name="connsiteX74-21793" fmla="*/ 221729 w 1630849"/>
              <a:gd name="connsiteY74-21794" fmla="*/ 2895600 h 5680363"/>
              <a:gd name="connsiteX75-21795" fmla="*/ 249438 w 1630849"/>
              <a:gd name="connsiteY75-21796" fmla="*/ 2937163 h 5680363"/>
              <a:gd name="connsiteX76-21797" fmla="*/ 332565 w 1630849"/>
              <a:gd name="connsiteY76-21798" fmla="*/ 2964872 h 5680363"/>
              <a:gd name="connsiteX77-21799" fmla="*/ 512674 w 1630849"/>
              <a:gd name="connsiteY77-21800" fmla="*/ 2951018 h 5680363"/>
              <a:gd name="connsiteX78-21801" fmla="*/ 637365 w 1630849"/>
              <a:gd name="connsiteY78-21802" fmla="*/ 2881746 h 5680363"/>
              <a:gd name="connsiteX79-21803" fmla="*/ 845184 w 1630849"/>
              <a:gd name="connsiteY79-21804" fmla="*/ 2909454 h 5680363"/>
              <a:gd name="connsiteX80-21805" fmla="*/ 623510 w 1630849"/>
              <a:gd name="connsiteY80-21806" fmla="*/ 2770908 h 5680363"/>
              <a:gd name="connsiteX81-21807" fmla="*/ 1011438 w 1630849"/>
              <a:gd name="connsiteY81-21808" fmla="*/ 2923309 h 5680363"/>
              <a:gd name="connsiteX82-21809" fmla="*/ 1011438 w 1630849"/>
              <a:gd name="connsiteY82-21810" fmla="*/ 2563091 h 5680363"/>
              <a:gd name="connsiteX83-21811" fmla="*/ 775911 w 1630849"/>
              <a:gd name="connsiteY83-21812" fmla="*/ 2438401 h 5680363"/>
              <a:gd name="connsiteX84-21813" fmla="*/ 471111 w 1630849"/>
              <a:gd name="connsiteY84-21814" fmla="*/ 2175163 h 5680363"/>
              <a:gd name="connsiteX85-21815" fmla="*/ 1149984 w 1630849"/>
              <a:gd name="connsiteY85-21816" fmla="*/ 2521528 h 5680363"/>
              <a:gd name="connsiteX86-21817" fmla="*/ 1454783 w 1630849"/>
              <a:gd name="connsiteY86-21818" fmla="*/ 1870364 h 5680363"/>
              <a:gd name="connsiteX87-21819" fmla="*/ 1219255 w 1630849"/>
              <a:gd name="connsiteY87-21820" fmla="*/ 1593273 h 5680363"/>
              <a:gd name="connsiteX88-21821" fmla="*/ 1066855 w 1630849"/>
              <a:gd name="connsiteY88-21822" fmla="*/ 1828801 h 5680363"/>
              <a:gd name="connsiteX89-21823" fmla="*/ 1011437 w 1630849"/>
              <a:gd name="connsiteY89-21824" fmla="*/ 2008910 h 5680363"/>
              <a:gd name="connsiteX90-21825" fmla="*/ 1066855 w 1630849"/>
              <a:gd name="connsiteY90-21826" fmla="*/ 2064328 h 5680363"/>
              <a:gd name="connsiteX91-21827" fmla="*/ 623510 w 1630849"/>
              <a:gd name="connsiteY91-21828" fmla="*/ 1524001 h 5680363"/>
              <a:gd name="connsiteX92-21829" fmla="*/ 748201 w 1630849"/>
              <a:gd name="connsiteY92-21830" fmla="*/ 1648691 h 5680363"/>
              <a:gd name="connsiteX93-21831" fmla="*/ 942166 w 1630849"/>
              <a:gd name="connsiteY93-21832" fmla="*/ 1981200 h 5680363"/>
              <a:gd name="connsiteX94-21833" fmla="*/ 1080710 w 1630849"/>
              <a:gd name="connsiteY94-21834" fmla="*/ 1745673 h 5680363"/>
              <a:gd name="connsiteX95-21835" fmla="*/ 1233110 w 1630849"/>
              <a:gd name="connsiteY95-21836" fmla="*/ 1551710 h 5680363"/>
              <a:gd name="connsiteX96-21837" fmla="*/ 1440927 w 1630849"/>
              <a:gd name="connsiteY96-21838" fmla="*/ 1690255 h 5680363"/>
              <a:gd name="connsiteX97-21839" fmla="*/ 1260818 w 1630849"/>
              <a:gd name="connsiteY97-21840" fmla="*/ 1482437 h 5680363"/>
              <a:gd name="connsiteX98-21841" fmla="*/ 1316237 w 1630849"/>
              <a:gd name="connsiteY98-21842" fmla="*/ 1468582 h 5680363"/>
              <a:gd name="connsiteX99-21843" fmla="*/ 1482493 w 1630849"/>
              <a:gd name="connsiteY99-21844" fmla="*/ 1385456 h 5680363"/>
              <a:gd name="connsiteX100-21845" fmla="*/ 1607183 w 1630849"/>
              <a:gd name="connsiteY100-21846" fmla="*/ 1634837 h 5680363"/>
              <a:gd name="connsiteX101-21847" fmla="*/ 1496346 w 1630849"/>
              <a:gd name="connsiteY101-21848" fmla="*/ 1704110 h 5680363"/>
              <a:gd name="connsiteX102-21849" fmla="*/ 1621037 w 1630849"/>
              <a:gd name="connsiteY102-21850" fmla="*/ 1676401 h 5680363"/>
              <a:gd name="connsiteX103-21851" fmla="*/ 1607184 w 1630849"/>
              <a:gd name="connsiteY103-21852" fmla="*/ 1870364 h 5680363"/>
              <a:gd name="connsiteX104-21853" fmla="*/ 1454784 w 1630849"/>
              <a:gd name="connsiteY104-21854" fmla="*/ 1828801 h 5680363"/>
              <a:gd name="connsiteX105-21855" fmla="*/ 1260820 w 1630849"/>
              <a:gd name="connsiteY105-21856" fmla="*/ 2313710 h 5680363"/>
              <a:gd name="connsiteX106-21857" fmla="*/ 1177693 w 1630849"/>
              <a:gd name="connsiteY106-21858" fmla="*/ 2507673 h 5680363"/>
              <a:gd name="connsiteX107-21859" fmla="*/ 1053002 w 1630849"/>
              <a:gd name="connsiteY107-21860" fmla="*/ 2521528 h 5680363"/>
              <a:gd name="connsiteX108-21861" fmla="*/ 1011438 w 1630849"/>
              <a:gd name="connsiteY108-21862" fmla="*/ 3048000 h 5680363"/>
              <a:gd name="connsiteX109-21863" fmla="*/ 291002 w 1630849"/>
              <a:gd name="connsiteY109-21864" fmla="*/ 3034145 h 5680363"/>
              <a:gd name="connsiteX110-21865" fmla="*/ 235584 w 1630849"/>
              <a:gd name="connsiteY110-21866" fmla="*/ 3020290 h 5680363"/>
              <a:gd name="connsiteX111-21867" fmla="*/ 124747 w 1630849"/>
              <a:gd name="connsiteY111-21868" fmla="*/ 3006436 h 5680363"/>
              <a:gd name="connsiteX112-21869" fmla="*/ 83184 w 1630849"/>
              <a:gd name="connsiteY112-21870" fmla="*/ 2895600 h 5680363"/>
              <a:gd name="connsiteX113-21871" fmla="*/ 55474 w 1630849"/>
              <a:gd name="connsiteY113-21872" fmla="*/ 2854036 h 5680363"/>
              <a:gd name="connsiteX114-21873" fmla="*/ 69329 w 1630849"/>
              <a:gd name="connsiteY114-21874" fmla="*/ 2895600 h 5680363"/>
              <a:gd name="connsiteX115-21875" fmla="*/ 83184 w 1630849"/>
              <a:gd name="connsiteY115-21876" fmla="*/ 3255818 h 5680363"/>
              <a:gd name="connsiteX116-21877" fmla="*/ 110893 w 1630849"/>
              <a:gd name="connsiteY116-21878" fmla="*/ 3297381 h 5680363"/>
              <a:gd name="connsiteX117-21879" fmla="*/ 124747 w 1630849"/>
              <a:gd name="connsiteY117-21880" fmla="*/ 3338945 h 5680363"/>
              <a:gd name="connsiteX118-21881" fmla="*/ 138602 w 1630849"/>
              <a:gd name="connsiteY118-21882" fmla="*/ 3574472 h 5680363"/>
              <a:gd name="connsiteX119-21883" fmla="*/ 180165 w 1630849"/>
              <a:gd name="connsiteY119-21884" fmla="*/ 3657600 h 5680363"/>
              <a:gd name="connsiteX120-21885" fmla="*/ 207874 w 1630849"/>
              <a:gd name="connsiteY120-21886" fmla="*/ 3740727 h 5680363"/>
              <a:gd name="connsiteX121-21887" fmla="*/ 263293 w 1630849"/>
              <a:gd name="connsiteY121-21888" fmla="*/ 3810000 h 5680363"/>
              <a:gd name="connsiteX122-21889" fmla="*/ 401838 w 1630849"/>
              <a:gd name="connsiteY122-21890" fmla="*/ 4544290 h 5680363"/>
              <a:gd name="connsiteX123-21891" fmla="*/ 471111 w 1630849"/>
              <a:gd name="connsiteY123-21892" fmla="*/ 5583382 h 5680363"/>
              <a:gd name="connsiteX124-21893" fmla="*/ 443402 w 1630849"/>
              <a:gd name="connsiteY124-21894" fmla="*/ 5181601 h 5680363"/>
              <a:gd name="connsiteX125-21895" fmla="*/ 332565 w 1630849"/>
              <a:gd name="connsiteY125-21896" fmla="*/ 3976254 h 5680363"/>
              <a:gd name="connsiteX126-21897" fmla="*/ 207874 w 1630849"/>
              <a:gd name="connsiteY126-21898" fmla="*/ 5264727 h 5680363"/>
              <a:gd name="connsiteX127-21899" fmla="*/ 166311 w 1630849"/>
              <a:gd name="connsiteY127-21900" fmla="*/ 5541818 h 5680363"/>
              <a:gd name="connsiteX128-21901" fmla="*/ 138602 w 1630849"/>
              <a:gd name="connsiteY128-21902" fmla="*/ 5583381 h 5680363"/>
              <a:gd name="connsiteX129-21903" fmla="*/ 304856 w 1630849"/>
              <a:gd name="connsiteY129-21904" fmla="*/ 5611091 h 5680363"/>
              <a:gd name="connsiteX130-21905" fmla="*/ 706638 w 1630849"/>
              <a:gd name="connsiteY130-21906" fmla="*/ 5597237 h 5680363"/>
              <a:gd name="connsiteX131-21907" fmla="*/ 748202 w 1630849"/>
              <a:gd name="connsiteY131-21908" fmla="*/ 5389419 h 5680363"/>
              <a:gd name="connsiteX132-21909" fmla="*/ 748202 w 1630849"/>
              <a:gd name="connsiteY132-21910" fmla="*/ 3893128 h 5680363"/>
              <a:gd name="connsiteX133-21911" fmla="*/ 706638 w 1630849"/>
              <a:gd name="connsiteY133-21912" fmla="*/ 3075710 h 5680363"/>
              <a:gd name="connsiteX134-21913" fmla="*/ 845184 w 1630849"/>
              <a:gd name="connsiteY134-21914" fmla="*/ 3061855 h 5680363"/>
              <a:gd name="connsiteX135-21915" fmla="*/ 1011438 w 1630849"/>
              <a:gd name="connsiteY135-21916" fmla="*/ 3048001 h 5680363"/>
              <a:gd name="connsiteX136-21917" fmla="*/ 1053002 w 1630849"/>
              <a:gd name="connsiteY136-21918" fmla="*/ 3034146 h 5680363"/>
              <a:gd name="connsiteX137-21919" fmla="*/ 1080711 w 1630849"/>
              <a:gd name="connsiteY137-21920" fmla="*/ 3283528 h 5680363"/>
              <a:gd name="connsiteX138-21921" fmla="*/ 1149984 w 1630849"/>
              <a:gd name="connsiteY138-21922" fmla="*/ 3713020 h 5680363"/>
              <a:gd name="connsiteX139-21923" fmla="*/ 1177694 w 1630849"/>
              <a:gd name="connsiteY139-21924" fmla="*/ 4904510 h 5680363"/>
              <a:gd name="connsiteX140" fmla="*/ 1094564 w 1630849"/>
              <a:gd name="connsiteY140" fmla="*/ 5680363 h 5680363"/>
              <a:gd name="connsiteX0-21925" fmla="*/ 969874 w 1630849"/>
              <a:gd name="connsiteY0-21926" fmla="*/ 304800 h 5680363"/>
              <a:gd name="connsiteX1-21927" fmla="*/ 900602 w 1630849"/>
              <a:gd name="connsiteY1-21928" fmla="*/ 374072 h 5680363"/>
              <a:gd name="connsiteX2-21929" fmla="*/ 1094565 w 1630849"/>
              <a:gd name="connsiteY2-21930" fmla="*/ 277090 h 5680363"/>
              <a:gd name="connsiteX3-21931" fmla="*/ 1080711 w 1630849"/>
              <a:gd name="connsiteY3-21932" fmla="*/ 193963 h 5680363"/>
              <a:gd name="connsiteX4-21933" fmla="*/ 1025293 w 1630849"/>
              <a:gd name="connsiteY4-21934" fmla="*/ 124690 h 5680363"/>
              <a:gd name="connsiteX5-21935" fmla="*/ 956020 w 1630849"/>
              <a:gd name="connsiteY5-21936" fmla="*/ 69272 h 5680363"/>
              <a:gd name="connsiteX6-21937" fmla="*/ 831329 w 1630849"/>
              <a:gd name="connsiteY6-21938" fmla="*/ 0 h 5680363"/>
              <a:gd name="connsiteX7-21939" fmla="*/ 401838 w 1630849"/>
              <a:gd name="connsiteY7-21940" fmla="*/ 13854 h 5680363"/>
              <a:gd name="connsiteX8-21941" fmla="*/ 360274 w 1630849"/>
              <a:gd name="connsiteY8-21942" fmla="*/ 27709 h 5680363"/>
              <a:gd name="connsiteX9-21943" fmla="*/ 318711 w 1630849"/>
              <a:gd name="connsiteY9-21944" fmla="*/ 55418 h 5680363"/>
              <a:gd name="connsiteX10-21945" fmla="*/ 277147 w 1630849"/>
              <a:gd name="connsiteY10-21946" fmla="*/ 96981 h 5680363"/>
              <a:gd name="connsiteX11-21947" fmla="*/ 263293 w 1630849"/>
              <a:gd name="connsiteY11-21948" fmla="*/ 138545 h 5680363"/>
              <a:gd name="connsiteX12-21949" fmla="*/ 180165 w 1630849"/>
              <a:gd name="connsiteY12-21950" fmla="*/ 180109 h 5680363"/>
              <a:gd name="connsiteX13-21951" fmla="*/ 166311 w 1630849"/>
              <a:gd name="connsiteY13-21952" fmla="*/ 346363 h 5680363"/>
              <a:gd name="connsiteX14-21953" fmla="*/ 138602 w 1630849"/>
              <a:gd name="connsiteY14-21954" fmla="*/ 387927 h 5680363"/>
              <a:gd name="connsiteX15-21955" fmla="*/ 97038 w 1630849"/>
              <a:gd name="connsiteY15-21956" fmla="*/ 457200 h 5680363"/>
              <a:gd name="connsiteX16-21957" fmla="*/ 124747 w 1630849"/>
              <a:gd name="connsiteY16-21958" fmla="*/ 498763 h 5680363"/>
              <a:gd name="connsiteX17-21959" fmla="*/ 207874 w 1630849"/>
              <a:gd name="connsiteY17-21960" fmla="*/ 526472 h 5680363"/>
              <a:gd name="connsiteX18-21961" fmla="*/ 235584 w 1630849"/>
              <a:gd name="connsiteY18-21962" fmla="*/ 568036 h 5680363"/>
              <a:gd name="connsiteX19-21963" fmla="*/ 249438 w 1630849"/>
              <a:gd name="connsiteY19-21964" fmla="*/ 678872 h 5680363"/>
              <a:gd name="connsiteX20-21965" fmla="*/ 291002 w 1630849"/>
              <a:gd name="connsiteY20-21966" fmla="*/ 692727 h 5680363"/>
              <a:gd name="connsiteX21-21967" fmla="*/ 332565 w 1630849"/>
              <a:gd name="connsiteY21-21968" fmla="*/ 720436 h 5680363"/>
              <a:gd name="connsiteX22-21969" fmla="*/ 346420 w 1630849"/>
              <a:gd name="connsiteY22-21970" fmla="*/ 762000 h 5680363"/>
              <a:gd name="connsiteX23-21971" fmla="*/ 443401 w 1630849"/>
              <a:gd name="connsiteY23-21972" fmla="*/ 803564 h 5680363"/>
              <a:gd name="connsiteX24-21973" fmla="*/ 374128 w 1630849"/>
              <a:gd name="connsiteY24-21974" fmla="*/ 609601 h 5680363"/>
              <a:gd name="connsiteX25-21975" fmla="*/ 568092 w 1630849"/>
              <a:gd name="connsiteY25-21976" fmla="*/ 637310 h 5680363"/>
              <a:gd name="connsiteX26-21977" fmla="*/ 609655 w 1630849"/>
              <a:gd name="connsiteY26-21978" fmla="*/ 360219 h 5680363"/>
              <a:gd name="connsiteX27-21979" fmla="*/ 775910 w 1630849"/>
              <a:gd name="connsiteY27-21980" fmla="*/ 415637 h 5680363"/>
              <a:gd name="connsiteX28-21981" fmla="*/ 1025293 w 1630849"/>
              <a:gd name="connsiteY28-21982" fmla="*/ 152399 h 5680363"/>
              <a:gd name="connsiteX29-21983" fmla="*/ 1039146 w 1630849"/>
              <a:gd name="connsiteY29-21984" fmla="*/ 623455 h 5680363"/>
              <a:gd name="connsiteX30-21985" fmla="*/ 1080709 w 1630849"/>
              <a:gd name="connsiteY30-21986" fmla="*/ 762001 h 5680363"/>
              <a:gd name="connsiteX31-21987" fmla="*/ 775909 w 1630849"/>
              <a:gd name="connsiteY31-21988" fmla="*/ 1163782 h 5680363"/>
              <a:gd name="connsiteX32-21989" fmla="*/ 734346 w 1630849"/>
              <a:gd name="connsiteY32-21990" fmla="*/ 429491 h 5680363"/>
              <a:gd name="connsiteX33-21991" fmla="*/ 595801 w 1630849"/>
              <a:gd name="connsiteY33-21992" fmla="*/ 346364 h 5680363"/>
              <a:gd name="connsiteX34-21993" fmla="*/ 554237 w 1630849"/>
              <a:gd name="connsiteY34-21994" fmla="*/ 665019 h 5680363"/>
              <a:gd name="connsiteX35-21995" fmla="*/ 568092 w 1630849"/>
              <a:gd name="connsiteY35-21996" fmla="*/ 678873 h 5680363"/>
              <a:gd name="connsiteX36-21997" fmla="*/ 429546 w 1630849"/>
              <a:gd name="connsiteY36-21998" fmla="*/ 581892 h 5680363"/>
              <a:gd name="connsiteX37-21999" fmla="*/ 415693 w 1630849"/>
              <a:gd name="connsiteY37-22000" fmla="*/ 1066800 h 5680363"/>
              <a:gd name="connsiteX38-22001" fmla="*/ 498820 w 1630849"/>
              <a:gd name="connsiteY38-22002" fmla="*/ 1094509 h 5680363"/>
              <a:gd name="connsiteX39-22003" fmla="*/ 609656 w 1630849"/>
              <a:gd name="connsiteY39-22004" fmla="*/ 1108363 h 5680363"/>
              <a:gd name="connsiteX40-22005" fmla="*/ 692784 w 1630849"/>
              <a:gd name="connsiteY40-22006" fmla="*/ 1136072 h 5680363"/>
              <a:gd name="connsiteX41-22007" fmla="*/ 734347 w 1630849"/>
              <a:gd name="connsiteY41-22008" fmla="*/ 1163781 h 5680363"/>
              <a:gd name="connsiteX42-22009" fmla="*/ 817474 w 1630849"/>
              <a:gd name="connsiteY42-22010" fmla="*/ 1191490 h 5680363"/>
              <a:gd name="connsiteX43-22011" fmla="*/ 845184 w 1630849"/>
              <a:gd name="connsiteY43-22012" fmla="*/ 1219200 h 5680363"/>
              <a:gd name="connsiteX44-22013" fmla="*/ 886747 w 1630849"/>
              <a:gd name="connsiteY44-22014" fmla="*/ 1233054 h 5680363"/>
              <a:gd name="connsiteX45-22015" fmla="*/ 845184 w 1630849"/>
              <a:gd name="connsiteY45-22016" fmla="*/ 1288472 h 5680363"/>
              <a:gd name="connsiteX46-22017" fmla="*/ 789765 w 1630849"/>
              <a:gd name="connsiteY46-22018" fmla="*/ 1288472 h 5680363"/>
              <a:gd name="connsiteX47-22019" fmla="*/ 734347 w 1630849"/>
              <a:gd name="connsiteY47-22020" fmla="*/ 1302327 h 5680363"/>
              <a:gd name="connsiteX48-22021" fmla="*/ 526529 w 1630849"/>
              <a:gd name="connsiteY48-22022" fmla="*/ 1288472 h 5680363"/>
              <a:gd name="connsiteX49-22023" fmla="*/ 443402 w 1630849"/>
              <a:gd name="connsiteY49-22024" fmla="*/ 1246909 h 5680363"/>
              <a:gd name="connsiteX50-22025" fmla="*/ 401838 w 1630849"/>
              <a:gd name="connsiteY50-22026" fmla="*/ 1233054 h 5680363"/>
              <a:gd name="connsiteX51-22027" fmla="*/ 360274 w 1630849"/>
              <a:gd name="connsiteY51-22028" fmla="*/ 1191490 h 5680363"/>
              <a:gd name="connsiteX52-22029" fmla="*/ 277147 w 1630849"/>
              <a:gd name="connsiteY52-22030" fmla="*/ 1246909 h 5680363"/>
              <a:gd name="connsiteX53-22031" fmla="*/ 263293 w 1630849"/>
              <a:gd name="connsiteY53-22032" fmla="*/ 1288472 h 5680363"/>
              <a:gd name="connsiteX54-22033" fmla="*/ 207874 w 1630849"/>
              <a:gd name="connsiteY54-22034" fmla="*/ 1371600 h 5680363"/>
              <a:gd name="connsiteX55-22035" fmla="*/ 180165 w 1630849"/>
              <a:gd name="connsiteY55-22036" fmla="*/ 1468581 h 5680363"/>
              <a:gd name="connsiteX56-22037" fmla="*/ 124747 w 1630849"/>
              <a:gd name="connsiteY56-22038" fmla="*/ 1551709 h 5680363"/>
              <a:gd name="connsiteX57-22039" fmla="*/ 69329 w 1630849"/>
              <a:gd name="connsiteY57-22040" fmla="*/ 1717963 h 5680363"/>
              <a:gd name="connsiteX58-22041" fmla="*/ 55474 w 1630849"/>
              <a:gd name="connsiteY58-22042" fmla="*/ 1759527 h 5680363"/>
              <a:gd name="connsiteX59-22043" fmla="*/ 41620 w 1630849"/>
              <a:gd name="connsiteY59-22044" fmla="*/ 1801090 h 5680363"/>
              <a:gd name="connsiteX60-22045" fmla="*/ 27765 w 1630849"/>
              <a:gd name="connsiteY60-22046" fmla="*/ 2064327 h 5680363"/>
              <a:gd name="connsiteX61-22047" fmla="*/ 13911 w 1630849"/>
              <a:gd name="connsiteY61-22048" fmla="*/ 2105890 h 5680363"/>
              <a:gd name="connsiteX62-22049" fmla="*/ 69328 w 1630849"/>
              <a:gd name="connsiteY62-22050" fmla="*/ 2576946 h 5680363"/>
              <a:gd name="connsiteX63-22051" fmla="*/ 56 w 1630849"/>
              <a:gd name="connsiteY63-22052" fmla="*/ 2798618 h 5680363"/>
              <a:gd name="connsiteX64-22053" fmla="*/ 13911 w 1630849"/>
              <a:gd name="connsiteY64-22054" fmla="*/ 2840181 h 5680363"/>
              <a:gd name="connsiteX65-22055" fmla="*/ 83184 w 1630849"/>
              <a:gd name="connsiteY65-22056" fmla="*/ 2854036 h 5680363"/>
              <a:gd name="connsiteX66-22057" fmla="*/ 138602 w 1630849"/>
              <a:gd name="connsiteY66-22058" fmla="*/ 2867890 h 5680363"/>
              <a:gd name="connsiteX67-22059" fmla="*/ 221729 w 1630849"/>
              <a:gd name="connsiteY67-22060" fmla="*/ 2840181 h 5680363"/>
              <a:gd name="connsiteX68-22061" fmla="*/ 277147 w 1630849"/>
              <a:gd name="connsiteY68-22062" fmla="*/ 2812472 h 5680363"/>
              <a:gd name="connsiteX69-22063" fmla="*/ 332565 w 1630849"/>
              <a:gd name="connsiteY69-22064" fmla="*/ 2798618 h 5680363"/>
              <a:gd name="connsiteX70-22065" fmla="*/ 457256 w 1630849"/>
              <a:gd name="connsiteY70-22066" fmla="*/ 2770909 h 5680363"/>
              <a:gd name="connsiteX71-22067" fmla="*/ 471111 w 1630849"/>
              <a:gd name="connsiteY71-22068" fmla="*/ 2729345 h 5680363"/>
              <a:gd name="connsiteX72-22069" fmla="*/ 387984 w 1630849"/>
              <a:gd name="connsiteY72-22070" fmla="*/ 2729345 h 5680363"/>
              <a:gd name="connsiteX73-22071" fmla="*/ 277147 w 1630849"/>
              <a:gd name="connsiteY73-22072" fmla="*/ 2812472 h 5680363"/>
              <a:gd name="connsiteX74-22073" fmla="*/ 221729 w 1630849"/>
              <a:gd name="connsiteY74-22074" fmla="*/ 2895600 h 5680363"/>
              <a:gd name="connsiteX75-22075" fmla="*/ 249438 w 1630849"/>
              <a:gd name="connsiteY75-22076" fmla="*/ 2937163 h 5680363"/>
              <a:gd name="connsiteX76-22077" fmla="*/ 332565 w 1630849"/>
              <a:gd name="connsiteY76-22078" fmla="*/ 2964872 h 5680363"/>
              <a:gd name="connsiteX77-22079" fmla="*/ 512674 w 1630849"/>
              <a:gd name="connsiteY77-22080" fmla="*/ 2951018 h 5680363"/>
              <a:gd name="connsiteX78-22081" fmla="*/ 637365 w 1630849"/>
              <a:gd name="connsiteY78-22082" fmla="*/ 2881746 h 5680363"/>
              <a:gd name="connsiteX79-22083" fmla="*/ 845184 w 1630849"/>
              <a:gd name="connsiteY79-22084" fmla="*/ 2909454 h 5680363"/>
              <a:gd name="connsiteX80-22085" fmla="*/ 623510 w 1630849"/>
              <a:gd name="connsiteY80-22086" fmla="*/ 2770908 h 5680363"/>
              <a:gd name="connsiteX81-22087" fmla="*/ 1011438 w 1630849"/>
              <a:gd name="connsiteY81-22088" fmla="*/ 2923309 h 5680363"/>
              <a:gd name="connsiteX82-22089" fmla="*/ 1011438 w 1630849"/>
              <a:gd name="connsiteY82-22090" fmla="*/ 2563091 h 5680363"/>
              <a:gd name="connsiteX83-22091" fmla="*/ 775911 w 1630849"/>
              <a:gd name="connsiteY83-22092" fmla="*/ 2438401 h 5680363"/>
              <a:gd name="connsiteX84-22093" fmla="*/ 471111 w 1630849"/>
              <a:gd name="connsiteY84-22094" fmla="*/ 2175163 h 5680363"/>
              <a:gd name="connsiteX85-22095" fmla="*/ 1149984 w 1630849"/>
              <a:gd name="connsiteY85-22096" fmla="*/ 2521528 h 5680363"/>
              <a:gd name="connsiteX86-22097" fmla="*/ 1454783 w 1630849"/>
              <a:gd name="connsiteY86-22098" fmla="*/ 1870364 h 5680363"/>
              <a:gd name="connsiteX87-22099" fmla="*/ 1219255 w 1630849"/>
              <a:gd name="connsiteY87-22100" fmla="*/ 1593273 h 5680363"/>
              <a:gd name="connsiteX88-22101" fmla="*/ 1066855 w 1630849"/>
              <a:gd name="connsiteY88-22102" fmla="*/ 1828801 h 5680363"/>
              <a:gd name="connsiteX89-22103" fmla="*/ 1011437 w 1630849"/>
              <a:gd name="connsiteY89-22104" fmla="*/ 2008910 h 5680363"/>
              <a:gd name="connsiteX90-22105" fmla="*/ 1066855 w 1630849"/>
              <a:gd name="connsiteY90-22106" fmla="*/ 2064328 h 5680363"/>
              <a:gd name="connsiteX91-22107" fmla="*/ 623510 w 1630849"/>
              <a:gd name="connsiteY91-22108" fmla="*/ 1524001 h 5680363"/>
              <a:gd name="connsiteX92-22109" fmla="*/ 748201 w 1630849"/>
              <a:gd name="connsiteY92-22110" fmla="*/ 1648691 h 5680363"/>
              <a:gd name="connsiteX93-22111" fmla="*/ 942166 w 1630849"/>
              <a:gd name="connsiteY93-22112" fmla="*/ 1981200 h 5680363"/>
              <a:gd name="connsiteX94-22113" fmla="*/ 1080710 w 1630849"/>
              <a:gd name="connsiteY94-22114" fmla="*/ 1745673 h 5680363"/>
              <a:gd name="connsiteX95-22115" fmla="*/ 1233110 w 1630849"/>
              <a:gd name="connsiteY95-22116" fmla="*/ 1551710 h 5680363"/>
              <a:gd name="connsiteX96-22117" fmla="*/ 1440927 w 1630849"/>
              <a:gd name="connsiteY96-22118" fmla="*/ 1690255 h 5680363"/>
              <a:gd name="connsiteX97-22119" fmla="*/ 1260818 w 1630849"/>
              <a:gd name="connsiteY97-22120" fmla="*/ 1482437 h 5680363"/>
              <a:gd name="connsiteX98-22121" fmla="*/ 1316237 w 1630849"/>
              <a:gd name="connsiteY98-22122" fmla="*/ 1468582 h 5680363"/>
              <a:gd name="connsiteX99-22123" fmla="*/ 1482493 w 1630849"/>
              <a:gd name="connsiteY99-22124" fmla="*/ 1385456 h 5680363"/>
              <a:gd name="connsiteX100-22125" fmla="*/ 1607183 w 1630849"/>
              <a:gd name="connsiteY100-22126" fmla="*/ 1634837 h 5680363"/>
              <a:gd name="connsiteX101-22127" fmla="*/ 1496346 w 1630849"/>
              <a:gd name="connsiteY101-22128" fmla="*/ 1704110 h 5680363"/>
              <a:gd name="connsiteX102-22129" fmla="*/ 1621037 w 1630849"/>
              <a:gd name="connsiteY102-22130" fmla="*/ 1676401 h 5680363"/>
              <a:gd name="connsiteX103-22131" fmla="*/ 1607184 w 1630849"/>
              <a:gd name="connsiteY103-22132" fmla="*/ 1870364 h 5680363"/>
              <a:gd name="connsiteX104-22133" fmla="*/ 1454784 w 1630849"/>
              <a:gd name="connsiteY104-22134" fmla="*/ 1828801 h 5680363"/>
              <a:gd name="connsiteX105-22135" fmla="*/ 1260820 w 1630849"/>
              <a:gd name="connsiteY105-22136" fmla="*/ 2313710 h 5680363"/>
              <a:gd name="connsiteX106-22137" fmla="*/ 1177693 w 1630849"/>
              <a:gd name="connsiteY106-22138" fmla="*/ 2507673 h 5680363"/>
              <a:gd name="connsiteX107-22139" fmla="*/ 1053002 w 1630849"/>
              <a:gd name="connsiteY107-22140" fmla="*/ 2521528 h 5680363"/>
              <a:gd name="connsiteX108-22141" fmla="*/ 1011438 w 1630849"/>
              <a:gd name="connsiteY108-22142" fmla="*/ 3048000 h 5680363"/>
              <a:gd name="connsiteX109-22143" fmla="*/ 291002 w 1630849"/>
              <a:gd name="connsiteY109-22144" fmla="*/ 3034145 h 5680363"/>
              <a:gd name="connsiteX110-22145" fmla="*/ 235584 w 1630849"/>
              <a:gd name="connsiteY110-22146" fmla="*/ 3020290 h 5680363"/>
              <a:gd name="connsiteX111-22147" fmla="*/ 124747 w 1630849"/>
              <a:gd name="connsiteY111-22148" fmla="*/ 3006436 h 5680363"/>
              <a:gd name="connsiteX112-22149" fmla="*/ 83184 w 1630849"/>
              <a:gd name="connsiteY112-22150" fmla="*/ 2895600 h 5680363"/>
              <a:gd name="connsiteX113-22151" fmla="*/ 55474 w 1630849"/>
              <a:gd name="connsiteY113-22152" fmla="*/ 2854036 h 5680363"/>
              <a:gd name="connsiteX114-22153" fmla="*/ 69329 w 1630849"/>
              <a:gd name="connsiteY114-22154" fmla="*/ 2895600 h 5680363"/>
              <a:gd name="connsiteX115-22155" fmla="*/ 83184 w 1630849"/>
              <a:gd name="connsiteY115-22156" fmla="*/ 3255818 h 5680363"/>
              <a:gd name="connsiteX116-22157" fmla="*/ 110893 w 1630849"/>
              <a:gd name="connsiteY116-22158" fmla="*/ 3297381 h 5680363"/>
              <a:gd name="connsiteX117-22159" fmla="*/ 124747 w 1630849"/>
              <a:gd name="connsiteY117-22160" fmla="*/ 3338945 h 5680363"/>
              <a:gd name="connsiteX118-22161" fmla="*/ 138602 w 1630849"/>
              <a:gd name="connsiteY118-22162" fmla="*/ 3574472 h 5680363"/>
              <a:gd name="connsiteX119-22163" fmla="*/ 180165 w 1630849"/>
              <a:gd name="connsiteY119-22164" fmla="*/ 3657600 h 5680363"/>
              <a:gd name="connsiteX120-22165" fmla="*/ 207874 w 1630849"/>
              <a:gd name="connsiteY120-22166" fmla="*/ 3740727 h 5680363"/>
              <a:gd name="connsiteX121-22167" fmla="*/ 263293 w 1630849"/>
              <a:gd name="connsiteY121-22168" fmla="*/ 3810000 h 5680363"/>
              <a:gd name="connsiteX122-22169" fmla="*/ 401838 w 1630849"/>
              <a:gd name="connsiteY122-22170" fmla="*/ 4544290 h 5680363"/>
              <a:gd name="connsiteX123-22171" fmla="*/ 471111 w 1630849"/>
              <a:gd name="connsiteY123-22172" fmla="*/ 5583382 h 5680363"/>
              <a:gd name="connsiteX124-22173" fmla="*/ 443402 w 1630849"/>
              <a:gd name="connsiteY124-22174" fmla="*/ 5181601 h 5680363"/>
              <a:gd name="connsiteX125-22175" fmla="*/ 332565 w 1630849"/>
              <a:gd name="connsiteY125-22176" fmla="*/ 3976254 h 5680363"/>
              <a:gd name="connsiteX126-22177" fmla="*/ 207874 w 1630849"/>
              <a:gd name="connsiteY126-22178" fmla="*/ 5264727 h 5680363"/>
              <a:gd name="connsiteX127-22179" fmla="*/ 166311 w 1630849"/>
              <a:gd name="connsiteY127-22180" fmla="*/ 5541818 h 5680363"/>
              <a:gd name="connsiteX128-22181" fmla="*/ 138602 w 1630849"/>
              <a:gd name="connsiteY128-22182" fmla="*/ 5583381 h 5680363"/>
              <a:gd name="connsiteX129-22183" fmla="*/ 304856 w 1630849"/>
              <a:gd name="connsiteY129-22184" fmla="*/ 5611091 h 5680363"/>
              <a:gd name="connsiteX130-22185" fmla="*/ 706638 w 1630849"/>
              <a:gd name="connsiteY130-22186" fmla="*/ 5597237 h 5680363"/>
              <a:gd name="connsiteX131-22187" fmla="*/ 748202 w 1630849"/>
              <a:gd name="connsiteY131-22188" fmla="*/ 5389419 h 5680363"/>
              <a:gd name="connsiteX132-22189" fmla="*/ 748202 w 1630849"/>
              <a:gd name="connsiteY132-22190" fmla="*/ 3893128 h 5680363"/>
              <a:gd name="connsiteX133-22191" fmla="*/ 706638 w 1630849"/>
              <a:gd name="connsiteY133-22192" fmla="*/ 3075710 h 5680363"/>
              <a:gd name="connsiteX134-22193" fmla="*/ 845184 w 1630849"/>
              <a:gd name="connsiteY134-22194" fmla="*/ 3061855 h 5680363"/>
              <a:gd name="connsiteX135-22195" fmla="*/ 1011438 w 1630849"/>
              <a:gd name="connsiteY135-22196" fmla="*/ 3048001 h 5680363"/>
              <a:gd name="connsiteX136-22197" fmla="*/ 1053002 w 1630849"/>
              <a:gd name="connsiteY136-22198" fmla="*/ 3034146 h 5680363"/>
              <a:gd name="connsiteX137-22199" fmla="*/ 1080711 w 1630849"/>
              <a:gd name="connsiteY137-22200" fmla="*/ 3283528 h 5680363"/>
              <a:gd name="connsiteX138-22201" fmla="*/ 1149984 w 1630849"/>
              <a:gd name="connsiteY138-22202" fmla="*/ 3713020 h 5680363"/>
              <a:gd name="connsiteX139-22203" fmla="*/ 1177694 w 1630849"/>
              <a:gd name="connsiteY139-22204" fmla="*/ 4904510 h 5680363"/>
              <a:gd name="connsiteX140-22205" fmla="*/ 1094564 w 1630849"/>
              <a:gd name="connsiteY140-22206" fmla="*/ 5680363 h 5680363"/>
              <a:gd name="connsiteX0-22207" fmla="*/ 969874 w 1630849"/>
              <a:gd name="connsiteY0-22208" fmla="*/ 304800 h 5680363"/>
              <a:gd name="connsiteX1-22209" fmla="*/ 900602 w 1630849"/>
              <a:gd name="connsiteY1-22210" fmla="*/ 374072 h 5680363"/>
              <a:gd name="connsiteX2-22211" fmla="*/ 1094565 w 1630849"/>
              <a:gd name="connsiteY2-22212" fmla="*/ 277090 h 5680363"/>
              <a:gd name="connsiteX3-22213" fmla="*/ 1080711 w 1630849"/>
              <a:gd name="connsiteY3-22214" fmla="*/ 193963 h 5680363"/>
              <a:gd name="connsiteX4-22215" fmla="*/ 1025293 w 1630849"/>
              <a:gd name="connsiteY4-22216" fmla="*/ 124690 h 5680363"/>
              <a:gd name="connsiteX5-22217" fmla="*/ 956020 w 1630849"/>
              <a:gd name="connsiteY5-22218" fmla="*/ 69272 h 5680363"/>
              <a:gd name="connsiteX6-22219" fmla="*/ 831329 w 1630849"/>
              <a:gd name="connsiteY6-22220" fmla="*/ 0 h 5680363"/>
              <a:gd name="connsiteX7-22221" fmla="*/ 401838 w 1630849"/>
              <a:gd name="connsiteY7-22222" fmla="*/ 13854 h 5680363"/>
              <a:gd name="connsiteX8-22223" fmla="*/ 360274 w 1630849"/>
              <a:gd name="connsiteY8-22224" fmla="*/ 27709 h 5680363"/>
              <a:gd name="connsiteX9-22225" fmla="*/ 318711 w 1630849"/>
              <a:gd name="connsiteY9-22226" fmla="*/ 55418 h 5680363"/>
              <a:gd name="connsiteX10-22227" fmla="*/ 277147 w 1630849"/>
              <a:gd name="connsiteY10-22228" fmla="*/ 96981 h 5680363"/>
              <a:gd name="connsiteX11-22229" fmla="*/ 263293 w 1630849"/>
              <a:gd name="connsiteY11-22230" fmla="*/ 138545 h 5680363"/>
              <a:gd name="connsiteX12-22231" fmla="*/ 180165 w 1630849"/>
              <a:gd name="connsiteY12-22232" fmla="*/ 180109 h 5680363"/>
              <a:gd name="connsiteX13-22233" fmla="*/ 166311 w 1630849"/>
              <a:gd name="connsiteY13-22234" fmla="*/ 346363 h 5680363"/>
              <a:gd name="connsiteX14-22235" fmla="*/ 138602 w 1630849"/>
              <a:gd name="connsiteY14-22236" fmla="*/ 387927 h 5680363"/>
              <a:gd name="connsiteX15-22237" fmla="*/ 97038 w 1630849"/>
              <a:gd name="connsiteY15-22238" fmla="*/ 457200 h 5680363"/>
              <a:gd name="connsiteX16-22239" fmla="*/ 124747 w 1630849"/>
              <a:gd name="connsiteY16-22240" fmla="*/ 498763 h 5680363"/>
              <a:gd name="connsiteX17-22241" fmla="*/ 207874 w 1630849"/>
              <a:gd name="connsiteY17-22242" fmla="*/ 526472 h 5680363"/>
              <a:gd name="connsiteX18-22243" fmla="*/ 235584 w 1630849"/>
              <a:gd name="connsiteY18-22244" fmla="*/ 568036 h 5680363"/>
              <a:gd name="connsiteX19-22245" fmla="*/ 249438 w 1630849"/>
              <a:gd name="connsiteY19-22246" fmla="*/ 678872 h 5680363"/>
              <a:gd name="connsiteX20-22247" fmla="*/ 291002 w 1630849"/>
              <a:gd name="connsiteY20-22248" fmla="*/ 692727 h 5680363"/>
              <a:gd name="connsiteX21-22249" fmla="*/ 332565 w 1630849"/>
              <a:gd name="connsiteY21-22250" fmla="*/ 720436 h 5680363"/>
              <a:gd name="connsiteX22-22251" fmla="*/ 346420 w 1630849"/>
              <a:gd name="connsiteY22-22252" fmla="*/ 762000 h 5680363"/>
              <a:gd name="connsiteX23-22253" fmla="*/ 443401 w 1630849"/>
              <a:gd name="connsiteY23-22254" fmla="*/ 803564 h 5680363"/>
              <a:gd name="connsiteX24-22255" fmla="*/ 374128 w 1630849"/>
              <a:gd name="connsiteY24-22256" fmla="*/ 609601 h 5680363"/>
              <a:gd name="connsiteX25-22257" fmla="*/ 568092 w 1630849"/>
              <a:gd name="connsiteY25-22258" fmla="*/ 637310 h 5680363"/>
              <a:gd name="connsiteX26-22259" fmla="*/ 609655 w 1630849"/>
              <a:gd name="connsiteY26-22260" fmla="*/ 360219 h 5680363"/>
              <a:gd name="connsiteX27-22261" fmla="*/ 775910 w 1630849"/>
              <a:gd name="connsiteY27-22262" fmla="*/ 415637 h 5680363"/>
              <a:gd name="connsiteX28-22263" fmla="*/ 1025293 w 1630849"/>
              <a:gd name="connsiteY28-22264" fmla="*/ 152399 h 5680363"/>
              <a:gd name="connsiteX29-22265" fmla="*/ 1039146 w 1630849"/>
              <a:gd name="connsiteY29-22266" fmla="*/ 623455 h 5680363"/>
              <a:gd name="connsiteX30-22267" fmla="*/ 1080709 w 1630849"/>
              <a:gd name="connsiteY30-22268" fmla="*/ 762001 h 5680363"/>
              <a:gd name="connsiteX31-22269" fmla="*/ 928310 w 1630849"/>
              <a:gd name="connsiteY31-22270" fmla="*/ 886691 h 5680363"/>
              <a:gd name="connsiteX32-22271" fmla="*/ 775909 w 1630849"/>
              <a:gd name="connsiteY32-22272" fmla="*/ 1163782 h 5680363"/>
              <a:gd name="connsiteX33-22273" fmla="*/ 734346 w 1630849"/>
              <a:gd name="connsiteY33-22274" fmla="*/ 429491 h 5680363"/>
              <a:gd name="connsiteX34-22275" fmla="*/ 595801 w 1630849"/>
              <a:gd name="connsiteY34-22276" fmla="*/ 346364 h 5680363"/>
              <a:gd name="connsiteX35-22277" fmla="*/ 554237 w 1630849"/>
              <a:gd name="connsiteY35-22278" fmla="*/ 665019 h 5680363"/>
              <a:gd name="connsiteX36-22279" fmla="*/ 568092 w 1630849"/>
              <a:gd name="connsiteY36-22280" fmla="*/ 678873 h 5680363"/>
              <a:gd name="connsiteX37-22281" fmla="*/ 429546 w 1630849"/>
              <a:gd name="connsiteY37-22282" fmla="*/ 581892 h 5680363"/>
              <a:gd name="connsiteX38-22283" fmla="*/ 415693 w 1630849"/>
              <a:gd name="connsiteY38-22284" fmla="*/ 1066800 h 5680363"/>
              <a:gd name="connsiteX39-22285" fmla="*/ 498820 w 1630849"/>
              <a:gd name="connsiteY39-22286" fmla="*/ 1094509 h 5680363"/>
              <a:gd name="connsiteX40-22287" fmla="*/ 609656 w 1630849"/>
              <a:gd name="connsiteY40-22288" fmla="*/ 1108363 h 5680363"/>
              <a:gd name="connsiteX41-22289" fmla="*/ 692784 w 1630849"/>
              <a:gd name="connsiteY41-22290" fmla="*/ 1136072 h 5680363"/>
              <a:gd name="connsiteX42-22291" fmla="*/ 734347 w 1630849"/>
              <a:gd name="connsiteY42-22292" fmla="*/ 1163781 h 5680363"/>
              <a:gd name="connsiteX43-22293" fmla="*/ 817474 w 1630849"/>
              <a:gd name="connsiteY43-22294" fmla="*/ 1191490 h 5680363"/>
              <a:gd name="connsiteX44-22295" fmla="*/ 845184 w 1630849"/>
              <a:gd name="connsiteY44-22296" fmla="*/ 1219200 h 5680363"/>
              <a:gd name="connsiteX45-22297" fmla="*/ 886747 w 1630849"/>
              <a:gd name="connsiteY45-22298" fmla="*/ 1233054 h 5680363"/>
              <a:gd name="connsiteX46-22299" fmla="*/ 845184 w 1630849"/>
              <a:gd name="connsiteY46-22300" fmla="*/ 1288472 h 5680363"/>
              <a:gd name="connsiteX47-22301" fmla="*/ 789765 w 1630849"/>
              <a:gd name="connsiteY47-22302" fmla="*/ 1288472 h 5680363"/>
              <a:gd name="connsiteX48-22303" fmla="*/ 734347 w 1630849"/>
              <a:gd name="connsiteY48-22304" fmla="*/ 1302327 h 5680363"/>
              <a:gd name="connsiteX49-22305" fmla="*/ 526529 w 1630849"/>
              <a:gd name="connsiteY49-22306" fmla="*/ 1288472 h 5680363"/>
              <a:gd name="connsiteX50-22307" fmla="*/ 443402 w 1630849"/>
              <a:gd name="connsiteY50-22308" fmla="*/ 1246909 h 5680363"/>
              <a:gd name="connsiteX51-22309" fmla="*/ 401838 w 1630849"/>
              <a:gd name="connsiteY51-22310" fmla="*/ 1233054 h 5680363"/>
              <a:gd name="connsiteX52-22311" fmla="*/ 360274 w 1630849"/>
              <a:gd name="connsiteY52-22312" fmla="*/ 1191490 h 5680363"/>
              <a:gd name="connsiteX53-22313" fmla="*/ 277147 w 1630849"/>
              <a:gd name="connsiteY53-22314" fmla="*/ 1246909 h 5680363"/>
              <a:gd name="connsiteX54-22315" fmla="*/ 263293 w 1630849"/>
              <a:gd name="connsiteY54-22316" fmla="*/ 1288472 h 5680363"/>
              <a:gd name="connsiteX55-22317" fmla="*/ 207874 w 1630849"/>
              <a:gd name="connsiteY55-22318" fmla="*/ 1371600 h 5680363"/>
              <a:gd name="connsiteX56-22319" fmla="*/ 180165 w 1630849"/>
              <a:gd name="connsiteY56-22320" fmla="*/ 1468581 h 5680363"/>
              <a:gd name="connsiteX57-22321" fmla="*/ 124747 w 1630849"/>
              <a:gd name="connsiteY57-22322" fmla="*/ 1551709 h 5680363"/>
              <a:gd name="connsiteX58-22323" fmla="*/ 69329 w 1630849"/>
              <a:gd name="connsiteY58-22324" fmla="*/ 1717963 h 5680363"/>
              <a:gd name="connsiteX59-22325" fmla="*/ 55474 w 1630849"/>
              <a:gd name="connsiteY59-22326" fmla="*/ 1759527 h 5680363"/>
              <a:gd name="connsiteX60-22327" fmla="*/ 41620 w 1630849"/>
              <a:gd name="connsiteY60-22328" fmla="*/ 1801090 h 5680363"/>
              <a:gd name="connsiteX61-22329" fmla="*/ 27765 w 1630849"/>
              <a:gd name="connsiteY61-22330" fmla="*/ 2064327 h 5680363"/>
              <a:gd name="connsiteX62-22331" fmla="*/ 13911 w 1630849"/>
              <a:gd name="connsiteY62-22332" fmla="*/ 2105890 h 5680363"/>
              <a:gd name="connsiteX63-22333" fmla="*/ 69328 w 1630849"/>
              <a:gd name="connsiteY63-22334" fmla="*/ 2576946 h 5680363"/>
              <a:gd name="connsiteX64-22335" fmla="*/ 56 w 1630849"/>
              <a:gd name="connsiteY64-22336" fmla="*/ 2798618 h 5680363"/>
              <a:gd name="connsiteX65-22337" fmla="*/ 13911 w 1630849"/>
              <a:gd name="connsiteY65-22338" fmla="*/ 2840181 h 5680363"/>
              <a:gd name="connsiteX66-22339" fmla="*/ 83184 w 1630849"/>
              <a:gd name="connsiteY66-22340" fmla="*/ 2854036 h 5680363"/>
              <a:gd name="connsiteX67-22341" fmla="*/ 138602 w 1630849"/>
              <a:gd name="connsiteY67-22342" fmla="*/ 2867890 h 5680363"/>
              <a:gd name="connsiteX68-22343" fmla="*/ 221729 w 1630849"/>
              <a:gd name="connsiteY68-22344" fmla="*/ 2840181 h 5680363"/>
              <a:gd name="connsiteX69-22345" fmla="*/ 277147 w 1630849"/>
              <a:gd name="connsiteY69-22346" fmla="*/ 2812472 h 5680363"/>
              <a:gd name="connsiteX70-22347" fmla="*/ 332565 w 1630849"/>
              <a:gd name="connsiteY70-22348" fmla="*/ 2798618 h 5680363"/>
              <a:gd name="connsiteX71-22349" fmla="*/ 457256 w 1630849"/>
              <a:gd name="connsiteY71-22350" fmla="*/ 2770909 h 5680363"/>
              <a:gd name="connsiteX72-22351" fmla="*/ 471111 w 1630849"/>
              <a:gd name="connsiteY72-22352" fmla="*/ 2729345 h 5680363"/>
              <a:gd name="connsiteX73-22353" fmla="*/ 387984 w 1630849"/>
              <a:gd name="connsiteY73-22354" fmla="*/ 2729345 h 5680363"/>
              <a:gd name="connsiteX74-22355" fmla="*/ 277147 w 1630849"/>
              <a:gd name="connsiteY74-22356" fmla="*/ 2812472 h 5680363"/>
              <a:gd name="connsiteX75-22357" fmla="*/ 221729 w 1630849"/>
              <a:gd name="connsiteY75-22358" fmla="*/ 2895600 h 5680363"/>
              <a:gd name="connsiteX76-22359" fmla="*/ 249438 w 1630849"/>
              <a:gd name="connsiteY76-22360" fmla="*/ 2937163 h 5680363"/>
              <a:gd name="connsiteX77-22361" fmla="*/ 332565 w 1630849"/>
              <a:gd name="connsiteY77-22362" fmla="*/ 2964872 h 5680363"/>
              <a:gd name="connsiteX78-22363" fmla="*/ 512674 w 1630849"/>
              <a:gd name="connsiteY78-22364" fmla="*/ 2951018 h 5680363"/>
              <a:gd name="connsiteX79-22365" fmla="*/ 637365 w 1630849"/>
              <a:gd name="connsiteY79-22366" fmla="*/ 2881746 h 5680363"/>
              <a:gd name="connsiteX80-22367" fmla="*/ 845184 w 1630849"/>
              <a:gd name="connsiteY80-22368" fmla="*/ 2909454 h 5680363"/>
              <a:gd name="connsiteX81-22369" fmla="*/ 623510 w 1630849"/>
              <a:gd name="connsiteY81-22370" fmla="*/ 2770908 h 5680363"/>
              <a:gd name="connsiteX82-22371" fmla="*/ 1011438 w 1630849"/>
              <a:gd name="connsiteY82-22372" fmla="*/ 2923309 h 5680363"/>
              <a:gd name="connsiteX83-22373" fmla="*/ 1011438 w 1630849"/>
              <a:gd name="connsiteY83-22374" fmla="*/ 2563091 h 5680363"/>
              <a:gd name="connsiteX84-22375" fmla="*/ 775911 w 1630849"/>
              <a:gd name="connsiteY84-22376" fmla="*/ 2438401 h 5680363"/>
              <a:gd name="connsiteX85-22377" fmla="*/ 471111 w 1630849"/>
              <a:gd name="connsiteY85-22378" fmla="*/ 2175163 h 5680363"/>
              <a:gd name="connsiteX86-22379" fmla="*/ 1149984 w 1630849"/>
              <a:gd name="connsiteY86-22380" fmla="*/ 2521528 h 5680363"/>
              <a:gd name="connsiteX87-22381" fmla="*/ 1454783 w 1630849"/>
              <a:gd name="connsiteY87-22382" fmla="*/ 1870364 h 5680363"/>
              <a:gd name="connsiteX88-22383" fmla="*/ 1219255 w 1630849"/>
              <a:gd name="connsiteY88-22384" fmla="*/ 1593273 h 5680363"/>
              <a:gd name="connsiteX89-22385" fmla="*/ 1066855 w 1630849"/>
              <a:gd name="connsiteY89-22386" fmla="*/ 1828801 h 5680363"/>
              <a:gd name="connsiteX90-22387" fmla="*/ 1011437 w 1630849"/>
              <a:gd name="connsiteY90-22388" fmla="*/ 2008910 h 5680363"/>
              <a:gd name="connsiteX91-22389" fmla="*/ 1066855 w 1630849"/>
              <a:gd name="connsiteY91-22390" fmla="*/ 2064328 h 5680363"/>
              <a:gd name="connsiteX92-22391" fmla="*/ 623510 w 1630849"/>
              <a:gd name="connsiteY92-22392" fmla="*/ 1524001 h 5680363"/>
              <a:gd name="connsiteX93-22393" fmla="*/ 748201 w 1630849"/>
              <a:gd name="connsiteY93-22394" fmla="*/ 1648691 h 5680363"/>
              <a:gd name="connsiteX94-22395" fmla="*/ 942166 w 1630849"/>
              <a:gd name="connsiteY94-22396" fmla="*/ 1981200 h 5680363"/>
              <a:gd name="connsiteX95-22397" fmla="*/ 1080710 w 1630849"/>
              <a:gd name="connsiteY95-22398" fmla="*/ 1745673 h 5680363"/>
              <a:gd name="connsiteX96-22399" fmla="*/ 1233110 w 1630849"/>
              <a:gd name="connsiteY96-22400" fmla="*/ 1551710 h 5680363"/>
              <a:gd name="connsiteX97-22401" fmla="*/ 1440927 w 1630849"/>
              <a:gd name="connsiteY97-22402" fmla="*/ 1690255 h 5680363"/>
              <a:gd name="connsiteX98-22403" fmla="*/ 1260818 w 1630849"/>
              <a:gd name="connsiteY98-22404" fmla="*/ 1482437 h 5680363"/>
              <a:gd name="connsiteX99-22405" fmla="*/ 1316237 w 1630849"/>
              <a:gd name="connsiteY99-22406" fmla="*/ 1468582 h 5680363"/>
              <a:gd name="connsiteX100-22407" fmla="*/ 1482493 w 1630849"/>
              <a:gd name="connsiteY100-22408" fmla="*/ 1385456 h 5680363"/>
              <a:gd name="connsiteX101-22409" fmla="*/ 1607183 w 1630849"/>
              <a:gd name="connsiteY101-22410" fmla="*/ 1634837 h 5680363"/>
              <a:gd name="connsiteX102-22411" fmla="*/ 1496346 w 1630849"/>
              <a:gd name="connsiteY102-22412" fmla="*/ 1704110 h 5680363"/>
              <a:gd name="connsiteX103-22413" fmla="*/ 1621037 w 1630849"/>
              <a:gd name="connsiteY103-22414" fmla="*/ 1676401 h 5680363"/>
              <a:gd name="connsiteX104-22415" fmla="*/ 1607184 w 1630849"/>
              <a:gd name="connsiteY104-22416" fmla="*/ 1870364 h 5680363"/>
              <a:gd name="connsiteX105-22417" fmla="*/ 1454784 w 1630849"/>
              <a:gd name="connsiteY105-22418" fmla="*/ 1828801 h 5680363"/>
              <a:gd name="connsiteX106-22419" fmla="*/ 1260820 w 1630849"/>
              <a:gd name="connsiteY106-22420" fmla="*/ 2313710 h 5680363"/>
              <a:gd name="connsiteX107-22421" fmla="*/ 1177693 w 1630849"/>
              <a:gd name="connsiteY107-22422" fmla="*/ 2507673 h 5680363"/>
              <a:gd name="connsiteX108-22423" fmla="*/ 1053002 w 1630849"/>
              <a:gd name="connsiteY108-22424" fmla="*/ 2521528 h 5680363"/>
              <a:gd name="connsiteX109-22425" fmla="*/ 1011438 w 1630849"/>
              <a:gd name="connsiteY109-22426" fmla="*/ 3048000 h 5680363"/>
              <a:gd name="connsiteX110-22427" fmla="*/ 291002 w 1630849"/>
              <a:gd name="connsiteY110-22428" fmla="*/ 3034145 h 5680363"/>
              <a:gd name="connsiteX111-22429" fmla="*/ 235584 w 1630849"/>
              <a:gd name="connsiteY111-22430" fmla="*/ 3020290 h 5680363"/>
              <a:gd name="connsiteX112-22431" fmla="*/ 124747 w 1630849"/>
              <a:gd name="connsiteY112-22432" fmla="*/ 3006436 h 5680363"/>
              <a:gd name="connsiteX113-22433" fmla="*/ 83184 w 1630849"/>
              <a:gd name="connsiteY113-22434" fmla="*/ 2895600 h 5680363"/>
              <a:gd name="connsiteX114-22435" fmla="*/ 55474 w 1630849"/>
              <a:gd name="connsiteY114-22436" fmla="*/ 2854036 h 5680363"/>
              <a:gd name="connsiteX115-22437" fmla="*/ 69329 w 1630849"/>
              <a:gd name="connsiteY115-22438" fmla="*/ 2895600 h 5680363"/>
              <a:gd name="connsiteX116-22439" fmla="*/ 83184 w 1630849"/>
              <a:gd name="connsiteY116-22440" fmla="*/ 3255818 h 5680363"/>
              <a:gd name="connsiteX117-22441" fmla="*/ 110893 w 1630849"/>
              <a:gd name="connsiteY117-22442" fmla="*/ 3297381 h 5680363"/>
              <a:gd name="connsiteX118-22443" fmla="*/ 124747 w 1630849"/>
              <a:gd name="connsiteY118-22444" fmla="*/ 3338945 h 5680363"/>
              <a:gd name="connsiteX119-22445" fmla="*/ 138602 w 1630849"/>
              <a:gd name="connsiteY119-22446" fmla="*/ 3574472 h 5680363"/>
              <a:gd name="connsiteX120-22447" fmla="*/ 180165 w 1630849"/>
              <a:gd name="connsiteY120-22448" fmla="*/ 3657600 h 5680363"/>
              <a:gd name="connsiteX121-22449" fmla="*/ 207874 w 1630849"/>
              <a:gd name="connsiteY121-22450" fmla="*/ 3740727 h 5680363"/>
              <a:gd name="connsiteX122-22451" fmla="*/ 263293 w 1630849"/>
              <a:gd name="connsiteY122-22452" fmla="*/ 3810000 h 5680363"/>
              <a:gd name="connsiteX123-22453" fmla="*/ 401838 w 1630849"/>
              <a:gd name="connsiteY123-22454" fmla="*/ 4544290 h 5680363"/>
              <a:gd name="connsiteX124-22455" fmla="*/ 471111 w 1630849"/>
              <a:gd name="connsiteY124-22456" fmla="*/ 5583382 h 5680363"/>
              <a:gd name="connsiteX125-22457" fmla="*/ 443402 w 1630849"/>
              <a:gd name="connsiteY125-22458" fmla="*/ 5181601 h 5680363"/>
              <a:gd name="connsiteX126-22459" fmla="*/ 332565 w 1630849"/>
              <a:gd name="connsiteY126-22460" fmla="*/ 3976254 h 5680363"/>
              <a:gd name="connsiteX127-22461" fmla="*/ 207874 w 1630849"/>
              <a:gd name="connsiteY127-22462" fmla="*/ 5264727 h 5680363"/>
              <a:gd name="connsiteX128-22463" fmla="*/ 166311 w 1630849"/>
              <a:gd name="connsiteY128-22464" fmla="*/ 5541818 h 5680363"/>
              <a:gd name="connsiteX129-22465" fmla="*/ 138602 w 1630849"/>
              <a:gd name="connsiteY129-22466" fmla="*/ 5583381 h 5680363"/>
              <a:gd name="connsiteX130-22467" fmla="*/ 304856 w 1630849"/>
              <a:gd name="connsiteY130-22468" fmla="*/ 5611091 h 5680363"/>
              <a:gd name="connsiteX131-22469" fmla="*/ 706638 w 1630849"/>
              <a:gd name="connsiteY131-22470" fmla="*/ 5597237 h 5680363"/>
              <a:gd name="connsiteX132-22471" fmla="*/ 748202 w 1630849"/>
              <a:gd name="connsiteY132-22472" fmla="*/ 5389419 h 5680363"/>
              <a:gd name="connsiteX133-22473" fmla="*/ 748202 w 1630849"/>
              <a:gd name="connsiteY133-22474" fmla="*/ 3893128 h 5680363"/>
              <a:gd name="connsiteX134-22475" fmla="*/ 706638 w 1630849"/>
              <a:gd name="connsiteY134-22476" fmla="*/ 3075710 h 5680363"/>
              <a:gd name="connsiteX135-22477" fmla="*/ 845184 w 1630849"/>
              <a:gd name="connsiteY135-22478" fmla="*/ 3061855 h 5680363"/>
              <a:gd name="connsiteX136-22479" fmla="*/ 1011438 w 1630849"/>
              <a:gd name="connsiteY136-22480" fmla="*/ 3048001 h 5680363"/>
              <a:gd name="connsiteX137-22481" fmla="*/ 1053002 w 1630849"/>
              <a:gd name="connsiteY137-22482" fmla="*/ 3034146 h 5680363"/>
              <a:gd name="connsiteX138-22483" fmla="*/ 1080711 w 1630849"/>
              <a:gd name="connsiteY138-22484" fmla="*/ 3283528 h 5680363"/>
              <a:gd name="connsiteX139-22485" fmla="*/ 1149984 w 1630849"/>
              <a:gd name="connsiteY139-22486" fmla="*/ 3713020 h 5680363"/>
              <a:gd name="connsiteX140-22487" fmla="*/ 1177694 w 1630849"/>
              <a:gd name="connsiteY140-22488" fmla="*/ 4904510 h 5680363"/>
              <a:gd name="connsiteX141" fmla="*/ 1094564 w 1630849"/>
              <a:gd name="connsiteY141" fmla="*/ 5680363 h 5680363"/>
              <a:gd name="connsiteX0-22489" fmla="*/ 969874 w 1630849"/>
              <a:gd name="connsiteY0-22490" fmla="*/ 304800 h 5680363"/>
              <a:gd name="connsiteX1-22491" fmla="*/ 900602 w 1630849"/>
              <a:gd name="connsiteY1-22492" fmla="*/ 374072 h 5680363"/>
              <a:gd name="connsiteX2-22493" fmla="*/ 1094565 w 1630849"/>
              <a:gd name="connsiteY2-22494" fmla="*/ 277090 h 5680363"/>
              <a:gd name="connsiteX3-22495" fmla="*/ 1080711 w 1630849"/>
              <a:gd name="connsiteY3-22496" fmla="*/ 193963 h 5680363"/>
              <a:gd name="connsiteX4-22497" fmla="*/ 1025293 w 1630849"/>
              <a:gd name="connsiteY4-22498" fmla="*/ 124690 h 5680363"/>
              <a:gd name="connsiteX5-22499" fmla="*/ 956020 w 1630849"/>
              <a:gd name="connsiteY5-22500" fmla="*/ 69272 h 5680363"/>
              <a:gd name="connsiteX6-22501" fmla="*/ 831329 w 1630849"/>
              <a:gd name="connsiteY6-22502" fmla="*/ 0 h 5680363"/>
              <a:gd name="connsiteX7-22503" fmla="*/ 401838 w 1630849"/>
              <a:gd name="connsiteY7-22504" fmla="*/ 13854 h 5680363"/>
              <a:gd name="connsiteX8-22505" fmla="*/ 360274 w 1630849"/>
              <a:gd name="connsiteY8-22506" fmla="*/ 27709 h 5680363"/>
              <a:gd name="connsiteX9-22507" fmla="*/ 318711 w 1630849"/>
              <a:gd name="connsiteY9-22508" fmla="*/ 55418 h 5680363"/>
              <a:gd name="connsiteX10-22509" fmla="*/ 277147 w 1630849"/>
              <a:gd name="connsiteY10-22510" fmla="*/ 96981 h 5680363"/>
              <a:gd name="connsiteX11-22511" fmla="*/ 263293 w 1630849"/>
              <a:gd name="connsiteY11-22512" fmla="*/ 138545 h 5680363"/>
              <a:gd name="connsiteX12-22513" fmla="*/ 180165 w 1630849"/>
              <a:gd name="connsiteY12-22514" fmla="*/ 180109 h 5680363"/>
              <a:gd name="connsiteX13-22515" fmla="*/ 166311 w 1630849"/>
              <a:gd name="connsiteY13-22516" fmla="*/ 346363 h 5680363"/>
              <a:gd name="connsiteX14-22517" fmla="*/ 138602 w 1630849"/>
              <a:gd name="connsiteY14-22518" fmla="*/ 387927 h 5680363"/>
              <a:gd name="connsiteX15-22519" fmla="*/ 97038 w 1630849"/>
              <a:gd name="connsiteY15-22520" fmla="*/ 457200 h 5680363"/>
              <a:gd name="connsiteX16-22521" fmla="*/ 124747 w 1630849"/>
              <a:gd name="connsiteY16-22522" fmla="*/ 498763 h 5680363"/>
              <a:gd name="connsiteX17-22523" fmla="*/ 207874 w 1630849"/>
              <a:gd name="connsiteY17-22524" fmla="*/ 526472 h 5680363"/>
              <a:gd name="connsiteX18-22525" fmla="*/ 235584 w 1630849"/>
              <a:gd name="connsiteY18-22526" fmla="*/ 568036 h 5680363"/>
              <a:gd name="connsiteX19-22527" fmla="*/ 249438 w 1630849"/>
              <a:gd name="connsiteY19-22528" fmla="*/ 678872 h 5680363"/>
              <a:gd name="connsiteX20-22529" fmla="*/ 291002 w 1630849"/>
              <a:gd name="connsiteY20-22530" fmla="*/ 692727 h 5680363"/>
              <a:gd name="connsiteX21-22531" fmla="*/ 332565 w 1630849"/>
              <a:gd name="connsiteY21-22532" fmla="*/ 720436 h 5680363"/>
              <a:gd name="connsiteX22-22533" fmla="*/ 346420 w 1630849"/>
              <a:gd name="connsiteY22-22534" fmla="*/ 762000 h 5680363"/>
              <a:gd name="connsiteX23-22535" fmla="*/ 443401 w 1630849"/>
              <a:gd name="connsiteY23-22536" fmla="*/ 803564 h 5680363"/>
              <a:gd name="connsiteX24-22537" fmla="*/ 374128 w 1630849"/>
              <a:gd name="connsiteY24-22538" fmla="*/ 609601 h 5680363"/>
              <a:gd name="connsiteX25-22539" fmla="*/ 568092 w 1630849"/>
              <a:gd name="connsiteY25-22540" fmla="*/ 637310 h 5680363"/>
              <a:gd name="connsiteX26-22541" fmla="*/ 609655 w 1630849"/>
              <a:gd name="connsiteY26-22542" fmla="*/ 360219 h 5680363"/>
              <a:gd name="connsiteX27-22543" fmla="*/ 775910 w 1630849"/>
              <a:gd name="connsiteY27-22544" fmla="*/ 415637 h 5680363"/>
              <a:gd name="connsiteX28-22545" fmla="*/ 1025293 w 1630849"/>
              <a:gd name="connsiteY28-22546" fmla="*/ 152399 h 5680363"/>
              <a:gd name="connsiteX29-22547" fmla="*/ 1039146 w 1630849"/>
              <a:gd name="connsiteY29-22548" fmla="*/ 623455 h 5680363"/>
              <a:gd name="connsiteX30-22549" fmla="*/ 1080709 w 1630849"/>
              <a:gd name="connsiteY30-22550" fmla="*/ 762001 h 5680363"/>
              <a:gd name="connsiteX31-22551" fmla="*/ 928310 w 1630849"/>
              <a:gd name="connsiteY31-22552" fmla="*/ 886691 h 5680363"/>
              <a:gd name="connsiteX32-22553" fmla="*/ 983728 w 1630849"/>
              <a:gd name="connsiteY32-22554" fmla="*/ 983673 h 5680363"/>
              <a:gd name="connsiteX33-22555" fmla="*/ 775909 w 1630849"/>
              <a:gd name="connsiteY33-22556" fmla="*/ 1163782 h 5680363"/>
              <a:gd name="connsiteX34-22557" fmla="*/ 734346 w 1630849"/>
              <a:gd name="connsiteY34-22558" fmla="*/ 429491 h 5680363"/>
              <a:gd name="connsiteX35-22559" fmla="*/ 595801 w 1630849"/>
              <a:gd name="connsiteY35-22560" fmla="*/ 346364 h 5680363"/>
              <a:gd name="connsiteX36-22561" fmla="*/ 554237 w 1630849"/>
              <a:gd name="connsiteY36-22562" fmla="*/ 665019 h 5680363"/>
              <a:gd name="connsiteX37-22563" fmla="*/ 568092 w 1630849"/>
              <a:gd name="connsiteY37-22564" fmla="*/ 678873 h 5680363"/>
              <a:gd name="connsiteX38-22565" fmla="*/ 429546 w 1630849"/>
              <a:gd name="connsiteY38-22566" fmla="*/ 581892 h 5680363"/>
              <a:gd name="connsiteX39-22567" fmla="*/ 415693 w 1630849"/>
              <a:gd name="connsiteY39-22568" fmla="*/ 1066800 h 5680363"/>
              <a:gd name="connsiteX40-22569" fmla="*/ 498820 w 1630849"/>
              <a:gd name="connsiteY40-22570" fmla="*/ 1094509 h 5680363"/>
              <a:gd name="connsiteX41-22571" fmla="*/ 609656 w 1630849"/>
              <a:gd name="connsiteY41-22572" fmla="*/ 1108363 h 5680363"/>
              <a:gd name="connsiteX42-22573" fmla="*/ 692784 w 1630849"/>
              <a:gd name="connsiteY42-22574" fmla="*/ 1136072 h 5680363"/>
              <a:gd name="connsiteX43-22575" fmla="*/ 734347 w 1630849"/>
              <a:gd name="connsiteY43-22576" fmla="*/ 1163781 h 5680363"/>
              <a:gd name="connsiteX44-22577" fmla="*/ 817474 w 1630849"/>
              <a:gd name="connsiteY44-22578" fmla="*/ 1191490 h 5680363"/>
              <a:gd name="connsiteX45-22579" fmla="*/ 845184 w 1630849"/>
              <a:gd name="connsiteY45-22580" fmla="*/ 1219200 h 5680363"/>
              <a:gd name="connsiteX46-22581" fmla="*/ 886747 w 1630849"/>
              <a:gd name="connsiteY46-22582" fmla="*/ 1233054 h 5680363"/>
              <a:gd name="connsiteX47-22583" fmla="*/ 845184 w 1630849"/>
              <a:gd name="connsiteY47-22584" fmla="*/ 1288472 h 5680363"/>
              <a:gd name="connsiteX48-22585" fmla="*/ 789765 w 1630849"/>
              <a:gd name="connsiteY48-22586" fmla="*/ 1288472 h 5680363"/>
              <a:gd name="connsiteX49-22587" fmla="*/ 734347 w 1630849"/>
              <a:gd name="connsiteY49-22588" fmla="*/ 1302327 h 5680363"/>
              <a:gd name="connsiteX50-22589" fmla="*/ 526529 w 1630849"/>
              <a:gd name="connsiteY50-22590" fmla="*/ 1288472 h 5680363"/>
              <a:gd name="connsiteX51-22591" fmla="*/ 443402 w 1630849"/>
              <a:gd name="connsiteY51-22592" fmla="*/ 1246909 h 5680363"/>
              <a:gd name="connsiteX52-22593" fmla="*/ 401838 w 1630849"/>
              <a:gd name="connsiteY52-22594" fmla="*/ 1233054 h 5680363"/>
              <a:gd name="connsiteX53-22595" fmla="*/ 360274 w 1630849"/>
              <a:gd name="connsiteY53-22596" fmla="*/ 1191490 h 5680363"/>
              <a:gd name="connsiteX54-22597" fmla="*/ 277147 w 1630849"/>
              <a:gd name="connsiteY54-22598" fmla="*/ 1246909 h 5680363"/>
              <a:gd name="connsiteX55-22599" fmla="*/ 263293 w 1630849"/>
              <a:gd name="connsiteY55-22600" fmla="*/ 1288472 h 5680363"/>
              <a:gd name="connsiteX56-22601" fmla="*/ 207874 w 1630849"/>
              <a:gd name="connsiteY56-22602" fmla="*/ 1371600 h 5680363"/>
              <a:gd name="connsiteX57-22603" fmla="*/ 180165 w 1630849"/>
              <a:gd name="connsiteY57-22604" fmla="*/ 1468581 h 5680363"/>
              <a:gd name="connsiteX58-22605" fmla="*/ 124747 w 1630849"/>
              <a:gd name="connsiteY58-22606" fmla="*/ 1551709 h 5680363"/>
              <a:gd name="connsiteX59-22607" fmla="*/ 69329 w 1630849"/>
              <a:gd name="connsiteY59-22608" fmla="*/ 1717963 h 5680363"/>
              <a:gd name="connsiteX60-22609" fmla="*/ 55474 w 1630849"/>
              <a:gd name="connsiteY60-22610" fmla="*/ 1759527 h 5680363"/>
              <a:gd name="connsiteX61-22611" fmla="*/ 41620 w 1630849"/>
              <a:gd name="connsiteY61-22612" fmla="*/ 1801090 h 5680363"/>
              <a:gd name="connsiteX62-22613" fmla="*/ 27765 w 1630849"/>
              <a:gd name="connsiteY62-22614" fmla="*/ 2064327 h 5680363"/>
              <a:gd name="connsiteX63-22615" fmla="*/ 13911 w 1630849"/>
              <a:gd name="connsiteY63-22616" fmla="*/ 2105890 h 5680363"/>
              <a:gd name="connsiteX64-22617" fmla="*/ 69328 w 1630849"/>
              <a:gd name="connsiteY64-22618" fmla="*/ 2576946 h 5680363"/>
              <a:gd name="connsiteX65-22619" fmla="*/ 56 w 1630849"/>
              <a:gd name="connsiteY65-22620" fmla="*/ 2798618 h 5680363"/>
              <a:gd name="connsiteX66-22621" fmla="*/ 13911 w 1630849"/>
              <a:gd name="connsiteY66-22622" fmla="*/ 2840181 h 5680363"/>
              <a:gd name="connsiteX67-22623" fmla="*/ 83184 w 1630849"/>
              <a:gd name="connsiteY67-22624" fmla="*/ 2854036 h 5680363"/>
              <a:gd name="connsiteX68-22625" fmla="*/ 138602 w 1630849"/>
              <a:gd name="connsiteY68-22626" fmla="*/ 2867890 h 5680363"/>
              <a:gd name="connsiteX69-22627" fmla="*/ 221729 w 1630849"/>
              <a:gd name="connsiteY69-22628" fmla="*/ 2840181 h 5680363"/>
              <a:gd name="connsiteX70-22629" fmla="*/ 277147 w 1630849"/>
              <a:gd name="connsiteY70-22630" fmla="*/ 2812472 h 5680363"/>
              <a:gd name="connsiteX71-22631" fmla="*/ 332565 w 1630849"/>
              <a:gd name="connsiteY71-22632" fmla="*/ 2798618 h 5680363"/>
              <a:gd name="connsiteX72-22633" fmla="*/ 457256 w 1630849"/>
              <a:gd name="connsiteY72-22634" fmla="*/ 2770909 h 5680363"/>
              <a:gd name="connsiteX73-22635" fmla="*/ 471111 w 1630849"/>
              <a:gd name="connsiteY73-22636" fmla="*/ 2729345 h 5680363"/>
              <a:gd name="connsiteX74-22637" fmla="*/ 387984 w 1630849"/>
              <a:gd name="connsiteY74-22638" fmla="*/ 2729345 h 5680363"/>
              <a:gd name="connsiteX75-22639" fmla="*/ 277147 w 1630849"/>
              <a:gd name="connsiteY75-22640" fmla="*/ 2812472 h 5680363"/>
              <a:gd name="connsiteX76-22641" fmla="*/ 221729 w 1630849"/>
              <a:gd name="connsiteY76-22642" fmla="*/ 2895600 h 5680363"/>
              <a:gd name="connsiteX77-22643" fmla="*/ 249438 w 1630849"/>
              <a:gd name="connsiteY77-22644" fmla="*/ 2937163 h 5680363"/>
              <a:gd name="connsiteX78-22645" fmla="*/ 332565 w 1630849"/>
              <a:gd name="connsiteY78-22646" fmla="*/ 2964872 h 5680363"/>
              <a:gd name="connsiteX79-22647" fmla="*/ 512674 w 1630849"/>
              <a:gd name="connsiteY79-22648" fmla="*/ 2951018 h 5680363"/>
              <a:gd name="connsiteX80-22649" fmla="*/ 637365 w 1630849"/>
              <a:gd name="connsiteY80-22650" fmla="*/ 2881746 h 5680363"/>
              <a:gd name="connsiteX81-22651" fmla="*/ 845184 w 1630849"/>
              <a:gd name="connsiteY81-22652" fmla="*/ 2909454 h 5680363"/>
              <a:gd name="connsiteX82-22653" fmla="*/ 623510 w 1630849"/>
              <a:gd name="connsiteY82-22654" fmla="*/ 2770908 h 5680363"/>
              <a:gd name="connsiteX83-22655" fmla="*/ 1011438 w 1630849"/>
              <a:gd name="connsiteY83-22656" fmla="*/ 2923309 h 5680363"/>
              <a:gd name="connsiteX84-22657" fmla="*/ 1011438 w 1630849"/>
              <a:gd name="connsiteY84-22658" fmla="*/ 2563091 h 5680363"/>
              <a:gd name="connsiteX85-22659" fmla="*/ 775911 w 1630849"/>
              <a:gd name="connsiteY85-22660" fmla="*/ 2438401 h 5680363"/>
              <a:gd name="connsiteX86-22661" fmla="*/ 471111 w 1630849"/>
              <a:gd name="connsiteY86-22662" fmla="*/ 2175163 h 5680363"/>
              <a:gd name="connsiteX87-22663" fmla="*/ 1149984 w 1630849"/>
              <a:gd name="connsiteY87-22664" fmla="*/ 2521528 h 5680363"/>
              <a:gd name="connsiteX88-22665" fmla="*/ 1454783 w 1630849"/>
              <a:gd name="connsiteY88-22666" fmla="*/ 1870364 h 5680363"/>
              <a:gd name="connsiteX89-22667" fmla="*/ 1219255 w 1630849"/>
              <a:gd name="connsiteY89-22668" fmla="*/ 1593273 h 5680363"/>
              <a:gd name="connsiteX90-22669" fmla="*/ 1066855 w 1630849"/>
              <a:gd name="connsiteY90-22670" fmla="*/ 1828801 h 5680363"/>
              <a:gd name="connsiteX91-22671" fmla="*/ 1011437 w 1630849"/>
              <a:gd name="connsiteY91-22672" fmla="*/ 2008910 h 5680363"/>
              <a:gd name="connsiteX92-22673" fmla="*/ 1066855 w 1630849"/>
              <a:gd name="connsiteY92-22674" fmla="*/ 2064328 h 5680363"/>
              <a:gd name="connsiteX93-22675" fmla="*/ 623510 w 1630849"/>
              <a:gd name="connsiteY93-22676" fmla="*/ 1524001 h 5680363"/>
              <a:gd name="connsiteX94-22677" fmla="*/ 748201 w 1630849"/>
              <a:gd name="connsiteY94-22678" fmla="*/ 1648691 h 5680363"/>
              <a:gd name="connsiteX95-22679" fmla="*/ 942166 w 1630849"/>
              <a:gd name="connsiteY95-22680" fmla="*/ 1981200 h 5680363"/>
              <a:gd name="connsiteX96-22681" fmla="*/ 1080710 w 1630849"/>
              <a:gd name="connsiteY96-22682" fmla="*/ 1745673 h 5680363"/>
              <a:gd name="connsiteX97-22683" fmla="*/ 1233110 w 1630849"/>
              <a:gd name="connsiteY97-22684" fmla="*/ 1551710 h 5680363"/>
              <a:gd name="connsiteX98-22685" fmla="*/ 1440927 w 1630849"/>
              <a:gd name="connsiteY98-22686" fmla="*/ 1690255 h 5680363"/>
              <a:gd name="connsiteX99-22687" fmla="*/ 1260818 w 1630849"/>
              <a:gd name="connsiteY99-22688" fmla="*/ 1482437 h 5680363"/>
              <a:gd name="connsiteX100-22689" fmla="*/ 1316237 w 1630849"/>
              <a:gd name="connsiteY100-22690" fmla="*/ 1468582 h 5680363"/>
              <a:gd name="connsiteX101-22691" fmla="*/ 1482493 w 1630849"/>
              <a:gd name="connsiteY101-22692" fmla="*/ 1385456 h 5680363"/>
              <a:gd name="connsiteX102-22693" fmla="*/ 1607183 w 1630849"/>
              <a:gd name="connsiteY102-22694" fmla="*/ 1634837 h 5680363"/>
              <a:gd name="connsiteX103-22695" fmla="*/ 1496346 w 1630849"/>
              <a:gd name="connsiteY103-22696" fmla="*/ 1704110 h 5680363"/>
              <a:gd name="connsiteX104-22697" fmla="*/ 1621037 w 1630849"/>
              <a:gd name="connsiteY104-22698" fmla="*/ 1676401 h 5680363"/>
              <a:gd name="connsiteX105-22699" fmla="*/ 1607184 w 1630849"/>
              <a:gd name="connsiteY105-22700" fmla="*/ 1870364 h 5680363"/>
              <a:gd name="connsiteX106-22701" fmla="*/ 1454784 w 1630849"/>
              <a:gd name="connsiteY106-22702" fmla="*/ 1828801 h 5680363"/>
              <a:gd name="connsiteX107-22703" fmla="*/ 1260820 w 1630849"/>
              <a:gd name="connsiteY107-22704" fmla="*/ 2313710 h 5680363"/>
              <a:gd name="connsiteX108-22705" fmla="*/ 1177693 w 1630849"/>
              <a:gd name="connsiteY108-22706" fmla="*/ 2507673 h 5680363"/>
              <a:gd name="connsiteX109-22707" fmla="*/ 1053002 w 1630849"/>
              <a:gd name="connsiteY109-22708" fmla="*/ 2521528 h 5680363"/>
              <a:gd name="connsiteX110-22709" fmla="*/ 1011438 w 1630849"/>
              <a:gd name="connsiteY110-22710" fmla="*/ 3048000 h 5680363"/>
              <a:gd name="connsiteX111-22711" fmla="*/ 291002 w 1630849"/>
              <a:gd name="connsiteY111-22712" fmla="*/ 3034145 h 5680363"/>
              <a:gd name="connsiteX112-22713" fmla="*/ 235584 w 1630849"/>
              <a:gd name="connsiteY112-22714" fmla="*/ 3020290 h 5680363"/>
              <a:gd name="connsiteX113-22715" fmla="*/ 124747 w 1630849"/>
              <a:gd name="connsiteY113-22716" fmla="*/ 3006436 h 5680363"/>
              <a:gd name="connsiteX114-22717" fmla="*/ 83184 w 1630849"/>
              <a:gd name="connsiteY114-22718" fmla="*/ 2895600 h 5680363"/>
              <a:gd name="connsiteX115-22719" fmla="*/ 55474 w 1630849"/>
              <a:gd name="connsiteY115-22720" fmla="*/ 2854036 h 5680363"/>
              <a:gd name="connsiteX116-22721" fmla="*/ 69329 w 1630849"/>
              <a:gd name="connsiteY116-22722" fmla="*/ 2895600 h 5680363"/>
              <a:gd name="connsiteX117-22723" fmla="*/ 83184 w 1630849"/>
              <a:gd name="connsiteY117-22724" fmla="*/ 3255818 h 5680363"/>
              <a:gd name="connsiteX118-22725" fmla="*/ 110893 w 1630849"/>
              <a:gd name="connsiteY118-22726" fmla="*/ 3297381 h 5680363"/>
              <a:gd name="connsiteX119-22727" fmla="*/ 124747 w 1630849"/>
              <a:gd name="connsiteY119-22728" fmla="*/ 3338945 h 5680363"/>
              <a:gd name="connsiteX120-22729" fmla="*/ 138602 w 1630849"/>
              <a:gd name="connsiteY120-22730" fmla="*/ 3574472 h 5680363"/>
              <a:gd name="connsiteX121-22731" fmla="*/ 180165 w 1630849"/>
              <a:gd name="connsiteY121-22732" fmla="*/ 3657600 h 5680363"/>
              <a:gd name="connsiteX122-22733" fmla="*/ 207874 w 1630849"/>
              <a:gd name="connsiteY122-22734" fmla="*/ 3740727 h 5680363"/>
              <a:gd name="connsiteX123-22735" fmla="*/ 263293 w 1630849"/>
              <a:gd name="connsiteY123-22736" fmla="*/ 3810000 h 5680363"/>
              <a:gd name="connsiteX124-22737" fmla="*/ 401838 w 1630849"/>
              <a:gd name="connsiteY124-22738" fmla="*/ 4544290 h 5680363"/>
              <a:gd name="connsiteX125-22739" fmla="*/ 471111 w 1630849"/>
              <a:gd name="connsiteY125-22740" fmla="*/ 5583382 h 5680363"/>
              <a:gd name="connsiteX126-22741" fmla="*/ 443402 w 1630849"/>
              <a:gd name="connsiteY126-22742" fmla="*/ 5181601 h 5680363"/>
              <a:gd name="connsiteX127-22743" fmla="*/ 332565 w 1630849"/>
              <a:gd name="connsiteY127-22744" fmla="*/ 3976254 h 5680363"/>
              <a:gd name="connsiteX128-22745" fmla="*/ 207874 w 1630849"/>
              <a:gd name="connsiteY128-22746" fmla="*/ 5264727 h 5680363"/>
              <a:gd name="connsiteX129-22747" fmla="*/ 166311 w 1630849"/>
              <a:gd name="connsiteY129-22748" fmla="*/ 5541818 h 5680363"/>
              <a:gd name="connsiteX130-22749" fmla="*/ 138602 w 1630849"/>
              <a:gd name="connsiteY130-22750" fmla="*/ 5583381 h 5680363"/>
              <a:gd name="connsiteX131-22751" fmla="*/ 304856 w 1630849"/>
              <a:gd name="connsiteY131-22752" fmla="*/ 5611091 h 5680363"/>
              <a:gd name="connsiteX132-22753" fmla="*/ 706638 w 1630849"/>
              <a:gd name="connsiteY132-22754" fmla="*/ 5597237 h 5680363"/>
              <a:gd name="connsiteX133-22755" fmla="*/ 748202 w 1630849"/>
              <a:gd name="connsiteY133-22756" fmla="*/ 5389419 h 5680363"/>
              <a:gd name="connsiteX134-22757" fmla="*/ 748202 w 1630849"/>
              <a:gd name="connsiteY134-22758" fmla="*/ 3893128 h 5680363"/>
              <a:gd name="connsiteX135-22759" fmla="*/ 706638 w 1630849"/>
              <a:gd name="connsiteY135-22760" fmla="*/ 3075710 h 5680363"/>
              <a:gd name="connsiteX136-22761" fmla="*/ 845184 w 1630849"/>
              <a:gd name="connsiteY136-22762" fmla="*/ 3061855 h 5680363"/>
              <a:gd name="connsiteX137-22763" fmla="*/ 1011438 w 1630849"/>
              <a:gd name="connsiteY137-22764" fmla="*/ 3048001 h 5680363"/>
              <a:gd name="connsiteX138-22765" fmla="*/ 1053002 w 1630849"/>
              <a:gd name="connsiteY138-22766" fmla="*/ 3034146 h 5680363"/>
              <a:gd name="connsiteX139-22767" fmla="*/ 1080711 w 1630849"/>
              <a:gd name="connsiteY139-22768" fmla="*/ 3283528 h 5680363"/>
              <a:gd name="connsiteX140-22769" fmla="*/ 1149984 w 1630849"/>
              <a:gd name="connsiteY140-22770" fmla="*/ 3713020 h 5680363"/>
              <a:gd name="connsiteX141-22771" fmla="*/ 1177694 w 1630849"/>
              <a:gd name="connsiteY141-22772" fmla="*/ 4904510 h 5680363"/>
              <a:gd name="connsiteX142" fmla="*/ 1094564 w 1630849"/>
              <a:gd name="connsiteY142" fmla="*/ 5680363 h 5680363"/>
              <a:gd name="connsiteX0-22773" fmla="*/ 969874 w 1630849"/>
              <a:gd name="connsiteY0-22774" fmla="*/ 304800 h 5680363"/>
              <a:gd name="connsiteX1-22775" fmla="*/ 900602 w 1630849"/>
              <a:gd name="connsiteY1-22776" fmla="*/ 374072 h 5680363"/>
              <a:gd name="connsiteX2-22777" fmla="*/ 1094565 w 1630849"/>
              <a:gd name="connsiteY2-22778" fmla="*/ 277090 h 5680363"/>
              <a:gd name="connsiteX3-22779" fmla="*/ 1080711 w 1630849"/>
              <a:gd name="connsiteY3-22780" fmla="*/ 193963 h 5680363"/>
              <a:gd name="connsiteX4-22781" fmla="*/ 1025293 w 1630849"/>
              <a:gd name="connsiteY4-22782" fmla="*/ 124690 h 5680363"/>
              <a:gd name="connsiteX5-22783" fmla="*/ 956020 w 1630849"/>
              <a:gd name="connsiteY5-22784" fmla="*/ 69272 h 5680363"/>
              <a:gd name="connsiteX6-22785" fmla="*/ 831329 w 1630849"/>
              <a:gd name="connsiteY6-22786" fmla="*/ 0 h 5680363"/>
              <a:gd name="connsiteX7-22787" fmla="*/ 401838 w 1630849"/>
              <a:gd name="connsiteY7-22788" fmla="*/ 13854 h 5680363"/>
              <a:gd name="connsiteX8-22789" fmla="*/ 360274 w 1630849"/>
              <a:gd name="connsiteY8-22790" fmla="*/ 27709 h 5680363"/>
              <a:gd name="connsiteX9-22791" fmla="*/ 318711 w 1630849"/>
              <a:gd name="connsiteY9-22792" fmla="*/ 55418 h 5680363"/>
              <a:gd name="connsiteX10-22793" fmla="*/ 277147 w 1630849"/>
              <a:gd name="connsiteY10-22794" fmla="*/ 96981 h 5680363"/>
              <a:gd name="connsiteX11-22795" fmla="*/ 263293 w 1630849"/>
              <a:gd name="connsiteY11-22796" fmla="*/ 138545 h 5680363"/>
              <a:gd name="connsiteX12-22797" fmla="*/ 180165 w 1630849"/>
              <a:gd name="connsiteY12-22798" fmla="*/ 180109 h 5680363"/>
              <a:gd name="connsiteX13-22799" fmla="*/ 166311 w 1630849"/>
              <a:gd name="connsiteY13-22800" fmla="*/ 346363 h 5680363"/>
              <a:gd name="connsiteX14-22801" fmla="*/ 138602 w 1630849"/>
              <a:gd name="connsiteY14-22802" fmla="*/ 387927 h 5680363"/>
              <a:gd name="connsiteX15-22803" fmla="*/ 97038 w 1630849"/>
              <a:gd name="connsiteY15-22804" fmla="*/ 457200 h 5680363"/>
              <a:gd name="connsiteX16-22805" fmla="*/ 124747 w 1630849"/>
              <a:gd name="connsiteY16-22806" fmla="*/ 498763 h 5680363"/>
              <a:gd name="connsiteX17-22807" fmla="*/ 207874 w 1630849"/>
              <a:gd name="connsiteY17-22808" fmla="*/ 526472 h 5680363"/>
              <a:gd name="connsiteX18-22809" fmla="*/ 235584 w 1630849"/>
              <a:gd name="connsiteY18-22810" fmla="*/ 568036 h 5680363"/>
              <a:gd name="connsiteX19-22811" fmla="*/ 249438 w 1630849"/>
              <a:gd name="connsiteY19-22812" fmla="*/ 678872 h 5680363"/>
              <a:gd name="connsiteX20-22813" fmla="*/ 291002 w 1630849"/>
              <a:gd name="connsiteY20-22814" fmla="*/ 692727 h 5680363"/>
              <a:gd name="connsiteX21-22815" fmla="*/ 332565 w 1630849"/>
              <a:gd name="connsiteY21-22816" fmla="*/ 720436 h 5680363"/>
              <a:gd name="connsiteX22-22817" fmla="*/ 346420 w 1630849"/>
              <a:gd name="connsiteY22-22818" fmla="*/ 762000 h 5680363"/>
              <a:gd name="connsiteX23-22819" fmla="*/ 443401 w 1630849"/>
              <a:gd name="connsiteY23-22820" fmla="*/ 803564 h 5680363"/>
              <a:gd name="connsiteX24-22821" fmla="*/ 374128 w 1630849"/>
              <a:gd name="connsiteY24-22822" fmla="*/ 609601 h 5680363"/>
              <a:gd name="connsiteX25-22823" fmla="*/ 568092 w 1630849"/>
              <a:gd name="connsiteY25-22824" fmla="*/ 637310 h 5680363"/>
              <a:gd name="connsiteX26-22825" fmla="*/ 609655 w 1630849"/>
              <a:gd name="connsiteY26-22826" fmla="*/ 360219 h 5680363"/>
              <a:gd name="connsiteX27-22827" fmla="*/ 775910 w 1630849"/>
              <a:gd name="connsiteY27-22828" fmla="*/ 415637 h 5680363"/>
              <a:gd name="connsiteX28-22829" fmla="*/ 1025293 w 1630849"/>
              <a:gd name="connsiteY28-22830" fmla="*/ 152399 h 5680363"/>
              <a:gd name="connsiteX29-22831" fmla="*/ 1011437 w 1630849"/>
              <a:gd name="connsiteY29-22832" fmla="*/ 360219 h 5680363"/>
              <a:gd name="connsiteX30-22833" fmla="*/ 1039146 w 1630849"/>
              <a:gd name="connsiteY30-22834" fmla="*/ 623455 h 5680363"/>
              <a:gd name="connsiteX31-22835" fmla="*/ 1080709 w 1630849"/>
              <a:gd name="connsiteY31-22836" fmla="*/ 762001 h 5680363"/>
              <a:gd name="connsiteX32-22837" fmla="*/ 928310 w 1630849"/>
              <a:gd name="connsiteY32-22838" fmla="*/ 886691 h 5680363"/>
              <a:gd name="connsiteX33-22839" fmla="*/ 983728 w 1630849"/>
              <a:gd name="connsiteY33-22840" fmla="*/ 983673 h 5680363"/>
              <a:gd name="connsiteX34-22841" fmla="*/ 775909 w 1630849"/>
              <a:gd name="connsiteY34-22842" fmla="*/ 1163782 h 5680363"/>
              <a:gd name="connsiteX35-22843" fmla="*/ 734346 w 1630849"/>
              <a:gd name="connsiteY35-22844" fmla="*/ 429491 h 5680363"/>
              <a:gd name="connsiteX36-22845" fmla="*/ 595801 w 1630849"/>
              <a:gd name="connsiteY36-22846" fmla="*/ 346364 h 5680363"/>
              <a:gd name="connsiteX37-22847" fmla="*/ 554237 w 1630849"/>
              <a:gd name="connsiteY37-22848" fmla="*/ 665019 h 5680363"/>
              <a:gd name="connsiteX38-22849" fmla="*/ 568092 w 1630849"/>
              <a:gd name="connsiteY38-22850" fmla="*/ 678873 h 5680363"/>
              <a:gd name="connsiteX39-22851" fmla="*/ 429546 w 1630849"/>
              <a:gd name="connsiteY39-22852" fmla="*/ 581892 h 5680363"/>
              <a:gd name="connsiteX40-22853" fmla="*/ 415693 w 1630849"/>
              <a:gd name="connsiteY40-22854" fmla="*/ 1066800 h 5680363"/>
              <a:gd name="connsiteX41-22855" fmla="*/ 498820 w 1630849"/>
              <a:gd name="connsiteY41-22856" fmla="*/ 1094509 h 5680363"/>
              <a:gd name="connsiteX42-22857" fmla="*/ 609656 w 1630849"/>
              <a:gd name="connsiteY42-22858" fmla="*/ 1108363 h 5680363"/>
              <a:gd name="connsiteX43-22859" fmla="*/ 692784 w 1630849"/>
              <a:gd name="connsiteY43-22860" fmla="*/ 1136072 h 5680363"/>
              <a:gd name="connsiteX44-22861" fmla="*/ 734347 w 1630849"/>
              <a:gd name="connsiteY44-22862" fmla="*/ 1163781 h 5680363"/>
              <a:gd name="connsiteX45-22863" fmla="*/ 817474 w 1630849"/>
              <a:gd name="connsiteY45-22864" fmla="*/ 1191490 h 5680363"/>
              <a:gd name="connsiteX46-22865" fmla="*/ 845184 w 1630849"/>
              <a:gd name="connsiteY46-22866" fmla="*/ 1219200 h 5680363"/>
              <a:gd name="connsiteX47-22867" fmla="*/ 886747 w 1630849"/>
              <a:gd name="connsiteY47-22868" fmla="*/ 1233054 h 5680363"/>
              <a:gd name="connsiteX48-22869" fmla="*/ 845184 w 1630849"/>
              <a:gd name="connsiteY48-22870" fmla="*/ 1288472 h 5680363"/>
              <a:gd name="connsiteX49-22871" fmla="*/ 789765 w 1630849"/>
              <a:gd name="connsiteY49-22872" fmla="*/ 1288472 h 5680363"/>
              <a:gd name="connsiteX50-22873" fmla="*/ 734347 w 1630849"/>
              <a:gd name="connsiteY50-22874" fmla="*/ 1302327 h 5680363"/>
              <a:gd name="connsiteX51-22875" fmla="*/ 526529 w 1630849"/>
              <a:gd name="connsiteY51-22876" fmla="*/ 1288472 h 5680363"/>
              <a:gd name="connsiteX52-22877" fmla="*/ 443402 w 1630849"/>
              <a:gd name="connsiteY52-22878" fmla="*/ 1246909 h 5680363"/>
              <a:gd name="connsiteX53-22879" fmla="*/ 401838 w 1630849"/>
              <a:gd name="connsiteY53-22880" fmla="*/ 1233054 h 5680363"/>
              <a:gd name="connsiteX54-22881" fmla="*/ 360274 w 1630849"/>
              <a:gd name="connsiteY54-22882" fmla="*/ 1191490 h 5680363"/>
              <a:gd name="connsiteX55-22883" fmla="*/ 277147 w 1630849"/>
              <a:gd name="connsiteY55-22884" fmla="*/ 1246909 h 5680363"/>
              <a:gd name="connsiteX56-22885" fmla="*/ 263293 w 1630849"/>
              <a:gd name="connsiteY56-22886" fmla="*/ 1288472 h 5680363"/>
              <a:gd name="connsiteX57-22887" fmla="*/ 207874 w 1630849"/>
              <a:gd name="connsiteY57-22888" fmla="*/ 1371600 h 5680363"/>
              <a:gd name="connsiteX58-22889" fmla="*/ 180165 w 1630849"/>
              <a:gd name="connsiteY58-22890" fmla="*/ 1468581 h 5680363"/>
              <a:gd name="connsiteX59-22891" fmla="*/ 124747 w 1630849"/>
              <a:gd name="connsiteY59-22892" fmla="*/ 1551709 h 5680363"/>
              <a:gd name="connsiteX60-22893" fmla="*/ 69329 w 1630849"/>
              <a:gd name="connsiteY60-22894" fmla="*/ 1717963 h 5680363"/>
              <a:gd name="connsiteX61-22895" fmla="*/ 55474 w 1630849"/>
              <a:gd name="connsiteY61-22896" fmla="*/ 1759527 h 5680363"/>
              <a:gd name="connsiteX62-22897" fmla="*/ 41620 w 1630849"/>
              <a:gd name="connsiteY62-22898" fmla="*/ 1801090 h 5680363"/>
              <a:gd name="connsiteX63-22899" fmla="*/ 27765 w 1630849"/>
              <a:gd name="connsiteY63-22900" fmla="*/ 2064327 h 5680363"/>
              <a:gd name="connsiteX64-22901" fmla="*/ 13911 w 1630849"/>
              <a:gd name="connsiteY64-22902" fmla="*/ 2105890 h 5680363"/>
              <a:gd name="connsiteX65-22903" fmla="*/ 69328 w 1630849"/>
              <a:gd name="connsiteY65-22904" fmla="*/ 2576946 h 5680363"/>
              <a:gd name="connsiteX66-22905" fmla="*/ 56 w 1630849"/>
              <a:gd name="connsiteY66-22906" fmla="*/ 2798618 h 5680363"/>
              <a:gd name="connsiteX67-22907" fmla="*/ 13911 w 1630849"/>
              <a:gd name="connsiteY67-22908" fmla="*/ 2840181 h 5680363"/>
              <a:gd name="connsiteX68-22909" fmla="*/ 83184 w 1630849"/>
              <a:gd name="connsiteY68-22910" fmla="*/ 2854036 h 5680363"/>
              <a:gd name="connsiteX69-22911" fmla="*/ 138602 w 1630849"/>
              <a:gd name="connsiteY69-22912" fmla="*/ 2867890 h 5680363"/>
              <a:gd name="connsiteX70-22913" fmla="*/ 221729 w 1630849"/>
              <a:gd name="connsiteY70-22914" fmla="*/ 2840181 h 5680363"/>
              <a:gd name="connsiteX71-22915" fmla="*/ 277147 w 1630849"/>
              <a:gd name="connsiteY71-22916" fmla="*/ 2812472 h 5680363"/>
              <a:gd name="connsiteX72-22917" fmla="*/ 332565 w 1630849"/>
              <a:gd name="connsiteY72-22918" fmla="*/ 2798618 h 5680363"/>
              <a:gd name="connsiteX73-22919" fmla="*/ 457256 w 1630849"/>
              <a:gd name="connsiteY73-22920" fmla="*/ 2770909 h 5680363"/>
              <a:gd name="connsiteX74-22921" fmla="*/ 471111 w 1630849"/>
              <a:gd name="connsiteY74-22922" fmla="*/ 2729345 h 5680363"/>
              <a:gd name="connsiteX75-22923" fmla="*/ 387984 w 1630849"/>
              <a:gd name="connsiteY75-22924" fmla="*/ 2729345 h 5680363"/>
              <a:gd name="connsiteX76-22925" fmla="*/ 277147 w 1630849"/>
              <a:gd name="connsiteY76-22926" fmla="*/ 2812472 h 5680363"/>
              <a:gd name="connsiteX77-22927" fmla="*/ 221729 w 1630849"/>
              <a:gd name="connsiteY77-22928" fmla="*/ 2895600 h 5680363"/>
              <a:gd name="connsiteX78-22929" fmla="*/ 249438 w 1630849"/>
              <a:gd name="connsiteY78-22930" fmla="*/ 2937163 h 5680363"/>
              <a:gd name="connsiteX79-22931" fmla="*/ 332565 w 1630849"/>
              <a:gd name="connsiteY79-22932" fmla="*/ 2964872 h 5680363"/>
              <a:gd name="connsiteX80-22933" fmla="*/ 512674 w 1630849"/>
              <a:gd name="connsiteY80-22934" fmla="*/ 2951018 h 5680363"/>
              <a:gd name="connsiteX81-22935" fmla="*/ 637365 w 1630849"/>
              <a:gd name="connsiteY81-22936" fmla="*/ 2881746 h 5680363"/>
              <a:gd name="connsiteX82-22937" fmla="*/ 845184 w 1630849"/>
              <a:gd name="connsiteY82-22938" fmla="*/ 2909454 h 5680363"/>
              <a:gd name="connsiteX83-22939" fmla="*/ 623510 w 1630849"/>
              <a:gd name="connsiteY83-22940" fmla="*/ 2770908 h 5680363"/>
              <a:gd name="connsiteX84-22941" fmla="*/ 1011438 w 1630849"/>
              <a:gd name="connsiteY84-22942" fmla="*/ 2923309 h 5680363"/>
              <a:gd name="connsiteX85-22943" fmla="*/ 1011438 w 1630849"/>
              <a:gd name="connsiteY85-22944" fmla="*/ 2563091 h 5680363"/>
              <a:gd name="connsiteX86-22945" fmla="*/ 775911 w 1630849"/>
              <a:gd name="connsiteY86-22946" fmla="*/ 2438401 h 5680363"/>
              <a:gd name="connsiteX87-22947" fmla="*/ 471111 w 1630849"/>
              <a:gd name="connsiteY87-22948" fmla="*/ 2175163 h 5680363"/>
              <a:gd name="connsiteX88-22949" fmla="*/ 1149984 w 1630849"/>
              <a:gd name="connsiteY88-22950" fmla="*/ 2521528 h 5680363"/>
              <a:gd name="connsiteX89-22951" fmla="*/ 1454783 w 1630849"/>
              <a:gd name="connsiteY89-22952" fmla="*/ 1870364 h 5680363"/>
              <a:gd name="connsiteX90-22953" fmla="*/ 1219255 w 1630849"/>
              <a:gd name="connsiteY90-22954" fmla="*/ 1593273 h 5680363"/>
              <a:gd name="connsiteX91-22955" fmla="*/ 1066855 w 1630849"/>
              <a:gd name="connsiteY91-22956" fmla="*/ 1828801 h 5680363"/>
              <a:gd name="connsiteX92-22957" fmla="*/ 1011437 w 1630849"/>
              <a:gd name="connsiteY92-22958" fmla="*/ 2008910 h 5680363"/>
              <a:gd name="connsiteX93-22959" fmla="*/ 1066855 w 1630849"/>
              <a:gd name="connsiteY93-22960" fmla="*/ 2064328 h 5680363"/>
              <a:gd name="connsiteX94-22961" fmla="*/ 623510 w 1630849"/>
              <a:gd name="connsiteY94-22962" fmla="*/ 1524001 h 5680363"/>
              <a:gd name="connsiteX95-22963" fmla="*/ 748201 w 1630849"/>
              <a:gd name="connsiteY95-22964" fmla="*/ 1648691 h 5680363"/>
              <a:gd name="connsiteX96-22965" fmla="*/ 942166 w 1630849"/>
              <a:gd name="connsiteY96-22966" fmla="*/ 1981200 h 5680363"/>
              <a:gd name="connsiteX97-22967" fmla="*/ 1080710 w 1630849"/>
              <a:gd name="connsiteY97-22968" fmla="*/ 1745673 h 5680363"/>
              <a:gd name="connsiteX98-22969" fmla="*/ 1233110 w 1630849"/>
              <a:gd name="connsiteY98-22970" fmla="*/ 1551710 h 5680363"/>
              <a:gd name="connsiteX99-22971" fmla="*/ 1440927 w 1630849"/>
              <a:gd name="connsiteY99-22972" fmla="*/ 1690255 h 5680363"/>
              <a:gd name="connsiteX100-22973" fmla="*/ 1260818 w 1630849"/>
              <a:gd name="connsiteY100-22974" fmla="*/ 1482437 h 5680363"/>
              <a:gd name="connsiteX101-22975" fmla="*/ 1316237 w 1630849"/>
              <a:gd name="connsiteY101-22976" fmla="*/ 1468582 h 5680363"/>
              <a:gd name="connsiteX102-22977" fmla="*/ 1482493 w 1630849"/>
              <a:gd name="connsiteY102-22978" fmla="*/ 1385456 h 5680363"/>
              <a:gd name="connsiteX103-22979" fmla="*/ 1607183 w 1630849"/>
              <a:gd name="connsiteY103-22980" fmla="*/ 1634837 h 5680363"/>
              <a:gd name="connsiteX104-22981" fmla="*/ 1496346 w 1630849"/>
              <a:gd name="connsiteY104-22982" fmla="*/ 1704110 h 5680363"/>
              <a:gd name="connsiteX105-22983" fmla="*/ 1621037 w 1630849"/>
              <a:gd name="connsiteY105-22984" fmla="*/ 1676401 h 5680363"/>
              <a:gd name="connsiteX106-22985" fmla="*/ 1607184 w 1630849"/>
              <a:gd name="connsiteY106-22986" fmla="*/ 1870364 h 5680363"/>
              <a:gd name="connsiteX107-22987" fmla="*/ 1454784 w 1630849"/>
              <a:gd name="connsiteY107-22988" fmla="*/ 1828801 h 5680363"/>
              <a:gd name="connsiteX108-22989" fmla="*/ 1260820 w 1630849"/>
              <a:gd name="connsiteY108-22990" fmla="*/ 2313710 h 5680363"/>
              <a:gd name="connsiteX109-22991" fmla="*/ 1177693 w 1630849"/>
              <a:gd name="connsiteY109-22992" fmla="*/ 2507673 h 5680363"/>
              <a:gd name="connsiteX110-22993" fmla="*/ 1053002 w 1630849"/>
              <a:gd name="connsiteY110-22994" fmla="*/ 2521528 h 5680363"/>
              <a:gd name="connsiteX111-22995" fmla="*/ 1011438 w 1630849"/>
              <a:gd name="connsiteY111-22996" fmla="*/ 3048000 h 5680363"/>
              <a:gd name="connsiteX112-22997" fmla="*/ 291002 w 1630849"/>
              <a:gd name="connsiteY112-22998" fmla="*/ 3034145 h 5680363"/>
              <a:gd name="connsiteX113-22999" fmla="*/ 235584 w 1630849"/>
              <a:gd name="connsiteY113-23000" fmla="*/ 3020290 h 5680363"/>
              <a:gd name="connsiteX114-23001" fmla="*/ 124747 w 1630849"/>
              <a:gd name="connsiteY114-23002" fmla="*/ 3006436 h 5680363"/>
              <a:gd name="connsiteX115-23003" fmla="*/ 83184 w 1630849"/>
              <a:gd name="connsiteY115-23004" fmla="*/ 2895600 h 5680363"/>
              <a:gd name="connsiteX116-23005" fmla="*/ 55474 w 1630849"/>
              <a:gd name="connsiteY116-23006" fmla="*/ 2854036 h 5680363"/>
              <a:gd name="connsiteX117-23007" fmla="*/ 69329 w 1630849"/>
              <a:gd name="connsiteY117-23008" fmla="*/ 2895600 h 5680363"/>
              <a:gd name="connsiteX118-23009" fmla="*/ 83184 w 1630849"/>
              <a:gd name="connsiteY118-23010" fmla="*/ 3255818 h 5680363"/>
              <a:gd name="connsiteX119-23011" fmla="*/ 110893 w 1630849"/>
              <a:gd name="connsiteY119-23012" fmla="*/ 3297381 h 5680363"/>
              <a:gd name="connsiteX120-23013" fmla="*/ 124747 w 1630849"/>
              <a:gd name="connsiteY120-23014" fmla="*/ 3338945 h 5680363"/>
              <a:gd name="connsiteX121-23015" fmla="*/ 138602 w 1630849"/>
              <a:gd name="connsiteY121-23016" fmla="*/ 3574472 h 5680363"/>
              <a:gd name="connsiteX122-23017" fmla="*/ 180165 w 1630849"/>
              <a:gd name="connsiteY122-23018" fmla="*/ 3657600 h 5680363"/>
              <a:gd name="connsiteX123-23019" fmla="*/ 207874 w 1630849"/>
              <a:gd name="connsiteY123-23020" fmla="*/ 3740727 h 5680363"/>
              <a:gd name="connsiteX124-23021" fmla="*/ 263293 w 1630849"/>
              <a:gd name="connsiteY124-23022" fmla="*/ 3810000 h 5680363"/>
              <a:gd name="connsiteX125-23023" fmla="*/ 401838 w 1630849"/>
              <a:gd name="connsiteY125-23024" fmla="*/ 4544290 h 5680363"/>
              <a:gd name="connsiteX126-23025" fmla="*/ 471111 w 1630849"/>
              <a:gd name="connsiteY126-23026" fmla="*/ 5583382 h 5680363"/>
              <a:gd name="connsiteX127-23027" fmla="*/ 443402 w 1630849"/>
              <a:gd name="connsiteY127-23028" fmla="*/ 5181601 h 5680363"/>
              <a:gd name="connsiteX128-23029" fmla="*/ 332565 w 1630849"/>
              <a:gd name="connsiteY128-23030" fmla="*/ 3976254 h 5680363"/>
              <a:gd name="connsiteX129-23031" fmla="*/ 207874 w 1630849"/>
              <a:gd name="connsiteY129-23032" fmla="*/ 5264727 h 5680363"/>
              <a:gd name="connsiteX130-23033" fmla="*/ 166311 w 1630849"/>
              <a:gd name="connsiteY130-23034" fmla="*/ 5541818 h 5680363"/>
              <a:gd name="connsiteX131-23035" fmla="*/ 138602 w 1630849"/>
              <a:gd name="connsiteY131-23036" fmla="*/ 5583381 h 5680363"/>
              <a:gd name="connsiteX132-23037" fmla="*/ 304856 w 1630849"/>
              <a:gd name="connsiteY132-23038" fmla="*/ 5611091 h 5680363"/>
              <a:gd name="connsiteX133-23039" fmla="*/ 706638 w 1630849"/>
              <a:gd name="connsiteY133-23040" fmla="*/ 5597237 h 5680363"/>
              <a:gd name="connsiteX134-23041" fmla="*/ 748202 w 1630849"/>
              <a:gd name="connsiteY134-23042" fmla="*/ 5389419 h 5680363"/>
              <a:gd name="connsiteX135-23043" fmla="*/ 748202 w 1630849"/>
              <a:gd name="connsiteY135-23044" fmla="*/ 3893128 h 5680363"/>
              <a:gd name="connsiteX136-23045" fmla="*/ 706638 w 1630849"/>
              <a:gd name="connsiteY136-23046" fmla="*/ 3075710 h 5680363"/>
              <a:gd name="connsiteX137-23047" fmla="*/ 845184 w 1630849"/>
              <a:gd name="connsiteY137-23048" fmla="*/ 3061855 h 5680363"/>
              <a:gd name="connsiteX138-23049" fmla="*/ 1011438 w 1630849"/>
              <a:gd name="connsiteY138-23050" fmla="*/ 3048001 h 5680363"/>
              <a:gd name="connsiteX139-23051" fmla="*/ 1053002 w 1630849"/>
              <a:gd name="connsiteY139-23052" fmla="*/ 3034146 h 5680363"/>
              <a:gd name="connsiteX140-23053" fmla="*/ 1080711 w 1630849"/>
              <a:gd name="connsiteY140-23054" fmla="*/ 3283528 h 5680363"/>
              <a:gd name="connsiteX141-23055" fmla="*/ 1149984 w 1630849"/>
              <a:gd name="connsiteY141-23056" fmla="*/ 3713020 h 5680363"/>
              <a:gd name="connsiteX142-23057" fmla="*/ 1177694 w 1630849"/>
              <a:gd name="connsiteY142-23058" fmla="*/ 4904510 h 5680363"/>
              <a:gd name="connsiteX143" fmla="*/ 1094564 w 1630849"/>
              <a:gd name="connsiteY143" fmla="*/ 5680363 h 5680363"/>
              <a:gd name="connsiteX0-23059" fmla="*/ 969874 w 1630849"/>
              <a:gd name="connsiteY0-23060" fmla="*/ 304800 h 5680363"/>
              <a:gd name="connsiteX1-23061" fmla="*/ 900602 w 1630849"/>
              <a:gd name="connsiteY1-23062" fmla="*/ 374072 h 5680363"/>
              <a:gd name="connsiteX2-23063" fmla="*/ 1094565 w 1630849"/>
              <a:gd name="connsiteY2-23064" fmla="*/ 277090 h 5680363"/>
              <a:gd name="connsiteX3-23065" fmla="*/ 1080711 w 1630849"/>
              <a:gd name="connsiteY3-23066" fmla="*/ 193963 h 5680363"/>
              <a:gd name="connsiteX4-23067" fmla="*/ 1025293 w 1630849"/>
              <a:gd name="connsiteY4-23068" fmla="*/ 124690 h 5680363"/>
              <a:gd name="connsiteX5-23069" fmla="*/ 956020 w 1630849"/>
              <a:gd name="connsiteY5-23070" fmla="*/ 69272 h 5680363"/>
              <a:gd name="connsiteX6-23071" fmla="*/ 831329 w 1630849"/>
              <a:gd name="connsiteY6-23072" fmla="*/ 0 h 5680363"/>
              <a:gd name="connsiteX7-23073" fmla="*/ 401838 w 1630849"/>
              <a:gd name="connsiteY7-23074" fmla="*/ 13854 h 5680363"/>
              <a:gd name="connsiteX8-23075" fmla="*/ 360274 w 1630849"/>
              <a:gd name="connsiteY8-23076" fmla="*/ 27709 h 5680363"/>
              <a:gd name="connsiteX9-23077" fmla="*/ 318711 w 1630849"/>
              <a:gd name="connsiteY9-23078" fmla="*/ 55418 h 5680363"/>
              <a:gd name="connsiteX10-23079" fmla="*/ 277147 w 1630849"/>
              <a:gd name="connsiteY10-23080" fmla="*/ 96981 h 5680363"/>
              <a:gd name="connsiteX11-23081" fmla="*/ 263293 w 1630849"/>
              <a:gd name="connsiteY11-23082" fmla="*/ 138545 h 5680363"/>
              <a:gd name="connsiteX12-23083" fmla="*/ 180165 w 1630849"/>
              <a:gd name="connsiteY12-23084" fmla="*/ 180109 h 5680363"/>
              <a:gd name="connsiteX13-23085" fmla="*/ 166311 w 1630849"/>
              <a:gd name="connsiteY13-23086" fmla="*/ 346363 h 5680363"/>
              <a:gd name="connsiteX14-23087" fmla="*/ 138602 w 1630849"/>
              <a:gd name="connsiteY14-23088" fmla="*/ 387927 h 5680363"/>
              <a:gd name="connsiteX15-23089" fmla="*/ 97038 w 1630849"/>
              <a:gd name="connsiteY15-23090" fmla="*/ 457200 h 5680363"/>
              <a:gd name="connsiteX16-23091" fmla="*/ 124747 w 1630849"/>
              <a:gd name="connsiteY16-23092" fmla="*/ 498763 h 5680363"/>
              <a:gd name="connsiteX17-23093" fmla="*/ 207874 w 1630849"/>
              <a:gd name="connsiteY17-23094" fmla="*/ 526472 h 5680363"/>
              <a:gd name="connsiteX18-23095" fmla="*/ 235584 w 1630849"/>
              <a:gd name="connsiteY18-23096" fmla="*/ 568036 h 5680363"/>
              <a:gd name="connsiteX19-23097" fmla="*/ 249438 w 1630849"/>
              <a:gd name="connsiteY19-23098" fmla="*/ 678872 h 5680363"/>
              <a:gd name="connsiteX20-23099" fmla="*/ 291002 w 1630849"/>
              <a:gd name="connsiteY20-23100" fmla="*/ 692727 h 5680363"/>
              <a:gd name="connsiteX21-23101" fmla="*/ 332565 w 1630849"/>
              <a:gd name="connsiteY21-23102" fmla="*/ 720436 h 5680363"/>
              <a:gd name="connsiteX22-23103" fmla="*/ 346420 w 1630849"/>
              <a:gd name="connsiteY22-23104" fmla="*/ 762000 h 5680363"/>
              <a:gd name="connsiteX23-23105" fmla="*/ 443401 w 1630849"/>
              <a:gd name="connsiteY23-23106" fmla="*/ 803564 h 5680363"/>
              <a:gd name="connsiteX24-23107" fmla="*/ 374128 w 1630849"/>
              <a:gd name="connsiteY24-23108" fmla="*/ 609601 h 5680363"/>
              <a:gd name="connsiteX25-23109" fmla="*/ 568092 w 1630849"/>
              <a:gd name="connsiteY25-23110" fmla="*/ 637310 h 5680363"/>
              <a:gd name="connsiteX26-23111" fmla="*/ 609655 w 1630849"/>
              <a:gd name="connsiteY26-23112" fmla="*/ 360219 h 5680363"/>
              <a:gd name="connsiteX27-23113" fmla="*/ 775910 w 1630849"/>
              <a:gd name="connsiteY27-23114" fmla="*/ 415637 h 5680363"/>
              <a:gd name="connsiteX28-23115" fmla="*/ 1025293 w 1630849"/>
              <a:gd name="connsiteY28-23116" fmla="*/ 152399 h 5680363"/>
              <a:gd name="connsiteX29-23117" fmla="*/ 1011437 w 1630849"/>
              <a:gd name="connsiteY29-23118" fmla="*/ 360219 h 5680363"/>
              <a:gd name="connsiteX30-23119" fmla="*/ 1039146 w 1630849"/>
              <a:gd name="connsiteY30-23120" fmla="*/ 623455 h 5680363"/>
              <a:gd name="connsiteX31-23121" fmla="*/ 1080709 w 1630849"/>
              <a:gd name="connsiteY31-23122" fmla="*/ 762001 h 5680363"/>
              <a:gd name="connsiteX32-23123" fmla="*/ 928310 w 1630849"/>
              <a:gd name="connsiteY32-23124" fmla="*/ 886691 h 5680363"/>
              <a:gd name="connsiteX33-23125" fmla="*/ 983728 w 1630849"/>
              <a:gd name="connsiteY33-23126" fmla="*/ 983673 h 5680363"/>
              <a:gd name="connsiteX34-23127" fmla="*/ 775909 w 1630849"/>
              <a:gd name="connsiteY34-23128" fmla="*/ 1163782 h 5680363"/>
              <a:gd name="connsiteX35-23129" fmla="*/ 1025292 w 1630849"/>
              <a:gd name="connsiteY35-23130" fmla="*/ 332510 h 5680363"/>
              <a:gd name="connsiteX36-23131" fmla="*/ 734346 w 1630849"/>
              <a:gd name="connsiteY36-23132" fmla="*/ 429491 h 5680363"/>
              <a:gd name="connsiteX37-23133" fmla="*/ 595801 w 1630849"/>
              <a:gd name="connsiteY37-23134" fmla="*/ 346364 h 5680363"/>
              <a:gd name="connsiteX38-23135" fmla="*/ 554237 w 1630849"/>
              <a:gd name="connsiteY38-23136" fmla="*/ 665019 h 5680363"/>
              <a:gd name="connsiteX39-23137" fmla="*/ 568092 w 1630849"/>
              <a:gd name="connsiteY39-23138" fmla="*/ 678873 h 5680363"/>
              <a:gd name="connsiteX40-23139" fmla="*/ 429546 w 1630849"/>
              <a:gd name="connsiteY40-23140" fmla="*/ 581892 h 5680363"/>
              <a:gd name="connsiteX41-23141" fmla="*/ 415693 w 1630849"/>
              <a:gd name="connsiteY41-23142" fmla="*/ 1066800 h 5680363"/>
              <a:gd name="connsiteX42-23143" fmla="*/ 498820 w 1630849"/>
              <a:gd name="connsiteY42-23144" fmla="*/ 1094509 h 5680363"/>
              <a:gd name="connsiteX43-23145" fmla="*/ 609656 w 1630849"/>
              <a:gd name="connsiteY43-23146" fmla="*/ 1108363 h 5680363"/>
              <a:gd name="connsiteX44-23147" fmla="*/ 692784 w 1630849"/>
              <a:gd name="connsiteY44-23148" fmla="*/ 1136072 h 5680363"/>
              <a:gd name="connsiteX45-23149" fmla="*/ 734347 w 1630849"/>
              <a:gd name="connsiteY45-23150" fmla="*/ 1163781 h 5680363"/>
              <a:gd name="connsiteX46-23151" fmla="*/ 817474 w 1630849"/>
              <a:gd name="connsiteY46-23152" fmla="*/ 1191490 h 5680363"/>
              <a:gd name="connsiteX47-23153" fmla="*/ 845184 w 1630849"/>
              <a:gd name="connsiteY47-23154" fmla="*/ 1219200 h 5680363"/>
              <a:gd name="connsiteX48-23155" fmla="*/ 886747 w 1630849"/>
              <a:gd name="connsiteY48-23156" fmla="*/ 1233054 h 5680363"/>
              <a:gd name="connsiteX49-23157" fmla="*/ 845184 w 1630849"/>
              <a:gd name="connsiteY49-23158" fmla="*/ 1288472 h 5680363"/>
              <a:gd name="connsiteX50-23159" fmla="*/ 789765 w 1630849"/>
              <a:gd name="connsiteY50-23160" fmla="*/ 1288472 h 5680363"/>
              <a:gd name="connsiteX51-23161" fmla="*/ 734347 w 1630849"/>
              <a:gd name="connsiteY51-23162" fmla="*/ 1302327 h 5680363"/>
              <a:gd name="connsiteX52-23163" fmla="*/ 526529 w 1630849"/>
              <a:gd name="connsiteY52-23164" fmla="*/ 1288472 h 5680363"/>
              <a:gd name="connsiteX53-23165" fmla="*/ 443402 w 1630849"/>
              <a:gd name="connsiteY53-23166" fmla="*/ 1246909 h 5680363"/>
              <a:gd name="connsiteX54-23167" fmla="*/ 401838 w 1630849"/>
              <a:gd name="connsiteY54-23168" fmla="*/ 1233054 h 5680363"/>
              <a:gd name="connsiteX55-23169" fmla="*/ 360274 w 1630849"/>
              <a:gd name="connsiteY55-23170" fmla="*/ 1191490 h 5680363"/>
              <a:gd name="connsiteX56-23171" fmla="*/ 277147 w 1630849"/>
              <a:gd name="connsiteY56-23172" fmla="*/ 1246909 h 5680363"/>
              <a:gd name="connsiteX57-23173" fmla="*/ 263293 w 1630849"/>
              <a:gd name="connsiteY57-23174" fmla="*/ 1288472 h 5680363"/>
              <a:gd name="connsiteX58-23175" fmla="*/ 207874 w 1630849"/>
              <a:gd name="connsiteY58-23176" fmla="*/ 1371600 h 5680363"/>
              <a:gd name="connsiteX59-23177" fmla="*/ 180165 w 1630849"/>
              <a:gd name="connsiteY59-23178" fmla="*/ 1468581 h 5680363"/>
              <a:gd name="connsiteX60-23179" fmla="*/ 124747 w 1630849"/>
              <a:gd name="connsiteY60-23180" fmla="*/ 1551709 h 5680363"/>
              <a:gd name="connsiteX61-23181" fmla="*/ 69329 w 1630849"/>
              <a:gd name="connsiteY61-23182" fmla="*/ 1717963 h 5680363"/>
              <a:gd name="connsiteX62-23183" fmla="*/ 55474 w 1630849"/>
              <a:gd name="connsiteY62-23184" fmla="*/ 1759527 h 5680363"/>
              <a:gd name="connsiteX63-23185" fmla="*/ 41620 w 1630849"/>
              <a:gd name="connsiteY63-23186" fmla="*/ 1801090 h 5680363"/>
              <a:gd name="connsiteX64-23187" fmla="*/ 27765 w 1630849"/>
              <a:gd name="connsiteY64-23188" fmla="*/ 2064327 h 5680363"/>
              <a:gd name="connsiteX65-23189" fmla="*/ 13911 w 1630849"/>
              <a:gd name="connsiteY65-23190" fmla="*/ 2105890 h 5680363"/>
              <a:gd name="connsiteX66-23191" fmla="*/ 69328 w 1630849"/>
              <a:gd name="connsiteY66-23192" fmla="*/ 2576946 h 5680363"/>
              <a:gd name="connsiteX67-23193" fmla="*/ 56 w 1630849"/>
              <a:gd name="connsiteY67-23194" fmla="*/ 2798618 h 5680363"/>
              <a:gd name="connsiteX68-23195" fmla="*/ 13911 w 1630849"/>
              <a:gd name="connsiteY68-23196" fmla="*/ 2840181 h 5680363"/>
              <a:gd name="connsiteX69-23197" fmla="*/ 83184 w 1630849"/>
              <a:gd name="connsiteY69-23198" fmla="*/ 2854036 h 5680363"/>
              <a:gd name="connsiteX70-23199" fmla="*/ 138602 w 1630849"/>
              <a:gd name="connsiteY70-23200" fmla="*/ 2867890 h 5680363"/>
              <a:gd name="connsiteX71-23201" fmla="*/ 221729 w 1630849"/>
              <a:gd name="connsiteY71-23202" fmla="*/ 2840181 h 5680363"/>
              <a:gd name="connsiteX72-23203" fmla="*/ 277147 w 1630849"/>
              <a:gd name="connsiteY72-23204" fmla="*/ 2812472 h 5680363"/>
              <a:gd name="connsiteX73-23205" fmla="*/ 332565 w 1630849"/>
              <a:gd name="connsiteY73-23206" fmla="*/ 2798618 h 5680363"/>
              <a:gd name="connsiteX74-23207" fmla="*/ 457256 w 1630849"/>
              <a:gd name="connsiteY74-23208" fmla="*/ 2770909 h 5680363"/>
              <a:gd name="connsiteX75-23209" fmla="*/ 471111 w 1630849"/>
              <a:gd name="connsiteY75-23210" fmla="*/ 2729345 h 5680363"/>
              <a:gd name="connsiteX76-23211" fmla="*/ 387984 w 1630849"/>
              <a:gd name="connsiteY76-23212" fmla="*/ 2729345 h 5680363"/>
              <a:gd name="connsiteX77-23213" fmla="*/ 277147 w 1630849"/>
              <a:gd name="connsiteY77-23214" fmla="*/ 2812472 h 5680363"/>
              <a:gd name="connsiteX78-23215" fmla="*/ 221729 w 1630849"/>
              <a:gd name="connsiteY78-23216" fmla="*/ 2895600 h 5680363"/>
              <a:gd name="connsiteX79-23217" fmla="*/ 249438 w 1630849"/>
              <a:gd name="connsiteY79-23218" fmla="*/ 2937163 h 5680363"/>
              <a:gd name="connsiteX80-23219" fmla="*/ 332565 w 1630849"/>
              <a:gd name="connsiteY80-23220" fmla="*/ 2964872 h 5680363"/>
              <a:gd name="connsiteX81-23221" fmla="*/ 512674 w 1630849"/>
              <a:gd name="connsiteY81-23222" fmla="*/ 2951018 h 5680363"/>
              <a:gd name="connsiteX82-23223" fmla="*/ 637365 w 1630849"/>
              <a:gd name="connsiteY82-23224" fmla="*/ 2881746 h 5680363"/>
              <a:gd name="connsiteX83-23225" fmla="*/ 845184 w 1630849"/>
              <a:gd name="connsiteY83-23226" fmla="*/ 2909454 h 5680363"/>
              <a:gd name="connsiteX84-23227" fmla="*/ 623510 w 1630849"/>
              <a:gd name="connsiteY84-23228" fmla="*/ 2770908 h 5680363"/>
              <a:gd name="connsiteX85-23229" fmla="*/ 1011438 w 1630849"/>
              <a:gd name="connsiteY85-23230" fmla="*/ 2923309 h 5680363"/>
              <a:gd name="connsiteX86-23231" fmla="*/ 1011438 w 1630849"/>
              <a:gd name="connsiteY86-23232" fmla="*/ 2563091 h 5680363"/>
              <a:gd name="connsiteX87-23233" fmla="*/ 775911 w 1630849"/>
              <a:gd name="connsiteY87-23234" fmla="*/ 2438401 h 5680363"/>
              <a:gd name="connsiteX88-23235" fmla="*/ 471111 w 1630849"/>
              <a:gd name="connsiteY88-23236" fmla="*/ 2175163 h 5680363"/>
              <a:gd name="connsiteX89-23237" fmla="*/ 1149984 w 1630849"/>
              <a:gd name="connsiteY89-23238" fmla="*/ 2521528 h 5680363"/>
              <a:gd name="connsiteX90-23239" fmla="*/ 1454783 w 1630849"/>
              <a:gd name="connsiteY90-23240" fmla="*/ 1870364 h 5680363"/>
              <a:gd name="connsiteX91-23241" fmla="*/ 1219255 w 1630849"/>
              <a:gd name="connsiteY91-23242" fmla="*/ 1593273 h 5680363"/>
              <a:gd name="connsiteX92-23243" fmla="*/ 1066855 w 1630849"/>
              <a:gd name="connsiteY92-23244" fmla="*/ 1828801 h 5680363"/>
              <a:gd name="connsiteX93-23245" fmla="*/ 1011437 w 1630849"/>
              <a:gd name="connsiteY93-23246" fmla="*/ 2008910 h 5680363"/>
              <a:gd name="connsiteX94-23247" fmla="*/ 1066855 w 1630849"/>
              <a:gd name="connsiteY94-23248" fmla="*/ 2064328 h 5680363"/>
              <a:gd name="connsiteX95-23249" fmla="*/ 623510 w 1630849"/>
              <a:gd name="connsiteY95-23250" fmla="*/ 1524001 h 5680363"/>
              <a:gd name="connsiteX96-23251" fmla="*/ 748201 w 1630849"/>
              <a:gd name="connsiteY96-23252" fmla="*/ 1648691 h 5680363"/>
              <a:gd name="connsiteX97-23253" fmla="*/ 942166 w 1630849"/>
              <a:gd name="connsiteY97-23254" fmla="*/ 1981200 h 5680363"/>
              <a:gd name="connsiteX98-23255" fmla="*/ 1080710 w 1630849"/>
              <a:gd name="connsiteY98-23256" fmla="*/ 1745673 h 5680363"/>
              <a:gd name="connsiteX99-23257" fmla="*/ 1233110 w 1630849"/>
              <a:gd name="connsiteY99-23258" fmla="*/ 1551710 h 5680363"/>
              <a:gd name="connsiteX100-23259" fmla="*/ 1440927 w 1630849"/>
              <a:gd name="connsiteY100-23260" fmla="*/ 1690255 h 5680363"/>
              <a:gd name="connsiteX101-23261" fmla="*/ 1260818 w 1630849"/>
              <a:gd name="connsiteY101-23262" fmla="*/ 1482437 h 5680363"/>
              <a:gd name="connsiteX102-23263" fmla="*/ 1316237 w 1630849"/>
              <a:gd name="connsiteY102-23264" fmla="*/ 1468582 h 5680363"/>
              <a:gd name="connsiteX103-23265" fmla="*/ 1482493 w 1630849"/>
              <a:gd name="connsiteY103-23266" fmla="*/ 1385456 h 5680363"/>
              <a:gd name="connsiteX104-23267" fmla="*/ 1607183 w 1630849"/>
              <a:gd name="connsiteY104-23268" fmla="*/ 1634837 h 5680363"/>
              <a:gd name="connsiteX105-23269" fmla="*/ 1496346 w 1630849"/>
              <a:gd name="connsiteY105-23270" fmla="*/ 1704110 h 5680363"/>
              <a:gd name="connsiteX106-23271" fmla="*/ 1621037 w 1630849"/>
              <a:gd name="connsiteY106-23272" fmla="*/ 1676401 h 5680363"/>
              <a:gd name="connsiteX107-23273" fmla="*/ 1607184 w 1630849"/>
              <a:gd name="connsiteY107-23274" fmla="*/ 1870364 h 5680363"/>
              <a:gd name="connsiteX108-23275" fmla="*/ 1454784 w 1630849"/>
              <a:gd name="connsiteY108-23276" fmla="*/ 1828801 h 5680363"/>
              <a:gd name="connsiteX109-23277" fmla="*/ 1260820 w 1630849"/>
              <a:gd name="connsiteY109-23278" fmla="*/ 2313710 h 5680363"/>
              <a:gd name="connsiteX110-23279" fmla="*/ 1177693 w 1630849"/>
              <a:gd name="connsiteY110-23280" fmla="*/ 2507673 h 5680363"/>
              <a:gd name="connsiteX111-23281" fmla="*/ 1053002 w 1630849"/>
              <a:gd name="connsiteY111-23282" fmla="*/ 2521528 h 5680363"/>
              <a:gd name="connsiteX112-23283" fmla="*/ 1011438 w 1630849"/>
              <a:gd name="connsiteY112-23284" fmla="*/ 3048000 h 5680363"/>
              <a:gd name="connsiteX113-23285" fmla="*/ 291002 w 1630849"/>
              <a:gd name="connsiteY113-23286" fmla="*/ 3034145 h 5680363"/>
              <a:gd name="connsiteX114-23287" fmla="*/ 235584 w 1630849"/>
              <a:gd name="connsiteY114-23288" fmla="*/ 3020290 h 5680363"/>
              <a:gd name="connsiteX115-23289" fmla="*/ 124747 w 1630849"/>
              <a:gd name="connsiteY115-23290" fmla="*/ 3006436 h 5680363"/>
              <a:gd name="connsiteX116-23291" fmla="*/ 83184 w 1630849"/>
              <a:gd name="connsiteY116-23292" fmla="*/ 2895600 h 5680363"/>
              <a:gd name="connsiteX117-23293" fmla="*/ 55474 w 1630849"/>
              <a:gd name="connsiteY117-23294" fmla="*/ 2854036 h 5680363"/>
              <a:gd name="connsiteX118-23295" fmla="*/ 69329 w 1630849"/>
              <a:gd name="connsiteY118-23296" fmla="*/ 2895600 h 5680363"/>
              <a:gd name="connsiteX119-23297" fmla="*/ 83184 w 1630849"/>
              <a:gd name="connsiteY119-23298" fmla="*/ 3255818 h 5680363"/>
              <a:gd name="connsiteX120-23299" fmla="*/ 110893 w 1630849"/>
              <a:gd name="connsiteY120-23300" fmla="*/ 3297381 h 5680363"/>
              <a:gd name="connsiteX121-23301" fmla="*/ 124747 w 1630849"/>
              <a:gd name="connsiteY121-23302" fmla="*/ 3338945 h 5680363"/>
              <a:gd name="connsiteX122-23303" fmla="*/ 138602 w 1630849"/>
              <a:gd name="connsiteY122-23304" fmla="*/ 3574472 h 5680363"/>
              <a:gd name="connsiteX123-23305" fmla="*/ 180165 w 1630849"/>
              <a:gd name="connsiteY123-23306" fmla="*/ 3657600 h 5680363"/>
              <a:gd name="connsiteX124-23307" fmla="*/ 207874 w 1630849"/>
              <a:gd name="connsiteY124-23308" fmla="*/ 3740727 h 5680363"/>
              <a:gd name="connsiteX125-23309" fmla="*/ 263293 w 1630849"/>
              <a:gd name="connsiteY125-23310" fmla="*/ 3810000 h 5680363"/>
              <a:gd name="connsiteX126-23311" fmla="*/ 401838 w 1630849"/>
              <a:gd name="connsiteY126-23312" fmla="*/ 4544290 h 5680363"/>
              <a:gd name="connsiteX127-23313" fmla="*/ 471111 w 1630849"/>
              <a:gd name="connsiteY127-23314" fmla="*/ 5583382 h 5680363"/>
              <a:gd name="connsiteX128-23315" fmla="*/ 443402 w 1630849"/>
              <a:gd name="connsiteY128-23316" fmla="*/ 5181601 h 5680363"/>
              <a:gd name="connsiteX129-23317" fmla="*/ 332565 w 1630849"/>
              <a:gd name="connsiteY129-23318" fmla="*/ 3976254 h 5680363"/>
              <a:gd name="connsiteX130-23319" fmla="*/ 207874 w 1630849"/>
              <a:gd name="connsiteY130-23320" fmla="*/ 5264727 h 5680363"/>
              <a:gd name="connsiteX131-23321" fmla="*/ 166311 w 1630849"/>
              <a:gd name="connsiteY131-23322" fmla="*/ 5541818 h 5680363"/>
              <a:gd name="connsiteX132-23323" fmla="*/ 138602 w 1630849"/>
              <a:gd name="connsiteY132-23324" fmla="*/ 5583381 h 5680363"/>
              <a:gd name="connsiteX133-23325" fmla="*/ 304856 w 1630849"/>
              <a:gd name="connsiteY133-23326" fmla="*/ 5611091 h 5680363"/>
              <a:gd name="connsiteX134-23327" fmla="*/ 706638 w 1630849"/>
              <a:gd name="connsiteY134-23328" fmla="*/ 5597237 h 5680363"/>
              <a:gd name="connsiteX135-23329" fmla="*/ 748202 w 1630849"/>
              <a:gd name="connsiteY135-23330" fmla="*/ 5389419 h 5680363"/>
              <a:gd name="connsiteX136-23331" fmla="*/ 748202 w 1630849"/>
              <a:gd name="connsiteY136-23332" fmla="*/ 3893128 h 5680363"/>
              <a:gd name="connsiteX137-23333" fmla="*/ 706638 w 1630849"/>
              <a:gd name="connsiteY137-23334" fmla="*/ 3075710 h 5680363"/>
              <a:gd name="connsiteX138-23335" fmla="*/ 845184 w 1630849"/>
              <a:gd name="connsiteY138-23336" fmla="*/ 3061855 h 5680363"/>
              <a:gd name="connsiteX139-23337" fmla="*/ 1011438 w 1630849"/>
              <a:gd name="connsiteY139-23338" fmla="*/ 3048001 h 5680363"/>
              <a:gd name="connsiteX140-23339" fmla="*/ 1053002 w 1630849"/>
              <a:gd name="connsiteY140-23340" fmla="*/ 3034146 h 5680363"/>
              <a:gd name="connsiteX141-23341" fmla="*/ 1080711 w 1630849"/>
              <a:gd name="connsiteY141-23342" fmla="*/ 3283528 h 5680363"/>
              <a:gd name="connsiteX142-23343" fmla="*/ 1149984 w 1630849"/>
              <a:gd name="connsiteY142-23344" fmla="*/ 3713020 h 5680363"/>
              <a:gd name="connsiteX143-23345" fmla="*/ 1177694 w 1630849"/>
              <a:gd name="connsiteY143-23346" fmla="*/ 4904510 h 5680363"/>
              <a:gd name="connsiteX144" fmla="*/ 1094564 w 1630849"/>
              <a:gd name="connsiteY144" fmla="*/ 5680363 h 5680363"/>
              <a:gd name="connsiteX0-23347" fmla="*/ 969874 w 1630849"/>
              <a:gd name="connsiteY0-23348" fmla="*/ 304800 h 5680363"/>
              <a:gd name="connsiteX1-23349" fmla="*/ 900602 w 1630849"/>
              <a:gd name="connsiteY1-23350" fmla="*/ 374072 h 5680363"/>
              <a:gd name="connsiteX2-23351" fmla="*/ 1094565 w 1630849"/>
              <a:gd name="connsiteY2-23352" fmla="*/ 277090 h 5680363"/>
              <a:gd name="connsiteX3-23353" fmla="*/ 1080711 w 1630849"/>
              <a:gd name="connsiteY3-23354" fmla="*/ 193963 h 5680363"/>
              <a:gd name="connsiteX4-23355" fmla="*/ 1025293 w 1630849"/>
              <a:gd name="connsiteY4-23356" fmla="*/ 124690 h 5680363"/>
              <a:gd name="connsiteX5-23357" fmla="*/ 956020 w 1630849"/>
              <a:gd name="connsiteY5-23358" fmla="*/ 69272 h 5680363"/>
              <a:gd name="connsiteX6-23359" fmla="*/ 831329 w 1630849"/>
              <a:gd name="connsiteY6-23360" fmla="*/ 0 h 5680363"/>
              <a:gd name="connsiteX7-23361" fmla="*/ 401838 w 1630849"/>
              <a:gd name="connsiteY7-23362" fmla="*/ 13854 h 5680363"/>
              <a:gd name="connsiteX8-23363" fmla="*/ 360274 w 1630849"/>
              <a:gd name="connsiteY8-23364" fmla="*/ 27709 h 5680363"/>
              <a:gd name="connsiteX9-23365" fmla="*/ 318711 w 1630849"/>
              <a:gd name="connsiteY9-23366" fmla="*/ 55418 h 5680363"/>
              <a:gd name="connsiteX10-23367" fmla="*/ 277147 w 1630849"/>
              <a:gd name="connsiteY10-23368" fmla="*/ 96981 h 5680363"/>
              <a:gd name="connsiteX11-23369" fmla="*/ 263293 w 1630849"/>
              <a:gd name="connsiteY11-23370" fmla="*/ 138545 h 5680363"/>
              <a:gd name="connsiteX12-23371" fmla="*/ 180165 w 1630849"/>
              <a:gd name="connsiteY12-23372" fmla="*/ 180109 h 5680363"/>
              <a:gd name="connsiteX13-23373" fmla="*/ 166311 w 1630849"/>
              <a:gd name="connsiteY13-23374" fmla="*/ 346363 h 5680363"/>
              <a:gd name="connsiteX14-23375" fmla="*/ 138602 w 1630849"/>
              <a:gd name="connsiteY14-23376" fmla="*/ 387927 h 5680363"/>
              <a:gd name="connsiteX15-23377" fmla="*/ 97038 w 1630849"/>
              <a:gd name="connsiteY15-23378" fmla="*/ 457200 h 5680363"/>
              <a:gd name="connsiteX16-23379" fmla="*/ 124747 w 1630849"/>
              <a:gd name="connsiteY16-23380" fmla="*/ 498763 h 5680363"/>
              <a:gd name="connsiteX17-23381" fmla="*/ 207874 w 1630849"/>
              <a:gd name="connsiteY17-23382" fmla="*/ 526472 h 5680363"/>
              <a:gd name="connsiteX18-23383" fmla="*/ 235584 w 1630849"/>
              <a:gd name="connsiteY18-23384" fmla="*/ 568036 h 5680363"/>
              <a:gd name="connsiteX19-23385" fmla="*/ 249438 w 1630849"/>
              <a:gd name="connsiteY19-23386" fmla="*/ 678872 h 5680363"/>
              <a:gd name="connsiteX20-23387" fmla="*/ 291002 w 1630849"/>
              <a:gd name="connsiteY20-23388" fmla="*/ 692727 h 5680363"/>
              <a:gd name="connsiteX21-23389" fmla="*/ 332565 w 1630849"/>
              <a:gd name="connsiteY21-23390" fmla="*/ 720436 h 5680363"/>
              <a:gd name="connsiteX22-23391" fmla="*/ 346420 w 1630849"/>
              <a:gd name="connsiteY22-23392" fmla="*/ 762000 h 5680363"/>
              <a:gd name="connsiteX23-23393" fmla="*/ 443401 w 1630849"/>
              <a:gd name="connsiteY23-23394" fmla="*/ 803564 h 5680363"/>
              <a:gd name="connsiteX24-23395" fmla="*/ 374128 w 1630849"/>
              <a:gd name="connsiteY24-23396" fmla="*/ 609601 h 5680363"/>
              <a:gd name="connsiteX25-23397" fmla="*/ 568092 w 1630849"/>
              <a:gd name="connsiteY25-23398" fmla="*/ 637310 h 5680363"/>
              <a:gd name="connsiteX26-23399" fmla="*/ 609655 w 1630849"/>
              <a:gd name="connsiteY26-23400" fmla="*/ 360219 h 5680363"/>
              <a:gd name="connsiteX27-23401" fmla="*/ 775910 w 1630849"/>
              <a:gd name="connsiteY27-23402" fmla="*/ 415637 h 5680363"/>
              <a:gd name="connsiteX28-23403" fmla="*/ 1025293 w 1630849"/>
              <a:gd name="connsiteY28-23404" fmla="*/ 152399 h 5680363"/>
              <a:gd name="connsiteX29-23405" fmla="*/ 1011437 w 1630849"/>
              <a:gd name="connsiteY29-23406" fmla="*/ 360219 h 5680363"/>
              <a:gd name="connsiteX30-23407" fmla="*/ 1039146 w 1630849"/>
              <a:gd name="connsiteY30-23408" fmla="*/ 623455 h 5680363"/>
              <a:gd name="connsiteX31-23409" fmla="*/ 1080709 w 1630849"/>
              <a:gd name="connsiteY31-23410" fmla="*/ 762001 h 5680363"/>
              <a:gd name="connsiteX32-23411" fmla="*/ 928310 w 1630849"/>
              <a:gd name="connsiteY32-23412" fmla="*/ 886691 h 5680363"/>
              <a:gd name="connsiteX33-23413" fmla="*/ 983728 w 1630849"/>
              <a:gd name="connsiteY33-23414" fmla="*/ 983673 h 5680363"/>
              <a:gd name="connsiteX34-23415" fmla="*/ 775909 w 1630849"/>
              <a:gd name="connsiteY34-23416" fmla="*/ 1163782 h 5680363"/>
              <a:gd name="connsiteX35-23417" fmla="*/ 1080710 w 1630849"/>
              <a:gd name="connsiteY35-23418" fmla="*/ 775855 h 5680363"/>
              <a:gd name="connsiteX36-23419" fmla="*/ 1025292 w 1630849"/>
              <a:gd name="connsiteY36-23420" fmla="*/ 332510 h 5680363"/>
              <a:gd name="connsiteX37-23421" fmla="*/ 734346 w 1630849"/>
              <a:gd name="connsiteY37-23422" fmla="*/ 429491 h 5680363"/>
              <a:gd name="connsiteX38-23423" fmla="*/ 595801 w 1630849"/>
              <a:gd name="connsiteY38-23424" fmla="*/ 346364 h 5680363"/>
              <a:gd name="connsiteX39-23425" fmla="*/ 554237 w 1630849"/>
              <a:gd name="connsiteY39-23426" fmla="*/ 665019 h 5680363"/>
              <a:gd name="connsiteX40-23427" fmla="*/ 568092 w 1630849"/>
              <a:gd name="connsiteY40-23428" fmla="*/ 678873 h 5680363"/>
              <a:gd name="connsiteX41-23429" fmla="*/ 429546 w 1630849"/>
              <a:gd name="connsiteY41-23430" fmla="*/ 581892 h 5680363"/>
              <a:gd name="connsiteX42-23431" fmla="*/ 415693 w 1630849"/>
              <a:gd name="connsiteY42-23432" fmla="*/ 1066800 h 5680363"/>
              <a:gd name="connsiteX43-23433" fmla="*/ 498820 w 1630849"/>
              <a:gd name="connsiteY43-23434" fmla="*/ 1094509 h 5680363"/>
              <a:gd name="connsiteX44-23435" fmla="*/ 609656 w 1630849"/>
              <a:gd name="connsiteY44-23436" fmla="*/ 1108363 h 5680363"/>
              <a:gd name="connsiteX45-23437" fmla="*/ 692784 w 1630849"/>
              <a:gd name="connsiteY45-23438" fmla="*/ 1136072 h 5680363"/>
              <a:gd name="connsiteX46-23439" fmla="*/ 734347 w 1630849"/>
              <a:gd name="connsiteY46-23440" fmla="*/ 1163781 h 5680363"/>
              <a:gd name="connsiteX47-23441" fmla="*/ 817474 w 1630849"/>
              <a:gd name="connsiteY47-23442" fmla="*/ 1191490 h 5680363"/>
              <a:gd name="connsiteX48-23443" fmla="*/ 845184 w 1630849"/>
              <a:gd name="connsiteY48-23444" fmla="*/ 1219200 h 5680363"/>
              <a:gd name="connsiteX49-23445" fmla="*/ 886747 w 1630849"/>
              <a:gd name="connsiteY49-23446" fmla="*/ 1233054 h 5680363"/>
              <a:gd name="connsiteX50-23447" fmla="*/ 845184 w 1630849"/>
              <a:gd name="connsiteY50-23448" fmla="*/ 1288472 h 5680363"/>
              <a:gd name="connsiteX51-23449" fmla="*/ 789765 w 1630849"/>
              <a:gd name="connsiteY51-23450" fmla="*/ 1288472 h 5680363"/>
              <a:gd name="connsiteX52-23451" fmla="*/ 734347 w 1630849"/>
              <a:gd name="connsiteY52-23452" fmla="*/ 1302327 h 5680363"/>
              <a:gd name="connsiteX53-23453" fmla="*/ 526529 w 1630849"/>
              <a:gd name="connsiteY53-23454" fmla="*/ 1288472 h 5680363"/>
              <a:gd name="connsiteX54-23455" fmla="*/ 443402 w 1630849"/>
              <a:gd name="connsiteY54-23456" fmla="*/ 1246909 h 5680363"/>
              <a:gd name="connsiteX55-23457" fmla="*/ 401838 w 1630849"/>
              <a:gd name="connsiteY55-23458" fmla="*/ 1233054 h 5680363"/>
              <a:gd name="connsiteX56-23459" fmla="*/ 360274 w 1630849"/>
              <a:gd name="connsiteY56-23460" fmla="*/ 1191490 h 5680363"/>
              <a:gd name="connsiteX57-23461" fmla="*/ 277147 w 1630849"/>
              <a:gd name="connsiteY57-23462" fmla="*/ 1246909 h 5680363"/>
              <a:gd name="connsiteX58-23463" fmla="*/ 263293 w 1630849"/>
              <a:gd name="connsiteY58-23464" fmla="*/ 1288472 h 5680363"/>
              <a:gd name="connsiteX59-23465" fmla="*/ 207874 w 1630849"/>
              <a:gd name="connsiteY59-23466" fmla="*/ 1371600 h 5680363"/>
              <a:gd name="connsiteX60-23467" fmla="*/ 180165 w 1630849"/>
              <a:gd name="connsiteY60-23468" fmla="*/ 1468581 h 5680363"/>
              <a:gd name="connsiteX61-23469" fmla="*/ 124747 w 1630849"/>
              <a:gd name="connsiteY61-23470" fmla="*/ 1551709 h 5680363"/>
              <a:gd name="connsiteX62-23471" fmla="*/ 69329 w 1630849"/>
              <a:gd name="connsiteY62-23472" fmla="*/ 1717963 h 5680363"/>
              <a:gd name="connsiteX63-23473" fmla="*/ 55474 w 1630849"/>
              <a:gd name="connsiteY63-23474" fmla="*/ 1759527 h 5680363"/>
              <a:gd name="connsiteX64-23475" fmla="*/ 41620 w 1630849"/>
              <a:gd name="connsiteY64-23476" fmla="*/ 1801090 h 5680363"/>
              <a:gd name="connsiteX65-23477" fmla="*/ 27765 w 1630849"/>
              <a:gd name="connsiteY65-23478" fmla="*/ 2064327 h 5680363"/>
              <a:gd name="connsiteX66-23479" fmla="*/ 13911 w 1630849"/>
              <a:gd name="connsiteY66-23480" fmla="*/ 2105890 h 5680363"/>
              <a:gd name="connsiteX67-23481" fmla="*/ 69328 w 1630849"/>
              <a:gd name="connsiteY67-23482" fmla="*/ 2576946 h 5680363"/>
              <a:gd name="connsiteX68-23483" fmla="*/ 56 w 1630849"/>
              <a:gd name="connsiteY68-23484" fmla="*/ 2798618 h 5680363"/>
              <a:gd name="connsiteX69-23485" fmla="*/ 13911 w 1630849"/>
              <a:gd name="connsiteY69-23486" fmla="*/ 2840181 h 5680363"/>
              <a:gd name="connsiteX70-23487" fmla="*/ 83184 w 1630849"/>
              <a:gd name="connsiteY70-23488" fmla="*/ 2854036 h 5680363"/>
              <a:gd name="connsiteX71-23489" fmla="*/ 138602 w 1630849"/>
              <a:gd name="connsiteY71-23490" fmla="*/ 2867890 h 5680363"/>
              <a:gd name="connsiteX72-23491" fmla="*/ 221729 w 1630849"/>
              <a:gd name="connsiteY72-23492" fmla="*/ 2840181 h 5680363"/>
              <a:gd name="connsiteX73-23493" fmla="*/ 277147 w 1630849"/>
              <a:gd name="connsiteY73-23494" fmla="*/ 2812472 h 5680363"/>
              <a:gd name="connsiteX74-23495" fmla="*/ 332565 w 1630849"/>
              <a:gd name="connsiteY74-23496" fmla="*/ 2798618 h 5680363"/>
              <a:gd name="connsiteX75-23497" fmla="*/ 457256 w 1630849"/>
              <a:gd name="connsiteY75-23498" fmla="*/ 2770909 h 5680363"/>
              <a:gd name="connsiteX76-23499" fmla="*/ 471111 w 1630849"/>
              <a:gd name="connsiteY76-23500" fmla="*/ 2729345 h 5680363"/>
              <a:gd name="connsiteX77-23501" fmla="*/ 387984 w 1630849"/>
              <a:gd name="connsiteY77-23502" fmla="*/ 2729345 h 5680363"/>
              <a:gd name="connsiteX78-23503" fmla="*/ 277147 w 1630849"/>
              <a:gd name="connsiteY78-23504" fmla="*/ 2812472 h 5680363"/>
              <a:gd name="connsiteX79-23505" fmla="*/ 221729 w 1630849"/>
              <a:gd name="connsiteY79-23506" fmla="*/ 2895600 h 5680363"/>
              <a:gd name="connsiteX80-23507" fmla="*/ 249438 w 1630849"/>
              <a:gd name="connsiteY80-23508" fmla="*/ 2937163 h 5680363"/>
              <a:gd name="connsiteX81-23509" fmla="*/ 332565 w 1630849"/>
              <a:gd name="connsiteY81-23510" fmla="*/ 2964872 h 5680363"/>
              <a:gd name="connsiteX82-23511" fmla="*/ 512674 w 1630849"/>
              <a:gd name="connsiteY82-23512" fmla="*/ 2951018 h 5680363"/>
              <a:gd name="connsiteX83-23513" fmla="*/ 637365 w 1630849"/>
              <a:gd name="connsiteY83-23514" fmla="*/ 2881746 h 5680363"/>
              <a:gd name="connsiteX84-23515" fmla="*/ 845184 w 1630849"/>
              <a:gd name="connsiteY84-23516" fmla="*/ 2909454 h 5680363"/>
              <a:gd name="connsiteX85-23517" fmla="*/ 623510 w 1630849"/>
              <a:gd name="connsiteY85-23518" fmla="*/ 2770908 h 5680363"/>
              <a:gd name="connsiteX86-23519" fmla="*/ 1011438 w 1630849"/>
              <a:gd name="connsiteY86-23520" fmla="*/ 2923309 h 5680363"/>
              <a:gd name="connsiteX87-23521" fmla="*/ 1011438 w 1630849"/>
              <a:gd name="connsiteY87-23522" fmla="*/ 2563091 h 5680363"/>
              <a:gd name="connsiteX88-23523" fmla="*/ 775911 w 1630849"/>
              <a:gd name="connsiteY88-23524" fmla="*/ 2438401 h 5680363"/>
              <a:gd name="connsiteX89-23525" fmla="*/ 471111 w 1630849"/>
              <a:gd name="connsiteY89-23526" fmla="*/ 2175163 h 5680363"/>
              <a:gd name="connsiteX90-23527" fmla="*/ 1149984 w 1630849"/>
              <a:gd name="connsiteY90-23528" fmla="*/ 2521528 h 5680363"/>
              <a:gd name="connsiteX91-23529" fmla="*/ 1454783 w 1630849"/>
              <a:gd name="connsiteY91-23530" fmla="*/ 1870364 h 5680363"/>
              <a:gd name="connsiteX92-23531" fmla="*/ 1219255 w 1630849"/>
              <a:gd name="connsiteY92-23532" fmla="*/ 1593273 h 5680363"/>
              <a:gd name="connsiteX93-23533" fmla="*/ 1066855 w 1630849"/>
              <a:gd name="connsiteY93-23534" fmla="*/ 1828801 h 5680363"/>
              <a:gd name="connsiteX94-23535" fmla="*/ 1011437 w 1630849"/>
              <a:gd name="connsiteY94-23536" fmla="*/ 2008910 h 5680363"/>
              <a:gd name="connsiteX95-23537" fmla="*/ 1066855 w 1630849"/>
              <a:gd name="connsiteY95-23538" fmla="*/ 2064328 h 5680363"/>
              <a:gd name="connsiteX96-23539" fmla="*/ 623510 w 1630849"/>
              <a:gd name="connsiteY96-23540" fmla="*/ 1524001 h 5680363"/>
              <a:gd name="connsiteX97-23541" fmla="*/ 748201 w 1630849"/>
              <a:gd name="connsiteY97-23542" fmla="*/ 1648691 h 5680363"/>
              <a:gd name="connsiteX98-23543" fmla="*/ 942166 w 1630849"/>
              <a:gd name="connsiteY98-23544" fmla="*/ 1981200 h 5680363"/>
              <a:gd name="connsiteX99-23545" fmla="*/ 1080710 w 1630849"/>
              <a:gd name="connsiteY99-23546" fmla="*/ 1745673 h 5680363"/>
              <a:gd name="connsiteX100-23547" fmla="*/ 1233110 w 1630849"/>
              <a:gd name="connsiteY100-23548" fmla="*/ 1551710 h 5680363"/>
              <a:gd name="connsiteX101-23549" fmla="*/ 1440927 w 1630849"/>
              <a:gd name="connsiteY101-23550" fmla="*/ 1690255 h 5680363"/>
              <a:gd name="connsiteX102-23551" fmla="*/ 1260818 w 1630849"/>
              <a:gd name="connsiteY102-23552" fmla="*/ 1482437 h 5680363"/>
              <a:gd name="connsiteX103-23553" fmla="*/ 1316237 w 1630849"/>
              <a:gd name="connsiteY103-23554" fmla="*/ 1468582 h 5680363"/>
              <a:gd name="connsiteX104-23555" fmla="*/ 1482493 w 1630849"/>
              <a:gd name="connsiteY104-23556" fmla="*/ 1385456 h 5680363"/>
              <a:gd name="connsiteX105-23557" fmla="*/ 1607183 w 1630849"/>
              <a:gd name="connsiteY105-23558" fmla="*/ 1634837 h 5680363"/>
              <a:gd name="connsiteX106-23559" fmla="*/ 1496346 w 1630849"/>
              <a:gd name="connsiteY106-23560" fmla="*/ 1704110 h 5680363"/>
              <a:gd name="connsiteX107-23561" fmla="*/ 1621037 w 1630849"/>
              <a:gd name="connsiteY107-23562" fmla="*/ 1676401 h 5680363"/>
              <a:gd name="connsiteX108-23563" fmla="*/ 1607184 w 1630849"/>
              <a:gd name="connsiteY108-23564" fmla="*/ 1870364 h 5680363"/>
              <a:gd name="connsiteX109-23565" fmla="*/ 1454784 w 1630849"/>
              <a:gd name="connsiteY109-23566" fmla="*/ 1828801 h 5680363"/>
              <a:gd name="connsiteX110-23567" fmla="*/ 1260820 w 1630849"/>
              <a:gd name="connsiteY110-23568" fmla="*/ 2313710 h 5680363"/>
              <a:gd name="connsiteX111-23569" fmla="*/ 1177693 w 1630849"/>
              <a:gd name="connsiteY111-23570" fmla="*/ 2507673 h 5680363"/>
              <a:gd name="connsiteX112-23571" fmla="*/ 1053002 w 1630849"/>
              <a:gd name="connsiteY112-23572" fmla="*/ 2521528 h 5680363"/>
              <a:gd name="connsiteX113-23573" fmla="*/ 1011438 w 1630849"/>
              <a:gd name="connsiteY113-23574" fmla="*/ 3048000 h 5680363"/>
              <a:gd name="connsiteX114-23575" fmla="*/ 291002 w 1630849"/>
              <a:gd name="connsiteY114-23576" fmla="*/ 3034145 h 5680363"/>
              <a:gd name="connsiteX115-23577" fmla="*/ 235584 w 1630849"/>
              <a:gd name="connsiteY115-23578" fmla="*/ 3020290 h 5680363"/>
              <a:gd name="connsiteX116-23579" fmla="*/ 124747 w 1630849"/>
              <a:gd name="connsiteY116-23580" fmla="*/ 3006436 h 5680363"/>
              <a:gd name="connsiteX117-23581" fmla="*/ 83184 w 1630849"/>
              <a:gd name="connsiteY117-23582" fmla="*/ 2895600 h 5680363"/>
              <a:gd name="connsiteX118-23583" fmla="*/ 55474 w 1630849"/>
              <a:gd name="connsiteY118-23584" fmla="*/ 2854036 h 5680363"/>
              <a:gd name="connsiteX119-23585" fmla="*/ 69329 w 1630849"/>
              <a:gd name="connsiteY119-23586" fmla="*/ 2895600 h 5680363"/>
              <a:gd name="connsiteX120-23587" fmla="*/ 83184 w 1630849"/>
              <a:gd name="connsiteY120-23588" fmla="*/ 3255818 h 5680363"/>
              <a:gd name="connsiteX121-23589" fmla="*/ 110893 w 1630849"/>
              <a:gd name="connsiteY121-23590" fmla="*/ 3297381 h 5680363"/>
              <a:gd name="connsiteX122-23591" fmla="*/ 124747 w 1630849"/>
              <a:gd name="connsiteY122-23592" fmla="*/ 3338945 h 5680363"/>
              <a:gd name="connsiteX123-23593" fmla="*/ 138602 w 1630849"/>
              <a:gd name="connsiteY123-23594" fmla="*/ 3574472 h 5680363"/>
              <a:gd name="connsiteX124-23595" fmla="*/ 180165 w 1630849"/>
              <a:gd name="connsiteY124-23596" fmla="*/ 3657600 h 5680363"/>
              <a:gd name="connsiteX125-23597" fmla="*/ 207874 w 1630849"/>
              <a:gd name="connsiteY125-23598" fmla="*/ 3740727 h 5680363"/>
              <a:gd name="connsiteX126-23599" fmla="*/ 263293 w 1630849"/>
              <a:gd name="connsiteY126-23600" fmla="*/ 3810000 h 5680363"/>
              <a:gd name="connsiteX127-23601" fmla="*/ 401838 w 1630849"/>
              <a:gd name="connsiteY127-23602" fmla="*/ 4544290 h 5680363"/>
              <a:gd name="connsiteX128-23603" fmla="*/ 471111 w 1630849"/>
              <a:gd name="connsiteY128-23604" fmla="*/ 5583382 h 5680363"/>
              <a:gd name="connsiteX129-23605" fmla="*/ 443402 w 1630849"/>
              <a:gd name="connsiteY129-23606" fmla="*/ 5181601 h 5680363"/>
              <a:gd name="connsiteX130-23607" fmla="*/ 332565 w 1630849"/>
              <a:gd name="connsiteY130-23608" fmla="*/ 3976254 h 5680363"/>
              <a:gd name="connsiteX131-23609" fmla="*/ 207874 w 1630849"/>
              <a:gd name="connsiteY131-23610" fmla="*/ 5264727 h 5680363"/>
              <a:gd name="connsiteX132-23611" fmla="*/ 166311 w 1630849"/>
              <a:gd name="connsiteY132-23612" fmla="*/ 5541818 h 5680363"/>
              <a:gd name="connsiteX133-23613" fmla="*/ 138602 w 1630849"/>
              <a:gd name="connsiteY133-23614" fmla="*/ 5583381 h 5680363"/>
              <a:gd name="connsiteX134-23615" fmla="*/ 304856 w 1630849"/>
              <a:gd name="connsiteY134-23616" fmla="*/ 5611091 h 5680363"/>
              <a:gd name="connsiteX135-23617" fmla="*/ 706638 w 1630849"/>
              <a:gd name="connsiteY135-23618" fmla="*/ 5597237 h 5680363"/>
              <a:gd name="connsiteX136-23619" fmla="*/ 748202 w 1630849"/>
              <a:gd name="connsiteY136-23620" fmla="*/ 5389419 h 5680363"/>
              <a:gd name="connsiteX137-23621" fmla="*/ 748202 w 1630849"/>
              <a:gd name="connsiteY137-23622" fmla="*/ 3893128 h 5680363"/>
              <a:gd name="connsiteX138-23623" fmla="*/ 706638 w 1630849"/>
              <a:gd name="connsiteY138-23624" fmla="*/ 3075710 h 5680363"/>
              <a:gd name="connsiteX139-23625" fmla="*/ 845184 w 1630849"/>
              <a:gd name="connsiteY139-23626" fmla="*/ 3061855 h 5680363"/>
              <a:gd name="connsiteX140-23627" fmla="*/ 1011438 w 1630849"/>
              <a:gd name="connsiteY140-23628" fmla="*/ 3048001 h 5680363"/>
              <a:gd name="connsiteX141-23629" fmla="*/ 1053002 w 1630849"/>
              <a:gd name="connsiteY141-23630" fmla="*/ 3034146 h 5680363"/>
              <a:gd name="connsiteX142-23631" fmla="*/ 1080711 w 1630849"/>
              <a:gd name="connsiteY142-23632" fmla="*/ 3283528 h 5680363"/>
              <a:gd name="connsiteX143-23633" fmla="*/ 1149984 w 1630849"/>
              <a:gd name="connsiteY143-23634" fmla="*/ 3713020 h 5680363"/>
              <a:gd name="connsiteX144-23635" fmla="*/ 1177694 w 1630849"/>
              <a:gd name="connsiteY144-23636" fmla="*/ 4904510 h 5680363"/>
              <a:gd name="connsiteX145" fmla="*/ 1094564 w 1630849"/>
              <a:gd name="connsiteY145" fmla="*/ 5680363 h 5680363"/>
              <a:gd name="connsiteX0-23637" fmla="*/ 969874 w 1630849"/>
              <a:gd name="connsiteY0-23638" fmla="*/ 304800 h 5680363"/>
              <a:gd name="connsiteX1-23639" fmla="*/ 900602 w 1630849"/>
              <a:gd name="connsiteY1-23640" fmla="*/ 374072 h 5680363"/>
              <a:gd name="connsiteX2-23641" fmla="*/ 1094565 w 1630849"/>
              <a:gd name="connsiteY2-23642" fmla="*/ 277090 h 5680363"/>
              <a:gd name="connsiteX3-23643" fmla="*/ 1080711 w 1630849"/>
              <a:gd name="connsiteY3-23644" fmla="*/ 193963 h 5680363"/>
              <a:gd name="connsiteX4-23645" fmla="*/ 1025293 w 1630849"/>
              <a:gd name="connsiteY4-23646" fmla="*/ 124690 h 5680363"/>
              <a:gd name="connsiteX5-23647" fmla="*/ 956020 w 1630849"/>
              <a:gd name="connsiteY5-23648" fmla="*/ 69272 h 5680363"/>
              <a:gd name="connsiteX6-23649" fmla="*/ 831329 w 1630849"/>
              <a:gd name="connsiteY6-23650" fmla="*/ 0 h 5680363"/>
              <a:gd name="connsiteX7-23651" fmla="*/ 401838 w 1630849"/>
              <a:gd name="connsiteY7-23652" fmla="*/ 13854 h 5680363"/>
              <a:gd name="connsiteX8-23653" fmla="*/ 360274 w 1630849"/>
              <a:gd name="connsiteY8-23654" fmla="*/ 27709 h 5680363"/>
              <a:gd name="connsiteX9-23655" fmla="*/ 318711 w 1630849"/>
              <a:gd name="connsiteY9-23656" fmla="*/ 55418 h 5680363"/>
              <a:gd name="connsiteX10-23657" fmla="*/ 277147 w 1630849"/>
              <a:gd name="connsiteY10-23658" fmla="*/ 96981 h 5680363"/>
              <a:gd name="connsiteX11-23659" fmla="*/ 263293 w 1630849"/>
              <a:gd name="connsiteY11-23660" fmla="*/ 138545 h 5680363"/>
              <a:gd name="connsiteX12-23661" fmla="*/ 180165 w 1630849"/>
              <a:gd name="connsiteY12-23662" fmla="*/ 180109 h 5680363"/>
              <a:gd name="connsiteX13-23663" fmla="*/ 166311 w 1630849"/>
              <a:gd name="connsiteY13-23664" fmla="*/ 346363 h 5680363"/>
              <a:gd name="connsiteX14-23665" fmla="*/ 138602 w 1630849"/>
              <a:gd name="connsiteY14-23666" fmla="*/ 387927 h 5680363"/>
              <a:gd name="connsiteX15-23667" fmla="*/ 97038 w 1630849"/>
              <a:gd name="connsiteY15-23668" fmla="*/ 457200 h 5680363"/>
              <a:gd name="connsiteX16-23669" fmla="*/ 124747 w 1630849"/>
              <a:gd name="connsiteY16-23670" fmla="*/ 498763 h 5680363"/>
              <a:gd name="connsiteX17-23671" fmla="*/ 207874 w 1630849"/>
              <a:gd name="connsiteY17-23672" fmla="*/ 526472 h 5680363"/>
              <a:gd name="connsiteX18-23673" fmla="*/ 235584 w 1630849"/>
              <a:gd name="connsiteY18-23674" fmla="*/ 568036 h 5680363"/>
              <a:gd name="connsiteX19-23675" fmla="*/ 249438 w 1630849"/>
              <a:gd name="connsiteY19-23676" fmla="*/ 678872 h 5680363"/>
              <a:gd name="connsiteX20-23677" fmla="*/ 291002 w 1630849"/>
              <a:gd name="connsiteY20-23678" fmla="*/ 692727 h 5680363"/>
              <a:gd name="connsiteX21-23679" fmla="*/ 332565 w 1630849"/>
              <a:gd name="connsiteY21-23680" fmla="*/ 720436 h 5680363"/>
              <a:gd name="connsiteX22-23681" fmla="*/ 346420 w 1630849"/>
              <a:gd name="connsiteY22-23682" fmla="*/ 762000 h 5680363"/>
              <a:gd name="connsiteX23-23683" fmla="*/ 443401 w 1630849"/>
              <a:gd name="connsiteY23-23684" fmla="*/ 803564 h 5680363"/>
              <a:gd name="connsiteX24-23685" fmla="*/ 374128 w 1630849"/>
              <a:gd name="connsiteY24-23686" fmla="*/ 609601 h 5680363"/>
              <a:gd name="connsiteX25-23687" fmla="*/ 568092 w 1630849"/>
              <a:gd name="connsiteY25-23688" fmla="*/ 637310 h 5680363"/>
              <a:gd name="connsiteX26-23689" fmla="*/ 609655 w 1630849"/>
              <a:gd name="connsiteY26-23690" fmla="*/ 360219 h 5680363"/>
              <a:gd name="connsiteX27-23691" fmla="*/ 775910 w 1630849"/>
              <a:gd name="connsiteY27-23692" fmla="*/ 415637 h 5680363"/>
              <a:gd name="connsiteX28-23693" fmla="*/ 1025293 w 1630849"/>
              <a:gd name="connsiteY28-23694" fmla="*/ 152399 h 5680363"/>
              <a:gd name="connsiteX29-23695" fmla="*/ 1011437 w 1630849"/>
              <a:gd name="connsiteY29-23696" fmla="*/ 360219 h 5680363"/>
              <a:gd name="connsiteX30-23697" fmla="*/ 1039146 w 1630849"/>
              <a:gd name="connsiteY30-23698" fmla="*/ 623455 h 5680363"/>
              <a:gd name="connsiteX31-23699" fmla="*/ 1080709 w 1630849"/>
              <a:gd name="connsiteY31-23700" fmla="*/ 762001 h 5680363"/>
              <a:gd name="connsiteX32-23701" fmla="*/ 928310 w 1630849"/>
              <a:gd name="connsiteY32-23702" fmla="*/ 886691 h 5680363"/>
              <a:gd name="connsiteX33-23703" fmla="*/ 983728 w 1630849"/>
              <a:gd name="connsiteY33-23704" fmla="*/ 983673 h 5680363"/>
              <a:gd name="connsiteX34-23705" fmla="*/ 775909 w 1630849"/>
              <a:gd name="connsiteY34-23706" fmla="*/ 1163782 h 5680363"/>
              <a:gd name="connsiteX35-23707" fmla="*/ 1080710 w 1630849"/>
              <a:gd name="connsiteY35-23708" fmla="*/ 775855 h 5680363"/>
              <a:gd name="connsiteX36-23709" fmla="*/ 1011437 w 1630849"/>
              <a:gd name="connsiteY36-23710" fmla="*/ 568037 h 5680363"/>
              <a:gd name="connsiteX37-23711" fmla="*/ 1025292 w 1630849"/>
              <a:gd name="connsiteY37-23712" fmla="*/ 332510 h 5680363"/>
              <a:gd name="connsiteX38-23713" fmla="*/ 734346 w 1630849"/>
              <a:gd name="connsiteY38-23714" fmla="*/ 429491 h 5680363"/>
              <a:gd name="connsiteX39-23715" fmla="*/ 595801 w 1630849"/>
              <a:gd name="connsiteY39-23716" fmla="*/ 346364 h 5680363"/>
              <a:gd name="connsiteX40-23717" fmla="*/ 554237 w 1630849"/>
              <a:gd name="connsiteY40-23718" fmla="*/ 665019 h 5680363"/>
              <a:gd name="connsiteX41-23719" fmla="*/ 568092 w 1630849"/>
              <a:gd name="connsiteY41-23720" fmla="*/ 678873 h 5680363"/>
              <a:gd name="connsiteX42-23721" fmla="*/ 429546 w 1630849"/>
              <a:gd name="connsiteY42-23722" fmla="*/ 581892 h 5680363"/>
              <a:gd name="connsiteX43-23723" fmla="*/ 415693 w 1630849"/>
              <a:gd name="connsiteY43-23724" fmla="*/ 1066800 h 5680363"/>
              <a:gd name="connsiteX44-23725" fmla="*/ 498820 w 1630849"/>
              <a:gd name="connsiteY44-23726" fmla="*/ 1094509 h 5680363"/>
              <a:gd name="connsiteX45-23727" fmla="*/ 609656 w 1630849"/>
              <a:gd name="connsiteY45-23728" fmla="*/ 1108363 h 5680363"/>
              <a:gd name="connsiteX46-23729" fmla="*/ 692784 w 1630849"/>
              <a:gd name="connsiteY46-23730" fmla="*/ 1136072 h 5680363"/>
              <a:gd name="connsiteX47-23731" fmla="*/ 734347 w 1630849"/>
              <a:gd name="connsiteY47-23732" fmla="*/ 1163781 h 5680363"/>
              <a:gd name="connsiteX48-23733" fmla="*/ 817474 w 1630849"/>
              <a:gd name="connsiteY48-23734" fmla="*/ 1191490 h 5680363"/>
              <a:gd name="connsiteX49-23735" fmla="*/ 845184 w 1630849"/>
              <a:gd name="connsiteY49-23736" fmla="*/ 1219200 h 5680363"/>
              <a:gd name="connsiteX50-23737" fmla="*/ 886747 w 1630849"/>
              <a:gd name="connsiteY50-23738" fmla="*/ 1233054 h 5680363"/>
              <a:gd name="connsiteX51-23739" fmla="*/ 845184 w 1630849"/>
              <a:gd name="connsiteY51-23740" fmla="*/ 1288472 h 5680363"/>
              <a:gd name="connsiteX52-23741" fmla="*/ 789765 w 1630849"/>
              <a:gd name="connsiteY52-23742" fmla="*/ 1288472 h 5680363"/>
              <a:gd name="connsiteX53-23743" fmla="*/ 734347 w 1630849"/>
              <a:gd name="connsiteY53-23744" fmla="*/ 1302327 h 5680363"/>
              <a:gd name="connsiteX54-23745" fmla="*/ 526529 w 1630849"/>
              <a:gd name="connsiteY54-23746" fmla="*/ 1288472 h 5680363"/>
              <a:gd name="connsiteX55-23747" fmla="*/ 443402 w 1630849"/>
              <a:gd name="connsiteY55-23748" fmla="*/ 1246909 h 5680363"/>
              <a:gd name="connsiteX56-23749" fmla="*/ 401838 w 1630849"/>
              <a:gd name="connsiteY56-23750" fmla="*/ 1233054 h 5680363"/>
              <a:gd name="connsiteX57-23751" fmla="*/ 360274 w 1630849"/>
              <a:gd name="connsiteY57-23752" fmla="*/ 1191490 h 5680363"/>
              <a:gd name="connsiteX58-23753" fmla="*/ 277147 w 1630849"/>
              <a:gd name="connsiteY58-23754" fmla="*/ 1246909 h 5680363"/>
              <a:gd name="connsiteX59-23755" fmla="*/ 263293 w 1630849"/>
              <a:gd name="connsiteY59-23756" fmla="*/ 1288472 h 5680363"/>
              <a:gd name="connsiteX60-23757" fmla="*/ 207874 w 1630849"/>
              <a:gd name="connsiteY60-23758" fmla="*/ 1371600 h 5680363"/>
              <a:gd name="connsiteX61-23759" fmla="*/ 180165 w 1630849"/>
              <a:gd name="connsiteY61-23760" fmla="*/ 1468581 h 5680363"/>
              <a:gd name="connsiteX62-23761" fmla="*/ 124747 w 1630849"/>
              <a:gd name="connsiteY62-23762" fmla="*/ 1551709 h 5680363"/>
              <a:gd name="connsiteX63-23763" fmla="*/ 69329 w 1630849"/>
              <a:gd name="connsiteY63-23764" fmla="*/ 1717963 h 5680363"/>
              <a:gd name="connsiteX64-23765" fmla="*/ 55474 w 1630849"/>
              <a:gd name="connsiteY64-23766" fmla="*/ 1759527 h 5680363"/>
              <a:gd name="connsiteX65-23767" fmla="*/ 41620 w 1630849"/>
              <a:gd name="connsiteY65-23768" fmla="*/ 1801090 h 5680363"/>
              <a:gd name="connsiteX66-23769" fmla="*/ 27765 w 1630849"/>
              <a:gd name="connsiteY66-23770" fmla="*/ 2064327 h 5680363"/>
              <a:gd name="connsiteX67-23771" fmla="*/ 13911 w 1630849"/>
              <a:gd name="connsiteY67-23772" fmla="*/ 2105890 h 5680363"/>
              <a:gd name="connsiteX68-23773" fmla="*/ 69328 w 1630849"/>
              <a:gd name="connsiteY68-23774" fmla="*/ 2576946 h 5680363"/>
              <a:gd name="connsiteX69-23775" fmla="*/ 56 w 1630849"/>
              <a:gd name="connsiteY69-23776" fmla="*/ 2798618 h 5680363"/>
              <a:gd name="connsiteX70-23777" fmla="*/ 13911 w 1630849"/>
              <a:gd name="connsiteY70-23778" fmla="*/ 2840181 h 5680363"/>
              <a:gd name="connsiteX71-23779" fmla="*/ 83184 w 1630849"/>
              <a:gd name="connsiteY71-23780" fmla="*/ 2854036 h 5680363"/>
              <a:gd name="connsiteX72-23781" fmla="*/ 138602 w 1630849"/>
              <a:gd name="connsiteY72-23782" fmla="*/ 2867890 h 5680363"/>
              <a:gd name="connsiteX73-23783" fmla="*/ 221729 w 1630849"/>
              <a:gd name="connsiteY73-23784" fmla="*/ 2840181 h 5680363"/>
              <a:gd name="connsiteX74-23785" fmla="*/ 277147 w 1630849"/>
              <a:gd name="connsiteY74-23786" fmla="*/ 2812472 h 5680363"/>
              <a:gd name="connsiteX75-23787" fmla="*/ 332565 w 1630849"/>
              <a:gd name="connsiteY75-23788" fmla="*/ 2798618 h 5680363"/>
              <a:gd name="connsiteX76-23789" fmla="*/ 457256 w 1630849"/>
              <a:gd name="connsiteY76-23790" fmla="*/ 2770909 h 5680363"/>
              <a:gd name="connsiteX77-23791" fmla="*/ 471111 w 1630849"/>
              <a:gd name="connsiteY77-23792" fmla="*/ 2729345 h 5680363"/>
              <a:gd name="connsiteX78-23793" fmla="*/ 387984 w 1630849"/>
              <a:gd name="connsiteY78-23794" fmla="*/ 2729345 h 5680363"/>
              <a:gd name="connsiteX79-23795" fmla="*/ 277147 w 1630849"/>
              <a:gd name="connsiteY79-23796" fmla="*/ 2812472 h 5680363"/>
              <a:gd name="connsiteX80-23797" fmla="*/ 221729 w 1630849"/>
              <a:gd name="connsiteY80-23798" fmla="*/ 2895600 h 5680363"/>
              <a:gd name="connsiteX81-23799" fmla="*/ 249438 w 1630849"/>
              <a:gd name="connsiteY81-23800" fmla="*/ 2937163 h 5680363"/>
              <a:gd name="connsiteX82-23801" fmla="*/ 332565 w 1630849"/>
              <a:gd name="connsiteY82-23802" fmla="*/ 2964872 h 5680363"/>
              <a:gd name="connsiteX83-23803" fmla="*/ 512674 w 1630849"/>
              <a:gd name="connsiteY83-23804" fmla="*/ 2951018 h 5680363"/>
              <a:gd name="connsiteX84-23805" fmla="*/ 637365 w 1630849"/>
              <a:gd name="connsiteY84-23806" fmla="*/ 2881746 h 5680363"/>
              <a:gd name="connsiteX85-23807" fmla="*/ 845184 w 1630849"/>
              <a:gd name="connsiteY85-23808" fmla="*/ 2909454 h 5680363"/>
              <a:gd name="connsiteX86-23809" fmla="*/ 623510 w 1630849"/>
              <a:gd name="connsiteY86-23810" fmla="*/ 2770908 h 5680363"/>
              <a:gd name="connsiteX87-23811" fmla="*/ 1011438 w 1630849"/>
              <a:gd name="connsiteY87-23812" fmla="*/ 2923309 h 5680363"/>
              <a:gd name="connsiteX88-23813" fmla="*/ 1011438 w 1630849"/>
              <a:gd name="connsiteY88-23814" fmla="*/ 2563091 h 5680363"/>
              <a:gd name="connsiteX89-23815" fmla="*/ 775911 w 1630849"/>
              <a:gd name="connsiteY89-23816" fmla="*/ 2438401 h 5680363"/>
              <a:gd name="connsiteX90-23817" fmla="*/ 471111 w 1630849"/>
              <a:gd name="connsiteY90-23818" fmla="*/ 2175163 h 5680363"/>
              <a:gd name="connsiteX91-23819" fmla="*/ 1149984 w 1630849"/>
              <a:gd name="connsiteY91-23820" fmla="*/ 2521528 h 5680363"/>
              <a:gd name="connsiteX92-23821" fmla="*/ 1454783 w 1630849"/>
              <a:gd name="connsiteY92-23822" fmla="*/ 1870364 h 5680363"/>
              <a:gd name="connsiteX93-23823" fmla="*/ 1219255 w 1630849"/>
              <a:gd name="connsiteY93-23824" fmla="*/ 1593273 h 5680363"/>
              <a:gd name="connsiteX94-23825" fmla="*/ 1066855 w 1630849"/>
              <a:gd name="connsiteY94-23826" fmla="*/ 1828801 h 5680363"/>
              <a:gd name="connsiteX95-23827" fmla="*/ 1011437 w 1630849"/>
              <a:gd name="connsiteY95-23828" fmla="*/ 2008910 h 5680363"/>
              <a:gd name="connsiteX96-23829" fmla="*/ 1066855 w 1630849"/>
              <a:gd name="connsiteY96-23830" fmla="*/ 2064328 h 5680363"/>
              <a:gd name="connsiteX97-23831" fmla="*/ 623510 w 1630849"/>
              <a:gd name="connsiteY97-23832" fmla="*/ 1524001 h 5680363"/>
              <a:gd name="connsiteX98-23833" fmla="*/ 748201 w 1630849"/>
              <a:gd name="connsiteY98-23834" fmla="*/ 1648691 h 5680363"/>
              <a:gd name="connsiteX99-23835" fmla="*/ 942166 w 1630849"/>
              <a:gd name="connsiteY99-23836" fmla="*/ 1981200 h 5680363"/>
              <a:gd name="connsiteX100-23837" fmla="*/ 1080710 w 1630849"/>
              <a:gd name="connsiteY100-23838" fmla="*/ 1745673 h 5680363"/>
              <a:gd name="connsiteX101-23839" fmla="*/ 1233110 w 1630849"/>
              <a:gd name="connsiteY101-23840" fmla="*/ 1551710 h 5680363"/>
              <a:gd name="connsiteX102-23841" fmla="*/ 1440927 w 1630849"/>
              <a:gd name="connsiteY102-23842" fmla="*/ 1690255 h 5680363"/>
              <a:gd name="connsiteX103-23843" fmla="*/ 1260818 w 1630849"/>
              <a:gd name="connsiteY103-23844" fmla="*/ 1482437 h 5680363"/>
              <a:gd name="connsiteX104-23845" fmla="*/ 1316237 w 1630849"/>
              <a:gd name="connsiteY104-23846" fmla="*/ 1468582 h 5680363"/>
              <a:gd name="connsiteX105-23847" fmla="*/ 1482493 w 1630849"/>
              <a:gd name="connsiteY105-23848" fmla="*/ 1385456 h 5680363"/>
              <a:gd name="connsiteX106-23849" fmla="*/ 1607183 w 1630849"/>
              <a:gd name="connsiteY106-23850" fmla="*/ 1634837 h 5680363"/>
              <a:gd name="connsiteX107-23851" fmla="*/ 1496346 w 1630849"/>
              <a:gd name="connsiteY107-23852" fmla="*/ 1704110 h 5680363"/>
              <a:gd name="connsiteX108-23853" fmla="*/ 1621037 w 1630849"/>
              <a:gd name="connsiteY108-23854" fmla="*/ 1676401 h 5680363"/>
              <a:gd name="connsiteX109-23855" fmla="*/ 1607184 w 1630849"/>
              <a:gd name="connsiteY109-23856" fmla="*/ 1870364 h 5680363"/>
              <a:gd name="connsiteX110-23857" fmla="*/ 1454784 w 1630849"/>
              <a:gd name="connsiteY110-23858" fmla="*/ 1828801 h 5680363"/>
              <a:gd name="connsiteX111-23859" fmla="*/ 1260820 w 1630849"/>
              <a:gd name="connsiteY111-23860" fmla="*/ 2313710 h 5680363"/>
              <a:gd name="connsiteX112-23861" fmla="*/ 1177693 w 1630849"/>
              <a:gd name="connsiteY112-23862" fmla="*/ 2507673 h 5680363"/>
              <a:gd name="connsiteX113-23863" fmla="*/ 1053002 w 1630849"/>
              <a:gd name="connsiteY113-23864" fmla="*/ 2521528 h 5680363"/>
              <a:gd name="connsiteX114-23865" fmla="*/ 1011438 w 1630849"/>
              <a:gd name="connsiteY114-23866" fmla="*/ 3048000 h 5680363"/>
              <a:gd name="connsiteX115-23867" fmla="*/ 291002 w 1630849"/>
              <a:gd name="connsiteY115-23868" fmla="*/ 3034145 h 5680363"/>
              <a:gd name="connsiteX116-23869" fmla="*/ 235584 w 1630849"/>
              <a:gd name="connsiteY116-23870" fmla="*/ 3020290 h 5680363"/>
              <a:gd name="connsiteX117-23871" fmla="*/ 124747 w 1630849"/>
              <a:gd name="connsiteY117-23872" fmla="*/ 3006436 h 5680363"/>
              <a:gd name="connsiteX118-23873" fmla="*/ 83184 w 1630849"/>
              <a:gd name="connsiteY118-23874" fmla="*/ 2895600 h 5680363"/>
              <a:gd name="connsiteX119-23875" fmla="*/ 55474 w 1630849"/>
              <a:gd name="connsiteY119-23876" fmla="*/ 2854036 h 5680363"/>
              <a:gd name="connsiteX120-23877" fmla="*/ 69329 w 1630849"/>
              <a:gd name="connsiteY120-23878" fmla="*/ 2895600 h 5680363"/>
              <a:gd name="connsiteX121-23879" fmla="*/ 83184 w 1630849"/>
              <a:gd name="connsiteY121-23880" fmla="*/ 3255818 h 5680363"/>
              <a:gd name="connsiteX122-23881" fmla="*/ 110893 w 1630849"/>
              <a:gd name="connsiteY122-23882" fmla="*/ 3297381 h 5680363"/>
              <a:gd name="connsiteX123-23883" fmla="*/ 124747 w 1630849"/>
              <a:gd name="connsiteY123-23884" fmla="*/ 3338945 h 5680363"/>
              <a:gd name="connsiteX124-23885" fmla="*/ 138602 w 1630849"/>
              <a:gd name="connsiteY124-23886" fmla="*/ 3574472 h 5680363"/>
              <a:gd name="connsiteX125-23887" fmla="*/ 180165 w 1630849"/>
              <a:gd name="connsiteY125-23888" fmla="*/ 3657600 h 5680363"/>
              <a:gd name="connsiteX126-23889" fmla="*/ 207874 w 1630849"/>
              <a:gd name="connsiteY126-23890" fmla="*/ 3740727 h 5680363"/>
              <a:gd name="connsiteX127-23891" fmla="*/ 263293 w 1630849"/>
              <a:gd name="connsiteY127-23892" fmla="*/ 3810000 h 5680363"/>
              <a:gd name="connsiteX128-23893" fmla="*/ 401838 w 1630849"/>
              <a:gd name="connsiteY128-23894" fmla="*/ 4544290 h 5680363"/>
              <a:gd name="connsiteX129-23895" fmla="*/ 471111 w 1630849"/>
              <a:gd name="connsiteY129-23896" fmla="*/ 5583382 h 5680363"/>
              <a:gd name="connsiteX130-23897" fmla="*/ 443402 w 1630849"/>
              <a:gd name="connsiteY130-23898" fmla="*/ 5181601 h 5680363"/>
              <a:gd name="connsiteX131-23899" fmla="*/ 332565 w 1630849"/>
              <a:gd name="connsiteY131-23900" fmla="*/ 3976254 h 5680363"/>
              <a:gd name="connsiteX132-23901" fmla="*/ 207874 w 1630849"/>
              <a:gd name="connsiteY132-23902" fmla="*/ 5264727 h 5680363"/>
              <a:gd name="connsiteX133-23903" fmla="*/ 166311 w 1630849"/>
              <a:gd name="connsiteY133-23904" fmla="*/ 5541818 h 5680363"/>
              <a:gd name="connsiteX134-23905" fmla="*/ 138602 w 1630849"/>
              <a:gd name="connsiteY134-23906" fmla="*/ 5583381 h 5680363"/>
              <a:gd name="connsiteX135-23907" fmla="*/ 304856 w 1630849"/>
              <a:gd name="connsiteY135-23908" fmla="*/ 5611091 h 5680363"/>
              <a:gd name="connsiteX136-23909" fmla="*/ 706638 w 1630849"/>
              <a:gd name="connsiteY136-23910" fmla="*/ 5597237 h 5680363"/>
              <a:gd name="connsiteX137-23911" fmla="*/ 748202 w 1630849"/>
              <a:gd name="connsiteY137-23912" fmla="*/ 5389419 h 5680363"/>
              <a:gd name="connsiteX138-23913" fmla="*/ 748202 w 1630849"/>
              <a:gd name="connsiteY138-23914" fmla="*/ 3893128 h 5680363"/>
              <a:gd name="connsiteX139-23915" fmla="*/ 706638 w 1630849"/>
              <a:gd name="connsiteY139-23916" fmla="*/ 3075710 h 5680363"/>
              <a:gd name="connsiteX140-23917" fmla="*/ 845184 w 1630849"/>
              <a:gd name="connsiteY140-23918" fmla="*/ 3061855 h 5680363"/>
              <a:gd name="connsiteX141-23919" fmla="*/ 1011438 w 1630849"/>
              <a:gd name="connsiteY141-23920" fmla="*/ 3048001 h 5680363"/>
              <a:gd name="connsiteX142-23921" fmla="*/ 1053002 w 1630849"/>
              <a:gd name="connsiteY142-23922" fmla="*/ 3034146 h 5680363"/>
              <a:gd name="connsiteX143-23923" fmla="*/ 1080711 w 1630849"/>
              <a:gd name="connsiteY143-23924" fmla="*/ 3283528 h 5680363"/>
              <a:gd name="connsiteX144-23925" fmla="*/ 1149984 w 1630849"/>
              <a:gd name="connsiteY144-23926" fmla="*/ 3713020 h 5680363"/>
              <a:gd name="connsiteX145-23927" fmla="*/ 1177694 w 1630849"/>
              <a:gd name="connsiteY145-23928" fmla="*/ 4904510 h 5680363"/>
              <a:gd name="connsiteX146" fmla="*/ 1094564 w 1630849"/>
              <a:gd name="connsiteY146" fmla="*/ 5680363 h 5680363"/>
              <a:gd name="connsiteX0-23929" fmla="*/ 969874 w 1630849"/>
              <a:gd name="connsiteY0-23930" fmla="*/ 304800 h 5680363"/>
              <a:gd name="connsiteX1-23931" fmla="*/ 900602 w 1630849"/>
              <a:gd name="connsiteY1-23932" fmla="*/ 374072 h 5680363"/>
              <a:gd name="connsiteX2-23933" fmla="*/ 1094565 w 1630849"/>
              <a:gd name="connsiteY2-23934" fmla="*/ 277090 h 5680363"/>
              <a:gd name="connsiteX3-23935" fmla="*/ 1080711 w 1630849"/>
              <a:gd name="connsiteY3-23936" fmla="*/ 193963 h 5680363"/>
              <a:gd name="connsiteX4-23937" fmla="*/ 1025293 w 1630849"/>
              <a:gd name="connsiteY4-23938" fmla="*/ 124690 h 5680363"/>
              <a:gd name="connsiteX5-23939" fmla="*/ 956020 w 1630849"/>
              <a:gd name="connsiteY5-23940" fmla="*/ 69272 h 5680363"/>
              <a:gd name="connsiteX6-23941" fmla="*/ 831329 w 1630849"/>
              <a:gd name="connsiteY6-23942" fmla="*/ 0 h 5680363"/>
              <a:gd name="connsiteX7-23943" fmla="*/ 401838 w 1630849"/>
              <a:gd name="connsiteY7-23944" fmla="*/ 13854 h 5680363"/>
              <a:gd name="connsiteX8-23945" fmla="*/ 360274 w 1630849"/>
              <a:gd name="connsiteY8-23946" fmla="*/ 27709 h 5680363"/>
              <a:gd name="connsiteX9-23947" fmla="*/ 318711 w 1630849"/>
              <a:gd name="connsiteY9-23948" fmla="*/ 55418 h 5680363"/>
              <a:gd name="connsiteX10-23949" fmla="*/ 277147 w 1630849"/>
              <a:gd name="connsiteY10-23950" fmla="*/ 96981 h 5680363"/>
              <a:gd name="connsiteX11-23951" fmla="*/ 263293 w 1630849"/>
              <a:gd name="connsiteY11-23952" fmla="*/ 138545 h 5680363"/>
              <a:gd name="connsiteX12-23953" fmla="*/ 180165 w 1630849"/>
              <a:gd name="connsiteY12-23954" fmla="*/ 180109 h 5680363"/>
              <a:gd name="connsiteX13-23955" fmla="*/ 166311 w 1630849"/>
              <a:gd name="connsiteY13-23956" fmla="*/ 346363 h 5680363"/>
              <a:gd name="connsiteX14-23957" fmla="*/ 138602 w 1630849"/>
              <a:gd name="connsiteY14-23958" fmla="*/ 387927 h 5680363"/>
              <a:gd name="connsiteX15-23959" fmla="*/ 97038 w 1630849"/>
              <a:gd name="connsiteY15-23960" fmla="*/ 457200 h 5680363"/>
              <a:gd name="connsiteX16-23961" fmla="*/ 124747 w 1630849"/>
              <a:gd name="connsiteY16-23962" fmla="*/ 498763 h 5680363"/>
              <a:gd name="connsiteX17-23963" fmla="*/ 207874 w 1630849"/>
              <a:gd name="connsiteY17-23964" fmla="*/ 526472 h 5680363"/>
              <a:gd name="connsiteX18-23965" fmla="*/ 235584 w 1630849"/>
              <a:gd name="connsiteY18-23966" fmla="*/ 568036 h 5680363"/>
              <a:gd name="connsiteX19-23967" fmla="*/ 249438 w 1630849"/>
              <a:gd name="connsiteY19-23968" fmla="*/ 678872 h 5680363"/>
              <a:gd name="connsiteX20-23969" fmla="*/ 291002 w 1630849"/>
              <a:gd name="connsiteY20-23970" fmla="*/ 692727 h 5680363"/>
              <a:gd name="connsiteX21-23971" fmla="*/ 332565 w 1630849"/>
              <a:gd name="connsiteY21-23972" fmla="*/ 720436 h 5680363"/>
              <a:gd name="connsiteX22-23973" fmla="*/ 346420 w 1630849"/>
              <a:gd name="connsiteY22-23974" fmla="*/ 762000 h 5680363"/>
              <a:gd name="connsiteX23-23975" fmla="*/ 443401 w 1630849"/>
              <a:gd name="connsiteY23-23976" fmla="*/ 803564 h 5680363"/>
              <a:gd name="connsiteX24-23977" fmla="*/ 374128 w 1630849"/>
              <a:gd name="connsiteY24-23978" fmla="*/ 609601 h 5680363"/>
              <a:gd name="connsiteX25-23979" fmla="*/ 568092 w 1630849"/>
              <a:gd name="connsiteY25-23980" fmla="*/ 637310 h 5680363"/>
              <a:gd name="connsiteX26-23981" fmla="*/ 609655 w 1630849"/>
              <a:gd name="connsiteY26-23982" fmla="*/ 360219 h 5680363"/>
              <a:gd name="connsiteX27-23983" fmla="*/ 775910 w 1630849"/>
              <a:gd name="connsiteY27-23984" fmla="*/ 415637 h 5680363"/>
              <a:gd name="connsiteX28-23985" fmla="*/ 1025293 w 1630849"/>
              <a:gd name="connsiteY28-23986" fmla="*/ 152399 h 5680363"/>
              <a:gd name="connsiteX29-23987" fmla="*/ 1011437 w 1630849"/>
              <a:gd name="connsiteY29-23988" fmla="*/ 360219 h 5680363"/>
              <a:gd name="connsiteX30-23989" fmla="*/ 1039146 w 1630849"/>
              <a:gd name="connsiteY30-23990" fmla="*/ 623455 h 5680363"/>
              <a:gd name="connsiteX31-23991" fmla="*/ 1080709 w 1630849"/>
              <a:gd name="connsiteY31-23992" fmla="*/ 762001 h 5680363"/>
              <a:gd name="connsiteX32-23993" fmla="*/ 928310 w 1630849"/>
              <a:gd name="connsiteY32-23994" fmla="*/ 886691 h 5680363"/>
              <a:gd name="connsiteX33-23995" fmla="*/ 1108419 w 1630849"/>
              <a:gd name="connsiteY33-23996" fmla="*/ 955964 h 5680363"/>
              <a:gd name="connsiteX34-23997" fmla="*/ 775909 w 1630849"/>
              <a:gd name="connsiteY34-23998" fmla="*/ 1163782 h 5680363"/>
              <a:gd name="connsiteX35-23999" fmla="*/ 1080710 w 1630849"/>
              <a:gd name="connsiteY35-24000" fmla="*/ 775855 h 5680363"/>
              <a:gd name="connsiteX36-24001" fmla="*/ 1011437 w 1630849"/>
              <a:gd name="connsiteY36-24002" fmla="*/ 568037 h 5680363"/>
              <a:gd name="connsiteX37-24003" fmla="*/ 1025292 w 1630849"/>
              <a:gd name="connsiteY37-24004" fmla="*/ 332510 h 5680363"/>
              <a:gd name="connsiteX38-24005" fmla="*/ 734346 w 1630849"/>
              <a:gd name="connsiteY38-24006" fmla="*/ 429491 h 5680363"/>
              <a:gd name="connsiteX39-24007" fmla="*/ 595801 w 1630849"/>
              <a:gd name="connsiteY39-24008" fmla="*/ 346364 h 5680363"/>
              <a:gd name="connsiteX40-24009" fmla="*/ 554237 w 1630849"/>
              <a:gd name="connsiteY40-24010" fmla="*/ 665019 h 5680363"/>
              <a:gd name="connsiteX41-24011" fmla="*/ 568092 w 1630849"/>
              <a:gd name="connsiteY41-24012" fmla="*/ 678873 h 5680363"/>
              <a:gd name="connsiteX42-24013" fmla="*/ 429546 w 1630849"/>
              <a:gd name="connsiteY42-24014" fmla="*/ 581892 h 5680363"/>
              <a:gd name="connsiteX43-24015" fmla="*/ 415693 w 1630849"/>
              <a:gd name="connsiteY43-24016" fmla="*/ 1066800 h 5680363"/>
              <a:gd name="connsiteX44-24017" fmla="*/ 498820 w 1630849"/>
              <a:gd name="connsiteY44-24018" fmla="*/ 1094509 h 5680363"/>
              <a:gd name="connsiteX45-24019" fmla="*/ 609656 w 1630849"/>
              <a:gd name="connsiteY45-24020" fmla="*/ 1108363 h 5680363"/>
              <a:gd name="connsiteX46-24021" fmla="*/ 692784 w 1630849"/>
              <a:gd name="connsiteY46-24022" fmla="*/ 1136072 h 5680363"/>
              <a:gd name="connsiteX47-24023" fmla="*/ 734347 w 1630849"/>
              <a:gd name="connsiteY47-24024" fmla="*/ 1163781 h 5680363"/>
              <a:gd name="connsiteX48-24025" fmla="*/ 817474 w 1630849"/>
              <a:gd name="connsiteY48-24026" fmla="*/ 1191490 h 5680363"/>
              <a:gd name="connsiteX49-24027" fmla="*/ 845184 w 1630849"/>
              <a:gd name="connsiteY49-24028" fmla="*/ 1219200 h 5680363"/>
              <a:gd name="connsiteX50-24029" fmla="*/ 886747 w 1630849"/>
              <a:gd name="connsiteY50-24030" fmla="*/ 1233054 h 5680363"/>
              <a:gd name="connsiteX51-24031" fmla="*/ 845184 w 1630849"/>
              <a:gd name="connsiteY51-24032" fmla="*/ 1288472 h 5680363"/>
              <a:gd name="connsiteX52-24033" fmla="*/ 789765 w 1630849"/>
              <a:gd name="connsiteY52-24034" fmla="*/ 1288472 h 5680363"/>
              <a:gd name="connsiteX53-24035" fmla="*/ 734347 w 1630849"/>
              <a:gd name="connsiteY53-24036" fmla="*/ 1302327 h 5680363"/>
              <a:gd name="connsiteX54-24037" fmla="*/ 526529 w 1630849"/>
              <a:gd name="connsiteY54-24038" fmla="*/ 1288472 h 5680363"/>
              <a:gd name="connsiteX55-24039" fmla="*/ 443402 w 1630849"/>
              <a:gd name="connsiteY55-24040" fmla="*/ 1246909 h 5680363"/>
              <a:gd name="connsiteX56-24041" fmla="*/ 401838 w 1630849"/>
              <a:gd name="connsiteY56-24042" fmla="*/ 1233054 h 5680363"/>
              <a:gd name="connsiteX57-24043" fmla="*/ 360274 w 1630849"/>
              <a:gd name="connsiteY57-24044" fmla="*/ 1191490 h 5680363"/>
              <a:gd name="connsiteX58-24045" fmla="*/ 277147 w 1630849"/>
              <a:gd name="connsiteY58-24046" fmla="*/ 1246909 h 5680363"/>
              <a:gd name="connsiteX59-24047" fmla="*/ 263293 w 1630849"/>
              <a:gd name="connsiteY59-24048" fmla="*/ 1288472 h 5680363"/>
              <a:gd name="connsiteX60-24049" fmla="*/ 207874 w 1630849"/>
              <a:gd name="connsiteY60-24050" fmla="*/ 1371600 h 5680363"/>
              <a:gd name="connsiteX61-24051" fmla="*/ 180165 w 1630849"/>
              <a:gd name="connsiteY61-24052" fmla="*/ 1468581 h 5680363"/>
              <a:gd name="connsiteX62-24053" fmla="*/ 124747 w 1630849"/>
              <a:gd name="connsiteY62-24054" fmla="*/ 1551709 h 5680363"/>
              <a:gd name="connsiteX63-24055" fmla="*/ 69329 w 1630849"/>
              <a:gd name="connsiteY63-24056" fmla="*/ 1717963 h 5680363"/>
              <a:gd name="connsiteX64-24057" fmla="*/ 55474 w 1630849"/>
              <a:gd name="connsiteY64-24058" fmla="*/ 1759527 h 5680363"/>
              <a:gd name="connsiteX65-24059" fmla="*/ 41620 w 1630849"/>
              <a:gd name="connsiteY65-24060" fmla="*/ 1801090 h 5680363"/>
              <a:gd name="connsiteX66-24061" fmla="*/ 27765 w 1630849"/>
              <a:gd name="connsiteY66-24062" fmla="*/ 2064327 h 5680363"/>
              <a:gd name="connsiteX67-24063" fmla="*/ 13911 w 1630849"/>
              <a:gd name="connsiteY67-24064" fmla="*/ 2105890 h 5680363"/>
              <a:gd name="connsiteX68-24065" fmla="*/ 69328 w 1630849"/>
              <a:gd name="connsiteY68-24066" fmla="*/ 2576946 h 5680363"/>
              <a:gd name="connsiteX69-24067" fmla="*/ 56 w 1630849"/>
              <a:gd name="connsiteY69-24068" fmla="*/ 2798618 h 5680363"/>
              <a:gd name="connsiteX70-24069" fmla="*/ 13911 w 1630849"/>
              <a:gd name="connsiteY70-24070" fmla="*/ 2840181 h 5680363"/>
              <a:gd name="connsiteX71-24071" fmla="*/ 83184 w 1630849"/>
              <a:gd name="connsiteY71-24072" fmla="*/ 2854036 h 5680363"/>
              <a:gd name="connsiteX72-24073" fmla="*/ 138602 w 1630849"/>
              <a:gd name="connsiteY72-24074" fmla="*/ 2867890 h 5680363"/>
              <a:gd name="connsiteX73-24075" fmla="*/ 221729 w 1630849"/>
              <a:gd name="connsiteY73-24076" fmla="*/ 2840181 h 5680363"/>
              <a:gd name="connsiteX74-24077" fmla="*/ 277147 w 1630849"/>
              <a:gd name="connsiteY74-24078" fmla="*/ 2812472 h 5680363"/>
              <a:gd name="connsiteX75-24079" fmla="*/ 332565 w 1630849"/>
              <a:gd name="connsiteY75-24080" fmla="*/ 2798618 h 5680363"/>
              <a:gd name="connsiteX76-24081" fmla="*/ 457256 w 1630849"/>
              <a:gd name="connsiteY76-24082" fmla="*/ 2770909 h 5680363"/>
              <a:gd name="connsiteX77-24083" fmla="*/ 471111 w 1630849"/>
              <a:gd name="connsiteY77-24084" fmla="*/ 2729345 h 5680363"/>
              <a:gd name="connsiteX78-24085" fmla="*/ 387984 w 1630849"/>
              <a:gd name="connsiteY78-24086" fmla="*/ 2729345 h 5680363"/>
              <a:gd name="connsiteX79-24087" fmla="*/ 277147 w 1630849"/>
              <a:gd name="connsiteY79-24088" fmla="*/ 2812472 h 5680363"/>
              <a:gd name="connsiteX80-24089" fmla="*/ 221729 w 1630849"/>
              <a:gd name="connsiteY80-24090" fmla="*/ 2895600 h 5680363"/>
              <a:gd name="connsiteX81-24091" fmla="*/ 249438 w 1630849"/>
              <a:gd name="connsiteY81-24092" fmla="*/ 2937163 h 5680363"/>
              <a:gd name="connsiteX82-24093" fmla="*/ 332565 w 1630849"/>
              <a:gd name="connsiteY82-24094" fmla="*/ 2964872 h 5680363"/>
              <a:gd name="connsiteX83-24095" fmla="*/ 512674 w 1630849"/>
              <a:gd name="connsiteY83-24096" fmla="*/ 2951018 h 5680363"/>
              <a:gd name="connsiteX84-24097" fmla="*/ 637365 w 1630849"/>
              <a:gd name="connsiteY84-24098" fmla="*/ 2881746 h 5680363"/>
              <a:gd name="connsiteX85-24099" fmla="*/ 845184 w 1630849"/>
              <a:gd name="connsiteY85-24100" fmla="*/ 2909454 h 5680363"/>
              <a:gd name="connsiteX86-24101" fmla="*/ 623510 w 1630849"/>
              <a:gd name="connsiteY86-24102" fmla="*/ 2770908 h 5680363"/>
              <a:gd name="connsiteX87-24103" fmla="*/ 1011438 w 1630849"/>
              <a:gd name="connsiteY87-24104" fmla="*/ 2923309 h 5680363"/>
              <a:gd name="connsiteX88-24105" fmla="*/ 1011438 w 1630849"/>
              <a:gd name="connsiteY88-24106" fmla="*/ 2563091 h 5680363"/>
              <a:gd name="connsiteX89-24107" fmla="*/ 775911 w 1630849"/>
              <a:gd name="connsiteY89-24108" fmla="*/ 2438401 h 5680363"/>
              <a:gd name="connsiteX90-24109" fmla="*/ 471111 w 1630849"/>
              <a:gd name="connsiteY90-24110" fmla="*/ 2175163 h 5680363"/>
              <a:gd name="connsiteX91-24111" fmla="*/ 1149984 w 1630849"/>
              <a:gd name="connsiteY91-24112" fmla="*/ 2521528 h 5680363"/>
              <a:gd name="connsiteX92-24113" fmla="*/ 1454783 w 1630849"/>
              <a:gd name="connsiteY92-24114" fmla="*/ 1870364 h 5680363"/>
              <a:gd name="connsiteX93-24115" fmla="*/ 1219255 w 1630849"/>
              <a:gd name="connsiteY93-24116" fmla="*/ 1593273 h 5680363"/>
              <a:gd name="connsiteX94-24117" fmla="*/ 1066855 w 1630849"/>
              <a:gd name="connsiteY94-24118" fmla="*/ 1828801 h 5680363"/>
              <a:gd name="connsiteX95-24119" fmla="*/ 1011437 w 1630849"/>
              <a:gd name="connsiteY95-24120" fmla="*/ 2008910 h 5680363"/>
              <a:gd name="connsiteX96-24121" fmla="*/ 1066855 w 1630849"/>
              <a:gd name="connsiteY96-24122" fmla="*/ 2064328 h 5680363"/>
              <a:gd name="connsiteX97-24123" fmla="*/ 623510 w 1630849"/>
              <a:gd name="connsiteY97-24124" fmla="*/ 1524001 h 5680363"/>
              <a:gd name="connsiteX98-24125" fmla="*/ 748201 w 1630849"/>
              <a:gd name="connsiteY98-24126" fmla="*/ 1648691 h 5680363"/>
              <a:gd name="connsiteX99-24127" fmla="*/ 942166 w 1630849"/>
              <a:gd name="connsiteY99-24128" fmla="*/ 1981200 h 5680363"/>
              <a:gd name="connsiteX100-24129" fmla="*/ 1080710 w 1630849"/>
              <a:gd name="connsiteY100-24130" fmla="*/ 1745673 h 5680363"/>
              <a:gd name="connsiteX101-24131" fmla="*/ 1233110 w 1630849"/>
              <a:gd name="connsiteY101-24132" fmla="*/ 1551710 h 5680363"/>
              <a:gd name="connsiteX102-24133" fmla="*/ 1440927 w 1630849"/>
              <a:gd name="connsiteY102-24134" fmla="*/ 1690255 h 5680363"/>
              <a:gd name="connsiteX103-24135" fmla="*/ 1260818 w 1630849"/>
              <a:gd name="connsiteY103-24136" fmla="*/ 1482437 h 5680363"/>
              <a:gd name="connsiteX104-24137" fmla="*/ 1316237 w 1630849"/>
              <a:gd name="connsiteY104-24138" fmla="*/ 1468582 h 5680363"/>
              <a:gd name="connsiteX105-24139" fmla="*/ 1482493 w 1630849"/>
              <a:gd name="connsiteY105-24140" fmla="*/ 1385456 h 5680363"/>
              <a:gd name="connsiteX106-24141" fmla="*/ 1607183 w 1630849"/>
              <a:gd name="connsiteY106-24142" fmla="*/ 1634837 h 5680363"/>
              <a:gd name="connsiteX107-24143" fmla="*/ 1496346 w 1630849"/>
              <a:gd name="connsiteY107-24144" fmla="*/ 1704110 h 5680363"/>
              <a:gd name="connsiteX108-24145" fmla="*/ 1621037 w 1630849"/>
              <a:gd name="connsiteY108-24146" fmla="*/ 1676401 h 5680363"/>
              <a:gd name="connsiteX109-24147" fmla="*/ 1607184 w 1630849"/>
              <a:gd name="connsiteY109-24148" fmla="*/ 1870364 h 5680363"/>
              <a:gd name="connsiteX110-24149" fmla="*/ 1454784 w 1630849"/>
              <a:gd name="connsiteY110-24150" fmla="*/ 1828801 h 5680363"/>
              <a:gd name="connsiteX111-24151" fmla="*/ 1260820 w 1630849"/>
              <a:gd name="connsiteY111-24152" fmla="*/ 2313710 h 5680363"/>
              <a:gd name="connsiteX112-24153" fmla="*/ 1177693 w 1630849"/>
              <a:gd name="connsiteY112-24154" fmla="*/ 2507673 h 5680363"/>
              <a:gd name="connsiteX113-24155" fmla="*/ 1053002 w 1630849"/>
              <a:gd name="connsiteY113-24156" fmla="*/ 2521528 h 5680363"/>
              <a:gd name="connsiteX114-24157" fmla="*/ 1011438 w 1630849"/>
              <a:gd name="connsiteY114-24158" fmla="*/ 3048000 h 5680363"/>
              <a:gd name="connsiteX115-24159" fmla="*/ 291002 w 1630849"/>
              <a:gd name="connsiteY115-24160" fmla="*/ 3034145 h 5680363"/>
              <a:gd name="connsiteX116-24161" fmla="*/ 235584 w 1630849"/>
              <a:gd name="connsiteY116-24162" fmla="*/ 3020290 h 5680363"/>
              <a:gd name="connsiteX117-24163" fmla="*/ 124747 w 1630849"/>
              <a:gd name="connsiteY117-24164" fmla="*/ 3006436 h 5680363"/>
              <a:gd name="connsiteX118-24165" fmla="*/ 83184 w 1630849"/>
              <a:gd name="connsiteY118-24166" fmla="*/ 2895600 h 5680363"/>
              <a:gd name="connsiteX119-24167" fmla="*/ 55474 w 1630849"/>
              <a:gd name="connsiteY119-24168" fmla="*/ 2854036 h 5680363"/>
              <a:gd name="connsiteX120-24169" fmla="*/ 69329 w 1630849"/>
              <a:gd name="connsiteY120-24170" fmla="*/ 2895600 h 5680363"/>
              <a:gd name="connsiteX121-24171" fmla="*/ 83184 w 1630849"/>
              <a:gd name="connsiteY121-24172" fmla="*/ 3255818 h 5680363"/>
              <a:gd name="connsiteX122-24173" fmla="*/ 110893 w 1630849"/>
              <a:gd name="connsiteY122-24174" fmla="*/ 3297381 h 5680363"/>
              <a:gd name="connsiteX123-24175" fmla="*/ 124747 w 1630849"/>
              <a:gd name="connsiteY123-24176" fmla="*/ 3338945 h 5680363"/>
              <a:gd name="connsiteX124-24177" fmla="*/ 138602 w 1630849"/>
              <a:gd name="connsiteY124-24178" fmla="*/ 3574472 h 5680363"/>
              <a:gd name="connsiteX125-24179" fmla="*/ 180165 w 1630849"/>
              <a:gd name="connsiteY125-24180" fmla="*/ 3657600 h 5680363"/>
              <a:gd name="connsiteX126-24181" fmla="*/ 207874 w 1630849"/>
              <a:gd name="connsiteY126-24182" fmla="*/ 3740727 h 5680363"/>
              <a:gd name="connsiteX127-24183" fmla="*/ 263293 w 1630849"/>
              <a:gd name="connsiteY127-24184" fmla="*/ 3810000 h 5680363"/>
              <a:gd name="connsiteX128-24185" fmla="*/ 401838 w 1630849"/>
              <a:gd name="connsiteY128-24186" fmla="*/ 4544290 h 5680363"/>
              <a:gd name="connsiteX129-24187" fmla="*/ 471111 w 1630849"/>
              <a:gd name="connsiteY129-24188" fmla="*/ 5583382 h 5680363"/>
              <a:gd name="connsiteX130-24189" fmla="*/ 443402 w 1630849"/>
              <a:gd name="connsiteY130-24190" fmla="*/ 5181601 h 5680363"/>
              <a:gd name="connsiteX131-24191" fmla="*/ 332565 w 1630849"/>
              <a:gd name="connsiteY131-24192" fmla="*/ 3976254 h 5680363"/>
              <a:gd name="connsiteX132-24193" fmla="*/ 207874 w 1630849"/>
              <a:gd name="connsiteY132-24194" fmla="*/ 5264727 h 5680363"/>
              <a:gd name="connsiteX133-24195" fmla="*/ 166311 w 1630849"/>
              <a:gd name="connsiteY133-24196" fmla="*/ 5541818 h 5680363"/>
              <a:gd name="connsiteX134-24197" fmla="*/ 138602 w 1630849"/>
              <a:gd name="connsiteY134-24198" fmla="*/ 5583381 h 5680363"/>
              <a:gd name="connsiteX135-24199" fmla="*/ 304856 w 1630849"/>
              <a:gd name="connsiteY135-24200" fmla="*/ 5611091 h 5680363"/>
              <a:gd name="connsiteX136-24201" fmla="*/ 706638 w 1630849"/>
              <a:gd name="connsiteY136-24202" fmla="*/ 5597237 h 5680363"/>
              <a:gd name="connsiteX137-24203" fmla="*/ 748202 w 1630849"/>
              <a:gd name="connsiteY137-24204" fmla="*/ 5389419 h 5680363"/>
              <a:gd name="connsiteX138-24205" fmla="*/ 748202 w 1630849"/>
              <a:gd name="connsiteY138-24206" fmla="*/ 3893128 h 5680363"/>
              <a:gd name="connsiteX139-24207" fmla="*/ 706638 w 1630849"/>
              <a:gd name="connsiteY139-24208" fmla="*/ 3075710 h 5680363"/>
              <a:gd name="connsiteX140-24209" fmla="*/ 845184 w 1630849"/>
              <a:gd name="connsiteY140-24210" fmla="*/ 3061855 h 5680363"/>
              <a:gd name="connsiteX141-24211" fmla="*/ 1011438 w 1630849"/>
              <a:gd name="connsiteY141-24212" fmla="*/ 3048001 h 5680363"/>
              <a:gd name="connsiteX142-24213" fmla="*/ 1053002 w 1630849"/>
              <a:gd name="connsiteY142-24214" fmla="*/ 3034146 h 5680363"/>
              <a:gd name="connsiteX143-24215" fmla="*/ 1080711 w 1630849"/>
              <a:gd name="connsiteY143-24216" fmla="*/ 3283528 h 5680363"/>
              <a:gd name="connsiteX144-24217" fmla="*/ 1149984 w 1630849"/>
              <a:gd name="connsiteY144-24218" fmla="*/ 3713020 h 5680363"/>
              <a:gd name="connsiteX145-24219" fmla="*/ 1177694 w 1630849"/>
              <a:gd name="connsiteY145-24220" fmla="*/ 4904510 h 5680363"/>
              <a:gd name="connsiteX146-24221" fmla="*/ 1094564 w 1630849"/>
              <a:gd name="connsiteY146-24222" fmla="*/ 5680363 h 5680363"/>
              <a:gd name="connsiteX0-24223" fmla="*/ 969874 w 1630849"/>
              <a:gd name="connsiteY0-24224" fmla="*/ 304800 h 5680363"/>
              <a:gd name="connsiteX1-24225" fmla="*/ 900602 w 1630849"/>
              <a:gd name="connsiteY1-24226" fmla="*/ 374072 h 5680363"/>
              <a:gd name="connsiteX2-24227" fmla="*/ 1094565 w 1630849"/>
              <a:gd name="connsiteY2-24228" fmla="*/ 277090 h 5680363"/>
              <a:gd name="connsiteX3-24229" fmla="*/ 1080711 w 1630849"/>
              <a:gd name="connsiteY3-24230" fmla="*/ 193963 h 5680363"/>
              <a:gd name="connsiteX4-24231" fmla="*/ 1025293 w 1630849"/>
              <a:gd name="connsiteY4-24232" fmla="*/ 124690 h 5680363"/>
              <a:gd name="connsiteX5-24233" fmla="*/ 956020 w 1630849"/>
              <a:gd name="connsiteY5-24234" fmla="*/ 69272 h 5680363"/>
              <a:gd name="connsiteX6-24235" fmla="*/ 831329 w 1630849"/>
              <a:gd name="connsiteY6-24236" fmla="*/ 0 h 5680363"/>
              <a:gd name="connsiteX7-24237" fmla="*/ 401838 w 1630849"/>
              <a:gd name="connsiteY7-24238" fmla="*/ 13854 h 5680363"/>
              <a:gd name="connsiteX8-24239" fmla="*/ 360274 w 1630849"/>
              <a:gd name="connsiteY8-24240" fmla="*/ 27709 h 5680363"/>
              <a:gd name="connsiteX9-24241" fmla="*/ 318711 w 1630849"/>
              <a:gd name="connsiteY9-24242" fmla="*/ 55418 h 5680363"/>
              <a:gd name="connsiteX10-24243" fmla="*/ 277147 w 1630849"/>
              <a:gd name="connsiteY10-24244" fmla="*/ 96981 h 5680363"/>
              <a:gd name="connsiteX11-24245" fmla="*/ 263293 w 1630849"/>
              <a:gd name="connsiteY11-24246" fmla="*/ 138545 h 5680363"/>
              <a:gd name="connsiteX12-24247" fmla="*/ 180165 w 1630849"/>
              <a:gd name="connsiteY12-24248" fmla="*/ 180109 h 5680363"/>
              <a:gd name="connsiteX13-24249" fmla="*/ 166311 w 1630849"/>
              <a:gd name="connsiteY13-24250" fmla="*/ 346363 h 5680363"/>
              <a:gd name="connsiteX14-24251" fmla="*/ 138602 w 1630849"/>
              <a:gd name="connsiteY14-24252" fmla="*/ 387927 h 5680363"/>
              <a:gd name="connsiteX15-24253" fmla="*/ 97038 w 1630849"/>
              <a:gd name="connsiteY15-24254" fmla="*/ 457200 h 5680363"/>
              <a:gd name="connsiteX16-24255" fmla="*/ 124747 w 1630849"/>
              <a:gd name="connsiteY16-24256" fmla="*/ 498763 h 5680363"/>
              <a:gd name="connsiteX17-24257" fmla="*/ 207874 w 1630849"/>
              <a:gd name="connsiteY17-24258" fmla="*/ 526472 h 5680363"/>
              <a:gd name="connsiteX18-24259" fmla="*/ 235584 w 1630849"/>
              <a:gd name="connsiteY18-24260" fmla="*/ 568036 h 5680363"/>
              <a:gd name="connsiteX19-24261" fmla="*/ 249438 w 1630849"/>
              <a:gd name="connsiteY19-24262" fmla="*/ 678872 h 5680363"/>
              <a:gd name="connsiteX20-24263" fmla="*/ 291002 w 1630849"/>
              <a:gd name="connsiteY20-24264" fmla="*/ 692727 h 5680363"/>
              <a:gd name="connsiteX21-24265" fmla="*/ 332565 w 1630849"/>
              <a:gd name="connsiteY21-24266" fmla="*/ 720436 h 5680363"/>
              <a:gd name="connsiteX22-24267" fmla="*/ 346420 w 1630849"/>
              <a:gd name="connsiteY22-24268" fmla="*/ 762000 h 5680363"/>
              <a:gd name="connsiteX23-24269" fmla="*/ 443401 w 1630849"/>
              <a:gd name="connsiteY23-24270" fmla="*/ 803564 h 5680363"/>
              <a:gd name="connsiteX24-24271" fmla="*/ 374128 w 1630849"/>
              <a:gd name="connsiteY24-24272" fmla="*/ 609601 h 5680363"/>
              <a:gd name="connsiteX25-24273" fmla="*/ 568092 w 1630849"/>
              <a:gd name="connsiteY25-24274" fmla="*/ 637310 h 5680363"/>
              <a:gd name="connsiteX26-24275" fmla="*/ 609655 w 1630849"/>
              <a:gd name="connsiteY26-24276" fmla="*/ 360219 h 5680363"/>
              <a:gd name="connsiteX27-24277" fmla="*/ 775910 w 1630849"/>
              <a:gd name="connsiteY27-24278" fmla="*/ 415637 h 5680363"/>
              <a:gd name="connsiteX28-24279" fmla="*/ 1025293 w 1630849"/>
              <a:gd name="connsiteY28-24280" fmla="*/ 152399 h 5680363"/>
              <a:gd name="connsiteX29-24281" fmla="*/ 1011437 w 1630849"/>
              <a:gd name="connsiteY29-24282" fmla="*/ 360219 h 5680363"/>
              <a:gd name="connsiteX30-24283" fmla="*/ 1039146 w 1630849"/>
              <a:gd name="connsiteY30-24284" fmla="*/ 623455 h 5680363"/>
              <a:gd name="connsiteX31-24285" fmla="*/ 1080709 w 1630849"/>
              <a:gd name="connsiteY31-24286" fmla="*/ 762001 h 5680363"/>
              <a:gd name="connsiteX32-24287" fmla="*/ 928310 w 1630849"/>
              <a:gd name="connsiteY32-24288" fmla="*/ 886691 h 5680363"/>
              <a:gd name="connsiteX33-24289" fmla="*/ 1108419 w 1630849"/>
              <a:gd name="connsiteY33-24290" fmla="*/ 955964 h 5680363"/>
              <a:gd name="connsiteX34-24291" fmla="*/ 775909 w 1630849"/>
              <a:gd name="connsiteY34-24292" fmla="*/ 1163782 h 5680363"/>
              <a:gd name="connsiteX35-24293" fmla="*/ 1025292 w 1630849"/>
              <a:gd name="connsiteY35-24294" fmla="*/ 1011382 h 5680363"/>
              <a:gd name="connsiteX36-24295" fmla="*/ 1080710 w 1630849"/>
              <a:gd name="connsiteY36-24296" fmla="*/ 775855 h 5680363"/>
              <a:gd name="connsiteX37-24297" fmla="*/ 1011437 w 1630849"/>
              <a:gd name="connsiteY37-24298" fmla="*/ 568037 h 5680363"/>
              <a:gd name="connsiteX38-24299" fmla="*/ 1025292 w 1630849"/>
              <a:gd name="connsiteY38-24300" fmla="*/ 332510 h 5680363"/>
              <a:gd name="connsiteX39-24301" fmla="*/ 734346 w 1630849"/>
              <a:gd name="connsiteY39-24302" fmla="*/ 429491 h 5680363"/>
              <a:gd name="connsiteX40-24303" fmla="*/ 595801 w 1630849"/>
              <a:gd name="connsiteY40-24304" fmla="*/ 346364 h 5680363"/>
              <a:gd name="connsiteX41-24305" fmla="*/ 554237 w 1630849"/>
              <a:gd name="connsiteY41-24306" fmla="*/ 665019 h 5680363"/>
              <a:gd name="connsiteX42-24307" fmla="*/ 568092 w 1630849"/>
              <a:gd name="connsiteY42-24308" fmla="*/ 678873 h 5680363"/>
              <a:gd name="connsiteX43-24309" fmla="*/ 429546 w 1630849"/>
              <a:gd name="connsiteY43-24310" fmla="*/ 581892 h 5680363"/>
              <a:gd name="connsiteX44-24311" fmla="*/ 415693 w 1630849"/>
              <a:gd name="connsiteY44-24312" fmla="*/ 1066800 h 5680363"/>
              <a:gd name="connsiteX45-24313" fmla="*/ 498820 w 1630849"/>
              <a:gd name="connsiteY45-24314" fmla="*/ 1094509 h 5680363"/>
              <a:gd name="connsiteX46-24315" fmla="*/ 609656 w 1630849"/>
              <a:gd name="connsiteY46-24316" fmla="*/ 1108363 h 5680363"/>
              <a:gd name="connsiteX47-24317" fmla="*/ 692784 w 1630849"/>
              <a:gd name="connsiteY47-24318" fmla="*/ 1136072 h 5680363"/>
              <a:gd name="connsiteX48-24319" fmla="*/ 734347 w 1630849"/>
              <a:gd name="connsiteY48-24320" fmla="*/ 1163781 h 5680363"/>
              <a:gd name="connsiteX49-24321" fmla="*/ 817474 w 1630849"/>
              <a:gd name="connsiteY49-24322" fmla="*/ 1191490 h 5680363"/>
              <a:gd name="connsiteX50-24323" fmla="*/ 845184 w 1630849"/>
              <a:gd name="connsiteY50-24324" fmla="*/ 1219200 h 5680363"/>
              <a:gd name="connsiteX51-24325" fmla="*/ 886747 w 1630849"/>
              <a:gd name="connsiteY51-24326" fmla="*/ 1233054 h 5680363"/>
              <a:gd name="connsiteX52-24327" fmla="*/ 845184 w 1630849"/>
              <a:gd name="connsiteY52-24328" fmla="*/ 1288472 h 5680363"/>
              <a:gd name="connsiteX53-24329" fmla="*/ 789765 w 1630849"/>
              <a:gd name="connsiteY53-24330" fmla="*/ 1288472 h 5680363"/>
              <a:gd name="connsiteX54-24331" fmla="*/ 734347 w 1630849"/>
              <a:gd name="connsiteY54-24332" fmla="*/ 1302327 h 5680363"/>
              <a:gd name="connsiteX55-24333" fmla="*/ 526529 w 1630849"/>
              <a:gd name="connsiteY55-24334" fmla="*/ 1288472 h 5680363"/>
              <a:gd name="connsiteX56-24335" fmla="*/ 443402 w 1630849"/>
              <a:gd name="connsiteY56-24336" fmla="*/ 1246909 h 5680363"/>
              <a:gd name="connsiteX57-24337" fmla="*/ 401838 w 1630849"/>
              <a:gd name="connsiteY57-24338" fmla="*/ 1233054 h 5680363"/>
              <a:gd name="connsiteX58-24339" fmla="*/ 360274 w 1630849"/>
              <a:gd name="connsiteY58-24340" fmla="*/ 1191490 h 5680363"/>
              <a:gd name="connsiteX59-24341" fmla="*/ 277147 w 1630849"/>
              <a:gd name="connsiteY59-24342" fmla="*/ 1246909 h 5680363"/>
              <a:gd name="connsiteX60-24343" fmla="*/ 263293 w 1630849"/>
              <a:gd name="connsiteY60-24344" fmla="*/ 1288472 h 5680363"/>
              <a:gd name="connsiteX61-24345" fmla="*/ 207874 w 1630849"/>
              <a:gd name="connsiteY61-24346" fmla="*/ 1371600 h 5680363"/>
              <a:gd name="connsiteX62-24347" fmla="*/ 180165 w 1630849"/>
              <a:gd name="connsiteY62-24348" fmla="*/ 1468581 h 5680363"/>
              <a:gd name="connsiteX63-24349" fmla="*/ 124747 w 1630849"/>
              <a:gd name="connsiteY63-24350" fmla="*/ 1551709 h 5680363"/>
              <a:gd name="connsiteX64-24351" fmla="*/ 69329 w 1630849"/>
              <a:gd name="connsiteY64-24352" fmla="*/ 1717963 h 5680363"/>
              <a:gd name="connsiteX65-24353" fmla="*/ 55474 w 1630849"/>
              <a:gd name="connsiteY65-24354" fmla="*/ 1759527 h 5680363"/>
              <a:gd name="connsiteX66-24355" fmla="*/ 41620 w 1630849"/>
              <a:gd name="connsiteY66-24356" fmla="*/ 1801090 h 5680363"/>
              <a:gd name="connsiteX67-24357" fmla="*/ 27765 w 1630849"/>
              <a:gd name="connsiteY67-24358" fmla="*/ 2064327 h 5680363"/>
              <a:gd name="connsiteX68-24359" fmla="*/ 13911 w 1630849"/>
              <a:gd name="connsiteY68-24360" fmla="*/ 2105890 h 5680363"/>
              <a:gd name="connsiteX69-24361" fmla="*/ 69328 w 1630849"/>
              <a:gd name="connsiteY69-24362" fmla="*/ 2576946 h 5680363"/>
              <a:gd name="connsiteX70-24363" fmla="*/ 56 w 1630849"/>
              <a:gd name="connsiteY70-24364" fmla="*/ 2798618 h 5680363"/>
              <a:gd name="connsiteX71-24365" fmla="*/ 13911 w 1630849"/>
              <a:gd name="connsiteY71-24366" fmla="*/ 2840181 h 5680363"/>
              <a:gd name="connsiteX72-24367" fmla="*/ 83184 w 1630849"/>
              <a:gd name="connsiteY72-24368" fmla="*/ 2854036 h 5680363"/>
              <a:gd name="connsiteX73-24369" fmla="*/ 138602 w 1630849"/>
              <a:gd name="connsiteY73-24370" fmla="*/ 2867890 h 5680363"/>
              <a:gd name="connsiteX74-24371" fmla="*/ 221729 w 1630849"/>
              <a:gd name="connsiteY74-24372" fmla="*/ 2840181 h 5680363"/>
              <a:gd name="connsiteX75-24373" fmla="*/ 277147 w 1630849"/>
              <a:gd name="connsiteY75-24374" fmla="*/ 2812472 h 5680363"/>
              <a:gd name="connsiteX76-24375" fmla="*/ 332565 w 1630849"/>
              <a:gd name="connsiteY76-24376" fmla="*/ 2798618 h 5680363"/>
              <a:gd name="connsiteX77-24377" fmla="*/ 457256 w 1630849"/>
              <a:gd name="connsiteY77-24378" fmla="*/ 2770909 h 5680363"/>
              <a:gd name="connsiteX78-24379" fmla="*/ 471111 w 1630849"/>
              <a:gd name="connsiteY78-24380" fmla="*/ 2729345 h 5680363"/>
              <a:gd name="connsiteX79-24381" fmla="*/ 387984 w 1630849"/>
              <a:gd name="connsiteY79-24382" fmla="*/ 2729345 h 5680363"/>
              <a:gd name="connsiteX80-24383" fmla="*/ 277147 w 1630849"/>
              <a:gd name="connsiteY80-24384" fmla="*/ 2812472 h 5680363"/>
              <a:gd name="connsiteX81-24385" fmla="*/ 221729 w 1630849"/>
              <a:gd name="connsiteY81-24386" fmla="*/ 2895600 h 5680363"/>
              <a:gd name="connsiteX82-24387" fmla="*/ 249438 w 1630849"/>
              <a:gd name="connsiteY82-24388" fmla="*/ 2937163 h 5680363"/>
              <a:gd name="connsiteX83-24389" fmla="*/ 332565 w 1630849"/>
              <a:gd name="connsiteY83-24390" fmla="*/ 2964872 h 5680363"/>
              <a:gd name="connsiteX84-24391" fmla="*/ 512674 w 1630849"/>
              <a:gd name="connsiteY84-24392" fmla="*/ 2951018 h 5680363"/>
              <a:gd name="connsiteX85-24393" fmla="*/ 637365 w 1630849"/>
              <a:gd name="connsiteY85-24394" fmla="*/ 2881746 h 5680363"/>
              <a:gd name="connsiteX86-24395" fmla="*/ 845184 w 1630849"/>
              <a:gd name="connsiteY86-24396" fmla="*/ 2909454 h 5680363"/>
              <a:gd name="connsiteX87-24397" fmla="*/ 623510 w 1630849"/>
              <a:gd name="connsiteY87-24398" fmla="*/ 2770908 h 5680363"/>
              <a:gd name="connsiteX88-24399" fmla="*/ 1011438 w 1630849"/>
              <a:gd name="connsiteY88-24400" fmla="*/ 2923309 h 5680363"/>
              <a:gd name="connsiteX89-24401" fmla="*/ 1011438 w 1630849"/>
              <a:gd name="connsiteY89-24402" fmla="*/ 2563091 h 5680363"/>
              <a:gd name="connsiteX90-24403" fmla="*/ 775911 w 1630849"/>
              <a:gd name="connsiteY90-24404" fmla="*/ 2438401 h 5680363"/>
              <a:gd name="connsiteX91-24405" fmla="*/ 471111 w 1630849"/>
              <a:gd name="connsiteY91-24406" fmla="*/ 2175163 h 5680363"/>
              <a:gd name="connsiteX92-24407" fmla="*/ 1149984 w 1630849"/>
              <a:gd name="connsiteY92-24408" fmla="*/ 2521528 h 5680363"/>
              <a:gd name="connsiteX93-24409" fmla="*/ 1454783 w 1630849"/>
              <a:gd name="connsiteY93-24410" fmla="*/ 1870364 h 5680363"/>
              <a:gd name="connsiteX94-24411" fmla="*/ 1219255 w 1630849"/>
              <a:gd name="connsiteY94-24412" fmla="*/ 1593273 h 5680363"/>
              <a:gd name="connsiteX95-24413" fmla="*/ 1066855 w 1630849"/>
              <a:gd name="connsiteY95-24414" fmla="*/ 1828801 h 5680363"/>
              <a:gd name="connsiteX96-24415" fmla="*/ 1011437 w 1630849"/>
              <a:gd name="connsiteY96-24416" fmla="*/ 2008910 h 5680363"/>
              <a:gd name="connsiteX97-24417" fmla="*/ 1066855 w 1630849"/>
              <a:gd name="connsiteY97-24418" fmla="*/ 2064328 h 5680363"/>
              <a:gd name="connsiteX98-24419" fmla="*/ 623510 w 1630849"/>
              <a:gd name="connsiteY98-24420" fmla="*/ 1524001 h 5680363"/>
              <a:gd name="connsiteX99-24421" fmla="*/ 748201 w 1630849"/>
              <a:gd name="connsiteY99-24422" fmla="*/ 1648691 h 5680363"/>
              <a:gd name="connsiteX100-24423" fmla="*/ 942166 w 1630849"/>
              <a:gd name="connsiteY100-24424" fmla="*/ 1981200 h 5680363"/>
              <a:gd name="connsiteX101-24425" fmla="*/ 1080710 w 1630849"/>
              <a:gd name="connsiteY101-24426" fmla="*/ 1745673 h 5680363"/>
              <a:gd name="connsiteX102-24427" fmla="*/ 1233110 w 1630849"/>
              <a:gd name="connsiteY102-24428" fmla="*/ 1551710 h 5680363"/>
              <a:gd name="connsiteX103-24429" fmla="*/ 1440927 w 1630849"/>
              <a:gd name="connsiteY103-24430" fmla="*/ 1690255 h 5680363"/>
              <a:gd name="connsiteX104-24431" fmla="*/ 1260818 w 1630849"/>
              <a:gd name="connsiteY104-24432" fmla="*/ 1482437 h 5680363"/>
              <a:gd name="connsiteX105-24433" fmla="*/ 1316237 w 1630849"/>
              <a:gd name="connsiteY105-24434" fmla="*/ 1468582 h 5680363"/>
              <a:gd name="connsiteX106-24435" fmla="*/ 1482493 w 1630849"/>
              <a:gd name="connsiteY106-24436" fmla="*/ 1385456 h 5680363"/>
              <a:gd name="connsiteX107-24437" fmla="*/ 1607183 w 1630849"/>
              <a:gd name="connsiteY107-24438" fmla="*/ 1634837 h 5680363"/>
              <a:gd name="connsiteX108-24439" fmla="*/ 1496346 w 1630849"/>
              <a:gd name="connsiteY108-24440" fmla="*/ 1704110 h 5680363"/>
              <a:gd name="connsiteX109-24441" fmla="*/ 1621037 w 1630849"/>
              <a:gd name="connsiteY109-24442" fmla="*/ 1676401 h 5680363"/>
              <a:gd name="connsiteX110-24443" fmla="*/ 1607184 w 1630849"/>
              <a:gd name="connsiteY110-24444" fmla="*/ 1870364 h 5680363"/>
              <a:gd name="connsiteX111-24445" fmla="*/ 1454784 w 1630849"/>
              <a:gd name="connsiteY111-24446" fmla="*/ 1828801 h 5680363"/>
              <a:gd name="connsiteX112-24447" fmla="*/ 1260820 w 1630849"/>
              <a:gd name="connsiteY112-24448" fmla="*/ 2313710 h 5680363"/>
              <a:gd name="connsiteX113-24449" fmla="*/ 1177693 w 1630849"/>
              <a:gd name="connsiteY113-24450" fmla="*/ 2507673 h 5680363"/>
              <a:gd name="connsiteX114-24451" fmla="*/ 1053002 w 1630849"/>
              <a:gd name="connsiteY114-24452" fmla="*/ 2521528 h 5680363"/>
              <a:gd name="connsiteX115-24453" fmla="*/ 1011438 w 1630849"/>
              <a:gd name="connsiteY115-24454" fmla="*/ 3048000 h 5680363"/>
              <a:gd name="connsiteX116-24455" fmla="*/ 291002 w 1630849"/>
              <a:gd name="connsiteY116-24456" fmla="*/ 3034145 h 5680363"/>
              <a:gd name="connsiteX117-24457" fmla="*/ 235584 w 1630849"/>
              <a:gd name="connsiteY117-24458" fmla="*/ 3020290 h 5680363"/>
              <a:gd name="connsiteX118-24459" fmla="*/ 124747 w 1630849"/>
              <a:gd name="connsiteY118-24460" fmla="*/ 3006436 h 5680363"/>
              <a:gd name="connsiteX119-24461" fmla="*/ 83184 w 1630849"/>
              <a:gd name="connsiteY119-24462" fmla="*/ 2895600 h 5680363"/>
              <a:gd name="connsiteX120-24463" fmla="*/ 55474 w 1630849"/>
              <a:gd name="connsiteY120-24464" fmla="*/ 2854036 h 5680363"/>
              <a:gd name="connsiteX121-24465" fmla="*/ 69329 w 1630849"/>
              <a:gd name="connsiteY121-24466" fmla="*/ 2895600 h 5680363"/>
              <a:gd name="connsiteX122-24467" fmla="*/ 83184 w 1630849"/>
              <a:gd name="connsiteY122-24468" fmla="*/ 3255818 h 5680363"/>
              <a:gd name="connsiteX123-24469" fmla="*/ 110893 w 1630849"/>
              <a:gd name="connsiteY123-24470" fmla="*/ 3297381 h 5680363"/>
              <a:gd name="connsiteX124-24471" fmla="*/ 124747 w 1630849"/>
              <a:gd name="connsiteY124-24472" fmla="*/ 3338945 h 5680363"/>
              <a:gd name="connsiteX125-24473" fmla="*/ 138602 w 1630849"/>
              <a:gd name="connsiteY125-24474" fmla="*/ 3574472 h 5680363"/>
              <a:gd name="connsiteX126-24475" fmla="*/ 180165 w 1630849"/>
              <a:gd name="connsiteY126-24476" fmla="*/ 3657600 h 5680363"/>
              <a:gd name="connsiteX127-24477" fmla="*/ 207874 w 1630849"/>
              <a:gd name="connsiteY127-24478" fmla="*/ 3740727 h 5680363"/>
              <a:gd name="connsiteX128-24479" fmla="*/ 263293 w 1630849"/>
              <a:gd name="connsiteY128-24480" fmla="*/ 3810000 h 5680363"/>
              <a:gd name="connsiteX129-24481" fmla="*/ 401838 w 1630849"/>
              <a:gd name="connsiteY129-24482" fmla="*/ 4544290 h 5680363"/>
              <a:gd name="connsiteX130-24483" fmla="*/ 471111 w 1630849"/>
              <a:gd name="connsiteY130-24484" fmla="*/ 5583382 h 5680363"/>
              <a:gd name="connsiteX131-24485" fmla="*/ 443402 w 1630849"/>
              <a:gd name="connsiteY131-24486" fmla="*/ 5181601 h 5680363"/>
              <a:gd name="connsiteX132-24487" fmla="*/ 332565 w 1630849"/>
              <a:gd name="connsiteY132-24488" fmla="*/ 3976254 h 5680363"/>
              <a:gd name="connsiteX133-24489" fmla="*/ 207874 w 1630849"/>
              <a:gd name="connsiteY133-24490" fmla="*/ 5264727 h 5680363"/>
              <a:gd name="connsiteX134-24491" fmla="*/ 166311 w 1630849"/>
              <a:gd name="connsiteY134-24492" fmla="*/ 5541818 h 5680363"/>
              <a:gd name="connsiteX135-24493" fmla="*/ 138602 w 1630849"/>
              <a:gd name="connsiteY135-24494" fmla="*/ 5583381 h 5680363"/>
              <a:gd name="connsiteX136-24495" fmla="*/ 304856 w 1630849"/>
              <a:gd name="connsiteY136-24496" fmla="*/ 5611091 h 5680363"/>
              <a:gd name="connsiteX137-24497" fmla="*/ 706638 w 1630849"/>
              <a:gd name="connsiteY137-24498" fmla="*/ 5597237 h 5680363"/>
              <a:gd name="connsiteX138-24499" fmla="*/ 748202 w 1630849"/>
              <a:gd name="connsiteY138-24500" fmla="*/ 5389419 h 5680363"/>
              <a:gd name="connsiteX139-24501" fmla="*/ 748202 w 1630849"/>
              <a:gd name="connsiteY139-24502" fmla="*/ 3893128 h 5680363"/>
              <a:gd name="connsiteX140-24503" fmla="*/ 706638 w 1630849"/>
              <a:gd name="connsiteY140-24504" fmla="*/ 3075710 h 5680363"/>
              <a:gd name="connsiteX141-24505" fmla="*/ 845184 w 1630849"/>
              <a:gd name="connsiteY141-24506" fmla="*/ 3061855 h 5680363"/>
              <a:gd name="connsiteX142-24507" fmla="*/ 1011438 w 1630849"/>
              <a:gd name="connsiteY142-24508" fmla="*/ 3048001 h 5680363"/>
              <a:gd name="connsiteX143-24509" fmla="*/ 1053002 w 1630849"/>
              <a:gd name="connsiteY143-24510" fmla="*/ 3034146 h 5680363"/>
              <a:gd name="connsiteX144-24511" fmla="*/ 1080711 w 1630849"/>
              <a:gd name="connsiteY144-24512" fmla="*/ 3283528 h 5680363"/>
              <a:gd name="connsiteX145-24513" fmla="*/ 1149984 w 1630849"/>
              <a:gd name="connsiteY145-24514" fmla="*/ 3713020 h 5680363"/>
              <a:gd name="connsiteX146-24515" fmla="*/ 1177694 w 1630849"/>
              <a:gd name="connsiteY146-24516" fmla="*/ 4904510 h 5680363"/>
              <a:gd name="connsiteX147" fmla="*/ 1094564 w 1630849"/>
              <a:gd name="connsiteY147" fmla="*/ 5680363 h 5680363"/>
              <a:gd name="connsiteX0-24517" fmla="*/ 969874 w 1630849"/>
              <a:gd name="connsiteY0-24518" fmla="*/ 304800 h 5680363"/>
              <a:gd name="connsiteX1-24519" fmla="*/ 900602 w 1630849"/>
              <a:gd name="connsiteY1-24520" fmla="*/ 374072 h 5680363"/>
              <a:gd name="connsiteX2-24521" fmla="*/ 1094565 w 1630849"/>
              <a:gd name="connsiteY2-24522" fmla="*/ 277090 h 5680363"/>
              <a:gd name="connsiteX3-24523" fmla="*/ 1080711 w 1630849"/>
              <a:gd name="connsiteY3-24524" fmla="*/ 193963 h 5680363"/>
              <a:gd name="connsiteX4-24525" fmla="*/ 1025293 w 1630849"/>
              <a:gd name="connsiteY4-24526" fmla="*/ 124690 h 5680363"/>
              <a:gd name="connsiteX5-24527" fmla="*/ 956020 w 1630849"/>
              <a:gd name="connsiteY5-24528" fmla="*/ 69272 h 5680363"/>
              <a:gd name="connsiteX6-24529" fmla="*/ 831329 w 1630849"/>
              <a:gd name="connsiteY6-24530" fmla="*/ 0 h 5680363"/>
              <a:gd name="connsiteX7-24531" fmla="*/ 401838 w 1630849"/>
              <a:gd name="connsiteY7-24532" fmla="*/ 13854 h 5680363"/>
              <a:gd name="connsiteX8-24533" fmla="*/ 360274 w 1630849"/>
              <a:gd name="connsiteY8-24534" fmla="*/ 27709 h 5680363"/>
              <a:gd name="connsiteX9-24535" fmla="*/ 318711 w 1630849"/>
              <a:gd name="connsiteY9-24536" fmla="*/ 55418 h 5680363"/>
              <a:gd name="connsiteX10-24537" fmla="*/ 277147 w 1630849"/>
              <a:gd name="connsiteY10-24538" fmla="*/ 96981 h 5680363"/>
              <a:gd name="connsiteX11-24539" fmla="*/ 263293 w 1630849"/>
              <a:gd name="connsiteY11-24540" fmla="*/ 138545 h 5680363"/>
              <a:gd name="connsiteX12-24541" fmla="*/ 180165 w 1630849"/>
              <a:gd name="connsiteY12-24542" fmla="*/ 180109 h 5680363"/>
              <a:gd name="connsiteX13-24543" fmla="*/ 166311 w 1630849"/>
              <a:gd name="connsiteY13-24544" fmla="*/ 346363 h 5680363"/>
              <a:gd name="connsiteX14-24545" fmla="*/ 138602 w 1630849"/>
              <a:gd name="connsiteY14-24546" fmla="*/ 387927 h 5680363"/>
              <a:gd name="connsiteX15-24547" fmla="*/ 97038 w 1630849"/>
              <a:gd name="connsiteY15-24548" fmla="*/ 457200 h 5680363"/>
              <a:gd name="connsiteX16-24549" fmla="*/ 124747 w 1630849"/>
              <a:gd name="connsiteY16-24550" fmla="*/ 498763 h 5680363"/>
              <a:gd name="connsiteX17-24551" fmla="*/ 207874 w 1630849"/>
              <a:gd name="connsiteY17-24552" fmla="*/ 526472 h 5680363"/>
              <a:gd name="connsiteX18-24553" fmla="*/ 235584 w 1630849"/>
              <a:gd name="connsiteY18-24554" fmla="*/ 568036 h 5680363"/>
              <a:gd name="connsiteX19-24555" fmla="*/ 249438 w 1630849"/>
              <a:gd name="connsiteY19-24556" fmla="*/ 678872 h 5680363"/>
              <a:gd name="connsiteX20-24557" fmla="*/ 291002 w 1630849"/>
              <a:gd name="connsiteY20-24558" fmla="*/ 692727 h 5680363"/>
              <a:gd name="connsiteX21-24559" fmla="*/ 332565 w 1630849"/>
              <a:gd name="connsiteY21-24560" fmla="*/ 720436 h 5680363"/>
              <a:gd name="connsiteX22-24561" fmla="*/ 346420 w 1630849"/>
              <a:gd name="connsiteY22-24562" fmla="*/ 762000 h 5680363"/>
              <a:gd name="connsiteX23-24563" fmla="*/ 443401 w 1630849"/>
              <a:gd name="connsiteY23-24564" fmla="*/ 803564 h 5680363"/>
              <a:gd name="connsiteX24-24565" fmla="*/ 374128 w 1630849"/>
              <a:gd name="connsiteY24-24566" fmla="*/ 609601 h 5680363"/>
              <a:gd name="connsiteX25-24567" fmla="*/ 568092 w 1630849"/>
              <a:gd name="connsiteY25-24568" fmla="*/ 637310 h 5680363"/>
              <a:gd name="connsiteX26-24569" fmla="*/ 609655 w 1630849"/>
              <a:gd name="connsiteY26-24570" fmla="*/ 360219 h 5680363"/>
              <a:gd name="connsiteX27-24571" fmla="*/ 775910 w 1630849"/>
              <a:gd name="connsiteY27-24572" fmla="*/ 415637 h 5680363"/>
              <a:gd name="connsiteX28-24573" fmla="*/ 1025293 w 1630849"/>
              <a:gd name="connsiteY28-24574" fmla="*/ 152399 h 5680363"/>
              <a:gd name="connsiteX29-24575" fmla="*/ 1011437 w 1630849"/>
              <a:gd name="connsiteY29-24576" fmla="*/ 360219 h 5680363"/>
              <a:gd name="connsiteX30-24577" fmla="*/ 1039146 w 1630849"/>
              <a:gd name="connsiteY30-24578" fmla="*/ 623455 h 5680363"/>
              <a:gd name="connsiteX31-24579" fmla="*/ 1080709 w 1630849"/>
              <a:gd name="connsiteY31-24580" fmla="*/ 762001 h 5680363"/>
              <a:gd name="connsiteX32-24581" fmla="*/ 928310 w 1630849"/>
              <a:gd name="connsiteY32-24582" fmla="*/ 886691 h 5680363"/>
              <a:gd name="connsiteX33-24583" fmla="*/ 1108419 w 1630849"/>
              <a:gd name="connsiteY33-24584" fmla="*/ 955964 h 5680363"/>
              <a:gd name="connsiteX34-24585" fmla="*/ 775909 w 1630849"/>
              <a:gd name="connsiteY34-24586" fmla="*/ 1163782 h 5680363"/>
              <a:gd name="connsiteX35-24587" fmla="*/ 1025292 w 1630849"/>
              <a:gd name="connsiteY35-24588" fmla="*/ 1011382 h 5680363"/>
              <a:gd name="connsiteX36-24589" fmla="*/ 1080710 w 1630849"/>
              <a:gd name="connsiteY36-24590" fmla="*/ 775855 h 5680363"/>
              <a:gd name="connsiteX37-24591" fmla="*/ 1011437 w 1630849"/>
              <a:gd name="connsiteY37-24592" fmla="*/ 568037 h 5680363"/>
              <a:gd name="connsiteX38-24593" fmla="*/ 1025292 w 1630849"/>
              <a:gd name="connsiteY38-24594" fmla="*/ 332510 h 5680363"/>
              <a:gd name="connsiteX39-24595" fmla="*/ 734346 w 1630849"/>
              <a:gd name="connsiteY39-24596" fmla="*/ 429491 h 5680363"/>
              <a:gd name="connsiteX40-24597" fmla="*/ 595801 w 1630849"/>
              <a:gd name="connsiteY40-24598" fmla="*/ 346364 h 5680363"/>
              <a:gd name="connsiteX41-24599" fmla="*/ 554237 w 1630849"/>
              <a:gd name="connsiteY41-24600" fmla="*/ 665019 h 5680363"/>
              <a:gd name="connsiteX42-24601" fmla="*/ 568092 w 1630849"/>
              <a:gd name="connsiteY42-24602" fmla="*/ 678873 h 5680363"/>
              <a:gd name="connsiteX43-24603" fmla="*/ 429546 w 1630849"/>
              <a:gd name="connsiteY43-24604" fmla="*/ 581892 h 5680363"/>
              <a:gd name="connsiteX44-24605" fmla="*/ 415693 w 1630849"/>
              <a:gd name="connsiteY44-24606" fmla="*/ 1066800 h 5680363"/>
              <a:gd name="connsiteX45-24607" fmla="*/ 498820 w 1630849"/>
              <a:gd name="connsiteY45-24608" fmla="*/ 1094509 h 5680363"/>
              <a:gd name="connsiteX46-24609" fmla="*/ 609656 w 1630849"/>
              <a:gd name="connsiteY46-24610" fmla="*/ 1108363 h 5680363"/>
              <a:gd name="connsiteX47-24611" fmla="*/ 692784 w 1630849"/>
              <a:gd name="connsiteY47-24612" fmla="*/ 1136072 h 5680363"/>
              <a:gd name="connsiteX48-24613" fmla="*/ 734347 w 1630849"/>
              <a:gd name="connsiteY48-24614" fmla="*/ 1163781 h 5680363"/>
              <a:gd name="connsiteX49-24615" fmla="*/ 817474 w 1630849"/>
              <a:gd name="connsiteY49-24616" fmla="*/ 1191490 h 5680363"/>
              <a:gd name="connsiteX50-24617" fmla="*/ 845184 w 1630849"/>
              <a:gd name="connsiteY50-24618" fmla="*/ 1219200 h 5680363"/>
              <a:gd name="connsiteX51-24619" fmla="*/ 886747 w 1630849"/>
              <a:gd name="connsiteY51-24620" fmla="*/ 1233054 h 5680363"/>
              <a:gd name="connsiteX52-24621" fmla="*/ 845184 w 1630849"/>
              <a:gd name="connsiteY52-24622" fmla="*/ 1288472 h 5680363"/>
              <a:gd name="connsiteX53-24623" fmla="*/ 789765 w 1630849"/>
              <a:gd name="connsiteY53-24624" fmla="*/ 1288472 h 5680363"/>
              <a:gd name="connsiteX54-24625" fmla="*/ 734347 w 1630849"/>
              <a:gd name="connsiteY54-24626" fmla="*/ 1302327 h 5680363"/>
              <a:gd name="connsiteX55-24627" fmla="*/ 526529 w 1630849"/>
              <a:gd name="connsiteY55-24628" fmla="*/ 1288472 h 5680363"/>
              <a:gd name="connsiteX56-24629" fmla="*/ 443402 w 1630849"/>
              <a:gd name="connsiteY56-24630" fmla="*/ 1246909 h 5680363"/>
              <a:gd name="connsiteX57-24631" fmla="*/ 401838 w 1630849"/>
              <a:gd name="connsiteY57-24632" fmla="*/ 1233054 h 5680363"/>
              <a:gd name="connsiteX58-24633" fmla="*/ 360274 w 1630849"/>
              <a:gd name="connsiteY58-24634" fmla="*/ 1191490 h 5680363"/>
              <a:gd name="connsiteX59-24635" fmla="*/ 277147 w 1630849"/>
              <a:gd name="connsiteY59-24636" fmla="*/ 1246909 h 5680363"/>
              <a:gd name="connsiteX60-24637" fmla="*/ 263293 w 1630849"/>
              <a:gd name="connsiteY60-24638" fmla="*/ 1288472 h 5680363"/>
              <a:gd name="connsiteX61-24639" fmla="*/ 207874 w 1630849"/>
              <a:gd name="connsiteY61-24640" fmla="*/ 1371600 h 5680363"/>
              <a:gd name="connsiteX62-24641" fmla="*/ 180165 w 1630849"/>
              <a:gd name="connsiteY62-24642" fmla="*/ 1468581 h 5680363"/>
              <a:gd name="connsiteX63-24643" fmla="*/ 124747 w 1630849"/>
              <a:gd name="connsiteY63-24644" fmla="*/ 1551709 h 5680363"/>
              <a:gd name="connsiteX64-24645" fmla="*/ 69329 w 1630849"/>
              <a:gd name="connsiteY64-24646" fmla="*/ 1717963 h 5680363"/>
              <a:gd name="connsiteX65-24647" fmla="*/ 55474 w 1630849"/>
              <a:gd name="connsiteY65-24648" fmla="*/ 1759527 h 5680363"/>
              <a:gd name="connsiteX66-24649" fmla="*/ 41620 w 1630849"/>
              <a:gd name="connsiteY66-24650" fmla="*/ 1801090 h 5680363"/>
              <a:gd name="connsiteX67-24651" fmla="*/ 27765 w 1630849"/>
              <a:gd name="connsiteY67-24652" fmla="*/ 2064327 h 5680363"/>
              <a:gd name="connsiteX68-24653" fmla="*/ 13911 w 1630849"/>
              <a:gd name="connsiteY68-24654" fmla="*/ 2105890 h 5680363"/>
              <a:gd name="connsiteX69-24655" fmla="*/ 69328 w 1630849"/>
              <a:gd name="connsiteY69-24656" fmla="*/ 2576946 h 5680363"/>
              <a:gd name="connsiteX70-24657" fmla="*/ 56 w 1630849"/>
              <a:gd name="connsiteY70-24658" fmla="*/ 2798618 h 5680363"/>
              <a:gd name="connsiteX71-24659" fmla="*/ 13911 w 1630849"/>
              <a:gd name="connsiteY71-24660" fmla="*/ 2840181 h 5680363"/>
              <a:gd name="connsiteX72-24661" fmla="*/ 83184 w 1630849"/>
              <a:gd name="connsiteY72-24662" fmla="*/ 2854036 h 5680363"/>
              <a:gd name="connsiteX73-24663" fmla="*/ 138602 w 1630849"/>
              <a:gd name="connsiteY73-24664" fmla="*/ 2867890 h 5680363"/>
              <a:gd name="connsiteX74-24665" fmla="*/ 221729 w 1630849"/>
              <a:gd name="connsiteY74-24666" fmla="*/ 2840181 h 5680363"/>
              <a:gd name="connsiteX75-24667" fmla="*/ 277147 w 1630849"/>
              <a:gd name="connsiteY75-24668" fmla="*/ 2812472 h 5680363"/>
              <a:gd name="connsiteX76-24669" fmla="*/ 332565 w 1630849"/>
              <a:gd name="connsiteY76-24670" fmla="*/ 2798618 h 5680363"/>
              <a:gd name="connsiteX77-24671" fmla="*/ 457256 w 1630849"/>
              <a:gd name="connsiteY77-24672" fmla="*/ 2770909 h 5680363"/>
              <a:gd name="connsiteX78-24673" fmla="*/ 471111 w 1630849"/>
              <a:gd name="connsiteY78-24674" fmla="*/ 2729345 h 5680363"/>
              <a:gd name="connsiteX79-24675" fmla="*/ 387984 w 1630849"/>
              <a:gd name="connsiteY79-24676" fmla="*/ 2729345 h 5680363"/>
              <a:gd name="connsiteX80-24677" fmla="*/ 277147 w 1630849"/>
              <a:gd name="connsiteY80-24678" fmla="*/ 2812472 h 5680363"/>
              <a:gd name="connsiteX81-24679" fmla="*/ 221729 w 1630849"/>
              <a:gd name="connsiteY81-24680" fmla="*/ 2895600 h 5680363"/>
              <a:gd name="connsiteX82-24681" fmla="*/ 249438 w 1630849"/>
              <a:gd name="connsiteY82-24682" fmla="*/ 2937163 h 5680363"/>
              <a:gd name="connsiteX83-24683" fmla="*/ 332565 w 1630849"/>
              <a:gd name="connsiteY83-24684" fmla="*/ 2964872 h 5680363"/>
              <a:gd name="connsiteX84-24685" fmla="*/ 512674 w 1630849"/>
              <a:gd name="connsiteY84-24686" fmla="*/ 2951018 h 5680363"/>
              <a:gd name="connsiteX85-24687" fmla="*/ 637365 w 1630849"/>
              <a:gd name="connsiteY85-24688" fmla="*/ 2881746 h 5680363"/>
              <a:gd name="connsiteX86-24689" fmla="*/ 845184 w 1630849"/>
              <a:gd name="connsiteY86-24690" fmla="*/ 2909454 h 5680363"/>
              <a:gd name="connsiteX87-24691" fmla="*/ 623510 w 1630849"/>
              <a:gd name="connsiteY87-24692" fmla="*/ 2770908 h 5680363"/>
              <a:gd name="connsiteX88-24693" fmla="*/ 1011438 w 1630849"/>
              <a:gd name="connsiteY88-24694" fmla="*/ 2923309 h 5680363"/>
              <a:gd name="connsiteX89-24695" fmla="*/ 1011438 w 1630849"/>
              <a:gd name="connsiteY89-24696" fmla="*/ 2563091 h 5680363"/>
              <a:gd name="connsiteX90-24697" fmla="*/ 775911 w 1630849"/>
              <a:gd name="connsiteY90-24698" fmla="*/ 2438401 h 5680363"/>
              <a:gd name="connsiteX91-24699" fmla="*/ 471111 w 1630849"/>
              <a:gd name="connsiteY91-24700" fmla="*/ 2175163 h 5680363"/>
              <a:gd name="connsiteX92-24701" fmla="*/ 1149984 w 1630849"/>
              <a:gd name="connsiteY92-24702" fmla="*/ 2521528 h 5680363"/>
              <a:gd name="connsiteX93-24703" fmla="*/ 1454783 w 1630849"/>
              <a:gd name="connsiteY93-24704" fmla="*/ 1870364 h 5680363"/>
              <a:gd name="connsiteX94-24705" fmla="*/ 1219255 w 1630849"/>
              <a:gd name="connsiteY94-24706" fmla="*/ 1593273 h 5680363"/>
              <a:gd name="connsiteX95-24707" fmla="*/ 1066855 w 1630849"/>
              <a:gd name="connsiteY95-24708" fmla="*/ 1828801 h 5680363"/>
              <a:gd name="connsiteX96-24709" fmla="*/ 1011437 w 1630849"/>
              <a:gd name="connsiteY96-24710" fmla="*/ 2008910 h 5680363"/>
              <a:gd name="connsiteX97-24711" fmla="*/ 1066855 w 1630849"/>
              <a:gd name="connsiteY97-24712" fmla="*/ 2064328 h 5680363"/>
              <a:gd name="connsiteX98-24713" fmla="*/ 623510 w 1630849"/>
              <a:gd name="connsiteY98-24714" fmla="*/ 1524001 h 5680363"/>
              <a:gd name="connsiteX99-24715" fmla="*/ 748201 w 1630849"/>
              <a:gd name="connsiteY99-24716" fmla="*/ 1648691 h 5680363"/>
              <a:gd name="connsiteX100-24717" fmla="*/ 942166 w 1630849"/>
              <a:gd name="connsiteY100-24718" fmla="*/ 1981200 h 5680363"/>
              <a:gd name="connsiteX101-24719" fmla="*/ 1080710 w 1630849"/>
              <a:gd name="connsiteY101-24720" fmla="*/ 1745673 h 5680363"/>
              <a:gd name="connsiteX102-24721" fmla="*/ 1233110 w 1630849"/>
              <a:gd name="connsiteY102-24722" fmla="*/ 1551710 h 5680363"/>
              <a:gd name="connsiteX103-24723" fmla="*/ 1440927 w 1630849"/>
              <a:gd name="connsiteY103-24724" fmla="*/ 1690255 h 5680363"/>
              <a:gd name="connsiteX104-24725" fmla="*/ 1260818 w 1630849"/>
              <a:gd name="connsiteY104-24726" fmla="*/ 1482437 h 5680363"/>
              <a:gd name="connsiteX105-24727" fmla="*/ 1316237 w 1630849"/>
              <a:gd name="connsiteY105-24728" fmla="*/ 1468582 h 5680363"/>
              <a:gd name="connsiteX106-24729" fmla="*/ 1482493 w 1630849"/>
              <a:gd name="connsiteY106-24730" fmla="*/ 1385456 h 5680363"/>
              <a:gd name="connsiteX107-24731" fmla="*/ 1607183 w 1630849"/>
              <a:gd name="connsiteY107-24732" fmla="*/ 1634837 h 5680363"/>
              <a:gd name="connsiteX108-24733" fmla="*/ 1496346 w 1630849"/>
              <a:gd name="connsiteY108-24734" fmla="*/ 1704110 h 5680363"/>
              <a:gd name="connsiteX109-24735" fmla="*/ 1621037 w 1630849"/>
              <a:gd name="connsiteY109-24736" fmla="*/ 1676401 h 5680363"/>
              <a:gd name="connsiteX110-24737" fmla="*/ 1607184 w 1630849"/>
              <a:gd name="connsiteY110-24738" fmla="*/ 1870364 h 5680363"/>
              <a:gd name="connsiteX111-24739" fmla="*/ 1454784 w 1630849"/>
              <a:gd name="connsiteY111-24740" fmla="*/ 1828801 h 5680363"/>
              <a:gd name="connsiteX112-24741" fmla="*/ 1260820 w 1630849"/>
              <a:gd name="connsiteY112-24742" fmla="*/ 2313710 h 5680363"/>
              <a:gd name="connsiteX113-24743" fmla="*/ 1177693 w 1630849"/>
              <a:gd name="connsiteY113-24744" fmla="*/ 2507673 h 5680363"/>
              <a:gd name="connsiteX114-24745" fmla="*/ 1053002 w 1630849"/>
              <a:gd name="connsiteY114-24746" fmla="*/ 2521528 h 5680363"/>
              <a:gd name="connsiteX115-24747" fmla="*/ 1011438 w 1630849"/>
              <a:gd name="connsiteY115-24748" fmla="*/ 3048000 h 5680363"/>
              <a:gd name="connsiteX116-24749" fmla="*/ 291002 w 1630849"/>
              <a:gd name="connsiteY116-24750" fmla="*/ 3034145 h 5680363"/>
              <a:gd name="connsiteX117-24751" fmla="*/ 235584 w 1630849"/>
              <a:gd name="connsiteY117-24752" fmla="*/ 3020290 h 5680363"/>
              <a:gd name="connsiteX118-24753" fmla="*/ 124747 w 1630849"/>
              <a:gd name="connsiteY118-24754" fmla="*/ 3006436 h 5680363"/>
              <a:gd name="connsiteX119-24755" fmla="*/ 83184 w 1630849"/>
              <a:gd name="connsiteY119-24756" fmla="*/ 2895600 h 5680363"/>
              <a:gd name="connsiteX120-24757" fmla="*/ 55474 w 1630849"/>
              <a:gd name="connsiteY120-24758" fmla="*/ 2854036 h 5680363"/>
              <a:gd name="connsiteX121-24759" fmla="*/ 69329 w 1630849"/>
              <a:gd name="connsiteY121-24760" fmla="*/ 2895600 h 5680363"/>
              <a:gd name="connsiteX122-24761" fmla="*/ 83184 w 1630849"/>
              <a:gd name="connsiteY122-24762" fmla="*/ 3255818 h 5680363"/>
              <a:gd name="connsiteX123-24763" fmla="*/ 110893 w 1630849"/>
              <a:gd name="connsiteY123-24764" fmla="*/ 3297381 h 5680363"/>
              <a:gd name="connsiteX124-24765" fmla="*/ 124747 w 1630849"/>
              <a:gd name="connsiteY124-24766" fmla="*/ 3338945 h 5680363"/>
              <a:gd name="connsiteX125-24767" fmla="*/ 138602 w 1630849"/>
              <a:gd name="connsiteY125-24768" fmla="*/ 3574472 h 5680363"/>
              <a:gd name="connsiteX126-24769" fmla="*/ 180165 w 1630849"/>
              <a:gd name="connsiteY126-24770" fmla="*/ 3657600 h 5680363"/>
              <a:gd name="connsiteX127-24771" fmla="*/ 207874 w 1630849"/>
              <a:gd name="connsiteY127-24772" fmla="*/ 3740727 h 5680363"/>
              <a:gd name="connsiteX128-24773" fmla="*/ 263293 w 1630849"/>
              <a:gd name="connsiteY128-24774" fmla="*/ 3810000 h 5680363"/>
              <a:gd name="connsiteX129-24775" fmla="*/ 401838 w 1630849"/>
              <a:gd name="connsiteY129-24776" fmla="*/ 4544290 h 5680363"/>
              <a:gd name="connsiteX130-24777" fmla="*/ 471111 w 1630849"/>
              <a:gd name="connsiteY130-24778" fmla="*/ 5583382 h 5680363"/>
              <a:gd name="connsiteX131-24779" fmla="*/ 443402 w 1630849"/>
              <a:gd name="connsiteY131-24780" fmla="*/ 5181601 h 5680363"/>
              <a:gd name="connsiteX132-24781" fmla="*/ 332565 w 1630849"/>
              <a:gd name="connsiteY132-24782" fmla="*/ 3976254 h 5680363"/>
              <a:gd name="connsiteX133-24783" fmla="*/ 207874 w 1630849"/>
              <a:gd name="connsiteY133-24784" fmla="*/ 5264727 h 5680363"/>
              <a:gd name="connsiteX134-24785" fmla="*/ 166311 w 1630849"/>
              <a:gd name="connsiteY134-24786" fmla="*/ 5541818 h 5680363"/>
              <a:gd name="connsiteX135-24787" fmla="*/ 138602 w 1630849"/>
              <a:gd name="connsiteY135-24788" fmla="*/ 5583381 h 5680363"/>
              <a:gd name="connsiteX136-24789" fmla="*/ 304856 w 1630849"/>
              <a:gd name="connsiteY136-24790" fmla="*/ 5611091 h 5680363"/>
              <a:gd name="connsiteX137-24791" fmla="*/ 706638 w 1630849"/>
              <a:gd name="connsiteY137-24792" fmla="*/ 5597237 h 5680363"/>
              <a:gd name="connsiteX138-24793" fmla="*/ 748202 w 1630849"/>
              <a:gd name="connsiteY138-24794" fmla="*/ 5389419 h 5680363"/>
              <a:gd name="connsiteX139-24795" fmla="*/ 748202 w 1630849"/>
              <a:gd name="connsiteY139-24796" fmla="*/ 3893128 h 5680363"/>
              <a:gd name="connsiteX140-24797" fmla="*/ 706638 w 1630849"/>
              <a:gd name="connsiteY140-24798" fmla="*/ 3075710 h 5680363"/>
              <a:gd name="connsiteX141-24799" fmla="*/ 845184 w 1630849"/>
              <a:gd name="connsiteY141-24800" fmla="*/ 3061855 h 5680363"/>
              <a:gd name="connsiteX142-24801" fmla="*/ 1011438 w 1630849"/>
              <a:gd name="connsiteY142-24802" fmla="*/ 3048001 h 5680363"/>
              <a:gd name="connsiteX143-24803" fmla="*/ 1053002 w 1630849"/>
              <a:gd name="connsiteY143-24804" fmla="*/ 3034146 h 5680363"/>
              <a:gd name="connsiteX144-24805" fmla="*/ 1080711 w 1630849"/>
              <a:gd name="connsiteY144-24806" fmla="*/ 3283528 h 5680363"/>
              <a:gd name="connsiteX145-24807" fmla="*/ 1149984 w 1630849"/>
              <a:gd name="connsiteY145-24808" fmla="*/ 3713020 h 5680363"/>
              <a:gd name="connsiteX146-24809" fmla="*/ 1177694 w 1630849"/>
              <a:gd name="connsiteY146-24810" fmla="*/ 4904510 h 5680363"/>
              <a:gd name="connsiteX147-24811" fmla="*/ 1094564 w 1630849"/>
              <a:gd name="connsiteY147-24812" fmla="*/ 5680363 h 5680363"/>
              <a:gd name="connsiteX0-24813" fmla="*/ 969874 w 1630849"/>
              <a:gd name="connsiteY0-24814" fmla="*/ 304800 h 5680363"/>
              <a:gd name="connsiteX1-24815" fmla="*/ 900602 w 1630849"/>
              <a:gd name="connsiteY1-24816" fmla="*/ 374072 h 5680363"/>
              <a:gd name="connsiteX2-24817" fmla="*/ 1094565 w 1630849"/>
              <a:gd name="connsiteY2-24818" fmla="*/ 277090 h 5680363"/>
              <a:gd name="connsiteX3-24819" fmla="*/ 1080711 w 1630849"/>
              <a:gd name="connsiteY3-24820" fmla="*/ 193963 h 5680363"/>
              <a:gd name="connsiteX4-24821" fmla="*/ 1025293 w 1630849"/>
              <a:gd name="connsiteY4-24822" fmla="*/ 124690 h 5680363"/>
              <a:gd name="connsiteX5-24823" fmla="*/ 956020 w 1630849"/>
              <a:gd name="connsiteY5-24824" fmla="*/ 69272 h 5680363"/>
              <a:gd name="connsiteX6-24825" fmla="*/ 831329 w 1630849"/>
              <a:gd name="connsiteY6-24826" fmla="*/ 0 h 5680363"/>
              <a:gd name="connsiteX7-24827" fmla="*/ 401838 w 1630849"/>
              <a:gd name="connsiteY7-24828" fmla="*/ 13854 h 5680363"/>
              <a:gd name="connsiteX8-24829" fmla="*/ 360274 w 1630849"/>
              <a:gd name="connsiteY8-24830" fmla="*/ 27709 h 5680363"/>
              <a:gd name="connsiteX9-24831" fmla="*/ 318711 w 1630849"/>
              <a:gd name="connsiteY9-24832" fmla="*/ 55418 h 5680363"/>
              <a:gd name="connsiteX10-24833" fmla="*/ 277147 w 1630849"/>
              <a:gd name="connsiteY10-24834" fmla="*/ 96981 h 5680363"/>
              <a:gd name="connsiteX11-24835" fmla="*/ 263293 w 1630849"/>
              <a:gd name="connsiteY11-24836" fmla="*/ 138545 h 5680363"/>
              <a:gd name="connsiteX12-24837" fmla="*/ 180165 w 1630849"/>
              <a:gd name="connsiteY12-24838" fmla="*/ 180109 h 5680363"/>
              <a:gd name="connsiteX13-24839" fmla="*/ 166311 w 1630849"/>
              <a:gd name="connsiteY13-24840" fmla="*/ 346363 h 5680363"/>
              <a:gd name="connsiteX14-24841" fmla="*/ 138602 w 1630849"/>
              <a:gd name="connsiteY14-24842" fmla="*/ 387927 h 5680363"/>
              <a:gd name="connsiteX15-24843" fmla="*/ 97038 w 1630849"/>
              <a:gd name="connsiteY15-24844" fmla="*/ 457200 h 5680363"/>
              <a:gd name="connsiteX16-24845" fmla="*/ 124747 w 1630849"/>
              <a:gd name="connsiteY16-24846" fmla="*/ 498763 h 5680363"/>
              <a:gd name="connsiteX17-24847" fmla="*/ 207874 w 1630849"/>
              <a:gd name="connsiteY17-24848" fmla="*/ 526472 h 5680363"/>
              <a:gd name="connsiteX18-24849" fmla="*/ 235584 w 1630849"/>
              <a:gd name="connsiteY18-24850" fmla="*/ 568036 h 5680363"/>
              <a:gd name="connsiteX19-24851" fmla="*/ 249438 w 1630849"/>
              <a:gd name="connsiteY19-24852" fmla="*/ 678872 h 5680363"/>
              <a:gd name="connsiteX20-24853" fmla="*/ 291002 w 1630849"/>
              <a:gd name="connsiteY20-24854" fmla="*/ 692727 h 5680363"/>
              <a:gd name="connsiteX21-24855" fmla="*/ 332565 w 1630849"/>
              <a:gd name="connsiteY21-24856" fmla="*/ 720436 h 5680363"/>
              <a:gd name="connsiteX22-24857" fmla="*/ 346420 w 1630849"/>
              <a:gd name="connsiteY22-24858" fmla="*/ 762000 h 5680363"/>
              <a:gd name="connsiteX23-24859" fmla="*/ 443401 w 1630849"/>
              <a:gd name="connsiteY23-24860" fmla="*/ 803564 h 5680363"/>
              <a:gd name="connsiteX24-24861" fmla="*/ 374128 w 1630849"/>
              <a:gd name="connsiteY24-24862" fmla="*/ 609601 h 5680363"/>
              <a:gd name="connsiteX25-24863" fmla="*/ 568092 w 1630849"/>
              <a:gd name="connsiteY25-24864" fmla="*/ 637310 h 5680363"/>
              <a:gd name="connsiteX26-24865" fmla="*/ 609655 w 1630849"/>
              <a:gd name="connsiteY26-24866" fmla="*/ 360219 h 5680363"/>
              <a:gd name="connsiteX27-24867" fmla="*/ 775910 w 1630849"/>
              <a:gd name="connsiteY27-24868" fmla="*/ 415637 h 5680363"/>
              <a:gd name="connsiteX28-24869" fmla="*/ 1025293 w 1630849"/>
              <a:gd name="connsiteY28-24870" fmla="*/ 152399 h 5680363"/>
              <a:gd name="connsiteX29-24871" fmla="*/ 1011437 w 1630849"/>
              <a:gd name="connsiteY29-24872" fmla="*/ 360219 h 5680363"/>
              <a:gd name="connsiteX30-24873" fmla="*/ 1039146 w 1630849"/>
              <a:gd name="connsiteY30-24874" fmla="*/ 623455 h 5680363"/>
              <a:gd name="connsiteX31-24875" fmla="*/ 1080709 w 1630849"/>
              <a:gd name="connsiteY31-24876" fmla="*/ 762001 h 5680363"/>
              <a:gd name="connsiteX32-24877" fmla="*/ 928310 w 1630849"/>
              <a:gd name="connsiteY32-24878" fmla="*/ 886691 h 5680363"/>
              <a:gd name="connsiteX33-24879" fmla="*/ 1108419 w 1630849"/>
              <a:gd name="connsiteY33-24880" fmla="*/ 955964 h 5680363"/>
              <a:gd name="connsiteX34-24881" fmla="*/ 789764 w 1630849"/>
              <a:gd name="connsiteY34-24882" fmla="*/ 1066801 h 5680363"/>
              <a:gd name="connsiteX35-24883" fmla="*/ 775909 w 1630849"/>
              <a:gd name="connsiteY35-24884" fmla="*/ 1163782 h 5680363"/>
              <a:gd name="connsiteX36-24885" fmla="*/ 1025292 w 1630849"/>
              <a:gd name="connsiteY36-24886" fmla="*/ 1011382 h 5680363"/>
              <a:gd name="connsiteX37-24887" fmla="*/ 1080710 w 1630849"/>
              <a:gd name="connsiteY37-24888" fmla="*/ 775855 h 5680363"/>
              <a:gd name="connsiteX38-24889" fmla="*/ 1011437 w 1630849"/>
              <a:gd name="connsiteY38-24890" fmla="*/ 568037 h 5680363"/>
              <a:gd name="connsiteX39-24891" fmla="*/ 1025292 w 1630849"/>
              <a:gd name="connsiteY39-24892" fmla="*/ 332510 h 5680363"/>
              <a:gd name="connsiteX40-24893" fmla="*/ 734346 w 1630849"/>
              <a:gd name="connsiteY40-24894" fmla="*/ 429491 h 5680363"/>
              <a:gd name="connsiteX41-24895" fmla="*/ 595801 w 1630849"/>
              <a:gd name="connsiteY41-24896" fmla="*/ 346364 h 5680363"/>
              <a:gd name="connsiteX42-24897" fmla="*/ 554237 w 1630849"/>
              <a:gd name="connsiteY42-24898" fmla="*/ 665019 h 5680363"/>
              <a:gd name="connsiteX43-24899" fmla="*/ 568092 w 1630849"/>
              <a:gd name="connsiteY43-24900" fmla="*/ 678873 h 5680363"/>
              <a:gd name="connsiteX44-24901" fmla="*/ 429546 w 1630849"/>
              <a:gd name="connsiteY44-24902" fmla="*/ 581892 h 5680363"/>
              <a:gd name="connsiteX45-24903" fmla="*/ 415693 w 1630849"/>
              <a:gd name="connsiteY45-24904" fmla="*/ 1066800 h 5680363"/>
              <a:gd name="connsiteX46-24905" fmla="*/ 498820 w 1630849"/>
              <a:gd name="connsiteY46-24906" fmla="*/ 1094509 h 5680363"/>
              <a:gd name="connsiteX47-24907" fmla="*/ 609656 w 1630849"/>
              <a:gd name="connsiteY47-24908" fmla="*/ 1108363 h 5680363"/>
              <a:gd name="connsiteX48-24909" fmla="*/ 692784 w 1630849"/>
              <a:gd name="connsiteY48-24910" fmla="*/ 1136072 h 5680363"/>
              <a:gd name="connsiteX49-24911" fmla="*/ 734347 w 1630849"/>
              <a:gd name="connsiteY49-24912" fmla="*/ 1163781 h 5680363"/>
              <a:gd name="connsiteX50-24913" fmla="*/ 817474 w 1630849"/>
              <a:gd name="connsiteY50-24914" fmla="*/ 1191490 h 5680363"/>
              <a:gd name="connsiteX51-24915" fmla="*/ 845184 w 1630849"/>
              <a:gd name="connsiteY51-24916" fmla="*/ 1219200 h 5680363"/>
              <a:gd name="connsiteX52-24917" fmla="*/ 886747 w 1630849"/>
              <a:gd name="connsiteY52-24918" fmla="*/ 1233054 h 5680363"/>
              <a:gd name="connsiteX53-24919" fmla="*/ 845184 w 1630849"/>
              <a:gd name="connsiteY53-24920" fmla="*/ 1288472 h 5680363"/>
              <a:gd name="connsiteX54-24921" fmla="*/ 789765 w 1630849"/>
              <a:gd name="connsiteY54-24922" fmla="*/ 1288472 h 5680363"/>
              <a:gd name="connsiteX55-24923" fmla="*/ 734347 w 1630849"/>
              <a:gd name="connsiteY55-24924" fmla="*/ 1302327 h 5680363"/>
              <a:gd name="connsiteX56-24925" fmla="*/ 526529 w 1630849"/>
              <a:gd name="connsiteY56-24926" fmla="*/ 1288472 h 5680363"/>
              <a:gd name="connsiteX57-24927" fmla="*/ 443402 w 1630849"/>
              <a:gd name="connsiteY57-24928" fmla="*/ 1246909 h 5680363"/>
              <a:gd name="connsiteX58-24929" fmla="*/ 401838 w 1630849"/>
              <a:gd name="connsiteY58-24930" fmla="*/ 1233054 h 5680363"/>
              <a:gd name="connsiteX59-24931" fmla="*/ 360274 w 1630849"/>
              <a:gd name="connsiteY59-24932" fmla="*/ 1191490 h 5680363"/>
              <a:gd name="connsiteX60-24933" fmla="*/ 277147 w 1630849"/>
              <a:gd name="connsiteY60-24934" fmla="*/ 1246909 h 5680363"/>
              <a:gd name="connsiteX61-24935" fmla="*/ 263293 w 1630849"/>
              <a:gd name="connsiteY61-24936" fmla="*/ 1288472 h 5680363"/>
              <a:gd name="connsiteX62-24937" fmla="*/ 207874 w 1630849"/>
              <a:gd name="connsiteY62-24938" fmla="*/ 1371600 h 5680363"/>
              <a:gd name="connsiteX63-24939" fmla="*/ 180165 w 1630849"/>
              <a:gd name="connsiteY63-24940" fmla="*/ 1468581 h 5680363"/>
              <a:gd name="connsiteX64-24941" fmla="*/ 124747 w 1630849"/>
              <a:gd name="connsiteY64-24942" fmla="*/ 1551709 h 5680363"/>
              <a:gd name="connsiteX65-24943" fmla="*/ 69329 w 1630849"/>
              <a:gd name="connsiteY65-24944" fmla="*/ 1717963 h 5680363"/>
              <a:gd name="connsiteX66-24945" fmla="*/ 55474 w 1630849"/>
              <a:gd name="connsiteY66-24946" fmla="*/ 1759527 h 5680363"/>
              <a:gd name="connsiteX67-24947" fmla="*/ 41620 w 1630849"/>
              <a:gd name="connsiteY67-24948" fmla="*/ 1801090 h 5680363"/>
              <a:gd name="connsiteX68-24949" fmla="*/ 27765 w 1630849"/>
              <a:gd name="connsiteY68-24950" fmla="*/ 2064327 h 5680363"/>
              <a:gd name="connsiteX69-24951" fmla="*/ 13911 w 1630849"/>
              <a:gd name="connsiteY69-24952" fmla="*/ 2105890 h 5680363"/>
              <a:gd name="connsiteX70-24953" fmla="*/ 69328 w 1630849"/>
              <a:gd name="connsiteY70-24954" fmla="*/ 2576946 h 5680363"/>
              <a:gd name="connsiteX71-24955" fmla="*/ 56 w 1630849"/>
              <a:gd name="connsiteY71-24956" fmla="*/ 2798618 h 5680363"/>
              <a:gd name="connsiteX72-24957" fmla="*/ 13911 w 1630849"/>
              <a:gd name="connsiteY72-24958" fmla="*/ 2840181 h 5680363"/>
              <a:gd name="connsiteX73-24959" fmla="*/ 83184 w 1630849"/>
              <a:gd name="connsiteY73-24960" fmla="*/ 2854036 h 5680363"/>
              <a:gd name="connsiteX74-24961" fmla="*/ 138602 w 1630849"/>
              <a:gd name="connsiteY74-24962" fmla="*/ 2867890 h 5680363"/>
              <a:gd name="connsiteX75-24963" fmla="*/ 221729 w 1630849"/>
              <a:gd name="connsiteY75-24964" fmla="*/ 2840181 h 5680363"/>
              <a:gd name="connsiteX76-24965" fmla="*/ 277147 w 1630849"/>
              <a:gd name="connsiteY76-24966" fmla="*/ 2812472 h 5680363"/>
              <a:gd name="connsiteX77-24967" fmla="*/ 332565 w 1630849"/>
              <a:gd name="connsiteY77-24968" fmla="*/ 2798618 h 5680363"/>
              <a:gd name="connsiteX78-24969" fmla="*/ 457256 w 1630849"/>
              <a:gd name="connsiteY78-24970" fmla="*/ 2770909 h 5680363"/>
              <a:gd name="connsiteX79-24971" fmla="*/ 471111 w 1630849"/>
              <a:gd name="connsiteY79-24972" fmla="*/ 2729345 h 5680363"/>
              <a:gd name="connsiteX80-24973" fmla="*/ 387984 w 1630849"/>
              <a:gd name="connsiteY80-24974" fmla="*/ 2729345 h 5680363"/>
              <a:gd name="connsiteX81-24975" fmla="*/ 277147 w 1630849"/>
              <a:gd name="connsiteY81-24976" fmla="*/ 2812472 h 5680363"/>
              <a:gd name="connsiteX82-24977" fmla="*/ 221729 w 1630849"/>
              <a:gd name="connsiteY82-24978" fmla="*/ 2895600 h 5680363"/>
              <a:gd name="connsiteX83-24979" fmla="*/ 249438 w 1630849"/>
              <a:gd name="connsiteY83-24980" fmla="*/ 2937163 h 5680363"/>
              <a:gd name="connsiteX84-24981" fmla="*/ 332565 w 1630849"/>
              <a:gd name="connsiteY84-24982" fmla="*/ 2964872 h 5680363"/>
              <a:gd name="connsiteX85-24983" fmla="*/ 512674 w 1630849"/>
              <a:gd name="connsiteY85-24984" fmla="*/ 2951018 h 5680363"/>
              <a:gd name="connsiteX86-24985" fmla="*/ 637365 w 1630849"/>
              <a:gd name="connsiteY86-24986" fmla="*/ 2881746 h 5680363"/>
              <a:gd name="connsiteX87-24987" fmla="*/ 845184 w 1630849"/>
              <a:gd name="connsiteY87-24988" fmla="*/ 2909454 h 5680363"/>
              <a:gd name="connsiteX88-24989" fmla="*/ 623510 w 1630849"/>
              <a:gd name="connsiteY88-24990" fmla="*/ 2770908 h 5680363"/>
              <a:gd name="connsiteX89-24991" fmla="*/ 1011438 w 1630849"/>
              <a:gd name="connsiteY89-24992" fmla="*/ 2923309 h 5680363"/>
              <a:gd name="connsiteX90-24993" fmla="*/ 1011438 w 1630849"/>
              <a:gd name="connsiteY90-24994" fmla="*/ 2563091 h 5680363"/>
              <a:gd name="connsiteX91-24995" fmla="*/ 775911 w 1630849"/>
              <a:gd name="connsiteY91-24996" fmla="*/ 2438401 h 5680363"/>
              <a:gd name="connsiteX92-24997" fmla="*/ 471111 w 1630849"/>
              <a:gd name="connsiteY92-24998" fmla="*/ 2175163 h 5680363"/>
              <a:gd name="connsiteX93-24999" fmla="*/ 1149984 w 1630849"/>
              <a:gd name="connsiteY93-25000" fmla="*/ 2521528 h 5680363"/>
              <a:gd name="connsiteX94-25001" fmla="*/ 1454783 w 1630849"/>
              <a:gd name="connsiteY94-25002" fmla="*/ 1870364 h 5680363"/>
              <a:gd name="connsiteX95-25003" fmla="*/ 1219255 w 1630849"/>
              <a:gd name="connsiteY95-25004" fmla="*/ 1593273 h 5680363"/>
              <a:gd name="connsiteX96-25005" fmla="*/ 1066855 w 1630849"/>
              <a:gd name="connsiteY96-25006" fmla="*/ 1828801 h 5680363"/>
              <a:gd name="connsiteX97-25007" fmla="*/ 1011437 w 1630849"/>
              <a:gd name="connsiteY97-25008" fmla="*/ 2008910 h 5680363"/>
              <a:gd name="connsiteX98-25009" fmla="*/ 1066855 w 1630849"/>
              <a:gd name="connsiteY98-25010" fmla="*/ 2064328 h 5680363"/>
              <a:gd name="connsiteX99-25011" fmla="*/ 623510 w 1630849"/>
              <a:gd name="connsiteY99-25012" fmla="*/ 1524001 h 5680363"/>
              <a:gd name="connsiteX100-25013" fmla="*/ 748201 w 1630849"/>
              <a:gd name="connsiteY100-25014" fmla="*/ 1648691 h 5680363"/>
              <a:gd name="connsiteX101-25015" fmla="*/ 942166 w 1630849"/>
              <a:gd name="connsiteY101-25016" fmla="*/ 1981200 h 5680363"/>
              <a:gd name="connsiteX102-25017" fmla="*/ 1080710 w 1630849"/>
              <a:gd name="connsiteY102-25018" fmla="*/ 1745673 h 5680363"/>
              <a:gd name="connsiteX103-25019" fmla="*/ 1233110 w 1630849"/>
              <a:gd name="connsiteY103-25020" fmla="*/ 1551710 h 5680363"/>
              <a:gd name="connsiteX104-25021" fmla="*/ 1440927 w 1630849"/>
              <a:gd name="connsiteY104-25022" fmla="*/ 1690255 h 5680363"/>
              <a:gd name="connsiteX105-25023" fmla="*/ 1260818 w 1630849"/>
              <a:gd name="connsiteY105-25024" fmla="*/ 1482437 h 5680363"/>
              <a:gd name="connsiteX106-25025" fmla="*/ 1316237 w 1630849"/>
              <a:gd name="connsiteY106-25026" fmla="*/ 1468582 h 5680363"/>
              <a:gd name="connsiteX107-25027" fmla="*/ 1482493 w 1630849"/>
              <a:gd name="connsiteY107-25028" fmla="*/ 1385456 h 5680363"/>
              <a:gd name="connsiteX108-25029" fmla="*/ 1607183 w 1630849"/>
              <a:gd name="connsiteY108-25030" fmla="*/ 1634837 h 5680363"/>
              <a:gd name="connsiteX109-25031" fmla="*/ 1496346 w 1630849"/>
              <a:gd name="connsiteY109-25032" fmla="*/ 1704110 h 5680363"/>
              <a:gd name="connsiteX110-25033" fmla="*/ 1621037 w 1630849"/>
              <a:gd name="connsiteY110-25034" fmla="*/ 1676401 h 5680363"/>
              <a:gd name="connsiteX111-25035" fmla="*/ 1607184 w 1630849"/>
              <a:gd name="connsiteY111-25036" fmla="*/ 1870364 h 5680363"/>
              <a:gd name="connsiteX112-25037" fmla="*/ 1454784 w 1630849"/>
              <a:gd name="connsiteY112-25038" fmla="*/ 1828801 h 5680363"/>
              <a:gd name="connsiteX113-25039" fmla="*/ 1260820 w 1630849"/>
              <a:gd name="connsiteY113-25040" fmla="*/ 2313710 h 5680363"/>
              <a:gd name="connsiteX114-25041" fmla="*/ 1177693 w 1630849"/>
              <a:gd name="connsiteY114-25042" fmla="*/ 2507673 h 5680363"/>
              <a:gd name="connsiteX115-25043" fmla="*/ 1053002 w 1630849"/>
              <a:gd name="connsiteY115-25044" fmla="*/ 2521528 h 5680363"/>
              <a:gd name="connsiteX116-25045" fmla="*/ 1011438 w 1630849"/>
              <a:gd name="connsiteY116-25046" fmla="*/ 3048000 h 5680363"/>
              <a:gd name="connsiteX117-25047" fmla="*/ 291002 w 1630849"/>
              <a:gd name="connsiteY117-25048" fmla="*/ 3034145 h 5680363"/>
              <a:gd name="connsiteX118-25049" fmla="*/ 235584 w 1630849"/>
              <a:gd name="connsiteY118-25050" fmla="*/ 3020290 h 5680363"/>
              <a:gd name="connsiteX119-25051" fmla="*/ 124747 w 1630849"/>
              <a:gd name="connsiteY119-25052" fmla="*/ 3006436 h 5680363"/>
              <a:gd name="connsiteX120-25053" fmla="*/ 83184 w 1630849"/>
              <a:gd name="connsiteY120-25054" fmla="*/ 2895600 h 5680363"/>
              <a:gd name="connsiteX121-25055" fmla="*/ 55474 w 1630849"/>
              <a:gd name="connsiteY121-25056" fmla="*/ 2854036 h 5680363"/>
              <a:gd name="connsiteX122-25057" fmla="*/ 69329 w 1630849"/>
              <a:gd name="connsiteY122-25058" fmla="*/ 2895600 h 5680363"/>
              <a:gd name="connsiteX123-25059" fmla="*/ 83184 w 1630849"/>
              <a:gd name="connsiteY123-25060" fmla="*/ 3255818 h 5680363"/>
              <a:gd name="connsiteX124-25061" fmla="*/ 110893 w 1630849"/>
              <a:gd name="connsiteY124-25062" fmla="*/ 3297381 h 5680363"/>
              <a:gd name="connsiteX125-25063" fmla="*/ 124747 w 1630849"/>
              <a:gd name="connsiteY125-25064" fmla="*/ 3338945 h 5680363"/>
              <a:gd name="connsiteX126-25065" fmla="*/ 138602 w 1630849"/>
              <a:gd name="connsiteY126-25066" fmla="*/ 3574472 h 5680363"/>
              <a:gd name="connsiteX127-25067" fmla="*/ 180165 w 1630849"/>
              <a:gd name="connsiteY127-25068" fmla="*/ 3657600 h 5680363"/>
              <a:gd name="connsiteX128-25069" fmla="*/ 207874 w 1630849"/>
              <a:gd name="connsiteY128-25070" fmla="*/ 3740727 h 5680363"/>
              <a:gd name="connsiteX129-25071" fmla="*/ 263293 w 1630849"/>
              <a:gd name="connsiteY129-25072" fmla="*/ 3810000 h 5680363"/>
              <a:gd name="connsiteX130-25073" fmla="*/ 401838 w 1630849"/>
              <a:gd name="connsiteY130-25074" fmla="*/ 4544290 h 5680363"/>
              <a:gd name="connsiteX131-25075" fmla="*/ 471111 w 1630849"/>
              <a:gd name="connsiteY131-25076" fmla="*/ 5583382 h 5680363"/>
              <a:gd name="connsiteX132-25077" fmla="*/ 443402 w 1630849"/>
              <a:gd name="connsiteY132-25078" fmla="*/ 5181601 h 5680363"/>
              <a:gd name="connsiteX133-25079" fmla="*/ 332565 w 1630849"/>
              <a:gd name="connsiteY133-25080" fmla="*/ 3976254 h 5680363"/>
              <a:gd name="connsiteX134-25081" fmla="*/ 207874 w 1630849"/>
              <a:gd name="connsiteY134-25082" fmla="*/ 5264727 h 5680363"/>
              <a:gd name="connsiteX135-25083" fmla="*/ 166311 w 1630849"/>
              <a:gd name="connsiteY135-25084" fmla="*/ 5541818 h 5680363"/>
              <a:gd name="connsiteX136-25085" fmla="*/ 138602 w 1630849"/>
              <a:gd name="connsiteY136-25086" fmla="*/ 5583381 h 5680363"/>
              <a:gd name="connsiteX137-25087" fmla="*/ 304856 w 1630849"/>
              <a:gd name="connsiteY137-25088" fmla="*/ 5611091 h 5680363"/>
              <a:gd name="connsiteX138-25089" fmla="*/ 706638 w 1630849"/>
              <a:gd name="connsiteY138-25090" fmla="*/ 5597237 h 5680363"/>
              <a:gd name="connsiteX139-25091" fmla="*/ 748202 w 1630849"/>
              <a:gd name="connsiteY139-25092" fmla="*/ 5389419 h 5680363"/>
              <a:gd name="connsiteX140-25093" fmla="*/ 748202 w 1630849"/>
              <a:gd name="connsiteY140-25094" fmla="*/ 3893128 h 5680363"/>
              <a:gd name="connsiteX141-25095" fmla="*/ 706638 w 1630849"/>
              <a:gd name="connsiteY141-25096" fmla="*/ 3075710 h 5680363"/>
              <a:gd name="connsiteX142-25097" fmla="*/ 845184 w 1630849"/>
              <a:gd name="connsiteY142-25098" fmla="*/ 3061855 h 5680363"/>
              <a:gd name="connsiteX143-25099" fmla="*/ 1011438 w 1630849"/>
              <a:gd name="connsiteY143-25100" fmla="*/ 3048001 h 5680363"/>
              <a:gd name="connsiteX144-25101" fmla="*/ 1053002 w 1630849"/>
              <a:gd name="connsiteY144-25102" fmla="*/ 3034146 h 5680363"/>
              <a:gd name="connsiteX145-25103" fmla="*/ 1080711 w 1630849"/>
              <a:gd name="connsiteY145-25104" fmla="*/ 3283528 h 5680363"/>
              <a:gd name="connsiteX146-25105" fmla="*/ 1149984 w 1630849"/>
              <a:gd name="connsiteY146-25106" fmla="*/ 3713020 h 5680363"/>
              <a:gd name="connsiteX147-25107" fmla="*/ 1177694 w 1630849"/>
              <a:gd name="connsiteY147-25108" fmla="*/ 4904510 h 5680363"/>
              <a:gd name="connsiteX148" fmla="*/ 1094564 w 1630849"/>
              <a:gd name="connsiteY148" fmla="*/ 5680363 h 5680363"/>
              <a:gd name="connsiteX0-25109" fmla="*/ 969874 w 1630849"/>
              <a:gd name="connsiteY0-25110" fmla="*/ 304800 h 5680363"/>
              <a:gd name="connsiteX1-25111" fmla="*/ 900602 w 1630849"/>
              <a:gd name="connsiteY1-25112" fmla="*/ 374072 h 5680363"/>
              <a:gd name="connsiteX2-25113" fmla="*/ 1094565 w 1630849"/>
              <a:gd name="connsiteY2-25114" fmla="*/ 277090 h 5680363"/>
              <a:gd name="connsiteX3-25115" fmla="*/ 1080711 w 1630849"/>
              <a:gd name="connsiteY3-25116" fmla="*/ 193963 h 5680363"/>
              <a:gd name="connsiteX4-25117" fmla="*/ 1025293 w 1630849"/>
              <a:gd name="connsiteY4-25118" fmla="*/ 124690 h 5680363"/>
              <a:gd name="connsiteX5-25119" fmla="*/ 956020 w 1630849"/>
              <a:gd name="connsiteY5-25120" fmla="*/ 69272 h 5680363"/>
              <a:gd name="connsiteX6-25121" fmla="*/ 831329 w 1630849"/>
              <a:gd name="connsiteY6-25122" fmla="*/ 0 h 5680363"/>
              <a:gd name="connsiteX7-25123" fmla="*/ 401838 w 1630849"/>
              <a:gd name="connsiteY7-25124" fmla="*/ 13854 h 5680363"/>
              <a:gd name="connsiteX8-25125" fmla="*/ 360274 w 1630849"/>
              <a:gd name="connsiteY8-25126" fmla="*/ 27709 h 5680363"/>
              <a:gd name="connsiteX9-25127" fmla="*/ 318711 w 1630849"/>
              <a:gd name="connsiteY9-25128" fmla="*/ 55418 h 5680363"/>
              <a:gd name="connsiteX10-25129" fmla="*/ 277147 w 1630849"/>
              <a:gd name="connsiteY10-25130" fmla="*/ 96981 h 5680363"/>
              <a:gd name="connsiteX11-25131" fmla="*/ 263293 w 1630849"/>
              <a:gd name="connsiteY11-25132" fmla="*/ 138545 h 5680363"/>
              <a:gd name="connsiteX12-25133" fmla="*/ 180165 w 1630849"/>
              <a:gd name="connsiteY12-25134" fmla="*/ 180109 h 5680363"/>
              <a:gd name="connsiteX13-25135" fmla="*/ 166311 w 1630849"/>
              <a:gd name="connsiteY13-25136" fmla="*/ 346363 h 5680363"/>
              <a:gd name="connsiteX14-25137" fmla="*/ 138602 w 1630849"/>
              <a:gd name="connsiteY14-25138" fmla="*/ 387927 h 5680363"/>
              <a:gd name="connsiteX15-25139" fmla="*/ 97038 w 1630849"/>
              <a:gd name="connsiteY15-25140" fmla="*/ 457200 h 5680363"/>
              <a:gd name="connsiteX16-25141" fmla="*/ 124747 w 1630849"/>
              <a:gd name="connsiteY16-25142" fmla="*/ 498763 h 5680363"/>
              <a:gd name="connsiteX17-25143" fmla="*/ 207874 w 1630849"/>
              <a:gd name="connsiteY17-25144" fmla="*/ 526472 h 5680363"/>
              <a:gd name="connsiteX18-25145" fmla="*/ 235584 w 1630849"/>
              <a:gd name="connsiteY18-25146" fmla="*/ 568036 h 5680363"/>
              <a:gd name="connsiteX19-25147" fmla="*/ 249438 w 1630849"/>
              <a:gd name="connsiteY19-25148" fmla="*/ 678872 h 5680363"/>
              <a:gd name="connsiteX20-25149" fmla="*/ 291002 w 1630849"/>
              <a:gd name="connsiteY20-25150" fmla="*/ 692727 h 5680363"/>
              <a:gd name="connsiteX21-25151" fmla="*/ 332565 w 1630849"/>
              <a:gd name="connsiteY21-25152" fmla="*/ 720436 h 5680363"/>
              <a:gd name="connsiteX22-25153" fmla="*/ 346420 w 1630849"/>
              <a:gd name="connsiteY22-25154" fmla="*/ 762000 h 5680363"/>
              <a:gd name="connsiteX23-25155" fmla="*/ 443401 w 1630849"/>
              <a:gd name="connsiteY23-25156" fmla="*/ 803564 h 5680363"/>
              <a:gd name="connsiteX24-25157" fmla="*/ 374128 w 1630849"/>
              <a:gd name="connsiteY24-25158" fmla="*/ 609601 h 5680363"/>
              <a:gd name="connsiteX25-25159" fmla="*/ 568092 w 1630849"/>
              <a:gd name="connsiteY25-25160" fmla="*/ 637310 h 5680363"/>
              <a:gd name="connsiteX26-25161" fmla="*/ 609655 w 1630849"/>
              <a:gd name="connsiteY26-25162" fmla="*/ 360219 h 5680363"/>
              <a:gd name="connsiteX27-25163" fmla="*/ 775910 w 1630849"/>
              <a:gd name="connsiteY27-25164" fmla="*/ 415637 h 5680363"/>
              <a:gd name="connsiteX28-25165" fmla="*/ 1025293 w 1630849"/>
              <a:gd name="connsiteY28-25166" fmla="*/ 152399 h 5680363"/>
              <a:gd name="connsiteX29-25167" fmla="*/ 1011437 w 1630849"/>
              <a:gd name="connsiteY29-25168" fmla="*/ 360219 h 5680363"/>
              <a:gd name="connsiteX30-25169" fmla="*/ 1039146 w 1630849"/>
              <a:gd name="connsiteY30-25170" fmla="*/ 623455 h 5680363"/>
              <a:gd name="connsiteX31-25171" fmla="*/ 1080709 w 1630849"/>
              <a:gd name="connsiteY31-25172" fmla="*/ 762001 h 5680363"/>
              <a:gd name="connsiteX32-25173" fmla="*/ 928310 w 1630849"/>
              <a:gd name="connsiteY32-25174" fmla="*/ 886691 h 5680363"/>
              <a:gd name="connsiteX33-25175" fmla="*/ 1108419 w 1630849"/>
              <a:gd name="connsiteY33-25176" fmla="*/ 955964 h 5680363"/>
              <a:gd name="connsiteX34-25177" fmla="*/ 789764 w 1630849"/>
              <a:gd name="connsiteY34-25178" fmla="*/ 1066801 h 5680363"/>
              <a:gd name="connsiteX35-25179" fmla="*/ 775909 w 1630849"/>
              <a:gd name="connsiteY35-25180" fmla="*/ 1163782 h 5680363"/>
              <a:gd name="connsiteX36-25181" fmla="*/ 1025292 w 1630849"/>
              <a:gd name="connsiteY36-25182" fmla="*/ 1011382 h 5680363"/>
              <a:gd name="connsiteX37-25183" fmla="*/ 1080710 w 1630849"/>
              <a:gd name="connsiteY37-25184" fmla="*/ 775855 h 5680363"/>
              <a:gd name="connsiteX38-25185" fmla="*/ 1011437 w 1630849"/>
              <a:gd name="connsiteY38-25186" fmla="*/ 568037 h 5680363"/>
              <a:gd name="connsiteX39-25187" fmla="*/ 1025292 w 1630849"/>
              <a:gd name="connsiteY39-25188" fmla="*/ 332510 h 5680363"/>
              <a:gd name="connsiteX40-25189" fmla="*/ 734346 w 1630849"/>
              <a:gd name="connsiteY40-25190" fmla="*/ 429491 h 5680363"/>
              <a:gd name="connsiteX41-25191" fmla="*/ 595801 w 1630849"/>
              <a:gd name="connsiteY41-25192" fmla="*/ 346364 h 5680363"/>
              <a:gd name="connsiteX42-25193" fmla="*/ 554237 w 1630849"/>
              <a:gd name="connsiteY42-25194" fmla="*/ 665019 h 5680363"/>
              <a:gd name="connsiteX43-25195" fmla="*/ 568092 w 1630849"/>
              <a:gd name="connsiteY43-25196" fmla="*/ 678873 h 5680363"/>
              <a:gd name="connsiteX44-25197" fmla="*/ 429546 w 1630849"/>
              <a:gd name="connsiteY44-25198" fmla="*/ 581892 h 5680363"/>
              <a:gd name="connsiteX45-25199" fmla="*/ 415693 w 1630849"/>
              <a:gd name="connsiteY45-25200" fmla="*/ 1066800 h 5680363"/>
              <a:gd name="connsiteX46-25201" fmla="*/ 498820 w 1630849"/>
              <a:gd name="connsiteY46-25202" fmla="*/ 1094509 h 5680363"/>
              <a:gd name="connsiteX47-25203" fmla="*/ 609656 w 1630849"/>
              <a:gd name="connsiteY47-25204" fmla="*/ 1108363 h 5680363"/>
              <a:gd name="connsiteX48-25205" fmla="*/ 692784 w 1630849"/>
              <a:gd name="connsiteY48-25206" fmla="*/ 1136072 h 5680363"/>
              <a:gd name="connsiteX49-25207" fmla="*/ 734347 w 1630849"/>
              <a:gd name="connsiteY49-25208" fmla="*/ 1163781 h 5680363"/>
              <a:gd name="connsiteX50-25209" fmla="*/ 817474 w 1630849"/>
              <a:gd name="connsiteY50-25210" fmla="*/ 1191490 h 5680363"/>
              <a:gd name="connsiteX51-25211" fmla="*/ 845184 w 1630849"/>
              <a:gd name="connsiteY51-25212" fmla="*/ 1219200 h 5680363"/>
              <a:gd name="connsiteX52-25213" fmla="*/ 886747 w 1630849"/>
              <a:gd name="connsiteY52-25214" fmla="*/ 1233054 h 5680363"/>
              <a:gd name="connsiteX53-25215" fmla="*/ 1094565 w 1630849"/>
              <a:gd name="connsiteY53-25216" fmla="*/ 1967344 h 5680363"/>
              <a:gd name="connsiteX54-25217" fmla="*/ 789765 w 1630849"/>
              <a:gd name="connsiteY54-25218" fmla="*/ 1288472 h 5680363"/>
              <a:gd name="connsiteX55-25219" fmla="*/ 734347 w 1630849"/>
              <a:gd name="connsiteY55-25220" fmla="*/ 1302327 h 5680363"/>
              <a:gd name="connsiteX56-25221" fmla="*/ 526529 w 1630849"/>
              <a:gd name="connsiteY56-25222" fmla="*/ 1288472 h 5680363"/>
              <a:gd name="connsiteX57-25223" fmla="*/ 443402 w 1630849"/>
              <a:gd name="connsiteY57-25224" fmla="*/ 1246909 h 5680363"/>
              <a:gd name="connsiteX58-25225" fmla="*/ 401838 w 1630849"/>
              <a:gd name="connsiteY58-25226" fmla="*/ 1233054 h 5680363"/>
              <a:gd name="connsiteX59-25227" fmla="*/ 360274 w 1630849"/>
              <a:gd name="connsiteY59-25228" fmla="*/ 1191490 h 5680363"/>
              <a:gd name="connsiteX60-25229" fmla="*/ 277147 w 1630849"/>
              <a:gd name="connsiteY60-25230" fmla="*/ 1246909 h 5680363"/>
              <a:gd name="connsiteX61-25231" fmla="*/ 263293 w 1630849"/>
              <a:gd name="connsiteY61-25232" fmla="*/ 1288472 h 5680363"/>
              <a:gd name="connsiteX62-25233" fmla="*/ 207874 w 1630849"/>
              <a:gd name="connsiteY62-25234" fmla="*/ 1371600 h 5680363"/>
              <a:gd name="connsiteX63-25235" fmla="*/ 180165 w 1630849"/>
              <a:gd name="connsiteY63-25236" fmla="*/ 1468581 h 5680363"/>
              <a:gd name="connsiteX64-25237" fmla="*/ 124747 w 1630849"/>
              <a:gd name="connsiteY64-25238" fmla="*/ 1551709 h 5680363"/>
              <a:gd name="connsiteX65-25239" fmla="*/ 69329 w 1630849"/>
              <a:gd name="connsiteY65-25240" fmla="*/ 1717963 h 5680363"/>
              <a:gd name="connsiteX66-25241" fmla="*/ 55474 w 1630849"/>
              <a:gd name="connsiteY66-25242" fmla="*/ 1759527 h 5680363"/>
              <a:gd name="connsiteX67-25243" fmla="*/ 41620 w 1630849"/>
              <a:gd name="connsiteY67-25244" fmla="*/ 1801090 h 5680363"/>
              <a:gd name="connsiteX68-25245" fmla="*/ 27765 w 1630849"/>
              <a:gd name="connsiteY68-25246" fmla="*/ 2064327 h 5680363"/>
              <a:gd name="connsiteX69-25247" fmla="*/ 13911 w 1630849"/>
              <a:gd name="connsiteY69-25248" fmla="*/ 2105890 h 5680363"/>
              <a:gd name="connsiteX70-25249" fmla="*/ 69328 w 1630849"/>
              <a:gd name="connsiteY70-25250" fmla="*/ 2576946 h 5680363"/>
              <a:gd name="connsiteX71-25251" fmla="*/ 56 w 1630849"/>
              <a:gd name="connsiteY71-25252" fmla="*/ 2798618 h 5680363"/>
              <a:gd name="connsiteX72-25253" fmla="*/ 13911 w 1630849"/>
              <a:gd name="connsiteY72-25254" fmla="*/ 2840181 h 5680363"/>
              <a:gd name="connsiteX73-25255" fmla="*/ 83184 w 1630849"/>
              <a:gd name="connsiteY73-25256" fmla="*/ 2854036 h 5680363"/>
              <a:gd name="connsiteX74-25257" fmla="*/ 138602 w 1630849"/>
              <a:gd name="connsiteY74-25258" fmla="*/ 2867890 h 5680363"/>
              <a:gd name="connsiteX75-25259" fmla="*/ 221729 w 1630849"/>
              <a:gd name="connsiteY75-25260" fmla="*/ 2840181 h 5680363"/>
              <a:gd name="connsiteX76-25261" fmla="*/ 277147 w 1630849"/>
              <a:gd name="connsiteY76-25262" fmla="*/ 2812472 h 5680363"/>
              <a:gd name="connsiteX77-25263" fmla="*/ 332565 w 1630849"/>
              <a:gd name="connsiteY77-25264" fmla="*/ 2798618 h 5680363"/>
              <a:gd name="connsiteX78-25265" fmla="*/ 457256 w 1630849"/>
              <a:gd name="connsiteY78-25266" fmla="*/ 2770909 h 5680363"/>
              <a:gd name="connsiteX79-25267" fmla="*/ 471111 w 1630849"/>
              <a:gd name="connsiteY79-25268" fmla="*/ 2729345 h 5680363"/>
              <a:gd name="connsiteX80-25269" fmla="*/ 387984 w 1630849"/>
              <a:gd name="connsiteY80-25270" fmla="*/ 2729345 h 5680363"/>
              <a:gd name="connsiteX81-25271" fmla="*/ 277147 w 1630849"/>
              <a:gd name="connsiteY81-25272" fmla="*/ 2812472 h 5680363"/>
              <a:gd name="connsiteX82-25273" fmla="*/ 221729 w 1630849"/>
              <a:gd name="connsiteY82-25274" fmla="*/ 2895600 h 5680363"/>
              <a:gd name="connsiteX83-25275" fmla="*/ 249438 w 1630849"/>
              <a:gd name="connsiteY83-25276" fmla="*/ 2937163 h 5680363"/>
              <a:gd name="connsiteX84-25277" fmla="*/ 332565 w 1630849"/>
              <a:gd name="connsiteY84-25278" fmla="*/ 2964872 h 5680363"/>
              <a:gd name="connsiteX85-25279" fmla="*/ 512674 w 1630849"/>
              <a:gd name="connsiteY85-25280" fmla="*/ 2951018 h 5680363"/>
              <a:gd name="connsiteX86-25281" fmla="*/ 637365 w 1630849"/>
              <a:gd name="connsiteY86-25282" fmla="*/ 2881746 h 5680363"/>
              <a:gd name="connsiteX87-25283" fmla="*/ 845184 w 1630849"/>
              <a:gd name="connsiteY87-25284" fmla="*/ 2909454 h 5680363"/>
              <a:gd name="connsiteX88-25285" fmla="*/ 623510 w 1630849"/>
              <a:gd name="connsiteY88-25286" fmla="*/ 2770908 h 5680363"/>
              <a:gd name="connsiteX89-25287" fmla="*/ 1011438 w 1630849"/>
              <a:gd name="connsiteY89-25288" fmla="*/ 2923309 h 5680363"/>
              <a:gd name="connsiteX90-25289" fmla="*/ 1011438 w 1630849"/>
              <a:gd name="connsiteY90-25290" fmla="*/ 2563091 h 5680363"/>
              <a:gd name="connsiteX91-25291" fmla="*/ 775911 w 1630849"/>
              <a:gd name="connsiteY91-25292" fmla="*/ 2438401 h 5680363"/>
              <a:gd name="connsiteX92-25293" fmla="*/ 471111 w 1630849"/>
              <a:gd name="connsiteY92-25294" fmla="*/ 2175163 h 5680363"/>
              <a:gd name="connsiteX93-25295" fmla="*/ 1149984 w 1630849"/>
              <a:gd name="connsiteY93-25296" fmla="*/ 2521528 h 5680363"/>
              <a:gd name="connsiteX94-25297" fmla="*/ 1454783 w 1630849"/>
              <a:gd name="connsiteY94-25298" fmla="*/ 1870364 h 5680363"/>
              <a:gd name="connsiteX95-25299" fmla="*/ 1219255 w 1630849"/>
              <a:gd name="connsiteY95-25300" fmla="*/ 1593273 h 5680363"/>
              <a:gd name="connsiteX96-25301" fmla="*/ 1066855 w 1630849"/>
              <a:gd name="connsiteY96-25302" fmla="*/ 1828801 h 5680363"/>
              <a:gd name="connsiteX97-25303" fmla="*/ 1011437 w 1630849"/>
              <a:gd name="connsiteY97-25304" fmla="*/ 2008910 h 5680363"/>
              <a:gd name="connsiteX98-25305" fmla="*/ 1066855 w 1630849"/>
              <a:gd name="connsiteY98-25306" fmla="*/ 2064328 h 5680363"/>
              <a:gd name="connsiteX99-25307" fmla="*/ 623510 w 1630849"/>
              <a:gd name="connsiteY99-25308" fmla="*/ 1524001 h 5680363"/>
              <a:gd name="connsiteX100-25309" fmla="*/ 748201 w 1630849"/>
              <a:gd name="connsiteY100-25310" fmla="*/ 1648691 h 5680363"/>
              <a:gd name="connsiteX101-25311" fmla="*/ 942166 w 1630849"/>
              <a:gd name="connsiteY101-25312" fmla="*/ 1981200 h 5680363"/>
              <a:gd name="connsiteX102-25313" fmla="*/ 1080710 w 1630849"/>
              <a:gd name="connsiteY102-25314" fmla="*/ 1745673 h 5680363"/>
              <a:gd name="connsiteX103-25315" fmla="*/ 1233110 w 1630849"/>
              <a:gd name="connsiteY103-25316" fmla="*/ 1551710 h 5680363"/>
              <a:gd name="connsiteX104-25317" fmla="*/ 1440927 w 1630849"/>
              <a:gd name="connsiteY104-25318" fmla="*/ 1690255 h 5680363"/>
              <a:gd name="connsiteX105-25319" fmla="*/ 1260818 w 1630849"/>
              <a:gd name="connsiteY105-25320" fmla="*/ 1482437 h 5680363"/>
              <a:gd name="connsiteX106-25321" fmla="*/ 1316237 w 1630849"/>
              <a:gd name="connsiteY106-25322" fmla="*/ 1468582 h 5680363"/>
              <a:gd name="connsiteX107-25323" fmla="*/ 1482493 w 1630849"/>
              <a:gd name="connsiteY107-25324" fmla="*/ 1385456 h 5680363"/>
              <a:gd name="connsiteX108-25325" fmla="*/ 1607183 w 1630849"/>
              <a:gd name="connsiteY108-25326" fmla="*/ 1634837 h 5680363"/>
              <a:gd name="connsiteX109-25327" fmla="*/ 1496346 w 1630849"/>
              <a:gd name="connsiteY109-25328" fmla="*/ 1704110 h 5680363"/>
              <a:gd name="connsiteX110-25329" fmla="*/ 1621037 w 1630849"/>
              <a:gd name="connsiteY110-25330" fmla="*/ 1676401 h 5680363"/>
              <a:gd name="connsiteX111-25331" fmla="*/ 1607184 w 1630849"/>
              <a:gd name="connsiteY111-25332" fmla="*/ 1870364 h 5680363"/>
              <a:gd name="connsiteX112-25333" fmla="*/ 1454784 w 1630849"/>
              <a:gd name="connsiteY112-25334" fmla="*/ 1828801 h 5680363"/>
              <a:gd name="connsiteX113-25335" fmla="*/ 1260820 w 1630849"/>
              <a:gd name="connsiteY113-25336" fmla="*/ 2313710 h 5680363"/>
              <a:gd name="connsiteX114-25337" fmla="*/ 1177693 w 1630849"/>
              <a:gd name="connsiteY114-25338" fmla="*/ 2507673 h 5680363"/>
              <a:gd name="connsiteX115-25339" fmla="*/ 1053002 w 1630849"/>
              <a:gd name="connsiteY115-25340" fmla="*/ 2521528 h 5680363"/>
              <a:gd name="connsiteX116-25341" fmla="*/ 1011438 w 1630849"/>
              <a:gd name="connsiteY116-25342" fmla="*/ 3048000 h 5680363"/>
              <a:gd name="connsiteX117-25343" fmla="*/ 291002 w 1630849"/>
              <a:gd name="connsiteY117-25344" fmla="*/ 3034145 h 5680363"/>
              <a:gd name="connsiteX118-25345" fmla="*/ 235584 w 1630849"/>
              <a:gd name="connsiteY118-25346" fmla="*/ 3020290 h 5680363"/>
              <a:gd name="connsiteX119-25347" fmla="*/ 124747 w 1630849"/>
              <a:gd name="connsiteY119-25348" fmla="*/ 3006436 h 5680363"/>
              <a:gd name="connsiteX120-25349" fmla="*/ 83184 w 1630849"/>
              <a:gd name="connsiteY120-25350" fmla="*/ 2895600 h 5680363"/>
              <a:gd name="connsiteX121-25351" fmla="*/ 55474 w 1630849"/>
              <a:gd name="connsiteY121-25352" fmla="*/ 2854036 h 5680363"/>
              <a:gd name="connsiteX122-25353" fmla="*/ 69329 w 1630849"/>
              <a:gd name="connsiteY122-25354" fmla="*/ 2895600 h 5680363"/>
              <a:gd name="connsiteX123-25355" fmla="*/ 83184 w 1630849"/>
              <a:gd name="connsiteY123-25356" fmla="*/ 3255818 h 5680363"/>
              <a:gd name="connsiteX124-25357" fmla="*/ 110893 w 1630849"/>
              <a:gd name="connsiteY124-25358" fmla="*/ 3297381 h 5680363"/>
              <a:gd name="connsiteX125-25359" fmla="*/ 124747 w 1630849"/>
              <a:gd name="connsiteY125-25360" fmla="*/ 3338945 h 5680363"/>
              <a:gd name="connsiteX126-25361" fmla="*/ 138602 w 1630849"/>
              <a:gd name="connsiteY126-25362" fmla="*/ 3574472 h 5680363"/>
              <a:gd name="connsiteX127-25363" fmla="*/ 180165 w 1630849"/>
              <a:gd name="connsiteY127-25364" fmla="*/ 3657600 h 5680363"/>
              <a:gd name="connsiteX128-25365" fmla="*/ 207874 w 1630849"/>
              <a:gd name="connsiteY128-25366" fmla="*/ 3740727 h 5680363"/>
              <a:gd name="connsiteX129-25367" fmla="*/ 263293 w 1630849"/>
              <a:gd name="connsiteY129-25368" fmla="*/ 3810000 h 5680363"/>
              <a:gd name="connsiteX130-25369" fmla="*/ 401838 w 1630849"/>
              <a:gd name="connsiteY130-25370" fmla="*/ 4544290 h 5680363"/>
              <a:gd name="connsiteX131-25371" fmla="*/ 471111 w 1630849"/>
              <a:gd name="connsiteY131-25372" fmla="*/ 5583382 h 5680363"/>
              <a:gd name="connsiteX132-25373" fmla="*/ 443402 w 1630849"/>
              <a:gd name="connsiteY132-25374" fmla="*/ 5181601 h 5680363"/>
              <a:gd name="connsiteX133-25375" fmla="*/ 332565 w 1630849"/>
              <a:gd name="connsiteY133-25376" fmla="*/ 3976254 h 5680363"/>
              <a:gd name="connsiteX134-25377" fmla="*/ 207874 w 1630849"/>
              <a:gd name="connsiteY134-25378" fmla="*/ 5264727 h 5680363"/>
              <a:gd name="connsiteX135-25379" fmla="*/ 166311 w 1630849"/>
              <a:gd name="connsiteY135-25380" fmla="*/ 5541818 h 5680363"/>
              <a:gd name="connsiteX136-25381" fmla="*/ 138602 w 1630849"/>
              <a:gd name="connsiteY136-25382" fmla="*/ 5583381 h 5680363"/>
              <a:gd name="connsiteX137-25383" fmla="*/ 304856 w 1630849"/>
              <a:gd name="connsiteY137-25384" fmla="*/ 5611091 h 5680363"/>
              <a:gd name="connsiteX138-25385" fmla="*/ 706638 w 1630849"/>
              <a:gd name="connsiteY138-25386" fmla="*/ 5597237 h 5680363"/>
              <a:gd name="connsiteX139-25387" fmla="*/ 748202 w 1630849"/>
              <a:gd name="connsiteY139-25388" fmla="*/ 5389419 h 5680363"/>
              <a:gd name="connsiteX140-25389" fmla="*/ 748202 w 1630849"/>
              <a:gd name="connsiteY140-25390" fmla="*/ 3893128 h 5680363"/>
              <a:gd name="connsiteX141-25391" fmla="*/ 706638 w 1630849"/>
              <a:gd name="connsiteY141-25392" fmla="*/ 3075710 h 5680363"/>
              <a:gd name="connsiteX142-25393" fmla="*/ 845184 w 1630849"/>
              <a:gd name="connsiteY142-25394" fmla="*/ 3061855 h 5680363"/>
              <a:gd name="connsiteX143-25395" fmla="*/ 1011438 w 1630849"/>
              <a:gd name="connsiteY143-25396" fmla="*/ 3048001 h 5680363"/>
              <a:gd name="connsiteX144-25397" fmla="*/ 1053002 w 1630849"/>
              <a:gd name="connsiteY144-25398" fmla="*/ 3034146 h 5680363"/>
              <a:gd name="connsiteX145-25399" fmla="*/ 1080711 w 1630849"/>
              <a:gd name="connsiteY145-25400" fmla="*/ 3283528 h 5680363"/>
              <a:gd name="connsiteX146-25401" fmla="*/ 1149984 w 1630849"/>
              <a:gd name="connsiteY146-25402" fmla="*/ 3713020 h 5680363"/>
              <a:gd name="connsiteX147-25403" fmla="*/ 1177694 w 1630849"/>
              <a:gd name="connsiteY147-25404" fmla="*/ 4904510 h 5680363"/>
              <a:gd name="connsiteX148-25405" fmla="*/ 1094564 w 1630849"/>
              <a:gd name="connsiteY148-25406" fmla="*/ 5680363 h 5680363"/>
              <a:gd name="connsiteX0-25407" fmla="*/ 969874 w 1630849"/>
              <a:gd name="connsiteY0-25408" fmla="*/ 304800 h 5680363"/>
              <a:gd name="connsiteX1-25409" fmla="*/ 900602 w 1630849"/>
              <a:gd name="connsiteY1-25410" fmla="*/ 374072 h 5680363"/>
              <a:gd name="connsiteX2-25411" fmla="*/ 1094565 w 1630849"/>
              <a:gd name="connsiteY2-25412" fmla="*/ 277090 h 5680363"/>
              <a:gd name="connsiteX3-25413" fmla="*/ 1080711 w 1630849"/>
              <a:gd name="connsiteY3-25414" fmla="*/ 193963 h 5680363"/>
              <a:gd name="connsiteX4-25415" fmla="*/ 1025293 w 1630849"/>
              <a:gd name="connsiteY4-25416" fmla="*/ 124690 h 5680363"/>
              <a:gd name="connsiteX5-25417" fmla="*/ 956020 w 1630849"/>
              <a:gd name="connsiteY5-25418" fmla="*/ 69272 h 5680363"/>
              <a:gd name="connsiteX6-25419" fmla="*/ 831329 w 1630849"/>
              <a:gd name="connsiteY6-25420" fmla="*/ 0 h 5680363"/>
              <a:gd name="connsiteX7-25421" fmla="*/ 401838 w 1630849"/>
              <a:gd name="connsiteY7-25422" fmla="*/ 13854 h 5680363"/>
              <a:gd name="connsiteX8-25423" fmla="*/ 360274 w 1630849"/>
              <a:gd name="connsiteY8-25424" fmla="*/ 27709 h 5680363"/>
              <a:gd name="connsiteX9-25425" fmla="*/ 318711 w 1630849"/>
              <a:gd name="connsiteY9-25426" fmla="*/ 55418 h 5680363"/>
              <a:gd name="connsiteX10-25427" fmla="*/ 277147 w 1630849"/>
              <a:gd name="connsiteY10-25428" fmla="*/ 96981 h 5680363"/>
              <a:gd name="connsiteX11-25429" fmla="*/ 263293 w 1630849"/>
              <a:gd name="connsiteY11-25430" fmla="*/ 138545 h 5680363"/>
              <a:gd name="connsiteX12-25431" fmla="*/ 180165 w 1630849"/>
              <a:gd name="connsiteY12-25432" fmla="*/ 180109 h 5680363"/>
              <a:gd name="connsiteX13-25433" fmla="*/ 166311 w 1630849"/>
              <a:gd name="connsiteY13-25434" fmla="*/ 346363 h 5680363"/>
              <a:gd name="connsiteX14-25435" fmla="*/ 138602 w 1630849"/>
              <a:gd name="connsiteY14-25436" fmla="*/ 387927 h 5680363"/>
              <a:gd name="connsiteX15-25437" fmla="*/ 97038 w 1630849"/>
              <a:gd name="connsiteY15-25438" fmla="*/ 457200 h 5680363"/>
              <a:gd name="connsiteX16-25439" fmla="*/ 124747 w 1630849"/>
              <a:gd name="connsiteY16-25440" fmla="*/ 498763 h 5680363"/>
              <a:gd name="connsiteX17-25441" fmla="*/ 207874 w 1630849"/>
              <a:gd name="connsiteY17-25442" fmla="*/ 526472 h 5680363"/>
              <a:gd name="connsiteX18-25443" fmla="*/ 235584 w 1630849"/>
              <a:gd name="connsiteY18-25444" fmla="*/ 568036 h 5680363"/>
              <a:gd name="connsiteX19-25445" fmla="*/ 249438 w 1630849"/>
              <a:gd name="connsiteY19-25446" fmla="*/ 678872 h 5680363"/>
              <a:gd name="connsiteX20-25447" fmla="*/ 291002 w 1630849"/>
              <a:gd name="connsiteY20-25448" fmla="*/ 692727 h 5680363"/>
              <a:gd name="connsiteX21-25449" fmla="*/ 332565 w 1630849"/>
              <a:gd name="connsiteY21-25450" fmla="*/ 720436 h 5680363"/>
              <a:gd name="connsiteX22-25451" fmla="*/ 346420 w 1630849"/>
              <a:gd name="connsiteY22-25452" fmla="*/ 762000 h 5680363"/>
              <a:gd name="connsiteX23-25453" fmla="*/ 443401 w 1630849"/>
              <a:gd name="connsiteY23-25454" fmla="*/ 803564 h 5680363"/>
              <a:gd name="connsiteX24-25455" fmla="*/ 374128 w 1630849"/>
              <a:gd name="connsiteY24-25456" fmla="*/ 609601 h 5680363"/>
              <a:gd name="connsiteX25-25457" fmla="*/ 568092 w 1630849"/>
              <a:gd name="connsiteY25-25458" fmla="*/ 637310 h 5680363"/>
              <a:gd name="connsiteX26-25459" fmla="*/ 609655 w 1630849"/>
              <a:gd name="connsiteY26-25460" fmla="*/ 360219 h 5680363"/>
              <a:gd name="connsiteX27-25461" fmla="*/ 775910 w 1630849"/>
              <a:gd name="connsiteY27-25462" fmla="*/ 415637 h 5680363"/>
              <a:gd name="connsiteX28-25463" fmla="*/ 1025293 w 1630849"/>
              <a:gd name="connsiteY28-25464" fmla="*/ 152399 h 5680363"/>
              <a:gd name="connsiteX29-25465" fmla="*/ 1011437 w 1630849"/>
              <a:gd name="connsiteY29-25466" fmla="*/ 360219 h 5680363"/>
              <a:gd name="connsiteX30-25467" fmla="*/ 1039146 w 1630849"/>
              <a:gd name="connsiteY30-25468" fmla="*/ 623455 h 5680363"/>
              <a:gd name="connsiteX31-25469" fmla="*/ 1080709 w 1630849"/>
              <a:gd name="connsiteY31-25470" fmla="*/ 762001 h 5680363"/>
              <a:gd name="connsiteX32-25471" fmla="*/ 928310 w 1630849"/>
              <a:gd name="connsiteY32-25472" fmla="*/ 886691 h 5680363"/>
              <a:gd name="connsiteX33-25473" fmla="*/ 1108419 w 1630849"/>
              <a:gd name="connsiteY33-25474" fmla="*/ 955964 h 5680363"/>
              <a:gd name="connsiteX34-25475" fmla="*/ 789764 w 1630849"/>
              <a:gd name="connsiteY34-25476" fmla="*/ 1066801 h 5680363"/>
              <a:gd name="connsiteX35-25477" fmla="*/ 775909 w 1630849"/>
              <a:gd name="connsiteY35-25478" fmla="*/ 1163782 h 5680363"/>
              <a:gd name="connsiteX36-25479" fmla="*/ 1025292 w 1630849"/>
              <a:gd name="connsiteY36-25480" fmla="*/ 1011382 h 5680363"/>
              <a:gd name="connsiteX37-25481" fmla="*/ 1080710 w 1630849"/>
              <a:gd name="connsiteY37-25482" fmla="*/ 775855 h 5680363"/>
              <a:gd name="connsiteX38-25483" fmla="*/ 1011437 w 1630849"/>
              <a:gd name="connsiteY38-25484" fmla="*/ 568037 h 5680363"/>
              <a:gd name="connsiteX39-25485" fmla="*/ 1025292 w 1630849"/>
              <a:gd name="connsiteY39-25486" fmla="*/ 332510 h 5680363"/>
              <a:gd name="connsiteX40-25487" fmla="*/ 734346 w 1630849"/>
              <a:gd name="connsiteY40-25488" fmla="*/ 429491 h 5680363"/>
              <a:gd name="connsiteX41-25489" fmla="*/ 595801 w 1630849"/>
              <a:gd name="connsiteY41-25490" fmla="*/ 346364 h 5680363"/>
              <a:gd name="connsiteX42-25491" fmla="*/ 554237 w 1630849"/>
              <a:gd name="connsiteY42-25492" fmla="*/ 665019 h 5680363"/>
              <a:gd name="connsiteX43-25493" fmla="*/ 568092 w 1630849"/>
              <a:gd name="connsiteY43-25494" fmla="*/ 678873 h 5680363"/>
              <a:gd name="connsiteX44-25495" fmla="*/ 429546 w 1630849"/>
              <a:gd name="connsiteY44-25496" fmla="*/ 581892 h 5680363"/>
              <a:gd name="connsiteX45-25497" fmla="*/ 415693 w 1630849"/>
              <a:gd name="connsiteY45-25498" fmla="*/ 1066800 h 5680363"/>
              <a:gd name="connsiteX46-25499" fmla="*/ 498820 w 1630849"/>
              <a:gd name="connsiteY46-25500" fmla="*/ 1094509 h 5680363"/>
              <a:gd name="connsiteX47-25501" fmla="*/ 609656 w 1630849"/>
              <a:gd name="connsiteY47-25502" fmla="*/ 1108363 h 5680363"/>
              <a:gd name="connsiteX48-25503" fmla="*/ 692784 w 1630849"/>
              <a:gd name="connsiteY48-25504" fmla="*/ 1136072 h 5680363"/>
              <a:gd name="connsiteX49-25505" fmla="*/ 734347 w 1630849"/>
              <a:gd name="connsiteY49-25506" fmla="*/ 1163781 h 5680363"/>
              <a:gd name="connsiteX50-25507" fmla="*/ 817474 w 1630849"/>
              <a:gd name="connsiteY50-25508" fmla="*/ 1191490 h 5680363"/>
              <a:gd name="connsiteX51-25509" fmla="*/ 845184 w 1630849"/>
              <a:gd name="connsiteY51-25510" fmla="*/ 1219200 h 5680363"/>
              <a:gd name="connsiteX52-25511" fmla="*/ 886747 w 1630849"/>
              <a:gd name="connsiteY52-25512" fmla="*/ 1233054 h 5680363"/>
              <a:gd name="connsiteX53-25513" fmla="*/ 1094565 w 1630849"/>
              <a:gd name="connsiteY53-25514" fmla="*/ 1967344 h 5680363"/>
              <a:gd name="connsiteX54-25515" fmla="*/ 942164 w 1630849"/>
              <a:gd name="connsiteY54-25516" fmla="*/ 1454728 h 5680363"/>
              <a:gd name="connsiteX55-25517" fmla="*/ 789765 w 1630849"/>
              <a:gd name="connsiteY55-25518" fmla="*/ 1288472 h 5680363"/>
              <a:gd name="connsiteX56-25519" fmla="*/ 734347 w 1630849"/>
              <a:gd name="connsiteY56-25520" fmla="*/ 1302327 h 5680363"/>
              <a:gd name="connsiteX57-25521" fmla="*/ 526529 w 1630849"/>
              <a:gd name="connsiteY57-25522" fmla="*/ 1288472 h 5680363"/>
              <a:gd name="connsiteX58-25523" fmla="*/ 443402 w 1630849"/>
              <a:gd name="connsiteY58-25524" fmla="*/ 1246909 h 5680363"/>
              <a:gd name="connsiteX59-25525" fmla="*/ 401838 w 1630849"/>
              <a:gd name="connsiteY59-25526" fmla="*/ 1233054 h 5680363"/>
              <a:gd name="connsiteX60-25527" fmla="*/ 360274 w 1630849"/>
              <a:gd name="connsiteY60-25528" fmla="*/ 1191490 h 5680363"/>
              <a:gd name="connsiteX61-25529" fmla="*/ 277147 w 1630849"/>
              <a:gd name="connsiteY61-25530" fmla="*/ 1246909 h 5680363"/>
              <a:gd name="connsiteX62-25531" fmla="*/ 263293 w 1630849"/>
              <a:gd name="connsiteY62-25532" fmla="*/ 1288472 h 5680363"/>
              <a:gd name="connsiteX63-25533" fmla="*/ 207874 w 1630849"/>
              <a:gd name="connsiteY63-25534" fmla="*/ 1371600 h 5680363"/>
              <a:gd name="connsiteX64-25535" fmla="*/ 180165 w 1630849"/>
              <a:gd name="connsiteY64-25536" fmla="*/ 1468581 h 5680363"/>
              <a:gd name="connsiteX65-25537" fmla="*/ 124747 w 1630849"/>
              <a:gd name="connsiteY65-25538" fmla="*/ 1551709 h 5680363"/>
              <a:gd name="connsiteX66-25539" fmla="*/ 69329 w 1630849"/>
              <a:gd name="connsiteY66-25540" fmla="*/ 1717963 h 5680363"/>
              <a:gd name="connsiteX67-25541" fmla="*/ 55474 w 1630849"/>
              <a:gd name="connsiteY67-25542" fmla="*/ 1759527 h 5680363"/>
              <a:gd name="connsiteX68-25543" fmla="*/ 41620 w 1630849"/>
              <a:gd name="connsiteY68-25544" fmla="*/ 1801090 h 5680363"/>
              <a:gd name="connsiteX69-25545" fmla="*/ 27765 w 1630849"/>
              <a:gd name="connsiteY69-25546" fmla="*/ 2064327 h 5680363"/>
              <a:gd name="connsiteX70-25547" fmla="*/ 13911 w 1630849"/>
              <a:gd name="connsiteY70-25548" fmla="*/ 2105890 h 5680363"/>
              <a:gd name="connsiteX71-25549" fmla="*/ 69328 w 1630849"/>
              <a:gd name="connsiteY71-25550" fmla="*/ 2576946 h 5680363"/>
              <a:gd name="connsiteX72-25551" fmla="*/ 56 w 1630849"/>
              <a:gd name="connsiteY72-25552" fmla="*/ 2798618 h 5680363"/>
              <a:gd name="connsiteX73-25553" fmla="*/ 13911 w 1630849"/>
              <a:gd name="connsiteY73-25554" fmla="*/ 2840181 h 5680363"/>
              <a:gd name="connsiteX74-25555" fmla="*/ 83184 w 1630849"/>
              <a:gd name="connsiteY74-25556" fmla="*/ 2854036 h 5680363"/>
              <a:gd name="connsiteX75-25557" fmla="*/ 138602 w 1630849"/>
              <a:gd name="connsiteY75-25558" fmla="*/ 2867890 h 5680363"/>
              <a:gd name="connsiteX76-25559" fmla="*/ 221729 w 1630849"/>
              <a:gd name="connsiteY76-25560" fmla="*/ 2840181 h 5680363"/>
              <a:gd name="connsiteX77-25561" fmla="*/ 277147 w 1630849"/>
              <a:gd name="connsiteY77-25562" fmla="*/ 2812472 h 5680363"/>
              <a:gd name="connsiteX78-25563" fmla="*/ 332565 w 1630849"/>
              <a:gd name="connsiteY78-25564" fmla="*/ 2798618 h 5680363"/>
              <a:gd name="connsiteX79-25565" fmla="*/ 457256 w 1630849"/>
              <a:gd name="connsiteY79-25566" fmla="*/ 2770909 h 5680363"/>
              <a:gd name="connsiteX80-25567" fmla="*/ 471111 w 1630849"/>
              <a:gd name="connsiteY80-25568" fmla="*/ 2729345 h 5680363"/>
              <a:gd name="connsiteX81-25569" fmla="*/ 387984 w 1630849"/>
              <a:gd name="connsiteY81-25570" fmla="*/ 2729345 h 5680363"/>
              <a:gd name="connsiteX82-25571" fmla="*/ 277147 w 1630849"/>
              <a:gd name="connsiteY82-25572" fmla="*/ 2812472 h 5680363"/>
              <a:gd name="connsiteX83-25573" fmla="*/ 221729 w 1630849"/>
              <a:gd name="connsiteY83-25574" fmla="*/ 2895600 h 5680363"/>
              <a:gd name="connsiteX84-25575" fmla="*/ 249438 w 1630849"/>
              <a:gd name="connsiteY84-25576" fmla="*/ 2937163 h 5680363"/>
              <a:gd name="connsiteX85-25577" fmla="*/ 332565 w 1630849"/>
              <a:gd name="connsiteY85-25578" fmla="*/ 2964872 h 5680363"/>
              <a:gd name="connsiteX86-25579" fmla="*/ 512674 w 1630849"/>
              <a:gd name="connsiteY86-25580" fmla="*/ 2951018 h 5680363"/>
              <a:gd name="connsiteX87-25581" fmla="*/ 637365 w 1630849"/>
              <a:gd name="connsiteY87-25582" fmla="*/ 2881746 h 5680363"/>
              <a:gd name="connsiteX88-25583" fmla="*/ 845184 w 1630849"/>
              <a:gd name="connsiteY88-25584" fmla="*/ 2909454 h 5680363"/>
              <a:gd name="connsiteX89-25585" fmla="*/ 623510 w 1630849"/>
              <a:gd name="connsiteY89-25586" fmla="*/ 2770908 h 5680363"/>
              <a:gd name="connsiteX90-25587" fmla="*/ 1011438 w 1630849"/>
              <a:gd name="connsiteY90-25588" fmla="*/ 2923309 h 5680363"/>
              <a:gd name="connsiteX91-25589" fmla="*/ 1011438 w 1630849"/>
              <a:gd name="connsiteY91-25590" fmla="*/ 2563091 h 5680363"/>
              <a:gd name="connsiteX92-25591" fmla="*/ 775911 w 1630849"/>
              <a:gd name="connsiteY92-25592" fmla="*/ 2438401 h 5680363"/>
              <a:gd name="connsiteX93-25593" fmla="*/ 471111 w 1630849"/>
              <a:gd name="connsiteY93-25594" fmla="*/ 2175163 h 5680363"/>
              <a:gd name="connsiteX94-25595" fmla="*/ 1149984 w 1630849"/>
              <a:gd name="connsiteY94-25596" fmla="*/ 2521528 h 5680363"/>
              <a:gd name="connsiteX95-25597" fmla="*/ 1454783 w 1630849"/>
              <a:gd name="connsiteY95-25598" fmla="*/ 1870364 h 5680363"/>
              <a:gd name="connsiteX96-25599" fmla="*/ 1219255 w 1630849"/>
              <a:gd name="connsiteY96-25600" fmla="*/ 1593273 h 5680363"/>
              <a:gd name="connsiteX97-25601" fmla="*/ 1066855 w 1630849"/>
              <a:gd name="connsiteY97-25602" fmla="*/ 1828801 h 5680363"/>
              <a:gd name="connsiteX98-25603" fmla="*/ 1011437 w 1630849"/>
              <a:gd name="connsiteY98-25604" fmla="*/ 2008910 h 5680363"/>
              <a:gd name="connsiteX99-25605" fmla="*/ 1066855 w 1630849"/>
              <a:gd name="connsiteY99-25606" fmla="*/ 2064328 h 5680363"/>
              <a:gd name="connsiteX100-25607" fmla="*/ 623510 w 1630849"/>
              <a:gd name="connsiteY100-25608" fmla="*/ 1524001 h 5680363"/>
              <a:gd name="connsiteX101-25609" fmla="*/ 748201 w 1630849"/>
              <a:gd name="connsiteY101-25610" fmla="*/ 1648691 h 5680363"/>
              <a:gd name="connsiteX102-25611" fmla="*/ 942166 w 1630849"/>
              <a:gd name="connsiteY102-25612" fmla="*/ 1981200 h 5680363"/>
              <a:gd name="connsiteX103-25613" fmla="*/ 1080710 w 1630849"/>
              <a:gd name="connsiteY103-25614" fmla="*/ 1745673 h 5680363"/>
              <a:gd name="connsiteX104-25615" fmla="*/ 1233110 w 1630849"/>
              <a:gd name="connsiteY104-25616" fmla="*/ 1551710 h 5680363"/>
              <a:gd name="connsiteX105-25617" fmla="*/ 1440927 w 1630849"/>
              <a:gd name="connsiteY105-25618" fmla="*/ 1690255 h 5680363"/>
              <a:gd name="connsiteX106-25619" fmla="*/ 1260818 w 1630849"/>
              <a:gd name="connsiteY106-25620" fmla="*/ 1482437 h 5680363"/>
              <a:gd name="connsiteX107-25621" fmla="*/ 1316237 w 1630849"/>
              <a:gd name="connsiteY107-25622" fmla="*/ 1468582 h 5680363"/>
              <a:gd name="connsiteX108-25623" fmla="*/ 1482493 w 1630849"/>
              <a:gd name="connsiteY108-25624" fmla="*/ 1385456 h 5680363"/>
              <a:gd name="connsiteX109-25625" fmla="*/ 1607183 w 1630849"/>
              <a:gd name="connsiteY109-25626" fmla="*/ 1634837 h 5680363"/>
              <a:gd name="connsiteX110-25627" fmla="*/ 1496346 w 1630849"/>
              <a:gd name="connsiteY110-25628" fmla="*/ 1704110 h 5680363"/>
              <a:gd name="connsiteX111-25629" fmla="*/ 1621037 w 1630849"/>
              <a:gd name="connsiteY111-25630" fmla="*/ 1676401 h 5680363"/>
              <a:gd name="connsiteX112-25631" fmla="*/ 1607184 w 1630849"/>
              <a:gd name="connsiteY112-25632" fmla="*/ 1870364 h 5680363"/>
              <a:gd name="connsiteX113-25633" fmla="*/ 1454784 w 1630849"/>
              <a:gd name="connsiteY113-25634" fmla="*/ 1828801 h 5680363"/>
              <a:gd name="connsiteX114-25635" fmla="*/ 1260820 w 1630849"/>
              <a:gd name="connsiteY114-25636" fmla="*/ 2313710 h 5680363"/>
              <a:gd name="connsiteX115-25637" fmla="*/ 1177693 w 1630849"/>
              <a:gd name="connsiteY115-25638" fmla="*/ 2507673 h 5680363"/>
              <a:gd name="connsiteX116-25639" fmla="*/ 1053002 w 1630849"/>
              <a:gd name="connsiteY116-25640" fmla="*/ 2521528 h 5680363"/>
              <a:gd name="connsiteX117-25641" fmla="*/ 1011438 w 1630849"/>
              <a:gd name="connsiteY117-25642" fmla="*/ 3048000 h 5680363"/>
              <a:gd name="connsiteX118-25643" fmla="*/ 291002 w 1630849"/>
              <a:gd name="connsiteY118-25644" fmla="*/ 3034145 h 5680363"/>
              <a:gd name="connsiteX119-25645" fmla="*/ 235584 w 1630849"/>
              <a:gd name="connsiteY119-25646" fmla="*/ 3020290 h 5680363"/>
              <a:gd name="connsiteX120-25647" fmla="*/ 124747 w 1630849"/>
              <a:gd name="connsiteY120-25648" fmla="*/ 3006436 h 5680363"/>
              <a:gd name="connsiteX121-25649" fmla="*/ 83184 w 1630849"/>
              <a:gd name="connsiteY121-25650" fmla="*/ 2895600 h 5680363"/>
              <a:gd name="connsiteX122-25651" fmla="*/ 55474 w 1630849"/>
              <a:gd name="connsiteY122-25652" fmla="*/ 2854036 h 5680363"/>
              <a:gd name="connsiteX123-25653" fmla="*/ 69329 w 1630849"/>
              <a:gd name="connsiteY123-25654" fmla="*/ 2895600 h 5680363"/>
              <a:gd name="connsiteX124-25655" fmla="*/ 83184 w 1630849"/>
              <a:gd name="connsiteY124-25656" fmla="*/ 3255818 h 5680363"/>
              <a:gd name="connsiteX125-25657" fmla="*/ 110893 w 1630849"/>
              <a:gd name="connsiteY125-25658" fmla="*/ 3297381 h 5680363"/>
              <a:gd name="connsiteX126-25659" fmla="*/ 124747 w 1630849"/>
              <a:gd name="connsiteY126-25660" fmla="*/ 3338945 h 5680363"/>
              <a:gd name="connsiteX127-25661" fmla="*/ 138602 w 1630849"/>
              <a:gd name="connsiteY127-25662" fmla="*/ 3574472 h 5680363"/>
              <a:gd name="connsiteX128-25663" fmla="*/ 180165 w 1630849"/>
              <a:gd name="connsiteY128-25664" fmla="*/ 3657600 h 5680363"/>
              <a:gd name="connsiteX129-25665" fmla="*/ 207874 w 1630849"/>
              <a:gd name="connsiteY129-25666" fmla="*/ 3740727 h 5680363"/>
              <a:gd name="connsiteX130-25667" fmla="*/ 263293 w 1630849"/>
              <a:gd name="connsiteY130-25668" fmla="*/ 3810000 h 5680363"/>
              <a:gd name="connsiteX131-25669" fmla="*/ 401838 w 1630849"/>
              <a:gd name="connsiteY131-25670" fmla="*/ 4544290 h 5680363"/>
              <a:gd name="connsiteX132-25671" fmla="*/ 471111 w 1630849"/>
              <a:gd name="connsiteY132-25672" fmla="*/ 5583382 h 5680363"/>
              <a:gd name="connsiteX133-25673" fmla="*/ 443402 w 1630849"/>
              <a:gd name="connsiteY133-25674" fmla="*/ 5181601 h 5680363"/>
              <a:gd name="connsiteX134-25675" fmla="*/ 332565 w 1630849"/>
              <a:gd name="connsiteY134-25676" fmla="*/ 3976254 h 5680363"/>
              <a:gd name="connsiteX135-25677" fmla="*/ 207874 w 1630849"/>
              <a:gd name="connsiteY135-25678" fmla="*/ 5264727 h 5680363"/>
              <a:gd name="connsiteX136-25679" fmla="*/ 166311 w 1630849"/>
              <a:gd name="connsiteY136-25680" fmla="*/ 5541818 h 5680363"/>
              <a:gd name="connsiteX137-25681" fmla="*/ 138602 w 1630849"/>
              <a:gd name="connsiteY137-25682" fmla="*/ 5583381 h 5680363"/>
              <a:gd name="connsiteX138-25683" fmla="*/ 304856 w 1630849"/>
              <a:gd name="connsiteY138-25684" fmla="*/ 5611091 h 5680363"/>
              <a:gd name="connsiteX139-25685" fmla="*/ 706638 w 1630849"/>
              <a:gd name="connsiteY139-25686" fmla="*/ 5597237 h 5680363"/>
              <a:gd name="connsiteX140-25687" fmla="*/ 748202 w 1630849"/>
              <a:gd name="connsiteY140-25688" fmla="*/ 5389419 h 5680363"/>
              <a:gd name="connsiteX141-25689" fmla="*/ 748202 w 1630849"/>
              <a:gd name="connsiteY141-25690" fmla="*/ 3893128 h 5680363"/>
              <a:gd name="connsiteX142-25691" fmla="*/ 706638 w 1630849"/>
              <a:gd name="connsiteY142-25692" fmla="*/ 3075710 h 5680363"/>
              <a:gd name="connsiteX143-25693" fmla="*/ 845184 w 1630849"/>
              <a:gd name="connsiteY143-25694" fmla="*/ 3061855 h 5680363"/>
              <a:gd name="connsiteX144-25695" fmla="*/ 1011438 w 1630849"/>
              <a:gd name="connsiteY144-25696" fmla="*/ 3048001 h 5680363"/>
              <a:gd name="connsiteX145-25697" fmla="*/ 1053002 w 1630849"/>
              <a:gd name="connsiteY145-25698" fmla="*/ 3034146 h 5680363"/>
              <a:gd name="connsiteX146-25699" fmla="*/ 1080711 w 1630849"/>
              <a:gd name="connsiteY146-25700" fmla="*/ 3283528 h 5680363"/>
              <a:gd name="connsiteX147-25701" fmla="*/ 1149984 w 1630849"/>
              <a:gd name="connsiteY147-25702" fmla="*/ 3713020 h 5680363"/>
              <a:gd name="connsiteX148-25703" fmla="*/ 1177694 w 1630849"/>
              <a:gd name="connsiteY148-25704" fmla="*/ 4904510 h 5680363"/>
              <a:gd name="connsiteX149" fmla="*/ 1094564 w 1630849"/>
              <a:gd name="connsiteY149" fmla="*/ 5680363 h 5680363"/>
              <a:gd name="connsiteX0-25705" fmla="*/ 969874 w 1630849"/>
              <a:gd name="connsiteY0-25706" fmla="*/ 304800 h 5680363"/>
              <a:gd name="connsiteX1-25707" fmla="*/ 900602 w 1630849"/>
              <a:gd name="connsiteY1-25708" fmla="*/ 374072 h 5680363"/>
              <a:gd name="connsiteX2-25709" fmla="*/ 1094565 w 1630849"/>
              <a:gd name="connsiteY2-25710" fmla="*/ 277090 h 5680363"/>
              <a:gd name="connsiteX3-25711" fmla="*/ 1080711 w 1630849"/>
              <a:gd name="connsiteY3-25712" fmla="*/ 193963 h 5680363"/>
              <a:gd name="connsiteX4-25713" fmla="*/ 1025293 w 1630849"/>
              <a:gd name="connsiteY4-25714" fmla="*/ 124690 h 5680363"/>
              <a:gd name="connsiteX5-25715" fmla="*/ 956020 w 1630849"/>
              <a:gd name="connsiteY5-25716" fmla="*/ 69272 h 5680363"/>
              <a:gd name="connsiteX6-25717" fmla="*/ 831329 w 1630849"/>
              <a:gd name="connsiteY6-25718" fmla="*/ 0 h 5680363"/>
              <a:gd name="connsiteX7-25719" fmla="*/ 401838 w 1630849"/>
              <a:gd name="connsiteY7-25720" fmla="*/ 13854 h 5680363"/>
              <a:gd name="connsiteX8-25721" fmla="*/ 360274 w 1630849"/>
              <a:gd name="connsiteY8-25722" fmla="*/ 27709 h 5680363"/>
              <a:gd name="connsiteX9-25723" fmla="*/ 318711 w 1630849"/>
              <a:gd name="connsiteY9-25724" fmla="*/ 55418 h 5680363"/>
              <a:gd name="connsiteX10-25725" fmla="*/ 277147 w 1630849"/>
              <a:gd name="connsiteY10-25726" fmla="*/ 96981 h 5680363"/>
              <a:gd name="connsiteX11-25727" fmla="*/ 263293 w 1630849"/>
              <a:gd name="connsiteY11-25728" fmla="*/ 138545 h 5680363"/>
              <a:gd name="connsiteX12-25729" fmla="*/ 180165 w 1630849"/>
              <a:gd name="connsiteY12-25730" fmla="*/ 180109 h 5680363"/>
              <a:gd name="connsiteX13-25731" fmla="*/ 166311 w 1630849"/>
              <a:gd name="connsiteY13-25732" fmla="*/ 346363 h 5680363"/>
              <a:gd name="connsiteX14-25733" fmla="*/ 138602 w 1630849"/>
              <a:gd name="connsiteY14-25734" fmla="*/ 387927 h 5680363"/>
              <a:gd name="connsiteX15-25735" fmla="*/ 97038 w 1630849"/>
              <a:gd name="connsiteY15-25736" fmla="*/ 457200 h 5680363"/>
              <a:gd name="connsiteX16-25737" fmla="*/ 124747 w 1630849"/>
              <a:gd name="connsiteY16-25738" fmla="*/ 498763 h 5680363"/>
              <a:gd name="connsiteX17-25739" fmla="*/ 207874 w 1630849"/>
              <a:gd name="connsiteY17-25740" fmla="*/ 526472 h 5680363"/>
              <a:gd name="connsiteX18-25741" fmla="*/ 235584 w 1630849"/>
              <a:gd name="connsiteY18-25742" fmla="*/ 568036 h 5680363"/>
              <a:gd name="connsiteX19-25743" fmla="*/ 249438 w 1630849"/>
              <a:gd name="connsiteY19-25744" fmla="*/ 678872 h 5680363"/>
              <a:gd name="connsiteX20-25745" fmla="*/ 291002 w 1630849"/>
              <a:gd name="connsiteY20-25746" fmla="*/ 692727 h 5680363"/>
              <a:gd name="connsiteX21-25747" fmla="*/ 332565 w 1630849"/>
              <a:gd name="connsiteY21-25748" fmla="*/ 720436 h 5680363"/>
              <a:gd name="connsiteX22-25749" fmla="*/ 346420 w 1630849"/>
              <a:gd name="connsiteY22-25750" fmla="*/ 762000 h 5680363"/>
              <a:gd name="connsiteX23-25751" fmla="*/ 443401 w 1630849"/>
              <a:gd name="connsiteY23-25752" fmla="*/ 803564 h 5680363"/>
              <a:gd name="connsiteX24-25753" fmla="*/ 374128 w 1630849"/>
              <a:gd name="connsiteY24-25754" fmla="*/ 609601 h 5680363"/>
              <a:gd name="connsiteX25-25755" fmla="*/ 568092 w 1630849"/>
              <a:gd name="connsiteY25-25756" fmla="*/ 637310 h 5680363"/>
              <a:gd name="connsiteX26-25757" fmla="*/ 609655 w 1630849"/>
              <a:gd name="connsiteY26-25758" fmla="*/ 360219 h 5680363"/>
              <a:gd name="connsiteX27-25759" fmla="*/ 775910 w 1630849"/>
              <a:gd name="connsiteY27-25760" fmla="*/ 415637 h 5680363"/>
              <a:gd name="connsiteX28-25761" fmla="*/ 1080710 w 1630849"/>
              <a:gd name="connsiteY28-25762" fmla="*/ 290946 h 5680363"/>
              <a:gd name="connsiteX29-25763" fmla="*/ 1025293 w 1630849"/>
              <a:gd name="connsiteY29-25764" fmla="*/ 152399 h 5680363"/>
              <a:gd name="connsiteX30-25765" fmla="*/ 1011437 w 1630849"/>
              <a:gd name="connsiteY30-25766" fmla="*/ 360219 h 5680363"/>
              <a:gd name="connsiteX31-25767" fmla="*/ 1039146 w 1630849"/>
              <a:gd name="connsiteY31-25768" fmla="*/ 623455 h 5680363"/>
              <a:gd name="connsiteX32-25769" fmla="*/ 1080709 w 1630849"/>
              <a:gd name="connsiteY32-25770" fmla="*/ 762001 h 5680363"/>
              <a:gd name="connsiteX33-25771" fmla="*/ 928310 w 1630849"/>
              <a:gd name="connsiteY33-25772" fmla="*/ 886691 h 5680363"/>
              <a:gd name="connsiteX34-25773" fmla="*/ 1108419 w 1630849"/>
              <a:gd name="connsiteY34-25774" fmla="*/ 955964 h 5680363"/>
              <a:gd name="connsiteX35-25775" fmla="*/ 789764 w 1630849"/>
              <a:gd name="connsiteY35-25776" fmla="*/ 1066801 h 5680363"/>
              <a:gd name="connsiteX36-25777" fmla="*/ 775909 w 1630849"/>
              <a:gd name="connsiteY36-25778" fmla="*/ 1163782 h 5680363"/>
              <a:gd name="connsiteX37-25779" fmla="*/ 1025292 w 1630849"/>
              <a:gd name="connsiteY37-25780" fmla="*/ 1011382 h 5680363"/>
              <a:gd name="connsiteX38-25781" fmla="*/ 1080710 w 1630849"/>
              <a:gd name="connsiteY38-25782" fmla="*/ 775855 h 5680363"/>
              <a:gd name="connsiteX39-25783" fmla="*/ 1011437 w 1630849"/>
              <a:gd name="connsiteY39-25784" fmla="*/ 568037 h 5680363"/>
              <a:gd name="connsiteX40-25785" fmla="*/ 1025292 w 1630849"/>
              <a:gd name="connsiteY40-25786" fmla="*/ 332510 h 5680363"/>
              <a:gd name="connsiteX41-25787" fmla="*/ 734346 w 1630849"/>
              <a:gd name="connsiteY41-25788" fmla="*/ 429491 h 5680363"/>
              <a:gd name="connsiteX42-25789" fmla="*/ 595801 w 1630849"/>
              <a:gd name="connsiteY42-25790" fmla="*/ 346364 h 5680363"/>
              <a:gd name="connsiteX43-25791" fmla="*/ 554237 w 1630849"/>
              <a:gd name="connsiteY43-25792" fmla="*/ 665019 h 5680363"/>
              <a:gd name="connsiteX44-25793" fmla="*/ 568092 w 1630849"/>
              <a:gd name="connsiteY44-25794" fmla="*/ 678873 h 5680363"/>
              <a:gd name="connsiteX45-25795" fmla="*/ 429546 w 1630849"/>
              <a:gd name="connsiteY45-25796" fmla="*/ 581892 h 5680363"/>
              <a:gd name="connsiteX46-25797" fmla="*/ 415693 w 1630849"/>
              <a:gd name="connsiteY46-25798" fmla="*/ 1066800 h 5680363"/>
              <a:gd name="connsiteX47-25799" fmla="*/ 498820 w 1630849"/>
              <a:gd name="connsiteY47-25800" fmla="*/ 1094509 h 5680363"/>
              <a:gd name="connsiteX48-25801" fmla="*/ 609656 w 1630849"/>
              <a:gd name="connsiteY48-25802" fmla="*/ 1108363 h 5680363"/>
              <a:gd name="connsiteX49-25803" fmla="*/ 692784 w 1630849"/>
              <a:gd name="connsiteY49-25804" fmla="*/ 1136072 h 5680363"/>
              <a:gd name="connsiteX50-25805" fmla="*/ 734347 w 1630849"/>
              <a:gd name="connsiteY50-25806" fmla="*/ 1163781 h 5680363"/>
              <a:gd name="connsiteX51-25807" fmla="*/ 817474 w 1630849"/>
              <a:gd name="connsiteY51-25808" fmla="*/ 1191490 h 5680363"/>
              <a:gd name="connsiteX52-25809" fmla="*/ 845184 w 1630849"/>
              <a:gd name="connsiteY52-25810" fmla="*/ 1219200 h 5680363"/>
              <a:gd name="connsiteX53-25811" fmla="*/ 886747 w 1630849"/>
              <a:gd name="connsiteY53-25812" fmla="*/ 1233054 h 5680363"/>
              <a:gd name="connsiteX54-25813" fmla="*/ 1094565 w 1630849"/>
              <a:gd name="connsiteY54-25814" fmla="*/ 1967344 h 5680363"/>
              <a:gd name="connsiteX55-25815" fmla="*/ 942164 w 1630849"/>
              <a:gd name="connsiteY55-25816" fmla="*/ 1454728 h 5680363"/>
              <a:gd name="connsiteX56-25817" fmla="*/ 789765 w 1630849"/>
              <a:gd name="connsiteY56-25818" fmla="*/ 1288472 h 5680363"/>
              <a:gd name="connsiteX57-25819" fmla="*/ 734347 w 1630849"/>
              <a:gd name="connsiteY57-25820" fmla="*/ 1302327 h 5680363"/>
              <a:gd name="connsiteX58-25821" fmla="*/ 526529 w 1630849"/>
              <a:gd name="connsiteY58-25822" fmla="*/ 1288472 h 5680363"/>
              <a:gd name="connsiteX59-25823" fmla="*/ 443402 w 1630849"/>
              <a:gd name="connsiteY59-25824" fmla="*/ 1246909 h 5680363"/>
              <a:gd name="connsiteX60-25825" fmla="*/ 401838 w 1630849"/>
              <a:gd name="connsiteY60-25826" fmla="*/ 1233054 h 5680363"/>
              <a:gd name="connsiteX61-25827" fmla="*/ 360274 w 1630849"/>
              <a:gd name="connsiteY61-25828" fmla="*/ 1191490 h 5680363"/>
              <a:gd name="connsiteX62-25829" fmla="*/ 277147 w 1630849"/>
              <a:gd name="connsiteY62-25830" fmla="*/ 1246909 h 5680363"/>
              <a:gd name="connsiteX63-25831" fmla="*/ 263293 w 1630849"/>
              <a:gd name="connsiteY63-25832" fmla="*/ 1288472 h 5680363"/>
              <a:gd name="connsiteX64-25833" fmla="*/ 207874 w 1630849"/>
              <a:gd name="connsiteY64-25834" fmla="*/ 1371600 h 5680363"/>
              <a:gd name="connsiteX65-25835" fmla="*/ 180165 w 1630849"/>
              <a:gd name="connsiteY65-25836" fmla="*/ 1468581 h 5680363"/>
              <a:gd name="connsiteX66-25837" fmla="*/ 124747 w 1630849"/>
              <a:gd name="connsiteY66-25838" fmla="*/ 1551709 h 5680363"/>
              <a:gd name="connsiteX67-25839" fmla="*/ 69329 w 1630849"/>
              <a:gd name="connsiteY67-25840" fmla="*/ 1717963 h 5680363"/>
              <a:gd name="connsiteX68-25841" fmla="*/ 55474 w 1630849"/>
              <a:gd name="connsiteY68-25842" fmla="*/ 1759527 h 5680363"/>
              <a:gd name="connsiteX69-25843" fmla="*/ 41620 w 1630849"/>
              <a:gd name="connsiteY69-25844" fmla="*/ 1801090 h 5680363"/>
              <a:gd name="connsiteX70-25845" fmla="*/ 27765 w 1630849"/>
              <a:gd name="connsiteY70-25846" fmla="*/ 2064327 h 5680363"/>
              <a:gd name="connsiteX71-25847" fmla="*/ 13911 w 1630849"/>
              <a:gd name="connsiteY71-25848" fmla="*/ 2105890 h 5680363"/>
              <a:gd name="connsiteX72-25849" fmla="*/ 69328 w 1630849"/>
              <a:gd name="connsiteY72-25850" fmla="*/ 2576946 h 5680363"/>
              <a:gd name="connsiteX73-25851" fmla="*/ 56 w 1630849"/>
              <a:gd name="connsiteY73-25852" fmla="*/ 2798618 h 5680363"/>
              <a:gd name="connsiteX74-25853" fmla="*/ 13911 w 1630849"/>
              <a:gd name="connsiteY74-25854" fmla="*/ 2840181 h 5680363"/>
              <a:gd name="connsiteX75-25855" fmla="*/ 83184 w 1630849"/>
              <a:gd name="connsiteY75-25856" fmla="*/ 2854036 h 5680363"/>
              <a:gd name="connsiteX76-25857" fmla="*/ 138602 w 1630849"/>
              <a:gd name="connsiteY76-25858" fmla="*/ 2867890 h 5680363"/>
              <a:gd name="connsiteX77-25859" fmla="*/ 221729 w 1630849"/>
              <a:gd name="connsiteY77-25860" fmla="*/ 2840181 h 5680363"/>
              <a:gd name="connsiteX78-25861" fmla="*/ 277147 w 1630849"/>
              <a:gd name="connsiteY78-25862" fmla="*/ 2812472 h 5680363"/>
              <a:gd name="connsiteX79-25863" fmla="*/ 332565 w 1630849"/>
              <a:gd name="connsiteY79-25864" fmla="*/ 2798618 h 5680363"/>
              <a:gd name="connsiteX80-25865" fmla="*/ 457256 w 1630849"/>
              <a:gd name="connsiteY80-25866" fmla="*/ 2770909 h 5680363"/>
              <a:gd name="connsiteX81-25867" fmla="*/ 471111 w 1630849"/>
              <a:gd name="connsiteY81-25868" fmla="*/ 2729345 h 5680363"/>
              <a:gd name="connsiteX82-25869" fmla="*/ 387984 w 1630849"/>
              <a:gd name="connsiteY82-25870" fmla="*/ 2729345 h 5680363"/>
              <a:gd name="connsiteX83-25871" fmla="*/ 277147 w 1630849"/>
              <a:gd name="connsiteY83-25872" fmla="*/ 2812472 h 5680363"/>
              <a:gd name="connsiteX84-25873" fmla="*/ 221729 w 1630849"/>
              <a:gd name="connsiteY84-25874" fmla="*/ 2895600 h 5680363"/>
              <a:gd name="connsiteX85-25875" fmla="*/ 249438 w 1630849"/>
              <a:gd name="connsiteY85-25876" fmla="*/ 2937163 h 5680363"/>
              <a:gd name="connsiteX86-25877" fmla="*/ 332565 w 1630849"/>
              <a:gd name="connsiteY86-25878" fmla="*/ 2964872 h 5680363"/>
              <a:gd name="connsiteX87-25879" fmla="*/ 512674 w 1630849"/>
              <a:gd name="connsiteY87-25880" fmla="*/ 2951018 h 5680363"/>
              <a:gd name="connsiteX88-25881" fmla="*/ 637365 w 1630849"/>
              <a:gd name="connsiteY88-25882" fmla="*/ 2881746 h 5680363"/>
              <a:gd name="connsiteX89-25883" fmla="*/ 845184 w 1630849"/>
              <a:gd name="connsiteY89-25884" fmla="*/ 2909454 h 5680363"/>
              <a:gd name="connsiteX90-25885" fmla="*/ 623510 w 1630849"/>
              <a:gd name="connsiteY90-25886" fmla="*/ 2770908 h 5680363"/>
              <a:gd name="connsiteX91-25887" fmla="*/ 1011438 w 1630849"/>
              <a:gd name="connsiteY91-25888" fmla="*/ 2923309 h 5680363"/>
              <a:gd name="connsiteX92-25889" fmla="*/ 1011438 w 1630849"/>
              <a:gd name="connsiteY92-25890" fmla="*/ 2563091 h 5680363"/>
              <a:gd name="connsiteX93-25891" fmla="*/ 775911 w 1630849"/>
              <a:gd name="connsiteY93-25892" fmla="*/ 2438401 h 5680363"/>
              <a:gd name="connsiteX94-25893" fmla="*/ 471111 w 1630849"/>
              <a:gd name="connsiteY94-25894" fmla="*/ 2175163 h 5680363"/>
              <a:gd name="connsiteX95-25895" fmla="*/ 1149984 w 1630849"/>
              <a:gd name="connsiteY95-25896" fmla="*/ 2521528 h 5680363"/>
              <a:gd name="connsiteX96-25897" fmla="*/ 1454783 w 1630849"/>
              <a:gd name="connsiteY96-25898" fmla="*/ 1870364 h 5680363"/>
              <a:gd name="connsiteX97-25899" fmla="*/ 1219255 w 1630849"/>
              <a:gd name="connsiteY97-25900" fmla="*/ 1593273 h 5680363"/>
              <a:gd name="connsiteX98-25901" fmla="*/ 1066855 w 1630849"/>
              <a:gd name="connsiteY98-25902" fmla="*/ 1828801 h 5680363"/>
              <a:gd name="connsiteX99-25903" fmla="*/ 1011437 w 1630849"/>
              <a:gd name="connsiteY99-25904" fmla="*/ 2008910 h 5680363"/>
              <a:gd name="connsiteX100-25905" fmla="*/ 1066855 w 1630849"/>
              <a:gd name="connsiteY100-25906" fmla="*/ 2064328 h 5680363"/>
              <a:gd name="connsiteX101-25907" fmla="*/ 623510 w 1630849"/>
              <a:gd name="connsiteY101-25908" fmla="*/ 1524001 h 5680363"/>
              <a:gd name="connsiteX102-25909" fmla="*/ 748201 w 1630849"/>
              <a:gd name="connsiteY102-25910" fmla="*/ 1648691 h 5680363"/>
              <a:gd name="connsiteX103-25911" fmla="*/ 942166 w 1630849"/>
              <a:gd name="connsiteY103-25912" fmla="*/ 1981200 h 5680363"/>
              <a:gd name="connsiteX104-25913" fmla="*/ 1080710 w 1630849"/>
              <a:gd name="connsiteY104-25914" fmla="*/ 1745673 h 5680363"/>
              <a:gd name="connsiteX105-25915" fmla="*/ 1233110 w 1630849"/>
              <a:gd name="connsiteY105-25916" fmla="*/ 1551710 h 5680363"/>
              <a:gd name="connsiteX106-25917" fmla="*/ 1440927 w 1630849"/>
              <a:gd name="connsiteY106-25918" fmla="*/ 1690255 h 5680363"/>
              <a:gd name="connsiteX107-25919" fmla="*/ 1260818 w 1630849"/>
              <a:gd name="connsiteY107-25920" fmla="*/ 1482437 h 5680363"/>
              <a:gd name="connsiteX108-25921" fmla="*/ 1316237 w 1630849"/>
              <a:gd name="connsiteY108-25922" fmla="*/ 1468582 h 5680363"/>
              <a:gd name="connsiteX109-25923" fmla="*/ 1482493 w 1630849"/>
              <a:gd name="connsiteY109-25924" fmla="*/ 1385456 h 5680363"/>
              <a:gd name="connsiteX110-25925" fmla="*/ 1607183 w 1630849"/>
              <a:gd name="connsiteY110-25926" fmla="*/ 1634837 h 5680363"/>
              <a:gd name="connsiteX111-25927" fmla="*/ 1496346 w 1630849"/>
              <a:gd name="connsiteY111-25928" fmla="*/ 1704110 h 5680363"/>
              <a:gd name="connsiteX112-25929" fmla="*/ 1621037 w 1630849"/>
              <a:gd name="connsiteY112-25930" fmla="*/ 1676401 h 5680363"/>
              <a:gd name="connsiteX113-25931" fmla="*/ 1607184 w 1630849"/>
              <a:gd name="connsiteY113-25932" fmla="*/ 1870364 h 5680363"/>
              <a:gd name="connsiteX114-25933" fmla="*/ 1454784 w 1630849"/>
              <a:gd name="connsiteY114-25934" fmla="*/ 1828801 h 5680363"/>
              <a:gd name="connsiteX115-25935" fmla="*/ 1260820 w 1630849"/>
              <a:gd name="connsiteY115-25936" fmla="*/ 2313710 h 5680363"/>
              <a:gd name="connsiteX116-25937" fmla="*/ 1177693 w 1630849"/>
              <a:gd name="connsiteY116-25938" fmla="*/ 2507673 h 5680363"/>
              <a:gd name="connsiteX117-25939" fmla="*/ 1053002 w 1630849"/>
              <a:gd name="connsiteY117-25940" fmla="*/ 2521528 h 5680363"/>
              <a:gd name="connsiteX118-25941" fmla="*/ 1011438 w 1630849"/>
              <a:gd name="connsiteY118-25942" fmla="*/ 3048000 h 5680363"/>
              <a:gd name="connsiteX119-25943" fmla="*/ 291002 w 1630849"/>
              <a:gd name="connsiteY119-25944" fmla="*/ 3034145 h 5680363"/>
              <a:gd name="connsiteX120-25945" fmla="*/ 235584 w 1630849"/>
              <a:gd name="connsiteY120-25946" fmla="*/ 3020290 h 5680363"/>
              <a:gd name="connsiteX121-25947" fmla="*/ 124747 w 1630849"/>
              <a:gd name="connsiteY121-25948" fmla="*/ 3006436 h 5680363"/>
              <a:gd name="connsiteX122-25949" fmla="*/ 83184 w 1630849"/>
              <a:gd name="connsiteY122-25950" fmla="*/ 2895600 h 5680363"/>
              <a:gd name="connsiteX123-25951" fmla="*/ 55474 w 1630849"/>
              <a:gd name="connsiteY123-25952" fmla="*/ 2854036 h 5680363"/>
              <a:gd name="connsiteX124-25953" fmla="*/ 69329 w 1630849"/>
              <a:gd name="connsiteY124-25954" fmla="*/ 2895600 h 5680363"/>
              <a:gd name="connsiteX125-25955" fmla="*/ 83184 w 1630849"/>
              <a:gd name="connsiteY125-25956" fmla="*/ 3255818 h 5680363"/>
              <a:gd name="connsiteX126-25957" fmla="*/ 110893 w 1630849"/>
              <a:gd name="connsiteY126-25958" fmla="*/ 3297381 h 5680363"/>
              <a:gd name="connsiteX127-25959" fmla="*/ 124747 w 1630849"/>
              <a:gd name="connsiteY127-25960" fmla="*/ 3338945 h 5680363"/>
              <a:gd name="connsiteX128-25961" fmla="*/ 138602 w 1630849"/>
              <a:gd name="connsiteY128-25962" fmla="*/ 3574472 h 5680363"/>
              <a:gd name="connsiteX129-25963" fmla="*/ 180165 w 1630849"/>
              <a:gd name="connsiteY129-25964" fmla="*/ 3657600 h 5680363"/>
              <a:gd name="connsiteX130-25965" fmla="*/ 207874 w 1630849"/>
              <a:gd name="connsiteY130-25966" fmla="*/ 3740727 h 5680363"/>
              <a:gd name="connsiteX131-25967" fmla="*/ 263293 w 1630849"/>
              <a:gd name="connsiteY131-25968" fmla="*/ 3810000 h 5680363"/>
              <a:gd name="connsiteX132-25969" fmla="*/ 401838 w 1630849"/>
              <a:gd name="connsiteY132-25970" fmla="*/ 4544290 h 5680363"/>
              <a:gd name="connsiteX133-25971" fmla="*/ 471111 w 1630849"/>
              <a:gd name="connsiteY133-25972" fmla="*/ 5583382 h 5680363"/>
              <a:gd name="connsiteX134-25973" fmla="*/ 443402 w 1630849"/>
              <a:gd name="connsiteY134-25974" fmla="*/ 5181601 h 5680363"/>
              <a:gd name="connsiteX135-25975" fmla="*/ 332565 w 1630849"/>
              <a:gd name="connsiteY135-25976" fmla="*/ 3976254 h 5680363"/>
              <a:gd name="connsiteX136-25977" fmla="*/ 207874 w 1630849"/>
              <a:gd name="connsiteY136-25978" fmla="*/ 5264727 h 5680363"/>
              <a:gd name="connsiteX137-25979" fmla="*/ 166311 w 1630849"/>
              <a:gd name="connsiteY137-25980" fmla="*/ 5541818 h 5680363"/>
              <a:gd name="connsiteX138-25981" fmla="*/ 138602 w 1630849"/>
              <a:gd name="connsiteY138-25982" fmla="*/ 5583381 h 5680363"/>
              <a:gd name="connsiteX139-25983" fmla="*/ 304856 w 1630849"/>
              <a:gd name="connsiteY139-25984" fmla="*/ 5611091 h 5680363"/>
              <a:gd name="connsiteX140-25985" fmla="*/ 706638 w 1630849"/>
              <a:gd name="connsiteY140-25986" fmla="*/ 5597237 h 5680363"/>
              <a:gd name="connsiteX141-25987" fmla="*/ 748202 w 1630849"/>
              <a:gd name="connsiteY141-25988" fmla="*/ 5389419 h 5680363"/>
              <a:gd name="connsiteX142-25989" fmla="*/ 748202 w 1630849"/>
              <a:gd name="connsiteY142-25990" fmla="*/ 3893128 h 5680363"/>
              <a:gd name="connsiteX143-25991" fmla="*/ 706638 w 1630849"/>
              <a:gd name="connsiteY143-25992" fmla="*/ 3075710 h 5680363"/>
              <a:gd name="connsiteX144-25993" fmla="*/ 845184 w 1630849"/>
              <a:gd name="connsiteY144-25994" fmla="*/ 3061855 h 5680363"/>
              <a:gd name="connsiteX145-25995" fmla="*/ 1011438 w 1630849"/>
              <a:gd name="connsiteY145-25996" fmla="*/ 3048001 h 5680363"/>
              <a:gd name="connsiteX146-25997" fmla="*/ 1053002 w 1630849"/>
              <a:gd name="connsiteY146-25998" fmla="*/ 3034146 h 5680363"/>
              <a:gd name="connsiteX147-25999" fmla="*/ 1080711 w 1630849"/>
              <a:gd name="connsiteY147-26000" fmla="*/ 3283528 h 5680363"/>
              <a:gd name="connsiteX148-26001" fmla="*/ 1149984 w 1630849"/>
              <a:gd name="connsiteY148-26002" fmla="*/ 3713020 h 5680363"/>
              <a:gd name="connsiteX149-26003" fmla="*/ 1177694 w 1630849"/>
              <a:gd name="connsiteY149-26004" fmla="*/ 4904510 h 5680363"/>
              <a:gd name="connsiteX150" fmla="*/ 1094564 w 1630849"/>
              <a:gd name="connsiteY150" fmla="*/ 5680363 h 5680363"/>
              <a:gd name="connsiteX0-26005" fmla="*/ 969874 w 1630849"/>
              <a:gd name="connsiteY0-26006" fmla="*/ 304800 h 5680363"/>
              <a:gd name="connsiteX1-26007" fmla="*/ 900602 w 1630849"/>
              <a:gd name="connsiteY1-26008" fmla="*/ 374072 h 5680363"/>
              <a:gd name="connsiteX2-26009" fmla="*/ 1094565 w 1630849"/>
              <a:gd name="connsiteY2-26010" fmla="*/ 277090 h 5680363"/>
              <a:gd name="connsiteX3-26011" fmla="*/ 1122274 w 1630849"/>
              <a:gd name="connsiteY3-26012" fmla="*/ 277090 h 5680363"/>
              <a:gd name="connsiteX4-26013" fmla="*/ 1025293 w 1630849"/>
              <a:gd name="connsiteY4-26014" fmla="*/ 124690 h 5680363"/>
              <a:gd name="connsiteX5-26015" fmla="*/ 956020 w 1630849"/>
              <a:gd name="connsiteY5-26016" fmla="*/ 69272 h 5680363"/>
              <a:gd name="connsiteX6-26017" fmla="*/ 831329 w 1630849"/>
              <a:gd name="connsiteY6-26018" fmla="*/ 0 h 5680363"/>
              <a:gd name="connsiteX7-26019" fmla="*/ 401838 w 1630849"/>
              <a:gd name="connsiteY7-26020" fmla="*/ 13854 h 5680363"/>
              <a:gd name="connsiteX8-26021" fmla="*/ 360274 w 1630849"/>
              <a:gd name="connsiteY8-26022" fmla="*/ 27709 h 5680363"/>
              <a:gd name="connsiteX9-26023" fmla="*/ 318711 w 1630849"/>
              <a:gd name="connsiteY9-26024" fmla="*/ 55418 h 5680363"/>
              <a:gd name="connsiteX10-26025" fmla="*/ 277147 w 1630849"/>
              <a:gd name="connsiteY10-26026" fmla="*/ 96981 h 5680363"/>
              <a:gd name="connsiteX11-26027" fmla="*/ 263293 w 1630849"/>
              <a:gd name="connsiteY11-26028" fmla="*/ 138545 h 5680363"/>
              <a:gd name="connsiteX12-26029" fmla="*/ 180165 w 1630849"/>
              <a:gd name="connsiteY12-26030" fmla="*/ 180109 h 5680363"/>
              <a:gd name="connsiteX13-26031" fmla="*/ 166311 w 1630849"/>
              <a:gd name="connsiteY13-26032" fmla="*/ 346363 h 5680363"/>
              <a:gd name="connsiteX14-26033" fmla="*/ 138602 w 1630849"/>
              <a:gd name="connsiteY14-26034" fmla="*/ 387927 h 5680363"/>
              <a:gd name="connsiteX15-26035" fmla="*/ 97038 w 1630849"/>
              <a:gd name="connsiteY15-26036" fmla="*/ 457200 h 5680363"/>
              <a:gd name="connsiteX16-26037" fmla="*/ 124747 w 1630849"/>
              <a:gd name="connsiteY16-26038" fmla="*/ 498763 h 5680363"/>
              <a:gd name="connsiteX17-26039" fmla="*/ 207874 w 1630849"/>
              <a:gd name="connsiteY17-26040" fmla="*/ 526472 h 5680363"/>
              <a:gd name="connsiteX18-26041" fmla="*/ 235584 w 1630849"/>
              <a:gd name="connsiteY18-26042" fmla="*/ 568036 h 5680363"/>
              <a:gd name="connsiteX19-26043" fmla="*/ 249438 w 1630849"/>
              <a:gd name="connsiteY19-26044" fmla="*/ 678872 h 5680363"/>
              <a:gd name="connsiteX20-26045" fmla="*/ 291002 w 1630849"/>
              <a:gd name="connsiteY20-26046" fmla="*/ 692727 h 5680363"/>
              <a:gd name="connsiteX21-26047" fmla="*/ 332565 w 1630849"/>
              <a:gd name="connsiteY21-26048" fmla="*/ 720436 h 5680363"/>
              <a:gd name="connsiteX22-26049" fmla="*/ 346420 w 1630849"/>
              <a:gd name="connsiteY22-26050" fmla="*/ 762000 h 5680363"/>
              <a:gd name="connsiteX23-26051" fmla="*/ 443401 w 1630849"/>
              <a:gd name="connsiteY23-26052" fmla="*/ 803564 h 5680363"/>
              <a:gd name="connsiteX24-26053" fmla="*/ 374128 w 1630849"/>
              <a:gd name="connsiteY24-26054" fmla="*/ 609601 h 5680363"/>
              <a:gd name="connsiteX25-26055" fmla="*/ 568092 w 1630849"/>
              <a:gd name="connsiteY25-26056" fmla="*/ 637310 h 5680363"/>
              <a:gd name="connsiteX26-26057" fmla="*/ 609655 w 1630849"/>
              <a:gd name="connsiteY26-26058" fmla="*/ 360219 h 5680363"/>
              <a:gd name="connsiteX27-26059" fmla="*/ 775910 w 1630849"/>
              <a:gd name="connsiteY27-26060" fmla="*/ 415637 h 5680363"/>
              <a:gd name="connsiteX28-26061" fmla="*/ 1080710 w 1630849"/>
              <a:gd name="connsiteY28-26062" fmla="*/ 290946 h 5680363"/>
              <a:gd name="connsiteX29-26063" fmla="*/ 1025293 w 1630849"/>
              <a:gd name="connsiteY29-26064" fmla="*/ 152399 h 5680363"/>
              <a:gd name="connsiteX30-26065" fmla="*/ 1011437 w 1630849"/>
              <a:gd name="connsiteY30-26066" fmla="*/ 360219 h 5680363"/>
              <a:gd name="connsiteX31-26067" fmla="*/ 1039146 w 1630849"/>
              <a:gd name="connsiteY31-26068" fmla="*/ 623455 h 5680363"/>
              <a:gd name="connsiteX32-26069" fmla="*/ 1080709 w 1630849"/>
              <a:gd name="connsiteY32-26070" fmla="*/ 762001 h 5680363"/>
              <a:gd name="connsiteX33-26071" fmla="*/ 928310 w 1630849"/>
              <a:gd name="connsiteY33-26072" fmla="*/ 886691 h 5680363"/>
              <a:gd name="connsiteX34-26073" fmla="*/ 1108419 w 1630849"/>
              <a:gd name="connsiteY34-26074" fmla="*/ 955964 h 5680363"/>
              <a:gd name="connsiteX35-26075" fmla="*/ 789764 w 1630849"/>
              <a:gd name="connsiteY35-26076" fmla="*/ 1066801 h 5680363"/>
              <a:gd name="connsiteX36-26077" fmla="*/ 775909 w 1630849"/>
              <a:gd name="connsiteY36-26078" fmla="*/ 1163782 h 5680363"/>
              <a:gd name="connsiteX37-26079" fmla="*/ 1025292 w 1630849"/>
              <a:gd name="connsiteY37-26080" fmla="*/ 1011382 h 5680363"/>
              <a:gd name="connsiteX38-26081" fmla="*/ 1080710 w 1630849"/>
              <a:gd name="connsiteY38-26082" fmla="*/ 775855 h 5680363"/>
              <a:gd name="connsiteX39-26083" fmla="*/ 1011437 w 1630849"/>
              <a:gd name="connsiteY39-26084" fmla="*/ 568037 h 5680363"/>
              <a:gd name="connsiteX40-26085" fmla="*/ 1025292 w 1630849"/>
              <a:gd name="connsiteY40-26086" fmla="*/ 332510 h 5680363"/>
              <a:gd name="connsiteX41-26087" fmla="*/ 734346 w 1630849"/>
              <a:gd name="connsiteY41-26088" fmla="*/ 429491 h 5680363"/>
              <a:gd name="connsiteX42-26089" fmla="*/ 595801 w 1630849"/>
              <a:gd name="connsiteY42-26090" fmla="*/ 346364 h 5680363"/>
              <a:gd name="connsiteX43-26091" fmla="*/ 554237 w 1630849"/>
              <a:gd name="connsiteY43-26092" fmla="*/ 665019 h 5680363"/>
              <a:gd name="connsiteX44-26093" fmla="*/ 568092 w 1630849"/>
              <a:gd name="connsiteY44-26094" fmla="*/ 678873 h 5680363"/>
              <a:gd name="connsiteX45-26095" fmla="*/ 429546 w 1630849"/>
              <a:gd name="connsiteY45-26096" fmla="*/ 581892 h 5680363"/>
              <a:gd name="connsiteX46-26097" fmla="*/ 415693 w 1630849"/>
              <a:gd name="connsiteY46-26098" fmla="*/ 1066800 h 5680363"/>
              <a:gd name="connsiteX47-26099" fmla="*/ 498820 w 1630849"/>
              <a:gd name="connsiteY47-26100" fmla="*/ 1094509 h 5680363"/>
              <a:gd name="connsiteX48-26101" fmla="*/ 609656 w 1630849"/>
              <a:gd name="connsiteY48-26102" fmla="*/ 1108363 h 5680363"/>
              <a:gd name="connsiteX49-26103" fmla="*/ 692784 w 1630849"/>
              <a:gd name="connsiteY49-26104" fmla="*/ 1136072 h 5680363"/>
              <a:gd name="connsiteX50-26105" fmla="*/ 734347 w 1630849"/>
              <a:gd name="connsiteY50-26106" fmla="*/ 1163781 h 5680363"/>
              <a:gd name="connsiteX51-26107" fmla="*/ 817474 w 1630849"/>
              <a:gd name="connsiteY51-26108" fmla="*/ 1191490 h 5680363"/>
              <a:gd name="connsiteX52-26109" fmla="*/ 845184 w 1630849"/>
              <a:gd name="connsiteY52-26110" fmla="*/ 1219200 h 5680363"/>
              <a:gd name="connsiteX53-26111" fmla="*/ 886747 w 1630849"/>
              <a:gd name="connsiteY53-26112" fmla="*/ 1233054 h 5680363"/>
              <a:gd name="connsiteX54-26113" fmla="*/ 1094565 w 1630849"/>
              <a:gd name="connsiteY54-26114" fmla="*/ 1967344 h 5680363"/>
              <a:gd name="connsiteX55-26115" fmla="*/ 942164 w 1630849"/>
              <a:gd name="connsiteY55-26116" fmla="*/ 1454728 h 5680363"/>
              <a:gd name="connsiteX56-26117" fmla="*/ 789765 w 1630849"/>
              <a:gd name="connsiteY56-26118" fmla="*/ 1288472 h 5680363"/>
              <a:gd name="connsiteX57-26119" fmla="*/ 734347 w 1630849"/>
              <a:gd name="connsiteY57-26120" fmla="*/ 1302327 h 5680363"/>
              <a:gd name="connsiteX58-26121" fmla="*/ 526529 w 1630849"/>
              <a:gd name="connsiteY58-26122" fmla="*/ 1288472 h 5680363"/>
              <a:gd name="connsiteX59-26123" fmla="*/ 443402 w 1630849"/>
              <a:gd name="connsiteY59-26124" fmla="*/ 1246909 h 5680363"/>
              <a:gd name="connsiteX60-26125" fmla="*/ 401838 w 1630849"/>
              <a:gd name="connsiteY60-26126" fmla="*/ 1233054 h 5680363"/>
              <a:gd name="connsiteX61-26127" fmla="*/ 360274 w 1630849"/>
              <a:gd name="connsiteY61-26128" fmla="*/ 1191490 h 5680363"/>
              <a:gd name="connsiteX62-26129" fmla="*/ 277147 w 1630849"/>
              <a:gd name="connsiteY62-26130" fmla="*/ 1246909 h 5680363"/>
              <a:gd name="connsiteX63-26131" fmla="*/ 263293 w 1630849"/>
              <a:gd name="connsiteY63-26132" fmla="*/ 1288472 h 5680363"/>
              <a:gd name="connsiteX64-26133" fmla="*/ 207874 w 1630849"/>
              <a:gd name="connsiteY64-26134" fmla="*/ 1371600 h 5680363"/>
              <a:gd name="connsiteX65-26135" fmla="*/ 180165 w 1630849"/>
              <a:gd name="connsiteY65-26136" fmla="*/ 1468581 h 5680363"/>
              <a:gd name="connsiteX66-26137" fmla="*/ 124747 w 1630849"/>
              <a:gd name="connsiteY66-26138" fmla="*/ 1551709 h 5680363"/>
              <a:gd name="connsiteX67-26139" fmla="*/ 69329 w 1630849"/>
              <a:gd name="connsiteY67-26140" fmla="*/ 1717963 h 5680363"/>
              <a:gd name="connsiteX68-26141" fmla="*/ 55474 w 1630849"/>
              <a:gd name="connsiteY68-26142" fmla="*/ 1759527 h 5680363"/>
              <a:gd name="connsiteX69-26143" fmla="*/ 41620 w 1630849"/>
              <a:gd name="connsiteY69-26144" fmla="*/ 1801090 h 5680363"/>
              <a:gd name="connsiteX70-26145" fmla="*/ 27765 w 1630849"/>
              <a:gd name="connsiteY70-26146" fmla="*/ 2064327 h 5680363"/>
              <a:gd name="connsiteX71-26147" fmla="*/ 13911 w 1630849"/>
              <a:gd name="connsiteY71-26148" fmla="*/ 2105890 h 5680363"/>
              <a:gd name="connsiteX72-26149" fmla="*/ 69328 w 1630849"/>
              <a:gd name="connsiteY72-26150" fmla="*/ 2576946 h 5680363"/>
              <a:gd name="connsiteX73-26151" fmla="*/ 56 w 1630849"/>
              <a:gd name="connsiteY73-26152" fmla="*/ 2798618 h 5680363"/>
              <a:gd name="connsiteX74-26153" fmla="*/ 13911 w 1630849"/>
              <a:gd name="connsiteY74-26154" fmla="*/ 2840181 h 5680363"/>
              <a:gd name="connsiteX75-26155" fmla="*/ 83184 w 1630849"/>
              <a:gd name="connsiteY75-26156" fmla="*/ 2854036 h 5680363"/>
              <a:gd name="connsiteX76-26157" fmla="*/ 138602 w 1630849"/>
              <a:gd name="connsiteY76-26158" fmla="*/ 2867890 h 5680363"/>
              <a:gd name="connsiteX77-26159" fmla="*/ 221729 w 1630849"/>
              <a:gd name="connsiteY77-26160" fmla="*/ 2840181 h 5680363"/>
              <a:gd name="connsiteX78-26161" fmla="*/ 277147 w 1630849"/>
              <a:gd name="connsiteY78-26162" fmla="*/ 2812472 h 5680363"/>
              <a:gd name="connsiteX79-26163" fmla="*/ 332565 w 1630849"/>
              <a:gd name="connsiteY79-26164" fmla="*/ 2798618 h 5680363"/>
              <a:gd name="connsiteX80-26165" fmla="*/ 457256 w 1630849"/>
              <a:gd name="connsiteY80-26166" fmla="*/ 2770909 h 5680363"/>
              <a:gd name="connsiteX81-26167" fmla="*/ 471111 w 1630849"/>
              <a:gd name="connsiteY81-26168" fmla="*/ 2729345 h 5680363"/>
              <a:gd name="connsiteX82-26169" fmla="*/ 387984 w 1630849"/>
              <a:gd name="connsiteY82-26170" fmla="*/ 2729345 h 5680363"/>
              <a:gd name="connsiteX83-26171" fmla="*/ 277147 w 1630849"/>
              <a:gd name="connsiteY83-26172" fmla="*/ 2812472 h 5680363"/>
              <a:gd name="connsiteX84-26173" fmla="*/ 221729 w 1630849"/>
              <a:gd name="connsiteY84-26174" fmla="*/ 2895600 h 5680363"/>
              <a:gd name="connsiteX85-26175" fmla="*/ 249438 w 1630849"/>
              <a:gd name="connsiteY85-26176" fmla="*/ 2937163 h 5680363"/>
              <a:gd name="connsiteX86-26177" fmla="*/ 332565 w 1630849"/>
              <a:gd name="connsiteY86-26178" fmla="*/ 2964872 h 5680363"/>
              <a:gd name="connsiteX87-26179" fmla="*/ 512674 w 1630849"/>
              <a:gd name="connsiteY87-26180" fmla="*/ 2951018 h 5680363"/>
              <a:gd name="connsiteX88-26181" fmla="*/ 637365 w 1630849"/>
              <a:gd name="connsiteY88-26182" fmla="*/ 2881746 h 5680363"/>
              <a:gd name="connsiteX89-26183" fmla="*/ 845184 w 1630849"/>
              <a:gd name="connsiteY89-26184" fmla="*/ 2909454 h 5680363"/>
              <a:gd name="connsiteX90-26185" fmla="*/ 623510 w 1630849"/>
              <a:gd name="connsiteY90-26186" fmla="*/ 2770908 h 5680363"/>
              <a:gd name="connsiteX91-26187" fmla="*/ 1011438 w 1630849"/>
              <a:gd name="connsiteY91-26188" fmla="*/ 2923309 h 5680363"/>
              <a:gd name="connsiteX92-26189" fmla="*/ 1011438 w 1630849"/>
              <a:gd name="connsiteY92-26190" fmla="*/ 2563091 h 5680363"/>
              <a:gd name="connsiteX93-26191" fmla="*/ 775911 w 1630849"/>
              <a:gd name="connsiteY93-26192" fmla="*/ 2438401 h 5680363"/>
              <a:gd name="connsiteX94-26193" fmla="*/ 471111 w 1630849"/>
              <a:gd name="connsiteY94-26194" fmla="*/ 2175163 h 5680363"/>
              <a:gd name="connsiteX95-26195" fmla="*/ 1149984 w 1630849"/>
              <a:gd name="connsiteY95-26196" fmla="*/ 2521528 h 5680363"/>
              <a:gd name="connsiteX96-26197" fmla="*/ 1454783 w 1630849"/>
              <a:gd name="connsiteY96-26198" fmla="*/ 1870364 h 5680363"/>
              <a:gd name="connsiteX97-26199" fmla="*/ 1219255 w 1630849"/>
              <a:gd name="connsiteY97-26200" fmla="*/ 1593273 h 5680363"/>
              <a:gd name="connsiteX98-26201" fmla="*/ 1066855 w 1630849"/>
              <a:gd name="connsiteY98-26202" fmla="*/ 1828801 h 5680363"/>
              <a:gd name="connsiteX99-26203" fmla="*/ 1011437 w 1630849"/>
              <a:gd name="connsiteY99-26204" fmla="*/ 2008910 h 5680363"/>
              <a:gd name="connsiteX100-26205" fmla="*/ 1066855 w 1630849"/>
              <a:gd name="connsiteY100-26206" fmla="*/ 2064328 h 5680363"/>
              <a:gd name="connsiteX101-26207" fmla="*/ 623510 w 1630849"/>
              <a:gd name="connsiteY101-26208" fmla="*/ 1524001 h 5680363"/>
              <a:gd name="connsiteX102-26209" fmla="*/ 748201 w 1630849"/>
              <a:gd name="connsiteY102-26210" fmla="*/ 1648691 h 5680363"/>
              <a:gd name="connsiteX103-26211" fmla="*/ 942166 w 1630849"/>
              <a:gd name="connsiteY103-26212" fmla="*/ 1981200 h 5680363"/>
              <a:gd name="connsiteX104-26213" fmla="*/ 1080710 w 1630849"/>
              <a:gd name="connsiteY104-26214" fmla="*/ 1745673 h 5680363"/>
              <a:gd name="connsiteX105-26215" fmla="*/ 1233110 w 1630849"/>
              <a:gd name="connsiteY105-26216" fmla="*/ 1551710 h 5680363"/>
              <a:gd name="connsiteX106-26217" fmla="*/ 1440927 w 1630849"/>
              <a:gd name="connsiteY106-26218" fmla="*/ 1690255 h 5680363"/>
              <a:gd name="connsiteX107-26219" fmla="*/ 1260818 w 1630849"/>
              <a:gd name="connsiteY107-26220" fmla="*/ 1482437 h 5680363"/>
              <a:gd name="connsiteX108-26221" fmla="*/ 1316237 w 1630849"/>
              <a:gd name="connsiteY108-26222" fmla="*/ 1468582 h 5680363"/>
              <a:gd name="connsiteX109-26223" fmla="*/ 1482493 w 1630849"/>
              <a:gd name="connsiteY109-26224" fmla="*/ 1385456 h 5680363"/>
              <a:gd name="connsiteX110-26225" fmla="*/ 1607183 w 1630849"/>
              <a:gd name="connsiteY110-26226" fmla="*/ 1634837 h 5680363"/>
              <a:gd name="connsiteX111-26227" fmla="*/ 1496346 w 1630849"/>
              <a:gd name="connsiteY111-26228" fmla="*/ 1704110 h 5680363"/>
              <a:gd name="connsiteX112-26229" fmla="*/ 1621037 w 1630849"/>
              <a:gd name="connsiteY112-26230" fmla="*/ 1676401 h 5680363"/>
              <a:gd name="connsiteX113-26231" fmla="*/ 1607184 w 1630849"/>
              <a:gd name="connsiteY113-26232" fmla="*/ 1870364 h 5680363"/>
              <a:gd name="connsiteX114-26233" fmla="*/ 1454784 w 1630849"/>
              <a:gd name="connsiteY114-26234" fmla="*/ 1828801 h 5680363"/>
              <a:gd name="connsiteX115-26235" fmla="*/ 1260820 w 1630849"/>
              <a:gd name="connsiteY115-26236" fmla="*/ 2313710 h 5680363"/>
              <a:gd name="connsiteX116-26237" fmla="*/ 1177693 w 1630849"/>
              <a:gd name="connsiteY116-26238" fmla="*/ 2507673 h 5680363"/>
              <a:gd name="connsiteX117-26239" fmla="*/ 1053002 w 1630849"/>
              <a:gd name="connsiteY117-26240" fmla="*/ 2521528 h 5680363"/>
              <a:gd name="connsiteX118-26241" fmla="*/ 1011438 w 1630849"/>
              <a:gd name="connsiteY118-26242" fmla="*/ 3048000 h 5680363"/>
              <a:gd name="connsiteX119-26243" fmla="*/ 291002 w 1630849"/>
              <a:gd name="connsiteY119-26244" fmla="*/ 3034145 h 5680363"/>
              <a:gd name="connsiteX120-26245" fmla="*/ 235584 w 1630849"/>
              <a:gd name="connsiteY120-26246" fmla="*/ 3020290 h 5680363"/>
              <a:gd name="connsiteX121-26247" fmla="*/ 124747 w 1630849"/>
              <a:gd name="connsiteY121-26248" fmla="*/ 3006436 h 5680363"/>
              <a:gd name="connsiteX122-26249" fmla="*/ 83184 w 1630849"/>
              <a:gd name="connsiteY122-26250" fmla="*/ 2895600 h 5680363"/>
              <a:gd name="connsiteX123-26251" fmla="*/ 55474 w 1630849"/>
              <a:gd name="connsiteY123-26252" fmla="*/ 2854036 h 5680363"/>
              <a:gd name="connsiteX124-26253" fmla="*/ 69329 w 1630849"/>
              <a:gd name="connsiteY124-26254" fmla="*/ 2895600 h 5680363"/>
              <a:gd name="connsiteX125-26255" fmla="*/ 83184 w 1630849"/>
              <a:gd name="connsiteY125-26256" fmla="*/ 3255818 h 5680363"/>
              <a:gd name="connsiteX126-26257" fmla="*/ 110893 w 1630849"/>
              <a:gd name="connsiteY126-26258" fmla="*/ 3297381 h 5680363"/>
              <a:gd name="connsiteX127-26259" fmla="*/ 124747 w 1630849"/>
              <a:gd name="connsiteY127-26260" fmla="*/ 3338945 h 5680363"/>
              <a:gd name="connsiteX128-26261" fmla="*/ 138602 w 1630849"/>
              <a:gd name="connsiteY128-26262" fmla="*/ 3574472 h 5680363"/>
              <a:gd name="connsiteX129-26263" fmla="*/ 180165 w 1630849"/>
              <a:gd name="connsiteY129-26264" fmla="*/ 3657600 h 5680363"/>
              <a:gd name="connsiteX130-26265" fmla="*/ 207874 w 1630849"/>
              <a:gd name="connsiteY130-26266" fmla="*/ 3740727 h 5680363"/>
              <a:gd name="connsiteX131-26267" fmla="*/ 263293 w 1630849"/>
              <a:gd name="connsiteY131-26268" fmla="*/ 3810000 h 5680363"/>
              <a:gd name="connsiteX132-26269" fmla="*/ 401838 w 1630849"/>
              <a:gd name="connsiteY132-26270" fmla="*/ 4544290 h 5680363"/>
              <a:gd name="connsiteX133-26271" fmla="*/ 471111 w 1630849"/>
              <a:gd name="connsiteY133-26272" fmla="*/ 5583382 h 5680363"/>
              <a:gd name="connsiteX134-26273" fmla="*/ 443402 w 1630849"/>
              <a:gd name="connsiteY134-26274" fmla="*/ 5181601 h 5680363"/>
              <a:gd name="connsiteX135-26275" fmla="*/ 332565 w 1630849"/>
              <a:gd name="connsiteY135-26276" fmla="*/ 3976254 h 5680363"/>
              <a:gd name="connsiteX136-26277" fmla="*/ 207874 w 1630849"/>
              <a:gd name="connsiteY136-26278" fmla="*/ 5264727 h 5680363"/>
              <a:gd name="connsiteX137-26279" fmla="*/ 166311 w 1630849"/>
              <a:gd name="connsiteY137-26280" fmla="*/ 5541818 h 5680363"/>
              <a:gd name="connsiteX138-26281" fmla="*/ 138602 w 1630849"/>
              <a:gd name="connsiteY138-26282" fmla="*/ 5583381 h 5680363"/>
              <a:gd name="connsiteX139-26283" fmla="*/ 304856 w 1630849"/>
              <a:gd name="connsiteY139-26284" fmla="*/ 5611091 h 5680363"/>
              <a:gd name="connsiteX140-26285" fmla="*/ 706638 w 1630849"/>
              <a:gd name="connsiteY140-26286" fmla="*/ 5597237 h 5680363"/>
              <a:gd name="connsiteX141-26287" fmla="*/ 748202 w 1630849"/>
              <a:gd name="connsiteY141-26288" fmla="*/ 5389419 h 5680363"/>
              <a:gd name="connsiteX142-26289" fmla="*/ 748202 w 1630849"/>
              <a:gd name="connsiteY142-26290" fmla="*/ 3893128 h 5680363"/>
              <a:gd name="connsiteX143-26291" fmla="*/ 706638 w 1630849"/>
              <a:gd name="connsiteY143-26292" fmla="*/ 3075710 h 5680363"/>
              <a:gd name="connsiteX144-26293" fmla="*/ 845184 w 1630849"/>
              <a:gd name="connsiteY144-26294" fmla="*/ 3061855 h 5680363"/>
              <a:gd name="connsiteX145-26295" fmla="*/ 1011438 w 1630849"/>
              <a:gd name="connsiteY145-26296" fmla="*/ 3048001 h 5680363"/>
              <a:gd name="connsiteX146-26297" fmla="*/ 1053002 w 1630849"/>
              <a:gd name="connsiteY146-26298" fmla="*/ 3034146 h 5680363"/>
              <a:gd name="connsiteX147-26299" fmla="*/ 1080711 w 1630849"/>
              <a:gd name="connsiteY147-26300" fmla="*/ 3283528 h 5680363"/>
              <a:gd name="connsiteX148-26301" fmla="*/ 1149984 w 1630849"/>
              <a:gd name="connsiteY148-26302" fmla="*/ 3713020 h 5680363"/>
              <a:gd name="connsiteX149-26303" fmla="*/ 1177694 w 1630849"/>
              <a:gd name="connsiteY149-26304" fmla="*/ 4904510 h 5680363"/>
              <a:gd name="connsiteX150-26305" fmla="*/ 1094564 w 1630849"/>
              <a:gd name="connsiteY150-26306" fmla="*/ 5680363 h 5680363"/>
              <a:gd name="connsiteX0-26307" fmla="*/ 969874 w 1630849"/>
              <a:gd name="connsiteY0-26308" fmla="*/ 304800 h 5680363"/>
              <a:gd name="connsiteX1-26309" fmla="*/ 900602 w 1630849"/>
              <a:gd name="connsiteY1-26310" fmla="*/ 374072 h 5680363"/>
              <a:gd name="connsiteX2-26311" fmla="*/ 1094565 w 1630849"/>
              <a:gd name="connsiteY2-26312" fmla="*/ 277090 h 5680363"/>
              <a:gd name="connsiteX3-26313" fmla="*/ 1122274 w 1630849"/>
              <a:gd name="connsiteY3-26314" fmla="*/ 277090 h 5680363"/>
              <a:gd name="connsiteX4-26315" fmla="*/ 1025293 w 1630849"/>
              <a:gd name="connsiteY4-26316" fmla="*/ 124690 h 5680363"/>
              <a:gd name="connsiteX5-26317" fmla="*/ 956020 w 1630849"/>
              <a:gd name="connsiteY5-26318" fmla="*/ 69272 h 5680363"/>
              <a:gd name="connsiteX6-26319" fmla="*/ 831329 w 1630849"/>
              <a:gd name="connsiteY6-26320" fmla="*/ 0 h 5680363"/>
              <a:gd name="connsiteX7-26321" fmla="*/ 401838 w 1630849"/>
              <a:gd name="connsiteY7-26322" fmla="*/ 13854 h 5680363"/>
              <a:gd name="connsiteX8-26323" fmla="*/ 360274 w 1630849"/>
              <a:gd name="connsiteY8-26324" fmla="*/ 27709 h 5680363"/>
              <a:gd name="connsiteX9-26325" fmla="*/ 318711 w 1630849"/>
              <a:gd name="connsiteY9-26326" fmla="*/ 55418 h 5680363"/>
              <a:gd name="connsiteX10-26327" fmla="*/ 277147 w 1630849"/>
              <a:gd name="connsiteY10-26328" fmla="*/ 96981 h 5680363"/>
              <a:gd name="connsiteX11-26329" fmla="*/ 263293 w 1630849"/>
              <a:gd name="connsiteY11-26330" fmla="*/ 138545 h 5680363"/>
              <a:gd name="connsiteX12-26331" fmla="*/ 180165 w 1630849"/>
              <a:gd name="connsiteY12-26332" fmla="*/ 180109 h 5680363"/>
              <a:gd name="connsiteX13-26333" fmla="*/ 166311 w 1630849"/>
              <a:gd name="connsiteY13-26334" fmla="*/ 346363 h 5680363"/>
              <a:gd name="connsiteX14-26335" fmla="*/ 138602 w 1630849"/>
              <a:gd name="connsiteY14-26336" fmla="*/ 387927 h 5680363"/>
              <a:gd name="connsiteX15-26337" fmla="*/ 97038 w 1630849"/>
              <a:gd name="connsiteY15-26338" fmla="*/ 457200 h 5680363"/>
              <a:gd name="connsiteX16-26339" fmla="*/ 124747 w 1630849"/>
              <a:gd name="connsiteY16-26340" fmla="*/ 498763 h 5680363"/>
              <a:gd name="connsiteX17-26341" fmla="*/ 207874 w 1630849"/>
              <a:gd name="connsiteY17-26342" fmla="*/ 526472 h 5680363"/>
              <a:gd name="connsiteX18-26343" fmla="*/ 235584 w 1630849"/>
              <a:gd name="connsiteY18-26344" fmla="*/ 568036 h 5680363"/>
              <a:gd name="connsiteX19-26345" fmla="*/ 249438 w 1630849"/>
              <a:gd name="connsiteY19-26346" fmla="*/ 678872 h 5680363"/>
              <a:gd name="connsiteX20-26347" fmla="*/ 291002 w 1630849"/>
              <a:gd name="connsiteY20-26348" fmla="*/ 692727 h 5680363"/>
              <a:gd name="connsiteX21-26349" fmla="*/ 332565 w 1630849"/>
              <a:gd name="connsiteY21-26350" fmla="*/ 720436 h 5680363"/>
              <a:gd name="connsiteX22-26351" fmla="*/ 346420 w 1630849"/>
              <a:gd name="connsiteY22-26352" fmla="*/ 762000 h 5680363"/>
              <a:gd name="connsiteX23-26353" fmla="*/ 443401 w 1630849"/>
              <a:gd name="connsiteY23-26354" fmla="*/ 803564 h 5680363"/>
              <a:gd name="connsiteX24-26355" fmla="*/ 374128 w 1630849"/>
              <a:gd name="connsiteY24-26356" fmla="*/ 609601 h 5680363"/>
              <a:gd name="connsiteX25-26357" fmla="*/ 568092 w 1630849"/>
              <a:gd name="connsiteY25-26358" fmla="*/ 637310 h 5680363"/>
              <a:gd name="connsiteX26-26359" fmla="*/ 609655 w 1630849"/>
              <a:gd name="connsiteY26-26360" fmla="*/ 360219 h 5680363"/>
              <a:gd name="connsiteX27-26361" fmla="*/ 775910 w 1630849"/>
              <a:gd name="connsiteY27-26362" fmla="*/ 415637 h 5680363"/>
              <a:gd name="connsiteX28-26363" fmla="*/ 1080710 w 1630849"/>
              <a:gd name="connsiteY28-26364" fmla="*/ 290946 h 5680363"/>
              <a:gd name="connsiteX29-26365" fmla="*/ 1025293 w 1630849"/>
              <a:gd name="connsiteY29-26366" fmla="*/ 152399 h 5680363"/>
              <a:gd name="connsiteX30-26367" fmla="*/ 1011437 w 1630849"/>
              <a:gd name="connsiteY30-26368" fmla="*/ 360219 h 5680363"/>
              <a:gd name="connsiteX31-26369" fmla="*/ 1039146 w 1630849"/>
              <a:gd name="connsiteY31-26370" fmla="*/ 623455 h 5680363"/>
              <a:gd name="connsiteX32-26371" fmla="*/ 1080709 w 1630849"/>
              <a:gd name="connsiteY32-26372" fmla="*/ 762001 h 5680363"/>
              <a:gd name="connsiteX33-26373" fmla="*/ 928310 w 1630849"/>
              <a:gd name="connsiteY33-26374" fmla="*/ 886691 h 5680363"/>
              <a:gd name="connsiteX34-26375" fmla="*/ 1108419 w 1630849"/>
              <a:gd name="connsiteY34-26376" fmla="*/ 955964 h 5680363"/>
              <a:gd name="connsiteX35-26377" fmla="*/ 789764 w 1630849"/>
              <a:gd name="connsiteY35-26378" fmla="*/ 1066801 h 5680363"/>
              <a:gd name="connsiteX36-26379" fmla="*/ 775909 w 1630849"/>
              <a:gd name="connsiteY36-26380" fmla="*/ 1163782 h 5680363"/>
              <a:gd name="connsiteX37-26381" fmla="*/ 1025292 w 1630849"/>
              <a:gd name="connsiteY37-26382" fmla="*/ 1011382 h 5680363"/>
              <a:gd name="connsiteX38-26383" fmla="*/ 1080710 w 1630849"/>
              <a:gd name="connsiteY38-26384" fmla="*/ 775855 h 5680363"/>
              <a:gd name="connsiteX39-26385" fmla="*/ 1011437 w 1630849"/>
              <a:gd name="connsiteY39-26386" fmla="*/ 568037 h 5680363"/>
              <a:gd name="connsiteX40-26387" fmla="*/ 1025292 w 1630849"/>
              <a:gd name="connsiteY40-26388" fmla="*/ 332510 h 5680363"/>
              <a:gd name="connsiteX41-26389" fmla="*/ 734346 w 1630849"/>
              <a:gd name="connsiteY41-26390" fmla="*/ 429491 h 5680363"/>
              <a:gd name="connsiteX42-26391" fmla="*/ 595801 w 1630849"/>
              <a:gd name="connsiteY42-26392" fmla="*/ 346364 h 5680363"/>
              <a:gd name="connsiteX43-26393" fmla="*/ 554237 w 1630849"/>
              <a:gd name="connsiteY43-26394" fmla="*/ 665019 h 5680363"/>
              <a:gd name="connsiteX44-26395" fmla="*/ 568092 w 1630849"/>
              <a:gd name="connsiteY44-26396" fmla="*/ 678873 h 5680363"/>
              <a:gd name="connsiteX45-26397" fmla="*/ 429546 w 1630849"/>
              <a:gd name="connsiteY45-26398" fmla="*/ 581892 h 5680363"/>
              <a:gd name="connsiteX46-26399" fmla="*/ 415693 w 1630849"/>
              <a:gd name="connsiteY46-26400" fmla="*/ 1066800 h 5680363"/>
              <a:gd name="connsiteX47-26401" fmla="*/ 498820 w 1630849"/>
              <a:gd name="connsiteY47-26402" fmla="*/ 1094509 h 5680363"/>
              <a:gd name="connsiteX48-26403" fmla="*/ 609656 w 1630849"/>
              <a:gd name="connsiteY48-26404" fmla="*/ 1108363 h 5680363"/>
              <a:gd name="connsiteX49-26405" fmla="*/ 692784 w 1630849"/>
              <a:gd name="connsiteY49-26406" fmla="*/ 1136072 h 5680363"/>
              <a:gd name="connsiteX50-26407" fmla="*/ 734347 w 1630849"/>
              <a:gd name="connsiteY50-26408" fmla="*/ 1163781 h 5680363"/>
              <a:gd name="connsiteX51-26409" fmla="*/ 817474 w 1630849"/>
              <a:gd name="connsiteY51-26410" fmla="*/ 1191490 h 5680363"/>
              <a:gd name="connsiteX52-26411" fmla="*/ 845184 w 1630849"/>
              <a:gd name="connsiteY52-26412" fmla="*/ 1219200 h 5680363"/>
              <a:gd name="connsiteX53-26413" fmla="*/ 886747 w 1630849"/>
              <a:gd name="connsiteY53-26414" fmla="*/ 1233054 h 5680363"/>
              <a:gd name="connsiteX54-26415" fmla="*/ 1094565 w 1630849"/>
              <a:gd name="connsiteY54-26416" fmla="*/ 1967344 h 5680363"/>
              <a:gd name="connsiteX55-26417" fmla="*/ 942164 w 1630849"/>
              <a:gd name="connsiteY55-26418" fmla="*/ 1454728 h 5680363"/>
              <a:gd name="connsiteX56-26419" fmla="*/ 789765 w 1630849"/>
              <a:gd name="connsiteY56-26420" fmla="*/ 1288472 h 5680363"/>
              <a:gd name="connsiteX57-26421" fmla="*/ 734347 w 1630849"/>
              <a:gd name="connsiteY57-26422" fmla="*/ 1302327 h 5680363"/>
              <a:gd name="connsiteX58-26423" fmla="*/ 526529 w 1630849"/>
              <a:gd name="connsiteY58-26424" fmla="*/ 1288472 h 5680363"/>
              <a:gd name="connsiteX59-26425" fmla="*/ 443402 w 1630849"/>
              <a:gd name="connsiteY59-26426" fmla="*/ 1246909 h 5680363"/>
              <a:gd name="connsiteX60-26427" fmla="*/ 401838 w 1630849"/>
              <a:gd name="connsiteY60-26428" fmla="*/ 1233054 h 5680363"/>
              <a:gd name="connsiteX61-26429" fmla="*/ 360274 w 1630849"/>
              <a:gd name="connsiteY61-26430" fmla="*/ 1191490 h 5680363"/>
              <a:gd name="connsiteX62-26431" fmla="*/ 277147 w 1630849"/>
              <a:gd name="connsiteY62-26432" fmla="*/ 1246909 h 5680363"/>
              <a:gd name="connsiteX63-26433" fmla="*/ 263293 w 1630849"/>
              <a:gd name="connsiteY63-26434" fmla="*/ 1288472 h 5680363"/>
              <a:gd name="connsiteX64-26435" fmla="*/ 207874 w 1630849"/>
              <a:gd name="connsiteY64-26436" fmla="*/ 1371600 h 5680363"/>
              <a:gd name="connsiteX65-26437" fmla="*/ 180165 w 1630849"/>
              <a:gd name="connsiteY65-26438" fmla="*/ 1468581 h 5680363"/>
              <a:gd name="connsiteX66-26439" fmla="*/ 124747 w 1630849"/>
              <a:gd name="connsiteY66-26440" fmla="*/ 1551709 h 5680363"/>
              <a:gd name="connsiteX67-26441" fmla="*/ 69329 w 1630849"/>
              <a:gd name="connsiteY67-26442" fmla="*/ 1717963 h 5680363"/>
              <a:gd name="connsiteX68-26443" fmla="*/ 55474 w 1630849"/>
              <a:gd name="connsiteY68-26444" fmla="*/ 1759527 h 5680363"/>
              <a:gd name="connsiteX69-26445" fmla="*/ 41620 w 1630849"/>
              <a:gd name="connsiteY69-26446" fmla="*/ 1801090 h 5680363"/>
              <a:gd name="connsiteX70-26447" fmla="*/ 27765 w 1630849"/>
              <a:gd name="connsiteY70-26448" fmla="*/ 2064327 h 5680363"/>
              <a:gd name="connsiteX71-26449" fmla="*/ 13911 w 1630849"/>
              <a:gd name="connsiteY71-26450" fmla="*/ 2105890 h 5680363"/>
              <a:gd name="connsiteX72-26451" fmla="*/ 69328 w 1630849"/>
              <a:gd name="connsiteY72-26452" fmla="*/ 2576946 h 5680363"/>
              <a:gd name="connsiteX73-26453" fmla="*/ 56 w 1630849"/>
              <a:gd name="connsiteY73-26454" fmla="*/ 2798618 h 5680363"/>
              <a:gd name="connsiteX74-26455" fmla="*/ 13911 w 1630849"/>
              <a:gd name="connsiteY74-26456" fmla="*/ 2840181 h 5680363"/>
              <a:gd name="connsiteX75-26457" fmla="*/ 83184 w 1630849"/>
              <a:gd name="connsiteY75-26458" fmla="*/ 2854036 h 5680363"/>
              <a:gd name="connsiteX76-26459" fmla="*/ 138602 w 1630849"/>
              <a:gd name="connsiteY76-26460" fmla="*/ 2867890 h 5680363"/>
              <a:gd name="connsiteX77-26461" fmla="*/ 221729 w 1630849"/>
              <a:gd name="connsiteY77-26462" fmla="*/ 2840181 h 5680363"/>
              <a:gd name="connsiteX78-26463" fmla="*/ 277147 w 1630849"/>
              <a:gd name="connsiteY78-26464" fmla="*/ 2812472 h 5680363"/>
              <a:gd name="connsiteX79-26465" fmla="*/ 332565 w 1630849"/>
              <a:gd name="connsiteY79-26466" fmla="*/ 2798618 h 5680363"/>
              <a:gd name="connsiteX80-26467" fmla="*/ 457256 w 1630849"/>
              <a:gd name="connsiteY80-26468" fmla="*/ 2770909 h 5680363"/>
              <a:gd name="connsiteX81-26469" fmla="*/ 471111 w 1630849"/>
              <a:gd name="connsiteY81-26470" fmla="*/ 2729345 h 5680363"/>
              <a:gd name="connsiteX82-26471" fmla="*/ 387984 w 1630849"/>
              <a:gd name="connsiteY82-26472" fmla="*/ 2729345 h 5680363"/>
              <a:gd name="connsiteX83-26473" fmla="*/ 277147 w 1630849"/>
              <a:gd name="connsiteY83-26474" fmla="*/ 2812472 h 5680363"/>
              <a:gd name="connsiteX84-26475" fmla="*/ 221729 w 1630849"/>
              <a:gd name="connsiteY84-26476" fmla="*/ 2895600 h 5680363"/>
              <a:gd name="connsiteX85-26477" fmla="*/ 249438 w 1630849"/>
              <a:gd name="connsiteY85-26478" fmla="*/ 2937163 h 5680363"/>
              <a:gd name="connsiteX86-26479" fmla="*/ 332565 w 1630849"/>
              <a:gd name="connsiteY86-26480" fmla="*/ 2964872 h 5680363"/>
              <a:gd name="connsiteX87-26481" fmla="*/ 512674 w 1630849"/>
              <a:gd name="connsiteY87-26482" fmla="*/ 2951018 h 5680363"/>
              <a:gd name="connsiteX88-26483" fmla="*/ 637365 w 1630849"/>
              <a:gd name="connsiteY88-26484" fmla="*/ 2881746 h 5680363"/>
              <a:gd name="connsiteX89-26485" fmla="*/ 845184 w 1630849"/>
              <a:gd name="connsiteY89-26486" fmla="*/ 2909454 h 5680363"/>
              <a:gd name="connsiteX90-26487" fmla="*/ 623510 w 1630849"/>
              <a:gd name="connsiteY90-26488" fmla="*/ 2770908 h 5680363"/>
              <a:gd name="connsiteX91-26489" fmla="*/ 1011438 w 1630849"/>
              <a:gd name="connsiteY91-26490" fmla="*/ 2923309 h 5680363"/>
              <a:gd name="connsiteX92-26491" fmla="*/ 1011438 w 1630849"/>
              <a:gd name="connsiteY92-26492" fmla="*/ 2563091 h 5680363"/>
              <a:gd name="connsiteX93-26493" fmla="*/ 775911 w 1630849"/>
              <a:gd name="connsiteY93-26494" fmla="*/ 2438401 h 5680363"/>
              <a:gd name="connsiteX94-26495" fmla="*/ 471111 w 1630849"/>
              <a:gd name="connsiteY94-26496" fmla="*/ 2175163 h 5680363"/>
              <a:gd name="connsiteX95-26497" fmla="*/ 1149984 w 1630849"/>
              <a:gd name="connsiteY95-26498" fmla="*/ 2521528 h 5680363"/>
              <a:gd name="connsiteX96-26499" fmla="*/ 1454783 w 1630849"/>
              <a:gd name="connsiteY96-26500" fmla="*/ 1870364 h 5680363"/>
              <a:gd name="connsiteX97-26501" fmla="*/ 1219255 w 1630849"/>
              <a:gd name="connsiteY97-26502" fmla="*/ 1593273 h 5680363"/>
              <a:gd name="connsiteX98-26503" fmla="*/ 1066855 w 1630849"/>
              <a:gd name="connsiteY98-26504" fmla="*/ 1828801 h 5680363"/>
              <a:gd name="connsiteX99-26505" fmla="*/ 1011437 w 1630849"/>
              <a:gd name="connsiteY99-26506" fmla="*/ 2008910 h 5680363"/>
              <a:gd name="connsiteX100-26507" fmla="*/ 1066855 w 1630849"/>
              <a:gd name="connsiteY100-26508" fmla="*/ 2064328 h 5680363"/>
              <a:gd name="connsiteX101-26509" fmla="*/ 623510 w 1630849"/>
              <a:gd name="connsiteY101-26510" fmla="*/ 1524001 h 5680363"/>
              <a:gd name="connsiteX102-26511" fmla="*/ 748201 w 1630849"/>
              <a:gd name="connsiteY102-26512" fmla="*/ 1648691 h 5680363"/>
              <a:gd name="connsiteX103-26513" fmla="*/ 942166 w 1630849"/>
              <a:gd name="connsiteY103-26514" fmla="*/ 1981200 h 5680363"/>
              <a:gd name="connsiteX104-26515" fmla="*/ 1080710 w 1630849"/>
              <a:gd name="connsiteY104-26516" fmla="*/ 1745673 h 5680363"/>
              <a:gd name="connsiteX105-26517" fmla="*/ 1233110 w 1630849"/>
              <a:gd name="connsiteY105-26518" fmla="*/ 1551710 h 5680363"/>
              <a:gd name="connsiteX106-26519" fmla="*/ 1440927 w 1630849"/>
              <a:gd name="connsiteY106-26520" fmla="*/ 1690255 h 5680363"/>
              <a:gd name="connsiteX107-26521" fmla="*/ 1260818 w 1630849"/>
              <a:gd name="connsiteY107-26522" fmla="*/ 1482437 h 5680363"/>
              <a:gd name="connsiteX108-26523" fmla="*/ 1316237 w 1630849"/>
              <a:gd name="connsiteY108-26524" fmla="*/ 1468582 h 5680363"/>
              <a:gd name="connsiteX109-26525" fmla="*/ 1482493 w 1630849"/>
              <a:gd name="connsiteY109-26526" fmla="*/ 1385456 h 5680363"/>
              <a:gd name="connsiteX110-26527" fmla="*/ 1607183 w 1630849"/>
              <a:gd name="connsiteY110-26528" fmla="*/ 1634837 h 5680363"/>
              <a:gd name="connsiteX111-26529" fmla="*/ 1496346 w 1630849"/>
              <a:gd name="connsiteY111-26530" fmla="*/ 1704110 h 5680363"/>
              <a:gd name="connsiteX112-26531" fmla="*/ 1621037 w 1630849"/>
              <a:gd name="connsiteY112-26532" fmla="*/ 1676401 h 5680363"/>
              <a:gd name="connsiteX113-26533" fmla="*/ 1607184 w 1630849"/>
              <a:gd name="connsiteY113-26534" fmla="*/ 1870364 h 5680363"/>
              <a:gd name="connsiteX114-26535" fmla="*/ 1454784 w 1630849"/>
              <a:gd name="connsiteY114-26536" fmla="*/ 1828801 h 5680363"/>
              <a:gd name="connsiteX115-26537" fmla="*/ 1260820 w 1630849"/>
              <a:gd name="connsiteY115-26538" fmla="*/ 2313710 h 5680363"/>
              <a:gd name="connsiteX116-26539" fmla="*/ 1177693 w 1630849"/>
              <a:gd name="connsiteY116-26540" fmla="*/ 2507673 h 5680363"/>
              <a:gd name="connsiteX117-26541" fmla="*/ 1053002 w 1630849"/>
              <a:gd name="connsiteY117-26542" fmla="*/ 2521528 h 5680363"/>
              <a:gd name="connsiteX118-26543" fmla="*/ 1011438 w 1630849"/>
              <a:gd name="connsiteY118-26544" fmla="*/ 3048000 h 5680363"/>
              <a:gd name="connsiteX119-26545" fmla="*/ 291002 w 1630849"/>
              <a:gd name="connsiteY119-26546" fmla="*/ 3034145 h 5680363"/>
              <a:gd name="connsiteX120-26547" fmla="*/ 235584 w 1630849"/>
              <a:gd name="connsiteY120-26548" fmla="*/ 3020290 h 5680363"/>
              <a:gd name="connsiteX121-26549" fmla="*/ 124747 w 1630849"/>
              <a:gd name="connsiteY121-26550" fmla="*/ 3006436 h 5680363"/>
              <a:gd name="connsiteX122-26551" fmla="*/ 83184 w 1630849"/>
              <a:gd name="connsiteY122-26552" fmla="*/ 2895600 h 5680363"/>
              <a:gd name="connsiteX123-26553" fmla="*/ 55474 w 1630849"/>
              <a:gd name="connsiteY123-26554" fmla="*/ 2854036 h 5680363"/>
              <a:gd name="connsiteX124-26555" fmla="*/ 69329 w 1630849"/>
              <a:gd name="connsiteY124-26556" fmla="*/ 2895600 h 5680363"/>
              <a:gd name="connsiteX125-26557" fmla="*/ 83184 w 1630849"/>
              <a:gd name="connsiteY125-26558" fmla="*/ 3255818 h 5680363"/>
              <a:gd name="connsiteX126-26559" fmla="*/ 110893 w 1630849"/>
              <a:gd name="connsiteY126-26560" fmla="*/ 3297381 h 5680363"/>
              <a:gd name="connsiteX127-26561" fmla="*/ 124747 w 1630849"/>
              <a:gd name="connsiteY127-26562" fmla="*/ 3338945 h 5680363"/>
              <a:gd name="connsiteX128-26563" fmla="*/ 138602 w 1630849"/>
              <a:gd name="connsiteY128-26564" fmla="*/ 3574472 h 5680363"/>
              <a:gd name="connsiteX129-26565" fmla="*/ 180165 w 1630849"/>
              <a:gd name="connsiteY129-26566" fmla="*/ 3657600 h 5680363"/>
              <a:gd name="connsiteX130-26567" fmla="*/ 207874 w 1630849"/>
              <a:gd name="connsiteY130-26568" fmla="*/ 3740727 h 5680363"/>
              <a:gd name="connsiteX131-26569" fmla="*/ 263293 w 1630849"/>
              <a:gd name="connsiteY131-26570" fmla="*/ 3810000 h 5680363"/>
              <a:gd name="connsiteX132-26571" fmla="*/ 401838 w 1630849"/>
              <a:gd name="connsiteY132-26572" fmla="*/ 4544290 h 5680363"/>
              <a:gd name="connsiteX133-26573" fmla="*/ 471111 w 1630849"/>
              <a:gd name="connsiteY133-26574" fmla="*/ 5583382 h 5680363"/>
              <a:gd name="connsiteX134-26575" fmla="*/ 443402 w 1630849"/>
              <a:gd name="connsiteY134-26576" fmla="*/ 5181601 h 5680363"/>
              <a:gd name="connsiteX135-26577" fmla="*/ 332565 w 1630849"/>
              <a:gd name="connsiteY135-26578" fmla="*/ 3976254 h 5680363"/>
              <a:gd name="connsiteX136-26579" fmla="*/ 207874 w 1630849"/>
              <a:gd name="connsiteY136-26580" fmla="*/ 5264727 h 5680363"/>
              <a:gd name="connsiteX137-26581" fmla="*/ 166311 w 1630849"/>
              <a:gd name="connsiteY137-26582" fmla="*/ 5541818 h 5680363"/>
              <a:gd name="connsiteX138-26583" fmla="*/ 138602 w 1630849"/>
              <a:gd name="connsiteY138-26584" fmla="*/ 5583381 h 5680363"/>
              <a:gd name="connsiteX139-26585" fmla="*/ 304856 w 1630849"/>
              <a:gd name="connsiteY139-26586" fmla="*/ 5611091 h 5680363"/>
              <a:gd name="connsiteX140-26587" fmla="*/ 706638 w 1630849"/>
              <a:gd name="connsiteY140-26588" fmla="*/ 5597237 h 5680363"/>
              <a:gd name="connsiteX141-26589" fmla="*/ 748202 w 1630849"/>
              <a:gd name="connsiteY141-26590" fmla="*/ 5389419 h 5680363"/>
              <a:gd name="connsiteX142-26591" fmla="*/ 748202 w 1630849"/>
              <a:gd name="connsiteY142-26592" fmla="*/ 3893128 h 5680363"/>
              <a:gd name="connsiteX143-26593" fmla="*/ 706638 w 1630849"/>
              <a:gd name="connsiteY143-26594" fmla="*/ 3075710 h 5680363"/>
              <a:gd name="connsiteX144-26595" fmla="*/ 845184 w 1630849"/>
              <a:gd name="connsiteY144-26596" fmla="*/ 3061855 h 5680363"/>
              <a:gd name="connsiteX145-26597" fmla="*/ 1011438 w 1630849"/>
              <a:gd name="connsiteY145-26598" fmla="*/ 3048001 h 5680363"/>
              <a:gd name="connsiteX146-26599" fmla="*/ 1053002 w 1630849"/>
              <a:gd name="connsiteY146-26600" fmla="*/ 3034146 h 5680363"/>
              <a:gd name="connsiteX147-26601" fmla="*/ 1080711 w 1630849"/>
              <a:gd name="connsiteY147-26602" fmla="*/ 3283528 h 5680363"/>
              <a:gd name="connsiteX148-26603" fmla="*/ 1149984 w 1630849"/>
              <a:gd name="connsiteY148-26604" fmla="*/ 3713020 h 5680363"/>
              <a:gd name="connsiteX149-26605" fmla="*/ 1177694 w 1630849"/>
              <a:gd name="connsiteY149-26606" fmla="*/ 4904510 h 5680363"/>
              <a:gd name="connsiteX150-26607" fmla="*/ 1094564 w 1630849"/>
              <a:gd name="connsiteY150-26608" fmla="*/ 5680363 h 5680363"/>
              <a:gd name="connsiteX0-26609" fmla="*/ 969874 w 1630849"/>
              <a:gd name="connsiteY0-26610" fmla="*/ 304800 h 5680363"/>
              <a:gd name="connsiteX1-26611" fmla="*/ 900602 w 1630849"/>
              <a:gd name="connsiteY1-26612" fmla="*/ 374072 h 5680363"/>
              <a:gd name="connsiteX2-26613" fmla="*/ 1094565 w 1630849"/>
              <a:gd name="connsiteY2-26614" fmla="*/ 277090 h 5680363"/>
              <a:gd name="connsiteX3-26615" fmla="*/ 1122274 w 1630849"/>
              <a:gd name="connsiteY3-26616" fmla="*/ 277090 h 5680363"/>
              <a:gd name="connsiteX4-26617" fmla="*/ 1025293 w 1630849"/>
              <a:gd name="connsiteY4-26618" fmla="*/ 124690 h 5680363"/>
              <a:gd name="connsiteX5-26619" fmla="*/ 956020 w 1630849"/>
              <a:gd name="connsiteY5-26620" fmla="*/ 69272 h 5680363"/>
              <a:gd name="connsiteX6-26621" fmla="*/ 831329 w 1630849"/>
              <a:gd name="connsiteY6-26622" fmla="*/ 0 h 5680363"/>
              <a:gd name="connsiteX7-26623" fmla="*/ 401838 w 1630849"/>
              <a:gd name="connsiteY7-26624" fmla="*/ 13854 h 5680363"/>
              <a:gd name="connsiteX8-26625" fmla="*/ 360274 w 1630849"/>
              <a:gd name="connsiteY8-26626" fmla="*/ 27709 h 5680363"/>
              <a:gd name="connsiteX9-26627" fmla="*/ 318711 w 1630849"/>
              <a:gd name="connsiteY9-26628" fmla="*/ 55418 h 5680363"/>
              <a:gd name="connsiteX10-26629" fmla="*/ 277147 w 1630849"/>
              <a:gd name="connsiteY10-26630" fmla="*/ 96981 h 5680363"/>
              <a:gd name="connsiteX11-26631" fmla="*/ 263293 w 1630849"/>
              <a:gd name="connsiteY11-26632" fmla="*/ 138545 h 5680363"/>
              <a:gd name="connsiteX12-26633" fmla="*/ 180165 w 1630849"/>
              <a:gd name="connsiteY12-26634" fmla="*/ 180109 h 5680363"/>
              <a:gd name="connsiteX13-26635" fmla="*/ 166311 w 1630849"/>
              <a:gd name="connsiteY13-26636" fmla="*/ 346363 h 5680363"/>
              <a:gd name="connsiteX14-26637" fmla="*/ 138602 w 1630849"/>
              <a:gd name="connsiteY14-26638" fmla="*/ 387927 h 5680363"/>
              <a:gd name="connsiteX15-26639" fmla="*/ 97038 w 1630849"/>
              <a:gd name="connsiteY15-26640" fmla="*/ 457200 h 5680363"/>
              <a:gd name="connsiteX16-26641" fmla="*/ 124747 w 1630849"/>
              <a:gd name="connsiteY16-26642" fmla="*/ 498763 h 5680363"/>
              <a:gd name="connsiteX17-26643" fmla="*/ 207874 w 1630849"/>
              <a:gd name="connsiteY17-26644" fmla="*/ 526472 h 5680363"/>
              <a:gd name="connsiteX18-26645" fmla="*/ 235584 w 1630849"/>
              <a:gd name="connsiteY18-26646" fmla="*/ 568036 h 5680363"/>
              <a:gd name="connsiteX19-26647" fmla="*/ 249438 w 1630849"/>
              <a:gd name="connsiteY19-26648" fmla="*/ 678872 h 5680363"/>
              <a:gd name="connsiteX20-26649" fmla="*/ 291002 w 1630849"/>
              <a:gd name="connsiteY20-26650" fmla="*/ 692727 h 5680363"/>
              <a:gd name="connsiteX21-26651" fmla="*/ 332565 w 1630849"/>
              <a:gd name="connsiteY21-26652" fmla="*/ 720436 h 5680363"/>
              <a:gd name="connsiteX22-26653" fmla="*/ 346420 w 1630849"/>
              <a:gd name="connsiteY22-26654" fmla="*/ 762000 h 5680363"/>
              <a:gd name="connsiteX23-26655" fmla="*/ 443401 w 1630849"/>
              <a:gd name="connsiteY23-26656" fmla="*/ 803564 h 5680363"/>
              <a:gd name="connsiteX24-26657" fmla="*/ 374128 w 1630849"/>
              <a:gd name="connsiteY24-26658" fmla="*/ 609601 h 5680363"/>
              <a:gd name="connsiteX25-26659" fmla="*/ 568092 w 1630849"/>
              <a:gd name="connsiteY25-26660" fmla="*/ 637310 h 5680363"/>
              <a:gd name="connsiteX26-26661" fmla="*/ 609655 w 1630849"/>
              <a:gd name="connsiteY26-26662" fmla="*/ 360219 h 5680363"/>
              <a:gd name="connsiteX27-26663" fmla="*/ 775910 w 1630849"/>
              <a:gd name="connsiteY27-26664" fmla="*/ 415637 h 5680363"/>
              <a:gd name="connsiteX28-26665" fmla="*/ 1080710 w 1630849"/>
              <a:gd name="connsiteY28-26666" fmla="*/ 290946 h 5680363"/>
              <a:gd name="connsiteX29-26667" fmla="*/ 1025293 w 1630849"/>
              <a:gd name="connsiteY29-26668" fmla="*/ 152399 h 5680363"/>
              <a:gd name="connsiteX30-26669" fmla="*/ 1011437 w 1630849"/>
              <a:gd name="connsiteY30-26670" fmla="*/ 360219 h 5680363"/>
              <a:gd name="connsiteX31-26671" fmla="*/ 1039146 w 1630849"/>
              <a:gd name="connsiteY31-26672" fmla="*/ 623455 h 5680363"/>
              <a:gd name="connsiteX32-26673" fmla="*/ 1080709 w 1630849"/>
              <a:gd name="connsiteY32-26674" fmla="*/ 762001 h 5680363"/>
              <a:gd name="connsiteX33-26675" fmla="*/ 928310 w 1630849"/>
              <a:gd name="connsiteY33-26676" fmla="*/ 886691 h 5680363"/>
              <a:gd name="connsiteX34-26677" fmla="*/ 1108419 w 1630849"/>
              <a:gd name="connsiteY34-26678" fmla="*/ 955964 h 5680363"/>
              <a:gd name="connsiteX35-26679" fmla="*/ 789764 w 1630849"/>
              <a:gd name="connsiteY35-26680" fmla="*/ 1066801 h 5680363"/>
              <a:gd name="connsiteX36-26681" fmla="*/ 775909 w 1630849"/>
              <a:gd name="connsiteY36-26682" fmla="*/ 1163782 h 5680363"/>
              <a:gd name="connsiteX37-26683" fmla="*/ 1025292 w 1630849"/>
              <a:gd name="connsiteY37-26684" fmla="*/ 1011382 h 5680363"/>
              <a:gd name="connsiteX38-26685" fmla="*/ 1080710 w 1630849"/>
              <a:gd name="connsiteY38-26686" fmla="*/ 775855 h 5680363"/>
              <a:gd name="connsiteX39-26687" fmla="*/ 1011437 w 1630849"/>
              <a:gd name="connsiteY39-26688" fmla="*/ 568037 h 5680363"/>
              <a:gd name="connsiteX40-26689" fmla="*/ 1025292 w 1630849"/>
              <a:gd name="connsiteY40-26690" fmla="*/ 332510 h 5680363"/>
              <a:gd name="connsiteX41-26691" fmla="*/ 734346 w 1630849"/>
              <a:gd name="connsiteY41-26692" fmla="*/ 429491 h 5680363"/>
              <a:gd name="connsiteX42-26693" fmla="*/ 595801 w 1630849"/>
              <a:gd name="connsiteY42-26694" fmla="*/ 346364 h 5680363"/>
              <a:gd name="connsiteX43-26695" fmla="*/ 554237 w 1630849"/>
              <a:gd name="connsiteY43-26696" fmla="*/ 665019 h 5680363"/>
              <a:gd name="connsiteX44-26697" fmla="*/ 568092 w 1630849"/>
              <a:gd name="connsiteY44-26698" fmla="*/ 678873 h 5680363"/>
              <a:gd name="connsiteX45-26699" fmla="*/ 429546 w 1630849"/>
              <a:gd name="connsiteY45-26700" fmla="*/ 581892 h 5680363"/>
              <a:gd name="connsiteX46-26701" fmla="*/ 415693 w 1630849"/>
              <a:gd name="connsiteY46-26702" fmla="*/ 1066800 h 5680363"/>
              <a:gd name="connsiteX47-26703" fmla="*/ 498820 w 1630849"/>
              <a:gd name="connsiteY47-26704" fmla="*/ 1094509 h 5680363"/>
              <a:gd name="connsiteX48-26705" fmla="*/ 609656 w 1630849"/>
              <a:gd name="connsiteY48-26706" fmla="*/ 1108363 h 5680363"/>
              <a:gd name="connsiteX49-26707" fmla="*/ 692784 w 1630849"/>
              <a:gd name="connsiteY49-26708" fmla="*/ 1136072 h 5680363"/>
              <a:gd name="connsiteX50-26709" fmla="*/ 734347 w 1630849"/>
              <a:gd name="connsiteY50-26710" fmla="*/ 1163781 h 5680363"/>
              <a:gd name="connsiteX51-26711" fmla="*/ 817474 w 1630849"/>
              <a:gd name="connsiteY51-26712" fmla="*/ 1191490 h 5680363"/>
              <a:gd name="connsiteX52-26713" fmla="*/ 845184 w 1630849"/>
              <a:gd name="connsiteY52-26714" fmla="*/ 1219200 h 5680363"/>
              <a:gd name="connsiteX53-26715" fmla="*/ 886747 w 1630849"/>
              <a:gd name="connsiteY53-26716" fmla="*/ 1233054 h 5680363"/>
              <a:gd name="connsiteX54-26717" fmla="*/ 1094565 w 1630849"/>
              <a:gd name="connsiteY54-26718" fmla="*/ 1967344 h 5680363"/>
              <a:gd name="connsiteX55-26719" fmla="*/ 942164 w 1630849"/>
              <a:gd name="connsiteY55-26720" fmla="*/ 1454728 h 5680363"/>
              <a:gd name="connsiteX56-26721" fmla="*/ 789765 w 1630849"/>
              <a:gd name="connsiteY56-26722" fmla="*/ 1288472 h 5680363"/>
              <a:gd name="connsiteX57-26723" fmla="*/ 734347 w 1630849"/>
              <a:gd name="connsiteY57-26724" fmla="*/ 1302327 h 5680363"/>
              <a:gd name="connsiteX58-26725" fmla="*/ 526529 w 1630849"/>
              <a:gd name="connsiteY58-26726" fmla="*/ 1288472 h 5680363"/>
              <a:gd name="connsiteX59-26727" fmla="*/ 443402 w 1630849"/>
              <a:gd name="connsiteY59-26728" fmla="*/ 1246909 h 5680363"/>
              <a:gd name="connsiteX60-26729" fmla="*/ 401838 w 1630849"/>
              <a:gd name="connsiteY60-26730" fmla="*/ 1233054 h 5680363"/>
              <a:gd name="connsiteX61-26731" fmla="*/ 360274 w 1630849"/>
              <a:gd name="connsiteY61-26732" fmla="*/ 1191490 h 5680363"/>
              <a:gd name="connsiteX62-26733" fmla="*/ 277147 w 1630849"/>
              <a:gd name="connsiteY62-26734" fmla="*/ 1246909 h 5680363"/>
              <a:gd name="connsiteX63-26735" fmla="*/ 263293 w 1630849"/>
              <a:gd name="connsiteY63-26736" fmla="*/ 1288472 h 5680363"/>
              <a:gd name="connsiteX64-26737" fmla="*/ 207874 w 1630849"/>
              <a:gd name="connsiteY64-26738" fmla="*/ 1371600 h 5680363"/>
              <a:gd name="connsiteX65-26739" fmla="*/ 180165 w 1630849"/>
              <a:gd name="connsiteY65-26740" fmla="*/ 1468581 h 5680363"/>
              <a:gd name="connsiteX66-26741" fmla="*/ 124747 w 1630849"/>
              <a:gd name="connsiteY66-26742" fmla="*/ 1551709 h 5680363"/>
              <a:gd name="connsiteX67-26743" fmla="*/ 69329 w 1630849"/>
              <a:gd name="connsiteY67-26744" fmla="*/ 1717963 h 5680363"/>
              <a:gd name="connsiteX68-26745" fmla="*/ 55474 w 1630849"/>
              <a:gd name="connsiteY68-26746" fmla="*/ 1759527 h 5680363"/>
              <a:gd name="connsiteX69-26747" fmla="*/ 41620 w 1630849"/>
              <a:gd name="connsiteY69-26748" fmla="*/ 1801090 h 5680363"/>
              <a:gd name="connsiteX70-26749" fmla="*/ 27765 w 1630849"/>
              <a:gd name="connsiteY70-26750" fmla="*/ 2064327 h 5680363"/>
              <a:gd name="connsiteX71-26751" fmla="*/ 13911 w 1630849"/>
              <a:gd name="connsiteY71-26752" fmla="*/ 2105890 h 5680363"/>
              <a:gd name="connsiteX72-26753" fmla="*/ 69328 w 1630849"/>
              <a:gd name="connsiteY72-26754" fmla="*/ 2576946 h 5680363"/>
              <a:gd name="connsiteX73-26755" fmla="*/ 56 w 1630849"/>
              <a:gd name="connsiteY73-26756" fmla="*/ 2798618 h 5680363"/>
              <a:gd name="connsiteX74-26757" fmla="*/ 13911 w 1630849"/>
              <a:gd name="connsiteY74-26758" fmla="*/ 2840181 h 5680363"/>
              <a:gd name="connsiteX75-26759" fmla="*/ 83184 w 1630849"/>
              <a:gd name="connsiteY75-26760" fmla="*/ 2854036 h 5680363"/>
              <a:gd name="connsiteX76-26761" fmla="*/ 138602 w 1630849"/>
              <a:gd name="connsiteY76-26762" fmla="*/ 2867890 h 5680363"/>
              <a:gd name="connsiteX77-26763" fmla="*/ 221729 w 1630849"/>
              <a:gd name="connsiteY77-26764" fmla="*/ 2840181 h 5680363"/>
              <a:gd name="connsiteX78-26765" fmla="*/ 277147 w 1630849"/>
              <a:gd name="connsiteY78-26766" fmla="*/ 2812472 h 5680363"/>
              <a:gd name="connsiteX79-26767" fmla="*/ 332565 w 1630849"/>
              <a:gd name="connsiteY79-26768" fmla="*/ 2798618 h 5680363"/>
              <a:gd name="connsiteX80-26769" fmla="*/ 457256 w 1630849"/>
              <a:gd name="connsiteY80-26770" fmla="*/ 2770909 h 5680363"/>
              <a:gd name="connsiteX81-26771" fmla="*/ 471111 w 1630849"/>
              <a:gd name="connsiteY81-26772" fmla="*/ 2729345 h 5680363"/>
              <a:gd name="connsiteX82-26773" fmla="*/ 387984 w 1630849"/>
              <a:gd name="connsiteY82-26774" fmla="*/ 2729345 h 5680363"/>
              <a:gd name="connsiteX83-26775" fmla="*/ 277147 w 1630849"/>
              <a:gd name="connsiteY83-26776" fmla="*/ 2812472 h 5680363"/>
              <a:gd name="connsiteX84-26777" fmla="*/ 221729 w 1630849"/>
              <a:gd name="connsiteY84-26778" fmla="*/ 2895600 h 5680363"/>
              <a:gd name="connsiteX85-26779" fmla="*/ 249438 w 1630849"/>
              <a:gd name="connsiteY85-26780" fmla="*/ 2937163 h 5680363"/>
              <a:gd name="connsiteX86-26781" fmla="*/ 332565 w 1630849"/>
              <a:gd name="connsiteY86-26782" fmla="*/ 2964872 h 5680363"/>
              <a:gd name="connsiteX87-26783" fmla="*/ 512674 w 1630849"/>
              <a:gd name="connsiteY87-26784" fmla="*/ 2951018 h 5680363"/>
              <a:gd name="connsiteX88-26785" fmla="*/ 637365 w 1630849"/>
              <a:gd name="connsiteY88-26786" fmla="*/ 2881746 h 5680363"/>
              <a:gd name="connsiteX89-26787" fmla="*/ 845184 w 1630849"/>
              <a:gd name="connsiteY89-26788" fmla="*/ 2909454 h 5680363"/>
              <a:gd name="connsiteX90-26789" fmla="*/ 623510 w 1630849"/>
              <a:gd name="connsiteY90-26790" fmla="*/ 2770908 h 5680363"/>
              <a:gd name="connsiteX91-26791" fmla="*/ 1011438 w 1630849"/>
              <a:gd name="connsiteY91-26792" fmla="*/ 2923309 h 5680363"/>
              <a:gd name="connsiteX92-26793" fmla="*/ 1011438 w 1630849"/>
              <a:gd name="connsiteY92-26794" fmla="*/ 2563091 h 5680363"/>
              <a:gd name="connsiteX93-26795" fmla="*/ 775911 w 1630849"/>
              <a:gd name="connsiteY93-26796" fmla="*/ 2438401 h 5680363"/>
              <a:gd name="connsiteX94-26797" fmla="*/ 471111 w 1630849"/>
              <a:gd name="connsiteY94-26798" fmla="*/ 2175163 h 5680363"/>
              <a:gd name="connsiteX95-26799" fmla="*/ 1149984 w 1630849"/>
              <a:gd name="connsiteY95-26800" fmla="*/ 2521528 h 5680363"/>
              <a:gd name="connsiteX96-26801" fmla="*/ 1454783 w 1630849"/>
              <a:gd name="connsiteY96-26802" fmla="*/ 1870364 h 5680363"/>
              <a:gd name="connsiteX97-26803" fmla="*/ 1094564 w 1630849"/>
              <a:gd name="connsiteY97-26804" fmla="*/ 858982 h 5680363"/>
              <a:gd name="connsiteX98-26805" fmla="*/ 1066855 w 1630849"/>
              <a:gd name="connsiteY98-26806" fmla="*/ 1828801 h 5680363"/>
              <a:gd name="connsiteX99-26807" fmla="*/ 1011437 w 1630849"/>
              <a:gd name="connsiteY99-26808" fmla="*/ 2008910 h 5680363"/>
              <a:gd name="connsiteX100-26809" fmla="*/ 1066855 w 1630849"/>
              <a:gd name="connsiteY100-26810" fmla="*/ 2064328 h 5680363"/>
              <a:gd name="connsiteX101-26811" fmla="*/ 623510 w 1630849"/>
              <a:gd name="connsiteY101-26812" fmla="*/ 1524001 h 5680363"/>
              <a:gd name="connsiteX102-26813" fmla="*/ 748201 w 1630849"/>
              <a:gd name="connsiteY102-26814" fmla="*/ 1648691 h 5680363"/>
              <a:gd name="connsiteX103-26815" fmla="*/ 942166 w 1630849"/>
              <a:gd name="connsiteY103-26816" fmla="*/ 1981200 h 5680363"/>
              <a:gd name="connsiteX104-26817" fmla="*/ 1080710 w 1630849"/>
              <a:gd name="connsiteY104-26818" fmla="*/ 1745673 h 5680363"/>
              <a:gd name="connsiteX105-26819" fmla="*/ 1233110 w 1630849"/>
              <a:gd name="connsiteY105-26820" fmla="*/ 1551710 h 5680363"/>
              <a:gd name="connsiteX106-26821" fmla="*/ 1440927 w 1630849"/>
              <a:gd name="connsiteY106-26822" fmla="*/ 1690255 h 5680363"/>
              <a:gd name="connsiteX107-26823" fmla="*/ 1260818 w 1630849"/>
              <a:gd name="connsiteY107-26824" fmla="*/ 1482437 h 5680363"/>
              <a:gd name="connsiteX108-26825" fmla="*/ 1316237 w 1630849"/>
              <a:gd name="connsiteY108-26826" fmla="*/ 1468582 h 5680363"/>
              <a:gd name="connsiteX109-26827" fmla="*/ 1482493 w 1630849"/>
              <a:gd name="connsiteY109-26828" fmla="*/ 1385456 h 5680363"/>
              <a:gd name="connsiteX110-26829" fmla="*/ 1607183 w 1630849"/>
              <a:gd name="connsiteY110-26830" fmla="*/ 1634837 h 5680363"/>
              <a:gd name="connsiteX111-26831" fmla="*/ 1496346 w 1630849"/>
              <a:gd name="connsiteY111-26832" fmla="*/ 1704110 h 5680363"/>
              <a:gd name="connsiteX112-26833" fmla="*/ 1621037 w 1630849"/>
              <a:gd name="connsiteY112-26834" fmla="*/ 1676401 h 5680363"/>
              <a:gd name="connsiteX113-26835" fmla="*/ 1607184 w 1630849"/>
              <a:gd name="connsiteY113-26836" fmla="*/ 1870364 h 5680363"/>
              <a:gd name="connsiteX114-26837" fmla="*/ 1454784 w 1630849"/>
              <a:gd name="connsiteY114-26838" fmla="*/ 1828801 h 5680363"/>
              <a:gd name="connsiteX115-26839" fmla="*/ 1260820 w 1630849"/>
              <a:gd name="connsiteY115-26840" fmla="*/ 2313710 h 5680363"/>
              <a:gd name="connsiteX116-26841" fmla="*/ 1177693 w 1630849"/>
              <a:gd name="connsiteY116-26842" fmla="*/ 2507673 h 5680363"/>
              <a:gd name="connsiteX117-26843" fmla="*/ 1053002 w 1630849"/>
              <a:gd name="connsiteY117-26844" fmla="*/ 2521528 h 5680363"/>
              <a:gd name="connsiteX118-26845" fmla="*/ 1011438 w 1630849"/>
              <a:gd name="connsiteY118-26846" fmla="*/ 3048000 h 5680363"/>
              <a:gd name="connsiteX119-26847" fmla="*/ 291002 w 1630849"/>
              <a:gd name="connsiteY119-26848" fmla="*/ 3034145 h 5680363"/>
              <a:gd name="connsiteX120-26849" fmla="*/ 235584 w 1630849"/>
              <a:gd name="connsiteY120-26850" fmla="*/ 3020290 h 5680363"/>
              <a:gd name="connsiteX121-26851" fmla="*/ 124747 w 1630849"/>
              <a:gd name="connsiteY121-26852" fmla="*/ 3006436 h 5680363"/>
              <a:gd name="connsiteX122-26853" fmla="*/ 83184 w 1630849"/>
              <a:gd name="connsiteY122-26854" fmla="*/ 2895600 h 5680363"/>
              <a:gd name="connsiteX123-26855" fmla="*/ 55474 w 1630849"/>
              <a:gd name="connsiteY123-26856" fmla="*/ 2854036 h 5680363"/>
              <a:gd name="connsiteX124-26857" fmla="*/ 69329 w 1630849"/>
              <a:gd name="connsiteY124-26858" fmla="*/ 2895600 h 5680363"/>
              <a:gd name="connsiteX125-26859" fmla="*/ 83184 w 1630849"/>
              <a:gd name="connsiteY125-26860" fmla="*/ 3255818 h 5680363"/>
              <a:gd name="connsiteX126-26861" fmla="*/ 110893 w 1630849"/>
              <a:gd name="connsiteY126-26862" fmla="*/ 3297381 h 5680363"/>
              <a:gd name="connsiteX127-26863" fmla="*/ 124747 w 1630849"/>
              <a:gd name="connsiteY127-26864" fmla="*/ 3338945 h 5680363"/>
              <a:gd name="connsiteX128-26865" fmla="*/ 138602 w 1630849"/>
              <a:gd name="connsiteY128-26866" fmla="*/ 3574472 h 5680363"/>
              <a:gd name="connsiteX129-26867" fmla="*/ 180165 w 1630849"/>
              <a:gd name="connsiteY129-26868" fmla="*/ 3657600 h 5680363"/>
              <a:gd name="connsiteX130-26869" fmla="*/ 207874 w 1630849"/>
              <a:gd name="connsiteY130-26870" fmla="*/ 3740727 h 5680363"/>
              <a:gd name="connsiteX131-26871" fmla="*/ 263293 w 1630849"/>
              <a:gd name="connsiteY131-26872" fmla="*/ 3810000 h 5680363"/>
              <a:gd name="connsiteX132-26873" fmla="*/ 401838 w 1630849"/>
              <a:gd name="connsiteY132-26874" fmla="*/ 4544290 h 5680363"/>
              <a:gd name="connsiteX133-26875" fmla="*/ 471111 w 1630849"/>
              <a:gd name="connsiteY133-26876" fmla="*/ 5583382 h 5680363"/>
              <a:gd name="connsiteX134-26877" fmla="*/ 443402 w 1630849"/>
              <a:gd name="connsiteY134-26878" fmla="*/ 5181601 h 5680363"/>
              <a:gd name="connsiteX135-26879" fmla="*/ 332565 w 1630849"/>
              <a:gd name="connsiteY135-26880" fmla="*/ 3976254 h 5680363"/>
              <a:gd name="connsiteX136-26881" fmla="*/ 207874 w 1630849"/>
              <a:gd name="connsiteY136-26882" fmla="*/ 5264727 h 5680363"/>
              <a:gd name="connsiteX137-26883" fmla="*/ 166311 w 1630849"/>
              <a:gd name="connsiteY137-26884" fmla="*/ 5541818 h 5680363"/>
              <a:gd name="connsiteX138-26885" fmla="*/ 138602 w 1630849"/>
              <a:gd name="connsiteY138-26886" fmla="*/ 5583381 h 5680363"/>
              <a:gd name="connsiteX139-26887" fmla="*/ 304856 w 1630849"/>
              <a:gd name="connsiteY139-26888" fmla="*/ 5611091 h 5680363"/>
              <a:gd name="connsiteX140-26889" fmla="*/ 706638 w 1630849"/>
              <a:gd name="connsiteY140-26890" fmla="*/ 5597237 h 5680363"/>
              <a:gd name="connsiteX141-26891" fmla="*/ 748202 w 1630849"/>
              <a:gd name="connsiteY141-26892" fmla="*/ 5389419 h 5680363"/>
              <a:gd name="connsiteX142-26893" fmla="*/ 748202 w 1630849"/>
              <a:gd name="connsiteY142-26894" fmla="*/ 3893128 h 5680363"/>
              <a:gd name="connsiteX143-26895" fmla="*/ 706638 w 1630849"/>
              <a:gd name="connsiteY143-26896" fmla="*/ 3075710 h 5680363"/>
              <a:gd name="connsiteX144-26897" fmla="*/ 845184 w 1630849"/>
              <a:gd name="connsiteY144-26898" fmla="*/ 3061855 h 5680363"/>
              <a:gd name="connsiteX145-26899" fmla="*/ 1011438 w 1630849"/>
              <a:gd name="connsiteY145-26900" fmla="*/ 3048001 h 5680363"/>
              <a:gd name="connsiteX146-26901" fmla="*/ 1053002 w 1630849"/>
              <a:gd name="connsiteY146-26902" fmla="*/ 3034146 h 5680363"/>
              <a:gd name="connsiteX147-26903" fmla="*/ 1080711 w 1630849"/>
              <a:gd name="connsiteY147-26904" fmla="*/ 3283528 h 5680363"/>
              <a:gd name="connsiteX148-26905" fmla="*/ 1149984 w 1630849"/>
              <a:gd name="connsiteY148-26906" fmla="*/ 3713020 h 5680363"/>
              <a:gd name="connsiteX149-26907" fmla="*/ 1177694 w 1630849"/>
              <a:gd name="connsiteY149-26908" fmla="*/ 4904510 h 5680363"/>
              <a:gd name="connsiteX150-26909" fmla="*/ 1094564 w 1630849"/>
              <a:gd name="connsiteY150-26910" fmla="*/ 5680363 h 5680363"/>
              <a:gd name="connsiteX0-26911" fmla="*/ 969874 w 1930743"/>
              <a:gd name="connsiteY0-26912" fmla="*/ 304800 h 5680363"/>
              <a:gd name="connsiteX1-26913" fmla="*/ 900602 w 1930743"/>
              <a:gd name="connsiteY1-26914" fmla="*/ 374072 h 5680363"/>
              <a:gd name="connsiteX2-26915" fmla="*/ 1094565 w 1930743"/>
              <a:gd name="connsiteY2-26916" fmla="*/ 277090 h 5680363"/>
              <a:gd name="connsiteX3-26917" fmla="*/ 1122274 w 1930743"/>
              <a:gd name="connsiteY3-26918" fmla="*/ 277090 h 5680363"/>
              <a:gd name="connsiteX4-26919" fmla="*/ 1025293 w 1930743"/>
              <a:gd name="connsiteY4-26920" fmla="*/ 124690 h 5680363"/>
              <a:gd name="connsiteX5-26921" fmla="*/ 956020 w 1930743"/>
              <a:gd name="connsiteY5-26922" fmla="*/ 69272 h 5680363"/>
              <a:gd name="connsiteX6-26923" fmla="*/ 831329 w 1930743"/>
              <a:gd name="connsiteY6-26924" fmla="*/ 0 h 5680363"/>
              <a:gd name="connsiteX7-26925" fmla="*/ 401838 w 1930743"/>
              <a:gd name="connsiteY7-26926" fmla="*/ 13854 h 5680363"/>
              <a:gd name="connsiteX8-26927" fmla="*/ 360274 w 1930743"/>
              <a:gd name="connsiteY8-26928" fmla="*/ 27709 h 5680363"/>
              <a:gd name="connsiteX9-26929" fmla="*/ 318711 w 1930743"/>
              <a:gd name="connsiteY9-26930" fmla="*/ 55418 h 5680363"/>
              <a:gd name="connsiteX10-26931" fmla="*/ 277147 w 1930743"/>
              <a:gd name="connsiteY10-26932" fmla="*/ 96981 h 5680363"/>
              <a:gd name="connsiteX11-26933" fmla="*/ 263293 w 1930743"/>
              <a:gd name="connsiteY11-26934" fmla="*/ 138545 h 5680363"/>
              <a:gd name="connsiteX12-26935" fmla="*/ 180165 w 1930743"/>
              <a:gd name="connsiteY12-26936" fmla="*/ 180109 h 5680363"/>
              <a:gd name="connsiteX13-26937" fmla="*/ 166311 w 1930743"/>
              <a:gd name="connsiteY13-26938" fmla="*/ 346363 h 5680363"/>
              <a:gd name="connsiteX14-26939" fmla="*/ 138602 w 1930743"/>
              <a:gd name="connsiteY14-26940" fmla="*/ 387927 h 5680363"/>
              <a:gd name="connsiteX15-26941" fmla="*/ 97038 w 1930743"/>
              <a:gd name="connsiteY15-26942" fmla="*/ 457200 h 5680363"/>
              <a:gd name="connsiteX16-26943" fmla="*/ 124747 w 1930743"/>
              <a:gd name="connsiteY16-26944" fmla="*/ 498763 h 5680363"/>
              <a:gd name="connsiteX17-26945" fmla="*/ 207874 w 1930743"/>
              <a:gd name="connsiteY17-26946" fmla="*/ 526472 h 5680363"/>
              <a:gd name="connsiteX18-26947" fmla="*/ 235584 w 1930743"/>
              <a:gd name="connsiteY18-26948" fmla="*/ 568036 h 5680363"/>
              <a:gd name="connsiteX19-26949" fmla="*/ 249438 w 1930743"/>
              <a:gd name="connsiteY19-26950" fmla="*/ 678872 h 5680363"/>
              <a:gd name="connsiteX20-26951" fmla="*/ 291002 w 1930743"/>
              <a:gd name="connsiteY20-26952" fmla="*/ 692727 h 5680363"/>
              <a:gd name="connsiteX21-26953" fmla="*/ 332565 w 1930743"/>
              <a:gd name="connsiteY21-26954" fmla="*/ 720436 h 5680363"/>
              <a:gd name="connsiteX22-26955" fmla="*/ 346420 w 1930743"/>
              <a:gd name="connsiteY22-26956" fmla="*/ 762000 h 5680363"/>
              <a:gd name="connsiteX23-26957" fmla="*/ 443401 w 1930743"/>
              <a:gd name="connsiteY23-26958" fmla="*/ 803564 h 5680363"/>
              <a:gd name="connsiteX24-26959" fmla="*/ 374128 w 1930743"/>
              <a:gd name="connsiteY24-26960" fmla="*/ 609601 h 5680363"/>
              <a:gd name="connsiteX25-26961" fmla="*/ 568092 w 1930743"/>
              <a:gd name="connsiteY25-26962" fmla="*/ 637310 h 5680363"/>
              <a:gd name="connsiteX26-26963" fmla="*/ 609655 w 1930743"/>
              <a:gd name="connsiteY26-26964" fmla="*/ 360219 h 5680363"/>
              <a:gd name="connsiteX27-26965" fmla="*/ 775910 w 1930743"/>
              <a:gd name="connsiteY27-26966" fmla="*/ 415637 h 5680363"/>
              <a:gd name="connsiteX28-26967" fmla="*/ 1080710 w 1930743"/>
              <a:gd name="connsiteY28-26968" fmla="*/ 290946 h 5680363"/>
              <a:gd name="connsiteX29-26969" fmla="*/ 1025293 w 1930743"/>
              <a:gd name="connsiteY29-26970" fmla="*/ 152399 h 5680363"/>
              <a:gd name="connsiteX30-26971" fmla="*/ 1011437 w 1930743"/>
              <a:gd name="connsiteY30-26972" fmla="*/ 360219 h 5680363"/>
              <a:gd name="connsiteX31-26973" fmla="*/ 1039146 w 1930743"/>
              <a:gd name="connsiteY31-26974" fmla="*/ 623455 h 5680363"/>
              <a:gd name="connsiteX32-26975" fmla="*/ 1080709 w 1930743"/>
              <a:gd name="connsiteY32-26976" fmla="*/ 762001 h 5680363"/>
              <a:gd name="connsiteX33-26977" fmla="*/ 928310 w 1930743"/>
              <a:gd name="connsiteY33-26978" fmla="*/ 886691 h 5680363"/>
              <a:gd name="connsiteX34-26979" fmla="*/ 1108419 w 1930743"/>
              <a:gd name="connsiteY34-26980" fmla="*/ 955964 h 5680363"/>
              <a:gd name="connsiteX35-26981" fmla="*/ 789764 w 1930743"/>
              <a:gd name="connsiteY35-26982" fmla="*/ 1066801 h 5680363"/>
              <a:gd name="connsiteX36-26983" fmla="*/ 775909 w 1930743"/>
              <a:gd name="connsiteY36-26984" fmla="*/ 1163782 h 5680363"/>
              <a:gd name="connsiteX37-26985" fmla="*/ 1025292 w 1930743"/>
              <a:gd name="connsiteY37-26986" fmla="*/ 1011382 h 5680363"/>
              <a:gd name="connsiteX38-26987" fmla="*/ 1080710 w 1930743"/>
              <a:gd name="connsiteY38-26988" fmla="*/ 775855 h 5680363"/>
              <a:gd name="connsiteX39-26989" fmla="*/ 1011437 w 1930743"/>
              <a:gd name="connsiteY39-26990" fmla="*/ 568037 h 5680363"/>
              <a:gd name="connsiteX40-26991" fmla="*/ 1025292 w 1930743"/>
              <a:gd name="connsiteY40-26992" fmla="*/ 332510 h 5680363"/>
              <a:gd name="connsiteX41-26993" fmla="*/ 734346 w 1930743"/>
              <a:gd name="connsiteY41-26994" fmla="*/ 429491 h 5680363"/>
              <a:gd name="connsiteX42-26995" fmla="*/ 595801 w 1930743"/>
              <a:gd name="connsiteY42-26996" fmla="*/ 346364 h 5680363"/>
              <a:gd name="connsiteX43-26997" fmla="*/ 554237 w 1930743"/>
              <a:gd name="connsiteY43-26998" fmla="*/ 665019 h 5680363"/>
              <a:gd name="connsiteX44-26999" fmla="*/ 568092 w 1930743"/>
              <a:gd name="connsiteY44-27000" fmla="*/ 678873 h 5680363"/>
              <a:gd name="connsiteX45-27001" fmla="*/ 429546 w 1930743"/>
              <a:gd name="connsiteY45-27002" fmla="*/ 581892 h 5680363"/>
              <a:gd name="connsiteX46-27003" fmla="*/ 415693 w 1930743"/>
              <a:gd name="connsiteY46-27004" fmla="*/ 1066800 h 5680363"/>
              <a:gd name="connsiteX47-27005" fmla="*/ 498820 w 1930743"/>
              <a:gd name="connsiteY47-27006" fmla="*/ 1094509 h 5680363"/>
              <a:gd name="connsiteX48-27007" fmla="*/ 609656 w 1930743"/>
              <a:gd name="connsiteY48-27008" fmla="*/ 1108363 h 5680363"/>
              <a:gd name="connsiteX49-27009" fmla="*/ 692784 w 1930743"/>
              <a:gd name="connsiteY49-27010" fmla="*/ 1136072 h 5680363"/>
              <a:gd name="connsiteX50-27011" fmla="*/ 734347 w 1930743"/>
              <a:gd name="connsiteY50-27012" fmla="*/ 1163781 h 5680363"/>
              <a:gd name="connsiteX51-27013" fmla="*/ 817474 w 1930743"/>
              <a:gd name="connsiteY51-27014" fmla="*/ 1191490 h 5680363"/>
              <a:gd name="connsiteX52-27015" fmla="*/ 845184 w 1930743"/>
              <a:gd name="connsiteY52-27016" fmla="*/ 1219200 h 5680363"/>
              <a:gd name="connsiteX53-27017" fmla="*/ 886747 w 1930743"/>
              <a:gd name="connsiteY53-27018" fmla="*/ 1233054 h 5680363"/>
              <a:gd name="connsiteX54-27019" fmla="*/ 1094565 w 1930743"/>
              <a:gd name="connsiteY54-27020" fmla="*/ 1967344 h 5680363"/>
              <a:gd name="connsiteX55-27021" fmla="*/ 942164 w 1930743"/>
              <a:gd name="connsiteY55-27022" fmla="*/ 1454728 h 5680363"/>
              <a:gd name="connsiteX56-27023" fmla="*/ 789765 w 1930743"/>
              <a:gd name="connsiteY56-27024" fmla="*/ 1288472 h 5680363"/>
              <a:gd name="connsiteX57-27025" fmla="*/ 734347 w 1930743"/>
              <a:gd name="connsiteY57-27026" fmla="*/ 1302327 h 5680363"/>
              <a:gd name="connsiteX58-27027" fmla="*/ 526529 w 1930743"/>
              <a:gd name="connsiteY58-27028" fmla="*/ 1288472 h 5680363"/>
              <a:gd name="connsiteX59-27029" fmla="*/ 443402 w 1930743"/>
              <a:gd name="connsiteY59-27030" fmla="*/ 1246909 h 5680363"/>
              <a:gd name="connsiteX60-27031" fmla="*/ 401838 w 1930743"/>
              <a:gd name="connsiteY60-27032" fmla="*/ 1233054 h 5680363"/>
              <a:gd name="connsiteX61-27033" fmla="*/ 360274 w 1930743"/>
              <a:gd name="connsiteY61-27034" fmla="*/ 1191490 h 5680363"/>
              <a:gd name="connsiteX62-27035" fmla="*/ 277147 w 1930743"/>
              <a:gd name="connsiteY62-27036" fmla="*/ 1246909 h 5680363"/>
              <a:gd name="connsiteX63-27037" fmla="*/ 263293 w 1930743"/>
              <a:gd name="connsiteY63-27038" fmla="*/ 1288472 h 5680363"/>
              <a:gd name="connsiteX64-27039" fmla="*/ 207874 w 1930743"/>
              <a:gd name="connsiteY64-27040" fmla="*/ 1371600 h 5680363"/>
              <a:gd name="connsiteX65-27041" fmla="*/ 180165 w 1930743"/>
              <a:gd name="connsiteY65-27042" fmla="*/ 1468581 h 5680363"/>
              <a:gd name="connsiteX66-27043" fmla="*/ 124747 w 1930743"/>
              <a:gd name="connsiteY66-27044" fmla="*/ 1551709 h 5680363"/>
              <a:gd name="connsiteX67-27045" fmla="*/ 69329 w 1930743"/>
              <a:gd name="connsiteY67-27046" fmla="*/ 1717963 h 5680363"/>
              <a:gd name="connsiteX68-27047" fmla="*/ 55474 w 1930743"/>
              <a:gd name="connsiteY68-27048" fmla="*/ 1759527 h 5680363"/>
              <a:gd name="connsiteX69-27049" fmla="*/ 41620 w 1930743"/>
              <a:gd name="connsiteY69-27050" fmla="*/ 1801090 h 5680363"/>
              <a:gd name="connsiteX70-27051" fmla="*/ 27765 w 1930743"/>
              <a:gd name="connsiteY70-27052" fmla="*/ 2064327 h 5680363"/>
              <a:gd name="connsiteX71-27053" fmla="*/ 13911 w 1930743"/>
              <a:gd name="connsiteY71-27054" fmla="*/ 2105890 h 5680363"/>
              <a:gd name="connsiteX72-27055" fmla="*/ 69328 w 1930743"/>
              <a:gd name="connsiteY72-27056" fmla="*/ 2576946 h 5680363"/>
              <a:gd name="connsiteX73-27057" fmla="*/ 56 w 1930743"/>
              <a:gd name="connsiteY73-27058" fmla="*/ 2798618 h 5680363"/>
              <a:gd name="connsiteX74-27059" fmla="*/ 13911 w 1930743"/>
              <a:gd name="connsiteY74-27060" fmla="*/ 2840181 h 5680363"/>
              <a:gd name="connsiteX75-27061" fmla="*/ 83184 w 1930743"/>
              <a:gd name="connsiteY75-27062" fmla="*/ 2854036 h 5680363"/>
              <a:gd name="connsiteX76-27063" fmla="*/ 138602 w 1930743"/>
              <a:gd name="connsiteY76-27064" fmla="*/ 2867890 h 5680363"/>
              <a:gd name="connsiteX77-27065" fmla="*/ 221729 w 1930743"/>
              <a:gd name="connsiteY77-27066" fmla="*/ 2840181 h 5680363"/>
              <a:gd name="connsiteX78-27067" fmla="*/ 277147 w 1930743"/>
              <a:gd name="connsiteY78-27068" fmla="*/ 2812472 h 5680363"/>
              <a:gd name="connsiteX79-27069" fmla="*/ 332565 w 1930743"/>
              <a:gd name="connsiteY79-27070" fmla="*/ 2798618 h 5680363"/>
              <a:gd name="connsiteX80-27071" fmla="*/ 457256 w 1930743"/>
              <a:gd name="connsiteY80-27072" fmla="*/ 2770909 h 5680363"/>
              <a:gd name="connsiteX81-27073" fmla="*/ 471111 w 1930743"/>
              <a:gd name="connsiteY81-27074" fmla="*/ 2729345 h 5680363"/>
              <a:gd name="connsiteX82-27075" fmla="*/ 387984 w 1930743"/>
              <a:gd name="connsiteY82-27076" fmla="*/ 2729345 h 5680363"/>
              <a:gd name="connsiteX83-27077" fmla="*/ 277147 w 1930743"/>
              <a:gd name="connsiteY83-27078" fmla="*/ 2812472 h 5680363"/>
              <a:gd name="connsiteX84-27079" fmla="*/ 221729 w 1930743"/>
              <a:gd name="connsiteY84-27080" fmla="*/ 2895600 h 5680363"/>
              <a:gd name="connsiteX85-27081" fmla="*/ 249438 w 1930743"/>
              <a:gd name="connsiteY85-27082" fmla="*/ 2937163 h 5680363"/>
              <a:gd name="connsiteX86-27083" fmla="*/ 332565 w 1930743"/>
              <a:gd name="connsiteY86-27084" fmla="*/ 2964872 h 5680363"/>
              <a:gd name="connsiteX87-27085" fmla="*/ 512674 w 1930743"/>
              <a:gd name="connsiteY87-27086" fmla="*/ 2951018 h 5680363"/>
              <a:gd name="connsiteX88-27087" fmla="*/ 637365 w 1930743"/>
              <a:gd name="connsiteY88-27088" fmla="*/ 2881746 h 5680363"/>
              <a:gd name="connsiteX89-27089" fmla="*/ 845184 w 1930743"/>
              <a:gd name="connsiteY89-27090" fmla="*/ 2909454 h 5680363"/>
              <a:gd name="connsiteX90-27091" fmla="*/ 623510 w 1930743"/>
              <a:gd name="connsiteY90-27092" fmla="*/ 2770908 h 5680363"/>
              <a:gd name="connsiteX91-27093" fmla="*/ 1011438 w 1930743"/>
              <a:gd name="connsiteY91-27094" fmla="*/ 2923309 h 5680363"/>
              <a:gd name="connsiteX92-27095" fmla="*/ 1011438 w 1930743"/>
              <a:gd name="connsiteY92-27096" fmla="*/ 2563091 h 5680363"/>
              <a:gd name="connsiteX93-27097" fmla="*/ 775911 w 1930743"/>
              <a:gd name="connsiteY93-27098" fmla="*/ 2438401 h 5680363"/>
              <a:gd name="connsiteX94-27099" fmla="*/ 471111 w 1930743"/>
              <a:gd name="connsiteY94-27100" fmla="*/ 2175163 h 5680363"/>
              <a:gd name="connsiteX95-27101" fmla="*/ 1149984 w 1930743"/>
              <a:gd name="connsiteY95-27102" fmla="*/ 2521528 h 5680363"/>
              <a:gd name="connsiteX96-27103" fmla="*/ 1454783 w 1930743"/>
              <a:gd name="connsiteY96-27104" fmla="*/ 1870364 h 5680363"/>
              <a:gd name="connsiteX97-27105" fmla="*/ 1925837 w 1930743"/>
              <a:gd name="connsiteY97-27106" fmla="*/ 568037 h 5680363"/>
              <a:gd name="connsiteX98-27107" fmla="*/ 1094564 w 1930743"/>
              <a:gd name="connsiteY98-27108" fmla="*/ 858982 h 5680363"/>
              <a:gd name="connsiteX99-27109" fmla="*/ 1066855 w 1930743"/>
              <a:gd name="connsiteY99-27110" fmla="*/ 1828801 h 5680363"/>
              <a:gd name="connsiteX100-27111" fmla="*/ 1011437 w 1930743"/>
              <a:gd name="connsiteY100-27112" fmla="*/ 2008910 h 5680363"/>
              <a:gd name="connsiteX101-27113" fmla="*/ 1066855 w 1930743"/>
              <a:gd name="connsiteY101-27114" fmla="*/ 2064328 h 5680363"/>
              <a:gd name="connsiteX102-27115" fmla="*/ 623510 w 1930743"/>
              <a:gd name="connsiteY102-27116" fmla="*/ 1524001 h 5680363"/>
              <a:gd name="connsiteX103-27117" fmla="*/ 748201 w 1930743"/>
              <a:gd name="connsiteY103-27118" fmla="*/ 1648691 h 5680363"/>
              <a:gd name="connsiteX104-27119" fmla="*/ 942166 w 1930743"/>
              <a:gd name="connsiteY104-27120" fmla="*/ 1981200 h 5680363"/>
              <a:gd name="connsiteX105-27121" fmla="*/ 1080710 w 1930743"/>
              <a:gd name="connsiteY105-27122" fmla="*/ 1745673 h 5680363"/>
              <a:gd name="connsiteX106-27123" fmla="*/ 1233110 w 1930743"/>
              <a:gd name="connsiteY106-27124" fmla="*/ 1551710 h 5680363"/>
              <a:gd name="connsiteX107-27125" fmla="*/ 1440927 w 1930743"/>
              <a:gd name="connsiteY107-27126" fmla="*/ 1690255 h 5680363"/>
              <a:gd name="connsiteX108-27127" fmla="*/ 1260818 w 1930743"/>
              <a:gd name="connsiteY108-27128" fmla="*/ 1482437 h 5680363"/>
              <a:gd name="connsiteX109-27129" fmla="*/ 1316237 w 1930743"/>
              <a:gd name="connsiteY109-27130" fmla="*/ 1468582 h 5680363"/>
              <a:gd name="connsiteX110-27131" fmla="*/ 1482493 w 1930743"/>
              <a:gd name="connsiteY110-27132" fmla="*/ 1385456 h 5680363"/>
              <a:gd name="connsiteX111-27133" fmla="*/ 1607183 w 1930743"/>
              <a:gd name="connsiteY111-27134" fmla="*/ 1634837 h 5680363"/>
              <a:gd name="connsiteX112-27135" fmla="*/ 1496346 w 1930743"/>
              <a:gd name="connsiteY112-27136" fmla="*/ 1704110 h 5680363"/>
              <a:gd name="connsiteX113-27137" fmla="*/ 1621037 w 1930743"/>
              <a:gd name="connsiteY113-27138" fmla="*/ 1676401 h 5680363"/>
              <a:gd name="connsiteX114-27139" fmla="*/ 1607184 w 1930743"/>
              <a:gd name="connsiteY114-27140" fmla="*/ 1870364 h 5680363"/>
              <a:gd name="connsiteX115-27141" fmla="*/ 1454784 w 1930743"/>
              <a:gd name="connsiteY115-27142" fmla="*/ 1828801 h 5680363"/>
              <a:gd name="connsiteX116-27143" fmla="*/ 1260820 w 1930743"/>
              <a:gd name="connsiteY116-27144" fmla="*/ 2313710 h 5680363"/>
              <a:gd name="connsiteX117-27145" fmla="*/ 1177693 w 1930743"/>
              <a:gd name="connsiteY117-27146" fmla="*/ 2507673 h 5680363"/>
              <a:gd name="connsiteX118-27147" fmla="*/ 1053002 w 1930743"/>
              <a:gd name="connsiteY118-27148" fmla="*/ 2521528 h 5680363"/>
              <a:gd name="connsiteX119-27149" fmla="*/ 1011438 w 1930743"/>
              <a:gd name="connsiteY119-27150" fmla="*/ 3048000 h 5680363"/>
              <a:gd name="connsiteX120-27151" fmla="*/ 291002 w 1930743"/>
              <a:gd name="connsiteY120-27152" fmla="*/ 3034145 h 5680363"/>
              <a:gd name="connsiteX121-27153" fmla="*/ 235584 w 1930743"/>
              <a:gd name="connsiteY121-27154" fmla="*/ 3020290 h 5680363"/>
              <a:gd name="connsiteX122-27155" fmla="*/ 124747 w 1930743"/>
              <a:gd name="connsiteY122-27156" fmla="*/ 3006436 h 5680363"/>
              <a:gd name="connsiteX123-27157" fmla="*/ 83184 w 1930743"/>
              <a:gd name="connsiteY123-27158" fmla="*/ 2895600 h 5680363"/>
              <a:gd name="connsiteX124-27159" fmla="*/ 55474 w 1930743"/>
              <a:gd name="connsiteY124-27160" fmla="*/ 2854036 h 5680363"/>
              <a:gd name="connsiteX125-27161" fmla="*/ 69329 w 1930743"/>
              <a:gd name="connsiteY125-27162" fmla="*/ 2895600 h 5680363"/>
              <a:gd name="connsiteX126-27163" fmla="*/ 83184 w 1930743"/>
              <a:gd name="connsiteY126-27164" fmla="*/ 3255818 h 5680363"/>
              <a:gd name="connsiteX127-27165" fmla="*/ 110893 w 1930743"/>
              <a:gd name="connsiteY127-27166" fmla="*/ 3297381 h 5680363"/>
              <a:gd name="connsiteX128-27167" fmla="*/ 124747 w 1930743"/>
              <a:gd name="connsiteY128-27168" fmla="*/ 3338945 h 5680363"/>
              <a:gd name="connsiteX129-27169" fmla="*/ 138602 w 1930743"/>
              <a:gd name="connsiteY129-27170" fmla="*/ 3574472 h 5680363"/>
              <a:gd name="connsiteX130-27171" fmla="*/ 180165 w 1930743"/>
              <a:gd name="connsiteY130-27172" fmla="*/ 3657600 h 5680363"/>
              <a:gd name="connsiteX131-27173" fmla="*/ 207874 w 1930743"/>
              <a:gd name="connsiteY131-27174" fmla="*/ 3740727 h 5680363"/>
              <a:gd name="connsiteX132-27175" fmla="*/ 263293 w 1930743"/>
              <a:gd name="connsiteY132-27176" fmla="*/ 3810000 h 5680363"/>
              <a:gd name="connsiteX133-27177" fmla="*/ 401838 w 1930743"/>
              <a:gd name="connsiteY133-27178" fmla="*/ 4544290 h 5680363"/>
              <a:gd name="connsiteX134-27179" fmla="*/ 471111 w 1930743"/>
              <a:gd name="connsiteY134-27180" fmla="*/ 5583382 h 5680363"/>
              <a:gd name="connsiteX135-27181" fmla="*/ 443402 w 1930743"/>
              <a:gd name="connsiteY135-27182" fmla="*/ 5181601 h 5680363"/>
              <a:gd name="connsiteX136-27183" fmla="*/ 332565 w 1930743"/>
              <a:gd name="connsiteY136-27184" fmla="*/ 3976254 h 5680363"/>
              <a:gd name="connsiteX137-27185" fmla="*/ 207874 w 1930743"/>
              <a:gd name="connsiteY137-27186" fmla="*/ 5264727 h 5680363"/>
              <a:gd name="connsiteX138-27187" fmla="*/ 166311 w 1930743"/>
              <a:gd name="connsiteY138-27188" fmla="*/ 5541818 h 5680363"/>
              <a:gd name="connsiteX139-27189" fmla="*/ 138602 w 1930743"/>
              <a:gd name="connsiteY139-27190" fmla="*/ 5583381 h 5680363"/>
              <a:gd name="connsiteX140-27191" fmla="*/ 304856 w 1930743"/>
              <a:gd name="connsiteY140-27192" fmla="*/ 5611091 h 5680363"/>
              <a:gd name="connsiteX141-27193" fmla="*/ 706638 w 1930743"/>
              <a:gd name="connsiteY141-27194" fmla="*/ 5597237 h 5680363"/>
              <a:gd name="connsiteX142-27195" fmla="*/ 748202 w 1930743"/>
              <a:gd name="connsiteY142-27196" fmla="*/ 5389419 h 5680363"/>
              <a:gd name="connsiteX143-27197" fmla="*/ 748202 w 1930743"/>
              <a:gd name="connsiteY143-27198" fmla="*/ 3893128 h 5680363"/>
              <a:gd name="connsiteX144-27199" fmla="*/ 706638 w 1930743"/>
              <a:gd name="connsiteY144-27200" fmla="*/ 3075710 h 5680363"/>
              <a:gd name="connsiteX145-27201" fmla="*/ 845184 w 1930743"/>
              <a:gd name="connsiteY145-27202" fmla="*/ 3061855 h 5680363"/>
              <a:gd name="connsiteX146-27203" fmla="*/ 1011438 w 1930743"/>
              <a:gd name="connsiteY146-27204" fmla="*/ 3048001 h 5680363"/>
              <a:gd name="connsiteX147-27205" fmla="*/ 1053002 w 1930743"/>
              <a:gd name="connsiteY147-27206" fmla="*/ 3034146 h 5680363"/>
              <a:gd name="connsiteX148-27207" fmla="*/ 1080711 w 1930743"/>
              <a:gd name="connsiteY148-27208" fmla="*/ 3283528 h 5680363"/>
              <a:gd name="connsiteX149-27209" fmla="*/ 1149984 w 1930743"/>
              <a:gd name="connsiteY149-27210" fmla="*/ 3713020 h 5680363"/>
              <a:gd name="connsiteX150-27211" fmla="*/ 1177694 w 1930743"/>
              <a:gd name="connsiteY150-27212" fmla="*/ 4904510 h 5680363"/>
              <a:gd name="connsiteX151" fmla="*/ 1094564 w 1930743"/>
              <a:gd name="connsiteY151" fmla="*/ 5680363 h 5680363"/>
              <a:gd name="connsiteX0-27213" fmla="*/ 969874 w 1930743"/>
              <a:gd name="connsiteY0-27214" fmla="*/ 304800 h 5680363"/>
              <a:gd name="connsiteX1-27215" fmla="*/ 900602 w 1930743"/>
              <a:gd name="connsiteY1-27216" fmla="*/ 374072 h 5680363"/>
              <a:gd name="connsiteX2-27217" fmla="*/ 1094565 w 1930743"/>
              <a:gd name="connsiteY2-27218" fmla="*/ 277090 h 5680363"/>
              <a:gd name="connsiteX3-27219" fmla="*/ 1122274 w 1930743"/>
              <a:gd name="connsiteY3-27220" fmla="*/ 277090 h 5680363"/>
              <a:gd name="connsiteX4-27221" fmla="*/ 1025293 w 1930743"/>
              <a:gd name="connsiteY4-27222" fmla="*/ 124690 h 5680363"/>
              <a:gd name="connsiteX5-27223" fmla="*/ 956020 w 1930743"/>
              <a:gd name="connsiteY5-27224" fmla="*/ 69272 h 5680363"/>
              <a:gd name="connsiteX6-27225" fmla="*/ 831329 w 1930743"/>
              <a:gd name="connsiteY6-27226" fmla="*/ 0 h 5680363"/>
              <a:gd name="connsiteX7-27227" fmla="*/ 401838 w 1930743"/>
              <a:gd name="connsiteY7-27228" fmla="*/ 13854 h 5680363"/>
              <a:gd name="connsiteX8-27229" fmla="*/ 360274 w 1930743"/>
              <a:gd name="connsiteY8-27230" fmla="*/ 27709 h 5680363"/>
              <a:gd name="connsiteX9-27231" fmla="*/ 318711 w 1930743"/>
              <a:gd name="connsiteY9-27232" fmla="*/ 55418 h 5680363"/>
              <a:gd name="connsiteX10-27233" fmla="*/ 277147 w 1930743"/>
              <a:gd name="connsiteY10-27234" fmla="*/ 96981 h 5680363"/>
              <a:gd name="connsiteX11-27235" fmla="*/ 263293 w 1930743"/>
              <a:gd name="connsiteY11-27236" fmla="*/ 138545 h 5680363"/>
              <a:gd name="connsiteX12-27237" fmla="*/ 180165 w 1930743"/>
              <a:gd name="connsiteY12-27238" fmla="*/ 180109 h 5680363"/>
              <a:gd name="connsiteX13-27239" fmla="*/ 166311 w 1930743"/>
              <a:gd name="connsiteY13-27240" fmla="*/ 346363 h 5680363"/>
              <a:gd name="connsiteX14-27241" fmla="*/ 138602 w 1930743"/>
              <a:gd name="connsiteY14-27242" fmla="*/ 387927 h 5680363"/>
              <a:gd name="connsiteX15-27243" fmla="*/ 97038 w 1930743"/>
              <a:gd name="connsiteY15-27244" fmla="*/ 457200 h 5680363"/>
              <a:gd name="connsiteX16-27245" fmla="*/ 124747 w 1930743"/>
              <a:gd name="connsiteY16-27246" fmla="*/ 498763 h 5680363"/>
              <a:gd name="connsiteX17-27247" fmla="*/ 207874 w 1930743"/>
              <a:gd name="connsiteY17-27248" fmla="*/ 526472 h 5680363"/>
              <a:gd name="connsiteX18-27249" fmla="*/ 235584 w 1930743"/>
              <a:gd name="connsiteY18-27250" fmla="*/ 568036 h 5680363"/>
              <a:gd name="connsiteX19-27251" fmla="*/ 249438 w 1930743"/>
              <a:gd name="connsiteY19-27252" fmla="*/ 678872 h 5680363"/>
              <a:gd name="connsiteX20-27253" fmla="*/ 291002 w 1930743"/>
              <a:gd name="connsiteY20-27254" fmla="*/ 692727 h 5680363"/>
              <a:gd name="connsiteX21-27255" fmla="*/ 332565 w 1930743"/>
              <a:gd name="connsiteY21-27256" fmla="*/ 720436 h 5680363"/>
              <a:gd name="connsiteX22-27257" fmla="*/ 346420 w 1930743"/>
              <a:gd name="connsiteY22-27258" fmla="*/ 762000 h 5680363"/>
              <a:gd name="connsiteX23-27259" fmla="*/ 443401 w 1930743"/>
              <a:gd name="connsiteY23-27260" fmla="*/ 803564 h 5680363"/>
              <a:gd name="connsiteX24-27261" fmla="*/ 374128 w 1930743"/>
              <a:gd name="connsiteY24-27262" fmla="*/ 609601 h 5680363"/>
              <a:gd name="connsiteX25-27263" fmla="*/ 568092 w 1930743"/>
              <a:gd name="connsiteY25-27264" fmla="*/ 637310 h 5680363"/>
              <a:gd name="connsiteX26-27265" fmla="*/ 609655 w 1930743"/>
              <a:gd name="connsiteY26-27266" fmla="*/ 360219 h 5680363"/>
              <a:gd name="connsiteX27-27267" fmla="*/ 775910 w 1930743"/>
              <a:gd name="connsiteY27-27268" fmla="*/ 415637 h 5680363"/>
              <a:gd name="connsiteX28-27269" fmla="*/ 1080710 w 1930743"/>
              <a:gd name="connsiteY28-27270" fmla="*/ 290946 h 5680363"/>
              <a:gd name="connsiteX29-27271" fmla="*/ 1025293 w 1930743"/>
              <a:gd name="connsiteY29-27272" fmla="*/ 152399 h 5680363"/>
              <a:gd name="connsiteX30-27273" fmla="*/ 1011437 w 1930743"/>
              <a:gd name="connsiteY30-27274" fmla="*/ 360219 h 5680363"/>
              <a:gd name="connsiteX31-27275" fmla="*/ 1039146 w 1930743"/>
              <a:gd name="connsiteY31-27276" fmla="*/ 623455 h 5680363"/>
              <a:gd name="connsiteX32-27277" fmla="*/ 1080709 w 1930743"/>
              <a:gd name="connsiteY32-27278" fmla="*/ 762001 h 5680363"/>
              <a:gd name="connsiteX33-27279" fmla="*/ 928310 w 1930743"/>
              <a:gd name="connsiteY33-27280" fmla="*/ 886691 h 5680363"/>
              <a:gd name="connsiteX34-27281" fmla="*/ 1108419 w 1930743"/>
              <a:gd name="connsiteY34-27282" fmla="*/ 955964 h 5680363"/>
              <a:gd name="connsiteX35-27283" fmla="*/ 789764 w 1930743"/>
              <a:gd name="connsiteY35-27284" fmla="*/ 1066801 h 5680363"/>
              <a:gd name="connsiteX36-27285" fmla="*/ 775909 w 1930743"/>
              <a:gd name="connsiteY36-27286" fmla="*/ 1163782 h 5680363"/>
              <a:gd name="connsiteX37-27287" fmla="*/ 1025292 w 1930743"/>
              <a:gd name="connsiteY37-27288" fmla="*/ 1011382 h 5680363"/>
              <a:gd name="connsiteX38-27289" fmla="*/ 1080710 w 1930743"/>
              <a:gd name="connsiteY38-27290" fmla="*/ 775855 h 5680363"/>
              <a:gd name="connsiteX39-27291" fmla="*/ 1011437 w 1930743"/>
              <a:gd name="connsiteY39-27292" fmla="*/ 568037 h 5680363"/>
              <a:gd name="connsiteX40-27293" fmla="*/ 1025292 w 1930743"/>
              <a:gd name="connsiteY40-27294" fmla="*/ 332510 h 5680363"/>
              <a:gd name="connsiteX41-27295" fmla="*/ 734346 w 1930743"/>
              <a:gd name="connsiteY41-27296" fmla="*/ 429491 h 5680363"/>
              <a:gd name="connsiteX42-27297" fmla="*/ 595801 w 1930743"/>
              <a:gd name="connsiteY42-27298" fmla="*/ 346364 h 5680363"/>
              <a:gd name="connsiteX43-27299" fmla="*/ 554237 w 1930743"/>
              <a:gd name="connsiteY43-27300" fmla="*/ 665019 h 5680363"/>
              <a:gd name="connsiteX44-27301" fmla="*/ 568092 w 1930743"/>
              <a:gd name="connsiteY44-27302" fmla="*/ 678873 h 5680363"/>
              <a:gd name="connsiteX45-27303" fmla="*/ 429546 w 1930743"/>
              <a:gd name="connsiteY45-27304" fmla="*/ 581892 h 5680363"/>
              <a:gd name="connsiteX46-27305" fmla="*/ 415693 w 1930743"/>
              <a:gd name="connsiteY46-27306" fmla="*/ 1066800 h 5680363"/>
              <a:gd name="connsiteX47-27307" fmla="*/ 498820 w 1930743"/>
              <a:gd name="connsiteY47-27308" fmla="*/ 1094509 h 5680363"/>
              <a:gd name="connsiteX48-27309" fmla="*/ 609656 w 1930743"/>
              <a:gd name="connsiteY48-27310" fmla="*/ 1108363 h 5680363"/>
              <a:gd name="connsiteX49-27311" fmla="*/ 692784 w 1930743"/>
              <a:gd name="connsiteY49-27312" fmla="*/ 1136072 h 5680363"/>
              <a:gd name="connsiteX50-27313" fmla="*/ 734347 w 1930743"/>
              <a:gd name="connsiteY50-27314" fmla="*/ 1163781 h 5680363"/>
              <a:gd name="connsiteX51-27315" fmla="*/ 817474 w 1930743"/>
              <a:gd name="connsiteY51-27316" fmla="*/ 1191490 h 5680363"/>
              <a:gd name="connsiteX52-27317" fmla="*/ 845184 w 1930743"/>
              <a:gd name="connsiteY52-27318" fmla="*/ 1219200 h 5680363"/>
              <a:gd name="connsiteX53-27319" fmla="*/ 886747 w 1930743"/>
              <a:gd name="connsiteY53-27320" fmla="*/ 1233054 h 5680363"/>
              <a:gd name="connsiteX54-27321" fmla="*/ 1094565 w 1930743"/>
              <a:gd name="connsiteY54-27322" fmla="*/ 1967344 h 5680363"/>
              <a:gd name="connsiteX55-27323" fmla="*/ 942164 w 1930743"/>
              <a:gd name="connsiteY55-27324" fmla="*/ 1454728 h 5680363"/>
              <a:gd name="connsiteX56-27325" fmla="*/ 789765 w 1930743"/>
              <a:gd name="connsiteY56-27326" fmla="*/ 1288472 h 5680363"/>
              <a:gd name="connsiteX57-27327" fmla="*/ 734347 w 1930743"/>
              <a:gd name="connsiteY57-27328" fmla="*/ 1302327 h 5680363"/>
              <a:gd name="connsiteX58-27329" fmla="*/ 526529 w 1930743"/>
              <a:gd name="connsiteY58-27330" fmla="*/ 1288472 h 5680363"/>
              <a:gd name="connsiteX59-27331" fmla="*/ 443402 w 1930743"/>
              <a:gd name="connsiteY59-27332" fmla="*/ 1246909 h 5680363"/>
              <a:gd name="connsiteX60-27333" fmla="*/ 401838 w 1930743"/>
              <a:gd name="connsiteY60-27334" fmla="*/ 1233054 h 5680363"/>
              <a:gd name="connsiteX61-27335" fmla="*/ 360274 w 1930743"/>
              <a:gd name="connsiteY61-27336" fmla="*/ 1191490 h 5680363"/>
              <a:gd name="connsiteX62-27337" fmla="*/ 277147 w 1930743"/>
              <a:gd name="connsiteY62-27338" fmla="*/ 1246909 h 5680363"/>
              <a:gd name="connsiteX63-27339" fmla="*/ 263293 w 1930743"/>
              <a:gd name="connsiteY63-27340" fmla="*/ 1288472 h 5680363"/>
              <a:gd name="connsiteX64-27341" fmla="*/ 207874 w 1930743"/>
              <a:gd name="connsiteY64-27342" fmla="*/ 1371600 h 5680363"/>
              <a:gd name="connsiteX65-27343" fmla="*/ 180165 w 1930743"/>
              <a:gd name="connsiteY65-27344" fmla="*/ 1468581 h 5680363"/>
              <a:gd name="connsiteX66-27345" fmla="*/ 124747 w 1930743"/>
              <a:gd name="connsiteY66-27346" fmla="*/ 1551709 h 5680363"/>
              <a:gd name="connsiteX67-27347" fmla="*/ 69329 w 1930743"/>
              <a:gd name="connsiteY67-27348" fmla="*/ 1717963 h 5680363"/>
              <a:gd name="connsiteX68-27349" fmla="*/ 55474 w 1930743"/>
              <a:gd name="connsiteY68-27350" fmla="*/ 1759527 h 5680363"/>
              <a:gd name="connsiteX69-27351" fmla="*/ 41620 w 1930743"/>
              <a:gd name="connsiteY69-27352" fmla="*/ 1801090 h 5680363"/>
              <a:gd name="connsiteX70-27353" fmla="*/ 27765 w 1930743"/>
              <a:gd name="connsiteY70-27354" fmla="*/ 2064327 h 5680363"/>
              <a:gd name="connsiteX71-27355" fmla="*/ 13911 w 1930743"/>
              <a:gd name="connsiteY71-27356" fmla="*/ 2105890 h 5680363"/>
              <a:gd name="connsiteX72-27357" fmla="*/ 69328 w 1930743"/>
              <a:gd name="connsiteY72-27358" fmla="*/ 2576946 h 5680363"/>
              <a:gd name="connsiteX73-27359" fmla="*/ 56 w 1930743"/>
              <a:gd name="connsiteY73-27360" fmla="*/ 2798618 h 5680363"/>
              <a:gd name="connsiteX74-27361" fmla="*/ 13911 w 1930743"/>
              <a:gd name="connsiteY74-27362" fmla="*/ 2840181 h 5680363"/>
              <a:gd name="connsiteX75-27363" fmla="*/ 83184 w 1930743"/>
              <a:gd name="connsiteY75-27364" fmla="*/ 2854036 h 5680363"/>
              <a:gd name="connsiteX76-27365" fmla="*/ 138602 w 1930743"/>
              <a:gd name="connsiteY76-27366" fmla="*/ 2867890 h 5680363"/>
              <a:gd name="connsiteX77-27367" fmla="*/ 221729 w 1930743"/>
              <a:gd name="connsiteY77-27368" fmla="*/ 2840181 h 5680363"/>
              <a:gd name="connsiteX78-27369" fmla="*/ 277147 w 1930743"/>
              <a:gd name="connsiteY78-27370" fmla="*/ 2812472 h 5680363"/>
              <a:gd name="connsiteX79-27371" fmla="*/ 332565 w 1930743"/>
              <a:gd name="connsiteY79-27372" fmla="*/ 2798618 h 5680363"/>
              <a:gd name="connsiteX80-27373" fmla="*/ 457256 w 1930743"/>
              <a:gd name="connsiteY80-27374" fmla="*/ 2770909 h 5680363"/>
              <a:gd name="connsiteX81-27375" fmla="*/ 471111 w 1930743"/>
              <a:gd name="connsiteY81-27376" fmla="*/ 2729345 h 5680363"/>
              <a:gd name="connsiteX82-27377" fmla="*/ 387984 w 1930743"/>
              <a:gd name="connsiteY82-27378" fmla="*/ 2729345 h 5680363"/>
              <a:gd name="connsiteX83-27379" fmla="*/ 277147 w 1930743"/>
              <a:gd name="connsiteY83-27380" fmla="*/ 2812472 h 5680363"/>
              <a:gd name="connsiteX84-27381" fmla="*/ 221729 w 1930743"/>
              <a:gd name="connsiteY84-27382" fmla="*/ 2895600 h 5680363"/>
              <a:gd name="connsiteX85-27383" fmla="*/ 249438 w 1930743"/>
              <a:gd name="connsiteY85-27384" fmla="*/ 2937163 h 5680363"/>
              <a:gd name="connsiteX86-27385" fmla="*/ 332565 w 1930743"/>
              <a:gd name="connsiteY86-27386" fmla="*/ 2964872 h 5680363"/>
              <a:gd name="connsiteX87-27387" fmla="*/ 512674 w 1930743"/>
              <a:gd name="connsiteY87-27388" fmla="*/ 2951018 h 5680363"/>
              <a:gd name="connsiteX88-27389" fmla="*/ 637365 w 1930743"/>
              <a:gd name="connsiteY88-27390" fmla="*/ 2881746 h 5680363"/>
              <a:gd name="connsiteX89-27391" fmla="*/ 845184 w 1930743"/>
              <a:gd name="connsiteY89-27392" fmla="*/ 2909454 h 5680363"/>
              <a:gd name="connsiteX90-27393" fmla="*/ 623510 w 1930743"/>
              <a:gd name="connsiteY90-27394" fmla="*/ 2770908 h 5680363"/>
              <a:gd name="connsiteX91-27395" fmla="*/ 1011438 w 1930743"/>
              <a:gd name="connsiteY91-27396" fmla="*/ 2923309 h 5680363"/>
              <a:gd name="connsiteX92-27397" fmla="*/ 1011438 w 1930743"/>
              <a:gd name="connsiteY92-27398" fmla="*/ 2563091 h 5680363"/>
              <a:gd name="connsiteX93-27399" fmla="*/ 775911 w 1930743"/>
              <a:gd name="connsiteY93-27400" fmla="*/ 2438401 h 5680363"/>
              <a:gd name="connsiteX94-27401" fmla="*/ 471111 w 1930743"/>
              <a:gd name="connsiteY94-27402" fmla="*/ 2175163 h 5680363"/>
              <a:gd name="connsiteX95-27403" fmla="*/ 1149984 w 1930743"/>
              <a:gd name="connsiteY95-27404" fmla="*/ 2521528 h 5680363"/>
              <a:gd name="connsiteX96-27405" fmla="*/ 1454783 w 1930743"/>
              <a:gd name="connsiteY96-27406" fmla="*/ 1870364 h 5680363"/>
              <a:gd name="connsiteX97-27407" fmla="*/ 1925837 w 1930743"/>
              <a:gd name="connsiteY97-27408" fmla="*/ 568037 h 5680363"/>
              <a:gd name="connsiteX98-27409" fmla="*/ 1094564 w 1930743"/>
              <a:gd name="connsiteY98-27410" fmla="*/ 858982 h 5680363"/>
              <a:gd name="connsiteX99-27411" fmla="*/ 1066855 w 1930743"/>
              <a:gd name="connsiteY99-27412" fmla="*/ 1828801 h 5680363"/>
              <a:gd name="connsiteX100-27413" fmla="*/ 1011437 w 1930743"/>
              <a:gd name="connsiteY100-27414" fmla="*/ 2008910 h 5680363"/>
              <a:gd name="connsiteX101-27415" fmla="*/ 1066855 w 1930743"/>
              <a:gd name="connsiteY101-27416" fmla="*/ 2064328 h 5680363"/>
              <a:gd name="connsiteX102-27417" fmla="*/ 623510 w 1930743"/>
              <a:gd name="connsiteY102-27418" fmla="*/ 1524001 h 5680363"/>
              <a:gd name="connsiteX103-27419" fmla="*/ 748201 w 1930743"/>
              <a:gd name="connsiteY103-27420" fmla="*/ 1648691 h 5680363"/>
              <a:gd name="connsiteX104-27421" fmla="*/ 942166 w 1930743"/>
              <a:gd name="connsiteY104-27422" fmla="*/ 1981200 h 5680363"/>
              <a:gd name="connsiteX105-27423" fmla="*/ 1080710 w 1930743"/>
              <a:gd name="connsiteY105-27424" fmla="*/ 1745673 h 5680363"/>
              <a:gd name="connsiteX106-27425" fmla="*/ 1233110 w 1930743"/>
              <a:gd name="connsiteY106-27426" fmla="*/ 1551710 h 5680363"/>
              <a:gd name="connsiteX107-27427" fmla="*/ 1440927 w 1930743"/>
              <a:gd name="connsiteY107-27428" fmla="*/ 1690255 h 5680363"/>
              <a:gd name="connsiteX108-27429" fmla="*/ 1260818 w 1930743"/>
              <a:gd name="connsiteY108-27430" fmla="*/ 1482437 h 5680363"/>
              <a:gd name="connsiteX109-27431" fmla="*/ 1316237 w 1930743"/>
              <a:gd name="connsiteY109-27432" fmla="*/ 1468582 h 5680363"/>
              <a:gd name="connsiteX110-27433" fmla="*/ 1482493 w 1930743"/>
              <a:gd name="connsiteY110-27434" fmla="*/ 1385456 h 5680363"/>
              <a:gd name="connsiteX111-27435" fmla="*/ 1607183 w 1930743"/>
              <a:gd name="connsiteY111-27436" fmla="*/ 1634837 h 5680363"/>
              <a:gd name="connsiteX112-27437" fmla="*/ 1496346 w 1930743"/>
              <a:gd name="connsiteY112-27438" fmla="*/ 1704110 h 5680363"/>
              <a:gd name="connsiteX113-27439" fmla="*/ 1621037 w 1930743"/>
              <a:gd name="connsiteY113-27440" fmla="*/ 1676401 h 5680363"/>
              <a:gd name="connsiteX114-27441" fmla="*/ 1607184 w 1930743"/>
              <a:gd name="connsiteY114-27442" fmla="*/ 1870364 h 5680363"/>
              <a:gd name="connsiteX115-27443" fmla="*/ 1177693 w 1930743"/>
              <a:gd name="connsiteY115-27444" fmla="*/ 1620983 h 5680363"/>
              <a:gd name="connsiteX116-27445" fmla="*/ 1260820 w 1930743"/>
              <a:gd name="connsiteY116-27446" fmla="*/ 2313710 h 5680363"/>
              <a:gd name="connsiteX117-27447" fmla="*/ 1177693 w 1930743"/>
              <a:gd name="connsiteY117-27448" fmla="*/ 2507673 h 5680363"/>
              <a:gd name="connsiteX118-27449" fmla="*/ 1053002 w 1930743"/>
              <a:gd name="connsiteY118-27450" fmla="*/ 2521528 h 5680363"/>
              <a:gd name="connsiteX119-27451" fmla="*/ 1011438 w 1930743"/>
              <a:gd name="connsiteY119-27452" fmla="*/ 3048000 h 5680363"/>
              <a:gd name="connsiteX120-27453" fmla="*/ 291002 w 1930743"/>
              <a:gd name="connsiteY120-27454" fmla="*/ 3034145 h 5680363"/>
              <a:gd name="connsiteX121-27455" fmla="*/ 235584 w 1930743"/>
              <a:gd name="connsiteY121-27456" fmla="*/ 3020290 h 5680363"/>
              <a:gd name="connsiteX122-27457" fmla="*/ 124747 w 1930743"/>
              <a:gd name="connsiteY122-27458" fmla="*/ 3006436 h 5680363"/>
              <a:gd name="connsiteX123-27459" fmla="*/ 83184 w 1930743"/>
              <a:gd name="connsiteY123-27460" fmla="*/ 2895600 h 5680363"/>
              <a:gd name="connsiteX124-27461" fmla="*/ 55474 w 1930743"/>
              <a:gd name="connsiteY124-27462" fmla="*/ 2854036 h 5680363"/>
              <a:gd name="connsiteX125-27463" fmla="*/ 69329 w 1930743"/>
              <a:gd name="connsiteY125-27464" fmla="*/ 2895600 h 5680363"/>
              <a:gd name="connsiteX126-27465" fmla="*/ 83184 w 1930743"/>
              <a:gd name="connsiteY126-27466" fmla="*/ 3255818 h 5680363"/>
              <a:gd name="connsiteX127-27467" fmla="*/ 110893 w 1930743"/>
              <a:gd name="connsiteY127-27468" fmla="*/ 3297381 h 5680363"/>
              <a:gd name="connsiteX128-27469" fmla="*/ 124747 w 1930743"/>
              <a:gd name="connsiteY128-27470" fmla="*/ 3338945 h 5680363"/>
              <a:gd name="connsiteX129-27471" fmla="*/ 138602 w 1930743"/>
              <a:gd name="connsiteY129-27472" fmla="*/ 3574472 h 5680363"/>
              <a:gd name="connsiteX130-27473" fmla="*/ 180165 w 1930743"/>
              <a:gd name="connsiteY130-27474" fmla="*/ 3657600 h 5680363"/>
              <a:gd name="connsiteX131-27475" fmla="*/ 207874 w 1930743"/>
              <a:gd name="connsiteY131-27476" fmla="*/ 3740727 h 5680363"/>
              <a:gd name="connsiteX132-27477" fmla="*/ 263293 w 1930743"/>
              <a:gd name="connsiteY132-27478" fmla="*/ 3810000 h 5680363"/>
              <a:gd name="connsiteX133-27479" fmla="*/ 401838 w 1930743"/>
              <a:gd name="connsiteY133-27480" fmla="*/ 4544290 h 5680363"/>
              <a:gd name="connsiteX134-27481" fmla="*/ 471111 w 1930743"/>
              <a:gd name="connsiteY134-27482" fmla="*/ 5583382 h 5680363"/>
              <a:gd name="connsiteX135-27483" fmla="*/ 443402 w 1930743"/>
              <a:gd name="connsiteY135-27484" fmla="*/ 5181601 h 5680363"/>
              <a:gd name="connsiteX136-27485" fmla="*/ 332565 w 1930743"/>
              <a:gd name="connsiteY136-27486" fmla="*/ 3976254 h 5680363"/>
              <a:gd name="connsiteX137-27487" fmla="*/ 207874 w 1930743"/>
              <a:gd name="connsiteY137-27488" fmla="*/ 5264727 h 5680363"/>
              <a:gd name="connsiteX138-27489" fmla="*/ 166311 w 1930743"/>
              <a:gd name="connsiteY138-27490" fmla="*/ 5541818 h 5680363"/>
              <a:gd name="connsiteX139-27491" fmla="*/ 138602 w 1930743"/>
              <a:gd name="connsiteY139-27492" fmla="*/ 5583381 h 5680363"/>
              <a:gd name="connsiteX140-27493" fmla="*/ 304856 w 1930743"/>
              <a:gd name="connsiteY140-27494" fmla="*/ 5611091 h 5680363"/>
              <a:gd name="connsiteX141-27495" fmla="*/ 706638 w 1930743"/>
              <a:gd name="connsiteY141-27496" fmla="*/ 5597237 h 5680363"/>
              <a:gd name="connsiteX142-27497" fmla="*/ 748202 w 1930743"/>
              <a:gd name="connsiteY142-27498" fmla="*/ 5389419 h 5680363"/>
              <a:gd name="connsiteX143-27499" fmla="*/ 748202 w 1930743"/>
              <a:gd name="connsiteY143-27500" fmla="*/ 3893128 h 5680363"/>
              <a:gd name="connsiteX144-27501" fmla="*/ 706638 w 1930743"/>
              <a:gd name="connsiteY144-27502" fmla="*/ 3075710 h 5680363"/>
              <a:gd name="connsiteX145-27503" fmla="*/ 845184 w 1930743"/>
              <a:gd name="connsiteY145-27504" fmla="*/ 3061855 h 5680363"/>
              <a:gd name="connsiteX146-27505" fmla="*/ 1011438 w 1930743"/>
              <a:gd name="connsiteY146-27506" fmla="*/ 3048001 h 5680363"/>
              <a:gd name="connsiteX147-27507" fmla="*/ 1053002 w 1930743"/>
              <a:gd name="connsiteY147-27508" fmla="*/ 3034146 h 5680363"/>
              <a:gd name="connsiteX148-27509" fmla="*/ 1080711 w 1930743"/>
              <a:gd name="connsiteY148-27510" fmla="*/ 3283528 h 5680363"/>
              <a:gd name="connsiteX149-27511" fmla="*/ 1149984 w 1930743"/>
              <a:gd name="connsiteY149-27512" fmla="*/ 3713020 h 5680363"/>
              <a:gd name="connsiteX150-27513" fmla="*/ 1177694 w 1930743"/>
              <a:gd name="connsiteY150-27514" fmla="*/ 4904510 h 5680363"/>
              <a:gd name="connsiteX151-27515" fmla="*/ 1094564 w 1930743"/>
              <a:gd name="connsiteY151-27516" fmla="*/ 5680363 h 5680363"/>
              <a:gd name="connsiteX0-27517" fmla="*/ 969874 w 1930743"/>
              <a:gd name="connsiteY0-27518" fmla="*/ 304800 h 5680363"/>
              <a:gd name="connsiteX1-27519" fmla="*/ 900602 w 1930743"/>
              <a:gd name="connsiteY1-27520" fmla="*/ 374072 h 5680363"/>
              <a:gd name="connsiteX2-27521" fmla="*/ 1094565 w 1930743"/>
              <a:gd name="connsiteY2-27522" fmla="*/ 277090 h 5680363"/>
              <a:gd name="connsiteX3-27523" fmla="*/ 1122274 w 1930743"/>
              <a:gd name="connsiteY3-27524" fmla="*/ 277090 h 5680363"/>
              <a:gd name="connsiteX4-27525" fmla="*/ 1025293 w 1930743"/>
              <a:gd name="connsiteY4-27526" fmla="*/ 124690 h 5680363"/>
              <a:gd name="connsiteX5-27527" fmla="*/ 956020 w 1930743"/>
              <a:gd name="connsiteY5-27528" fmla="*/ 69272 h 5680363"/>
              <a:gd name="connsiteX6-27529" fmla="*/ 831329 w 1930743"/>
              <a:gd name="connsiteY6-27530" fmla="*/ 0 h 5680363"/>
              <a:gd name="connsiteX7-27531" fmla="*/ 401838 w 1930743"/>
              <a:gd name="connsiteY7-27532" fmla="*/ 13854 h 5680363"/>
              <a:gd name="connsiteX8-27533" fmla="*/ 360274 w 1930743"/>
              <a:gd name="connsiteY8-27534" fmla="*/ 27709 h 5680363"/>
              <a:gd name="connsiteX9-27535" fmla="*/ 318711 w 1930743"/>
              <a:gd name="connsiteY9-27536" fmla="*/ 55418 h 5680363"/>
              <a:gd name="connsiteX10-27537" fmla="*/ 277147 w 1930743"/>
              <a:gd name="connsiteY10-27538" fmla="*/ 96981 h 5680363"/>
              <a:gd name="connsiteX11-27539" fmla="*/ 263293 w 1930743"/>
              <a:gd name="connsiteY11-27540" fmla="*/ 138545 h 5680363"/>
              <a:gd name="connsiteX12-27541" fmla="*/ 180165 w 1930743"/>
              <a:gd name="connsiteY12-27542" fmla="*/ 180109 h 5680363"/>
              <a:gd name="connsiteX13-27543" fmla="*/ 166311 w 1930743"/>
              <a:gd name="connsiteY13-27544" fmla="*/ 346363 h 5680363"/>
              <a:gd name="connsiteX14-27545" fmla="*/ 138602 w 1930743"/>
              <a:gd name="connsiteY14-27546" fmla="*/ 387927 h 5680363"/>
              <a:gd name="connsiteX15-27547" fmla="*/ 97038 w 1930743"/>
              <a:gd name="connsiteY15-27548" fmla="*/ 457200 h 5680363"/>
              <a:gd name="connsiteX16-27549" fmla="*/ 124747 w 1930743"/>
              <a:gd name="connsiteY16-27550" fmla="*/ 498763 h 5680363"/>
              <a:gd name="connsiteX17-27551" fmla="*/ 207874 w 1930743"/>
              <a:gd name="connsiteY17-27552" fmla="*/ 526472 h 5680363"/>
              <a:gd name="connsiteX18-27553" fmla="*/ 235584 w 1930743"/>
              <a:gd name="connsiteY18-27554" fmla="*/ 568036 h 5680363"/>
              <a:gd name="connsiteX19-27555" fmla="*/ 249438 w 1930743"/>
              <a:gd name="connsiteY19-27556" fmla="*/ 678872 h 5680363"/>
              <a:gd name="connsiteX20-27557" fmla="*/ 291002 w 1930743"/>
              <a:gd name="connsiteY20-27558" fmla="*/ 692727 h 5680363"/>
              <a:gd name="connsiteX21-27559" fmla="*/ 332565 w 1930743"/>
              <a:gd name="connsiteY21-27560" fmla="*/ 720436 h 5680363"/>
              <a:gd name="connsiteX22-27561" fmla="*/ 346420 w 1930743"/>
              <a:gd name="connsiteY22-27562" fmla="*/ 762000 h 5680363"/>
              <a:gd name="connsiteX23-27563" fmla="*/ 443401 w 1930743"/>
              <a:gd name="connsiteY23-27564" fmla="*/ 803564 h 5680363"/>
              <a:gd name="connsiteX24-27565" fmla="*/ 374128 w 1930743"/>
              <a:gd name="connsiteY24-27566" fmla="*/ 609601 h 5680363"/>
              <a:gd name="connsiteX25-27567" fmla="*/ 568092 w 1930743"/>
              <a:gd name="connsiteY25-27568" fmla="*/ 637310 h 5680363"/>
              <a:gd name="connsiteX26-27569" fmla="*/ 609655 w 1930743"/>
              <a:gd name="connsiteY26-27570" fmla="*/ 360219 h 5680363"/>
              <a:gd name="connsiteX27-27571" fmla="*/ 775910 w 1930743"/>
              <a:gd name="connsiteY27-27572" fmla="*/ 415637 h 5680363"/>
              <a:gd name="connsiteX28-27573" fmla="*/ 1080710 w 1930743"/>
              <a:gd name="connsiteY28-27574" fmla="*/ 290946 h 5680363"/>
              <a:gd name="connsiteX29-27575" fmla="*/ 1025293 w 1930743"/>
              <a:gd name="connsiteY29-27576" fmla="*/ 152399 h 5680363"/>
              <a:gd name="connsiteX30-27577" fmla="*/ 1011437 w 1930743"/>
              <a:gd name="connsiteY30-27578" fmla="*/ 360219 h 5680363"/>
              <a:gd name="connsiteX31-27579" fmla="*/ 1039146 w 1930743"/>
              <a:gd name="connsiteY31-27580" fmla="*/ 623455 h 5680363"/>
              <a:gd name="connsiteX32-27581" fmla="*/ 1080709 w 1930743"/>
              <a:gd name="connsiteY32-27582" fmla="*/ 762001 h 5680363"/>
              <a:gd name="connsiteX33-27583" fmla="*/ 928310 w 1930743"/>
              <a:gd name="connsiteY33-27584" fmla="*/ 886691 h 5680363"/>
              <a:gd name="connsiteX34-27585" fmla="*/ 1108419 w 1930743"/>
              <a:gd name="connsiteY34-27586" fmla="*/ 955964 h 5680363"/>
              <a:gd name="connsiteX35-27587" fmla="*/ 789764 w 1930743"/>
              <a:gd name="connsiteY35-27588" fmla="*/ 1066801 h 5680363"/>
              <a:gd name="connsiteX36-27589" fmla="*/ 775909 w 1930743"/>
              <a:gd name="connsiteY36-27590" fmla="*/ 1163782 h 5680363"/>
              <a:gd name="connsiteX37-27591" fmla="*/ 1025292 w 1930743"/>
              <a:gd name="connsiteY37-27592" fmla="*/ 1011382 h 5680363"/>
              <a:gd name="connsiteX38-27593" fmla="*/ 1080710 w 1930743"/>
              <a:gd name="connsiteY38-27594" fmla="*/ 775855 h 5680363"/>
              <a:gd name="connsiteX39-27595" fmla="*/ 1011437 w 1930743"/>
              <a:gd name="connsiteY39-27596" fmla="*/ 568037 h 5680363"/>
              <a:gd name="connsiteX40-27597" fmla="*/ 1025292 w 1930743"/>
              <a:gd name="connsiteY40-27598" fmla="*/ 332510 h 5680363"/>
              <a:gd name="connsiteX41-27599" fmla="*/ 734346 w 1930743"/>
              <a:gd name="connsiteY41-27600" fmla="*/ 429491 h 5680363"/>
              <a:gd name="connsiteX42-27601" fmla="*/ 595801 w 1930743"/>
              <a:gd name="connsiteY42-27602" fmla="*/ 346364 h 5680363"/>
              <a:gd name="connsiteX43-27603" fmla="*/ 554237 w 1930743"/>
              <a:gd name="connsiteY43-27604" fmla="*/ 665019 h 5680363"/>
              <a:gd name="connsiteX44-27605" fmla="*/ 568092 w 1930743"/>
              <a:gd name="connsiteY44-27606" fmla="*/ 678873 h 5680363"/>
              <a:gd name="connsiteX45-27607" fmla="*/ 429546 w 1930743"/>
              <a:gd name="connsiteY45-27608" fmla="*/ 581892 h 5680363"/>
              <a:gd name="connsiteX46-27609" fmla="*/ 415693 w 1930743"/>
              <a:gd name="connsiteY46-27610" fmla="*/ 1066800 h 5680363"/>
              <a:gd name="connsiteX47-27611" fmla="*/ 498820 w 1930743"/>
              <a:gd name="connsiteY47-27612" fmla="*/ 1094509 h 5680363"/>
              <a:gd name="connsiteX48-27613" fmla="*/ 609656 w 1930743"/>
              <a:gd name="connsiteY48-27614" fmla="*/ 1108363 h 5680363"/>
              <a:gd name="connsiteX49-27615" fmla="*/ 692784 w 1930743"/>
              <a:gd name="connsiteY49-27616" fmla="*/ 1136072 h 5680363"/>
              <a:gd name="connsiteX50-27617" fmla="*/ 734347 w 1930743"/>
              <a:gd name="connsiteY50-27618" fmla="*/ 1163781 h 5680363"/>
              <a:gd name="connsiteX51-27619" fmla="*/ 817474 w 1930743"/>
              <a:gd name="connsiteY51-27620" fmla="*/ 1191490 h 5680363"/>
              <a:gd name="connsiteX52-27621" fmla="*/ 845184 w 1930743"/>
              <a:gd name="connsiteY52-27622" fmla="*/ 1219200 h 5680363"/>
              <a:gd name="connsiteX53-27623" fmla="*/ 886747 w 1930743"/>
              <a:gd name="connsiteY53-27624" fmla="*/ 1233054 h 5680363"/>
              <a:gd name="connsiteX54-27625" fmla="*/ 1094565 w 1930743"/>
              <a:gd name="connsiteY54-27626" fmla="*/ 1967344 h 5680363"/>
              <a:gd name="connsiteX55-27627" fmla="*/ 942164 w 1930743"/>
              <a:gd name="connsiteY55-27628" fmla="*/ 1454728 h 5680363"/>
              <a:gd name="connsiteX56-27629" fmla="*/ 789765 w 1930743"/>
              <a:gd name="connsiteY56-27630" fmla="*/ 1288472 h 5680363"/>
              <a:gd name="connsiteX57-27631" fmla="*/ 734347 w 1930743"/>
              <a:gd name="connsiteY57-27632" fmla="*/ 1302327 h 5680363"/>
              <a:gd name="connsiteX58-27633" fmla="*/ 526529 w 1930743"/>
              <a:gd name="connsiteY58-27634" fmla="*/ 1288472 h 5680363"/>
              <a:gd name="connsiteX59-27635" fmla="*/ 443402 w 1930743"/>
              <a:gd name="connsiteY59-27636" fmla="*/ 1246909 h 5680363"/>
              <a:gd name="connsiteX60-27637" fmla="*/ 401838 w 1930743"/>
              <a:gd name="connsiteY60-27638" fmla="*/ 1233054 h 5680363"/>
              <a:gd name="connsiteX61-27639" fmla="*/ 360274 w 1930743"/>
              <a:gd name="connsiteY61-27640" fmla="*/ 1191490 h 5680363"/>
              <a:gd name="connsiteX62-27641" fmla="*/ 277147 w 1930743"/>
              <a:gd name="connsiteY62-27642" fmla="*/ 1246909 h 5680363"/>
              <a:gd name="connsiteX63-27643" fmla="*/ 263293 w 1930743"/>
              <a:gd name="connsiteY63-27644" fmla="*/ 1288472 h 5680363"/>
              <a:gd name="connsiteX64-27645" fmla="*/ 207874 w 1930743"/>
              <a:gd name="connsiteY64-27646" fmla="*/ 1371600 h 5680363"/>
              <a:gd name="connsiteX65-27647" fmla="*/ 180165 w 1930743"/>
              <a:gd name="connsiteY65-27648" fmla="*/ 1468581 h 5680363"/>
              <a:gd name="connsiteX66-27649" fmla="*/ 124747 w 1930743"/>
              <a:gd name="connsiteY66-27650" fmla="*/ 1551709 h 5680363"/>
              <a:gd name="connsiteX67-27651" fmla="*/ 69329 w 1930743"/>
              <a:gd name="connsiteY67-27652" fmla="*/ 1717963 h 5680363"/>
              <a:gd name="connsiteX68-27653" fmla="*/ 55474 w 1930743"/>
              <a:gd name="connsiteY68-27654" fmla="*/ 1759527 h 5680363"/>
              <a:gd name="connsiteX69-27655" fmla="*/ 41620 w 1930743"/>
              <a:gd name="connsiteY69-27656" fmla="*/ 1801090 h 5680363"/>
              <a:gd name="connsiteX70-27657" fmla="*/ 27765 w 1930743"/>
              <a:gd name="connsiteY70-27658" fmla="*/ 2064327 h 5680363"/>
              <a:gd name="connsiteX71-27659" fmla="*/ 13911 w 1930743"/>
              <a:gd name="connsiteY71-27660" fmla="*/ 2105890 h 5680363"/>
              <a:gd name="connsiteX72-27661" fmla="*/ 69328 w 1930743"/>
              <a:gd name="connsiteY72-27662" fmla="*/ 2576946 h 5680363"/>
              <a:gd name="connsiteX73-27663" fmla="*/ 56 w 1930743"/>
              <a:gd name="connsiteY73-27664" fmla="*/ 2798618 h 5680363"/>
              <a:gd name="connsiteX74-27665" fmla="*/ 13911 w 1930743"/>
              <a:gd name="connsiteY74-27666" fmla="*/ 2840181 h 5680363"/>
              <a:gd name="connsiteX75-27667" fmla="*/ 83184 w 1930743"/>
              <a:gd name="connsiteY75-27668" fmla="*/ 2854036 h 5680363"/>
              <a:gd name="connsiteX76-27669" fmla="*/ 138602 w 1930743"/>
              <a:gd name="connsiteY76-27670" fmla="*/ 2867890 h 5680363"/>
              <a:gd name="connsiteX77-27671" fmla="*/ 221729 w 1930743"/>
              <a:gd name="connsiteY77-27672" fmla="*/ 2840181 h 5680363"/>
              <a:gd name="connsiteX78-27673" fmla="*/ 277147 w 1930743"/>
              <a:gd name="connsiteY78-27674" fmla="*/ 2812472 h 5680363"/>
              <a:gd name="connsiteX79-27675" fmla="*/ 332565 w 1930743"/>
              <a:gd name="connsiteY79-27676" fmla="*/ 2798618 h 5680363"/>
              <a:gd name="connsiteX80-27677" fmla="*/ 457256 w 1930743"/>
              <a:gd name="connsiteY80-27678" fmla="*/ 2770909 h 5680363"/>
              <a:gd name="connsiteX81-27679" fmla="*/ 471111 w 1930743"/>
              <a:gd name="connsiteY81-27680" fmla="*/ 2729345 h 5680363"/>
              <a:gd name="connsiteX82-27681" fmla="*/ 387984 w 1930743"/>
              <a:gd name="connsiteY82-27682" fmla="*/ 2729345 h 5680363"/>
              <a:gd name="connsiteX83-27683" fmla="*/ 277147 w 1930743"/>
              <a:gd name="connsiteY83-27684" fmla="*/ 2812472 h 5680363"/>
              <a:gd name="connsiteX84-27685" fmla="*/ 221729 w 1930743"/>
              <a:gd name="connsiteY84-27686" fmla="*/ 2895600 h 5680363"/>
              <a:gd name="connsiteX85-27687" fmla="*/ 249438 w 1930743"/>
              <a:gd name="connsiteY85-27688" fmla="*/ 2937163 h 5680363"/>
              <a:gd name="connsiteX86-27689" fmla="*/ 332565 w 1930743"/>
              <a:gd name="connsiteY86-27690" fmla="*/ 2964872 h 5680363"/>
              <a:gd name="connsiteX87-27691" fmla="*/ 512674 w 1930743"/>
              <a:gd name="connsiteY87-27692" fmla="*/ 2951018 h 5680363"/>
              <a:gd name="connsiteX88-27693" fmla="*/ 637365 w 1930743"/>
              <a:gd name="connsiteY88-27694" fmla="*/ 2881746 h 5680363"/>
              <a:gd name="connsiteX89-27695" fmla="*/ 845184 w 1930743"/>
              <a:gd name="connsiteY89-27696" fmla="*/ 2909454 h 5680363"/>
              <a:gd name="connsiteX90-27697" fmla="*/ 623510 w 1930743"/>
              <a:gd name="connsiteY90-27698" fmla="*/ 2770908 h 5680363"/>
              <a:gd name="connsiteX91-27699" fmla="*/ 1011438 w 1930743"/>
              <a:gd name="connsiteY91-27700" fmla="*/ 2923309 h 5680363"/>
              <a:gd name="connsiteX92-27701" fmla="*/ 1011438 w 1930743"/>
              <a:gd name="connsiteY92-27702" fmla="*/ 2563091 h 5680363"/>
              <a:gd name="connsiteX93-27703" fmla="*/ 775911 w 1930743"/>
              <a:gd name="connsiteY93-27704" fmla="*/ 2438401 h 5680363"/>
              <a:gd name="connsiteX94-27705" fmla="*/ 471111 w 1930743"/>
              <a:gd name="connsiteY94-27706" fmla="*/ 2175163 h 5680363"/>
              <a:gd name="connsiteX95-27707" fmla="*/ 1149984 w 1930743"/>
              <a:gd name="connsiteY95-27708" fmla="*/ 2521528 h 5680363"/>
              <a:gd name="connsiteX96-27709" fmla="*/ 1454783 w 1930743"/>
              <a:gd name="connsiteY96-27710" fmla="*/ 1870364 h 5680363"/>
              <a:gd name="connsiteX97-27711" fmla="*/ 1925837 w 1930743"/>
              <a:gd name="connsiteY97-27712" fmla="*/ 568037 h 5680363"/>
              <a:gd name="connsiteX98-27713" fmla="*/ 1094564 w 1930743"/>
              <a:gd name="connsiteY98-27714" fmla="*/ 858982 h 5680363"/>
              <a:gd name="connsiteX99-27715" fmla="*/ 1066855 w 1930743"/>
              <a:gd name="connsiteY99-27716" fmla="*/ 1828801 h 5680363"/>
              <a:gd name="connsiteX100-27717" fmla="*/ 1011437 w 1930743"/>
              <a:gd name="connsiteY100-27718" fmla="*/ 2008910 h 5680363"/>
              <a:gd name="connsiteX101-27719" fmla="*/ 1066855 w 1930743"/>
              <a:gd name="connsiteY101-27720" fmla="*/ 2064328 h 5680363"/>
              <a:gd name="connsiteX102-27721" fmla="*/ 623510 w 1930743"/>
              <a:gd name="connsiteY102-27722" fmla="*/ 1524001 h 5680363"/>
              <a:gd name="connsiteX103-27723" fmla="*/ 748201 w 1930743"/>
              <a:gd name="connsiteY103-27724" fmla="*/ 1648691 h 5680363"/>
              <a:gd name="connsiteX104-27725" fmla="*/ 942166 w 1930743"/>
              <a:gd name="connsiteY104-27726" fmla="*/ 1981200 h 5680363"/>
              <a:gd name="connsiteX105-27727" fmla="*/ 1080710 w 1930743"/>
              <a:gd name="connsiteY105-27728" fmla="*/ 1745673 h 5680363"/>
              <a:gd name="connsiteX106-27729" fmla="*/ 1233110 w 1930743"/>
              <a:gd name="connsiteY106-27730" fmla="*/ 1551710 h 5680363"/>
              <a:gd name="connsiteX107-27731" fmla="*/ 1440927 w 1930743"/>
              <a:gd name="connsiteY107-27732" fmla="*/ 1690255 h 5680363"/>
              <a:gd name="connsiteX108-27733" fmla="*/ 1260818 w 1930743"/>
              <a:gd name="connsiteY108-27734" fmla="*/ 1482437 h 5680363"/>
              <a:gd name="connsiteX109-27735" fmla="*/ 1316237 w 1930743"/>
              <a:gd name="connsiteY109-27736" fmla="*/ 1468582 h 5680363"/>
              <a:gd name="connsiteX110-27737" fmla="*/ 1482493 w 1930743"/>
              <a:gd name="connsiteY110-27738" fmla="*/ 1385456 h 5680363"/>
              <a:gd name="connsiteX111-27739" fmla="*/ 1607183 w 1930743"/>
              <a:gd name="connsiteY111-27740" fmla="*/ 1634837 h 5680363"/>
              <a:gd name="connsiteX112-27741" fmla="*/ 1496346 w 1930743"/>
              <a:gd name="connsiteY112-27742" fmla="*/ 1704110 h 5680363"/>
              <a:gd name="connsiteX113-27743" fmla="*/ 1621037 w 1930743"/>
              <a:gd name="connsiteY113-27744" fmla="*/ 1676401 h 5680363"/>
              <a:gd name="connsiteX114-27745" fmla="*/ 1607184 w 1930743"/>
              <a:gd name="connsiteY114-27746" fmla="*/ 1870364 h 5680363"/>
              <a:gd name="connsiteX115-27747" fmla="*/ 1177693 w 1930743"/>
              <a:gd name="connsiteY115-27748" fmla="*/ 1620983 h 5680363"/>
              <a:gd name="connsiteX116-27749" fmla="*/ 1440928 w 1930743"/>
              <a:gd name="connsiteY116-27750" fmla="*/ 1787237 h 5680363"/>
              <a:gd name="connsiteX117-27751" fmla="*/ 1260820 w 1930743"/>
              <a:gd name="connsiteY117-27752" fmla="*/ 2313710 h 5680363"/>
              <a:gd name="connsiteX118-27753" fmla="*/ 1177693 w 1930743"/>
              <a:gd name="connsiteY118-27754" fmla="*/ 2507673 h 5680363"/>
              <a:gd name="connsiteX119-27755" fmla="*/ 1053002 w 1930743"/>
              <a:gd name="connsiteY119-27756" fmla="*/ 2521528 h 5680363"/>
              <a:gd name="connsiteX120-27757" fmla="*/ 1011438 w 1930743"/>
              <a:gd name="connsiteY120-27758" fmla="*/ 3048000 h 5680363"/>
              <a:gd name="connsiteX121-27759" fmla="*/ 291002 w 1930743"/>
              <a:gd name="connsiteY121-27760" fmla="*/ 3034145 h 5680363"/>
              <a:gd name="connsiteX122-27761" fmla="*/ 235584 w 1930743"/>
              <a:gd name="connsiteY122-27762" fmla="*/ 3020290 h 5680363"/>
              <a:gd name="connsiteX123-27763" fmla="*/ 124747 w 1930743"/>
              <a:gd name="connsiteY123-27764" fmla="*/ 3006436 h 5680363"/>
              <a:gd name="connsiteX124-27765" fmla="*/ 83184 w 1930743"/>
              <a:gd name="connsiteY124-27766" fmla="*/ 2895600 h 5680363"/>
              <a:gd name="connsiteX125-27767" fmla="*/ 55474 w 1930743"/>
              <a:gd name="connsiteY125-27768" fmla="*/ 2854036 h 5680363"/>
              <a:gd name="connsiteX126-27769" fmla="*/ 69329 w 1930743"/>
              <a:gd name="connsiteY126-27770" fmla="*/ 2895600 h 5680363"/>
              <a:gd name="connsiteX127-27771" fmla="*/ 83184 w 1930743"/>
              <a:gd name="connsiteY127-27772" fmla="*/ 3255818 h 5680363"/>
              <a:gd name="connsiteX128-27773" fmla="*/ 110893 w 1930743"/>
              <a:gd name="connsiteY128-27774" fmla="*/ 3297381 h 5680363"/>
              <a:gd name="connsiteX129-27775" fmla="*/ 124747 w 1930743"/>
              <a:gd name="connsiteY129-27776" fmla="*/ 3338945 h 5680363"/>
              <a:gd name="connsiteX130-27777" fmla="*/ 138602 w 1930743"/>
              <a:gd name="connsiteY130-27778" fmla="*/ 3574472 h 5680363"/>
              <a:gd name="connsiteX131-27779" fmla="*/ 180165 w 1930743"/>
              <a:gd name="connsiteY131-27780" fmla="*/ 3657600 h 5680363"/>
              <a:gd name="connsiteX132-27781" fmla="*/ 207874 w 1930743"/>
              <a:gd name="connsiteY132-27782" fmla="*/ 3740727 h 5680363"/>
              <a:gd name="connsiteX133-27783" fmla="*/ 263293 w 1930743"/>
              <a:gd name="connsiteY133-27784" fmla="*/ 3810000 h 5680363"/>
              <a:gd name="connsiteX134-27785" fmla="*/ 401838 w 1930743"/>
              <a:gd name="connsiteY134-27786" fmla="*/ 4544290 h 5680363"/>
              <a:gd name="connsiteX135-27787" fmla="*/ 471111 w 1930743"/>
              <a:gd name="connsiteY135-27788" fmla="*/ 5583382 h 5680363"/>
              <a:gd name="connsiteX136-27789" fmla="*/ 443402 w 1930743"/>
              <a:gd name="connsiteY136-27790" fmla="*/ 5181601 h 5680363"/>
              <a:gd name="connsiteX137-27791" fmla="*/ 332565 w 1930743"/>
              <a:gd name="connsiteY137-27792" fmla="*/ 3976254 h 5680363"/>
              <a:gd name="connsiteX138-27793" fmla="*/ 207874 w 1930743"/>
              <a:gd name="connsiteY138-27794" fmla="*/ 5264727 h 5680363"/>
              <a:gd name="connsiteX139-27795" fmla="*/ 166311 w 1930743"/>
              <a:gd name="connsiteY139-27796" fmla="*/ 5541818 h 5680363"/>
              <a:gd name="connsiteX140-27797" fmla="*/ 138602 w 1930743"/>
              <a:gd name="connsiteY140-27798" fmla="*/ 5583381 h 5680363"/>
              <a:gd name="connsiteX141-27799" fmla="*/ 304856 w 1930743"/>
              <a:gd name="connsiteY141-27800" fmla="*/ 5611091 h 5680363"/>
              <a:gd name="connsiteX142-27801" fmla="*/ 706638 w 1930743"/>
              <a:gd name="connsiteY142-27802" fmla="*/ 5597237 h 5680363"/>
              <a:gd name="connsiteX143-27803" fmla="*/ 748202 w 1930743"/>
              <a:gd name="connsiteY143-27804" fmla="*/ 5389419 h 5680363"/>
              <a:gd name="connsiteX144-27805" fmla="*/ 748202 w 1930743"/>
              <a:gd name="connsiteY144-27806" fmla="*/ 3893128 h 5680363"/>
              <a:gd name="connsiteX145-27807" fmla="*/ 706638 w 1930743"/>
              <a:gd name="connsiteY145-27808" fmla="*/ 3075710 h 5680363"/>
              <a:gd name="connsiteX146-27809" fmla="*/ 845184 w 1930743"/>
              <a:gd name="connsiteY146-27810" fmla="*/ 3061855 h 5680363"/>
              <a:gd name="connsiteX147-27811" fmla="*/ 1011438 w 1930743"/>
              <a:gd name="connsiteY147-27812" fmla="*/ 3048001 h 5680363"/>
              <a:gd name="connsiteX148-27813" fmla="*/ 1053002 w 1930743"/>
              <a:gd name="connsiteY148-27814" fmla="*/ 3034146 h 5680363"/>
              <a:gd name="connsiteX149-27815" fmla="*/ 1080711 w 1930743"/>
              <a:gd name="connsiteY149-27816" fmla="*/ 3283528 h 5680363"/>
              <a:gd name="connsiteX150-27817" fmla="*/ 1149984 w 1930743"/>
              <a:gd name="connsiteY150-27818" fmla="*/ 3713020 h 5680363"/>
              <a:gd name="connsiteX151-27819" fmla="*/ 1177694 w 1930743"/>
              <a:gd name="connsiteY151-27820" fmla="*/ 4904510 h 5680363"/>
              <a:gd name="connsiteX152" fmla="*/ 1094564 w 1930743"/>
              <a:gd name="connsiteY152" fmla="*/ 5680363 h 5680363"/>
              <a:gd name="connsiteX0-27821" fmla="*/ 969874 w 1753011"/>
              <a:gd name="connsiteY0-27822" fmla="*/ 304800 h 5680363"/>
              <a:gd name="connsiteX1-27823" fmla="*/ 900602 w 1753011"/>
              <a:gd name="connsiteY1-27824" fmla="*/ 374072 h 5680363"/>
              <a:gd name="connsiteX2-27825" fmla="*/ 1094565 w 1753011"/>
              <a:gd name="connsiteY2-27826" fmla="*/ 277090 h 5680363"/>
              <a:gd name="connsiteX3-27827" fmla="*/ 1122274 w 1753011"/>
              <a:gd name="connsiteY3-27828" fmla="*/ 277090 h 5680363"/>
              <a:gd name="connsiteX4-27829" fmla="*/ 1025293 w 1753011"/>
              <a:gd name="connsiteY4-27830" fmla="*/ 124690 h 5680363"/>
              <a:gd name="connsiteX5-27831" fmla="*/ 956020 w 1753011"/>
              <a:gd name="connsiteY5-27832" fmla="*/ 69272 h 5680363"/>
              <a:gd name="connsiteX6-27833" fmla="*/ 831329 w 1753011"/>
              <a:gd name="connsiteY6-27834" fmla="*/ 0 h 5680363"/>
              <a:gd name="connsiteX7-27835" fmla="*/ 401838 w 1753011"/>
              <a:gd name="connsiteY7-27836" fmla="*/ 13854 h 5680363"/>
              <a:gd name="connsiteX8-27837" fmla="*/ 360274 w 1753011"/>
              <a:gd name="connsiteY8-27838" fmla="*/ 27709 h 5680363"/>
              <a:gd name="connsiteX9-27839" fmla="*/ 318711 w 1753011"/>
              <a:gd name="connsiteY9-27840" fmla="*/ 55418 h 5680363"/>
              <a:gd name="connsiteX10-27841" fmla="*/ 277147 w 1753011"/>
              <a:gd name="connsiteY10-27842" fmla="*/ 96981 h 5680363"/>
              <a:gd name="connsiteX11-27843" fmla="*/ 263293 w 1753011"/>
              <a:gd name="connsiteY11-27844" fmla="*/ 138545 h 5680363"/>
              <a:gd name="connsiteX12-27845" fmla="*/ 180165 w 1753011"/>
              <a:gd name="connsiteY12-27846" fmla="*/ 180109 h 5680363"/>
              <a:gd name="connsiteX13-27847" fmla="*/ 166311 w 1753011"/>
              <a:gd name="connsiteY13-27848" fmla="*/ 346363 h 5680363"/>
              <a:gd name="connsiteX14-27849" fmla="*/ 138602 w 1753011"/>
              <a:gd name="connsiteY14-27850" fmla="*/ 387927 h 5680363"/>
              <a:gd name="connsiteX15-27851" fmla="*/ 97038 w 1753011"/>
              <a:gd name="connsiteY15-27852" fmla="*/ 457200 h 5680363"/>
              <a:gd name="connsiteX16-27853" fmla="*/ 124747 w 1753011"/>
              <a:gd name="connsiteY16-27854" fmla="*/ 498763 h 5680363"/>
              <a:gd name="connsiteX17-27855" fmla="*/ 207874 w 1753011"/>
              <a:gd name="connsiteY17-27856" fmla="*/ 526472 h 5680363"/>
              <a:gd name="connsiteX18-27857" fmla="*/ 235584 w 1753011"/>
              <a:gd name="connsiteY18-27858" fmla="*/ 568036 h 5680363"/>
              <a:gd name="connsiteX19-27859" fmla="*/ 249438 w 1753011"/>
              <a:gd name="connsiteY19-27860" fmla="*/ 678872 h 5680363"/>
              <a:gd name="connsiteX20-27861" fmla="*/ 291002 w 1753011"/>
              <a:gd name="connsiteY20-27862" fmla="*/ 692727 h 5680363"/>
              <a:gd name="connsiteX21-27863" fmla="*/ 332565 w 1753011"/>
              <a:gd name="connsiteY21-27864" fmla="*/ 720436 h 5680363"/>
              <a:gd name="connsiteX22-27865" fmla="*/ 346420 w 1753011"/>
              <a:gd name="connsiteY22-27866" fmla="*/ 762000 h 5680363"/>
              <a:gd name="connsiteX23-27867" fmla="*/ 443401 w 1753011"/>
              <a:gd name="connsiteY23-27868" fmla="*/ 803564 h 5680363"/>
              <a:gd name="connsiteX24-27869" fmla="*/ 374128 w 1753011"/>
              <a:gd name="connsiteY24-27870" fmla="*/ 609601 h 5680363"/>
              <a:gd name="connsiteX25-27871" fmla="*/ 568092 w 1753011"/>
              <a:gd name="connsiteY25-27872" fmla="*/ 637310 h 5680363"/>
              <a:gd name="connsiteX26-27873" fmla="*/ 609655 w 1753011"/>
              <a:gd name="connsiteY26-27874" fmla="*/ 360219 h 5680363"/>
              <a:gd name="connsiteX27-27875" fmla="*/ 775910 w 1753011"/>
              <a:gd name="connsiteY27-27876" fmla="*/ 415637 h 5680363"/>
              <a:gd name="connsiteX28-27877" fmla="*/ 1080710 w 1753011"/>
              <a:gd name="connsiteY28-27878" fmla="*/ 290946 h 5680363"/>
              <a:gd name="connsiteX29-27879" fmla="*/ 1025293 w 1753011"/>
              <a:gd name="connsiteY29-27880" fmla="*/ 152399 h 5680363"/>
              <a:gd name="connsiteX30-27881" fmla="*/ 1011437 w 1753011"/>
              <a:gd name="connsiteY30-27882" fmla="*/ 360219 h 5680363"/>
              <a:gd name="connsiteX31-27883" fmla="*/ 1039146 w 1753011"/>
              <a:gd name="connsiteY31-27884" fmla="*/ 623455 h 5680363"/>
              <a:gd name="connsiteX32-27885" fmla="*/ 1080709 w 1753011"/>
              <a:gd name="connsiteY32-27886" fmla="*/ 762001 h 5680363"/>
              <a:gd name="connsiteX33-27887" fmla="*/ 928310 w 1753011"/>
              <a:gd name="connsiteY33-27888" fmla="*/ 886691 h 5680363"/>
              <a:gd name="connsiteX34-27889" fmla="*/ 1108419 w 1753011"/>
              <a:gd name="connsiteY34-27890" fmla="*/ 955964 h 5680363"/>
              <a:gd name="connsiteX35-27891" fmla="*/ 789764 w 1753011"/>
              <a:gd name="connsiteY35-27892" fmla="*/ 1066801 h 5680363"/>
              <a:gd name="connsiteX36-27893" fmla="*/ 775909 w 1753011"/>
              <a:gd name="connsiteY36-27894" fmla="*/ 1163782 h 5680363"/>
              <a:gd name="connsiteX37-27895" fmla="*/ 1025292 w 1753011"/>
              <a:gd name="connsiteY37-27896" fmla="*/ 1011382 h 5680363"/>
              <a:gd name="connsiteX38-27897" fmla="*/ 1080710 w 1753011"/>
              <a:gd name="connsiteY38-27898" fmla="*/ 775855 h 5680363"/>
              <a:gd name="connsiteX39-27899" fmla="*/ 1011437 w 1753011"/>
              <a:gd name="connsiteY39-27900" fmla="*/ 568037 h 5680363"/>
              <a:gd name="connsiteX40-27901" fmla="*/ 1025292 w 1753011"/>
              <a:gd name="connsiteY40-27902" fmla="*/ 332510 h 5680363"/>
              <a:gd name="connsiteX41-27903" fmla="*/ 734346 w 1753011"/>
              <a:gd name="connsiteY41-27904" fmla="*/ 429491 h 5680363"/>
              <a:gd name="connsiteX42-27905" fmla="*/ 595801 w 1753011"/>
              <a:gd name="connsiteY42-27906" fmla="*/ 346364 h 5680363"/>
              <a:gd name="connsiteX43-27907" fmla="*/ 554237 w 1753011"/>
              <a:gd name="connsiteY43-27908" fmla="*/ 665019 h 5680363"/>
              <a:gd name="connsiteX44-27909" fmla="*/ 568092 w 1753011"/>
              <a:gd name="connsiteY44-27910" fmla="*/ 678873 h 5680363"/>
              <a:gd name="connsiteX45-27911" fmla="*/ 429546 w 1753011"/>
              <a:gd name="connsiteY45-27912" fmla="*/ 581892 h 5680363"/>
              <a:gd name="connsiteX46-27913" fmla="*/ 415693 w 1753011"/>
              <a:gd name="connsiteY46-27914" fmla="*/ 1066800 h 5680363"/>
              <a:gd name="connsiteX47-27915" fmla="*/ 498820 w 1753011"/>
              <a:gd name="connsiteY47-27916" fmla="*/ 1094509 h 5680363"/>
              <a:gd name="connsiteX48-27917" fmla="*/ 609656 w 1753011"/>
              <a:gd name="connsiteY48-27918" fmla="*/ 1108363 h 5680363"/>
              <a:gd name="connsiteX49-27919" fmla="*/ 692784 w 1753011"/>
              <a:gd name="connsiteY49-27920" fmla="*/ 1136072 h 5680363"/>
              <a:gd name="connsiteX50-27921" fmla="*/ 734347 w 1753011"/>
              <a:gd name="connsiteY50-27922" fmla="*/ 1163781 h 5680363"/>
              <a:gd name="connsiteX51-27923" fmla="*/ 817474 w 1753011"/>
              <a:gd name="connsiteY51-27924" fmla="*/ 1191490 h 5680363"/>
              <a:gd name="connsiteX52-27925" fmla="*/ 845184 w 1753011"/>
              <a:gd name="connsiteY52-27926" fmla="*/ 1219200 h 5680363"/>
              <a:gd name="connsiteX53-27927" fmla="*/ 886747 w 1753011"/>
              <a:gd name="connsiteY53-27928" fmla="*/ 1233054 h 5680363"/>
              <a:gd name="connsiteX54-27929" fmla="*/ 1094565 w 1753011"/>
              <a:gd name="connsiteY54-27930" fmla="*/ 1967344 h 5680363"/>
              <a:gd name="connsiteX55-27931" fmla="*/ 942164 w 1753011"/>
              <a:gd name="connsiteY55-27932" fmla="*/ 1454728 h 5680363"/>
              <a:gd name="connsiteX56-27933" fmla="*/ 789765 w 1753011"/>
              <a:gd name="connsiteY56-27934" fmla="*/ 1288472 h 5680363"/>
              <a:gd name="connsiteX57-27935" fmla="*/ 734347 w 1753011"/>
              <a:gd name="connsiteY57-27936" fmla="*/ 1302327 h 5680363"/>
              <a:gd name="connsiteX58-27937" fmla="*/ 526529 w 1753011"/>
              <a:gd name="connsiteY58-27938" fmla="*/ 1288472 h 5680363"/>
              <a:gd name="connsiteX59-27939" fmla="*/ 443402 w 1753011"/>
              <a:gd name="connsiteY59-27940" fmla="*/ 1246909 h 5680363"/>
              <a:gd name="connsiteX60-27941" fmla="*/ 401838 w 1753011"/>
              <a:gd name="connsiteY60-27942" fmla="*/ 1233054 h 5680363"/>
              <a:gd name="connsiteX61-27943" fmla="*/ 360274 w 1753011"/>
              <a:gd name="connsiteY61-27944" fmla="*/ 1191490 h 5680363"/>
              <a:gd name="connsiteX62-27945" fmla="*/ 277147 w 1753011"/>
              <a:gd name="connsiteY62-27946" fmla="*/ 1246909 h 5680363"/>
              <a:gd name="connsiteX63-27947" fmla="*/ 263293 w 1753011"/>
              <a:gd name="connsiteY63-27948" fmla="*/ 1288472 h 5680363"/>
              <a:gd name="connsiteX64-27949" fmla="*/ 207874 w 1753011"/>
              <a:gd name="connsiteY64-27950" fmla="*/ 1371600 h 5680363"/>
              <a:gd name="connsiteX65-27951" fmla="*/ 180165 w 1753011"/>
              <a:gd name="connsiteY65-27952" fmla="*/ 1468581 h 5680363"/>
              <a:gd name="connsiteX66-27953" fmla="*/ 124747 w 1753011"/>
              <a:gd name="connsiteY66-27954" fmla="*/ 1551709 h 5680363"/>
              <a:gd name="connsiteX67-27955" fmla="*/ 69329 w 1753011"/>
              <a:gd name="connsiteY67-27956" fmla="*/ 1717963 h 5680363"/>
              <a:gd name="connsiteX68-27957" fmla="*/ 55474 w 1753011"/>
              <a:gd name="connsiteY68-27958" fmla="*/ 1759527 h 5680363"/>
              <a:gd name="connsiteX69-27959" fmla="*/ 41620 w 1753011"/>
              <a:gd name="connsiteY69-27960" fmla="*/ 1801090 h 5680363"/>
              <a:gd name="connsiteX70-27961" fmla="*/ 27765 w 1753011"/>
              <a:gd name="connsiteY70-27962" fmla="*/ 2064327 h 5680363"/>
              <a:gd name="connsiteX71-27963" fmla="*/ 13911 w 1753011"/>
              <a:gd name="connsiteY71-27964" fmla="*/ 2105890 h 5680363"/>
              <a:gd name="connsiteX72-27965" fmla="*/ 69328 w 1753011"/>
              <a:gd name="connsiteY72-27966" fmla="*/ 2576946 h 5680363"/>
              <a:gd name="connsiteX73-27967" fmla="*/ 56 w 1753011"/>
              <a:gd name="connsiteY73-27968" fmla="*/ 2798618 h 5680363"/>
              <a:gd name="connsiteX74-27969" fmla="*/ 13911 w 1753011"/>
              <a:gd name="connsiteY74-27970" fmla="*/ 2840181 h 5680363"/>
              <a:gd name="connsiteX75-27971" fmla="*/ 83184 w 1753011"/>
              <a:gd name="connsiteY75-27972" fmla="*/ 2854036 h 5680363"/>
              <a:gd name="connsiteX76-27973" fmla="*/ 138602 w 1753011"/>
              <a:gd name="connsiteY76-27974" fmla="*/ 2867890 h 5680363"/>
              <a:gd name="connsiteX77-27975" fmla="*/ 221729 w 1753011"/>
              <a:gd name="connsiteY77-27976" fmla="*/ 2840181 h 5680363"/>
              <a:gd name="connsiteX78-27977" fmla="*/ 277147 w 1753011"/>
              <a:gd name="connsiteY78-27978" fmla="*/ 2812472 h 5680363"/>
              <a:gd name="connsiteX79-27979" fmla="*/ 332565 w 1753011"/>
              <a:gd name="connsiteY79-27980" fmla="*/ 2798618 h 5680363"/>
              <a:gd name="connsiteX80-27981" fmla="*/ 457256 w 1753011"/>
              <a:gd name="connsiteY80-27982" fmla="*/ 2770909 h 5680363"/>
              <a:gd name="connsiteX81-27983" fmla="*/ 471111 w 1753011"/>
              <a:gd name="connsiteY81-27984" fmla="*/ 2729345 h 5680363"/>
              <a:gd name="connsiteX82-27985" fmla="*/ 387984 w 1753011"/>
              <a:gd name="connsiteY82-27986" fmla="*/ 2729345 h 5680363"/>
              <a:gd name="connsiteX83-27987" fmla="*/ 277147 w 1753011"/>
              <a:gd name="connsiteY83-27988" fmla="*/ 2812472 h 5680363"/>
              <a:gd name="connsiteX84-27989" fmla="*/ 221729 w 1753011"/>
              <a:gd name="connsiteY84-27990" fmla="*/ 2895600 h 5680363"/>
              <a:gd name="connsiteX85-27991" fmla="*/ 249438 w 1753011"/>
              <a:gd name="connsiteY85-27992" fmla="*/ 2937163 h 5680363"/>
              <a:gd name="connsiteX86-27993" fmla="*/ 332565 w 1753011"/>
              <a:gd name="connsiteY86-27994" fmla="*/ 2964872 h 5680363"/>
              <a:gd name="connsiteX87-27995" fmla="*/ 512674 w 1753011"/>
              <a:gd name="connsiteY87-27996" fmla="*/ 2951018 h 5680363"/>
              <a:gd name="connsiteX88-27997" fmla="*/ 637365 w 1753011"/>
              <a:gd name="connsiteY88-27998" fmla="*/ 2881746 h 5680363"/>
              <a:gd name="connsiteX89-27999" fmla="*/ 845184 w 1753011"/>
              <a:gd name="connsiteY89-28000" fmla="*/ 2909454 h 5680363"/>
              <a:gd name="connsiteX90-28001" fmla="*/ 623510 w 1753011"/>
              <a:gd name="connsiteY90-28002" fmla="*/ 2770908 h 5680363"/>
              <a:gd name="connsiteX91-28003" fmla="*/ 1011438 w 1753011"/>
              <a:gd name="connsiteY91-28004" fmla="*/ 2923309 h 5680363"/>
              <a:gd name="connsiteX92-28005" fmla="*/ 1011438 w 1753011"/>
              <a:gd name="connsiteY92-28006" fmla="*/ 2563091 h 5680363"/>
              <a:gd name="connsiteX93-28007" fmla="*/ 775911 w 1753011"/>
              <a:gd name="connsiteY93-28008" fmla="*/ 2438401 h 5680363"/>
              <a:gd name="connsiteX94-28009" fmla="*/ 471111 w 1753011"/>
              <a:gd name="connsiteY94-28010" fmla="*/ 2175163 h 5680363"/>
              <a:gd name="connsiteX95-28011" fmla="*/ 1149984 w 1753011"/>
              <a:gd name="connsiteY95-28012" fmla="*/ 2521528 h 5680363"/>
              <a:gd name="connsiteX96-28013" fmla="*/ 1454783 w 1753011"/>
              <a:gd name="connsiteY96-28014" fmla="*/ 1870364 h 5680363"/>
              <a:gd name="connsiteX97-28015" fmla="*/ 1745727 w 1753011"/>
              <a:gd name="connsiteY97-28016" fmla="*/ 942110 h 5680363"/>
              <a:gd name="connsiteX98-28017" fmla="*/ 1094564 w 1753011"/>
              <a:gd name="connsiteY98-28018" fmla="*/ 858982 h 5680363"/>
              <a:gd name="connsiteX99-28019" fmla="*/ 1066855 w 1753011"/>
              <a:gd name="connsiteY99-28020" fmla="*/ 1828801 h 5680363"/>
              <a:gd name="connsiteX100-28021" fmla="*/ 1011437 w 1753011"/>
              <a:gd name="connsiteY100-28022" fmla="*/ 2008910 h 5680363"/>
              <a:gd name="connsiteX101-28023" fmla="*/ 1066855 w 1753011"/>
              <a:gd name="connsiteY101-28024" fmla="*/ 2064328 h 5680363"/>
              <a:gd name="connsiteX102-28025" fmla="*/ 623510 w 1753011"/>
              <a:gd name="connsiteY102-28026" fmla="*/ 1524001 h 5680363"/>
              <a:gd name="connsiteX103-28027" fmla="*/ 748201 w 1753011"/>
              <a:gd name="connsiteY103-28028" fmla="*/ 1648691 h 5680363"/>
              <a:gd name="connsiteX104-28029" fmla="*/ 942166 w 1753011"/>
              <a:gd name="connsiteY104-28030" fmla="*/ 1981200 h 5680363"/>
              <a:gd name="connsiteX105-28031" fmla="*/ 1080710 w 1753011"/>
              <a:gd name="connsiteY105-28032" fmla="*/ 1745673 h 5680363"/>
              <a:gd name="connsiteX106-28033" fmla="*/ 1233110 w 1753011"/>
              <a:gd name="connsiteY106-28034" fmla="*/ 1551710 h 5680363"/>
              <a:gd name="connsiteX107-28035" fmla="*/ 1440927 w 1753011"/>
              <a:gd name="connsiteY107-28036" fmla="*/ 1690255 h 5680363"/>
              <a:gd name="connsiteX108-28037" fmla="*/ 1260818 w 1753011"/>
              <a:gd name="connsiteY108-28038" fmla="*/ 1482437 h 5680363"/>
              <a:gd name="connsiteX109-28039" fmla="*/ 1316237 w 1753011"/>
              <a:gd name="connsiteY109-28040" fmla="*/ 1468582 h 5680363"/>
              <a:gd name="connsiteX110-28041" fmla="*/ 1482493 w 1753011"/>
              <a:gd name="connsiteY110-28042" fmla="*/ 1385456 h 5680363"/>
              <a:gd name="connsiteX111-28043" fmla="*/ 1607183 w 1753011"/>
              <a:gd name="connsiteY111-28044" fmla="*/ 1634837 h 5680363"/>
              <a:gd name="connsiteX112-28045" fmla="*/ 1496346 w 1753011"/>
              <a:gd name="connsiteY112-28046" fmla="*/ 1704110 h 5680363"/>
              <a:gd name="connsiteX113-28047" fmla="*/ 1621037 w 1753011"/>
              <a:gd name="connsiteY113-28048" fmla="*/ 1676401 h 5680363"/>
              <a:gd name="connsiteX114-28049" fmla="*/ 1607184 w 1753011"/>
              <a:gd name="connsiteY114-28050" fmla="*/ 1870364 h 5680363"/>
              <a:gd name="connsiteX115-28051" fmla="*/ 1177693 w 1753011"/>
              <a:gd name="connsiteY115-28052" fmla="*/ 1620983 h 5680363"/>
              <a:gd name="connsiteX116-28053" fmla="*/ 1440928 w 1753011"/>
              <a:gd name="connsiteY116-28054" fmla="*/ 1787237 h 5680363"/>
              <a:gd name="connsiteX117-28055" fmla="*/ 1260820 w 1753011"/>
              <a:gd name="connsiteY117-28056" fmla="*/ 2313710 h 5680363"/>
              <a:gd name="connsiteX118-28057" fmla="*/ 1177693 w 1753011"/>
              <a:gd name="connsiteY118-28058" fmla="*/ 2507673 h 5680363"/>
              <a:gd name="connsiteX119-28059" fmla="*/ 1053002 w 1753011"/>
              <a:gd name="connsiteY119-28060" fmla="*/ 2521528 h 5680363"/>
              <a:gd name="connsiteX120-28061" fmla="*/ 1011438 w 1753011"/>
              <a:gd name="connsiteY120-28062" fmla="*/ 3048000 h 5680363"/>
              <a:gd name="connsiteX121-28063" fmla="*/ 291002 w 1753011"/>
              <a:gd name="connsiteY121-28064" fmla="*/ 3034145 h 5680363"/>
              <a:gd name="connsiteX122-28065" fmla="*/ 235584 w 1753011"/>
              <a:gd name="connsiteY122-28066" fmla="*/ 3020290 h 5680363"/>
              <a:gd name="connsiteX123-28067" fmla="*/ 124747 w 1753011"/>
              <a:gd name="connsiteY123-28068" fmla="*/ 3006436 h 5680363"/>
              <a:gd name="connsiteX124-28069" fmla="*/ 83184 w 1753011"/>
              <a:gd name="connsiteY124-28070" fmla="*/ 2895600 h 5680363"/>
              <a:gd name="connsiteX125-28071" fmla="*/ 55474 w 1753011"/>
              <a:gd name="connsiteY125-28072" fmla="*/ 2854036 h 5680363"/>
              <a:gd name="connsiteX126-28073" fmla="*/ 69329 w 1753011"/>
              <a:gd name="connsiteY126-28074" fmla="*/ 2895600 h 5680363"/>
              <a:gd name="connsiteX127-28075" fmla="*/ 83184 w 1753011"/>
              <a:gd name="connsiteY127-28076" fmla="*/ 3255818 h 5680363"/>
              <a:gd name="connsiteX128-28077" fmla="*/ 110893 w 1753011"/>
              <a:gd name="connsiteY128-28078" fmla="*/ 3297381 h 5680363"/>
              <a:gd name="connsiteX129-28079" fmla="*/ 124747 w 1753011"/>
              <a:gd name="connsiteY129-28080" fmla="*/ 3338945 h 5680363"/>
              <a:gd name="connsiteX130-28081" fmla="*/ 138602 w 1753011"/>
              <a:gd name="connsiteY130-28082" fmla="*/ 3574472 h 5680363"/>
              <a:gd name="connsiteX131-28083" fmla="*/ 180165 w 1753011"/>
              <a:gd name="connsiteY131-28084" fmla="*/ 3657600 h 5680363"/>
              <a:gd name="connsiteX132-28085" fmla="*/ 207874 w 1753011"/>
              <a:gd name="connsiteY132-28086" fmla="*/ 3740727 h 5680363"/>
              <a:gd name="connsiteX133-28087" fmla="*/ 263293 w 1753011"/>
              <a:gd name="connsiteY133-28088" fmla="*/ 3810000 h 5680363"/>
              <a:gd name="connsiteX134-28089" fmla="*/ 401838 w 1753011"/>
              <a:gd name="connsiteY134-28090" fmla="*/ 4544290 h 5680363"/>
              <a:gd name="connsiteX135-28091" fmla="*/ 471111 w 1753011"/>
              <a:gd name="connsiteY135-28092" fmla="*/ 5583382 h 5680363"/>
              <a:gd name="connsiteX136-28093" fmla="*/ 443402 w 1753011"/>
              <a:gd name="connsiteY136-28094" fmla="*/ 5181601 h 5680363"/>
              <a:gd name="connsiteX137-28095" fmla="*/ 332565 w 1753011"/>
              <a:gd name="connsiteY137-28096" fmla="*/ 3976254 h 5680363"/>
              <a:gd name="connsiteX138-28097" fmla="*/ 207874 w 1753011"/>
              <a:gd name="connsiteY138-28098" fmla="*/ 5264727 h 5680363"/>
              <a:gd name="connsiteX139-28099" fmla="*/ 166311 w 1753011"/>
              <a:gd name="connsiteY139-28100" fmla="*/ 5541818 h 5680363"/>
              <a:gd name="connsiteX140-28101" fmla="*/ 138602 w 1753011"/>
              <a:gd name="connsiteY140-28102" fmla="*/ 5583381 h 5680363"/>
              <a:gd name="connsiteX141-28103" fmla="*/ 304856 w 1753011"/>
              <a:gd name="connsiteY141-28104" fmla="*/ 5611091 h 5680363"/>
              <a:gd name="connsiteX142-28105" fmla="*/ 706638 w 1753011"/>
              <a:gd name="connsiteY142-28106" fmla="*/ 5597237 h 5680363"/>
              <a:gd name="connsiteX143-28107" fmla="*/ 748202 w 1753011"/>
              <a:gd name="connsiteY143-28108" fmla="*/ 5389419 h 5680363"/>
              <a:gd name="connsiteX144-28109" fmla="*/ 748202 w 1753011"/>
              <a:gd name="connsiteY144-28110" fmla="*/ 3893128 h 5680363"/>
              <a:gd name="connsiteX145-28111" fmla="*/ 706638 w 1753011"/>
              <a:gd name="connsiteY145-28112" fmla="*/ 3075710 h 5680363"/>
              <a:gd name="connsiteX146-28113" fmla="*/ 845184 w 1753011"/>
              <a:gd name="connsiteY146-28114" fmla="*/ 3061855 h 5680363"/>
              <a:gd name="connsiteX147-28115" fmla="*/ 1011438 w 1753011"/>
              <a:gd name="connsiteY147-28116" fmla="*/ 3048001 h 5680363"/>
              <a:gd name="connsiteX148-28117" fmla="*/ 1053002 w 1753011"/>
              <a:gd name="connsiteY148-28118" fmla="*/ 3034146 h 5680363"/>
              <a:gd name="connsiteX149-28119" fmla="*/ 1080711 w 1753011"/>
              <a:gd name="connsiteY149-28120" fmla="*/ 3283528 h 5680363"/>
              <a:gd name="connsiteX150-28121" fmla="*/ 1149984 w 1753011"/>
              <a:gd name="connsiteY150-28122" fmla="*/ 3713020 h 5680363"/>
              <a:gd name="connsiteX151-28123" fmla="*/ 1177694 w 1753011"/>
              <a:gd name="connsiteY151-28124" fmla="*/ 4904510 h 5680363"/>
              <a:gd name="connsiteX152-28125" fmla="*/ 1094564 w 1753011"/>
              <a:gd name="connsiteY152-28126" fmla="*/ 5680363 h 5680363"/>
              <a:gd name="connsiteX0-28127" fmla="*/ 969874 w 1747021"/>
              <a:gd name="connsiteY0-28128" fmla="*/ 304800 h 5680363"/>
              <a:gd name="connsiteX1-28129" fmla="*/ 900602 w 1747021"/>
              <a:gd name="connsiteY1-28130" fmla="*/ 374072 h 5680363"/>
              <a:gd name="connsiteX2-28131" fmla="*/ 1094565 w 1747021"/>
              <a:gd name="connsiteY2-28132" fmla="*/ 277090 h 5680363"/>
              <a:gd name="connsiteX3-28133" fmla="*/ 1122274 w 1747021"/>
              <a:gd name="connsiteY3-28134" fmla="*/ 277090 h 5680363"/>
              <a:gd name="connsiteX4-28135" fmla="*/ 1025293 w 1747021"/>
              <a:gd name="connsiteY4-28136" fmla="*/ 124690 h 5680363"/>
              <a:gd name="connsiteX5-28137" fmla="*/ 956020 w 1747021"/>
              <a:gd name="connsiteY5-28138" fmla="*/ 69272 h 5680363"/>
              <a:gd name="connsiteX6-28139" fmla="*/ 831329 w 1747021"/>
              <a:gd name="connsiteY6-28140" fmla="*/ 0 h 5680363"/>
              <a:gd name="connsiteX7-28141" fmla="*/ 401838 w 1747021"/>
              <a:gd name="connsiteY7-28142" fmla="*/ 13854 h 5680363"/>
              <a:gd name="connsiteX8-28143" fmla="*/ 360274 w 1747021"/>
              <a:gd name="connsiteY8-28144" fmla="*/ 27709 h 5680363"/>
              <a:gd name="connsiteX9-28145" fmla="*/ 318711 w 1747021"/>
              <a:gd name="connsiteY9-28146" fmla="*/ 55418 h 5680363"/>
              <a:gd name="connsiteX10-28147" fmla="*/ 277147 w 1747021"/>
              <a:gd name="connsiteY10-28148" fmla="*/ 96981 h 5680363"/>
              <a:gd name="connsiteX11-28149" fmla="*/ 263293 w 1747021"/>
              <a:gd name="connsiteY11-28150" fmla="*/ 138545 h 5680363"/>
              <a:gd name="connsiteX12-28151" fmla="*/ 180165 w 1747021"/>
              <a:gd name="connsiteY12-28152" fmla="*/ 180109 h 5680363"/>
              <a:gd name="connsiteX13-28153" fmla="*/ 166311 w 1747021"/>
              <a:gd name="connsiteY13-28154" fmla="*/ 346363 h 5680363"/>
              <a:gd name="connsiteX14-28155" fmla="*/ 138602 w 1747021"/>
              <a:gd name="connsiteY14-28156" fmla="*/ 387927 h 5680363"/>
              <a:gd name="connsiteX15-28157" fmla="*/ 97038 w 1747021"/>
              <a:gd name="connsiteY15-28158" fmla="*/ 457200 h 5680363"/>
              <a:gd name="connsiteX16-28159" fmla="*/ 124747 w 1747021"/>
              <a:gd name="connsiteY16-28160" fmla="*/ 498763 h 5680363"/>
              <a:gd name="connsiteX17-28161" fmla="*/ 207874 w 1747021"/>
              <a:gd name="connsiteY17-28162" fmla="*/ 526472 h 5680363"/>
              <a:gd name="connsiteX18-28163" fmla="*/ 235584 w 1747021"/>
              <a:gd name="connsiteY18-28164" fmla="*/ 568036 h 5680363"/>
              <a:gd name="connsiteX19-28165" fmla="*/ 249438 w 1747021"/>
              <a:gd name="connsiteY19-28166" fmla="*/ 678872 h 5680363"/>
              <a:gd name="connsiteX20-28167" fmla="*/ 291002 w 1747021"/>
              <a:gd name="connsiteY20-28168" fmla="*/ 692727 h 5680363"/>
              <a:gd name="connsiteX21-28169" fmla="*/ 332565 w 1747021"/>
              <a:gd name="connsiteY21-28170" fmla="*/ 720436 h 5680363"/>
              <a:gd name="connsiteX22-28171" fmla="*/ 346420 w 1747021"/>
              <a:gd name="connsiteY22-28172" fmla="*/ 762000 h 5680363"/>
              <a:gd name="connsiteX23-28173" fmla="*/ 443401 w 1747021"/>
              <a:gd name="connsiteY23-28174" fmla="*/ 803564 h 5680363"/>
              <a:gd name="connsiteX24-28175" fmla="*/ 374128 w 1747021"/>
              <a:gd name="connsiteY24-28176" fmla="*/ 609601 h 5680363"/>
              <a:gd name="connsiteX25-28177" fmla="*/ 568092 w 1747021"/>
              <a:gd name="connsiteY25-28178" fmla="*/ 637310 h 5680363"/>
              <a:gd name="connsiteX26-28179" fmla="*/ 609655 w 1747021"/>
              <a:gd name="connsiteY26-28180" fmla="*/ 360219 h 5680363"/>
              <a:gd name="connsiteX27-28181" fmla="*/ 775910 w 1747021"/>
              <a:gd name="connsiteY27-28182" fmla="*/ 415637 h 5680363"/>
              <a:gd name="connsiteX28-28183" fmla="*/ 1080710 w 1747021"/>
              <a:gd name="connsiteY28-28184" fmla="*/ 290946 h 5680363"/>
              <a:gd name="connsiteX29-28185" fmla="*/ 1025293 w 1747021"/>
              <a:gd name="connsiteY29-28186" fmla="*/ 152399 h 5680363"/>
              <a:gd name="connsiteX30-28187" fmla="*/ 1011437 w 1747021"/>
              <a:gd name="connsiteY30-28188" fmla="*/ 360219 h 5680363"/>
              <a:gd name="connsiteX31-28189" fmla="*/ 1039146 w 1747021"/>
              <a:gd name="connsiteY31-28190" fmla="*/ 623455 h 5680363"/>
              <a:gd name="connsiteX32-28191" fmla="*/ 1080709 w 1747021"/>
              <a:gd name="connsiteY32-28192" fmla="*/ 762001 h 5680363"/>
              <a:gd name="connsiteX33-28193" fmla="*/ 928310 w 1747021"/>
              <a:gd name="connsiteY33-28194" fmla="*/ 886691 h 5680363"/>
              <a:gd name="connsiteX34-28195" fmla="*/ 1108419 w 1747021"/>
              <a:gd name="connsiteY34-28196" fmla="*/ 955964 h 5680363"/>
              <a:gd name="connsiteX35-28197" fmla="*/ 789764 w 1747021"/>
              <a:gd name="connsiteY35-28198" fmla="*/ 1066801 h 5680363"/>
              <a:gd name="connsiteX36-28199" fmla="*/ 775909 w 1747021"/>
              <a:gd name="connsiteY36-28200" fmla="*/ 1163782 h 5680363"/>
              <a:gd name="connsiteX37-28201" fmla="*/ 1025292 w 1747021"/>
              <a:gd name="connsiteY37-28202" fmla="*/ 1011382 h 5680363"/>
              <a:gd name="connsiteX38-28203" fmla="*/ 1080710 w 1747021"/>
              <a:gd name="connsiteY38-28204" fmla="*/ 775855 h 5680363"/>
              <a:gd name="connsiteX39-28205" fmla="*/ 1011437 w 1747021"/>
              <a:gd name="connsiteY39-28206" fmla="*/ 568037 h 5680363"/>
              <a:gd name="connsiteX40-28207" fmla="*/ 1025292 w 1747021"/>
              <a:gd name="connsiteY40-28208" fmla="*/ 332510 h 5680363"/>
              <a:gd name="connsiteX41-28209" fmla="*/ 734346 w 1747021"/>
              <a:gd name="connsiteY41-28210" fmla="*/ 429491 h 5680363"/>
              <a:gd name="connsiteX42-28211" fmla="*/ 595801 w 1747021"/>
              <a:gd name="connsiteY42-28212" fmla="*/ 346364 h 5680363"/>
              <a:gd name="connsiteX43-28213" fmla="*/ 554237 w 1747021"/>
              <a:gd name="connsiteY43-28214" fmla="*/ 665019 h 5680363"/>
              <a:gd name="connsiteX44-28215" fmla="*/ 568092 w 1747021"/>
              <a:gd name="connsiteY44-28216" fmla="*/ 678873 h 5680363"/>
              <a:gd name="connsiteX45-28217" fmla="*/ 429546 w 1747021"/>
              <a:gd name="connsiteY45-28218" fmla="*/ 581892 h 5680363"/>
              <a:gd name="connsiteX46-28219" fmla="*/ 415693 w 1747021"/>
              <a:gd name="connsiteY46-28220" fmla="*/ 1066800 h 5680363"/>
              <a:gd name="connsiteX47-28221" fmla="*/ 498820 w 1747021"/>
              <a:gd name="connsiteY47-28222" fmla="*/ 1094509 h 5680363"/>
              <a:gd name="connsiteX48-28223" fmla="*/ 609656 w 1747021"/>
              <a:gd name="connsiteY48-28224" fmla="*/ 1108363 h 5680363"/>
              <a:gd name="connsiteX49-28225" fmla="*/ 692784 w 1747021"/>
              <a:gd name="connsiteY49-28226" fmla="*/ 1136072 h 5680363"/>
              <a:gd name="connsiteX50-28227" fmla="*/ 734347 w 1747021"/>
              <a:gd name="connsiteY50-28228" fmla="*/ 1163781 h 5680363"/>
              <a:gd name="connsiteX51-28229" fmla="*/ 817474 w 1747021"/>
              <a:gd name="connsiteY51-28230" fmla="*/ 1191490 h 5680363"/>
              <a:gd name="connsiteX52-28231" fmla="*/ 845184 w 1747021"/>
              <a:gd name="connsiteY52-28232" fmla="*/ 1219200 h 5680363"/>
              <a:gd name="connsiteX53-28233" fmla="*/ 886747 w 1747021"/>
              <a:gd name="connsiteY53-28234" fmla="*/ 1233054 h 5680363"/>
              <a:gd name="connsiteX54-28235" fmla="*/ 1094565 w 1747021"/>
              <a:gd name="connsiteY54-28236" fmla="*/ 1967344 h 5680363"/>
              <a:gd name="connsiteX55-28237" fmla="*/ 942164 w 1747021"/>
              <a:gd name="connsiteY55-28238" fmla="*/ 1454728 h 5680363"/>
              <a:gd name="connsiteX56-28239" fmla="*/ 789765 w 1747021"/>
              <a:gd name="connsiteY56-28240" fmla="*/ 1288472 h 5680363"/>
              <a:gd name="connsiteX57-28241" fmla="*/ 734347 w 1747021"/>
              <a:gd name="connsiteY57-28242" fmla="*/ 1302327 h 5680363"/>
              <a:gd name="connsiteX58-28243" fmla="*/ 526529 w 1747021"/>
              <a:gd name="connsiteY58-28244" fmla="*/ 1288472 h 5680363"/>
              <a:gd name="connsiteX59-28245" fmla="*/ 443402 w 1747021"/>
              <a:gd name="connsiteY59-28246" fmla="*/ 1246909 h 5680363"/>
              <a:gd name="connsiteX60-28247" fmla="*/ 401838 w 1747021"/>
              <a:gd name="connsiteY60-28248" fmla="*/ 1233054 h 5680363"/>
              <a:gd name="connsiteX61-28249" fmla="*/ 360274 w 1747021"/>
              <a:gd name="connsiteY61-28250" fmla="*/ 1191490 h 5680363"/>
              <a:gd name="connsiteX62-28251" fmla="*/ 277147 w 1747021"/>
              <a:gd name="connsiteY62-28252" fmla="*/ 1246909 h 5680363"/>
              <a:gd name="connsiteX63-28253" fmla="*/ 263293 w 1747021"/>
              <a:gd name="connsiteY63-28254" fmla="*/ 1288472 h 5680363"/>
              <a:gd name="connsiteX64-28255" fmla="*/ 207874 w 1747021"/>
              <a:gd name="connsiteY64-28256" fmla="*/ 1371600 h 5680363"/>
              <a:gd name="connsiteX65-28257" fmla="*/ 180165 w 1747021"/>
              <a:gd name="connsiteY65-28258" fmla="*/ 1468581 h 5680363"/>
              <a:gd name="connsiteX66-28259" fmla="*/ 124747 w 1747021"/>
              <a:gd name="connsiteY66-28260" fmla="*/ 1551709 h 5680363"/>
              <a:gd name="connsiteX67-28261" fmla="*/ 69329 w 1747021"/>
              <a:gd name="connsiteY67-28262" fmla="*/ 1717963 h 5680363"/>
              <a:gd name="connsiteX68-28263" fmla="*/ 55474 w 1747021"/>
              <a:gd name="connsiteY68-28264" fmla="*/ 1759527 h 5680363"/>
              <a:gd name="connsiteX69-28265" fmla="*/ 41620 w 1747021"/>
              <a:gd name="connsiteY69-28266" fmla="*/ 1801090 h 5680363"/>
              <a:gd name="connsiteX70-28267" fmla="*/ 27765 w 1747021"/>
              <a:gd name="connsiteY70-28268" fmla="*/ 2064327 h 5680363"/>
              <a:gd name="connsiteX71-28269" fmla="*/ 13911 w 1747021"/>
              <a:gd name="connsiteY71-28270" fmla="*/ 2105890 h 5680363"/>
              <a:gd name="connsiteX72-28271" fmla="*/ 69328 w 1747021"/>
              <a:gd name="connsiteY72-28272" fmla="*/ 2576946 h 5680363"/>
              <a:gd name="connsiteX73-28273" fmla="*/ 56 w 1747021"/>
              <a:gd name="connsiteY73-28274" fmla="*/ 2798618 h 5680363"/>
              <a:gd name="connsiteX74-28275" fmla="*/ 13911 w 1747021"/>
              <a:gd name="connsiteY74-28276" fmla="*/ 2840181 h 5680363"/>
              <a:gd name="connsiteX75-28277" fmla="*/ 83184 w 1747021"/>
              <a:gd name="connsiteY75-28278" fmla="*/ 2854036 h 5680363"/>
              <a:gd name="connsiteX76-28279" fmla="*/ 138602 w 1747021"/>
              <a:gd name="connsiteY76-28280" fmla="*/ 2867890 h 5680363"/>
              <a:gd name="connsiteX77-28281" fmla="*/ 221729 w 1747021"/>
              <a:gd name="connsiteY77-28282" fmla="*/ 2840181 h 5680363"/>
              <a:gd name="connsiteX78-28283" fmla="*/ 277147 w 1747021"/>
              <a:gd name="connsiteY78-28284" fmla="*/ 2812472 h 5680363"/>
              <a:gd name="connsiteX79-28285" fmla="*/ 332565 w 1747021"/>
              <a:gd name="connsiteY79-28286" fmla="*/ 2798618 h 5680363"/>
              <a:gd name="connsiteX80-28287" fmla="*/ 457256 w 1747021"/>
              <a:gd name="connsiteY80-28288" fmla="*/ 2770909 h 5680363"/>
              <a:gd name="connsiteX81-28289" fmla="*/ 471111 w 1747021"/>
              <a:gd name="connsiteY81-28290" fmla="*/ 2729345 h 5680363"/>
              <a:gd name="connsiteX82-28291" fmla="*/ 387984 w 1747021"/>
              <a:gd name="connsiteY82-28292" fmla="*/ 2729345 h 5680363"/>
              <a:gd name="connsiteX83-28293" fmla="*/ 277147 w 1747021"/>
              <a:gd name="connsiteY83-28294" fmla="*/ 2812472 h 5680363"/>
              <a:gd name="connsiteX84-28295" fmla="*/ 221729 w 1747021"/>
              <a:gd name="connsiteY84-28296" fmla="*/ 2895600 h 5680363"/>
              <a:gd name="connsiteX85-28297" fmla="*/ 249438 w 1747021"/>
              <a:gd name="connsiteY85-28298" fmla="*/ 2937163 h 5680363"/>
              <a:gd name="connsiteX86-28299" fmla="*/ 332565 w 1747021"/>
              <a:gd name="connsiteY86-28300" fmla="*/ 2964872 h 5680363"/>
              <a:gd name="connsiteX87-28301" fmla="*/ 512674 w 1747021"/>
              <a:gd name="connsiteY87-28302" fmla="*/ 2951018 h 5680363"/>
              <a:gd name="connsiteX88-28303" fmla="*/ 637365 w 1747021"/>
              <a:gd name="connsiteY88-28304" fmla="*/ 2881746 h 5680363"/>
              <a:gd name="connsiteX89-28305" fmla="*/ 845184 w 1747021"/>
              <a:gd name="connsiteY89-28306" fmla="*/ 2909454 h 5680363"/>
              <a:gd name="connsiteX90-28307" fmla="*/ 623510 w 1747021"/>
              <a:gd name="connsiteY90-28308" fmla="*/ 2770908 h 5680363"/>
              <a:gd name="connsiteX91-28309" fmla="*/ 1011438 w 1747021"/>
              <a:gd name="connsiteY91-28310" fmla="*/ 2923309 h 5680363"/>
              <a:gd name="connsiteX92-28311" fmla="*/ 1011438 w 1747021"/>
              <a:gd name="connsiteY92-28312" fmla="*/ 2563091 h 5680363"/>
              <a:gd name="connsiteX93-28313" fmla="*/ 775911 w 1747021"/>
              <a:gd name="connsiteY93-28314" fmla="*/ 2438401 h 5680363"/>
              <a:gd name="connsiteX94-28315" fmla="*/ 471111 w 1747021"/>
              <a:gd name="connsiteY94-28316" fmla="*/ 2175163 h 5680363"/>
              <a:gd name="connsiteX95-28317" fmla="*/ 1149984 w 1747021"/>
              <a:gd name="connsiteY95-28318" fmla="*/ 2521528 h 5680363"/>
              <a:gd name="connsiteX96-28319" fmla="*/ 1454783 w 1747021"/>
              <a:gd name="connsiteY96-28320" fmla="*/ 1870364 h 5680363"/>
              <a:gd name="connsiteX97-28321" fmla="*/ 1745727 w 1747021"/>
              <a:gd name="connsiteY97-28322" fmla="*/ 942110 h 5680363"/>
              <a:gd name="connsiteX98-28323" fmla="*/ 1648746 w 1747021"/>
              <a:gd name="connsiteY98-28324" fmla="*/ 942110 h 5680363"/>
              <a:gd name="connsiteX99-28325" fmla="*/ 1094564 w 1747021"/>
              <a:gd name="connsiteY99-28326" fmla="*/ 858982 h 5680363"/>
              <a:gd name="connsiteX100-28327" fmla="*/ 1066855 w 1747021"/>
              <a:gd name="connsiteY100-28328" fmla="*/ 1828801 h 5680363"/>
              <a:gd name="connsiteX101-28329" fmla="*/ 1011437 w 1747021"/>
              <a:gd name="connsiteY101-28330" fmla="*/ 2008910 h 5680363"/>
              <a:gd name="connsiteX102-28331" fmla="*/ 1066855 w 1747021"/>
              <a:gd name="connsiteY102-28332" fmla="*/ 2064328 h 5680363"/>
              <a:gd name="connsiteX103-28333" fmla="*/ 623510 w 1747021"/>
              <a:gd name="connsiteY103-28334" fmla="*/ 1524001 h 5680363"/>
              <a:gd name="connsiteX104-28335" fmla="*/ 748201 w 1747021"/>
              <a:gd name="connsiteY104-28336" fmla="*/ 1648691 h 5680363"/>
              <a:gd name="connsiteX105-28337" fmla="*/ 942166 w 1747021"/>
              <a:gd name="connsiteY105-28338" fmla="*/ 1981200 h 5680363"/>
              <a:gd name="connsiteX106-28339" fmla="*/ 1080710 w 1747021"/>
              <a:gd name="connsiteY106-28340" fmla="*/ 1745673 h 5680363"/>
              <a:gd name="connsiteX107-28341" fmla="*/ 1233110 w 1747021"/>
              <a:gd name="connsiteY107-28342" fmla="*/ 1551710 h 5680363"/>
              <a:gd name="connsiteX108-28343" fmla="*/ 1440927 w 1747021"/>
              <a:gd name="connsiteY108-28344" fmla="*/ 1690255 h 5680363"/>
              <a:gd name="connsiteX109-28345" fmla="*/ 1260818 w 1747021"/>
              <a:gd name="connsiteY109-28346" fmla="*/ 1482437 h 5680363"/>
              <a:gd name="connsiteX110-28347" fmla="*/ 1316237 w 1747021"/>
              <a:gd name="connsiteY110-28348" fmla="*/ 1468582 h 5680363"/>
              <a:gd name="connsiteX111-28349" fmla="*/ 1482493 w 1747021"/>
              <a:gd name="connsiteY111-28350" fmla="*/ 1385456 h 5680363"/>
              <a:gd name="connsiteX112-28351" fmla="*/ 1607183 w 1747021"/>
              <a:gd name="connsiteY112-28352" fmla="*/ 1634837 h 5680363"/>
              <a:gd name="connsiteX113-28353" fmla="*/ 1496346 w 1747021"/>
              <a:gd name="connsiteY113-28354" fmla="*/ 1704110 h 5680363"/>
              <a:gd name="connsiteX114-28355" fmla="*/ 1621037 w 1747021"/>
              <a:gd name="connsiteY114-28356" fmla="*/ 1676401 h 5680363"/>
              <a:gd name="connsiteX115-28357" fmla="*/ 1607184 w 1747021"/>
              <a:gd name="connsiteY115-28358" fmla="*/ 1870364 h 5680363"/>
              <a:gd name="connsiteX116-28359" fmla="*/ 1177693 w 1747021"/>
              <a:gd name="connsiteY116-28360" fmla="*/ 1620983 h 5680363"/>
              <a:gd name="connsiteX117-28361" fmla="*/ 1440928 w 1747021"/>
              <a:gd name="connsiteY117-28362" fmla="*/ 1787237 h 5680363"/>
              <a:gd name="connsiteX118-28363" fmla="*/ 1260820 w 1747021"/>
              <a:gd name="connsiteY118-28364" fmla="*/ 2313710 h 5680363"/>
              <a:gd name="connsiteX119-28365" fmla="*/ 1177693 w 1747021"/>
              <a:gd name="connsiteY119-28366" fmla="*/ 2507673 h 5680363"/>
              <a:gd name="connsiteX120-28367" fmla="*/ 1053002 w 1747021"/>
              <a:gd name="connsiteY120-28368" fmla="*/ 2521528 h 5680363"/>
              <a:gd name="connsiteX121-28369" fmla="*/ 1011438 w 1747021"/>
              <a:gd name="connsiteY121-28370" fmla="*/ 3048000 h 5680363"/>
              <a:gd name="connsiteX122-28371" fmla="*/ 291002 w 1747021"/>
              <a:gd name="connsiteY122-28372" fmla="*/ 3034145 h 5680363"/>
              <a:gd name="connsiteX123-28373" fmla="*/ 235584 w 1747021"/>
              <a:gd name="connsiteY123-28374" fmla="*/ 3020290 h 5680363"/>
              <a:gd name="connsiteX124-28375" fmla="*/ 124747 w 1747021"/>
              <a:gd name="connsiteY124-28376" fmla="*/ 3006436 h 5680363"/>
              <a:gd name="connsiteX125-28377" fmla="*/ 83184 w 1747021"/>
              <a:gd name="connsiteY125-28378" fmla="*/ 2895600 h 5680363"/>
              <a:gd name="connsiteX126-28379" fmla="*/ 55474 w 1747021"/>
              <a:gd name="connsiteY126-28380" fmla="*/ 2854036 h 5680363"/>
              <a:gd name="connsiteX127-28381" fmla="*/ 69329 w 1747021"/>
              <a:gd name="connsiteY127-28382" fmla="*/ 2895600 h 5680363"/>
              <a:gd name="connsiteX128-28383" fmla="*/ 83184 w 1747021"/>
              <a:gd name="connsiteY128-28384" fmla="*/ 3255818 h 5680363"/>
              <a:gd name="connsiteX129-28385" fmla="*/ 110893 w 1747021"/>
              <a:gd name="connsiteY129-28386" fmla="*/ 3297381 h 5680363"/>
              <a:gd name="connsiteX130-28387" fmla="*/ 124747 w 1747021"/>
              <a:gd name="connsiteY130-28388" fmla="*/ 3338945 h 5680363"/>
              <a:gd name="connsiteX131-28389" fmla="*/ 138602 w 1747021"/>
              <a:gd name="connsiteY131-28390" fmla="*/ 3574472 h 5680363"/>
              <a:gd name="connsiteX132-28391" fmla="*/ 180165 w 1747021"/>
              <a:gd name="connsiteY132-28392" fmla="*/ 3657600 h 5680363"/>
              <a:gd name="connsiteX133-28393" fmla="*/ 207874 w 1747021"/>
              <a:gd name="connsiteY133-28394" fmla="*/ 3740727 h 5680363"/>
              <a:gd name="connsiteX134-28395" fmla="*/ 263293 w 1747021"/>
              <a:gd name="connsiteY134-28396" fmla="*/ 3810000 h 5680363"/>
              <a:gd name="connsiteX135-28397" fmla="*/ 401838 w 1747021"/>
              <a:gd name="connsiteY135-28398" fmla="*/ 4544290 h 5680363"/>
              <a:gd name="connsiteX136-28399" fmla="*/ 471111 w 1747021"/>
              <a:gd name="connsiteY136-28400" fmla="*/ 5583382 h 5680363"/>
              <a:gd name="connsiteX137-28401" fmla="*/ 443402 w 1747021"/>
              <a:gd name="connsiteY137-28402" fmla="*/ 5181601 h 5680363"/>
              <a:gd name="connsiteX138-28403" fmla="*/ 332565 w 1747021"/>
              <a:gd name="connsiteY138-28404" fmla="*/ 3976254 h 5680363"/>
              <a:gd name="connsiteX139-28405" fmla="*/ 207874 w 1747021"/>
              <a:gd name="connsiteY139-28406" fmla="*/ 5264727 h 5680363"/>
              <a:gd name="connsiteX140-28407" fmla="*/ 166311 w 1747021"/>
              <a:gd name="connsiteY140-28408" fmla="*/ 5541818 h 5680363"/>
              <a:gd name="connsiteX141-28409" fmla="*/ 138602 w 1747021"/>
              <a:gd name="connsiteY141-28410" fmla="*/ 5583381 h 5680363"/>
              <a:gd name="connsiteX142-28411" fmla="*/ 304856 w 1747021"/>
              <a:gd name="connsiteY142-28412" fmla="*/ 5611091 h 5680363"/>
              <a:gd name="connsiteX143-28413" fmla="*/ 706638 w 1747021"/>
              <a:gd name="connsiteY143-28414" fmla="*/ 5597237 h 5680363"/>
              <a:gd name="connsiteX144-28415" fmla="*/ 748202 w 1747021"/>
              <a:gd name="connsiteY144-28416" fmla="*/ 5389419 h 5680363"/>
              <a:gd name="connsiteX145-28417" fmla="*/ 748202 w 1747021"/>
              <a:gd name="connsiteY145-28418" fmla="*/ 3893128 h 5680363"/>
              <a:gd name="connsiteX146-28419" fmla="*/ 706638 w 1747021"/>
              <a:gd name="connsiteY146-28420" fmla="*/ 3075710 h 5680363"/>
              <a:gd name="connsiteX147-28421" fmla="*/ 845184 w 1747021"/>
              <a:gd name="connsiteY147-28422" fmla="*/ 3061855 h 5680363"/>
              <a:gd name="connsiteX148-28423" fmla="*/ 1011438 w 1747021"/>
              <a:gd name="connsiteY148-28424" fmla="*/ 3048001 h 5680363"/>
              <a:gd name="connsiteX149-28425" fmla="*/ 1053002 w 1747021"/>
              <a:gd name="connsiteY149-28426" fmla="*/ 3034146 h 5680363"/>
              <a:gd name="connsiteX150-28427" fmla="*/ 1080711 w 1747021"/>
              <a:gd name="connsiteY150-28428" fmla="*/ 3283528 h 5680363"/>
              <a:gd name="connsiteX151-28429" fmla="*/ 1149984 w 1747021"/>
              <a:gd name="connsiteY151-28430" fmla="*/ 3713020 h 5680363"/>
              <a:gd name="connsiteX152-28431" fmla="*/ 1177694 w 1747021"/>
              <a:gd name="connsiteY152-28432" fmla="*/ 4904510 h 5680363"/>
              <a:gd name="connsiteX153" fmla="*/ 1094564 w 1747021"/>
              <a:gd name="connsiteY153" fmla="*/ 5680363 h 5680363"/>
              <a:gd name="connsiteX0-28433" fmla="*/ 969874 w 1747021"/>
              <a:gd name="connsiteY0-28434" fmla="*/ 304800 h 5680363"/>
              <a:gd name="connsiteX1-28435" fmla="*/ 900602 w 1747021"/>
              <a:gd name="connsiteY1-28436" fmla="*/ 374072 h 5680363"/>
              <a:gd name="connsiteX2-28437" fmla="*/ 1094565 w 1747021"/>
              <a:gd name="connsiteY2-28438" fmla="*/ 277090 h 5680363"/>
              <a:gd name="connsiteX3-28439" fmla="*/ 1122274 w 1747021"/>
              <a:gd name="connsiteY3-28440" fmla="*/ 277090 h 5680363"/>
              <a:gd name="connsiteX4-28441" fmla="*/ 1025293 w 1747021"/>
              <a:gd name="connsiteY4-28442" fmla="*/ 124690 h 5680363"/>
              <a:gd name="connsiteX5-28443" fmla="*/ 956020 w 1747021"/>
              <a:gd name="connsiteY5-28444" fmla="*/ 69272 h 5680363"/>
              <a:gd name="connsiteX6-28445" fmla="*/ 831329 w 1747021"/>
              <a:gd name="connsiteY6-28446" fmla="*/ 0 h 5680363"/>
              <a:gd name="connsiteX7-28447" fmla="*/ 401838 w 1747021"/>
              <a:gd name="connsiteY7-28448" fmla="*/ 13854 h 5680363"/>
              <a:gd name="connsiteX8-28449" fmla="*/ 360274 w 1747021"/>
              <a:gd name="connsiteY8-28450" fmla="*/ 27709 h 5680363"/>
              <a:gd name="connsiteX9-28451" fmla="*/ 318711 w 1747021"/>
              <a:gd name="connsiteY9-28452" fmla="*/ 55418 h 5680363"/>
              <a:gd name="connsiteX10-28453" fmla="*/ 277147 w 1747021"/>
              <a:gd name="connsiteY10-28454" fmla="*/ 96981 h 5680363"/>
              <a:gd name="connsiteX11-28455" fmla="*/ 263293 w 1747021"/>
              <a:gd name="connsiteY11-28456" fmla="*/ 138545 h 5680363"/>
              <a:gd name="connsiteX12-28457" fmla="*/ 180165 w 1747021"/>
              <a:gd name="connsiteY12-28458" fmla="*/ 180109 h 5680363"/>
              <a:gd name="connsiteX13-28459" fmla="*/ 166311 w 1747021"/>
              <a:gd name="connsiteY13-28460" fmla="*/ 346363 h 5680363"/>
              <a:gd name="connsiteX14-28461" fmla="*/ 138602 w 1747021"/>
              <a:gd name="connsiteY14-28462" fmla="*/ 387927 h 5680363"/>
              <a:gd name="connsiteX15-28463" fmla="*/ 97038 w 1747021"/>
              <a:gd name="connsiteY15-28464" fmla="*/ 457200 h 5680363"/>
              <a:gd name="connsiteX16-28465" fmla="*/ 124747 w 1747021"/>
              <a:gd name="connsiteY16-28466" fmla="*/ 498763 h 5680363"/>
              <a:gd name="connsiteX17-28467" fmla="*/ 207874 w 1747021"/>
              <a:gd name="connsiteY17-28468" fmla="*/ 526472 h 5680363"/>
              <a:gd name="connsiteX18-28469" fmla="*/ 235584 w 1747021"/>
              <a:gd name="connsiteY18-28470" fmla="*/ 568036 h 5680363"/>
              <a:gd name="connsiteX19-28471" fmla="*/ 249438 w 1747021"/>
              <a:gd name="connsiteY19-28472" fmla="*/ 678872 h 5680363"/>
              <a:gd name="connsiteX20-28473" fmla="*/ 291002 w 1747021"/>
              <a:gd name="connsiteY20-28474" fmla="*/ 692727 h 5680363"/>
              <a:gd name="connsiteX21-28475" fmla="*/ 332565 w 1747021"/>
              <a:gd name="connsiteY21-28476" fmla="*/ 720436 h 5680363"/>
              <a:gd name="connsiteX22-28477" fmla="*/ 346420 w 1747021"/>
              <a:gd name="connsiteY22-28478" fmla="*/ 762000 h 5680363"/>
              <a:gd name="connsiteX23-28479" fmla="*/ 443401 w 1747021"/>
              <a:gd name="connsiteY23-28480" fmla="*/ 803564 h 5680363"/>
              <a:gd name="connsiteX24-28481" fmla="*/ 374128 w 1747021"/>
              <a:gd name="connsiteY24-28482" fmla="*/ 609601 h 5680363"/>
              <a:gd name="connsiteX25-28483" fmla="*/ 568092 w 1747021"/>
              <a:gd name="connsiteY25-28484" fmla="*/ 637310 h 5680363"/>
              <a:gd name="connsiteX26-28485" fmla="*/ 609655 w 1747021"/>
              <a:gd name="connsiteY26-28486" fmla="*/ 360219 h 5680363"/>
              <a:gd name="connsiteX27-28487" fmla="*/ 775910 w 1747021"/>
              <a:gd name="connsiteY27-28488" fmla="*/ 415637 h 5680363"/>
              <a:gd name="connsiteX28-28489" fmla="*/ 1080710 w 1747021"/>
              <a:gd name="connsiteY28-28490" fmla="*/ 290946 h 5680363"/>
              <a:gd name="connsiteX29-28491" fmla="*/ 1025293 w 1747021"/>
              <a:gd name="connsiteY29-28492" fmla="*/ 152399 h 5680363"/>
              <a:gd name="connsiteX30-28493" fmla="*/ 1011437 w 1747021"/>
              <a:gd name="connsiteY30-28494" fmla="*/ 360219 h 5680363"/>
              <a:gd name="connsiteX31-28495" fmla="*/ 1039146 w 1747021"/>
              <a:gd name="connsiteY31-28496" fmla="*/ 623455 h 5680363"/>
              <a:gd name="connsiteX32-28497" fmla="*/ 1080709 w 1747021"/>
              <a:gd name="connsiteY32-28498" fmla="*/ 762001 h 5680363"/>
              <a:gd name="connsiteX33-28499" fmla="*/ 928310 w 1747021"/>
              <a:gd name="connsiteY33-28500" fmla="*/ 886691 h 5680363"/>
              <a:gd name="connsiteX34-28501" fmla="*/ 1108419 w 1747021"/>
              <a:gd name="connsiteY34-28502" fmla="*/ 955964 h 5680363"/>
              <a:gd name="connsiteX35-28503" fmla="*/ 789764 w 1747021"/>
              <a:gd name="connsiteY35-28504" fmla="*/ 1066801 h 5680363"/>
              <a:gd name="connsiteX36-28505" fmla="*/ 775909 w 1747021"/>
              <a:gd name="connsiteY36-28506" fmla="*/ 1163782 h 5680363"/>
              <a:gd name="connsiteX37-28507" fmla="*/ 1025292 w 1747021"/>
              <a:gd name="connsiteY37-28508" fmla="*/ 1011382 h 5680363"/>
              <a:gd name="connsiteX38-28509" fmla="*/ 1080710 w 1747021"/>
              <a:gd name="connsiteY38-28510" fmla="*/ 775855 h 5680363"/>
              <a:gd name="connsiteX39-28511" fmla="*/ 1011437 w 1747021"/>
              <a:gd name="connsiteY39-28512" fmla="*/ 568037 h 5680363"/>
              <a:gd name="connsiteX40-28513" fmla="*/ 1025292 w 1747021"/>
              <a:gd name="connsiteY40-28514" fmla="*/ 332510 h 5680363"/>
              <a:gd name="connsiteX41-28515" fmla="*/ 734346 w 1747021"/>
              <a:gd name="connsiteY41-28516" fmla="*/ 429491 h 5680363"/>
              <a:gd name="connsiteX42-28517" fmla="*/ 595801 w 1747021"/>
              <a:gd name="connsiteY42-28518" fmla="*/ 346364 h 5680363"/>
              <a:gd name="connsiteX43-28519" fmla="*/ 554237 w 1747021"/>
              <a:gd name="connsiteY43-28520" fmla="*/ 665019 h 5680363"/>
              <a:gd name="connsiteX44-28521" fmla="*/ 568092 w 1747021"/>
              <a:gd name="connsiteY44-28522" fmla="*/ 678873 h 5680363"/>
              <a:gd name="connsiteX45-28523" fmla="*/ 429546 w 1747021"/>
              <a:gd name="connsiteY45-28524" fmla="*/ 581892 h 5680363"/>
              <a:gd name="connsiteX46-28525" fmla="*/ 415693 w 1747021"/>
              <a:gd name="connsiteY46-28526" fmla="*/ 1066800 h 5680363"/>
              <a:gd name="connsiteX47-28527" fmla="*/ 498820 w 1747021"/>
              <a:gd name="connsiteY47-28528" fmla="*/ 1094509 h 5680363"/>
              <a:gd name="connsiteX48-28529" fmla="*/ 609656 w 1747021"/>
              <a:gd name="connsiteY48-28530" fmla="*/ 1108363 h 5680363"/>
              <a:gd name="connsiteX49-28531" fmla="*/ 692784 w 1747021"/>
              <a:gd name="connsiteY49-28532" fmla="*/ 1136072 h 5680363"/>
              <a:gd name="connsiteX50-28533" fmla="*/ 734347 w 1747021"/>
              <a:gd name="connsiteY50-28534" fmla="*/ 1163781 h 5680363"/>
              <a:gd name="connsiteX51-28535" fmla="*/ 817474 w 1747021"/>
              <a:gd name="connsiteY51-28536" fmla="*/ 1191490 h 5680363"/>
              <a:gd name="connsiteX52-28537" fmla="*/ 845184 w 1747021"/>
              <a:gd name="connsiteY52-28538" fmla="*/ 1219200 h 5680363"/>
              <a:gd name="connsiteX53-28539" fmla="*/ 886747 w 1747021"/>
              <a:gd name="connsiteY53-28540" fmla="*/ 1233054 h 5680363"/>
              <a:gd name="connsiteX54-28541" fmla="*/ 1094565 w 1747021"/>
              <a:gd name="connsiteY54-28542" fmla="*/ 1967344 h 5680363"/>
              <a:gd name="connsiteX55-28543" fmla="*/ 942164 w 1747021"/>
              <a:gd name="connsiteY55-28544" fmla="*/ 1454728 h 5680363"/>
              <a:gd name="connsiteX56-28545" fmla="*/ 789765 w 1747021"/>
              <a:gd name="connsiteY56-28546" fmla="*/ 1288472 h 5680363"/>
              <a:gd name="connsiteX57-28547" fmla="*/ 734347 w 1747021"/>
              <a:gd name="connsiteY57-28548" fmla="*/ 1302327 h 5680363"/>
              <a:gd name="connsiteX58-28549" fmla="*/ 526529 w 1747021"/>
              <a:gd name="connsiteY58-28550" fmla="*/ 1288472 h 5680363"/>
              <a:gd name="connsiteX59-28551" fmla="*/ 443402 w 1747021"/>
              <a:gd name="connsiteY59-28552" fmla="*/ 1246909 h 5680363"/>
              <a:gd name="connsiteX60-28553" fmla="*/ 401838 w 1747021"/>
              <a:gd name="connsiteY60-28554" fmla="*/ 1233054 h 5680363"/>
              <a:gd name="connsiteX61-28555" fmla="*/ 360274 w 1747021"/>
              <a:gd name="connsiteY61-28556" fmla="*/ 1191490 h 5680363"/>
              <a:gd name="connsiteX62-28557" fmla="*/ 277147 w 1747021"/>
              <a:gd name="connsiteY62-28558" fmla="*/ 1246909 h 5680363"/>
              <a:gd name="connsiteX63-28559" fmla="*/ 263293 w 1747021"/>
              <a:gd name="connsiteY63-28560" fmla="*/ 1288472 h 5680363"/>
              <a:gd name="connsiteX64-28561" fmla="*/ 207874 w 1747021"/>
              <a:gd name="connsiteY64-28562" fmla="*/ 1371600 h 5680363"/>
              <a:gd name="connsiteX65-28563" fmla="*/ 180165 w 1747021"/>
              <a:gd name="connsiteY65-28564" fmla="*/ 1468581 h 5680363"/>
              <a:gd name="connsiteX66-28565" fmla="*/ 124747 w 1747021"/>
              <a:gd name="connsiteY66-28566" fmla="*/ 1551709 h 5680363"/>
              <a:gd name="connsiteX67-28567" fmla="*/ 69329 w 1747021"/>
              <a:gd name="connsiteY67-28568" fmla="*/ 1717963 h 5680363"/>
              <a:gd name="connsiteX68-28569" fmla="*/ 55474 w 1747021"/>
              <a:gd name="connsiteY68-28570" fmla="*/ 1759527 h 5680363"/>
              <a:gd name="connsiteX69-28571" fmla="*/ 41620 w 1747021"/>
              <a:gd name="connsiteY69-28572" fmla="*/ 1801090 h 5680363"/>
              <a:gd name="connsiteX70-28573" fmla="*/ 27765 w 1747021"/>
              <a:gd name="connsiteY70-28574" fmla="*/ 2064327 h 5680363"/>
              <a:gd name="connsiteX71-28575" fmla="*/ 13911 w 1747021"/>
              <a:gd name="connsiteY71-28576" fmla="*/ 2105890 h 5680363"/>
              <a:gd name="connsiteX72-28577" fmla="*/ 69328 w 1747021"/>
              <a:gd name="connsiteY72-28578" fmla="*/ 2576946 h 5680363"/>
              <a:gd name="connsiteX73-28579" fmla="*/ 56 w 1747021"/>
              <a:gd name="connsiteY73-28580" fmla="*/ 2798618 h 5680363"/>
              <a:gd name="connsiteX74-28581" fmla="*/ 13911 w 1747021"/>
              <a:gd name="connsiteY74-28582" fmla="*/ 2840181 h 5680363"/>
              <a:gd name="connsiteX75-28583" fmla="*/ 83184 w 1747021"/>
              <a:gd name="connsiteY75-28584" fmla="*/ 2854036 h 5680363"/>
              <a:gd name="connsiteX76-28585" fmla="*/ 138602 w 1747021"/>
              <a:gd name="connsiteY76-28586" fmla="*/ 2867890 h 5680363"/>
              <a:gd name="connsiteX77-28587" fmla="*/ 221729 w 1747021"/>
              <a:gd name="connsiteY77-28588" fmla="*/ 2840181 h 5680363"/>
              <a:gd name="connsiteX78-28589" fmla="*/ 277147 w 1747021"/>
              <a:gd name="connsiteY78-28590" fmla="*/ 2812472 h 5680363"/>
              <a:gd name="connsiteX79-28591" fmla="*/ 332565 w 1747021"/>
              <a:gd name="connsiteY79-28592" fmla="*/ 2798618 h 5680363"/>
              <a:gd name="connsiteX80-28593" fmla="*/ 457256 w 1747021"/>
              <a:gd name="connsiteY80-28594" fmla="*/ 2770909 h 5680363"/>
              <a:gd name="connsiteX81-28595" fmla="*/ 471111 w 1747021"/>
              <a:gd name="connsiteY81-28596" fmla="*/ 2729345 h 5680363"/>
              <a:gd name="connsiteX82-28597" fmla="*/ 387984 w 1747021"/>
              <a:gd name="connsiteY82-28598" fmla="*/ 2729345 h 5680363"/>
              <a:gd name="connsiteX83-28599" fmla="*/ 277147 w 1747021"/>
              <a:gd name="connsiteY83-28600" fmla="*/ 2812472 h 5680363"/>
              <a:gd name="connsiteX84-28601" fmla="*/ 221729 w 1747021"/>
              <a:gd name="connsiteY84-28602" fmla="*/ 2895600 h 5680363"/>
              <a:gd name="connsiteX85-28603" fmla="*/ 249438 w 1747021"/>
              <a:gd name="connsiteY85-28604" fmla="*/ 2937163 h 5680363"/>
              <a:gd name="connsiteX86-28605" fmla="*/ 332565 w 1747021"/>
              <a:gd name="connsiteY86-28606" fmla="*/ 2964872 h 5680363"/>
              <a:gd name="connsiteX87-28607" fmla="*/ 512674 w 1747021"/>
              <a:gd name="connsiteY87-28608" fmla="*/ 2951018 h 5680363"/>
              <a:gd name="connsiteX88-28609" fmla="*/ 637365 w 1747021"/>
              <a:gd name="connsiteY88-28610" fmla="*/ 2881746 h 5680363"/>
              <a:gd name="connsiteX89-28611" fmla="*/ 845184 w 1747021"/>
              <a:gd name="connsiteY89-28612" fmla="*/ 2909454 h 5680363"/>
              <a:gd name="connsiteX90-28613" fmla="*/ 623510 w 1747021"/>
              <a:gd name="connsiteY90-28614" fmla="*/ 2770908 h 5680363"/>
              <a:gd name="connsiteX91-28615" fmla="*/ 1011438 w 1747021"/>
              <a:gd name="connsiteY91-28616" fmla="*/ 2923309 h 5680363"/>
              <a:gd name="connsiteX92-28617" fmla="*/ 1011438 w 1747021"/>
              <a:gd name="connsiteY92-28618" fmla="*/ 2563091 h 5680363"/>
              <a:gd name="connsiteX93-28619" fmla="*/ 775911 w 1747021"/>
              <a:gd name="connsiteY93-28620" fmla="*/ 2438401 h 5680363"/>
              <a:gd name="connsiteX94-28621" fmla="*/ 471111 w 1747021"/>
              <a:gd name="connsiteY94-28622" fmla="*/ 2175163 h 5680363"/>
              <a:gd name="connsiteX95-28623" fmla="*/ 1149984 w 1747021"/>
              <a:gd name="connsiteY95-28624" fmla="*/ 2521528 h 5680363"/>
              <a:gd name="connsiteX96-28625" fmla="*/ 1454783 w 1747021"/>
              <a:gd name="connsiteY96-28626" fmla="*/ 1870364 h 5680363"/>
              <a:gd name="connsiteX97-28627" fmla="*/ 1745727 w 1747021"/>
              <a:gd name="connsiteY97-28628" fmla="*/ 942110 h 5680363"/>
              <a:gd name="connsiteX98-28629" fmla="*/ 1648746 w 1747021"/>
              <a:gd name="connsiteY98-28630" fmla="*/ 942110 h 5680363"/>
              <a:gd name="connsiteX99-28631" fmla="*/ 1440928 w 1747021"/>
              <a:gd name="connsiteY99-28632" fmla="*/ 983673 h 5680363"/>
              <a:gd name="connsiteX100-28633" fmla="*/ 1094564 w 1747021"/>
              <a:gd name="connsiteY100-28634" fmla="*/ 858982 h 5680363"/>
              <a:gd name="connsiteX101-28635" fmla="*/ 1066855 w 1747021"/>
              <a:gd name="connsiteY101-28636" fmla="*/ 1828801 h 5680363"/>
              <a:gd name="connsiteX102-28637" fmla="*/ 1011437 w 1747021"/>
              <a:gd name="connsiteY102-28638" fmla="*/ 2008910 h 5680363"/>
              <a:gd name="connsiteX103-28639" fmla="*/ 1066855 w 1747021"/>
              <a:gd name="connsiteY103-28640" fmla="*/ 2064328 h 5680363"/>
              <a:gd name="connsiteX104-28641" fmla="*/ 623510 w 1747021"/>
              <a:gd name="connsiteY104-28642" fmla="*/ 1524001 h 5680363"/>
              <a:gd name="connsiteX105-28643" fmla="*/ 748201 w 1747021"/>
              <a:gd name="connsiteY105-28644" fmla="*/ 1648691 h 5680363"/>
              <a:gd name="connsiteX106-28645" fmla="*/ 942166 w 1747021"/>
              <a:gd name="connsiteY106-28646" fmla="*/ 1981200 h 5680363"/>
              <a:gd name="connsiteX107-28647" fmla="*/ 1080710 w 1747021"/>
              <a:gd name="connsiteY107-28648" fmla="*/ 1745673 h 5680363"/>
              <a:gd name="connsiteX108-28649" fmla="*/ 1233110 w 1747021"/>
              <a:gd name="connsiteY108-28650" fmla="*/ 1551710 h 5680363"/>
              <a:gd name="connsiteX109-28651" fmla="*/ 1440927 w 1747021"/>
              <a:gd name="connsiteY109-28652" fmla="*/ 1690255 h 5680363"/>
              <a:gd name="connsiteX110-28653" fmla="*/ 1260818 w 1747021"/>
              <a:gd name="connsiteY110-28654" fmla="*/ 1482437 h 5680363"/>
              <a:gd name="connsiteX111-28655" fmla="*/ 1316237 w 1747021"/>
              <a:gd name="connsiteY111-28656" fmla="*/ 1468582 h 5680363"/>
              <a:gd name="connsiteX112-28657" fmla="*/ 1482493 w 1747021"/>
              <a:gd name="connsiteY112-28658" fmla="*/ 1385456 h 5680363"/>
              <a:gd name="connsiteX113-28659" fmla="*/ 1607183 w 1747021"/>
              <a:gd name="connsiteY113-28660" fmla="*/ 1634837 h 5680363"/>
              <a:gd name="connsiteX114-28661" fmla="*/ 1496346 w 1747021"/>
              <a:gd name="connsiteY114-28662" fmla="*/ 1704110 h 5680363"/>
              <a:gd name="connsiteX115-28663" fmla="*/ 1621037 w 1747021"/>
              <a:gd name="connsiteY115-28664" fmla="*/ 1676401 h 5680363"/>
              <a:gd name="connsiteX116-28665" fmla="*/ 1607184 w 1747021"/>
              <a:gd name="connsiteY116-28666" fmla="*/ 1870364 h 5680363"/>
              <a:gd name="connsiteX117-28667" fmla="*/ 1177693 w 1747021"/>
              <a:gd name="connsiteY117-28668" fmla="*/ 1620983 h 5680363"/>
              <a:gd name="connsiteX118-28669" fmla="*/ 1440928 w 1747021"/>
              <a:gd name="connsiteY118-28670" fmla="*/ 1787237 h 5680363"/>
              <a:gd name="connsiteX119-28671" fmla="*/ 1260820 w 1747021"/>
              <a:gd name="connsiteY119-28672" fmla="*/ 2313710 h 5680363"/>
              <a:gd name="connsiteX120-28673" fmla="*/ 1177693 w 1747021"/>
              <a:gd name="connsiteY120-28674" fmla="*/ 2507673 h 5680363"/>
              <a:gd name="connsiteX121-28675" fmla="*/ 1053002 w 1747021"/>
              <a:gd name="connsiteY121-28676" fmla="*/ 2521528 h 5680363"/>
              <a:gd name="connsiteX122-28677" fmla="*/ 1011438 w 1747021"/>
              <a:gd name="connsiteY122-28678" fmla="*/ 3048000 h 5680363"/>
              <a:gd name="connsiteX123-28679" fmla="*/ 291002 w 1747021"/>
              <a:gd name="connsiteY123-28680" fmla="*/ 3034145 h 5680363"/>
              <a:gd name="connsiteX124-28681" fmla="*/ 235584 w 1747021"/>
              <a:gd name="connsiteY124-28682" fmla="*/ 3020290 h 5680363"/>
              <a:gd name="connsiteX125-28683" fmla="*/ 124747 w 1747021"/>
              <a:gd name="connsiteY125-28684" fmla="*/ 3006436 h 5680363"/>
              <a:gd name="connsiteX126-28685" fmla="*/ 83184 w 1747021"/>
              <a:gd name="connsiteY126-28686" fmla="*/ 2895600 h 5680363"/>
              <a:gd name="connsiteX127-28687" fmla="*/ 55474 w 1747021"/>
              <a:gd name="connsiteY127-28688" fmla="*/ 2854036 h 5680363"/>
              <a:gd name="connsiteX128-28689" fmla="*/ 69329 w 1747021"/>
              <a:gd name="connsiteY128-28690" fmla="*/ 2895600 h 5680363"/>
              <a:gd name="connsiteX129-28691" fmla="*/ 83184 w 1747021"/>
              <a:gd name="connsiteY129-28692" fmla="*/ 3255818 h 5680363"/>
              <a:gd name="connsiteX130-28693" fmla="*/ 110893 w 1747021"/>
              <a:gd name="connsiteY130-28694" fmla="*/ 3297381 h 5680363"/>
              <a:gd name="connsiteX131-28695" fmla="*/ 124747 w 1747021"/>
              <a:gd name="connsiteY131-28696" fmla="*/ 3338945 h 5680363"/>
              <a:gd name="connsiteX132-28697" fmla="*/ 138602 w 1747021"/>
              <a:gd name="connsiteY132-28698" fmla="*/ 3574472 h 5680363"/>
              <a:gd name="connsiteX133-28699" fmla="*/ 180165 w 1747021"/>
              <a:gd name="connsiteY133-28700" fmla="*/ 3657600 h 5680363"/>
              <a:gd name="connsiteX134-28701" fmla="*/ 207874 w 1747021"/>
              <a:gd name="connsiteY134-28702" fmla="*/ 3740727 h 5680363"/>
              <a:gd name="connsiteX135-28703" fmla="*/ 263293 w 1747021"/>
              <a:gd name="connsiteY135-28704" fmla="*/ 3810000 h 5680363"/>
              <a:gd name="connsiteX136-28705" fmla="*/ 401838 w 1747021"/>
              <a:gd name="connsiteY136-28706" fmla="*/ 4544290 h 5680363"/>
              <a:gd name="connsiteX137-28707" fmla="*/ 471111 w 1747021"/>
              <a:gd name="connsiteY137-28708" fmla="*/ 5583382 h 5680363"/>
              <a:gd name="connsiteX138-28709" fmla="*/ 443402 w 1747021"/>
              <a:gd name="connsiteY138-28710" fmla="*/ 5181601 h 5680363"/>
              <a:gd name="connsiteX139-28711" fmla="*/ 332565 w 1747021"/>
              <a:gd name="connsiteY139-28712" fmla="*/ 3976254 h 5680363"/>
              <a:gd name="connsiteX140-28713" fmla="*/ 207874 w 1747021"/>
              <a:gd name="connsiteY140-28714" fmla="*/ 5264727 h 5680363"/>
              <a:gd name="connsiteX141-28715" fmla="*/ 166311 w 1747021"/>
              <a:gd name="connsiteY141-28716" fmla="*/ 5541818 h 5680363"/>
              <a:gd name="connsiteX142-28717" fmla="*/ 138602 w 1747021"/>
              <a:gd name="connsiteY142-28718" fmla="*/ 5583381 h 5680363"/>
              <a:gd name="connsiteX143-28719" fmla="*/ 304856 w 1747021"/>
              <a:gd name="connsiteY143-28720" fmla="*/ 5611091 h 5680363"/>
              <a:gd name="connsiteX144-28721" fmla="*/ 706638 w 1747021"/>
              <a:gd name="connsiteY144-28722" fmla="*/ 5597237 h 5680363"/>
              <a:gd name="connsiteX145-28723" fmla="*/ 748202 w 1747021"/>
              <a:gd name="connsiteY145-28724" fmla="*/ 5389419 h 5680363"/>
              <a:gd name="connsiteX146-28725" fmla="*/ 748202 w 1747021"/>
              <a:gd name="connsiteY146-28726" fmla="*/ 3893128 h 5680363"/>
              <a:gd name="connsiteX147-28727" fmla="*/ 706638 w 1747021"/>
              <a:gd name="connsiteY147-28728" fmla="*/ 3075710 h 5680363"/>
              <a:gd name="connsiteX148-28729" fmla="*/ 845184 w 1747021"/>
              <a:gd name="connsiteY148-28730" fmla="*/ 3061855 h 5680363"/>
              <a:gd name="connsiteX149-28731" fmla="*/ 1011438 w 1747021"/>
              <a:gd name="connsiteY149-28732" fmla="*/ 3048001 h 5680363"/>
              <a:gd name="connsiteX150-28733" fmla="*/ 1053002 w 1747021"/>
              <a:gd name="connsiteY150-28734" fmla="*/ 3034146 h 5680363"/>
              <a:gd name="connsiteX151-28735" fmla="*/ 1080711 w 1747021"/>
              <a:gd name="connsiteY151-28736" fmla="*/ 3283528 h 5680363"/>
              <a:gd name="connsiteX152-28737" fmla="*/ 1149984 w 1747021"/>
              <a:gd name="connsiteY152-28738" fmla="*/ 3713020 h 5680363"/>
              <a:gd name="connsiteX153-28739" fmla="*/ 1177694 w 1747021"/>
              <a:gd name="connsiteY153-28740" fmla="*/ 4904510 h 5680363"/>
              <a:gd name="connsiteX154" fmla="*/ 1094564 w 1747021"/>
              <a:gd name="connsiteY154" fmla="*/ 5680363 h 5680363"/>
              <a:gd name="connsiteX0-28741" fmla="*/ 969874 w 1747021"/>
              <a:gd name="connsiteY0-28742" fmla="*/ 304800 h 5680363"/>
              <a:gd name="connsiteX1-28743" fmla="*/ 900602 w 1747021"/>
              <a:gd name="connsiteY1-28744" fmla="*/ 374072 h 5680363"/>
              <a:gd name="connsiteX2-28745" fmla="*/ 1094565 w 1747021"/>
              <a:gd name="connsiteY2-28746" fmla="*/ 277090 h 5680363"/>
              <a:gd name="connsiteX3-28747" fmla="*/ 1122274 w 1747021"/>
              <a:gd name="connsiteY3-28748" fmla="*/ 277090 h 5680363"/>
              <a:gd name="connsiteX4-28749" fmla="*/ 1025293 w 1747021"/>
              <a:gd name="connsiteY4-28750" fmla="*/ 124690 h 5680363"/>
              <a:gd name="connsiteX5-28751" fmla="*/ 956020 w 1747021"/>
              <a:gd name="connsiteY5-28752" fmla="*/ 69272 h 5680363"/>
              <a:gd name="connsiteX6-28753" fmla="*/ 831329 w 1747021"/>
              <a:gd name="connsiteY6-28754" fmla="*/ 0 h 5680363"/>
              <a:gd name="connsiteX7-28755" fmla="*/ 401838 w 1747021"/>
              <a:gd name="connsiteY7-28756" fmla="*/ 13854 h 5680363"/>
              <a:gd name="connsiteX8-28757" fmla="*/ 360274 w 1747021"/>
              <a:gd name="connsiteY8-28758" fmla="*/ 27709 h 5680363"/>
              <a:gd name="connsiteX9-28759" fmla="*/ 318711 w 1747021"/>
              <a:gd name="connsiteY9-28760" fmla="*/ 55418 h 5680363"/>
              <a:gd name="connsiteX10-28761" fmla="*/ 277147 w 1747021"/>
              <a:gd name="connsiteY10-28762" fmla="*/ 96981 h 5680363"/>
              <a:gd name="connsiteX11-28763" fmla="*/ 263293 w 1747021"/>
              <a:gd name="connsiteY11-28764" fmla="*/ 138545 h 5680363"/>
              <a:gd name="connsiteX12-28765" fmla="*/ 180165 w 1747021"/>
              <a:gd name="connsiteY12-28766" fmla="*/ 180109 h 5680363"/>
              <a:gd name="connsiteX13-28767" fmla="*/ 166311 w 1747021"/>
              <a:gd name="connsiteY13-28768" fmla="*/ 346363 h 5680363"/>
              <a:gd name="connsiteX14-28769" fmla="*/ 138602 w 1747021"/>
              <a:gd name="connsiteY14-28770" fmla="*/ 387927 h 5680363"/>
              <a:gd name="connsiteX15-28771" fmla="*/ 97038 w 1747021"/>
              <a:gd name="connsiteY15-28772" fmla="*/ 457200 h 5680363"/>
              <a:gd name="connsiteX16-28773" fmla="*/ 124747 w 1747021"/>
              <a:gd name="connsiteY16-28774" fmla="*/ 498763 h 5680363"/>
              <a:gd name="connsiteX17-28775" fmla="*/ 207874 w 1747021"/>
              <a:gd name="connsiteY17-28776" fmla="*/ 526472 h 5680363"/>
              <a:gd name="connsiteX18-28777" fmla="*/ 235584 w 1747021"/>
              <a:gd name="connsiteY18-28778" fmla="*/ 568036 h 5680363"/>
              <a:gd name="connsiteX19-28779" fmla="*/ 249438 w 1747021"/>
              <a:gd name="connsiteY19-28780" fmla="*/ 678872 h 5680363"/>
              <a:gd name="connsiteX20-28781" fmla="*/ 291002 w 1747021"/>
              <a:gd name="connsiteY20-28782" fmla="*/ 692727 h 5680363"/>
              <a:gd name="connsiteX21-28783" fmla="*/ 332565 w 1747021"/>
              <a:gd name="connsiteY21-28784" fmla="*/ 720436 h 5680363"/>
              <a:gd name="connsiteX22-28785" fmla="*/ 346420 w 1747021"/>
              <a:gd name="connsiteY22-28786" fmla="*/ 762000 h 5680363"/>
              <a:gd name="connsiteX23-28787" fmla="*/ 443401 w 1747021"/>
              <a:gd name="connsiteY23-28788" fmla="*/ 803564 h 5680363"/>
              <a:gd name="connsiteX24-28789" fmla="*/ 374128 w 1747021"/>
              <a:gd name="connsiteY24-28790" fmla="*/ 609601 h 5680363"/>
              <a:gd name="connsiteX25-28791" fmla="*/ 568092 w 1747021"/>
              <a:gd name="connsiteY25-28792" fmla="*/ 637310 h 5680363"/>
              <a:gd name="connsiteX26-28793" fmla="*/ 609655 w 1747021"/>
              <a:gd name="connsiteY26-28794" fmla="*/ 360219 h 5680363"/>
              <a:gd name="connsiteX27-28795" fmla="*/ 775910 w 1747021"/>
              <a:gd name="connsiteY27-28796" fmla="*/ 415637 h 5680363"/>
              <a:gd name="connsiteX28-28797" fmla="*/ 1080710 w 1747021"/>
              <a:gd name="connsiteY28-28798" fmla="*/ 290946 h 5680363"/>
              <a:gd name="connsiteX29-28799" fmla="*/ 1025293 w 1747021"/>
              <a:gd name="connsiteY29-28800" fmla="*/ 152399 h 5680363"/>
              <a:gd name="connsiteX30-28801" fmla="*/ 1011437 w 1747021"/>
              <a:gd name="connsiteY30-28802" fmla="*/ 360219 h 5680363"/>
              <a:gd name="connsiteX31-28803" fmla="*/ 1039146 w 1747021"/>
              <a:gd name="connsiteY31-28804" fmla="*/ 623455 h 5680363"/>
              <a:gd name="connsiteX32-28805" fmla="*/ 1080709 w 1747021"/>
              <a:gd name="connsiteY32-28806" fmla="*/ 762001 h 5680363"/>
              <a:gd name="connsiteX33-28807" fmla="*/ 928310 w 1747021"/>
              <a:gd name="connsiteY33-28808" fmla="*/ 886691 h 5680363"/>
              <a:gd name="connsiteX34-28809" fmla="*/ 1108419 w 1747021"/>
              <a:gd name="connsiteY34-28810" fmla="*/ 955964 h 5680363"/>
              <a:gd name="connsiteX35-28811" fmla="*/ 789764 w 1747021"/>
              <a:gd name="connsiteY35-28812" fmla="*/ 1066801 h 5680363"/>
              <a:gd name="connsiteX36-28813" fmla="*/ 775909 w 1747021"/>
              <a:gd name="connsiteY36-28814" fmla="*/ 1163782 h 5680363"/>
              <a:gd name="connsiteX37-28815" fmla="*/ 1025292 w 1747021"/>
              <a:gd name="connsiteY37-28816" fmla="*/ 1011382 h 5680363"/>
              <a:gd name="connsiteX38-28817" fmla="*/ 1080710 w 1747021"/>
              <a:gd name="connsiteY38-28818" fmla="*/ 775855 h 5680363"/>
              <a:gd name="connsiteX39-28819" fmla="*/ 1011437 w 1747021"/>
              <a:gd name="connsiteY39-28820" fmla="*/ 568037 h 5680363"/>
              <a:gd name="connsiteX40-28821" fmla="*/ 1025292 w 1747021"/>
              <a:gd name="connsiteY40-28822" fmla="*/ 332510 h 5680363"/>
              <a:gd name="connsiteX41-28823" fmla="*/ 734346 w 1747021"/>
              <a:gd name="connsiteY41-28824" fmla="*/ 429491 h 5680363"/>
              <a:gd name="connsiteX42-28825" fmla="*/ 595801 w 1747021"/>
              <a:gd name="connsiteY42-28826" fmla="*/ 346364 h 5680363"/>
              <a:gd name="connsiteX43-28827" fmla="*/ 554237 w 1747021"/>
              <a:gd name="connsiteY43-28828" fmla="*/ 665019 h 5680363"/>
              <a:gd name="connsiteX44-28829" fmla="*/ 568092 w 1747021"/>
              <a:gd name="connsiteY44-28830" fmla="*/ 678873 h 5680363"/>
              <a:gd name="connsiteX45-28831" fmla="*/ 429546 w 1747021"/>
              <a:gd name="connsiteY45-28832" fmla="*/ 581892 h 5680363"/>
              <a:gd name="connsiteX46-28833" fmla="*/ 415693 w 1747021"/>
              <a:gd name="connsiteY46-28834" fmla="*/ 1066800 h 5680363"/>
              <a:gd name="connsiteX47-28835" fmla="*/ 498820 w 1747021"/>
              <a:gd name="connsiteY47-28836" fmla="*/ 1094509 h 5680363"/>
              <a:gd name="connsiteX48-28837" fmla="*/ 609656 w 1747021"/>
              <a:gd name="connsiteY48-28838" fmla="*/ 1108363 h 5680363"/>
              <a:gd name="connsiteX49-28839" fmla="*/ 692784 w 1747021"/>
              <a:gd name="connsiteY49-28840" fmla="*/ 1136072 h 5680363"/>
              <a:gd name="connsiteX50-28841" fmla="*/ 734347 w 1747021"/>
              <a:gd name="connsiteY50-28842" fmla="*/ 1163781 h 5680363"/>
              <a:gd name="connsiteX51-28843" fmla="*/ 817474 w 1747021"/>
              <a:gd name="connsiteY51-28844" fmla="*/ 1191490 h 5680363"/>
              <a:gd name="connsiteX52-28845" fmla="*/ 845184 w 1747021"/>
              <a:gd name="connsiteY52-28846" fmla="*/ 1219200 h 5680363"/>
              <a:gd name="connsiteX53-28847" fmla="*/ 886747 w 1747021"/>
              <a:gd name="connsiteY53-28848" fmla="*/ 1233054 h 5680363"/>
              <a:gd name="connsiteX54-28849" fmla="*/ 1094565 w 1747021"/>
              <a:gd name="connsiteY54-28850" fmla="*/ 1967344 h 5680363"/>
              <a:gd name="connsiteX55-28851" fmla="*/ 942164 w 1747021"/>
              <a:gd name="connsiteY55-28852" fmla="*/ 1454728 h 5680363"/>
              <a:gd name="connsiteX56-28853" fmla="*/ 789765 w 1747021"/>
              <a:gd name="connsiteY56-28854" fmla="*/ 1288472 h 5680363"/>
              <a:gd name="connsiteX57-28855" fmla="*/ 734347 w 1747021"/>
              <a:gd name="connsiteY57-28856" fmla="*/ 1302327 h 5680363"/>
              <a:gd name="connsiteX58-28857" fmla="*/ 526529 w 1747021"/>
              <a:gd name="connsiteY58-28858" fmla="*/ 1288472 h 5680363"/>
              <a:gd name="connsiteX59-28859" fmla="*/ 443402 w 1747021"/>
              <a:gd name="connsiteY59-28860" fmla="*/ 1246909 h 5680363"/>
              <a:gd name="connsiteX60-28861" fmla="*/ 401838 w 1747021"/>
              <a:gd name="connsiteY60-28862" fmla="*/ 1233054 h 5680363"/>
              <a:gd name="connsiteX61-28863" fmla="*/ 360274 w 1747021"/>
              <a:gd name="connsiteY61-28864" fmla="*/ 1191490 h 5680363"/>
              <a:gd name="connsiteX62-28865" fmla="*/ 277147 w 1747021"/>
              <a:gd name="connsiteY62-28866" fmla="*/ 1246909 h 5680363"/>
              <a:gd name="connsiteX63-28867" fmla="*/ 263293 w 1747021"/>
              <a:gd name="connsiteY63-28868" fmla="*/ 1288472 h 5680363"/>
              <a:gd name="connsiteX64-28869" fmla="*/ 207874 w 1747021"/>
              <a:gd name="connsiteY64-28870" fmla="*/ 1371600 h 5680363"/>
              <a:gd name="connsiteX65-28871" fmla="*/ 180165 w 1747021"/>
              <a:gd name="connsiteY65-28872" fmla="*/ 1468581 h 5680363"/>
              <a:gd name="connsiteX66-28873" fmla="*/ 124747 w 1747021"/>
              <a:gd name="connsiteY66-28874" fmla="*/ 1551709 h 5680363"/>
              <a:gd name="connsiteX67-28875" fmla="*/ 69329 w 1747021"/>
              <a:gd name="connsiteY67-28876" fmla="*/ 1717963 h 5680363"/>
              <a:gd name="connsiteX68-28877" fmla="*/ 55474 w 1747021"/>
              <a:gd name="connsiteY68-28878" fmla="*/ 1759527 h 5680363"/>
              <a:gd name="connsiteX69-28879" fmla="*/ 41620 w 1747021"/>
              <a:gd name="connsiteY69-28880" fmla="*/ 1801090 h 5680363"/>
              <a:gd name="connsiteX70-28881" fmla="*/ 27765 w 1747021"/>
              <a:gd name="connsiteY70-28882" fmla="*/ 2064327 h 5680363"/>
              <a:gd name="connsiteX71-28883" fmla="*/ 13911 w 1747021"/>
              <a:gd name="connsiteY71-28884" fmla="*/ 2105890 h 5680363"/>
              <a:gd name="connsiteX72-28885" fmla="*/ 69328 w 1747021"/>
              <a:gd name="connsiteY72-28886" fmla="*/ 2576946 h 5680363"/>
              <a:gd name="connsiteX73-28887" fmla="*/ 56 w 1747021"/>
              <a:gd name="connsiteY73-28888" fmla="*/ 2798618 h 5680363"/>
              <a:gd name="connsiteX74-28889" fmla="*/ 13911 w 1747021"/>
              <a:gd name="connsiteY74-28890" fmla="*/ 2840181 h 5680363"/>
              <a:gd name="connsiteX75-28891" fmla="*/ 83184 w 1747021"/>
              <a:gd name="connsiteY75-28892" fmla="*/ 2854036 h 5680363"/>
              <a:gd name="connsiteX76-28893" fmla="*/ 138602 w 1747021"/>
              <a:gd name="connsiteY76-28894" fmla="*/ 2867890 h 5680363"/>
              <a:gd name="connsiteX77-28895" fmla="*/ 221729 w 1747021"/>
              <a:gd name="connsiteY77-28896" fmla="*/ 2840181 h 5680363"/>
              <a:gd name="connsiteX78-28897" fmla="*/ 277147 w 1747021"/>
              <a:gd name="connsiteY78-28898" fmla="*/ 2812472 h 5680363"/>
              <a:gd name="connsiteX79-28899" fmla="*/ 332565 w 1747021"/>
              <a:gd name="connsiteY79-28900" fmla="*/ 2798618 h 5680363"/>
              <a:gd name="connsiteX80-28901" fmla="*/ 457256 w 1747021"/>
              <a:gd name="connsiteY80-28902" fmla="*/ 2770909 h 5680363"/>
              <a:gd name="connsiteX81-28903" fmla="*/ 471111 w 1747021"/>
              <a:gd name="connsiteY81-28904" fmla="*/ 2729345 h 5680363"/>
              <a:gd name="connsiteX82-28905" fmla="*/ 387984 w 1747021"/>
              <a:gd name="connsiteY82-28906" fmla="*/ 2729345 h 5680363"/>
              <a:gd name="connsiteX83-28907" fmla="*/ 277147 w 1747021"/>
              <a:gd name="connsiteY83-28908" fmla="*/ 2812472 h 5680363"/>
              <a:gd name="connsiteX84-28909" fmla="*/ 221729 w 1747021"/>
              <a:gd name="connsiteY84-28910" fmla="*/ 2895600 h 5680363"/>
              <a:gd name="connsiteX85-28911" fmla="*/ 249438 w 1747021"/>
              <a:gd name="connsiteY85-28912" fmla="*/ 2937163 h 5680363"/>
              <a:gd name="connsiteX86-28913" fmla="*/ 332565 w 1747021"/>
              <a:gd name="connsiteY86-28914" fmla="*/ 2964872 h 5680363"/>
              <a:gd name="connsiteX87-28915" fmla="*/ 512674 w 1747021"/>
              <a:gd name="connsiteY87-28916" fmla="*/ 2951018 h 5680363"/>
              <a:gd name="connsiteX88-28917" fmla="*/ 637365 w 1747021"/>
              <a:gd name="connsiteY88-28918" fmla="*/ 2881746 h 5680363"/>
              <a:gd name="connsiteX89-28919" fmla="*/ 845184 w 1747021"/>
              <a:gd name="connsiteY89-28920" fmla="*/ 2909454 h 5680363"/>
              <a:gd name="connsiteX90-28921" fmla="*/ 623510 w 1747021"/>
              <a:gd name="connsiteY90-28922" fmla="*/ 2770908 h 5680363"/>
              <a:gd name="connsiteX91-28923" fmla="*/ 1011438 w 1747021"/>
              <a:gd name="connsiteY91-28924" fmla="*/ 2923309 h 5680363"/>
              <a:gd name="connsiteX92-28925" fmla="*/ 1011438 w 1747021"/>
              <a:gd name="connsiteY92-28926" fmla="*/ 2563091 h 5680363"/>
              <a:gd name="connsiteX93-28927" fmla="*/ 775911 w 1747021"/>
              <a:gd name="connsiteY93-28928" fmla="*/ 2438401 h 5680363"/>
              <a:gd name="connsiteX94-28929" fmla="*/ 471111 w 1747021"/>
              <a:gd name="connsiteY94-28930" fmla="*/ 2175163 h 5680363"/>
              <a:gd name="connsiteX95-28931" fmla="*/ 1149984 w 1747021"/>
              <a:gd name="connsiteY95-28932" fmla="*/ 2521528 h 5680363"/>
              <a:gd name="connsiteX96-28933" fmla="*/ 1454783 w 1747021"/>
              <a:gd name="connsiteY96-28934" fmla="*/ 1870364 h 5680363"/>
              <a:gd name="connsiteX97-28935" fmla="*/ 1745727 w 1747021"/>
              <a:gd name="connsiteY97-28936" fmla="*/ 942110 h 5680363"/>
              <a:gd name="connsiteX98-28937" fmla="*/ 1648746 w 1747021"/>
              <a:gd name="connsiteY98-28938" fmla="*/ 942110 h 5680363"/>
              <a:gd name="connsiteX99-28939" fmla="*/ 1440928 w 1747021"/>
              <a:gd name="connsiteY99-28940" fmla="*/ 983673 h 5680363"/>
              <a:gd name="connsiteX100-28941" fmla="*/ 1136128 w 1747021"/>
              <a:gd name="connsiteY100-28942" fmla="*/ 928255 h 5680363"/>
              <a:gd name="connsiteX101-28943" fmla="*/ 1094564 w 1747021"/>
              <a:gd name="connsiteY101-28944" fmla="*/ 858982 h 5680363"/>
              <a:gd name="connsiteX102-28945" fmla="*/ 1066855 w 1747021"/>
              <a:gd name="connsiteY102-28946" fmla="*/ 1828801 h 5680363"/>
              <a:gd name="connsiteX103-28947" fmla="*/ 1011437 w 1747021"/>
              <a:gd name="connsiteY103-28948" fmla="*/ 2008910 h 5680363"/>
              <a:gd name="connsiteX104-28949" fmla="*/ 1066855 w 1747021"/>
              <a:gd name="connsiteY104-28950" fmla="*/ 2064328 h 5680363"/>
              <a:gd name="connsiteX105-28951" fmla="*/ 623510 w 1747021"/>
              <a:gd name="connsiteY105-28952" fmla="*/ 1524001 h 5680363"/>
              <a:gd name="connsiteX106-28953" fmla="*/ 748201 w 1747021"/>
              <a:gd name="connsiteY106-28954" fmla="*/ 1648691 h 5680363"/>
              <a:gd name="connsiteX107-28955" fmla="*/ 942166 w 1747021"/>
              <a:gd name="connsiteY107-28956" fmla="*/ 1981200 h 5680363"/>
              <a:gd name="connsiteX108-28957" fmla="*/ 1080710 w 1747021"/>
              <a:gd name="connsiteY108-28958" fmla="*/ 1745673 h 5680363"/>
              <a:gd name="connsiteX109-28959" fmla="*/ 1233110 w 1747021"/>
              <a:gd name="connsiteY109-28960" fmla="*/ 1551710 h 5680363"/>
              <a:gd name="connsiteX110-28961" fmla="*/ 1440927 w 1747021"/>
              <a:gd name="connsiteY110-28962" fmla="*/ 1690255 h 5680363"/>
              <a:gd name="connsiteX111-28963" fmla="*/ 1260818 w 1747021"/>
              <a:gd name="connsiteY111-28964" fmla="*/ 1482437 h 5680363"/>
              <a:gd name="connsiteX112-28965" fmla="*/ 1316237 w 1747021"/>
              <a:gd name="connsiteY112-28966" fmla="*/ 1468582 h 5680363"/>
              <a:gd name="connsiteX113-28967" fmla="*/ 1482493 w 1747021"/>
              <a:gd name="connsiteY113-28968" fmla="*/ 1385456 h 5680363"/>
              <a:gd name="connsiteX114-28969" fmla="*/ 1607183 w 1747021"/>
              <a:gd name="connsiteY114-28970" fmla="*/ 1634837 h 5680363"/>
              <a:gd name="connsiteX115-28971" fmla="*/ 1496346 w 1747021"/>
              <a:gd name="connsiteY115-28972" fmla="*/ 1704110 h 5680363"/>
              <a:gd name="connsiteX116-28973" fmla="*/ 1621037 w 1747021"/>
              <a:gd name="connsiteY116-28974" fmla="*/ 1676401 h 5680363"/>
              <a:gd name="connsiteX117-28975" fmla="*/ 1607184 w 1747021"/>
              <a:gd name="connsiteY117-28976" fmla="*/ 1870364 h 5680363"/>
              <a:gd name="connsiteX118-28977" fmla="*/ 1177693 w 1747021"/>
              <a:gd name="connsiteY118-28978" fmla="*/ 1620983 h 5680363"/>
              <a:gd name="connsiteX119-28979" fmla="*/ 1440928 w 1747021"/>
              <a:gd name="connsiteY119-28980" fmla="*/ 1787237 h 5680363"/>
              <a:gd name="connsiteX120-28981" fmla="*/ 1260820 w 1747021"/>
              <a:gd name="connsiteY120-28982" fmla="*/ 2313710 h 5680363"/>
              <a:gd name="connsiteX121-28983" fmla="*/ 1177693 w 1747021"/>
              <a:gd name="connsiteY121-28984" fmla="*/ 2507673 h 5680363"/>
              <a:gd name="connsiteX122-28985" fmla="*/ 1053002 w 1747021"/>
              <a:gd name="connsiteY122-28986" fmla="*/ 2521528 h 5680363"/>
              <a:gd name="connsiteX123-28987" fmla="*/ 1011438 w 1747021"/>
              <a:gd name="connsiteY123-28988" fmla="*/ 3048000 h 5680363"/>
              <a:gd name="connsiteX124-28989" fmla="*/ 291002 w 1747021"/>
              <a:gd name="connsiteY124-28990" fmla="*/ 3034145 h 5680363"/>
              <a:gd name="connsiteX125-28991" fmla="*/ 235584 w 1747021"/>
              <a:gd name="connsiteY125-28992" fmla="*/ 3020290 h 5680363"/>
              <a:gd name="connsiteX126-28993" fmla="*/ 124747 w 1747021"/>
              <a:gd name="connsiteY126-28994" fmla="*/ 3006436 h 5680363"/>
              <a:gd name="connsiteX127-28995" fmla="*/ 83184 w 1747021"/>
              <a:gd name="connsiteY127-28996" fmla="*/ 2895600 h 5680363"/>
              <a:gd name="connsiteX128-28997" fmla="*/ 55474 w 1747021"/>
              <a:gd name="connsiteY128-28998" fmla="*/ 2854036 h 5680363"/>
              <a:gd name="connsiteX129-28999" fmla="*/ 69329 w 1747021"/>
              <a:gd name="connsiteY129-29000" fmla="*/ 2895600 h 5680363"/>
              <a:gd name="connsiteX130-29001" fmla="*/ 83184 w 1747021"/>
              <a:gd name="connsiteY130-29002" fmla="*/ 3255818 h 5680363"/>
              <a:gd name="connsiteX131-29003" fmla="*/ 110893 w 1747021"/>
              <a:gd name="connsiteY131-29004" fmla="*/ 3297381 h 5680363"/>
              <a:gd name="connsiteX132-29005" fmla="*/ 124747 w 1747021"/>
              <a:gd name="connsiteY132-29006" fmla="*/ 3338945 h 5680363"/>
              <a:gd name="connsiteX133-29007" fmla="*/ 138602 w 1747021"/>
              <a:gd name="connsiteY133-29008" fmla="*/ 3574472 h 5680363"/>
              <a:gd name="connsiteX134-29009" fmla="*/ 180165 w 1747021"/>
              <a:gd name="connsiteY134-29010" fmla="*/ 3657600 h 5680363"/>
              <a:gd name="connsiteX135-29011" fmla="*/ 207874 w 1747021"/>
              <a:gd name="connsiteY135-29012" fmla="*/ 3740727 h 5680363"/>
              <a:gd name="connsiteX136-29013" fmla="*/ 263293 w 1747021"/>
              <a:gd name="connsiteY136-29014" fmla="*/ 3810000 h 5680363"/>
              <a:gd name="connsiteX137-29015" fmla="*/ 401838 w 1747021"/>
              <a:gd name="connsiteY137-29016" fmla="*/ 4544290 h 5680363"/>
              <a:gd name="connsiteX138-29017" fmla="*/ 471111 w 1747021"/>
              <a:gd name="connsiteY138-29018" fmla="*/ 5583382 h 5680363"/>
              <a:gd name="connsiteX139-29019" fmla="*/ 443402 w 1747021"/>
              <a:gd name="connsiteY139-29020" fmla="*/ 5181601 h 5680363"/>
              <a:gd name="connsiteX140-29021" fmla="*/ 332565 w 1747021"/>
              <a:gd name="connsiteY140-29022" fmla="*/ 3976254 h 5680363"/>
              <a:gd name="connsiteX141-29023" fmla="*/ 207874 w 1747021"/>
              <a:gd name="connsiteY141-29024" fmla="*/ 5264727 h 5680363"/>
              <a:gd name="connsiteX142-29025" fmla="*/ 166311 w 1747021"/>
              <a:gd name="connsiteY142-29026" fmla="*/ 5541818 h 5680363"/>
              <a:gd name="connsiteX143-29027" fmla="*/ 138602 w 1747021"/>
              <a:gd name="connsiteY143-29028" fmla="*/ 5583381 h 5680363"/>
              <a:gd name="connsiteX144-29029" fmla="*/ 304856 w 1747021"/>
              <a:gd name="connsiteY144-29030" fmla="*/ 5611091 h 5680363"/>
              <a:gd name="connsiteX145-29031" fmla="*/ 706638 w 1747021"/>
              <a:gd name="connsiteY145-29032" fmla="*/ 5597237 h 5680363"/>
              <a:gd name="connsiteX146-29033" fmla="*/ 748202 w 1747021"/>
              <a:gd name="connsiteY146-29034" fmla="*/ 5389419 h 5680363"/>
              <a:gd name="connsiteX147-29035" fmla="*/ 748202 w 1747021"/>
              <a:gd name="connsiteY147-29036" fmla="*/ 3893128 h 5680363"/>
              <a:gd name="connsiteX148-29037" fmla="*/ 706638 w 1747021"/>
              <a:gd name="connsiteY148-29038" fmla="*/ 3075710 h 5680363"/>
              <a:gd name="connsiteX149-29039" fmla="*/ 845184 w 1747021"/>
              <a:gd name="connsiteY149-29040" fmla="*/ 3061855 h 5680363"/>
              <a:gd name="connsiteX150-29041" fmla="*/ 1011438 w 1747021"/>
              <a:gd name="connsiteY150-29042" fmla="*/ 3048001 h 5680363"/>
              <a:gd name="connsiteX151-29043" fmla="*/ 1053002 w 1747021"/>
              <a:gd name="connsiteY151-29044" fmla="*/ 3034146 h 5680363"/>
              <a:gd name="connsiteX152-29045" fmla="*/ 1080711 w 1747021"/>
              <a:gd name="connsiteY152-29046" fmla="*/ 3283528 h 5680363"/>
              <a:gd name="connsiteX153-29047" fmla="*/ 1149984 w 1747021"/>
              <a:gd name="connsiteY153-29048" fmla="*/ 3713020 h 5680363"/>
              <a:gd name="connsiteX154-29049" fmla="*/ 1177694 w 1747021"/>
              <a:gd name="connsiteY154-29050" fmla="*/ 4904510 h 5680363"/>
              <a:gd name="connsiteX155" fmla="*/ 1094564 w 1747021"/>
              <a:gd name="connsiteY155" fmla="*/ 5680363 h 5680363"/>
              <a:gd name="connsiteX0-29051" fmla="*/ 969874 w 1747021"/>
              <a:gd name="connsiteY0-29052" fmla="*/ 304800 h 5680363"/>
              <a:gd name="connsiteX1-29053" fmla="*/ 900602 w 1747021"/>
              <a:gd name="connsiteY1-29054" fmla="*/ 374072 h 5680363"/>
              <a:gd name="connsiteX2-29055" fmla="*/ 1094565 w 1747021"/>
              <a:gd name="connsiteY2-29056" fmla="*/ 277090 h 5680363"/>
              <a:gd name="connsiteX3-29057" fmla="*/ 1122274 w 1747021"/>
              <a:gd name="connsiteY3-29058" fmla="*/ 277090 h 5680363"/>
              <a:gd name="connsiteX4-29059" fmla="*/ 1025293 w 1747021"/>
              <a:gd name="connsiteY4-29060" fmla="*/ 124690 h 5680363"/>
              <a:gd name="connsiteX5-29061" fmla="*/ 956020 w 1747021"/>
              <a:gd name="connsiteY5-29062" fmla="*/ 69272 h 5680363"/>
              <a:gd name="connsiteX6-29063" fmla="*/ 831329 w 1747021"/>
              <a:gd name="connsiteY6-29064" fmla="*/ 0 h 5680363"/>
              <a:gd name="connsiteX7-29065" fmla="*/ 401838 w 1747021"/>
              <a:gd name="connsiteY7-29066" fmla="*/ 13854 h 5680363"/>
              <a:gd name="connsiteX8-29067" fmla="*/ 360274 w 1747021"/>
              <a:gd name="connsiteY8-29068" fmla="*/ 27709 h 5680363"/>
              <a:gd name="connsiteX9-29069" fmla="*/ 318711 w 1747021"/>
              <a:gd name="connsiteY9-29070" fmla="*/ 55418 h 5680363"/>
              <a:gd name="connsiteX10-29071" fmla="*/ 277147 w 1747021"/>
              <a:gd name="connsiteY10-29072" fmla="*/ 96981 h 5680363"/>
              <a:gd name="connsiteX11-29073" fmla="*/ 263293 w 1747021"/>
              <a:gd name="connsiteY11-29074" fmla="*/ 138545 h 5680363"/>
              <a:gd name="connsiteX12-29075" fmla="*/ 180165 w 1747021"/>
              <a:gd name="connsiteY12-29076" fmla="*/ 180109 h 5680363"/>
              <a:gd name="connsiteX13-29077" fmla="*/ 166311 w 1747021"/>
              <a:gd name="connsiteY13-29078" fmla="*/ 346363 h 5680363"/>
              <a:gd name="connsiteX14-29079" fmla="*/ 138602 w 1747021"/>
              <a:gd name="connsiteY14-29080" fmla="*/ 387927 h 5680363"/>
              <a:gd name="connsiteX15-29081" fmla="*/ 97038 w 1747021"/>
              <a:gd name="connsiteY15-29082" fmla="*/ 457200 h 5680363"/>
              <a:gd name="connsiteX16-29083" fmla="*/ 124747 w 1747021"/>
              <a:gd name="connsiteY16-29084" fmla="*/ 498763 h 5680363"/>
              <a:gd name="connsiteX17-29085" fmla="*/ 207874 w 1747021"/>
              <a:gd name="connsiteY17-29086" fmla="*/ 526472 h 5680363"/>
              <a:gd name="connsiteX18-29087" fmla="*/ 235584 w 1747021"/>
              <a:gd name="connsiteY18-29088" fmla="*/ 568036 h 5680363"/>
              <a:gd name="connsiteX19-29089" fmla="*/ 249438 w 1747021"/>
              <a:gd name="connsiteY19-29090" fmla="*/ 678872 h 5680363"/>
              <a:gd name="connsiteX20-29091" fmla="*/ 291002 w 1747021"/>
              <a:gd name="connsiteY20-29092" fmla="*/ 692727 h 5680363"/>
              <a:gd name="connsiteX21-29093" fmla="*/ 332565 w 1747021"/>
              <a:gd name="connsiteY21-29094" fmla="*/ 720436 h 5680363"/>
              <a:gd name="connsiteX22-29095" fmla="*/ 346420 w 1747021"/>
              <a:gd name="connsiteY22-29096" fmla="*/ 762000 h 5680363"/>
              <a:gd name="connsiteX23-29097" fmla="*/ 443401 w 1747021"/>
              <a:gd name="connsiteY23-29098" fmla="*/ 803564 h 5680363"/>
              <a:gd name="connsiteX24-29099" fmla="*/ 374128 w 1747021"/>
              <a:gd name="connsiteY24-29100" fmla="*/ 609601 h 5680363"/>
              <a:gd name="connsiteX25-29101" fmla="*/ 568092 w 1747021"/>
              <a:gd name="connsiteY25-29102" fmla="*/ 637310 h 5680363"/>
              <a:gd name="connsiteX26-29103" fmla="*/ 609655 w 1747021"/>
              <a:gd name="connsiteY26-29104" fmla="*/ 360219 h 5680363"/>
              <a:gd name="connsiteX27-29105" fmla="*/ 775910 w 1747021"/>
              <a:gd name="connsiteY27-29106" fmla="*/ 415637 h 5680363"/>
              <a:gd name="connsiteX28-29107" fmla="*/ 1080710 w 1747021"/>
              <a:gd name="connsiteY28-29108" fmla="*/ 290946 h 5680363"/>
              <a:gd name="connsiteX29-29109" fmla="*/ 1025293 w 1747021"/>
              <a:gd name="connsiteY29-29110" fmla="*/ 152399 h 5680363"/>
              <a:gd name="connsiteX30-29111" fmla="*/ 1011437 w 1747021"/>
              <a:gd name="connsiteY30-29112" fmla="*/ 360219 h 5680363"/>
              <a:gd name="connsiteX31-29113" fmla="*/ 1039146 w 1747021"/>
              <a:gd name="connsiteY31-29114" fmla="*/ 623455 h 5680363"/>
              <a:gd name="connsiteX32-29115" fmla="*/ 1080709 w 1747021"/>
              <a:gd name="connsiteY32-29116" fmla="*/ 762001 h 5680363"/>
              <a:gd name="connsiteX33-29117" fmla="*/ 928310 w 1747021"/>
              <a:gd name="connsiteY33-29118" fmla="*/ 886691 h 5680363"/>
              <a:gd name="connsiteX34-29119" fmla="*/ 1108419 w 1747021"/>
              <a:gd name="connsiteY34-29120" fmla="*/ 955964 h 5680363"/>
              <a:gd name="connsiteX35-29121" fmla="*/ 789764 w 1747021"/>
              <a:gd name="connsiteY35-29122" fmla="*/ 1066801 h 5680363"/>
              <a:gd name="connsiteX36-29123" fmla="*/ 775909 w 1747021"/>
              <a:gd name="connsiteY36-29124" fmla="*/ 1163782 h 5680363"/>
              <a:gd name="connsiteX37-29125" fmla="*/ 1025292 w 1747021"/>
              <a:gd name="connsiteY37-29126" fmla="*/ 1011382 h 5680363"/>
              <a:gd name="connsiteX38-29127" fmla="*/ 1080710 w 1747021"/>
              <a:gd name="connsiteY38-29128" fmla="*/ 775855 h 5680363"/>
              <a:gd name="connsiteX39-29129" fmla="*/ 1011437 w 1747021"/>
              <a:gd name="connsiteY39-29130" fmla="*/ 568037 h 5680363"/>
              <a:gd name="connsiteX40-29131" fmla="*/ 1025292 w 1747021"/>
              <a:gd name="connsiteY40-29132" fmla="*/ 332510 h 5680363"/>
              <a:gd name="connsiteX41-29133" fmla="*/ 734346 w 1747021"/>
              <a:gd name="connsiteY41-29134" fmla="*/ 429491 h 5680363"/>
              <a:gd name="connsiteX42-29135" fmla="*/ 595801 w 1747021"/>
              <a:gd name="connsiteY42-29136" fmla="*/ 346364 h 5680363"/>
              <a:gd name="connsiteX43-29137" fmla="*/ 554237 w 1747021"/>
              <a:gd name="connsiteY43-29138" fmla="*/ 665019 h 5680363"/>
              <a:gd name="connsiteX44-29139" fmla="*/ 568092 w 1747021"/>
              <a:gd name="connsiteY44-29140" fmla="*/ 678873 h 5680363"/>
              <a:gd name="connsiteX45-29141" fmla="*/ 429546 w 1747021"/>
              <a:gd name="connsiteY45-29142" fmla="*/ 581892 h 5680363"/>
              <a:gd name="connsiteX46-29143" fmla="*/ 415693 w 1747021"/>
              <a:gd name="connsiteY46-29144" fmla="*/ 1066800 h 5680363"/>
              <a:gd name="connsiteX47-29145" fmla="*/ 498820 w 1747021"/>
              <a:gd name="connsiteY47-29146" fmla="*/ 1094509 h 5680363"/>
              <a:gd name="connsiteX48-29147" fmla="*/ 609656 w 1747021"/>
              <a:gd name="connsiteY48-29148" fmla="*/ 1108363 h 5680363"/>
              <a:gd name="connsiteX49-29149" fmla="*/ 692784 w 1747021"/>
              <a:gd name="connsiteY49-29150" fmla="*/ 1136072 h 5680363"/>
              <a:gd name="connsiteX50-29151" fmla="*/ 734347 w 1747021"/>
              <a:gd name="connsiteY50-29152" fmla="*/ 1163781 h 5680363"/>
              <a:gd name="connsiteX51-29153" fmla="*/ 817474 w 1747021"/>
              <a:gd name="connsiteY51-29154" fmla="*/ 1191490 h 5680363"/>
              <a:gd name="connsiteX52-29155" fmla="*/ 845184 w 1747021"/>
              <a:gd name="connsiteY52-29156" fmla="*/ 1219200 h 5680363"/>
              <a:gd name="connsiteX53-29157" fmla="*/ 886747 w 1747021"/>
              <a:gd name="connsiteY53-29158" fmla="*/ 1233054 h 5680363"/>
              <a:gd name="connsiteX54-29159" fmla="*/ 1094565 w 1747021"/>
              <a:gd name="connsiteY54-29160" fmla="*/ 1967344 h 5680363"/>
              <a:gd name="connsiteX55-29161" fmla="*/ 942164 w 1747021"/>
              <a:gd name="connsiteY55-29162" fmla="*/ 1454728 h 5680363"/>
              <a:gd name="connsiteX56-29163" fmla="*/ 789765 w 1747021"/>
              <a:gd name="connsiteY56-29164" fmla="*/ 1288472 h 5680363"/>
              <a:gd name="connsiteX57-29165" fmla="*/ 734347 w 1747021"/>
              <a:gd name="connsiteY57-29166" fmla="*/ 1302327 h 5680363"/>
              <a:gd name="connsiteX58-29167" fmla="*/ 526529 w 1747021"/>
              <a:gd name="connsiteY58-29168" fmla="*/ 1288472 h 5680363"/>
              <a:gd name="connsiteX59-29169" fmla="*/ 443402 w 1747021"/>
              <a:gd name="connsiteY59-29170" fmla="*/ 1246909 h 5680363"/>
              <a:gd name="connsiteX60-29171" fmla="*/ 401838 w 1747021"/>
              <a:gd name="connsiteY60-29172" fmla="*/ 1233054 h 5680363"/>
              <a:gd name="connsiteX61-29173" fmla="*/ 360274 w 1747021"/>
              <a:gd name="connsiteY61-29174" fmla="*/ 1191490 h 5680363"/>
              <a:gd name="connsiteX62-29175" fmla="*/ 277147 w 1747021"/>
              <a:gd name="connsiteY62-29176" fmla="*/ 1246909 h 5680363"/>
              <a:gd name="connsiteX63-29177" fmla="*/ 263293 w 1747021"/>
              <a:gd name="connsiteY63-29178" fmla="*/ 1288472 h 5680363"/>
              <a:gd name="connsiteX64-29179" fmla="*/ 207874 w 1747021"/>
              <a:gd name="connsiteY64-29180" fmla="*/ 1371600 h 5680363"/>
              <a:gd name="connsiteX65-29181" fmla="*/ 180165 w 1747021"/>
              <a:gd name="connsiteY65-29182" fmla="*/ 1468581 h 5680363"/>
              <a:gd name="connsiteX66-29183" fmla="*/ 124747 w 1747021"/>
              <a:gd name="connsiteY66-29184" fmla="*/ 1551709 h 5680363"/>
              <a:gd name="connsiteX67-29185" fmla="*/ 69329 w 1747021"/>
              <a:gd name="connsiteY67-29186" fmla="*/ 1717963 h 5680363"/>
              <a:gd name="connsiteX68-29187" fmla="*/ 55474 w 1747021"/>
              <a:gd name="connsiteY68-29188" fmla="*/ 1759527 h 5680363"/>
              <a:gd name="connsiteX69-29189" fmla="*/ 41620 w 1747021"/>
              <a:gd name="connsiteY69-29190" fmla="*/ 1801090 h 5680363"/>
              <a:gd name="connsiteX70-29191" fmla="*/ 27765 w 1747021"/>
              <a:gd name="connsiteY70-29192" fmla="*/ 2064327 h 5680363"/>
              <a:gd name="connsiteX71-29193" fmla="*/ 13911 w 1747021"/>
              <a:gd name="connsiteY71-29194" fmla="*/ 2105890 h 5680363"/>
              <a:gd name="connsiteX72-29195" fmla="*/ 69328 w 1747021"/>
              <a:gd name="connsiteY72-29196" fmla="*/ 2576946 h 5680363"/>
              <a:gd name="connsiteX73-29197" fmla="*/ 56 w 1747021"/>
              <a:gd name="connsiteY73-29198" fmla="*/ 2798618 h 5680363"/>
              <a:gd name="connsiteX74-29199" fmla="*/ 13911 w 1747021"/>
              <a:gd name="connsiteY74-29200" fmla="*/ 2840181 h 5680363"/>
              <a:gd name="connsiteX75-29201" fmla="*/ 83184 w 1747021"/>
              <a:gd name="connsiteY75-29202" fmla="*/ 2854036 h 5680363"/>
              <a:gd name="connsiteX76-29203" fmla="*/ 138602 w 1747021"/>
              <a:gd name="connsiteY76-29204" fmla="*/ 2867890 h 5680363"/>
              <a:gd name="connsiteX77-29205" fmla="*/ 221729 w 1747021"/>
              <a:gd name="connsiteY77-29206" fmla="*/ 2840181 h 5680363"/>
              <a:gd name="connsiteX78-29207" fmla="*/ 277147 w 1747021"/>
              <a:gd name="connsiteY78-29208" fmla="*/ 2812472 h 5680363"/>
              <a:gd name="connsiteX79-29209" fmla="*/ 332565 w 1747021"/>
              <a:gd name="connsiteY79-29210" fmla="*/ 2798618 h 5680363"/>
              <a:gd name="connsiteX80-29211" fmla="*/ 457256 w 1747021"/>
              <a:gd name="connsiteY80-29212" fmla="*/ 2770909 h 5680363"/>
              <a:gd name="connsiteX81-29213" fmla="*/ 471111 w 1747021"/>
              <a:gd name="connsiteY81-29214" fmla="*/ 2729345 h 5680363"/>
              <a:gd name="connsiteX82-29215" fmla="*/ 387984 w 1747021"/>
              <a:gd name="connsiteY82-29216" fmla="*/ 2729345 h 5680363"/>
              <a:gd name="connsiteX83-29217" fmla="*/ 277147 w 1747021"/>
              <a:gd name="connsiteY83-29218" fmla="*/ 2812472 h 5680363"/>
              <a:gd name="connsiteX84-29219" fmla="*/ 221729 w 1747021"/>
              <a:gd name="connsiteY84-29220" fmla="*/ 2895600 h 5680363"/>
              <a:gd name="connsiteX85-29221" fmla="*/ 249438 w 1747021"/>
              <a:gd name="connsiteY85-29222" fmla="*/ 2937163 h 5680363"/>
              <a:gd name="connsiteX86-29223" fmla="*/ 332565 w 1747021"/>
              <a:gd name="connsiteY86-29224" fmla="*/ 2964872 h 5680363"/>
              <a:gd name="connsiteX87-29225" fmla="*/ 512674 w 1747021"/>
              <a:gd name="connsiteY87-29226" fmla="*/ 2951018 h 5680363"/>
              <a:gd name="connsiteX88-29227" fmla="*/ 637365 w 1747021"/>
              <a:gd name="connsiteY88-29228" fmla="*/ 2881746 h 5680363"/>
              <a:gd name="connsiteX89-29229" fmla="*/ 845184 w 1747021"/>
              <a:gd name="connsiteY89-29230" fmla="*/ 2909454 h 5680363"/>
              <a:gd name="connsiteX90-29231" fmla="*/ 623510 w 1747021"/>
              <a:gd name="connsiteY90-29232" fmla="*/ 2770908 h 5680363"/>
              <a:gd name="connsiteX91-29233" fmla="*/ 1011438 w 1747021"/>
              <a:gd name="connsiteY91-29234" fmla="*/ 2923309 h 5680363"/>
              <a:gd name="connsiteX92-29235" fmla="*/ 1011438 w 1747021"/>
              <a:gd name="connsiteY92-29236" fmla="*/ 2563091 h 5680363"/>
              <a:gd name="connsiteX93-29237" fmla="*/ 775911 w 1747021"/>
              <a:gd name="connsiteY93-29238" fmla="*/ 2438401 h 5680363"/>
              <a:gd name="connsiteX94-29239" fmla="*/ 471111 w 1747021"/>
              <a:gd name="connsiteY94-29240" fmla="*/ 2175163 h 5680363"/>
              <a:gd name="connsiteX95-29241" fmla="*/ 1149984 w 1747021"/>
              <a:gd name="connsiteY95-29242" fmla="*/ 2521528 h 5680363"/>
              <a:gd name="connsiteX96-29243" fmla="*/ 1454783 w 1747021"/>
              <a:gd name="connsiteY96-29244" fmla="*/ 1870364 h 5680363"/>
              <a:gd name="connsiteX97-29245" fmla="*/ 1745727 w 1747021"/>
              <a:gd name="connsiteY97-29246" fmla="*/ 942110 h 5680363"/>
              <a:gd name="connsiteX98-29247" fmla="*/ 1357801 w 1747021"/>
              <a:gd name="connsiteY98-29248" fmla="*/ 1094510 h 5680363"/>
              <a:gd name="connsiteX99-29249" fmla="*/ 1440928 w 1747021"/>
              <a:gd name="connsiteY99-29250" fmla="*/ 983673 h 5680363"/>
              <a:gd name="connsiteX100-29251" fmla="*/ 1136128 w 1747021"/>
              <a:gd name="connsiteY100-29252" fmla="*/ 928255 h 5680363"/>
              <a:gd name="connsiteX101-29253" fmla="*/ 1094564 w 1747021"/>
              <a:gd name="connsiteY101-29254" fmla="*/ 858982 h 5680363"/>
              <a:gd name="connsiteX102-29255" fmla="*/ 1066855 w 1747021"/>
              <a:gd name="connsiteY102-29256" fmla="*/ 1828801 h 5680363"/>
              <a:gd name="connsiteX103-29257" fmla="*/ 1011437 w 1747021"/>
              <a:gd name="connsiteY103-29258" fmla="*/ 2008910 h 5680363"/>
              <a:gd name="connsiteX104-29259" fmla="*/ 1066855 w 1747021"/>
              <a:gd name="connsiteY104-29260" fmla="*/ 2064328 h 5680363"/>
              <a:gd name="connsiteX105-29261" fmla="*/ 623510 w 1747021"/>
              <a:gd name="connsiteY105-29262" fmla="*/ 1524001 h 5680363"/>
              <a:gd name="connsiteX106-29263" fmla="*/ 748201 w 1747021"/>
              <a:gd name="connsiteY106-29264" fmla="*/ 1648691 h 5680363"/>
              <a:gd name="connsiteX107-29265" fmla="*/ 942166 w 1747021"/>
              <a:gd name="connsiteY107-29266" fmla="*/ 1981200 h 5680363"/>
              <a:gd name="connsiteX108-29267" fmla="*/ 1080710 w 1747021"/>
              <a:gd name="connsiteY108-29268" fmla="*/ 1745673 h 5680363"/>
              <a:gd name="connsiteX109-29269" fmla="*/ 1233110 w 1747021"/>
              <a:gd name="connsiteY109-29270" fmla="*/ 1551710 h 5680363"/>
              <a:gd name="connsiteX110-29271" fmla="*/ 1440927 w 1747021"/>
              <a:gd name="connsiteY110-29272" fmla="*/ 1690255 h 5680363"/>
              <a:gd name="connsiteX111-29273" fmla="*/ 1260818 w 1747021"/>
              <a:gd name="connsiteY111-29274" fmla="*/ 1482437 h 5680363"/>
              <a:gd name="connsiteX112-29275" fmla="*/ 1316237 w 1747021"/>
              <a:gd name="connsiteY112-29276" fmla="*/ 1468582 h 5680363"/>
              <a:gd name="connsiteX113-29277" fmla="*/ 1482493 w 1747021"/>
              <a:gd name="connsiteY113-29278" fmla="*/ 1385456 h 5680363"/>
              <a:gd name="connsiteX114-29279" fmla="*/ 1607183 w 1747021"/>
              <a:gd name="connsiteY114-29280" fmla="*/ 1634837 h 5680363"/>
              <a:gd name="connsiteX115-29281" fmla="*/ 1496346 w 1747021"/>
              <a:gd name="connsiteY115-29282" fmla="*/ 1704110 h 5680363"/>
              <a:gd name="connsiteX116-29283" fmla="*/ 1621037 w 1747021"/>
              <a:gd name="connsiteY116-29284" fmla="*/ 1676401 h 5680363"/>
              <a:gd name="connsiteX117-29285" fmla="*/ 1607184 w 1747021"/>
              <a:gd name="connsiteY117-29286" fmla="*/ 1870364 h 5680363"/>
              <a:gd name="connsiteX118-29287" fmla="*/ 1177693 w 1747021"/>
              <a:gd name="connsiteY118-29288" fmla="*/ 1620983 h 5680363"/>
              <a:gd name="connsiteX119-29289" fmla="*/ 1440928 w 1747021"/>
              <a:gd name="connsiteY119-29290" fmla="*/ 1787237 h 5680363"/>
              <a:gd name="connsiteX120-29291" fmla="*/ 1260820 w 1747021"/>
              <a:gd name="connsiteY120-29292" fmla="*/ 2313710 h 5680363"/>
              <a:gd name="connsiteX121-29293" fmla="*/ 1177693 w 1747021"/>
              <a:gd name="connsiteY121-29294" fmla="*/ 2507673 h 5680363"/>
              <a:gd name="connsiteX122-29295" fmla="*/ 1053002 w 1747021"/>
              <a:gd name="connsiteY122-29296" fmla="*/ 2521528 h 5680363"/>
              <a:gd name="connsiteX123-29297" fmla="*/ 1011438 w 1747021"/>
              <a:gd name="connsiteY123-29298" fmla="*/ 3048000 h 5680363"/>
              <a:gd name="connsiteX124-29299" fmla="*/ 291002 w 1747021"/>
              <a:gd name="connsiteY124-29300" fmla="*/ 3034145 h 5680363"/>
              <a:gd name="connsiteX125-29301" fmla="*/ 235584 w 1747021"/>
              <a:gd name="connsiteY125-29302" fmla="*/ 3020290 h 5680363"/>
              <a:gd name="connsiteX126-29303" fmla="*/ 124747 w 1747021"/>
              <a:gd name="connsiteY126-29304" fmla="*/ 3006436 h 5680363"/>
              <a:gd name="connsiteX127-29305" fmla="*/ 83184 w 1747021"/>
              <a:gd name="connsiteY127-29306" fmla="*/ 2895600 h 5680363"/>
              <a:gd name="connsiteX128-29307" fmla="*/ 55474 w 1747021"/>
              <a:gd name="connsiteY128-29308" fmla="*/ 2854036 h 5680363"/>
              <a:gd name="connsiteX129-29309" fmla="*/ 69329 w 1747021"/>
              <a:gd name="connsiteY129-29310" fmla="*/ 2895600 h 5680363"/>
              <a:gd name="connsiteX130-29311" fmla="*/ 83184 w 1747021"/>
              <a:gd name="connsiteY130-29312" fmla="*/ 3255818 h 5680363"/>
              <a:gd name="connsiteX131-29313" fmla="*/ 110893 w 1747021"/>
              <a:gd name="connsiteY131-29314" fmla="*/ 3297381 h 5680363"/>
              <a:gd name="connsiteX132-29315" fmla="*/ 124747 w 1747021"/>
              <a:gd name="connsiteY132-29316" fmla="*/ 3338945 h 5680363"/>
              <a:gd name="connsiteX133-29317" fmla="*/ 138602 w 1747021"/>
              <a:gd name="connsiteY133-29318" fmla="*/ 3574472 h 5680363"/>
              <a:gd name="connsiteX134-29319" fmla="*/ 180165 w 1747021"/>
              <a:gd name="connsiteY134-29320" fmla="*/ 3657600 h 5680363"/>
              <a:gd name="connsiteX135-29321" fmla="*/ 207874 w 1747021"/>
              <a:gd name="connsiteY135-29322" fmla="*/ 3740727 h 5680363"/>
              <a:gd name="connsiteX136-29323" fmla="*/ 263293 w 1747021"/>
              <a:gd name="connsiteY136-29324" fmla="*/ 3810000 h 5680363"/>
              <a:gd name="connsiteX137-29325" fmla="*/ 401838 w 1747021"/>
              <a:gd name="connsiteY137-29326" fmla="*/ 4544290 h 5680363"/>
              <a:gd name="connsiteX138-29327" fmla="*/ 471111 w 1747021"/>
              <a:gd name="connsiteY138-29328" fmla="*/ 5583382 h 5680363"/>
              <a:gd name="connsiteX139-29329" fmla="*/ 443402 w 1747021"/>
              <a:gd name="connsiteY139-29330" fmla="*/ 5181601 h 5680363"/>
              <a:gd name="connsiteX140-29331" fmla="*/ 332565 w 1747021"/>
              <a:gd name="connsiteY140-29332" fmla="*/ 3976254 h 5680363"/>
              <a:gd name="connsiteX141-29333" fmla="*/ 207874 w 1747021"/>
              <a:gd name="connsiteY141-29334" fmla="*/ 5264727 h 5680363"/>
              <a:gd name="connsiteX142-29335" fmla="*/ 166311 w 1747021"/>
              <a:gd name="connsiteY142-29336" fmla="*/ 5541818 h 5680363"/>
              <a:gd name="connsiteX143-29337" fmla="*/ 138602 w 1747021"/>
              <a:gd name="connsiteY143-29338" fmla="*/ 5583381 h 5680363"/>
              <a:gd name="connsiteX144-29339" fmla="*/ 304856 w 1747021"/>
              <a:gd name="connsiteY144-29340" fmla="*/ 5611091 h 5680363"/>
              <a:gd name="connsiteX145-29341" fmla="*/ 706638 w 1747021"/>
              <a:gd name="connsiteY145-29342" fmla="*/ 5597237 h 5680363"/>
              <a:gd name="connsiteX146-29343" fmla="*/ 748202 w 1747021"/>
              <a:gd name="connsiteY146-29344" fmla="*/ 5389419 h 5680363"/>
              <a:gd name="connsiteX147-29345" fmla="*/ 748202 w 1747021"/>
              <a:gd name="connsiteY147-29346" fmla="*/ 3893128 h 5680363"/>
              <a:gd name="connsiteX148-29347" fmla="*/ 706638 w 1747021"/>
              <a:gd name="connsiteY148-29348" fmla="*/ 3075710 h 5680363"/>
              <a:gd name="connsiteX149-29349" fmla="*/ 845184 w 1747021"/>
              <a:gd name="connsiteY149-29350" fmla="*/ 3061855 h 5680363"/>
              <a:gd name="connsiteX150-29351" fmla="*/ 1011438 w 1747021"/>
              <a:gd name="connsiteY150-29352" fmla="*/ 3048001 h 5680363"/>
              <a:gd name="connsiteX151-29353" fmla="*/ 1053002 w 1747021"/>
              <a:gd name="connsiteY151-29354" fmla="*/ 3034146 h 5680363"/>
              <a:gd name="connsiteX152-29355" fmla="*/ 1080711 w 1747021"/>
              <a:gd name="connsiteY152-29356" fmla="*/ 3283528 h 5680363"/>
              <a:gd name="connsiteX153-29357" fmla="*/ 1149984 w 1747021"/>
              <a:gd name="connsiteY153-29358" fmla="*/ 3713020 h 5680363"/>
              <a:gd name="connsiteX154-29359" fmla="*/ 1177694 w 1747021"/>
              <a:gd name="connsiteY154-29360" fmla="*/ 4904510 h 5680363"/>
              <a:gd name="connsiteX155-29361" fmla="*/ 1094564 w 1747021"/>
              <a:gd name="connsiteY155-29362" fmla="*/ 5680363 h 5680363"/>
              <a:gd name="connsiteX0-29363" fmla="*/ 969874 w 1630849"/>
              <a:gd name="connsiteY0-29364" fmla="*/ 304800 h 5680363"/>
              <a:gd name="connsiteX1-29365" fmla="*/ 900602 w 1630849"/>
              <a:gd name="connsiteY1-29366" fmla="*/ 374072 h 5680363"/>
              <a:gd name="connsiteX2-29367" fmla="*/ 1094565 w 1630849"/>
              <a:gd name="connsiteY2-29368" fmla="*/ 277090 h 5680363"/>
              <a:gd name="connsiteX3-29369" fmla="*/ 1122274 w 1630849"/>
              <a:gd name="connsiteY3-29370" fmla="*/ 277090 h 5680363"/>
              <a:gd name="connsiteX4-29371" fmla="*/ 1025293 w 1630849"/>
              <a:gd name="connsiteY4-29372" fmla="*/ 124690 h 5680363"/>
              <a:gd name="connsiteX5-29373" fmla="*/ 956020 w 1630849"/>
              <a:gd name="connsiteY5-29374" fmla="*/ 69272 h 5680363"/>
              <a:gd name="connsiteX6-29375" fmla="*/ 831329 w 1630849"/>
              <a:gd name="connsiteY6-29376" fmla="*/ 0 h 5680363"/>
              <a:gd name="connsiteX7-29377" fmla="*/ 401838 w 1630849"/>
              <a:gd name="connsiteY7-29378" fmla="*/ 13854 h 5680363"/>
              <a:gd name="connsiteX8-29379" fmla="*/ 360274 w 1630849"/>
              <a:gd name="connsiteY8-29380" fmla="*/ 27709 h 5680363"/>
              <a:gd name="connsiteX9-29381" fmla="*/ 318711 w 1630849"/>
              <a:gd name="connsiteY9-29382" fmla="*/ 55418 h 5680363"/>
              <a:gd name="connsiteX10-29383" fmla="*/ 277147 w 1630849"/>
              <a:gd name="connsiteY10-29384" fmla="*/ 96981 h 5680363"/>
              <a:gd name="connsiteX11-29385" fmla="*/ 263293 w 1630849"/>
              <a:gd name="connsiteY11-29386" fmla="*/ 138545 h 5680363"/>
              <a:gd name="connsiteX12-29387" fmla="*/ 180165 w 1630849"/>
              <a:gd name="connsiteY12-29388" fmla="*/ 180109 h 5680363"/>
              <a:gd name="connsiteX13-29389" fmla="*/ 166311 w 1630849"/>
              <a:gd name="connsiteY13-29390" fmla="*/ 346363 h 5680363"/>
              <a:gd name="connsiteX14-29391" fmla="*/ 138602 w 1630849"/>
              <a:gd name="connsiteY14-29392" fmla="*/ 387927 h 5680363"/>
              <a:gd name="connsiteX15-29393" fmla="*/ 97038 w 1630849"/>
              <a:gd name="connsiteY15-29394" fmla="*/ 457200 h 5680363"/>
              <a:gd name="connsiteX16-29395" fmla="*/ 124747 w 1630849"/>
              <a:gd name="connsiteY16-29396" fmla="*/ 498763 h 5680363"/>
              <a:gd name="connsiteX17-29397" fmla="*/ 207874 w 1630849"/>
              <a:gd name="connsiteY17-29398" fmla="*/ 526472 h 5680363"/>
              <a:gd name="connsiteX18-29399" fmla="*/ 235584 w 1630849"/>
              <a:gd name="connsiteY18-29400" fmla="*/ 568036 h 5680363"/>
              <a:gd name="connsiteX19-29401" fmla="*/ 249438 w 1630849"/>
              <a:gd name="connsiteY19-29402" fmla="*/ 678872 h 5680363"/>
              <a:gd name="connsiteX20-29403" fmla="*/ 291002 w 1630849"/>
              <a:gd name="connsiteY20-29404" fmla="*/ 692727 h 5680363"/>
              <a:gd name="connsiteX21-29405" fmla="*/ 332565 w 1630849"/>
              <a:gd name="connsiteY21-29406" fmla="*/ 720436 h 5680363"/>
              <a:gd name="connsiteX22-29407" fmla="*/ 346420 w 1630849"/>
              <a:gd name="connsiteY22-29408" fmla="*/ 762000 h 5680363"/>
              <a:gd name="connsiteX23-29409" fmla="*/ 443401 w 1630849"/>
              <a:gd name="connsiteY23-29410" fmla="*/ 803564 h 5680363"/>
              <a:gd name="connsiteX24-29411" fmla="*/ 374128 w 1630849"/>
              <a:gd name="connsiteY24-29412" fmla="*/ 609601 h 5680363"/>
              <a:gd name="connsiteX25-29413" fmla="*/ 568092 w 1630849"/>
              <a:gd name="connsiteY25-29414" fmla="*/ 637310 h 5680363"/>
              <a:gd name="connsiteX26-29415" fmla="*/ 609655 w 1630849"/>
              <a:gd name="connsiteY26-29416" fmla="*/ 360219 h 5680363"/>
              <a:gd name="connsiteX27-29417" fmla="*/ 775910 w 1630849"/>
              <a:gd name="connsiteY27-29418" fmla="*/ 415637 h 5680363"/>
              <a:gd name="connsiteX28-29419" fmla="*/ 1080710 w 1630849"/>
              <a:gd name="connsiteY28-29420" fmla="*/ 290946 h 5680363"/>
              <a:gd name="connsiteX29-29421" fmla="*/ 1025293 w 1630849"/>
              <a:gd name="connsiteY29-29422" fmla="*/ 152399 h 5680363"/>
              <a:gd name="connsiteX30-29423" fmla="*/ 1011437 w 1630849"/>
              <a:gd name="connsiteY30-29424" fmla="*/ 360219 h 5680363"/>
              <a:gd name="connsiteX31-29425" fmla="*/ 1039146 w 1630849"/>
              <a:gd name="connsiteY31-29426" fmla="*/ 623455 h 5680363"/>
              <a:gd name="connsiteX32-29427" fmla="*/ 1080709 w 1630849"/>
              <a:gd name="connsiteY32-29428" fmla="*/ 762001 h 5680363"/>
              <a:gd name="connsiteX33-29429" fmla="*/ 928310 w 1630849"/>
              <a:gd name="connsiteY33-29430" fmla="*/ 886691 h 5680363"/>
              <a:gd name="connsiteX34-29431" fmla="*/ 1108419 w 1630849"/>
              <a:gd name="connsiteY34-29432" fmla="*/ 955964 h 5680363"/>
              <a:gd name="connsiteX35-29433" fmla="*/ 789764 w 1630849"/>
              <a:gd name="connsiteY35-29434" fmla="*/ 1066801 h 5680363"/>
              <a:gd name="connsiteX36-29435" fmla="*/ 775909 w 1630849"/>
              <a:gd name="connsiteY36-29436" fmla="*/ 1163782 h 5680363"/>
              <a:gd name="connsiteX37-29437" fmla="*/ 1025292 w 1630849"/>
              <a:gd name="connsiteY37-29438" fmla="*/ 1011382 h 5680363"/>
              <a:gd name="connsiteX38-29439" fmla="*/ 1080710 w 1630849"/>
              <a:gd name="connsiteY38-29440" fmla="*/ 775855 h 5680363"/>
              <a:gd name="connsiteX39-29441" fmla="*/ 1011437 w 1630849"/>
              <a:gd name="connsiteY39-29442" fmla="*/ 568037 h 5680363"/>
              <a:gd name="connsiteX40-29443" fmla="*/ 1025292 w 1630849"/>
              <a:gd name="connsiteY40-29444" fmla="*/ 332510 h 5680363"/>
              <a:gd name="connsiteX41-29445" fmla="*/ 734346 w 1630849"/>
              <a:gd name="connsiteY41-29446" fmla="*/ 429491 h 5680363"/>
              <a:gd name="connsiteX42-29447" fmla="*/ 595801 w 1630849"/>
              <a:gd name="connsiteY42-29448" fmla="*/ 346364 h 5680363"/>
              <a:gd name="connsiteX43-29449" fmla="*/ 554237 w 1630849"/>
              <a:gd name="connsiteY43-29450" fmla="*/ 665019 h 5680363"/>
              <a:gd name="connsiteX44-29451" fmla="*/ 568092 w 1630849"/>
              <a:gd name="connsiteY44-29452" fmla="*/ 678873 h 5680363"/>
              <a:gd name="connsiteX45-29453" fmla="*/ 429546 w 1630849"/>
              <a:gd name="connsiteY45-29454" fmla="*/ 581892 h 5680363"/>
              <a:gd name="connsiteX46-29455" fmla="*/ 415693 w 1630849"/>
              <a:gd name="connsiteY46-29456" fmla="*/ 1066800 h 5680363"/>
              <a:gd name="connsiteX47-29457" fmla="*/ 498820 w 1630849"/>
              <a:gd name="connsiteY47-29458" fmla="*/ 1094509 h 5680363"/>
              <a:gd name="connsiteX48-29459" fmla="*/ 609656 w 1630849"/>
              <a:gd name="connsiteY48-29460" fmla="*/ 1108363 h 5680363"/>
              <a:gd name="connsiteX49-29461" fmla="*/ 692784 w 1630849"/>
              <a:gd name="connsiteY49-29462" fmla="*/ 1136072 h 5680363"/>
              <a:gd name="connsiteX50-29463" fmla="*/ 734347 w 1630849"/>
              <a:gd name="connsiteY50-29464" fmla="*/ 1163781 h 5680363"/>
              <a:gd name="connsiteX51-29465" fmla="*/ 817474 w 1630849"/>
              <a:gd name="connsiteY51-29466" fmla="*/ 1191490 h 5680363"/>
              <a:gd name="connsiteX52-29467" fmla="*/ 845184 w 1630849"/>
              <a:gd name="connsiteY52-29468" fmla="*/ 1219200 h 5680363"/>
              <a:gd name="connsiteX53-29469" fmla="*/ 886747 w 1630849"/>
              <a:gd name="connsiteY53-29470" fmla="*/ 1233054 h 5680363"/>
              <a:gd name="connsiteX54-29471" fmla="*/ 1094565 w 1630849"/>
              <a:gd name="connsiteY54-29472" fmla="*/ 1967344 h 5680363"/>
              <a:gd name="connsiteX55-29473" fmla="*/ 942164 w 1630849"/>
              <a:gd name="connsiteY55-29474" fmla="*/ 1454728 h 5680363"/>
              <a:gd name="connsiteX56-29475" fmla="*/ 789765 w 1630849"/>
              <a:gd name="connsiteY56-29476" fmla="*/ 1288472 h 5680363"/>
              <a:gd name="connsiteX57-29477" fmla="*/ 734347 w 1630849"/>
              <a:gd name="connsiteY57-29478" fmla="*/ 1302327 h 5680363"/>
              <a:gd name="connsiteX58-29479" fmla="*/ 526529 w 1630849"/>
              <a:gd name="connsiteY58-29480" fmla="*/ 1288472 h 5680363"/>
              <a:gd name="connsiteX59-29481" fmla="*/ 443402 w 1630849"/>
              <a:gd name="connsiteY59-29482" fmla="*/ 1246909 h 5680363"/>
              <a:gd name="connsiteX60-29483" fmla="*/ 401838 w 1630849"/>
              <a:gd name="connsiteY60-29484" fmla="*/ 1233054 h 5680363"/>
              <a:gd name="connsiteX61-29485" fmla="*/ 360274 w 1630849"/>
              <a:gd name="connsiteY61-29486" fmla="*/ 1191490 h 5680363"/>
              <a:gd name="connsiteX62-29487" fmla="*/ 277147 w 1630849"/>
              <a:gd name="connsiteY62-29488" fmla="*/ 1246909 h 5680363"/>
              <a:gd name="connsiteX63-29489" fmla="*/ 263293 w 1630849"/>
              <a:gd name="connsiteY63-29490" fmla="*/ 1288472 h 5680363"/>
              <a:gd name="connsiteX64-29491" fmla="*/ 207874 w 1630849"/>
              <a:gd name="connsiteY64-29492" fmla="*/ 1371600 h 5680363"/>
              <a:gd name="connsiteX65-29493" fmla="*/ 180165 w 1630849"/>
              <a:gd name="connsiteY65-29494" fmla="*/ 1468581 h 5680363"/>
              <a:gd name="connsiteX66-29495" fmla="*/ 124747 w 1630849"/>
              <a:gd name="connsiteY66-29496" fmla="*/ 1551709 h 5680363"/>
              <a:gd name="connsiteX67-29497" fmla="*/ 69329 w 1630849"/>
              <a:gd name="connsiteY67-29498" fmla="*/ 1717963 h 5680363"/>
              <a:gd name="connsiteX68-29499" fmla="*/ 55474 w 1630849"/>
              <a:gd name="connsiteY68-29500" fmla="*/ 1759527 h 5680363"/>
              <a:gd name="connsiteX69-29501" fmla="*/ 41620 w 1630849"/>
              <a:gd name="connsiteY69-29502" fmla="*/ 1801090 h 5680363"/>
              <a:gd name="connsiteX70-29503" fmla="*/ 27765 w 1630849"/>
              <a:gd name="connsiteY70-29504" fmla="*/ 2064327 h 5680363"/>
              <a:gd name="connsiteX71-29505" fmla="*/ 13911 w 1630849"/>
              <a:gd name="connsiteY71-29506" fmla="*/ 2105890 h 5680363"/>
              <a:gd name="connsiteX72-29507" fmla="*/ 69328 w 1630849"/>
              <a:gd name="connsiteY72-29508" fmla="*/ 2576946 h 5680363"/>
              <a:gd name="connsiteX73-29509" fmla="*/ 56 w 1630849"/>
              <a:gd name="connsiteY73-29510" fmla="*/ 2798618 h 5680363"/>
              <a:gd name="connsiteX74-29511" fmla="*/ 13911 w 1630849"/>
              <a:gd name="connsiteY74-29512" fmla="*/ 2840181 h 5680363"/>
              <a:gd name="connsiteX75-29513" fmla="*/ 83184 w 1630849"/>
              <a:gd name="connsiteY75-29514" fmla="*/ 2854036 h 5680363"/>
              <a:gd name="connsiteX76-29515" fmla="*/ 138602 w 1630849"/>
              <a:gd name="connsiteY76-29516" fmla="*/ 2867890 h 5680363"/>
              <a:gd name="connsiteX77-29517" fmla="*/ 221729 w 1630849"/>
              <a:gd name="connsiteY77-29518" fmla="*/ 2840181 h 5680363"/>
              <a:gd name="connsiteX78-29519" fmla="*/ 277147 w 1630849"/>
              <a:gd name="connsiteY78-29520" fmla="*/ 2812472 h 5680363"/>
              <a:gd name="connsiteX79-29521" fmla="*/ 332565 w 1630849"/>
              <a:gd name="connsiteY79-29522" fmla="*/ 2798618 h 5680363"/>
              <a:gd name="connsiteX80-29523" fmla="*/ 457256 w 1630849"/>
              <a:gd name="connsiteY80-29524" fmla="*/ 2770909 h 5680363"/>
              <a:gd name="connsiteX81-29525" fmla="*/ 471111 w 1630849"/>
              <a:gd name="connsiteY81-29526" fmla="*/ 2729345 h 5680363"/>
              <a:gd name="connsiteX82-29527" fmla="*/ 387984 w 1630849"/>
              <a:gd name="connsiteY82-29528" fmla="*/ 2729345 h 5680363"/>
              <a:gd name="connsiteX83-29529" fmla="*/ 277147 w 1630849"/>
              <a:gd name="connsiteY83-29530" fmla="*/ 2812472 h 5680363"/>
              <a:gd name="connsiteX84-29531" fmla="*/ 221729 w 1630849"/>
              <a:gd name="connsiteY84-29532" fmla="*/ 2895600 h 5680363"/>
              <a:gd name="connsiteX85-29533" fmla="*/ 249438 w 1630849"/>
              <a:gd name="connsiteY85-29534" fmla="*/ 2937163 h 5680363"/>
              <a:gd name="connsiteX86-29535" fmla="*/ 332565 w 1630849"/>
              <a:gd name="connsiteY86-29536" fmla="*/ 2964872 h 5680363"/>
              <a:gd name="connsiteX87-29537" fmla="*/ 512674 w 1630849"/>
              <a:gd name="connsiteY87-29538" fmla="*/ 2951018 h 5680363"/>
              <a:gd name="connsiteX88-29539" fmla="*/ 637365 w 1630849"/>
              <a:gd name="connsiteY88-29540" fmla="*/ 2881746 h 5680363"/>
              <a:gd name="connsiteX89-29541" fmla="*/ 845184 w 1630849"/>
              <a:gd name="connsiteY89-29542" fmla="*/ 2909454 h 5680363"/>
              <a:gd name="connsiteX90-29543" fmla="*/ 623510 w 1630849"/>
              <a:gd name="connsiteY90-29544" fmla="*/ 2770908 h 5680363"/>
              <a:gd name="connsiteX91-29545" fmla="*/ 1011438 w 1630849"/>
              <a:gd name="connsiteY91-29546" fmla="*/ 2923309 h 5680363"/>
              <a:gd name="connsiteX92-29547" fmla="*/ 1011438 w 1630849"/>
              <a:gd name="connsiteY92-29548" fmla="*/ 2563091 h 5680363"/>
              <a:gd name="connsiteX93-29549" fmla="*/ 775911 w 1630849"/>
              <a:gd name="connsiteY93-29550" fmla="*/ 2438401 h 5680363"/>
              <a:gd name="connsiteX94-29551" fmla="*/ 471111 w 1630849"/>
              <a:gd name="connsiteY94-29552" fmla="*/ 2175163 h 5680363"/>
              <a:gd name="connsiteX95-29553" fmla="*/ 1149984 w 1630849"/>
              <a:gd name="connsiteY95-29554" fmla="*/ 2521528 h 5680363"/>
              <a:gd name="connsiteX96-29555" fmla="*/ 1454783 w 1630849"/>
              <a:gd name="connsiteY96-29556" fmla="*/ 1870364 h 5680363"/>
              <a:gd name="connsiteX97-29557" fmla="*/ 1357800 w 1630849"/>
              <a:gd name="connsiteY97-29558" fmla="*/ 1316182 h 5680363"/>
              <a:gd name="connsiteX98-29559" fmla="*/ 1357801 w 1630849"/>
              <a:gd name="connsiteY98-29560" fmla="*/ 1094510 h 5680363"/>
              <a:gd name="connsiteX99-29561" fmla="*/ 1440928 w 1630849"/>
              <a:gd name="connsiteY99-29562" fmla="*/ 983673 h 5680363"/>
              <a:gd name="connsiteX100-29563" fmla="*/ 1136128 w 1630849"/>
              <a:gd name="connsiteY100-29564" fmla="*/ 928255 h 5680363"/>
              <a:gd name="connsiteX101-29565" fmla="*/ 1094564 w 1630849"/>
              <a:gd name="connsiteY101-29566" fmla="*/ 858982 h 5680363"/>
              <a:gd name="connsiteX102-29567" fmla="*/ 1066855 w 1630849"/>
              <a:gd name="connsiteY102-29568" fmla="*/ 1828801 h 5680363"/>
              <a:gd name="connsiteX103-29569" fmla="*/ 1011437 w 1630849"/>
              <a:gd name="connsiteY103-29570" fmla="*/ 2008910 h 5680363"/>
              <a:gd name="connsiteX104-29571" fmla="*/ 1066855 w 1630849"/>
              <a:gd name="connsiteY104-29572" fmla="*/ 2064328 h 5680363"/>
              <a:gd name="connsiteX105-29573" fmla="*/ 623510 w 1630849"/>
              <a:gd name="connsiteY105-29574" fmla="*/ 1524001 h 5680363"/>
              <a:gd name="connsiteX106-29575" fmla="*/ 748201 w 1630849"/>
              <a:gd name="connsiteY106-29576" fmla="*/ 1648691 h 5680363"/>
              <a:gd name="connsiteX107-29577" fmla="*/ 942166 w 1630849"/>
              <a:gd name="connsiteY107-29578" fmla="*/ 1981200 h 5680363"/>
              <a:gd name="connsiteX108-29579" fmla="*/ 1080710 w 1630849"/>
              <a:gd name="connsiteY108-29580" fmla="*/ 1745673 h 5680363"/>
              <a:gd name="connsiteX109-29581" fmla="*/ 1233110 w 1630849"/>
              <a:gd name="connsiteY109-29582" fmla="*/ 1551710 h 5680363"/>
              <a:gd name="connsiteX110-29583" fmla="*/ 1440927 w 1630849"/>
              <a:gd name="connsiteY110-29584" fmla="*/ 1690255 h 5680363"/>
              <a:gd name="connsiteX111-29585" fmla="*/ 1260818 w 1630849"/>
              <a:gd name="connsiteY111-29586" fmla="*/ 1482437 h 5680363"/>
              <a:gd name="connsiteX112-29587" fmla="*/ 1316237 w 1630849"/>
              <a:gd name="connsiteY112-29588" fmla="*/ 1468582 h 5680363"/>
              <a:gd name="connsiteX113-29589" fmla="*/ 1482493 w 1630849"/>
              <a:gd name="connsiteY113-29590" fmla="*/ 1385456 h 5680363"/>
              <a:gd name="connsiteX114-29591" fmla="*/ 1607183 w 1630849"/>
              <a:gd name="connsiteY114-29592" fmla="*/ 1634837 h 5680363"/>
              <a:gd name="connsiteX115-29593" fmla="*/ 1496346 w 1630849"/>
              <a:gd name="connsiteY115-29594" fmla="*/ 1704110 h 5680363"/>
              <a:gd name="connsiteX116-29595" fmla="*/ 1621037 w 1630849"/>
              <a:gd name="connsiteY116-29596" fmla="*/ 1676401 h 5680363"/>
              <a:gd name="connsiteX117-29597" fmla="*/ 1607184 w 1630849"/>
              <a:gd name="connsiteY117-29598" fmla="*/ 1870364 h 5680363"/>
              <a:gd name="connsiteX118-29599" fmla="*/ 1177693 w 1630849"/>
              <a:gd name="connsiteY118-29600" fmla="*/ 1620983 h 5680363"/>
              <a:gd name="connsiteX119-29601" fmla="*/ 1440928 w 1630849"/>
              <a:gd name="connsiteY119-29602" fmla="*/ 1787237 h 5680363"/>
              <a:gd name="connsiteX120-29603" fmla="*/ 1260820 w 1630849"/>
              <a:gd name="connsiteY120-29604" fmla="*/ 2313710 h 5680363"/>
              <a:gd name="connsiteX121-29605" fmla="*/ 1177693 w 1630849"/>
              <a:gd name="connsiteY121-29606" fmla="*/ 2507673 h 5680363"/>
              <a:gd name="connsiteX122-29607" fmla="*/ 1053002 w 1630849"/>
              <a:gd name="connsiteY122-29608" fmla="*/ 2521528 h 5680363"/>
              <a:gd name="connsiteX123-29609" fmla="*/ 1011438 w 1630849"/>
              <a:gd name="connsiteY123-29610" fmla="*/ 3048000 h 5680363"/>
              <a:gd name="connsiteX124-29611" fmla="*/ 291002 w 1630849"/>
              <a:gd name="connsiteY124-29612" fmla="*/ 3034145 h 5680363"/>
              <a:gd name="connsiteX125-29613" fmla="*/ 235584 w 1630849"/>
              <a:gd name="connsiteY125-29614" fmla="*/ 3020290 h 5680363"/>
              <a:gd name="connsiteX126-29615" fmla="*/ 124747 w 1630849"/>
              <a:gd name="connsiteY126-29616" fmla="*/ 3006436 h 5680363"/>
              <a:gd name="connsiteX127-29617" fmla="*/ 83184 w 1630849"/>
              <a:gd name="connsiteY127-29618" fmla="*/ 2895600 h 5680363"/>
              <a:gd name="connsiteX128-29619" fmla="*/ 55474 w 1630849"/>
              <a:gd name="connsiteY128-29620" fmla="*/ 2854036 h 5680363"/>
              <a:gd name="connsiteX129-29621" fmla="*/ 69329 w 1630849"/>
              <a:gd name="connsiteY129-29622" fmla="*/ 2895600 h 5680363"/>
              <a:gd name="connsiteX130-29623" fmla="*/ 83184 w 1630849"/>
              <a:gd name="connsiteY130-29624" fmla="*/ 3255818 h 5680363"/>
              <a:gd name="connsiteX131-29625" fmla="*/ 110893 w 1630849"/>
              <a:gd name="connsiteY131-29626" fmla="*/ 3297381 h 5680363"/>
              <a:gd name="connsiteX132-29627" fmla="*/ 124747 w 1630849"/>
              <a:gd name="connsiteY132-29628" fmla="*/ 3338945 h 5680363"/>
              <a:gd name="connsiteX133-29629" fmla="*/ 138602 w 1630849"/>
              <a:gd name="connsiteY133-29630" fmla="*/ 3574472 h 5680363"/>
              <a:gd name="connsiteX134-29631" fmla="*/ 180165 w 1630849"/>
              <a:gd name="connsiteY134-29632" fmla="*/ 3657600 h 5680363"/>
              <a:gd name="connsiteX135-29633" fmla="*/ 207874 w 1630849"/>
              <a:gd name="connsiteY135-29634" fmla="*/ 3740727 h 5680363"/>
              <a:gd name="connsiteX136-29635" fmla="*/ 263293 w 1630849"/>
              <a:gd name="connsiteY136-29636" fmla="*/ 3810000 h 5680363"/>
              <a:gd name="connsiteX137-29637" fmla="*/ 401838 w 1630849"/>
              <a:gd name="connsiteY137-29638" fmla="*/ 4544290 h 5680363"/>
              <a:gd name="connsiteX138-29639" fmla="*/ 471111 w 1630849"/>
              <a:gd name="connsiteY138-29640" fmla="*/ 5583382 h 5680363"/>
              <a:gd name="connsiteX139-29641" fmla="*/ 443402 w 1630849"/>
              <a:gd name="connsiteY139-29642" fmla="*/ 5181601 h 5680363"/>
              <a:gd name="connsiteX140-29643" fmla="*/ 332565 w 1630849"/>
              <a:gd name="connsiteY140-29644" fmla="*/ 3976254 h 5680363"/>
              <a:gd name="connsiteX141-29645" fmla="*/ 207874 w 1630849"/>
              <a:gd name="connsiteY141-29646" fmla="*/ 5264727 h 5680363"/>
              <a:gd name="connsiteX142-29647" fmla="*/ 166311 w 1630849"/>
              <a:gd name="connsiteY142-29648" fmla="*/ 5541818 h 5680363"/>
              <a:gd name="connsiteX143-29649" fmla="*/ 138602 w 1630849"/>
              <a:gd name="connsiteY143-29650" fmla="*/ 5583381 h 5680363"/>
              <a:gd name="connsiteX144-29651" fmla="*/ 304856 w 1630849"/>
              <a:gd name="connsiteY144-29652" fmla="*/ 5611091 h 5680363"/>
              <a:gd name="connsiteX145-29653" fmla="*/ 706638 w 1630849"/>
              <a:gd name="connsiteY145-29654" fmla="*/ 5597237 h 5680363"/>
              <a:gd name="connsiteX146-29655" fmla="*/ 748202 w 1630849"/>
              <a:gd name="connsiteY146-29656" fmla="*/ 5389419 h 5680363"/>
              <a:gd name="connsiteX147-29657" fmla="*/ 748202 w 1630849"/>
              <a:gd name="connsiteY147-29658" fmla="*/ 3893128 h 5680363"/>
              <a:gd name="connsiteX148-29659" fmla="*/ 706638 w 1630849"/>
              <a:gd name="connsiteY148-29660" fmla="*/ 3075710 h 5680363"/>
              <a:gd name="connsiteX149-29661" fmla="*/ 845184 w 1630849"/>
              <a:gd name="connsiteY149-29662" fmla="*/ 3061855 h 5680363"/>
              <a:gd name="connsiteX150-29663" fmla="*/ 1011438 w 1630849"/>
              <a:gd name="connsiteY150-29664" fmla="*/ 3048001 h 5680363"/>
              <a:gd name="connsiteX151-29665" fmla="*/ 1053002 w 1630849"/>
              <a:gd name="connsiteY151-29666" fmla="*/ 3034146 h 5680363"/>
              <a:gd name="connsiteX152-29667" fmla="*/ 1080711 w 1630849"/>
              <a:gd name="connsiteY152-29668" fmla="*/ 3283528 h 5680363"/>
              <a:gd name="connsiteX153-29669" fmla="*/ 1149984 w 1630849"/>
              <a:gd name="connsiteY153-29670" fmla="*/ 3713020 h 5680363"/>
              <a:gd name="connsiteX154-29671" fmla="*/ 1177694 w 1630849"/>
              <a:gd name="connsiteY154-29672" fmla="*/ 4904510 h 5680363"/>
              <a:gd name="connsiteX155-29673" fmla="*/ 1094564 w 1630849"/>
              <a:gd name="connsiteY155-29674" fmla="*/ 5680363 h 5680363"/>
              <a:gd name="connsiteX0-29675" fmla="*/ 969874 w 1630849"/>
              <a:gd name="connsiteY0-29676" fmla="*/ 304800 h 5680363"/>
              <a:gd name="connsiteX1-29677" fmla="*/ 900602 w 1630849"/>
              <a:gd name="connsiteY1-29678" fmla="*/ 374072 h 5680363"/>
              <a:gd name="connsiteX2-29679" fmla="*/ 1094565 w 1630849"/>
              <a:gd name="connsiteY2-29680" fmla="*/ 277090 h 5680363"/>
              <a:gd name="connsiteX3-29681" fmla="*/ 1122274 w 1630849"/>
              <a:gd name="connsiteY3-29682" fmla="*/ 277090 h 5680363"/>
              <a:gd name="connsiteX4-29683" fmla="*/ 1025293 w 1630849"/>
              <a:gd name="connsiteY4-29684" fmla="*/ 124690 h 5680363"/>
              <a:gd name="connsiteX5-29685" fmla="*/ 956020 w 1630849"/>
              <a:gd name="connsiteY5-29686" fmla="*/ 69272 h 5680363"/>
              <a:gd name="connsiteX6-29687" fmla="*/ 831329 w 1630849"/>
              <a:gd name="connsiteY6-29688" fmla="*/ 0 h 5680363"/>
              <a:gd name="connsiteX7-29689" fmla="*/ 401838 w 1630849"/>
              <a:gd name="connsiteY7-29690" fmla="*/ 13854 h 5680363"/>
              <a:gd name="connsiteX8-29691" fmla="*/ 360274 w 1630849"/>
              <a:gd name="connsiteY8-29692" fmla="*/ 27709 h 5680363"/>
              <a:gd name="connsiteX9-29693" fmla="*/ 318711 w 1630849"/>
              <a:gd name="connsiteY9-29694" fmla="*/ 55418 h 5680363"/>
              <a:gd name="connsiteX10-29695" fmla="*/ 277147 w 1630849"/>
              <a:gd name="connsiteY10-29696" fmla="*/ 96981 h 5680363"/>
              <a:gd name="connsiteX11-29697" fmla="*/ 263293 w 1630849"/>
              <a:gd name="connsiteY11-29698" fmla="*/ 138545 h 5680363"/>
              <a:gd name="connsiteX12-29699" fmla="*/ 180165 w 1630849"/>
              <a:gd name="connsiteY12-29700" fmla="*/ 180109 h 5680363"/>
              <a:gd name="connsiteX13-29701" fmla="*/ 166311 w 1630849"/>
              <a:gd name="connsiteY13-29702" fmla="*/ 346363 h 5680363"/>
              <a:gd name="connsiteX14-29703" fmla="*/ 138602 w 1630849"/>
              <a:gd name="connsiteY14-29704" fmla="*/ 387927 h 5680363"/>
              <a:gd name="connsiteX15-29705" fmla="*/ 97038 w 1630849"/>
              <a:gd name="connsiteY15-29706" fmla="*/ 457200 h 5680363"/>
              <a:gd name="connsiteX16-29707" fmla="*/ 124747 w 1630849"/>
              <a:gd name="connsiteY16-29708" fmla="*/ 498763 h 5680363"/>
              <a:gd name="connsiteX17-29709" fmla="*/ 207874 w 1630849"/>
              <a:gd name="connsiteY17-29710" fmla="*/ 526472 h 5680363"/>
              <a:gd name="connsiteX18-29711" fmla="*/ 235584 w 1630849"/>
              <a:gd name="connsiteY18-29712" fmla="*/ 568036 h 5680363"/>
              <a:gd name="connsiteX19-29713" fmla="*/ 249438 w 1630849"/>
              <a:gd name="connsiteY19-29714" fmla="*/ 678872 h 5680363"/>
              <a:gd name="connsiteX20-29715" fmla="*/ 291002 w 1630849"/>
              <a:gd name="connsiteY20-29716" fmla="*/ 692727 h 5680363"/>
              <a:gd name="connsiteX21-29717" fmla="*/ 332565 w 1630849"/>
              <a:gd name="connsiteY21-29718" fmla="*/ 720436 h 5680363"/>
              <a:gd name="connsiteX22-29719" fmla="*/ 346420 w 1630849"/>
              <a:gd name="connsiteY22-29720" fmla="*/ 762000 h 5680363"/>
              <a:gd name="connsiteX23-29721" fmla="*/ 443401 w 1630849"/>
              <a:gd name="connsiteY23-29722" fmla="*/ 803564 h 5680363"/>
              <a:gd name="connsiteX24-29723" fmla="*/ 374128 w 1630849"/>
              <a:gd name="connsiteY24-29724" fmla="*/ 609601 h 5680363"/>
              <a:gd name="connsiteX25-29725" fmla="*/ 568092 w 1630849"/>
              <a:gd name="connsiteY25-29726" fmla="*/ 637310 h 5680363"/>
              <a:gd name="connsiteX26-29727" fmla="*/ 609655 w 1630849"/>
              <a:gd name="connsiteY26-29728" fmla="*/ 360219 h 5680363"/>
              <a:gd name="connsiteX27-29729" fmla="*/ 775910 w 1630849"/>
              <a:gd name="connsiteY27-29730" fmla="*/ 415637 h 5680363"/>
              <a:gd name="connsiteX28-29731" fmla="*/ 1080710 w 1630849"/>
              <a:gd name="connsiteY28-29732" fmla="*/ 290946 h 5680363"/>
              <a:gd name="connsiteX29-29733" fmla="*/ 1025293 w 1630849"/>
              <a:gd name="connsiteY29-29734" fmla="*/ 152399 h 5680363"/>
              <a:gd name="connsiteX30-29735" fmla="*/ 1011437 w 1630849"/>
              <a:gd name="connsiteY30-29736" fmla="*/ 360219 h 5680363"/>
              <a:gd name="connsiteX31-29737" fmla="*/ 1039146 w 1630849"/>
              <a:gd name="connsiteY31-29738" fmla="*/ 623455 h 5680363"/>
              <a:gd name="connsiteX32-29739" fmla="*/ 1080709 w 1630849"/>
              <a:gd name="connsiteY32-29740" fmla="*/ 762001 h 5680363"/>
              <a:gd name="connsiteX33-29741" fmla="*/ 928310 w 1630849"/>
              <a:gd name="connsiteY33-29742" fmla="*/ 886691 h 5680363"/>
              <a:gd name="connsiteX34-29743" fmla="*/ 1108419 w 1630849"/>
              <a:gd name="connsiteY34-29744" fmla="*/ 955964 h 5680363"/>
              <a:gd name="connsiteX35-29745" fmla="*/ 789764 w 1630849"/>
              <a:gd name="connsiteY35-29746" fmla="*/ 1066801 h 5680363"/>
              <a:gd name="connsiteX36-29747" fmla="*/ 775909 w 1630849"/>
              <a:gd name="connsiteY36-29748" fmla="*/ 1163782 h 5680363"/>
              <a:gd name="connsiteX37-29749" fmla="*/ 1025292 w 1630849"/>
              <a:gd name="connsiteY37-29750" fmla="*/ 1011382 h 5680363"/>
              <a:gd name="connsiteX38-29751" fmla="*/ 1080710 w 1630849"/>
              <a:gd name="connsiteY38-29752" fmla="*/ 775855 h 5680363"/>
              <a:gd name="connsiteX39-29753" fmla="*/ 1011437 w 1630849"/>
              <a:gd name="connsiteY39-29754" fmla="*/ 568037 h 5680363"/>
              <a:gd name="connsiteX40-29755" fmla="*/ 1025292 w 1630849"/>
              <a:gd name="connsiteY40-29756" fmla="*/ 332510 h 5680363"/>
              <a:gd name="connsiteX41-29757" fmla="*/ 734346 w 1630849"/>
              <a:gd name="connsiteY41-29758" fmla="*/ 429491 h 5680363"/>
              <a:gd name="connsiteX42-29759" fmla="*/ 595801 w 1630849"/>
              <a:gd name="connsiteY42-29760" fmla="*/ 346364 h 5680363"/>
              <a:gd name="connsiteX43-29761" fmla="*/ 554237 w 1630849"/>
              <a:gd name="connsiteY43-29762" fmla="*/ 665019 h 5680363"/>
              <a:gd name="connsiteX44-29763" fmla="*/ 568092 w 1630849"/>
              <a:gd name="connsiteY44-29764" fmla="*/ 678873 h 5680363"/>
              <a:gd name="connsiteX45-29765" fmla="*/ 429546 w 1630849"/>
              <a:gd name="connsiteY45-29766" fmla="*/ 581892 h 5680363"/>
              <a:gd name="connsiteX46-29767" fmla="*/ 415693 w 1630849"/>
              <a:gd name="connsiteY46-29768" fmla="*/ 1066800 h 5680363"/>
              <a:gd name="connsiteX47-29769" fmla="*/ 498820 w 1630849"/>
              <a:gd name="connsiteY47-29770" fmla="*/ 1094509 h 5680363"/>
              <a:gd name="connsiteX48-29771" fmla="*/ 609656 w 1630849"/>
              <a:gd name="connsiteY48-29772" fmla="*/ 1108363 h 5680363"/>
              <a:gd name="connsiteX49-29773" fmla="*/ 692784 w 1630849"/>
              <a:gd name="connsiteY49-29774" fmla="*/ 1136072 h 5680363"/>
              <a:gd name="connsiteX50-29775" fmla="*/ 734347 w 1630849"/>
              <a:gd name="connsiteY50-29776" fmla="*/ 1163781 h 5680363"/>
              <a:gd name="connsiteX51-29777" fmla="*/ 817474 w 1630849"/>
              <a:gd name="connsiteY51-29778" fmla="*/ 1191490 h 5680363"/>
              <a:gd name="connsiteX52-29779" fmla="*/ 845184 w 1630849"/>
              <a:gd name="connsiteY52-29780" fmla="*/ 1219200 h 5680363"/>
              <a:gd name="connsiteX53-29781" fmla="*/ 886747 w 1630849"/>
              <a:gd name="connsiteY53-29782" fmla="*/ 1233054 h 5680363"/>
              <a:gd name="connsiteX54-29783" fmla="*/ 1094565 w 1630849"/>
              <a:gd name="connsiteY54-29784" fmla="*/ 1967344 h 5680363"/>
              <a:gd name="connsiteX55-29785" fmla="*/ 942164 w 1630849"/>
              <a:gd name="connsiteY55-29786" fmla="*/ 1454728 h 5680363"/>
              <a:gd name="connsiteX56-29787" fmla="*/ 789765 w 1630849"/>
              <a:gd name="connsiteY56-29788" fmla="*/ 1288472 h 5680363"/>
              <a:gd name="connsiteX57-29789" fmla="*/ 734347 w 1630849"/>
              <a:gd name="connsiteY57-29790" fmla="*/ 1302327 h 5680363"/>
              <a:gd name="connsiteX58-29791" fmla="*/ 526529 w 1630849"/>
              <a:gd name="connsiteY58-29792" fmla="*/ 1288472 h 5680363"/>
              <a:gd name="connsiteX59-29793" fmla="*/ 443402 w 1630849"/>
              <a:gd name="connsiteY59-29794" fmla="*/ 1246909 h 5680363"/>
              <a:gd name="connsiteX60-29795" fmla="*/ 401838 w 1630849"/>
              <a:gd name="connsiteY60-29796" fmla="*/ 1233054 h 5680363"/>
              <a:gd name="connsiteX61-29797" fmla="*/ 360274 w 1630849"/>
              <a:gd name="connsiteY61-29798" fmla="*/ 1191490 h 5680363"/>
              <a:gd name="connsiteX62-29799" fmla="*/ 277147 w 1630849"/>
              <a:gd name="connsiteY62-29800" fmla="*/ 1246909 h 5680363"/>
              <a:gd name="connsiteX63-29801" fmla="*/ 263293 w 1630849"/>
              <a:gd name="connsiteY63-29802" fmla="*/ 1288472 h 5680363"/>
              <a:gd name="connsiteX64-29803" fmla="*/ 207874 w 1630849"/>
              <a:gd name="connsiteY64-29804" fmla="*/ 1371600 h 5680363"/>
              <a:gd name="connsiteX65-29805" fmla="*/ 180165 w 1630849"/>
              <a:gd name="connsiteY65-29806" fmla="*/ 1468581 h 5680363"/>
              <a:gd name="connsiteX66-29807" fmla="*/ 124747 w 1630849"/>
              <a:gd name="connsiteY66-29808" fmla="*/ 1551709 h 5680363"/>
              <a:gd name="connsiteX67-29809" fmla="*/ 69329 w 1630849"/>
              <a:gd name="connsiteY67-29810" fmla="*/ 1717963 h 5680363"/>
              <a:gd name="connsiteX68-29811" fmla="*/ 55474 w 1630849"/>
              <a:gd name="connsiteY68-29812" fmla="*/ 1759527 h 5680363"/>
              <a:gd name="connsiteX69-29813" fmla="*/ 41620 w 1630849"/>
              <a:gd name="connsiteY69-29814" fmla="*/ 1801090 h 5680363"/>
              <a:gd name="connsiteX70-29815" fmla="*/ 27765 w 1630849"/>
              <a:gd name="connsiteY70-29816" fmla="*/ 2064327 h 5680363"/>
              <a:gd name="connsiteX71-29817" fmla="*/ 13911 w 1630849"/>
              <a:gd name="connsiteY71-29818" fmla="*/ 2105890 h 5680363"/>
              <a:gd name="connsiteX72-29819" fmla="*/ 69328 w 1630849"/>
              <a:gd name="connsiteY72-29820" fmla="*/ 2576946 h 5680363"/>
              <a:gd name="connsiteX73-29821" fmla="*/ 56 w 1630849"/>
              <a:gd name="connsiteY73-29822" fmla="*/ 2798618 h 5680363"/>
              <a:gd name="connsiteX74-29823" fmla="*/ 13911 w 1630849"/>
              <a:gd name="connsiteY74-29824" fmla="*/ 2840181 h 5680363"/>
              <a:gd name="connsiteX75-29825" fmla="*/ 83184 w 1630849"/>
              <a:gd name="connsiteY75-29826" fmla="*/ 2854036 h 5680363"/>
              <a:gd name="connsiteX76-29827" fmla="*/ 138602 w 1630849"/>
              <a:gd name="connsiteY76-29828" fmla="*/ 2867890 h 5680363"/>
              <a:gd name="connsiteX77-29829" fmla="*/ 221729 w 1630849"/>
              <a:gd name="connsiteY77-29830" fmla="*/ 2840181 h 5680363"/>
              <a:gd name="connsiteX78-29831" fmla="*/ 277147 w 1630849"/>
              <a:gd name="connsiteY78-29832" fmla="*/ 2812472 h 5680363"/>
              <a:gd name="connsiteX79-29833" fmla="*/ 332565 w 1630849"/>
              <a:gd name="connsiteY79-29834" fmla="*/ 2798618 h 5680363"/>
              <a:gd name="connsiteX80-29835" fmla="*/ 457256 w 1630849"/>
              <a:gd name="connsiteY80-29836" fmla="*/ 2770909 h 5680363"/>
              <a:gd name="connsiteX81-29837" fmla="*/ 471111 w 1630849"/>
              <a:gd name="connsiteY81-29838" fmla="*/ 2729345 h 5680363"/>
              <a:gd name="connsiteX82-29839" fmla="*/ 387984 w 1630849"/>
              <a:gd name="connsiteY82-29840" fmla="*/ 2729345 h 5680363"/>
              <a:gd name="connsiteX83-29841" fmla="*/ 277147 w 1630849"/>
              <a:gd name="connsiteY83-29842" fmla="*/ 2812472 h 5680363"/>
              <a:gd name="connsiteX84-29843" fmla="*/ 221729 w 1630849"/>
              <a:gd name="connsiteY84-29844" fmla="*/ 2895600 h 5680363"/>
              <a:gd name="connsiteX85-29845" fmla="*/ 249438 w 1630849"/>
              <a:gd name="connsiteY85-29846" fmla="*/ 2937163 h 5680363"/>
              <a:gd name="connsiteX86-29847" fmla="*/ 332565 w 1630849"/>
              <a:gd name="connsiteY86-29848" fmla="*/ 2964872 h 5680363"/>
              <a:gd name="connsiteX87-29849" fmla="*/ 512674 w 1630849"/>
              <a:gd name="connsiteY87-29850" fmla="*/ 2951018 h 5680363"/>
              <a:gd name="connsiteX88-29851" fmla="*/ 637365 w 1630849"/>
              <a:gd name="connsiteY88-29852" fmla="*/ 2881746 h 5680363"/>
              <a:gd name="connsiteX89-29853" fmla="*/ 845184 w 1630849"/>
              <a:gd name="connsiteY89-29854" fmla="*/ 2909454 h 5680363"/>
              <a:gd name="connsiteX90-29855" fmla="*/ 623510 w 1630849"/>
              <a:gd name="connsiteY90-29856" fmla="*/ 2770908 h 5680363"/>
              <a:gd name="connsiteX91-29857" fmla="*/ 1011438 w 1630849"/>
              <a:gd name="connsiteY91-29858" fmla="*/ 2923309 h 5680363"/>
              <a:gd name="connsiteX92-29859" fmla="*/ 1011438 w 1630849"/>
              <a:gd name="connsiteY92-29860" fmla="*/ 2563091 h 5680363"/>
              <a:gd name="connsiteX93-29861" fmla="*/ 775911 w 1630849"/>
              <a:gd name="connsiteY93-29862" fmla="*/ 2438401 h 5680363"/>
              <a:gd name="connsiteX94-29863" fmla="*/ 471111 w 1630849"/>
              <a:gd name="connsiteY94-29864" fmla="*/ 2175163 h 5680363"/>
              <a:gd name="connsiteX95-29865" fmla="*/ 1149984 w 1630849"/>
              <a:gd name="connsiteY95-29866" fmla="*/ 2521528 h 5680363"/>
              <a:gd name="connsiteX96-29867" fmla="*/ 1454783 w 1630849"/>
              <a:gd name="connsiteY96-29868" fmla="*/ 1870364 h 5680363"/>
              <a:gd name="connsiteX97-29869" fmla="*/ 1357800 w 1630849"/>
              <a:gd name="connsiteY97-29870" fmla="*/ 1316182 h 5680363"/>
              <a:gd name="connsiteX98-29871" fmla="*/ 1357801 w 1630849"/>
              <a:gd name="connsiteY98-29872" fmla="*/ 1094510 h 5680363"/>
              <a:gd name="connsiteX99-29873" fmla="*/ 1537910 w 1630849"/>
              <a:gd name="connsiteY99-29874" fmla="*/ 1302327 h 5680363"/>
              <a:gd name="connsiteX100-29875" fmla="*/ 1136128 w 1630849"/>
              <a:gd name="connsiteY100-29876" fmla="*/ 928255 h 5680363"/>
              <a:gd name="connsiteX101-29877" fmla="*/ 1094564 w 1630849"/>
              <a:gd name="connsiteY101-29878" fmla="*/ 858982 h 5680363"/>
              <a:gd name="connsiteX102-29879" fmla="*/ 1066855 w 1630849"/>
              <a:gd name="connsiteY102-29880" fmla="*/ 1828801 h 5680363"/>
              <a:gd name="connsiteX103-29881" fmla="*/ 1011437 w 1630849"/>
              <a:gd name="connsiteY103-29882" fmla="*/ 2008910 h 5680363"/>
              <a:gd name="connsiteX104-29883" fmla="*/ 1066855 w 1630849"/>
              <a:gd name="connsiteY104-29884" fmla="*/ 2064328 h 5680363"/>
              <a:gd name="connsiteX105-29885" fmla="*/ 623510 w 1630849"/>
              <a:gd name="connsiteY105-29886" fmla="*/ 1524001 h 5680363"/>
              <a:gd name="connsiteX106-29887" fmla="*/ 748201 w 1630849"/>
              <a:gd name="connsiteY106-29888" fmla="*/ 1648691 h 5680363"/>
              <a:gd name="connsiteX107-29889" fmla="*/ 942166 w 1630849"/>
              <a:gd name="connsiteY107-29890" fmla="*/ 1981200 h 5680363"/>
              <a:gd name="connsiteX108-29891" fmla="*/ 1080710 w 1630849"/>
              <a:gd name="connsiteY108-29892" fmla="*/ 1745673 h 5680363"/>
              <a:gd name="connsiteX109-29893" fmla="*/ 1233110 w 1630849"/>
              <a:gd name="connsiteY109-29894" fmla="*/ 1551710 h 5680363"/>
              <a:gd name="connsiteX110-29895" fmla="*/ 1440927 w 1630849"/>
              <a:gd name="connsiteY110-29896" fmla="*/ 1690255 h 5680363"/>
              <a:gd name="connsiteX111-29897" fmla="*/ 1260818 w 1630849"/>
              <a:gd name="connsiteY111-29898" fmla="*/ 1482437 h 5680363"/>
              <a:gd name="connsiteX112-29899" fmla="*/ 1316237 w 1630849"/>
              <a:gd name="connsiteY112-29900" fmla="*/ 1468582 h 5680363"/>
              <a:gd name="connsiteX113-29901" fmla="*/ 1482493 w 1630849"/>
              <a:gd name="connsiteY113-29902" fmla="*/ 1385456 h 5680363"/>
              <a:gd name="connsiteX114-29903" fmla="*/ 1607183 w 1630849"/>
              <a:gd name="connsiteY114-29904" fmla="*/ 1634837 h 5680363"/>
              <a:gd name="connsiteX115-29905" fmla="*/ 1496346 w 1630849"/>
              <a:gd name="connsiteY115-29906" fmla="*/ 1704110 h 5680363"/>
              <a:gd name="connsiteX116-29907" fmla="*/ 1621037 w 1630849"/>
              <a:gd name="connsiteY116-29908" fmla="*/ 1676401 h 5680363"/>
              <a:gd name="connsiteX117-29909" fmla="*/ 1607184 w 1630849"/>
              <a:gd name="connsiteY117-29910" fmla="*/ 1870364 h 5680363"/>
              <a:gd name="connsiteX118-29911" fmla="*/ 1177693 w 1630849"/>
              <a:gd name="connsiteY118-29912" fmla="*/ 1620983 h 5680363"/>
              <a:gd name="connsiteX119-29913" fmla="*/ 1440928 w 1630849"/>
              <a:gd name="connsiteY119-29914" fmla="*/ 1787237 h 5680363"/>
              <a:gd name="connsiteX120-29915" fmla="*/ 1260820 w 1630849"/>
              <a:gd name="connsiteY120-29916" fmla="*/ 2313710 h 5680363"/>
              <a:gd name="connsiteX121-29917" fmla="*/ 1177693 w 1630849"/>
              <a:gd name="connsiteY121-29918" fmla="*/ 2507673 h 5680363"/>
              <a:gd name="connsiteX122-29919" fmla="*/ 1053002 w 1630849"/>
              <a:gd name="connsiteY122-29920" fmla="*/ 2521528 h 5680363"/>
              <a:gd name="connsiteX123-29921" fmla="*/ 1011438 w 1630849"/>
              <a:gd name="connsiteY123-29922" fmla="*/ 3048000 h 5680363"/>
              <a:gd name="connsiteX124-29923" fmla="*/ 291002 w 1630849"/>
              <a:gd name="connsiteY124-29924" fmla="*/ 3034145 h 5680363"/>
              <a:gd name="connsiteX125-29925" fmla="*/ 235584 w 1630849"/>
              <a:gd name="connsiteY125-29926" fmla="*/ 3020290 h 5680363"/>
              <a:gd name="connsiteX126-29927" fmla="*/ 124747 w 1630849"/>
              <a:gd name="connsiteY126-29928" fmla="*/ 3006436 h 5680363"/>
              <a:gd name="connsiteX127-29929" fmla="*/ 83184 w 1630849"/>
              <a:gd name="connsiteY127-29930" fmla="*/ 2895600 h 5680363"/>
              <a:gd name="connsiteX128-29931" fmla="*/ 55474 w 1630849"/>
              <a:gd name="connsiteY128-29932" fmla="*/ 2854036 h 5680363"/>
              <a:gd name="connsiteX129-29933" fmla="*/ 69329 w 1630849"/>
              <a:gd name="connsiteY129-29934" fmla="*/ 2895600 h 5680363"/>
              <a:gd name="connsiteX130-29935" fmla="*/ 83184 w 1630849"/>
              <a:gd name="connsiteY130-29936" fmla="*/ 3255818 h 5680363"/>
              <a:gd name="connsiteX131-29937" fmla="*/ 110893 w 1630849"/>
              <a:gd name="connsiteY131-29938" fmla="*/ 3297381 h 5680363"/>
              <a:gd name="connsiteX132-29939" fmla="*/ 124747 w 1630849"/>
              <a:gd name="connsiteY132-29940" fmla="*/ 3338945 h 5680363"/>
              <a:gd name="connsiteX133-29941" fmla="*/ 138602 w 1630849"/>
              <a:gd name="connsiteY133-29942" fmla="*/ 3574472 h 5680363"/>
              <a:gd name="connsiteX134-29943" fmla="*/ 180165 w 1630849"/>
              <a:gd name="connsiteY134-29944" fmla="*/ 3657600 h 5680363"/>
              <a:gd name="connsiteX135-29945" fmla="*/ 207874 w 1630849"/>
              <a:gd name="connsiteY135-29946" fmla="*/ 3740727 h 5680363"/>
              <a:gd name="connsiteX136-29947" fmla="*/ 263293 w 1630849"/>
              <a:gd name="connsiteY136-29948" fmla="*/ 3810000 h 5680363"/>
              <a:gd name="connsiteX137-29949" fmla="*/ 401838 w 1630849"/>
              <a:gd name="connsiteY137-29950" fmla="*/ 4544290 h 5680363"/>
              <a:gd name="connsiteX138-29951" fmla="*/ 471111 w 1630849"/>
              <a:gd name="connsiteY138-29952" fmla="*/ 5583382 h 5680363"/>
              <a:gd name="connsiteX139-29953" fmla="*/ 443402 w 1630849"/>
              <a:gd name="connsiteY139-29954" fmla="*/ 5181601 h 5680363"/>
              <a:gd name="connsiteX140-29955" fmla="*/ 332565 w 1630849"/>
              <a:gd name="connsiteY140-29956" fmla="*/ 3976254 h 5680363"/>
              <a:gd name="connsiteX141-29957" fmla="*/ 207874 w 1630849"/>
              <a:gd name="connsiteY141-29958" fmla="*/ 5264727 h 5680363"/>
              <a:gd name="connsiteX142-29959" fmla="*/ 166311 w 1630849"/>
              <a:gd name="connsiteY142-29960" fmla="*/ 5541818 h 5680363"/>
              <a:gd name="connsiteX143-29961" fmla="*/ 138602 w 1630849"/>
              <a:gd name="connsiteY143-29962" fmla="*/ 5583381 h 5680363"/>
              <a:gd name="connsiteX144-29963" fmla="*/ 304856 w 1630849"/>
              <a:gd name="connsiteY144-29964" fmla="*/ 5611091 h 5680363"/>
              <a:gd name="connsiteX145-29965" fmla="*/ 706638 w 1630849"/>
              <a:gd name="connsiteY145-29966" fmla="*/ 5597237 h 5680363"/>
              <a:gd name="connsiteX146-29967" fmla="*/ 748202 w 1630849"/>
              <a:gd name="connsiteY146-29968" fmla="*/ 5389419 h 5680363"/>
              <a:gd name="connsiteX147-29969" fmla="*/ 748202 w 1630849"/>
              <a:gd name="connsiteY147-29970" fmla="*/ 3893128 h 5680363"/>
              <a:gd name="connsiteX148-29971" fmla="*/ 706638 w 1630849"/>
              <a:gd name="connsiteY148-29972" fmla="*/ 3075710 h 5680363"/>
              <a:gd name="connsiteX149-29973" fmla="*/ 845184 w 1630849"/>
              <a:gd name="connsiteY149-29974" fmla="*/ 3061855 h 5680363"/>
              <a:gd name="connsiteX150-29975" fmla="*/ 1011438 w 1630849"/>
              <a:gd name="connsiteY150-29976" fmla="*/ 3048001 h 5680363"/>
              <a:gd name="connsiteX151-29977" fmla="*/ 1053002 w 1630849"/>
              <a:gd name="connsiteY151-29978" fmla="*/ 3034146 h 5680363"/>
              <a:gd name="connsiteX152-29979" fmla="*/ 1080711 w 1630849"/>
              <a:gd name="connsiteY152-29980" fmla="*/ 3283528 h 5680363"/>
              <a:gd name="connsiteX153-29981" fmla="*/ 1149984 w 1630849"/>
              <a:gd name="connsiteY153-29982" fmla="*/ 3713020 h 5680363"/>
              <a:gd name="connsiteX154-29983" fmla="*/ 1177694 w 1630849"/>
              <a:gd name="connsiteY154-29984" fmla="*/ 4904510 h 5680363"/>
              <a:gd name="connsiteX155-29985" fmla="*/ 1094564 w 1630849"/>
              <a:gd name="connsiteY155-29986" fmla="*/ 5680363 h 5680363"/>
              <a:gd name="connsiteX0-29987" fmla="*/ 969874 w 1630849"/>
              <a:gd name="connsiteY0-29988" fmla="*/ 304800 h 5680363"/>
              <a:gd name="connsiteX1-29989" fmla="*/ 900602 w 1630849"/>
              <a:gd name="connsiteY1-29990" fmla="*/ 374072 h 5680363"/>
              <a:gd name="connsiteX2-29991" fmla="*/ 1094565 w 1630849"/>
              <a:gd name="connsiteY2-29992" fmla="*/ 277090 h 5680363"/>
              <a:gd name="connsiteX3-29993" fmla="*/ 1122274 w 1630849"/>
              <a:gd name="connsiteY3-29994" fmla="*/ 277090 h 5680363"/>
              <a:gd name="connsiteX4-29995" fmla="*/ 1025293 w 1630849"/>
              <a:gd name="connsiteY4-29996" fmla="*/ 124690 h 5680363"/>
              <a:gd name="connsiteX5-29997" fmla="*/ 956020 w 1630849"/>
              <a:gd name="connsiteY5-29998" fmla="*/ 69272 h 5680363"/>
              <a:gd name="connsiteX6-29999" fmla="*/ 831329 w 1630849"/>
              <a:gd name="connsiteY6-30000" fmla="*/ 0 h 5680363"/>
              <a:gd name="connsiteX7-30001" fmla="*/ 401838 w 1630849"/>
              <a:gd name="connsiteY7-30002" fmla="*/ 13854 h 5680363"/>
              <a:gd name="connsiteX8-30003" fmla="*/ 360274 w 1630849"/>
              <a:gd name="connsiteY8-30004" fmla="*/ 27709 h 5680363"/>
              <a:gd name="connsiteX9-30005" fmla="*/ 318711 w 1630849"/>
              <a:gd name="connsiteY9-30006" fmla="*/ 55418 h 5680363"/>
              <a:gd name="connsiteX10-30007" fmla="*/ 277147 w 1630849"/>
              <a:gd name="connsiteY10-30008" fmla="*/ 96981 h 5680363"/>
              <a:gd name="connsiteX11-30009" fmla="*/ 263293 w 1630849"/>
              <a:gd name="connsiteY11-30010" fmla="*/ 138545 h 5680363"/>
              <a:gd name="connsiteX12-30011" fmla="*/ 180165 w 1630849"/>
              <a:gd name="connsiteY12-30012" fmla="*/ 180109 h 5680363"/>
              <a:gd name="connsiteX13-30013" fmla="*/ 166311 w 1630849"/>
              <a:gd name="connsiteY13-30014" fmla="*/ 346363 h 5680363"/>
              <a:gd name="connsiteX14-30015" fmla="*/ 138602 w 1630849"/>
              <a:gd name="connsiteY14-30016" fmla="*/ 387927 h 5680363"/>
              <a:gd name="connsiteX15-30017" fmla="*/ 97038 w 1630849"/>
              <a:gd name="connsiteY15-30018" fmla="*/ 457200 h 5680363"/>
              <a:gd name="connsiteX16-30019" fmla="*/ 124747 w 1630849"/>
              <a:gd name="connsiteY16-30020" fmla="*/ 498763 h 5680363"/>
              <a:gd name="connsiteX17-30021" fmla="*/ 207874 w 1630849"/>
              <a:gd name="connsiteY17-30022" fmla="*/ 526472 h 5680363"/>
              <a:gd name="connsiteX18-30023" fmla="*/ 235584 w 1630849"/>
              <a:gd name="connsiteY18-30024" fmla="*/ 568036 h 5680363"/>
              <a:gd name="connsiteX19-30025" fmla="*/ 249438 w 1630849"/>
              <a:gd name="connsiteY19-30026" fmla="*/ 678872 h 5680363"/>
              <a:gd name="connsiteX20-30027" fmla="*/ 291002 w 1630849"/>
              <a:gd name="connsiteY20-30028" fmla="*/ 692727 h 5680363"/>
              <a:gd name="connsiteX21-30029" fmla="*/ 332565 w 1630849"/>
              <a:gd name="connsiteY21-30030" fmla="*/ 720436 h 5680363"/>
              <a:gd name="connsiteX22-30031" fmla="*/ 346420 w 1630849"/>
              <a:gd name="connsiteY22-30032" fmla="*/ 762000 h 5680363"/>
              <a:gd name="connsiteX23-30033" fmla="*/ 443401 w 1630849"/>
              <a:gd name="connsiteY23-30034" fmla="*/ 803564 h 5680363"/>
              <a:gd name="connsiteX24-30035" fmla="*/ 374128 w 1630849"/>
              <a:gd name="connsiteY24-30036" fmla="*/ 609601 h 5680363"/>
              <a:gd name="connsiteX25-30037" fmla="*/ 568092 w 1630849"/>
              <a:gd name="connsiteY25-30038" fmla="*/ 637310 h 5680363"/>
              <a:gd name="connsiteX26-30039" fmla="*/ 609655 w 1630849"/>
              <a:gd name="connsiteY26-30040" fmla="*/ 360219 h 5680363"/>
              <a:gd name="connsiteX27-30041" fmla="*/ 775910 w 1630849"/>
              <a:gd name="connsiteY27-30042" fmla="*/ 415637 h 5680363"/>
              <a:gd name="connsiteX28-30043" fmla="*/ 1080710 w 1630849"/>
              <a:gd name="connsiteY28-30044" fmla="*/ 290946 h 5680363"/>
              <a:gd name="connsiteX29-30045" fmla="*/ 1025293 w 1630849"/>
              <a:gd name="connsiteY29-30046" fmla="*/ 152399 h 5680363"/>
              <a:gd name="connsiteX30-30047" fmla="*/ 1011437 w 1630849"/>
              <a:gd name="connsiteY30-30048" fmla="*/ 360219 h 5680363"/>
              <a:gd name="connsiteX31-30049" fmla="*/ 1039146 w 1630849"/>
              <a:gd name="connsiteY31-30050" fmla="*/ 623455 h 5680363"/>
              <a:gd name="connsiteX32-30051" fmla="*/ 1080709 w 1630849"/>
              <a:gd name="connsiteY32-30052" fmla="*/ 762001 h 5680363"/>
              <a:gd name="connsiteX33-30053" fmla="*/ 928310 w 1630849"/>
              <a:gd name="connsiteY33-30054" fmla="*/ 886691 h 5680363"/>
              <a:gd name="connsiteX34-30055" fmla="*/ 1108419 w 1630849"/>
              <a:gd name="connsiteY34-30056" fmla="*/ 955964 h 5680363"/>
              <a:gd name="connsiteX35-30057" fmla="*/ 789764 w 1630849"/>
              <a:gd name="connsiteY35-30058" fmla="*/ 1066801 h 5680363"/>
              <a:gd name="connsiteX36-30059" fmla="*/ 775909 w 1630849"/>
              <a:gd name="connsiteY36-30060" fmla="*/ 1163782 h 5680363"/>
              <a:gd name="connsiteX37-30061" fmla="*/ 1025292 w 1630849"/>
              <a:gd name="connsiteY37-30062" fmla="*/ 1011382 h 5680363"/>
              <a:gd name="connsiteX38-30063" fmla="*/ 1080710 w 1630849"/>
              <a:gd name="connsiteY38-30064" fmla="*/ 775855 h 5680363"/>
              <a:gd name="connsiteX39-30065" fmla="*/ 1011437 w 1630849"/>
              <a:gd name="connsiteY39-30066" fmla="*/ 568037 h 5680363"/>
              <a:gd name="connsiteX40-30067" fmla="*/ 1025292 w 1630849"/>
              <a:gd name="connsiteY40-30068" fmla="*/ 332510 h 5680363"/>
              <a:gd name="connsiteX41-30069" fmla="*/ 734346 w 1630849"/>
              <a:gd name="connsiteY41-30070" fmla="*/ 429491 h 5680363"/>
              <a:gd name="connsiteX42-30071" fmla="*/ 595801 w 1630849"/>
              <a:gd name="connsiteY42-30072" fmla="*/ 346364 h 5680363"/>
              <a:gd name="connsiteX43-30073" fmla="*/ 554237 w 1630849"/>
              <a:gd name="connsiteY43-30074" fmla="*/ 665019 h 5680363"/>
              <a:gd name="connsiteX44-30075" fmla="*/ 568092 w 1630849"/>
              <a:gd name="connsiteY44-30076" fmla="*/ 678873 h 5680363"/>
              <a:gd name="connsiteX45-30077" fmla="*/ 429546 w 1630849"/>
              <a:gd name="connsiteY45-30078" fmla="*/ 581892 h 5680363"/>
              <a:gd name="connsiteX46-30079" fmla="*/ 415693 w 1630849"/>
              <a:gd name="connsiteY46-30080" fmla="*/ 1066800 h 5680363"/>
              <a:gd name="connsiteX47-30081" fmla="*/ 498820 w 1630849"/>
              <a:gd name="connsiteY47-30082" fmla="*/ 1094509 h 5680363"/>
              <a:gd name="connsiteX48-30083" fmla="*/ 609656 w 1630849"/>
              <a:gd name="connsiteY48-30084" fmla="*/ 1108363 h 5680363"/>
              <a:gd name="connsiteX49-30085" fmla="*/ 692784 w 1630849"/>
              <a:gd name="connsiteY49-30086" fmla="*/ 1136072 h 5680363"/>
              <a:gd name="connsiteX50-30087" fmla="*/ 734347 w 1630849"/>
              <a:gd name="connsiteY50-30088" fmla="*/ 1163781 h 5680363"/>
              <a:gd name="connsiteX51-30089" fmla="*/ 817474 w 1630849"/>
              <a:gd name="connsiteY51-30090" fmla="*/ 1191490 h 5680363"/>
              <a:gd name="connsiteX52-30091" fmla="*/ 845184 w 1630849"/>
              <a:gd name="connsiteY52-30092" fmla="*/ 1219200 h 5680363"/>
              <a:gd name="connsiteX53-30093" fmla="*/ 886747 w 1630849"/>
              <a:gd name="connsiteY53-30094" fmla="*/ 1233054 h 5680363"/>
              <a:gd name="connsiteX54-30095" fmla="*/ 1094565 w 1630849"/>
              <a:gd name="connsiteY54-30096" fmla="*/ 1967344 h 5680363"/>
              <a:gd name="connsiteX55-30097" fmla="*/ 942164 w 1630849"/>
              <a:gd name="connsiteY55-30098" fmla="*/ 1454728 h 5680363"/>
              <a:gd name="connsiteX56-30099" fmla="*/ 789765 w 1630849"/>
              <a:gd name="connsiteY56-30100" fmla="*/ 1288472 h 5680363"/>
              <a:gd name="connsiteX57-30101" fmla="*/ 734347 w 1630849"/>
              <a:gd name="connsiteY57-30102" fmla="*/ 1302327 h 5680363"/>
              <a:gd name="connsiteX58-30103" fmla="*/ 526529 w 1630849"/>
              <a:gd name="connsiteY58-30104" fmla="*/ 1288472 h 5680363"/>
              <a:gd name="connsiteX59-30105" fmla="*/ 443402 w 1630849"/>
              <a:gd name="connsiteY59-30106" fmla="*/ 1246909 h 5680363"/>
              <a:gd name="connsiteX60-30107" fmla="*/ 401838 w 1630849"/>
              <a:gd name="connsiteY60-30108" fmla="*/ 1233054 h 5680363"/>
              <a:gd name="connsiteX61-30109" fmla="*/ 360274 w 1630849"/>
              <a:gd name="connsiteY61-30110" fmla="*/ 1191490 h 5680363"/>
              <a:gd name="connsiteX62-30111" fmla="*/ 277147 w 1630849"/>
              <a:gd name="connsiteY62-30112" fmla="*/ 1246909 h 5680363"/>
              <a:gd name="connsiteX63-30113" fmla="*/ 263293 w 1630849"/>
              <a:gd name="connsiteY63-30114" fmla="*/ 1288472 h 5680363"/>
              <a:gd name="connsiteX64-30115" fmla="*/ 207874 w 1630849"/>
              <a:gd name="connsiteY64-30116" fmla="*/ 1371600 h 5680363"/>
              <a:gd name="connsiteX65-30117" fmla="*/ 180165 w 1630849"/>
              <a:gd name="connsiteY65-30118" fmla="*/ 1468581 h 5680363"/>
              <a:gd name="connsiteX66-30119" fmla="*/ 124747 w 1630849"/>
              <a:gd name="connsiteY66-30120" fmla="*/ 1551709 h 5680363"/>
              <a:gd name="connsiteX67-30121" fmla="*/ 69329 w 1630849"/>
              <a:gd name="connsiteY67-30122" fmla="*/ 1717963 h 5680363"/>
              <a:gd name="connsiteX68-30123" fmla="*/ 55474 w 1630849"/>
              <a:gd name="connsiteY68-30124" fmla="*/ 1759527 h 5680363"/>
              <a:gd name="connsiteX69-30125" fmla="*/ 41620 w 1630849"/>
              <a:gd name="connsiteY69-30126" fmla="*/ 1801090 h 5680363"/>
              <a:gd name="connsiteX70-30127" fmla="*/ 27765 w 1630849"/>
              <a:gd name="connsiteY70-30128" fmla="*/ 2064327 h 5680363"/>
              <a:gd name="connsiteX71-30129" fmla="*/ 13911 w 1630849"/>
              <a:gd name="connsiteY71-30130" fmla="*/ 2105890 h 5680363"/>
              <a:gd name="connsiteX72-30131" fmla="*/ 69328 w 1630849"/>
              <a:gd name="connsiteY72-30132" fmla="*/ 2576946 h 5680363"/>
              <a:gd name="connsiteX73-30133" fmla="*/ 56 w 1630849"/>
              <a:gd name="connsiteY73-30134" fmla="*/ 2798618 h 5680363"/>
              <a:gd name="connsiteX74-30135" fmla="*/ 13911 w 1630849"/>
              <a:gd name="connsiteY74-30136" fmla="*/ 2840181 h 5680363"/>
              <a:gd name="connsiteX75-30137" fmla="*/ 83184 w 1630849"/>
              <a:gd name="connsiteY75-30138" fmla="*/ 2854036 h 5680363"/>
              <a:gd name="connsiteX76-30139" fmla="*/ 138602 w 1630849"/>
              <a:gd name="connsiteY76-30140" fmla="*/ 2867890 h 5680363"/>
              <a:gd name="connsiteX77-30141" fmla="*/ 221729 w 1630849"/>
              <a:gd name="connsiteY77-30142" fmla="*/ 2840181 h 5680363"/>
              <a:gd name="connsiteX78-30143" fmla="*/ 277147 w 1630849"/>
              <a:gd name="connsiteY78-30144" fmla="*/ 2812472 h 5680363"/>
              <a:gd name="connsiteX79-30145" fmla="*/ 332565 w 1630849"/>
              <a:gd name="connsiteY79-30146" fmla="*/ 2798618 h 5680363"/>
              <a:gd name="connsiteX80-30147" fmla="*/ 457256 w 1630849"/>
              <a:gd name="connsiteY80-30148" fmla="*/ 2770909 h 5680363"/>
              <a:gd name="connsiteX81-30149" fmla="*/ 471111 w 1630849"/>
              <a:gd name="connsiteY81-30150" fmla="*/ 2729345 h 5680363"/>
              <a:gd name="connsiteX82-30151" fmla="*/ 387984 w 1630849"/>
              <a:gd name="connsiteY82-30152" fmla="*/ 2729345 h 5680363"/>
              <a:gd name="connsiteX83-30153" fmla="*/ 277147 w 1630849"/>
              <a:gd name="connsiteY83-30154" fmla="*/ 2812472 h 5680363"/>
              <a:gd name="connsiteX84-30155" fmla="*/ 221729 w 1630849"/>
              <a:gd name="connsiteY84-30156" fmla="*/ 2895600 h 5680363"/>
              <a:gd name="connsiteX85-30157" fmla="*/ 249438 w 1630849"/>
              <a:gd name="connsiteY85-30158" fmla="*/ 2937163 h 5680363"/>
              <a:gd name="connsiteX86-30159" fmla="*/ 332565 w 1630849"/>
              <a:gd name="connsiteY86-30160" fmla="*/ 2964872 h 5680363"/>
              <a:gd name="connsiteX87-30161" fmla="*/ 512674 w 1630849"/>
              <a:gd name="connsiteY87-30162" fmla="*/ 2951018 h 5680363"/>
              <a:gd name="connsiteX88-30163" fmla="*/ 637365 w 1630849"/>
              <a:gd name="connsiteY88-30164" fmla="*/ 2881746 h 5680363"/>
              <a:gd name="connsiteX89-30165" fmla="*/ 845184 w 1630849"/>
              <a:gd name="connsiteY89-30166" fmla="*/ 2909454 h 5680363"/>
              <a:gd name="connsiteX90-30167" fmla="*/ 623510 w 1630849"/>
              <a:gd name="connsiteY90-30168" fmla="*/ 2770908 h 5680363"/>
              <a:gd name="connsiteX91-30169" fmla="*/ 1011438 w 1630849"/>
              <a:gd name="connsiteY91-30170" fmla="*/ 2923309 h 5680363"/>
              <a:gd name="connsiteX92-30171" fmla="*/ 1011438 w 1630849"/>
              <a:gd name="connsiteY92-30172" fmla="*/ 2563091 h 5680363"/>
              <a:gd name="connsiteX93-30173" fmla="*/ 775911 w 1630849"/>
              <a:gd name="connsiteY93-30174" fmla="*/ 2438401 h 5680363"/>
              <a:gd name="connsiteX94-30175" fmla="*/ 471111 w 1630849"/>
              <a:gd name="connsiteY94-30176" fmla="*/ 2175163 h 5680363"/>
              <a:gd name="connsiteX95-30177" fmla="*/ 1149984 w 1630849"/>
              <a:gd name="connsiteY95-30178" fmla="*/ 2521528 h 5680363"/>
              <a:gd name="connsiteX96-30179" fmla="*/ 1454783 w 1630849"/>
              <a:gd name="connsiteY96-30180" fmla="*/ 1870364 h 5680363"/>
              <a:gd name="connsiteX97-30181" fmla="*/ 1357800 w 1630849"/>
              <a:gd name="connsiteY97-30182" fmla="*/ 1316182 h 5680363"/>
              <a:gd name="connsiteX98-30183" fmla="*/ 1357801 w 1630849"/>
              <a:gd name="connsiteY98-30184" fmla="*/ 1094510 h 5680363"/>
              <a:gd name="connsiteX99-30185" fmla="*/ 1537910 w 1630849"/>
              <a:gd name="connsiteY99-30186" fmla="*/ 1302327 h 5680363"/>
              <a:gd name="connsiteX100-30187" fmla="*/ 1399364 w 1630849"/>
              <a:gd name="connsiteY100-30188" fmla="*/ 983673 h 5680363"/>
              <a:gd name="connsiteX101-30189" fmla="*/ 1136128 w 1630849"/>
              <a:gd name="connsiteY101-30190" fmla="*/ 928255 h 5680363"/>
              <a:gd name="connsiteX102-30191" fmla="*/ 1094564 w 1630849"/>
              <a:gd name="connsiteY102-30192" fmla="*/ 858982 h 5680363"/>
              <a:gd name="connsiteX103-30193" fmla="*/ 1066855 w 1630849"/>
              <a:gd name="connsiteY103-30194" fmla="*/ 1828801 h 5680363"/>
              <a:gd name="connsiteX104-30195" fmla="*/ 1011437 w 1630849"/>
              <a:gd name="connsiteY104-30196" fmla="*/ 2008910 h 5680363"/>
              <a:gd name="connsiteX105-30197" fmla="*/ 1066855 w 1630849"/>
              <a:gd name="connsiteY105-30198" fmla="*/ 2064328 h 5680363"/>
              <a:gd name="connsiteX106-30199" fmla="*/ 623510 w 1630849"/>
              <a:gd name="connsiteY106-30200" fmla="*/ 1524001 h 5680363"/>
              <a:gd name="connsiteX107-30201" fmla="*/ 748201 w 1630849"/>
              <a:gd name="connsiteY107-30202" fmla="*/ 1648691 h 5680363"/>
              <a:gd name="connsiteX108-30203" fmla="*/ 942166 w 1630849"/>
              <a:gd name="connsiteY108-30204" fmla="*/ 1981200 h 5680363"/>
              <a:gd name="connsiteX109-30205" fmla="*/ 1080710 w 1630849"/>
              <a:gd name="connsiteY109-30206" fmla="*/ 1745673 h 5680363"/>
              <a:gd name="connsiteX110-30207" fmla="*/ 1233110 w 1630849"/>
              <a:gd name="connsiteY110-30208" fmla="*/ 1551710 h 5680363"/>
              <a:gd name="connsiteX111-30209" fmla="*/ 1440927 w 1630849"/>
              <a:gd name="connsiteY111-30210" fmla="*/ 1690255 h 5680363"/>
              <a:gd name="connsiteX112-30211" fmla="*/ 1260818 w 1630849"/>
              <a:gd name="connsiteY112-30212" fmla="*/ 1482437 h 5680363"/>
              <a:gd name="connsiteX113-30213" fmla="*/ 1316237 w 1630849"/>
              <a:gd name="connsiteY113-30214" fmla="*/ 1468582 h 5680363"/>
              <a:gd name="connsiteX114-30215" fmla="*/ 1482493 w 1630849"/>
              <a:gd name="connsiteY114-30216" fmla="*/ 1385456 h 5680363"/>
              <a:gd name="connsiteX115-30217" fmla="*/ 1607183 w 1630849"/>
              <a:gd name="connsiteY115-30218" fmla="*/ 1634837 h 5680363"/>
              <a:gd name="connsiteX116-30219" fmla="*/ 1496346 w 1630849"/>
              <a:gd name="connsiteY116-30220" fmla="*/ 1704110 h 5680363"/>
              <a:gd name="connsiteX117-30221" fmla="*/ 1621037 w 1630849"/>
              <a:gd name="connsiteY117-30222" fmla="*/ 1676401 h 5680363"/>
              <a:gd name="connsiteX118-30223" fmla="*/ 1607184 w 1630849"/>
              <a:gd name="connsiteY118-30224" fmla="*/ 1870364 h 5680363"/>
              <a:gd name="connsiteX119-30225" fmla="*/ 1177693 w 1630849"/>
              <a:gd name="connsiteY119-30226" fmla="*/ 1620983 h 5680363"/>
              <a:gd name="connsiteX120-30227" fmla="*/ 1440928 w 1630849"/>
              <a:gd name="connsiteY120-30228" fmla="*/ 1787237 h 5680363"/>
              <a:gd name="connsiteX121-30229" fmla="*/ 1260820 w 1630849"/>
              <a:gd name="connsiteY121-30230" fmla="*/ 2313710 h 5680363"/>
              <a:gd name="connsiteX122-30231" fmla="*/ 1177693 w 1630849"/>
              <a:gd name="connsiteY122-30232" fmla="*/ 2507673 h 5680363"/>
              <a:gd name="connsiteX123-30233" fmla="*/ 1053002 w 1630849"/>
              <a:gd name="connsiteY123-30234" fmla="*/ 2521528 h 5680363"/>
              <a:gd name="connsiteX124-30235" fmla="*/ 1011438 w 1630849"/>
              <a:gd name="connsiteY124-30236" fmla="*/ 3048000 h 5680363"/>
              <a:gd name="connsiteX125-30237" fmla="*/ 291002 w 1630849"/>
              <a:gd name="connsiteY125-30238" fmla="*/ 3034145 h 5680363"/>
              <a:gd name="connsiteX126-30239" fmla="*/ 235584 w 1630849"/>
              <a:gd name="connsiteY126-30240" fmla="*/ 3020290 h 5680363"/>
              <a:gd name="connsiteX127-30241" fmla="*/ 124747 w 1630849"/>
              <a:gd name="connsiteY127-30242" fmla="*/ 3006436 h 5680363"/>
              <a:gd name="connsiteX128-30243" fmla="*/ 83184 w 1630849"/>
              <a:gd name="connsiteY128-30244" fmla="*/ 2895600 h 5680363"/>
              <a:gd name="connsiteX129-30245" fmla="*/ 55474 w 1630849"/>
              <a:gd name="connsiteY129-30246" fmla="*/ 2854036 h 5680363"/>
              <a:gd name="connsiteX130-30247" fmla="*/ 69329 w 1630849"/>
              <a:gd name="connsiteY130-30248" fmla="*/ 2895600 h 5680363"/>
              <a:gd name="connsiteX131-30249" fmla="*/ 83184 w 1630849"/>
              <a:gd name="connsiteY131-30250" fmla="*/ 3255818 h 5680363"/>
              <a:gd name="connsiteX132-30251" fmla="*/ 110893 w 1630849"/>
              <a:gd name="connsiteY132-30252" fmla="*/ 3297381 h 5680363"/>
              <a:gd name="connsiteX133-30253" fmla="*/ 124747 w 1630849"/>
              <a:gd name="connsiteY133-30254" fmla="*/ 3338945 h 5680363"/>
              <a:gd name="connsiteX134-30255" fmla="*/ 138602 w 1630849"/>
              <a:gd name="connsiteY134-30256" fmla="*/ 3574472 h 5680363"/>
              <a:gd name="connsiteX135-30257" fmla="*/ 180165 w 1630849"/>
              <a:gd name="connsiteY135-30258" fmla="*/ 3657600 h 5680363"/>
              <a:gd name="connsiteX136-30259" fmla="*/ 207874 w 1630849"/>
              <a:gd name="connsiteY136-30260" fmla="*/ 3740727 h 5680363"/>
              <a:gd name="connsiteX137-30261" fmla="*/ 263293 w 1630849"/>
              <a:gd name="connsiteY137-30262" fmla="*/ 3810000 h 5680363"/>
              <a:gd name="connsiteX138-30263" fmla="*/ 401838 w 1630849"/>
              <a:gd name="connsiteY138-30264" fmla="*/ 4544290 h 5680363"/>
              <a:gd name="connsiteX139-30265" fmla="*/ 471111 w 1630849"/>
              <a:gd name="connsiteY139-30266" fmla="*/ 5583382 h 5680363"/>
              <a:gd name="connsiteX140-30267" fmla="*/ 443402 w 1630849"/>
              <a:gd name="connsiteY140-30268" fmla="*/ 5181601 h 5680363"/>
              <a:gd name="connsiteX141-30269" fmla="*/ 332565 w 1630849"/>
              <a:gd name="connsiteY141-30270" fmla="*/ 3976254 h 5680363"/>
              <a:gd name="connsiteX142-30271" fmla="*/ 207874 w 1630849"/>
              <a:gd name="connsiteY142-30272" fmla="*/ 5264727 h 5680363"/>
              <a:gd name="connsiteX143-30273" fmla="*/ 166311 w 1630849"/>
              <a:gd name="connsiteY143-30274" fmla="*/ 5541818 h 5680363"/>
              <a:gd name="connsiteX144-30275" fmla="*/ 138602 w 1630849"/>
              <a:gd name="connsiteY144-30276" fmla="*/ 5583381 h 5680363"/>
              <a:gd name="connsiteX145-30277" fmla="*/ 304856 w 1630849"/>
              <a:gd name="connsiteY145-30278" fmla="*/ 5611091 h 5680363"/>
              <a:gd name="connsiteX146-30279" fmla="*/ 706638 w 1630849"/>
              <a:gd name="connsiteY146-30280" fmla="*/ 5597237 h 5680363"/>
              <a:gd name="connsiteX147-30281" fmla="*/ 748202 w 1630849"/>
              <a:gd name="connsiteY147-30282" fmla="*/ 5389419 h 5680363"/>
              <a:gd name="connsiteX148-30283" fmla="*/ 748202 w 1630849"/>
              <a:gd name="connsiteY148-30284" fmla="*/ 3893128 h 5680363"/>
              <a:gd name="connsiteX149-30285" fmla="*/ 706638 w 1630849"/>
              <a:gd name="connsiteY149-30286" fmla="*/ 3075710 h 5680363"/>
              <a:gd name="connsiteX150-30287" fmla="*/ 845184 w 1630849"/>
              <a:gd name="connsiteY150-30288" fmla="*/ 3061855 h 5680363"/>
              <a:gd name="connsiteX151-30289" fmla="*/ 1011438 w 1630849"/>
              <a:gd name="connsiteY151-30290" fmla="*/ 3048001 h 5680363"/>
              <a:gd name="connsiteX152-30291" fmla="*/ 1053002 w 1630849"/>
              <a:gd name="connsiteY152-30292" fmla="*/ 3034146 h 5680363"/>
              <a:gd name="connsiteX153-30293" fmla="*/ 1080711 w 1630849"/>
              <a:gd name="connsiteY153-30294" fmla="*/ 3283528 h 5680363"/>
              <a:gd name="connsiteX154-30295" fmla="*/ 1149984 w 1630849"/>
              <a:gd name="connsiteY154-30296" fmla="*/ 3713020 h 5680363"/>
              <a:gd name="connsiteX155-30297" fmla="*/ 1177694 w 1630849"/>
              <a:gd name="connsiteY155-30298" fmla="*/ 4904510 h 5680363"/>
              <a:gd name="connsiteX156" fmla="*/ 1094564 w 1630849"/>
              <a:gd name="connsiteY156" fmla="*/ 5680363 h 5680363"/>
              <a:gd name="connsiteX0-30299" fmla="*/ 969874 w 1630849"/>
              <a:gd name="connsiteY0-30300" fmla="*/ 304800 h 5680363"/>
              <a:gd name="connsiteX1-30301" fmla="*/ 900602 w 1630849"/>
              <a:gd name="connsiteY1-30302" fmla="*/ 374072 h 5680363"/>
              <a:gd name="connsiteX2-30303" fmla="*/ 1094565 w 1630849"/>
              <a:gd name="connsiteY2-30304" fmla="*/ 277090 h 5680363"/>
              <a:gd name="connsiteX3-30305" fmla="*/ 1122274 w 1630849"/>
              <a:gd name="connsiteY3-30306" fmla="*/ 277090 h 5680363"/>
              <a:gd name="connsiteX4-30307" fmla="*/ 1025293 w 1630849"/>
              <a:gd name="connsiteY4-30308" fmla="*/ 124690 h 5680363"/>
              <a:gd name="connsiteX5-30309" fmla="*/ 956020 w 1630849"/>
              <a:gd name="connsiteY5-30310" fmla="*/ 69272 h 5680363"/>
              <a:gd name="connsiteX6-30311" fmla="*/ 831329 w 1630849"/>
              <a:gd name="connsiteY6-30312" fmla="*/ 0 h 5680363"/>
              <a:gd name="connsiteX7-30313" fmla="*/ 401838 w 1630849"/>
              <a:gd name="connsiteY7-30314" fmla="*/ 13854 h 5680363"/>
              <a:gd name="connsiteX8-30315" fmla="*/ 360274 w 1630849"/>
              <a:gd name="connsiteY8-30316" fmla="*/ 27709 h 5680363"/>
              <a:gd name="connsiteX9-30317" fmla="*/ 318711 w 1630849"/>
              <a:gd name="connsiteY9-30318" fmla="*/ 55418 h 5680363"/>
              <a:gd name="connsiteX10-30319" fmla="*/ 277147 w 1630849"/>
              <a:gd name="connsiteY10-30320" fmla="*/ 96981 h 5680363"/>
              <a:gd name="connsiteX11-30321" fmla="*/ 263293 w 1630849"/>
              <a:gd name="connsiteY11-30322" fmla="*/ 138545 h 5680363"/>
              <a:gd name="connsiteX12-30323" fmla="*/ 180165 w 1630849"/>
              <a:gd name="connsiteY12-30324" fmla="*/ 180109 h 5680363"/>
              <a:gd name="connsiteX13-30325" fmla="*/ 166311 w 1630849"/>
              <a:gd name="connsiteY13-30326" fmla="*/ 346363 h 5680363"/>
              <a:gd name="connsiteX14-30327" fmla="*/ 138602 w 1630849"/>
              <a:gd name="connsiteY14-30328" fmla="*/ 387927 h 5680363"/>
              <a:gd name="connsiteX15-30329" fmla="*/ 97038 w 1630849"/>
              <a:gd name="connsiteY15-30330" fmla="*/ 457200 h 5680363"/>
              <a:gd name="connsiteX16-30331" fmla="*/ 124747 w 1630849"/>
              <a:gd name="connsiteY16-30332" fmla="*/ 498763 h 5680363"/>
              <a:gd name="connsiteX17-30333" fmla="*/ 207874 w 1630849"/>
              <a:gd name="connsiteY17-30334" fmla="*/ 526472 h 5680363"/>
              <a:gd name="connsiteX18-30335" fmla="*/ 235584 w 1630849"/>
              <a:gd name="connsiteY18-30336" fmla="*/ 568036 h 5680363"/>
              <a:gd name="connsiteX19-30337" fmla="*/ 249438 w 1630849"/>
              <a:gd name="connsiteY19-30338" fmla="*/ 678872 h 5680363"/>
              <a:gd name="connsiteX20-30339" fmla="*/ 291002 w 1630849"/>
              <a:gd name="connsiteY20-30340" fmla="*/ 692727 h 5680363"/>
              <a:gd name="connsiteX21-30341" fmla="*/ 332565 w 1630849"/>
              <a:gd name="connsiteY21-30342" fmla="*/ 720436 h 5680363"/>
              <a:gd name="connsiteX22-30343" fmla="*/ 346420 w 1630849"/>
              <a:gd name="connsiteY22-30344" fmla="*/ 762000 h 5680363"/>
              <a:gd name="connsiteX23-30345" fmla="*/ 443401 w 1630849"/>
              <a:gd name="connsiteY23-30346" fmla="*/ 803564 h 5680363"/>
              <a:gd name="connsiteX24-30347" fmla="*/ 374128 w 1630849"/>
              <a:gd name="connsiteY24-30348" fmla="*/ 609601 h 5680363"/>
              <a:gd name="connsiteX25-30349" fmla="*/ 568092 w 1630849"/>
              <a:gd name="connsiteY25-30350" fmla="*/ 637310 h 5680363"/>
              <a:gd name="connsiteX26-30351" fmla="*/ 609655 w 1630849"/>
              <a:gd name="connsiteY26-30352" fmla="*/ 360219 h 5680363"/>
              <a:gd name="connsiteX27-30353" fmla="*/ 775910 w 1630849"/>
              <a:gd name="connsiteY27-30354" fmla="*/ 415637 h 5680363"/>
              <a:gd name="connsiteX28-30355" fmla="*/ 1080710 w 1630849"/>
              <a:gd name="connsiteY28-30356" fmla="*/ 290946 h 5680363"/>
              <a:gd name="connsiteX29-30357" fmla="*/ 1025293 w 1630849"/>
              <a:gd name="connsiteY29-30358" fmla="*/ 152399 h 5680363"/>
              <a:gd name="connsiteX30-30359" fmla="*/ 1011437 w 1630849"/>
              <a:gd name="connsiteY30-30360" fmla="*/ 360219 h 5680363"/>
              <a:gd name="connsiteX31-30361" fmla="*/ 1039146 w 1630849"/>
              <a:gd name="connsiteY31-30362" fmla="*/ 623455 h 5680363"/>
              <a:gd name="connsiteX32-30363" fmla="*/ 1080709 w 1630849"/>
              <a:gd name="connsiteY32-30364" fmla="*/ 762001 h 5680363"/>
              <a:gd name="connsiteX33-30365" fmla="*/ 928310 w 1630849"/>
              <a:gd name="connsiteY33-30366" fmla="*/ 886691 h 5680363"/>
              <a:gd name="connsiteX34-30367" fmla="*/ 1108419 w 1630849"/>
              <a:gd name="connsiteY34-30368" fmla="*/ 955964 h 5680363"/>
              <a:gd name="connsiteX35-30369" fmla="*/ 789764 w 1630849"/>
              <a:gd name="connsiteY35-30370" fmla="*/ 1066801 h 5680363"/>
              <a:gd name="connsiteX36-30371" fmla="*/ 775909 w 1630849"/>
              <a:gd name="connsiteY36-30372" fmla="*/ 1163782 h 5680363"/>
              <a:gd name="connsiteX37-30373" fmla="*/ 1025292 w 1630849"/>
              <a:gd name="connsiteY37-30374" fmla="*/ 1011382 h 5680363"/>
              <a:gd name="connsiteX38-30375" fmla="*/ 1080710 w 1630849"/>
              <a:gd name="connsiteY38-30376" fmla="*/ 775855 h 5680363"/>
              <a:gd name="connsiteX39-30377" fmla="*/ 1011437 w 1630849"/>
              <a:gd name="connsiteY39-30378" fmla="*/ 568037 h 5680363"/>
              <a:gd name="connsiteX40-30379" fmla="*/ 1025292 w 1630849"/>
              <a:gd name="connsiteY40-30380" fmla="*/ 332510 h 5680363"/>
              <a:gd name="connsiteX41-30381" fmla="*/ 734346 w 1630849"/>
              <a:gd name="connsiteY41-30382" fmla="*/ 429491 h 5680363"/>
              <a:gd name="connsiteX42-30383" fmla="*/ 595801 w 1630849"/>
              <a:gd name="connsiteY42-30384" fmla="*/ 346364 h 5680363"/>
              <a:gd name="connsiteX43-30385" fmla="*/ 554237 w 1630849"/>
              <a:gd name="connsiteY43-30386" fmla="*/ 665019 h 5680363"/>
              <a:gd name="connsiteX44-30387" fmla="*/ 568092 w 1630849"/>
              <a:gd name="connsiteY44-30388" fmla="*/ 678873 h 5680363"/>
              <a:gd name="connsiteX45-30389" fmla="*/ 429546 w 1630849"/>
              <a:gd name="connsiteY45-30390" fmla="*/ 581892 h 5680363"/>
              <a:gd name="connsiteX46-30391" fmla="*/ 415693 w 1630849"/>
              <a:gd name="connsiteY46-30392" fmla="*/ 1066800 h 5680363"/>
              <a:gd name="connsiteX47-30393" fmla="*/ 498820 w 1630849"/>
              <a:gd name="connsiteY47-30394" fmla="*/ 1094509 h 5680363"/>
              <a:gd name="connsiteX48-30395" fmla="*/ 609656 w 1630849"/>
              <a:gd name="connsiteY48-30396" fmla="*/ 1108363 h 5680363"/>
              <a:gd name="connsiteX49-30397" fmla="*/ 692784 w 1630849"/>
              <a:gd name="connsiteY49-30398" fmla="*/ 1136072 h 5680363"/>
              <a:gd name="connsiteX50-30399" fmla="*/ 734347 w 1630849"/>
              <a:gd name="connsiteY50-30400" fmla="*/ 1163781 h 5680363"/>
              <a:gd name="connsiteX51-30401" fmla="*/ 817474 w 1630849"/>
              <a:gd name="connsiteY51-30402" fmla="*/ 1191490 h 5680363"/>
              <a:gd name="connsiteX52-30403" fmla="*/ 845184 w 1630849"/>
              <a:gd name="connsiteY52-30404" fmla="*/ 1219200 h 5680363"/>
              <a:gd name="connsiteX53-30405" fmla="*/ 886747 w 1630849"/>
              <a:gd name="connsiteY53-30406" fmla="*/ 1233054 h 5680363"/>
              <a:gd name="connsiteX54-30407" fmla="*/ 1094565 w 1630849"/>
              <a:gd name="connsiteY54-30408" fmla="*/ 1967344 h 5680363"/>
              <a:gd name="connsiteX55-30409" fmla="*/ 942164 w 1630849"/>
              <a:gd name="connsiteY55-30410" fmla="*/ 1454728 h 5680363"/>
              <a:gd name="connsiteX56-30411" fmla="*/ 789765 w 1630849"/>
              <a:gd name="connsiteY56-30412" fmla="*/ 1288472 h 5680363"/>
              <a:gd name="connsiteX57-30413" fmla="*/ 734347 w 1630849"/>
              <a:gd name="connsiteY57-30414" fmla="*/ 1302327 h 5680363"/>
              <a:gd name="connsiteX58-30415" fmla="*/ 526529 w 1630849"/>
              <a:gd name="connsiteY58-30416" fmla="*/ 1288472 h 5680363"/>
              <a:gd name="connsiteX59-30417" fmla="*/ 443402 w 1630849"/>
              <a:gd name="connsiteY59-30418" fmla="*/ 1246909 h 5680363"/>
              <a:gd name="connsiteX60-30419" fmla="*/ 401838 w 1630849"/>
              <a:gd name="connsiteY60-30420" fmla="*/ 1233054 h 5680363"/>
              <a:gd name="connsiteX61-30421" fmla="*/ 360274 w 1630849"/>
              <a:gd name="connsiteY61-30422" fmla="*/ 1191490 h 5680363"/>
              <a:gd name="connsiteX62-30423" fmla="*/ 277147 w 1630849"/>
              <a:gd name="connsiteY62-30424" fmla="*/ 1246909 h 5680363"/>
              <a:gd name="connsiteX63-30425" fmla="*/ 263293 w 1630849"/>
              <a:gd name="connsiteY63-30426" fmla="*/ 1288472 h 5680363"/>
              <a:gd name="connsiteX64-30427" fmla="*/ 207874 w 1630849"/>
              <a:gd name="connsiteY64-30428" fmla="*/ 1371600 h 5680363"/>
              <a:gd name="connsiteX65-30429" fmla="*/ 180165 w 1630849"/>
              <a:gd name="connsiteY65-30430" fmla="*/ 1468581 h 5680363"/>
              <a:gd name="connsiteX66-30431" fmla="*/ 124747 w 1630849"/>
              <a:gd name="connsiteY66-30432" fmla="*/ 1551709 h 5680363"/>
              <a:gd name="connsiteX67-30433" fmla="*/ 69329 w 1630849"/>
              <a:gd name="connsiteY67-30434" fmla="*/ 1717963 h 5680363"/>
              <a:gd name="connsiteX68-30435" fmla="*/ 55474 w 1630849"/>
              <a:gd name="connsiteY68-30436" fmla="*/ 1759527 h 5680363"/>
              <a:gd name="connsiteX69-30437" fmla="*/ 41620 w 1630849"/>
              <a:gd name="connsiteY69-30438" fmla="*/ 1801090 h 5680363"/>
              <a:gd name="connsiteX70-30439" fmla="*/ 27765 w 1630849"/>
              <a:gd name="connsiteY70-30440" fmla="*/ 2064327 h 5680363"/>
              <a:gd name="connsiteX71-30441" fmla="*/ 13911 w 1630849"/>
              <a:gd name="connsiteY71-30442" fmla="*/ 2105890 h 5680363"/>
              <a:gd name="connsiteX72-30443" fmla="*/ 69328 w 1630849"/>
              <a:gd name="connsiteY72-30444" fmla="*/ 2576946 h 5680363"/>
              <a:gd name="connsiteX73-30445" fmla="*/ 56 w 1630849"/>
              <a:gd name="connsiteY73-30446" fmla="*/ 2798618 h 5680363"/>
              <a:gd name="connsiteX74-30447" fmla="*/ 13911 w 1630849"/>
              <a:gd name="connsiteY74-30448" fmla="*/ 2840181 h 5680363"/>
              <a:gd name="connsiteX75-30449" fmla="*/ 83184 w 1630849"/>
              <a:gd name="connsiteY75-30450" fmla="*/ 2854036 h 5680363"/>
              <a:gd name="connsiteX76-30451" fmla="*/ 138602 w 1630849"/>
              <a:gd name="connsiteY76-30452" fmla="*/ 2867890 h 5680363"/>
              <a:gd name="connsiteX77-30453" fmla="*/ 221729 w 1630849"/>
              <a:gd name="connsiteY77-30454" fmla="*/ 2840181 h 5680363"/>
              <a:gd name="connsiteX78-30455" fmla="*/ 277147 w 1630849"/>
              <a:gd name="connsiteY78-30456" fmla="*/ 2812472 h 5680363"/>
              <a:gd name="connsiteX79-30457" fmla="*/ 332565 w 1630849"/>
              <a:gd name="connsiteY79-30458" fmla="*/ 2798618 h 5680363"/>
              <a:gd name="connsiteX80-30459" fmla="*/ 457256 w 1630849"/>
              <a:gd name="connsiteY80-30460" fmla="*/ 2770909 h 5680363"/>
              <a:gd name="connsiteX81-30461" fmla="*/ 471111 w 1630849"/>
              <a:gd name="connsiteY81-30462" fmla="*/ 2729345 h 5680363"/>
              <a:gd name="connsiteX82-30463" fmla="*/ 387984 w 1630849"/>
              <a:gd name="connsiteY82-30464" fmla="*/ 2729345 h 5680363"/>
              <a:gd name="connsiteX83-30465" fmla="*/ 277147 w 1630849"/>
              <a:gd name="connsiteY83-30466" fmla="*/ 2812472 h 5680363"/>
              <a:gd name="connsiteX84-30467" fmla="*/ 221729 w 1630849"/>
              <a:gd name="connsiteY84-30468" fmla="*/ 2895600 h 5680363"/>
              <a:gd name="connsiteX85-30469" fmla="*/ 249438 w 1630849"/>
              <a:gd name="connsiteY85-30470" fmla="*/ 2937163 h 5680363"/>
              <a:gd name="connsiteX86-30471" fmla="*/ 332565 w 1630849"/>
              <a:gd name="connsiteY86-30472" fmla="*/ 2964872 h 5680363"/>
              <a:gd name="connsiteX87-30473" fmla="*/ 512674 w 1630849"/>
              <a:gd name="connsiteY87-30474" fmla="*/ 2951018 h 5680363"/>
              <a:gd name="connsiteX88-30475" fmla="*/ 637365 w 1630849"/>
              <a:gd name="connsiteY88-30476" fmla="*/ 2881746 h 5680363"/>
              <a:gd name="connsiteX89-30477" fmla="*/ 845184 w 1630849"/>
              <a:gd name="connsiteY89-30478" fmla="*/ 2909454 h 5680363"/>
              <a:gd name="connsiteX90-30479" fmla="*/ 623510 w 1630849"/>
              <a:gd name="connsiteY90-30480" fmla="*/ 2770908 h 5680363"/>
              <a:gd name="connsiteX91-30481" fmla="*/ 1011438 w 1630849"/>
              <a:gd name="connsiteY91-30482" fmla="*/ 2923309 h 5680363"/>
              <a:gd name="connsiteX92-30483" fmla="*/ 1011438 w 1630849"/>
              <a:gd name="connsiteY92-30484" fmla="*/ 2563091 h 5680363"/>
              <a:gd name="connsiteX93-30485" fmla="*/ 775911 w 1630849"/>
              <a:gd name="connsiteY93-30486" fmla="*/ 2438401 h 5680363"/>
              <a:gd name="connsiteX94-30487" fmla="*/ 471111 w 1630849"/>
              <a:gd name="connsiteY94-30488" fmla="*/ 2175163 h 5680363"/>
              <a:gd name="connsiteX95-30489" fmla="*/ 1149984 w 1630849"/>
              <a:gd name="connsiteY95-30490" fmla="*/ 2521528 h 5680363"/>
              <a:gd name="connsiteX96-30491" fmla="*/ 1454783 w 1630849"/>
              <a:gd name="connsiteY96-30492" fmla="*/ 1870364 h 5680363"/>
              <a:gd name="connsiteX97-30493" fmla="*/ 1357800 w 1630849"/>
              <a:gd name="connsiteY97-30494" fmla="*/ 1316182 h 5680363"/>
              <a:gd name="connsiteX98-30495" fmla="*/ 1357801 w 1630849"/>
              <a:gd name="connsiteY98-30496" fmla="*/ 1094510 h 5680363"/>
              <a:gd name="connsiteX99-30497" fmla="*/ 1399364 w 1630849"/>
              <a:gd name="connsiteY99-30498" fmla="*/ 1357746 h 5680363"/>
              <a:gd name="connsiteX100-30499" fmla="*/ 1537910 w 1630849"/>
              <a:gd name="connsiteY100-30500" fmla="*/ 1302327 h 5680363"/>
              <a:gd name="connsiteX101-30501" fmla="*/ 1399364 w 1630849"/>
              <a:gd name="connsiteY101-30502" fmla="*/ 983673 h 5680363"/>
              <a:gd name="connsiteX102-30503" fmla="*/ 1136128 w 1630849"/>
              <a:gd name="connsiteY102-30504" fmla="*/ 928255 h 5680363"/>
              <a:gd name="connsiteX103-30505" fmla="*/ 1094564 w 1630849"/>
              <a:gd name="connsiteY103-30506" fmla="*/ 858982 h 5680363"/>
              <a:gd name="connsiteX104-30507" fmla="*/ 1066855 w 1630849"/>
              <a:gd name="connsiteY104-30508" fmla="*/ 1828801 h 5680363"/>
              <a:gd name="connsiteX105-30509" fmla="*/ 1011437 w 1630849"/>
              <a:gd name="connsiteY105-30510" fmla="*/ 2008910 h 5680363"/>
              <a:gd name="connsiteX106-30511" fmla="*/ 1066855 w 1630849"/>
              <a:gd name="connsiteY106-30512" fmla="*/ 2064328 h 5680363"/>
              <a:gd name="connsiteX107-30513" fmla="*/ 623510 w 1630849"/>
              <a:gd name="connsiteY107-30514" fmla="*/ 1524001 h 5680363"/>
              <a:gd name="connsiteX108-30515" fmla="*/ 748201 w 1630849"/>
              <a:gd name="connsiteY108-30516" fmla="*/ 1648691 h 5680363"/>
              <a:gd name="connsiteX109-30517" fmla="*/ 942166 w 1630849"/>
              <a:gd name="connsiteY109-30518" fmla="*/ 1981200 h 5680363"/>
              <a:gd name="connsiteX110-30519" fmla="*/ 1080710 w 1630849"/>
              <a:gd name="connsiteY110-30520" fmla="*/ 1745673 h 5680363"/>
              <a:gd name="connsiteX111-30521" fmla="*/ 1233110 w 1630849"/>
              <a:gd name="connsiteY111-30522" fmla="*/ 1551710 h 5680363"/>
              <a:gd name="connsiteX112-30523" fmla="*/ 1440927 w 1630849"/>
              <a:gd name="connsiteY112-30524" fmla="*/ 1690255 h 5680363"/>
              <a:gd name="connsiteX113-30525" fmla="*/ 1260818 w 1630849"/>
              <a:gd name="connsiteY113-30526" fmla="*/ 1482437 h 5680363"/>
              <a:gd name="connsiteX114-30527" fmla="*/ 1316237 w 1630849"/>
              <a:gd name="connsiteY114-30528" fmla="*/ 1468582 h 5680363"/>
              <a:gd name="connsiteX115-30529" fmla="*/ 1482493 w 1630849"/>
              <a:gd name="connsiteY115-30530" fmla="*/ 1385456 h 5680363"/>
              <a:gd name="connsiteX116-30531" fmla="*/ 1607183 w 1630849"/>
              <a:gd name="connsiteY116-30532" fmla="*/ 1634837 h 5680363"/>
              <a:gd name="connsiteX117-30533" fmla="*/ 1496346 w 1630849"/>
              <a:gd name="connsiteY117-30534" fmla="*/ 1704110 h 5680363"/>
              <a:gd name="connsiteX118-30535" fmla="*/ 1621037 w 1630849"/>
              <a:gd name="connsiteY118-30536" fmla="*/ 1676401 h 5680363"/>
              <a:gd name="connsiteX119-30537" fmla="*/ 1607184 w 1630849"/>
              <a:gd name="connsiteY119-30538" fmla="*/ 1870364 h 5680363"/>
              <a:gd name="connsiteX120-30539" fmla="*/ 1177693 w 1630849"/>
              <a:gd name="connsiteY120-30540" fmla="*/ 1620983 h 5680363"/>
              <a:gd name="connsiteX121-30541" fmla="*/ 1440928 w 1630849"/>
              <a:gd name="connsiteY121-30542" fmla="*/ 1787237 h 5680363"/>
              <a:gd name="connsiteX122-30543" fmla="*/ 1260820 w 1630849"/>
              <a:gd name="connsiteY122-30544" fmla="*/ 2313710 h 5680363"/>
              <a:gd name="connsiteX123-30545" fmla="*/ 1177693 w 1630849"/>
              <a:gd name="connsiteY123-30546" fmla="*/ 2507673 h 5680363"/>
              <a:gd name="connsiteX124-30547" fmla="*/ 1053002 w 1630849"/>
              <a:gd name="connsiteY124-30548" fmla="*/ 2521528 h 5680363"/>
              <a:gd name="connsiteX125-30549" fmla="*/ 1011438 w 1630849"/>
              <a:gd name="connsiteY125-30550" fmla="*/ 3048000 h 5680363"/>
              <a:gd name="connsiteX126-30551" fmla="*/ 291002 w 1630849"/>
              <a:gd name="connsiteY126-30552" fmla="*/ 3034145 h 5680363"/>
              <a:gd name="connsiteX127-30553" fmla="*/ 235584 w 1630849"/>
              <a:gd name="connsiteY127-30554" fmla="*/ 3020290 h 5680363"/>
              <a:gd name="connsiteX128-30555" fmla="*/ 124747 w 1630849"/>
              <a:gd name="connsiteY128-30556" fmla="*/ 3006436 h 5680363"/>
              <a:gd name="connsiteX129-30557" fmla="*/ 83184 w 1630849"/>
              <a:gd name="connsiteY129-30558" fmla="*/ 2895600 h 5680363"/>
              <a:gd name="connsiteX130-30559" fmla="*/ 55474 w 1630849"/>
              <a:gd name="connsiteY130-30560" fmla="*/ 2854036 h 5680363"/>
              <a:gd name="connsiteX131-30561" fmla="*/ 69329 w 1630849"/>
              <a:gd name="connsiteY131-30562" fmla="*/ 2895600 h 5680363"/>
              <a:gd name="connsiteX132-30563" fmla="*/ 83184 w 1630849"/>
              <a:gd name="connsiteY132-30564" fmla="*/ 3255818 h 5680363"/>
              <a:gd name="connsiteX133-30565" fmla="*/ 110893 w 1630849"/>
              <a:gd name="connsiteY133-30566" fmla="*/ 3297381 h 5680363"/>
              <a:gd name="connsiteX134-30567" fmla="*/ 124747 w 1630849"/>
              <a:gd name="connsiteY134-30568" fmla="*/ 3338945 h 5680363"/>
              <a:gd name="connsiteX135-30569" fmla="*/ 138602 w 1630849"/>
              <a:gd name="connsiteY135-30570" fmla="*/ 3574472 h 5680363"/>
              <a:gd name="connsiteX136-30571" fmla="*/ 180165 w 1630849"/>
              <a:gd name="connsiteY136-30572" fmla="*/ 3657600 h 5680363"/>
              <a:gd name="connsiteX137-30573" fmla="*/ 207874 w 1630849"/>
              <a:gd name="connsiteY137-30574" fmla="*/ 3740727 h 5680363"/>
              <a:gd name="connsiteX138-30575" fmla="*/ 263293 w 1630849"/>
              <a:gd name="connsiteY138-30576" fmla="*/ 3810000 h 5680363"/>
              <a:gd name="connsiteX139-30577" fmla="*/ 401838 w 1630849"/>
              <a:gd name="connsiteY139-30578" fmla="*/ 4544290 h 5680363"/>
              <a:gd name="connsiteX140-30579" fmla="*/ 471111 w 1630849"/>
              <a:gd name="connsiteY140-30580" fmla="*/ 5583382 h 5680363"/>
              <a:gd name="connsiteX141-30581" fmla="*/ 443402 w 1630849"/>
              <a:gd name="connsiteY141-30582" fmla="*/ 5181601 h 5680363"/>
              <a:gd name="connsiteX142-30583" fmla="*/ 332565 w 1630849"/>
              <a:gd name="connsiteY142-30584" fmla="*/ 3976254 h 5680363"/>
              <a:gd name="connsiteX143-30585" fmla="*/ 207874 w 1630849"/>
              <a:gd name="connsiteY143-30586" fmla="*/ 5264727 h 5680363"/>
              <a:gd name="connsiteX144-30587" fmla="*/ 166311 w 1630849"/>
              <a:gd name="connsiteY144-30588" fmla="*/ 5541818 h 5680363"/>
              <a:gd name="connsiteX145-30589" fmla="*/ 138602 w 1630849"/>
              <a:gd name="connsiteY145-30590" fmla="*/ 5583381 h 5680363"/>
              <a:gd name="connsiteX146-30591" fmla="*/ 304856 w 1630849"/>
              <a:gd name="connsiteY146-30592" fmla="*/ 5611091 h 5680363"/>
              <a:gd name="connsiteX147-30593" fmla="*/ 706638 w 1630849"/>
              <a:gd name="connsiteY147-30594" fmla="*/ 5597237 h 5680363"/>
              <a:gd name="connsiteX148-30595" fmla="*/ 748202 w 1630849"/>
              <a:gd name="connsiteY148-30596" fmla="*/ 5389419 h 5680363"/>
              <a:gd name="connsiteX149-30597" fmla="*/ 748202 w 1630849"/>
              <a:gd name="connsiteY149-30598" fmla="*/ 3893128 h 5680363"/>
              <a:gd name="connsiteX150-30599" fmla="*/ 706638 w 1630849"/>
              <a:gd name="connsiteY150-30600" fmla="*/ 3075710 h 5680363"/>
              <a:gd name="connsiteX151-30601" fmla="*/ 845184 w 1630849"/>
              <a:gd name="connsiteY151-30602" fmla="*/ 3061855 h 5680363"/>
              <a:gd name="connsiteX152-30603" fmla="*/ 1011438 w 1630849"/>
              <a:gd name="connsiteY152-30604" fmla="*/ 3048001 h 5680363"/>
              <a:gd name="connsiteX153-30605" fmla="*/ 1053002 w 1630849"/>
              <a:gd name="connsiteY153-30606" fmla="*/ 3034146 h 5680363"/>
              <a:gd name="connsiteX154-30607" fmla="*/ 1080711 w 1630849"/>
              <a:gd name="connsiteY154-30608" fmla="*/ 3283528 h 5680363"/>
              <a:gd name="connsiteX155-30609" fmla="*/ 1149984 w 1630849"/>
              <a:gd name="connsiteY155-30610" fmla="*/ 3713020 h 5680363"/>
              <a:gd name="connsiteX156-30611" fmla="*/ 1177694 w 1630849"/>
              <a:gd name="connsiteY156-30612" fmla="*/ 4904510 h 5680363"/>
              <a:gd name="connsiteX157" fmla="*/ 1094564 w 1630849"/>
              <a:gd name="connsiteY157" fmla="*/ 5680363 h 5680363"/>
              <a:gd name="connsiteX0-30613" fmla="*/ 969874 w 2050544"/>
              <a:gd name="connsiteY0-30614" fmla="*/ 304800 h 5680363"/>
              <a:gd name="connsiteX1-30615" fmla="*/ 900602 w 2050544"/>
              <a:gd name="connsiteY1-30616" fmla="*/ 374072 h 5680363"/>
              <a:gd name="connsiteX2-30617" fmla="*/ 1094565 w 2050544"/>
              <a:gd name="connsiteY2-30618" fmla="*/ 277090 h 5680363"/>
              <a:gd name="connsiteX3-30619" fmla="*/ 1122274 w 2050544"/>
              <a:gd name="connsiteY3-30620" fmla="*/ 277090 h 5680363"/>
              <a:gd name="connsiteX4-30621" fmla="*/ 1025293 w 2050544"/>
              <a:gd name="connsiteY4-30622" fmla="*/ 124690 h 5680363"/>
              <a:gd name="connsiteX5-30623" fmla="*/ 956020 w 2050544"/>
              <a:gd name="connsiteY5-30624" fmla="*/ 69272 h 5680363"/>
              <a:gd name="connsiteX6-30625" fmla="*/ 831329 w 2050544"/>
              <a:gd name="connsiteY6-30626" fmla="*/ 0 h 5680363"/>
              <a:gd name="connsiteX7-30627" fmla="*/ 401838 w 2050544"/>
              <a:gd name="connsiteY7-30628" fmla="*/ 13854 h 5680363"/>
              <a:gd name="connsiteX8-30629" fmla="*/ 360274 w 2050544"/>
              <a:gd name="connsiteY8-30630" fmla="*/ 27709 h 5680363"/>
              <a:gd name="connsiteX9-30631" fmla="*/ 318711 w 2050544"/>
              <a:gd name="connsiteY9-30632" fmla="*/ 55418 h 5680363"/>
              <a:gd name="connsiteX10-30633" fmla="*/ 277147 w 2050544"/>
              <a:gd name="connsiteY10-30634" fmla="*/ 96981 h 5680363"/>
              <a:gd name="connsiteX11-30635" fmla="*/ 263293 w 2050544"/>
              <a:gd name="connsiteY11-30636" fmla="*/ 138545 h 5680363"/>
              <a:gd name="connsiteX12-30637" fmla="*/ 180165 w 2050544"/>
              <a:gd name="connsiteY12-30638" fmla="*/ 180109 h 5680363"/>
              <a:gd name="connsiteX13-30639" fmla="*/ 166311 w 2050544"/>
              <a:gd name="connsiteY13-30640" fmla="*/ 346363 h 5680363"/>
              <a:gd name="connsiteX14-30641" fmla="*/ 138602 w 2050544"/>
              <a:gd name="connsiteY14-30642" fmla="*/ 387927 h 5680363"/>
              <a:gd name="connsiteX15-30643" fmla="*/ 97038 w 2050544"/>
              <a:gd name="connsiteY15-30644" fmla="*/ 457200 h 5680363"/>
              <a:gd name="connsiteX16-30645" fmla="*/ 124747 w 2050544"/>
              <a:gd name="connsiteY16-30646" fmla="*/ 498763 h 5680363"/>
              <a:gd name="connsiteX17-30647" fmla="*/ 207874 w 2050544"/>
              <a:gd name="connsiteY17-30648" fmla="*/ 526472 h 5680363"/>
              <a:gd name="connsiteX18-30649" fmla="*/ 235584 w 2050544"/>
              <a:gd name="connsiteY18-30650" fmla="*/ 568036 h 5680363"/>
              <a:gd name="connsiteX19-30651" fmla="*/ 249438 w 2050544"/>
              <a:gd name="connsiteY19-30652" fmla="*/ 678872 h 5680363"/>
              <a:gd name="connsiteX20-30653" fmla="*/ 291002 w 2050544"/>
              <a:gd name="connsiteY20-30654" fmla="*/ 692727 h 5680363"/>
              <a:gd name="connsiteX21-30655" fmla="*/ 332565 w 2050544"/>
              <a:gd name="connsiteY21-30656" fmla="*/ 720436 h 5680363"/>
              <a:gd name="connsiteX22-30657" fmla="*/ 346420 w 2050544"/>
              <a:gd name="connsiteY22-30658" fmla="*/ 762000 h 5680363"/>
              <a:gd name="connsiteX23-30659" fmla="*/ 443401 w 2050544"/>
              <a:gd name="connsiteY23-30660" fmla="*/ 803564 h 5680363"/>
              <a:gd name="connsiteX24-30661" fmla="*/ 374128 w 2050544"/>
              <a:gd name="connsiteY24-30662" fmla="*/ 609601 h 5680363"/>
              <a:gd name="connsiteX25-30663" fmla="*/ 568092 w 2050544"/>
              <a:gd name="connsiteY25-30664" fmla="*/ 637310 h 5680363"/>
              <a:gd name="connsiteX26-30665" fmla="*/ 609655 w 2050544"/>
              <a:gd name="connsiteY26-30666" fmla="*/ 360219 h 5680363"/>
              <a:gd name="connsiteX27-30667" fmla="*/ 775910 w 2050544"/>
              <a:gd name="connsiteY27-30668" fmla="*/ 415637 h 5680363"/>
              <a:gd name="connsiteX28-30669" fmla="*/ 1080710 w 2050544"/>
              <a:gd name="connsiteY28-30670" fmla="*/ 290946 h 5680363"/>
              <a:gd name="connsiteX29-30671" fmla="*/ 1025293 w 2050544"/>
              <a:gd name="connsiteY29-30672" fmla="*/ 152399 h 5680363"/>
              <a:gd name="connsiteX30-30673" fmla="*/ 1011437 w 2050544"/>
              <a:gd name="connsiteY30-30674" fmla="*/ 360219 h 5680363"/>
              <a:gd name="connsiteX31-30675" fmla="*/ 1039146 w 2050544"/>
              <a:gd name="connsiteY31-30676" fmla="*/ 623455 h 5680363"/>
              <a:gd name="connsiteX32-30677" fmla="*/ 1080709 w 2050544"/>
              <a:gd name="connsiteY32-30678" fmla="*/ 762001 h 5680363"/>
              <a:gd name="connsiteX33-30679" fmla="*/ 928310 w 2050544"/>
              <a:gd name="connsiteY33-30680" fmla="*/ 886691 h 5680363"/>
              <a:gd name="connsiteX34-30681" fmla="*/ 1108419 w 2050544"/>
              <a:gd name="connsiteY34-30682" fmla="*/ 955964 h 5680363"/>
              <a:gd name="connsiteX35-30683" fmla="*/ 789764 w 2050544"/>
              <a:gd name="connsiteY35-30684" fmla="*/ 1066801 h 5680363"/>
              <a:gd name="connsiteX36-30685" fmla="*/ 775909 w 2050544"/>
              <a:gd name="connsiteY36-30686" fmla="*/ 1163782 h 5680363"/>
              <a:gd name="connsiteX37-30687" fmla="*/ 1025292 w 2050544"/>
              <a:gd name="connsiteY37-30688" fmla="*/ 1011382 h 5680363"/>
              <a:gd name="connsiteX38-30689" fmla="*/ 1080710 w 2050544"/>
              <a:gd name="connsiteY38-30690" fmla="*/ 775855 h 5680363"/>
              <a:gd name="connsiteX39-30691" fmla="*/ 1011437 w 2050544"/>
              <a:gd name="connsiteY39-30692" fmla="*/ 568037 h 5680363"/>
              <a:gd name="connsiteX40-30693" fmla="*/ 1025292 w 2050544"/>
              <a:gd name="connsiteY40-30694" fmla="*/ 332510 h 5680363"/>
              <a:gd name="connsiteX41-30695" fmla="*/ 734346 w 2050544"/>
              <a:gd name="connsiteY41-30696" fmla="*/ 429491 h 5680363"/>
              <a:gd name="connsiteX42-30697" fmla="*/ 595801 w 2050544"/>
              <a:gd name="connsiteY42-30698" fmla="*/ 346364 h 5680363"/>
              <a:gd name="connsiteX43-30699" fmla="*/ 554237 w 2050544"/>
              <a:gd name="connsiteY43-30700" fmla="*/ 665019 h 5680363"/>
              <a:gd name="connsiteX44-30701" fmla="*/ 568092 w 2050544"/>
              <a:gd name="connsiteY44-30702" fmla="*/ 678873 h 5680363"/>
              <a:gd name="connsiteX45-30703" fmla="*/ 429546 w 2050544"/>
              <a:gd name="connsiteY45-30704" fmla="*/ 581892 h 5680363"/>
              <a:gd name="connsiteX46-30705" fmla="*/ 415693 w 2050544"/>
              <a:gd name="connsiteY46-30706" fmla="*/ 1066800 h 5680363"/>
              <a:gd name="connsiteX47-30707" fmla="*/ 498820 w 2050544"/>
              <a:gd name="connsiteY47-30708" fmla="*/ 1094509 h 5680363"/>
              <a:gd name="connsiteX48-30709" fmla="*/ 609656 w 2050544"/>
              <a:gd name="connsiteY48-30710" fmla="*/ 1108363 h 5680363"/>
              <a:gd name="connsiteX49-30711" fmla="*/ 692784 w 2050544"/>
              <a:gd name="connsiteY49-30712" fmla="*/ 1136072 h 5680363"/>
              <a:gd name="connsiteX50-30713" fmla="*/ 734347 w 2050544"/>
              <a:gd name="connsiteY50-30714" fmla="*/ 1163781 h 5680363"/>
              <a:gd name="connsiteX51-30715" fmla="*/ 817474 w 2050544"/>
              <a:gd name="connsiteY51-30716" fmla="*/ 1191490 h 5680363"/>
              <a:gd name="connsiteX52-30717" fmla="*/ 845184 w 2050544"/>
              <a:gd name="connsiteY52-30718" fmla="*/ 1219200 h 5680363"/>
              <a:gd name="connsiteX53-30719" fmla="*/ 886747 w 2050544"/>
              <a:gd name="connsiteY53-30720" fmla="*/ 1233054 h 5680363"/>
              <a:gd name="connsiteX54-30721" fmla="*/ 1094565 w 2050544"/>
              <a:gd name="connsiteY54-30722" fmla="*/ 1967344 h 5680363"/>
              <a:gd name="connsiteX55-30723" fmla="*/ 942164 w 2050544"/>
              <a:gd name="connsiteY55-30724" fmla="*/ 1454728 h 5680363"/>
              <a:gd name="connsiteX56-30725" fmla="*/ 789765 w 2050544"/>
              <a:gd name="connsiteY56-30726" fmla="*/ 1288472 h 5680363"/>
              <a:gd name="connsiteX57-30727" fmla="*/ 734347 w 2050544"/>
              <a:gd name="connsiteY57-30728" fmla="*/ 1302327 h 5680363"/>
              <a:gd name="connsiteX58-30729" fmla="*/ 526529 w 2050544"/>
              <a:gd name="connsiteY58-30730" fmla="*/ 1288472 h 5680363"/>
              <a:gd name="connsiteX59-30731" fmla="*/ 443402 w 2050544"/>
              <a:gd name="connsiteY59-30732" fmla="*/ 1246909 h 5680363"/>
              <a:gd name="connsiteX60-30733" fmla="*/ 401838 w 2050544"/>
              <a:gd name="connsiteY60-30734" fmla="*/ 1233054 h 5680363"/>
              <a:gd name="connsiteX61-30735" fmla="*/ 360274 w 2050544"/>
              <a:gd name="connsiteY61-30736" fmla="*/ 1191490 h 5680363"/>
              <a:gd name="connsiteX62-30737" fmla="*/ 277147 w 2050544"/>
              <a:gd name="connsiteY62-30738" fmla="*/ 1246909 h 5680363"/>
              <a:gd name="connsiteX63-30739" fmla="*/ 263293 w 2050544"/>
              <a:gd name="connsiteY63-30740" fmla="*/ 1288472 h 5680363"/>
              <a:gd name="connsiteX64-30741" fmla="*/ 207874 w 2050544"/>
              <a:gd name="connsiteY64-30742" fmla="*/ 1371600 h 5680363"/>
              <a:gd name="connsiteX65-30743" fmla="*/ 180165 w 2050544"/>
              <a:gd name="connsiteY65-30744" fmla="*/ 1468581 h 5680363"/>
              <a:gd name="connsiteX66-30745" fmla="*/ 124747 w 2050544"/>
              <a:gd name="connsiteY66-30746" fmla="*/ 1551709 h 5680363"/>
              <a:gd name="connsiteX67-30747" fmla="*/ 69329 w 2050544"/>
              <a:gd name="connsiteY67-30748" fmla="*/ 1717963 h 5680363"/>
              <a:gd name="connsiteX68-30749" fmla="*/ 55474 w 2050544"/>
              <a:gd name="connsiteY68-30750" fmla="*/ 1759527 h 5680363"/>
              <a:gd name="connsiteX69-30751" fmla="*/ 41620 w 2050544"/>
              <a:gd name="connsiteY69-30752" fmla="*/ 1801090 h 5680363"/>
              <a:gd name="connsiteX70-30753" fmla="*/ 27765 w 2050544"/>
              <a:gd name="connsiteY70-30754" fmla="*/ 2064327 h 5680363"/>
              <a:gd name="connsiteX71-30755" fmla="*/ 13911 w 2050544"/>
              <a:gd name="connsiteY71-30756" fmla="*/ 2105890 h 5680363"/>
              <a:gd name="connsiteX72-30757" fmla="*/ 69328 w 2050544"/>
              <a:gd name="connsiteY72-30758" fmla="*/ 2576946 h 5680363"/>
              <a:gd name="connsiteX73-30759" fmla="*/ 56 w 2050544"/>
              <a:gd name="connsiteY73-30760" fmla="*/ 2798618 h 5680363"/>
              <a:gd name="connsiteX74-30761" fmla="*/ 13911 w 2050544"/>
              <a:gd name="connsiteY74-30762" fmla="*/ 2840181 h 5680363"/>
              <a:gd name="connsiteX75-30763" fmla="*/ 83184 w 2050544"/>
              <a:gd name="connsiteY75-30764" fmla="*/ 2854036 h 5680363"/>
              <a:gd name="connsiteX76-30765" fmla="*/ 138602 w 2050544"/>
              <a:gd name="connsiteY76-30766" fmla="*/ 2867890 h 5680363"/>
              <a:gd name="connsiteX77-30767" fmla="*/ 221729 w 2050544"/>
              <a:gd name="connsiteY77-30768" fmla="*/ 2840181 h 5680363"/>
              <a:gd name="connsiteX78-30769" fmla="*/ 277147 w 2050544"/>
              <a:gd name="connsiteY78-30770" fmla="*/ 2812472 h 5680363"/>
              <a:gd name="connsiteX79-30771" fmla="*/ 332565 w 2050544"/>
              <a:gd name="connsiteY79-30772" fmla="*/ 2798618 h 5680363"/>
              <a:gd name="connsiteX80-30773" fmla="*/ 457256 w 2050544"/>
              <a:gd name="connsiteY80-30774" fmla="*/ 2770909 h 5680363"/>
              <a:gd name="connsiteX81-30775" fmla="*/ 471111 w 2050544"/>
              <a:gd name="connsiteY81-30776" fmla="*/ 2729345 h 5680363"/>
              <a:gd name="connsiteX82-30777" fmla="*/ 387984 w 2050544"/>
              <a:gd name="connsiteY82-30778" fmla="*/ 2729345 h 5680363"/>
              <a:gd name="connsiteX83-30779" fmla="*/ 277147 w 2050544"/>
              <a:gd name="connsiteY83-30780" fmla="*/ 2812472 h 5680363"/>
              <a:gd name="connsiteX84-30781" fmla="*/ 221729 w 2050544"/>
              <a:gd name="connsiteY84-30782" fmla="*/ 2895600 h 5680363"/>
              <a:gd name="connsiteX85-30783" fmla="*/ 249438 w 2050544"/>
              <a:gd name="connsiteY85-30784" fmla="*/ 2937163 h 5680363"/>
              <a:gd name="connsiteX86-30785" fmla="*/ 332565 w 2050544"/>
              <a:gd name="connsiteY86-30786" fmla="*/ 2964872 h 5680363"/>
              <a:gd name="connsiteX87-30787" fmla="*/ 512674 w 2050544"/>
              <a:gd name="connsiteY87-30788" fmla="*/ 2951018 h 5680363"/>
              <a:gd name="connsiteX88-30789" fmla="*/ 637365 w 2050544"/>
              <a:gd name="connsiteY88-30790" fmla="*/ 2881746 h 5680363"/>
              <a:gd name="connsiteX89-30791" fmla="*/ 845184 w 2050544"/>
              <a:gd name="connsiteY89-30792" fmla="*/ 2909454 h 5680363"/>
              <a:gd name="connsiteX90-30793" fmla="*/ 623510 w 2050544"/>
              <a:gd name="connsiteY90-30794" fmla="*/ 2770908 h 5680363"/>
              <a:gd name="connsiteX91-30795" fmla="*/ 1011438 w 2050544"/>
              <a:gd name="connsiteY91-30796" fmla="*/ 2923309 h 5680363"/>
              <a:gd name="connsiteX92-30797" fmla="*/ 1011438 w 2050544"/>
              <a:gd name="connsiteY92-30798" fmla="*/ 2563091 h 5680363"/>
              <a:gd name="connsiteX93-30799" fmla="*/ 775911 w 2050544"/>
              <a:gd name="connsiteY93-30800" fmla="*/ 2438401 h 5680363"/>
              <a:gd name="connsiteX94-30801" fmla="*/ 471111 w 2050544"/>
              <a:gd name="connsiteY94-30802" fmla="*/ 2175163 h 5680363"/>
              <a:gd name="connsiteX95-30803" fmla="*/ 1149984 w 2050544"/>
              <a:gd name="connsiteY95-30804" fmla="*/ 2521528 h 5680363"/>
              <a:gd name="connsiteX96-30805" fmla="*/ 1454783 w 2050544"/>
              <a:gd name="connsiteY96-30806" fmla="*/ 1870364 h 5680363"/>
              <a:gd name="connsiteX97-30807" fmla="*/ 1357800 w 2050544"/>
              <a:gd name="connsiteY97-30808" fmla="*/ 1316182 h 5680363"/>
              <a:gd name="connsiteX98-30809" fmla="*/ 1357801 w 2050544"/>
              <a:gd name="connsiteY98-30810" fmla="*/ 1094510 h 5680363"/>
              <a:gd name="connsiteX99-30811" fmla="*/ 1399364 w 2050544"/>
              <a:gd name="connsiteY99-30812" fmla="*/ 1357746 h 5680363"/>
              <a:gd name="connsiteX100-30813" fmla="*/ 1537910 w 2050544"/>
              <a:gd name="connsiteY100-30814" fmla="*/ 1302327 h 5680363"/>
              <a:gd name="connsiteX101-30815" fmla="*/ 1399364 w 2050544"/>
              <a:gd name="connsiteY101-30816" fmla="*/ 983673 h 5680363"/>
              <a:gd name="connsiteX102-30817" fmla="*/ 1136128 w 2050544"/>
              <a:gd name="connsiteY102-30818" fmla="*/ 928255 h 5680363"/>
              <a:gd name="connsiteX103-30819" fmla="*/ 1094564 w 2050544"/>
              <a:gd name="connsiteY103-30820" fmla="*/ 858982 h 5680363"/>
              <a:gd name="connsiteX104-30821" fmla="*/ 2050528 w 2050544"/>
              <a:gd name="connsiteY104-30822" fmla="*/ 581891 h 5680363"/>
              <a:gd name="connsiteX105-30823" fmla="*/ 1066855 w 2050544"/>
              <a:gd name="connsiteY105-30824" fmla="*/ 1828801 h 5680363"/>
              <a:gd name="connsiteX106-30825" fmla="*/ 1011437 w 2050544"/>
              <a:gd name="connsiteY106-30826" fmla="*/ 2008910 h 5680363"/>
              <a:gd name="connsiteX107-30827" fmla="*/ 1066855 w 2050544"/>
              <a:gd name="connsiteY107-30828" fmla="*/ 2064328 h 5680363"/>
              <a:gd name="connsiteX108-30829" fmla="*/ 623510 w 2050544"/>
              <a:gd name="connsiteY108-30830" fmla="*/ 1524001 h 5680363"/>
              <a:gd name="connsiteX109-30831" fmla="*/ 748201 w 2050544"/>
              <a:gd name="connsiteY109-30832" fmla="*/ 1648691 h 5680363"/>
              <a:gd name="connsiteX110-30833" fmla="*/ 942166 w 2050544"/>
              <a:gd name="connsiteY110-30834" fmla="*/ 1981200 h 5680363"/>
              <a:gd name="connsiteX111-30835" fmla="*/ 1080710 w 2050544"/>
              <a:gd name="connsiteY111-30836" fmla="*/ 1745673 h 5680363"/>
              <a:gd name="connsiteX112-30837" fmla="*/ 1233110 w 2050544"/>
              <a:gd name="connsiteY112-30838" fmla="*/ 1551710 h 5680363"/>
              <a:gd name="connsiteX113-30839" fmla="*/ 1440927 w 2050544"/>
              <a:gd name="connsiteY113-30840" fmla="*/ 1690255 h 5680363"/>
              <a:gd name="connsiteX114-30841" fmla="*/ 1260818 w 2050544"/>
              <a:gd name="connsiteY114-30842" fmla="*/ 1482437 h 5680363"/>
              <a:gd name="connsiteX115-30843" fmla="*/ 1316237 w 2050544"/>
              <a:gd name="connsiteY115-30844" fmla="*/ 1468582 h 5680363"/>
              <a:gd name="connsiteX116-30845" fmla="*/ 1482493 w 2050544"/>
              <a:gd name="connsiteY116-30846" fmla="*/ 1385456 h 5680363"/>
              <a:gd name="connsiteX117-30847" fmla="*/ 1607183 w 2050544"/>
              <a:gd name="connsiteY117-30848" fmla="*/ 1634837 h 5680363"/>
              <a:gd name="connsiteX118-30849" fmla="*/ 1496346 w 2050544"/>
              <a:gd name="connsiteY118-30850" fmla="*/ 1704110 h 5680363"/>
              <a:gd name="connsiteX119-30851" fmla="*/ 1621037 w 2050544"/>
              <a:gd name="connsiteY119-30852" fmla="*/ 1676401 h 5680363"/>
              <a:gd name="connsiteX120-30853" fmla="*/ 1607184 w 2050544"/>
              <a:gd name="connsiteY120-30854" fmla="*/ 1870364 h 5680363"/>
              <a:gd name="connsiteX121-30855" fmla="*/ 1177693 w 2050544"/>
              <a:gd name="connsiteY121-30856" fmla="*/ 1620983 h 5680363"/>
              <a:gd name="connsiteX122-30857" fmla="*/ 1440928 w 2050544"/>
              <a:gd name="connsiteY122-30858" fmla="*/ 1787237 h 5680363"/>
              <a:gd name="connsiteX123-30859" fmla="*/ 1260820 w 2050544"/>
              <a:gd name="connsiteY123-30860" fmla="*/ 2313710 h 5680363"/>
              <a:gd name="connsiteX124-30861" fmla="*/ 1177693 w 2050544"/>
              <a:gd name="connsiteY124-30862" fmla="*/ 2507673 h 5680363"/>
              <a:gd name="connsiteX125-30863" fmla="*/ 1053002 w 2050544"/>
              <a:gd name="connsiteY125-30864" fmla="*/ 2521528 h 5680363"/>
              <a:gd name="connsiteX126-30865" fmla="*/ 1011438 w 2050544"/>
              <a:gd name="connsiteY126-30866" fmla="*/ 3048000 h 5680363"/>
              <a:gd name="connsiteX127-30867" fmla="*/ 291002 w 2050544"/>
              <a:gd name="connsiteY127-30868" fmla="*/ 3034145 h 5680363"/>
              <a:gd name="connsiteX128-30869" fmla="*/ 235584 w 2050544"/>
              <a:gd name="connsiteY128-30870" fmla="*/ 3020290 h 5680363"/>
              <a:gd name="connsiteX129-30871" fmla="*/ 124747 w 2050544"/>
              <a:gd name="connsiteY129-30872" fmla="*/ 3006436 h 5680363"/>
              <a:gd name="connsiteX130-30873" fmla="*/ 83184 w 2050544"/>
              <a:gd name="connsiteY130-30874" fmla="*/ 2895600 h 5680363"/>
              <a:gd name="connsiteX131-30875" fmla="*/ 55474 w 2050544"/>
              <a:gd name="connsiteY131-30876" fmla="*/ 2854036 h 5680363"/>
              <a:gd name="connsiteX132-30877" fmla="*/ 69329 w 2050544"/>
              <a:gd name="connsiteY132-30878" fmla="*/ 2895600 h 5680363"/>
              <a:gd name="connsiteX133-30879" fmla="*/ 83184 w 2050544"/>
              <a:gd name="connsiteY133-30880" fmla="*/ 3255818 h 5680363"/>
              <a:gd name="connsiteX134-30881" fmla="*/ 110893 w 2050544"/>
              <a:gd name="connsiteY134-30882" fmla="*/ 3297381 h 5680363"/>
              <a:gd name="connsiteX135-30883" fmla="*/ 124747 w 2050544"/>
              <a:gd name="connsiteY135-30884" fmla="*/ 3338945 h 5680363"/>
              <a:gd name="connsiteX136-30885" fmla="*/ 138602 w 2050544"/>
              <a:gd name="connsiteY136-30886" fmla="*/ 3574472 h 5680363"/>
              <a:gd name="connsiteX137-30887" fmla="*/ 180165 w 2050544"/>
              <a:gd name="connsiteY137-30888" fmla="*/ 3657600 h 5680363"/>
              <a:gd name="connsiteX138-30889" fmla="*/ 207874 w 2050544"/>
              <a:gd name="connsiteY138-30890" fmla="*/ 3740727 h 5680363"/>
              <a:gd name="connsiteX139-30891" fmla="*/ 263293 w 2050544"/>
              <a:gd name="connsiteY139-30892" fmla="*/ 3810000 h 5680363"/>
              <a:gd name="connsiteX140-30893" fmla="*/ 401838 w 2050544"/>
              <a:gd name="connsiteY140-30894" fmla="*/ 4544290 h 5680363"/>
              <a:gd name="connsiteX141-30895" fmla="*/ 471111 w 2050544"/>
              <a:gd name="connsiteY141-30896" fmla="*/ 5583382 h 5680363"/>
              <a:gd name="connsiteX142-30897" fmla="*/ 443402 w 2050544"/>
              <a:gd name="connsiteY142-30898" fmla="*/ 5181601 h 5680363"/>
              <a:gd name="connsiteX143-30899" fmla="*/ 332565 w 2050544"/>
              <a:gd name="connsiteY143-30900" fmla="*/ 3976254 h 5680363"/>
              <a:gd name="connsiteX144-30901" fmla="*/ 207874 w 2050544"/>
              <a:gd name="connsiteY144-30902" fmla="*/ 5264727 h 5680363"/>
              <a:gd name="connsiteX145-30903" fmla="*/ 166311 w 2050544"/>
              <a:gd name="connsiteY145-30904" fmla="*/ 5541818 h 5680363"/>
              <a:gd name="connsiteX146-30905" fmla="*/ 138602 w 2050544"/>
              <a:gd name="connsiteY146-30906" fmla="*/ 5583381 h 5680363"/>
              <a:gd name="connsiteX147-30907" fmla="*/ 304856 w 2050544"/>
              <a:gd name="connsiteY147-30908" fmla="*/ 5611091 h 5680363"/>
              <a:gd name="connsiteX148-30909" fmla="*/ 706638 w 2050544"/>
              <a:gd name="connsiteY148-30910" fmla="*/ 5597237 h 5680363"/>
              <a:gd name="connsiteX149-30911" fmla="*/ 748202 w 2050544"/>
              <a:gd name="connsiteY149-30912" fmla="*/ 5389419 h 5680363"/>
              <a:gd name="connsiteX150-30913" fmla="*/ 748202 w 2050544"/>
              <a:gd name="connsiteY150-30914" fmla="*/ 3893128 h 5680363"/>
              <a:gd name="connsiteX151-30915" fmla="*/ 706638 w 2050544"/>
              <a:gd name="connsiteY151-30916" fmla="*/ 3075710 h 5680363"/>
              <a:gd name="connsiteX152-30917" fmla="*/ 845184 w 2050544"/>
              <a:gd name="connsiteY152-30918" fmla="*/ 3061855 h 5680363"/>
              <a:gd name="connsiteX153-30919" fmla="*/ 1011438 w 2050544"/>
              <a:gd name="connsiteY153-30920" fmla="*/ 3048001 h 5680363"/>
              <a:gd name="connsiteX154-30921" fmla="*/ 1053002 w 2050544"/>
              <a:gd name="connsiteY154-30922" fmla="*/ 3034146 h 5680363"/>
              <a:gd name="connsiteX155-30923" fmla="*/ 1080711 w 2050544"/>
              <a:gd name="connsiteY155-30924" fmla="*/ 3283528 h 5680363"/>
              <a:gd name="connsiteX156-30925" fmla="*/ 1149984 w 2050544"/>
              <a:gd name="connsiteY156-30926" fmla="*/ 3713020 h 5680363"/>
              <a:gd name="connsiteX157-30927" fmla="*/ 1177694 w 2050544"/>
              <a:gd name="connsiteY157-30928" fmla="*/ 4904510 h 5680363"/>
              <a:gd name="connsiteX158" fmla="*/ 1094564 w 2050544"/>
              <a:gd name="connsiteY158" fmla="*/ 5680363 h 5680363"/>
              <a:gd name="connsiteX0-30929" fmla="*/ 969874 w 2052782"/>
              <a:gd name="connsiteY0-30930" fmla="*/ 304800 h 5680363"/>
              <a:gd name="connsiteX1-30931" fmla="*/ 900602 w 2052782"/>
              <a:gd name="connsiteY1-30932" fmla="*/ 374072 h 5680363"/>
              <a:gd name="connsiteX2-30933" fmla="*/ 1094565 w 2052782"/>
              <a:gd name="connsiteY2-30934" fmla="*/ 277090 h 5680363"/>
              <a:gd name="connsiteX3-30935" fmla="*/ 1122274 w 2052782"/>
              <a:gd name="connsiteY3-30936" fmla="*/ 277090 h 5680363"/>
              <a:gd name="connsiteX4-30937" fmla="*/ 1025293 w 2052782"/>
              <a:gd name="connsiteY4-30938" fmla="*/ 124690 h 5680363"/>
              <a:gd name="connsiteX5-30939" fmla="*/ 956020 w 2052782"/>
              <a:gd name="connsiteY5-30940" fmla="*/ 69272 h 5680363"/>
              <a:gd name="connsiteX6-30941" fmla="*/ 831329 w 2052782"/>
              <a:gd name="connsiteY6-30942" fmla="*/ 0 h 5680363"/>
              <a:gd name="connsiteX7-30943" fmla="*/ 401838 w 2052782"/>
              <a:gd name="connsiteY7-30944" fmla="*/ 13854 h 5680363"/>
              <a:gd name="connsiteX8-30945" fmla="*/ 360274 w 2052782"/>
              <a:gd name="connsiteY8-30946" fmla="*/ 27709 h 5680363"/>
              <a:gd name="connsiteX9-30947" fmla="*/ 318711 w 2052782"/>
              <a:gd name="connsiteY9-30948" fmla="*/ 55418 h 5680363"/>
              <a:gd name="connsiteX10-30949" fmla="*/ 277147 w 2052782"/>
              <a:gd name="connsiteY10-30950" fmla="*/ 96981 h 5680363"/>
              <a:gd name="connsiteX11-30951" fmla="*/ 263293 w 2052782"/>
              <a:gd name="connsiteY11-30952" fmla="*/ 138545 h 5680363"/>
              <a:gd name="connsiteX12-30953" fmla="*/ 180165 w 2052782"/>
              <a:gd name="connsiteY12-30954" fmla="*/ 180109 h 5680363"/>
              <a:gd name="connsiteX13-30955" fmla="*/ 166311 w 2052782"/>
              <a:gd name="connsiteY13-30956" fmla="*/ 346363 h 5680363"/>
              <a:gd name="connsiteX14-30957" fmla="*/ 138602 w 2052782"/>
              <a:gd name="connsiteY14-30958" fmla="*/ 387927 h 5680363"/>
              <a:gd name="connsiteX15-30959" fmla="*/ 97038 w 2052782"/>
              <a:gd name="connsiteY15-30960" fmla="*/ 457200 h 5680363"/>
              <a:gd name="connsiteX16-30961" fmla="*/ 124747 w 2052782"/>
              <a:gd name="connsiteY16-30962" fmla="*/ 498763 h 5680363"/>
              <a:gd name="connsiteX17-30963" fmla="*/ 207874 w 2052782"/>
              <a:gd name="connsiteY17-30964" fmla="*/ 526472 h 5680363"/>
              <a:gd name="connsiteX18-30965" fmla="*/ 235584 w 2052782"/>
              <a:gd name="connsiteY18-30966" fmla="*/ 568036 h 5680363"/>
              <a:gd name="connsiteX19-30967" fmla="*/ 249438 w 2052782"/>
              <a:gd name="connsiteY19-30968" fmla="*/ 678872 h 5680363"/>
              <a:gd name="connsiteX20-30969" fmla="*/ 291002 w 2052782"/>
              <a:gd name="connsiteY20-30970" fmla="*/ 692727 h 5680363"/>
              <a:gd name="connsiteX21-30971" fmla="*/ 332565 w 2052782"/>
              <a:gd name="connsiteY21-30972" fmla="*/ 720436 h 5680363"/>
              <a:gd name="connsiteX22-30973" fmla="*/ 346420 w 2052782"/>
              <a:gd name="connsiteY22-30974" fmla="*/ 762000 h 5680363"/>
              <a:gd name="connsiteX23-30975" fmla="*/ 443401 w 2052782"/>
              <a:gd name="connsiteY23-30976" fmla="*/ 803564 h 5680363"/>
              <a:gd name="connsiteX24-30977" fmla="*/ 374128 w 2052782"/>
              <a:gd name="connsiteY24-30978" fmla="*/ 609601 h 5680363"/>
              <a:gd name="connsiteX25-30979" fmla="*/ 568092 w 2052782"/>
              <a:gd name="connsiteY25-30980" fmla="*/ 637310 h 5680363"/>
              <a:gd name="connsiteX26-30981" fmla="*/ 609655 w 2052782"/>
              <a:gd name="connsiteY26-30982" fmla="*/ 360219 h 5680363"/>
              <a:gd name="connsiteX27-30983" fmla="*/ 775910 w 2052782"/>
              <a:gd name="connsiteY27-30984" fmla="*/ 415637 h 5680363"/>
              <a:gd name="connsiteX28-30985" fmla="*/ 1080710 w 2052782"/>
              <a:gd name="connsiteY28-30986" fmla="*/ 290946 h 5680363"/>
              <a:gd name="connsiteX29-30987" fmla="*/ 1025293 w 2052782"/>
              <a:gd name="connsiteY29-30988" fmla="*/ 152399 h 5680363"/>
              <a:gd name="connsiteX30-30989" fmla="*/ 1011437 w 2052782"/>
              <a:gd name="connsiteY30-30990" fmla="*/ 360219 h 5680363"/>
              <a:gd name="connsiteX31-30991" fmla="*/ 1039146 w 2052782"/>
              <a:gd name="connsiteY31-30992" fmla="*/ 623455 h 5680363"/>
              <a:gd name="connsiteX32-30993" fmla="*/ 1080709 w 2052782"/>
              <a:gd name="connsiteY32-30994" fmla="*/ 762001 h 5680363"/>
              <a:gd name="connsiteX33-30995" fmla="*/ 928310 w 2052782"/>
              <a:gd name="connsiteY33-30996" fmla="*/ 886691 h 5680363"/>
              <a:gd name="connsiteX34-30997" fmla="*/ 1108419 w 2052782"/>
              <a:gd name="connsiteY34-30998" fmla="*/ 955964 h 5680363"/>
              <a:gd name="connsiteX35-30999" fmla="*/ 789764 w 2052782"/>
              <a:gd name="connsiteY35-31000" fmla="*/ 1066801 h 5680363"/>
              <a:gd name="connsiteX36-31001" fmla="*/ 775909 w 2052782"/>
              <a:gd name="connsiteY36-31002" fmla="*/ 1163782 h 5680363"/>
              <a:gd name="connsiteX37-31003" fmla="*/ 1025292 w 2052782"/>
              <a:gd name="connsiteY37-31004" fmla="*/ 1011382 h 5680363"/>
              <a:gd name="connsiteX38-31005" fmla="*/ 1080710 w 2052782"/>
              <a:gd name="connsiteY38-31006" fmla="*/ 775855 h 5680363"/>
              <a:gd name="connsiteX39-31007" fmla="*/ 1011437 w 2052782"/>
              <a:gd name="connsiteY39-31008" fmla="*/ 568037 h 5680363"/>
              <a:gd name="connsiteX40-31009" fmla="*/ 1025292 w 2052782"/>
              <a:gd name="connsiteY40-31010" fmla="*/ 332510 h 5680363"/>
              <a:gd name="connsiteX41-31011" fmla="*/ 734346 w 2052782"/>
              <a:gd name="connsiteY41-31012" fmla="*/ 429491 h 5680363"/>
              <a:gd name="connsiteX42-31013" fmla="*/ 595801 w 2052782"/>
              <a:gd name="connsiteY42-31014" fmla="*/ 346364 h 5680363"/>
              <a:gd name="connsiteX43-31015" fmla="*/ 554237 w 2052782"/>
              <a:gd name="connsiteY43-31016" fmla="*/ 665019 h 5680363"/>
              <a:gd name="connsiteX44-31017" fmla="*/ 568092 w 2052782"/>
              <a:gd name="connsiteY44-31018" fmla="*/ 678873 h 5680363"/>
              <a:gd name="connsiteX45-31019" fmla="*/ 429546 w 2052782"/>
              <a:gd name="connsiteY45-31020" fmla="*/ 581892 h 5680363"/>
              <a:gd name="connsiteX46-31021" fmla="*/ 415693 w 2052782"/>
              <a:gd name="connsiteY46-31022" fmla="*/ 1066800 h 5680363"/>
              <a:gd name="connsiteX47-31023" fmla="*/ 498820 w 2052782"/>
              <a:gd name="connsiteY47-31024" fmla="*/ 1094509 h 5680363"/>
              <a:gd name="connsiteX48-31025" fmla="*/ 609656 w 2052782"/>
              <a:gd name="connsiteY48-31026" fmla="*/ 1108363 h 5680363"/>
              <a:gd name="connsiteX49-31027" fmla="*/ 692784 w 2052782"/>
              <a:gd name="connsiteY49-31028" fmla="*/ 1136072 h 5680363"/>
              <a:gd name="connsiteX50-31029" fmla="*/ 734347 w 2052782"/>
              <a:gd name="connsiteY50-31030" fmla="*/ 1163781 h 5680363"/>
              <a:gd name="connsiteX51-31031" fmla="*/ 817474 w 2052782"/>
              <a:gd name="connsiteY51-31032" fmla="*/ 1191490 h 5680363"/>
              <a:gd name="connsiteX52-31033" fmla="*/ 845184 w 2052782"/>
              <a:gd name="connsiteY52-31034" fmla="*/ 1219200 h 5680363"/>
              <a:gd name="connsiteX53-31035" fmla="*/ 886747 w 2052782"/>
              <a:gd name="connsiteY53-31036" fmla="*/ 1233054 h 5680363"/>
              <a:gd name="connsiteX54-31037" fmla="*/ 1094565 w 2052782"/>
              <a:gd name="connsiteY54-31038" fmla="*/ 1967344 h 5680363"/>
              <a:gd name="connsiteX55-31039" fmla="*/ 942164 w 2052782"/>
              <a:gd name="connsiteY55-31040" fmla="*/ 1454728 h 5680363"/>
              <a:gd name="connsiteX56-31041" fmla="*/ 789765 w 2052782"/>
              <a:gd name="connsiteY56-31042" fmla="*/ 1288472 h 5680363"/>
              <a:gd name="connsiteX57-31043" fmla="*/ 734347 w 2052782"/>
              <a:gd name="connsiteY57-31044" fmla="*/ 1302327 h 5680363"/>
              <a:gd name="connsiteX58-31045" fmla="*/ 526529 w 2052782"/>
              <a:gd name="connsiteY58-31046" fmla="*/ 1288472 h 5680363"/>
              <a:gd name="connsiteX59-31047" fmla="*/ 443402 w 2052782"/>
              <a:gd name="connsiteY59-31048" fmla="*/ 1246909 h 5680363"/>
              <a:gd name="connsiteX60-31049" fmla="*/ 401838 w 2052782"/>
              <a:gd name="connsiteY60-31050" fmla="*/ 1233054 h 5680363"/>
              <a:gd name="connsiteX61-31051" fmla="*/ 360274 w 2052782"/>
              <a:gd name="connsiteY61-31052" fmla="*/ 1191490 h 5680363"/>
              <a:gd name="connsiteX62-31053" fmla="*/ 277147 w 2052782"/>
              <a:gd name="connsiteY62-31054" fmla="*/ 1246909 h 5680363"/>
              <a:gd name="connsiteX63-31055" fmla="*/ 263293 w 2052782"/>
              <a:gd name="connsiteY63-31056" fmla="*/ 1288472 h 5680363"/>
              <a:gd name="connsiteX64-31057" fmla="*/ 207874 w 2052782"/>
              <a:gd name="connsiteY64-31058" fmla="*/ 1371600 h 5680363"/>
              <a:gd name="connsiteX65-31059" fmla="*/ 180165 w 2052782"/>
              <a:gd name="connsiteY65-31060" fmla="*/ 1468581 h 5680363"/>
              <a:gd name="connsiteX66-31061" fmla="*/ 124747 w 2052782"/>
              <a:gd name="connsiteY66-31062" fmla="*/ 1551709 h 5680363"/>
              <a:gd name="connsiteX67-31063" fmla="*/ 69329 w 2052782"/>
              <a:gd name="connsiteY67-31064" fmla="*/ 1717963 h 5680363"/>
              <a:gd name="connsiteX68-31065" fmla="*/ 55474 w 2052782"/>
              <a:gd name="connsiteY68-31066" fmla="*/ 1759527 h 5680363"/>
              <a:gd name="connsiteX69-31067" fmla="*/ 41620 w 2052782"/>
              <a:gd name="connsiteY69-31068" fmla="*/ 1801090 h 5680363"/>
              <a:gd name="connsiteX70-31069" fmla="*/ 27765 w 2052782"/>
              <a:gd name="connsiteY70-31070" fmla="*/ 2064327 h 5680363"/>
              <a:gd name="connsiteX71-31071" fmla="*/ 13911 w 2052782"/>
              <a:gd name="connsiteY71-31072" fmla="*/ 2105890 h 5680363"/>
              <a:gd name="connsiteX72-31073" fmla="*/ 69328 w 2052782"/>
              <a:gd name="connsiteY72-31074" fmla="*/ 2576946 h 5680363"/>
              <a:gd name="connsiteX73-31075" fmla="*/ 56 w 2052782"/>
              <a:gd name="connsiteY73-31076" fmla="*/ 2798618 h 5680363"/>
              <a:gd name="connsiteX74-31077" fmla="*/ 13911 w 2052782"/>
              <a:gd name="connsiteY74-31078" fmla="*/ 2840181 h 5680363"/>
              <a:gd name="connsiteX75-31079" fmla="*/ 83184 w 2052782"/>
              <a:gd name="connsiteY75-31080" fmla="*/ 2854036 h 5680363"/>
              <a:gd name="connsiteX76-31081" fmla="*/ 138602 w 2052782"/>
              <a:gd name="connsiteY76-31082" fmla="*/ 2867890 h 5680363"/>
              <a:gd name="connsiteX77-31083" fmla="*/ 221729 w 2052782"/>
              <a:gd name="connsiteY77-31084" fmla="*/ 2840181 h 5680363"/>
              <a:gd name="connsiteX78-31085" fmla="*/ 277147 w 2052782"/>
              <a:gd name="connsiteY78-31086" fmla="*/ 2812472 h 5680363"/>
              <a:gd name="connsiteX79-31087" fmla="*/ 332565 w 2052782"/>
              <a:gd name="connsiteY79-31088" fmla="*/ 2798618 h 5680363"/>
              <a:gd name="connsiteX80-31089" fmla="*/ 457256 w 2052782"/>
              <a:gd name="connsiteY80-31090" fmla="*/ 2770909 h 5680363"/>
              <a:gd name="connsiteX81-31091" fmla="*/ 471111 w 2052782"/>
              <a:gd name="connsiteY81-31092" fmla="*/ 2729345 h 5680363"/>
              <a:gd name="connsiteX82-31093" fmla="*/ 387984 w 2052782"/>
              <a:gd name="connsiteY82-31094" fmla="*/ 2729345 h 5680363"/>
              <a:gd name="connsiteX83-31095" fmla="*/ 277147 w 2052782"/>
              <a:gd name="connsiteY83-31096" fmla="*/ 2812472 h 5680363"/>
              <a:gd name="connsiteX84-31097" fmla="*/ 221729 w 2052782"/>
              <a:gd name="connsiteY84-31098" fmla="*/ 2895600 h 5680363"/>
              <a:gd name="connsiteX85-31099" fmla="*/ 249438 w 2052782"/>
              <a:gd name="connsiteY85-31100" fmla="*/ 2937163 h 5680363"/>
              <a:gd name="connsiteX86-31101" fmla="*/ 332565 w 2052782"/>
              <a:gd name="connsiteY86-31102" fmla="*/ 2964872 h 5680363"/>
              <a:gd name="connsiteX87-31103" fmla="*/ 512674 w 2052782"/>
              <a:gd name="connsiteY87-31104" fmla="*/ 2951018 h 5680363"/>
              <a:gd name="connsiteX88-31105" fmla="*/ 637365 w 2052782"/>
              <a:gd name="connsiteY88-31106" fmla="*/ 2881746 h 5680363"/>
              <a:gd name="connsiteX89-31107" fmla="*/ 845184 w 2052782"/>
              <a:gd name="connsiteY89-31108" fmla="*/ 2909454 h 5680363"/>
              <a:gd name="connsiteX90-31109" fmla="*/ 623510 w 2052782"/>
              <a:gd name="connsiteY90-31110" fmla="*/ 2770908 h 5680363"/>
              <a:gd name="connsiteX91-31111" fmla="*/ 1011438 w 2052782"/>
              <a:gd name="connsiteY91-31112" fmla="*/ 2923309 h 5680363"/>
              <a:gd name="connsiteX92-31113" fmla="*/ 1011438 w 2052782"/>
              <a:gd name="connsiteY92-31114" fmla="*/ 2563091 h 5680363"/>
              <a:gd name="connsiteX93-31115" fmla="*/ 775911 w 2052782"/>
              <a:gd name="connsiteY93-31116" fmla="*/ 2438401 h 5680363"/>
              <a:gd name="connsiteX94-31117" fmla="*/ 471111 w 2052782"/>
              <a:gd name="connsiteY94-31118" fmla="*/ 2175163 h 5680363"/>
              <a:gd name="connsiteX95-31119" fmla="*/ 1149984 w 2052782"/>
              <a:gd name="connsiteY95-31120" fmla="*/ 2521528 h 5680363"/>
              <a:gd name="connsiteX96-31121" fmla="*/ 1454783 w 2052782"/>
              <a:gd name="connsiteY96-31122" fmla="*/ 1870364 h 5680363"/>
              <a:gd name="connsiteX97-31123" fmla="*/ 1357800 w 2052782"/>
              <a:gd name="connsiteY97-31124" fmla="*/ 1316182 h 5680363"/>
              <a:gd name="connsiteX98-31125" fmla="*/ 1357801 w 2052782"/>
              <a:gd name="connsiteY98-31126" fmla="*/ 1094510 h 5680363"/>
              <a:gd name="connsiteX99-31127" fmla="*/ 1399364 w 2052782"/>
              <a:gd name="connsiteY99-31128" fmla="*/ 1357746 h 5680363"/>
              <a:gd name="connsiteX100-31129" fmla="*/ 1537910 w 2052782"/>
              <a:gd name="connsiteY100-31130" fmla="*/ 1302327 h 5680363"/>
              <a:gd name="connsiteX101-31131" fmla="*/ 1399364 w 2052782"/>
              <a:gd name="connsiteY101-31132" fmla="*/ 983673 h 5680363"/>
              <a:gd name="connsiteX102-31133" fmla="*/ 1136128 w 2052782"/>
              <a:gd name="connsiteY102-31134" fmla="*/ 928255 h 5680363"/>
              <a:gd name="connsiteX103-31135" fmla="*/ 1094564 w 2052782"/>
              <a:gd name="connsiteY103-31136" fmla="*/ 858982 h 5680363"/>
              <a:gd name="connsiteX104-31137" fmla="*/ 1191545 w 2052782"/>
              <a:gd name="connsiteY104-31138" fmla="*/ 1634837 h 5680363"/>
              <a:gd name="connsiteX105-31139" fmla="*/ 2050528 w 2052782"/>
              <a:gd name="connsiteY105-31140" fmla="*/ 581891 h 5680363"/>
              <a:gd name="connsiteX106-31141" fmla="*/ 1066855 w 2052782"/>
              <a:gd name="connsiteY106-31142" fmla="*/ 1828801 h 5680363"/>
              <a:gd name="connsiteX107-31143" fmla="*/ 1011437 w 2052782"/>
              <a:gd name="connsiteY107-31144" fmla="*/ 2008910 h 5680363"/>
              <a:gd name="connsiteX108-31145" fmla="*/ 1066855 w 2052782"/>
              <a:gd name="connsiteY108-31146" fmla="*/ 2064328 h 5680363"/>
              <a:gd name="connsiteX109-31147" fmla="*/ 623510 w 2052782"/>
              <a:gd name="connsiteY109-31148" fmla="*/ 1524001 h 5680363"/>
              <a:gd name="connsiteX110-31149" fmla="*/ 748201 w 2052782"/>
              <a:gd name="connsiteY110-31150" fmla="*/ 1648691 h 5680363"/>
              <a:gd name="connsiteX111-31151" fmla="*/ 942166 w 2052782"/>
              <a:gd name="connsiteY111-31152" fmla="*/ 1981200 h 5680363"/>
              <a:gd name="connsiteX112-31153" fmla="*/ 1080710 w 2052782"/>
              <a:gd name="connsiteY112-31154" fmla="*/ 1745673 h 5680363"/>
              <a:gd name="connsiteX113-31155" fmla="*/ 1233110 w 2052782"/>
              <a:gd name="connsiteY113-31156" fmla="*/ 1551710 h 5680363"/>
              <a:gd name="connsiteX114-31157" fmla="*/ 1440927 w 2052782"/>
              <a:gd name="connsiteY114-31158" fmla="*/ 1690255 h 5680363"/>
              <a:gd name="connsiteX115-31159" fmla="*/ 1260818 w 2052782"/>
              <a:gd name="connsiteY115-31160" fmla="*/ 1482437 h 5680363"/>
              <a:gd name="connsiteX116-31161" fmla="*/ 1316237 w 2052782"/>
              <a:gd name="connsiteY116-31162" fmla="*/ 1468582 h 5680363"/>
              <a:gd name="connsiteX117-31163" fmla="*/ 1482493 w 2052782"/>
              <a:gd name="connsiteY117-31164" fmla="*/ 1385456 h 5680363"/>
              <a:gd name="connsiteX118-31165" fmla="*/ 1607183 w 2052782"/>
              <a:gd name="connsiteY118-31166" fmla="*/ 1634837 h 5680363"/>
              <a:gd name="connsiteX119-31167" fmla="*/ 1496346 w 2052782"/>
              <a:gd name="connsiteY119-31168" fmla="*/ 1704110 h 5680363"/>
              <a:gd name="connsiteX120-31169" fmla="*/ 1621037 w 2052782"/>
              <a:gd name="connsiteY120-31170" fmla="*/ 1676401 h 5680363"/>
              <a:gd name="connsiteX121-31171" fmla="*/ 1607184 w 2052782"/>
              <a:gd name="connsiteY121-31172" fmla="*/ 1870364 h 5680363"/>
              <a:gd name="connsiteX122-31173" fmla="*/ 1177693 w 2052782"/>
              <a:gd name="connsiteY122-31174" fmla="*/ 1620983 h 5680363"/>
              <a:gd name="connsiteX123-31175" fmla="*/ 1440928 w 2052782"/>
              <a:gd name="connsiteY123-31176" fmla="*/ 1787237 h 5680363"/>
              <a:gd name="connsiteX124-31177" fmla="*/ 1260820 w 2052782"/>
              <a:gd name="connsiteY124-31178" fmla="*/ 2313710 h 5680363"/>
              <a:gd name="connsiteX125-31179" fmla="*/ 1177693 w 2052782"/>
              <a:gd name="connsiteY125-31180" fmla="*/ 2507673 h 5680363"/>
              <a:gd name="connsiteX126-31181" fmla="*/ 1053002 w 2052782"/>
              <a:gd name="connsiteY126-31182" fmla="*/ 2521528 h 5680363"/>
              <a:gd name="connsiteX127-31183" fmla="*/ 1011438 w 2052782"/>
              <a:gd name="connsiteY127-31184" fmla="*/ 3048000 h 5680363"/>
              <a:gd name="connsiteX128-31185" fmla="*/ 291002 w 2052782"/>
              <a:gd name="connsiteY128-31186" fmla="*/ 3034145 h 5680363"/>
              <a:gd name="connsiteX129-31187" fmla="*/ 235584 w 2052782"/>
              <a:gd name="connsiteY129-31188" fmla="*/ 3020290 h 5680363"/>
              <a:gd name="connsiteX130-31189" fmla="*/ 124747 w 2052782"/>
              <a:gd name="connsiteY130-31190" fmla="*/ 3006436 h 5680363"/>
              <a:gd name="connsiteX131-31191" fmla="*/ 83184 w 2052782"/>
              <a:gd name="connsiteY131-31192" fmla="*/ 2895600 h 5680363"/>
              <a:gd name="connsiteX132-31193" fmla="*/ 55474 w 2052782"/>
              <a:gd name="connsiteY132-31194" fmla="*/ 2854036 h 5680363"/>
              <a:gd name="connsiteX133-31195" fmla="*/ 69329 w 2052782"/>
              <a:gd name="connsiteY133-31196" fmla="*/ 2895600 h 5680363"/>
              <a:gd name="connsiteX134-31197" fmla="*/ 83184 w 2052782"/>
              <a:gd name="connsiteY134-31198" fmla="*/ 3255818 h 5680363"/>
              <a:gd name="connsiteX135-31199" fmla="*/ 110893 w 2052782"/>
              <a:gd name="connsiteY135-31200" fmla="*/ 3297381 h 5680363"/>
              <a:gd name="connsiteX136-31201" fmla="*/ 124747 w 2052782"/>
              <a:gd name="connsiteY136-31202" fmla="*/ 3338945 h 5680363"/>
              <a:gd name="connsiteX137-31203" fmla="*/ 138602 w 2052782"/>
              <a:gd name="connsiteY137-31204" fmla="*/ 3574472 h 5680363"/>
              <a:gd name="connsiteX138-31205" fmla="*/ 180165 w 2052782"/>
              <a:gd name="connsiteY138-31206" fmla="*/ 3657600 h 5680363"/>
              <a:gd name="connsiteX139-31207" fmla="*/ 207874 w 2052782"/>
              <a:gd name="connsiteY139-31208" fmla="*/ 3740727 h 5680363"/>
              <a:gd name="connsiteX140-31209" fmla="*/ 263293 w 2052782"/>
              <a:gd name="connsiteY140-31210" fmla="*/ 3810000 h 5680363"/>
              <a:gd name="connsiteX141-31211" fmla="*/ 401838 w 2052782"/>
              <a:gd name="connsiteY141-31212" fmla="*/ 4544290 h 5680363"/>
              <a:gd name="connsiteX142-31213" fmla="*/ 471111 w 2052782"/>
              <a:gd name="connsiteY142-31214" fmla="*/ 5583382 h 5680363"/>
              <a:gd name="connsiteX143-31215" fmla="*/ 443402 w 2052782"/>
              <a:gd name="connsiteY143-31216" fmla="*/ 5181601 h 5680363"/>
              <a:gd name="connsiteX144-31217" fmla="*/ 332565 w 2052782"/>
              <a:gd name="connsiteY144-31218" fmla="*/ 3976254 h 5680363"/>
              <a:gd name="connsiteX145-31219" fmla="*/ 207874 w 2052782"/>
              <a:gd name="connsiteY145-31220" fmla="*/ 5264727 h 5680363"/>
              <a:gd name="connsiteX146-31221" fmla="*/ 166311 w 2052782"/>
              <a:gd name="connsiteY146-31222" fmla="*/ 5541818 h 5680363"/>
              <a:gd name="connsiteX147-31223" fmla="*/ 138602 w 2052782"/>
              <a:gd name="connsiteY147-31224" fmla="*/ 5583381 h 5680363"/>
              <a:gd name="connsiteX148-31225" fmla="*/ 304856 w 2052782"/>
              <a:gd name="connsiteY148-31226" fmla="*/ 5611091 h 5680363"/>
              <a:gd name="connsiteX149-31227" fmla="*/ 706638 w 2052782"/>
              <a:gd name="connsiteY149-31228" fmla="*/ 5597237 h 5680363"/>
              <a:gd name="connsiteX150-31229" fmla="*/ 748202 w 2052782"/>
              <a:gd name="connsiteY150-31230" fmla="*/ 5389419 h 5680363"/>
              <a:gd name="connsiteX151-31231" fmla="*/ 748202 w 2052782"/>
              <a:gd name="connsiteY151-31232" fmla="*/ 3893128 h 5680363"/>
              <a:gd name="connsiteX152-31233" fmla="*/ 706638 w 2052782"/>
              <a:gd name="connsiteY152-31234" fmla="*/ 3075710 h 5680363"/>
              <a:gd name="connsiteX153-31235" fmla="*/ 845184 w 2052782"/>
              <a:gd name="connsiteY153-31236" fmla="*/ 3061855 h 5680363"/>
              <a:gd name="connsiteX154-31237" fmla="*/ 1011438 w 2052782"/>
              <a:gd name="connsiteY154-31238" fmla="*/ 3048001 h 5680363"/>
              <a:gd name="connsiteX155-31239" fmla="*/ 1053002 w 2052782"/>
              <a:gd name="connsiteY155-31240" fmla="*/ 3034146 h 5680363"/>
              <a:gd name="connsiteX156-31241" fmla="*/ 1080711 w 2052782"/>
              <a:gd name="connsiteY156-31242" fmla="*/ 3283528 h 5680363"/>
              <a:gd name="connsiteX157-31243" fmla="*/ 1149984 w 2052782"/>
              <a:gd name="connsiteY157-31244" fmla="*/ 3713020 h 5680363"/>
              <a:gd name="connsiteX158-31245" fmla="*/ 1177694 w 2052782"/>
              <a:gd name="connsiteY158-31246" fmla="*/ 4904510 h 5680363"/>
              <a:gd name="connsiteX159" fmla="*/ 1094564 w 2052782"/>
              <a:gd name="connsiteY159" fmla="*/ 5680363 h 5680363"/>
              <a:gd name="connsiteX0-31247" fmla="*/ 969874 w 2052775"/>
              <a:gd name="connsiteY0-31248" fmla="*/ 304800 h 5680363"/>
              <a:gd name="connsiteX1-31249" fmla="*/ 900602 w 2052775"/>
              <a:gd name="connsiteY1-31250" fmla="*/ 374072 h 5680363"/>
              <a:gd name="connsiteX2-31251" fmla="*/ 1094565 w 2052775"/>
              <a:gd name="connsiteY2-31252" fmla="*/ 277090 h 5680363"/>
              <a:gd name="connsiteX3-31253" fmla="*/ 1122274 w 2052775"/>
              <a:gd name="connsiteY3-31254" fmla="*/ 277090 h 5680363"/>
              <a:gd name="connsiteX4-31255" fmla="*/ 1025293 w 2052775"/>
              <a:gd name="connsiteY4-31256" fmla="*/ 124690 h 5680363"/>
              <a:gd name="connsiteX5-31257" fmla="*/ 956020 w 2052775"/>
              <a:gd name="connsiteY5-31258" fmla="*/ 69272 h 5680363"/>
              <a:gd name="connsiteX6-31259" fmla="*/ 831329 w 2052775"/>
              <a:gd name="connsiteY6-31260" fmla="*/ 0 h 5680363"/>
              <a:gd name="connsiteX7-31261" fmla="*/ 401838 w 2052775"/>
              <a:gd name="connsiteY7-31262" fmla="*/ 13854 h 5680363"/>
              <a:gd name="connsiteX8-31263" fmla="*/ 360274 w 2052775"/>
              <a:gd name="connsiteY8-31264" fmla="*/ 27709 h 5680363"/>
              <a:gd name="connsiteX9-31265" fmla="*/ 318711 w 2052775"/>
              <a:gd name="connsiteY9-31266" fmla="*/ 55418 h 5680363"/>
              <a:gd name="connsiteX10-31267" fmla="*/ 277147 w 2052775"/>
              <a:gd name="connsiteY10-31268" fmla="*/ 96981 h 5680363"/>
              <a:gd name="connsiteX11-31269" fmla="*/ 263293 w 2052775"/>
              <a:gd name="connsiteY11-31270" fmla="*/ 138545 h 5680363"/>
              <a:gd name="connsiteX12-31271" fmla="*/ 180165 w 2052775"/>
              <a:gd name="connsiteY12-31272" fmla="*/ 180109 h 5680363"/>
              <a:gd name="connsiteX13-31273" fmla="*/ 166311 w 2052775"/>
              <a:gd name="connsiteY13-31274" fmla="*/ 346363 h 5680363"/>
              <a:gd name="connsiteX14-31275" fmla="*/ 138602 w 2052775"/>
              <a:gd name="connsiteY14-31276" fmla="*/ 387927 h 5680363"/>
              <a:gd name="connsiteX15-31277" fmla="*/ 97038 w 2052775"/>
              <a:gd name="connsiteY15-31278" fmla="*/ 457200 h 5680363"/>
              <a:gd name="connsiteX16-31279" fmla="*/ 124747 w 2052775"/>
              <a:gd name="connsiteY16-31280" fmla="*/ 498763 h 5680363"/>
              <a:gd name="connsiteX17-31281" fmla="*/ 207874 w 2052775"/>
              <a:gd name="connsiteY17-31282" fmla="*/ 526472 h 5680363"/>
              <a:gd name="connsiteX18-31283" fmla="*/ 235584 w 2052775"/>
              <a:gd name="connsiteY18-31284" fmla="*/ 568036 h 5680363"/>
              <a:gd name="connsiteX19-31285" fmla="*/ 249438 w 2052775"/>
              <a:gd name="connsiteY19-31286" fmla="*/ 678872 h 5680363"/>
              <a:gd name="connsiteX20-31287" fmla="*/ 291002 w 2052775"/>
              <a:gd name="connsiteY20-31288" fmla="*/ 692727 h 5680363"/>
              <a:gd name="connsiteX21-31289" fmla="*/ 332565 w 2052775"/>
              <a:gd name="connsiteY21-31290" fmla="*/ 720436 h 5680363"/>
              <a:gd name="connsiteX22-31291" fmla="*/ 346420 w 2052775"/>
              <a:gd name="connsiteY22-31292" fmla="*/ 762000 h 5680363"/>
              <a:gd name="connsiteX23-31293" fmla="*/ 443401 w 2052775"/>
              <a:gd name="connsiteY23-31294" fmla="*/ 803564 h 5680363"/>
              <a:gd name="connsiteX24-31295" fmla="*/ 374128 w 2052775"/>
              <a:gd name="connsiteY24-31296" fmla="*/ 609601 h 5680363"/>
              <a:gd name="connsiteX25-31297" fmla="*/ 568092 w 2052775"/>
              <a:gd name="connsiteY25-31298" fmla="*/ 637310 h 5680363"/>
              <a:gd name="connsiteX26-31299" fmla="*/ 609655 w 2052775"/>
              <a:gd name="connsiteY26-31300" fmla="*/ 360219 h 5680363"/>
              <a:gd name="connsiteX27-31301" fmla="*/ 775910 w 2052775"/>
              <a:gd name="connsiteY27-31302" fmla="*/ 415637 h 5680363"/>
              <a:gd name="connsiteX28-31303" fmla="*/ 1080710 w 2052775"/>
              <a:gd name="connsiteY28-31304" fmla="*/ 290946 h 5680363"/>
              <a:gd name="connsiteX29-31305" fmla="*/ 1025293 w 2052775"/>
              <a:gd name="connsiteY29-31306" fmla="*/ 152399 h 5680363"/>
              <a:gd name="connsiteX30-31307" fmla="*/ 1011437 w 2052775"/>
              <a:gd name="connsiteY30-31308" fmla="*/ 360219 h 5680363"/>
              <a:gd name="connsiteX31-31309" fmla="*/ 1039146 w 2052775"/>
              <a:gd name="connsiteY31-31310" fmla="*/ 623455 h 5680363"/>
              <a:gd name="connsiteX32-31311" fmla="*/ 1080709 w 2052775"/>
              <a:gd name="connsiteY32-31312" fmla="*/ 762001 h 5680363"/>
              <a:gd name="connsiteX33-31313" fmla="*/ 928310 w 2052775"/>
              <a:gd name="connsiteY33-31314" fmla="*/ 886691 h 5680363"/>
              <a:gd name="connsiteX34-31315" fmla="*/ 1108419 w 2052775"/>
              <a:gd name="connsiteY34-31316" fmla="*/ 955964 h 5680363"/>
              <a:gd name="connsiteX35-31317" fmla="*/ 789764 w 2052775"/>
              <a:gd name="connsiteY35-31318" fmla="*/ 1066801 h 5680363"/>
              <a:gd name="connsiteX36-31319" fmla="*/ 775909 w 2052775"/>
              <a:gd name="connsiteY36-31320" fmla="*/ 1163782 h 5680363"/>
              <a:gd name="connsiteX37-31321" fmla="*/ 1025292 w 2052775"/>
              <a:gd name="connsiteY37-31322" fmla="*/ 1011382 h 5680363"/>
              <a:gd name="connsiteX38-31323" fmla="*/ 1080710 w 2052775"/>
              <a:gd name="connsiteY38-31324" fmla="*/ 775855 h 5680363"/>
              <a:gd name="connsiteX39-31325" fmla="*/ 1011437 w 2052775"/>
              <a:gd name="connsiteY39-31326" fmla="*/ 568037 h 5680363"/>
              <a:gd name="connsiteX40-31327" fmla="*/ 1025292 w 2052775"/>
              <a:gd name="connsiteY40-31328" fmla="*/ 332510 h 5680363"/>
              <a:gd name="connsiteX41-31329" fmla="*/ 734346 w 2052775"/>
              <a:gd name="connsiteY41-31330" fmla="*/ 429491 h 5680363"/>
              <a:gd name="connsiteX42-31331" fmla="*/ 595801 w 2052775"/>
              <a:gd name="connsiteY42-31332" fmla="*/ 346364 h 5680363"/>
              <a:gd name="connsiteX43-31333" fmla="*/ 554237 w 2052775"/>
              <a:gd name="connsiteY43-31334" fmla="*/ 665019 h 5680363"/>
              <a:gd name="connsiteX44-31335" fmla="*/ 568092 w 2052775"/>
              <a:gd name="connsiteY44-31336" fmla="*/ 678873 h 5680363"/>
              <a:gd name="connsiteX45-31337" fmla="*/ 429546 w 2052775"/>
              <a:gd name="connsiteY45-31338" fmla="*/ 581892 h 5680363"/>
              <a:gd name="connsiteX46-31339" fmla="*/ 415693 w 2052775"/>
              <a:gd name="connsiteY46-31340" fmla="*/ 1066800 h 5680363"/>
              <a:gd name="connsiteX47-31341" fmla="*/ 498820 w 2052775"/>
              <a:gd name="connsiteY47-31342" fmla="*/ 1094509 h 5680363"/>
              <a:gd name="connsiteX48-31343" fmla="*/ 609656 w 2052775"/>
              <a:gd name="connsiteY48-31344" fmla="*/ 1108363 h 5680363"/>
              <a:gd name="connsiteX49-31345" fmla="*/ 692784 w 2052775"/>
              <a:gd name="connsiteY49-31346" fmla="*/ 1136072 h 5680363"/>
              <a:gd name="connsiteX50-31347" fmla="*/ 734347 w 2052775"/>
              <a:gd name="connsiteY50-31348" fmla="*/ 1163781 h 5680363"/>
              <a:gd name="connsiteX51-31349" fmla="*/ 817474 w 2052775"/>
              <a:gd name="connsiteY51-31350" fmla="*/ 1191490 h 5680363"/>
              <a:gd name="connsiteX52-31351" fmla="*/ 845184 w 2052775"/>
              <a:gd name="connsiteY52-31352" fmla="*/ 1219200 h 5680363"/>
              <a:gd name="connsiteX53-31353" fmla="*/ 886747 w 2052775"/>
              <a:gd name="connsiteY53-31354" fmla="*/ 1233054 h 5680363"/>
              <a:gd name="connsiteX54-31355" fmla="*/ 1094565 w 2052775"/>
              <a:gd name="connsiteY54-31356" fmla="*/ 1967344 h 5680363"/>
              <a:gd name="connsiteX55-31357" fmla="*/ 942164 w 2052775"/>
              <a:gd name="connsiteY55-31358" fmla="*/ 1454728 h 5680363"/>
              <a:gd name="connsiteX56-31359" fmla="*/ 789765 w 2052775"/>
              <a:gd name="connsiteY56-31360" fmla="*/ 1288472 h 5680363"/>
              <a:gd name="connsiteX57-31361" fmla="*/ 734347 w 2052775"/>
              <a:gd name="connsiteY57-31362" fmla="*/ 1302327 h 5680363"/>
              <a:gd name="connsiteX58-31363" fmla="*/ 526529 w 2052775"/>
              <a:gd name="connsiteY58-31364" fmla="*/ 1288472 h 5680363"/>
              <a:gd name="connsiteX59-31365" fmla="*/ 443402 w 2052775"/>
              <a:gd name="connsiteY59-31366" fmla="*/ 1246909 h 5680363"/>
              <a:gd name="connsiteX60-31367" fmla="*/ 401838 w 2052775"/>
              <a:gd name="connsiteY60-31368" fmla="*/ 1233054 h 5680363"/>
              <a:gd name="connsiteX61-31369" fmla="*/ 360274 w 2052775"/>
              <a:gd name="connsiteY61-31370" fmla="*/ 1191490 h 5680363"/>
              <a:gd name="connsiteX62-31371" fmla="*/ 277147 w 2052775"/>
              <a:gd name="connsiteY62-31372" fmla="*/ 1246909 h 5680363"/>
              <a:gd name="connsiteX63-31373" fmla="*/ 263293 w 2052775"/>
              <a:gd name="connsiteY63-31374" fmla="*/ 1288472 h 5680363"/>
              <a:gd name="connsiteX64-31375" fmla="*/ 207874 w 2052775"/>
              <a:gd name="connsiteY64-31376" fmla="*/ 1371600 h 5680363"/>
              <a:gd name="connsiteX65-31377" fmla="*/ 180165 w 2052775"/>
              <a:gd name="connsiteY65-31378" fmla="*/ 1468581 h 5680363"/>
              <a:gd name="connsiteX66-31379" fmla="*/ 124747 w 2052775"/>
              <a:gd name="connsiteY66-31380" fmla="*/ 1551709 h 5680363"/>
              <a:gd name="connsiteX67-31381" fmla="*/ 69329 w 2052775"/>
              <a:gd name="connsiteY67-31382" fmla="*/ 1717963 h 5680363"/>
              <a:gd name="connsiteX68-31383" fmla="*/ 55474 w 2052775"/>
              <a:gd name="connsiteY68-31384" fmla="*/ 1759527 h 5680363"/>
              <a:gd name="connsiteX69-31385" fmla="*/ 41620 w 2052775"/>
              <a:gd name="connsiteY69-31386" fmla="*/ 1801090 h 5680363"/>
              <a:gd name="connsiteX70-31387" fmla="*/ 27765 w 2052775"/>
              <a:gd name="connsiteY70-31388" fmla="*/ 2064327 h 5680363"/>
              <a:gd name="connsiteX71-31389" fmla="*/ 13911 w 2052775"/>
              <a:gd name="connsiteY71-31390" fmla="*/ 2105890 h 5680363"/>
              <a:gd name="connsiteX72-31391" fmla="*/ 69328 w 2052775"/>
              <a:gd name="connsiteY72-31392" fmla="*/ 2576946 h 5680363"/>
              <a:gd name="connsiteX73-31393" fmla="*/ 56 w 2052775"/>
              <a:gd name="connsiteY73-31394" fmla="*/ 2798618 h 5680363"/>
              <a:gd name="connsiteX74-31395" fmla="*/ 13911 w 2052775"/>
              <a:gd name="connsiteY74-31396" fmla="*/ 2840181 h 5680363"/>
              <a:gd name="connsiteX75-31397" fmla="*/ 83184 w 2052775"/>
              <a:gd name="connsiteY75-31398" fmla="*/ 2854036 h 5680363"/>
              <a:gd name="connsiteX76-31399" fmla="*/ 138602 w 2052775"/>
              <a:gd name="connsiteY76-31400" fmla="*/ 2867890 h 5680363"/>
              <a:gd name="connsiteX77-31401" fmla="*/ 221729 w 2052775"/>
              <a:gd name="connsiteY77-31402" fmla="*/ 2840181 h 5680363"/>
              <a:gd name="connsiteX78-31403" fmla="*/ 277147 w 2052775"/>
              <a:gd name="connsiteY78-31404" fmla="*/ 2812472 h 5680363"/>
              <a:gd name="connsiteX79-31405" fmla="*/ 332565 w 2052775"/>
              <a:gd name="connsiteY79-31406" fmla="*/ 2798618 h 5680363"/>
              <a:gd name="connsiteX80-31407" fmla="*/ 457256 w 2052775"/>
              <a:gd name="connsiteY80-31408" fmla="*/ 2770909 h 5680363"/>
              <a:gd name="connsiteX81-31409" fmla="*/ 471111 w 2052775"/>
              <a:gd name="connsiteY81-31410" fmla="*/ 2729345 h 5680363"/>
              <a:gd name="connsiteX82-31411" fmla="*/ 387984 w 2052775"/>
              <a:gd name="connsiteY82-31412" fmla="*/ 2729345 h 5680363"/>
              <a:gd name="connsiteX83-31413" fmla="*/ 277147 w 2052775"/>
              <a:gd name="connsiteY83-31414" fmla="*/ 2812472 h 5680363"/>
              <a:gd name="connsiteX84-31415" fmla="*/ 221729 w 2052775"/>
              <a:gd name="connsiteY84-31416" fmla="*/ 2895600 h 5680363"/>
              <a:gd name="connsiteX85-31417" fmla="*/ 249438 w 2052775"/>
              <a:gd name="connsiteY85-31418" fmla="*/ 2937163 h 5680363"/>
              <a:gd name="connsiteX86-31419" fmla="*/ 332565 w 2052775"/>
              <a:gd name="connsiteY86-31420" fmla="*/ 2964872 h 5680363"/>
              <a:gd name="connsiteX87-31421" fmla="*/ 512674 w 2052775"/>
              <a:gd name="connsiteY87-31422" fmla="*/ 2951018 h 5680363"/>
              <a:gd name="connsiteX88-31423" fmla="*/ 637365 w 2052775"/>
              <a:gd name="connsiteY88-31424" fmla="*/ 2881746 h 5680363"/>
              <a:gd name="connsiteX89-31425" fmla="*/ 845184 w 2052775"/>
              <a:gd name="connsiteY89-31426" fmla="*/ 2909454 h 5680363"/>
              <a:gd name="connsiteX90-31427" fmla="*/ 623510 w 2052775"/>
              <a:gd name="connsiteY90-31428" fmla="*/ 2770908 h 5680363"/>
              <a:gd name="connsiteX91-31429" fmla="*/ 1011438 w 2052775"/>
              <a:gd name="connsiteY91-31430" fmla="*/ 2923309 h 5680363"/>
              <a:gd name="connsiteX92-31431" fmla="*/ 1011438 w 2052775"/>
              <a:gd name="connsiteY92-31432" fmla="*/ 2563091 h 5680363"/>
              <a:gd name="connsiteX93-31433" fmla="*/ 775911 w 2052775"/>
              <a:gd name="connsiteY93-31434" fmla="*/ 2438401 h 5680363"/>
              <a:gd name="connsiteX94-31435" fmla="*/ 471111 w 2052775"/>
              <a:gd name="connsiteY94-31436" fmla="*/ 2175163 h 5680363"/>
              <a:gd name="connsiteX95-31437" fmla="*/ 1149984 w 2052775"/>
              <a:gd name="connsiteY95-31438" fmla="*/ 2521528 h 5680363"/>
              <a:gd name="connsiteX96-31439" fmla="*/ 1454783 w 2052775"/>
              <a:gd name="connsiteY96-31440" fmla="*/ 1870364 h 5680363"/>
              <a:gd name="connsiteX97-31441" fmla="*/ 1357800 w 2052775"/>
              <a:gd name="connsiteY97-31442" fmla="*/ 1316182 h 5680363"/>
              <a:gd name="connsiteX98-31443" fmla="*/ 1357801 w 2052775"/>
              <a:gd name="connsiteY98-31444" fmla="*/ 1094510 h 5680363"/>
              <a:gd name="connsiteX99-31445" fmla="*/ 1399364 w 2052775"/>
              <a:gd name="connsiteY99-31446" fmla="*/ 1357746 h 5680363"/>
              <a:gd name="connsiteX100-31447" fmla="*/ 1537910 w 2052775"/>
              <a:gd name="connsiteY100-31448" fmla="*/ 1302327 h 5680363"/>
              <a:gd name="connsiteX101-31449" fmla="*/ 1399364 w 2052775"/>
              <a:gd name="connsiteY101-31450" fmla="*/ 983673 h 5680363"/>
              <a:gd name="connsiteX102-31451" fmla="*/ 1136128 w 2052775"/>
              <a:gd name="connsiteY102-31452" fmla="*/ 928255 h 5680363"/>
              <a:gd name="connsiteX103-31453" fmla="*/ 1094564 w 2052775"/>
              <a:gd name="connsiteY103-31454" fmla="*/ 858982 h 5680363"/>
              <a:gd name="connsiteX104-31455" fmla="*/ 1025291 w 2052775"/>
              <a:gd name="connsiteY104-31456" fmla="*/ 1052946 h 5680363"/>
              <a:gd name="connsiteX105-31457" fmla="*/ 1191545 w 2052775"/>
              <a:gd name="connsiteY105-31458" fmla="*/ 1634837 h 5680363"/>
              <a:gd name="connsiteX106-31459" fmla="*/ 2050528 w 2052775"/>
              <a:gd name="connsiteY106-31460" fmla="*/ 581891 h 5680363"/>
              <a:gd name="connsiteX107-31461" fmla="*/ 1066855 w 2052775"/>
              <a:gd name="connsiteY107-31462" fmla="*/ 1828801 h 5680363"/>
              <a:gd name="connsiteX108-31463" fmla="*/ 1011437 w 2052775"/>
              <a:gd name="connsiteY108-31464" fmla="*/ 2008910 h 5680363"/>
              <a:gd name="connsiteX109-31465" fmla="*/ 1066855 w 2052775"/>
              <a:gd name="connsiteY109-31466" fmla="*/ 2064328 h 5680363"/>
              <a:gd name="connsiteX110-31467" fmla="*/ 623510 w 2052775"/>
              <a:gd name="connsiteY110-31468" fmla="*/ 1524001 h 5680363"/>
              <a:gd name="connsiteX111-31469" fmla="*/ 748201 w 2052775"/>
              <a:gd name="connsiteY111-31470" fmla="*/ 1648691 h 5680363"/>
              <a:gd name="connsiteX112-31471" fmla="*/ 942166 w 2052775"/>
              <a:gd name="connsiteY112-31472" fmla="*/ 1981200 h 5680363"/>
              <a:gd name="connsiteX113-31473" fmla="*/ 1080710 w 2052775"/>
              <a:gd name="connsiteY113-31474" fmla="*/ 1745673 h 5680363"/>
              <a:gd name="connsiteX114-31475" fmla="*/ 1233110 w 2052775"/>
              <a:gd name="connsiteY114-31476" fmla="*/ 1551710 h 5680363"/>
              <a:gd name="connsiteX115-31477" fmla="*/ 1440927 w 2052775"/>
              <a:gd name="connsiteY115-31478" fmla="*/ 1690255 h 5680363"/>
              <a:gd name="connsiteX116-31479" fmla="*/ 1260818 w 2052775"/>
              <a:gd name="connsiteY116-31480" fmla="*/ 1482437 h 5680363"/>
              <a:gd name="connsiteX117-31481" fmla="*/ 1316237 w 2052775"/>
              <a:gd name="connsiteY117-31482" fmla="*/ 1468582 h 5680363"/>
              <a:gd name="connsiteX118-31483" fmla="*/ 1482493 w 2052775"/>
              <a:gd name="connsiteY118-31484" fmla="*/ 1385456 h 5680363"/>
              <a:gd name="connsiteX119-31485" fmla="*/ 1607183 w 2052775"/>
              <a:gd name="connsiteY119-31486" fmla="*/ 1634837 h 5680363"/>
              <a:gd name="connsiteX120-31487" fmla="*/ 1496346 w 2052775"/>
              <a:gd name="connsiteY120-31488" fmla="*/ 1704110 h 5680363"/>
              <a:gd name="connsiteX121-31489" fmla="*/ 1621037 w 2052775"/>
              <a:gd name="connsiteY121-31490" fmla="*/ 1676401 h 5680363"/>
              <a:gd name="connsiteX122-31491" fmla="*/ 1607184 w 2052775"/>
              <a:gd name="connsiteY122-31492" fmla="*/ 1870364 h 5680363"/>
              <a:gd name="connsiteX123-31493" fmla="*/ 1177693 w 2052775"/>
              <a:gd name="connsiteY123-31494" fmla="*/ 1620983 h 5680363"/>
              <a:gd name="connsiteX124-31495" fmla="*/ 1440928 w 2052775"/>
              <a:gd name="connsiteY124-31496" fmla="*/ 1787237 h 5680363"/>
              <a:gd name="connsiteX125-31497" fmla="*/ 1260820 w 2052775"/>
              <a:gd name="connsiteY125-31498" fmla="*/ 2313710 h 5680363"/>
              <a:gd name="connsiteX126-31499" fmla="*/ 1177693 w 2052775"/>
              <a:gd name="connsiteY126-31500" fmla="*/ 2507673 h 5680363"/>
              <a:gd name="connsiteX127-31501" fmla="*/ 1053002 w 2052775"/>
              <a:gd name="connsiteY127-31502" fmla="*/ 2521528 h 5680363"/>
              <a:gd name="connsiteX128-31503" fmla="*/ 1011438 w 2052775"/>
              <a:gd name="connsiteY128-31504" fmla="*/ 3048000 h 5680363"/>
              <a:gd name="connsiteX129-31505" fmla="*/ 291002 w 2052775"/>
              <a:gd name="connsiteY129-31506" fmla="*/ 3034145 h 5680363"/>
              <a:gd name="connsiteX130-31507" fmla="*/ 235584 w 2052775"/>
              <a:gd name="connsiteY130-31508" fmla="*/ 3020290 h 5680363"/>
              <a:gd name="connsiteX131-31509" fmla="*/ 124747 w 2052775"/>
              <a:gd name="connsiteY131-31510" fmla="*/ 3006436 h 5680363"/>
              <a:gd name="connsiteX132-31511" fmla="*/ 83184 w 2052775"/>
              <a:gd name="connsiteY132-31512" fmla="*/ 2895600 h 5680363"/>
              <a:gd name="connsiteX133-31513" fmla="*/ 55474 w 2052775"/>
              <a:gd name="connsiteY133-31514" fmla="*/ 2854036 h 5680363"/>
              <a:gd name="connsiteX134-31515" fmla="*/ 69329 w 2052775"/>
              <a:gd name="connsiteY134-31516" fmla="*/ 2895600 h 5680363"/>
              <a:gd name="connsiteX135-31517" fmla="*/ 83184 w 2052775"/>
              <a:gd name="connsiteY135-31518" fmla="*/ 3255818 h 5680363"/>
              <a:gd name="connsiteX136-31519" fmla="*/ 110893 w 2052775"/>
              <a:gd name="connsiteY136-31520" fmla="*/ 3297381 h 5680363"/>
              <a:gd name="connsiteX137-31521" fmla="*/ 124747 w 2052775"/>
              <a:gd name="connsiteY137-31522" fmla="*/ 3338945 h 5680363"/>
              <a:gd name="connsiteX138-31523" fmla="*/ 138602 w 2052775"/>
              <a:gd name="connsiteY138-31524" fmla="*/ 3574472 h 5680363"/>
              <a:gd name="connsiteX139-31525" fmla="*/ 180165 w 2052775"/>
              <a:gd name="connsiteY139-31526" fmla="*/ 3657600 h 5680363"/>
              <a:gd name="connsiteX140-31527" fmla="*/ 207874 w 2052775"/>
              <a:gd name="connsiteY140-31528" fmla="*/ 3740727 h 5680363"/>
              <a:gd name="connsiteX141-31529" fmla="*/ 263293 w 2052775"/>
              <a:gd name="connsiteY141-31530" fmla="*/ 3810000 h 5680363"/>
              <a:gd name="connsiteX142-31531" fmla="*/ 401838 w 2052775"/>
              <a:gd name="connsiteY142-31532" fmla="*/ 4544290 h 5680363"/>
              <a:gd name="connsiteX143-31533" fmla="*/ 471111 w 2052775"/>
              <a:gd name="connsiteY143-31534" fmla="*/ 5583382 h 5680363"/>
              <a:gd name="connsiteX144-31535" fmla="*/ 443402 w 2052775"/>
              <a:gd name="connsiteY144-31536" fmla="*/ 5181601 h 5680363"/>
              <a:gd name="connsiteX145-31537" fmla="*/ 332565 w 2052775"/>
              <a:gd name="connsiteY145-31538" fmla="*/ 3976254 h 5680363"/>
              <a:gd name="connsiteX146-31539" fmla="*/ 207874 w 2052775"/>
              <a:gd name="connsiteY146-31540" fmla="*/ 5264727 h 5680363"/>
              <a:gd name="connsiteX147-31541" fmla="*/ 166311 w 2052775"/>
              <a:gd name="connsiteY147-31542" fmla="*/ 5541818 h 5680363"/>
              <a:gd name="connsiteX148-31543" fmla="*/ 138602 w 2052775"/>
              <a:gd name="connsiteY148-31544" fmla="*/ 5583381 h 5680363"/>
              <a:gd name="connsiteX149-31545" fmla="*/ 304856 w 2052775"/>
              <a:gd name="connsiteY149-31546" fmla="*/ 5611091 h 5680363"/>
              <a:gd name="connsiteX150-31547" fmla="*/ 706638 w 2052775"/>
              <a:gd name="connsiteY150-31548" fmla="*/ 5597237 h 5680363"/>
              <a:gd name="connsiteX151-31549" fmla="*/ 748202 w 2052775"/>
              <a:gd name="connsiteY151-31550" fmla="*/ 5389419 h 5680363"/>
              <a:gd name="connsiteX152-31551" fmla="*/ 748202 w 2052775"/>
              <a:gd name="connsiteY152-31552" fmla="*/ 3893128 h 5680363"/>
              <a:gd name="connsiteX153-31553" fmla="*/ 706638 w 2052775"/>
              <a:gd name="connsiteY153-31554" fmla="*/ 3075710 h 5680363"/>
              <a:gd name="connsiteX154-31555" fmla="*/ 845184 w 2052775"/>
              <a:gd name="connsiteY154-31556" fmla="*/ 3061855 h 5680363"/>
              <a:gd name="connsiteX155-31557" fmla="*/ 1011438 w 2052775"/>
              <a:gd name="connsiteY155-31558" fmla="*/ 3048001 h 5680363"/>
              <a:gd name="connsiteX156-31559" fmla="*/ 1053002 w 2052775"/>
              <a:gd name="connsiteY156-31560" fmla="*/ 3034146 h 5680363"/>
              <a:gd name="connsiteX157-31561" fmla="*/ 1080711 w 2052775"/>
              <a:gd name="connsiteY157-31562" fmla="*/ 3283528 h 5680363"/>
              <a:gd name="connsiteX158-31563" fmla="*/ 1149984 w 2052775"/>
              <a:gd name="connsiteY158-31564" fmla="*/ 3713020 h 5680363"/>
              <a:gd name="connsiteX159-31565" fmla="*/ 1177694 w 2052775"/>
              <a:gd name="connsiteY159-31566" fmla="*/ 4904510 h 5680363"/>
              <a:gd name="connsiteX160" fmla="*/ 1094564 w 2052775"/>
              <a:gd name="connsiteY160" fmla="*/ 5680363 h 5680363"/>
              <a:gd name="connsiteX0-31567" fmla="*/ 969874 w 2052775"/>
              <a:gd name="connsiteY0-31568" fmla="*/ 304800 h 5680363"/>
              <a:gd name="connsiteX1-31569" fmla="*/ 900602 w 2052775"/>
              <a:gd name="connsiteY1-31570" fmla="*/ 374072 h 5680363"/>
              <a:gd name="connsiteX2-31571" fmla="*/ 1094565 w 2052775"/>
              <a:gd name="connsiteY2-31572" fmla="*/ 277090 h 5680363"/>
              <a:gd name="connsiteX3-31573" fmla="*/ 1122274 w 2052775"/>
              <a:gd name="connsiteY3-31574" fmla="*/ 277090 h 5680363"/>
              <a:gd name="connsiteX4-31575" fmla="*/ 1025293 w 2052775"/>
              <a:gd name="connsiteY4-31576" fmla="*/ 124690 h 5680363"/>
              <a:gd name="connsiteX5-31577" fmla="*/ 956020 w 2052775"/>
              <a:gd name="connsiteY5-31578" fmla="*/ 69272 h 5680363"/>
              <a:gd name="connsiteX6-31579" fmla="*/ 831329 w 2052775"/>
              <a:gd name="connsiteY6-31580" fmla="*/ 0 h 5680363"/>
              <a:gd name="connsiteX7-31581" fmla="*/ 401838 w 2052775"/>
              <a:gd name="connsiteY7-31582" fmla="*/ 13854 h 5680363"/>
              <a:gd name="connsiteX8-31583" fmla="*/ 360274 w 2052775"/>
              <a:gd name="connsiteY8-31584" fmla="*/ 27709 h 5680363"/>
              <a:gd name="connsiteX9-31585" fmla="*/ 318711 w 2052775"/>
              <a:gd name="connsiteY9-31586" fmla="*/ 55418 h 5680363"/>
              <a:gd name="connsiteX10-31587" fmla="*/ 277147 w 2052775"/>
              <a:gd name="connsiteY10-31588" fmla="*/ 96981 h 5680363"/>
              <a:gd name="connsiteX11-31589" fmla="*/ 263293 w 2052775"/>
              <a:gd name="connsiteY11-31590" fmla="*/ 138545 h 5680363"/>
              <a:gd name="connsiteX12-31591" fmla="*/ 180165 w 2052775"/>
              <a:gd name="connsiteY12-31592" fmla="*/ 180109 h 5680363"/>
              <a:gd name="connsiteX13-31593" fmla="*/ 166311 w 2052775"/>
              <a:gd name="connsiteY13-31594" fmla="*/ 346363 h 5680363"/>
              <a:gd name="connsiteX14-31595" fmla="*/ 138602 w 2052775"/>
              <a:gd name="connsiteY14-31596" fmla="*/ 387927 h 5680363"/>
              <a:gd name="connsiteX15-31597" fmla="*/ 97038 w 2052775"/>
              <a:gd name="connsiteY15-31598" fmla="*/ 457200 h 5680363"/>
              <a:gd name="connsiteX16-31599" fmla="*/ 124747 w 2052775"/>
              <a:gd name="connsiteY16-31600" fmla="*/ 498763 h 5680363"/>
              <a:gd name="connsiteX17-31601" fmla="*/ 207874 w 2052775"/>
              <a:gd name="connsiteY17-31602" fmla="*/ 526472 h 5680363"/>
              <a:gd name="connsiteX18-31603" fmla="*/ 235584 w 2052775"/>
              <a:gd name="connsiteY18-31604" fmla="*/ 568036 h 5680363"/>
              <a:gd name="connsiteX19-31605" fmla="*/ 249438 w 2052775"/>
              <a:gd name="connsiteY19-31606" fmla="*/ 678872 h 5680363"/>
              <a:gd name="connsiteX20-31607" fmla="*/ 291002 w 2052775"/>
              <a:gd name="connsiteY20-31608" fmla="*/ 692727 h 5680363"/>
              <a:gd name="connsiteX21-31609" fmla="*/ 332565 w 2052775"/>
              <a:gd name="connsiteY21-31610" fmla="*/ 720436 h 5680363"/>
              <a:gd name="connsiteX22-31611" fmla="*/ 346420 w 2052775"/>
              <a:gd name="connsiteY22-31612" fmla="*/ 762000 h 5680363"/>
              <a:gd name="connsiteX23-31613" fmla="*/ 443401 w 2052775"/>
              <a:gd name="connsiteY23-31614" fmla="*/ 803564 h 5680363"/>
              <a:gd name="connsiteX24-31615" fmla="*/ 374128 w 2052775"/>
              <a:gd name="connsiteY24-31616" fmla="*/ 609601 h 5680363"/>
              <a:gd name="connsiteX25-31617" fmla="*/ 568092 w 2052775"/>
              <a:gd name="connsiteY25-31618" fmla="*/ 637310 h 5680363"/>
              <a:gd name="connsiteX26-31619" fmla="*/ 609655 w 2052775"/>
              <a:gd name="connsiteY26-31620" fmla="*/ 360219 h 5680363"/>
              <a:gd name="connsiteX27-31621" fmla="*/ 775910 w 2052775"/>
              <a:gd name="connsiteY27-31622" fmla="*/ 415637 h 5680363"/>
              <a:gd name="connsiteX28-31623" fmla="*/ 1080710 w 2052775"/>
              <a:gd name="connsiteY28-31624" fmla="*/ 290946 h 5680363"/>
              <a:gd name="connsiteX29-31625" fmla="*/ 1025293 w 2052775"/>
              <a:gd name="connsiteY29-31626" fmla="*/ 152399 h 5680363"/>
              <a:gd name="connsiteX30-31627" fmla="*/ 1011437 w 2052775"/>
              <a:gd name="connsiteY30-31628" fmla="*/ 360219 h 5680363"/>
              <a:gd name="connsiteX31-31629" fmla="*/ 1039146 w 2052775"/>
              <a:gd name="connsiteY31-31630" fmla="*/ 623455 h 5680363"/>
              <a:gd name="connsiteX32-31631" fmla="*/ 1080709 w 2052775"/>
              <a:gd name="connsiteY32-31632" fmla="*/ 762001 h 5680363"/>
              <a:gd name="connsiteX33-31633" fmla="*/ 928310 w 2052775"/>
              <a:gd name="connsiteY33-31634" fmla="*/ 886691 h 5680363"/>
              <a:gd name="connsiteX34-31635" fmla="*/ 1108419 w 2052775"/>
              <a:gd name="connsiteY34-31636" fmla="*/ 955964 h 5680363"/>
              <a:gd name="connsiteX35-31637" fmla="*/ 789764 w 2052775"/>
              <a:gd name="connsiteY35-31638" fmla="*/ 1066801 h 5680363"/>
              <a:gd name="connsiteX36-31639" fmla="*/ 775909 w 2052775"/>
              <a:gd name="connsiteY36-31640" fmla="*/ 1163782 h 5680363"/>
              <a:gd name="connsiteX37-31641" fmla="*/ 1025292 w 2052775"/>
              <a:gd name="connsiteY37-31642" fmla="*/ 1011382 h 5680363"/>
              <a:gd name="connsiteX38-31643" fmla="*/ 1080710 w 2052775"/>
              <a:gd name="connsiteY38-31644" fmla="*/ 775855 h 5680363"/>
              <a:gd name="connsiteX39-31645" fmla="*/ 1011437 w 2052775"/>
              <a:gd name="connsiteY39-31646" fmla="*/ 568037 h 5680363"/>
              <a:gd name="connsiteX40-31647" fmla="*/ 1025292 w 2052775"/>
              <a:gd name="connsiteY40-31648" fmla="*/ 332510 h 5680363"/>
              <a:gd name="connsiteX41-31649" fmla="*/ 734346 w 2052775"/>
              <a:gd name="connsiteY41-31650" fmla="*/ 429491 h 5680363"/>
              <a:gd name="connsiteX42-31651" fmla="*/ 595801 w 2052775"/>
              <a:gd name="connsiteY42-31652" fmla="*/ 346364 h 5680363"/>
              <a:gd name="connsiteX43-31653" fmla="*/ 554237 w 2052775"/>
              <a:gd name="connsiteY43-31654" fmla="*/ 665019 h 5680363"/>
              <a:gd name="connsiteX44-31655" fmla="*/ 568092 w 2052775"/>
              <a:gd name="connsiteY44-31656" fmla="*/ 678873 h 5680363"/>
              <a:gd name="connsiteX45-31657" fmla="*/ 429546 w 2052775"/>
              <a:gd name="connsiteY45-31658" fmla="*/ 581892 h 5680363"/>
              <a:gd name="connsiteX46-31659" fmla="*/ 415693 w 2052775"/>
              <a:gd name="connsiteY46-31660" fmla="*/ 1066800 h 5680363"/>
              <a:gd name="connsiteX47-31661" fmla="*/ 498820 w 2052775"/>
              <a:gd name="connsiteY47-31662" fmla="*/ 1094509 h 5680363"/>
              <a:gd name="connsiteX48-31663" fmla="*/ 609656 w 2052775"/>
              <a:gd name="connsiteY48-31664" fmla="*/ 1108363 h 5680363"/>
              <a:gd name="connsiteX49-31665" fmla="*/ 692784 w 2052775"/>
              <a:gd name="connsiteY49-31666" fmla="*/ 1136072 h 5680363"/>
              <a:gd name="connsiteX50-31667" fmla="*/ 734347 w 2052775"/>
              <a:gd name="connsiteY50-31668" fmla="*/ 1163781 h 5680363"/>
              <a:gd name="connsiteX51-31669" fmla="*/ 817474 w 2052775"/>
              <a:gd name="connsiteY51-31670" fmla="*/ 1191490 h 5680363"/>
              <a:gd name="connsiteX52-31671" fmla="*/ 845184 w 2052775"/>
              <a:gd name="connsiteY52-31672" fmla="*/ 1219200 h 5680363"/>
              <a:gd name="connsiteX53-31673" fmla="*/ 886747 w 2052775"/>
              <a:gd name="connsiteY53-31674" fmla="*/ 1233054 h 5680363"/>
              <a:gd name="connsiteX54-31675" fmla="*/ 1094565 w 2052775"/>
              <a:gd name="connsiteY54-31676" fmla="*/ 1967344 h 5680363"/>
              <a:gd name="connsiteX55-31677" fmla="*/ 942164 w 2052775"/>
              <a:gd name="connsiteY55-31678" fmla="*/ 1454728 h 5680363"/>
              <a:gd name="connsiteX56-31679" fmla="*/ 789765 w 2052775"/>
              <a:gd name="connsiteY56-31680" fmla="*/ 1288472 h 5680363"/>
              <a:gd name="connsiteX57-31681" fmla="*/ 734347 w 2052775"/>
              <a:gd name="connsiteY57-31682" fmla="*/ 1302327 h 5680363"/>
              <a:gd name="connsiteX58-31683" fmla="*/ 526529 w 2052775"/>
              <a:gd name="connsiteY58-31684" fmla="*/ 1288472 h 5680363"/>
              <a:gd name="connsiteX59-31685" fmla="*/ 443402 w 2052775"/>
              <a:gd name="connsiteY59-31686" fmla="*/ 1246909 h 5680363"/>
              <a:gd name="connsiteX60-31687" fmla="*/ 401838 w 2052775"/>
              <a:gd name="connsiteY60-31688" fmla="*/ 1233054 h 5680363"/>
              <a:gd name="connsiteX61-31689" fmla="*/ 360274 w 2052775"/>
              <a:gd name="connsiteY61-31690" fmla="*/ 1191490 h 5680363"/>
              <a:gd name="connsiteX62-31691" fmla="*/ 277147 w 2052775"/>
              <a:gd name="connsiteY62-31692" fmla="*/ 1246909 h 5680363"/>
              <a:gd name="connsiteX63-31693" fmla="*/ 263293 w 2052775"/>
              <a:gd name="connsiteY63-31694" fmla="*/ 1288472 h 5680363"/>
              <a:gd name="connsiteX64-31695" fmla="*/ 207874 w 2052775"/>
              <a:gd name="connsiteY64-31696" fmla="*/ 1371600 h 5680363"/>
              <a:gd name="connsiteX65-31697" fmla="*/ 180165 w 2052775"/>
              <a:gd name="connsiteY65-31698" fmla="*/ 1468581 h 5680363"/>
              <a:gd name="connsiteX66-31699" fmla="*/ 124747 w 2052775"/>
              <a:gd name="connsiteY66-31700" fmla="*/ 1551709 h 5680363"/>
              <a:gd name="connsiteX67-31701" fmla="*/ 69329 w 2052775"/>
              <a:gd name="connsiteY67-31702" fmla="*/ 1717963 h 5680363"/>
              <a:gd name="connsiteX68-31703" fmla="*/ 55474 w 2052775"/>
              <a:gd name="connsiteY68-31704" fmla="*/ 1759527 h 5680363"/>
              <a:gd name="connsiteX69-31705" fmla="*/ 41620 w 2052775"/>
              <a:gd name="connsiteY69-31706" fmla="*/ 1801090 h 5680363"/>
              <a:gd name="connsiteX70-31707" fmla="*/ 27765 w 2052775"/>
              <a:gd name="connsiteY70-31708" fmla="*/ 2064327 h 5680363"/>
              <a:gd name="connsiteX71-31709" fmla="*/ 13911 w 2052775"/>
              <a:gd name="connsiteY71-31710" fmla="*/ 2105890 h 5680363"/>
              <a:gd name="connsiteX72-31711" fmla="*/ 69328 w 2052775"/>
              <a:gd name="connsiteY72-31712" fmla="*/ 2576946 h 5680363"/>
              <a:gd name="connsiteX73-31713" fmla="*/ 56 w 2052775"/>
              <a:gd name="connsiteY73-31714" fmla="*/ 2798618 h 5680363"/>
              <a:gd name="connsiteX74-31715" fmla="*/ 13911 w 2052775"/>
              <a:gd name="connsiteY74-31716" fmla="*/ 2840181 h 5680363"/>
              <a:gd name="connsiteX75-31717" fmla="*/ 83184 w 2052775"/>
              <a:gd name="connsiteY75-31718" fmla="*/ 2854036 h 5680363"/>
              <a:gd name="connsiteX76-31719" fmla="*/ 138602 w 2052775"/>
              <a:gd name="connsiteY76-31720" fmla="*/ 2867890 h 5680363"/>
              <a:gd name="connsiteX77-31721" fmla="*/ 221729 w 2052775"/>
              <a:gd name="connsiteY77-31722" fmla="*/ 2840181 h 5680363"/>
              <a:gd name="connsiteX78-31723" fmla="*/ 277147 w 2052775"/>
              <a:gd name="connsiteY78-31724" fmla="*/ 2812472 h 5680363"/>
              <a:gd name="connsiteX79-31725" fmla="*/ 332565 w 2052775"/>
              <a:gd name="connsiteY79-31726" fmla="*/ 2798618 h 5680363"/>
              <a:gd name="connsiteX80-31727" fmla="*/ 457256 w 2052775"/>
              <a:gd name="connsiteY80-31728" fmla="*/ 2770909 h 5680363"/>
              <a:gd name="connsiteX81-31729" fmla="*/ 471111 w 2052775"/>
              <a:gd name="connsiteY81-31730" fmla="*/ 2729345 h 5680363"/>
              <a:gd name="connsiteX82-31731" fmla="*/ 387984 w 2052775"/>
              <a:gd name="connsiteY82-31732" fmla="*/ 2729345 h 5680363"/>
              <a:gd name="connsiteX83-31733" fmla="*/ 277147 w 2052775"/>
              <a:gd name="connsiteY83-31734" fmla="*/ 2812472 h 5680363"/>
              <a:gd name="connsiteX84-31735" fmla="*/ 221729 w 2052775"/>
              <a:gd name="connsiteY84-31736" fmla="*/ 2895600 h 5680363"/>
              <a:gd name="connsiteX85-31737" fmla="*/ 249438 w 2052775"/>
              <a:gd name="connsiteY85-31738" fmla="*/ 2937163 h 5680363"/>
              <a:gd name="connsiteX86-31739" fmla="*/ 332565 w 2052775"/>
              <a:gd name="connsiteY86-31740" fmla="*/ 2964872 h 5680363"/>
              <a:gd name="connsiteX87-31741" fmla="*/ 512674 w 2052775"/>
              <a:gd name="connsiteY87-31742" fmla="*/ 2951018 h 5680363"/>
              <a:gd name="connsiteX88-31743" fmla="*/ 637365 w 2052775"/>
              <a:gd name="connsiteY88-31744" fmla="*/ 2881746 h 5680363"/>
              <a:gd name="connsiteX89-31745" fmla="*/ 845184 w 2052775"/>
              <a:gd name="connsiteY89-31746" fmla="*/ 2909454 h 5680363"/>
              <a:gd name="connsiteX90-31747" fmla="*/ 623510 w 2052775"/>
              <a:gd name="connsiteY90-31748" fmla="*/ 2770908 h 5680363"/>
              <a:gd name="connsiteX91-31749" fmla="*/ 1011438 w 2052775"/>
              <a:gd name="connsiteY91-31750" fmla="*/ 2923309 h 5680363"/>
              <a:gd name="connsiteX92-31751" fmla="*/ 1011438 w 2052775"/>
              <a:gd name="connsiteY92-31752" fmla="*/ 2563091 h 5680363"/>
              <a:gd name="connsiteX93-31753" fmla="*/ 775911 w 2052775"/>
              <a:gd name="connsiteY93-31754" fmla="*/ 2438401 h 5680363"/>
              <a:gd name="connsiteX94-31755" fmla="*/ 471111 w 2052775"/>
              <a:gd name="connsiteY94-31756" fmla="*/ 2175163 h 5680363"/>
              <a:gd name="connsiteX95-31757" fmla="*/ 1149984 w 2052775"/>
              <a:gd name="connsiteY95-31758" fmla="*/ 2521528 h 5680363"/>
              <a:gd name="connsiteX96-31759" fmla="*/ 1454783 w 2052775"/>
              <a:gd name="connsiteY96-31760" fmla="*/ 1870364 h 5680363"/>
              <a:gd name="connsiteX97-31761" fmla="*/ 1357800 w 2052775"/>
              <a:gd name="connsiteY97-31762" fmla="*/ 1316182 h 5680363"/>
              <a:gd name="connsiteX98-31763" fmla="*/ 997583 w 2052775"/>
              <a:gd name="connsiteY98-31764" fmla="*/ 1039091 h 5680363"/>
              <a:gd name="connsiteX99-31765" fmla="*/ 1399364 w 2052775"/>
              <a:gd name="connsiteY99-31766" fmla="*/ 1357746 h 5680363"/>
              <a:gd name="connsiteX100-31767" fmla="*/ 1537910 w 2052775"/>
              <a:gd name="connsiteY100-31768" fmla="*/ 1302327 h 5680363"/>
              <a:gd name="connsiteX101-31769" fmla="*/ 1399364 w 2052775"/>
              <a:gd name="connsiteY101-31770" fmla="*/ 983673 h 5680363"/>
              <a:gd name="connsiteX102-31771" fmla="*/ 1136128 w 2052775"/>
              <a:gd name="connsiteY102-31772" fmla="*/ 928255 h 5680363"/>
              <a:gd name="connsiteX103-31773" fmla="*/ 1094564 w 2052775"/>
              <a:gd name="connsiteY103-31774" fmla="*/ 858982 h 5680363"/>
              <a:gd name="connsiteX104-31775" fmla="*/ 1025291 w 2052775"/>
              <a:gd name="connsiteY104-31776" fmla="*/ 1052946 h 5680363"/>
              <a:gd name="connsiteX105-31777" fmla="*/ 1191545 w 2052775"/>
              <a:gd name="connsiteY105-31778" fmla="*/ 1634837 h 5680363"/>
              <a:gd name="connsiteX106-31779" fmla="*/ 2050528 w 2052775"/>
              <a:gd name="connsiteY106-31780" fmla="*/ 581891 h 5680363"/>
              <a:gd name="connsiteX107-31781" fmla="*/ 1066855 w 2052775"/>
              <a:gd name="connsiteY107-31782" fmla="*/ 1828801 h 5680363"/>
              <a:gd name="connsiteX108-31783" fmla="*/ 1011437 w 2052775"/>
              <a:gd name="connsiteY108-31784" fmla="*/ 2008910 h 5680363"/>
              <a:gd name="connsiteX109-31785" fmla="*/ 1066855 w 2052775"/>
              <a:gd name="connsiteY109-31786" fmla="*/ 2064328 h 5680363"/>
              <a:gd name="connsiteX110-31787" fmla="*/ 623510 w 2052775"/>
              <a:gd name="connsiteY110-31788" fmla="*/ 1524001 h 5680363"/>
              <a:gd name="connsiteX111-31789" fmla="*/ 748201 w 2052775"/>
              <a:gd name="connsiteY111-31790" fmla="*/ 1648691 h 5680363"/>
              <a:gd name="connsiteX112-31791" fmla="*/ 942166 w 2052775"/>
              <a:gd name="connsiteY112-31792" fmla="*/ 1981200 h 5680363"/>
              <a:gd name="connsiteX113-31793" fmla="*/ 1080710 w 2052775"/>
              <a:gd name="connsiteY113-31794" fmla="*/ 1745673 h 5680363"/>
              <a:gd name="connsiteX114-31795" fmla="*/ 1233110 w 2052775"/>
              <a:gd name="connsiteY114-31796" fmla="*/ 1551710 h 5680363"/>
              <a:gd name="connsiteX115-31797" fmla="*/ 1440927 w 2052775"/>
              <a:gd name="connsiteY115-31798" fmla="*/ 1690255 h 5680363"/>
              <a:gd name="connsiteX116-31799" fmla="*/ 1260818 w 2052775"/>
              <a:gd name="connsiteY116-31800" fmla="*/ 1482437 h 5680363"/>
              <a:gd name="connsiteX117-31801" fmla="*/ 1316237 w 2052775"/>
              <a:gd name="connsiteY117-31802" fmla="*/ 1468582 h 5680363"/>
              <a:gd name="connsiteX118-31803" fmla="*/ 1482493 w 2052775"/>
              <a:gd name="connsiteY118-31804" fmla="*/ 1385456 h 5680363"/>
              <a:gd name="connsiteX119-31805" fmla="*/ 1607183 w 2052775"/>
              <a:gd name="connsiteY119-31806" fmla="*/ 1634837 h 5680363"/>
              <a:gd name="connsiteX120-31807" fmla="*/ 1496346 w 2052775"/>
              <a:gd name="connsiteY120-31808" fmla="*/ 1704110 h 5680363"/>
              <a:gd name="connsiteX121-31809" fmla="*/ 1621037 w 2052775"/>
              <a:gd name="connsiteY121-31810" fmla="*/ 1676401 h 5680363"/>
              <a:gd name="connsiteX122-31811" fmla="*/ 1607184 w 2052775"/>
              <a:gd name="connsiteY122-31812" fmla="*/ 1870364 h 5680363"/>
              <a:gd name="connsiteX123-31813" fmla="*/ 1177693 w 2052775"/>
              <a:gd name="connsiteY123-31814" fmla="*/ 1620983 h 5680363"/>
              <a:gd name="connsiteX124-31815" fmla="*/ 1440928 w 2052775"/>
              <a:gd name="connsiteY124-31816" fmla="*/ 1787237 h 5680363"/>
              <a:gd name="connsiteX125-31817" fmla="*/ 1260820 w 2052775"/>
              <a:gd name="connsiteY125-31818" fmla="*/ 2313710 h 5680363"/>
              <a:gd name="connsiteX126-31819" fmla="*/ 1177693 w 2052775"/>
              <a:gd name="connsiteY126-31820" fmla="*/ 2507673 h 5680363"/>
              <a:gd name="connsiteX127-31821" fmla="*/ 1053002 w 2052775"/>
              <a:gd name="connsiteY127-31822" fmla="*/ 2521528 h 5680363"/>
              <a:gd name="connsiteX128-31823" fmla="*/ 1011438 w 2052775"/>
              <a:gd name="connsiteY128-31824" fmla="*/ 3048000 h 5680363"/>
              <a:gd name="connsiteX129-31825" fmla="*/ 291002 w 2052775"/>
              <a:gd name="connsiteY129-31826" fmla="*/ 3034145 h 5680363"/>
              <a:gd name="connsiteX130-31827" fmla="*/ 235584 w 2052775"/>
              <a:gd name="connsiteY130-31828" fmla="*/ 3020290 h 5680363"/>
              <a:gd name="connsiteX131-31829" fmla="*/ 124747 w 2052775"/>
              <a:gd name="connsiteY131-31830" fmla="*/ 3006436 h 5680363"/>
              <a:gd name="connsiteX132-31831" fmla="*/ 83184 w 2052775"/>
              <a:gd name="connsiteY132-31832" fmla="*/ 2895600 h 5680363"/>
              <a:gd name="connsiteX133-31833" fmla="*/ 55474 w 2052775"/>
              <a:gd name="connsiteY133-31834" fmla="*/ 2854036 h 5680363"/>
              <a:gd name="connsiteX134-31835" fmla="*/ 69329 w 2052775"/>
              <a:gd name="connsiteY134-31836" fmla="*/ 2895600 h 5680363"/>
              <a:gd name="connsiteX135-31837" fmla="*/ 83184 w 2052775"/>
              <a:gd name="connsiteY135-31838" fmla="*/ 3255818 h 5680363"/>
              <a:gd name="connsiteX136-31839" fmla="*/ 110893 w 2052775"/>
              <a:gd name="connsiteY136-31840" fmla="*/ 3297381 h 5680363"/>
              <a:gd name="connsiteX137-31841" fmla="*/ 124747 w 2052775"/>
              <a:gd name="connsiteY137-31842" fmla="*/ 3338945 h 5680363"/>
              <a:gd name="connsiteX138-31843" fmla="*/ 138602 w 2052775"/>
              <a:gd name="connsiteY138-31844" fmla="*/ 3574472 h 5680363"/>
              <a:gd name="connsiteX139-31845" fmla="*/ 180165 w 2052775"/>
              <a:gd name="connsiteY139-31846" fmla="*/ 3657600 h 5680363"/>
              <a:gd name="connsiteX140-31847" fmla="*/ 207874 w 2052775"/>
              <a:gd name="connsiteY140-31848" fmla="*/ 3740727 h 5680363"/>
              <a:gd name="connsiteX141-31849" fmla="*/ 263293 w 2052775"/>
              <a:gd name="connsiteY141-31850" fmla="*/ 3810000 h 5680363"/>
              <a:gd name="connsiteX142-31851" fmla="*/ 401838 w 2052775"/>
              <a:gd name="connsiteY142-31852" fmla="*/ 4544290 h 5680363"/>
              <a:gd name="connsiteX143-31853" fmla="*/ 471111 w 2052775"/>
              <a:gd name="connsiteY143-31854" fmla="*/ 5583382 h 5680363"/>
              <a:gd name="connsiteX144-31855" fmla="*/ 443402 w 2052775"/>
              <a:gd name="connsiteY144-31856" fmla="*/ 5181601 h 5680363"/>
              <a:gd name="connsiteX145-31857" fmla="*/ 332565 w 2052775"/>
              <a:gd name="connsiteY145-31858" fmla="*/ 3976254 h 5680363"/>
              <a:gd name="connsiteX146-31859" fmla="*/ 207874 w 2052775"/>
              <a:gd name="connsiteY146-31860" fmla="*/ 5264727 h 5680363"/>
              <a:gd name="connsiteX147-31861" fmla="*/ 166311 w 2052775"/>
              <a:gd name="connsiteY147-31862" fmla="*/ 5541818 h 5680363"/>
              <a:gd name="connsiteX148-31863" fmla="*/ 138602 w 2052775"/>
              <a:gd name="connsiteY148-31864" fmla="*/ 5583381 h 5680363"/>
              <a:gd name="connsiteX149-31865" fmla="*/ 304856 w 2052775"/>
              <a:gd name="connsiteY149-31866" fmla="*/ 5611091 h 5680363"/>
              <a:gd name="connsiteX150-31867" fmla="*/ 706638 w 2052775"/>
              <a:gd name="connsiteY150-31868" fmla="*/ 5597237 h 5680363"/>
              <a:gd name="connsiteX151-31869" fmla="*/ 748202 w 2052775"/>
              <a:gd name="connsiteY151-31870" fmla="*/ 5389419 h 5680363"/>
              <a:gd name="connsiteX152-31871" fmla="*/ 748202 w 2052775"/>
              <a:gd name="connsiteY152-31872" fmla="*/ 3893128 h 5680363"/>
              <a:gd name="connsiteX153-31873" fmla="*/ 706638 w 2052775"/>
              <a:gd name="connsiteY153-31874" fmla="*/ 3075710 h 5680363"/>
              <a:gd name="connsiteX154-31875" fmla="*/ 845184 w 2052775"/>
              <a:gd name="connsiteY154-31876" fmla="*/ 3061855 h 5680363"/>
              <a:gd name="connsiteX155-31877" fmla="*/ 1011438 w 2052775"/>
              <a:gd name="connsiteY155-31878" fmla="*/ 3048001 h 5680363"/>
              <a:gd name="connsiteX156-31879" fmla="*/ 1053002 w 2052775"/>
              <a:gd name="connsiteY156-31880" fmla="*/ 3034146 h 5680363"/>
              <a:gd name="connsiteX157-31881" fmla="*/ 1080711 w 2052775"/>
              <a:gd name="connsiteY157-31882" fmla="*/ 3283528 h 5680363"/>
              <a:gd name="connsiteX158-31883" fmla="*/ 1149984 w 2052775"/>
              <a:gd name="connsiteY158-31884" fmla="*/ 3713020 h 5680363"/>
              <a:gd name="connsiteX159-31885" fmla="*/ 1177694 w 2052775"/>
              <a:gd name="connsiteY159-31886" fmla="*/ 4904510 h 5680363"/>
              <a:gd name="connsiteX160-31887" fmla="*/ 1094564 w 2052775"/>
              <a:gd name="connsiteY160-31888" fmla="*/ 5680363 h 5680363"/>
              <a:gd name="connsiteX0-31889" fmla="*/ 969874 w 2052775"/>
              <a:gd name="connsiteY0-31890" fmla="*/ 304800 h 5680363"/>
              <a:gd name="connsiteX1-31891" fmla="*/ 900602 w 2052775"/>
              <a:gd name="connsiteY1-31892" fmla="*/ 374072 h 5680363"/>
              <a:gd name="connsiteX2-31893" fmla="*/ 1094565 w 2052775"/>
              <a:gd name="connsiteY2-31894" fmla="*/ 277090 h 5680363"/>
              <a:gd name="connsiteX3-31895" fmla="*/ 1122274 w 2052775"/>
              <a:gd name="connsiteY3-31896" fmla="*/ 277090 h 5680363"/>
              <a:gd name="connsiteX4-31897" fmla="*/ 1025293 w 2052775"/>
              <a:gd name="connsiteY4-31898" fmla="*/ 124690 h 5680363"/>
              <a:gd name="connsiteX5-31899" fmla="*/ 956020 w 2052775"/>
              <a:gd name="connsiteY5-31900" fmla="*/ 69272 h 5680363"/>
              <a:gd name="connsiteX6-31901" fmla="*/ 831329 w 2052775"/>
              <a:gd name="connsiteY6-31902" fmla="*/ 0 h 5680363"/>
              <a:gd name="connsiteX7-31903" fmla="*/ 401838 w 2052775"/>
              <a:gd name="connsiteY7-31904" fmla="*/ 13854 h 5680363"/>
              <a:gd name="connsiteX8-31905" fmla="*/ 360274 w 2052775"/>
              <a:gd name="connsiteY8-31906" fmla="*/ 27709 h 5680363"/>
              <a:gd name="connsiteX9-31907" fmla="*/ 318711 w 2052775"/>
              <a:gd name="connsiteY9-31908" fmla="*/ 55418 h 5680363"/>
              <a:gd name="connsiteX10-31909" fmla="*/ 277147 w 2052775"/>
              <a:gd name="connsiteY10-31910" fmla="*/ 96981 h 5680363"/>
              <a:gd name="connsiteX11-31911" fmla="*/ 263293 w 2052775"/>
              <a:gd name="connsiteY11-31912" fmla="*/ 138545 h 5680363"/>
              <a:gd name="connsiteX12-31913" fmla="*/ 180165 w 2052775"/>
              <a:gd name="connsiteY12-31914" fmla="*/ 180109 h 5680363"/>
              <a:gd name="connsiteX13-31915" fmla="*/ 166311 w 2052775"/>
              <a:gd name="connsiteY13-31916" fmla="*/ 346363 h 5680363"/>
              <a:gd name="connsiteX14-31917" fmla="*/ 138602 w 2052775"/>
              <a:gd name="connsiteY14-31918" fmla="*/ 387927 h 5680363"/>
              <a:gd name="connsiteX15-31919" fmla="*/ 97038 w 2052775"/>
              <a:gd name="connsiteY15-31920" fmla="*/ 457200 h 5680363"/>
              <a:gd name="connsiteX16-31921" fmla="*/ 124747 w 2052775"/>
              <a:gd name="connsiteY16-31922" fmla="*/ 498763 h 5680363"/>
              <a:gd name="connsiteX17-31923" fmla="*/ 207874 w 2052775"/>
              <a:gd name="connsiteY17-31924" fmla="*/ 526472 h 5680363"/>
              <a:gd name="connsiteX18-31925" fmla="*/ 235584 w 2052775"/>
              <a:gd name="connsiteY18-31926" fmla="*/ 568036 h 5680363"/>
              <a:gd name="connsiteX19-31927" fmla="*/ 249438 w 2052775"/>
              <a:gd name="connsiteY19-31928" fmla="*/ 678872 h 5680363"/>
              <a:gd name="connsiteX20-31929" fmla="*/ 291002 w 2052775"/>
              <a:gd name="connsiteY20-31930" fmla="*/ 692727 h 5680363"/>
              <a:gd name="connsiteX21-31931" fmla="*/ 332565 w 2052775"/>
              <a:gd name="connsiteY21-31932" fmla="*/ 720436 h 5680363"/>
              <a:gd name="connsiteX22-31933" fmla="*/ 346420 w 2052775"/>
              <a:gd name="connsiteY22-31934" fmla="*/ 762000 h 5680363"/>
              <a:gd name="connsiteX23-31935" fmla="*/ 443401 w 2052775"/>
              <a:gd name="connsiteY23-31936" fmla="*/ 803564 h 5680363"/>
              <a:gd name="connsiteX24-31937" fmla="*/ 374128 w 2052775"/>
              <a:gd name="connsiteY24-31938" fmla="*/ 609601 h 5680363"/>
              <a:gd name="connsiteX25-31939" fmla="*/ 568092 w 2052775"/>
              <a:gd name="connsiteY25-31940" fmla="*/ 637310 h 5680363"/>
              <a:gd name="connsiteX26-31941" fmla="*/ 609655 w 2052775"/>
              <a:gd name="connsiteY26-31942" fmla="*/ 360219 h 5680363"/>
              <a:gd name="connsiteX27-31943" fmla="*/ 775910 w 2052775"/>
              <a:gd name="connsiteY27-31944" fmla="*/ 415637 h 5680363"/>
              <a:gd name="connsiteX28-31945" fmla="*/ 1080710 w 2052775"/>
              <a:gd name="connsiteY28-31946" fmla="*/ 290946 h 5680363"/>
              <a:gd name="connsiteX29-31947" fmla="*/ 1025293 w 2052775"/>
              <a:gd name="connsiteY29-31948" fmla="*/ 152399 h 5680363"/>
              <a:gd name="connsiteX30-31949" fmla="*/ 1011437 w 2052775"/>
              <a:gd name="connsiteY30-31950" fmla="*/ 360219 h 5680363"/>
              <a:gd name="connsiteX31-31951" fmla="*/ 1039146 w 2052775"/>
              <a:gd name="connsiteY31-31952" fmla="*/ 623455 h 5680363"/>
              <a:gd name="connsiteX32-31953" fmla="*/ 1080709 w 2052775"/>
              <a:gd name="connsiteY32-31954" fmla="*/ 762001 h 5680363"/>
              <a:gd name="connsiteX33-31955" fmla="*/ 928310 w 2052775"/>
              <a:gd name="connsiteY33-31956" fmla="*/ 886691 h 5680363"/>
              <a:gd name="connsiteX34-31957" fmla="*/ 1108419 w 2052775"/>
              <a:gd name="connsiteY34-31958" fmla="*/ 955964 h 5680363"/>
              <a:gd name="connsiteX35-31959" fmla="*/ 789764 w 2052775"/>
              <a:gd name="connsiteY35-31960" fmla="*/ 1066801 h 5680363"/>
              <a:gd name="connsiteX36-31961" fmla="*/ 775909 w 2052775"/>
              <a:gd name="connsiteY36-31962" fmla="*/ 1163782 h 5680363"/>
              <a:gd name="connsiteX37-31963" fmla="*/ 1025292 w 2052775"/>
              <a:gd name="connsiteY37-31964" fmla="*/ 1011382 h 5680363"/>
              <a:gd name="connsiteX38-31965" fmla="*/ 1080710 w 2052775"/>
              <a:gd name="connsiteY38-31966" fmla="*/ 775855 h 5680363"/>
              <a:gd name="connsiteX39-31967" fmla="*/ 1011437 w 2052775"/>
              <a:gd name="connsiteY39-31968" fmla="*/ 568037 h 5680363"/>
              <a:gd name="connsiteX40-31969" fmla="*/ 1025292 w 2052775"/>
              <a:gd name="connsiteY40-31970" fmla="*/ 332510 h 5680363"/>
              <a:gd name="connsiteX41-31971" fmla="*/ 734346 w 2052775"/>
              <a:gd name="connsiteY41-31972" fmla="*/ 429491 h 5680363"/>
              <a:gd name="connsiteX42-31973" fmla="*/ 595801 w 2052775"/>
              <a:gd name="connsiteY42-31974" fmla="*/ 346364 h 5680363"/>
              <a:gd name="connsiteX43-31975" fmla="*/ 554237 w 2052775"/>
              <a:gd name="connsiteY43-31976" fmla="*/ 665019 h 5680363"/>
              <a:gd name="connsiteX44-31977" fmla="*/ 568092 w 2052775"/>
              <a:gd name="connsiteY44-31978" fmla="*/ 678873 h 5680363"/>
              <a:gd name="connsiteX45-31979" fmla="*/ 429546 w 2052775"/>
              <a:gd name="connsiteY45-31980" fmla="*/ 581892 h 5680363"/>
              <a:gd name="connsiteX46-31981" fmla="*/ 415693 w 2052775"/>
              <a:gd name="connsiteY46-31982" fmla="*/ 1066800 h 5680363"/>
              <a:gd name="connsiteX47-31983" fmla="*/ 498820 w 2052775"/>
              <a:gd name="connsiteY47-31984" fmla="*/ 1094509 h 5680363"/>
              <a:gd name="connsiteX48-31985" fmla="*/ 609656 w 2052775"/>
              <a:gd name="connsiteY48-31986" fmla="*/ 1108363 h 5680363"/>
              <a:gd name="connsiteX49-31987" fmla="*/ 692784 w 2052775"/>
              <a:gd name="connsiteY49-31988" fmla="*/ 1136072 h 5680363"/>
              <a:gd name="connsiteX50-31989" fmla="*/ 734347 w 2052775"/>
              <a:gd name="connsiteY50-31990" fmla="*/ 1163781 h 5680363"/>
              <a:gd name="connsiteX51-31991" fmla="*/ 817474 w 2052775"/>
              <a:gd name="connsiteY51-31992" fmla="*/ 1191490 h 5680363"/>
              <a:gd name="connsiteX52-31993" fmla="*/ 845184 w 2052775"/>
              <a:gd name="connsiteY52-31994" fmla="*/ 1219200 h 5680363"/>
              <a:gd name="connsiteX53-31995" fmla="*/ 886747 w 2052775"/>
              <a:gd name="connsiteY53-31996" fmla="*/ 1233054 h 5680363"/>
              <a:gd name="connsiteX54-31997" fmla="*/ 1094565 w 2052775"/>
              <a:gd name="connsiteY54-31998" fmla="*/ 1967344 h 5680363"/>
              <a:gd name="connsiteX55-31999" fmla="*/ 942164 w 2052775"/>
              <a:gd name="connsiteY55-32000" fmla="*/ 1454728 h 5680363"/>
              <a:gd name="connsiteX56-32001" fmla="*/ 789765 w 2052775"/>
              <a:gd name="connsiteY56-32002" fmla="*/ 1288472 h 5680363"/>
              <a:gd name="connsiteX57-32003" fmla="*/ 734347 w 2052775"/>
              <a:gd name="connsiteY57-32004" fmla="*/ 1302327 h 5680363"/>
              <a:gd name="connsiteX58-32005" fmla="*/ 526529 w 2052775"/>
              <a:gd name="connsiteY58-32006" fmla="*/ 1288472 h 5680363"/>
              <a:gd name="connsiteX59-32007" fmla="*/ 443402 w 2052775"/>
              <a:gd name="connsiteY59-32008" fmla="*/ 1246909 h 5680363"/>
              <a:gd name="connsiteX60-32009" fmla="*/ 401838 w 2052775"/>
              <a:gd name="connsiteY60-32010" fmla="*/ 1233054 h 5680363"/>
              <a:gd name="connsiteX61-32011" fmla="*/ 360274 w 2052775"/>
              <a:gd name="connsiteY61-32012" fmla="*/ 1191490 h 5680363"/>
              <a:gd name="connsiteX62-32013" fmla="*/ 277147 w 2052775"/>
              <a:gd name="connsiteY62-32014" fmla="*/ 1246909 h 5680363"/>
              <a:gd name="connsiteX63-32015" fmla="*/ 263293 w 2052775"/>
              <a:gd name="connsiteY63-32016" fmla="*/ 1288472 h 5680363"/>
              <a:gd name="connsiteX64-32017" fmla="*/ 207874 w 2052775"/>
              <a:gd name="connsiteY64-32018" fmla="*/ 1371600 h 5680363"/>
              <a:gd name="connsiteX65-32019" fmla="*/ 180165 w 2052775"/>
              <a:gd name="connsiteY65-32020" fmla="*/ 1468581 h 5680363"/>
              <a:gd name="connsiteX66-32021" fmla="*/ 124747 w 2052775"/>
              <a:gd name="connsiteY66-32022" fmla="*/ 1551709 h 5680363"/>
              <a:gd name="connsiteX67-32023" fmla="*/ 69329 w 2052775"/>
              <a:gd name="connsiteY67-32024" fmla="*/ 1717963 h 5680363"/>
              <a:gd name="connsiteX68-32025" fmla="*/ 55474 w 2052775"/>
              <a:gd name="connsiteY68-32026" fmla="*/ 1759527 h 5680363"/>
              <a:gd name="connsiteX69-32027" fmla="*/ 41620 w 2052775"/>
              <a:gd name="connsiteY69-32028" fmla="*/ 1801090 h 5680363"/>
              <a:gd name="connsiteX70-32029" fmla="*/ 27765 w 2052775"/>
              <a:gd name="connsiteY70-32030" fmla="*/ 2064327 h 5680363"/>
              <a:gd name="connsiteX71-32031" fmla="*/ 13911 w 2052775"/>
              <a:gd name="connsiteY71-32032" fmla="*/ 2105890 h 5680363"/>
              <a:gd name="connsiteX72-32033" fmla="*/ 69328 w 2052775"/>
              <a:gd name="connsiteY72-32034" fmla="*/ 2576946 h 5680363"/>
              <a:gd name="connsiteX73-32035" fmla="*/ 56 w 2052775"/>
              <a:gd name="connsiteY73-32036" fmla="*/ 2798618 h 5680363"/>
              <a:gd name="connsiteX74-32037" fmla="*/ 13911 w 2052775"/>
              <a:gd name="connsiteY74-32038" fmla="*/ 2840181 h 5680363"/>
              <a:gd name="connsiteX75-32039" fmla="*/ 83184 w 2052775"/>
              <a:gd name="connsiteY75-32040" fmla="*/ 2854036 h 5680363"/>
              <a:gd name="connsiteX76-32041" fmla="*/ 138602 w 2052775"/>
              <a:gd name="connsiteY76-32042" fmla="*/ 2867890 h 5680363"/>
              <a:gd name="connsiteX77-32043" fmla="*/ 221729 w 2052775"/>
              <a:gd name="connsiteY77-32044" fmla="*/ 2840181 h 5680363"/>
              <a:gd name="connsiteX78-32045" fmla="*/ 277147 w 2052775"/>
              <a:gd name="connsiteY78-32046" fmla="*/ 2812472 h 5680363"/>
              <a:gd name="connsiteX79-32047" fmla="*/ 332565 w 2052775"/>
              <a:gd name="connsiteY79-32048" fmla="*/ 2798618 h 5680363"/>
              <a:gd name="connsiteX80-32049" fmla="*/ 457256 w 2052775"/>
              <a:gd name="connsiteY80-32050" fmla="*/ 2770909 h 5680363"/>
              <a:gd name="connsiteX81-32051" fmla="*/ 471111 w 2052775"/>
              <a:gd name="connsiteY81-32052" fmla="*/ 2729345 h 5680363"/>
              <a:gd name="connsiteX82-32053" fmla="*/ 387984 w 2052775"/>
              <a:gd name="connsiteY82-32054" fmla="*/ 2729345 h 5680363"/>
              <a:gd name="connsiteX83-32055" fmla="*/ 277147 w 2052775"/>
              <a:gd name="connsiteY83-32056" fmla="*/ 2812472 h 5680363"/>
              <a:gd name="connsiteX84-32057" fmla="*/ 221729 w 2052775"/>
              <a:gd name="connsiteY84-32058" fmla="*/ 2895600 h 5680363"/>
              <a:gd name="connsiteX85-32059" fmla="*/ 249438 w 2052775"/>
              <a:gd name="connsiteY85-32060" fmla="*/ 2937163 h 5680363"/>
              <a:gd name="connsiteX86-32061" fmla="*/ 332565 w 2052775"/>
              <a:gd name="connsiteY86-32062" fmla="*/ 2964872 h 5680363"/>
              <a:gd name="connsiteX87-32063" fmla="*/ 512674 w 2052775"/>
              <a:gd name="connsiteY87-32064" fmla="*/ 2951018 h 5680363"/>
              <a:gd name="connsiteX88-32065" fmla="*/ 637365 w 2052775"/>
              <a:gd name="connsiteY88-32066" fmla="*/ 2881746 h 5680363"/>
              <a:gd name="connsiteX89-32067" fmla="*/ 845184 w 2052775"/>
              <a:gd name="connsiteY89-32068" fmla="*/ 2909454 h 5680363"/>
              <a:gd name="connsiteX90-32069" fmla="*/ 623510 w 2052775"/>
              <a:gd name="connsiteY90-32070" fmla="*/ 2770908 h 5680363"/>
              <a:gd name="connsiteX91-32071" fmla="*/ 1011438 w 2052775"/>
              <a:gd name="connsiteY91-32072" fmla="*/ 2923309 h 5680363"/>
              <a:gd name="connsiteX92-32073" fmla="*/ 1011438 w 2052775"/>
              <a:gd name="connsiteY92-32074" fmla="*/ 2563091 h 5680363"/>
              <a:gd name="connsiteX93-32075" fmla="*/ 775911 w 2052775"/>
              <a:gd name="connsiteY93-32076" fmla="*/ 2438401 h 5680363"/>
              <a:gd name="connsiteX94-32077" fmla="*/ 471111 w 2052775"/>
              <a:gd name="connsiteY94-32078" fmla="*/ 2175163 h 5680363"/>
              <a:gd name="connsiteX95-32079" fmla="*/ 1149984 w 2052775"/>
              <a:gd name="connsiteY95-32080" fmla="*/ 2521528 h 5680363"/>
              <a:gd name="connsiteX96-32081" fmla="*/ 1454783 w 2052775"/>
              <a:gd name="connsiteY96-32082" fmla="*/ 1870364 h 5680363"/>
              <a:gd name="connsiteX97-32083" fmla="*/ 1357800 w 2052775"/>
              <a:gd name="connsiteY97-32084" fmla="*/ 1316182 h 5680363"/>
              <a:gd name="connsiteX98-32085" fmla="*/ 997583 w 2052775"/>
              <a:gd name="connsiteY98-32086" fmla="*/ 1039091 h 5680363"/>
              <a:gd name="connsiteX99-32087" fmla="*/ 1343946 w 2052775"/>
              <a:gd name="connsiteY99-32088" fmla="*/ 1080655 h 5680363"/>
              <a:gd name="connsiteX100-32089" fmla="*/ 1399364 w 2052775"/>
              <a:gd name="connsiteY100-32090" fmla="*/ 1357746 h 5680363"/>
              <a:gd name="connsiteX101-32091" fmla="*/ 1537910 w 2052775"/>
              <a:gd name="connsiteY101-32092" fmla="*/ 1302327 h 5680363"/>
              <a:gd name="connsiteX102-32093" fmla="*/ 1399364 w 2052775"/>
              <a:gd name="connsiteY102-32094" fmla="*/ 983673 h 5680363"/>
              <a:gd name="connsiteX103-32095" fmla="*/ 1136128 w 2052775"/>
              <a:gd name="connsiteY103-32096" fmla="*/ 928255 h 5680363"/>
              <a:gd name="connsiteX104-32097" fmla="*/ 1094564 w 2052775"/>
              <a:gd name="connsiteY104-32098" fmla="*/ 858982 h 5680363"/>
              <a:gd name="connsiteX105-32099" fmla="*/ 1025291 w 2052775"/>
              <a:gd name="connsiteY105-32100" fmla="*/ 1052946 h 5680363"/>
              <a:gd name="connsiteX106-32101" fmla="*/ 1191545 w 2052775"/>
              <a:gd name="connsiteY106-32102" fmla="*/ 1634837 h 5680363"/>
              <a:gd name="connsiteX107-32103" fmla="*/ 2050528 w 2052775"/>
              <a:gd name="connsiteY107-32104" fmla="*/ 581891 h 5680363"/>
              <a:gd name="connsiteX108-32105" fmla="*/ 1066855 w 2052775"/>
              <a:gd name="connsiteY108-32106" fmla="*/ 1828801 h 5680363"/>
              <a:gd name="connsiteX109-32107" fmla="*/ 1011437 w 2052775"/>
              <a:gd name="connsiteY109-32108" fmla="*/ 2008910 h 5680363"/>
              <a:gd name="connsiteX110-32109" fmla="*/ 1066855 w 2052775"/>
              <a:gd name="connsiteY110-32110" fmla="*/ 2064328 h 5680363"/>
              <a:gd name="connsiteX111-32111" fmla="*/ 623510 w 2052775"/>
              <a:gd name="connsiteY111-32112" fmla="*/ 1524001 h 5680363"/>
              <a:gd name="connsiteX112-32113" fmla="*/ 748201 w 2052775"/>
              <a:gd name="connsiteY112-32114" fmla="*/ 1648691 h 5680363"/>
              <a:gd name="connsiteX113-32115" fmla="*/ 942166 w 2052775"/>
              <a:gd name="connsiteY113-32116" fmla="*/ 1981200 h 5680363"/>
              <a:gd name="connsiteX114-32117" fmla="*/ 1080710 w 2052775"/>
              <a:gd name="connsiteY114-32118" fmla="*/ 1745673 h 5680363"/>
              <a:gd name="connsiteX115-32119" fmla="*/ 1233110 w 2052775"/>
              <a:gd name="connsiteY115-32120" fmla="*/ 1551710 h 5680363"/>
              <a:gd name="connsiteX116-32121" fmla="*/ 1440927 w 2052775"/>
              <a:gd name="connsiteY116-32122" fmla="*/ 1690255 h 5680363"/>
              <a:gd name="connsiteX117-32123" fmla="*/ 1260818 w 2052775"/>
              <a:gd name="connsiteY117-32124" fmla="*/ 1482437 h 5680363"/>
              <a:gd name="connsiteX118-32125" fmla="*/ 1316237 w 2052775"/>
              <a:gd name="connsiteY118-32126" fmla="*/ 1468582 h 5680363"/>
              <a:gd name="connsiteX119-32127" fmla="*/ 1482493 w 2052775"/>
              <a:gd name="connsiteY119-32128" fmla="*/ 1385456 h 5680363"/>
              <a:gd name="connsiteX120-32129" fmla="*/ 1607183 w 2052775"/>
              <a:gd name="connsiteY120-32130" fmla="*/ 1634837 h 5680363"/>
              <a:gd name="connsiteX121-32131" fmla="*/ 1496346 w 2052775"/>
              <a:gd name="connsiteY121-32132" fmla="*/ 1704110 h 5680363"/>
              <a:gd name="connsiteX122-32133" fmla="*/ 1621037 w 2052775"/>
              <a:gd name="connsiteY122-32134" fmla="*/ 1676401 h 5680363"/>
              <a:gd name="connsiteX123-32135" fmla="*/ 1607184 w 2052775"/>
              <a:gd name="connsiteY123-32136" fmla="*/ 1870364 h 5680363"/>
              <a:gd name="connsiteX124-32137" fmla="*/ 1177693 w 2052775"/>
              <a:gd name="connsiteY124-32138" fmla="*/ 1620983 h 5680363"/>
              <a:gd name="connsiteX125-32139" fmla="*/ 1440928 w 2052775"/>
              <a:gd name="connsiteY125-32140" fmla="*/ 1787237 h 5680363"/>
              <a:gd name="connsiteX126-32141" fmla="*/ 1260820 w 2052775"/>
              <a:gd name="connsiteY126-32142" fmla="*/ 2313710 h 5680363"/>
              <a:gd name="connsiteX127-32143" fmla="*/ 1177693 w 2052775"/>
              <a:gd name="connsiteY127-32144" fmla="*/ 2507673 h 5680363"/>
              <a:gd name="connsiteX128-32145" fmla="*/ 1053002 w 2052775"/>
              <a:gd name="connsiteY128-32146" fmla="*/ 2521528 h 5680363"/>
              <a:gd name="connsiteX129-32147" fmla="*/ 1011438 w 2052775"/>
              <a:gd name="connsiteY129-32148" fmla="*/ 3048000 h 5680363"/>
              <a:gd name="connsiteX130-32149" fmla="*/ 291002 w 2052775"/>
              <a:gd name="connsiteY130-32150" fmla="*/ 3034145 h 5680363"/>
              <a:gd name="connsiteX131-32151" fmla="*/ 235584 w 2052775"/>
              <a:gd name="connsiteY131-32152" fmla="*/ 3020290 h 5680363"/>
              <a:gd name="connsiteX132-32153" fmla="*/ 124747 w 2052775"/>
              <a:gd name="connsiteY132-32154" fmla="*/ 3006436 h 5680363"/>
              <a:gd name="connsiteX133-32155" fmla="*/ 83184 w 2052775"/>
              <a:gd name="connsiteY133-32156" fmla="*/ 2895600 h 5680363"/>
              <a:gd name="connsiteX134-32157" fmla="*/ 55474 w 2052775"/>
              <a:gd name="connsiteY134-32158" fmla="*/ 2854036 h 5680363"/>
              <a:gd name="connsiteX135-32159" fmla="*/ 69329 w 2052775"/>
              <a:gd name="connsiteY135-32160" fmla="*/ 2895600 h 5680363"/>
              <a:gd name="connsiteX136-32161" fmla="*/ 83184 w 2052775"/>
              <a:gd name="connsiteY136-32162" fmla="*/ 3255818 h 5680363"/>
              <a:gd name="connsiteX137-32163" fmla="*/ 110893 w 2052775"/>
              <a:gd name="connsiteY137-32164" fmla="*/ 3297381 h 5680363"/>
              <a:gd name="connsiteX138-32165" fmla="*/ 124747 w 2052775"/>
              <a:gd name="connsiteY138-32166" fmla="*/ 3338945 h 5680363"/>
              <a:gd name="connsiteX139-32167" fmla="*/ 138602 w 2052775"/>
              <a:gd name="connsiteY139-32168" fmla="*/ 3574472 h 5680363"/>
              <a:gd name="connsiteX140-32169" fmla="*/ 180165 w 2052775"/>
              <a:gd name="connsiteY140-32170" fmla="*/ 3657600 h 5680363"/>
              <a:gd name="connsiteX141-32171" fmla="*/ 207874 w 2052775"/>
              <a:gd name="connsiteY141-32172" fmla="*/ 3740727 h 5680363"/>
              <a:gd name="connsiteX142-32173" fmla="*/ 263293 w 2052775"/>
              <a:gd name="connsiteY142-32174" fmla="*/ 3810000 h 5680363"/>
              <a:gd name="connsiteX143-32175" fmla="*/ 401838 w 2052775"/>
              <a:gd name="connsiteY143-32176" fmla="*/ 4544290 h 5680363"/>
              <a:gd name="connsiteX144-32177" fmla="*/ 471111 w 2052775"/>
              <a:gd name="connsiteY144-32178" fmla="*/ 5583382 h 5680363"/>
              <a:gd name="connsiteX145-32179" fmla="*/ 443402 w 2052775"/>
              <a:gd name="connsiteY145-32180" fmla="*/ 5181601 h 5680363"/>
              <a:gd name="connsiteX146-32181" fmla="*/ 332565 w 2052775"/>
              <a:gd name="connsiteY146-32182" fmla="*/ 3976254 h 5680363"/>
              <a:gd name="connsiteX147-32183" fmla="*/ 207874 w 2052775"/>
              <a:gd name="connsiteY147-32184" fmla="*/ 5264727 h 5680363"/>
              <a:gd name="connsiteX148-32185" fmla="*/ 166311 w 2052775"/>
              <a:gd name="connsiteY148-32186" fmla="*/ 5541818 h 5680363"/>
              <a:gd name="connsiteX149-32187" fmla="*/ 138602 w 2052775"/>
              <a:gd name="connsiteY149-32188" fmla="*/ 5583381 h 5680363"/>
              <a:gd name="connsiteX150-32189" fmla="*/ 304856 w 2052775"/>
              <a:gd name="connsiteY150-32190" fmla="*/ 5611091 h 5680363"/>
              <a:gd name="connsiteX151-32191" fmla="*/ 706638 w 2052775"/>
              <a:gd name="connsiteY151-32192" fmla="*/ 5597237 h 5680363"/>
              <a:gd name="connsiteX152-32193" fmla="*/ 748202 w 2052775"/>
              <a:gd name="connsiteY152-32194" fmla="*/ 5389419 h 5680363"/>
              <a:gd name="connsiteX153-32195" fmla="*/ 748202 w 2052775"/>
              <a:gd name="connsiteY153-32196" fmla="*/ 3893128 h 5680363"/>
              <a:gd name="connsiteX154-32197" fmla="*/ 706638 w 2052775"/>
              <a:gd name="connsiteY154-32198" fmla="*/ 3075710 h 5680363"/>
              <a:gd name="connsiteX155-32199" fmla="*/ 845184 w 2052775"/>
              <a:gd name="connsiteY155-32200" fmla="*/ 3061855 h 5680363"/>
              <a:gd name="connsiteX156-32201" fmla="*/ 1011438 w 2052775"/>
              <a:gd name="connsiteY156-32202" fmla="*/ 3048001 h 5680363"/>
              <a:gd name="connsiteX157-32203" fmla="*/ 1053002 w 2052775"/>
              <a:gd name="connsiteY157-32204" fmla="*/ 3034146 h 5680363"/>
              <a:gd name="connsiteX158-32205" fmla="*/ 1080711 w 2052775"/>
              <a:gd name="connsiteY158-32206" fmla="*/ 3283528 h 5680363"/>
              <a:gd name="connsiteX159-32207" fmla="*/ 1149984 w 2052775"/>
              <a:gd name="connsiteY159-32208" fmla="*/ 3713020 h 5680363"/>
              <a:gd name="connsiteX160-32209" fmla="*/ 1177694 w 2052775"/>
              <a:gd name="connsiteY160-32210" fmla="*/ 4904510 h 5680363"/>
              <a:gd name="connsiteX161" fmla="*/ 1094564 w 2052775"/>
              <a:gd name="connsiteY161" fmla="*/ 5680363 h 5680363"/>
              <a:gd name="connsiteX0-32211" fmla="*/ 969874 w 2052775"/>
              <a:gd name="connsiteY0-32212" fmla="*/ 304800 h 5680363"/>
              <a:gd name="connsiteX1-32213" fmla="*/ 900602 w 2052775"/>
              <a:gd name="connsiteY1-32214" fmla="*/ 374072 h 5680363"/>
              <a:gd name="connsiteX2-32215" fmla="*/ 1094565 w 2052775"/>
              <a:gd name="connsiteY2-32216" fmla="*/ 277090 h 5680363"/>
              <a:gd name="connsiteX3-32217" fmla="*/ 1122274 w 2052775"/>
              <a:gd name="connsiteY3-32218" fmla="*/ 277090 h 5680363"/>
              <a:gd name="connsiteX4-32219" fmla="*/ 1025293 w 2052775"/>
              <a:gd name="connsiteY4-32220" fmla="*/ 124690 h 5680363"/>
              <a:gd name="connsiteX5-32221" fmla="*/ 956020 w 2052775"/>
              <a:gd name="connsiteY5-32222" fmla="*/ 69272 h 5680363"/>
              <a:gd name="connsiteX6-32223" fmla="*/ 831329 w 2052775"/>
              <a:gd name="connsiteY6-32224" fmla="*/ 0 h 5680363"/>
              <a:gd name="connsiteX7-32225" fmla="*/ 401838 w 2052775"/>
              <a:gd name="connsiteY7-32226" fmla="*/ 13854 h 5680363"/>
              <a:gd name="connsiteX8-32227" fmla="*/ 360274 w 2052775"/>
              <a:gd name="connsiteY8-32228" fmla="*/ 27709 h 5680363"/>
              <a:gd name="connsiteX9-32229" fmla="*/ 318711 w 2052775"/>
              <a:gd name="connsiteY9-32230" fmla="*/ 55418 h 5680363"/>
              <a:gd name="connsiteX10-32231" fmla="*/ 277147 w 2052775"/>
              <a:gd name="connsiteY10-32232" fmla="*/ 96981 h 5680363"/>
              <a:gd name="connsiteX11-32233" fmla="*/ 263293 w 2052775"/>
              <a:gd name="connsiteY11-32234" fmla="*/ 138545 h 5680363"/>
              <a:gd name="connsiteX12-32235" fmla="*/ 180165 w 2052775"/>
              <a:gd name="connsiteY12-32236" fmla="*/ 180109 h 5680363"/>
              <a:gd name="connsiteX13-32237" fmla="*/ 166311 w 2052775"/>
              <a:gd name="connsiteY13-32238" fmla="*/ 346363 h 5680363"/>
              <a:gd name="connsiteX14-32239" fmla="*/ 138602 w 2052775"/>
              <a:gd name="connsiteY14-32240" fmla="*/ 387927 h 5680363"/>
              <a:gd name="connsiteX15-32241" fmla="*/ 97038 w 2052775"/>
              <a:gd name="connsiteY15-32242" fmla="*/ 457200 h 5680363"/>
              <a:gd name="connsiteX16-32243" fmla="*/ 124747 w 2052775"/>
              <a:gd name="connsiteY16-32244" fmla="*/ 498763 h 5680363"/>
              <a:gd name="connsiteX17-32245" fmla="*/ 207874 w 2052775"/>
              <a:gd name="connsiteY17-32246" fmla="*/ 526472 h 5680363"/>
              <a:gd name="connsiteX18-32247" fmla="*/ 235584 w 2052775"/>
              <a:gd name="connsiteY18-32248" fmla="*/ 568036 h 5680363"/>
              <a:gd name="connsiteX19-32249" fmla="*/ 249438 w 2052775"/>
              <a:gd name="connsiteY19-32250" fmla="*/ 678872 h 5680363"/>
              <a:gd name="connsiteX20-32251" fmla="*/ 291002 w 2052775"/>
              <a:gd name="connsiteY20-32252" fmla="*/ 692727 h 5680363"/>
              <a:gd name="connsiteX21-32253" fmla="*/ 332565 w 2052775"/>
              <a:gd name="connsiteY21-32254" fmla="*/ 720436 h 5680363"/>
              <a:gd name="connsiteX22-32255" fmla="*/ 346420 w 2052775"/>
              <a:gd name="connsiteY22-32256" fmla="*/ 762000 h 5680363"/>
              <a:gd name="connsiteX23-32257" fmla="*/ 443401 w 2052775"/>
              <a:gd name="connsiteY23-32258" fmla="*/ 803564 h 5680363"/>
              <a:gd name="connsiteX24-32259" fmla="*/ 374128 w 2052775"/>
              <a:gd name="connsiteY24-32260" fmla="*/ 609601 h 5680363"/>
              <a:gd name="connsiteX25-32261" fmla="*/ 568092 w 2052775"/>
              <a:gd name="connsiteY25-32262" fmla="*/ 637310 h 5680363"/>
              <a:gd name="connsiteX26-32263" fmla="*/ 609655 w 2052775"/>
              <a:gd name="connsiteY26-32264" fmla="*/ 360219 h 5680363"/>
              <a:gd name="connsiteX27-32265" fmla="*/ 775910 w 2052775"/>
              <a:gd name="connsiteY27-32266" fmla="*/ 415637 h 5680363"/>
              <a:gd name="connsiteX28-32267" fmla="*/ 1080710 w 2052775"/>
              <a:gd name="connsiteY28-32268" fmla="*/ 290946 h 5680363"/>
              <a:gd name="connsiteX29-32269" fmla="*/ 1025293 w 2052775"/>
              <a:gd name="connsiteY29-32270" fmla="*/ 152399 h 5680363"/>
              <a:gd name="connsiteX30-32271" fmla="*/ 1011437 w 2052775"/>
              <a:gd name="connsiteY30-32272" fmla="*/ 360219 h 5680363"/>
              <a:gd name="connsiteX31-32273" fmla="*/ 1039146 w 2052775"/>
              <a:gd name="connsiteY31-32274" fmla="*/ 623455 h 5680363"/>
              <a:gd name="connsiteX32-32275" fmla="*/ 1080709 w 2052775"/>
              <a:gd name="connsiteY32-32276" fmla="*/ 762001 h 5680363"/>
              <a:gd name="connsiteX33-32277" fmla="*/ 928310 w 2052775"/>
              <a:gd name="connsiteY33-32278" fmla="*/ 886691 h 5680363"/>
              <a:gd name="connsiteX34-32279" fmla="*/ 1108419 w 2052775"/>
              <a:gd name="connsiteY34-32280" fmla="*/ 955964 h 5680363"/>
              <a:gd name="connsiteX35-32281" fmla="*/ 789764 w 2052775"/>
              <a:gd name="connsiteY35-32282" fmla="*/ 1066801 h 5680363"/>
              <a:gd name="connsiteX36-32283" fmla="*/ 775909 w 2052775"/>
              <a:gd name="connsiteY36-32284" fmla="*/ 1163782 h 5680363"/>
              <a:gd name="connsiteX37-32285" fmla="*/ 1025292 w 2052775"/>
              <a:gd name="connsiteY37-32286" fmla="*/ 1011382 h 5680363"/>
              <a:gd name="connsiteX38-32287" fmla="*/ 1080710 w 2052775"/>
              <a:gd name="connsiteY38-32288" fmla="*/ 775855 h 5680363"/>
              <a:gd name="connsiteX39-32289" fmla="*/ 1011437 w 2052775"/>
              <a:gd name="connsiteY39-32290" fmla="*/ 568037 h 5680363"/>
              <a:gd name="connsiteX40-32291" fmla="*/ 1025292 w 2052775"/>
              <a:gd name="connsiteY40-32292" fmla="*/ 332510 h 5680363"/>
              <a:gd name="connsiteX41-32293" fmla="*/ 734346 w 2052775"/>
              <a:gd name="connsiteY41-32294" fmla="*/ 429491 h 5680363"/>
              <a:gd name="connsiteX42-32295" fmla="*/ 595801 w 2052775"/>
              <a:gd name="connsiteY42-32296" fmla="*/ 346364 h 5680363"/>
              <a:gd name="connsiteX43-32297" fmla="*/ 554237 w 2052775"/>
              <a:gd name="connsiteY43-32298" fmla="*/ 665019 h 5680363"/>
              <a:gd name="connsiteX44-32299" fmla="*/ 568092 w 2052775"/>
              <a:gd name="connsiteY44-32300" fmla="*/ 678873 h 5680363"/>
              <a:gd name="connsiteX45-32301" fmla="*/ 429546 w 2052775"/>
              <a:gd name="connsiteY45-32302" fmla="*/ 581892 h 5680363"/>
              <a:gd name="connsiteX46-32303" fmla="*/ 415693 w 2052775"/>
              <a:gd name="connsiteY46-32304" fmla="*/ 1066800 h 5680363"/>
              <a:gd name="connsiteX47-32305" fmla="*/ 498820 w 2052775"/>
              <a:gd name="connsiteY47-32306" fmla="*/ 1094509 h 5680363"/>
              <a:gd name="connsiteX48-32307" fmla="*/ 609656 w 2052775"/>
              <a:gd name="connsiteY48-32308" fmla="*/ 1108363 h 5680363"/>
              <a:gd name="connsiteX49-32309" fmla="*/ 692784 w 2052775"/>
              <a:gd name="connsiteY49-32310" fmla="*/ 1136072 h 5680363"/>
              <a:gd name="connsiteX50-32311" fmla="*/ 734347 w 2052775"/>
              <a:gd name="connsiteY50-32312" fmla="*/ 1163781 h 5680363"/>
              <a:gd name="connsiteX51-32313" fmla="*/ 817474 w 2052775"/>
              <a:gd name="connsiteY51-32314" fmla="*/ 1191490 h 5680363"/>
              <a:gd name="connsiteX52-32315" fmla="*/ 845184 w 2052775"/>
              <a:gd name="connsiteY52-32316" fmla="*/ 1219200 h 5680363"/>
              <a:gd name="connsiteX53-32317" fmla="*/ 886747 w 2052775"/>
              <a:gd name="connsiteY53-32318" fmla="*/ 1233054 h 5680363"/>
              <a:gd name="connsiteX54-32319" fmla="*/ 1094565 w 2052775"/>
              <a:gd name="connsiteY54-32320" fmla="*/ 1967344 h 5680363"/>
              <a:gd name="connsiteX55-32321" fmla="*/ 942164 w 2052775"/>
              <a:gd name="connsiteY55-32322" fmla="*/ 1454728 h 5680363"/>
              <a:gd name="connsiteX56-32323" fmla="*/ 789765 w 2052775"/>
              <a:gd name="connsiteY56-32324" fmla="*/ 1288472 h 5680363"/>
              <a:gd name="connsiteX57-32325" fmla="*/ 734347 w 2052775"/>
              <a:gd name="connsiteY57-32326" fmla="*/ 1302327 h 5680363"/>
              <a:gd name="connsiteX58-32327" fmla="*/ 526529 w 2052775"/>
              <a:gd name="connsiteY58-32328" fmla="*/ 1288472 h 5680363"/>
              <a:gd name="connsiteX59-32329" fmla="*/ 443402 w 2052775"/>
              <a:gd name="connsiteY59-32330" fmla="*/ 1246909 h 5680363"/>
              <a:gd name="connsiteX60-32331" fmla="*/ 401838 w 2052775"/>
              <a:gd name="connsiteY60-32332" fmla="*/ 1233054 h 5680363"/>
              <a:gd name="connsiteX61-32333" fmla="*/ 360274 w 2052775"/>
              <a:gd name="connsiteY61-32334" fmla="*/ 1191490 h 5680363"/>
              <a:gd name="connsiteX62-32335" fmla="*/ 277147 w 2052775"/>
              <a:gd name="connsiteY62-32336" fmla="*/ 1246909 h 5680363"/>
              <a:gd name="connsiteX63-32337" fmla="*/ 263293 w 2052775"/>
              <a:gd name="connsiteY63-32338" fmla="*/ 1288472 h 5680363"/>
              <a:gd name="connsiteX64-32339" fmla="*/ 207874 w 2052775"/>
              <a:gd name="connsiteY64-32340" fmla="*/ 1371600 h 5680363"/>
              <a:gd name="connsiteX65-32341" fmla="*/ 180165 w 2052775"/>
              <a:gd name="connsiteY65-32342" fmla="*/ 1468581 h 5680363"/>
              <a:gd name="connsiteX66-32343" fmla="*/ 124747 w 2052775"/>
              <a:gd name="connsiteY66-32344" fmla="*/ 1551709 h 5680363"/>
              <a:gd name="connsiteX67-32345" fmla="*/ 69329 w 2052775"/>
              <a:gd name="connsiteY67-32346" fmla="*/ 1717963 h 5680363"/>
              <a:gd name="connsiteX68-32347" fmla="*/ 55474 w 2052775"/>
              <a:gd name="connsiteY68-32348" fmla="*/ 1759527 h 5680363"/>
              <a:gd name="connsiteX69-32349" fmla="*/ 41620 w 2052775"/>
              <a:gd name="connsiteY69-32350" fmla="*/ 1801090 h 5680363"/>
              <a:gd name="connsiteX70-32351" fmla="*/ 27765 w 2052775"/>
              <a:gd name="connsiteY70-32352" fmla="*/ 2064327 h 5680363"/>
              <a:gd name="connsiteX71-32353" fmla="*/ 13911 w 2052775"/>
              <a:gd name="connsiteY71-32354" fmla="*/ 2105890 h 5680363"/>
              <a:gd name="connsiteX72-32355" fmla="*/ 69328 w 2052775"/>
              <a:gd name="connsiteY72-32356" fmla="*/ 2576946 h 5680363"/>
              <a:gd name="connsiteX73-32357" fmla="*/ 56 w 2052775"/>
              <a:gd name="connsiteY73-32358" fmla="*/ 2798618 h 5680363"/>
              <a:gd name="connsiteX74-32359" fmla="*/ 13911 w 2052775"/>
              <a:gd name="connsiteY74-32360" fmla="*/ 2840181 h 5680363"/>
              <a:gd name="connsiteX75-32361" fmla="*/ 83184 w 2052775"/>
              <a:gd name="connsiteY75-32362" fmla="*/ 2854036 h 5680363"/>
              <a:gd name="connsiteX76-32363" fmla="*/ 138602 w 2052775"/>
              <a:gd name="connsiteY76-32364" fmla="*/ 2867890 h 5680363"/>
              <a:gd name="connsiteX77-32365" fmla="*/ 221729 w 2052775"/>
              <a:gd name="connsiteY77-32366" fmla="*/ 2840181 h 5680363"/>
              <a:gd name="connsiteX78-32367" fmla="*/ 277147 w 2052775"/>
              <a:gd name="connsiteY78-32368" fmla="*/ 2812472 h 5680363"/>
              <a:gd name="connsiteX79-32369" fmla="*/ 332565 w 2052775"/>
              <a:gd name="connsiteY79-32370" fmla="*/ 2798618 h 5680363"/>
              <a:gd name="connsiteX80-32371" fmla="*/ 457256 w 2052775"/>
              <a:gd name="connsiteY80-32372" fmla="*/ 2770909 h 5680363"/>
              <a:gd name="connsiteX81-32373" fmla="*/ 471111 w 2052775"/>
              <a:gd name="connsiteY81-32374" fmla="*/ 2729345 h 5680363"/>
              <a:gd name="connsiteX82-32375" fmla="*/ 387984 w 2052775"/>
              <a:gd name="connsiteY82-32376" fmla="*/ 2729345 h 5680363"/>
              <a:gd name="connsiteX83-32377" fmla="*/ 277147 w 2052775"/>
              <a:gd name="connsiteY83-32378" fmla="*/ 2812472 h 5680363"/>
              <a:gd name="connsiteX84-32379" fmla="*/ 221729 w 2052775"/>
              <a:gd name="connsiteY84-32380" fmla="*/ 2895600 h 5680363"/>
              <a:gd name="connsiteX85-32381" fmla="*/ 249438 w 2052775"/>
              <a:gd name="connsiteY85-32382" fmla="*/ 2937163 h 5680363"/>
              <a:gd name="connsiteX86-32383" fmla="*/ 332565 w 2052775"/>
              <a:gd name="connsiteY86-32384" fmla="*/ 2964872 h 5680363"/>
              <a:gd name="connsiteX87-32385" fmla="*/ 512674 w 2052775"/>
              <a:gd name="connsiteY87-32386" fmla="*/ 2951018 h 5680363"/>
              <a:gd name="connsiteX88-32387" fmla="*/ 637365 w 2052775"/>
              <a:gd name="connsiteY88-32388" fmla="*/ 2881746 h 5680363"/>
              <a:gd name="connsiteX89-32389" fmla="*/ 845184 w 2052775"/>
              <a:gd name="connsiteY89-32390" fmla="*/ 2909454 h 5680363"/>
              <a:gd name="connsiteX90-32391" fmla="*/ 623510 w 2052775"/>
              <a:gd name="connsiteY90-32392" fmla="*/ 2770908 h 5680363"/>
              <a:gd name="connsiteX91-32393" fmla="*/ 1011438 w 2052775"/>
              <a:gd name="connsiteY91-32394" fmla="*/ 2923309 h 5680363"/>
              <a:gd name="connsiteX92-32395" fmla="*/ 1011438 w 2052775"/>
              <a:gd name="connsiteY92-32396" fmla="*/ 2563091 h 5680363"/>
              <a:gd name="connsiteX93-32397" fmla="*/ 775911 w 2052775"/>
              <a:gd name="connsiteY93-32398" fmla="*/ 2438401 h 5680363"/>
              <a:gd name="connsiteX94-32399" fmla="*/ 471111 w 2052775"/>
              <a:gd name="connsiteY94-32400" fmla="*/ 2175163 h 5680363"/>
              <a:gd name="connsiteX95-32401" fmla="*/ 1149984 w 2052775"/>
              <a:gd name="connsiteY95-32402" fmla="*/ 2521528 h 5680363"/>
              <a:gd name="connsiteX96-32403" fmla="*/ 1454783 w 2052775"/>
              <a:gd name="connsiteY96-32404" fmla="*/ 1870364 h 5680363"/>
              <a:gd name="connsiteX97-32405" fmla="*/ 1357800 w 2052775"/>
              <a:gd name="connsiteY97-32406" fmla="*/ 1316182 h 5680363"/>
              <a:gd name="connsiteX98-32407" fmla="*/ 1371655 w 2052775"/>
              <a:gd name="connsiteY98-32408" fmla="*/ 1080655 h 5680363"/>
              <a:gd name="connsiteX99-32409" fmla="*/ 997583 w 2052775"/>
              <a:gd name="connsiteY99-32410" fmla="*/ 1039091 h 5680363"/>
              <a:gd name="connsiteX100-32411" fmla="*/ 1343946 w 2052775"/>
              <a:gd name="connsiteY100-32412" fmla="*/ 1080655 h 5680363"/>
              <a:gd name="connsiteX101-32413" fmla="*/ 1399364 w 2052775"/>
              <a:gd name="connsiteY101-32414" fmla="*/ 1357746 h 5680363"/>
              <a:gd name="connsiteX102-32415" fmla="*/ 1537910 w 2052775"/>
              <a:gd name="connsiteY102-32416" fmla="*/ 1302327 h 5680363"/>
              <a:gd name="connsiteX103-32417" fmla="*/ 1399364 w 2052775"/>
              <a:gd name="connsiteY103-32418" fmla="*/ 983673 h 5680363"/>
              <a:gd name="connsiteX104-32419" fmla="*/ 1136128 w 2052775"/>
              <a:gd name="connsiteY104-32420" fmla="*/ 928255 h 5680363"/>
              <a:gd name="connsiteX105-32421" fmla="*/ 1094564 w 2052775"/>
              <a:gd name="connsiteY105-32422" fmla="*/ 858982 h 5680363"/>
              <a:gd name="connsiteX106-32423" fmla="*/ 1025291 w 2052775"/>
              <a:gd name="connsiteY106-32424" fmla="*/ 1052946 h 5680363"/>
              <a:gd name="connsiteX107-32425" fmla="*/ 1191545 w 2052775"/>
              <a:gd name="connsiteY107-32426" fmla="*/ 1634837 h 5680363"/>
              <a:gd name="connsiteX108-32427" fmla="*/ 2050528 w 2052775"/>
              <a:gd name="connsiteY108-32428" fmla="*/ 581891 h 5680363"/>
              <a:gd name="connsiteX109-32429" fmla="*/ 1066855 w 2052775"/>
              <a:gd name="connsiteY109-32430" fmla="*/ 1828801 h 5680363"/>
              <a:gd name="connsiteX110-32431" fmla="*/ 1011437 w 2052775"/>
              <a:gd name="connsiteY110-32432" fmla="*/ 2008910 h 5680363"/>
              <a:gd name="connsiteX111-32433" fmla="*/ 1066855 w 2052775"/>
              <a:gd name="connsiteY111-32434" fmla="*/ 2064328 h 5680363"/>
              <a:gd name="connsiteX112-32435" fmla="*/ 623510 w 2052775"/>
              <a:gd name="connsiteY112-32436" fmla="*/ 1524001 h 5680363"/>
              <a:gd name="connsiteX113-32437" fmla="*/ 748201 w 2052775"/>
              <a:gd name="connsiteY113-32438" fmla="*/ 1648691 h 5680363"/>
              <a:gd name="connsiteX114-32439" fmla="*/ 942166 w 2052775"/>
              <a:gd name="connsiteY114-32440" fmla="*/ 1981200 h 5680363"/>
              <a:gd name="connsiteX115-32441" fmla="*/ 1080710 w 2052775"/>
              <a:gd name="connsiteY115-32442" fmla="*/ 1745673 h 5680363"/>
              <a:gd name="connsiteX116-32443" fmla="*/ 1233110 w 2052775"/>
              <a:gd name="connsiteY116-32444" fmla="*/ 1551710 h 5680363"/>
              <a:gd name="connsiteX117-32445" fmla="*/ 1440927 w 2052775"/>
              <a:gd name="connsiteY117-32446" fmla="*/ 1690255 h 5680363"/>
              <a:gd name="connsiteX118-32447" fmla="*/ 1260818 w 2052775"/>
              <a:gd name="connsiteY118-32448" fmla="*/ 1482437 h 5680363"/>
              <a:gd name="connsiteX119-32449" fmla="*/ 1316237 w 2052775"/>
              <a:gd name="connsiteY119-32450" fmla="*/ 1468582 h 5680363"/>
              <a:gd name="connsiteX120-32451" fmla="*/ 1482493 w 2052775"/>
              <a:gd name="connsiteY120-32452" fmla="*/ 1385456 h 5680363"/>
              <a:gd name="connsiteX121-32453" fmla="*/ 1607183 w 2052775"/>
              <a:gd name="connsiteY121-32454" fmla="*/ 1634837 h 5680363"/>
              <a:gd name="connsiteX122-32455" fmla="*/ 1496346 w 2052775"/>
              <a:gd name="connsiteY122-32456" fmla="*/ 1704110 h 5680363"/>
              <a:gd name="connsiteX123-32457" fmla="*/ 1621037 w 2052775"/>
              <a:gd name="connsiteY123-32458" fmla="*/ 1676401 h 5680363"/>
              <a:gd name="connsiteX124-32459" fmla="*/ 1607184 w 2052775"/>
              <a:gd name="connsiteY124-32460" fmla="*/ 1870364 h 5680363"/>
              <a:gd name="connsiteX125-32461" fmla="*/ 1177693 w 2052775"/>
              <a:gd name="connsiteY125-32462" fmla="*/ 1620983 h 5680363"/>
              <a:gd name="connsiteX126-32463" fmla="*/ 1440928 w 2052775"/>
              <a:gd name="connsiteY126-32464" fmla="*/ 1787237 h 5680363"/>
              <a:gd name="connsiteX127-32465" fmla="*/ 1260820 w 2052775"/>
              <a:gd name="connsiteY127-32466" fmla="*/ 2313710 h 5680363"/>
              <a:gd name="connsiteX128-32467" fmla="*/ 1177693 w 2052775"/>
              <a:gd name="connsiteY128-32468" fmla="*/ 2507673 h 5680363"/>
              <a:gd name="connsiteX129-32469" fmla="*/ 1053002 w 2052775"/>
              <a:gd name="connsiteY129-32470" fmla="*/ 2521528 h 5680363"/>
              <a:gd name="connsiteX130-32471" fmla="*/ 1011438 w 2052775"/>
              <a:gd name="connsiteY130-32472" fmla="*/ 3048000 h 5680363"/>
              <a:gd name="connsiteX131-32473" fmla="*/ 291002 w 2052775"/>
              <a:gd name="connsiteY131-32474" fmla="*/ 3034145 h 5680363"/>
              <a:gd name="connsiteX132-32475" fmla="*/ 235584 w 2052775"/>
              <a:gd name="connsiteY132-32476" fmla="*/ 3020290 h 5680363"/>
              <a:gd name="connsiteX133-32477" fmla="*/ 124747 w 2052775"/>
              <a:gd name="connsiteY133-32478" fmla="*/ 3006436 h 5680363"/>
              <a:gd name="connsiteX134-32479" fmla="*/ 83184 w 2052775"/>
              <a:gd name="connsiteY134-32480" fmla="*/ 2895600 h 5680363"/>
              <a:gd name="connsiteX135-32481" fmla="*/ 55474 w 2052775"/>
              <a:gd name="connsiteY135-32482" fmla="*/ 2854036 h 5680363"/>
              <a:gd name="connsiteX136-32483" fmla="*/ 69329 w 2052775"/>
              <a:gd name="connsiteY136-32484" fmla="*/ 2895600 h 5680363"/>
              <a:gd name="connsiteX137-32485" fmla="*/ 83184 w 2052775"/>
              <a:gd name="connsiteY137-32486" fmla="*/ 3255818 h 5680363"/>
              <a:gd name="connsiteX138-32487" fmla="*/ 110893 w 2052775"/>
              <a:gd name="connsiteY138-32488" fmla="*/ 3297381 h 5680363"/>
              <a:gd name="connsiteX139-32489" fmla="*/ 124747 w 2052775"/>
              <a:gd name="connsiteY139-32490" fmla="*/ 3338945 h 5680363"/>
              <a:gd name="connsiteX140-32491" fmla="*/ 138602 w 2052775"/>
              <a:gd name="connsiteY140-32492" fmla="*/ 3574472 h 5680363"/>
              <a:gd name="connsiteX141-32493" fmla="*/ 180165 w 2052775"/>
              <a:gd name="connsiteY141-32494" fmla="*/ 3657600 h 5680363"/>
              <a:gd name="connsiteX142-32495" fmla="*/ 207874 w 2052775"/>
              <a:gd name="connsiteY142-32496" fmla="*/ 3740727 h 5680363"/>
              <a:gd name="connsiteX143-32497" fmla="*/ 263293 w 2052775"/>
              <a:gd name="connsiteY143-32498" fmla="*/ 3810000 h 5680363"/>
              <a:gd name="connsiteX144-32499" fmla="*/ 401838 w 2052775"/>
              <a:gd name="connsiteY144-32500" fmla="*/ 4544290 h 5680363"/>
              <a:gd name="connsiteX145-32501" fmla="*/ 471111 w 2052775"/>
              <a:gd name="connsiteY145-32502" fmla="*/ 5583382 h 5680363"/>
              <a:gd name="connsiteX146-32503" fmla="*/ 443402 w 2052775"/>
              <a:gd name="connsiteY146-32504" fmla="*/ 5181601 h 5680363"/>
              <a:gd name="connsiteX147-32505" fmla="*/ 332565 w 2052775"/>
              <a:gd name="connsiteY147-32506" fmla="*/ 3976254 h 5680363"/>
              <a:gd name="connsiteX148-32507" fmla="*/ 207874 w 2052775"/>
              <a:gd name="connsiteY148-32508" fmla="*/ 5264727 h 5680363"/>
              <a:gd name="connsiteX149-32509" fmla="*/ 166311 w 2052775"/>
              <a:gd name="connsiteY149-32510" fmla="*/ 5541818 h 5680363"/>
              <a:gd name="connsiteX150-32511" fmla="*/ 138602 w 2052775"/>
              <a:gd name="connsiteY150-32512" fmla="*/ 5583381 h 5680363"/>
              <a:gd name="connsiteX151-32513" fmla="*/ 304856 w 2052775"/>
              <a:gd name="connsiteY151-32514" fmla="*/ 5611091 h 5680363"/>
              <a:gd name="connsiteX152-32515" fmla="*/ 706638 w 2052775"/>
              <a:gd name="connsiteY152-32516" fmla="*/ 5597237 h 5680363"/>
              <a:gd name="connsiteX153-32517" fmla="*/ 748202 w 2052775"/>
              <a:gd name="connsiteY153-32518" fmla="*/ 5389419 h 5680363"/>
              <a:gd name="connsiteX154-32519" fmla="*/ 748202 w 2052775"/>
              <a:gd name="connsiteY154-32520" fmla="*/ 3893128 h 5680363"/>
              <a:gd name="connsiteX155-32521" fmla="*/ 706638 w 2052775"/>
              <a:gd name="connsiteY155-32522" fmla="*/ 3075710 h 5680363"/>
              <a:gd name="connsiteX156-32523" fmla="*/ 845184 w 2052775"/>
              <a:gd name="connsiteY156-32524" fmla="*/ 3061855 h 5680363"/>
              <a:gd name="connsiteX157-32525" fmla="*/ 1011438 w 2052775"/>
              <a:gd name="connsiteY157-32526" fmla="*/ 3048001 h 5680363"/>
              <a:gd name="connsiteX158-32527" fmla="*/ 1053002 w 2052775"/>
              <a:gd name="connsiteY158-32528" fmla="*/ 3034146 h 5680363"/>
              <a:gd name="connsiteX159-32529" fmla="*/ 1080711 w 2052775"/>
              <a:gd name="connsiteY159-32530" fmla="*/ 3283528 h 5680363"/>
              <a:gd name="connsiteX160-32531" fmla="*/ 1149984 w 2052775"/>
              <a:gd name="connsiteY160-32532" fmla="*/ 3713020 h 5680363"/>
              <a:gd name="connsiteX161-32533" fmla="*/ 1177694 w 2052775"/>
              <a:gd name="connsiteY161-32534" fmla="*/ 4904510 h 5680363"/>
              <a:gd name="connsiteX162" fmla="*/ 1094564 w 2052775"/>
              <a:gd name="connsiteY162" fmla="*/ 5680363 h 5680363"/>
              <a:gd name="connsiteX0-32535" fmla="*/ 969874 w 2052775"/>
              <a:gd name="connsiteY0-32536" fmla="*/ 304800 h 5680363"/>
              <a:gd name="connsiteX1-32537" fmla="*/ 900602 w 2052775"/>
              <a:gd name="connsiteY1-32538" fmla="*/ 374072 h 5680363"/>
              <a:gd name="connsiteX2-32539" fmla="*/ 1094565 w 2052775"/>
              <a:gd name="connsiteY2-32540" fmla="*/ 277090 h 5680363"/>
              <a:gd name="connsiteX3-32541" fmla="*/ 1122274 w 2052775"/>
              <a:gd name="connsiteY3-32542" fmla="*/ 277090 h 5680363"/>
              <a:gd name="connsiteX4-32543" fmla="*/ 1025293 w 2052775"/>
              <a:gd name="connsiteY4-32544" fmla="*/ 124690 h 5680363"/>
              <a:gd name="connsiteX5-32545" fmla="*/ 956020 w 2052775"/>
              <a:gd name="connsiteY5-32546" fmla="*/ 69272 h 5680363"/>
              <a:gd name="connsiteX6-32547" fmla="*/ 831329 w 2052775"/>
              <a:gd name="connsiteY6-32548" fmla="*/ 0 h 5680363"/>
              <a:gd name="connsiteX7-32549" fmla="*/ 401838 w 2052775"/>
              <a:gd name="connsiteY7-32550" fmla="*/ 13854 h 5680363"/>
              <a:gd name="connsiteX8-32551" fmla="*/ 360274 w 2052775"/>
              <a:gd name="connsiteY8-32552" fmla="*/ 27709 h 5680363"/>
              <a:gd name="connsiteX9-32553" fmla="*/ 318711 w 2052775"/>
              <a:gd name="connsiteY9-32554" fmla="*/ 55418 h 5680363"/>
              <a:gd name="connsiteX10-32555" fmla="*/ 277147 w 2052775"/>
              <a:gd name="connsiteY10-32556" fmla="*/ 96981 h 5680363"/>
              <a:gd name="connsiteX11-32557" fmla="*/ 263293 w 2052775"/>
              <a:gd name="connsiteY11-32558" fmla="*/ 138545 h 5680363"/>
              <a:gd name="connsiteX12-32559" fmla="*/ 180165 w 2052775"/>
              <a:gd name="connsiteY12-32560" fmla="*/ 180109 h 5680363"/>
              <a:gd name="connsiteX13-32561" fmla="*/ 166311 w 2052775"/>
              <a:gd name="connsiteY13-32562" fmla="*/ 346363 h 5680363"/>
              <a:gd name="connsiteX14-32563" fmla="*/ 138602 w 2052775"/>
              <a:gd name="connsiteY14-32564" fmla="*/ 387927 h 5680363"/>
              <a:gd name="connsiteX15-32565" fmla="*/ 97038 w 2052775"/>
              <a:gd name="connsiteY15-32566" fmla="*/ 457200 h 5680363"/>
              <a:gd name="connsiteX16-32567" fmla="*/ 124747 w 2052775"/>
              <a:gd name="connsiteY16-32568" fmla="*/ 498763 h 5680363"/>
              <a:gd name="connsiteX17-32569" fmla="*/ 207874 w 2052775"/>
              <a:gd name="connsiteY17-32570" fmla="*/ 526472 h 5680363"/>
              <a:gd name="connsiteX18-32571" fmla="*/ 235584 w 2052775"/>
              <a:gd name="connsiteY18-32572" fmla="*/ 568036 h 5680363"/>
              <a:gd name="connsiteX19-32573" fmla="*/ 249438 w 2052775"/>
              <a:gd name="connsiteY19-32574" fmla="*/ 678872 h 5680363"/>
              <a:gd name="connsiteX20-32575" fmla="*/ 291002 w 2052775"/>
              <a:gd name="connsiteY20-32576" fmla="*/ 692727 h 5680363"/>
              <a:gd name="connsiteX21-32577" fmla="*/ 332565 w 2052775"/>
              <a:gd name="connsiteY21-32578" fmla="*/ 720436 h 5680363"/>
              <a:gd name="connsiteX22-32579" fmla="*/ 346420 w 2052775"/>
              <a:gd name="connsiteY22-32580" fmla="*/ 762000 h 5680363"/>
              <a:gd name="connsiteX23-32581" fmla="*/ 443401 w 2052775"/>
              <a:gd name="connsiteY23-32582" fmla="*/ 803564 h 5680363"/>
              <a:gd name="connsiteX24-32583" fmla="*/ 374128 w 2052775"/>
              <a:gd name="connsiteY24-32584" fmla="*/ 609601 h 5680363"/>
              <a:gd name="connsiteX25-32585" fmla="*/ 568092 w 2052775"/>
              <a:gd name="connsiteY25-32586" fmla="*/ 637310 h 5680363"/>
              <a:gd name="connsiteX26-32587" fmla="*/ 609655 w 2052775"/>
              <a:gd name="connsiteY26-32588" fmla="*/ 360219 h 5680363"/>
              <a:gd name="connsiteX27-32589" fmla="*/ 775910 w 2052775"/>
              <a:gd name="connsiteY27-32590" fmla="*/ 415637 h 5680363"/>
              <a:gd name="connsiteX28-32591" fmla="*/ 1080710 w 2052775"/>
              <a:gd name="connsiteY28-32592" fmla="*/ 290946 h 5680363"/>
              <a:gd name="connsiteX29-32593" fmla="*/ 1025293 w 2052775"/>
              <a:gd name="connsiteY29-32594" fmla="*/ 152399 h 5680363"/>
              <a:gd name="connsiteX30-32595" fmla="*/ 1011437 w 2052775"/>
              <a:gd name="connsiteY30-32596" fmla="*/ 360219 h 5680363"/>
              <a:gd name="connsiteX31-32597" fmla="*/ 1039146 w 2052775"/>
              <a:gd name="connsiteY31-32598" fmla="*/ 623455 h 5680363"/>
              <a:gd name="connsiteX32-32599" fmla="*/ 1080709 w 2052775"/>
              <a:gd name="connsiteY32-32600" fmla="*/ 762001 h 5680363"/>
              <a:gd name="connsiteX33-32601" fmla="*/ 928310 w 2052775"/>
              <a:gd name="connsiteY33-32602" fmla="*/ 886691 h 5680363"/>
              <a:gd name="connsiteX34-32603" fmla="*/ 1108419 w 2052775"/>
              <a:gd name="connsiteY34-32604" fmla="*/ 955964 h 5680363"/>
              <a:gd name="connsiteX35-32605" fmla="*/ 789764 w 2052775"/>
              <a:gd name="connsiteY35-32606" fmla="*/ 1066801 h 5680363"/>
              <a:gd name="connsiteX36-32607" fmla="*/ 775909 w 2052775"/>
              <a:gd name="connsiteY36-32608" fmla="*/ 1163782 h 5680363"/>
              <a:gd name="connsiteX37-32609" fmla="*/ 1025292 w 2052775"/>
              <a:gd name="connsiteY37-32610" fmla="*/ 1011382 h 5680363"/>
              <a:gd name="connsiteX38-32611" fmla="*/ 1080710 w 2052775"/>
              <a:gd name="connsiteY38-32612" fmla="*/ 775855 h 5680363"/>
              <a:gd name="connsiteX39-32613" fmla="*/ 1011437 w 2052775"/>
              <a:gd name="connsiteY39-32614" fmla="*/ 568037 h 5680363"/>
              <a:gd name="connsiteX40-32615" fmla="*/ 1025292 w 2052775"/>
              <a:gd name="connsiteY40-32616" fmla="*/ 332510 h 5680363"/>
              <a:gd name="connsiteX41-32617" fmla="*/ 734346 w 2052775"/>
              <a:gd name="connsiteY41-32618" fmla="*/ 429491 h 5680363"/>
              <a:gd name="connsiteX42-32619" fmla="*/ 595801 w 2052775"/>
              <a:gd name="connsiteY42-32620" fmla="*/ 346364 h 5680363"/>
              <a:gd name="connsiteX43-32621" fmla="*/ 554237 w 2052775"/>
              <a:gd name="connsiteY43-32622" fmla="*/ 665019 h 5680363"/>
              <a:gd name="connsiteX44-32623" fmla="*/ 568092 w 2052775"/>
              <a:gd name="connsiteY44-32624" fmla="*/ 678873 h 5680363"/>
              <a:gd name="connsiteX45-32625" fmla="*/ 429546 w 2052775"/>
              <a:gd name="connsiteY45-32626" fmla="*/ 581892 h 5680363"/>
              <a:gd name="connsiteX46-32627" fmla="*/ 415693 w 2052775"/>
              <a:gd name="connsiteY46-32628" fmla="*/ 1066800 h 5680363"/>
              <a:gd name="connsiteX47-32629" fmla="*/ 498820 w 2052775"/>
              <a:gd name="connsiteY47-32630" fmla="*/ 1094509 h 5680363"/>
              <a:gd name="connsiteX48-32631" fmla="*/ 609656 w 2052775"/>
              <a:gd name="connsiteY48-32632" fmla="*/ 1108363 h 5680363"/>
              <a:gd name="connsiteX49-32633" fmla="*/ 692784 w 2052775"/>
              <a:gd name="connsiteY49-32634" fmla="*/ 1136072 h 5680363"/>
              <a:gd name="connsiteX50-32635" fmla="*/ 734347 w 2052775"/>
              <a:gd name="connsiteY50-32636" fmla="*/ 1163781 h 5680363"/>
              <a:gd name="connsiteX51-32637" fmla="*/ 817474 w 2052775"/>
              <a:gd name="connsiteY51-32638" fmla="*/ 1191490 h 5680363"/>
              <a:gd name="connsiteX52-32639" fmla="*/ 845184 w 2052775"/>
              <a:gd name="connsiteY52-32640" fmla="*/ 1219200 h 5680363"/>
              <a:gd name="connsiteX53-32641" fmla="*/ 886747 w 2052775"/>
              <a:gd name="connsiteY53-32642" fmla="*/ 1233054 h 5680363"/>
              <a:gd name="connsiteX54-32643" fmla="*/ 1094565 w 2052775"/>
              <a:gd name="connsiteY54-32644" fmla="*/ 1967344 h 5680363"/>
              <a:gd name="connsiteX55-32645" fmla="*/ 942164 w 2052775"/>
              <a:gd name="connsiteY55-32646" fmla="*/ 1454728 h 5680363"/>
              <a:gd name="connsiteX56-32647" fmla="*/ 789765 w 2052775"/>
              <a:gd name="connsiteY56-32648" fmla="*/ 1288472 h 5680363"/>
              <a:gd name="connsiteX57-32649" fmla="*/ 734347 w 2052775"/>
              <a:gd name="connsiteY57-32650" fmla="*/ 1302327 h 5680363"/>
              <a:gd name="connsiteX58-32651" fmla="*/ 526529 w 2052775"/>
              <a:gd name="connsiteY58-32652" fmla="*/ 1288472 h 5680363"/>
              <a:gd name="connsiteX59-32653" fmla="*/ 443402 w 2052775"/>
              <a:gd name="connsiteY59-32654" fmla="*/ 1246909 h 5680363"/>
              <a:gd name="connsiteX60-32655" fmla="*/ 401838 w 2052775"/>
              <a:gd name="connsiteY60-32656" fmla="*/ 1233054 h 5680363"/>
              <a:gd name="connsiteX61-32657" fmla="*/ 360274 w 2052775"/>
              <a:gd name="connsiteY61-32658" fmla="*/ 1191490 h 5680363"/>
              <a:gd name="connsiteX62-32659" fmla="*/ 277147 w 2052775"/>
              <a:gd name="connsiteY62-32660" fmla="*/ 1246909 h 5680363"/>
              <a:gd name="connsiteX63-32661" fmla="*/ 263293 w 2052775"/>
              <a:gd name="connsiteY63-32662" fmla="*/ 1288472 h 5680363"/>
              <a:gd name="connsiteX64-32663" fmla="*/ 207874 w 2052775"/>
              <a:gd name="connsiteY64-32664" fmla="*/ 1371600 h 5680363"/>
              <a:gd name="connsiteX65-32665" fmla="*/ 180165 w 2052775"/>
              <a:gd name="connsiteY65-32666" fmla="*/ 1468581 h 5680363"/>
              <a:gd name="connsiteX66-32667" fmla="*/ 124747 w 2052775"/>
              <a:gd name="connsiteY66-32668" fmla="*/ 1551709 h 5680363"/>
              <a:gd name="connsiteX67-32669" fmla="*/ 69329 w 2052775"/>
              <a:gd name="connsiteY67-32670" fmla="*/ 1717963 h 5680363"/>
              <a:gd name="connsiteX68-32671" fmla="*/ 55474 w 2052775"/>
              <a:gd name="connsiteY68-32672" fmla="*/ 1759527 h 5680363"/>
              <a:gd name="connsiteX69-32673" fmla="*/ 41620 w 2052775"/>
              <a:gd name="connsiteY69-32674" fmla="*/ 1801090 h 5680363"/>
              <a:gd name="connsiteX70-32675" fmla="*/ 27765 w 2052775"/>
              <a:gd name="connsiteY70-32676" fmla="*/ 2064327 h 5680363"/>
              <a:gd name="connsiteX71-32677" fmla="*/ 13911 w 2052775"/>
              <a:gd name="connsiteY71-32678" fmla="*/ 2105890 h 5680363"/>
              <a:gd name="connsiteX72-32679" fmla="*/ 69328 w 2052775"/>
              <a:gd name="connsiteY72-32680" fmla="*/ 2576946 h 5680363"/>
              <a:gd name="connsiteX73-32681" fmla="*/ 56 w 2052775"/>
              <a:gd name="connsiteY73-32682" fmla="*/ 2798618 h 5680363"/>
              <a:gd name="connsiteX74-32683" fmla="*/ 13911 w 2052775"/>
              <a:gd name="connsiteY74-32684" fmla="*/ 2840181 h 5680363"/>
              <a:gd name="connsiteX75-32685" fmla="*/ 83184 w 2052775"/>
              <a:gd name="connsiteY75-32686" fmla="*/ 2854036 h 5680363"/>
              <a:gd name="connsiteX76-32687" fmla="*/ 138602 w 2052775"/>
              <a:gd name="connsiteY76-32688" fmla="*/ 2867890 h 5680363"/>
              <a:gd name="connsiteX77-32689" fmla="*/ 221729 w 2052775"/>
              <a:gd name="connsiteY77-32690" fmla="*/ 2840181 h 5680363"/>
              <a:gd name="connsiteX78-32691" fmla="*/ 277147 w 2052775"/>
              <a:gd name="connsiteY78-32692" fmla="*/ 2812472 h 5680363"/>
              <a:gd name="connsiteX79-32693" fmla="*/ 332565 w 2052775"/>
              <a:gd name="connsiteY79-32694" fmla="*/ 2798618 h 5680363"/>
              <a:gd name="connsiteX80-32695" fmla="*/ 457256 w 2052775"/>
              <a:gd name="connsiteY80-32696" fmla="*/ 2770909 h 5680363"/>
              <a:gd name="connsiteX81-32697" fmla="*/ 471111 w 2052775"/>
              <a:gd name="connsiteY81-32698" fmla="*/ 2729345 h 5680363"/>
              <a:gd name="connsiteX82-32699" fmla="*/ 387984 w 2052775"/>
              <a:gd name="connsiteY82-32700" fmla="*/ 2729345 h 5680363"/>
              <a:gd name="connsiteX83-32701" fmla="*/ 277147 w 2052775"/>
              <a:gd name="connsiteY83-32702" fmla="*/ 2812472 h 5680363"/>
              <a:gd name="connsiteX84-32703" fmla="*/ 221729 w 2052775"/>
              <a:gd name="connsiteY84-32704" fmla="*/ 2895600 h 5680363"/>
              <a:gd name="connsiteX85-32705" fmla="*/ 249438 w 2052775"/>
              <a:gd name="connsiteY85-32706" fmla="*/ 2937163 h 5680363"/>
              <a:gd name="connsiteX86-32707" fmla="*/ 332565 w 2052775"/>
              <a:gd name="connsiteY86-32708" fmla="*/ 2964872 h 5680363"/>
              <a:gd name="connsiteX87-32709" fmla="*/ 512674 w 2052775"/>
              <a:gd name="connsiteY87-32710" fmla="*/ 2951018 h 5680363"/>
              <a:gd name="connsiteX88-32711" fmla="*/ 637365 w 2052775"/>
              <a:gd name="connsiteY88-32712" fmla="*/ 2881746 h 5680363"/>
              <a:gd name="connsiteX89-32713" fmla="*/ 845184 w 2052775"/>
              <a:gd name="connsiteY89-32714" fmla="*/ 2909454 h 5680363"/>
              <a:gd name="connsiteX90-32715" fmla="*/ 623510 w 2052775"/>
              <a:gd name="connsiteY90-32716" fmla="*/ 2770908 h 5680363"/>
              <a:gd name="connsiteX91-32717" fmla="*/ 1011438 w 2052775"/>
              <a:gd name="connsiteY91-32718" fmla="*/ 2923309 h 5680363"/>
              <a:gd name="connsiteX92-32719" fmla="*/ 1011438 w 2052775"/>
              <a:gd name="connsiteY92-32720" fmla="*/ 2563091 h 5680363"/>
              <a:gd name="connsiteX93-32721" fmla="*/ 775911 w 2052775"/>
              <a:gd name="connsiteY93-32722" fmla="*/ 2438401 h 5680363"/>
              <a:gd name="connsiteX94-32723" fmla="*/ 471111 w 2052775"/>
              <a:gd name="connsiteY94-32724" fmla="*/ 2175163 h 5680363"/>
              <a:gd name="connsiteX95-32725" fmla="*/ 1149984 w 2052775"/>
              <a:gd name="connsiteY95-32726" fmla="*/ 2521528 h 5680363"/>
              <a:gd name="connsiteX96-32727" fmla="*/ 1454783 w 2052775"/>
              <a:gd name="connsiteY96-32728" fmla="*/ 1870364 h 5680363"/>
              <a:gd name="connsiteX97-32729" fmla="*/ 1330092 w 2052775"/>
              <a:gd name="connsiteY97-32730" fmla="*/ 1551710 h 5680363"/>
              <a:gd name="connsiteX98-32731" fmla="*/ 1357800 w 2052775"/>
              <a:gd name="connsiteY98-32732" fmla="*/ 1316182 h 5680363"/>
              <a:gd name="connsiteX99-32733" fmla="*/ 1371655 w 2052775"/>
              <a:gd name="connsiteY99-32734" fmla="*/ 1080655 h 5680363"/>
              <a:gd name="connsiteX100-32735" fmla="*/ 997583 w 2052775"/>
              <a:gd name="connsiteY100-32736" fmla="*/ 1039091 h 5680363"/>
              <a:gd name="connsiteX101-32737" fmla="*/ 1343946 w 2052775"/>
              <a:gd name="connsiteY101-32738" fmla="*/ 1080655 h 5680363"/>
              <a:gd name="connsiteX102-32739" fmla="*/ 1399364 w 2052775"/>
              <a:gd name="connsiteY102-32740" fmla="*/ 1357746 h 5680363"/>
              <a:gd name="connsiteX103-32741" fmla="*/ 1537910 w 2052775"/>
              <a:gd name="connsiteY103-32742" fmla="*/ 1302327 h 5680363"/>
              <a:gd name="connsiteX104-32743" fmla="*/ 1399364 w 2052775"/>
              <a:gd name="connsiteY104-32744" fmla="*/ 983673 h 5680363"/>
              <a:gd name="connsiteX105-32745" fmla="*/ 1136128 w 2052775"/>
              <a:gd name="connsiteY105-32746" fmla="*/ 928255 h 5680363"/>
              <a:gd name="connsiteX106-32747" fmla="*/ 1094564 w 2052775"/>
              <a:gd name="connsiteY106-32748" fmla="*/ 858982 h 5680363"/>
              <a:gd name="connsiteX107-32749" fmla="*/ 1025291 w 2052775"/>
              <a:gd name="connsiteY107-32750" fmla="*/ 1052946 h 5680363"/>
              <a:gd name="connsiteX108-32751" fmla="*/ 1191545 w 2052775"/>
              <a:gd name="connsiteY108-32752" fmla="*/ 1634837 h 5680363"/>
              <a:gd name="connsiteX109-32753" fmla="*/ 2050528 w 2052775"/>
              <a:gd name="connsiteY109-32754" fmla="*/ 581891 h 5680363"/>
              <a:gd name="connsiteX110-32755" fmla="*/ 1066855 w 2052775"/>
              <a:gd name="connsiteY110-32756" fmla="*/ 1828801 h 5680363"/>
              <a:gd name="connsiteX111-32757" fmla="*/ 1011437 w 2052775"/>
              <a:gd name="connsiteY111-32758" fmla="*/ 2008910 h 5680363"/>
              <a:gd name="connsiteX112-32759" fmla="*/ 1066855 w 2052775"/>
              <a:gd name="connsiteY112-32760" fmla="*/ 2064328 h 5680363"/>
              <a:gd name="connsiteX113-32761" fmla="*/ 623510 w 2052775"/>
              <a:gd name="connsiteY113-32762" fmla="*/ 1524001 h 5680363"/>
              <a:gd name="connsiteX114-32763" fmla="*/ 748201 w 2052775"/>
              <a:gd name="connsiteY114-32764" fmla="*/ 1648691 h 5680363"/>
              <a:gd name="connsiteX115-32765" fmla="*/ 942166 w 2052775"/>
              <a:gd name="connsiteY115-32766" fmla="*/ 1981200 h 5680363"/>
              <a:gd name="connsiteX116-32767" fmla="*/ 1080710 w 2052775"/>
              <a:gd name="connsiteY116-32768" fmla="*/ 1745673 h 5680363"/>
              <a:gd name="connsiteX117-32769" fmla="*/ 1233110 w 2052775"/>
              <a:gd name="connsiteY117-32770" fmla="*/ 1551710 h 5680363"/>
              <a:gd name="connsiteX118-32771" fmla="*/ 1440927 w 2052775"/>
              <a:gd name="connsiteY118-32772" fmla="*/ 1690255 h 5680363"/>
              <a:gd name="connsiteX119-32773" fmla="*/ 1260818 w 2052775"/>
              <a:gd name="connsiteY119-32774" fmla="*/ 1482437 h 5680363"/>
              <a:gd name="connsiteX120-32775" fmla="*/ 1316237 w 2052775"/>
              <a:gd name="connsiteY120-32776" fmla="*/ 1468582 h 5680363"/>
              <a:gd name="connsiteX121-32777" fmla="*/ 1482493 w 2052775"/>
              <a:gd name="connsiteY121-32778" fmla="*/ 1385456 h 5680363"/>
              <a:gd name="connsiteX122-32779" fmla="*/ 1607183 w 2052775"/>
              <a:gd name="connsiteY122-32780" fmla="*/ 1634837 h 5680363"/>
              <a:gd name="connsiteX123-32781" fmla="*/ 1496346 w 2052775"/>
              <a:gd name="connsiteY123-32782" fmla="*/ 1704110 h 5680363"/>
              <a:gd name="connsiteX124-32783" fmla="*/ 1621037 w 2052775"/>
              <a:gd name="connsiteY124-32784" fmla="*/ 1676401 h 5680363"/>
              <a:gd name="connsiteX125-32785" fmla="*/ 1607184 w 2052775"/>
              <a:gd name="connsiteY125-32786" fmla="*/ 1870364 h 5680363"/>
              <a:gd name="connsiteX126-32787" fmla="*/ 1177693 w 2052775"/>
              <a:gd name="connsiteY126-32788" fmla="*/ 1620983 h 5680363"/>
              <a:gd name="connsiteX127-32789" fmla="*/ 1440928 w 2052775"/>
              <a:gd name="connsiteY127-32790" fmla="*/ 1787237 h 5680363"/>
              <a:gd name="connsiteX128-32791" fmla="*/ 1260820 w 2052775"/>
              <a:gd name="connsiteY128-32792" fmla="*/ 2313710 h 5680363"/>
              <a:gd name="connsiteX129-32793" fmla="*/ 1177693 w 2052775"/>
              <a:gd name="connsiteY129-32794" fmla="*/ 2507673 h 5680363"/>
              <a:gd name="connsiteX130-32795" fmla="*/ 1053002 w 2052775"/>
              <a:gd name="connsiteY130-32796" fmla="*/ 2521528 h 5680363"/>
              <a:gd name="connsiteX131-32797" fmla="*/ 1011438 w 2052775"/>
              <a:gd name="connsiteY131-32798" fmla="*/ 3048000 h 5680363"/>
              <a:gd name="connsiteX132-32799" fmla="*/ 291002 w 2052775"/>
              <a:gd name="connsiteY132-32800" fmla="*/ 3034145 h 5680363"/>
              <a:gd name="connsiteX133-32801" fmla="*/ 235584 w 2052775"/>
              <a:gd name="connsiteY133-32802" fmla="*/ 3020290 h 5680363"/>
              <a:gd name="connsiteX134-32803" fmla="*/ 124747 w 2052775"/>
              <a:gd name="connsiteY134-32804" fmla="*/ 3006436 h 5680363"/>
              <a:gd name="connsiteX135-32805" fmla="*/ 83184 w 2052775"/>
              <a:gd name="connsiteY135-32806" fmla="*/ 2895600 h 5680363"/>
              <a:gd name="connsiteX136-32807" fmla="*/ 55474 w 2052775"/>
              <a:gd name="connsiteY136-32808" fmla="*/ 2854036 h 5680363"/>
              <a:gd name="connsiteX137-32809" fmla="*/ 69329 w 2052775"/>
              <a:gd name="connsiteY137-32810" fmla="*/ 2895600 h 5680363"/>
              <a:gd name="connsiteX138-32811" fmla="*/ 83184 w 2052775"/>
              <a:gd name="connsiteY138-32812" fmla="*/ 3255818 h 5680363"/>
              <a:gd name="connsiteX139-32813" fmla="*/ 110893 w 2052775"/>
              <a:gd name="connsiteY139-32814" fmla="*/ 3297381 h 5680363"/>
              <a:gd name="connsiteX140-32815" fmla="*/ 124747 w 2052775"/>
              <a:gd name="connsiteY140-32816" fmla="*/ 3338945 h 5680363"/>
              <a:gd name="connsiteX141-32817" fmla="*/ 138602 w 2052775"/>
              <a:gd name="connsiteY141-32818" fmla="*/ 3574472 h 5680363"/>
              <a:gd name="connsiteX142-32819" fmla="*/ 180165 w 2052775"/>
              <a:gd name="connsiteY142-32820" fmla="*/ 3657600 h 5680363"/>
              <a:gd name="connsiteX143-32821" fmla="*/ 207874 w 2052775"/>
              <a:gd name="connsiteY143-32822" fmla="*/ 3740727 h 5680363"/>
              <a:gd name="connsiteX144-32823" fmla="*/ 263293 w 2052775"/>
              <a:gd name="connsiteY144-32824" fmla="*/ 3810000 h 5680363"/>
              <a:gd name="connsiteX145-32825" fmla="*/ 401838 w 2052775"/>
              <a:gd name="connsiteY145-32826" fmla="*/ 4544290 h 5680363"/>
              <a:gd name="connsiteX146-32827" fmla="*/ 471111 w 2052775"/>
              <a:gd name="connsiteY146-32828" fmla="*/ 5583382 h 5680363"/>
              <a:gd name="connsiteX147-32829" fmla="*/ 443402 w 2052775"/>
              <a:gd name="connsiteY147-32830" fmla="*/ 5181601 h 5680363"/>
              <a:gd name="connsiteX148-32831" fmla="*/ 332565 w 2052775"/>
              <a:gd name="connsiteY148-32832" fmla="*/ 3976254 h 5680363"/>
              <a:gd name="connsiteX149-32833" fmla="*/ 207874 w 2052775"/>
              <a:gd name="connsiteY149-32834" fmla="*/ 5264727 h 5680363"/>
              <a:gd name="connsiteX150-32835" fmla="*/ 166311 w 2052775"/>
              <a:gd name="connsiteY150-32836" fmla="*/ 5541818 h 5680363"/>
              <a:gd name="connsiteX151-32837" fmla="*/ 138602 w 2052775"/>
              <a:gd name="connsiteY151-32838" fmla="*/ 5583381 h 5680363"/>
              <a:gd name="connsiteX152-32839" fmla="*/ 304856 w 2052775"/>
              <a:gd name="connsiteY152-32840" fmla="*/ 5611091 h 5680363"/>
              <a:gd name="connsiteX153-32841" fmla="*/ 706638 w 2052775"/>
              <a:gd name="connsiteY153-32842" fmla="*/ 5597237 h 5680363"/>
              <a:gd name="connsiteX154-32843" fmla="*/ 748202 w 2052775"/>
              <a:gd name="connsiteY154-32844" fmla="*/ 5389419 h 5680363"/>
              <a:gd name="connsiteX155-32845" fmla="*/ 748202 w 2052775"/>
              <a:gd name="connsiteY155-32846" fmla="*/ 3893128 h 5680363"/>
              <a:gd name="connsiteX156-32847" fmla="*/ 706638 w 2052775"/>
              <a:gd name="connsiteY156-32848" fmla="*/ 3075710 h 5680363"/>
              <a:gd name="connsiteX157-32849" fmla="*/ 845184 w 2052775"/>
              <a:gd name="connsiteY157-32850" fmla="*/ 3061855 h 5680363"/>
              <a:gd name="connsiteX158-32851" fmla="*/ 1011438 w 2052775"/>
              <a:gd name="connsiteY158-32852" fmla="*/ 3048001 h 5680363"/>
              <a:gd name="connsiteX159-32853" fmla="*/ 1053002 w 2052775"/>
              <a:gd name="connsiteY159-32854" fmla="*/ 3034146 h 5680363"/>
              <a:gd name="connsiteX160-32855" fmla="*/ 1080711 w 2052775"/>
              <a:gd name="connsiteY160-32856" fmla="*/ 3283528 h 5680363"/>
              <a:gd name="connsiteX161-32857" fmla="*/ 1149984 w 2052775"/>
              <a:gd name="connsiteY161-32858" fmla="*/ 3713020 h 5680363"/>
              <a:gd name="connsiteX162-32859" fmla="*/ 1177694 w 2052775"/>
              <a:gd name="connsiteY162-32860" fmla="*/ 4904510 h 5680363"/>
              <a:gd name="connsiteX163" fmla="*/ 1094564 w 2052775"/>
              <a:gd name="connsiteY163" fmla="*/ 5680363 h 5680363"/>
              <a:gd name="connsiteX0-32861" fmla="*/ 969874 w 1630849"/>
              <a:gd name="connsiteY0-32862" fmla="*/ 304800 h 5680363"/>
              <a:gd name="connsiteX1-32863" fmla="*/ 900602 w 1630849"/>
              <a:gd name="connsiteY1-32864" fmla="*/ 374072 h 5680363"/>
              <a:gd name="connsiteX2-32865" fmla="*/ 1094565 w 1630849"/>
              <a:gd name="connsiteY2-32866" fmla="*/ 277090 h 5680363"/>
              <a:gd name="connsiteX3-32867" fmla="*/ 1122274 w 1630849"/>
              <a:gd name="connsiteY3-32868" fmla="*/ 277090 h 5680363"/>
              <a:gd name="connsiteX4-32869" fmla="*/ 1025293 w 1630849"/>
              <a:gd name="connsiteY4-32870" fmla="*/ 124690 h 5680363"/>
              <a:gd name="connsiteX5-32871" fmla="*/ 956020 w 1630849"/>
              <a:gd name="connsiteY5-32872" fmla="*/ 69272 h 5680363"/>
              <a:gd name="connsiteX6-32873" fmla="*/ 831329 w 1630849"/>
              <a:gd name="connsiteY6-32874" fmla="*/ 0 h 5680363"/>
              <a:gd name="connsiteX7-32875" fmla="*/ 401838 w 1630849"/>
              <a:gd name="connsiteY7-32876" fmla="*/ 13854 h 5680363"/>
              <a:gd name="connsiteX8-32877" fmla="*/ 360274 w 1630849"/>
              <a:gd name="connsiteY8-32878" fmla="*/ 27709 h 5680363"/>
              <a:gd name="connsiteX9-32879" fmla="*/ 318711 w 1630849"/>
              <a:gd name="connsiteY9-32880" fmla="*/ 55418 h 5680363"/>
              <a:gd name="connsiteX10-32881" fmla="*/ 277147 w 1630849"/>
              <a:gd name="connsiteY10-32882" fmla="*/ 96981 h 5680363"/>
              <a:gd name="connsiteX11-32883" fmla="*/ 263293 w 1630849"/>
              <a:gd name="connsiteY11-32884" fmla="*/ 138545 h 5680363"/>
              <a:gd name="connsiteX12-32885" fmla="*/ 180165 w 1630849"/>
              <a:gd name="connsiteY12-32886" fmla="*/ 180109 h 5680363"/>
              <a:gd name="connsiteX13-32887" fmla="*/ 166311 w 1630849"/>
              <a:gd name="connsiteY13-32888" fmla="*/ 346363 h 5680363"/>
              <a:gd name="connsiteX14-32889" fmla="*/ 138602 w 1630849"/>
              <a:gd name="connsiteY14-32890" fmla="*/ 387927 h 5680363"/>
              <a:gd name="connsiteX15-32891" fmla="*/ 97038 w 1630849"/>
              <a:gd name="connsiteY15-32892" fmla="*/ 457200 h 5680363"/>
              <a:gd name="connsiteX16-32893" fmla="*/ 124747 w 1630849"/>
              <a:gd name="connsiteY16-32894" fmla="*/ 498763 h 5680363"/>
              <a:gd name="connsiteX17-32895" fmla="*/ 207874 w 1630849"/>
              <a:gd name="connsiteY17-32896" fmla="*/ 526472 h 5680363"/>
              <a:gd name="connsiteX18-32897" fmla="*/ 235584 w 1630849"/>
              <a:gd name="connsiteY18-32898" fmla="*/ 568036 h 5680363"/>
              <a:gd name="connsiteX19-32899" fmla="*/ 249438 w 1630849"/>
              <a:gd name="connsiteY19-32900" fmla="*/ 678872 h 5680363"/>
              <a:gd name="connsiteX20-32901" fmla="*/ 291002 w 1630849"/>
              <a:gd name="connsiteY20-32902" fmla="*/ 692727 h 5680363"/>
              <a:gd name="connsiteX21-32903" fmla="*/ 332565 w 1630849"/>
              <a:gd name="connsiteY21-32904" fmla="*/ 720436 h 5680363"/>
              <a:gd name="connsiteX22-32905" fmla="*/ 346420 w 1630849"/>
              <a:gd name="connsiteY22-32906" fmla="*/ 762000 h 5680363"/>
              <a:gd name="connsiteX23-32907" fmla="*/ 443401 w 1630849"/>
              <a:gd name="connsiteY23-32908" fmla="*/ 803564 h 5680363"/>
              <a:gd name="connsiteX24-32909" fmla="*/ 374128 w 1630849"/>
              <a:gd name="connsiteY24-32910" fmla="*/ 609601 h 5680363"/>
              <a:gd name="connsiteX25-32911" fmla="*/ 568092 w 1630849"/>
              <a:gd name="connsiteY25-32912" fmla="*/ 637310 h 5680363"/>
              <a:gd name="connsiteX26-32913" fmla="*/ 609655 w 1630849"/>
              <a:gd name="connsiteY26-32914" fmla="*/ 360219 h 5680363"/>
              <a:gd name="connsiteX27-32915" fmla="*/ 775910 w 1630849"/>
              <a:gd name="connsiteY27-32916" fmla="*/ 415637 h 5680363"/>
              <a:gd name="connsiteX28-32917" fmla="*/ 1080710 w 1630849"/>
              <a:gd name="connsiteY28-32918" fmla="*/ 290946 h 5680363"/>
              <a:gd name="connsiteX29-32919" fmla="*/ 1025293 w 1630849"/>
              <a:gd name="connsiteY29-32920" fmla="*/ 152399 h 5680363"/>
              <a:gd name="connsiteX30-32921" fmla="*/ 1011437 w 1630849"/>
              <a:gd name="connsiteY30-32922" fmla="*/ 360219 h 5680363"/>
              <a:gd name="connsiteX31-32923" fmla="*/ 1039146 w 1630849"/>
              <a:gd name="connsiteY31-32924" fmla="*/ 623455 h 5680363"/>
              <a:gd name="connsiteX32-32925" fmla="*/ 1080709 w 1630849"/>
              <a:gd name="connsiteY32-32926" fmla="*/ 762001 h 5680363"/>
              <a:gd name="connsiteX33-32927" fmla="*/ 928310 w 1630849"/>
              <a:gd name="connsiteY33-32928" fmla="*/ 886691 h 5680363"/>
              <a:gd name="connsiteX34-32929" fmla="*/ 1108419 w 1630849"/>
              <a:gd name="connsiteY34-32930" fmla="*/ 955964 h 5680363"/>
              <a:gd name="connsiteX35-32931" fmla="*/ 789764 w 1630849"/>
              <a:gd name="connsiteY35-32932" fmla="*/ 1066801 h 5680363"/>
              <a:gd name="connsiteX36-32933" fmla="*/ 775909 w 1630849"/>
              <a:gd name="connsiteY36-32934" fmla="*/ 1163782 h 5680363"/>
              <a:gd name="connsiteX37-32935" fmla="*/ 1025292 w 1630849"/>
              <a:gd name="connsiteY37-32936" fmla="*/ 1011382 h 5680363"/>
              <a:gd name="connsiteX38-32937" fmla="*/ 1080710 w 1630849"/>
              <a:gd name="connsiteY38-32938" fmla="*/ 775855 h 5680363"/>
              <a:gd name="connsiteX39-32939" fmla="*/ 1011437 w 1630849"/>
              <a:gd name="connsiteY39-32940" fmla="*/ 568037 h 5680363"/>
              <a:gd name="connsiteX40-32941" fmla="*/ 1025292 w 1630849"/>
              <a:gd name="connsiteY40-32942" fmla="*/ 332510 h 5680363"/>
              <a:gd name="connsiteX41-32943" fmla="*/ 734346 w 1630849"/>
              <a:gd name="connsiteY41-32944" fmla="*/ 429491 h 5680363"/>
              <a:gd name="connsiteX42-32945" fmla="*/ 595801 w 1630849"/>
              <a:gd name="connsiteY42-32946" fmla="*/ 346364 h 5680363"/>
              <a:gd name="connsiteX43-32947" fmla="*/ 554237 w 1630849"/>
              <a:gd name="connsiteY43-32948" fmla="*/ 665019 h 5680363"/>
              <a:gd name="connsiteX44-32949" fmla="*/ 568092 w 1630849"/>
              <a:gd name="connsiteY44-32950" fmla="*/ 678873 h 5680363"/>
              <a:gd name="connsiteX45-32951" fmla="*/ 429546 w 1630849"/>
              <a:gd name="connsiteY45-32952" fmla="*/ 581892 h 5680363"/>
              <a:gd name="connsiteX46-32953" fmla="*/ 415693 w 1630849"/>
              <a:gd name="connsiteY46-32954" fmla="*/ 1066800 h 5680363"/>
              <a:gd name="connsiteX47-32955" fmla="*/ 498820 w 1630849"/>
              <a:gd name="connsiteY47-32956" fmla="*/ 1094509 h 5680363"/>
              <a:gd name="connsiteX48-32957" fmla="*/ 609656 w 1630849"/>
              <a:gd name="connsiteY48-32958" fmla="*/ 1108363 h 5680363"/>
              <a:gd name="connsiteX49-32959" fmla="*/ 692784 w 1630849"/>
              <a:gd name="connsiteY49-32960" fmla="*/ 1136072 h 5680363"/>
              <a:gd name="connsiteX50-32961" fmla="*/ 734347 w 1630849"/>
              <a:gd name="connsiteY50-32962" fmla="*/ 1163781 h 5680363"/>
              <a:gd name="connsiteX51-32963" fmla="*/ 817474 w 1630849"/>
              <a:gd name="connsiteY51-32964" fmla="*/ 1191490 h 5680363"/>
              <a:gd name="connsiteX52-32965" fmla="*/ 845184 w 1630849"/>
              <a:gd name="connsiteY52-32966" fmla="*/ 1219200 h 5680363"/>
              <a:gd name="connsiteX53-32967" fmla="*/ 886747 w 1630849"/>
              <a:gd name="connsiteY53-32968" fmla="*/ 1233054 h 5680363"/>
              <a:gd name="connsiteX54-32969" fmla="*/ 1094565 w 1630849"/>
              <a:gd name="connsiteY54-32970" fmla="*/ 1967344 h 5680363"/>
              <a:gd name="connsiteX55-32971" fmla="*/ 942164 w 1630849"/>
              <a:gd name="connsiteY55-32972" fmla="*/ 1454728 h 5680363"/>
              <a:gd name="connsiteX56-32973" fmla="*/ 789765 w 1630849"/>
              <a:gd name="connsiteY56-32974" fmla="*/ 1288472 h 5680363"/>
              <a:gd name="connsiteX57-32975" fmla="*/ 734347 w 1630849"/>
              <a:gd name="connsiteY57-32976" fmla="*/ 1302327 h 5680363"/>
              <a:gd name="connsiteX58-32977" fmla="*/ 526529 w 1630849"/>
              <a:gd name="connsiteY58-32978" fmla="*/ 1288472 h 5680363"/>
              <a:gd name="connsiteX59-32979" fmla="*/ 443402 w 1630849"/>
              <a:gd name="connsiteY59-32980" fmla="*/ 1246909 h 5680363"/>
              <a:gd name="connsiteX60-32981" fmla="*/ 401838 w 1630849"/>
              <a:gd name="connsiteY60-32982" fmla="*/ 1233054 h 5680363"/>
              <a:gd name="connsiteX61-32983" fmla="*/ 360274 w 1630849"/>
              <a:gd name="connsiteY61-32984" fmla="*/ 1191490 h 5680363"/>
              <a:gd name="connsiteX62-32985" fmla="*/ 277147 w 1630849"/>
              <a:gd name="connsiteY62-32986" fmla="*/ 1246909 h 5680363"/>
              <a:gd name="connsiteX63-32987" fmla="*/ 263293 w 1630849"/>
              <a:gd name="connsiteY63-32988" fmla="*/ 1288472 h 5680363"/>
              <a:gd name="connsiteX64-32989" fmla="*/ 207874 w 1630849"/>
              <a:gd name="connsiteY64-32990" fmla="*/ 1371600 h 5680363"/>
              <a:gd name="connsiteX65-32991" fmla="*/ 180165 w 1630849"/>
              <a:gd name="connsiteY65-32992" fmla="*/ 1468581 h 5680363"/>
              <a:gd name="connsiteX66-32993" fmla="*/ 124747 w 1630849"/>
              <a:gd name="connsiteY66-32994" fmla="*/ 1551709 h 5680363"/>
              <a:gd name="connsiteX67-32995" fmla="*/ 69329 w 1630849"/>
              <a:gd name="connsiteY67-32996" fmla="*/ 1717963 h 5680363"/>
              <a:gd name="connsiteX68-32997" fmla="*/ 55474 w 1630849"/>
              <a:gd name="connsiteY68-32998" fmla="*/ 1759527 h 5680363"/>
              <a:gd name="connsiteX69-32999" fmla="*/ 41620 w 1630849"/>
              <a:gd name="connsiteY69-33000" fmla="*/ 1801090 h 5680363"/>
              <a:gd name="connsiteX70-33001" fmla="*/ 27765 w 1630849"/>
              <a:gd name="connsiteY70-33002" fmla="*/ 2064327 h 5680363"/>
              <a:gd name="connsiteX71-33003" fmla="*/ 13911 w 1630849"/>
              <a:gd name="connsiteY71-33004" fmla="*/ 2105890 h 5680363"/>
              <a:gd name="connsiteX72-33005" fmla="*/ 69328 w 1630849"/>
              <a:gd name="connsiteY72-33006" fmla="*/ 2576946 h 5680363"/>
              <a:gd name="connsiteX73-33007" fmla="*/ 56 w 1630849"/>
              <a:gd name="connsiteY73-33008" fmla="*/ 2798618 h 5680363"/>
              <a:gd name="connsiteX74-33009" fmla="*/ 13911 w 1630849"/>
              <a:gd name="connsiteY74-33010" fmla="*/ 2840181 h 5680363"/>
              <a:gd name="connsiteX75-33011" fmla="*/ 83184 w 1630849"/>
              <a:gd name="connsiteY75-33012" fmla="*/ 2854036 h 5680363"/>
              <a:gd name="connsiteX76-33013" fmla="*/ 138602 w 1630849"/>
              <a:gd name="connsiteY76-33014" fmla="*/ 2867890 h 5680363"/>
              <a:gd name="connsiteX77-33015" fmla="*/ 221729 w 1630849"/>
              <a:gd name="connsiteY77-33016" fmla="*/ 2840181 h 5680363"/>
              <a:gd name="connsiteX78-33017" fmla="*/ 277147 w 1630849"/>
              <a:gd name="connsiteY78-33018" fmla="*/ 2812472 h 5680363"/>
              <a:gd name="connsiteX79-33019" fmla="*/ 332565 w 1630849"/>
              <a:gd name="connsiteY79-33020" fmla="*/ 2798618 h 5680363"/>
              <a:gd name="connsiteX80-33021" fmla="*/ 457256 w 1630849"/>
              <a:gd name="connsiteY80-33022" fmla="*/ 2770909 h 5680363"/>
              <a:gd name="connsiteX81-33023" fmla="*/ 471111 w 1630849"/>
              <a:gd name="connsiteY81-33024" fmla="*/ 2729345 h 5680363"/>
              <a:gd name="connsiteX82-33025" fmla="*/ 387984 w 1630849"/>
              <a:gd name="connsiteY82-33026" fmla="*/ 2729345 h 5680363"/>
              <a:gd name="connsiteX83-33027" fmla="*/ 277147 w 1630849"/>
              <a:gd name="connsiteY83-33028" fmla="*/ 2812472 h 5680363"/>
              <a:gd name="connsiteX84-33029" fmla="*/ 221729 w 1630849"/>
              <a:gd name="connsiteY84-33030" fmla="*/ 2895600 h 5680363"/>
              <a:gd name="connsiteX85-33031" fmla="*/ 249438 w 1630849"/>
              <a:gd name="connsiteY85-33032" fmla="*/ 2937163 h 5680363"/>
              <a:gd name="connsiteX86-33033" fmla="*/ 332565 w 1630849"/>
              <a:gd name="connsiteY86-33034" fmla="*/ 2964872 h 5680363"/>
              <a:gd name="connsiteX87-33035" fmla="*/ 512674 w 1630849"/>
              <a:gd name="connsiteY87-33036" fmla="*/ 2951018 h 5680363"/>
              <a:gd name="connsiteX88-33037" fmla="*/ 637365 w 1630849"/>
              <a:gd name="connsiteY88-33038" fmla="*/ 2881746 h 5680363"/>
              <a:gd name="connsiteX89-33039" fmla="*/ 845184 w 1630849"/>
              <a:gd name="connsiteY89-33040" fmla="*/ 2909454 h 5680363"/>
              <a:gd name="connsiteX90-33041" fmla="*/ 623510 w 1630849"/>
              <a:gd name="connsiteY90-33042" fmla="*/ 2770908 h 5680363"/>
              <a:gd name="connsiteX91-33043" fmla="*/ 1011438 w 1630849"/>
              <a:gd name="connsiteY91-33044" fmla="*/ 2923309 h 5680363"/>
              <a:gd name="connsiteX92-33045" fmla="*/ 1011438 w 1630849"/>
              <a:gd name="connsiteY92-33046" fmla="*/ 2563091 h 5680363"/>
              <a:gd name="connsiteX93-33047" fmla="*/ 775911 w 1630849"/>
              <a:gd name="connsiteY93-33048" fmla="*/ 2438401 h 5680363"/>
              <a:gd name="connsiteX94-33049" fmla="*/ 471111 w 1630849"/>
              <a:gd name="connsiteY94-33050" fmla="*/ 2175163 h 5680363"/>
              <a:gd name="connsiteX95-33051" fmla="*/ 1149984 w 1630849"/>
              <a:gd name="connsiteY95-33052" fmla="*/ 2521528 h 5680363"/>
              <a:gd name="connsiteX96-33053" fmla="*/ 1454783 w 1630849"/>
              <a:gd name="connsiteY96-33054" fmla="*/ 1870364 h 5680363"/>
              <a:gd name="connsiteX97-33055" fmla="*/ 1330092 w 1630849"/>
              <a:gd name="connsiteY97-33056" fmla="*/ 1551710 h 5680363"/>
              <a:gd name="connsiteX98-33057" fmla="*/ 1357800 w 1630849"/>
              <a:gd name="connsiteY98-33058" fmla="*/ 1316182 h 5680363"/>
              <a:gd name="connsiteX99-33059" fmla="*/ 1371655 w 1630849"/>
              <a:gd name="connsiteY99-33060" fmla="*/ 1080655 h 5680363"/>
              <a:gd name="connsiteX100-33061" fmla="*/ 997583 w 1630849"/>
              <a:gd name="connsiteY100-33062" fmla="*/ 1039091 h 5680363"/>
              <a:gd name="connsiteX101-33063" fmla="*/ 1343946 w 1630849"/>
              <a:gd name="connsiteY101-33064" fmla="*/ 1080655 h 5680363"/>
              <a:gd name="connsiteX102-33065" fmla="*/ 1399364 w 1630849"/>
              <a:gd name="connsiteY102-33066" fmla="*/ 1357746 h 5680363"/>
              <a:gd name="connsiteX103-33067" fmla="*/ 1537910 w 1630849"/>
              <a:gd name="connsiteY103-33068" fmla="*/ 1302327 h 5680363"/>
              <a:gd name="connsiteX104-33069" fmla="*/ 1399364 w 1630849"/>
              <a:gd name="connsiteY104-33070" fmla="*/ 983673 h 5680363"/>
              <a:gd name="connsiteX105-33071" fmla="*/ 1136128 w 1630849"/>
              <a:gd name="connsiteY105-33072" fmla="*/ 928255 h 5680363"/>
              <a:gd name="connsiteX106-33073" fmla="*/ 1094564 w 1630849"/>
              <a:gd name="connsiteY106-33074" fmla="*/ 858982 h 5680363"/>
              <a:gd name="connsiteX107-33075" fmla="*/ 1025291 w 1630849"/>
              <a:gd name="connsiteY107-33076" fmla="*/ 1052946 h 5680363"/>
              <a:gd name="connsiteX108-33077" fmla="*/ 1191545 w 1630849"/>
              <a:gd name="connsiteY108-33078" fmla="*/ 1634837 h 5680363"/>
              <a:gd name="connsiteX109-33079" fmla="*/ 914455 w 1630849"/>
              <a:gd name="connsiteY109-33080" fmla="*/ 1454727 h 5680363"/>
              <a:gd name="connsiteX110-33081" fmla="*/ 1066855 w 1630849"/>
              <a:gd name="connsiteY110-33082" fmla="*/ 1828801 h 5680363"/>
              <a:gd name="connsiteX111-33083" fmla="*/ 1011437 w 1630849"/>
              <a:gd name="connsiteY111-33084" fmla="*/ 2008910 h 5680363"/>
              <a:gd name="connsiteX112-33085" fmla="*/ 1066855 w 1630849"/>
              <a:gd name="connsiteY112-33086" fmla="*/ 2064328 h 5680363"/>
              <a:gd name="connsiteX113-33087" fmla="*/ 623510 w 1630849"/>
              <a:gd name="connsiteY113-33088" fmla="*/ 1524001 h 5680363"/>
              <a:gd name="connsiteX114-33089" fmla="*/ 748201 w 1630849"/>
              <a:gd name="connsiteY114-33090" fmla="*/ 1648691 h 5680363"/>
              <a:gd name="connsiteX115-33091" fmla="*/ 942166 w 1630849"/>
              <a:gd name="connsiteY115-33092" fmla="*/ 1981200 h 5680363"/>
              <a:gd name="connsiteX116-33093" fmla="*/ 1080710 w 1630849"/>
              <a:gd name="connsiteY116-33094" fmla="*/ 1745673 h 5680363"/>
              <a:gd name="connsiteX117-33095" fmla="*/ 1233110 w 1630849"/>
              <a:gd name="connsiteY117-33096" fmla="*/ 1551710 h 5680363"/>
              <a:gd name="connsiteX118-33097" fmla="*/ 1440927 w 1630849"/>
              <a:gd name="connsiteY118-33098" fmla="*/ 1690255 h 5680363"/>
              <a:gd name="connsiteX119-33099" fmla="*/ 1260818 w 1630849"/>
              <a:gd name="connsiteY119-33100" fmla="*/ 1482437 h 5680363"/>
              <a:gd name="connsiteX120-33101" fmla="*/ 1316237 w 1630849"/>
              <a:gd name="connsiteY120-33102" fmla="*/ 1468582 h 5680363"/>
              <a:gd name="connsiteX121-33103" fmla="*/ 1482493 w 1630849"/>
              <a:gd name="connsiteY121-33104" fmla="*/ 1385456 h 5680363"/>
              <a:gd name="connsiteX122-33105" fmla="*/ 1607183 w 1630849"/>
              <a:gd name="connsiteY122-33106" fmla="*/ 1634837 h 5680363"/>
              <a:gd name="connsiteX123-33107" fmla="*/ 1496346 w 1630849"/>
              <a:gd name="connsiteY123-33108" fmla="*/ 1704110 h 5680363"/>
              <a:gd name="connsiteX124-33109" fmla="*/ 1621037 w 1630849"/>
              <a:gd name="connsiteY124-33110" fmla="*/ 1676401 h 5680363"/>
              <a:gd name="connsiteX125-33111" fmla="*/ 1607184 w 1630849"/>
              <a:gd name="connsiteY125-33112" fmla="*/ 1870364 h 5680363"/>
              <a:gd name="connsiteX126-33113" fmla="*/ 1177693 w 1630849"/>
              <a:gd name="connsiteY126-33114" fmla="*/ 1620983 h 5680363"/>
              <a:gd name="connsiteX127-33115" fmla="*/ 1440928 w 1630849"/>
              <a:gd name="connsiteY127-33116" fmla="*/ 1787237 h 5680363"/>
              <a:gd name="connsiteX128-33117" fmla="*/ 1260820 w 1630849"/>
              <a:gd name="connsiteY128-33118" fmla="*/ 2313710 h 5680363"/>
              <a:gd name="connsiteX129-33119" fmla="*/ 1177693 w 1630849"/>
              <a:gd name="connsiteY129-33120" fmla="*/ 2507673 h 5680363"/>
              <a:gd name="connsiteX130-33121" fmla="*/ 1053002 w 1630849"/>
              <a:gd name="connsiteY130-33122" fmla="*/ 2521528 h 5680363"/>
              <a:gd name="connsiteX131-33123" fmla="*/ 1011438 w 1630849"/>
              <a:gd name="connsiteY131-33124" fmla="*/ 3048000 h 5680363"/>
              <a:gd name="connsiteX132-33125" fmla="*/ 291002 w 1630849"/>
              <a:gd name="connsiteY132-33126" fmla="*/ 3034145 h 5680363"/>
              <a:gd name="connsiteX133-33127" fmla="*/ 235584 w 1630849"/>
              <a:gd name="connsiteY133-33128" fmla="*/ 3020290 h 5680363"/>
              <a:gd name="connsiteX134-33129" fmla="*/ 124747 w 1630849"/>
              <a:gd name="connsiteY134-33130" fmla="*/ 3006436 h 5680363"/>
              <a:gd name="connsiteX135-33131" fmla="*/ 83184 w 1630849"/>
              <a:gd name="connsiteY135-33132" fmla="*/ 2895600 h 5680363"/>
              <a:gd name="connsiteX136-33133" fmla="*/ 55474 w 1630849"/>
              <a:gd name="connsiteY136-33134" fmla="*/ 2854036 h 5680363"/>
              <a:gd name="connsiteX137-33135" fmla="*/ 69329 w 1630849"/>
              <a:gd name="connsiteY137-33136" fmla="*/ 2895600 h 5680363"/>
              <a:gd name="connsiteX138-33137" fmla="*/ 83184 w 1630849"/>
              <a:gd name="connsiteY138-33138" fmla="*/ 3255818 h 5680363"/>
              <a:gd name="connsiteX139-33139" fmla="*/ 110893 w 1630849"/>
              <a:gd name="connsiteY139-33140" fmla="*/ 3297381 h 5680363"/>
              <a:gd name="connsiteX140-33141" fmla="*/ 124747 w 1630849"/>
              <a:gd name="connsiteY140-33142" fmla="*/ 3338945 h 5680363"/>
              <a:gd name="connsiteX141-33143" fmla="*/ 138602 w 1630849"/>
              <a:gd name="connsiteY141-33144" fmla="*/ 3574472 h 5680363"/>
              <a:gd name="connsiteX142-33145" fmla="*/ 180165 w 1630849"/>
              <a:gd name="connsiteY142-33146" fmla="*/ 3657600 h 5680363"/>
              <a:gd name="connsiteX143-33147" fmla="*/ 207874 w 1630849"/>
              <a:gd name="connsiteY143-33148" fmla="*/ 3740727 h 5680363"/>
              <a:gd name="connsiteX144-33149" fmla="*/ 263293 w 1630849"/>
              <a:gd name="connsiteY144-33150" fmla="*/ 3810000 h 5680363"/>
              <a:gd name="connsiteX145-33151" fmla="*/ 401838 w 1630849"/>
              <a:gd name="connsiteY145-33152" fmla="*/ 4544290 h 5680363"/>
              <a:gd name="connsiteX146-33153" fmla="*/ 471111 w 1630849"/>
              <a:gd name="connsiteY146-33154" fmla="*/ 5583382 h 5680363"/>
              <a:gd name="connsiteX147-33155" fmla="*/ 443402 w 1630849"/>
              <a:gd name="connsiteY147-33156" fmla="*/ 5181601 h 5680363"/>
              <a:gd name="connsiteX148-33157" fmla="*/ 332565 w 1630849"/>
              <a:gd name="connsiteY148-33158" fmla="*/ 3976254 h 5680363"/>
              <a:gd name="connsiteX149-33159" fmla="*/ 207874 w 1630849"/>
              <a:gd name="connsiteY149-33160" fmla="*/ 5264727 h 5680363"/>
              <a:gd name="connsiteX150-33161" fmla="*/ 166311 w 1630849"/>
              <a:gd name="connsiteY150-33162" fmla="*/ 5541818 h 5680363"/>
              <a:gd name="connsiteX151-33163" fmla="*/ 138602 w 1630849"/>
              <a:gd name="connsiteY151-33164" fmla="*/ 5583381 h 5680363"/>
              <a:gd name="connsiteX152-33165" fmla="*/ 304856 w 1630849"/>
              <a:gd name="connsiteY152-33166" fmla="*/ 5611091 h 5680363"/>
              <a:gd name="connsiteX153-33167" fmla="*/ 706638 w 1630849"/>
              <a:gd name="connsiteY153-33168" fmla="*/ 5597237 h 5680363"/>
              <a:gd name="connsiteX154-33169" fmla="*/ 748202 w 1630849"/>
              <a:gd name="connsiteY154-33170" fmla="*/ 5389419 h 5680363"/>
              <a:gd name="connsiteX155-33171" fmla="*/ 748202 w 1630849"/>
              <a:gd name="connsiteY155-33172" fmla="*/ 3893128 h 5680363"/>
              <a:gd name="connsiteX156-33173" fmla="*/ 706638 w 1630849"/>
              <a:gd name="connsiteY156-33174" fmla="*/ 3075710 h 5680363"/>
              <a:gd name="connsiteX157-33175" fmla="*/ 845184 w 1630849"/>
              <a:gd name="connsiteY157-33176" fmla="*/ 3061855 h 5680363"/>
              <a:gd name="connsiteX158-33177" fmla="*/ 1011438 w 1630849"/>
              <a:gd name="connsiteY158-33178" fmla="*/ 3048001 h 5680363"/>
              <a:gd name="connsiteX159-33179" fmla="*/ 1053002 w 1630849"/>
              <a:gd name="connsiteY159-33180" fmla="*/ 3034146 h 5680363"/>
              <a:gd name="connsiteX160-33181" fmla="*/ 1080711 w 1630849"/>
              <a:gd name="connsiteY160-33182" fmla="*/ 3283528 h 5680363"/>
              <a:gd name="connsiteX161-33183" fmla="*/ 1149984 w 1630849"/>
              <a:gd name="connsiteY161-33184" fmla="*/ 3713020 h 5680363"/>
              <a:gd name="connsiteX162-33185" fmla="*/ 1177694 w 1630849"/>
              <a:gd name="connsiteY162-33186" fmla="*/ 4904510 h 5680363"/>
              <a:gd name="connsiteX163-33187" fmla="*/ 1094564 w 1630849"/>
              <a:gd name="connsiteY163-33188" fmla="*/ 5680363 h 5680363"/>
              <a:gd name="connsiteX0-33189" fmla="*/ 969874 w 1630849"/>
              <a:gd name="connsiteY0-33190" fmla="*/ 304800 h 5680363"/>
              <a:gd name="connsiteX1-33191" fmla="*/ 900602 w 1630849"/>
              <a:gd name="connsiteY1-33192" fmla="*/ 374072 h 5680363"/>
              <a:gd name="connsiteX2-33193" fmla="*/ 1094565 w 1630849"/>
              <a:gd name="connsiteY2-33194" fmla="*/ 277090 h 5680363"/>
              <a:gd name="connsiteX3-33195" fmla="*/ 1122274 w 1630849"/>
              <a:gd name="connsiteY3-33196" fmla="*/ 277090 h 5680363"/>
              <a:gd name="connsiteX4-33197" fmla="*/ 1025293 w 1630849"/>
              <a:gd name="connsiteY4-33198" fmla="*/ 124690 h 5680363"/>
              <a:gd name="connsiteX5-33199" fmla="*/ 956020 w 1630849"/>
              <a:gd name="connsiteY5-33200" fmla="*/ 69272 h 5680363"/>
              <a:gd name="connsiteX6-33201" fmla="*/ 831329 w 1630849"/>
              <a:gd name="connsiteY6-33202" fmla="*/ 0 h 5680363"/>
              <a:gd name="connsiteX7-33203" fmla="*/ 401838 w 1630849"/>
              <a:gd name="connsiteY7-33204" fmla="*/ 13854 h 5680363"/>
              <a:gd name="connsiteX8-33205" fmla="*/ 360274 w 1630849"/>
              <a:gd name="connsiteY8-33206" fmla="*/ 27709 h 5680363"/>
              <a:gd name="connsiteX9-33207" fmla="*/ 318711 w 1630849"/>
              <a:gd name="connsiteY9-33208" fmla="*/ 55418 h 5680363"/>
              <a:gd name="connsiteX10-33209" fmla="*/ 277147 w 1630849"/>
              <a:gd name="connsiteY10-33210" fmla="*/ 96981 h 5680363"/>
              <a:gd name="connsiteX11-33211" fmla="*/ 263293 w 1630849"/>
              <a:gd name="connsiteY11-33212" fmla="*/ 138545 h 5680363"/>
              <a:gd name="connsiteX12-33213" fmla="*/ 180165 w 1630849"/>
              <a:gd name="connsiteY12-33214" fmla="*/ 180109 h 5680363"/>
              <a:gd name="connsiteX13-33215" fmla="*/ 166311 w 1630849"/>
              <a:gd name="connsiteY13-33216" fmla="*/ 346363 h 5680363"/>
              <a:gd name="connsiteX14-33217" fmla="*/ 138602 w 1630849"/>
              <a:gd name="connsiteY14-33218" fmla="*/ 387927 h 5680363"/>
              <a:gd name="connsiteX15-33219" fmla="*/ 97038 w 1630849"/>
              <a:gd name="connsiteY15-33220" fmla="*/ 457200 h 5680363"/>
              <a:gd name="connsiteX16-33221" fmla="*/ 124747 w 1630849"/>
              <a:gd name="connsiteY16-33222" fmla="*/ 498763 h 5680363"/>
              <a:gd name="connsiteX17-33223" fmla="*/ 207874 w 1630849"/>
              <a:gd name="connsiteY17-33224" fmla="*/ 526472 h 5680363"/>
              <a:gd name="connsiteX18-33225" fmla="*/ 235584 w 1630849"/>
              <a:gd name="connsiteY18-33226" fmla="*/ 568036 h 5680363"/>
              <a:gd name="connsiteX19-33227" fmla="*/ 249438 w 1630849"/>
              <a:gd name="connsiteY19-33228" fmla="*/ 678872 h 5680363"/>
              <a:gd name="connsiteX20-33229" fmla="*/ 291002 w 1630849"/>
              <a:gd name="connsiteY20-33230" fmla="*/ 692727 h 5680363"/>
              <a:gd name="connsiteX21-33231" fmla="*/ 332565 w 1630849"/>
              <a:gd name="connsiteY21-33232" fmla="*/ 720436 h 5680363"/>
              <a:gd name="connsiteX22-33233" fmla="*/ 346420 w 1630849"/>
              <a:gd name="connsiteY22-33234" fmla="*/ 762000 h 5680363"/>
              <a:gd name="connsiteX23-33235" fmla="*/ 443401 w 1630849"/>
              <a:gd name="connsiteY23-33236" fmla="*/ 803564 h 5680363"/>
              <a:gd name="connsiteX24-33237" fmla="*/ 374128 w 1630849"/>
              <a:gd name="connsiteY24-33238" fmla="*/ 609601 h 5680363"/>
              <a:gd name="connsiteX25-33239" fmla="*/ 568092 w 1630849"/>
              <a:gd name="connsiteY25-33240" fmla="*/ 637310 h 5680363"/>
              <a:gd name="connsiteX26-33241" fmla="*/ 609655 w 1630849"/>
              <a:gd name="connsiteY26-33242" fmla="*/ 360219 h 5680363"/>
              <a:gd name="connsiteX27-33243" fmla="*/ 775910 w 1630849"/>
              <a:gd name="connsiteY27-33244" fmla="*/ 415637 h 5680363"/>
              <a:gd name="connsiteX28-33245" fmla="*/ 1080710 w 1630849"/>
              <a:gd name="connsiteY28-33246" fmla="*/ 290946 h 5680363"/>
              <a:gd name="connsiteX29-33247" fmla="*/ 1025293 w 1630849"/>
              <a:gd name="connsiteY29-33248" fmla="*/ 152399 h 5680363"/>
              <a:gd name="connsiteX30-33249" fmla="*/ 1011437 w 1630849"/>
              <a:gd name="connsiteY30-33250" fmla="*/ 360219 h 5680363"/>
              <a:gd name="connsiteX31-33251" fmla="*/ 1039146 w 1630849"/>
              <a:gd name="connsiteY31-33252" fmla="*/ 623455 h 5680363"/>
              <a:gd name="connsiteX32-33253" fmla="*/ 1080709 w 1630849"/>
              <a:gd name="connsiteY32-33254" fmla="*/ 762001 h 5680363"/>
              <a:gd name="connsiteX33-33255" fmla="*/ 928310 w 1630849"/>
              <a:gd name="connsiteY33-33256" fmla="*/ 886691 h 5680363"/>
              <a:gd name="connsiteX34-33257" fmla="*/ 1108419 w 1630849"/>
              <a:gd name="connsiteY34-33258" fmla="*/ 955964 h 5680363"/>
              <a:gd name="connsiteX35-33259" fmla="*/ 789764 w 1630849"/>
              <a:gd name="connsiteY35-33260" fmla="*/ 1066801 h 5680363"/>
              <a:gd name="connsiteX36-33261" fmla="*/ 775909 w 1630849"/>
              <a:gd name="connsiteY36-33262" fmla="*/ 1163782 h 5680363"/>
              <a:gd name="connsiteX37-33263" fmla="*/ 1025292 w 1630849"/>
              <a:gd name="connsiteY37-33264" fmla="*/ 1011382 h 5680363"/>
              <a:gd name="connsiteX38-33265" fmla="*/ 1080710 w 1630849"/>
              <a:gd name="connsiteY38-33266" fmla="*/ 775855 h 5680363"/>
              <a:gd name="connsiteX39-33267" fmla="*/ 1011437 w 1630849"/>
              <a:gd name="connsiteY39-33268" fmla="*/ 568037 h 5680363"/>
              <a:gd name="connsiteX40-33269" fmla="*/ 1025292 w 1630849"/>
              <a:gd name="connsiteY40-33270" fmla="*/ 332510 h 5680363"/>
              <a:gd name="connsiteX41-33271" fmla="*/ 734346 w 1630849"/>
              <a:gd name="connsiteY41-33272" fmla="*/ 429491 h 5680363"/>
              <a:gd name="connsiteX42-33273" fmla="*/ 595801 w 1630849"/>
              <a:gd name="connsiteY42-33274" fmla="*/ 346364 h 5680363"/>
              <a:gd name="connsiteX43-33275" fmla="*/ 554237 w 1630849"/>
              <a:gd name="connsiteY43-33276" fmla="*/ 665019 h 5680363"/>
              <a:gd name="connsiteX44-33277" fmla="*/ 568092 w 1630849"/>
              <a:gd name="connsiteY44-33278" fmla="*/ 678873 h 5680363"/>
              <a:gd name="connsiteX45-33279" fmla="*/ 429546 w 1630849"/>
              <a:gd name="connsiteY45-33280" fmla="*/ 581892 h 5680363"/>
              <a:gd name="connsiteX46-33281" fmla="*/ 415693 w 1630849"/>
              <a:gd name="connsiteY46-33282" fmla="*/ 1066800 h 5680363"/>
              <a:gd name="connsiteX47-33283" fmla="*/ 498820 w 1630849"/>
              <a:gd name="connsiteY47-33284" fmla="*/ 1094509 h 5680363"/>
              <a:gd name="connsiteX48-33285" fmla="*/ 609656 w 1630849"/>
              <a:gd name="connsiteY48-33286" fmla="*/ 1108363 h 5680363"/>
              <a:gd name="connsiteX49-33287" fmla="*/ 692784 w 1630849"/>
              <a:gd name="connsiteY49-33288" fmla="*/ 1136072 h 5680363"/>
              <a:gd name="connsiteX50-33289" fmla="*/ 734347 w 1630849"/>
              <a:gd name="connsiteY50-33290" fmla="*/ 1163781 h 5680363"/>
              <a:gd name="connsiteX51-33291" fmla="*/ 817474 w 1630849"/>
              <a:gd name="connsiteY51-33292" fmla="*/ 1191490 h 5680363"/>
              <a:gd name="connsiteX52-33293" fmla="*/ 845184 w 1630849"/>
              <a:gd name="connsiteY52-33294" fmla="*/ 1219200 h 5680363"/>
              <a:gd name="connsiteX53-33295" fmla="*/ 886747 w 1630849"/>
              <a:gd name="connsiteY53-33296" fmla="*/ 1233054 h 5680363"/>
              <a:gd name="connsiteX54-33297" fmla="*/ 1094565 w 1630849"/>
              <a:gd name="connsiteY54-33298" fmla="*/ 1967344 h 5680363"/>
              <a:gd name="connsiteX55-33299" fmla="*/ 942164 w 1630849"/>
              <a:gd name="connsiteY55-33300" fmla="*/ 1454728 h 5680363"/>
              <a:gd name="connsiteX56-33301" fmla="*/ 789765 w 1630849"/>
              <a:gd name="connsiteY56-33302" fmla="*/ 1288472 h 5680363"/>
              <a:gd name="connsiteX57-33303" fmla="*/ 734347 w 1630849"/>
              <a:gd name="connsiteY57-33304" fmla="*/ 1302327 h 5680363"/>
              <a:gd name="connsiteX58-33305" fmla="*/ 526529 w 1630849"/>
              <a:gd name="connsiteY58-33306" fmla="*/ 1288472 h 5680363"/>
              <a:gd name="connsiteX59-33307" fmla="*/ 443402 w 1630849"/>
              <a:gd name="connsiteY59-33308" fmla="*/ 1246909 h 5680363"/>
              <a:gd name="connsiteX60-33309" fmla="*/ 401838 w 1630849"/>
              <a:gd name="connsiteY60-33310" fmla="*/ 1233054 h 5680363"/>
              <a:gd name="connsiteX61-33311" fmla="*/ 360274 w 1630849"/>
              <a:gd name="connsiteY61-33312" fmla="*/ 1191490 h 5680363"/>
              <a:gd name="connsiteX62-33313" fmla="*/ 277147 w 1630849"/>
              <a:gd name="connsiteY62-33314" fmla="*/ 1246909 h 5680363"/>
              <a:gd name="connsiteX63-33315" fmla="*/ 263293 w 1630849"/>
              <a:gd name="connsiteY63-33316" fmla="*/ 1288472 h 5680363"/>
              <a:gd name="connsiteX64-33317" fmla="*/ 207874 w 1630849"/>
              <a:gd name="connsiteY64-33318" fmla="*/ 1371600 h 5680363"/>
              <a:gd name="connsiteX65-33319" fmla="*/ 180165 w 1630849"/>
              <a:gd name="connsiteY65-33320" fmla="*/ 1468581 h 5680363"/>
              <a:gd name="connsiteX66-33321" fmla="*/ 124747 w 1630849"/>
              <a:gd name="connsiteY66-33322" fmla="*/ 1551709 h 5680363"/>
              <a:gd name="connsiteX67-33323" fmla="*/ 69329 w 1630849"/>
              <a:gd name="connsiteY67-33324" fmla="*/ 1717963 h 5680363"/>
              <a:gd name="connsiteX68-33325" fmla="*/ 55474 w 1630849"/>
              <a:gd name="connsiteY68-33326" fmla="*/ 1759527 h 5680363"/>
              <a:gd name="connsiteX69-33327" fmla="*/ 41620 w 1630849"/>
              <a:gd name="connsiteY69-33328" fmla="*/ 1801090 h 5680363"/>
              <a:gd name="connsiteX70-33329" fmla="*/ 27765 w 1630849"/>
              <a:gd name="connsiteY70-33330" fmla="*/ 2064327 h 5680363"/>
              <a:gd name="connsiteX71-33331" fmla="*/ 13911 w 1630849"/>
              <a:gd name="connsiteY71-33332" fmla="*/ 2105890 h 5680363"/>
              <a:gd name="connsiteX72-33333" fmla="*/ 69328 w 1630849"/>
              <a:gd name="connsiteY72-33334" fmla="*/ 2576946 h 5680363"/>
              <a:gd name="connsiteX73-33335" fmla="*/ 56 w 1630849"/>
              <a:gd name="connsiteY73-33336" fmla="*/ 2798618 h 5680363"/>
              <a:gd name="connsiteX74-33337" fmla="*/ 13911 w 1630849"/>
              <a:gd name="connsiteY74-33338" fmla="*/ 2840181 h 5680363"/>
              <a:gd name="connsiteX75-33339" fmla="*/ 83184 w 1630849"/>
              <a:gd name="connsiteY75-33340" fmla="*/ 2854036 h 5680363"/>
              <a:gd name="connsiteX76-33341" fmla="*/ 138602 w 1630849"/>
              <a:gd name="connsiteY76-33342" fmla="*/ 2867890 h 5680363"/>
              <a:gd name="connsiteX77-33343" fmla="*/ 221729 w 1630849"/>
              <a:gd name="connsiteY77-33344" fmla="*/ 2840181 h 5680363"/>
              <a:gd name="connsiteX78-33345" fmla="*/ 277147 w 1630849"/>
              <a:gd name="connsiteY78-33346" fmla="*/ 2812472 h 5680363"/>
              <a:gd name="connsiteX79-33347" fmla="*/ 332565 w 1630849"/>
              <a:gd name="connsiteY79-33348" fmla="*/ 2798618 h 5680363"/>
              <a:gd name="connsiteX80-33349" fmla="*/ 457256 w 1630849"/>
              <a:gd name="connsiteY80-33350" fmla="*/ 2770909 h 5680363"/>
              <a:gd name="connsiteX81-33351" fmla="*/ 471111 w 1630849"/>
              <a:gd name="connsiteY81-33352" fmla="*/ 2729345 h 5680363"/>
              <a:gd name="connsiteX82-33353" fmla="*/ 387984 w 1630849"/>
              <a:gd name="connsiteY82-33354" fmla="*/ 2729345 h 5680363"/>
              <a:gd name="connsiteX83-33355" fmla="*/ 277147 w 1630849"/>
              <a:gd name="connsiteY83-33356" fmla="*/ 2812472 h 5680363"/>
              <a:gd name="connsiteX84-33357" fmla="*/ 221729 w 1630849"/>
              <a:gd name="connsiteY84-33358" fmla="*/ 2895600 h 5680363"/>
              <a:gd name="connsiteX85-33359" fmla="*/ 249438 w 1630849"/>
              <a:gd name="connsiteY85-33360" fmla="*/ 2937163 h 5680363"/>
              <a:gd name="connsiteX86-33361" fmla="*/ 332565 w 1630849"/>
              <a:gd name="connsiteY86-33362" fmla="*/ 2964872 h 5680363"/>
              <a:gd name="connsiteX87-33363" fmla="*/ 512674 w 1630849"/>
              <a:gd name="connsiteY87-33364" fmla="*/ 2951018 h 5680363"/>
              <a:gd name="connsiteX88-33365" fmla="*/ 637365 w 1630849"/>
              <a:gd name="connsiteY88-33366" fmla="*/ 2881746 h 5680363"/>
              <a:gd name="connsiteX89-33367" fmla="*/ 845184 w 1630849"/>
              <a:gd name="connsiteY89-33368" fmla="*/ 2909454 h 5680363"/>
              <a:gd name="connsiteX90-33369" fmla="*/ 623510 w 1630849"/>
              <a:gd name="connsiteY90-33370" fmla="*/ 2770908 h 5680363"/>
              <a:gd name="connsiteX91-33371" fmla="*/ 1011438 w 1630849"/>
              <a:gd name="connsiteY91-33372" fmla="*/ 2923309 h 5680363"/>
              <a:gd name="connsiteX92-33373" fmla="*/ 1011438 w 1630849"/>
              <a:gd name="connsiteY92-33374" fmla="*/ 2563091 h 5680363"/>
              <a:gd name="connsiteX93-33375" fmla="*/ 775911 w 1630849"/>
              <a:gd name="connsiteY93-33376" fmla="*/ 2438401 h 5680363"/>
              <a:gd name="connsiteX94-33377" fmla="*/ 471111 w 1630849"/>
              <a:gd name="connsiteY94-33378" fmla="*/ 2175163 h 5680363"/>
              <a:gd name="connsiteX95-33379" fmla="*/ 1149984 w 1630849"/>
              <a:gd name="connsiteY95-33380" fmla="*/ 2521528 h 5680363"/>
              <a:gd name="connsiteX96-33381" fmla="*/ 1454783 w 1630849"/>
              <a:gd name="connsiteY96-33382" fmla="*/ 1870364 h 5680363"/>
              <a:gd name="connsiteX97-33383" fmla="*/ 1330092 w 1630849"/>
              <a:gd name="connsiteY97-33384" fmla="*/ 1551710 h 5680363"/>
              <a:gd name="connsiteX98-33385" fmla="*/ 1357800 w 1630849"/>
              <a:gd name="connsiteY98-33386" fmla="*/ 1316182 h 5680363"/>
              <a:gd name="connsiteX99-33387" fmla="*/ 1371655 w 1630849"/>
              <a:gd name="connsiteY99-33388" fmla="*/ 1080655 h 5680363"/>
              <a:gd name="connsiteX100-33389" fmla="*/ 997583 w 1630849"/>
              <a:gd name="connsiteY100-33390" fmla="*/ 1039091 h 5680363"/>
              <a:gd name="connsiteX101-33391" fmla="*/ 1343946 w 1630849"/>
              <a:gd name="connsiteY101-33392" fmla="*/ 1080655 h 5680363"/>
              <a:gd name="connsiteX102-33393" fmla="*/ 1399364 w 1630849"/>
              <a:gd name="connsiteY102-33394" fmla="*/ 1357746 h 5680363"/>
              <a:gd name="connsiteX103-33395" fmla="*/ 1537910 w 1630849"/>
              <a:gd name="connsiteY103-33396" fmla="*/ 1302327 h 5680363"/>
              <a:gd name="connsiteX104-33397" fmla="*/ 1399364 w 1630849"/>
              <a:gd name="connsiteY104-33398" fmla="*/ 983673 h 5680363"/>
              <a:gd name="connsiteX105-33399" fmla="*/ 1136128 w 1630849"/>
              <a:gd name="connsiteY105-33400" fmla="*/ 928255 h 5680363"/>
              <a:gd name="connsiteX106-33401" fmla="*/ 1094564 w 1630849"/>
              <a:gd name="connsiteY106-33402" fmla="*/ 858982 h 5680363"/>
              <a:gd name="connsiteX107-33403" fmla="*/ 1025291 w 1630849"/>
              <a:gd name="connsiteY107-33404" fmla="*/ 1052946 h 5680363"/>
              <a:gd name="connsiteX108-33405" fmla="*/ 1191545 w 1630849"/>
              <a:gd name="connsiteY108-33406" fmla="*/ 1634837 h 5680363"/>
              <a:gd name="connsiteX109-33407" fmla="*/ 1177692 w 1630849"/>
              <a:gd name="connsiteY109-33408" fmla="*/ 1371601 h 5680363"/>
              <a:gd name="connsiteX110-33409" fmla="*/ 914455 w 1630849"/>
              <a:gd name="connsiteY110-33410" fmla="*/ 1454727 h 5680363"/>
              <a:gd name="connsiteX111-33411" fmla="*/ 1066855 w 1630849"/>
              <a:gd name="connsiteY111-33412" fmla="*/ 1828801 h 5680363"/>
              <a:gd name="connsiteX112-33413" fmla="*/ 1011437 w 1630849"/>
              <a:gd name="connsiteY112-33414" fmla="*/ 2008910 h 5680363"/>
              <a:gd name="connsiteX113-33415" fmla="*/ 1066855 w 1630849"/>
              <a:gd name="connsiteY113-33416" fmla="*/ 2064328 h 5680363"/>
              <a:gd name="connsiteX114-33417" fmla="*/ 623510 w 1630849"/>
              <a:gd name="connsiteY114-33418" fmla="*/ 1524001 h 5680363"/>
              <a:gd name="connsiteX115-33419" fmla="*/ 748201 w 1630849"/>
              <a:gd name="connsiteY115-33420" fmla="*/ 1648691 h 5680363"/>
              <a:gd name="connsiteX116-33421" fmla="*/ 942166 w 1630849"/>
              <a:gd name="connsiteY116-33422" fmla="*/ 1981200 h 5680363"/>
              <a:gd name="connsiteX117-33423" fmla="*/ 1080710 w 1630849"/>
              <a:gd name="connsiteY117-33424" fmla="*/ 1745673 h 5680363"/>
              <a:gd name="connsiteX118-33425" fmla="*/ 1233110 w 1630849"/>
              <a:gd name="connsiteY118-33426" fmla="*/ 1551710 h 5680363"/>
              <a:gd name="connsiteX119-33427" fmla="*/ 1440927 w 1630849"/>
              <a:gd name="connsiteY119-33428" fmla="*/ 1690255 h 5680363"/>
              <a:gd name="connsiteX120-33429" fmla="*/ 1260818 w 1630849"/>
              <a:gd name="connsiteY120-33430" fmla="*/ 1482437 h 5680363"/>
              <a:gd name="connsiteX121-33431" fmla="*/ 1316237 w 1630849"/>
              <a:gd name="connsiteY121-33432" fmla="*/ 1468582 h 5680363"/>
              <a:gd name="connsiteX122-33433" fmla="*/ 1482493 w 1630849"/>
              <a:gd name="connsiteY122-33434" fmla="*/ 1385456 h 5680363"/>
              <a:gd name="connsiteX123-33435" fmla="*/ 1607183 w 1630849"/>
              <a:gd name="connsiteY123-33436" fmla="*/ 1634837 h 5680363"/>
              <a:gd name="connsiteX124-33437" fmla="*/ 1496346 w 1630849"/>
              <a:gd name="connsiteY124-33438" fmla="*/ 1704110 h 5680363"/>
              <a:gd name="connsiteX125-33439" fmla="*/ 1621037 w 1630849"/>
              <a:gd name="connsiteY125-33440" fmla="*/ 1676401 h 5680363"/>
              <a:gd name="connsiteX126-33441" fmla="*/ 1607184 w 1630849"/>
              <a:gd name="connsiteY126-33442" fmla="*/ 1870364 h 5680363"/>
              <a:gd name="connsiteX127-33443" fmla="*/ 1177693 w 1630849"/>
              <a:gd name="connsiteY127-33444" fmla="*/ 1620983 h 5680363"/>
              <a:gd name="connsiteX128-33445" fmla="*/ 1440928 w 1630849"/>
              <a:gd name="connsiteY128-33446" fmla="*/ 1787237 h 5680363"/>
              <a:gd name="connsiteX129-33447" fmla="*/ 1260820 w 1630849"/>
              <a:gd name="connsiteY129-33448" fmla="*/ 2313710 h 5680363"/>
              <a:gd name="connsiteX130-33449" fmla="*/ 1177693 w 1630849"/>
              <a:gd name="connsiteY130-33450" fmla="*/ 2507673 h 5680363"/>
              <a:gd name="connsiteX131-33451" fmla="*/ 1053002 w 1630849"/>
              <a:gd name="connsiteY131-33452" fmla="*/ 2521528 h 5680363"/>
              <a:gd name="connsiteX132-33453" fmla="*/ 1011438 w 1630849"/>
              <a:gd name="connsiteY132-33454" fmla="*/ 3048000 h 5680363"/>
              <a:gd name="connsiteX133-33455" fmla="*/ 291002 w 1630849"/>
              <a:gd name="connsiteY133-33456" fmla="*/ 3034145 h 5680363"/>
              <a:gd name="connsiteX134-33457" fmla="*/ 235584 w 1630849"/>
              <a:gd name="connsiteY134-33458" fmla="*/ 3020290 h 5680363"/>
              <a:gd name="connsiteX135-33459" fmla="*/ 124747 w 1630849"/>
              <a:gd name="connsiteY135-33460" fmla="*/ 3006436 h 5680363"/>
              <a:gd name="connsiteX136-33461" fmla="*/ 83184 w 1630849"/>
              <a:gd name="connsiteY136-33462" fmla="*/ 2895600 h 5680363"/>
              <a:gd name="connsiteX137-33463" fmla="*/ 55474 w 1630849"/>
              <a:gd name="connsiteY137-33464" fmla="*/ 2854036 h 5680363"/>
              <a:gd name="connsiteX138-33465" fmla="*/ 69329 w 1630849"/>
              <a:gd name="connsiteY138-33466" fmla="*/ 2895600 h 5680363"/>
              <a:gd name="connsiteX139-33467" fmla="*/ 83184 w 1630849"/>
              <a:gd name="connsiteY139-33468" fmla="*/ 3255818 h 5680363"/>
              <a:gd name="connsiteX140-33469" fmla="*/ 110893 w 1630849"/>
              <a:gd name="connsiteY140-33470" fmla="*/ 3297381 h 5680363"/>
              <a:gd name="connsiteX141-33471" fmla="*/ 124747 w 1630849"/>
              <a:gd name="connsiteY141-33472" fmla="*/ 3338945 h 5680363"/>
              <a:gd name="connsiteX142-33473" fmla="*/ 138602 w 1630849"/>
              <a:gd name="connsiteY142-33474" fmla="*/ 3574472 h 5680363"/>
              <a:gd name="connsiteX143-33475" fmla="*/ 180165 w 1630849"/>
              <a:gd name="connsiteY143-33476" fmla="*/ 3657600 h 5680363"/>
              <a:gd name="connsiteX144-33477" fmla="*/ 207874 w 1630849"/>
              <a:gd name="connsiteY144-33478" fmla="*/ 3740727 h 5680363"/>
              <a:gd name="connsiteX145-33479" fmla="*/ 263293 w 1630849"/>
              <a:gd name="connsiteY145-33480" fmla="*/ 3810000 h 5680363"/>
              <a:gd name="connsiteX146-33481" fmla="*/ 401838 w 1630849"/>
              <a:gd name="connsiteY146-33482" fmla="*/ 4544290 h 5680363"/>
              <a:gd name="connsiteX147-33483" fmla="*/ 471111 w 1630849"/>
              <a:gd name="connsiteY147-33484" fmla="*/ 5583382 h 5680363"/>
              <a:gd name="connsiteX148-33485" fmla="*/ 443402 w 1630849"/>
              <a:gd name="connsiteY148-33486" fmla="*/ 5181601 h 5680363"/>
              <a:gd name="connsiteX149-33487" fmla="*/ 332565 w 1630849"/>
              <a:gd name="connsiteY149-33488" fmla="*/ 3976254 h 5680363"/>
              <a:gd name="connsiteX150-33489" fmla="*/ 207874 w 1630849"/>
              <a:gd name="connsiteY150-33490" fmla="*/ 5264727 h 5680363"/>
              <a:gd name="connsiteX151-33491" fmla="*/ 166311 w 1630849"/>
              <a:gd name="connsiteY151-33492" fmla="*/ 5541818 h 5680363"/>
              <a:gd name="connsiteX152-33493" fmla="*/ 138602 w 1630849"/>
              <a:gd name="connsiteY152-33494" fmla="*/ 5583381 h 5680363"/>
              <a:gd name="connsiteX153-33495" fmla="*/ 304856 w 1630849"/>
              <a:gd name="connsiteY153-33496" fmla="*/ 5611091 h 5680363"/>
              <a:gd name="connsiteX154-33497" fmla="*/ 706638 w 1630849"/>
              <a:gd name="connsiteY154-33498" fmla="*/ 5597237 h 5680363"/>
              <a:gd name="connsiteX155-33499" fmla="*/ 748202 w 1630849"/>
              <a:gd name="connsiteY155-33500" fmla="*/ 5389419 h 5680363"/>
              <a:gd name="connsiteX156-33501" fmla="*/ 748202 w 1630849"/>
              <a:gd name="connsiteY156-33502" fmla="*/ 3893128 h 5680363"/>
              <a:gd name="connsiteX157-33503" fmla="*/ 706638 w 1630849"/>
              <a:gd name="connsiteY157-33504" fmla="*/ 3075710 h 5680363"/>
              <a:gd name="connsiteX158-33505" fmla="*/ 845184 w 1630849"/>
              <a:gd name="connsiteY158-33506" fmla="*/ 3061855 h 5680363"/>
              <a:gd name="connsiteX159-33507" fmla="*/ 1011438 w 1630849"/>
              <a:gd name="connsiteY159-33508" fmla="*/ 3048001 h 5680363"/>
              <a:gd name="connsiteX160-33509" fmla="*/ 1053002 w 1630849"/>
              <a:gd name="connsiteY160-33510" fmla="*/ 3034146 h 5680363"/>
              <a:gd name="connsiteX161-33511" fmla="*/ 1080711 w 1630849"/>
              <a:gd name="connsiteY161-33512" fmla="*/ 3283528 h 5680363"/>
              <a:gd name="connsiteX162-33513" fmla="*/ 1149984 w 1630849"/>
              <a:gd name="connsiteY162-33514" fmla="*/ 3713020 h 5680363"/>
              <a:gd name="connsiteX163-33515" fmla="*/ 1177694 w 1630849"/>
              <a:gd name="connsiteY163-33516" fmla="*/ 4904510 h 5680363"/>
              <a:gd name="connsiteX164" fmla="*/ 1094564 w 1630849"/>
              <a:gd name="connsiteY164" fmla="*/ 5680363 h 5680363"/>
              <a:gd name="connsiteX0-33517" fmla="*/ 969874 w 1630849"/>
              <a:gd name="connsiteY0-33518" fmla="*/ 304800 h 5680363"/>
              <a:gd name="connsiteX1-33519" fmla="*/ 900602 w 1630849"/>
              <a:gd name="connsiteY1-33520" fmla="*/ 374072 h 5680363"/>
              <a:gd name="connsiteX2-33521" fmla="*/ 1094565 w 1630849"/>
              <a:gd name="connsiteY2-33522" fmla="*/ 277090 h 5680363"/>
              <a:gd name="connsiteX3-33523" fmla="*/ 1122274 w 1630849"/>
              <a:gd name="connsiteY3-33524" fmla="*/ 277090 h 5680363"/>
              <a:gd name="connsiteX4-33525" fmla="*/ 1025293 w 1630849"/>
              <a:gd name="connsiteY4-33526" fmla="*/ 124690 h 5680363"/>
              <a:gd name="connsiteX5-33527" fmla="*/ 956020 w 1630849"/>
              <a:gd name="connsiteY5-33528" fmla="*/ 69272 h 5680363"/>
              <a:gd name="connsiteX6-33529" fmla="*/ 831329 w 1630849"/>
              <a:gd name="connsiteY6-33530" fmla="*/ 0 h 5680363"/>
              <a:gd name="connsiteX7-33531" fmla="*/ 401838 w 1630849"/>
              <a:gd name="connsiteY7-33532" fmla="*/ 13854 h 5680363"/>
              <a:gd name="connsiteX8-33533" fmla="*/ 360274 w 1630849"/>
              <a:gd name="connsiteY8-33534" fmla="*/ 27709 h 5680363"/>
              <a:gd name="connsiteX9-33535" fmla="*/ 318711 w 1630849"/>
              <a:gd name="connsiteY9-33536" fmla="*/ 55418 h 5680363"/>
              <a:gd name="connsiteX10-33537" fmla="*/ 277147 w 1630849"/>
              <a:gd name="connsiteY10-33538" fmla="*/ 96981 h 5680363"/>
              <a:gd name="connsiteX11-33539" fmla="*/ 263293 w 1630849"/>
              <a:gd name="connsiteY11-33540" fmla="*/ 138545 h 5680363"/>
              <a:gd name="connsiteX12-33541" fmla="*/ 180165 w 1630849"/>
              <a:gd name="connsiteY12-33542" fmla="*/ 180109 h 5680363"/>
              <a:gd name="connsiteX13-33543" fmla="*/ 166311 w 1630849"/>
              <a:gd name="connsiteY13-33544" fmla="*/ 346363 h 5680363"/>
              <a:gd name="connsiteX14-33545" fmla="*/ 138602 w 1630849"/>
              <a:gd name="connsiteY14-33546" fmla="*/ 387927 h 5680363"/>
              <a:gd name="connsiteX15-33547" fmla="*/ 97038 w 1630849"/>
              <a:gd name="connsiteY15-33548" fmla="*/ 457200 h 5680363"/>
              <a:gd name="connsiteX16-33549" fmla="*/ 124747 w 1630849"/>
              <a:gd name="connsiteY16-33550" fmla="*/ 498763 h 5680363"/>
              <a:gd name="connsiteX17-33551" fmla="*/ 207874 w 1630849"/>
              <a:gd name="connsiteY17-33552" fmla="*/ 526472 h 5680363"/>
              <a:gd name="connsiteX18-33553" fmla="*/ 235584 w 1630849"/>
              <a:gd name="connsiteY18-33554" fmla="*/ 568036 h 5680363"/>
              <a:gd name="connsiteX19-33555" fmla="*/ 249438 w 1630849"/>
              <a:gd name="connsiteY19-33556" fmla="*/ 678872 h 5680363"/>
              <a:gd name="connsiteX20-33557" fmla="*/ 291002 w 1630849"/>
              <a:gd name="connsiteY20-33558" fmla="*/ 692727 h 5680363"/>
              <a:gd name="connsiteX21-33559" fmla="*/ 332565 w 1630849"/>
              <a:gd name="connsiteY21-33560" fmla="*/ 720436 h 5680363"/>
              <a:gd name="connsiteX22-33561" fmla="*/ 346420 w 1630849"/>
              <a:gd name="connsiteY22-33562" fmla="*/ 762000 h 5680363"/>
              <a:gd name="connsiteX23-33563" fmla="*/ 443401 w 1630849"/>
              <a:gd name="connsiteY23-33564" fmla="*/ 803564 h 5680363"/>
              <a:gd name="connsiteX24-33565" fmla="*/ 374128 w 1630849"/>
              <a:gd name="connsiteY24-33566" fmla="*/ 609601 h 5680363"/>
              <a:gd name="connsiteX25-33567" fmla="*/ 568092 w 1630849"/>
              <a:gd name="connsiteY25-33568" fmla="*/ 637310 h 5680363"/>
              <a:gd name="connsiteX26-33569" fmla="*/ 609655 w 1630849"/>
              <a:gd name="connsiteY26-33570" fmla="*/ 360219 h 5680363"/>
              <a:gd name="connsiteX27-33571" fmla="*/ 775910 w 1630849"/>
              <a:gd name="connsiteY27-33572" fmla="*/ 415637 h 5680363"/>
              <a:gd name="connsiteX28-33573" fmla="*/ 1080710 w 1630849"/>
              <a:gd name="connsiteY28-33574" fmla="*/ 290946 h 5680363"/>
              <a:gd name="connsiteX29-33575" fmla="*/ 1025293 w 1630849"/>
              <a:gd name="connsiteY29-33576" fmla="*/ 152399 h 5680363"/>
              <a:gd name="connsiteX30-33577" fmla="*/ 1011437 w 1630849"/>
              <a:gd name="connsiteY30-33578" fmla="*/ 360219 h 5680363"/>
              <a:gd name="connsiteX31-33579" fmla="*/ 1039146 w 1630849"/>
              <a:gd name="connsiteY31-33580" fmla="*/ 623455 h 5680363"/>
              <a:gd name="connsiteX32-33581" fmla="*/ 1080709 w 1630849"/>
              <a:gd name="connsiteY32-33582" fmla="*/ 762001 h 5680363"/>
              <a:gd name="connsiteX33-33583" fmla="*/ 928310 w 1630849"/>
              <a:gd name="connsiteY33-33584" fmla="*/ 886691 h 5680363"/>
              <a:gd name="connsiteX34-33585" fmla="*/ 1108419 w 1630849"/>
              <a:gd name="connsiteY34-33586" fmla="*/ 955964 h 5680363"/>
              <a:gd name="connsiteX35-33587" fmla="*/ 789764 w 1630849"/>
              <a:gd name="connsiteY35-33588" fmla="*/ 1066801 h 5680363"/>
              <a:gd name="connsiteX36-33589" fmla="*/ 775909 w 1630849"/>
              <a:gd name="connsiteY36-33590" fmla="*/ 1163782 h 5680363"/>
              <a:gd name="connsiteX37-33591" fmla="*/ 1025292 w 1630849"/>
              <a:gd name="connsiteY37-33592" fmla="*/ 1011382 h 5680363"/>
              <a:gd name="connsiteX38-33593" fmla="*/ 1080710 w 1630849"/>
              <a:gd name="connsiteY38-33594" fmla="*/ 775855 h 5680363"/>
              <a:gd name="connsiteX39-33595" fmla="*/ 1011437 w 1630849"/>
              <a:gd name="connsiteY39-33596" fmla="*/ 568037 h 5680363"/>
              <a:gd name="connsiteX40-33597" fmla="*/ 1025292 w 1630849"/>
              <a:gd name="connsiteY40-33598" fmla="*/ 332510 h 5680363"/>
              <a:gd name="connsiteX41-33599" fmla="*/ 734346 w 1630849"/>
              <a:gd name="connsiteY41-33600" fmla="*/ 429491 h 5680363"/>
              <a:gd name="connsiteX42-33601" fmla="*/ 595801 w 1630849"/>
              <a:gd name="connsiteY42-33602" fmla="*/ 346364 h 5680363"/>
              <a:gd name="connsiteX43-33603" fmla="*/ 554237 w 1630849"/>
              <a:gd name="connsiteY43-33604" fmla="*/ 665019 h 5680363"/>
              <a:gd name="connsiteX44-33605" fmla="*/ 568092 w 1630849"/>
              <a:gd name="connsiteY44-33606" fmla="*/ 678873 h 5680363"/>
              <a:gd name="connsiteX45-33607" fmla="*/ 429546 w 1630849"/>
              <a:gd name="connsiteY45-33608" fmla="*/ 581892 h 5680363"/>
              <a:gd name="connsiteX46-33609" fmla="*/ 415693 w 1630849"/>
              <a:gd name="connsiteY46-33610" fmla="*/ 1066800 h 5680363"/>
              <a:gd name="connsiteX47-33611" fmla="*/ 498820 w 1630849"/>
              <a:gd name="connsiteY47-33612" fmla="*/ 1094509 h 5680363"/>
              <a:gd name="connsiteX48-33613" fmla="*/ 609656 w 1630849"/>
              <a:gd name="connsiteY48-33614" fmla="*/ 1108363 h 5680363"/>
              <a:gd name="connsiteX49-33615" fmla="*/ 692784 w 1630849"/>
              <a:gd name="connsiteY49-33616" fmla="*/ 1136072 h 5680363"/>
              <a:gd name="connsiteX50-33617" fmla="*/ 734347 w 1630849"/>
              <a:gd name="connsiteY50-33618" fmla="*/ 1163781 h 5680363"/>
              <a:gd name="connsiteX51-33619" fmla="*/ 817474 w 1630849"/>
              <a:gd name="connsiteY51-33620" fmla="*/ 1191490 h 5680363"/>
              <a:gd name="connsiteX52-33621" fmla="*/ 845184 w 1630849"/>
              <a:gd name="connsiteY52-33622" fmla="*/ 1219200 h 5680363"/>
              <a:gd name="connsiteX53-33623" fmla="*/ 886747 w 1630849"/>
              <a:gd name="connsiteY53-33624" fmla="*/ 1233054 h 5680363"/>
              <a:gd name="connsiteX54-33625" fmla="*/ 1094565 w 1630849"/>
              <a:gd name="connsiteY54-33626" fmla="*/ 1967344 h 5680363"/>
              <a:gd name="connsiteX55-33627" fmla="*/ 942164 w 1630849"/>
              <a:gd name="connsiteY55-33628" fmla="*/ 1454728 h 5680363"/>
              <a:gd name="connsiteX56-33629" fmla="*/ 789765 w 1630849"/>
              <a:gd name="connsiteY56-33630" fmla="*/ 1288472 h 5680363"/>
              <a:gd name="connsiteX57-33631" fmla="*/ 734347 w 1630849"/>
              <a:gd name="connsiteY57-33632" fmla="*/ 1302327 h 5680363"/>
              <a:gd name="connsiteX58-33633" fmla="*/ 526529 w 1630849"/>
              <a:gd name="connsiteY58-33634" fmla="*/ 1288472 h 5680363"/>
              <a:gd name="connsiteX59-33635" fmla="*/ 443402 w 1630849"/>
              <a:gd name="connsiteY59-33636" fmla="*/ 1246909 h 5680363"/>
              <a:gd name="connsiteX60-33637" fmla="*/ 401838 w 1630849"/>
              <a:gd name="connsiteY60-33638" fmla="*/ 1233054 h 5680363"/>
              <a:gd name="connsiteX61-33639" fmla="*/ 360274 w 1630849"/>
              <a:gd name="connsiteY61-33640" fmla="*/ 1191490 h 5680363"/>
              <a:gd name="connsiteX62-33641" fmla="*/ 277147 w 1630849"/>
              <a:gd name="connsiteY62-33642" fmla="*/ 1246909 h 5680363"/>
              <a:gd name="connsiteX63-33643" fmla="*/ 263293 w 1630849"/>
              <a:gd name="connsiteY63-33644" fmla="*/ 1288472 h 5680363"/>
              <a:gd name="connsiteX64-33645" fmla="*/ 207874 w 1630849"/>
              <a:gd name="connsiteY64-33646" fmla="*/ 1371600 h 5680363"/>
              <a:gd name="connsiteX65-33647" fmla="*/ 180165 w 1630849"/>
              <a:gd name="connsiteY65-33648" fmla="*/ 1468581 h 5680363"/>
              <a:gd name="connsiteX66-33649" fmla="*/ 124747 w 1630849"/>
              <a:gd name="connsiteY66-33650" fmla="*/ 1551709 h 5680363"/>
              <a:gd name="connsiteX67-33651" fmla="*/ 69329 w 1630849"/>
              <a:gd name="connsiteY67-33652" fmla="*/ 1717963 h 5680363"/>
              <a:gd name="connsiteX68-33653" fmla="*/ 55474 w 1630849"/>
              <a:gd name="connsiteY68-33654" fmla="*/ 1759527 h 5680363"/>
              <a:gd name="connsiteX69-33655" fmla="*/ 41620 w 1630849"/>
              <a:gd name="connsiteY69-33656" fmla="*/ 1801090 h 5680363"/>
              <a:gd name="connsiteX70-33657" fmla="*/ 27765 w 1630849"/>
              <a:gd name="connsiteY70-33658" fmla="*/ 2064327 h 5680363"/>
              <a:gd name="connsiteX71-33659" fmla="*/ 13911 w 1630849"/>
              <a:gd name="connsiteY71-33660" fmla="*/ 2105890 h 5680363"/>
              <a:gd name="connsiteX72-33661" fmla="*/ 69328 w 1630849"/>
              <a:gd name="connsiteY72-33662" fmla="*/ 2576946 h 5680363"/>
              <a:gd name="connsiteX73-33663" fmla="*/ 56 w 1630849"/>
              <a:gd name="connsiteY73-33664" fmla="*/ 2798618 h 5680363"/>
              <a:gd name="connsiteX74-33665" fmla="*/ 13911 w 1630849"/>
              <a:gd name="connsiteY74-33666" fmla="*/ 2840181 h 5680363"/>
              <a:gd name="connsiteX75-33667" fmla="*/ 83184 w 1630849"/>
              <a:gd name="connsiteY75-33668" fmla="*/ 2854036 h 5680363"/>
              <a:gd name="connsiteX76-33669" fmla="*/ 138602 w 1630849"/>
              <a:gd name="connsiteY76-33670" fmla="*/ 2867890 h 5680363"/>
              <a:gd name="connsiteX77-33671" fmla="*/ 221729 w 1630849"/>
              <a:gd name="connsiteY77-33672" fmla="*/ 2840181 h 5680363"/>
              <a:gd name="connsiteX78-33673" fmla="*/ 277147 w 1630849"/>
              <a:gd name="connsiteY78-33674" fmla="*/ 2812472 h 5680363"/>
              <a:gd name="connsiteX79-33675" fmla="*/ 332565 w 1630849"/>
              <a:gd name="connsiteY79-33676" fmla="*/ 2798618 h 5680363"/>
              <a:gd name="connsiteX80-33677" fmla="*/ 457256 w 1630849"/>
              <a:gd name="connsiteY80-33678" fmla="*/ 2770909 h 5680363"/>
              <a:gd name="connsiteX81-33679" fmla="*/ 471111 w 1630849"/>
              <a:gd name="connsiteY81-33680" fmla="*/ 2729345 h 5680363"/>
              <a:gd name="connsiteX82-33681" fmla="*/ 387984 w 1630849"/>
              <a:gd name="connsiteY82-33682" fmla="*/ 2729345 h 5680363"/>
              <a:gd name="connsiteX83-33683" fmla="*/ 277147 w 1630849"/>
              <a:gd name="connsiteY83-33684" fmla="*/ 2812472 h 5680363"/>
              <a:gd name="connsiteX84-33685" fmla="*/ 221729 w 1630849"/>
              <a:gd name="connsiteY84-33686" fmla="*/ 2895600 h 5680363"/>
              <a:gd name="connsiteX85-33687" fmla="*/ 249438 w 1630849"/>
              <a:gd name="connsiteY85-33688" fmla="*/ 2937163 h 5680363"/>
              <a:gd name="connsiteX86-33689" fmla="*/ 332565 w 1630849"/>
              <a:gd name="connsiteY86-33690" fmla="*/ 2964872 h 5680363"/>
              <a:gd name="connsiteX87-33691" fmla="*/ 512674 w 1630849"/>
              <a:gd name="connsiteY87-33692" fmla="*/ 2951018 h 5680363"/>
              <a:gd name="connsiteX88-33693" fmla="*/ 637365 w 1630849"/>
              <a:gd name="connsiteY88-33694" fmla="*/ 2881746 h 5680363"/>
              <a:gd name="connsiteX89-33695" fmla="*/ 845184 w 1630849"/>
              <a:gd name="connsiteY89-33696" fmla="*/ 2909454 h 5680363"/>
              <a:gd name="connsiteX90-33697" fmla="*/ 623510 w 1630849"/>
              <a:gd name="connsiteY90-33698" fmla="*/ 2770908 h 5680363"/>
              <a:gd name="connsiteX91-33699" fmla="*/ 1011438 w 1630849"/>
              <a:gd name="connsiteY91-33700" fmla="*/ 2923309 h 5680363"/>
              <a:gd name="connsiteX92-33701" fmla="*/ 1011438 w 1630849"/>
              <a:gd name="connsiteY92-33702" fmla="*/ 2563091 h 5680363"/>
              <a:gd name="connsiteX93-33703" fmla="*/ 775911 w 1630849"/>
              <a:gd name="connsiteY93-33704" fmla="*/ 2438401 h 5680363"/>
              <a:gd name="connsiteX94-33705" fmla="*/ 471111 w 1630849"/>
              <a:gd name="connsiteY94-33706" fmla="*/ 2175163 h 5680363"/>
              <a:gd name="connsiteX95-33707" fmla="*/ 1149984 w 1630849"/>
              <a:gd name="connsiteY95-33708" fmla="*/ 2521528 h 5680363"/>
              <a:gd name="connsiteX96-33709" fmla="*/ 1454783 w 1630849"/>
              <a:gd name="connsiteY96-33710" fmla="*/ 1870364 h 5680363"/>
              <a:gd name="connsiteX97-33711" fmla="*/ 1330092 w 1630849"/>
              <a:gd name="connsiteY97-33712" fmla="*/ 1551710 h 5680363"/>
              <a:gd name="connsiteX98-33713" fmla="*/ 1357800 w 1630849"/>
              <a:gd name="connsiteY98-33714" fmla="*/ 1316182 h 5680363"/>
              <a:gd name="connsiteX99-33715" fmla="*/ 1371655 w 1630849"/>
              <a:gd name="connsiteY99-33716" fmla="*/ 1080655 h 5680363"/>
              <a:gd name="connsiteX100-33717" fmla="*/ 997583 w 1630849"/>
              <a:gd name="connsiteY100-33718" fmla="*/ 1039091 h 5680363"/>
              <a:gd name="connsiteX101-33719" fmla="*/ 1343946 w 1630849"/>
              <a:gd name="connsiteY101-33720" fmla="*/ 1080655 h 5680363"/>
              <a:gd name="connsiteX102-33721" fmla="*/ 1399364 w 1630849"/>
              <a:gd name="connsiteY102-33722" fmla="*/ 1357746 h 5680363"/>
              <a:gd name="connsiteX103-33723" fmla="*/ 1537910 w 1630849"/>
              <a:gd name="connsiteY103-33724" fmla="*/ 1302327 h 5680363"/>
              <a:gd name="connsiteX104-33725" fmla="*/ 1399364 w 1630849"/>
              <a:gd name="connsiteY104-33726" fmla="*/ 983673 h 5680363"/>
              <a:gd name="connsiteX105-33727" fmla="*/ 1136128 w 1630849"/>
              <a:gd name="connsiteY105-33728" fmla="*/ 928255 h 5680363"/>
              <a:gd name="connsiteX106-33729" fmla="*/ 1094564 w 1630849"/>
              <a:gd name="connsiteY106-33730" fmla="*/ 858982 h 5680363"/>
              <a:gd name="connsiteX107-33731" fmla="*/ 1025291 w 1630849"/>
              <a:gd name="connsiteY107-33732" fmla="*/ 1052946 h 5680363"/>
              <a:gd name="connsiteX108-33733" fmla="*/ 1191545 w 1630849"/>
              <a:gd name="connsiteY108-33734" fmla="*/ 1634837 h 5680363"/>
              <a:gd name="connsiteX109-33735" fmla="*/ 1177692 w 1630849"/>
              <a:gd name="connsiteY109-33736" fmla="*/ 1371601 h 5680363"/>
              <a:gd name="connsiteX110-33737" fmla="*/ 914455 w 1630849"/>
              <a:gd name="connsiteY110-33738" fmla="*/ 1454727 h 5680363"/>
              <a:gd name="connsiteX111-33739" fmla="*/ 1066855 w 1630849"/>
              <a:gd name="connsiteY111-33740" fmla="*/ 1828801 h 5680363"/>
              <a:gd name="connsiteX112-33741" fmla="*/ 1011437 w 1630849"/>
              <a:gd name="connsiteY112-33742" fmla="*/ 2008910 h 5680363"/>
              <a:gd name="connsiteX113-33743" fmla="*/ 1066855 w 1630849"/>
              <a:gd name="connsiteY113-33744" fmla="*/ 2064328 h 5680363"/>
              <a:gd name="connsiteX114-33745" fmla="*/ 623510 w 1630849"/>
              <a:gd name="connsiteY114-33746" fmla="*/ 1524001 h 5680363"/>
              <a:gd name="connsiteX115-33747" fmla="*/ 748201 w 1630849"/>
              <a:gd name="connsiteY115-33748" fmla="*/ 1648691 h 5680363"/>
              <a:gd name="connsiteX116-33749" fmla="*/ 942166 w 1630849"/>
              <a:gd name="connsiteY116-33750" fmla="*/ 1981200 h 5680363"/>
              <a:gd name="connsiteX117-33751" fmla="*/ 1080710 w 1630849"/>
              <a:gd name="connsiteY117-33752" fmla="*/ 1745673 h 5680363"/>
              <a:gd name="connsiteX118-33753" fmla="*/ 1233110 w 1630849"/>
              <a:gd name="connsiteY118-33754" fmla="*/ 1551710 h 5680363"/>
              <a:gd name="connsiteX119-33755" fmla="*/ 1440927 w 1630849"/>
              <a:gd name="connsiteY119-33756" fmla="*/ 1690255 h 5680363"/>
              <a:gd name="connsiteX120-33757" fmla="*/ 1260818 w 1630849"/>
              <a:gd name="connsiteY120-33758" fmla="*/ 1482437 h 5680363"/>
              <a:gd name="connsiteX121-33759" fmla="*/ 1316237 w 1630849"/>
              <a:gd name="connsiteY121-33760" fmla="*/ 1468582 h 5680363"/>
              <a:gd name="connsiteX122-33761" fmla="*/ 1482493 w 1630849"/>
              <a:gd name="connsiteY122-33762" fmla="*/ 1385456 h 5680363"/>
              <a:gd name="connsiteX123-33763" fmla="*/ 1607183 w 1630849"/>
              <a:gd name="connsiteY123-33764" fmla="*/ 1634837 h 5680363"/>
              <a:gd name="connsiteX124-33765" fmla="*/ 1496346 w 1630849"/>
              <a:gd name="connsiteY124-33766" fmla="*/ 1704110 h 5680363"/>
              <a:gd name="connsiteX125-33767" fmla="*/ 1621037 w 1630849"/>
              <a:gd name="connsiteY125-33768" fmla="*/ 1676401 h 5680363"/>
              <a:gd name="connsiteX126-33769" fmla="*/ 1607184 w 1630849"/>
              <a:gd name="connsiteY126-33770" fmla="*/ 1870364 h 5680363"/>
              <a:gd name="connsiteX127-33771" fmla="*/ 1177693 w 1630849"/>
              <a:gd name="connsiteY127-33772" fmla="*/ 1620983 h 5680363"/>
              <a:gd name="connsiteX128-33773" fmla="*/ 1440928 w 1630849"/>
              <a:gd name="connsiteY128-33774" fmla="*/ 1787237 h 5680363"/>
              <a:gd name="connsiteX129-33775" fmla="*/ 1260820 w 1630849"/>
              <a:gd name="connsiteY129-33776" fmla="*/ 2313710 h 5680363"/>
              <a:gd name="connsiteX130-33777" fmla="*/ 1177693 w 1630849"/>
              <a:gd name="connsiteY130-33778" fmla="*/ 2507673 h 5680363"/>
              <a:gd name="connsiteX131-33779" fmla="*/ 1053002 w 1630849"/>
              <a:gd name="connsiteY131-33780" fmla="*/ 2521528 h 5680363"/>
              <a:gd name="connsiteX132-33781" fmla="*/ 1011438 w 1630849"/>
              <a:gd name="connsiteY132-33782" fmla="*/ 3048000 h 5680363"/>
              <a:gd name="connsiteX133-33783" fmla="*/ 291002 w 1630849"/>
              <a:gd name="connsiteY133-33784" fmla="*/ 3034145 h 5680363"/>
              <a:gd name="connsiteX134-33785" fmla="*/ 235584 w 1630849"/>
              <a:gd name="connsiteY134-33786" fmla="*/ 3020290 h 5680363"/>
              <a:gd name="connsiteX135-33787" fmla="*/ 124747 w 1630849"/>
              <a:gd name="connsiteY135-33788" fmla="*/ 3006436 h 5680363"/>
              <a:gd name="connsiteX136-33789" fmla="*/ 83184 w 1630849"/>
              <a:gd name="connsiteY136-33790" fmla="*/ 2895600 h 5680363"/>
              <a:gd name="connsiteX137-33791" fmla="*/ 55474 w 1630849"/>
              <a:gd name="connsiteY137-33792" fmla="*/ 2854036 h 5680363"/>
              <a:gd name="connsiteX138-33793" fmla="*/ 69329 w 1630849"/>
              <a:gd name="connsiteY138-33794" fmla="*/ 2895600 h 5680363"/>
              <a:gd name="connsiteX139-33795" fmla="*/ 83184 w 1630849"/>
              <a:gd name="connsiteY139-33796" fmla="*/ 3255818 h 5680363"/>
              <a:gd name="connsiteX140-33797" fmla="*/ 110893 w 1630849"/>
              <a:gd name="connsiteY140-33798" fmla="*/ 3297381 h 5680363"/>
              <a:gd name="connsiteX141-33799" fmla="*/ 124747 w 1630849"/>
              <a:gd name="connsiteY141-33800" fmla="*/ 3338945 h 5680363"/>
              <a:gd name="connsiteX142-33801" fmla="*/ 138602 w 1630849"/>
              <a:gd name="connsiteY142-33802" fmla="*/ 3574472 h 5680363"/>
              <a:gd name="connsiteX143-33803" fmla="*/ 180165 w 1630849"/>
              <a:gd name="connsiteY143-33804" fmla="*/ 3657600 h 5680363"/>
              <a:gd name="connsiteX144-33805" fmla="*/ 207874 w 1630849"/>
              <a:gd name="connsiteY144-33806" fmla="*/ 3740727 h 5680363"/>
              <a:gd name="connsiteX145-33807" fmla="*/ 263293 w 1630849"/>
              <a:gd name="connsiteY145-33808" fmla="*/ 3810000 h 5680363"/>
              <a:gd name="connsiteX146-33809" fmla="*/ 401838 w 1630849"/>
              <a:gd name="connsiteY146-33810" fmla="*/ 4544290 h 5680363"/>
              <a:gd name="connsiteX147-33811" fmla="*/ 471111 w 1630849"/>
              <a:gd name="connsiteY147-33812" fmla="*/ 5583382 h 5680363"/>
              <a:gd name="connsiteX148-33813" fmla="*/ 443402 w 1630849"/>
              <a:gd name="connsiteY148-33814" fmla="*/ 5181601 h 5680363"/>
              <a:gd name="connsiteX149-33815" fmla="*/ 332565 w 1630849"/>
              <a:gd name="connsiteY149-33816" fmla="*/ 3976254 h 5680363"/>
              <a:gd name="connsiteX150-33817" fmla="*/ 207874 w 1630849"/>
              <a:gd name="connsiteY150-33818" fmla="*/ 5264727 h 5680363"/>
              <a:gd name="connsiteX151-33819" fmla="*/ 166311 w 1630849"/>
              <a:gd name="connsiteY151-33820" fmla="*/ 5541818 h 5680363"/>
              <a:gd name="connsiteX152-33821" fmla="*/ 138602 w 1630849"/>
              <a:gd name="connsiteY152-33822" fmla="*/ 5583381 h 5680363"/>
              <a:gd name="connsiteX153-33823" fmla="*/ 304856 w 1630849"/>
              <a:gd name="connsiteY153-33824" fmla="*/ 5611091 h 5680363"/>
              <a:gd name="connsiteX154-33825" fmla="*/ 706638 w 1630849"/>
              <a:gd name="connsiteY154-33826" fmla="*/ 5597237 h 5680363"/>
              <a:gd name="connsiteX155-33827" fmla="*/ 748202 w 1630849"/>
              <a:gd name="connsiteY155-33828" fmla="*/ 5389419 h 5680363"/>
              <a:gd name="connsiteX156-33829" fmla="*/ 748202 w 1630849"/>
              <a:gd name="connsiteY156-33830" fmla="*/ 3893128 h 5680363"/>
              <a:gd name="connsiteX157-33831" fmla="*/ 706638 w 1630849"/>
              <a:gd name="connsiteY157-33832" fmla="*/ 3075710 h 5680363"/>
              <a:gd name="connsiteX158-33833" fmla="*/ 845184 w 1630849"/>
              <a:gd name="connsiteY158-33834" fmla="*/ 3061855 h 5680363"/>
              <a:gd name="connsiteX159-33835" fmla="*/ 1011438 w 1630849"/>
              <a:gd name="connsiteY159-33836" fmla="*/ 3048001 h 5680363"/>
              <a:gd name="connsiteX160-33837" fmla="*/ 1053002 w 1630849"/>
              <a:gd name="connsiteY160-33838" fmla="*/ 3034146 h 5680363"/>
              <a:gd name="connsiteX161-33839" fmla="*/ 1080711 w 1630849"/>
              <a:gd name="connsiteY161-33840" fmla="*/ 3283528 h 5680363"/>
              <a:gd name="connsiteX162-33841" fmla="*/ 1149984 w 1630849"/>
              <a:gd name="connsiteY162-33842" fmla="*/ 3713020 h 5680363"/>
              <a:gd name="connsiteX163-33843" fmla="*/ 1177694 w 1630849"/>
              <a:gd name="connsiteY163-33844" fmla="*/ 4904510 h 5680363"/>
              <a:gd name="connsiteX164-33845" fmla="*/ 1094564 w 1630849"/>
              <a:gd name="connsiteY164-33846" fmla="*/ 5680363 h 5680363"/>
              <a:gd name="connsiteX0-33847" fmla="*/ 969874 w 1630849"/>
              <a:gd name="connsiteY0-33848" fmla="*/ 304800 h 5680363"/>
              <a:gd name="connsiteX1-33849" fmla="*/ 900602 w 1630849"/>
              <a:gd name="connsiteY1-33850" fmla="*/ 374072 h 5680363"/>
              <a:gd name="connsiteX2-33851" fmla="*/ 1094565 w 1630849"/>
              <a:gd name="connsiteY2-33852" fmla="*/ 277090 h 5680363"/>
              <a:gd name="connsiteX3-33853" fmla="*/ 1122274 w 1630849"/>
              <a:gd name="connsiteY3-33854" fmla="*/ 277090 h 5680363"/>
              <a:gd name="connsiteX4-33855" fmla="*/ 1025293 w 1630849"/>
              <a:gd name="connsiteY4-33856" fmla="*/ 124690 h 5680363"/>
              <a:gd name="connsiteX5-33857" fmla="*/ 956020 w 1630849"/>
              <a:gd name="connsiteY5-33858" fmla="*/ 69272 h 5680363"/>
              <a:gd name="connsiteX6-33859" fmla="*/ 831329 w 1630849"/>
              <a:gd name="connsiteY6-33860" fmla="*/ 0 h 5680363"/>
              <a:gd name="connsiteX7-33861" fmla="*/ 401838 w 1630849"/>
              <a:gd name="connsiteY7-33862" fmla="*/ 13854 h 5680363"/>
              <a:gd name="connsiteX8-33863" fmla="*/ 360274 w 1630849"/>
              <a:gd name="connsiteY8-33864" fmla="*/ 27709 h 5680363"/>
              <a:gd name="connsiteX9-33865" fmla="*/ 318711 w 1630849"/>
              <a:gd name="connsiteY9-33866" fmla="*/ 55418 h 5680363"/>
              <a:gd name="connsiteX10-33867" fmla="*/ 277147 w 1630849"/>
              <a:gd name="connsiteY10-33868" fmla="*/ 96981 h 5680363"/>
              <a:gd name="connsiteX11-33869" fmla="*/ 263293 w 1630849"/>
              <a:gd name="connsiteY11-33870" fmla="*/ 138545 h 5680363"/>
              <a:gd name="connsiteX12-33871" fmla="*/ 180165 w 1630849"/>
              <a:gd name="connsiteY12-33872" fmla="*/ 180109 h 5680363"/>
              <a:gd name="connsiteX13-33873" fmla="*/ 166311 w 1630849"/>
              <a:gd name="connsiteY13-33874" fmla="*/ 346363 h 5680363"/>
              <a:gd name="connsiteX14-33875" fmla="*/ 138602 w 1630849"/>
              <a:gd name="connsiteY14-33876" fmla="*/ 387927 h 5680363"/>
              <a:gd name="connsiteX15-33877" fmla="*/ 97038 w 1630849"/>
              <a:gd name="connsiteY15-33878" fmla="*/ 457200 h 5680363"/>
              <a:gd name="connsiteX16-33879" fmla="*/ 124747 w 1630849"/>
              <a:gd name="connsiteY16-33880" fmla="*/ 498763 h 5680363"/>
              <a:gd name="connsiteX17-33881" fmla="*/ 207874 w 1630849"/>
              <a:gd name="connsiteY17-33882" fmla="*/ 526472 h 5680363"/>
              <a:gd name="connsiteX18-33883" fmla="*/ 235584 w 1630849"/>
              <a:gd name="connsiteY18-33884" fmla="*/ 568036 h 5680363"/>
              <a:gd name="connsiteX19-33885" fmla="*/ 249438 w 1630849"/>
              <a:gd name="connsiteY19-33886" fmla="*/ 678872 h 5680363"/>
              <a:gd name="connsiteX20-33887" fmla="*/ 291002 w 1630849"/>
              <a:gd name="connsiteY20-33888" fmla="*/ 692727 h 5680363"/>
              <a:gd name="connsiteX21-33889" fmla="*/ 332565 w 1630849"/>
              <a:gd name="connsiteY21-33890" fmla="*/ 720436 h 5680363"/>
              <a:gd name="connsiteX22-33891" fmla="*/ 346420 w 1630849"/>
              <a:gd name="connsiteY22-33892" fmla="*/ 762000 h 5680363"/>
              <a:gd name="connsiteX23-33893" fmla="*/ 443401 w 1630849"/>
              <a:gd name="connsiteY23-33894" fmla="*/ 803564 h 5680363"/>
              <a:gd name="connsiteX24-33895" fmla="*/ 374128 w 1630849"/>
              <a:gd name="connsiteY24-33896" fmla="*/ 609601 h 5680363"/>
              <a:gd name="connsiteX25-33897" fmla="*/ 568092 w 1630849"/>
              <a:gd name="connsiteY25-33898" fmla="*/ 637310 h 5680363"/>
              <a:gd name="connsiteX26-33899" fmla="*/ 609655 w 1630849"/>
              <a:gd name="connsiteY26-33900" fmla="*/ 360219 h 5680363"/>
              <a:gd name="connsiteX27-33901" fmla="*/ 775910 w 1630849"/>
              <a:gd name="connsiteY27-33902" fmla="*/ 415637 h 5680363"/>
              <a:gd name="connsiteX28-33903" fmla="*/ 1080710 w 1630849"/>
              <a:gd name="connsiteY28-33904" fmla="*/ 290946 h 5680363"/>
              <a:gd name="connsiteX29-33905" fmla="*/ 1025293 w 1630849"/>
              <a:gd name="connsiteY29-33906" fmla="*/ 152399 h 5680363"/>
              <a:gd name="connsiteX30-33907" fmla="*/ 1011437 w 1630849"/>
              <a:gd name="connsiteY30-33908" fmla="*/ 360219 h 5680363"/>
              <a:gd name="connsiteX31-33909" fmla="*/ 1039146 w 1630849"/>
              <a:gd name="connsiteY31-33910" fmla="*/ 623455 h 5680363"/>
              <a:gd name="connsiteX32-33911" fmla="*/ 1080709 w 1630849"/>
              <a:gd name="connsiteY32-33912" fmla="*/ 762001 h 5680363"/>
              <a:gd name="connsiteX33-33913" fmla="*/ 928310 w 1630849"/>
              <a:gd name="connsiteY33-33914" fmla="*/ 886691 h 5680363"/>
              <a:gd name="connsiteX34-33915" fmla="*/ 1108419 w 1630849"/>
              <a:gd name="connsiteY34-33916" fmla="*/ 955964 h 5680363"/>
              <a:gd name="connsiteX35-33917" fmla="*/ 789764 w 1630849"/>
              <a:gd name="connsiteY35-33918" fmla="*/ 1066801 h 5680363"/>
              <a:gd name="connsiteX36-33919" fmla="*/ 775909 w 1630849"/>
              <a:gd name="connsiteY36-33920" fmla="*/ 1163782 h 5680363"/>
              <a:gd name="connsiteX37-33921" fmla="*/ 1025292 w 1630849"/>
              <a:gd name="connsiteY37-33922" fmla="*/ 1011382 h 5680363"/>
              <a:gd name="connsiteX38-33923" fmla="*/ 1080710 w 1630849"/>
              <a:gd name="connsiteY38-33924" fmla="*/ 775855 h 5680363"/>
              <a:gd name="connsiteX39-33925" fmla="*/ 1011437 w 1630849"/>
              <a:gd name="connsiteY39-33926" fmla="*/ 568037 h 5680363"/>
              <a:gd name="connsiteX40-33927" fmla="*/ 1025292 w 1630849"/>
              <a:gd name="connsiteY40-33928" fmla="*/ 332510 h 5680363"/>
              <a:gd name="connsiteX41-33929" fmla="*/ 734346 w 1630849"/>
              <a:gd name="connsiteY41-33930" fmla="*/ 429491 h 5680363"/>
              <a:gd name="connsiteX42-33931" fmla="*/ 595801 w 1630849"/>
              <a:gd name="connsiteY42-33932" fmla="*/ 346364 h 5680363"/>
              <a:gd name="connsiteX43-33933" fmla="*/ 554237 w 1630849"/>
              <a:gd name="connsiteY43-33934" fmla="*/ 665019 h 5680363"/>
              <a:gd name="connsiteX44-33935" fmla="*/ 568092 w 1630849"/>
              <a:gd name="connsiteY44-33936" fmla="*/ 678873 h 5680363"/>
              <a:gd name="connsiteX45-33937" fmla="*/ 429546 w 1630849"/>
              <a:gd name="connsiteY45-33938" fmla="*/ 581892 h 5680363"/>
              <a:gd name="connsiteX46-33939" fmla="*/ 415693 w 1630849"/>
              <a:gd name="connsiteY46-33940" fmla="*/ 1066800 h 5680363"/>
              <a:gd name="connsiteX47-33941" fmla="*/ 498820 w 1630849"/>
              <a:gd name="connsiteY47-33942" fmla="*/ 1094509 h 5680363"/>
              <a:gd name="connsiteX48-33943" fmla="*/ 609656 w 1630849"/>
              <a:gd name="connsiteY48-33944" fmla="*/ 1108363 h 5680363"/>
              <a:gd name="connsiteX49-33945" fmla="*/ 692784 w 1630849"/>
              <a:gd name="connsiteY49-33946" fmla="*/ 1136072 h 5680363"/>
              <a:gd name="connsiteX50-33947" fmla="*/ 734347 w 1630849"/>
              <a:gd name="connsiteY50-33948" fmla="*/ 1163781 h 5680363"/>
              <a:gd name="connsiteX51-33949" fmla="*/ 817474 w 1630849"/>
              <a:gd name="connsiteY51-33950" fmla="*/ 1191490 h 5680363"/>
              <a:gd name="connsiteX52-33951" fmla="*/ 845184 w 1630849"/>
              <a:gd name="connsiteY52-33952" fmla="*/ 1219200 h 5680363"/>
              <a:gd name="connsiteX53-33953" fmla="*/ 886747 w 1630849"/>
              <a:gd name="connsiteY53-33954" fmla="*/ 1233054 h 5680363"/>
              <a:gd name="connsiteX54-33955" fmla="*/ 1094565 w 1630849"/>
              <a:gd name="connsiteY54-33956" fmla="*/ 1967344 h 5680363"/>
              <a:gd name="connsiteX55-33957" fmla="*/ 942164 w 1630849"/>
              <a:gd name="connsiteY55-33958" fmla="*/ 1454728 h 5680363"/>
              <a:gd name="connsiteX56-33959" fmla="*/ 789765 w 1630849"/>
              <a:gd name="connsiteY56-33960" fmla="*/ 1288472 h 5680363"/>
              <a:gd name="connsiteX57-33961" fmla="*/ 734347 w 1630849"/>
              <a:gd name="connsiteY57-33962" fmla="*/ 1302327 h 5680363"/>
              <a:gd name="connsiteX58-33963" fmla="*/ 526529 w 1630849"/>
              <a:gd name="connsiteY58-33964" fmla="*/ 1288472 h 5680363"/>
              <a:gd name="connsiteX59-33965" fmla="*/ 443402 w 1630849"/>
              <a:gd name="connsiteY59-33966" fmla="*/ 1246909 h 5680363"/>
              <a:gd name="connsiteX60-33967" fmla="*/ 401838 w 1630849"/>
              <a:gd name="connsiteY60-33968" fmla="*/ 1233054 h 5680363"/>
              <a:gd name="connsiteX61-33969" fmla="*/ 360274 w 1630849"/>
              <a:gd name="connsiteY61-33970" fmla="*/ 1191490 h 5680363"/>
              <a:gd name="connsiteX62-33971" fmla="*/ 277147 w 1630849"/>
              <a:gd name="connsiteY62-33972" fmla="*/ 1246909 h 5680363"/>
              <a:gd name="connsiteX63-33973" fmla="*/ 263293 w 1630849"/>
              <a:gd name="connsiteY63-33974" fmla="*/ 1288472 h 5680363"/>
              <a:gd name="connsiteX64-33975" fmla="*/ 207874 w 1630849"/>
              <a:gd name="connsiteY64-33976" fmla="*/ 1371600 h 5680363"/>
              <a:gd name="connsiteX65-33977" fmla="*/ 180165 w 1630849"/>
              <a:gd name="connsiteY65-33978" fmla="*/ 1468581 h 5680363"/>
              <a:gd name="connsiteX66-33979" fmla="*/ 124747 w 1630849"/>
              <a:gd name="connsiteY66-33980" fmla="*/ 1551709 h 5680363"/>
              <a:gd name="connsiteX67-33981" fmla="*/ 69329 w 1630849"/>
              <a:gd name="connsiteY67-33982" fmla="*/ 1717963 h 5680363"/>
              <a:gd name="connsiteX68-33983" fmla="*/ 55474 w 1630849"/>
              <a:gd name="connsiteY68-33984" fmla="*/ 1759527 h 5680363"/>
              <a:gd name="connsiteX69-33985" fmla="*/ 41620 w 1630849"/>
              <a:gd name="connsiteY69-33986" fmla="*/ 1801090 h 5680363"/>
              <a:gd name="connsiteX70-33987" fmla="*/ 27765 w 1630849"/>
              <a:gd name="connsiteY70-33988" fmla="*/ 2064327 h 5680363"/>
              <a:gd name="connsiteX71-33989" fmla="*/ 13911 w 1630849"/>
              <a:gd name="connsiteY71-33990" fmla="*/ 2105890 h 5680363"/>
              <a:gd name="connsiteX72-33991" fmla="*/ 69328 w 1630849"/>
              <a:gd name="connsiteY72-33992" fmla="*/ 2576946 h 5680363"/>
              <a:gd name="connsiteX73-33993" fmla="*/ 56 w 1630849"/>
              <a:gd name="connsiteY73-33994" fmla="*/ 2798618 h 5680363"/>
              <a:gd name="connsiteX74-33995" fmla="*/ 13911 w 1630849"/>
              <a:gd name="connsiteY74-33996" fmla="*/ 2840181 h 5680363"/>
              <a:gd name="connsiteX75-33997" fmla="*/ 83184 w 1630849"/>
              <a:gd name="connsiteY75-33998" fmla="*/ 2854036 h 5680363"/>
              <a:gd name="connsiteX76-33999" fmla="*/ 138602 w 1630849"/>
              <a:gd name="connsiteY76-34000" fmla="*/ 2867890 h 5680363"/>
              <a:gd name="connsiteX77-34001" fmla="*/ 221729 w 1630849"/>
              <a:gd name="connsiteY77-34002" fmla="*/ 2840181 h 5680363"/>
              <a:gd name="connsiteX78-34003" fmla="*/ 277147 w 1630849"/>
              <a:gd name="connsiteY78-34004" fmla="*/ 2812472 h 5680363"/>
              <a:gd name="connsiteX79-34005" fmla="*/ 332565 w 1630849"/>
              <a:gd name="connsiteY79-34006" fmla="*/ 2798618 h 5680363"/>
              <a:gd name="connsiteX80-34007" fmla="*/ 457256 w 1630849"/>
              <a:gd name="connsiteY80-34008" fmla="*/ 2770909 h 5680363"/>
              <a:gd name="connsiteX81-34009" fmla="*/ 471111 w 1630849"/>
              <a:gd name="connsiteY81-34010" fmla="*/ 2729345 h 5680363"/>
              <a:gd name="connsiteX82-34011" fmla="*/ 387984 w 1630849"/>
              <a:gd name="connsiteY82-34012" fmla="*/ 2729345 h 5680363"/>
              <a:gd name="connsiteX83-34013" fmla="*/ 277147 w 1630849"/>
              <a:gd name="connsiteY83-34014" fmla="*/ 2812472 h 5680363"/>
              <a:gd name="connsiteX84-34015" fmla="*/ 221729 w 1630849"/>
              <a:gd name="connsiteY84-34016" fmla="*/ 2895600 h 5680363"/>
              <a:gd name="connsiteX85-34017" fmla="*/ 249438 w 1630849"/>
              <a:gd name="connsiteY85-34018" fmla="*/ 2937163 h 5680363"/>
              <a:gd name="connsiteX86-34019" fmla="*/ 332565 w 1630849"/>
              <a:gd name="connsiteY86-34020" fmla="*/ 2964872 h 5680363"/>
              <a:gd name="connsiteX87-34021" fmla="*/ 512674 w 1630849"/>
              <a:gd name="connsiteY87-34022" fmla="*/ 2951018 h 5680363"/>
              <a:gd name="connsiteX88-34023" fmla="*/ 637365 w 1630849"/>
              <a:gd name="connsiteY88-34024" fmla="*/ 2881746 h 5680363"/>
              <a:gd name="connsiteX89-34025" fmla="*/ 845184 w 1630849"/>
              <a:gd name="connsiteY89-34026" fmla="*/ 2909454 h 5680363"/>
              <a:gd name="connsiteX90-34027" fmla="*/ 623510 w 1630849"/>
              <a:gd name="connsiteY90-34028" fmla="*/ 2770908 h 5680363"/>
              <a:gd name="connsiteX91-34029" fmla="*/ 1011438 w 1630849"/>
              <a:gd name="connsiteY91-34030" fmla="*/ 2923309 h 5680363"/>
              <a:gd name="connsiteX92-34031" fmla="*/ 1011438 w 1630849"/>
              <a:gd name="connsiteY92-34032" fmla="*/ 2563091 h 5680363"/>
              <a:gd name="connsiteX93-34033" fmla="*/ 775911 w 1630849"/>
              <a:gd name="connsiteY93-34034" fmla="*/ 2438401 h 5680363"/>
              <a:gd name="connsiteX94-34035" fmla="*/ 471111 w 1630849"/>
              <a:gd name="connsiteY94-34036" fmla="*/ 2175163 h 5680363"/>
              <a:gd name="connsiteX95-34037" fmla="*/ 1149984 w 1630849"/>
              <a:gd name="connsiteY95-34038" fmla="*/ 2521528 h 5680363"/>
              <a:gd name="connsiteX96-34039" fmla="*/ 1454783 w 1630849"/>
              <a:gd name="connsiteY96-34040" fmla="*/ 1870364 h 5680363"/>
              <a:gd name="connsiteX97-34041" fmla="*/ 1330092 w 1630849"/>
              <a:gd name="connsiteY97-34042" fmla="*/ 1551710 h 5680363"/>
              <a:gd name="connsiteX98-34043" fmla="*/ 1357800 w 1630849"/>
              <a:gd name="connsiteY98-34044" fmla="*/ 1316182 h 5680363"/>
              <a:gd name="connsiteX99-34045" fmla="*/ 1371655 w 1630849"/>
              <a:gd name="connsiteY99-34046" fmla="*/ 1080655 h 5680363"/>
              <a:gd name="connsiteX100-34047" fmla="*/ 997583 w 1630849"/>
              <a:gd name="connsiteY100-34048" fmla="*/ 1039091 h 5680363"/>
              <a:gd name="connsiteX101-34049" fmla="*/ 1343946 w 1630849"/>
              <a:gd name="connsiteY101-34050" fmla="*/ 1080655 h 5680363"/>
              <a:gd name="connsiteX102-34051" fmla="*/ 1399364 w 1630849"/>
              <a:gd name="connsiteY102-34052" fmla="*/ 1357746 h 5680363"/>
              <a:gd name="connsiteX103-34053" fmla="*/ 1537910 w 1630849"/>
              <a:gd name="connsiteY103-34054" fmla="*/ 1302327 h 5680363"/>
              <a:gd name="connsiteX104-34055" fmla="*/ 1399364 w 1630849"/>
              <a:gd name="connsiteY104-34056" fmla="*/ 983673 h 5680363"/>
              <a:gd name="connsiteX105-34057" fmla="*/ 1136128 w 1630849"/>
              <a:gd name="connsiteY105-34058" fmla="*/ 928255 h 5680363"/>
              <a:gd name="connsiteX106-34059" fmla="*/ 1094564 w 1630849"/>
              <a:gd name="connsiteY106-34060" fmla="*/ 858982 h 5680363"/>
              <a:gd name="connsiteX107-34061" fmla="*/ 1025291 w 1630849"/>
              <a:gd name="connsiteY107-34062" fmla="*/ 1052946 h 5680363"/>
              <a:gd name="connsiteX108-34063" fmla="*/ 1191545 w 1630849"/>
              <a:gd name="connsiteY108-34064" fmla="*/ 1634837 h 5680363"/>
              <a:gd name="connsiteX109-34065" fmla="*/ 1177692 w 1630849"/>
              <a:gd name="connsiteY109-34066" fmla="*/ 1371601 h 5680363"/>
              <a:gd name="connsiteX110-34067" fmla="*/ 914455 w 1630849"/>
              <a:gd name="connsiteY110-34068" fmla="*/ 1454727 h 5680363"/>
              <a:gd name="connsiteX111-34069" fmla="*/ 1136128 w 1630849"/>
              <a:gd name="connsiteY111-34070" fmla="*/ 1524001 h 5680363"/>
              <a:gd name="connsiteX112-34071" fmla="*/ 1066855 w 1630849"/>
              <a:gd name="connsiteY112-34072" fmla="*/ 1828801 h 5680363"/>
              <a:gd name="connsiteX113-34073" fmla="*/ 1011437 w 1630849"/>
              <a:gd name="connsiteY113-34074" fmla="*/ 2008910 h 5680363"/>
              <a:gd name="connsiteX114-34075" fmla="*/ 1066855 w 1630849"/>
              <a:gd name="connsiteY114-34076" fmla="*/ 2064328 h 5680363"/>
              <a:gd name="connsiteX115-34077" fmla="*/ 623510 w 1630849"/>
              <a:gd name="connsiteY115-34078" fmla="*/ 1524001 h 5680363"/>
              <a:gd name="connsiteX116-34079" fmla="*/ 748201 w 1630849"/>
              <a:gd name="connsiteY116-34080" fmla="*/ 1648691 h 5680363"/>
              <a:gd name="connsiteX117-34081" fmla="*/ 942166 w 1630849"/>
              <a:gd name="connsiteY117-34082" fmla="*/ 1981200 h 5680363"/>
              <a:gd name="connsiteX118-34083" fmla="*/ 1080710 w 1630849"/>
              <a:gd name="connsiteY118-34084" fmla="*/ 1745673 h 5680363"/>
              <a:gd name="connsiteX119-34085" fmla="*/ 1233110 w 1630849"/>
              <a:gd name="connsiteY119-34086" fmla="*/ 1551710 h 5680363"/>
              <a:gd name="connsiteX120-34087" fmla="*/ 1440927 w 1630849"/>
              <a:gd name="connsiteY120-34088" fmla="*/ 1690255 h 5680363"/>
              <a:gd name="connsiteX121-34089" fmla="*/ 1260818 w 1630849"/>
              <a:gd name="connsiteY121-34090" fmla="*/ 1482437 h 5680363"/>
              <a:gd name="connsiteX122-34091" fmla="*/ 1316237 w 1630849"/>
              <a:gd name="connsiteY122-34092" fmla="*/ 1468582 h 5680363"/>
              <a:gd name="connsiteX123-34093" fmla="*/ 1482493 w 1630849"/>
              <a:gd name="connsiteY123-34094" fmla="*/ 1385456 h 5680363"/>
              <a:gd name="connsiteX124-34095" fmla="*/ 1607183 w 1630849"/>
              <a:gd name="connsiteY124-34096" fmla="*/ 1634837 h 5680363"/>
              <a:gd name="connsiteX125-34097" fmla="*/ 1496346 w 1630849"/>
              <a:gd name="connsiteY125-34098" fmla="*/ 1704110 h 5680363"/>
              <a:gd name="connsiteX126-34099" fmla="*/ 1621037 w 1630849"/>
              <a:gd name="connsiteY126-34100" fmla="*/ 1676401 h 5680363"/>
              <a:gd name="connsiteX127-34101" fmla="*/ 1607184 w 1630849"/>
              <a:gd name="connsiteY127-34102" fmla="*/ 1870364 h 5680363"/>
              <a:gd name="connsiteX128-34103" fmla="*/ 1177693 w 1630849"/>
              <a:gd name="connsiteY128-34104" fmla="*/ 1620983 h 5680363"/>
              <a:gd name="connsiteX129-34105" fmla="*/ 1440928 w 1630849"/>
              <a:gd name="connsiteY129-34106" fmla="*/ 1787237 h 5680363"/>
              <a:gd name="connsiteX130-34107" fmla="*/ 1260820 w 1630849"/>
              <a:gd name="connsiteY130-34108" fmla="*/ 2313710 h 5680363"/>
              <a:gd name="connsiteX131-34109" fmla="*/ 1177693 w 1630849"/>
              <a:gd name="connsiteY131-34110" fmla="*/ 2507673 h 5680363"/>
              <a:gd name="connsiteX132-34111" fmla="*/ 1053002 w 1630849"/>
              <a:gd name="connsiteY132-34112" fmla="*/ 2521528 h 5680363"/>
              <a:gd name="connsiteX133-34113" fmla="*/ 1011438 w 1630849"/>
              <a:gd name="connsiteY133-34114" fmla="*/ 3048000 h 5680363"/>
              <a:gd name="connsiteX134-34115" fmla="*/ 291002 w 1630849"/>
              <a:gd name="connsiteY134-34116" fmla="*/ 3034145 h 5680363"/>
              <a:gd name="connsiteX135-34117" fmla="*/ 235584 w 1630849"/>
              <a:gd name="connsiteY135-34118" fmla="*/ 3020290 h 5680363"/>
              <a:gd name="connsiteX136-34119" fmla="*/ 124747 w 1630849"/>
              <a:gd name="connsiteY136-34120" fmla="*/ 3006436 h 5680363"/>
              <a:gd name="connsiteX137-34121" fmla="*/ 83184 w 1630849"/>
              <a:gd name="connsiteY137-34122" fmla="*/ 2895600 h 5680363"/>
              <a:gd name="connsiteX138-34123" fmla="*/ 55474 w 1630849"/>
              <a:gd name="connsiteY138-34124" fmla="*/ 2854036 h 5680363"/>
              <a:gd name="connsiteX139-34125" fmla="*/ 69329 w 1630849"/>
              <a:gd name="connsiteY139-34126" fmla="*/ 2895600 h 5680363"/>
              <a:gd name="connsiteX140-34127" fmla="*/ 83184 w 1630849"/>
              <a:gd name="connsiteY140-34128" fmla="*/ 3255818 h 5680363"/>
              <a:gd name="connsiteX141-34129" fmla="*/ 110893 w 1630849"/>
              <a:gd name="connsiteY141-34130" fmla="*/ 3297381 h 5680363"/>
              <a:gd name="connsiteX142-34131" fmla="*/ 124747 w 1630849"/>
              <a:gd name="connsiteY142-34132" fmla="*/ 3338945 h 5680363"/>
              <a:gd name="connsiteX143-34133" fmla="*/ 138602 w 1630849"/>
              <a:gd name="connsiteY143-34134" fmla="*/ 3574472 h 5680363"/>
              <a:gd name="connsiteX144-34135" fmla="*/ 180165 w 1630849"/>
              <a:gd name="connsiteY144-34136" fmla="*/ 3657600 h 5680363"/>
              <a:gd name="connsiteX145-34137" fmla="*/ 207874 w 1630849"/>
              <a:gd name="connsiteY145-34138" fmla="*/ 3740727 h 5680363"/>
              <a:gd name="connsiteX146-34139" fmla="*/ 263293 w 1630849"/>
              <a:gd name="connsiteY146-34140" fmla="*/ 3810000 h 5680363"/>
              <a:gd name="connsiteX147-34141" fmla="*/ 401838 w 1630849"/>
              <a:gd name="connsiteY147-34142" fmla="*/ 4544290 h 5680363"/>
              <a:gd name="connsiteX148-34143" fmla="*/ 471111 w 1630849"/>
              <a:gd name="connsiteY148-34144" fmla="*/ 5583382 h 5680363"/>
              <a:gd name="connsiteX149-34145" fmla="*/ 443402 w 1630849"/>
              <a:gd name="connsiteY149-34146" fmla="*/ 5181601 h 5680363"/>
              <a:gd name="connsiteX150-34147" fmla="*/ 332565 w 1630849"/>
              <a:gd name="connsiteY150-34148" fmla="*/ 3976254 h 5680363"/>
              <a:gd name="connsiteX151-34149" fmla="*/ 207874 w 1630849"/>
              <a:gd name="connsiteY151-34150" fmla="*/ 5264727 h 5680363"/>
              <a:gd name="connsiteX152-34151" fmla="*/ 166311 w 1630849"/>
              <a:gd name="connsiteY152-34152" fmla="*/ 5541818 h 5680363"/>
              <a:gd name="connsiteX153-34153" fmla="*/ 138602 w 1630849"/>
              <a:gd name="connsiteY153-34154" fmla="*/ 5583381 h 5680363"/>
              <a:gd name="connsiteX154-34155" fmla="*/ 304856 w 1630849"/>
              <a:gd name="connsiteY154-34156" fmla="*/ 5611091 h 5680363"/>
              <a:gd name="connsiteX155-34157" fmla="*/ 706638 w 1630849"/>
              <a:gd name="connsiteY155-34158" fmla="*/ 5597237 h 5680363"/>
              <a:gd name="connsiteX156-34159" fmla="*/ 748202 w 1630849"/>
              <a:gd name="connsiteY156-34160" fmla="*/ 5389419 h 5680363"/>
              <a:gd name="connsiteX157-34161" fmla="*/ 748202 w 1630849"/>
              <a:gd name="connsiteY157-34162" fmla="*/ 3893128 h 5680363"/>
              <a:gd name="connsiteX158-34163" fmla="*/ 706638 w 1630849"/>
              <a:gd name="connsiteY158-34164" fmla="*/ 3075710 h 5680363"/>
              <a:gd name="connsiteX159-34165" fmla="*/ 845184 w 1630849"/>
              <a:gd name="connsiteY159-34166" fmla="*/ 3061855 h 5680363"/>
              <a:gd name="connsiteX160-34167" fmla="*/ 1011438 w 1630849"/>
              <a:gd name="connsiteY160-34168" fmla="*/ 3048001 h 5680363"/>
              <a:gd name="connsiteX161-34169" fmla="*/ 1053002 w 1630849"/>
              <a:gd name="connsiteY161-34170" fmla="*/ 3034146 h 5680363"/>
              <a:gd name="connsiteX162-34171" fmla="*/ 1080711 w 1630849"/>
              <a:gd name="connsiteY162-34172" fmla="*/ 3283528 h 5680363"/>
              <a:gd name="connsiteX163-34173" fmla="*/ 1149984 w 1630849"/>
              <a:gd name="connsiteY163-34174" fmla="*/ 3713020 h 5680363"/>
              <a:gd name="connsiteX164-34175" fmla="*/ 1177694 w 1630849"/>
              <a:gd name="connsiteY164-34176" fmla="*/ 4904510 h 5680363"/>
              <a:gd name="connsiteX165" fmla="*/ 1094564 w 1630849"/>
              <a:gd name="connsiteY165" fmla="*/ 5680363 h 5680363"/>
              <a:gd name="connsiteX0-34177" fmla="*/ 969874 w 1630849"/>
              <a:gd name="connsiteY0-34178" fmla="*/ 304800 h 5680363"/>
              <a:gd name="connsiteX1-34179" fmla="*/ 900602 w 1630849"/>
              <a:gd name="connsiteY1-34180" fmla="*/ 374072 h 5680363"/>
              <a:gd name="connsiteX2-34181" fmla="*/ 1094565 w 1630849"/>
              <a:gd name="connsiteY2-34182" fmla="*/ 277090 h 5680363"/>
              <a:gd name="connsiteX3-34183" fmla="*/ 1122274 w 1630849"/>
              <a:gd name="connsiteY3-34184" fmla="*/ 277090 h 5680363"/>
              <a:gd name="connsiteX4-34185" fmla="*/ 1025293 w 1630849"/>
              <a:gd name="connsiteY4-34186" fmla="*/ 124690 h 5680363"/>
              <a:gd name="connsiteX5-34187" fmla="*/ 956020 w 1630849"/>
              <a:gd name="connsiteY5-34188" fmla="*/ 69272 h 5680363"/>
              <a:gd name="connsiteX6-34189" fmla="*/ 831329 w 1630849"/>
              <a:gd name="connsiteY6-34190" fmla="*/ 0 h 5680363"/>
              <a:gd name="connsiteX7-34191" fmla="*/ 401838 w 1630849"/>
              <a:gd name="connsiteY7-34192" fmla="*/ 13854 h 5680363"/>
              <a:gd name="connsiteX8-34193" fmla="*/ 360274 w 1630849"/>
              <a:gd name="connsiteY8-34194" fmla="*/ 27709 h 5680363"/>
              <a:gd name="connsiteX9-34195" fmla="*/ 318711 w 1630849"/>
              <a:gd name="connsiteY9-34196" fmla="*/ 55418 h 5680363"/>
              <a:gd name="connsiteX10-34197" fmla="*/ 277147 w 1630849"/>
              <a:gd name="connsiteY10-34198" fmla="*/ 96981 h 5680363"/>
              <a:gd name="connsiteX11-34199" fmla="*/ 263293 w 1630849"/>
              <a:gd name="connsiteY11-34200" fmla="*/ 138545 h 5680363"/>
              <a:gd name="connsiteX12-34201" fmla="*/ 180165 w 1630849"/>
              <a:gd name="connsiteY12-34202" fmla="*/ 180109 h 5680363"/>
              <a:gd name="connsiteX13-34203" fmla="*/ 166311 w 1630849"/>
              <a:gd name="connsiteY13-34204" fmla="*/ 346363 h 5680363"/>
              <a:gd name="connsiteX14-34205" fmla="*/ 138602 w 1630849"/>
              <a:gd name="connsiteY14-34206" fmla="*/ 387927 h 5680363"/>
              <a:gd name="connsiteX15-34207" fmla="*/ 97038 w 1630849"/>
              <a:gd name="connsiteY15-34208" fmla="*/ 457200 h 5680363"/>
              <a:gd name="connsiteX16-34209" fmla="*/ 124747 w 1630849"/>
              <a:gd name="connsiteY16-34210" fmla="*/ 498763 h 5680363"/>
              <a:gd name="connsiteX17-34211" fmla="*/ 207874 w 1630849"/>
              <a:gd name="connsiteY17-34212" fmla="*/ 526472 h 5680363"/>
              <a:gd name="connsiteX18-34213" fmla="*/ 235584 w 1630849"/>
              <a:gd name="connsiteY18-34214" fmla="*/ 568036 h 5680363"/>
              <a:gd name="connsiteX19-34215" fmla="*/ 249438 w 1630849"/>
              <a:gd name="connsiteY19-34216" fmla="*/ 678872 h 5680363"/>
              <a:gd name="connsiteX20-34217" fmla="*/ 291002 w 1630849"/>
              <a:gd name="connsiteY20-34218" fmla="*/ 692727 h 5680363"/>
              <a:gd name="connsiteX21-34219" fmla="*/ 332565 w 1630849"/>
              <a:gd name="connsiteY21-34220" fmla="*/ 720436 h 5680363"/>
              <a:gd name="connsiteX22-34221" fmla="*/ 346420 w 1630849"/>
              <a:gd name="connsiteY22-34222" fmla="*/ 762000 h 5680363"/>
              <a:gd name="connsiteX23-34223" fmla="*/ 443401 w 1630849"/>
              <a:gd name="connsiteY23-34224" fmla="*/ 803564 h 5680363"/>
              <a:gd name="connsiteX24-34225" fmla="*/ 374128 w 1630849"/>
              <a:gd name="connsiteY24-34226" fmla="*/ 609601 h 5680363"/>
              <a:gd name="connsiteX25-34227" fmla="*/ 568092 w 1630849"/>
              <a:gd name="connsiteY25-34228" fmla="*/ 637310 h 5680363"/>
              <a:gd name="connsiteX26-34229" fmla="*/ 609655 w 1630849"/>
              <a:gd name="connsiteY26-34230" fmla="*/ 360219 h 5680363"/>
              <a:gd name="connsiteX27-34231" fmla="*/ 775910 w 1630849"/>
              <a:gd name="connsiteY27-34232" fmla="*/ 415637 h 5680363"/>
              <a:gd name="connsiteX28-34233" fmla="*/ 1080710 w 1630849"/>
              <a:gd name="connsiteY28-34234" fmla="*/ 290946 h 5680363"/>
              <a:gd name="connsiteX29-34235" fmla="*/ 1025293 w 1630849"/>
              <a:gd name="connsiteY29-34236" fmla="*/ 152399 h 5680363"/>
              <a:gd name="connsiteX30-34237" fmla="*/ 1011437 w 1630849"/>
              <a:gd name="connsiteY30-34238" fmla="*/ 360219 h 5680363"/>
              <a:gd name="connsiteX31-34239" fmla="*/ 1039146 w 1630849"/>
              <a:gd name="connsiteY31-34240" fmla="*/ 623455 h 5680363"/>
              <a:gd name="connsiteX32-34241" fmla="*/ 1080709 w 1630849"/>
              <a:gd name="connsiteY32-34242" fmla="*/ 762001 h 5680363"/>
              <a:gd name="connsiteX33-34243" fmla="*/ 928310 w 1630849"/>
              <a:gd name="connsiteY33-34244" fmla="*/ 886691 h 5680363"/>
              <a:gd name="connsiteX34-34245" fmla="*/ 1108419 w 1630849"/>
              <a:gd name="connsiteY34-34246" fmla="*/ 955964 h 5680363"/>
              <a:gd name="connsiteX35-34247" fmla="*/ 789764 w 1630849"/>
              <a:gd name="connsiteY35-34248" fmla="*/ 1066801 h 5680363"/>
              <a:gd name="connsiteX36-34249" fmla="*/ 775909 w 1630849"/>
              <a:gd name="connsiteY36-34250" fmla="*/ 1163782 h 5680363"/>
              <a:gd name="connsiteX37-34251" fmla="*/ 1025292 w 1630849"/>
              <a:gd name="connsiteY37-34252" fmla="*/ 1011382 h 5680363"/>
              <a:gd name="connsiteX38-34253" fmla="*/ 1080710 w 1630849"/>
              <a:gd name="connsiteY38-34254" fmla="*/ 775855 h 5680363"/>
              <a:gd name="connsiteX39-34255" fmla="*/ 1011437 w 1630849"/>
              <a:gd name="connsiteY39-34256" fmla="*/ 568037 h 5680363"/>
              <a:gd name="connsiteX40-34257" fmla="*/ 1025292 w 1630849"/>
              <a:gd name="connsiteY40-34258" fmla="*/ 332510 h 5680363"/>
              <a:gd name="connsiteX41-34259" fmla="*/ 734346 w 1630849"/>
              <a:gd name="connsiteY41-34260" fmla="*/ 429491 h 5680363"/>
              <a:gd name="connsiteX42-34261" fmla="*/ 595801 w 1630849"/>
              <a:gd name="connsiteY42-34262" fmla="*/ 346364 h 5680363"/>
              <a:gd name="connsiteX43-34263" fmla="*/ 554237 w 1630849"/>
              <a:gd name="connsiteY43-34264" fmla="*/ 665019 h 5680363"/>
              <a:gd name="connsiteX44-34265" fmla="*/ 568092 w 1630849"/>
              <a:gd name="connsiteY44-34266" fmla="*/ 678873 h 5680363"/>
              <a:gd name="connsiteX45-34267" fmla="*/ 429546 w 1630849"/>
              <a:gd name="connsiteY45-34268" fmla="*/ 581892 h 5680363"/>
              <a:gd name="connsiteX46-34269" fmla="*/ 415693 w 1630849"/>
              <a:gd name="connsiteY46-34270" fmla="*/ 1066800 h 5680363"/>
              <a:gd name="connsiteX47-34271" fmla="*/ 498820 w 1630849"/>
              <a:gd name="connsiteY47-34272" fmla="*/ 1094509 h 5680363"/>
              <a:gd name="connsiteX48-34273" fmla="*/ 609656 w 1630849"/>
              <a:gd name="connsiteY48-34274" fmla="*/ 1108363 h 5680363"/>
              <a:gd name="connsiteX49-34275" fmla="*/ 692784 w 1630849"/>
              <a:gd name="connsiteY49-34276" fmla="*/ 1136072 h 5680363"/>
              <a:gd name="connsiteX50-34277" fmla="*/ 734347 w 1630849"/>
              <a:gd name="connsiteY50-34278" fmla="*/ 1163781 h 5680363"/>
              <a:gd name="connsiteX51-34279" fmla="*/ 817474 w 1630849"/>
              <a:gd name="connsiteY51-34280" fmla="*/ 1191490 h 5680363"/>
              <a:gd name="connsiteX52-34281" fmla="*/ 845184 w 1630849"/>
              <a:gd name="connsiteY52-34282" fmla="*/ 1219200 h 5680363"/>
              <a:gd name="connsiteX53-34283" fmla="*/ 886747 w 1630849"/>
              <a:gd name="connsiteY53-34284" fmla="*/ 1233054 h 5680363"/>
              <a:gd name="connsiteX54-34285" fmla="*/ 1094565 w 1630849"/>
              <a:gd name="connsiteY54-34286" fmla="*/ 1967344 h 5680363"/>
              <a:gd name="connsiteX55-34287" fmla="*/ 942164 w 1630849"/>
              <a:gd name="connsiteY55-34288" fmla="*/ 1454728 h 5680363"/>
              <a:gd name="connsiteX56-34289" fmla="*/ 789765 w 1630849"/>
              <a:gd name="connsiteY56-34290" fmla="*/ 1288472 h 5680363"/>
              <a:gd name="connsiteX57-34291" fmla="*/ 734347 w 1630849"/>
              <a:gd name="connsiteY57-34292" fmla="*/ 1302327 h 5680363"/>
              <a:gd name="connsiteX58-34293" fmla="*/ 526529 w 1630849"/>
              <a:gd name="connsiteY58-34294" fmla="*/ 1288472 h 5680363"/>
              <a:gd name="connsiteX59-34295" fmla="*/ 443402 w 1630849"/>
              <a:gd name="connsiteY59-34296" fmla="*/ 1246909 h 5680363"/>
              <a:gd name="connsiteX60-34297" fmla="*/ 401838 w 1630849"/>
              <a:gd name="connsiteY60-34298" fmla="*/ 1233054 h 5680363"/>
              <a:gd name="connsiteX61-34299" fmla="*/ 360274 w 1630849"/>
              <a:gd name="connsiteY61-34300" fmla="*/ 1191490 h 5680363"/>
              <a:gd name="connsiteX62-34301" fmla="*/ 277147 w 1630849"/>
              <a:gd name="connsiteY62-34302" fmla="*/ 1246909 h 5680363"/>
              <a:gd name="connsiteX63-34303" fmla="*/ 263293 w 1630849"/>
              <a:gd name="connsiteY63-34304" fmla="*/ 1288472 h 5680363"/>
              <a:gd name="connsiteX64-34305" fmla="*/ 207874 w 1630849"/>
              <a:gd name="connsiteY64-34306" fmla="*/ 1371600 h 5680363"/>
              <a:gd name="connsiteX65-34307" fmla="*/ 180165 w 1630849"/>
              <a:gd name="connsiteY65-34308" fmla="*/ 1468581 h 5680363"/>
              <a:gd name="connsiteX66-34309" fmla="*/ 124747 w 1630849"/>
              <a:gd name="connsiteY66-34310" fmla="*/ 1551709 h 5680363"/>
              <a:gd name="connsiteX67-34311" fmla="*/ 69329 w 1630849"/>
              <a:gd name="connsiteY67-34312" fmla="*/ 1717963 h 5680363"/>
              <a:gd name="connsiteX68-34313" fmla="*/ 55474 w 1630849"/>
              <a:gd name="connsiteY68-34314" fmla="*/ 1759527 h 5680363"/>
              <a:gd name="connsiteX69-34315" fmla="*/ 41620 w 1630849"/>
              <a:gd name="connsiteY69-34316" fmla="*/ 1801090 h 5680363"/>
              <a:gd name="connsiteX70-34317" fmla="*/ 27765 w 1630849"/>
              <a:gd name="connsiteY70-34318" fmla="*/ 2064327 h 5680363"/>
              <a:gd name="connsiteX71-34319" fmla="*/ 13911 w 1630849"/>
              <a:gd name="connsiteY71-34320" fmla="*/ 2105890 h 5680363"/>
              <a:gd name="connsiteX72-34321" fmla="*/ 69328 w 1630849"/>
              <a:gd name="connsiteY72-34322" fmla="*/ 2576946 h 5680363"/>
              <a:gd name="connsiteX73-34323" fmla="*/ 56 w 1630849"/>
              <a:gd name="connsiteY73-34324" fmla="*/ 2798618 h 5680363"/>
              <a:gd name="connsiteX74-34325" fmla="*/ 13911 w 1630849"/>
              <a:gd name="connsiteY74-34326" fmla="*/ 2840181 h 5680363"/>
              <a:gd name="connsiteX75-34327" fmla="*/ 83184 w 1630849"/>
              <a:gd name="connsiteY75-34328" fmla="*/ 2854036 h 5680363"/>
              <a:gd name="connsiteX76-34329" fmla="*/ 138602 w 1630849"/>
              <a:gd name="connsiteY76-34330" fmla="*/ 2867890 h 5680363"/>
              <a:gd name="connsiteX77-34331" fmla="*/ 221729 w 1630849"/>
              <a:gd name="connsiteY77-34332" fmla="*/ 2840181 h 5680363"/>
              <a:gd name="connsiteX78-34333" fmla="*/ 277147 w 1630849"/>
              <a:gd name="connsiteY78-34334" fmla="*/ 2812472 h 5680363"/>
              <a:gd name="connsiteX79-34335" fmla="*/ 332565 w 1630849"/>
              <a:gd name="connsiteY79-34336" fmla="*/ 2798618 h 5680363"/>
              <a:gd name="connsiteX80-34337" fmla="*/ 457256 w 1630849"/>
              <a:gd name="connsiteY80-34338" fmla="*/ 2770909 h 5680363"/>
              <a:gd name="connsiteX81-34339" fmla="*/ 471111 w 1630849"/>
              <a:gd name="connsiteY81-34340" fmla="*/ 2729345 h 5680363"/>
              <a:gd name="connsiteX82-34341" fmla="*/ 387984 w 1630849"/>
              <a:gd name="connsiteY82-34342" fmla="*/ 2729345 h 5680363"/>
              <a:gd name="connsiteX83-34343" fmla="*/ 277147 w 1630849"/>
              <a:gd name="connsiteY83-34344" fmla="*/ 2812472 h 5680363"/>
              <a:gd name="connsiteX84-34345" fmla="*/ 221729 w 1630849"/>
              <a:gd name="connsiteY84-34346" fmla="*/ 2895600 h 5680363"/>
              <a:gd name="connsiteX85-34347" fmla="*/ 249438 w 1630849"/>
              <a:gd name="connsiteY85-34348" fmla="*/ 2937163 h 5680363"/>
              <a:gd name="connsiteX86-34349" fmla="*/ 332565 w 1630849"/>
              <a:gd name="connsiteY86-34350" fmla="*/ 2964872 h 5680363"/>
              <a:gd name="connsiteX87-34351" fmla="*/ 512674 w 1630849"/>
              <a:gd name="connsiteY87-34352" fmla="*/ 2951018 h 5680363"/>
              <a:gd name="connsiteX88-34353" fmla="*/ 637365 w 1630849"/>
              <a:gd name="connsiteY88-34354" fmla="*/ 2881746 h 5680363"/>
              <a:gd name="connsiteX89-34355" fmla="*/ 845184 w 1630849"/>
              <a:gd name="connsiteY89-34356" fmla="*/ 2909454 h 5680363"/>
              <a:gd name="connsiteX90-34357" fmla="*/ 623510 w 1630849"/>
              <a:gd name="connsiteY90-34358" fmla="*/ 2770908 h 5680363"/>
              <a:gd name="connsiteX91-34359" fmla="*/ 1011438 w 1630849"/>
              <a:gd name="connsiteY91-34360" fmla="*/ 2923309 h 5680363"/>
              <a:gd name="connsiteX92-34361" fmla="*/ 1011438 w 1630849"/>
              <a:gd name="connsiteY92-34362" fmla="*/ 2563091 h 5680363"/>
              <a:gd name="connsiteX93-34363" fmla="*/ 775911 w 1630849"/>
              <a:gd name="connsiteY93-34364" fmla="*/ 2438401 h 5680363"/>
              <a:gd name="connsiteX94-34365" fmla="*/ 471111 w 1630849"/>
              <a:gd name="connsiteY94-34366" fmla="*/ 2175163 h 5680363"/>
              <a:gd name="connsiteX95-34367" fmla="*/ 1149984 w 1630849"/>
              <a:gd name="connsiteY95-34368" fmla="*/ 2521528 h 5680363"/>
              <a:gd name="connsiteX96-34369" fmla="*/ 1454783 w 1630849"/>
              <a:gd name="connsiteY96-34370" fmla="*/ 1870364 h 5680363"/>
              <a:gd name="connsiteX97-34371" fmla="*/ 1330092 w 1630849"/>
              <a:gd name="connsiteY97-34372" fmla="*/ 1551710 h 5680363"/>
              <a:gd name="connsiteX98-34373" fmla="*/ 1357800 w 1630849"/>
              <a:gd name="connsiteY98-34374" fmla="*/ 1316182 h 5680363"/>
              <a:gd name="connsiteX99-34375" fmla="*/ 1371655 w 1630849"/>
              <a:gd name="connsiteY99-34376" fmla="*/ 1080655 h 5680363"/>
              <a:gd name="connsiteX100-34377" fmla="*/ 997583 w 1630849"/>
              <a:gd name="connsiteY100-34378" fmla="*/ 1039091 h 5680363"/>
              <a:gd name="connsiteX101-34379" fmla="*/ 1343946 w 1630849"/>
              <a:gd name="connsiteY101-34380" fmla="*/ 1080655 h 5680363"/>
              <a:gd name="connsiteX102-34381" fmla="*/ 1399364 w 1630849"/>
              <a:gd name="connsiteY102-34382" fmla="*/ 1357746 h 5680363"/>
              <a:gd name="connsiteX103-34383" fmla="*/ 1537910 w 1630849"/>
              <a:gd name="connsiteY103-34384" fmla="*/ 1302327 h 5680363"/>
              <a:gd name="connsiteX104-34385" fmla="*/ 1399364 w 1630849"/>
              <a:gd name="connsiteY104-34386" fmla="*/ 983673 h 5680363"/>
              <a:gd name="connsiteX105-34387" fmla="*/ 1136128 w 1630849"/>
              <a:gd name="connsiteY105-34388" fmla="*/ 928255 h 5680363"/>
              <a:gd name="connsiteX106-34389" fmla="*/ 1094564 w 1630849"/>
              <a:gd name="connsiteY106-34390" fmla="*/ 858982 h 5680363"/>
              <a:gd name="connsiteX107-34391" fmla="*/ 1025291 w 1630849"/>
              <a:gd name="connsiteY107-34392" fmla="*/ 1052946 h 5680363"/>
              <a:gd name="connsiteX108-34393" fmla="*/ 1191545 w 1630849"/>
              <a:gd name="connsiteY108-34394" fmla="*/ 1634837 h 5680363"/>
              <a:gd name="connsiteX109-34395" fmla="*/ 1177692 w 1630849"/>
              <a:gd name="connsiteY109-34396" fmla="*/ 1371601 h 5680363"/>
              <a:gd name="connsiteX110-34397" fmla="*/ 914455 w 1630849"/>
              <a:gd name="connsiteY110-34398" fmla="*/ 1454727 h 5680363"/>
              <a:gd name="connsiteX111-34399" fmla="*/ 1136128 w 1630849"/>
              <a:gd name="connsiteY111-34400" fmla="*/ 1524001 h 5680363"/>
              <a:gd name="connsiteX112-34401" fmla="*/ 1066855 w 1630849"/>
              <a:gd name="connsiteY112-34402" fmla="*/ 1828801 h 5680363"/>
              <a:gd name="connsiteX113-34403" fmla="*/ 1011437 w 1630849"/>
              <a:gd name="connsiteY113-34404" fmla="*/ 2008910 h 5680363"/>
              <a:gd name="connsiteX114-34405" fmla="*/ 1066855 w 1630849"/>
              <a:gd name="connsiteY114-34406" fmla="*/ 2064328 h 5680363"/>
              <a:gd name="connsiteX115-34407" fmla="*/ 623510 w 1630849"/>
              <a:gd name="connsiteY115-34408" fmla="*/ 1524001 h 5680363"/>
              <a:gd name="connsiteX116-34409" fmla="*/ 748201 w 1630849"/>
              <a:gd name="connsiteY116-34410" fmla="*/ 1648691 h 5680363"/>
              <a:gd name="connsiteX117-34411" fmla="*/ 942166 w 1630849"/>
              <a:gd name="connsiteY117-34412" fmla="*/ 1981200 h 5680363"/>
              <a:gd name="connsiteX118-34413" fmla="*/ 1080710 w 1630849"/>
              <a:gd name="connsiteY118-34414" fmla="*/ 1745673 h 5680363"/>
              <a:gd name="connsiteX119-34415" fmla="*/ 1233110 w 1630849"/>
              <a:gd name="connsiteY119-34416" fmla="*/ 1551710 h 5680363"/>
              <a:gd name="connsiteX120-34417" fmla="*/ 1440927 w 1630849"/>
              <a:gd name="connsiteY120-34418" fmla="*/ 1690255 h 5680363"/>
              <a:gd name="connsiteX121-34419" fmla="*/ 1260818 w 1630849"/>
              <a:gd name="connsiteY121-34420" fmla="*/ 1482437 h 5680363"/>
              <a:gd name="connsiteX122-34421" fmla="*/ 1316237 w 1630849"/>
              <a:gd name="connsiteY122-34422" fmla="*/ 1468582 h 5680363"/>
              <a:gd name="connsiteX123-34423" fmla="*/ 1482493 w 1630849"/>
              <a:gd name="connsiteY123-34424" fmla="*/ 1385456 h 5680363"/>
              <a:gd name="connsiteX124-34425" fmla="*/ 1607183 w 1630849"/>
              <a:gd name="connsiteY124-34426" fmla="*/ 1634837 h 5680363"/>
              <a:gd name="connsiteX125-34427" fmla="*/ 1496346 w 1630849"/>
              <a:gd name="connsiteY125-34428" fmla="*/ 1704110 h 5680363"/>
              <a:gd name="connsiteX126-34429" fmla="*/ 1621037 w 1630849"/>
              <a:gd name="connsiteY126-34430" fmla="*/ 1676401 h 5680363"/>
              <a:gd name="connsiteX127-34431" fmla="*/ 1607184 w 1630849"/>
              <a:gd name="connsiteY127-34432" fmla="*/ 1870364 h 5680363"/>
              <a:gd name="connsiteX128-34433" fmla="*/ 997584 w 1630849"/>
              <a:gd name="connsiteY128-34434" fmla="*/ 1565565 h 5680363"/>
              <a:gd name="connsiteX129-34435" fmla="*/ 1440928 w 1630849"/>
              <a:gd name="connsiteY129-34436" fmla="*/ 1787237 h 5680363"/>
              <a:gd name="connsiteX130-34437" fmla="*/ 1260820 w 1630849"/>
              <a:gd name="connsiteY130-34438" fmla="*/ 2313710 h 5680363"/>
              <a:gd name="connsiteX131-34439" fmla="*/ 1177693 w 1630849"/>
              <a:gd name="connsiteY131-34440" fmla="*/ 2507673 h 5680363"/>
              <a:gd name="connsiteX132-34441" fmla="*/ 1053002 w 1630849"/>
              <a:gd name="connsiteY132-34442" fmla="*/ 2521528 h 5680363"/>
              <a:gd name="connsiteX133-34443" fmla="*/ 1011438 w 1630849"/>
              <a:gd name="connsiteY133-34444" fmla="*/ 3048000 h 5680363"/>
              <a:gd name="connsiteX134-34445" fmla="*/ 291002 w 1630849"/>
              <a:gd name="connsiteY134-34446" fmla="*/ 3034145 h 5680363"/>
              <a:gd name="connsiteX135-34447" fmla="*/ 235584 w 1630849"/>
              <a:gd name="connsiteY135-34448" fmla="*/ 3020290 h 5680363"/>
              <a:gd name="connsiteX136-34449" fmla="*/ 124747 w 1630849"/>
              <a:gd name="connsiteY136-34450" fmla="*/ 3006436 h 5680363"/>
              <a:gd name="connsiteX137-34451" fmla="*/ 83184 w 1630849"/>
              <a:gd name="connsiteY137-34452" fmla="*/ 2895600 h 5680363"/>
              <a:gd name="connsiteX138-34453" fmla="*/ 55474 w 1630849"/>
              <a:gd name="connsiteY138-34454" fmla="*/ 2854036 h 5680363"/>
              <a:gd name="connsiteX139-34455" fmla="*/ 69329 w 1630849"/>
              <a:gd name="connsiteY139-34456" fmla="*/ 2895600 h 5680363"/>
              <a:gd name="connsiteX140-34457" fmla="*/ 83184 w 1630849"/>
              <a:gd name="connsiteY140-34458" fmla="*/ 3255818 h 5680363"/>
              <a:gd name="connsiteX141-34459" fmla="*/ 110893 w 1630849"/>
              <a:gd name="connsiteY141-34460" fmla="*/ 3297381 h 5680363"/>
              <a:gd name="connsiteX142-34461" fmla="*/ 124747 w 1630849"/>
              <a:gd name="connsiteY142-34462" fmla="*/ 3338945 h 5680363"/>
              <a:gd name="connsiteX143-34463" fmla="*/ 138602 w 1630849"/>
              <a:gd name="connsiteY143-34464" fmla="*/ 3574472 h 5680363"/>
              <a:gd name="connsiteX144-34465" fmla="*/ 180165 w 1630849"/>
              <a:gd name="connsiteY144-34466" fmla="*/ 3657600 h 5680363"/>
              <a:gd name="connsiteX145-34467" fmla="*/ 207874 w 1630849"/>
              <a:gd name="connsiteY145-34468" fmla="*/ 3740727 h 5680363"/>
              <a:gd name="connsiteX146-34469" fmla="*/ 263293 w 1630849"/>
              <a:gd name="connsiteY146-34470" fmla="*/ 3810000 h 5680363"/>
              <a:gd name="connsiteX147-34471" fmla="*/ 401838 w 1630849"/>
              <a:gd name="connsiteY147-34472" fmla="*/ 4544290 h 5680363"/>
              <a:gd name="connsiteX148-34473" fmla="*/ 471111 w 1630849"/>
              <a:gd name="connsiteY148-34474" fmla="*/ 5583382 h 5680363"/>
              <a:gd name="connsiteX149-34475" fmla="*/ 443402 w 1630849"/>
              <a:gd name="connsiteY149-34476" fmla="*/ 5181601 h 5680363"/>
              <a:gd name="connsiteX150-34477" fmla="*/ 332565 w 1630849"/>
              <a:gd name="connsiteY150-34478" fmla="*/ 3976254 h 5680363"/>
              <a:gd name="connsiteX151-34479" fmla="*/ 207874 w 1630849"/>
              <a:gd name="connsiteY151-34480" fmla="*/ 5264727 h 5680363"/>
              <a:gd name="connsiteX152-34481" fmla="*/ 166311 w 1630849"/>
              <a:gd name="connsiteY152-34482" fmla="*/ 5541818 h 5680363"/>
              <a:gd name="connsiteX153-34483" fmla="*/ 138602 w 1630849"/>
              <a:gd name="connsiteY153-34484" fmla="*/ 5583381 h 5680363"/>
              <a:gd name="connsiteX154-34485" fmla="*/ 304856 w 1630849"/>
              <a:gd name="connsiteY154-34486" fmla="*/ 5611091 h 5680363"/>
              <a:gd name="connsiteX155-34487" fmla="*/ 706638 w 1630849"/>
              <a:gd name="connsiteY155-34488" fmla="*/ 5597237 h 5680363"/>
              <a:gd name="connsiteX156-34489" fmla="*/ 748202 w 1630849"/>
              <a:gd name="connsiteY156-34490" fmla="*/ 5389419 h 5680363"/>
              <a:gd name="connsiteX157-34491" fmla="*/ 748202 w 1630849"/>
              <a:gd name="connsiteY157-34492" fmla="*/ 3893128 h 5680363"/>
              <a:gd name="connsiteX158-34493" fmla="*/ 706638 w 1630849"/>
              <a:gd name="connsiteY158-34494" fmla="*/ 3075710 h 5680363"/>
              <a:gd name="connsiteX159-34495" fmla="*/ 845184 w 1630849"/>
              <a:gd name="connsiteY159-34496" fmla="*/ 3061855 h 5680363"/>
              <a:gd name="connsiteX160-34497" fmla="*/ 1011438 w 1630849"/>
              <a:gd name="connsiteY160-34498" fmla="*/ 3048001 h 5680363"/>
              <a:gd name="connsiteX161-34499" fmla="*/ 1053002 w 1630849"/>
              <a:gd name="connsiteY161-34500" fmla="*/ 3034146 h 5680363"/>
              <a:gd name="connsiteX162-34501" fmla="*/ 1080711 w 1630849"/>
              <a:gd name="connsiteY162-34502" fmla="*/ 3283528 h 5680363"/>
              <a:gd name="connsiteX163-34503" fmla="*/ 1149984 w 1630849"/>
              <a:gd name="connsiteY163-34504" fmla="*/ 3713020 h 5680363"/>
              <a:gd name="connsiteX164-34505" fmla="*/ 1177694 w 1630849"/>
              <a:gd name="connsiteY164-34506" fmla="*/ 4904510 h 5680363"/>
              <a:gd name="connsiteX165-34507" fmla="*/ 1094564 w 1630849"/>
              <a:gd name="connsiteY165-34508" fmla="*/ 5680363 h 5680363"/>
              <a:gd name="connsiteX0-34509" fmla="*/ 969874 w 1630849"/>
              <a:gd name="connsiteY0-34510" fmla="*/ 304800 h 5680363"/>
              <a:gd name="connsiteX1-34511" fmla="*/ 900602 w 1630849"/>
              <a:gd name="connsiteY1-34512" fmla="*/ 374072 h 5680363"/>
              <a:gd name="connsiteX2-34513" fmla="*/ 1094565 w 1630849"/>
              <a:gd name="connsiteY2-34514" fmla="*/ 277090 h 5680363"/>
              <a:gd name="connsiteX3-34515" fmla="*/ 1122274 w 1630849"/>
              <a:gd name="connsiteY3-34516" fmla="*/ 277090 h 5680363"/>
              <a:gd name="connsiteX4-34517" fmla="*/ 1025293 w 1630849"/>
              <a:gd name="connsiteY4-34518" fmla="*/ 124690 h 5680363"/>
              <a:gd name="connsiteX5-34519" fmla="*/ 956020 w 1630849"/>
              <a:gd name="connsiteY5-34520" fmla="*/ 69272 h 5680363"/>
              <a:gd name="connsiteX6-34521" fmla="*/ 831329 w 1630849"/>
              <a:gd name="connsiteY6-34522" fmla="*/ 0 h 5680363"/>
              <a:gd name="connsiteX7-34523" fmla="*/ 401838 w 1630849"/>
              <a:gd name="connsiteY7-34524" fmla="*/ 13854 h 5680363"/>
              <a:gd name="connsiteX8-34525" fmla="*/ 360274 w 1630849"/>
              <a:gd name="connsiteY8-34526" fmla="*/ 27709 h 5680363"/>
              <a:gd name="connsiteX9-34527" fmla="*/ 318711 w 1630849"/>
              <a:gd name="connsiteY9-34528" fmla="*/ 55418 h 5680363"/>
              <a:gd name="connsiteX10-34529" fmla="*/ 277147 w 1630849"/>
              <a:gd name="connsiteY10-34530" fmla="*/ 96981 h 5680363"/>
              <a:gd name="connsiteX11-34531" fmla="*/ 263293 w 1630849"/>
              <a:gd name="connsiteY11-34532" fmla="*/ 138545 h 5680363"/>
              <a:gd name="connsiteX12-34533" fmla="*/ 180165 w 1630849"/>
              <a:gd name="connsiteY12-34534" fmla="*/ 180109 h 5680363"/>
              <a:gd name="connsiteX13-34535" fmla="*/ 166311 w 1630849"/>
              <a:gd name="connsiteY13-34536" fmla="*/ 346363 h 5680363"/>
              <a:gd name="connsiteX14-34537" fmla="*/ 138602 w 1630849"/>
              <a:gd name="connsiteY14-34538" fmla="*/ 387927 h 5680363"/>
              <a:gd name="connsiteX15-34539" fmla="*/ 97038 w 1630849"/>
              <a:gd name="connsiteY15-34540" fmla="*/ 457200 h 5680363"/>
              <a:gd name="connsiteX16-34541" fmla="*/ 124747 w 1630849"/>
              <a:gd name="connsiteY16-34542" fmla="*/ 498763 h 5680363"/>
              <a:gd name="connsiteX17-34543" fmla="*/ 207874 w 1630849"/>
              <a:gd name="connsiteY17-34544" fmla="*/ 526472 h 5680363"/>
              <a:gd name="connsiteX18-34545" fmla="*/ 235584 w 1630849"/>
              <a:gd name="connsiteY18-34546" fmla="*/ 568036 h 5680363"/>
              <a:gd name="connsiteX19-34547" fmla="*/ 249438 w 1630849"/>
              <a:gd name="connsiteY19-34548" fmla="*/ 678872 h 5680363"/>
              <a:gd name="connsiteX20-34549" fmla="*/ 291002 w 1630849"/>
              <a:gd name="connsiteY20-34550" fmla="*/ 692727 h 5680363"/>
              <a:gd name="connsiteX21-34551" fmla="*/ 332565 w 1630849"/>
              <a:gd name="connsiteY21-34552" fmla="*/ 720436 h 5680363"/>
              <a:gd name="connsiteX22-34553" fmla="*/ 346420 w 1630849"/>
              <a:gd name="connsiteY22-34554" fmla="*/ 762000 h 5680363"/>
              <a:gd name="connsiteX23-34555" fmla="*/ 443401 w 1630849"/>
              <a:gd name="connsiteY23-34556" fmla="*/ 803564 h 5680363"/>
              <a:gd name="connsiteX24-34557" fmla="*/ 374128 w 1630849"/>
              <a:gd name="connsiteY24-34558" fmla="*/ 609601 h 5680363"/>
              <a:gd name="connsiteX25-34559" fmla="*/ 568092 w 1630849"/>
              <a:gd name="connsiteY25-34560" fmla="*/ 637310 h 5680363"/>
              <a:gd name="connsiteX26-34561" fmla="*/ 609655 w 1630849"/>
              <a:gd name="connsiteY26-34562" fmla="*/ 360219 h 5680363"/>
              <a:gd name="connsiteX27-34563" fmla="*/ 775910 w 1630849"/>
              <a:gd name="connsiteY27-34564" fmla="*/ 415637 h 5680363"/>
              <a:gd name="connsiteX28-34565" fmla="*/ 1080710 w 1630849"/>
              <a:gd name="connsiteY28-34566" fmla="*/ 290946 h 5680363"/>
              <a:gd name="connsiteX29-34567" fmla="*/ 1025293 w 1630849"/>
              <a:gd name="connsiteY29-34568" fmla="*/ 152399 h 5680363"/>
              <a:gd name="connsiteX30-34569" fmla="*/ 1011437 w 1630849"/>
              <a:gd name="connsiteY30-34570" fmla="*/ 360219 h 5680363"/>
              <a:gd name="connsiteX31-34571" fmla="*/ 1039146 w 1630849"/>
              <a:gd name="connsiteY31-34572" fmla="*/ 623455 h 5680363"/>
              <a:gd name="connsiteX32-34573" fmla="*/ 1080709 w 1630849"/>
              <a:gd name="connsiteY32-34574" fmla="*/ 762001 h 5680363"/>
              <a:gd name="connsiteX33-34575" fmla="*/ 928310 w 1630849"/>
              <a:gd name="connsiteY33-34576" fmla="*/ 886691 h 5680363"/>
              <a:gd name="connsiteX34-34577" fmla="*/ 1108419 w 1630849"/>
              <a:gd name="connsiteY34-34578" fmla="*/ 955964 h 5680363"/>
              <a:gd name="connsiteX35-34579" fmla="*/ 789764 w 1630849"/>
              <a:gd name="connsiteY35-34580" fmla="*/ 1066801 h 5680363"/>
              <a:gd name="connsiteX36-34581" fmla="*/ 775909 w 1630849"/>
              <a:gd name="connsiteY36-34582" fmla="*/ 1163782 h 5680363"/>
              <a:gd name="connsiteX37-34583" fmla="*/ 1025292 w 1630849"/>
              <a:gd name="connsiteY37-34584" fmla="*/ 1011382 h 5680363"/>
              <a:gd name="connsiteX38-34585" fmla="*/ 1080710 w 1630849"/>
              <a:gd name="connsiteY38-34586" fmla="*/ 775855 h 5680363"/>
              <a:gd name="connsiteX39-34587" fmla="*/ 1011437 w 1630849"/>
              <a:gd name="connsiteY39-34588" fmla="*/ 568037 h 5680363"/>
              <a:gd name="connsiteX40-34589" fmla="*/ 1025292 w 1630849"/>
              <a:gd name="connsiteY40-34590" fmla="*/ 332510 h 5680363"/>
              <a:gd name="connsiteX41-34591" fmla="*/ 734346 w 1630849"/>
              <a:gd name="connsiteY41-34592" fmla="*/ 429491 h 5680363"/>
              <a:gd name="connsiteX42-34593" fmla="*/ 595801 w 1630849"/>
              <a:gd name="connsiteY42-34594" fmla="*/ 346364 h 5680363"/>
              <a:gd name="connsiteX43-34595" fmla="*/ 554237 w 1630849"/>
              <a:gd name="connsiteY43-34596" fmla="*/ 665019 h 5680363"/>
              <a:gd name="connsiteX44-34597" fmla="*/ 568092 w 1630849"/>
              <a:gd name="connsiteY44-34598" fmla="*/ 678873 h 5680363"/>
              <a:gd name="connsiteX45-34599" fmla="*/ 429546 w 1630849"/>
              <a:gd name="connsiteY45-34600" fmla="*/ 581892 h 5680363"/>
              <a:gd name="connsiteX46-34601" fmla="*/ 415693 w 1630849"/>
              <a:gd name="connsiteY46-34602" fmla="*/ 1066800 h 5680363"/>
              <a:gd name="connsiteX47-34603" fmla="*/ 498820 w 1630849"/>
              <a:gd name="connsiteY47-34604" fmla="*/ 1094509 h 5680363"/>
              <a:gd name="connsiteX48-34605" fmla="*/ 609656 w 1630849"/>
              <a:gd name="connsiteY48-34606" fmla="*/ 1108363 h 5680363"/>
              <a:gd name="connsiteX49-34607" fmla="*/ 692784 w 1630849"/>
              <a:gd name="connsiteY49-34608" fmla="*/ 1136072 h 5680363"/>
              <a:gd name="connsiteX50-34609" fmla="*/ 734347 w 1630849"/>
              <a:gd name="connsiteY50-34610" fmla="*/ 1163781 h 5680363"/>
              <a:gd name="connsiteX51-34611" fmla="*/ 817474 w 1630849"/>
              <a:gd name="connsiteY51-34612" fmla="*/ 1191490 h 5680363"/>
              <a:gd name="connsiteX52-34613" fmla="*/ 845184 w 1630849"/>
              <a:gd name="connsiteY52-34614" fmla="*/ 1219200 h 5680363"/>
              <a:gd name="connsiteX53-34615" fmla="*/ 886747 w 1630849"/>
              <a:gd name="connsiteY53-34616" fmla="*/ 1233054 h 5680363"/>
              <a:gd name="connsiteX54-34617" fmla="*/ 1094565 w 1630849"/>
              <a:gd name="connsiteY54-34618" fmla="*/ 1967344 h 5680363"/>
              <a:gd name="connsiteX55-34619" fmla="*/ 942164 w 1630849"/>
              <a:gd name="connsiteY55-34620" fmla="*/ 1454728 h 5680363"/>
              <a:gd name="connsiteX56-34621" fmla="*/ 789765 w 1630849"/>
              <a:gd name="connsiteY56-34622" fmla="*/ 1288472 h 5680363"/>
              <a:gd name="connsiteX57-34623" fmla="*/ 734347 w 1630849"/>
              <a:gd name="connsiteY57-34624" fmla="*/ 1302327 h 5680363"/>
              <a:gd name="connsiteX58-34625" fmla="*/ 526529 w 1630849"/>
              <a:gd name="connsiteY58-34626" fmla="*/ 1288472 h 5680363"/>
              <a:gd name="connsiteX59-34627" fmla="*/ 443402 w 1630849"/>
              <a:gd name="connsiteY59-34628" fmla="*/ 1246909 h 5680363"/>
              <a:gd name="connsiteX60-34629" fmla="*/ 401838 w 1630849"/>
              <a:gd name="connsiteY60-34630" fmla="*/ 1233054 h 5680363"/>
              <a:gd name="connsiteX61-34631" fmla="*/ 360274 w 1630849"/>
              <a:gd name="connsiteY61-34632" fmla="*/ 1191490 h 5680363"/>
              <a:gd name="connsiteX62-34633" fmla="*/ 277147 w 1630849"/>
              <a:gd name="connsiteY62-34634" fmla="*/ 1246909 h 5680363"/>
              <a:gd name="connsiteX63-34635" fmla="*/ 263293 w 1630849"/>
              <a:gd name="connsiteY63-34636" fmla="*/ 1288472 h 5680363"/>
              <a:gd name="connsiteX64-34637" fmla="*/ 207874 w 1630849"/>
              <a:gd name="connsiteY64-34638" fmla="*/ 1371600 h 5680363"/>
              <a:gd name="connsiteX65-34639" fmla="*/ 180165 w 1630849"/>
              <a:gd name="connsiteY65-34640" fmla="*/ 1468581 h 5680363"/>
              <a:gd name="connsiteX66-34641" fmla="*/ 124747 w 1630849"/>
              <a:gd name="connsiteY66-34642" fmla="*/ 1551709 h 5680363"/>
              <a:gd name="connsiteX67-34643" fmla="*/ 69329 w 1630849"/>
              <a:gd name="connsiteY67-34644" fmla="*/ 1717963 h 5680363"/>
              <a:gd name="connsiteX68-34645" fmla="*/ 55474 w 1630849"/>
              <a:gd name="connsiteY68-34646" fmla="*/ 1759527 h 5680363"/>
              <a:gd name="connsiteX69-34647" fmla="*/ 41620 w 1630849"/>
              <a:gd name="connsiteY69-34648" fmla="*/ 1801090 h 5680363"/>
              <a:gd name="connsiteX70-34649" fmla="*/ 27765 w 1630849"/>
              <a:gd name="connsiteY70-34650" fmla="*/ 2064327 h 5680363"/>
              <a:gd name="connsiteX71-34651" fmla="*/ 13911 w 1630849"/>
              <a:gd name="connsiteY71-34652" fmla="*/ 2105890 h 5680363"/>
              <a:gd name="connsiteX72-34653" fmla="*/ 69328 w 1630849"/>
              <a:gd name="connsiteY72-34654" fmla="*/ 2576946 h 5680363"/>
              <a:gd name="connsiteX73-34655" fmla="*/ 56 w 1630849"/>
              <a:gd name="connsiteY73-34656" fmla="*/ 2798618 h 5680363"/>
              <a:gd name="connsiteX74-34657" fmla="*/ 13911 w 1630849"/>
              <a:gd name="connsiteY74-34658" fmla="*/ 2840181 h 5680363"/>
              <a:gd name="connsiteX75-34659" fmla="*/ 83184 w 1630849"/>
              <a:gd name="connsiteY75-34660" fmla="*/ 2854036 h 5680363"/>
              <a:gd name="connsiteX76-34661" fmla="*/ 138602 w 1630849"/>
              <a:gd name="connsiteY76-34662" fmla="*/ 2867890 h 5680363"/>
              <a:gd name="connsiteX77-34663" fmla="*/ 221729 w 1630849"/>
              <a:gd name="connsiteY77-34664" fmla="*/ 2840181 h 5680363"/>
              <a:gd name="connsiteX78-34665" fmla="*/ 277147 w 1630849"/>
              <a:gd name="connsiteY78-34666" fmla="*/ 2812472 h 5680363"/>
              <a:gd name="connsiteX79-34667" fmla="*/ 332565 w 1630849"/>
              <a:gd name="connsiteY79-34668" fmla="*/ 2798618 h 5680363"/>
              <a:gd name="connsiteX80-34669" fmla="*/ 457256 w 1630849"/>
              <a:gd name="connsiteY80-34670" fmla="*/ 2770909 h 5680363"/>
              <a:gd name="connsiteX81-34671" fmla="*/ 471111 w 1630849"/>
              <a:gd name="connsiteY81-34672" fmla="*/ 2729345 h 5680363"/>
              <a:gd name="connsiteX82-34673" fmla="*/ 387984 w 1630849"/>
              <a:gd name="connsiteY82-34674" fmla="*/ 2729345 h 5680363"/>
              <a:gd name="connsiteX83-34675" fmla="*/ 277147 w 1630849"/>
              <a:gd name="connsiteY83-34676" fmla="*/ 2812472 h 5680363"/>
              <a:gd name="connsiteX84-34677" fmla="*/ 221729 w 1630849"/>
              <a:gd name="connsiteY84-34678" fmla="*/ 2895600 h 5680363"/>
              <a:gd name="connsiteX85-34679" fmla="*/ 249438 w 1630849"/>
              <a:gd name="connsiteY85-34680" fmla="*/ 2937163 h 5680363"/>
              <a:gd name="connsiteX86-34681" fmla="*/ 332565 w 1630849"/>
              <a:gd name="connsiteY86-34682" fmla="*/ 2964872 h 5680363"/>
              <a:gd name="connsiteX87-34683" fmla="*/ 512674 w 1630849"/>
              <a:gd name="connsiteY87-34684" fmla="*/ 2951018 h 5680363"/>
              <a:gd name="connsiteX88-34685" fmla="*/ 637365 w 1630849"/>
              <a:gd name="connsiteY88-34686" fmla="*/ 2881746 h 5680363"/>
              <a:gd name="connsiteX89-34687" fmla="*/ 845184 w 1630849"/>
              <a:gd name="connsiteY89-34688" fmla="*/ 2909454 h 5680363"/>
              <a:gd name="connsiteX90-34689" fmla="*/ 623510 w 1630849"/>
              <a:gd name="connsiteY90-34690" fmla="*/ 2770908 h 5680363"/>
              <a:gd name="connsiteX91-34691" fmla="*/ 1011438 w 1630849"/>
              <a:gd name="connsiteY91-34692" fmla="*/ 2923309 h 5680363"/>
              <a:gd name="connsiteX92-34693" fmla="*/ 1011438 w 1630849"/>
              <a:gd name="connsiteY92-34694" fmla="*/ 2563091 h 5680363"/>
              <a:gd name="connsiteX93-34695" fmla="*/ 775911 w 1630849"/>
              <a:gd name="connsiteY93-34696" fmla="*/ 2438401 h 5680363"/>
              <a:gd name="connsiteX94-34697" fmla="*/ 471111 w 1630849"/>
              <a:gd name="connsiteY94-34698" fmla="*/ 2175163 h 5680363"/>
              <a:gd name="connsiteX95-34699" fmla="*/ 1149984 w 1630849"/>
              <a:gd name="connsiteY95-34700" fmla="*/ 2521528 h 5680363"/>
              <a:gd name="connsiteX96-34701" fmla="*/ 1454783 w 1630849"/>
              <a:gd name="connsiteY96-34702" fmla="*/ 1870364 h 5680363"/>
              <a:gd name="connsiteX97-34703" fmla="*/ 1330092 w 1630849"/>
              <a:gd name="connsiteY97-34704" fmla="*/ 1551710 h 5680363"/>
              <a:gd name="connsiteX98-34705" fmla="*/ 1357800 w 1630849"/>
              <a:gd name="connsiteY98-34706" fmla="*/ 1316182 h 5680363"/>
              <a:gd name="connsiteX99-34707" fmla="*/ 1371655 w 1630849"/>
              <a:gd name="connsiteY99-34708" fmla="*/ 1080655 h 5680363"/>
              <a:gd name="connsiteX100-34709" fmla="*/ 997583 w 1630849"/>
              <a:gd name="connsiteY100-34710" fmla="*/ 1039091 h 5680363"/>
              <a:gd name="connsiteX101-34711" fmla="*/ 1343946 w 1630849"/>
              <a:gd name="connsiteY101-34712" fmla="*/ 1080655 h 5680363"/>
              <a:gd name="connsiteX102-34713" fmla="*/ 1399364 w 1630849"/>
              <a:gd name="connsiteY102-34714" fmla="*/ 1357746 h 5680363"/>
              <a:gd name="connsiteX103-34715" fmla="*/ 1537910 w 1630849"/>
              <a:gd name="connsiteY103-34716" fmla="*/ 1302327 h 5680363"/>
              <a:gd name="connsiteX104-34717" fmla="*/ 1399364 w 1630849"/>
              <a:gd name="connsiteY104-34718" fmla="*/ 983673 h 5680363"/>
              <a:gd name="connsiteX105-34719" fmla="*/ 1080710 w 1630849"/>
              <a:gd name="connsiteY105-34720" fmla="*/ 955964 h 5680363"/>
              <a:gd name="connsiteX106-34721" fmla="*/ 1094564 w 1630849"/>
              <a:gd name="connsiteY106-34722" fmla="*/ 858982 h 5680363"/>
              <a:gd name="connsiteX107-34723" fmla="*/ 1025291 w 1630849"/>
              <a:gd name="connsiteY107-34724" fmla="*/ 1052946 h 5680363"/>
              <a:gd name="connsiteX108-34725" fmla="*/ 1191545 w 1630849"/>
              <a:gd name="connsiteY108-34726" fmla="*/ 1634837 h 5680363"/>
              <a:gd name="connsiteX109-34727" fmla="*/ 1177692 w 1630849"/>
              <a:gd name="connsiteY109-34728" fmla="*/ 1371601 h 5680363"/>
              <a:gd name="connsiteX110-34729" fmla="*/ 914455 w 1630849"/>
              <a:gd name="connsiteY110-34730" fmla="*/ 1454727 h 5680363"/>
              <a:gd name="connsiteX111-34731" fmla="*/ 1136128 w 1630849"/>
              <a:gd name="connsiteY111-34732" fmla="*/ 1524001 h 5680363"/>
              <a:gd name="connsiteX112-34733" fmla="*/ 1066855 w 1630849"/>
              <a:gd name="connsiteY112-34734" fmla="*/ 1828801 h 5680363"/>
              <a:gd name="connsiteX113-34735" fmla="*/ 1011437 w 1630849"/>
              <a:gd name="connsiteY113-34736" fmla="*/ 2008910 h 5680363"/>
              <a:gd name="connsiteX114-34737" fmla="*/ 1066855 w 1630849"/>
              <a:gd name="connsiteY114-34738" fmla="*/ 2064328 h 5680363"/>
              <a:gd name="connsiteX115-34739" fmla="*/ 623510 w 1630849"/>
              <a:gd name="connsiteY115-34740" fmla="*/ 1524001 h 5680363"/>
              <a:gd name="connsiteX116-34741" fmla="*/ 748201 w 1630849"/>
              <a:gd name="connsiteY116-34742" fmla="*/ 1648691 h 5680363"/>
              <a:gd name="connsiteX117-34743" fmla="*/ 942166 w 1630849"/>
              <a:gd name="connsiteY117-34744" fmla="*/ 1981200 h 5680363"/>
              <a:gd name="connsiteX118-34745" fmla="*/ 1080710 w 1630849"/>
              <a:gd name="connsiteY118-34746" fmla="*/ 1745673 h 5680363"/>
              <a:gd name="connsiteX119-34747" fmla="*/ 1233110 w 1630849"/>
              <a:gd name="connsiteY119-34748" fmla="*/ 1551710 h 5680363"/>
              <a:gd name="connsiteX120-34749" fmla="*/ 1440927 w 1630849"/>
              <a:gd name="connsiteY120-34750" fmla="*/ 1690255 h 5680363"/>
              <a:gd name="connsiteX121-34751" fmla="*/ 1260818 w 1630849"/>
              <a:gd name="connsiteY121-34752" fmla="*/ 1482437 h 5680363"/>
              <a:gd name="connsiteX122-34753" fmla="*/ 1316237 w 1630849"/>
              <a:gd name="connsiteY122-34754" fmla="*/ 1468582 h 5680363"/>
              <a:gd name="connsiteX123-34755" fmla="*/ 1482493 w 1630849"/>
              <a:gd name="connsiteY123-34756" fmla="*/ 1385456 h 5680363"/>
              <a:gd name="connsiteX124-34757" fmla="*/ 1607183 w 1630849"/>
              <a:gd name="connsiteY124-34758" fmla="*/ 1634837 h 5680363"/>
              <a:gd name="connsiteX125-34759" fmla="*/ 1496346 w 1630849"/>
              <a:gd name="connsiteY125-34760" fmla="*/ 1704110 h 5680363"/>
              <a:gd name="connsiteX126-34761" fmla="*/ 1621037 w 1630849"/>
              <a:gd name="connsiteY126-34762" fmla="*/ 1676401 h 5680363"/>
              <a:gd name="connsiteX127-34763" fmla="*/ 1607184 w 1630849"/>
              <a:gd name="connsiteY127-34764" fmla="*/ 1870364 h 5680363"/>
              <a:gd name="connsiteX128-34765" fmla="*/ 997584 w 1630849"/>
              <a:gd name="connsiteY128-34766" fmla="*/ 1565565 h 5680363"/>
              <a:gd name="connsiteX129-34767" fmla="*/ 1440928 w 1630849"/>
              <a:gd name="connsiteY129-34768" fmla="*/ 1787237 h 5680363"/>
              <a:gd name="connsiteX130-34769" fmla="*/ 1260820 w 1630849"/>
              <a:gd name="connsiteY130-34770" fmla="*/ 2313710 h 5680363"/>
              <a:gd name="connsiteX131-34771" fmla="*/ 1177693 w 1630849"/>
              <a:gd name="connsiteY131-34772" fmla="*/ 2507673 h 5680363"/>
              <a:gd name="connsiteX132-34773" fmla="*/ 1053002 w 1630849"/>
              <a:gd name="connsiteY132-34774" fmla="*/ 2521528 h 5680363"/>
              <a:gd name="connsiteX133-34775" fmla="*/ 1011438 w 1630849"/>
              <a:gd name="connsiteY133-34776" fmla="*/ 3048000 h 5680363"/>
              <a:gd name="connsiteX134-34777" fmla="*/ 291002 w 1630849"/>
              <a:gd name="connsiteY134-34778" fmla="*/ 3034145 h 5680363"/>
              <a:gd name="connsiteX135-34779" fmla="*/ 235584 w 1630849"/>
              <a:gd name="connsiteY135-34780" fmla="*/ 3020290 h 5680363"/>
              <a:gd name="connsiteX136-34781" fmla="*/ 124747 w 1630849"/>
              <a:gd name="connsiteY136-34782" fmla="*/ 3006436 h 5680363"/>
              <a:gd name="connsiteX137-34783" fmla="*/ 83184 w 1630849"/>
              <a:gd name="connsiteY137-34784" fmla="*/ 2895600 h 5680363"/>
              <a:gd name="connsiteX138-34785" fmla="*/ 55474 w 1630849"/>
              <a:gd name="connsiteY138-34786" fmla="*/ 2854036 h 5680363"/>
              <a:gd name="connsiteX139-34787" fmla="*/ 69329 w 1630849"/>
              <a:gd name="connsiteY139-34788" fmla="*/ 2895600 h 5680363"/>
              <a:gd name="connsiteX140-34789" fmla="*/ 83184 w 1630849"/>
              <a:gd name="connsiteY140-34790" fmla="*/ 3255818 h 5680363"/>
              <a:gd name="connsiteX141-34791" fmla="*/ 110893 w 1630849"/>
              <a:gd name="connsiteY141-34792" fmla="*/ 3297381 h 5680363"/>
              <a:gd name="connsiteX142-34793" fmla="*/ 124747 w 1630849"/>
              <a:gd name="connsiteY142-34794" fmla="*/ 3338945 h 5680363"/>
              <a:gd name="connsiteX143-34795" fmla="*/ 138602 w 1630849"/>
              <a:gd name="connsiteY143-34796" fmla="*/ 3574472 h 5680363"/>
              <a:gd name="connsiteX144-34797" fmla="*/ 180165 w 1630849"/>
              <a:gd name="connsiteY144-34798" fmla="*/ 3657600 h 5680363"/>
              <a:gd name="connsiteX145-34799" fmla="*/ 207874 w 1630849"/>
              <a:gd name="connsiteY145-34800" fmla="*/ 3740727 h 5680363"/>
              <a:gd name="connsiteX146-34801" fmla="*/ 263293 w 1630849"/>
              <a:gd name="connsiteY146-34802" fmla="*/ 3810000 h 5680363"/>
              <a:gd name="connsiteX147-34803" fmla="*/ 401838 w 1630849"/>
              <a:gd name="connsiteY147-34804" fmla="*/ 4544290 h 5680363"/>
              <a:gd name="connsiteX148-34805" fmla="*/ 471111 w 1630849"/>
              <a:gd name="connsiteY148-34806" fmla="*/ 5583382 h 5680363"/>
              <a:gd name="connsiteX149-34807" fmla="*/ 443402 w 1630849"/>
              <a:gd name="connsiteY149-34808" fmla="*/ 5181601 h 5680363"/>
              <a:gd name="connsiteX150-34809" fmla="*/ 332565 w 1630849"/>
              <a:gd name="connsiteY150-34810" fmla="*/ 3976254 h 5680363"/>
              <a:gd name="connsiteX151-34811" fmla="*/ 207874 w 1630849"/>
              <a:gd name="connsiteY151-34812" fmla="*/ 5264727 h 5680363"/>
              <a:gd name="connsiteX152-34813" fmla="*/ 166311 w 1630849"/>
              <a:gd name="connsiteY152-34814" fmla="*/ 5541818 h 5680363"/>
              <a:gd name="connsiteX153-34815" fmla="*/ 138602 w 1630849"/>
              <a:gd name="connsiteY153-34816" fmla="*/ 5583381 h 5680363"/>
              <a:gd name="connsiteX154-34817" fmla="*/ 304856 w 1630849"/>
              <a:gd name="connsiteY154-34818" fmla="*/ 5611091 h 5680363"/>
              <a:gd name="connsiteX155-34819" fmla="*/ 706638 w 1630849"/>
              <a:gd name="connsiteY155-34820" fmla="*/ 5597237 h 5680363"/>
              <a:gd name="connsiteX156-34821" fmla="*/ 748202 w 1630849"/>
              <a:gd name="connsiteY156-34822" fmla="*/ 5389419 h 5680363"/>
              <a:gd name="connsiteX157-34823" fmla="*/ 748202 w 1630849"/>
              <a:gd name="connsiteY157-34824" fmla="*/ 3893128 h 5680363"/>
              <a:gd name="connsiteX158-34825" fmla="*/ 706638 w 1630849"/>
              <a:gd name="connsiteY158-34826" fmla="*/ 3075710 h 5680363"/>
              <a:gd name="connsiteX159-34827" fmla="*/ 845184 w 1630849"/>
              <a:gd name="connsiteY159-34828" fmla="*/ 3061855 h 5680363"/>
              <a:gd name="connsiteX160-34829" fmla="*/ 1011438 w 1630849"/>
              <a:gd name="connsiteY160-34830" fmla="*/ 3048001 h 5680363"/>
              <a:gd name="connsiteX161-34831" fmla="*/ 1053002 w 1630849"/>
              <a:gd name="connsiteY161-34832" fmla="*/ 3034146 h 5680363"/>
              <a:gd name="connsiteX162-34833" fmla="*/ 1080711 w 1630849"/>
              <a:gd name="connsiteY162-34834" fmla="*/ 3283528 h 5680363"/>
              <a:gd name="connsiteX163-34835" fmla="*/ 1149984 w 1630849"/>
              <a:gd name="connsiteY163-34836" fmla="*/ 3713020 h 5680363"/>
              <a:gd name="connsiteX164-34837" fmla="*/ 1177694 w 1630849"/>
              <a:gd name="connsiteY164-34838" fmla="*/ 4904510 h 5680363"/>
              <a:gd name="connsiteX165-34839" fmla="*/ 1094564 w 1630849"/>
              <a:gd name="connsiteY165-34840" fmla="*/ 5680363 h 5680363"/>
              <a:gd name="connsiteX0-34841" fmla="*/ 969874 w 1630849"/>
              <a:gd name="connsiteY0-34842" fmla="*/ 304800 h 5680363"/>
              <a:gd name="connsiteX1-34843" fmla="*/ 900602 w 1630849"/>
              <a:gd name="connsiteY1-34844" fmla="*/ 374072 h 5680363"/>
              <a:gd name="connsiteX2-34845" fmla="*/ 1094565 w 1630849"/>
              <a:gd name="connsiteY2-34846" fmla="*/ 277090 h 5680363"/>
              <a:gd name="connsiteX3-34847" fmla="*/ 1122274 w 1630849"/>
              <a:gd name="connsiteY3-34848" fmla="*/ 277090 h 5680363"/>
              <a:gd name="connsiteX4-34849" fmla="*/ 1025293 w 1630849"/>
              <a:gd name="connsiteY4-34850" fmla="*/ 124690 h 5680363"/>
              <a:gd name="connsiteX5-34851" fmla="*/ 956020 w 1630849"/>
              <a:gd name="connsiteY5-34852" fmla="*/ 69272 h 5680363"/>
              <a:gd name="connsiteX6-34853" fmla="*/ 831329 w 1630849"/>
              <a:gd name="connsiteY6-34854" fmla="*/ 0 h 5680363"/>
              <a:gd name="connsiteX7-34855" fmla="*/ 401838 w 1630849"/>
              <a:gd name="connsiteY7-34856" fmla="*/ 13854 h 5680363"/>
              <a:gd name="connsiteX8-34857" fmla="*/ 360274 w 1630849"/>
              <a:gd name="connsiteY8-34858" fmla="*/ 27709 h 5680363"/>
              <a:gd name="connsiteX9-34859" fmla="*/ 318711 w 1630849"/>
              <a:gd name="connsiteY9-34860" fmla="*/ 55418 h 5680363"/>
              <a:gd name="connsiteX10-34861" fmla="*/ 277147 w 1630849"/>
              <a:gd name="connsiteY10-34862" fmla="*/ 96981 h 5680363"/>
              <a:gd name="connsiteX11-34863" fmla="*/ 263293 w 1630849"/>
              <a:gd name="connsiteY11-34864" fmla="*/ 138545 h 5680363"/>
              <a:gd name="connsiteX12-34865" fmla="*/ 180165 w 1630849"/>
              <a:gd name="connsiteY12-34866" fmla="*/ 180109 h 5680363"/>
              <a:gd name="connsiteX13-34867" fmla="*/ 166311 w 1630849"/>
              <a:gd name="connsiteY13-34868" fmla="*/ 346363 h 5680363"/>
              <a:gd name="connsiteX14-34869" fmla="*/ 138602 w 1630849"/>
              <a:gd name="connsiteY14-34870" fmla="*/ 387927 h 5680363"/>
              <a:gd name="connsiteX15-34871" fmla="*/ 97038 w 1630849"/>
              <a:gd name="connsiteY15-34872" fmla="*/ 457200 h 5680363"/>
              <a:gd name="connsiteX16-34873" fmla="*/ 124747 w 1630849"/>
              <a:gd name="connsiteY16-34874" fmla="*/ 498763 h 5680363"/>
              <a:gd name="connsiteX17-34875" fmla="*/ 207874 w 1630849"/>
              <a:gd name="connsiteY17-34876" fmla="*/ 526472 h 5680363"/>
              <a:gd name="connsiteX18-34877" fmla="*/ 235584 w 1630849"/>
              <a:gd name="connsiteY18-34878" fmla="*/ 568036 h 5680363"/>
              <a:gd name="connsiteX19-34879" fmla="*/ 249438 w 1630849"/>
              <a:gd name="connsiteY19-34880" fmla="*/ 678872 h 5680363"/>
              <a:gd name="connsiteX20-34881" fmla="*/ 291002 w 1630849"/>
              <a:gd name="connsiteY20-34882" fmla="*/ 692727 h 5680363"/>
              <a:gd name="connsiteX21-34883" fmla="*/ 332565 w 1630849"/>
              <a:gd name="connsiteY21-34884" fmla="*/ 720436 h 5680363"/>
              <a:gd name="connsiteX22-34885" fmla="*/ 346420 w 1630849"/>
              <a:gd name="connsiteY22-34886" fmla="*/ 762000 h 5680363"/>
              <a:gd name="connsiteX23-34887" fmla="*/ 443401 w 1630849"/>
              <a:gd name="connsiteY23-34888" fmla="*/ 803564 h 5680363"/>
              <a:gd name="connsiteX24-34889" fmla="*/ 374128 w 1630849"/>
              <a:gd name="connsiteY24-34890" fmla="*/ 609601 h 5680363"/>
              <a:gd name="connsiteX25-34891" fmla="*/ 568092 w 1630849"/>
              <a:gd name="connsiteY25-34892" fmla="*/ 637310 h 5680363"/>
              <a:gd name="connsiteX26-34893" fmla="*/ 609655 w 1630849"/>
              <a:gd name="connsiteY26-34894" fmla="*/ 360219 h 5680363"/>
              <a:gd name="connsiteX27-34895" fmla="*/ 775910 w 1630849"/>
              <a:gd name="connsiteY27-34896" fmla="*/ 415637 h 5680363"/>
              <a:gd name="connsiteX28-34897" fmla="*/ 1080710 w 1630849"/>
              <a:gd name="connsiteY28-34898" fmla="*/ 290946 h 5680363"/>
              <a:gd name="connsiteX29-34899" fmla="*/ 1025293 w 1630849"/>
              <a:gd name="connsiteY29-34900" fmla="*/ 152399 h 5680363"/>
              <a:gd name="connsiteX30-34901" fmla="*/ 1011437 w 1630849"/>
              <a:gd name="connsiteY30-34902" fmla="*/ 360219 h 5680363"/>
              <a:gd name="connsiteX31-34903" fmla="*/ 1039146 w 1630849"/>
              <a:gd name="connsiteY31-34904" fmla="*/ 623455 h 5680363"/>
              <a:gd name="connsiteX32-34905" fmla="*/ 1080709 w 1630849"/>
              <a:gd name="connsiteY32-34906" fmla="*/ 762001 h 5680363"/>
              <a:gd name="connsiteX33-34907" fmla="*/ 928310 w 1630849"/>
              <a:gd name="connsiteY33-34908" fmla="*/ 886691 h 5680363"/>
              <a:gd name="connsiteX34-34909" fmla="*/ 1108419 w 1630849"/>
              <a:gd name="connsiteY34-34910" fmla="*/ 955964 h 5680363"/>
              <a:gd name="connsiteX35-34911" fmla="*/ 789764 w 1630849"/>
              <a:gd name="connsiteY35-34912" fmla="*/ 1066801 h 5680363"/>
              <a:gd name="connsiteX36-34913" fmla="*/ 775909 w 1630849"/>
              <a:gd name="connsiteY36-34914" fmla="*/ 1163782 h 5680363"/>
              <a:gd name="connsiteX37-34915" fmla="*/ 1025292 w 1630849"/>
              <a:gd name="connsiteY37-34916" fmla="*/ 1011382 h 5680363"/>
              <a:gd name="connsiteX38-34917" fmla="*/ 1080710 w 1630849"/>
              <a:gd name="connsiteY38-34918" fmla="*/ 775855 h 5680363"/>
              <a:gd name="connsiteX39-34919" fmla="*/ 1011437 w 1630849"/>
              <a:gd name="connsiteY39-34920" fmla="*/ 568037 h 5680363"/>
              <a:gd name="connsiteX40-34921" fmla="*/ 1025292 w 1630849"/>
              <a:gd name="connsiteY40-34922" fmla="*/ 332510 h 5680363"/>
              <a:gd name="connsiteX41-34923" fmla="*/ 734346 w 1630849"/>
              <a:gd name="connsiteY41-34924" fmla="*/ 429491 h 5680363"/>
              <a:gd name="connsiteX42-34925" fmla="*/ 595801 w 1630849"/>
              <a:gd name="connsiteY42-34926" fmla="*/ 346364 h 5680363"/>
              <a:gd name="connsiteX43-34927" fmla="*/ 554237 w 1630849"/>
              <a:gd name="connsiteY43-34928" fmla="*/ 665019 h 5680363"/>
              <a:gd name="connsiteX44-34929" fmla="*/ 568092 w 1630849"/>
              <a:gd name="connsiteY44-34930" fmla="*/ 678873 h 5680363"/>
              <a:gd name="connsiteX45-34931" fmla="*/ 429546 w 1630849"/>
              <a:gd name="connsiteY45-34932" fmla="*/ 581892 h 5680363"/>
              <a:gd name="connsiteX46-34933" fmla="*/ 415693 w 1630849"/>
              <a:gd name="connsiteY46-34934" fmla="*/ 1066800 h 5680363"/>
              <a:gd name="connsiteX47-34935" fmla="*/ 498820 w 1630849"/>
              <a:gd name="connsiteY47-34936" fmla="*/ 1094509 h 5680363"/>
              <a:gd name="connsiteX48-34937" fmla="*/ 609656 w 1630849"/>
              <a:gd name="connsiteY48-34938" fmla="*/ 1108363 h 5680363"/>
              <a:gd name="connsiteX49-34939" fmla="*/ 692784 w 1630849"/>
              <a:gd name="connsiteY49-34940" fmla="*/ 1136072 h 5680363"/>
              <a:gd name="connsiteX50-34941" fmla="*/ 734347 w 1630849"/>
              <a:gd name="connsiteY50-34942" fmla="*/ 1163781 h 5680363"/>
              <a:gd name="connsiteX51-34943" fmla="*/ 817474 w 1630849"/>
              <a:gd name="connsiteY51-34944" fmla="*/ 1191490 h 5680363"/>
              <a:gd name="connsiteX52-34945" fmla="*/ 845184 w 1630849"/>
              <a:gd name="connsiteY52-34946" fmla="*/ 1219200 h 5680363"/>
              <a:gd name="connsiteX53-34947" fmla="*/ 886747 w 1630849"/>
              <a:gd name="connsiteY53-34948" fmla="*/ 1233054 h 5680363"/>
              <a:gd name="connsiteX54-34949" fmla="*/ 1094565 w 1630849"/>
              <a:gd name="connsiteY54-34950" fmla="*/ 1967344 h 5680363"/>
              <a:gd name="connsiteX55-34951" fmla="*/ 942164 w 1630849"/>
              <a:gd name="connsiteY55-34952" fmla="*/ 1454728 h 5680363"/>
              <a:gd name="connsiteX56-34953" fmla="*/ 789765 w 1630849"/>
              <a:gd name="connsiteY56-34954" fmla="*/ 1288472 h 5680363"/>
              <a:gd name="connsiteX57-34955" fmla="*/ 734347 w 1630849"/>
              <a:gd name="connsiteY57-34956" fmla="*/ 1302327 h 5680363"/>
              <a:gd name="connsiteX58-34957" fmla="*/ 526529 w 1630849"/>
              <a:gd name="connsiteY58-34958" fmla="*/ 1288472 h 5680363"/>
              <a:gd name="connsiteX59-34959" fmla="*/ 443402 w 1630849"/>
              <a:gd name="connsiteY59-34960" fmla="*/ 1246909 h 5680363"/>
              <a:gd name="connsiteX60-34961" fmla="*/ 401838 w 1630849"/>
              <a:gd name="connsiteY60-34962" fmla="*/ 1233054 h 5680363"/>
              <a:gd name="connsiteX61-34963" fmla="*/ 360274 w 1630849"/>
              <a:gd name="connsiteY61-34964" fmla="*/ 1191490 h 5680363"/>
              <a:gd name="connsiteX62-34965" fmla="*/ 277147 w 1630849"/>
              <a:gd name="connsiteY62-34966" fmla="*/ 1246909 h 5680363"/>
              <a:gd name="connsiteX63-34967" fmla="*/ 263293 w 1630849"/>
              <a:gd name="connsiteY63-34968" fmla="*/ 1288472 h 5680363"/>
              <a:gd name="connsiteX64-34969" fmla="*/ 207874 w 1630849"/>
              <a:gd name="connsiteY64-34970" fmla="*/ 1371600 h 5680363"/>
              <a:gd name="connsiteX65-34971" fmla="*/ 180165 w 1630849"/>
              <a:gd name="connsiteY65-34972" fmla="*/ 1468581 h 5680363"/>
              <a:gd name="connsiteX66-34973" fmla="*/ 124747 w 1630849"/>
              <a:gd name="connsiteY66-34974" fmla="*/ 1551709 h 5680363"/>
              <a:gd name="connsiteX67-34975" fmla="*/ 69329 w 1630849"/>
              <a:gd name="connsiteY67-34976" fmla="*/ 1717963 h 5680363"/>
              <a:gd name="connsiteX68-34977" fmla="*/ 55474 w 1630849"/>
              <a:gd name="connsiteY68-34978" fmla="*/ 1759527 h 5680363"/>
              <a:gd name="connsiteX69-34979" fmla="*/ 41620 w 1630849"/>
              <a:gd name="connsiteY69-34980" fmla="*/ 1801090 h 5680363"/>
              <a:gd name="connsiteX70-34981" fmla="*/ 27765 w 1630849"/>
              <a:gd name="connsiteY70-34982" fmla="*/ 2064327 h 5680363"/>
              <a:gd name="connsiteX71-34983" fmla="*/ 13911 w 1630849"/>
              <a:gd name="connsiteY71-34984" fmla="*/ 2105890 h 5680363"/>
              <a:gd name="connsiteX72-34985" fmla="*/ 69328 w 1630849"/>
              <a:gd name="connsiteY72-34986" fmla="*/ 2576946 h 5680363"/>
              <a:gd name="connsiteX73-34987" fmla="*/ 56 w 1630849"/>
              <a:gd name="connsiteY73-34988" fmla="*/ 2798618 h 5680363"/>
              <a:gd name="connsiteX74-34989" fmla="*/ 13911 w 1630849"/>
              <a:gd name="connsiteY74-34990" fmla="*/ 2840181 h 5680363"/>
              <a:gd name="connsiteX75-34991" fmla="*/ 83184 w 1630849"/>
              <a:gd name="connsiteY75-34992" fmla="*/ 2854036 h 5680363"/>
              <a:gd name="connsiteX76-34993" fmla="*/ 138602 w 1630849"/>
              <a:gd name="connsiteY76-34994" fmla="*/ 2867890 h 5680363"/>
              <a:gd name="connsiteX77-34995" fmla="*/ 221729 w 1630849"/>
              <a:gd name="connsiteY77-34996" fmla="*/ 2840181 h 5680363"/>
              <a:gd name="connsiteX78-34997" fmla="*/ 277147 w 1630849"/>
              <a:gd name="connsiteY78-34998" fmla="*/ 2812472 h 5680363"/>
              <a:gd name="connsiteX79-34999" fmla="*/ 332565 w 1630849"/>
              <a:gd name="connsiteY79-35000" fmla="*/ 2798618 h 5680363"/>
              <a:gd name="connsiteX80-35001" fmla="*/ 457256 w 1630849"/>
              <a:gd name="connsiteY80-35002" fmla="*/ 2770909 h 5680363"/>
              <a:gd name="connsiteX81-35003" fmla="*/ 471111 w 1630849"/>
              <a:gd name="connsiteY81-35004" fmla="*/ 2729345 h 5680363"/>
              <a:gd name="connsiteX82-35005" fmla="*/ 387984 w 1630849"/>
              <a:gd name="connsiteY82-35006" fmla="*/ 2729345 h 5680363"/>
              <a:gd name="connsiteX83-35007" fmla="*/ 277147 w 1630849"/>
              <a:gd name="connsiteY83-35008" fmla="*/ 2812472 h 5680363"/>
              <a:gd name="connsiteX84-35009" fmla="*/ 221729 w 1630849"/>
              <a:gd name="connsiteY84-35010" fmla="*/ 2895600 h 5680363"/>
              <a:gd name="connsiteX85-35011" fmla="*/ 249438 w 1630849"/>
              <a:gd name="connsiteY85-35012" fmla="*/ 2937163 h 5680363"/>
              <a:gd name="connsiteX86-35013" fmla="*/ 332565 w 1630849"/>
              <a:gd name="connsiteY86-35014" fmla="*/ 2964872 h 5680363"/>
              <a:gd name="connsiteX87-35015" fmla="*/ 512674 w 1630849"/>
              <a:gd name="connsiteY87-35016" fmla="*/ 2951018 h 5680363"/>
              <a:gd name="connsiteX88-35017" fmla="*/ 637365 w 1630849"/>
              <a:gd name="connsiteY88-35018" fmla="*/ 2881746 h 5680363"/>
              <a:gd name="connsiteX89-35019" fmla="*/ 845184 w 1630849"/>
              <a:gd name="connsiteY89-35020" fmla="*/ 2909454 h 5680363"/>
              <a:gd name="connsiteX90-35021" fmla="*/ 623510 w 1630849"/>
              <a:gd name="connsiteY90-35022" fmla="*/ 2770908 h 5680363"/>
              <a:gd name="connsiteX91-35023" fmla="*/ 1011438 w 1630849"/>
              <a:gd name="connsiteY91-35024" fmla="*/ 2923309 h 5680363"/>
              <a:gd name="connsiteX92-35025" fmla="*/ 1011438 w 1630849"/>
              <a:gd name="connsiteY92-35026" fmla="*/ 2563091 h 5680363"/>
              <a:gd name="connsiteX93-35027" fmla="*/ 775911 w 1630849"/>
              <a:gd name="connsiteY93-35028" fmla="*/ 2438401 h 5680363"/>
              <a:gd name="connsiteX94-35029" fmla="*/ 471111 w 1630849"/>
              <a:gd name="connsiteY94-35030" fmla="*/ 2175163 h 5680363"/>
              <a:gd name="connsiteX95-35031" fmla="*/ 1149984 w 1630849"/>
              <a:gd name="connsiteY95-35032" fmla="*/ 2521528 h 5680363"/>
              <a:gd name="connsiteX96-35033" fmla="*/ 1454783 w 1630849"/>
              <a:gd name="connsiteY96-35034" fmla="*/ 1870364 h 5680363"/>
              <a:gd name="connsiteX97-35035" fmla="*/ 1330092 w 1630849"/>
              <a:gd name="connsiteY97-35036" fmla="*/ 1551710 h 5680363"/>
              <a:gd name="connsiteX98-35037" fmla="*/ 1357800 w 1630849"/>
              <a:gd name="connsiteY98-35038" fmla="*/ 1316182 h 5680363"/>
              <a:gd name="connsiteX99-35039" fmla="*/ 1371655 w 1630849"/>
              <a:gd name="connsiteY99-35040" fmla="*/ 1080655 h 5680363"/>
              <a:gd name="connsiteX100-35041" fmla="*/ 997583 w 1630849"/>
              <a:gd name="connsiteY100-35042" fmla="*/ 1039091 h 5680363"/>
              <a:gd name="connsiteX101-35043" fmla="*/ 1260818 w 1630849"/>
              <a:gd name="connsiteY101-35044" fmla="*/ 1080655 h 5680363"/>
              <a:gd name="connsiteX102-35045" fmla="*/ 1399364 w 1630849"/>
              <a:gd name="connsiteY102-35046" fmla="*/ 1357746 h 5680363"/>
              <a:gd name="connsiteX103-35047" fmla="*/ 1537910 w 1630849"/>
              <a:gd name="connsiteY103-35048" fmla="*/ 1302327 h 5680363"/>
              <a:gd name="connsiteX104-35049" fmla="*/ 1399364 w 1630849"/>
              <a:gd name="connsiteY104-35050" fmla="*/ 983673 h 5680363"/>
              <a:gd name="connsiteX105-35051" fmla="*/ 1080710 w 1630849"/>
              <a:gd name="connsiteY105-35052" fmla="*/ 955964 h 5680363"/>
              <a:gd name="connsiteX106-35053" fmla="*/ 1094564 w 1630849"/>
              <a:gd name="connsiteY106-35054" fmla="*/ 858982 h 5680363"/>
              <a:gd name="connsiteX107-35055" fmla="*/ 1025291 w 1630849"/>
              <a:gd name="connsiteY107-35056" fmla="*/ 1052946 h 5680363"/>
              <a:gd name="connsiteX108-35057" fmla="*/ 1191545 w 1630849"/>
              <a:gd name="connsiteY108-35058" fmla="*/ 1634837 h 5680363"/>
              <a:gd name="connsiteX109-35059" fmla="*/ 1177692 w 1630849"/>
              <a:gd name="connsiteY109-35060" fmla="*/ 1371601 h 5680363"/>
              <a:gd name="connsiteX110-35061" fmla="*/ 914455 w 1630849"/>
              <a:gd name="connsiteY110-35062" fmla="*/ 1454727 h 5680363"/>
              <a:gd name="connsiteX111-35063" fmla="*/ 1136128 w 1630849"/>
              <a:gd name="connsiteY111-35064" fmla="*/ 1524001 h 5680363"/>
              <a:gd name="connsiteX112-35065" fmla="*/ 1066855 w 1630849"/>
              <a:gd name="connsiteY112-35066" fmla="*/ 1828801 h 5680363"/>
              <a:gd name="connsiteX113-35067" fmla="*/ 1011437 w 1630849"/>
              <a:gd name="connsiteY113-35068" fmla="*/ 2008910 h 5680363"/>
              <a:gd name="connsiteX114-35069" fmla="*/ 1066855 w 1630849"/>
              <a:gd name="connsiteY114-35070" fmla="*/ 2064328 h 5680363"/>
              <a:gd name="connsiteX115-35071" fmla="*/ 623510 w 1630849"/>
              <a:gd name="connsiteY115-35072" fmla="*/ 1524001 h 5680363"/>
              <a:gd name="connsiteX116-35073" fmla="*/ 748201 w 1630849"/>
              <a:gd name="connsiteY116-35074" fmla="*/ 1648691 h 5680363"/>
              <a:gd name="connsiteX117-35075" fmla="*/ 942166 w 1630849"/>
              <a:gd name="connsiteY117-35076" fmla="*/ 1981200 h 5680363"/>
              <a:gd name="connsiteX118-35077" fmla="*/ 1080710 w 1630849"/>
              <a:gd name="connsiteY118-35078" fmla="*/ 1745673 h 5680363"/>
              <a:gd name="connsiteX119-35079" fmla="*/ 1233110 w 1630849"/>
              <a:gd name="connsiteY119-35080" fmla="*/ 1551710 h 5680363"/>
              <a:gd name="connsiteX120-35081" fmla="*/ 1440927 w 1630849"/>
              <a:gd name="connsiteY120-35082" fmla="*/ 1690255 h 5680363"/>
              <a:gd name="connsiteX121-35083" fmla="*/ 1260818 w 1630849"/>
              <a:gd name="connsiteY121-35084" fmla="*/ 1482437 h 5680363"/>
              <a:gd name="connsiteX122-35085" fmla="*/ 1316237 w 1630849"/>
              <a:gd name="connsiteY122-35086" fmla="*/ 1468582 h 5680363"/>
              <a:gd name="connsiteX123-35087" fmla="*/ 1482493 w 1630849"/>
              <a:gd name="connsiteY123-35088" fmla="*/ 1385456 h 5680363"/>
              <a:gd name="connsiteX124-35089" fmla="*/ 1607183 w 1630849"/>
              <a:gd name="connsiteY124-35090" fmla="*/ 1634837 h 5680363"/>
              <a:gd name="connsiteX125-35091" fmla="*/ 1496346 w 1630849"/>
              <a:gd name="connsiteY125-35092" fmla="*/ 1704110 h 5680363"/>
              <a:gd name="connsiteX126-35093" fmla="*/ 1621037 w 1630849"/>
              <a:gd name="connsiteY126-35094" fmla="*/ 1676401 h 5680363"/>
              <a:gd name="connsiteX127-35095" fmla="*/ 1607184 w 1630849"/>
              <a:gd name="connsiteY127-35096" fmla="*/ 1870364 h 5680363"/>
              <a:gd name="connsiteX128-35097" fmla="*/ 997584 w 1630849"/>
              <a:gd name="connsiteY128-35098" fmla="*/ 1565565 h 5680363"/>
              <a:gd name="connsiteX129-35099" fmla="*/ 1440928 w 1630849"/>
              <a:gd name="connsiteY129-35100" fmla="*/ 1787237 h 5680363"/>
              <a:gd name="connsiteX130-35101" fmla="*/ 1260820 w 1630849"/>
              <a:gd name="connsiteY130-35102" fmla="*/ 2313710 h 5680363"/>
              <a:gd name="connsiteX131-35103" fmla="*/ 1177693 w 1630849"/>
              <a:gd name="connsiteY131-35104" fmla="*/ 2507673 h 5680363"/>
              <a:gd name="connsiteX132-35105" fmla="*/ 1053002 w 1630849"/>
              <a:gd name="connsiteY132-35106" fmla="*/ 2521528 h 5680363"/>
              <a:gd name="connsiteX133-35107" fmla="*/ 1011438 w 1630849"/>
              <a:gd name="connsiteY133-35108" fmla="*/ 3048000 h 5680363"/>
              <a:gd name="connsiteX134-35109" fmla="*/ 291002 w 1630849"/>
              <a:gd name="connsiteY134-35110" fmla="*/ 3034145 h 5680363"/>
              <a:gd name="connsiteX135-35111" fmla="*/ 235584 w 1630849"/>
              <a:gd name="connsiteY135-35112" fmla="*/ 3020290 h 5680363"/>
              <a:gd name="connsiteX136-35113" fmla="*/ 124747 w 1630849"/>
              <a:gd name="connsiteY136-35114" fmla="*/ 3006436 h 5680363"/>
              <a:gd name="connsiteX137-35115" fmla="*/ 83184 w 1630849"/>
              <a:gd name="connsiteY137-35116" fmla="*/ 2895600 h 5680363"/>
              <a:gd name="connsiteX138-35117" fmla="*/ 55474 w 1630849"/>
              <a:gd name="connsiteY138-35118" fmla="*/ 2854036 h 5680363"/>
              <a:gd name="connsiteX139-35119" fmla="*/ 69329 w 1630849"/>
              <a:gd name="connsiteY139-35120" fmla="*/ 2895600 h 5680363"/>
              <a:gd name="connsiteX140-35121" fmla="*/ 83184 w 1630849"/>
              <a:gd name="connsiteY140-35122" fmla="*/ 3255818 h 5680363"/>
              <a:gd name="connsiteX141-35123" fmla="*/ 110893 w 1630849"/>
              <a:gd name="connsiteY141-35124" fmla="*/ 3297381 h 5680363"/>
              <a:gd name="connsiteX142-35125" fmla="*/ 124747 w 1630849"/>
              <a:gd name="connsiteY142-35126" fmla="*/ 3338945 h 5680363"/>
              <a:gd name="connsiteX143-35127" fmla="*/ 138602 w 1630849"/>
              <a:gd name="connsiteY143-35128" fmla="*/ 3574472 h 5680363"/>
              <a:gd name="connsiteX144-35129" fmla="*/ 180165 w 1630849"/>
              <a:gd name="connsiteY144-35130" fmla="*/ 3657600 h 5680363"/>
              <a:gd name="connsiteX145-35131" fmla="*/ 207874 w 1630849"/>
              <a:gd name="connsiteY145-35132" fmla="*/ 3740727 h 5680363"/>
              <a:gd name="connsiteX146-35133" fmla="*/ 263293 w 1630849"/>
              <a:gd name="connsiteY146-35134" fmla="*/ 3810000 h 5680363"/>
              <a:gd name="connsiteX147-35135" fmla="*/ 401838 w 1630849"/>
              <a:gd name="connsiteY147-35136" fmla="*/ 4544290 h 5680363"/>
              <a:gd name="connsiteX148-35137" fmla="*/ 471111 w 1630849"/>
              <a:gd name="connsiteY148-35138" fmla="*/ 5583382 h 5680363"/>
              <a:gd name="connsiteX149-35139" fmla="*/ 443402 w 1630849"/>
              <a:gd name="connsiteY149-35140" fmla="*/ 5181601 h 5680363"/>
              <a:gd name="connsiteX150-35141" fmla="*/ 332565 w 1630849"/>
              <a:gd name="connsiteY150-35142" fmla="*/ 3976254 h 5680363"/>
              <a:gd name="connsiteX151-35143" fmla="*/ 207874 w 1630849"/>
              <a:gd name="connsiteY151-35144" fmla="*/ 5264727 h 5680363"/>
              <a:gd name="connsiteX152-35145" fmla="*/ 166311 w 1630849"/>
              <a:gd name="connsiteY152-35146" fmla="*/ 5541818 h 5680363"/>
              <a:gd name="connsiteX153-35147" fmla="*/ 138602 w 1630849"/>
              <a:gd name="connsiteY153-35148" fmla="*/ 5583381 h 5680363"/>
              <a:gd name="connsiteX154-35149" fmla="*/ 304856 w 1630849"/>
              <a:gd name="connsiteY154-35150" fmla="*/ 5611091 h 5680363"/>
              <a:gd name="connsiteX155-35151" fmla="*/ 706638 w 1630849"/>
              <a:gd name="connsiteY155-35152" fmla="*/ 5597237 h 5680363"/>
              <a:gd name="connsiteX156-35153" fmla="*/ 748202 w 1630849"/>
              <a:gd name="connsiteY156-35154" fmla="*/ 5389419 h 5680363"/>
              <a:gd name="connsiteX157-35155" fmla="*/ 748202 w 1630849"/>
              <a:gd name="connsiteY157-35156" fmla="*/ 3893128 h 5680363"/>
              <a:gd name="connsiteX158-35157" fmla="*/ 706638 w 1630849"/>
              <a:gd name="connsiteY158-35158" fmla="*/ 3075710 h 5680363"/>
              <a:gd name="connsiteX159-35159" fmla="*/ 845184 w 1630849"/>
              <a:gd name="connsiteY159-35160" fmla="*/ 3061855 h 5680363"/>
              <a:gd name="connsiteX160-35161" fmla="*/ 1011438 w 1630849"/>
              <a:gd name="connsiteY160-35162" fmla="*/ 3048001 h 5680363"/>
              <a:gd name="connsiteX161-35163" fmla="*/ 1053002 w 1630849"/>
              <a:gd name="connsiteY161-35164" fmla="*/ 3034146 h 5680363"/>
              <a:gd name="connsiteX162-35165" fmla="*/ 1080711 w 1630849"/>
              <a:gd name="connsiteY162-35166" fmla="*/ 3283528 h 5680363"/>
              <a:gd name="connsiteX163-35167" fmla="*/ 1149984 w 1630849"/>
              <a:gd name="connsiteY163-35168" fmla="*/ 3713020 h 5680363"/>
              <a:gd name="connsiteX164-35169" fmla="*/ 1177694 w 1630849"/>
              <a:gd name="connsiteY164-35170" fmla="*/ 4904510 h 5680363"/>
              <a:gd name="connsiteX165-35171" fmla="*/ 1094564 w 1630849"/>
              <a:gd name="connsiteY165-35172" fmla="*/ 5680363 h 5680363"/>
              <a:gd name="connsiteX0-35173" fmla="*/ 969874 w 1630849"/>
              <a:gd name="connsiteY0-35174" fmla="*/ 304800 h 5680363"/>
              <a:gd name="connsiteX1-35175" fmla="*/ 900602 w 1630849"/>
              <a:gd name="connsiteY1-35176" fmla="*/ 374072 h 5680363"/>
              <a:gd name="connsiteX2-35177" fmla="*/ 1094565 w 1630849"/>
              <a:gd name="connsiteY2-35178" fmla="*/ 277090 h 5680363"/>
              <a:gd name="connsiteX3-35179" fmla="*/ 1122274 w 1630849"/>
              <a:gd name="connsiteY3-35180" fmla="*/ 277090 h 5680363"/>
              <a:gd name="connsiteX4-35181" fmla="*/ 1025293 w 1630849"/>
              <a:gd name="connsiteY4-35182" fmla="*/ 124690 h 5680363"/>
              <a:gd name="connsiteX5-35183" fmla="*/ 956020 w 1630849"/>
              <a:gd name="connsiteY5-35184" fmla="*/ 69272 h 5680363"/>
              <a:gd name="connsiteX6-35185" fmla="*/ 831329 w 1630849"/>
              <a:gd name="connsiteY6-35186" fmla="*/ 0 h 5680363"/>
              <a:gd name="connsiteX7-35187" fmla="*/ 401838 w 1630849"/>
              <a:gd name="connsiteY7-35188" fmla="*/ 13854 h 5680363"/>
              <a:gd name="connsiteX8-35189" fmla="*/ 360274 w 1630849"/>
              <a:gd name="connsiteY8-35190" fmla="*/ 27709 h 5680363"/>
              <a:gd name="connsiteX9-35191" fmla="*/ 318711 w 1630849"/>
              <a:gd name="connsiteY9-35192" fmla="*/ 55418 h 5680363"/>
              <a:gd name="connsiteX10-35193" fmla="*/ 277147 w 1630849"/>
              <a:gd name="connsiteY10-35194" fmla="*/ 96981 h 5680363"/>
              <a:gd name="connsiteX11-35195" fmla="*/ 263293 w 1630849"/>
              <a:gd name="connsiteY11-35196" fmla="*/ 138545 h 5680363"/>
              <a:gd name="connsiteX12-35197" fmla="*/ 180165 w 1630849"/>
              <a:gd name="connsiteY12-35198" fmla="*/ 180109 h 5680363"/>
              <a:gd name="connsiteX13-35199" fmla="*/ 166311 w 1630849"/>
              <a:gd name="connsiteY13-35200" fmla="*/ 346363 h 5680363"/>
              <a:gd name="connsiteX14-35201" fmla="*/ 138602 w 1630849"/>
              <a:gd name="connsiteY14-35202" fmla="*/ 387927 h 5680363"/>
              <a:gd name="connsiteX15-35203" fmla="*/ 97038 w 1630849"/>
              <a:gd name="connsiteY15-35204" fmla="*/ 457200 h 5680363"/>
              <a:gd name="connsiteX16-35205" fmla="*/ 124747 w 1630849"/>
              <a:gd name="connsiteY16-35206" fmla="*/ 498763 h 5680363"/>
              <a:gd name="connsiteX17-35207" fmla="*/ 207874 w 1630849"/>
              <a:gd name="connsiteY17-35208" fmla="*/ 526472 h 5680363"/>
              <a:gd name="connsiteX18-35209" fmla="*/ 235584 w 1630849"/>
              <a:gd name="connsiteY18-35210" fmla="*/ 568036 h 5680363"/>
              <a:gd name="connsiteX19-35211" fmla="*/ 249438 w 1630849"/>
              <a:gd name="connsiteY19-35212" fmla="*/ 678872 h 5680363"/>
              <a:gd name="connsiteX20-35213" fmla="*/ 291002 w 1630849"/>
              <a:gd name="connsiteY20-35214" fmla="*/ 692727 h 5680363"/>
              <a:gd name="connsiteX21-35215" fmla="*/ 332565 w 1630849"/>
              <a:gd name="connsiteY21-35216" fmla="*/ 720436 h 5680363"/>
              <a:gd name="connsiteX22-35217" fmla="*/ 346420 w 1630849"/>
              <a:gd name="connsiteY22-35218" fmla="*/ 762000 h 5680363"/>
              <a:gd name="connsiteX23-35219" fmla="*/ 443401 w 1630849"/>
              <a:gd name="connsiteY23-35220" fmla="*/ 803564 h 5680363"/>
              <a:gd name="connsiteX24-35221" fmla="*/ 374128 w 1630849"/>
              <a:gd name="connsiteY24-35222" fmla="*/ 609601 h 5680363"/>
              <a:gd name="connsiteX25-35223" fmla="*/ 568092 w 1630849"/>
              <a:gd name="connsiteY25-35224" fmla="*/ 637310 h 5680363"/>
              <a:gd name="connsiteX26-35225" fmla="*/ 609655 w 1630849"/>
              <a:gd name="connsiteY26-35226" fmla="*/ 360219 h 5680363"/>
              <a:gd name="connsiteX27-35227" fmla="*/ 775910 w 1630849"/>
              <a:gd name="connsiteY27-35228" fmla="*/ 415637 h 5680363"/>
              <a:gd name="connsiteX28-35229" fmla="*/ 1080710 w 1630849"/>
              <a:gd name="connsiteY28-35230" fmla="*/ 290946 h 5680363"/>
              <a:gd name="connsiteX29-35231" fmla="*/ 1025293 w 1630849"/>
              <a:gd name="connsiteY29-35232" fmla="*/ 152399 h 5680363"/>
              <a:gd name="connsiteX30-35233" fmla="*/ 1011437 w 1630849"/>
              <a:gd name="connsiteY30-35234" fmla="*/ 360219 h 5680363"/>
              <a:gd name="connsiteX31-35235" fmla="*/ 1039146 w 1630849"/>
              <a:gd name="connsiteY31-35236" fmla="*/ 623455 h 5680363"/>
              <a:gd name="connsiteX32-35237" fmla="*/ 1080709 w 1630849"/>
              <a:gd name="connsiteY32-35238" fmla="*/ 762001 h 5680363"/>
              <a:gd name="connsiteX33-35239" fmla="*/ 928310 w 1630849"/>
              <a:gd name="connsiteY33-35240" fmla="*/ 886691 h 5680363"/>
              <a:gd name="connsiteX34-35241" fmla="*/ 1108419 w 1630849"/>
              <a:gd name="connsiteY34-35242" fmla="*/ 955964 h 5680363"/>
              <a:gd name="connsiteX35-35243" fmla="*/ 789764 w 1630849"/>
              <a:gd name="connsiteY35-35244" fmla="*/ 1066801 h 5680363"/>
              <a:gd name="connsiteX36-35245" fmla="*/ 775909 w 1630849"/>
              <a:gd name="connsiteY36-35246" fmla="*/ 1163782 h 5680363"/>
              <a:gd name="connsiteX37-35247" fmla="*/ 1025292 w 1630849"/>
              <a:gd name="connsiteY37-35248" fmla="*/ 1011382 h 5680363"/>
              <a:gd name="connsiteX38-35249" fmla="*/ 1080710 w 1630849"/>
              <a:gd name="connsiteY38-35250" fmla="*/ 775855 h 5680363"/>
              <a:gd name="connsiteX39-35251" fmla="*/ 1011437 w 1630849"/>
              <a:gd name="connsiteY39-35252" fmla="*/ 568037 h 5680363"/>
              <a:gd name="connsiteX40-35253" fmla="*/ 1025292 w 1630849"/>
              <a:gd name="connsiteY40-35254" fmla="*/ 332510 h 5680363"/>
              <a:gd name="connsiteX41-35255" fmla="*/ 734346 w 1630849"/>
              <a:gd name="connsiteY41-35256" fmla="*/ 429491 h 5680363"/>
              <a:gd name="connsiteX42-35257" fmla="*/ 595801 w 1630849"/>
              <a:gd name="connsiteY42-35258" fmla="*/ 346364 h 5680363"/>
              <a:gd name="connsiteX43-35259" fmla="*/ 554237 w 1630849"/>
              <a:gd name="connsiteY43-35260" fmla="*/ 665019 h 5680363"/>
              <a:gd name="connsiteX44-35261" fmla="*/ 568092 w 1630849"/>
              <a:gd name="connsiteY44-35262" fmla="*/ 678873 h 5680363"/>
              <a:gd name="connsiteX45-35263" fmla="*/ 429546 w 1630849"/>
              <a:gd name="connsiteY45-35264" fmla="*/ 581892 h 5680363"/>
              <a:gd name="connsiteX46-35265" fmla="*/ 415693 w 1630849"/>
              <a:gd name="connsiteY46-35266" fmla="*/ 1066800 h 5680363"/>
              <a:gd name="connsiteX47-35267" fmla="*/ 498820 w 1630849"/>
              <a:gd name="connsiteY47-35268" fmla="*/ 1094509 h 5680363"/>
              <a:gd name="connsiteX48-35269" fmla="*/ 609656 w 1630849"/>
              <a:gd name="connsiteY48-35270" fmla="*/ 1108363 h 5680363"/>
              <a:gd name="connsiteX49-35271" fmla="*/ 692784 w 1630849"/>
              <a:gd name="connsiteY49-35272" fmla="*/ 1136072 h 5680363"/>
              <a:gd name="connsiteX50-35273" fmla="*/ 734347 w 1630849"/>
              <a:gd name="connsiteY50-35274" fmla="*/ 1163781 h 5680363"/>
              <a:gd name="connsiteX51-35275" fmla="*/ 817474 w 1630849"/>
              <a:gd name="connsiteY51-35276" fmla="*/ 1191490 h 5680363"/>
              <a:gd name="connsiteX52-35277" fmla="*/ 845184 w 1630849"/>
              <a:gd name="connsiteY52-35278" fmla="*/ 1219200 h 5680363"/>
              <a:gd name="connsiteX53-35279" fmla="*/ 886747 w 1630849"/>
              <a:gd name="connsiteY53-35280" fmla="*/ 1233054 h 5680363"/>
              <a:gd name="connsiteX54-35281" fmla="*/ 1094565 w 1630849"/>
              <a:gd name="connsiteY54-35282" fmla="*/ 1967344 h 5680363"/>
              <a:gd name="connsiteX55-35283" fmla="*/ 942164 w 1630849"/>
              <a:gd name="connsiteY55-35284" fmla="*/ 1454728 h 5680363"/>
              <a:gd name="connsiteX56-35285" fmla="*/ 789765 w 1630849"/>
              <a:gd name="connsiteY56-35286" fmla="*/ 1288472 h 5680363"/>
              <a:gd name="connsiteX57-35287" fmla="*/ 734347 w 1630849"/>
              <a:gd name="connsiteY57-35288" fmla="*/ 1302327 h 5680363"/>
              <a:gd name="connsiteX58-35289" fmla="*/ 526529 w 1630849"/>
              <a:gd name="connsiteY58-35290" fmla="*/ 1288472 h 5680363"/>
              <a:gd name="connsiteX59-35291" fmla="*/ 443402 w 1630849"/>
              <a:gd name="connsiteY59-35292" fmla="*/ 1246909 h 5680363"/>
              <a:gd name="connsiteX60-35293" fmla="*/ 401838 w 1630849"/>
              <a:gd name="connsiteY60-35294" fmla="*/ 1233054 h 5680363"/>
              <a:gd name="connsiteX61-35295" fmla="*/ 360274 w 1630849"/>
              <a:gd name="connsiteY61-35296" fmla="*/ 1191490 h 5680363"/>
              <a:gd name="connsiteX62-35297" fmla="*/ 277147 w 1630849"/>
              <a:gd name="connsiteY62-35298" fmla="*/ 1246909 h 5680363"/>
              <a:gd name="connsiteX63-35299" fmla="*/ 263293 w 1630849"/>
              <a:gd name="connsiteY63-35300" fmla="*/ 1288472 h 5680363"/>
              <a:gd name="connsiteX64-35301" fmla="*/ 207874 w 1630849"/>
              <a:gd name="connsiteY64-35302" fmla="*/ 1371600 h 5680363"/>
              <a:gd name="connsiteX65-35303" fmla="*/ 180165 w 1630849"/>
              <a:gd name="connsiteY65-35304" fmla="*/ 1468581 h 5680363"/>
              <a:gd name="connsiteX66-35305" fmla="*/ 124747 w 1630849"/>
              <a:gd name="connsiteY66-35306" fmla="*/ 1551709 h 5680363"/>
              <a:gd name="connsiteX67-35307" fmla="*/ 69329 w 1630849"/>
              <a:gd name="connsiteY67-35308" fmla="*/ 1717963 h 5680363"/>
              <a:gd name="connsiteX68-35309" fmla="*/ 55474 w 1630849"/>
              <a:gd name="connsiteY68-35310" fmla="*/ 1759527 h 5680363"/>
              <a:gd name="connsiteX69-35311" fmla="*/ 41620 w 1630849"/>
              <a:gd name="connsiteY69-35312" fmla="*/ 1801090 h 5680363"/>
              <a:gd name="connsiteX70-35313" fmla="*/ 27765 w 1630849"/>
              <a:gd name="connsiteY70-35314" fmla="*/ 2064327 h 5680363"/>
              <a:gd name="connsiteX71-35315" fmla="*/ 13911 w 1630849"/>
              <a:gd name="connsiteY71-35316" fmla="*/ 2105890 h 5680363"/>
              <a:gd name="connsiteX72-35317" fmla="*/ 69328 w 1630849"/>
              <a:gd name="connsiteY72-35318" fmla="*/ 2576946 h 5680363"/>
              <a:gd name="connsiteX73-35319" fmla="*/ 56 w 1630849"/>
              <a:gd name="connsiteY73-35320" fmla="*/ 2798618 h 5680363"/>
              <a:gd name="connsiteX74-35321" fmla="*/ 13911 w 1630849"/>
              <a:gd name="connsiteY74-35322" fmla="*/ 2840181 h 5680363"/>
              <a:gd name="connsiteX75-35323" fmla="*/ 83184 w 1630849"/>
              <a:gd name="connsiteY75-35324" fmla="*/ 2854036 h 5680363"/>
              <a:gd name="connsiteX76-35325" fmla="*/ 138602 w 1630849"/>
              <a:gd name="connsiteY76-35326" fmla="*/ 2867890 h 5680363"/>
              <a:gd name="connsiteX77-35327" fmla="*/ 221729 w 1630849"/>
              <a:gd name="connsiteY77-35328" fmla="*/ 2840181 h 5680363"/>
              <a:gd name="connsiteX78-35329" fmla="*/ 277147 w 1630849"/>
              <a:gd name="connsiteY78-35330" fmla="*/ 2812472 h 5680363"/>
              <a:gd name="connsiteX79-35331" fmla="*/ 332565 w 1630849"/>
              <a:gd name="connsiteY79-35332" fmla="*/ 2798618 h 5680363"/>
              <a:gd name="connsiteX80-35333" fmla="*/ 457256 w 1630849"/>
              <a:gd name="connsiteY80-35334" fmla="*/ 2770909 h 5680363"/>
              <a:gd name="connsiteX81-35335" fmla="*/ 471111 w 1630849"/>
              <a:gd name="connsiteY81-35336" fmla="*/ 2729345 h 5680363"/>
              <a:gd name="connsiteX82-35337" fmla="*/ 387984 w 1630849"/>
              <a:gd name="connsiteY82-35338" fmla="*/ 2729345 h 5680363"/>
              <a:gd name="connsiteX83-35339" fmla="*/ 277147 w 1630849"/>
              <a:gd name="connsiteY83-35340" fmla="*/ 2812472 h 5680363"/>
              <a:gd name="connsiteX84-35341" fmla="*/ 221729 w 1630849"/>
              <a:gd name="connsiteY84-35342" fmla="*/ 2895600 h 5680363"/>
              <a:gd name="connsiteX85-35343" fmla="*/ 249438 w 1630849"/>
              <a:gd name="connsiteY85-35344" fmla="*/ 2937163 h 5680363"/>
              <a:gd name="connsiteX86-35345" fmla="*/ 332565 w 1630849"/>
              <a:gd name="connsiteY86-35346" fmla="*/ 2964872 h 5680363"/>
              <a:gd name="connsiteX87-35347" fmla="*/ 512674 w 1630849"/>
              <a:gd name="connsiteY87-35348" fmla="*/ 2951018 h 5680363"/>
              <a:gd name="connsiteX88-35349" fmla="*/ 637365 w 1630849"/>
              <a:gd name="connsiteY88-35350" fmla="*/ 2881746 h 5680363"/>
              <a:gd name="connsiteX89-35351" fmla="*/ 845184 w 1630849"/>
              <a:gd name="connsiteY89-35352" fmla="*/ 2909454 h 5680363"/>
              <a:gd name="connsiteX90-35353" fmla="*/ 623510 w 1630849"/>
              <a:gd name="connsiteY90-35354" fmla="*/ 2770908 h 5680363"/>
              <a:gd name="connsiteX91-35355" fmla="*/ 1011438 w 1630849"/>
              <a:gd name="connsiteY91-35356" fmla="*/ 2923309 h 5680363"/>
              <a:gd name="connsiteX92-35357" fmla="*/ 1011438 w 1630849"/>
              <a:gd name="connsiteY92-35358" fmla="*/ 2563091 h 5680363"/>
              <a:gd name="connsiteX93-35359" fmla="*/ 775911 w 1630849"/>
              <a:gd name="connsiteY93-35360" fmla="*/ 2438401 h 5680363"/>
              <a:gd name="connsiteX94-35361" fmla="*/ 471111 w 1630849"/>
              <a:gd name="connsiteY94-35362" fmla="*/ 2175163 h 5680363"/>
              <a:gd name="connsiteX95-35363" fmla="*/ 1149984 w 1630849"/>
              <a:gd name="connsiteY95-35364" fmla="*/ 2521528 h 5680363"/>
              <a:gd name="connsiteX96-35365" fmla="*/ 1454783 w 1630849"/>
              <a:gd name="connsiteY96-35366" fmla="*/ 1870364 h 5680363"/>
              <a:gd name="connsiteX97-35367" fmla="*/ 1330092 w 1630849"/>
              <a:gd name="connsiteY97-35368" fmla="*/ 1551710 h 5680363"/>
              <a:gd name="connsiteX98-35369" fmla="*/ 1357800 w 1630849"/>
              <a:gd name="connsiteY98-35370" fmla="*/ 1316182 h 5680363"/>
              <a:gd name="connsiteX99-35371" fmla="*/ 1371655 w 1630849"/>
              <a:gd name="connsiteY99-35372" fmla="*/ 1080655 h 5680363"/>
              <a:gd name="connsiteX100-35373" fmla="*/ 997583 w 1630849"/>
              <a:gd name="connsiteY100-35374" fmla="*/ 1039091 h 5680363"/>
              <a:gd name="connsiteX101-35375" fmla="*/ 1260818 w 1630849"/>
              <a:gd name="connsiteY101-35376" fmla="*/ 1080655 h 5680363"/>
              <a:gd name="connsiteX102-35377" fmla="*/ 1399364 w 1630849"/>
              <a:gd name="connsiteY102-35378" fmla="*/ 1357746 h 5680363"/>
              <a:gd name="connsiteX103-35379" fmla="*/ 1537910 w 1630849"/>
              <a:gd name="connsiteY103-35380" fmla="*/ 1302327 h 5680363"/>
              <a:gd name="connsiteX104-35381" fmla="*/ 1399364 w 1630849"/>
              <a:gd name="connsiteY104-35382" fmla="*/ 983673 h 5680363"/>
              <a:gd name="connsiteX105-35383" fmla="*/ 1080710 w 1630849"/>
              <a:gd name="connsiteY105-35384" fmla="*/ 955964 h 5680363"/>
              <a:gd name="connsiteX106-35385" fmla="*/ 1094564 w 1630849"/>
              <a:gd name="connsiteY106-35386" fmla="*/ 858982 h 5680363"/>
              <a:gd name="connsiteX107-35387" fmla="*/ 1025291 w 1630849"/>
              <a:gd name="connsiteY107-35388" fmla="*/ 1052946 h 5680363"/>
              <a:gd name="connsiteX108-35389" fmla="*/ 1191545 w 1630849"/>
              <a:gd name="connsiteY108-35390" fmla="*/ 1634837 h 5680363"/>
              <a:gd name="connsiteX109-35391" fmla="*/ 1177692 w 1630849"/>
              <a:gd name="connsiteY109-35392" fmla="*/ 1371601 h 5680363"/>
              <a:gd name="connsiteX110-35393" fmla="*/ 914455 w 1630849"/>
              <a:gd name="connsiteY110-35394" fmla="*/ 1454727 h 5680363"/>
              <a:gd name="connsiteX111-35395" fmla="*/ 1136128 w 1630849"/>
              <a:gd name="connsiteY111-35396" fmla="*/ 1524001 h 5680363"/>
              <a:gd name="connsiteX112-35397" fmla="*/ 1066855 w 1630849"/>
              <a:gd name="connsiteY112-35398" fmla="*/ 1828801 h 5680363"/>
              <a:gd name="connsiteX113-35399" fmla="*/ 1011437 w 1630849"/>
              <a:gd name="connsiteY113-35400" fmla="*/ 2008910 h 5680363"/>
              <a:gd name="connsiteX114-35401" fmla="*/ 1066855 w 1630849"/>
              <a:gd name="connsiteY114-35402" fmla="*/ 2064328 h 5680363"/>
              <a:gd name="connsiteX115-35403" fmla="*/ 623510 w 1630849"/>
              <a:gd name="connsiteY115-35404" fmla="*/ 1524001 h 5680363"/>
              <a:gd name="connsiteX116-35405" fmla="*/ 748201 w 1630849"/>
              <a:gd name="connsiteY116-35406" fmla="*/ 1648691 h 5680363"/>
              <a:gd name="connsiteX117-35407" fmla="*/ 942166 w 1630849"/>
              <a:gd name="connsiteY117-35408" fmla="*/ 1981200 h 5680363"/>
              <a:gd name="connsiteX118-35409" fmla="*/ 1080710 w 1630849"/>
              <a:gd name="connsiteY118-35410" fmla="*/ 1745673 h 5680363"/>
              <a:gd name="connsiteX119-35411" fmla="*/ 1233110 w 1630849"/>
              <a:gd name="connsiteY119-35412" fmla="*/ 1551710 h 5680363"/>
              <a:gd name="connsiteX120-35413" fmla="*/ 1440927 w 1630849"/>
              <a:gd name="connsiteY120-35414" fmla="*/ 1690255 h 5680363"/>
              <a:gd name="connsiteX121-35415" fmla="*/ 1260818 w 1630849"/>
              <a:gd name="connsiteY121-35416" fmla="*/ 1482437 h 5680363"/>
              <a:gd name="connsiteX122-35417" fmla="*/ 1316237 w 1630849"/>
              <a:gd name="connsiteY122-35418" fmla="*/ 1468582 h 5680363"/>
              <a:gd name="connsiteX123-35419" fmla="*/ 1482493 w 1630849"/>
              <a:gd name="connsiteY123-35420" fmla="*/ 1385456 h 5680363"/>
              <a:gd name="connsiteX124-35421" fmla="*/ 1607183 w 1630849"/>
              <a:gd name="connsiteY124-35422" fmla="*/ 1634837 h 5680363"/>
              <a:gd name="connsiteX125-35423" fmla="*/ 1496346 w 1630849"/>
              <a:gd name="connsiteY125-35424" fmla="*/ 1704110 h 5680363"/>
              <a:gd name="connsiteX126-35425" fmla="*/ 1621037 w 1630849"/>
              <a:gd name="connsiteY126-35426" fmla="*/ 1676401 h 5680363"/>
              <a:gd name="connsiteX127-35427" fmla="*/ 1607184 w 1630849"/>
              <a:gd name="connsiteY127-35428" fmla="*/ 1870364 h 5680363"/>
              <a:gd name="connsiteX128-35429" fmla="*/ 997584 w 1630849"/>
              <a:gd name="connsiteY128-35430" fmla="*/ 1565565 h 5680363"/>
              <a:gd name="connsiteX129-35431" fmla="*/ 1440928 w 1630849"/>
              <a:gd name="connsiteY129-35432" fmla="*/ 1787237 h 5680363"/>
              <a:gd name="connsiteX130-35433" fmla="*/ 1260820 w 1630849"/>
              <a:gd name="connsiteY130-35434" fmla="*/ 2313710 h 5680363"/>
              <a:gd name="connsiteX131-35435" fmla="*/ 1177693 w 1630849"/>
              <a:gd name="connsiteY131-35436" fmla="*/ 2507673 h 5680363"/>
              <a:gd name="connsiteX132-35437" fmla="*/ 1053002 w 1630849"/>
              <a:gd name="connsiteY132-35438" fmla="*/ 2521528 h 5680363"/>
              <a:gd name="connsiteX133-35439" fmla="*/ 1011438 w 1630849"/>
              <a:gd name="connsiteY133-35440" fmla="*/ 3048000 h 5680363"/>
              <a:gd name="connsiteX134-35441" fmla="*/ 291002 w 1630849"/>
              <a:gd name="connsiteY134-35442" fmla="*/ 3034145 h 5680363"/>
              <a:gd name="connsiteX135-35443" fmla="*/ 235584 w 1630849"/>
              <a:gd name="connsiteY135-35444" fmla="*/ 3020290 h 5680363"/>
              <a:gd name="connsiteX136-35445" fmla="*/ 124747 w 1630849"/>
              <a:gd name="connsiteY136-35446" fmla="*/ 3006436 h 5680363"/>
              <a:gd name="connsiteX137-35447" fmla="*/ 83184 w 1630849"/>
              <a:gd name="connsiteY137-35448" fmla="*/ 2895600 h 5680363"/>
              <a:gd name="connsiteX138-35449" fmla="*/ 55474 w 1630849"/>
              <a:gd name="connsiteY138-35450" fmla="*/ 2854036 h 5680363"/>
              <a:gd name="connsiteX139-35451" fmla="*/ 69329 w 1630849"/>
              <a:gd name="connsiteY139-35452" fmla="*/ 2895600 h 5680363"/>
              <a:gd name="connsiteX140-35453" fmla="*/ 83184 w 1630849"/>
              <a:gd name="connsiteY140-35454" fmla="*/ 3255818 h 5680363"/>
              <a:gd name="connsiteX141-35455" fmla="*/ 110893 w 1630849"/>
              <a:gd name="connsiteY141-35456" fmla="*/ 3297381 h 5680363"/>
              <a:gd name="connsiteX142-35457" fmla="*/ 124747 w 1630849"/>
              <a:gd name="connsiteY142-35458" fmla="*/ 3338945 h 5680363"/>
              <a:gd name="connsiteX143-35459" fmla="*/ 138602 w 1630849"/>
              <a:gd name="connsiteY143-35460" fmla="*/ 3574472 h 5680363"/>
              <a:gd name="connsiteX144-35461" fmla="*/ 180165 w 1630849"/>
              <a:gd name="connsiteY144-35462" fmla="*/ 3657600 h 5680363"/>
              <a:gd name="connsiteX145-35463" fmla="*/ 207874 w 1630849"/>
              <a:gd name="connsiteY145-35464" fmla="*/ 3740727 h 5680363"/>
              <a:gd name="connsiteX146-35465" fmla="*/ 263293 w 1630849"/>
              <a:gd name="connsiteY146-35466" fmla="*/ 3810000 h 5680363"/>
              <a:gd name="connsiteX147-35467" fmla="*/ 401838 w 1630849"/>
              <a:gd name="connsiteY147-35468" fmla="*/ 4544290 h 5680363"/>
              <a:gd name="connsiteX148-35469" fmla="*/ 471111 w 1630849"/>
              <a:gd name="connsiteY148-35470" fmla="*/ 5583382 h 5680363"/>
              <a:gd name="connsiteX149-35471" fmla="*/ 443402 w 1630849"/>
              <a:gd name="connsiteY149-35472" fmla="*/ 5181601 h 5680363"/>
              <a:gd name="connsiteX150-35473" fmla="*/ 332565 w 1630849"/>
              <a:gd name="connsiteY150-35474" fmla="*/ 3976254 h 5680363"/>
              <a:gd name="connsiteX151-35475" fmla="*/ 207874 w 1630849"/>
              <a:gd name="connsiteY151-35476" fmla="*/ 5264727 h 5680363"/>
              <a:gd name="connsiteX152-35477" fmla="*/ 166311 w 1630849"/>
              <a:gd name="connsiteY152-35478" fmla="*/ 5541818 h 5680363"/>
              <a:gd name="connsiteX153-35479" fmla="*/ 138602 w 1630849"/>
              <a:gd name="connsiteY153-35480" fmla="*/ 5583381 h 5680363"/>
              <a:gd name="connsiteX154-35481" fmla="*/ 304856 w 1630849"/>
              <a:gd name="connsiteY154-35482" fmla="*/ 5611091 h 5680363"/>
              <a:gd name="connsiteX155-35483" fmla="*/ 706638 w 1630849"/>
              <a:gd name="connsiteY155-35484" fmla="*/ 5597237 h 5680363"/>
              <a:gd name="connsiteX156-35485" fmla="*/ 748202 w 1630849"/>
              <a:gd name="connsiteY156-35486" fmla="*/ 5389419 h 5680363"/>
              <a:gd name="connsiteX157-35487" fmla="*/ 748202 w 1630849"/>
              <a:gd name="connsiteY157-35488" fmla="*/ 3893128 h 5680363"/>
              <a:gd name="connsiteX158-35489" fmla="*/ 706638 w 1630849"/>
              <a:gd name="connsiteY158-35490" fmla="*/ 3075710 h 5680363"/>
              <a:gd name="connsiteX159-35491" fmla="*/ 845184 w 1630849"/>
              <a:gd name="connsiteY159-35492" fmla="*/ 3061855 h 5680363"/>
              <a:gd name="connsiteX160-35493" fmla="*/ 1011438 w 1630849"/>
              <a:gd name="connsiteY160-35494" fmla="*/ 3048001 h 5680363"/>
              <a:gd name="connsiteX161-35495" fmla="*/ 1053002 w 1630849"/>
              <a:gd name="connsiteY161-35496" fmla="*/ 3034146 h 5680363"/>
              <a:gd name="connsiteX162-35497" fmla="*/ 1080711 w 1630849"/>
              <a:gd name="connsiteY162-35498" fmla="*/ 3283528 h 5680363"/>
              <a:gd name="connsiteX163-35499" fmla="*/ 1149984 w 1630849"/>
              <a:gd name="connsiteY163-35500" fmla="*/ 3713020 h 5680363"/>
              <a:gd name="connsiteX164-35501" fmla="*/ 1177694 w 1630849"/>
              <a:gd name="connsiteY164-35502" fmla="*/ 4904510 h 5680363"/>
              <a:gd name="connsiteX165-35503" fmla="*/ 1094564 w 1630849"/>
              <a:gd name="connsiteY165-35504" fmla="*/ 5680363 h 5680363"/>
              <a:gd name="connsiteX0-35505" fmla="*/ 969874 w 1630849"/>
              <a:gd name="connsiteY0-35506" fmla="*/ 304800 h 5680363"/>
              <a:gd name="connsiteX1-35507" fmla="*/ 900602 w 1630849"/>
              <a:gd name="connsiteY1-35508" fmla="*/ 374072 h 5680363"/>
              <a:gd name="connsiteX2-35509" fmla="*/ 1094565 w 1630849"/>
              <a:gd name="connsiteY2-35510" fmla="*/ 277090 h 5680363"/>
              <a:gd name="connsiteX3-35511" fmla="*/ 1122274 w 1630849"/>
              <a:gd name="connsiteY3-35512" fmla="*/ 277090 h 5680363"/>
              <a:gd name="connsiteX4-35513" fmla="*/ 1025293 w 1630849"/>
              <a:gd name="connsiteY4-35514" fmla="*/ 124690 h 5680363"/>
              <a:gd name="connsiteX5-35515" fmla="*/ 956020 w 1630849"/>
              <a:gd name="connsiteY5-35516" fmla="*/ 69272 h 5680363"/>
              <a:gd name="connsiteX6-35517" fmla="*/ 831329 w 1630849"/>
              <a:gd name="connsiteY6-35518" fmla="*/ 0 h 5680363"/>
              <a:gd name="connsiteX7-35519" fmla="*/ 401838 w 1630849"/>
              <a:gd name="connsiteY7-35520" fmla="*/ 13854 h 5680363"/>
              <a:gd name="connsiteX8-35521" fmla="*/ 360274 w 1630849"/>
              <a:gd name="connsiteY8-35522" fmla="*/ 27709 h 5680363"/>
              <a:gd name="connsiteX9-35523" fmla="*/ 318711 w 1630849"/>
              <a:gd name="connsiteY9-35524" fmla="*/ 55418 h 5680363"/>
              <a:gd name="connsiteX10-35525" fmla="*/ 277147 w 1630849"/>
              <a:gd name="connsiteY10-35526" fmla="*/ 96981 h 5680363"/>
              <a:gd name="connsiteX11-35527" fmla="*/ 263293 w 1630849"/>
              <a:gd name="connsiteY11-35528" fmla="*/ 138545 h 5680363"/>
              <a:gd name="connsiteX12-35529" fmla="*/ 180165 w 1630849"/>
              <a:gd name="connsiteY12-35530" fmla="*/ 180109 h 5680363"/>
              <a:gd name="connsiteX13-35531" fmla="*/ 166311 w 1630849"/>
              <a:gd name="connsiteY13-35532" fmla="*/ 346363 h 5680363"/>
              <a:gd name="connsiteX14-35533" fmla="*/ 138602 w 1630849"/>
              <a:gd name="connsiteY14-35534" fmla="*/ 387927 h 5680363"/>
              <a:gd name="connsiteX15-35535" fmla="*/ 97038 w 1630849"/>
              <a:gd name="connsiteY15-35536" fmla="*/ 457200 h 5680363"/>
              <a:gd name="connsiteX16-35537" fmla="*/ 124747 w 1630849"/>
              <a:gd name="connsiteY16-35538" fmla="*/ 498763 h 5680363"/>
              <a:gd name="connsiteX17-35539" fmla="*/ 207874 w 1630849"/>
              <a:gd name="connsiteY17-35540" fmla="*/ 526472 h 5680363"/>
              <a:gd name="connsiteX18-35541" fmla="*/ 235584 w 1630849"/>
              <a:gd name="connsiteY18-35542" fmla="*/ 568036 h 5680363"/>
              <a:gd name="connsiteX19-35543" fmla="*/ 249438 w 1630849"/>
              <a:gd name="connsiteY19-35544" fmla="*/ 678872 h 5680363"/>
              <a:gd name="connsiteX20-35545" fmla="*/ 291002 w 1630849"/>
              <a:gd name="connsiteY20-35546" fmla="*/ 692727 h 5680363"/>
              <a:gd name="connsiteX21-35547" fmla="*/ 332565 w 1630849"/>
              <a:gd name="connsiteY21-35548" fmla="*/ 720436 h 5680363"/>
              <a:gd name="connsiteX22-35549" fmla="*/ 346420 w 1630849"/>
              <a:gd name="connsiteY22-35550" fmla="*/ 762000 h 5680363"/>
              <a:gd name="connsiteX23-35551" fmla="*/ 443401 w 1630849"/>
              <a:gd name="connsiteY23-35552" fmla="*/ 803564 h 5680363"/>
              <a:gd name="connsiteX24-35553" fmla="*/ 374128 w 1630849"/>
              <a:gd name="connsiteY24-35554" fmla="*/ 609601 h 5680363"/>
              <a:gd name="connsiteX25-35555" fmla="*/ 568092 w 1630849"/>
              <a:gd name="connsiteY25-35556" fmla="*/ 637310 h 5680363"/>
              <a:gd name="connsiteX26-35557" fmla="*/ 609655 w 1630849"/>
              <a:gd name="connsiteY26-35558" fmla="*/ 360219 h 5680363"/>
              <a:gd name="connsiteX27-35559" fmla="*/ 775910 w 1630849"/>
              <a:gd name="connsiteY27-35560" fmla="*/ 415637 h 5680363"/>
              <a:gd name="connsiteX28-35561" fmla="*/ 1080710 w 1630849"/>
              <a:gd name="connsiteY28-35562" fmla="*/ 290946 h 5680363"/>
              <a:gd name="connsiteX29-35563" fmla="*/ 1025293 w 1630849"/>
              <a:gd name="connsiteY29-35564" fmla="*/ 152399 h 5680363"/>
              <a:gd name="connsiteX30-35565" fmla="*/ 1011437 w 1630849"/>
              <a:gd name="connsiteY30-35566" fmla="*/ 360219 h 5680363"/>
              <a:gd name="connsiteX31-35567" fmla="*/ 1039146 w 1630849"/>
              <a:gd name="connsiteY31-35568" fmla="*/ 623455 h 5680363"/>
              <a:gd name="connsiteX32-35569" fmla="*/ 1080709 w 1630849"/>
              <a:gd name="connsiteY32-35570" fmla="*/ 762001 h 5680363"/>
              <a:gd name="connsiteX33-35571" fmla="*/ 928310 w 1630849"/>
              <a:gd name="connsiteY33-35572" fmla="*/ 886691 h 5680363"/>
              <a:gd name="connsiteX34-35573" fmla="*/ 1108419 w 1630849"/>
              <a:gd name="connsiteY34-35574" fmla="*/ 955964 h 5680363"/>
              <a:gd name="connsiteX35-35575" fmla="*/ 789764 w 1630849"/>
              <a:gd name="connsiteY35-35576" fmla="*/ 1066801 h 5680363"/>
              <a:gd name="connsiteX36-35577" fmla="*/ 775909 w 1630849"/>
              <a:gd name="connsiteY36-35578" fmla="*/ 1163782 h 5680363"/>
              <a:gd name="connsiteX37-35579" fmla="*/ 1025292 w 1630849"/>
              <a:gd name="connsiteY37-35580" fmla="*/ 1011382 h 5680363"/>
              <a:gd name="connsiteX38-35581" fmla="*/ 1080710 w 1630849"/>
              <a:gd name="connsiteY38-35582" fmla="*/ 775855 h 5680363"/>
              <a:gd name="connsiteX39-35583" fmla="*/ 1011437 w 1630849"/>
              <a:gd name="connsiteY39-35584" fmla="*/ 568037 h 5680363"/>
              <a:gd name="connsiteX40-35585" fmla="*/ 1025292 w 1630849"/>
              <a:gd name="connsiteY40-35586" fmla="*/ 332510 h 5680363"/>
              <a:gd name="connsiteX41-35587" fmla="*/ 734346 w 1630849"/>
              <a:gd name="connsiteY41-35588" fmla="*/ 429491 h 5680363"/>
              <a:gd name="connsiteX42-35589" fmla="*/ 595801 w 1630849"/>
              <a:gd name="connsiteY42-35590" fmla="*/ 346364 h 5680363"/>
              <a:gd name="connsiteX43-35591" fmla="*/ 554237 w 1630849"/>
              <a:gd name="connsiteY43-35592" fmla="*/ 665019 h 5680363"/>
              <a:gd name="connsiteX44-35593" fmla="*/ 568092 w 1630849"/>
              <a:gd name="connsiteY44-35594" fmla="*/ 678873 h 5680363"/>
              <a:gd name="connsiteX45-35595" fmla="*/ 429546 w 1630849"/>
              <a:gd name="connsiteY45-35596" fmla="*/ 581892 h 5680363"/>
              <a:gd name="connsiteX46-35597" fmla="*/ 415693 w 1630849"/>
              <a:gd name="connsiteY46-35598" fmla="*/ 1066800 h 5680363"/>
              <a:gd name="connsiteX47-35599" fmla="*/ 498820 w 1630849"/>
              <a:gd name="connsiteY47-35600" fmla="*/ 1094509 h 5680363"/>
              <a:gd name="connsiteX48-35601" fmla="*/ 609656 w 1630849"/>
              <a:gd name="connsiteY48-35602" fmla="*/ 1108363 h 5680363"/>
              <a:gd name="connsiteX49-35603" fmla="*/ 692784 w 1630849"/>
              <a:gd name="connsiteY49-35604" fmla="*/ 1136072 h 5680363"/>
              <a:gd name="connsiteX50-35605" fmla="*/ 734347 w 1630849"/>
              <a:gd name="connsiteY50-35606" fmla="*/ 1163781 h 5680363"/>
              <a:gd name="connsiteX51-35607" fmla="*/ 817474 w 1630849"/>
              <a:gd name="connsiteY51-35608" fmla="*/ 1191490 h 5680363"/>
              <a:gd name="connsiteX52-35609" fmla="*/ 845184 w 1630849"/>
              <a:gd name="connsiteY52-35610" fmla="*/ 1219200 h 5680363"/>
              <a:gd name="connsiteX53-35611" fmla="*/ 886747 w 1630849"/>
              <a:gd name="connsiteY53-35612" fmla="*/ 1233054 h 5680363"/>
              <a:gd name="connsiteX54-35613" fmla="*/ 1094565 w 1630849"/>
              <a:gd name="connsiteY54-35614" fmla="*/ 1967344 h 5680363"/>
              <a:gd name="connsiteX55-35615" fmla="*/ 942164 w 1630849"/>
              <a:gd name="connsiteY55-35616" fmla="*/ 1454728 h 5680363"/>
              <a:gd name="connsiteX56-35617" fmla="*/ 789765 w 1630849"/>
              <a:gd name="connsiteY56-35618" fmla="*/ 1288472 h 5680363"/>
              <a:gd name="connsiteX57-35619" fmla="*/ 734347 w 1630849"/>
              <a:gd name="connsiteY57-35620" fmla="*/ 1302327 h 5680363"/>
              <a:gd name="connsiteX58-35621" fmla="*/ 526529 w 1630849"/>
              <a:gd name="connsiteY58-35622" fmla="*/ 1288472 h 5680363"/>
              <a:gd name="connsiteX59-35623" fmla="*/ 443402 w 1630849"/>
              <a:gd name="connsiteY59-35624" fmla="*/ 1246909 h 5680363"/>
              <a:gd name="connsiteX60-35625" fmla="*/ 401838 w 1630849"/>
              <a:gd name="connsiteY60-35626" fmla="*/ 1233054 h 5680363"/>
              <a:gd name="connsiteX61-35627" fmla="*/ 360274 w 1630849"/>
              <a:gd name="connsiteY61-35628" fmla="*/ 1191490 h 5680363"/>
              <a:gd name="connsiteX62-35629" fmla="*/ 277147 w 1630849"/>
              <a:gd name="connsiteY62-35630" fmla="*/ 1246909 h 5680363"/>
              <a:gd name="connsiteX63-35631" fmla="*/ 263293 w 1630849"/>
              <a:gd name="connsiteY63-35632" fmla="*/ 1288472 h 5680363"/>
              <a:gd name="connsiteX64-35633" fmla="*/ 207874 w 1630849"/>
              <a:gd name="connsiteY64-35634" fmla="*/ 1371600 h 5680363"/>
              <a:gd name="connsiteX65-35635" fmla="*/ 180165 w 1630849"/>
              <a:gd name="connsiteY65-35636" fmla="*/ 1468581 h 5680363"/>
              <a:gd name="connsiteX66-35637" fmla="*/ 124747 w 1630849"/>
              <a:gd name="connsiteY66-35638" fmla="*/ 1551709 h 5680363"/>
              <a:gd name="connsiteX67-35639" fmla="*/ 69329 w 1630849"/>
              <a:gd name="connsiteY67-35640" fmla="*/ 1717963 h 5680363"/>
              <a:gd name="connsiteX68-35641" fmla="*/ 55474 w 1630849"/>
              <a:gd name="connsiteY68-35642" fmla="*/ 1759527 h 5680363"/>
              <a:gd name="connsiteX69-35643" fmla="*/ 41620 w 1630849"/>
              <a:gd name="connsiteY69-35644" fmla="*/ 1801090 h 5680363"/>
              <a:gd name="connsiteX70-35645" fmla="*/ 27765 w 1630849"/>
              <a:gd name="connsiteY70-35646" fmla="*/ 2064327 h 5680363"/>
              <a:gd name="connsiteX71-35647" fmla="*/ 13911 w 1630849"/>
              <a:gd name="connsiteY71-35648" fmla="*/ 2105890 h 5680363"/>
              <a:gd name="connsiteX72-35649" fmla="*/ 69328 w 1630849"/>
              <a:gd name="connsiteY72-35650" fmla="*/ 2576946 h 5680363"/>
              <a:gd name="connsiteX73-35651" fmla="*/ 56 w 1630849"/>
              <a:gd name="connsiteY73-35652" fmla="*/ 2798618 h 5680363"/>
              <a:gd name="connsiteX74-35653" fmla="*/ 13911 w 1630849"/>
              <a:gd name="connsiteY74-35654" fmla="*/ 2840181 h 5680363"/>
              <a:gd name="connsiteX75-35655" fmla="*/ 83184 w 1630849"/>
              <a:gd name="connsiteY75-35656" fmla="*/ 2854036 h 5680363"/>
              <a:gd name="connsiteX76-35657" fmla="*/ 138602 w 1630849"/>
              <a:gd name="connsiteY76-35658" fmla="*/ 2867890 h 5680363"/>
              <a:gd name="connsiteX77-35659" fmla="*/ 221729 w 1630849"/>
              <a:gd name="connsiteY77-35660" fmla="*/ 2840181 h 5680363"/>
              <a:gd name="connsiteX78-35661" fmla="*/ 277147 w 1630849"/>
              <a:gd name="connsiteY78-35662" fmla="*/ 2812472 h 5680363"/>
              <a:gd name="connsiteX79-35663" fmla="*/ 332565 w 1630849"/>
              <a:gd name="connsiteY79-35664" fmla="*/ 2798618 h 5680363"/>
              <a:gd name="connsiteX80-35665" fmla="*/ 457256 w 1630849"/>
              <a:gd name="connsiteY80-35666" fmla="*/ 2770909 h 5680363"/>
              <a:gd name="connsiteX81-35667" fmla="*/ 471111 w 1630849"/>
              <a:gd name="connsiteY81-35668" fmla="*/ 2729345 h 5680363"/>
              <a:gd name="connsiteX82-35669" fmla="*/ 387984 w 1630849"/>
              <a:gd name="connsiteY82-35670" fmla="*/ 2729345 h 5680363"/>
              <a:gd name="connsiteX83-35671" fmla="*/ 277147 w 1630849"/>
              <a:gd name="connsiteY83-35672" fmla="*/ 2812472 h 5680363"/>
              <a:gd name="connsiteX84-35673" fmla="*/ 221729 w 1630849"/>
              <a:gd name="connsiteY84-35674" fmla="*/ 2895600 h 5680363"/>
              <a:gd name="connsiteX85-35675" fmla="*/ 249438 w 1630849"/>
              <a:gd name="connsiteY85-35676" fmla="*/ 2937163 h 5680363"/>
              <a:gd name="connsiteX86-35677" fmla="*/ 332565 w 1630849"/>
              <a:gd name="connsiteY86-35678" fmla="*/ 2964872 h 5680363"/>
              <a:gd name="connsiteX87-35679" fmla="*/ 512674 w 1630849"/>
              <a:gd name="connsiteY87-35680" fmla="*/ 2951018 h 5680363"/>
              <a:gd name="connsiteX88-35681" fmla="*/ 637365 w 1630849"/>
              <a:gd name="connsiteY88-35682" fmla="*/ 2881746 h 5680363"/>
              <a:gd name="connsiteX89-35683" fmla="*/ 845184 w 1630849"/>
              <a:gd name="connsiteY89-35684" fmla="*/ 2909454 h 5680363"/>
              <a:gd name="connsiteX90-35685" fmla="*/ 623510 w 1630849"/>
              <a:gd name="connsiteY90-35686" fmla="*/ 2770908 h 5680363"/>
              <a:gd name="connsiteX91-35687" fmla="*/ 1011438 w 1630849"/>
              <a:gd name="connsiteY91-35688" fmla="*/ 2923309 h 5680363"/>
              <a:gd name="connsiteX92-35689" fmla="*/ 1011438 w 1630849"/>
              <a:gd name="connsiteY92-35690" fmla="*/ 2563091 h 5680363"/>
              <a:gd name="connsiteX93-35691" fmla="*/ 775911 w 1630849"/>
              <a:gd name="connsiteY93-35692" fmla="*/ 2438401 h 5680363"/>
              <a:gd name="connsiteX94-35693" fmla="*/ 471111 w 1630849"/>
              <a:gd name="connsiteY94-35694" fmla="*/ 2175163 h 5680363"/>
              <a:gd name="connsiteX95-35695" fmla="*/ 1149984 w 1630849"/>
              <a:gd name="connsiteY95-35696" fmla="*/ 2521528 h 5680363"/>
              <a:gd name="connsiteX96-35697" fmla="*/ 1454783 w 1630849"/>
              <a:gd name="connsiteY96-35698" fmla="*/ 1870364 h 5680363"/>
              <a:gd name="connsiteX97-35699" fmla="*/ 1330092 w 1630849"/>
              <a:gd name="connsiteY97-35700" fmla="*/ 1551710 h 5680363"/>
              <a:gd name="connsiteX98-35701" fmla="*/ 1357800 w 1630849"/>
              <a:gd name="connsiteY98-35702" fmla="*/ 1316182 h 5680363"/>
              <a:gd name="connsiteX99-35703" fmla="*/ 1302383 w 1630849"/>
              <a:gd name="connsiteY99-35704" fmla="*/ 1094510 h 5680363"/>
              <a:gd name="connsiteX100-35705" fmla="*/ 997583 w 1630849"/>
              <a:gd name="connsiteY100-35706" fmla="*/ 1039091 h 5680363"/>
              <a:gd name="connsiteX101-35707" fmla="*/ 1260818 w 1630849"/>
              <a:gd name="connsiteY101-35708" fmla="*/ 1080655 h 5680363"/>
              <a:gd name="connsiteX102-35709" fmla="*/ 1399364 w 1630849"/>
              <a:gd name="connsiteY102-35710" fmla="*/ 1357746 h 5680363"/>
              <a:gd name="connsiteX103-35711" fmla="*/ 1537910 w 1630849"/>
              <a:gd name="connsiteY103-35712" fmla="*/ 1302327 h 5680363"/>
              <a:gd name="connsiteX104-35713" fmla="*/ 1399364 w 1630849"/>
              <a:gd name="connsiteY104-35714" fmla="*/ 983673 h 5680363"/>
              <a:gd name="connsiteX105-35715" fmla="*/ 1080710 w 1630849"/>
              <a:gd name="connsiteY105-35716" fmla="*/ 955964 h 5680363"/>
              <a:gd name="connsiteX106-35717" fmla="*/ 1094564 w 1630849"/>
              <a:gd name="connsiteY106-35718" fmla="*/ 858982 h 5680363"/>
              <a:gd name="connsiteX107-35719" fmla="*/ 1025291 w 1630849"/>
              <a:gd name="connsiteY107-35720" fmla="*/ 1052946 h 5680363"/>
              <a:gd name="connsiteX108-35721" fmla="*/ 1191545 w 1630849"/>
              <a:gd name="connsiteY108-35722" fmla="*/ 1634837 h 5680363"/>
              <a:gd name="connsiteX109-35723" fmla="*/ 1177692 w 1630849"/>
              <a:gd name="connsiteY109-35724" fmla="*/ 1371601 h 5680363"/>
              <a:gd name="connsiteX110-35725" fmla="*/ 914455 w 1630849"/>
              <a:gd name="connsiteY110-35726" fmla="*/ 1454727 h 5680363"/>
              <a:gd name="connsiteX111-35727" fmla="*/ 1136128 w 1630849"/>
              <a:gd name="connsiteY111-35728" fmla="*/ 1524001 h 5680363"/>
              <a:gd name="connsiteX112-35729" fmla="*/ 1066855 w 1630849"/>
              <a:gd name="connsiteY112-35730" fmla="*/ 1828801 h 5680363"/>
              <a:gd name="connsiteX113-35731" fmla="*/ 1011437 w 1630849"/>
              <a:gd name="connsiteY113-35732" fmla="*/ 2008910 h 5680363"/>
              <a:gd name="connsiteX114-35733" fmla="*/ 1066855 w 1630849"/>
              <a:gd name="connsiteY114-35734" fmla="*/ 2064328 h 5680363"/>
              <a:gd name="connsiteX115-35735" fmla="*/ 623510 w 1630849"/>
              <a:gd name="connsiteY115-35736" fmla="*/ 1524001 h 5680363"/>
              <a:gd name="connsiteX116-35737" fmla="*/ 748201 w 1630849"/>
              <a:gd name="connsiteY116-35738" fmla="*/ 1648691 h 5680363"/>
              <a:gd name="connsiteX117-35739" fmla="*/ 942166 w 1630849"/>
              <a:gd name="connsiteY117-35740" fmla="*/ 1981200 h 5680363"/>
              <a:gd name="connsiteX118-35741" fmla="*/ 1080710 w 1630849"/>
              <a:gd name="connsiteY118-35742" fmla="*/ 1745673 h 5680363"/>
              <a:gd name="connsiteX119-35743" fmla="*/ 1233110 w 1630849"/>
              <a:gd name="connsiteY119-35744" fmla="*/ 1551710 h 5680363"/>
              <a:gd name="connsiteX120-35745" fmla="*/ 1440927 w 1630849"/>
              <a:gd name="connsiteY120-35746" fmla="*/ 1690255 h 5680363"/>
              <a:gd name="connsiteX121-35747" fmla="*/ 1260818 w 1630849"/>
              <a:gd name="connsiteY121-35748" fmla="*/ 1482437 h 5680363"/>
              <a:gd name="connsiteX122-35749" fmla="*/ 1316237 w 1630849"/>
              <a:gd name="connsiteY122-35750" fmla="*/ 1468582 h 5680363"/>
              <a:gd name="connsiteX123-35751" fmla="*/ 1482493 w 1630849"/>
              <a:gd name="connsiteY123-35752" fmla="*/ 1385456 h 5680363"/>
              <a:gd name="connsiteX124-35753" fmla="*/ 1607183 w 1630849"/>
              <a:gd name="connsiteY124-35754" fmla="*/ 1634837 h 5680363"/>
              <a:gd name="connsiteX125-35755" fmla="*/ 1496346 w 1630849"/>
              <a:gd name="connsiteY125-35756" fmla="*/ 1704110 h 5680363"/>
              <a:gd name="connsiteX126-35757" fmla="*/ 1621037 w 1630849"/>
              <a:gd name="connsiteY126-35758" fmla="*/ 1676401 h 5680363"/>
              <a:gd name="connsiteX127-35759" fmla="*/ 1607184 w 1630849"/>
              <a:gd name="connsiteY127-35760" fmla="*/ 1870364 h 5680363"/>
              <a:gd name="connsiteX128-35761" fmla="*/ 997584 w 1630849"/>
              <a:gd name="connsiteY128-35762" fmla="*/ 1565565 h 5680363"/>
              <a:gd name="connsiteX129-35763" fmla="*/ 1440928 w 1630849"/>
              <a:gd name="connsiteY129-35764" fmla="*/ 1787237 h 5680363"/>
              <a:gd name="connsiteX130-35765" fmla="*/ 1260820 w 1630849"/>
              <a:gd name="connsiteY130-35766" fmla="*/ 2313710 h 5680363"/>
              <a:gd name="connsiteX131-35767" fmla="*/ 1177693 w 1630849"/>
              <a:gd name="connsiteY131-35768" fmla="*/ 2507673 h 5680363"/>
              <a:gd name="connsiteX132-35769" fmla="*/ 1053002 w 1630849"/>
              <a:gd name="connsiteY132-35770" fmla="*/ 2521528 h 5680363"/>
              <a:gd name="connsiteX133-35771" fmla="*/ 1011438 w 1630849"/>
              <a:gd name="connsiteY133-35772" fmla="*/ 3048000 h 5680363"/>
              <a:gd name="connsiteX134-35773" fmla="*/ 291002 w 1630849"/>
              <a:gd name="connsiteY134-35774" fmla="*/ 3034145 h 5680363"/>
              <a:gd name="connsiteX135-35775" fmla="*/ 235584 w 1630849"/>
              <a:gd name="connsiteY135-35776" fmla="*/ 3020290 h 5680363"/>
              <a:gd name="connsiteX136-35777" fmla="*/ 124747 w 1630849"/>
              <a:gd name="connsiteY136-35778" fmla="*/ 3006436 h 5680363"/>
              <a:gd name="connsiteX137-35779" fmla="*/ 83184 w 1630849"/>
              <a:gd name="connsiteY137-35780" fmla="*/ 2895600 h 5680363"/>
              <a:gd name="connsiteX138-35781" fmla="*/ 55474 w 1630849"/>
              <a:gd name="connsiteY138-35782" fmla="*/ 2854036 h 5680363"/>
              <a:gd name="connsiteX139-35783" fmla="*/ 69329 w 1630849"/>
              <a:gd name="connsiteY139-35784" fmla="*/ 2895600 h 5680363"/>
              <a:gd name="connsiteX140-35785" fmla="*/ 83184 w 1630849"/>
              <a:gd name="connsiteY140-35786" fmla="*/ 3255818 h 5680363"/>
              <a:gd name="connsiteX141-35787" fmla="*/ 110893 w 1630849"/>
              <a:gd name="connsiteY141-35788" fmla="*/ 3297381 h 5680363"/>
              <a:gd name="connsiteX142-35789" fmla="*/ 124747 w 1630849"/>
              <a:gd name="connsiteY142-35790" fmla="*/ 3338945 h 5680363"/>
              <a:gd name="connsiteX143-35791" fmla="*/ 138602 w 1630849"/>
              <a:gd name="connsiteY143-35792" fmla="*/ 3574472 h 5680363"/>
              <a:gd name="connsiteX144-35793" fmla="*/ 180165 w 1630849"/>
              <a:gd name="connsiteY144-35794" fmla="*/ 3657600 h 5680363"/>
              <a:gd name="connsiteX145-35795" fmla="*/ 207874 w 1630849"/>
              <a:gd name="connsiteY145-35796" fmla="*/ 3740727 h 5680363"/>
              <a:gd name="connsiteX146-35797" fmla="*/ 263293 w 1630849"/>
              <a:gd name="connsiteY146-35798" fmla="*/ 3810000 h 5680363"/>
              <a:gd name="connsiteX147-35799" fmla="*/ 401838 w 1630849"/>
              <a:gd name="connsiteY147-35800" fmla="*/ 4544290 h 5680363"/>
              <a:gd name="connsiteX148-35801" fmla="*/ 471111 w 1630849"/>
              <a:gd name="connsiteY148-35802" fmla="*/ 5583382 h 5680363"/>
              <a:gd name="connsiteX149-35803" fmla="*/ 443402 w 1630849"/>
              <a:gd name="connsiteY149-35804" fmla="*/ 5181601 h 5680363"/>
              <a:gd name="connsiteX150-35805" fmla="*/ 332565 w 1630849"/>
              <a:gd name="connsiteY150-35806" fmla="*/ 3976254 h 5680363"/>
              <a:gd name="connsiteX151-35807" fmla="*/ 207874 w 1630849"/>
              <a:gd name="connsiteY151-35808" fmla="*/ 5264727 h 5680363"/>
              <a:gd name="connsiteX152-35809" fmla="*/ 166311 w 1630849"/>
              <a:gd name="connsiteY152-35810" fmla="*/ 5541818 h 5680363"/>
              <a:gd name="connsiteX153-35811" fmla="*/ 138602 w 1630849"/>
              <a:gd name="connsiteY153-35812" fmla="*/ 5583381 h 5680363"/>
              <a:gd name="connsiteX154-35813" fmla="*/ 304856 w 1630849"/>
              <a:gd name="connsiteY154-35814" fmla="*/ 5611091 h 5680363"/>
              <a:gd name="connsiteX155-35815" fmla="*/ 706638 w 1630849"/>
              <a:gd name="connsiteY155-35816" fmla="*/ 5597237 h 5680363"/>
              <a:gd name="connsiteX156-35817" fmla="*/ 748202 w 1630849"/>
              <a:gd name="connsiteY156-35818" fmla="*/ 5389419 h 5680363"/>
              <a:gd name="connsiteX157-35819" fmla="*/ 748202 w 1630849"/>
              <a:gd name="connsiteY157-35820" fmla="*/ 3893128 h 5680363"/>
              <a:gd name="connsiteX158-35821" fmla="*/ 706638 w 1630849"/>
              <a:gd name="connsiteY158-35822" fmla="*/ 3075710 h 5680363"/>
              <a:gd name="connsiteX159-35823" fmla="*/ 845184 w 1630849"/>
              <a:gd name="connsiteY159-35824" fmla="*/ 3061855 h 5680363"/>
              <a:gd name="connsiteX160-35825" fmla="*/ 1011438 w 1630849"/>
              <a:gd name="connsiteY160-35826" fmla="*/ 3048001 h 5680363"/>
              <a:gd name="connsiteX161-35827" fmla="*/ 1053002 w 1630849"/>
              <a:gd name="connsiteY161-35828" fmla="*/ 3034146 h 5680363"/>
              <a:gd name="connsiteX162-35829" fmla="*/ 1080711 w 1630849"/>
              <a:gd name="connsiteY162-35830" fmla="*/ 3283528 h 5680363"/>
              <a:gd name="connsiteX163-35831" fmla="*/ 1149984 w 1630849"/>
              <a:gd name="connsiteY163-35832" fmla="*/ 3713020 h 5680363"/>
              <a:gd name="connsiteX164-35833" fmla="*/ 1177694 w 1630849"/>
              <a:gd name="connsiteY164-35834" fmla="*/ 4904510 h 5680363"/>
              <a:gd name="connsiteX165-35835" fmla="*/ 1094564 w 1630849"/>
              <a:gd name="connsiteY165-35836" fmla="*/ 5680363 h 5680363"/>
              <a:gd name="connsiteX0-35837" fmla="*/ 969874 w 1630849"/>
              <a:gd name="connsiteY0-35838" fmla="*/ 304800 h 5680363"/>
              <a:gd name="connsiteX1-35839" fmla="*/ 900602 w 1630849"/>
              <a:gd name="connsiteY1-35840" fmla="*/ 374072 h 5680363"/>
              <a:gd name="connsiteX2-35841" fmla="*/ 1094565 w 1630849"/>
              <a:gd name="connsiteY2-35842" fmla="*/ 277090 h 5680363"/>
              <a:gd name="connsiteX3-35843" fmla="*/ 1122274 w 1630849"/>
              <a:gd name="connsiteY3-35844" fmla="*/ 277090 h 5680363"/>
              <a:gd name="connsiteX4-35845" fmla="*/ 1025293 w 1630849"/>
              <a:gd name="connsiteY4-35846" fmla="*/ 124690 h 5680363"/>
              <a:gd name="connsiteX5-35847" fmla="*/ 956020 w 1630849"/>
              <a:gd name="connsiteY5-35848" fmla="*/ 69272 h 5680363"/>
              <a:gd name="connsiteX6-35849" fmla="*/ 831329 w 1630849"/>
              <a:gd name="connsiteY6-35850" fmla="*/ 0 h 5680363"/>
              <a:gd name="connsiteX7-35851" fmla="*/ 401838 w 1630849"/>
              <a:gd name="connsiteY7-35852" fmla="*/ 13854 h 5680363"/>
              <a:gd name="connsiteX8-35853" fmla="*/ 360274 w 1630849"/>
              <a:gd name="connsiteY8-35854" fmla="*/ 27709 h 5680363"/>
              <a:gd name="connsiteX9-35855" fmla="*/ 318711 w 1630849"/>
              <a:gd name="connsiteY9-35856" fmla="*/ 55418 h 5680363"/>
              <a:gd name="connsiteX10-35857" fmla="*/ 277147 w 1630849"/>
              <a:gd name="connsiteY10-35858" fmla="*/ 96981 h 5680363"/>
              <a:gd name="connsiteX11-35859" fmla="*/ 263293 w 1630849"/>
              <a:gd name="connsiteY11-35860" fmla="*/ 138545 h 5680363"/>
              <a:gd name="connsiteX12-35861" fmla="*/ 180165 w 1630849"/>
              <a:gd name="connsiteY12-35862" fmla="*/ 180109 h 5680363"/>
              <a:gd name="connsiteX13-35863" fmla="*/ 166311 w 1630849"/>
              <a:gd name="connsiteY13-35864" fmla="*/ 346363 h 5680363"/>
              <a:gd name="connsiteX14-35865" fmla="*/ 138602 w 1630849"/>
              <a:gd name="connsiteY14-35866" fmla="*/ 387927 h 5680363"/>
              <a:gd name="connsiteX15-35867" fmla="*/ 97038 w 1630849"/>
              <a:gd name="connsiteY15-35868" fmla="*/ 457200 h 5680363"/>
              <a:gd name="connsiteX16-35869" fmla="*/ 124747 w 1630849"/>
              <a:gd name="connsiteY16-35870" fmla="*/ 498763 h 5680363"/>
              <a:gd name="connsiteX17-35871" fmla="*/ 207874 w 1630849"/>
              <a:gd name="connsiteY17-35872" fmla="*/ 526472 h 5680363"/>
              <a:gd name="connsiteX18-35873" fmla="*/ 194021 w 1630849"/>
              <a:gd name="connsiteY18-35874" fmla="*/ 623454 h 5680363"/>
              <a:gd name="connsiteX19-35875" fmla="*/ 249438 w 1630849"/>
              <a:gd name="connsiteY19-35876" fmla="*/ 678872 h 5680363"/>
              <a:gd name="connsiteX20-35877" fmla="*/ 291002 w 1630849"/>
              <a:gd name="connsiteY20-35878" fmla="*/ 692727 h 5680363"/>
              <a:gd name="connsiteX21-35879" fmla="*/ 332565 w 1630849"/>
              <a:gd name="connsiteY21-35880" fmla="*/ 720436 h 5680363"/>
              <a:gd name="connsiteX22-35881" fmla="*/ 346420 w 1630849"/>
              <a:gd name="connsiteY22-35882" fmla="*/ 762000 h 5680363"/>
              <a:gd name="connsiteX23-35883" fmla="*/ 443401 w 1630849"/>
              <a:gd name="connsiteY23-35884" fmla="*/ 803564 h 5680363"/>
              <a:gd name="connsiteX24-35885" fmla="*/ 374128 w 1630849"/>
              <a:gd name="connsiteY24-35886" fmla="*/ 609601 h 5680363"/>
              <a:gd name="connsiteX25-35887" fmla="*/ 568092 w 1630849"/>
              <a:gd name="connsiteY25-35888" fmla="*/ 637310 h 5680363"/>
              <a:gd name="connsiteX26-35889" fmla="*/ 609655 w 1630849"/>
              <a:gd name="connsiteY26-35890" fmla="*/ 360219 h 5680363"/>
              <a:gd name="connsiteX27-35891" fmla="*/ 775910 w 1630849"/>
              <a:gd name="connsiteY27-35892" fmla="*/ 415637 h 5680363"/>
              <a:gd name="connsiteX28-35893" fmla="*/ 1080710 w 1630849"/>
              <a:gd name="connsiteY28-35894" fmla="*/ 290946 h 5680363"/>
              <a:gd name="connsiteX29-35895" fmla="*/ 1025293 w 1630849"/>
              <a:gd name="connsiteY29-35896" fmla="*/ 152399 h 5680363"/>
              <a:gd name="connsiteX30-35897" fmla="*/ 1011437 w 1630849"/>
              <a:gd name="connsiteY30-35898" fmla="*/ 360219 h 5680363"/>
              <a:gd name="connsiteX31-35899" fmla="*/ 1039146 w 1630849"/>
              <a:gd name="connsiteY31-35900" fmla="*/ 623455 h 5680363"/>
              <a:gd name="connsiteX32-35901" fmla="*/ 1080709 w 1630849"/>
              <a:gd name="connsiteY32-35902" fmla="*/ 762001 h 5680363"/>
              <a:gd name="connsiteX33-35903" fmla="*/ 928310 w 1630849"/>
              <a:gd name="connsiteY33-35904" fmla="*/ 886691 h 5680363"/>
              <a:gd name="connsiteX34-35905" fmla="*/ 1108419 w 1630849"/>
              <a:gd name="connsiteY34-35906" fmla="*/ 955964 h 5680363"/>
              <a:gd name="connsiteX35-35907" fmla="*/ 789764 w 1630849"/>
              <a:gd name="connsiteY35-35908" fmla="*/ 1066801 h 5680363"/>
              <a:gd name="connsiteX36-35909" fmla="*/ 775909 w 1630849"/>
              <a:gd name="connsiteY36-35910" fmla="*/ 1163782 h 5680363"/>
              <a:gd name="connsiteX37-35911" fmla="*/ 1025292 w 1630849"/>
              <a:gd name="connsiteY37-35912" fmla="*/ 1011382 h 5680363"/>
              <a:gd name="connsiteX38-35913" fmla="*/ 1080710 w 1630849"/>
              <a:gd name="connsiteY38-35914" fmla="*/ 775855 h 5680363"/>
              <a:gd name="connsiteX39-35915" fmla="*/ 1011437 w 1630849"/>
              <a:gd name="connsiteY39-35916" fmla="*/ 568037 h 5680363"/>
              <a:gd name="connsiteX40-35917" fmla="*/ 1025292 w 1630849"/>
              <a:gd name="connsiteY40-35918" fmla="*/ 332510 h 5680363"/>
              <a:gd name="connsiteX41-35919" fmla="*/ 734346 w 1630849"/>
              <a:gd name="connsiteY41-35920" fmla="*/ 429491 h 5680363"/>
              <a:gd name="connsiteX42-35921" fmla="*/ 595801 w 1630849"/>
              <a:gd name="connsiteY42-35922" fmla="*/ 346364 h 5680363"/>
              <a:gd name="connsiteX43-35923" fmla="*/ 554237 w 1630849"/>
              <a:gd name="connsiteY43-35924" fmla="*/ 665019 h 5680363"/>
              <a:gd name="connsiteX44-35925" fmla="*/ 568092 w 1630849"/>
              <a:gd name="connsiteY44-35926" fmla="*/ 678873 h 5680363"/>
              <a:gd name="connsiteX45-35927" fmla="*/ 429546 w 1630849"/>
              <a:gd name="connsiteY45-35928" fmla="*/ 581892 h 5680363"/>
              <a:gd name="connsiteX46-35929" fmla="*/ 415693 w 1630849"/>
              <a:gd name="connsiteY46-35930" fmla="*/ 1066800 h 5680363"/>
              <a:gd name="connsiteX47-35931" fmla="*/ 498820 w 1630849"/>
              <a:gd name="connsiteY47-35932" fmla="*/ 1094509 h 5680363"/>
              <a:gd name="connsiteX48-35933" fmla="*/ 609656 w 1630849"/>
              <a:gd name="connsiteY48-35934" fmla="*/ 1108363 h 5680363"/>
              <a:gd name="connsiteX49-35935" fmla="*/ 692784 w 1630849"/>
              <a:gd name="connsiteY49-35936" fmla="*/ 1136072 h 5680363"/>
              <a:gd name="connsiteX50-35937" fmla="*/ 734347 w 1630849"/>
              <a:gd name="connsiteY50-35938" fmla="*/ 1163781 h 5680363"/>
              <a:gd name="connsiteX51-35939" fmla="*/ 817474 w 1630849"/>
              <a:gd name="connsiteY51-35940" fmla="*/ 1191490 h 5680363"/>
              <a:gd name="connsiteX52-35941" fmla="*/ 845184 w 1630849"/>
              <a:gd name="connsiteY52-35942" fmla="*/ 1219200 h 5680363"/>
              <a:gd name="connsiteX53-35943" fmla="*/ 886747 w 1630849"/>
              <a:gd name="connsiteY53-35944" fmla="*/ 1233054 h 5680363"/>
              <a:gd name="connsiteX54-35945" fmla="*/ 1094565 w 1630849"/>
              <a:gd name="connsiteY54-35946" fmla="*/ 1967344 h 5680363"/>
              <a:gd name="connsiteX55-35947" fmla="*/ 942164 w 1630849"/>
              <a:gd name="connsiteY55-35948" fmla="*/ 1454728 h 5680363"/>
              <a:gd name="connsiteX56-35949" fmla="*/ 789765 w 1630849"/>
              <a:gd name="connsiteY56-35950" fmla="*/ 1288472 h 5680363"/>
              <a:gd name="connsiteX57-35951" fmla="*/ 734347 w 1630849"/>
              <a:gd name="connsiteY57-35952" fmla="*/ 1302327 h 5680363"/>
              <a:gd name="connsiteX58-35953" fmla="*/ 526529 w 1630849"/>
              <a:gd name="connsiteY58-35954" fmla="*/ 1288472 h 5680363"/>
              <a:gd name="connsiteX59-35955" fmla="*/ 443402 w 1630849"/>
              <a:gd name="connsiteY59-35956" fmla="*/ 1246909 h 5680363"/>
              <a:gd name="connsiteX60-35957" fmla="*/ 401838 w 1630849"/>
              <a:gd name="connsiteY60-35958" fmla="*/ 1233054 h 5680363"/>
              <a:gd name="connsiteX61-35959" fmla="*/ 360274 w 1630849"/>
              <a:gd name="connsiteY61-35960" fmla="*/ 1191490 h 5680363"/>
              <a:gd name="connsiteX62-35961" fmla="*/ 277147 w 1630849"/>
              <a:gd name="connsiteY62-35962" fmla="*/ 1246909 h 5680363"/>
              <a:gd name="connsiteX63-35963" fmla="*/ 263293 w 1630849"/>
              <a:gd name="connsiteY63-35964" fmla="*/ 1288472 h 5680363"/>
              <a:gd name="connsiteX64-35965" fmla="*/ 207874 w 1630849"/>
              <a:gd name="connsiteY64-35966" fmla="*/ 1371600 h 5680363"/>
              <a:gd name="connsiteX65-35967" fmla="*/ 180165 w 1630849"/>
              <a:gd name="connsiteY65-35968" fmla="*/ 1468581 h 5680363"/>
              <a:gd name="connsiteX66-35969" fmla="*/ 124747 w 1630849"/>
              <a:gd name="connsiteY66-35970" fmla="*/ 1551709 h 5680363"/>
              <a:gd name="connsiteX67-35971" fmla="*/ 69329 w 1630849"/>
              <a:gd name="connsiteY67-35972" fmla="*/ 1717963 h 5680363"/>
              <a:gd name="connsiteX68-35973" fmla="*/ 55474 w 1630849"/>
              <a:gd name="connsiteY68-35974" fmla="*/ 1759527 h 5680363"/>
              <a:gd name="connsiteX69-35975" fmla="*/ 41620 w 1630849"/>
              <a:gd name="connsiteY69-35976" fmla="*/ 1801090 h 5680363"/>
              <a:gd name="connsiteX70-35977" fmla="*/ 27765 w 1630849"/>
              <a:gd name="connsiteY70-35978" fmla="*/ 2064327 h 5680363"/>
              <a:gd name="connsiteX71-35979" fmla="*/ 13911 w 1630849"/>
              <a:gd name="connsiteY71-35980" fmla="*/ 2105890 h 5680363"/>
              <a:gd name="connsiteX72-35981" fmla="*/ 69328 w 1630849"/>
              <a:gd name="connsiteY72-35982" fmla="*/ 2576946 h 5680363"/>
              <a:gd name="connsiteX73-35983" fmla="*/ 56 w 1630849"/>
              <a:gd name="connsiteY73-35984" fmla="*/ 2798618 h 5680363"/>
              <a:gd name="connsiteX74-35985" fmla="*/ 13911 w 1630849"/>
              <a:gd name="connsiteY74-35986" fmla="*/ 2840181 h 5680363"/>
              <a:gd name="connsiteX75-35987" fmla="*/ 83184 w 1630849"/>
              <a:gd name="connsiteY75-35988" fmla="*/ 2854036 h 5680363"/>
              <a:gd name="connsiteX76-35989" fmla="*/ 138602 w 1630849"/>
              <a:gd name="connsiteY76-35990" fmla="*/ 2867890 h 5680363"/>
              <a:gd name="connsiteX77-35991" fmla="*/ 221729 w 1630849"/>
              <a:gd name="connsiteY77-35992" fmla="*/ 2840181 h 5680363"/>
              <a:gd name="connsiteX78-35993" fmla="*/ 277147 w 1630849"/>
              <a:gd name="connsiteY78-35994" fmla="*/ 2812472 h 5680363"/>
              <a:gd name="connsiteX79-35995" fmla="*/ 332565 w 1630849"/>
              <a:gd name="connsiteY79-35996" fmla="*/ 2798618 h 5680363"/>
              <a:gd name="connsiteX80-35997" fmla="*/ 457256 w 1630849"/>
              <a:gd name="connsiteY80-35998" fmla="*/ 2770909 h 5680363"/>
              <a:gd name="connsiteX81-35999" fmla="*/ 471111 w 1630849"/>
              <a:gd name="connsiteY81-36000" fmla="*/ 2729345 h 5680363"/>
              <a:gd name="connsiteX82-36001" fmla="*/ 387984 w 1630849"/>
              <a:gd name="connsiteY82-36002" fmla="*/ 2729345 h 5680363"/>
              <a:gd name="connsiteX83-36003" fmla="*/ 277147 w 1630849"/>
              <a:gd name="connsiteY83-36004" fmla="*/ 2812472 h 5680363"/>
              <a:gd name="connsiteX84-36005" fmla="*/ 221729 w 1630849"/>
              <a:gd name="connsiteY84-36006" fmla="*/ 2895600 h 5680363"/>
              <a:gd name="connsiteX85-36007" fmla="*/ 249438 w 1630849"/>
              <a:gd name="connsiteY85-36008" fmla="*/ 2937163 h 5680363"/>
              <a:gd name="connsiteX86-36009" fmla="*/ 332565 w 1630849"/>
              <a:gd name="connsiteY86-36010" fmla="*/ 2964872 h 5680363"/>
              <a:gd name="connsiteX87-36011" fmla="*/ 512674 w 1630849"/>
              <a:gd name="connsiteY87-36012" fmla="*/ 2951018 h 5680363"/>
              <a:gd name="connsiteX88-36013" fmla="*/ 637365 w 1630849"/>
              <a:gd name="connsiteY88-36014" fmla="*/ 2881746 h 5680363"/>
              <a:gd name="connsiteX89-36015" fmla="*/ 845184 w 1630849"/>
              <a:gd name="connsiteY89-36016" fmla="*/ 2909454 h 5680363"/>
              <a:gd name="connsiteX90-36017" fmla="*/ 623510 w 1630849"/>
              <a:gd name="connsiteY90-36018" fmla="*/ 2770908 h 5680363"/>
              <a:gd name="connsiteX91-36019" fmla="*/ 1011438 w 1630849"/>
              <a:gd name="connsiteY91-36020" fmla="*/ 2923309 h 5680363"/>
              <a:gd name="connsiteX92-36021" fmla="*/ 1011438 w 1630849"/>
              <a:gd name="connsiteY92-36022" fmla="*/ 2563091 h 5680363"/>
              <a:gd name="connsiteX93-36023" fmla="*/ 775911 w 1630849"/>
              <a:gd name="connsiteY93-36024" fmla="*/ 2438401 h 5680363"/>
              <a:gd name="connsiteX94-36025" fmla="*/ 471111 w 1630849"/>
              <a:gd name="connsiteY94-36026" fmla="*/ 2175163 h 5680363"/>
              <a:gd name="connsiteX95-36027" fmla="*/ 1149984 w 1630849"/>
              <a:gd name="connsiteY95-36028" fmla="*/ 2521528 h 5680363"/>
              <a:gd name="connsiteX96-36029" fmla="*/ 1454783 w 1630849"/>
              <a:gd name="connsiteY96-36030" fmla="*/ 1870364 h 5680363"/>
              <a:gd name="connsiteX97-36031" fmla="*/ 1330092 w 1630849"/>
              <a:gd name="connsiteY97-36032" fmla="*/ 1551710 h 5680363"/>
              <a:gd name="connsiteX98-36033" fmla="*/ 1357800 w 1630849"/>
              <a:gd name="connsiteY98-36034" fmla="*/ 1316182 h 5680363"/>
              <a:gd name="connsiteX99-36035" fmla="*/ 1302383 w 1630849"/>
              <a:gd name="connsiteY99-36036" fmla="*/ 1094510 h 5680363"/>
              <a:gd name="connsiteX100-36037" fmla="*/ 997583 w 1630849"/>
              <a:gd name="connsiteY100-36038" fmla="*/ 1039091 h 5680363"/>
              <a:gd name="connsiteX101-36039" fmla="*/ 1260818 w 1630849"/>
              <a:gd name="connsiteY101-36040" fmla="*/ 1080655 h 5680363"/>
              <a:gd name="connsiteX102-36041" fmla="*/ 1399364 w 1630849"/>
              <a:gd name="connsiteY102-36042" fmla="*/ 1357746 h 5680363"/>
              <a:gd name="connsiteX103-36043" fmla="*/ 1537910 w 1630849"/>
              <a:gd name="connsiteY103-36044" fmla="*/ 1302327 h 5680363"/>
              <a:gd name="connsiteX104-36045" fmla="*/ 1399364 w 1630849"/>
              <a:gd name="connsiteY104-36046" fmla="*/ 983673 h 5680363"/>
              <a:gd name="connsiteX105-36047" fmla="*/ 1080710 w 1630849"/>
              <a:gd name="connsiteY105-36048" fmla="*/ 955964 h 5680363"/>
              <a:gd name="connsiteX106-36049" fmla="*/ 1094564 w 1630849"/>
              <a:gd name="connsiteY106-36050" fmla="*/ 858982 h 5680363"/>
              <a:gd name="connsiteX107-36051" fmla="*/ 1025291 w 1630849"/>
              <a:gd name="connsiteY107-36052" fmla="*/ 1052946 h 5680363"/>
              <a:gd name="connsiteX108-36053" fmla="*/ 1191545 w 1630849"/>
              <a:gd name="connsiteY108-36054" fmla="*/ 1634837 h 5680363"/>
              <a:gd name="connsiteX109-36055" fmla="*/ 1177692 w 1630849"/>
              <a:gd name="connsiteY109-36056" fmla="*/ 1371601 h 5680363"/>
              <a:gd name="connsiteX110-36057" fmla="*/ 914455 w 1630849"/>
              <a:gd name="connsiteY110-36058" fmla="*/ 1454727 h 5680363"/>
              <a:gd name="connsiteX111-36059" fmla="*/ 1136128 w 1630849"/>
              <a:gd name="connsiteY111-36060" fmla="*/ 1524001 h 5680363"/>
              <a:gd name="connsiteX112-36061" fmla="*/ 1066855 w 1630849"/>
              <a:gd name="connsiteY112-36062" fmla="*/ 1828801 h 5680363"/>
              <a:gd name="connsiteX113-36063" fmla="*/ 1011437 w 1630849"/>
              <a:gd name="connsiteY113-36064" fmla="*/ 2008910 h 5680363"/>
              <a:gd name="connsiteX114-36065" fmla="*/ 1066855 w 1630849"/>
              <a:gd name="connsiteY114-36066" fmla="*/ 2064328 h 5680363"/>
              <a:gd name="connsiteX115-36067" fmla="*/ 623510 w 1630849"/>
              <a:gd name="connsiteY115-36068" fmla="*/ 1524001 h 5680363"/>
              <a:gd name="connsiteX116-36069" fmla="*/ 748201 w 1630849"/>
              <a:gd name="connsiteY116-36070" fmla="*/ 1648691 h 5680363"/>
              <a:gd name="connsiteX117-36071" fmla="*/ 942166 w 1630849"/>
              <a:gd name="connsiteY117-36072" fmla="*/ 1981200 h 5680363"/>
              <a:gd name="connsiteX118-36073" fmla="*/ 1080710 w 1630849"/>
              <a:gd name="connsiteY118-36074" fmla="*/ 1745673 h 5680363"/>
              <a:gd name="connsiteX119-36075" fmla="*/ 1233110 w 1630849"/>
              <a:gd name="connsiteY119-36076" fmla="*/ 1551710 h 5680363"/>
              <a:gd name="connsiteX120-36077" fmla="*/ 1440927 w 1630849"/>
              <a:gd name="connsiteY120-36078" fmla="*/ 1690255 h 5680363"/>
              <a:gd name="connsiteX121-36079" fmla="*/ 1260818 w 1630849"/>
              <a:gd name="connsiteY121-36080" fmla="*/ 1482437 h 5680363"/>
              <a:gd name="connsiteX122-36081" fmla="*/ 1316237 w 1630849"/>
              <a:gd name="connsiteY122-36082" fmla="*/ 1468582 h 5680363"/>
              <a:gd name="connsiteX123-36083" fmla="*/ 1482493 w 1630849"/>
              <a:gd name="connsiteY123-36084" fmla="*/ 1385456 h 5680363"/>
              <a:gd name="connsiteX124-36085" fmla="*/ 1607183 w 1630849"/>
              <a:gd name="connsiteY124-36086" fmla="*/ 1634837 h 5680363"/>
              <a:gd name="connsiteX125-36087" fmla="*/ 1496346 w 1630849"/>
              <a:gd name="connsiteY125-36088" fmla="*/ 1704110 h 5680363"/>
              <a:gd name="connsiteX126-36089" fmla="*/ 1621037 w 1630849"/>
              <a:gd name="connsiteY126-36090" fmla="*/ 1676401 h 5680363"/>
              <a:gd name="connsiteX127-36091" fmla="*/ 1607184 w 1630849"/>
              <a:gd name="connsiteY127-36092" fmla="*/ 1870364 h 5680363"/>
              <a:gd name="connsiteX128-36093" fmla="*/ 997584 w 1630849"/>
              <a:gd name="connsiteY128-36094" fmla="*/ 1565565 h 5680363"/>
              <a:gd name="connsiteX129-36095" fmla="*/ 1440928 w 1630849"/>
              <a:gd name="connsiteY129-36096" fmla="*/ 1787237 h 5680363"/>
              <a:gd name="connsiteX130-36097" fmla="*/ 1260820 w 1630849"/>
              <a:gd name="connsiteY130-36098" fmla="*/ 2313710 h 5680363"/>
              <a:gd name="connsiteX131-36099" fmla="*/ 1177693 w 1630849"/>
              <a:gd name="connsiteY131-36100" fmla="*/ 2507673 h 5680363"/>
              <a:gd name="connsiteX132-36101" fmla="*/ 1053002 w 1630849"/>
              <a:gd name="connsiteY132-36102" fmla="*/ 2521528 h 5680363"/>
              <a:gd name="connsiteX133-36103" fmla="*/ 1011438 w 1630849"/>
              <a:gd name="connsiteY133-36104" fmla="*/ 3048000 h 5680363"/>
              <a:gd name="connsiteX134-36105" fmla="*/ 291002 w 1630849"/>
              <a:gd name="connsiteY134-36106" fmla="*/ 3034145 h 5680363"/>
              <a:gd name="connsiteX135-36107" fmla="*/ 235584 w 1630849"/>
              <a:gd name="connsiteY135-36108" fmla="*/ 3020290 h 5680363"/>
              <a:gd name="connsiteX136-36109" fmla="*/ 124747 w 1630849"/>
              <a:gd name="connsiteY136-36110" fmla="*/ 3006436 h 5680363"/>
              <a:gd name="connsiteX137-36111" fmla="*/ 83184 w 1630849"/>
              <a:gd name="connsiteY137-36112" fmla="*/ 2895600 h 5680363"/>
              <a:gd name="connsiteX138-36113" fmla="*/ 55474 w 1630849"/>
              <a:gd name="connsiteY138-36114" fmla="*/ 2854036 h 5680363"/>
              <a:gd name="connsiteX139-36115" fmla="*/ 69329 w 1630849"/>
              <a:gd name="connsiteY139-36116" fmla="*/ 2895600 h 5680363"/>
              <a:gd name="connsiteX140-36117" fmla="*/ 83184 w 1630849"/>
              <a:gd name="connsiteY140-36118" fmla="*/ 3255818 h 5680363"/>
              <a:gd name="connsiteX141-36119" fmla="*/ 110893 w 1630849"/>
              <a:gd name="connsiteY141-36120" fmla="*/ 3297381 h 5680363"/>
              <a:gd name="connsiteX142-36121" fmla="*/ 124747 w 1630849"/>
              <a:gd name="connsiteY142-36122" fmla="*/ 3338945 h 5680363"/>
              <a:gd name="connsiteX143-36123" fmla="*/ 138602 w 1630849"/>
              <a:gd name="connsiteY143-36124" fmla="*/ 3574472 h 5680363"/>
              <a:gd name="connsiteX144-36125" fmla="*/ 180165 w 1630849"/>
              <a:gd name="connsiteY144-36126" fmla="*/ 3657600 h 5680363"/>
              <a:gd name="connsiteX145-36127" fmla="*/ 207874 w 1630849"/>
              <a:gd name="connsiteY145-36128" fmla="*/ 3740727 h 5680363"/>
              <a:gd name="connsiteX146-36129" fmla="*/ 263293 w 1630849"/>
              <a:gd name="connsiteY146-36130" fmla="*/ 3810000 h 5680363"/>
              <a:gd name="connsiteX147-36131" fmla="*/ 401838 w 1630849"/>
              <a:gd name="connsiteY147-36132" fmla="*/ 4544290 h 5680363"/>
              <a:gd name="connsiteX148-36133" fmla="*/ 471111 w 1630849"/>
              <a:gd name="connsiteY148-36134" fmla="*/ 5583382 h 5680363"/>
              <a:gd name="connsiteX149-36135" fmla="*/ 443402 w 1630849"/>
              <a:gd name="connsiteY149-36136" fmla="*/ 5181601 h 5680363"/>
              <a:gd name="connsiteX150-36137" fmla="*/ 332565 w 1630849"/>
              <a:gd name="connsiteY150-36138" fmla="*/ 3976254 h 5680363"/>
              <a:gd name="connsiteX151-36139" fmla="*/ 207874 w 1630849"/>
              <a:gd name="connsiteY151-36140" fmla="*/ 5264727 h 5680363"/>
              <a:gd name="connsiteX152-36141" fmla="*/ 166311 w 1630849"/>
              <a:gd name="connsiteY152-36142" fmla="*/ 5541818 h 5680363"/>
              <a:gd name="connsiteX153-36143" fmla="*/ 138602 w 1630849"/>
              <a:gd name="connsiteY153-36144" fmla="*/ 5583381 h 5680363"/>
              <a:gd name="connsiteX154-36145" fmla="*/ 304856 w 1630849"/>
              <a:gd name="connsiteY154-36146" fmla="*/ 5611091 h 5680363"/>
              <a:gd name="connsiteX155-36147" fmla="*/ 706638 w 1630849"/>
              <a:gd name="connsiteY155-36148" fmla="*/ 5597237 h 5680363"/>
              <a:gd name="connsiteX156-36149" fmla="*/ 748202 w 1630849"/>
              <a:gd name="connsiteY156-36150" fmla="*/ 5389419 h 5680363"/>
              <a:gd name="connsiteX157-36151" fmla="*/ 748202 w 1630849"/>
              <a:gd name="connsiteY157-36152" fmla="*/ 3893128 h 5680363"/>
              <a:gd name="connsiteX158-36153" fmla="*/ 706638 w 1630849"/>
              <a:gd name="connsiteY158-36154" fmla="*/ 3075710 h 5680363"/>
              <a:gd name="connsiteX159-36155" fmla="*/ 845184 w 1630849"/>
              <a:gd name="connsiteY159-36156" fmla="*/ 3061855 h 5680363"/>
              <a:gd name="connsiteX160-36157" fmla="*/ 1011438 w 1630849"/>
              <a:gd name="connsiteY160-36158" fmla="*/ 3048001 h 5680363"/>
              <a:gd name="connsiteX161-36159" fmla="*/ 1053002 w 1630849"/>
              <a:gd name="connsiteY161-36160" fmla="*/ 3034146 h 5680363"/>
              <a:gd name="connsiteX162-36161" fmla="*/ 1080711 w 1630849"/>
              <a:gd name="connsiteY162-36162" fmla="*/ 3283528 h 5680363"/>
              <a:gd name="connsiteX163-36163" fmla="*/ 1149984 w 1630849"/>
              <a:gd name="connsiteY163-36164" fmla="*/ 3713020 h 5680363"/>
              <a:gd name="connsiteX164-36165" fmla="*/ 1177694 w 1630849"/>
              <a:gd name="connsiteY164-36166" fmla="*/ 4904510 h 5680363"/>
              <a:gd name="connsiteX165-36167" fmla="*/ 1094564 w 1630849"/>
              <a:gd name="connsiteY165-36168" fmla="*/ 5680363 h 5680363"/>
              <a:gd name="connsiteX0-36169" fmla="*/ 969874 w 1630849"/>
              <a:gd name="connsiteY0-36170" fmla="*/ 304800 h 5680363"/>
              <a:gd name="connsiteX1-36171" fmla="*/ 900602 w 1630849"/>
              <a:gd name="connsiteY1-36172" fmla="*/ 374072 h 5680363"/>
              <a:gd name="connsiteX2-36173" fmla="*/ 1094565 w 1630849"/>
              <a:gd name="connsiteY2-36174" fmla="*/ 277090 h 5680363"/>
              <a:gd name="connsiteX3-36175" fmla="*/ 1122274 w 1630849"/>
              <a:gd name="connsiteY3-36176" fmla="*/ 277090 h 5680363"/>
              <a:gd name="connsiteX4-36177" fmla="*/ 1025293 w 1630849"/>
              <a:gd name="connsiteY4-36178" fmla="*/ 124690 h 5680363"/>
              <a:gd name="connsiteX5-36179" fmla="*/ 956020 w 1630849"/>
              <a:gd name="connsiteY5-36180" fmla="*/ 69272 h 5680363"/>
              <a:gd name="connsiteX6-36181" fmla="*/ 831329 w 1630849"/>
              <a:gd name="connsiteY6-36182" fmla="*/ 0 h 5680363"/>
              <a:gd name="connsiteX7-36183" fmla="*/ 401838 w 1630849"/>
              <a:gd name="connsiteY7-36184" fmla="*/ 13854 h 5680363"/>
              <a:gd name="connsiteX8-36185" fmla="*/ 360274 w 1630849"/>
              <a:gd name="connsiteY8-36186" fmla="*/ 27709 h 5680363"/>
              <a:gd name="connsiteX9-36187" fmla="*/ 318711 w 1630849"/>
              <a:gd name="connsiteY9-36188" fmla="*/ 55418 h 5680363"/>
              <a:gd name="connsiteX10-36189" fmla="*/ 277147 w 1630849"/>
              <a:gd name="connsiteY10-36190" fmla="*/ 96981 h 5680363"/>
              <a:gd name="connsiteX11-36191" fmla="*/ 263293 w 1630849"/>
              <a:gd name="connsiteY11-36192" fmla="*/ 138545 h 5680363"/>
              <a:gd name="connsiteX12-36193" fmla="*/ 180165 w 1630849"/>
              <a:gd name="connsiteY12-36194" fmla="*/ 180109 h 5680363"/>
              <a:gd name="connsiteX13-36195" fmla="*/ 166311 w 1630849"/>
              <a:gd name="connsiteY13-36196" fmla="*/ 346363 h 5680363"/>
              <a:gd name="connsiteX14-36197" fmla="*/ 138602 w 1630849"/>
              <a:gd name="connsiteY14-36198" fmla="*/ 387927 h 5680363"/>
              <a:gd name="connsiteX15-36199" fmla="*/ 97038 w 1630849"/>
              <a:gd name="connsiteY15-36200" fmla="*/ 457200 h 5680363"/>
              <a:gd name="connsiteX16-36201" fmla="*/ 124747 w 1630849"/>
              <a:gd name="connsiteY16-36202" fmla="*/ 498763 h 5680363"/>
              <a:gd name="connsiteX17-36203" fmla="*/ 152456 w 1630849"/>
              <a:gd name="connsiteY17-36204" fmla="*/ 609599 h 5680363"/>
              <a:gd name="connsiteX18-36205" fmla="*/ 194021 w 1630849"/>
              <a:gd name="connsiteY18-36206" fmla="*/ 623454 h 5680363"/>
              <a:gd name="connsiteX19-36207" fmla="*/ 249438 w 1630849"/>
              <a:gd name="connsiteY19-36208" fmla="*/ 678872 h 5680363"/>
              <a:gd name="connsiteX20-36209" fmla="*/ 291002 w 1630849"/>
              <a:gd name="connsiteY20-36210" fmla="*/ 692727 h 5680363"/>
              <a:gd name="connsiteX21-36211" fmla="*/ 332565 w 1630849"/>
              <a:gd name="connsiteY21-36212" fmla="*/ 720436 h 5680363"/>
              <a:gd name="connsiteX22-36213" fmla="*/ 346420 w 1630849"/>
              <a:gd name="connsiteY22-36214" fmla="*/ 762000 h 5680363"/>
              <a:gd name="connsiteX23-36215" fmla="*/ 443401 w 1630849"/>
              <a:gd name="connsiteY23-36216" fmla="*/ 803564 h 5680363"/>
              <a:gd name="connsiteX24-36217" fmla="*/ 374128 w 1630849"/>
              <a:gd name="connsiteY24-36218" fmla="*/ 609601 h 5680363"/>
              <a:gd name="connsiteX25-36219" fmla="*/ 568092 w 1630849"/>
              <a:gd name="connsiteY25-36220" fmla="*/ 637310 h 5680363"/>
              <a:gd name="connsiteX26-36221" fmla="*/ 609655 w 1630849"/>
              <a:gd name="connsiteY26-36222" fmla="*/ 360219 h 5680363"/>
              <a:gd name="connsiteX27-36223" fmla="*/ 775910 w 1630849"/>
              <a:gd name="connsiteY27-36224" fmla="*/ 415637 h 5680363"/>
              <a:gd name="connsiteX28-36225" fmla="*/ 1080710 w 1630849"/>
              <a:gd name="connsiteY28-36226" fmla="*/ 290946 h 5680363"/>
              <a:gd name="connsiteX29-36227" fmla="*/ 1025293 w 1630849"/>
              <a:gd name="connsiteY29-36228" fmla="*/ 152399 h 5680363"/>
              <a:gd name="connsiteX30-36229" fmla="*/ 1011437 w 1630849"/>
              <a:gd name="connsiteY30-36230" fmla="*/ 360219 h 5680363"/>
              <a:gd name="connsiteX31-36231" fmla="*/ 1039146 w 1630849"/>
              <a:gd name="connsiteY31-36232" fmla="*/ 623455 h 5680363"/>
              <a:gd name="connsiteX32-36233" fmla="*/ 1080709 w 1630849"/>
              <a:gd name="connsiteY32-36234" fmla="*/ 762001 h 5680363"/>
              <a:gd name="connsiteX33-36235" fmla="*/ 928310 w 1630849"/>
              <a:gd name="connsiteY33-36236" fmla="*/ 886691 h 5680363"/>
              <a:gd name="connsiteX34-36237" fmla="*/ 1108419 w 1630849"/>
              <a:gd name="connsiteY34-36238" fmla="*/ 955964 h 5680363"/>
              <a:gd name="connsiteX35-36239" fmla="*/ 789764 w 1630849"/>
              <a:gd name="connsiteY35-36240" fmla="*/ 1066801 h 5680363"/>
              <a:gd name="connsiteX36-36241" fmla="*/ 775909 w 1630849"/>
              <a:gd name="connsiteY36-36242" fmla="*/ 1163782 h 5680363"/>
              <a:gd name="connsiteX37-36243" fmla="*/ 1025292 w 1630849"/>
              <a:gd name="connsiteY37-36244" fmla="*/ 1011382 h 5680363"/>
              <a:gd name="connsiteX38-36245" fmla="*/ 1080710 w 1630849"/>
              <a:gd name="connsiteY38-36246" fmla="*/ 775855 h 5680363"/>
              <a:gd name="connsiteX39-36247" fmla="*/ 1011437 w 1630849"/>
              <a:gd name="connsiteY39-36248" fmla="*/ 568037 h 5680363"/>
              <a:gd name="connsiteX40-36249" fmla="*/ 1025292 w 1630849"/>
              <a:gd name="connsiteY40-36250" fmla="*/ 332510 h 5680363"/>
              <a:gd name="connsiteX41-36251" fmla="*/ 734346 w 1630849"/>
              <a:gd name="connsiteY41-36252" fmla="*/ 429491 h 5680363"/>
              <a:gd name="connsiteX42-36253" fmla="*/ 595801 w 1630849"/>
              <a:gd name="connsiteY42-36254" fmla="*/ 346364 h 5680363"/>
              <a:gd name="connsiteX43-36255" fmla="*/ 554237 w 1630849"/>
              <a:gd name="connsiteY43-36256" fmla="*/ 665019 h 5680363"/>
              <a:gd name="connsiteX44-36257" fmla="*/ 568092 w 1630849"/>
              <a:gd name="connsiteY44-36258" fmla="*/ 678873 h 5680363"/>
              <a:gd name="connsiteX45-36259" fmla="*/ 429546 w 1630849"/>
              <a:gd name="connsiteY45-36260" fmla="*/ 581892 h 5680363"/>
              <a:gd name="connsiteX46-36261" fmla="*/ 415693 w 1630849"/>
              <a:gd name="connsiteY46-36262" fmla="*/ 1066800 h 5680363"/>
              <a:gd name="connsiteX47-36263" fmla="*/ 498820 w 1630849"/>
              <a:gd name="connsiteY47-36264" fmla="*/ 1094509 h 5680363"/>
              <a:gd name="connsiteX48-36265" fmla="*/ 609656 w 1630849"/>
              <a:gd name="connsiteY48-36266" fmla="*/ 1108363 h 5680363"/>
              <a:gd name="connsiteX49-36267" fmla="*/ 692784 w 1630849"/>
              <a:gd name="connsiteY49-36268" fmla="*/ 1136072 h 5680363"/>
              <a:gd name="connsiteX50-36269" fmla="*/ 734347 w 1630849"/>
              <a:gd name="connsiteY50-36270" fmla="*/ 1163781 h 5680363"/>
              <a:gd name="connsiteX51-36271" fmla="*/ 817474 w 1630849"/>
              <a:gd name="connsiteY51-36272" fmla="*/ 1191490 h 5680363"/>
              <a:gd name="connsiteX52-36273" fmla="*/ 845184 w 1630849"/>
              <a:gd name="connsiteY52-36274" fmla="*/ 1219200 h 5680363"/>
              <a:gd name="connsiteX53-36275" fmla="*/ 886747 w 1630849"/>
              <a:gd name="connsiteY53-36276" fmla="*/ 1233054 h 5680363"/>
              <a:gd name="connsiteX54-36277" fmla="*/ 1094565 w 1630849"/>
              <a:gd name="connsiteY54-36278" fmla="*/ 1967344 h 5680363"/>
              <a:gd name="connsiteX55-36279" fmla="*/ 942164 w 1630849"/>
              <a:gd name="connsiteY55-36280" fmla="*/ 1454728 h 5680363"/>
              <a:gd name="connsiteX56-36281" fmla="*/ 789765 w 1630849"/>
              <a:gd name="connsiteY56-36282" fmla="*/ 1288472 h 5680363"/>
              <a:gd name="connsiteX57-36283" fmla="*/ 734347 w 1630849"/>
              <a:gd name="connsiteY57-36284" fmla="*/ 1302327 h 5680363"/>
              <a:gd name="connsiteX58-36285" fmla="*/ 526529 w 1630849"/>
              <a:gd name="connsiteY58-36286" fmla="*/ 1288472 h 5680363"/>
              <a:gd name="connsiteX59-36287" fmla="*/ 443402 w 1630849"/>
              <a:gd name="connsiteY59-36288" fmla="*/ 1246909 h 5680363"/>
              <a:gd name="connsiteX60-36289" fmla="*/ 401838 w 1630849"/>
              <a:gd name="connsiteY60-36290" fmla="*/ 1233054 h 5680363"/>
              <a:gd name="connsiteX61-36291" fmla="*/ 360274 w 1630849"/>
              <a:gd name="connsiteY61-36292" fmla="*/ 1191490 h 5680363"/>
              <a:gd name="connsiteX62-36293" fmla="*/ 277147 w 1630849"/>
              <a:gd name="connsiteY62-36294" fmla="*/ 1246909 h 5680363"/>
              <a:gd name="connsiteX63-36295" fmla="*/ 263293 w 1630849"/>
              <a:gd name="connsiteY63-36296" fmla="*/ 1288472 h 5680363"/>
              <a:gd name="connsiteX64-36297" fmla="*/ 207874 w 1630849"/>
              <a:gd name="connsiteY64-36298" fmla="*/ 1371600 h 5680363"/>
              <a:gd name="connsiteX65-36299" fmla="*/ 180165 w 1630849"/>
              <a:gd name="connsiteY65-36300" fmla="*/ 1468581 h 5680363"/>
              <a:gd name="connsiteX66-36301" fmla="*/ 124747 w 1630849"/>
              <a:gd name="connsiteY66-36302" fmla="*/ 1551709 h 5680363"/>
              <a:gd name="connsiteX67-36303" fmla="*/ 69329 w 1630849"/>
              <a:gd name="connsiteY67-36304" fmla="*/ 1717963 h 5680363"/>
              <a:gd name="connsiteX68-36305" fmla="*/ 55474 w 1630849"/>
              <a:gd name="connsiteY68-36306" fmla="*/ 1759527 h 5680363"/>
              <a:gd name="connsiteX69-36307" fmla="*/ 41620 w 1630849"/>
              <a:gd name="connsiteY69-36308" fmla="*/ 1801090 h 5680363"/>
              <a:gd name="connsiteX70-36309" fmla="*/ 27765 w 1630849"/>
              <a:gd name="connsiteY70-36310" fmla="*/ 2064327 h 5680363"/>
              <a:gd name="connsiteX71-36311" fmla="*/ 13911 w 1630849"/>
              <a:gd name="connsiteY71-36312" fmla="*/ 2105890 h 5680363"/>
              <a:gd name="connsiteX72-36313" fmla="*/ 69328 w 1630849"/>
              <a:gd name="connsiteY72-36314" fmla="*/ 2576946 h 5680363"/>
              <a:gd name="connsiteX73-36315" fmla="*/ 56 w 1630849"/>
              <a:gd name="connsiteY73-36316" fmla="*/ 2798618 h 5680363"/>
              <a:gd name="connsiteX74-36317" fmla="*/ 13911 w 1630849"/>
              <a:gd name="connsiteY74-36318" fmla="*/ 2840181 h 5680363"/>
              <a:gd name="connsiteX75-36319" fmla="*/ 83184 w 1630849"/>
              <a:gd name="connsiteY75-36320" fmla="*/ 2854036 h 5680363"/>
              <a:gd name="connsiteX76-36321" fmla="*/ 138602 w 1630849"/>
              <a:gd name="connsiteY76-36322" fmla="*/ 2867890 h 5680363"/>
              <a:gd name="connsiteX77-36323" fmla="*/ 221729 w 1630849"/>
              <a:gd name="connsiteY77-36324" fmla="*/ 2840181 h 5680363"/>
              <a:gd name="connsiteX78-36325" fmla="*/ 277147 w 1630849"/>
              <a:gd name="connsiteY78-36326" fmla="*/ 2812472 h 5680363"/>
              <a:gd name="connsiteX79-36327" fmla="*/ 332565 w 1630849"/>
              <a:gd name="connsiteY79-36328" fmla="*/ 2798618 h 5680363"/>
              <a:gd name="connsiteX80-36329" fmla="*/ 457256 w 1630849"/>
              <a:gd name="connsiteY80-36330" fmla="*/ 2770909 h 5680363"/>
              <a:gd name="connsiteX81-36331" fmla="*/ 471111 w 1630849"/>
              <a:gd name="connsiteY81-36332" fmla="*/ 2729345 h 5680363"/>
              <a:gd name="connsiteX82-36333" fmla="*/ 387984 w 1630849"/>
              <a:gd name="connsiteY82-36334" fmla="*/ 2729345 h 5680363"/>
              <a:gd name="connsiteX83-36335" fmla="*/ 277147 w 1630849"/>
              <a:gd name="connsiteY83-36336" fmla="*/ 2812472 h 5680363"/>
              <a:gd name="connsiteX84-36337" fmla="*/ 221729 w 1630849"/>
              <a:gd name="connsiteY84-36338" fmla="*/ 2895600 h 5680363"/>
              <a:gd name="connsiteX85-36339" fmla="*/ 249438 w 1630849"/>
              <a:gd name="connsiteY85-36340" fmla="*/ 2937163 h 5680363"/>
              <a:gd name="connsiteX86-36341" fmla="*/ 332565 w 1630849"/>
              <a:gd name="connsiteY86-36342" fmla="*/ 2964872 h 5680363"/>
              <a:gd name="connsiteX87-36343" fmla="*/ 512674 w 1630849"/>
              <a:gd name="connsiteY87-36344" fmla="*/ 2951018 h 5680363"/>
              <a:gd name="connsiteX88-36345" fmla="*/ 637365 w 1630849"/>
              <a:gd name="connsiteY88-36346" fmla="*/ 2881746 h 5680363"/>
              <a:gd name="connsiteX89-36347" fmla="*/ 845184 w 1630849"/>
              <a:gd name="connsiteY89-36348" fmla="*/ 2909454 h 5680363"/>
              <a:gd name="connsiteX90-36349" fmla="*/ 623510 w 1630849"/>
              <a:gd name="connsiteY90-36350" fmla="*/ 2770908 h 5680363"/>
              <a:gd name="connsiteX91-36351" fmla="*/ 1011438 w 1630849"/>
              <a:gd name="connsiteY91-36352" fmla="*/ 2923309 h 5680363"/>
              <a:gd name="connsiteX92-36353" fmla="*/ 1011438 w 1630849"/>
              <a:gd name="connsiteY92-36354" fmla="*/ 2563091 h 5680363"/>
              <a:gd name="connsiteX93-36355" fmla="*/ 775911 w 1630849"/>
              <a:gd name="connsiteY93-36356" fmla="*/ 2438401 h 5680363"/>
              <a:gd name="connsiteX94-36357" fmla="*/ 471111 w 1630849"/>
              <a:gd name="connsiteY94-36358" fmla="*/ 2175163 h 5680363"/>
              <a:gd name="connsiteX95-36359" fmla="*/ 1149984 w 1630849"/>
              <a:gd name="connsiteY95-36360" fmla="*/ 2521528 h 5680363"/>
              <a:gd name="connsiteX96-36361" fmla="*/ 1454783 w 1630849"/>
              <a:gd name="connsiteY96-36362" fmla="*/ 1870364 h 5680363"/>
              <a:gd name="connsiteX97-36363" fmla="*/ 1330092 w 1630849"/>
              <a:gd name="connsiteY97-36364" fmla="*/ 1551710 h 5680363"/>
              <a:gd name="connsiteX98-36365" fmla="*/ 1357800 w 1630849"/>
              <a:gd name="connsiteY98-36366" fmla="*/ 1316182 h 5680363"/>
              <a:gd name="connsiteX99-36367" fmla="*/ 1302383 w 1630849"/>
              <a:gd name="connsiteY99-36368" fmla="*/ 1094510 h 5680363"/>
              <a:gd name="connsiteX100-36369" fmla="*/ 997583 w 1630849"/>
              <a:gd name="connsiteY100-36370" fmla="*/ 1039091 h 5680363"/>
              <a:gd name="connsiteX101-36371" fmla="*/ 1260818 w 1630849"/>
              <a:gd name="connsiteY101-36372" fmla="*/ 1080655 h 5680363"/>
              <a:gd name="connsiteX102-36373" fmla="*/ 1399364 w 1630849"/>
              <a:gd name="connsiteY102-36374" fmla="*/ 1357746 h 5680363"/>
              <a:gd name="connsiteX103-36375" fmla="*/ 1537910 w 1630849"/>
              <a:gd name="connsiteY103-36376" fmla="*/ 1302327 h 5680363"/>
              <a:gd name="connsiteX104-36377" fmla="*/ 1399364 w 1630849"/>
              <a:gd name="connsiteY104-36378" fmla="*/ 983673 h 5680363"/>
              <a:gd name="connsiteX105-36379" fmla="*/ 1080710 w 1630849"/>
              <a:gd name="connsiteY105-36380" fmla="*/ 955964 h 5680363"/>
              <a:gd name="connsiteX106-36381" fmla="*/ 1094564 w 1630849"/>
              <a:gd name="connsiteY106-36382" fmla="*/ 858982 h 5680363"/>
              <a:gd name="connsiteX107-36383" fmla="*/ 1025291 w 1630849"/>
              <a:gd name="connsiteY107-36384" fmla="*/ 1052946 h 5680363"/>
              <a:gd name="connsiteX108-36385" fmla="*/ 1191545 w 1630849"/>
              <a:gd name="connsiteY108-36386" fmla="*/ 1634837 h 5680363"/>
              <a:gd name="connsiteX109-36387" fmla="*/ 1177692 w 1630849"/>
              <a:gd name="connsiteY109-36388" fmla="*/ 1371601 h 5680363"/>
              <a:gd name="connsiteX110-36389" fmla="*/ 914455 w 1630849"/>
              <a:gd name="connsiteY110-36390" fmla="*/ 1454727 h 5680363"/>
              <a:gd name="connsiteX111-36391" fmla="*/ 1136128 w 1630849"/>
              <a:gd name="connsiteY111-36392" fmla="*/ 1524001 h 5680363"/>
              <a:gd name="connsiteX112-36393" fmla="*/ 1066855 w 1630849"/>
              <a:gd name="connsiteY112-36394" fmla="*/ 1828801 h 5680363"/>
              <a:gd name="connsiteX113-36395" fmla="*/ 1011437 w 1630849"/>
              <a:gd name="connsiteY113-36396" fmla="*/ 2008910 h 5680363"/>
              <a:gd name="connsiteX114-36397" fmla="*/ 1066855 w 1630849"/>
              <a:gd name="connsiteY114-36398" fmla="*/ 2064328 h 5680363"/>
              <a:gd name="connsiteX115-36399" fmla="*/ 623510 w 1630849"/>
              <a:gd name="connsiteY115-36400" fmla="*/ 1524001 h 5680363"/>
              <a:gd name="connsiteX116-36401" fmla="*/ 748201 w 1630849"/>
              <a:gd name="connsiteY116-36402" fmla="*/ 1648691 h 5680363"/>
              <a:gd name="connsiteX117-36403" fmla="*/ 942166 w 1630849"/>
              <a:gd name="connsiteY117-36404" fmla="*/ 1981200 h 5680363"/>
              <a:gd name="connsiteX118-36405" fmla="*/ 1080710 w 1630849"/>
              <a:gd name="connsiteY118-36406" fmla="*/ 1745673 h 5680363"/>
              <a:gd name="connsiteX119-36407" fmla="*/ 1233110 w 1630849"/>
              <a:gd name="connsiteY119-36408" fmla="*/ 1551710 h 5680363"/>
              <a:gd name="connsiteX120-36409" fmla="*/ 1440927 w 1630849"/>
              <a:gd name="connsiteY120-36410" fmla="*/ 1690255 h 5680363"/>
              <a:gd name="connsiteX121-36411" fmla="*/ 1260818 w 1630849"/>
              <a:gd name="connsiteY121-36412" fmla="*/ 1482437 h 5680363"/>
              <a:gd name="connsiteX122-36413" fmla="*/ 1316237 w 1630849"/>
              <a:gd name="connsiteY122-36414" fmla="*/ 1468582 h 5680363"/>
              <a:gd name="connsiteX123-36415" fmla="*/ 1482493 w 1630849"/>
              <a:gd name="connsiteY123-36416" fmla="*/ 1385456 h 5680363"/>
              <a:gd name="connsiteX124-36417" fmla="*/ 1607183 w 1630849"/>
              <a:gd name="connsiteY124-36418" fmla="*/ 1634837 h 5680363"/>
              <a:gd name="connsiteX125-36419" fmla="*/ 1496346 w 1630849"/>
              <a:gd name="connsiteY125-36420" fmla="*/ 1704110 h 5680363"/>
              <a:gd name="connsiteX126-36421" fmla="*/ 1621037 w 1630849"/>
              <a:gd name="connsiteY126-36422" fmla="*/ 1676401 h 5680363"/>
              <a:gd name="connsiteX127-36423" fmla="*/ 1607184 w 1630849"/>
              <a:gd name="connsiteY127-36424" fmla="*/ 1870364 h 5680363"/>
              <a:gd name="connsiteX128-36425" fmla="*/ 997584 w 1630849"/>
              <a:gd name="connsiteY128-36426" fmla="*/ 1565565 h 5680363"/>
              <a:gd name="connsiteX129-36427" fmla="*/ 1440928 w 1630849"/>
              <a:gd name="connsiteY129-36428" fmla="*/ 1787237 h 5680363"/>
              <a:gd name="connsiteX130-36429" fmla="*/ 1260820 w 1630849"/>
              <a:gd name="connsiteY130-36430" fmla="*/ 2313710 h 5680363"/>
              <a:gd name="connsiteX131-36431" fmla="*/ 1177693 w 1630849"/>
              <a:gd name="connsiteY131-36432" fmla="*/ 2507673 h 5680363"/>
              <a:gd name="connsiteX132-36433" fmla="*/ 1053002 w 1630849"/>
              <a:gd name="connsiteY132-36434" fmla="*/ 2521528 h 5680363"/>
              <a:gd name="connsiteX133-36435" fmla="*/ 1011438 w 1630849"/>
              <a:gd name="connsiteY133-36436" fmla="*/ 3048000 h 5680363"/>
              <a:gd name="connsiteX134-36437" fmla="*/ 291002 w 1630849"/>
              <a:gd name="connsiteY134-36438" fmla="*/ 3034145 h 5680363"/>
              <a:gd name="connsiteX135-36439" fmla="*/ 235584 w 1630849"/>
              <a:gd name="connsiteY135-36440" fmla="*/ 3020290 h 5680363"/>
              <a:gd name="connsiteX136-36441" fmla="*/ 124747 w 1630849"/>
              <a:gd name="connsiteY136-36442" fmla="*/ 3006436 h 5680363"/>
              <a:gd name="connsiteX137-36443" fmla="*/ 83184 w 1630849"/>
              <a:gd name="connsiteY137-36444" fmla="*/ 2895600 h 5680363"/>
              <a:gd name="connsiteX138-36445" fmla="*/ 55474 w 1630849"/>
              <a:gd name="connsiteY138-36446" fmla="*/ 2854036 h 5680363"/>
              <a:gd name="connsiteX139-36447" fmla="*/ 69329 w 1630849"/>
              <a:gd name="connsiteY139-36448" fmla="*/ 2895600 h 5680363"/>
              <a:gd name="connsiteX140-36449" fmla="*/ 83184 w 1630849"/>
              <a:gd name="connsiteY140-36450" fmla="*/ 3255818 h 5680363"/>
              <a:gd name="connsiteX141-36451" fmla="*/ 110893 w 1630849"/>
              <a:gd name="connsiteY141-36452" fmla="*/ 3297381 h 5680363"/>
              <a:gd name="connsiteX142-36453" fmla="*/ 124747 w 1630849"/>
              <a:gd name="connsiteY142-36454" fmla="*/ 3338945 h 5680363"/>
              <a:gd name="connsiteX143-36455" fmla="*/ 138602 w 1630849"/>
              <a:gd name="connsiteY143-36456" fmla="*/ 3574472 h 5680363"/>
              <a:gd name="connsiteX144-36457" fmla="*/ 180165 w 1630849"/>
              <a:gd name="connsiteY144-36458" fmla="*/ 3657600 h 5680363"/>
              <a:gd name="connsiteX145-36459" fmla="*/ 207874 w 1630849"/>
              <a:gd name="connsiteY145-36460" fmla="*/ 3740727 h 5680363"/>
              <a:gd name="connsiteX146-36461" fmla="*/ 263293 w 1630849"/>
              <a:gd name="connsiteY146-36462" fmla="*/ 3810000 h 5680363"/>
              <a:gd name="connsiteX147-36463" fmla="*/ 401838 w 1630849"/>
              <a:gd name="connsiteY147-36464" fmla="*/ 4544290 h 5680363"/>
              <a:gd name="connsiteX148-36465" fmla="*/ 471111 w 1630849"/>
              <a:gd name="connsiteY148-36466" fmla="*/ 5583382 h 5680363"/>
              <a:gd name="connsiteX149-36467" fmla="*/ 443402 w 1630849"/>
              <a:gd name="connsiteY149-36468" fmla="*/ 5181601 h 5680363"/>
              <a:gd name="connsiteX150-36469" fmla="*/ 332565 w 1630849"/>
              <a:gd name="connsiteY150-36470" fmla="*/ 3976254 h 5680363"/>
              <a:gd name="connsiteX151-36471" fmla="*/ 207874 w 1630849"/>
              <a:gd name="connsiteY151-36472" fmla="*/ 5264727 h 5680363"/>
              <a:gd name="connsiteX152-36473" fmla="*/ 166311 w 1630849"/>
              <a:gd name="connsiteY152-36474" fmla="*/ 5541818 h 5680363"/>
              <a:gd name="connsiteX153-36475" fmla="*/ 138602 w 1630849"/>
              <a:gd name="connsiteY153-36476" fmla="*/ 5583381 h 5680363"/>
              <a:gd name="connsiteX154-36477" fmla="*/ 304856 w 1630849"/>
              <a:gd name="connsiteY154-36478" fmla="*/ 5611091 h 5680363"/>
              <a:gd name="connsiteX155-36479" fmla="*/ 706638 w 1630849"/>
              <a:gd name="connsiteY155-36480" fmla="*/ 5597237 h 5680363"/>
              <a:gd name="connsiteX156-36481" fmla="*/ 748202 w 1630849"/>
              <a:gd name="connsiteY156-36482" fmla="*/ 5389419 h 5680363"/>
              <a:gd name="connsiteX157-36483" fmla="*/ 748202 w 1630849"/>
              <a:gd name="connsiteY157-36484" fmla="*/ 3893128 h 5680363"/>
              <a:gd name="connsiteX158-36485" fmla="*/ 706638 w 1630849"/>
              <a:gd name="connsiteY158-36486" fmla="*/ 3075710 h 5680363"/>
              <a:gd name="connsiteX159-36487" fmla="*/ 845184 w 1630849"/>
              <a:gd name="connsiteY159-36488" fmla="*/ 3061855 h 5680363"/>
              <a:gd name="connsiteX160-36489" fmla="*/ 1011438 w 1630849"/>
              <a:gd name="connsiteY160-36490" fmla="*/ 3048001 h 5680363"/>
              <a:gd name="connsiteX161-36491" fmla="*/ 1053002 w 1630849"/>
              <a:gd name="connsiteY161-36492" fmla="*/ 3034146 h 5680363"/>
              <a:gd name="connsiteX162-36493" fmla="*/ 1080711 w 1630849"/>
              <a:gd name="connsiteY162-36494" fmla="*/ 3283528 h 5680363"/>
              <a:gd name="connsiteX163-36495" fmla="*/ 1149984 w 1630849"/>
              <a:gd name="connsiteY163-36496" fmla="*/ 3713020 h 5680363"/>
              <a:gd name="connsiteX164-36497" fmla="*/ 1177694 w 1630849"/>
              <a:gd name="connsiteY164-36498" fmla="*/ 4904510 h 5680363"/>
              <a:gd name="connsiteX165-36499" fmla="*/ 1094564 w 1630849"/>
              <a:gd name="connsiteY165-36500" fmla="*/ 5680363 h 5680363"/>
              <a:gd name="connsiteX0-36501" fmla="*/ 969874 w 1630849"/>
              <a:gd name="connsiteY0-36502" fmla="*/ 304800 h 5680363"/>
              <a:gd name="connsiteX1-36503" fmla="*/ 900602 w 1630849"/>
              <a:gd name="connsiteY1-36504" fmla="*/ 374072 h 5680363"/>
              <a:gd name="connsiteX2-36505" fmla="*/ 1094565 w 1630849"/>
              <a:gd name="connsiteY2-36506" fmla="*/ 277090 h 5680363"/>
              <a:gd name="connsiteX3-36507" fmla="*/ 1122274 w 1630849"/>
              <a:gd name="connsiteY3-36508" fmla="*/ 277090 h 5680363"/>
              <a:gd name="connsiteX4-36509" fmla="*/ 1025293 w 1630849"/>
              <a:gd name="connsiteY4-36510" fmla="*/ 124690 h 5680363"/>
              <a:gd name="connsiteX5-36511" fmla="*/ 956020 w 1630849"/>
              <a:gd name="connsiteY5-36512" fmla="*/ 69272 h 5680363"/>
              <a:gd name="connsiteX6-36513" fmla="*/ 831329 w 1630849"/>
              <a:gd name="connsiteY6-36514" fmla="*/ 0 h 5680363"/>
              <a:gd name="connsiteX7-36515" fmla="*/ 401838 w 1630849"/>
              <a:gd name="connsiteY7-36516" fmla="*/ 13854 h 5680363"/>
              <a:gd name="connsiteX8-36517" fmla="*/ 360274 w 1630849"/>
              <a:gd name="connsiteY8-36518" fmla="*/ 27709 h 5680363"/>
              <a:gd name="connsiteX9-36519" fmla="*/ 318711 w 1630849"/>
              <a:gd name="connsiteY9-36520" fmla="*/ 55418 h 5680363"/>
              <a:gd name="connsiteX10-36521" fmla="*/ 277147 w 1630849"/>
              <a:gd name="connsiteY10-36522" fmla="*/ 96981 h 5680363"/>
              <a:gd name="connsiteX11-36523" fmla="*/ 263293 w 1630849"/>
              <a:gd name="connsiteY11-36524" fmla="*/ 138545 h 5680363"/>
              <a:gd name="connsiteX12-36525" fmla="*/ 180165 w 1630849"/>
              <a:gd name="connsiteY12-36526" fmla="*/ 180109 h 5680363"/>
              <a:gd name="connsiteX13-36527" fmla="*/ 166311 w 1630849"/>
              <a:gd name="connsiteY13-36528" fmla="*/ 346363 h 5680363"/>
              <a:gd name="connsiteX14-36529" fmla="*/ 138602 w 1630849"/>
              <a:gd name="connsiteY14-36530" fmla="*/ 387927 h 5680363"/>
              <a:gd name="connsiteX15-36531" fmla="*/ 97038 w 1630849"/>
              <a:gd name="connsiteY15-36532" fmla="*/ 457200 h 5680363"/>
              <a:gd name="connsiteX16-36533" fmla="*/ 124747 w 1630849"/>
              <a:gd name="connsiteY16-36534" fmla="*/ 498763 h 5680363"/>
              <a:gd name="connsiteX17-36535" fmla="*/ 152456 w 1630849"/>
              <a:gd name="connsiteY17-36536" fmla="*/ 609599 h 5680363"/>
              <a:gd name="connsiteX18-36537" fmla="*/ 194021 w 1630849"/>
              <a:gd name="connsiteY18-36538" fmla="*/ 623454 h 5680363"/>
              <a:gd name="connsiteX19-36539" fmla="*/ 249438 w 1630849"/>
              <a:gd name="connsiteY19-36540" fmla="*/ 678872 h 5680363"/>
              <a:gd name="connsiteX20-36541" fmla="*/ 291002 w 1630849"/>
              <a:gd name="connsiteY20-36542" fmla="*/ 692727 h 5680363"/>
              <a:gd name="connsiteX21-36543" fmla="*/ 374129 w 1630849"/>
              <a:gd name="connsiteY21-36544" fmla="*/ 872836 h 5680363"/>
              <a:gd name="connsiteX22-36545" fmla="*/ 346420 w 1630849"/>
              <a:gd name="connsiteY22-36546" fmla="*/ 762000 h 5680363"/>
              <a:gd name="connsiteX23-36547" fmla="*/ 443401 w 1630849"/>
              <a:gd name="connsiteY23-36548" fmla="*/ 803564 h 5680363"/>
              <a:gd name="connsiteX24-36549" fmla="*/ 374128 w 1630849"/>
              <a:gd name="connsiteY24-36550" fmla="*/ 609601 h 5680363"/>
              <a:gd name="connsiteX25-36551" fmla="*/ 568092 w 1630849"/>
              <a:gd name="connsiteY25-36552" fmla="*/ 637310 h 5680363"/>
              <a:gd name="connsiteX26-36553" fmla="*/ 609655 w 1630849"/>
              <a:gd name="connsiteY26-36554" fmla="*/ 360219 h 5680363"/>
              <a:gd name="connsiteX27-36555" fmla="*/ 775910 w 1630849"/>
              <a:gd name="connsiteY27-36556" fmla="*/ 415637 h 5680363"/>
              <a:gd name="connsiteX28-36557" fmla="*/ 1080710 w 1630849"/>
              <a:gd name="connsiteY28-36558" fmla="*/ 290946 h 5680363"/>
              <a:gd name="connsiteX29-36559" fmla="*/ 1025293 w 1630849"/>
              <a:gd name="connsiteY29-36560" fmla="*/ 152399 h 5680363"/>
              <a:gd name="connsiteX30-36561" fmla="*/ 1011437 w 1630849"/>
              <a:gd name="connsiteY30-36562" fmla="*/ 360219 h 5680363"/>
              <a:gd name="connsiteX31-36563" fmla="*/ 1039146 w 1630849"/>
              <a:gd name="connsiteY31-36564" fmla="*/ 623455 h 5680363"/>
              <a:gd name="connsiteX32-36565" fmla="*/ 1080709 w 1630849"/>
              <a:gd name="connsiteY32-36566" fmla="*/ 762001 h 5680363"/>
              <a:gd name="connsiteX33-36567" fmla="*/ 928310 w 1630849"/>
              <a:gd name="connsiteY33-36568" fmla="*/ 886691 h 5680363"/>
              <a:gd name="connsiteX34-36569" fmla="*/ 1108419 w 1630849"/>
              <a:gd name="connsiteY34-36570" fmla="*/ 955964 h 5680363"/>
              <a:gd name="connsiteX35-36571" fmla="*/ 789764 w 1630849"/>
              <a:gd name="connsiteY35-36572" fmla="*/ 1066801 h 5680363"/>
              <a:gd name="connsiteX36-36573" fmla="*/ 775909 w 1630849"/>
              <a:gd name="connsiteY36-36574" fmla="*/ 1163782 h 5680363"/>
              <a:gd name="connsiteX37-36575" fmla="*/ 1025292 w 1630849"/>
              <a:gd name="connsiteY37-36576" fmla="*/ 1011382 h 5680363"/>
              <a:gd name="connsiteX38-36577" fmla="*/ 1080710 w 1630849"/>
              <a:gd name="connsiteY38-36578" fmla="*/ 775855 h 5680363"/>
              <a:gd name="connsiteX39-36579" fmla="*/ 1011437 w 1630849"/>
              <a:gd name="connsiteY39-36580" fmla="*/ 568037 h 5680363"/>
              <a:gd name="connsiteX40-36581" fmla="*/ 1025292 w 1630849"/>
              <a:gd name="connsiteY40-36582" fmla="*/ 332510 h 5680363"/>
              <a:gd name="connsiteX41-36583" fmla="*/ 734346 w 1630849"/>
              <a:gd name="connsiteY41-36584" fmla="*/ 429491 h 5680363"/>
              <a:gd name="connsiteX42-36585" fmla="*/ 595801 w 1630849"/>
              <a:gd name="connsiteY42-36586" fmla="*/ 346364 h 5680363"/>
              <a:gd name="connsiteX43-36587" fmla="*/ 554237 w 1630849"/>
              <a:gd name="connsiteY43-36588" fmla="*/ 665019 h 5680363"/>
              <a:gd name="connsiteX44-36589" fmla="*/ 568092 w 1630849"/>
              <a:gd name="connsiteY44-36590" fmla="*/ 678873 h 5680363"/>
              <a:gd name="connsiteX45-36591" fmla="*/ 429546 w 1630849"/>
              <a:gd name="connsiteY45-36592" fmla="*/ 581892 h 5680363"/>
              <a:gd name="connsiteX46-36593" fmla="*/ 415693 w 1630849"/>
              <a:gd name="connsiteY46-36594" fmla="*/ 1066800 h 5680363"/>
              <a:gd name="connsiteX47-36595" fmla="*/ 498820 w 1630849"/>
              <a:gd name="connsiteY47-36596" fmla="*/ 1094509 h 5680363"/>
              <a:gd name="connsiteX48-36597" fmla="*/ 609656 w 1630849"/>
              <a:gd name="connsiteY48-36598" fmla="*/ 1108363 h 5680363"/>
              <a:gd name="connsiteX49-36599" fmla="*/ 692784 w 1630849"/>
              <a:gd name="connsiteY49-36600" fmla="*/ 1136072 h 5680363"/>
              <a:gd name="connsiteX50-36601" fmla="*/ 734347 w 1630849"/>
              <a:gd name="connsiteY50-36602" fmla="*/ 1163781 h 5680363"/>
              <a:gd name="connsiteX51-36603" fmla="*/ 817474 w 1630849"/>
              <a:gd name="connsiteY51-36604" fmla="*/ 1191490 h 5680363"/>
              <a:gd name="connsiteX52-36605" fmla="*/ 845184 w 1630849"/>
              <a:gd name="connsiteY52-36606" fmla="*/ 1219200 h 5680363"/>
              <a:gd name="connsiteX53-36607" fmla="*/ 886747 w 1630849"/>
              <a:gd name="connsiteY53-36608" fmla="*/ 1233054 h 5680363"/>
              <a:gd name="connsiteX54-36609" fmla="*/ 1094565 w 1630849"/>
              <a:gd name="connsiteY54-36610" fmla="*/ 1967344 h 5680363"/>
              <a:gd name="connsiteX55-36611" fmla="*/ 942164 w 1630849"/>
              <a:gd name="connsiteY55-36612" fmla="*/ 1454728 h 5680363"/>
              <a:gd name="connsiteX56-36613" fmla="*/ 789765 w 1630849"/>
              <a:gd name="connsiteY56-36614" fmla="*/ 1288472 h 5680363"/>
              <a:gd name="connsiteX57-36615" fmla="*/ 734347 w 1630849"/>
              <a:gd name="connsiteY57-36616" fmla="*/ 1302327 h 5680363"/>
              <a:gd name="connsiteX58-36617" fmla="*/ 526529 w 1630849"/>
              <a:gd name="connsiteY58-36618" fmla="*/ 1288472 h 5680363"/>
              <a:gd name="connsiteX59-36619" fmla="*/ 443402 w 1630849"/>
              <a:gd name="connsiteY59-36620" fmla="*/ 1246909 h 5680363"/>
              <a:gd name="connsiteX60-36621" fmla="*/ 401838 w 1630849"/>
              <a:gd name="connsiteY60-36622" fmla="*/ 1233054 h 5680363"/>
              <a:gd name="connsiteX61-36623" fmla="*/ 360274 w 1630849"/>
              <a:gd name="connsiteY61-36624" fmla="*/ 1191490 h 5680363"/>
              <a:gd name="connsiteX62-36625" fmla="*/ 277147 w 1630849"/>
              <a:gd name="connsiteY62-36626" fmla="*/ 1246909 h 5680363"/>
              <a:gd name="connsiteX63-36627" fmla="*/ 263293 w 1630849"/>
              <a:gd name="connsiteY63-36628" fmla="*/ 1288472 h 5680363"/>
              <a:gd name="connsiteX64-36629" fmla="*/ 207874 w 1630849"/>
              <a:gd name="connsiteY64-36630" fmla="*/ 1371600 h 5680363"/>
              <a:gd name="connsiteX65-36631" fmla="*/ 180165 w 1630849"/>
              <a:gd name="connsiteY65-36632" fmla="*/ 1468581 h 5680363"/>
              <a:gd name="connsiteX66-36633" fmla="*/ 124747 w 1630849"/>
              <a:gd name="connsiteY66-36634" fmla="*/ 1551709 h 5680363"/>
              <a:gd name="connsiteX67-36635" fmla="*/ 69329 w 1630849"/>
              <a:gd name="connsiteY67-36636" fmla="*/ 1717963 h 5680363"/>
              <a:gd name="connsiteX68-36637" fmla="*/ 55474 w 1630849"/>
              <a:gd name="connsiteY68-36638" fmla="*/ 1759527 h 5680363"/>
              <a:gd name="connsiteX69-36639" fmla="*/ 41620 w 1630849"/>
              <a:gd name="connsiteY69-36640" fmla="*/ 1801090 h 5680363"/>
              <a:gd name="connsiteX70-36641" fmla="*/ 27765 w 1630849"/>
              <a:gd name="connsiteY70-36642" fmla="*/ 2064327 h 5680363"/>
              <a:gd name="connsiteX71-36643" fmla="*/ 13911 w 1630849"/>
              <a:gd name="connsiteY71-36644" fmla="*/ 2105890 h 5680363"/>
              <a:gd name="connsiteX72-36645" fmla="*/ 69328 w 1630849"/>
              <a:gd name="connsiteY72-36646" fmla="*/ 2576946 h 5680363"/>
              <a:gd name="connsiteX73-36647" fmla="*/ 56 w 1630849"/>
              <a:gd name="connsiteY73-36648" fmla="*/ 2798618 h 5680363"/>
              <a:gd name="connsiteX74-36649" fmla="*/ 13911 w 1630849"/>
              <a:gd name="connsiteY74-36650" fmla="*/ 2840181 h 5680363"/>
              <a:gd name="connsiteX75-36651" fmla="*/ 83184 w 1630849"/>
              <a:gd name="connsiteY75-36652" fmla="*/ 2854036 h 5680363"/>
              <a:gd name="connsiteX76-36653" fmla="*/ 138602 w 1630849"/>
              <a:gd name="connsiteY76-36654" fmla="*/ 2867890 h 5680363"/>
              <a:gd name="connsiteX77-36655" fmla="*/ 221729 w 1630849"/>
              <a:gd name="connsiteY77-36656" fmla="*/ 2840181 h 5680363"/>
              <a:gd name="connsiteX78-36657" fmla="*/ 277147 w 1630849"/>
              <a:gd name="connsiteY78-36658" fmla="*/ 2812472 h 5680363"/>
              <a:gd name="connsiteX79-36659" fmla="*/ 332565 w 1630849"/>
              <a:gd name="connsiteY79-36660" fmla="*/ 2798618 h 5680363"/>
              <a:gd name="connsiteX80-36661" fmla="*/ 457256 w 1630849"/>
              <a:gd name="connsiteY80-36662" fmla="*/ 2770909 h 5680363"/>
              <a:gd name="connsiteX81-36663" fmla="*/ 471111 w 1630849"/>
              <a:gd name="connsiteY81-36664" fmla="*/ 2729345 h 5680363"/>
              <a:gd name="connsiteX82-36665" fmla="*/ 387984 w 1630849"/>
              <a:gd name="connsiteY82-36666" fmla="*/ 2729345 h 5680363"/>
              <a:gd name="connsiteX83-36667" fmla="*/ 277147 w 1630849"/>
              <a:gd name="connsiteY83-36668" fmla="*/ 2812472 h 5680363"/>
              <a:gd name="connsiteX84-36669" fmla="*/ 221729 w 1630849"/>
              <a:gd name="connsiteY84-36670" fmla="*/ 2895600 h 5680363"/>
              <a:gd name="connsiteX85-36671" fmla="*/ 249438 w 1630849"/>
              <a:gd name="connsiteY85-36672" fmla="*/ 2937163 h 5680363"/>
              <a:gd name="connsiteX86-36673" fmla="*/ 332565 w 1630849"/>
              <a:gd name="connsiteY86-36674" fmla="*/ 2964872 h 5680363"/>
              <a:gd name="connsiteX87-36675" fmla="*/ 512674 w 1630849"/>
              <a:gd name="connsiteY87-36676" fmla="*/ 2951018 h 5680363"/>
              <a:gd name="connsiteX88-36677" fmla="*/ 637365 w 1630849"/>
              <a:gd name="connsiteY88-36678" fmla="*/ 2881746 h 5680363"/>
              <a:gd name="connsiteX89-36679" fmla="*/ 845184 w 1630849"/>
              <a:gd name="connsiteY89-36680" fmla="*/ 2909454 h 5680363"/>
              <a:gd name="connsiteX90-36681" fmla="*/ 623510 w 1630849"/>
              <a:gd name="connsiteY90-36682" fmla="*/ 2770908 h 5680363"/>
              <a:gd name="connsiteX91-36683" fmla="*/ 1011438 w 1630849"/>
              <a:gd name="connsiteY91-36684" fmla="*/ 2923309 h 5680363"/>
              <a:gd name="connsiteX92-36685" fmla="*/ 1011438 w 1630849"/>
              <a:gd name="connsiteY92-36686" fmla="*/ 2563091 h 5680363"/>
              <a:gd name="connsiteX93-36687" fmla="*/ 775911 w 1630849"/>
              <a:gd name="connsiteY93-36688" fmla="*/ 2438401 h 5680363"/>
              <a:gd name="connsiteX94-36689" fmla="*/ 471111 w 1630849"/>
              <a:gd name="connsiteY94-36690" fmla="*/ 2175163 h 5680363"/>
              <a:gd name="connsiteX95-36691" fmla="*/ 1149984 w 1630849"/>
              <a:gd name="connsiteY95-36692" fmla="*/ 2521528 h 5680363"/>
              <a:gd name="connsiteX96-36693" fmla="*/ 1454783 w 1630849"/>
              <a:gd name="connsiteY96-36694" fmla="*/ 1870364 h 5680363"/>
              <a:gd name="connsiteX97-36695" fmla="*/ 1330092 w 1630849"/>
              <a:gd name="connsiteY97-36696" fmla="*/ 1551710 h 5680363"/>
              <a:gd name="connsiteX98-36697" fmla="*/ 1357800 w 1630849"/>
              <a:gd name="connsiteY98-36698" fmla="*/ 1316182 h 5680363"/>
              <a:gd name="connsiteX99-36699" fmla="*/ 1302383 w 1630849"/>
              <a:gd name="connsiteY99-36700" fmla="*/ 1094510 h 5680363"/>
              <a:gd name="connsiteX100-36701" fmla="*/ 997583 w 1630849"/>
              <a:gd name="connsiteY100-36702" fmla="*/ 1039091 h 5680363"/>
              <a:gd name="connsiteX101-36703" fmla="*/ 1260818 w 1630849"/>
              <a:gd name="connsiteY101-36704" fmla="*/ 1080655 h 5680363"/>
              <a:gd name="connsiteX102-36705" fmla="*/ 1399364 w 1630849"/>
              <a:gd name="connsiteY102-36706" fmla="*/ 1357746 h 5680363"/>
              <a:gd name="connsiteX103-36707" fmla="*/ 1537910 w 1630849"/>
              <a:gd name="connsiteY103-36708" fmla="*/ 1302327 h 5680363"/>
              <a:gd name="connsiteX104-36709" fmla="*/ 1399364 w 1630849"/>
              <a:gd name="connsiteY104-36710" fmla="*/ 983673 h 5680363"/>
              <a:gd name="connsiteX105-36711" fmla="*/ 1080710 w 1630849"/>
              <a:gd name="connsiteY105-36712" fmla="*/ 955964 h 5680363"/>
              <a:gd name="connsiteX106-36713" fmla="*/ 1094564 w 1630849"/>
              <a:gd name="connsiteY106-36714" fmla="*/ 858982 h 5680363"/>
              <a:gd name="connsiteX107-36715" fmla="*/ 1025291 w 1630849"/>
              <a:gd name="connsiteY107-36716" fmla="*/ 1052946 h 5680363"/>
              <a:gd name="connsiteX108-36717" fmla="*/ 1191545 w 1630849"/>
              <a:gd name="connsiteY108-36718" fmla="*/ 1634837 h 5680363"/>
              <a:gd name="connsiteX109-36719" fmla="*/ 1177692 w 1630849"/>
              <a:gd name="connsiteY109-36720" fmla="*/ 1371601 h 5680363"/>
              <a:gd name="connsiteX110-36721" fmla="*/ 914455 w 1630849"/>
              <a:gd name="connsiteY110-36722" fmla="*/ 1454727 h 5680363"/>
              <a:gd name="connsiteX111-36723" fmla="*/ 1136128 w 1630849"/>
              <a:gd name="connsiteY111-36724" fmla="*/ 1524001 h 5680363"/>
              <a:gd name="connsiteX112-36725" fmla="*/ 1066855 w 1630849"/>
              <a:gd name="connsiteY112-36726" fmla="*/ 1828801 h 5680363"/>
              <a:gd name="connsiteX113-36727" fmla="*/ 1011437 w 1630849"/>
              <a:gd name="connsiteY113-36728" fmla="*/ 2008910 h 5680363"/>
              <a:gd name="connsiteX114-36729" fmla="*/ 1066855 w 1630849"/>
              <a:gd name="connsiteY114-36730" fmla="*/ 2064328 h 5680363"/>
              <a:gd name="connsiteX115-36731" fmla="*/ 623510 w 1630849"/>
              <a:gd name="connsiteY115-36732" fmla="*/ 1524001 h 5680363"/>
              <a:gd name="connsiteX116-36733" fmla="*/ 748201 w 1630849"/>
              <a:gd name="connsiteY116-36734" fmla="*/ 1648691 h 5680363"/>
              <a:gd name="connsiteX117-36735" fmla="*/ 942166 w 1630849"/>
              <a:gd name="connsiteY117-36736" fmla="*/ 1981200 h 5680363"/>
              <a:gd name="connsiteX118-36737" fmla="*/ 1080710 w 1630849"/>
              <a:gd name="connsiteY118-36738" fmla="*/ 1745673 h 5680363"/>
              <a:gd name="connsiteX119-36739" fmla="*/ 1233110 w 1630849"/>
              <a:gd name="connsiteY119-36740" fmla="*/ 1551710 h 5680363"/>
              <a:gd name="connsiteX120-36741" fmla="*/ 1440927 w 1630849"/>
              <a:gd name="connsiteY120-36742" fmla="*/ 1690255 h 5680363"/>
              <a:gd name="connsiteX121-36743" fmla="*/ 1260818 w 1630849"/>
              <a:gd name="connsiteY121-36744" fmla="*/ 1482437 h 5680363"/>
              <a:gd name="connsiteX122-36745" fmla="*/ 1316237 w 1630849"/>
              <a:gd name="connsiteY122-36746" fmla="*/ 1468582 h 5680363"/>
              <a:gd name="connsiteX123-36747" fmla="*/ 1482493 w 1630849"/>
              <a:gd name="connsiteY123-36748" fmla="*/ 1385456 h 5680363"/>
              <a:gd name="connsiteX124-36749" fmla="*/ 1607183 w 1630849"/>
              <a:gd name="connsiteY124-36750" fmla="*/ 1634837 h 5680363"/>
              <a:gd name="connsiteX125-36751" fmla="*/ 1496346 w 1630849"/>
              <a:gd name="connsiteY125-36752" fmla="*/ 1704110 h 5680363"/>
              <a:gd name="connsiteX126-36753" fmla="*/ 1621037 w 1630849"/>
              <a:gd name="connsiteY126-36754" fmla="*/ 1676401 h 5680363"/>
              <a:gd name="connsiteX127-36755" fmla="*/ 1607184 w 1630849"/>
              <a:gd name="connsiteY127-36756" fmla="*/ 1870364 h 5680363"/>
              <a:gd name="connsiteX128-36757" fmla="*/ 997584 w 1630849"/>
              <a:gd name="connsiteY128-36758" fmla="*/ 1565565 h 5680363"/>
              <a:gd name="connsiteX129-36759" fmla="*/ 1440928 w 1630849"/>
              <a:gd name="connsiteY129-36760" fmla="*/ 1787237 h 5680363"/>
              <a:gd name="connsiteX130-36761" fmla="*/ 1260820 w 1630849"/>
              <a:gd name="connsiteY130-36762" fmla="*/ 2313710 h 5680363"/>
              <a:gd name="connsiteX131-36763" fmla="*/ 1177693 w 1630849"/>
              <a:gd name="connsiteY131-36764" fmla="*/ 2507673 h 5680363"/>
              <a:gd name="connsiteX132-36765" fmla="*/ 1053002 w 1630849"/>
              <a:gd name="connsiteY132-36766" fmla="*/ 2521528 h 5680363"/>
              <a:gd name="connsiteX133-36767" fmla="*/ 1011438 w 1630849"/>
              <a:gd name="connsiteY133-36768" fmla="*/ 3048000 h 5680363"/>
              <a:gd name="connsiteX134-36769" fmla="*/ 291002 w 1630849"/>
              <a:gd name="connsiteY134-36770" fmla="*/ 3034145 h 5680363"/>
              <a:gd name="connsiteX135-36771" fmla="*/ 235584 w 1630849"/>
              <a:gd name="connsiteY135-36772" fmla="*/ 3020290 h 5680363"/>
              <a:gd name="connsiteX136-36773" fmla="*/ 124747 w 1630849"/>
              <a:gd name="connsiteY136-36774" fmla="*/ 3006436 h 5680363"/>
              <a:gd name="connsiteX137-36775" fmla="*/ 83184 w 1630849"/>
              <a:gd name="connsiteY137-36776" fmla="*/ 2895600 h 5680363"/>
              <a:gd name="connsiteX138-36777" fmla="*/ 55474 w 1630849"/>
              <a:gd name="connsiteY138-36778" fmla="*/ 2854036 h 5680363"/>
              <a:gd name="connsiteX139-36779" fmla="*/ 69329 w 1630849"/>
              <a:gd name="connsiteY139-36780" fmla="*/ 2895600 h 5680363"/>
              <a:gd name="connsiteX140-36781" fmla="*/ 83184 w 1630849"/>
              <a:gd name="connsiteY140-36782" fmla="*/ 3255818 h 5680363"/>
              <a:gd name="connsiteX141-36783" fmla="*/ 110893 w 1630849"/>
              <a:gd name="connsiteY141-36784" fmla="*/ 3297381 h 5680363"/>
              <a:gd name="connsiteX142-36785" fmla="*/ 124747 w 1630849"/>
              <a:gd name="connsiteY142-36786" fmla="*/ 3338945 h 5680363"/>
              <a:gd name="connsiteX143-36787" fmla="*/ 138602 w 1630849"/>
              <a:gd name="connsiteY143-36788" fmla="*/ 3574472 h 5680363"/>
              <a:gd name="connsiteX144-36789" fmla="*/ 180165 w 1630849"/>
              <a:gd name="connsiteY144-36790" fmla="*/ 3657600 h 5680363"/>
              <a:gd name="connsiteX145-36791" fmla="*/ 207874 w 1630849"/>
              <a:gd name="connsiteY145-36792" fmla="*/ 3740727 h 5680363"/>
              <a:gd name="connsiteX146-36793" fmla="*/ 263293 w 1630849"/>
              <a:gd name="connsiteY146-36794" fmla="*/ 3810000 h 5680363"/>
              <a:gd name="connsiteX147-36795" fmla="*/ 401838 w 1630849"/>
              <a:gd name="connsiteY147-36796" fmla="*/ 4544290 h 5680363"/>
              <a:gd name="connsiteX148-36797" fmla="*/ 471111 w 1630849"/>
              <a:gd name="connsiteY148-36798" fmla="*/ 5583382 h 5680363"/>
              <a:gd name="connsiteX149-36799" fmla="*/ 443402 w 1630849"/>
              <a:gd name="connsiteY149-36800" fmla="*/ 5181601 h 5680363"/>
              <a:gd name="connsiteX150-36801" fmla="*/ 332565 w 1630849"/>
              <a:gd name="connsiteY150-36802" fmla="*/ 3976254 h 5680363"/>
              <a:gd name="connsiteX151-36803" fmla="*/ 207874 w 1630849"/>
              <a:gd name="connsiteY151-36804" fmla="*/ 5264727 h 5680363"/>
              <a:gd name="connsiteX152-36805" fmla="*/ 166311 w 1630849"/>
              <a:gd name="connsiteY152-36806" fmla="*/ 5541818 h 5680363"/>
              <a:gd name="connsiteX153-36807" fmla="*/ 138602 w 1630849"/>
              <a:gd name="connsiteY153-36808" fmla="*/ 5583381 h 5680363"/>
              <a:gd name="connsiteX154-36809" fmla="*/ 304856 w 1630849"/>
              <a:gd name="connsiteY154-36810" fmla="*/ 5611091 h 5680363"/>
              <a:gd name="connsiteX155-36811" fmla="*/ 706638 w 1630849"/>
              <a:gd name="connsiteY155-36812" fmla="*/ 5597237 h 5680363"/>
              <a:gd name="connsiteX156-36813" fmla="*/ 748202 w 1630849"/>
              <a:gd name="connsiteY156-36814" fmla="*/ 5389419 h 5680363"/>
              <a:gd name="connsiteX157-36815" fmla="*/ 748202 w 1630849"/>
              <a:gd name="connsiteY157-36816" fmla="*/ 3893128 h 5680363"/>
              <a:gd name="connsiteX158-36817" fmla="*/ 706638 w 1630849"/>
              <a:gd name="connsiteY158-36818" fmla="*/ 3075710 h 5680363"/>
              <a:gd name="connsiteX159-36819" fmla="*/ 845184 w 1630849"/>
              <a:gd name="connsiteY159-36820" fmla="*/ 3061855 h 5680363"/>
              <a:gd name="connsiteX160-36821" fmla="*/ 1011438 w 1630849"/>
              <a:gd name="connsiteY160-36822" fmla="*/ 3048001 h 5680363"/>
              <a:gd name="connsiteX161-36823" fmla="*/ 1053002 w 1630849"/>
              <a:gd name="connsiteY161-36824" fmla="*/ 3034146 h 5680363"/>
              <a:gd name="connsiteX162-36825" fmla="*/ 1080711 w 1630849"/>
              <a:gd name="connsiteY162-36826" fmla="*/ 3283528 h 5680363"/>
              <a:gd name="connsiteX163-36827" fmla="*/ 1149984 w 1630849"/>
              <a:gd name="connsiteY163-36828" fmla="*/ 3713020 h 5680363"/>
              <a:gd name="connsiteX164-36829" fmla="*/ 1177694 w 1630849"/>
              <a:gd name="connsiteY164-36830" fmla="*/ 4904510 h 5680363"/>
              <a:gd name="connsiteX165-36831" fmla="*/ 1094564 w 1630849"/>
              <a:gd name="connsiteY165-36832" fmla="*/ 5680363 h 5680363"/>
              <a:gd name="connsiteX0-36833" fmla="*/ 969874 w 1630849"/>
              <a:gd name="connsiteY0-36834" fmla="*/ 304800 h 5680363"/>
              <a:gd name="connsiteX1-36835" fmla="*/ 900602 w 1630849"/>
              <a:gd name="connsiteY1-36836" fmla="*/ 374072 h 5680363"/>
              <a:gd name="connsiteX2-36837" fmla="*/ 1094565 w 1630849"/>
              <a:gd name="connsiteY2-36838" fmla="*/ 277090 h 5680363"/>
              <a:gd name="connsiteX3-36839" fmla="*/ 1122274 w 1630849"/>
              <a:gd name="connsiteY3-36840" fmla="*/ 277090 h 5680363"/>
              <a:gd name="connsiteX4-36841" fmla="*/ 1025293 w 1630849"/>
              <a:gd name="connsiteY4-36842" fmla="*/ 124690 h 5680363"/>
              <a:gd name="connsiteX5-36843" fmla="*/ 956020 w 1630849"/>
              <a:gd name="connsiteY5-36844" fmla="*/ 69272 h 5680363"/>
              <a:gd name="connsiteX6-36845" fmla="*/ 831329 w 1630849"/>
              <a:gd name="connsiteY6-36846" fmla="*/ 0 h 5680363"/>
              <a:gd name="connsiteX7-36847" fmla="*/ 401838 w 1630849"/>
              <a:gd name="connsiteY7-36848" fmla="*/ 13854 h 5680363"/>
              <a:gd name="connsiteX8-36849" fmla="*/ 360274 w 1630849"/>
              <a:gd name="connsiteY8-36850" fmla="*/ 27709 h 5680363"/>
              <a:gd name="connsiteX9-36851" fmla="*/ 318711 w 1630849"/>
              <a:gd name="connsiteY9-36852" fmla="*/ 55418 h 5680363"/>
              <a:gd name="connsiteX10-36853" fmla="*/ 277147 w 1630849"/>
              <a:gd name="connsiteY10-36854" fmla="*/ 96981 h 5680363"/>
              <a:gd name="connsiteX11-36855" fmla="*/ 263293 w 1630849"/>
              <a:gd name="connsiteY11-36856" fmla="*/ 138545 h 5680363"/>
              <a:gd name="connsiteX12-36857" fmla="*/ 180165 w 1630849"/>
              <a:gd name="connsiteY12-36858" fmla="*/ 180109 h 5680363"/>
              <a:gd name="connsiteX13-36859" fmla="*/ 166311 w 1630849"/>
              <a:gd name="connsiteY13-36860" fmla="*/ 346363 h 5680363"/>
              <a:gd name="connsiteX14-36861" fmla="*/ 138602 w 1630849"/>
              <a:gd name="connsiteY14-36862" fmla="*/ 387927 h 5680363"/>
              <a:gd name="connsiteX15-36863" fmla="*/ 97038 w 1630849"/>
              <a:gd name="connsiteY15-36864" fmla="*/ 457200 h 5680363"/>
              <a:gd name="connsiteX16-36865" fmla="*/ 124747 w 1630849"/>
              <a:gd name="connsiteY16-36866" fmla="*/ 498763 h 5680363"/>
              <a:gd name="connsiteX17-36867" fmla="*/ 152456 w 1630849"/>
              <a:gd name="connsiteY17-36868" fmla="*/ 609599 h 5680363"/>
              <a:gd name="connsiteX18-36869" fmla="*/ 194021 w 1630849"/>
              <a:gd name="connsiteY18-36870" fmla="*/ 623454 h 5680363"/>
              <a:gd name="connsiteX19-36871" fmla="*/ 249438 w 1630849"/>
              <a:gd name="connsiteY19-36872" fmla="*/ 678872 h 5680363"/>
              <a:gd name="connsiteX20-36873" fmla="*/ 263293 w 1630849"/>
              <a:gd name="connsiteY20-36874" fmla="*/ 748145 h 5680363"/>
              <a:gd name="connsiteX21-36875" fmla="*/ 374129 w 1630849"/>
              <a:gd name="connsiteY21-36876" fmla="*/ 872836 h 5680363"/>
              <a:gd name="connsiteX22-36877" fmla="*/ 346420 w 1630849"/>
              <a:gd name="connsiteY22-36878" fmla="*/ 762000 h 5680363"/>
              <a:gd name="connsiteX23-36879" fmla="*/ 443401 w 1630849"/>
              <a:gd name="connsiteY23-36880" fmla="*/ 803564 h 5680363"/>
              <a:gd name="connsiteX24-36881" fmla="*/ 374128 w 1630849"/>
              <a:gd name="connsiteY24-36882" fmla="*/ 609601 h 5680363"/>
              <a:gd name="connsiteX25-36883" fmla="*/ 568092 w 1630849"/>
              <a:gd name="connsiteY25-36884" fmla="*/ 637310 h 5680363"/>
              <a:gd name="connsiteX26-36885" fmla="*/ 609655 w 1630849"/>
              <a:gd name="connsiteY26-36886" fmla="*/ 360219 h 5680363"/>
              <a:gd name="connsiteX27-36887" fmla="*/ 775910 w 1630849"/>
              <a:gd name="connsiteY27-36888" fmla="*/ 415637 h 5680363"/>
              <a:gd name="connsiteX28-36889" fmla="*/ 1080710 w 1630849"/>
              <a:gd name="connsiteY28-36890" fmla="*/ 290946 h 5680363"/>
              <a:gd name="connsiteX29-36891" fmla="*/ 1025293 w 1630849"/>
              <a:gd name="connsiteY29-36892" fmla="*/ 152399 h 5680363"/>
              <a:gd name="connsiteX30-36893" fmla="*/ 1011437 w 1630849"/>
              <a:gd name="connsiteY30-36894" fmla="*/ 360219 h 5680363"/>
              <a:gd name="connsiteX31-36895" fmla="*/ 1039146 w 1630849"/>
              <a:gd name="connsiteY31-36896" fmla="*/ 623455 h 5680363"/>
              <a:gd name="connsiteX32-36897" fmla="*/ 1080709 w 1630849"/>
              <a:gd name="connsiteY32-36898" fmla="*/ 762001 h 5680363"/>
              <a:gd name="connsiteX33-36899" fmla="*/ 928310 w 1630849"/>
              <a:gd name="connsiteY33-36900" fmla="*/ 886691 h 5680363"/>
              <a:gd name="connsiteX34-36901" fmla="*/ 1108419 w 1630849"/>
              <a:gd name="connsiteY34-36902" fmla="*/ 955964 h 5680363"/>
              <a:gd name="connsiteX35-36903" fmla="*/ 789764 w 1630849"/>
              <a:gd name="connsiteY35-36904" fmla="*/ 1066801 h 5680363"/>
              <a:gd name="connsiteX36-36905" fmla="*/ 775909 w 1630849"/>
              <a:gd name="connsiteY36-36906" fmla="*/ 1163782 h 5680363"/>
              <a:gd name="connsiteX37-36907" fmla="*/ 1025292 w 1630849"/>
              <a:gd name="connsiteY37-36908" fmla="*/ 1011382 h 5680363"/>
              <a:gd name="connsiteX38-36909" fmla="*/ 1080710 w 1630849"/>
              <a:gd name="connsiteY38-36910" fmla="*/ 775855 h 5680363"/>
              <a:gd name="connsiteX39-36911" fmla="*/ 1011437 w 1630849"/>
              <a:gd name="connsiteY39-36912" fmla="*/ 568037 h 5680363"/>
              <a:gd name="connsiteX40-36913" fmla="*/ 1025292 w 1630849"/>
              <a:gd name="connsiteY40-36914" fmla="*/ 332510 h 5680363"/>
              <a:gd name="connsiteX41-36915" fmla="*/ 734346 w 1630849"/>
              <a:gd name="connsiteY41-36916" fmla="*/ 429491 h 5680363"/>
              <a:gd name="connsiteX42-36917" fmla="*/ 595801 w 1630849"/>
              <a:gd name="connsiteY42-36918" fmla="*/ 346364 h 5680363"/>
              <a:gd name="connsiteX43-36919" fmla="*/ 554237 w 1630849"/>
              <a:gd name="connsiteY43-36920" fmla="*/ 665019 h 5680363"/>
              <a:gd name="connsiteX44-36921" fmla="*/ 568092 w 1630849"/>
              <a:gd name="connsiteY44-36922" fmla="*/ 678873 h 5680363"/>
              <a:gd name="connsiteX45-36923" fmla="*/ 429546 w 1630849"/>
              <a:gd name="connsiteY45-36924" fmla="*/ 581892 h 5680363"/>
              <a:gd name="connsiteX46-36925" fmla="*/ 415693 w 1630849"/>
              <a:gd name="connsiteY46-36926" fmla="*/ 1066800 h 5680363"/>
              <a:gd name="connsiteX47-36927" fmla="*/ 498820 w 1630849"/>
              <a:gd name="connsiteY47-36928" fmla="*/ 1094509 h 5680363"/>
              <a:gd name="connsiteX48-36929" fmla="*/ 609656 w 1630849"/>
              <a:gd name="connsiteY48-36930" fmla="*/ 1108363 h 5680363"/>
              <a:gd name="connsiteX49-36931" fmla="*/ 692784 w 1630849"/>
              <a:gd name="connsiteY49-36932" fmla="*/ 1136072 h 5680363"/>
              <a:gd name="connsiteX50-36933" fmla="*/ 734347 w 1630849"/>
              <a:gd name="connsiteY50-36934" fmla="*/ 1163781 h 5680363"/>
              <a:gd name="connsiteX51-36935" fmla="*/ 817474 w 1630849"/>
              <a:gd name="connsiteY51-36936" fmla="*/ 1191490 h 5680363"/>
              <a:gd name="connsiteX52-36937" fmla="*/ 845184 w 1630849"/>
              <a:gd name="connsiteY52-36938" fmla="*/ 1219200 h 5680363"/>
              <a:gd name="connsiteX53-36939" fmla="*/ 886747 w 1630849"/>
              <a:gd name="connsiteY53-36940" fmla="*/ 1233054 h 5680363"/>
              <a:gd name="connsiteX54-36941" fmla="*/ 1094565 w 1630849"/>
              <a:gd name="connsiteY54-36942" fmla="*/ 1967344 h 5680363"/>
              <a:gd name="connsiteX55-36943" fmla="*/ 942164 w 1630849"/>
              <a:gd name="connsiteY55-36944" fmla="*/ 1454728 h 5680363"/>
              <a:gd name="connsiteX56-36945" fmla="*/ 789765 w 1630849"/>
              <a:gd name="connsiteY56-36946" fmla="*/ 1288472 h 5680363"/>
              <a:gd name="connsiteX57-36947" fmla="*/ 734347 w 1630849"/>
              <a:gd name="connsiteY57-36948" fmla="*/ 1302327 h 5680363"/>
              <a:gd name="connsiteX58-36949" fmla="*/ 526529 w 1630849"/>
              <a:gd name="connsiteY58-36950" fmla="*/ 1288472 h 5680363"/>
              <a:gd name="connsiteX59-36951" fmla="*/ 443402 w 1630849"/>
              <a:gd name="connsiteY59-36952" fmla="*/ 1246909 h 5680363"/>
              <a:gd name="connsiteX60-36953" fmla="*/ 401838 w 1630849"/>
              <a:gd name="connsiteY60-36954" fmla="*/ 1233054 h 5680363"/>
              <a:gd name="connsiteX61-36955" fmla="*/ 360274 w 1630849"/>
              <a:gd name="connsiteY61-36956" fmla="*/ 1191490 h 5680363"/>
              <a:gd name="connsiteX62-36957" fmla="*/ 277147 w 1630849"/>
              <a:gd name="connsiteY62-36958" fmla="*/ 1246909 h 5680363"/>
              <a:gd name="connsiteX63-36959" fmla="*/ 263293 w 1630849"/>
              <a:gd name="connsiteY63-36960" fmla="*/ 1288472 h 5680363"/>
              <a:gd name="connsiteX64-36961" fmla="*/ 207874 w 1630849"/>
              <a:gd name="connsiteY64-36962" fmla="*/ 1371600 h 5680363"/>
              <a:gd name="connsiteX65-36963" fmla="*/ 180165 w 1630849"/>
              <a:gd name="connsiteY65-36964" fmla="*/ 1468581 h 5680363"/>
              <a:gd name="connsiteX66-36965" fmla="*/ 124747 w 1630849"/>
              <a:gd name="connsiteY66-36966" fmla="*/ 1551709 h 5680363"/>
              <a:gd name="connsiteX67-36967" fmla="*/ 69329 w 1630849"/>
              <a:gd name="connsiteY67-36968" fmla="*/ 1717963 h 5680363"/>
              <a:gd name="connsiteX68-36969" fmla="*/ 55474 w 1630849"/>
              <a:gd name="connsiteY68-36970" fmla="*/ 1759527 h 5680363"/>
              <a:gd name="connsiteX69-36971" fmla="*/ 41620 w 1630849"/>
              <a:gd name="connsiteY69-36972" fmla="*/ 1801090 h 5680363"/>
              <a:gd name="connsiteX70-36973" fmla="*/ 27765 w 1630849"/>
              <a:gd name="connsiteY70-36974" fmla="*/ 2064327 h 5680363"/>
              <a:gd name="connsiteX71-36975" fmla="*/ 13911 w 1630849"/>
              <a:gd name="connsiteY71-36976" fmla="*/ 2105890 h 5680363"/>
              <a:gd name="connsiteX72-36977" fmla="*/ 69328 w 1630849"/>
              <a:gd name="connsiteY72-36978" fmla="*/ 2576946 h 5680363"/>
              <a:gd name="connsiteX73-36979" fmla="*/ 56 w 1630849"/>
              <a:gd name="connsiteY73-36980" fmla="*/ 2798618 h 5680363"/>
              <a:gd name="connsiteX74-36981" fmla="*/ 13911 w 1630849"/>
              <a:gd name="connsiteY74-36982" fmla="*/ 2840181 h 5680363"/>
              <a:gd name="connsiteX75-36983" fmla="*/ 83184 w 1630849"/>
              <a:gd name="connsiteY75-36984" fmla="*/ 2854036 h 5680363"/>
              <a:gd name="connsiteX76-36985" fmla="*/ 138602 w 1630849"/>
              <a:gd name="connsiteY76-36986" fmla="*/ 2867890 h 5680363"/>
              <a:gd name="connsiteX77-36987" fmla="*/ 221729 w 1630849"/>
              <a:gd name="connsiteY77-36988" fmla="*/ 2840181 h 5680363"/>
              <a:gd name="connsiteX78-36989" fmla="*/ 277147 w 1630849"/>
              <a:gd name="connsiteY78-36990" fmla="*/ 2812472 h 5680363"/>
              <a:gd name="connsiteX79-36991" fmla="*/ 332565 w 1630849"/>
              <a:gd name="connsiteY79-36992" fmla="*/ 2798618 h 5680363"/>
              <a:gd name="connsiteX80-36993" fmla="*/ 457256 w 1630849"/>
              <a:gd name="connsiteY80-36994" fmla="*/ 2770909 h 5680363"/>
              <a:gd name="connsiteX81-36995" fmla="*/ 471111 w 1630849"/>
              <a:gd name="connsiteY81-36996" fmla="*/ 2729345 h 5680363"/>
              <a:gd name="connsiteX82-36997" fmla="*/ 387984 w 1630849"/>
              <a:gd name="connsiteY82-36998" fmla="*/ 2729345 h 5680363"/>
              <a:gd name="connsiteX83-36999" fmla="*/ 277147 w 1630849"/>
              <a:gd name="connsiteY83-37000" fmla="*/ 2812472 h 5680363"/>
              <a:gd name="connsiteX84-37001" fmla="*/ 221729 w 1630849"/>
              <a:gd name="connsiteY84-37002" fmla="*/ 2895600 h 5680363"/>
              <a:gd name="connsiteX85-37003" fmla="*/ 249438 w 1630849"/>
              <a:gd name="connsiteY85-37004" fmla="*/ 2937163 h 5680363"/>
              <a:gd name="connsiteX86-37005" fmla="*/ 332565 w 1630849"/>
              <a:gd name="connsiteY86-37006" fmla="*/ 2964872 h 5680363"/>
              <a:gd name="connsiteX87-37007" fmla="*/ 512674 w 1630849"/>
              <a:gd name="connsiteY87-37008" fmla="*/ 2951018 h 5680363"/>
              <a:gd name="connsiteX88-37009" fmla="*/ 637365 w 1630849"/>
              <a:gd name="connsiteY88-37010" fmla="*/ 2881746 h 5680363"/>
              <a:gd name="connsiteX89-37011" fmla="*/ 845184 w 1630849"/>
              <a:gd name="connsiteY89-37012" fmla="*/ 2909454 h 5680363"/>
              <a:gd name="connsiteX90-37013" fmla="*/ 623510 w 1630849"/>
              <a:gd name="connsiteY90-37014" fmla="*/ 2770908 h 5680363"/>
              <a:gd name="connsiteX91-37015" fmla="*/ 1011438 w 1630849"/>
              <a:gd name="connsiteY91-37016" fmla="*/ 2923309 h 5680363"/>
              <a:gd name="connsiteX92-37017" fmla="*/ 1011438 w 1630849"/>
              <a:gd name="connsiteY92-37018" fmla="*/ 2563091 h 5680363"/>
              <a:gd name="connsiteX93-37019" fmla="*/ 775911 w 1630849"/>
              <a:gd name="connsiteY93-37020" fmla="*/ 2438401 h 5680363"/>
              <a:gd name="connsiteX94-37021" fmla="*/ 471111 w 1630849"/>
              <a:gd name="connsiteY94-37022" fmla="*/ 2175163 h 5680363"/>
              <a:gd name="connsiteX95-37023" fmla="*/ 1149984 w 1630849"/>
              <a:gd name="connsiteY95-37024" fmla="*/ 2521528 h 5680363"/>
              <a:gd name="connsiteX96-37025" fmla="*/ 1454783 w 1630849"/>
              <a:gd name="connsiteY96-37026" fmla="*/ 1870364 h 5680363"/>
              <a:gd name="connsiteX97-37027" fmla="*/ 1330092 w 1630849"/>
              <a:gd name="connsiteY97-37028" fmla="*/ 1551710 h 5680363"/>
              <a:gd name="connsiteX98-37029" fmla="*/ 1357800 w 1630849"/>
              <a:gd name="connsiteY98-37030" fmla="*/ 1316182 h 5680363"/>
              <a:gd name="connsiteX99-37031" fmla="*/ 1302383 w 1630849"/>
              <a:gd name="connsiteY99-37032" fmla="*/ 1094510 h 5680363"/>
              <a:gd name="connsiteX100-37033" fmla="*/ 997583 w 1630849"/>
              <a:gd name="connsiteY100-37034" fmla="*/ 1039091 h 5680363"/>
              <a:gd name="connsiteX101-37035" fmla="*/ 1260818 w 1630849"/>
              <a:gd name="connsiteY101-37036" fmla="*/ 1080655 h 5680363"/>
              <a:gd name="connsiteX102-37037" fmla="*/ 1399364 w 1630849"/>
              <a:gd name="connsiteY102-37038" fmla="*/ 1357746 h 5680363"/>
              <a:gd name="connsiteX103-37039" fmla="*/ 1537910 w 1630849"/>
              <a:gd name="connsiteY103-37040" fmla="*/ 1302327 h 5680363"/>
              <a:gd name="connsiteX104-37041" fmla="*/ 1399364 w 1630849"/>
              <a:gd name="connsiteY104-37042" fmla="*/ 983673 h 5680363"/>
              <a:gd name="connsiteX105-37043" fmla="*/ 1080710 w 1630849"/>
              <a:gd name="connsiteY105-37044" fmla="*/ 955964 h 5680363"/>
              <a:gd name="connsiteX106-37045" fmla="*/ 1094564 w 1630849"/>
              <a:gd name="connsiteY106-37046" fmla="*/ 858982 h 5680363"/>
              <a:gd name="connsiteX107-37047" fmla="*/ 1025291 w 1630849"/>
              <a:gd name="connsiteY107-37048" fmla="*/ 1052946 h 5680363"/>
              <a:gd name="connsiteX108-37049" fmla="*/ 1191545 w 1630849"/>
              <a:gd name="connsiteY108-37050" fmla="*/ 1634837 h 5680363"/>
              <a:gd name="connsiteX109-37051" fmla="*/ 1177692 w 1630849"/>
              <a:gd name="connsiteY109-37052" fmla="*/ 1371601 h 5680363"/>
              <a:gd name="connsiteX110-37053" fmla="*/ 914455 w 1630849"/>
              <a:gd name="connsiteY110-37054" fmla="*/ 1454727 h 5680363"/>
              <a:gd name="connsiteX111-37055" fmla="*/ 1136128 w 1630849"/>
              <a:gd name="connsiteY111-37056" fmla="*/ 1524001 h 5680363"/>
              <a:gd name="connsiteX112-37057" fmla="*/ 1066855 w 1630849"/>
              <a:gd name="connsiteY112-37058" fmla="*/ 1828801 h 5680363"/>
              <a:gd name="connsiteX113-37059" fmla="*/ 1011437 w 1630849"/>
              <a:gd name="connsiteY113-37060" fmla="*/ 2008910 h 5680363"/>
              <a:gd name="connsiteX114-37061" fmla="*/ 1066855 w 1630849"/>
              <a:gd name="connsiteY114-37062" fmla="*/ 2064328 h 5680363"/>
              <a:gd name="connsiteX115-37063" fmla="*/ 623510 w 1630849"/>
              <a:gd name="connsiteY115-37064" fmla="*/ 1524001 h 5680363"/>
              <a:gd name="connsiteX116-37065" fmla="*/ 748201 w 1630849"/>
              <a:gd name="connsiteY116-37066" fmla="*/ 1648691 h 5680363"/>
              <a:gd name="connsiteX117-37067" fmla="*/ 942166 w 1630849"/>
              <a:gd name="connsiteY117-37068" fmla="*/ 1981200 h 5680363"/>
              <a:gd name="connsiteX118-37069" fmla="*/ 1080710 w 1630849"/>
              <a:gd name="connsiteY118-37070" fmla="*/ 1745673 h 5680363"/>
              <a:gd name="connsiteX119-37071" fmla="*/ 1233110 w 1630849"/>
              <a:gd name="connsiteY119-37072" fmla="*/ 1551710 h 5680363"/>
              <a:gd name="connsiteX120-37073" fmla="*/ 1440927 w 1630849"/>
              <a:gd name="connsiteY120-37074" fmla="*/ 1690255 h 5680363"/>
              <a:gd name="connsiteX121-37075" fmla="*/ 1260818 w 1630849"/>
              <a:gd name="connsiteY121-37076" fmla="*/ 1482437 h 5680363"/>
              <a:gd name="connsiteX122-37077" fmla="*/ 1316237 w 1630849"/>
              <a:gd name="connsiteY122-37078" fmla="*/ 1468582 h 5680363"/>
              <a:gd name="connsiteX123-37079" fmla="*/ 1482493 w 1630849"/>
              <a:gd name="connsiteY123-37080" fmla="*/ 1385456 h 5680363"/>
              <a:gd name="connsiteX124-37081" fmla="*/ 1607183 w 1630849"/>
              <a:gd name="connsiteY124-37082" fmla="*/ 1634837 h 5680363"/>
              <a:gd name="connsiteX125-37083" fmla="*/ 1496346 w 1630849"/>
              <a:gd name="connsiteY125-37084" fmla="*/ 1704110 h 5680363"/>
              <a:gd name="connsiteX126-37085" fmla="*/ 1621037 w 1630849"/>
              <a:gd name="connsiteY126-37086" fmla="*/ 1676401 h 5680363"/>
              <a:gd name="connsiteX127-37087" fmla="*/ 1607184 w 1630849"/>
              <a:gd name="connsiteY127-37088" fmla="*/ 1870364 h 5680363"/>
              <a:gd name="connsiteX128-37089" fmla="*/ 997584 w 1630849"/>
              <a:gd name="connsiteY128-37090" fmla="*/ 1565565 h 5680363"/>
              <a:gd name="connsiteX129-37091" fmla="*/ 1440928 w 1630849"/>
              <a:gd name="connsiteY129-37092" fmla="*/ 1787237 h 5680363"/>
              <a:gd name="connsiteX130-37093" fmla="*/ 1260820 w 1630849"/>
              <a:gd name="connsiteY130-37094" fmla="*/ 2313710 h 5680363"/>
              <a:gd name="connsiteX131-37095" fmla="*/ 1177693 w 1630849"/>
              <a:gd name="connsiteY131-37096" fmla="*/ 2507673 h 5680363"/>
              <a:gd name="connsiteX132-37097" fmla="*/ 1053002 w 1630849"/>
              <a:gd name="connsiteY132-37098" fmla="*/ 2521528 h 5680363"/>
              <a:gd name="connsiteX133-37099" fmla="*/ 1011438 w 1630849"/>
              <a:gd name="connsiteY133-37100" fmla="*/ 3048000 h 5680363"/>
              <a:gd name="connsiteX134-37101" fmla="*/ 291002 w 1630849"/>
              <a:gd name="connsiteY134-37102" fmla="*/ 3034145 h 5680363"/>
              <a:gd name="connsiteX135-37103" fmla="*/ 235584 w 1630849"/>
              <a:gd name="connsiteY135-37104" fmla="*/ 3020290 h 5680363"/>
              <a:gd name="connsiteX136-37105" fmla="*/ 124747 w 1630849"/>
              <a:gd name="connsiteY136-37106" fmla="*/ 3006436 h 5680363"/>
              <a:gd name="connsiteX137-37107" fmla="*/ 83184 w 1630849"/>
              <a:gd name="connsiteY137-37108" fmla="*/ 2895600 h 5680363"/>
              <a:gd name="connsiteX138-37109" fmla="*/ 55474 w 1630849"/>
              <a:gd name="connsiteY138-37110" fmla="*/ 2854036 h 5680363"/>
              <a:gd name="connsiteX139-37111" fmla="*/ 69329 w 1630849"/>
              <a:gd name="connsiteY139-37112" fmla="*/ 2895600 h 5680363"/>
              <a:gd name="connsiteX140-37113" fmla="*/ 83184 w 1630849"/>
              <a:gd name="connsiteY140-37114" fmla="*/ 3255818 h 5680363"/>
              <a:gd name="connsiteX141-37115" fmla="*/ 110893 w 1630849"/>
              <a:gd name="connsiteY141-37116" fmla="*/ 3297381 h 5680363"/>
              <a:gd name="connsiteX142-37117" fmla="*/ 124747 w 1630849"/>
              <a:gd name="connsiteY142-37118" fmla="*/ 3338945 h 5680363"/>
              <a:gd name="connsiteX143-37119" fmla="*/ 138602 w 1630849"/>
              <a:gd name="connsiteY143-37120" fmla="*/ 3574472 h 5680363"/>
              <a:gd name="connsiteX144-37121" fmla="*/ 180165 w 1630849"/>
              <a:gd name="connsiteY144-37122" fmla="*/ 3657600 h 5680363"/>
              <a:gd name="connsiteX145-37123" fmla="*/ 207874 w 1630849"/>
              <a:gd name="connsiteY145-37124" fmla="*/ 3740727 h 5680363"/>
              <a:gd name="connsiteX146-37125" fmla="*/ 263293 w 1630849"/>
              <a:gd name="connsiteY146-37126" fmla="*/ 3810000 h 5680363"/>
              <a:gd name="connsiteX147-37127" fmla="*/ 401838 w 1630849"/>
              <a:gd name="connsiteY147-37128" fmla="*/ 4544290 h 5680363"/>
              <a:gd name="connsiteX148-37129" fmla="*/ 471111 w 1630849"/>
              <a:gd name="connsiteY148-37130" fmla="*/ 5583382 h 5680363"/>
              <a:gd name="connsiteX149-37131" fmla="*/ 443402 w 1630849"/>
              <a:gd name="connsiteY149-37132" fmla="*/ 5181601 h 5680363"/>
              <a:gd name="connsiteX150-37133" fmla="*/ 332565 w 1630849"/>
              <a:gd name="connsiteY150-37134" fmla="*/ 3976254 h 5680363"/>
              <a:gd name="connsiteX151-37135" fmla="*/ 207874 w 1630849"/>
              <a:gd name="connsiteY151-37136" fmla="*/ 5264727 h 5680363"/>
              <a:gd name="connsiteX152-37137" fmla="*/ 166311 w 1630849"/>
              <a:gd name="connsiteY152-37138" fmla="*/ 5541818 h 5680363"/>
              <a:gd name="connsiteX153-37139" fmla="*/ 138602 w 1630849"/>
              <a:gd name="connsiteY153-37140" fmla="*/ 5583381 h 5680363"/>
              <a:gd name="connsiteX154-37141" fmla="*/ 304856 w 1630849"/>
              <a:gd name="connsiteY154-37142" fmla="*/ 5611091 h 5680363"/>
              <a:gd name="connsiteX155-37143" fmla="*/ 706638 w 1630849"/>
              <a:gd name="connsiteY155-37144" fmla="*/ 5597237 h 5680363"/>
              <a:gd name="connsiteX156-37145" fmla="*/ 748202 w 1630849"/>
              <a:gd name="connsiteY156-37146" fmla="*/ 5389419 h 5680363"/>
              <a:gd name="connsiteX157-37147" fmla="*/ 748202 w 1630849"/>
              <a:gd name="connsiteY157-37148" fmla="*/ 3893128 h 5680363"/>
              <a:gd name="connsiteX158-37149" fmla="*/ 706638 w 1630849"/>
              <a:gd name="connsiteY158-37150" fmla="*/ 3075710 h 5680363"/>
              <a:gd name="connsiteX159-37151" fmla="*/ 845184 w 1630849"/>
              <a:gd name="connsiteY159-37152" fmla="*/ 3061855 h 5680363"/>
              <a:gd name="connsiteX160-37153" fmla="*/ 1011438 w 1630849"/>
              <a:gd name="connsiteY160-37154" fmla="*/ 3048001 h 5680363"/>
              <a:gd name="connsiteX161-37155" fmla="*/ 1053002 w 1630849"/>
              <a:gd name="connsiteY161-37156" fmla="*/ 3034146 h 5680363"/>
              <a:gd name="connsiteX162-37157" fmla="*/ 1080711 w 1630849"/>
              <a:gd name="connsiteY162-37158" fmla="*/ 3283528 h 5680363"/>
              <a:gd name="connsiteX163-37159" fmla="*/ 1149984 w 1630849"/>
              <a:gd name="connsiteY163-37160" fmla="*/ 3713020 h 5680363"/>
              <a:gd name="connsiteX164-37161" fmla="*/ 1177694 w 1630849"/>
              <a:gd name="connsiteY164-37162" fmla="*/ 4904510 h 5680363"/>
              <a:gd name="connsiteX165-37163" fmla="*/ 1094564 w 1630849"/>
              <a:gd name="connsiteY165-37164" fmla="*/ 5680363 h 5680363"/>
              <a:gd name="connsiteX0-37165" fmla="*/ 969874 w 1630849"/>
              <a:gd name="connsiteY0-37166" fmla="*/ 304800 h 5680363"/>
              <a:gd name="connsiteX1-37167" fmla="*/ 900602 w 1630849"/>
              <a:gd name="connsiteY1-37168" fmla="*/ 374072 h 5680363"/>
              <a:gd name="connsiteX2-37169" fmla="*/ 1094565 w 1630849"/>
              <a:gd name="connsiteY2-37170" fmla="*/ 277090 h 5680363"/>
              <a:gd name="connsiteX3-37171" fmla="*/ 1122274 w 1630849"/>
              <a:gd name="connsiteY3-37172" fmla="*/ 277090 h 5680363"/>
              <a:gd name="connsiteX4-37173" fmla="*/ 1025293 w 1630849"/>
              <a:gd name="connsiteY4-37174" fmla="*/ 124690 h 5680363"/>
              <a:gd name="connsiteX5-37175" fmla="*/ 956020 w 1630849"/>
              <a:gd name="connsiteY5-37176" fmla="*/ 69272 h 5680363"/>
              <a:gd name="connsiteX6-37177" fmla="*/ 831329 w 1630849"/>
              <a:gd name="connsiteY6-37178" fmla="*/ 0 h 5680363"/>
              <a:gd name="connsiteX7-37179" fmla="*/ 401838 w 1630849"/>
              <a:gd name="connsiteY7-37180" fmla="*/ 13854 h 5680363"/>
              <a:gd name="connsiteX8-37181" fmla="*/ 360274 w 1630849"/>
              <a:gd name="connsiteY8-37182" fmla="*/ 27709 h 5680363"/>
              <a:gd name="connsiteX9-37183" fmla="*/ 318711 w 1630849"/>
              <a:gd name="connsiteY9-37184" fmla="*/ 55418 h 5680363"/>
              <a:gd name="connsiteX10-37185" fmla="*/ 277147 w 1630849"/>
              <a:gd name="connsiteY10-37186" fmla="*/ 96981 h 5680363"/>
              <a:gd name="connsiteX11-37187" fmla="*/ 263293 w 1630849"/>
              <a:gd name="connsiteY11-37188" fmla="*/ 138545 h 5680363"/>
              <a:gd name="connsiteX12-37189" fmla="*/ 180165 w 1630849"/>
              <a:gd name="connsiteY12-37190" fmla="*/ 180109 h 5680363"/>
              <a:gd name="connsiteX13-37191" fmla="*/ 166311 w 1630849"/>
              <a:gd name="connsiteY13-37192" fmla="*/ 346363 h 5680363"/>
              <a:gd name="connsiteX14-37193" fmla="*/ 138602 w 1630849"/>
              <a:gd name="connsiteY14-37194" fmla="*/ 387927 h 5680363"/>
              <a:gd name="connsiteX15-37195" fmla="*/ 97038 w 1630849"/>
              <a:gd name="connsiteY15-37196" fmla="*/ 457200 h 5680363"/>
              <a:gd name="connsiteX16-37197" fmla="*/ 124747 w 1630849"/>
              <a:gd name="connsiteY16-37198" fmla="*/ 498763 h 5680363"/>
              <a:gd name="connsiteX17-37199" fmla="*/ 152456 w 1630849"/>
              <a:gd name="connsiteY17-37200" fmla="*/ 609599 h 5680363"/>
              <a:gd name="connsiteX18-37201" fmla="*/ 194021 w 1630849"/>
              <a:gd name="connsiteY18-37202" fmla="*/ 623454 h 5680363"/>
              <a:gd name="connsiteX19-37203" fmla="*/ 249438 w 1630849"/>
              <a:gd name="connsiteY19-37204" fmla="*/ 678872 h 5680363"/>
              <a:gd name="connsiteX20-37205" fmla="*/ 263293 w 1630849"/>
              <a:gd name="connsiteY20-37206" fmla="*/ 748145 h 5680363"/>
              <a:gd name="connsiteX21-37207" fmla="*/ 374129 w 1630849"/>
              <a:gd name="connsiteY21-37208" fmla="*/ 872836 h 5680363"/>
              <a:gd name="connsiteX22-37209" fmla="*/ 346420 w 1630849"/>
              <a:gd name="connsiteY22-37210" fmla="*/ 762000 h 5680363"/>
              <a:gd name="connsiteX23-37211" fmla="*/ 443401 w 1630849"/>
              <a:gd name="connsiteY23-37212" fmla="*/ 803564 h 5680363"/>
              <a:gd name="connsiteX24-37213" fmla="*/ 374128 w 1630849"/>
              <a:gd name="connsiteY24-37214" fmla="*/ 609601 h 5680363"/>
              <a:gd name="connsiteX25-37215" fmla="*/ 568092 w 1630849"/>
              <a:gd name="connsiteY25-37216" fmla="*/ 637310 h 5680363"/>
              <a:gd name="connsiteX26-37217" fmla="*/ 609655 w 1630849"/>
              <a:gd name="connsiteY26-37218" fmla="*/ 360219 h 5680363"/>
              <a:gd name="connsiteX27-37219" fmla="*/ 775910 w 1630849"/>
              <a:gd name="connsiteY27-37220" fmla="*/ 415637 h 5680363"/>
              <a:gd name="connsiteX28-37221" fmla="*/ 1080710 w 1630849"/>
              <a:gd name="connsiteY28-37222" fmla="*/ 290946 h 5680363"/>
              <a:gd name="connsiteX29-37223" fmla="*/ 1025293 w 1630849"/>
              <a:gd name="connsiteY29-37224" fmla="*/ 152399 h 5680363"/>
              <a:gd name="connsiteX30-37225" fmla="*/ 1011437 w 1630849"/>
              <a:gd name="connsiteY30-37226" fmla="*/ 360219 h 5680363"/>
              <a:gd name="connsiteX31-37227" fmla="*/ 1039146 w 1630849"/>
              <a:gd name="connsiteY31-37228" fmla="*/ 623455 h 5680363"/>
              <a:gd name="connsiteX32-37229" fmla="*/ 1080709 w 1630849"/>
              <a:gd name="connsiteY32-37230" fmla="*/ 762001 h 5680363"/>
              <a:gd name="connsiteX33-37231" fmla="*/ 928310 w 1630849"/>
              <a:gd name="connsiteY33-37232" fmla="*/ 886691 h 5680363"/>
              <a:gd name="connsiteX34-37233" fmla="*/ 1108419 w 1630849"/>
              <a:gd name="connsiteY34-37234" fmla="*/ 955964 h 5680363"/>
              <a:gd name="connsiteX35-37235" fmla="*/ 789764 w 1630849"/>
              <a:gd name="connsiteY35-37236" fmla="*/ 1066801 h 5680363"/>
              <a:gd name="connsiteX36-37237" fmla="*/ 775909 w 1630849"/>
              <a:gd name="connsiteY36-37238" fmla="*/ 1163782 h 5680363"/>
              <a:gd name="connsiteX37-37239" fmla="*/ 1025292 w 1630849"/>
              <a:gd name="connsiteY37-37240" fmla="*/ 1011382 h 5680363"/>
              <a:gd name="connsiteX38-37241" fmla="*/ 1066855 w 1630849"/>
              <a:gd name="connsiteY38-37242" fmla="*/ 845127 h 5680363"/>
              <a:gd name="connsiteX39-37243" fmla="*/ 1011437 w 1630849"/>
              <a:gd name="connsiteY39-37244" fmla="*/ 568037 h 5680363"/>
              <a:gd name="connsiteX40-37245" fmla="*/ 1025292 w 1630849"/>
              <a:gd name="connsiteY40-37246" fmla="*/ 332510 h 5680363"/>
              <a:gd name="connsiteX41-37247" fmla="*/ 734346 w 1630849"/>
              <a:gd name="connsiteY41-37248" fmla="*/ 429491 h 5680363"/>
              <a:gd name="connsiteX42-37249" fmla="*/ 595801 w 1630849"/>
              <a:gd name="connsiteY42-37250" fmla="*/ 346364 h 5680363"/>
              <a:gd name="connsiteX43-37251" fmla="*/ 554237 w 1630849"/>
              <a:gd name="connsiteY43-37252" fmla="*/ 665019 h 5680363"/>
              <a:gd name="connsiteX44-37253" fmla="*/ 568092 w 1630849"/>
              <a:gd name="connsiteY44-37254" fmla="*/ 678873 h 5680363"/>
              <a:gd name="connsiteX45-37255" fmla="*/ 429546 w 1630849"/>
              <a:gd name="connsiteY45-37256" fmla="*/ 581892 h 5680363"/>
              <a:gd name="connsiteX46-37257" fmla="*/ 415693 w 1630849"/>
              <a:gd name="connsiteY46-37258" fmla="*/ 1066800 h 5680363"/>
              <a:gd name="connsiteX47-37259" fmla="*/ 498820 w 1630849"/>
              <a:gd name="connsiteY47-37260" fmla="*/ 1094509 h 5680363"/>
              <a:gd name="connsiteX48-37261" fmla="*/ 609656 w 1630849"/>
              <a:gd name="connsiteY48-37262" fmla="*/ 1108363 h 5680363"/>
              <a:gd name="connsiteX49-37263" fmla="*/ 692784 w 1630849"/>
              <a:gd name="connsiteY49-37264" fmla="*/ 1136072 h 5680363"/>
              <a:gd name="connsiteX50-37265" fmla="*/ 734347 w 1630849"/>
              <a:gd name="connsiteY50-37266" fmla="*/ 1163781 h 5680363"/>
              <a:gd name="connsiteX51-37267" fmla="*/ 817474 w 1630849"/>
              <a:gd name="connsiteY51-37268" fmla="*/ 1191490 h 5680363"/>
              <a:gd name="connsiteX52-37269" fmla="*/ 845184 w 1630849"/>
              <a:gd name="connsiteY52-37270" fmla="*/ 1219200 h 5680363"/>
              <a:gd name="connsiteX53-37271" fmla="*/ 886747 w 1630849"/>
              <a:gd name="connsiteY53-37272" fmla="*/ 1233054 h 5680363"/>
              <a:gd name="connsiteX54-37273" fmla="*/ 1094565 w 1630849"/>
              <a:gd name="connsiteY54-37274" fmla="*/ 1967344 h 5680363"/>
              <a:gd name="connsiteX55-37275" fmla="*/ 942164 w 1630849"/>
              <a:gd name="connsiteY55-37276" fmla="*/ 1454728 h 5680363"/>
              <a:gd name="connsiteX56-37277" fmla="*/ 789765 w 1630849"/>
              <a:gd name="connsiteY56-37278" fmla="*/ 1288472 h 5680363"/>
              <a:gd name="connsiteX57-37279" fmla="*/ 734347 w 1630849"/>
              <a:gd name="connsiteY57-37280" fmla="*/ 1302327 h 5680363"/>
              <a:gd name="connsiteX58-37281" fmla="*/ 526529 w 1630849"/>
              <a:gd name="connsiteY58-37282" fmla="*/ 1288472 h 5680363"/>
              <a:gd name="connsiteX59-37283" fmla="*/ 443402 w 1630849"/>
              <a:gd name="connsiteY59-37284" fmla="*/ 1246909 h 5680363"/>
              <a:gd name="connsiteX60-37285" fmla="*/ 401838 w 1630849"/>
              <a:gd name="connsiteY60-37286" fmla="*/ 1233054 h 5680363"/>
              <a:gd name="connsiteX61-37287" fmla="*/ 360274 w 1630849"/>
              <a:gd name="connsiteY61-37288" fmla="*/ 1191490 h 5680363"/>
              <a:gd name="connsiteX62-37289" fmla="*/ 277147 w 1630849"/>
              <a:gd name="connsiteY62-37290" fmla="*/ 1246909 h 5680363"/>
              <a:gd name="connsiteX63-37291" fmla="*/ 263293 w 1630849"/>
              <a:gd name="connsiteY63-37292" fmla="*/ 1288472 h 5680363"/>
              <a:gd name="connsiteX64-37293" fmla="*/ 207874 w 1630849"/>
              <a:gd name="connsiteY64-37294" fmla="*/ 1371600 h 5680363"/>
              <a:gd name="connsiteX65-37295" fmla="*/ 180165 w 1630849"/>
              <a:gd name="connsiteY65-37296" fmla="*/ 1468581 h 5680363"/>
              <a:gd name="connsiteX66-37297" fmla="*/ 124747 w 1630849"/>
              <a:gd name="connsiteY66-37298" fmla="*/ 1551709 h 5680363"/>
              <a:gd name="connsiteX67-37299" fmla="*/ 69329 w 1630849"/>
              <a:gd name="connsiteY67-37300" fmla="*/ 1717963 h 5680363"/>
              <a:gd name="connsiteX68-37301" fmla="*/ 55474 w 1630849"/>
              <a:gd name="connsiteY68-37302" fmla="*/ 1759527 h 5680363"/>
              <a:gd name="connsiteX69-37303" fmla="*/ 41620 w 1630849"/>
              <a:gd name="connsiteY69-37304" fmla="*/ 1801090 h 5680363"/>
              <a:gd name="connsiteX70-37305" fmla="*/ 27765 w 1630849"/>
              <a:gd name="connsiteY70-37306" fmla="*/ 2064327 h 5680363"/>
              <a:gd name="connsiteX71-37307" fmla="*/ 13911 w 1630849"/>
              <a:gd name="connsiteY71-37308" fmla="*/ 2105890 h 5680363"/>
              <a:gd name="connsiteX72-37309" fmla="*/ 69328 w 1630849"/>
              <a:gd name="connsiteY72-37310" fmla="*/ 2576946 h 5680363"/>
              <a:gd name="connsiteX73-37311" fmla="*/ 56 w 1630849"/>
              <a:gd name="connsiteY73-37312" fmla="*/ 2798618 h 5680363"/>
              <a:gd name="connsiteX74-37313" fmla="*/ 13911 w 1630849"/>
              <a:gd name="connsiteY74-37314" fmla="*/ 2840181 h 5680363"/>
              <a:gd name="connsiteX75-37315" fmla="*/ 83184 w 1630849"/>
              <a:gd name="connsiteY75-37316" fmla="*/ 2854036 h 5680363"/>
              <a:gd name="connsiteX76-37317" fmla="*/ 138602 w 1630849"/>
              <a:gd name="connsiteY76-37318" fmla="*/ 2867890 h 5680363"/>
              <a:gd name="connsiteX77-37319" fmla="*/ 221729 w 1630849"/>
              <a:gd name="connsiteY77-37320" fmla="*/ 2840181 h 5680363"/>
              <a:gd name="connsiteX78-37321" fmla="*/ 277147 w 1630849"/>
              <a:gd name="connsiteY78-37322" fmla="*/ 2812472 h 5680363"/>
              <a:gd name="connsiteX79-37323" fmla="*/ 332565 w 1630849"/>
              <a:gd name="connsiteY79-37324" fmla="*/ 2798618 h 5680363"/>
              <a:gd name="connsiteX80-37325" fmla="*/ 457256 w 1630849"/>
              <a:gd name="connsiteY80-37326" fmla="*/ 2770909 h 5680363"/>
              <a:gd name="connsiteX81-37327" fmla="*/ 471111 w 1630849"/>
              <a:gd name="connsiteY81-37328" fmla="*/ 2729345 h 5680363"/>
              <a:gd name="connsiteX82-37329" fmla="*/ 387984 w 1630849"/>
              <a:gd name="connsiteY82-37330" fmla="*/ 2729345 h 5680363"/>
              <a:gd name="connsiteX83-37331" fmla="*/ 277147 w 1630849"/>
              <a:gd name="connsiteY83-37332" fmla="*/ 2812472 h 5680363"/>
              <a:gd name="connsiteX84-37333" fmla="*/ 221729 w 1630849"/>
              <a:gd name="connsiteY84-37334" fmla="*/ 2895600 h 5680363"/>
              <a:gd name="connsiteX85-37335" fmla="*/ 249438 w 1630849"/>
              <a:gd name="connsiteY85-37336" fmla="*/ 2937163 h 5680363"/>
              <a:gd name="connsiteX86-37337" fmla="*/ 332565 w 1630849"/>
              <a:gd name="connsiteY86-37338" fmla="*/ 2964872 h 5680363"/>
              <a:gd name="connsiteX87-37339" fmla="*/ 512674 w 1630849"/>
              <a:gd name="connsiteY87-37340" fmla="*/ 2951018 h 5680363"/>
              <a:gd name="connsiteX88-37341" fmla="*/ 637365 w 1630849"/>
              <a:gd name="connsiteY88-37342" fmla="*/ 2881746 h 5680363"/>
              <a:gd name="connsiteX89-37343" fmla="*/ 845184 w 1630849"/>
              <a:gd name="connsiteY89-37344" fmla="*/ 2909454 h 5680363"/>
              <a:gd name="connsiteX90-37345" fmla="*/ 623510 w 1630849"/>
              <a:gd name="connsiteY90-37346" fmla="*/ 2770908 h 5680363"/>
              <a:gd name="connsiteX91-37347" fmla="*/ 1011438 w 1630849"/>
              <a:gd name="connsiteY91-37348" fmla="*/ 2923309 h 5680363"/>
              <a:gd name="connsiteX92-37349" fmla="*/ 1011438 w 1630849"/>
              <a:gd name="connsiteY92-37350" fmla="*/ 2563091 h 5680363"/>
              <a:gd name="connsiteX93-37351" fmla="*/ 775911 w 1630849"/>
              <a:gd name="connsiteY93-37352" fmla="*/ 2438401 h 5680363"/>
              <a:gd name="connsiteX94-37353" fmla="*/ 471111 w 1630849"/>
              <a:gd name="connsiteY94-37354" fmla="*/ 2175163 h 5680363"/>
              <a:gd name="connsiteX95-37355" fmla="*/ 1149984 w 1630849"/>
              <a:gd name="connsiteY95-37356" fmla="*/ 2521528 h 5680363"/>
              <a:gd name="connsiteX96-37357" fmla="*/ 1454783 w 1630849"/>
              <a:gd name="connsiteY96-37358" fmla="*/ 1870364 h 5680363"/>
              <a:gd name="connsiteX97-37359" fmla="*/ 1330092 w 1630849"/>
              <a:gd name="connsiteY97-37360" fmla="*/ 1551710 h 5680363"/>
              <a:gd name="connsiteX98-37361" fmla="*/ 1357800 w 1630849"/>
              <a:gd name="connsiteY98-37362" fmla="*/ 1316182 h 5680363"/>
              <a:gd name="connsiteX99-37363" fmla="*/ 1302383 w 1630849"/>
              <a:gd name="connsiteY99-37364" fmla="*/ 1094510 h 5680363"/>
              <a:gd name="connsiteX100-37365" fmla="*/ 997583 w 1630849"/>
              <a:gd name="connsiteY100-37366" fmla="*/ 1039091 h 5680363"/>
              <a:gd name="connsiteX101-37367" fmla="*/ 1260818 w 1630849"/>
              <a:gd name="connsiteY101-37368" fmla="*/ 1080655 h 5680363"/>
              <a:gd name="connsiteX102-37369" fmla="*/ 1399364 w 1630849"/>
              <a:gd name="connsiteY102-37370" fmla="*/ 1357746 h 5680363"/>
              <a:gd name="connsiteX103-37371" fmla="*/ 1537910 w 1630849"/>
              <a:gd name="connsiteY103-37372" fmla="*/ 1302327 h 5680363"/>
              <a:gd name="connsiteX104-37373" fmla="*/ 1399364 w 1630849"/>
              <a:gd name="connsiteY104-37374" fmla="*/ 983673 h 5680363"/>
              <a:gd name="connsiteX105-37375" fmla="*/ 1080710 w 1630849"/>
              <a:gd name="connsiteY105-37376" fmla="*/ 955964 h 5680363"/>
              <a:gd name="connsiteX106-37377" fmla="*/ 1094564 w 1630849"/>
              <a:gd name="connsiteY106-37378" fmla="*/ 858982 h 5680363"/>
              <a:gd name="connsiteX107-37379" fmla="*/ 1025291 w 1630849"/>
              <a:gd name="connsiteY107-37380" fmla="*/ 1052946 h 5680363"/>
              <a:gd name="connsiteX108-37381" fmla="*/ 1191545 w 1630849"/>
              <a:gd name="connsiteY108-37382" fmla="*/ 1634837 h 5680363"/>
              <a:gd name="connsiteX109-37383" fmla="*/ 1177692 w 1630849"/>
              <a:gd name="connsiteY109-37384" fmla="*/ 1371601 h 5680363"/>
              <a:gd name="connsiteX110-37385" fmla="*/ 914455 w 1630849"/>
              <a:gd name="connsiteY110-37386" fmla="*/ 1454727 h 5680363"/>
              <a:gd name="connsiteX111-37387" fmla="*/ 1136128 w 1630849"/>
              <a:gd name="connsiteY111-37388" fmla="*/ 1524001 h 5680363"/>
              <a:gd name="connsiteX112-37389" fmla="*/ 1066855 w 1630849"/>
              <a:gd name="connsiteY112-37390" fmla="*/ 1828801 h 5680363"/>
              <a:gd name="connsiteX113-37391" fmla="*/ 1011437 w 1630849"/>
              <a:gd name="connsiteY113-37392" fmla="*/ 2008910 h 5680363"/>
              <a:gd name="connsiteX114-37393" fmla="*/ 1066855 w 1630849"/>
              <a:gd name="connsiteY114-37394" fmla="*/ 2064328 h 5680363"/>
              <a:gd name="connsiteX115-37395" fmla="*/ 623510 w 1630849"/>
              <a:gd name="connsiteY115-37396" fmla="*/ 1524001 h 5680363"/>
              <a:gd name="connsiteX116-37397" fmla="*/ 748201 w 1630849"/>
              <a:gd name="connsiteY116-37398" fmla="*/ 1648691 h 5680363"/>
              <a:gd name="connsiteX117-37399" fmla="*/ 942166 w 1630849"/>
              <a:gd name="connsiteY117-37400" fmla="*/ 1981200 h 5680363"/>
              <a:gd name="connsiteX118-37401" fmla="*/ 1080710 w 1630849"/>
              <a:gd name="connsiteY118-37402" fmla="*/ 1745673 h 5680363"/>
              <a:gd name="connsiteX119-37403" fmla="*/ 1233110 w 1630849"/>
              <a:gd name="connsiteY119-37404" fmla="*/ 1551710 h 5680363"/>
              <a:gd name="connsiteX120-37405" fmla="*/ 1440927 w 1630849"/>
              <a:gd name="connsiteY120-37406" fmla="*/ 1690255 h 5680363"/>
              <a:gd name="connsiteX121-37407" fmla="*/ 1260818 w 1630849"/>
              <a:gd name="connsiteY121-37408" fmla="*/ 1482437 h 5680363"/>
              <a:gd name="connsiteX122-37409" fmla="*/ 1316237 w 1630849"/>
              <a:gd name="connsiteY122-37410" fmla="*/ 1468582 h 5680363"/>
              <a:gd name="connsiteX123-37411" fmla="*/ 1482493 w 1630849"/>
              <a:gd name="connsiteY123-37412" fmla="*/ 1385456 h 5680363"/>
              <a:gd name="connsiteX124-37413" fmla="*/ 1607183 w 1630849"/>
              <a:gd name="connsiteY124-37414" fmla="*/ 1634837 h 5680363"/>
              <a:gd name="connsiteX125-37415" fmla="*/ 1496346 w 1630849"/>
              <a:gd name="connsiteY125-37416" fmla="*/ 1704110 h 5680363"/>
              <a:gd name="connsiteX126-37417" fmla="*/ 1621037 w 1630849"/>
              <a:gd name="connsiteY126-37418" fmla="*/ 1676401 h 5680363"/>
              <a:gd name="connsiteX127-37419" fmla="*/ 1607184 w 1630849"/>
              <a:gd name="connsiteY127-37420" fmla="*/ 1870364 h 5680363"/>
              <a:gd name="connsiteX128-37421" fmla="*/ 997584 w 1630849"/>
              <a:gd name="connsiteY128-37422" fmla="*/ 1565565 h 5680363"/>
              <a:gd name="connsiteX129-37423" fmla="*/ 1440928 w 1630849"/>
              <a:gd name="connsiteY129-37424" fmla="*/ 1787237 h 5680363"/>
              <a:gd name="connsiteX130-37425" fmla="*/ 1260820 w 1630849"/>
              <a:gd name="connsiteY130-37426" fmla="*/ 2313710 h 5680363"/>
              <a:gd name="connsiteX131-37427" fmla="*/ 1177693 w 1630849"/>
              <a:gd name="connsiteY131-37428" fmla="*/ 2507673 h 5680363"/>
              <a:gd name="connsiteX132-37429" fmla="*/ 1053002 w 1630849"/>
              <a:gd name="connsiteY132-37430" fmla="*/ 2521528 h 5680363"/>
              <a:gd name="connsiteX133-37431" fmla="*/ 1011438 w 1630849"/>
              <a:gd name="connsiteY133-37432" fmla="*/ 3048000 h 5680363"/>
              <a:gd name="connsiteX134-37433" fmla="*/ 291002 w 1630849"/>
              <a:gd name="connsiteY134-37434" fmla="*/ 3034145 h 5680363"/>
              <a:gd name="connsiteX135-37435" fmla="*/ 235584 w 1630849"/>
              <a:gd name="connsiteY135-37436" fmla="*/ 3020290 h 5680363"/>
              <a:gd name="connsiteX136-37437" fmla="*/ 124747 w 1630849"/>
              <a:gd name="connsiteY136-37438" fmla="*/ 3006436 h 5680363"/>
              <a:gd name="connsiteX137-37439" fmla="*/ 83184 w 1630849"/>
              <a:gd name="connsiteY137-37440" fmla="*/ 2895600 h 5680363"/>
              <a:gd name="connsiteX138-37441" fmla="*/ 55474 w 1630849"/>
              <a:gd name="connsiteY138-37442" fmla="*/ 2854036 h 5680363"/>
              <a:gd name="connsiteX139-37443" fmla="*/ 69329 w 1630849"/>
              <a:gd name="connsiteY139-37444" fmla="*/ 2895600 h 5680363"/>
              <a:gd name="connsiteX140-37445" fmla="*/ 83184 w 1630849"/>
              <a:gd name="connsiteY140-37446" fmla="*/ 3255818 h 5680363"/>
              <a:gd name="connsiteX141-37447" fmla="*/ 110893 w 1630849"/>
              <a:gd name="connsiteY141-37448" fmla="*/ 3297381 h 5680363"/>
              <a:gd name="connsiteX142-37449" fmla="*/ 124747 w 1630849"/>
              <a:gd name="connsiteY142-37450" fmla="*/ 3338945 h 5680363"/>
              <a:gd name="connsiteX143-37451" fmla="*/ 138602 w 1630849"/>
              <a:gd name="connsiteY143-37452" fmla="*/ 3574472 h 5680363"/>
              <a:gd name="connsiteX144-37453" fmla="*/ 180165 w 1630849"/>
              <a:gd name="connsiteY144-37454" fmla="*/ 3657600 h 5680363"/>
              <a:gd name="connsiteX145-37455" fmla="*/ 207874 w 1630849"/>
              <a:gd name="connsiteY145-37456" fmla="*/ 3740727 h 5680363"/>
              <a:gd name="connsiteX146-37457" fmla="*/ 263293 w 1630849"/>
              <a:gd name="connsiteY146-37458" fmla="*/ 3810000 h 5680363"/>
              <a:gd name="connsiteX147-37459" fmla="*/ 401838 w 1630849"/>
              <a:gd name="connsiteY147-37460" fmla="*/ 4544290 h 5680363"/>
              <a:gd name="connsiteX148-37461" fmla="*/ 471111 w 1630849"/>
              <a:gd name="connsiteY148-37462" fmla="*/ 5583382 h 5680363"/>
              <a:gd name="connsiteX149-37463" fmla="*/ 443402 w 1630849"/>
              <a:gd name="connsiteY149-37464" fmla="*/ 5181601 h 5680363"/>
              <a:gd name="connsiteX150-37465" fmla="*/ 332565 w 1630849"/>
              <a:gd name="connsiteY150-37466" fmla="*/ 3976254 h 5680363"/>
              <a:gd name="connsiteX151-37467" fmla="*/ 207874 w 1630849"/>
              <a:gd name="connsiteY151-37468" fmla="*/ 5264727 h 5680363"/>
              <a:gd name="connsiteX152-37469" fmla="*/ 166311 w 1630849"/>
              <a:gd name="connsiteY152-37470" fmla="*/ 5541818 h 5680363"/>
              <a:gd name="connsiteX153-37471" fmla="*/ 138602 w 1630849"/>
              <a:gd name="connsiteY153-37472" fmla="*/ 5583381 h 5680363"/>
              <a:gd name="connsiteX154-37473" fmla="*/ 304856 w 1630849"/>
              <a:gd name="connsiteY154-37474" fmla="*/ 5611091 h 5680363"/>
              <a:gd name="connsiteX155-37475" fmla="*/ 706638 w 1630849"/>
              <a:gd name="connsiteY155-37476" fmla="*/ 5597237 h 5680363"/>
              <a:gd name="connsiteX156-37477" fmla="*/ 748202 w 1630849"/>
              <a:gd name="connsiteY156-37478" fmla="*/ 5389419 h 5680363"/>
              <a:gd name="connsiteX157-37479" fmla="*/ 748202 w 1630849"/>
              <a:gd name="connsiteY157-37480" fmla="*/ 3893128 h 5680363"/>
              <a:gd name="connsiteX158-37481" fmla="*/ 706638 w 1630849"/>
              <a:gd name="connsiteY158-37482" fmla="*/ 3075710 h 5680363"/>
              <a:gd name="connsiteX159-37483" fmla="*/ 845184 w 1630849"/>
              <a:gd name="connsiteY159-37484" fmla="*/ 3061855 h 5680363"/>
              <a:gd name="connsiteX160-37485" fmla="*/ 1011438 w 1630849"/>
              <a:gd name="connsiteY160-37486" fmla="*/ 3048001 h 5680363"/>
              <a:gd name="connsiteX161-37487" fmla="*/ 1053002 w 1630849"/>
              <a:gd name="connsiteY161-37488" fmla="*/ 3034146 h 5680363"/>
              <a:gd name="connsiteX162-37489" fmla="*/ 1080711 w 1630849"/>
              <a:gd name="connsiteY162-37490" fmla="*/ 3283528 h 5680363"/>
              <a:gd name="connsiteX163-37491" fmla="*/ 1149984 w 1630849"/>
              <a:gd name="connsiteY163-37492" fmla="*/ 3713020 h 5680363"/>
              <a:gd name="connsiteX164-37493" fmla="*/ 1177694 w 1630849"/>
              <a:gd name="connsiteY164-37494" fmla="*/ 4904510 h 5680363"/>
              <a:gd name="connsiteX165-37495" fmla="*/ 1094564 w 1630849"/>
              <a:gd name="connsiteY165-37496" fmla="*/ 5680363 h 5680363"/>
              <a:gd name="connsiteX0-37497" fmla="*/ 969874 w 1630849"/>
              <a:gd name="connsiteY0-37498" fmla="*/ 304800 h 5680363"/>
              <a:gd name="connsiteX1-37499" fmla="*/ 900602 w 1630849"/>
              <a:gd name="connsiteY1-37500" fmla="*/ 374072 h 5680363"/>
              <a:gd name="connsiteX2-37501" fmla="*/ 1094565 w 1630849"/>
              <a:gd name="connsiteY2-37502" fmla="*/ 277090 h 5680363"/>
              <a:gd name="connsiteX3-37503" fmla="*/ 1122274 w 1630849"/>
              <a:gd name="connsiteY3-37504" fmla="*/ 277090 h 5680363"/>
              <a:gd name="connsiteX4-37505" fmla="*/ 1025293 w 1630849"/>
              <a:gd name="connsiteY4-37506" fmla="*/ 124690 h 5680363"/>
              <a:gd name="connsiteX5-37507" fmla="*/ 956020 w 1630849"/>
              <a:gd name="connsiteY5-37508" fmla="*/ 69272 h 5680363"/>
              <a:gd name="connsiteX6-37509" fmla="*/ 831329 w 1630849"/>
              <a:gd name="connsiteY6-37510" fmla="*/ 0 h 5680363"/>
              <a:gd name="connsiteX7-37511" fmla="*/ 401838 w 1630849"/>
              <a:gd name="connsiteY7-37512" fmla="*/ 13854 h 5680363"/>
              <a:gd name="connsiteX8-37513" fmla="*/ 360274 w 1630849"/>
              <a:gd name="connsiteY8-37514" fmla="*/ 27709 h 5680363"/>
              <a:gd name="connsiteX9-37515" fmla="*/ 318711 w 1630849"/>
              <a:gd name="connsiteY9-37516" fmla="*/ 55418 h 5680363"/>
              <a:gd name="connsiteX10-37517" fmla="*/ 277147 w 1630849"/>
              <a:gd name="connsiteY10-37518" fmla="*/ 96981 h 5680363"/>
              <a:gd name="connsiteX11-37519" fmla="*/ 263293 w 1630849"/>
              <a:gd name="connsiteY11-37520" fmla="*/ 138545 h 5680363"/>
              <a:gd name="connsiteX12-37521" fmla="*/ 180165 w 1630849"/>
              <a:gd name="connsiteY12-37522" fmla="*/ 180109 h 5680363"/>
              <a:gd name="connsiteX13-37523" fmla="*/ 166311 w 1630849"/>
              <a:gd name="connsiteY13-37524" fmla="*/ 346363 h 5680363"/>
              <a:gd name="connsiteX14-37525" fmla="*/ 138602 w 1630849"/>
              <a:gd name="connsiteY14-37526" fmla="*/ 387927 h 5680363"/>
              <a:gd name="connsiteX15-37527" fmla="*/ 97038 w 1630849"/>
              <a:gd name="connsiteY15-37528" fmla="*/ 457200 h 5680363"/>
              <a:gd name="connsiteX16-37529" fmla="*/ 124747 w 1630849"/>
              <a:gd name="connsiteY16-37530" fmla="*/ 498763 h 5680363"/>
              <a:gd name="connsiteX17-37531" fmla="*/ 152456 w 1630849"/>
              <a:gd name="connsiteY17-37532" fmla="*/ 609599 h 5680363"/>
              <a:gd name="connsiteX18-37533" fmla="*/ 194021 w 1630849"/>
              <a:gd name="connsiteY18-37534" fmla="*/ 623454 h 5680363"/>
              <a:gd name="connsiteX19-37535" fmla="*/ 249438 w 1630849"/>
              <a:gd name="connsiteY19-37536" fmla="*/ 678872 h 5680363"/>
              <a:gd name="connsiteX20-37537" fmla="*/ 263293 w 1630849"/>
              <a:gd name="connsiteY20-37538" fmla="*/ 748145 h 5680363"/>
              <a:gd name="connsiteX21-37539" fmla="*/ 374129 w 1630849"/>
              <a:gd name="connsiteY21-37540" fmla="*/ 872836 h 5680363"/>
              <a:gd name="connsiteX22-37541" fmla="*/ 346420 w 1630849"/>
              <a:gd name="connsiteY22-37542" fmla="*/ 762000 h 5680363"/>
              <a:gd name="connsiteX23-37543" fmla="*/ 443401 w 1630849"/>
              <a:gd name="connsiteY23-37544" fmla="*/ 803564 h 5680363"/>
              <a:gd name="connsiteX24-37545" fmla="*/ 374128 w 1630849"/>
              <a:gd name="connsiteY24-37546" fmla="*/ 609601 h 5680363"/>
              <a:gd name="connsiteX25-37547" fmla="*/ 568092 w 1630849"/>
              <a:gd name="connsiteY25-37548" fmla="*/ 637310 h 5680363"/>
              <a:gd name="connsiteX26-37549" fmla="*/ 609655 w 1630849"/>
              <a:gd name="connsiteY26-37550" fmla="*/ 360219 h 5680363"/>
              <a:gd name="connsiteX27-37551" fmla="*/ 775910 w 1630849"/>
              <a:gd name="connsiteY27-37552" fmla="*/ 415637 h 5680363"/>
              <a:gd name="connsiteX28-37553" fmla="*/ 1080710 w 1630849"/>
              <a:gd name="connsiteY28-37554" fmla="*/ 290946 h 5680363"/>
              <a:gd name="connsiteX29-37555" fmla="*/ 1025293 w 1630849"/>
              <a:gd name="connsiteY29-37556" fmla="*/ 152399 h 5680363"/>
              <a:gd name="connsiteX30-37557" fmla="*/ 1011437 w 1630849"/>
              <a:gd name="connsiteY30-37558" fmla="*/ 360219 h 5680363"/>
              <a:gd name="connsiteX31-37559" fmla="*/ 1039146 w 1630849"/>
              <a:gd name="connsiteY31-37560" fmla="*/ 623455 h 5680363"/>
              <a:gd name="connsiteX32-37561" fmla="*/ 1080709 w 1630849"/>
              <a:gd name="connsiteY32-37562" fmla="*/ 845128 h 5680363"/>
              <a:gd name="connsiteX33-37563" fmla="*/ 928310 w 1630849"/>
              <a:gd name="connsiteY33-37564" fmla="*/ 886691 h 5680363"/>
              <a:gd name="connsiteX34-37565" fmla="*/ 1108419 w 1630849"/>
              <a:gd name="connsiteY34-37566" fmla="*/ 955964 h 5680363"/>
              <a:gd name="connsiteX35-37567" fmla="*/ 789764 w 1630849"/>
              <a:gd name="connsiteY35-37568" fmla="*/ 1066801 h 5680363"/>
              <a:gd name="connsiteX36-37569" fmla="*/ 775909 w 1630849"/>
              <a:gd name="connsiteY36-37570" fmla="*/ 1163782 h 5680363"/>
              <a:gd name="connsiteX37-37571" fmla="*/ 1025292 w 1630849"/>
              <a:gd name="connsiteY37-37572" fmla="*/ 1011382 h 5680363"/>
              <a:gd name="connsiteX38-37573" fmla="*/ 1066855 w 1630849"/>
              <a:gd name="connsiteY38-37574" fmla="*/ 845127 h 5680363"/>
              <a:gd name="connsiteX39-37575" fmla="*/ 1011437 w 1630849"/>
              <a:gd name="connsiteY39-37576" fmla="*/ 568037 h 5680363"/>
              <a:gd name="connsiteX40-37577" fmla="*/ 1025292 w 1630849"/>
              <a:gd name="connsiteY40-37578" fmla="*/ 332510 h 5680363"/>
              <a:gd name="connsiteX41-37579" fmla="*/ 734346 w 1630849"/>
              <a:gd name="connsiteY41-37580" fmla="*/ 429491 h 5680363"/>
              <a:gd name="connsiteX42-37581" fmla="*/ 595801 w 1630849"/>
              <a:gd name="connsiteY42-37582" fmla="*/ 346364 h 5680363"/>
              <a:gd name="connsiteX43-37583" fmla="*/ 554237 w 1630849"/>
              <a:gd name="connsiteY43-37584" fmla="*/ 665019 h 5680363"/>
              <a:gd name="connsiteX44-37585" fmla="*/ 568092 w 1630849"/>
              <a:gd name="connsiteY44-37586" fmla="*/ 678873 h 5680363"/>
              <a:gd name="connsiteX45-37587" fmla="*/ 429546 w 1630849"/>
              <a:gd name="connsiteY45-37588" fmla="*/ 581892 h 5680363"/>
              <a:gd name="connsiteX46-37589" fmla="*/ 415693 w 1630849"/>
              <a:gd name="connsiteY46-37590" fmla="*/ 1066800 h 5680363"/>
              <a:gd name="connsiteX47-37591" fmla="*/ 498820 w 1630849"/>
              <a:gd name="connsiteY47-37592" fmla="*/ 1094509 h 5680363"/>
              <a:gd name="connsiteX48-37593" fmla="*/ 609656 w 1630849"/>
              <a:gd name="connsiteY48-37594" fmla="*/ 1108363 h 5680363"/>
              <a:gd name="connsiteX49-37595" fmla="*/ 692784 w 1630849"/>
              <a:gd name="connsiteY49-37596" fmla="*/ 1136072 h 5680363"/>
              <a:gd name="connsiteX50-37597" fmla="*/ 734347 w 1630849"/>
              <a:gd name="connsiteY50-37598" fmla="*/ 1163781 h 5680363"/>
              <a:gd name="connsiteX51-37599" fmla="*/ 817474 w 1630849"/>
              <a:gd name="connsiteY51-37600" fmla="*/ 1191490 h 5680363"/>
              <a:gd name="connsiteX52-37601" fmla="*/ 845184 w 1630849"/>
              <a:gd name="connsiteY52-37602" fmla="*/ 1219200 h 5680363"/>
              <a:gd name="connsiteX53-37603" fmla="*/ 886747 w 1630849"/>
              <a:gd name="connsiteY53-37604" fmla="*/ 1233054 h 5680363"/>
              <a:gd name="connsiteX54-37605" fmla="*/ 1094565 w 1630849"/>
              <a:gd name="connsiteY54-37606" fmla="*/ 1967344 h 5680363"/>
              <a:gd name="connsiteX55-37607" fmla="*/ 942164 w 1630849"/>
              <a:gd name="connsiteY55-37608" fmla="*/ 1454728 h 5680363"/>
              <a:gd name="connsiteX56-37609" fmla="*/ 789765 w 1630849"/>
              <a:gd name="connsiteY56-37610" fmla="*/ 1288472 h 5680363"/>
              <a:gd name="connsiteX57-37611" fmla="*/ 734347 w 1630849"/>
              <a:gd name="connsiteY57-37612" fmla="*/ 1302327 h 5680363"/>
              <a:gd name="connsiteX58-37613" fmla="*/ 526529 w 1630849"/>
              <a:gd name="connsiteY58-37614" fmla="*/ 1288472 h 5680363"/>
              <a:gd name="connsiteX59-37615" fmla="*/ 443402 w 1630849"/>
              <a:gd name="connsiteY59-37616" fmla="*/ 1246909 h 5680363"/>
              <a:gd name="connsiteX60-37617" fmla="*/ 401838 w 1630849"/>
              <a:gd name="connsiteY60-37618" fmla="*/ 1233054 h 5680363"/>
              <a:gd name="connsiteX61-37619" fmla="*/ 360274 w 1630849"/>
              <a:gd name="connsiteY61-37620" fmla="*/ 1191490 h 5680363"/>
              <a:gd name="connsiteX62-37621" fmla="*/ 277147 w 1630849"/>
              <a:gd name="connsiteY62-37622" fmla="*/ 1246909 h 5680363"/>
              <a:gd name="connsiteX63-37623" fmla="*/ 263293 w 1630849"/>
              <a:gd name="connsiteY63-37624" fmla="*/ 1288472 h 5680363"/>
              <a:gd name="connsiteX64-37625" fmla="*/ 207874 w 1630849"/>
              <a:gd name="connsiteY64-37626" fmla="*/ 1371600 h 5680363"/>
              <a:gd name="connsiteX65-37627" fmla="*/ 180165 w 1630849"/>
              <a:gd name="connsiteY65-37628" fmla="*/ 1468581 h 5680363"/>
              <a:gd name="connsiteX66-37629" fmla="*/ 124747 w 1630849"/>
              <a:gd name="connsiteY66-37630" fmla="*/ 1551709 h 5680363"/>
              <a:gd name="connsiteX67-37631" fmla="*/ 69329 w 1630849"/>
              <a:gd name="connsiteY67-37632" fmla="*/ 1717963 h 5680363"/>
              <a:gd name="connsiteX68-37633" fmla="*/ 55474 w 1630849"/>
              <a:gd name="connsiteY68-37634" fmla="*/ 1759527 h 5680363"/>
              <a:gd name="connsiteX69-37635" fmla="*/ 41620 w 1630849"/>
              <a:gd name="connsiteY69-37636" fmla="*/ 1801090 h 5680363"/>
              <a:gd name="connsiteX70-37637" fmla="*/ 27765 w 1630849"/>
              <a:gd name="connsiteY70-37638" fmla="*/ 2064327 h 5680363"/>
              <a:gd name="connsiteX71-37639" fmla="*/ 13911 w 1630849"/>
              <a:gd name="connsiteY71-37640" fmla="*/ 2105890 h 5680363"/>
              <a:gd name="connsiteX72-37641" fmla="*/ 69328 w 1630849"/>
              <a:gd name="connsiteY72-37642" fmla="*/ 2576946 h 5680363"/>
              <a:gd name="connsiteX73-37643" fmla="*/ 56 w 1630849"/>
              <a:gd name="connsiteY73-37644" fmla="*/ 2798618 h 5680363"/>
              <a:gd name="connsiteX74-37645" fmla="*/ 13911 w 1630849"/>
              <a:gd name="connsiteY74-37646" fmla="*/ 2840181 h 5680363"/>
              <a:gd name="connsiteX75-37647" fmla="*/ 83184 w 1630849"/>
              <a:gd name="connsiteY75-37648" fmla="*/ 2854036 h 5680363"/>
              <a:gd name="connsiteX76-37649" fmla="*/ 138602 w 1630849"/>
              <a:gd name="connsiteY76-37650" fmla="*/ 2867890 h 5680363"/>
              <a:gd name="connsiteX77-37651" fmla="*/ 221729 w 1630849"/>
              <a:gd name="connsiteY77-37652" fmla="*/ 2840181 h 5680363"/>
              <a:gd name="connsiteX78-37653" fmla="*/ 277147 w 1630849"/>
              <a:gd name="connsiteY78-37654" fmla="*/ 2812472 h 5680363"/>
              <a:gd name="connsiteX79-37655" fmla="*/ 332565 w 1630849"/>
              <a:gd name="connsiteY79-37656" fmla="*/ 2798618 h 5680363"/>
              <a:gd name="connsiteX80-37657" fmla="*/ 457256 w 1630849"/>
              <a:gd name="connsiteY80-37658" fmla="*/ 2770909 h 5680363"/>
              <a:gd name="connsiteX81-37659" fmla="*/ 471111 w 1630849"/>
              <a:gd name="connsiteY81-37660" fmla="*/ 2729345 h 5680363"/>
              <a:gd name="connsiteX82-37661" fmla="*/ 387984 w 1630849"/>
              <a:gd name="connsiteY82-37662" fmla="*/ 2729345 h 5680363"/>
              <a:gd name="connsiteX83-37663" fmla="*/ 277147 w 1630849"/>
              <a:gd name="connsiteY83-37664" fmla="*/ 2812472 h 5680363"/>
              <a:gd name="connsiteX84-37665" fmla="*/ 221729 w 1630849"/>
              <a:gd name="connsiteY84-37666" fmla="*/ 2895600 h 5680363"/>
              <a:gd name="connsiteX85-37667" fmla="*/ 249438 w 1630849"/>
              <a:gd name="connsiteY85-37668" fmla="*/ 2937163 h 5680363"/>
              <a:gd name="connsiteX86-37669" fmla="*/ 332565 w 1630849"/>
              <a:gd name="connsiteY86-37670" fmla="*/ 2964872 h 5680363"/>
              <a:gd name="connsiteX87-37671" fmla="*/ 512674 w 1630849"/>
              <a:gd name="connsiteY87-37672" fmla="*/ 2951018 h 5680363"/>
              <a:gd name="connsiteX88-37673" fmla="*/ 637365 w 1630849"/>
              <a:gd name="connsiteY88-37674" fmla="*/ 2881746 h 5680363"/>
              <a:gd name="connsiteX89-37675" fmla="*/ 845184 w 1630849"/>
              <a:gd name="connsiteY89-37676" fmla="*/ 2909454 h 5680363"/>
              <a:gd name="connsiteX90-37677" fmla="*/ 623510 w 1630849"/>
              <a:gd name="connsiteY90-37678" fmla="*/ 2770908 h 5680363"/>
              <a:gd name="connsiteX91-37679" fmla="*/ 1011438 w 1630849"/>
              <a:gd name="connsiteY91-37680" fmla="*/ 2923309 h 5680363"/>
              <a:gd name="connsiteX92-37681" fmla="*/ 1011438 w 1630849"/>
              <a:gd name="connsiteY92-37682" fmla="*/ 2563091 h 5680363"/>
              <a:gd name="connsiteX93-37683" fmla="*/ 775911 w 1630849"/>
              <a:gd name="connsiteY93-37684" fmla="*/ 2438401 h 5680363"/>
              <a:gd name="connsiteX94-37685" fmla="*/ 471111 w 1630849"/>
              <a:gd name="connsiteY94-37686" fmla="*/ 2175163 h 5680363"/>
              <a:gd name="connsiteX95-37687" fmla="*/ 1149984 w 1630849"/>
              <a:gd name="connsiteY95-37688" fmla="*/ 2521528 h 5680363"/>
              <a:gd name="connsiteX96-37689" fmla="*/ 1454783 w 1630849"/>
              <a:gd name="connsiteY96-37690" fmla="*/ 1870364 h 5680363"/>
              <a:gd name="connsiteX97-37691" fmla="*/ 1330092 w 1630849"/>
              <a:gd name="connsiteY97-37692" fmla="*/ 1551710 h 5680363"/>
              <a:gd name="connsiteX98-37693" fmla="*/ 1357800 w 1630849"/>
              <a:gd name="connsiteY98-37694" fmla="*/ 1316182 h 5680363"/>
              <a:gd name="connsiteX99-37695" fmla="*/ 1302383 w 1630849"/>
              <a:gd name="connsiteY99-37696" fmla="*/ 1094510 h 5680363"/>
              <a:gd name="connsiteX100-37697" fmla="*/ 997583 w 1630849"/>
              <a:gd name="connsiteY100-37698" fmla="*/ 1039091 h 5680363"/>
              <a:gd name="connsiteX101-37699" fmla="*/ 1260818 w 1630849"/>
              <a:gd name="connsiteY101-37700" fmla="*/ 1080655 h 5680363"/>
              <a:gd name="connsiteX102-37701" fmla="*/ 1399364 w 1630849"/>
              <a:gd name="connsiteY102-37702" fmla="*/ 1357746 h 5680363"/>
              <a:gd name="connsiteX103-37703" fmla="*/ 1537910 w 1630849"/>
              <a:gd name="connsiteY103-37704" fmla="*/ 1302327 h 5680363"/>
              <a:gd name="connsiteX104-37705" fmla="*/ 1399364 w 1630849"/>
              <a:gd name="connsiteY104-37706" fmla="*/ 983673 h 5680363"/>
              <a:gd name="connsiteX105-37707" fmla="*/ 1080710 w 1630849"/>
              <a:gd name="connsiteY105-37708" fmla="*/ 955964 h 5680363"/>
              <a:gd name="connsiteX106-37709" fmla="*/ 1094564 w 1630849"/>
              <a:gd name="connsiteY106-37710" fmla="*/ 858982 h 5680363"/>
              <a:gd name="connsiteX107-37711" fmla="*/ 1025291 w 1630849"/>
              <a:gd name="connsiteY107-37712" fmla="*/ 1052946 h 5680363"/>
              <a:gd name="connsiteX108-37713" fmla="*/ 1191545 w 1630849"/>
              <a:gd name="connsiteY108-37714" fmla="*/ 1634837 h 5680363"/>
              <a:gd name="connsiteX109-37715" fmla="*/ 1177692 w 1630849"/>
              <a:gd name="connsiteY109-37716" fmla="*/ 1371601 h 5680363"/>
              <a:gd name="connsiteX110-37717" fmla="*/ 914455 w 1630849"/>
              <a:gd name="connsiteY110-37718" fmla="*/ 1454727 h 5680363"/>
              <a:gd name="connsiteX111-37719" fmla="*/ 1136128 w 1630849"/>
              <a:gd name="connsiteY111-37720" fmla="*/ 1524001 h 5680363"/>
              <a:gd name="connsiteX112-37721" fmla="*/ 1066855 w 1630849"/>
              <a:gd name="connsiteY112-37722" fmla="*/ 1828801 h 5680363"/>
              <a:gd name="connsiteX113-37723" fmla="*/ 1011437 w 1630849"/>
              <a:gd name="connsiteY113-37724" fmla="*/ 2008910 h 5680363"/>
              <a:gd name="connsiteX114-37725" fmla="*/ 1066855 w 1630849"/>
              <a:gd name="connsiteY114-37726" fmla="*/ 2064328 h 5680363"/>
              <a:gd name="connsiteX115-37727" fmla="*/ 623510 w 1630849"/>
              <a:gd name="connsiteY115-37728" fmla="*/ 1524001 h 5680363"/>
              <a:gd name="connsiteX116-37729" fmla="*/ 748201 w 1630849"/>
              <a:gd name="connsiteY116-37730" fmla="*/ 1648691 h 5680363"/>
              <a:gd name="connsiteX117-37731" fmla="*/ 942166 w 1630849"/>
              <a:gd name="connsiteY117-37732" fmla="*/ 1981200 h 5680363"/>
              <a:gd name="connsiteX118-37733" fmla="*/ 1080710 w 1630849"/>
              <a:gd name="connsiteY118-37734" fmla="*/ 1745673 h 5680363"/>
              <a:gd name="connsiteX119-37735" fmla="*/ 1233110 w 1630849"/>
              <a:gd name="connsiteY119-37736" fmla="*/ 1551710 h 5680363"/>
              <a:gd name="connsiteX120-37737" fmla="*/ 1440927 w 1630849"/>
              <a:gd name="connsiteY120-37738" fmla="*/ 1690255 h 5680363"/>
              <a:gd name="connsiteX121-37739" fmla="*/ 1260818 w 1630849"/>
              <a:gd name="connsiteY121-37740" fmla="*/ 1482437 h 5680363"/>
              <a:gd name="connsiteX122-37741" fmla="*/ 1316237 w 1630849"/>
              <a:gd name="connsiteY122-37742" fmla="*/ 1468582 h 5680363"/>
              <a:gd name="connsiteX123-37743" fmla="*/ 1482493 w 1630849"/>
              <a:gd name="connsiteY123-37744" fmla="*/ 1385456 h 5680363"/>
              <a:gd name="connsiteX124-37745" fmla="*/ 1607183 w 1630849"/>
              <a:gd name="connsiteY124-37746" fmla="*/ 1634837 h 5680363"/>
              <a:gd name="connsiteX125-37747" fmla="*/ 1496346 w 1630849"/>
              <a:gd name="connsiteY125-37748" fmla="*/ 1704110 h 5680363"/>
              <a:gd name="connsiteX126-37749" fmla="*/ 1621037 w 1630849"/>
              <a:gd name="connsiteY126-37750" fmla="*/ 1676401 h 5680363"/>
              <a:gd name="connsiteX127-37751" fmla="*/ 1607184 w 1630849"/>
              <a:gd name="connsiteY127-37752" fmla="*/ 1870364 h 5680363"/>
              <a:gd name="connsiteX128-37753" fmla="*/ 997584 w 1630849"/>
              <a:gd name="connsiteY128-37754" fmla="*/ 1565565 h 5680363"/>
              <a:gd name="connsiteX129-37755" fmla="*/ 1440928 w 1630849"/>
              <a:gd name="connsiteY129-37756" fmla="*/ 1787237 h 5680363"/>
              <a:gd name="connsiteX130-37757" fmla="*/ 1260820 w 1630849"/>
              <a:gd name="connsiteY130-37758" fmla="*/ 2313710 h 5680363"/>
              <a:gd name="connsiteX131-37759" fmla="*/ 1177693 w 1630849"/>
              <a:gd name="connsiteY131-37760" fmla="*/ 2507673 h 5680363"/>
              <a:gd name="connsiteX132-37761" fmla="*/ 1053002 w 1630849"/>
              <a:gd name="connsiteY132-37762" fmla="*/ 2521528 h 5680363"/>
              <a:gd name="connsiteX133-37763" fmla="*/ 1011438 w 1630849"/>
              <a:gd name="connsiteY133-37764" fmla="*/ 3048000 h 5680363"/>
              <a:gd name="connsiteX134-37765" fmla="*/ 291002 w 1630849"/>
              <a:gd name="connsiteY134-37766" fmla="*/ 3034145 h 5680363"/>
              <a:gd name="connsiteX135-37767" fmla="*/ 235584 w 1630849"/>
              <a:gd name="connsiteY135-37768" fmla="*/ 3020290 h 5680363"/>
              <a:gd name="connsiteX136-37769" fmla="*/ 124747 w 1630849"/>
              <a:gd name="connsiteY136-37770" fmla="*/ 3006436 h 5680363"/>
              <a:gd name="connsiteX137-37771" fmla="*/ 83184 w 1630849"/>
              <a:gd name="connsiteY137-37772" fmla="*/ 2895600 h 5680363"/>
              <a:gd name="connsiteX138-37773" fmla="*/ 55474 w 1630849"/>
              <a:gd name="connsiteY138-37774" fmla="*/ 2854036 h 5680363"/>
              <a:gd name="connsiteX139-37775" fmla="*/ 69329 w 1630849"/>
              <a:gd name="connsiteY139-37776" fmla="*/ 2895600 h 5680363"/>
              <a:gd name="connsiteX140-37777" fmla="*/ 83184 w 1630849"/>
              <a:gd name="connsiteY140-37778" fmla="*/ 3255818 h 5680363"/>
              <a:gd name="connsiteX141-37779" fmla="*/ 110893 w 1630849"/>
              <a:gd name="connsiteY141-37780" fmla="*/ 3297381 h 5680363"/>
              <a:gd name="connsiteX142-37781" fmla="*/ 124747 w 1630849"/>
              <a:gd name="connsiteY142-37782" fmla="*/ 3338945 h 5680363"/>
              <a:gd name="connsiteX143-37783" fmla="*/ 138602 w 1630849"/>
              <a:gd name="connsiteY143-37784" fmla="*/ 3574472 h 5680363"/>
              <a:gd name="connsiteX144-37785" fmla="*/ 180165 w 1630849"/>
              <a:gd name="connsiteY144-37786" fmla="*/ 3657600 h 5680363"/>
              <a:gd name="connsiteX145-37787" fmla="*/ 207874 w 1630849"/>
              <a:gd name="connsiteY145-37788" fmla="*/ 3740727 h 5680363"/>
              <a:gd name="connsiteX146-37789" fmla="*/ 263293 w 1630849"/>
              <a:gd name="connsiteY146-37790" fmla="*/ 3810000 h 5680363"/>
              <a:gd name="connsiteX147-37791" fmla="*/ 401838 w 1630849"/>
              <a:gd name="connsiteY147-37792" fmla="*/ 4544290 h 5680363"/>
              <a:gd name="connsiteX148-37793" fmla="*/ 471111 w 1630849"/>
              <a:gd name="connsiteY148-37794" fmla="*/ 5583382 h 5680363"/>
              <a:gd name="connsiteX149-37795" fmla="*/ 443402 w 1630849"/>
              <a:gd name="connsiteY149-37796" fmla="*/ 5181601 h 5680363"/>
              <a:gd name="connsiteX150-37797" fmla="*/ 332565 w 1630849"/>
              <a:gd name="connsiteY150-37798" fmla="*/ 3976254 h 5680363"/>
              <a:gd name="connsiteX151-37799" fmla="*/ 207874 w 1630849"/>
              <a:gd name="connsiteY151-37800" fmla="*/ 5264727 h 5680363"/>
              <a:gd name="connsiteX152-37801" fmla="*/ 166311 w 1630849"/>
              <a:gd name="connsiteY152-37802" fmla="*/ 5541818 h 5680363"/>
              <a:gd name="connsiteX153-37803" fmla="*/ 138602 w 1630849"/>
              <a:gd name="connsiteY153-37804" fmla="*/ 5583381 h 5680363"/>
              <a:gd name="connsiteX154-37805" fmla="*/ 304856 w 1630849"/>
              <a:gd name="connsiteY154-37806" fmla="*/ 5611091 h 5680363"/>
              <a:gd name="connsiteX155-37807" fmla="*/ 706638 w 1630849"/>
              <a:gd name="connsiteY155-37808" fmla="*/ 5597237 h 5680363"/>
              <a:gd name="connsiteX156-37809" fmla="*/ 748202 w 1630849"/>
              <a:gd name="connsiteY156-37810" fmla="*/ 5389419 h 5680363"/>
              <a:gd name="connsiteX157-37811" fmla="*/ 748202 w 1630849"/>
              <a:gd name="connsiteY157-37812" fmla="*/ 3893128 h 5680363"/>
              <a:gd name="connsiteX158-37813" fmla="*/ 706638 w 1630849"/>
              <a:gd name="connsiteY158-37814" fmla="*/ 3075710 h 5680363"/>
              <a:gd name="connsiteX159-37815" fmla="*/ 845184 w 1630849"/>
              <a:gd name="connsiteY159-37816" fmla="*/ 3061855 h 5680363"/>
              <a:gd name="connsiteX160-37817" fmla="*/ 1011438 w 1630849"/>
              <a:gd name="connsiteY160-37818" fmla="*/ 3048001 h 5680363"/>
              <a:gd name="connsiteX161-37819" fmla="*/ 1053002 w 1630849"/>
              <a:gd name="connsiteY161-37820" fmla="*/ 3034146 h 5680363"/>
              <a:gd name="connsiteX162-37821" fmla="*/ 1080711 w 1630849"/>
              <a:gd name="connsiteY162-37822" fmla="*/ 3283528 h 5680363"/>
              <a:gd name="connsiteX163-37823" fmla="*/ 1149984 w 1630849"/>
              <a:gd name="connsiteY163-37824" fmla="*/ 3713020 h 5680363"/>
              <a:gd name="connsiteX164-37825" fmla="*/ 1177694 w 1630849"/>
              <a:gd name="connsiteY164-37826" fmla="*/ 4904510 h 5680363"/>
              <a:gd name="connsiteX165-37827" fmla="*/ 1094564 w 1630849"/>
              <a:gd name="connsiteY165-37828" fmla="*/ 5680363 h 5680363"/>
              <a:gd name="connsiteX0-37829" fmla="*/ 969874 w 1630849"/>
              <a:gd name="connsiteY0-37830" fmla="*/ 304800 h 5680363"/>
              <a:gd name="connsiteX1-37831" fmla="*/ 900602 w 1630849"/>
              <a:gd name="connsiteY1-37832" fmla="*/ 374072 h 5680363"/>
              <a:gd name="connsiteX2-37833" fmla="*/ 1094565 w 1630849"/>
              <a:gd name="connsiteY2-37834" fmla="*/ 277090 h 5680363"/>
              <a:gd name="connsiteX3-37835" fmla="*/ 1122274 w 1630849"/>
              <a:gd name="connsiteY3-37836" fmla="*/ 277090 h 5680363"/>
              <a:gd name="connsiteX4-37837" fmla="*/ 1025293 w 1630849"/>
              <a:gd name="connsiteY4-37838" fmla="*/ 124690 h 5680363"/>
              <a:gd name="connsiteX5-37839" fmla="*/ 956020 w 1630849"/>
              <a:gd name="connsiteY5-37840" fmla="*/ 69272 h 5680363"/>
              <a:gd name="connsiteX6-37841" fmla="*/ 831329 w 1630849"/>
              <a:gd name="connsiteY6-37842" fmla="*/ 0 h 5680363"/>
              <a:gd name="connsiteX7-37843" fmla="*/ 401838 w 1630849"/>
              <a:gd name="connsiteY7-37844" fmla="*/ 13854 h 5680363"/>
              <a:gd name="connsiteX8-37845" fmla="*/ 360274 w 1630849"/>
              <a:gd name="connsiteY8-37846" fmla="*/ 27709 h 5680363"/>
              <a:gd name="connsiteX9-37847" fmla="*/ 318711 w 1630849"/>
              <a:gd name="connsiteY9-37848" fmla="*/ 55418 h 5680363"/>
              <a:gd name="connsiteX10-37849" fmla="*/ 277147 w 1630849"/>
              <a:gd name="connsiteY10-37850" fmla="*/ 96981 h 5680363"/>
              <a:gd name="connsiteX11-37851" fmla="*/ 263293 w 1630849"/>
              <a:gd name="connsiteY11-37852" fmla="*/ 138545 h 5680363"/>
              <a:gd name="connsiteX12-37853" fmla="*/ 180165 w 1630849"/>
              <a:gd name="connsiteY12-37854" fmla="*/ 180109 h 5680363"/>
              <a:gd name="connsiteX13-37855" fmla="*/ 166311 w 1630849"/>
              <a:gd name="connsiteY13-37856" fmla="*/ 346363 h 5680363"/>
              <a:gd name="connsiteX14-37857" fmla="*/ 138602 w 1630849"/>
              <a:gd name="connsiteY14-37858" fmla="*/ 387927 h 5680363"/>
              <a:gd name="connsiteX15-37859" fmla="*/ 97038 w 1630849"/>
              <a:gd name="connsiteY15-37860" fmla="*/ 457200 h 5680363"/>
              <a:gd name="connsiteX16-37861" fmla="*/ 124747 w 1630849"/>
              <a:gd name="connsiteY16-37862" fmla="*/ 498763 h 5680363"/>
              <a:gd name="connsiteX17-37863" fmla="*/ 152456 w 1630849"/>
              <a:gd name="connsiteY17-37864" fmla="*/ 609599 h 5680363"/>
              <a:gd name="connsiteX18-37865" fmla="*/ 194021 w 1630849"/>
              <a:gd name="connsiteY18-37866" fmla="*/ 623454 h 5680363"/>
              <a:gd name="connsiteX19-37867" fmla="*/ 249438 w 1630849"/>
              <a:gd name="connsiteY19-37868" fmla="*/ 678872 h 5680363"/>
              <a:gd name="connsiteX20-37869" fmla="*/ 263293 w 1630849"/>
              <a:gd name="connsiteY20-37870" fmla="*/ 748145 h 5680363"/>
              <a:gd name="connsiteX21-37871" fmla="*/ 374129 w 1630849"/>
              <a:gd name="connsiteY21-37872" fmla="*/ 872836 h 5680363"/>
              <a:gd name="connsiteX22-37873" fmla="*/ 346420 w 1630849"/>
              <a:gd name="connsiteY22-37874" fmla="*/ 762000 h 5680363"/>
              <a:gd name="connsiteX23-37875" fmla="*/ 443401 w 1630849"/>
              <a:gd name="connsiteY23-37876" fmla="*/ 803564 h 5680363"/>
              <a:gd name="connsiteX24-37877" fmla="*/ 415692 w 1630849"/>
              <a:gd name="connsiteY24-37878" fmla="*/ 762001 h 5680363"/>
              <a:gd name="connsiteX25-37879" fmla="*/ 568092 w 1630849"/>
              <a:gd name="connsiteY25-37880" fmla="*/ 637310 h 5680363"/>
              <a:gd name="connsiteX26-37881" fmla="*/ 609655 w 1630849"/>
              <a:gd name="connsiteY26-37882" fmla="*/ 360219 h 5680363"/>
              <a:gd name="connsiteX27-37883" fmla="*/ 775910 w 1630849"/>
              <a:gd name="connsiteY27-37884" fmla="*/ 415637 h 5680363"/>
              <a:gd name="connsiteX28-37885" fmla="*/ 1080710 w 1630849"/>
              <a:gd name="connsiteY28-37886" fmla="*/ 290946 h 5680363"/>
              <a:gd name="connsiteX29-37887" fmla="*/ 1025293 w 1630849"/>
              <a:gd name="connsiteY29-37888" fmla="*/ 152399 h 5680363"/>
              <a:gd name="connsiteX30-37889" fmla="*/ 1011437 w 1630849"/>
              <a:gd name="connsiteY30-37890" fmla="*/ 360219 h 5680363"/>
              <a:gd name="connsiteX31-37891" fmla="*/ 1039146 w 1630849"/>
              <a:gd name="connsiteY31-37892" fmla="*/ 623455 h 5680363"/>
              <a:gd name="connsiteX32-37893" fmla="*/ 1080709 w 1630849"/>
              <a:gd name="connsiteY32-37894" fmla="*/ 845128 h 5680363"/>
              <a:gd name="connsiteX33-37895" fmla="*/ 928310 w 1630849"/>
              <a:gd name="connsiteY33-37896" fmla="*/ 886691 h 5680363"/>
              <a:gd name="connsiteX34-37897" fmla="*/ 1108419 w 1630849"/>
              <a:gd name="connsiteY34-37898" fmla="*/ 955964 h 5680363"/>
              <a:gd name="connsiteX35-37899" fmla="*/ 789764 w 1630849"/>
              <a:gd name="connsiteY35-37900" fmla="*/ 1066801 h 5680363"/>
              <a:gd name="connsiteX36-37901" fmla="*/ 775909 w 1630849"/>
              <a:gd name="connsiteY36-37902" fmla="*/ 1163782 h 5680363"/>
              <a:gd name="connsiteX37-37903" fmla="*/ 1025292 w 1630849"/>
              <a:gd name="connsiteY37-37904" fmla="*/ 1011382 h 5680363"/>
              <a:gd name="connsiteX38-37905" fmla="*/ 1066855 w 1630849"/>
              <a:gd name="connsiteY38-37906" fmla="*/ 845127 h 5680363"/>
              <a:gd name="connsiteX39-37907" fmla="*/ 1011437 w 1630849"/>
              <a:gd name="connsiteY39-37908" fmla="*/ 568037 h 5680363"/>
              <a:gd name="connsiteX40-37909" fmla="*/ 1025292 w 1630849"/>
              <a:gd name="connsiteY40-37910" fmla="*/ 332510 h 5680363"/>
              <a:gd name="connsiteX41-37911" fmla="*/ 734346 w 1630849"/>
              <a:gd name="connsiteY41-37912" fmla="*/ 429491 h 5680363"/>
              <a:gd name="connsiteX42-37913" fmla="*/ 595801 w 1630849"/>
              <a:gd name="connsiteY42-37914" fmla="*/ 346364 h 5680363"/>
              <a:gd name="connsiteX43-37915" fmla="*/ 554237 w 1630849"/>
              <a:gd name="connsiteY43-37916" fmla="*/ 665019 h 5680363"/>
              <a:gd name="connsiteX44-37917" fmla="*/ 568092 w 1630849"/>
              <a:gd name="connsiteY44-37918" fmla="*/ 678873 h 5680363"/>
              <a:gd name="connsiteX45-37919" fmla="*/ 429546 w 1630849"/>
              <a:gd name="connsiteY45-37920" fmla="*/ 581892 h 5680363"/>
              <a:gd name="connsiteX46-37921" fmla="*/ 415693 w 1630849"/>
              <a:gd name="connsiteY46-37922" fmla="*/ 1066800 h 5680363"/>
              <a:gd name="connsiteX47-37923" fmla="*/ 498820 w 1630849"/>
              <a:gd name="connsiteY47-37924" fmla="*/ 1094509 h 5680363"/>
              <a:gd name="connsiteX48-37925" fmla="*/ 609656 w 1630849"/>
              <a:gd name="connsiteY48-37926" fmla="*/ 1108363 h 5680363"/>
              <a:gd name="connsiteX49-37927" fmla="*/ 692784 w 1630849"/>
              <a:gd name="connsiteY49-37928" fmla="*/ 1136072 h 5680363"/>
              <a:gd name="connsiteX50-37929" fmla="*/ 734347 w 1630849"/>
              <a:gd name="connsiteY50-37930" fmla="*/ 1163781 h 5680363"/>
              <a:gd name="connsiteX51-37931" fmla="*/ 817474 w 1630849"/>
              <a:gd name="connsiteY51-37932" fmla="*/ 1191490 h 5680363"/>
              <a:gd name="connsiteX52-37933" fmla="*/ 845184 w 1630849"/>
              <a:gd name="connsiteY52-37934" fmla="*/ 1219200 h 5680363"/>
              <a:gd name="connsiteX53-37935" fmla="*/ 886747 w 1630849"/>
              <a:gd name="connsiteY53-37936" fmla="*/ 1233054 h 5680363"/>
              <a:gd name="connsiteX54-37937" fmla="*/ 1094565 w 1630849"/>
              <a:gd name="connsiteY54-37938" fmla="*/ 1967344 h 5680363"/>
              <a:gd name="connsiteX55-37939" fmla="*/ 942164 w 1630849"/>
              <a:gd name="connsiteY55-37940" fmla="*/ 1454728 h 5680363"/>
              <a:gd name="connsiteX56-37941" fmla="*/ 789765 w 1630849"/>
              <a:gd name="connsiteY56-37942" fmla="*/ 1288472 h 5680363"/>
              <a:gd name="connsiteX57-37943" fmla="*/ 734347 w 1630849"/>
              <a:gd name="connsiteY57-37944" fmla="*/ 1302327 h 5680363"/>
              <a:gd name="connsiteX58-37945" fmla="*/ 526529 w 1630849"/>
              <a:gd name="connsiteY58-37946" fmla="*/ 1288472 h 5680363"/>
              <a:gd name="connsiteX59-37947" fmla="*/ 443402 w 1630849"/>
              <a:gd name="connsiteY59-37948" fmla="*/ 1246909 h 5680363"/>
              <a:gd name="connsiteX60-37949" fmla="*/ 401838 w 1630849"/>
              <a:gd name="connsiteY60-37950" fmla="*/ 1233054 h 5680363"/>
              <a:gd name="connsiteX61-37951" fmla="*/ 360274 w 1630849"/>
              <a:gd name="connsiteY61-37952" fmla="*/ 1191490 h 5680363"/>
              <a:gd name="connsiteX62-37953" fmla="*/ 277147 w 1630849"/>
              <a:gd name="connsiteY62-37954" fmla="*/ 1246909 h 5680363"/>
              <a:gd name="connsiteX63-37955" fmla="*/ 263293 w 1630849"/>
              <a:gd name="connsiteY63-37956" fmla="*/ 1288472 h 5680363"/>
              <a:gd name="connsiteX64-37957" fmla="*/ 207874 w 1630849"/>
              <a:gd name="connsiteY64-37958" fmla="*/ 1371600 h 5680363"/>
              <a:gd name="connsiteX65-37959" fmla="*/ 180165 w 1630849"/>
              <a:gd name="connsiteY65-37960" fmla="*/ 1468581 h 5680363"/>
              <a:gd name="connsiteX66-37961" fmla="*/ 124747 w 1630849"/>
              <a:gd name="connsiteY66-37962" fmla="*/ 1551709 h 5680363"/>
              <a:gd name="connsiteX67-37963" fmla="*/ 69329 w 1630849"/>
              <a:gd name="connsiteY67-37964" fmla="*/ 1717963 h 5680363"/>
              <a:gd name="connsiteX68-37965" fmla="*/ 55474 w 1630849"/>
              <a:gd name="connsiteY68-37966" fmla="*/ 1759527 h 5680363"/>
              <a:gd name="connsiteX69-37967" fmla="*/ 41620 w 1630849"/>
              <a:gd name="connsiteY69-37968" fmla="*/ 1801090 h 5680363"/>
              <a:gd name="connsiteX70-37969" fmla="*/ 27765 w 1630849"/>
              <a:gd name="connsiteY70-37970" fmla="*/ 2064327 h 5680363"/>
              <a:gd name="connsiteX71-37971" fmla="*/ 13911 w 1630849"/>
              <a:gd name="connsiteY71-37972" fmla="*/ 2105890 h 5680363"/>
              <a:gd name="connsiteX72-37973" fmla="*/ 69328 w 1630849"/>
              <a:gd name="connsiteY72-37974" fmla="*/ 2576946 h 5680363"/>
              <a:gd name="connsiteX73-37975" fmla="*/ 56 w 1630849"/>
              <a:gd name="connsiteY73-37976" fmla="*/ 2798618 h 5680363"/>
              <a:gd name="connsiteX74-37977" fmla="*/ 13911 w 1630849"/>
              <a:gd name="connsiteY74-37978" fmla="*/ 2840181 h 5680363"/>
              <a:gd name="connsiteX75-37979" fmla="*/ 83184 w 1630849"/>
              <a:gd name="connsiteY75-37980" fmla="*/ 2854036 h 5680363"/>
              <a:gd name="connsiteX76-37981" fmla="*/ 138602 w 1630849"/>
              <a:gd name="connsiteY76-37982" fmla="*/ 2867890 h 5680363"/>
              <a:gd name="connsiteX77-37983" fmla="*/ 221729 w 1630849"/>
              <a:gd name="connsiteY77-37984" fmla="*/ 2840181 h 5680363"/>
              <a:gd name="connsiteX78-37985" fmla="*/ 277147 w 1630849"/>
              <a:gd name="connsiteY78-37986" fmla="*/ 2812472 h 5680363"/>
              <a:gd name="connsiteX79-37987" fmla="*/ 332565 w 1630849"/>
              <a:gd name="connsiteY79-37988" fmla="*/ 2798618 h 5680363"/>
              <a:gd name="connsiteX80-37989" fmla="*/ 457256 w 1630849"/>
              <a:gd name="connsiteY80-37990" fmla="*/ 2770909 h 5680363"/>
              <a:gd name="connsiteX81-37991" fmla="*/ 471111 w 1630849"/>
              <a:gd name="connsiteY81-37992" fmla="*/ 2729345 h 5680363"/>
              <a:gd name="connsiteX82-37993" fmla="*/ 387984 w 1630849"/>
              <a:gd name="connsiteY82-37994" fmla="*/ 2729345 h 5680363"/>
              <a:gd name="connsiteX83-37995" fmla="*/ 277147 w 1630849"/>
              <a:gd name="connsiteY83-37996" fmla="*/ 2812472 h 5680363"/>
              <a:gd name="connsiteX84-37997" fmla="*/ 221729 w 1630849"/>
              <a:gd name="connsiteY84-37998" fmla="*/ 2895600 h 5680363"/>
              <a:gd name="connsiteX85-37999" fmla="*/ 249438 w 1630849"/>
              <a:gd name="connsiteY85-38000" fmla="*/ 2937163 h 5680363"/>
              <a:gd name="connsiteX86-38001" fmla="*/ 332565 w 1630849"/>
              <a:gd name="connsiteY86-38002" fmla="*/ 2964872 h 5680363"/>
              <a:gd name="connsiteX87-38003" fmla="*/ 512674 w 1630849"/>
              <a:gd name="connsiteY87-38004" fmla="*/ 2951018 h 5680363"/>
              <a:gd name="connsiteX88-38005" fmla="*/ 637365 w 1630849"/>
              <a:gd name="connsiteY88-38006" fmla="*/ 2881746 h 5680363"/>
              <a:gd name="connsiteX89-38007" fmla="*/ 845184 w 1630849"/>
              <a:gd name="connsiteY89-38008" fmla="*/ 2909454 h 5680363"/>
              <a:gd name="connsiteX90-38009" fmla="*/ 623510 w 1630849"/>
              <a:gd name="connsiteY90-38010" fmla="*/ 2770908 h 5680363"/>
              <a:gd name="connsiteX91-38011" fmla="*/ 1011438 w 1630849"/>
              <a:gd name="connsiteY91-38012" fmla="*/ 2923309 h 5680363"/>
              <a:gd name="connsiteX92-38013" fmla="*/ 1011438 w 1630849"/>
              <a:gd name="connsiteY92-38014" fmla="*/ 2563091 h 5680363"/>
              <a:gd name="connsiteX93-38015" fmla="*/ 775911 w 1630849"/>
              <a:gd name="connsiteY93-38016" fmla="*/ 2438401 h 5680363"/>
              <a:gd name="connsiteX94-38017" fmla="*/ 471111 w 1630849"/>
              <a:gd name="connsiteY94-38018" fmla="*/ 2175163 h 5680363"/>
              <a:gd name="connsiteX95-38019" fmla="*/ 1149984 w 1630849"/>
              <a:gd name="connsiteY95-38020" fmla="*/ 2521528 h 5680363"/>
              <a:gd name="connsiteX96-38021" fmla="*/ 1454783 w 1630849"/>
              <a:gd name="connsiteY96-38022" fmla="*/ 1870364 h 5680363"/>
              <a:gd name="connsiteX97-38023" fmla="*/ 1330092 w 1630849"/>
              <a:gd name="connsiteY97-38024" fmla="*/ 1551710 h 5680363"/>
              <a:gd name="connsiteX98-38025" fmla="*/ 1357800 w 1630849"/>
              <a:gd name="connsiteY98-38026" fmla="*/ 1316182 h 5680363"/>
              <a:gd name="connsiteX99-38027" fmla="*/ 1302383 w 1630849"/>
              <a:gd name="connsiteY99-38028" fmla="*/ 1094510 h 5680363"/>
              <a:gd name="connsiteX100-38029" fmla="*/ 997583 w 1630849"/>
              <a:gd name="connsiteY100-38030" fmla="*/ 1039091 h 5680363"/>
              <a:gd name="connsiteX101-38031" fmla="*/ 1260818 w 1630849"/>
              <a:gd name="connsiteY101-38032" fmla="*/ 1080655 h 5680363"/>
              <a:gd name="connsiteX102-38033" fmla="*/ 1399364 w 1630849"/>
              <a:gd name="connsiteY102-38034" fmla="*/ 1357746 h 5680363"/>
              <a:gd name="connsiteX103-38035" fmla="*/ 1537910 w 1630849"/>
              <a:gd name="connsiteY103-38036" fmla="*/ 1302327 h 5680363"/>
              <a:gd name="connsiteX104-38037" fmla="*/ 1399364 w 1630849"/>
              <a:gd name="connsiteY104-38038" fmla="*/ 983673 h 5680363"/>
              <a:gd name="connsiteX105-38039" fmla="*/ 1080710 w 1630849"/>
              <a:gd name="connsiteY105-38040" fmla="*/ 955964 h 5680363"/>
              <a:gd name="connsiteX106-38041" fmla="*/ 1094564 w 1630849"/>
              <a:gd name="connsiteY106-38042" fmla="*/ 858982 h 5680363"/>
              <a:gd name="connsiteX107-38043" fmla="*/ 1025291 w 1630849"/>
              <a:gd name="connsiteY107-38044" fmla="*/ 1052946 h 5680363"/>
              <a:gd name="connsiteX108-38045" fmla="*/ 1191545 w 1630849"/>
              <a:gd name="connsiteY108-38046" fmla="*/ 1634837 h 5680363"/>
              <a:gd name="connsiteX109-38047" fmla="*/ 1177692 w 1630849"/>
              <a:gd name="connsiteY109-38048" fmla="*/ 1371601 h 5680363"/>
              <a:gd name="connsiteX110-38049" fmla="*/ 914455 w 1630849"/>
              <a:gd name="connsiteY110-38050" fmla="*/ 1454727 h 5680363"/>
              <a:gd name="connsiteX111-38051" fmla="*/ 1136128 w 1630849"/>
              <a:gd name="connsiteY111-38052" fmla="*/ 1524001 h 5680363"/>
              <a:gd name="connsiteX112-38053" fmla="*/ 1066855 w 1630849"/>
              <a:gd name="connsiteY112-38054" fmla="*/ 1828801 h 5680363"/>
              <a:gd name="connsiteX113-38055" fmla="*/ 1011437 w 1630849"/>
              <a:gd name="connsiteY113-38056" fmla="*/ 2008910 h 5680363"/>
              <a:gd name="connsiteX114-38057" fmla="*/ 1066855 w 1630849"/>
              <a:gd name="connsiteY114-38058" fmla="*/ 2064328 h 5680363"/>
              <a:gd name="connsiteX115-38059" fmla="*/ 623510 w 1630849"/>
              <a:gd name="connsiteY115-38060" fmla="*/ 1524001 h 5680363"/>
              <a:gd name="connsiteX116-38061" fmla="*/ 748201 w 1630849"/>
              <a:gd name="connsiteY116-38062" fmla="*/ 1648691 h 5680363"/>
              <a:gd name="connsiteX117-38063" fmla="*/ 942166 w 1630849"/>
              <a:gd name="connsiteY117-38064" fmla="*/ 1981200 h 5680363"/>
              <a:gd name="connsiteX118-38065" fmla="*/ 1080710 w 1630849"/>
              <a:gd name="connsiteY118-38066" fmla="*/ 1745673 h 5680363"/>
              <a:gd name="connsiteX119-38067" fmla="*/ 1233110 w 1630849"/>
              <a:gd name="connsiteY119-38068" fmla="*/ 1551710 h 5680363"/>
              <a:gd name="connsiteX120-38069" fmla="*/ 1440927 w 1630849"/>
              <a:gd name="connsiteY120-38070" fmla="*/ 1690255 h 5680363"/>
              <a:gd name="connsiteX121-38071" fmla="*/ 1260818 w 1630849"/>
              <a:gd name="connsiteY121-38072" fmla="*/ 1482437 h 5680363"/>
              <a:gd name="connsiteX122-38073" fmla="*/ 1316237 w 1630849"/>
              <a:gd name="connsiteY122-38074" fmla="*/ 1468582 h 5680363"/>
              <a:gd name="connsiteX123-38075" fmla="*/ 1482493 w 1630849"/>
              <a:gd name="connsiteY123-38076" fmla="*/ 1385456 h 5680363"/>
              <a:gd name="connsiteX124-38077" fmla="*/ 1607183 w 1630849"/>
              <a:gd name="connsiteY124-38078" fmla="*/ 1634837 h 5680363"/>
              <a:gd name="connsiteX125-38079" fmla="*/ 1496346 w 1630849"/>
              <a:gd name="connsiteY125-38080" fmla="*/ 1704110 h 5680363"/>
              <a:gd name="connsiteX126-38081" fmla="*/ 1621037 w 1630849"/>
              <a:gd name="connsiteY126-38082" fmla="*/ 1676401 h 5680363"/>
              <a:gd name="connsiteX127-38083" fmla="*/ 1607184 w 1630849"/>
              <a:gd name="connsiteY127-38084" fmla="*/ 1870364 h 5680363"/>
              <a:gd name="connsiteX128-38085" fmla="*/ 997584 w 1630849"/>
              <a:gd name="connsiteY128-38086" fmla="*/ 1565565 h 5680363"/>
              <a:gd name="connsiteX129-38087" fmla="*/ 1440928 w 1630849"/>
              <a:gd name="connsiteY129-38088" fmla="*/ 1787237 h 5680363"/>
              <a:gd name="connsiteX130-38089" fmla="*/ 1260820 w 1630849"/>
              <a:gd name="connsiteY130-38090" fmla="*/ 2313710 h 5680363"/>
              <a:gd name="connsiteX131-38091" fmla="*/ 1177693 w 1630849"/>
              <a:gd name="connsiteY131-38092" fmla="*/ 2507673 h 5680363"/>
              <a:gd name="connsiteX132-38093" fmla="*/ 1053002 w 1630849"/>
              <a:gd name="connsiteY132-38094" fmla="*/ 2521528 h 5680363"/>
              <a:gd name="connsiteX133-38095" fmla="*/ 1011438 w 1630849"/>
              <a:gd name="connsiteY133-38096" fmla="*/ 3048000 h 5680363"/>
              <a:gd name="connsiteX134-38097" fmla="*/ 291002 w 1630849"/>
              <a:gd name="connsiteY134-38098" fmla="*/ 3034145 h 5680363"/>
              <a:gd name="connsiteX135-38099" fmla="*/ 235584 w 1630849"/>
              <a:gd name="connsiteY135-38100" fmla="*/ 3020290 h 5680363"/>
              <a:gd name="connsiteX136-38101" fmla="*/ 124747 w 1630849"/>
              <a:gd name="connsiteY136-38102" fmla="*/ 3006436 h 5680363"/>
              <a:gd name="connsiteX137-38103" fmla="*/ 83184 w 1630849"/>
              <a:gd name="connsiteY137-38104" fmla="*/ 2895600 h 5680363"/>
              <a:gd name="connsiteX138-38105" fmla="*/ 55474 w 1630849"/>
              <a:gd name="connsiteY138-38106" fmla="*/ 2854036 h 5680363"/>
              <a:gd name="connsiteX139-38107" fmla="*/ 69329 w 1630849"/>
              <a:gd name="connsiteY139-38108" fmla="*/ 2895600 h 5680363"/>
              <a:gd name="connsiteX140-38109" fmla="*/ 83184 w 1630849"/>
              <a:gd name="connsiteY140-38110" fmla="*/ 3255818 h 5680363"/>
              <a:gd name="connsiteX141-38111" fmla="*/ 110893 w 1630849"/>
              <a:gd name="connsiteY141-38112" fmla="*/ 3297381 h 5680363"/>
              <a:gd name="connsiteX142-38113" fmla="*/ 124747 w 1630849"/>
              <a:gd name="connsiteY142-38114" fmla="*/ 3338945 h 5680363"/>
              <a:gd name="connsiteX143-38115" fmla="*/ 138602 w 1630849"/>
              <a:gd name="connsiteY143-38116" fmla="*/ 3574472 h 5680363"/>
              <a:gd name="connsiteX144-38117" fmla="*/ 180165 w 1630849"/>
              <a:gd name="connsiteY144-38118" fmla="*/ 3657600 h 5680363"/>
              <a:gd name="connsiteX145-38119" fmla="*/ 207874 w 1630849"/>
              <a:gd name="connsiteY145-38120" fmla="*/ 3740727 h 5680363"/>
              <a:gd name="connsiteX146-38121" fmla="*/ 263293 w 1630849"/>
              <a:gd name="connsiteY146-38122" fmla="*/ 3810000 h 5680363"/>
              <a:gd name="connsiteX147-38123" fmla="*/ 401838 w 1630849"/>
              <a:gd name="connsiteY147-38124" fmla="*/ 4544290 h 5680363"/>
              <a:gd name="connsiteX148-38125" fmla="*/ 471111 w 1630849"/>
              <a:gd name="connsiteY148-38126" fmla="*/ 5583382 h 5680363"/>
              <a:gd name="connsiteX149-38127" fmla="*/ 443402 w 1630849"/>
              <a:gd name="connsiteY149-38128" fmla="*/ 5181601 h 5680363"/>
              <a:gd name="connsiteX150-38129" fmla="*/ 332565 w 1630849"/>
              <a:gd name="connsiteY150-38130" fmla="*/ 3976254 h 5680363"/>
              <a:gd name="connsiteX151-38131" fmla="*/ 207874 w 1630849"/>
              <a:gd name="connsiteY151-38132" fmla="*/ 5264727 h 5680363"/>
              <a:gd name="connsiteX152-38133" fmla="*/ 166311 w 1630849"/>
              <a:gd name="connsiteY152-38134" fmla="*/ 5541818 h 5680363"/>
              <a:gd name="connsiteX153-38135" fmla="*/ 138602 w 1630849"/>
              <a:gd name="connsiteY153-38136" fmla="*/ 5583381 h 5680363"/>
              <a:gd name="connsiteX154-38137" fmla="*/ 304856 w 1630849"/>
              <a:gd name="connsiteY154-38138" fmla="*/ 5611091 h 5680363"/>
              <a:gd name="connsiteX155-38139" fmla="*/ 706638 w 1630849"/>
              <a:gd name="connsiteY155-38140" fmla="*/ 5597237 h 5680363"/>
              <a:gd name="connsiteX156-38141" fmla="*/ 748202 w 1630849"/>
              <a:gd name="connsiteY156-38142" fmla="*/ 5389419 h 5680363"/>
              <a:gd name="connsiteX157-38143" fmla="*/ 748202 w 1630849"/>
              <a:gd name="connsiteY157-38144" fmla="*/ 3893128 h 5680363"/>
              <a:gd name="connsiteX158-38145" fmla="*/ 706638 w 1630849"/>
              <a:gd name="connsiteY158-38146" fmla="*/ 3075710 h 5680363"/>
              <a:gd name="connsiteX159-38147" fmla="*/ 845184 w 1630849"/>
              <a:gd name="connsiteY159-38148" fmla="*/ 3061855 h 5680363"/>
              <a:gd name="connsiteX160-38149" fmla="*/ 1011438 w 1630849"/>
              <a:gd name="connsiteY160-38150" fmla="*/ 3048001 h 5680363"/>
              <a:gd name="connsiteX161-38151" fmla="*/ 1053002 w 1630849"/>
              <a:gd name="connsiteY161-38152" fmla="*/ 3034146 h 5680363"/>
              <a:gd name="connsiteX162-38153" fmla="*/ 1080711 w 1630849"/>
              <a:gd name="connsiteY162-38154" fmla="*/ 3283528 h 5680363"/>
              <a:gd name="connsiteX163-38155" fmla="*/ 1149984 w 1630849"/>
              <a:gd name="connsiteY163-38156" fmla="*/ 3713020 h 5680363"/>
              <a:gd name="connsiteX164-38157" fmla="*/ 1177694 w 1630849"/>
              <a:gd name="connsiteY164-38158" fmla="*/ 4904510 h 5680363"/>
              <a:gd name="connsiteX165-38159" fmla="*/ 1094564 w 1630849"/>
              <a:gd name="connsiteY165-38160" fmla="*/ 5680363 h 5680363"/>
              <a:gd name="connsiteX0-38161" fmla="*/ 969874 w 1630849"/>
              <a:gd name="connsiteY0-38162" fmla="*/ 304800 h 5680363"/>
              <a:gd name="connsiteX1-38163" fmla="*/ 900602 w 1630849"/>
              <a:gd name="connsiteY1-38164" fmla="*/ 374072 h 5680363"/>
              <a:gd name="connsiteX2-38165" fmla="*/ 1094565 w 1630849"/>
              <a:gd name="connsiteY2-38166" fmla="*/ 277090 h 5680363"/>
              <a:gd name="connsiteX3-38167" fmla="*/ 1122274 w 1630849"/>
              <a:gd name="connsiteY3-38168" fmla="*/ 277090 h 5680363"/>
              <a:gd name="connsiteX4-38169" fmla="*/ 1025293 w 1630849"/>
              <a:gd name="connsiteY4-38170" fmla="*/ 124690 h 5680363"/>
              <a:gd name="connsiteX5-38171" fmla="*/ 956020 w 1630849"/>
              <a:gd name="connsiteY5-38172" fmla="*/ 69272 h 5680363"/>
              <a:gd name="connsiteX6-38173" fmla="*/ 831329 w 1630849"/>
              <a:gd name="connsiteY6-38174" fmla="*/ 0 h 5680363"/>
              <a:gd name="connsiteX7-38175" fmla="*/ 401838 w 1630849"/>
              <a:gd name="connsiteY7-38176" fmla="*/ 13854 h 5680363"/>
              <a:gd name="connsiteX8-38177" fmla="*/ 360274 w 1630849"/>
              <a:gd name="connsiteY8-38178" fmla="*/ 27709 h 5680363"/>
              <a:gd name="connsiteX9-38179" fmla="*/ 318711 w 1630849"/>
              <a:gd name="connsiteY9-38180" fmla="*/ 55418 h 5680363"/>
              <a:gd name="connsiteX10-38181" fmla="*/ 277147 w 1630849"/>
              <a:gd name="connsiteY10-38182" fmla="*/ 96981 h 5680363"/>
              <a:gd name="connsiteX11-38183" fmla="*/ 263293 w 1630849"/>
              <a:gd name="connsiteY11-38184" fmla="*/ 138545 h 5680363"/>
              <a:gd name="connsiteX12-38185" fmla="*/ 180165 w 1630849"/>
              <a:gd name="connsiteY12-38186" fmla="*/ 180109 h 5680363"/>
              <a:gd name="connsiteX13-38187" fmla="*/ 166311 w 1630849"/>
              <a:gd name="connsiteY13-38188" fmla="*/ 346363 h 5680363"/>
              <a:gd name="connsiteX14-38189" fmla="*/ 138602 w 1630849"/>
              <a:gd name="connsiteY14-38190" fmla="*/ 387927 h 5680363"/>
              <a:gd name="connsiteX15-38191" fmla="*/ 97038 w 1630849"/>
              <a:gd name="connsiteY15-38192" fmla="*/ 457200 h 5680363"/>
              <a:gd name="connsiteX16-38193" fmla="*/ 124747 w 1630849"/>
              <a:gd name="connsiteY16-38194" fmla="*/ 498763 h 5680363"/>
              <a:gd name="connsiteX17-38195" fmla="*/ 152456 w 1630849"/>
              <a:gd name="connsiteY17-38196" fmla="*/ 609599 h 5680363"/>
              <a:gd name="connsiteX18-38197" fmla="*/ 194021 w 1630849"/>
              <a:gd name="connsiteY18-38198" fmla="*/ 623454 h 5680363"/>
              <a:gd name="connsiteX19-38199" fmla="*/ 249438 w 1630849"/>
              <a:gd name="connsiteY19-38200" fmla="*/ 678872 h 5680363"/>
              <a:gd name="connsiteX20-38201" fmla="*/ 263293 w 1630849"/>
              <a:gd name="connsiteY20-38202" fmla="*/ 748145 h 5680363"/>
              <a:gd name="connsiteX21-38203" fmla="*/ 374129 w 1630849"/>
              <a:gd name="connsiteY21-38204" fmla="*/ 872836 h 5680363"/>
              <a:gd name="connsiteX22-38205" fmla="*/ 387984 w 1630849"/>
              <a:gd name="connsiteY22-38206" fmla="*/ 942109 h 5680363"/>
              <a:gd name="connsiteX23-38207" fmla="*/ 443401 w 1630849"/>
              <a:gd name="connsiteY23-38208" fmla="*/ 803564 h 5680363"/>
              <a:gd name="connsiteX24-38209" fmla="*/ 415692 w 1630849"/>
              <a:gd name="connsiteY24-38210" fmla="*/ 762001 h 5680363"/>
              <a:gd name="connsiteX25-38211" fmla="*/ 568092 w 1630849"/>
              <a:gd name="connsiteY25-38212" fmla="*/ 637310 h 5680363"/>
              <a:gd name="connsiteX26-38213" fmla="*/ 609655 w 1630849"/>
              <a:gd name="connsiteY26-38214" fmla="*/ 360219 h 5680363"/>
              <a:gd name="connsiteX27-38215" fmla="*/ 775910 w 1630849"/>
              <a:gd name="connsiteY27-38216" fmla="*/ 415637 h 5680363"/>
              <a:gd name="connsiteX28-38217" fmla="*/ 1080710 w 1630849"/>
              <a:gd name="connsiteY28-38218" fmla="*/ 290946 h 5680363"/>
              <a:gd name="connsiteX29-38219" fmla="*/ 1025293 w 1630849"/>
              <a:gd name="connsiteY29-38220" fmla="*/ 152399 h 5680363"/>
              <a:gd name="connsiteX30-38221" fmla="*/ 1011437 w 1630849"/>
              <a:gd name="connsiteY30-38222" fmla="*/ 360219 h 5680363"/>
              <a:gd name="connsiteX31-38223" fmla="*/ 1039146 w 1630849"/>
              <a:gd name="connsiteY31-38224" fmla="*/ 623455 h 5680363"/>
              <a:gd name="connsiteX32-38225" fmla="*/ 1080709 w 1630849"/>
              <a:gd name="connsiteY32-38226" fmla="*/ 845128 h 5680363"/>
              <a:gd name="connsiteX33-38227" fmla="*/ 928310 w 1630849"/>
              <a:gd name="connsiteY33-38228" fmla="*/ 886691 h 5680363"/>
              <a:gd name="connsiteX34-38229" fmla="*/ 1108419 w 1630849"/>
              <a:gd name="connsiteY34-38230" fmla="*/ 955964 h 5680363"/>
              <a:gd name="connsiteX35-38231" fmla="*/ 789764 w 1630849"/>
              <a:gd name="connsiteY35-38232" fmla="*/ 1066801 h 5680363"/>
              <a:gd name="connsiteX36-38233" fmla="*/ 775909 w 1630849"/>
              <a:gd name="connsiteY36-38234" fmla="*/ 1163782 h 5680363"/>
              <a:gd name="connsiteX37-38235" fmla="*/ 1025292 w 1630849"/>
              <a:gd name="connsiteY37-38236" fmla="*/ 1011382 h 5680363"/>
              <a:gd name="connsiteX38-38237" fmla="*/ 1066855 w 1630849"/>
              <a:gd name="connsiteY38-38238" fmla="*/ 845127 h 5680363"/>
              <a:gd name="connsiteX39-38239" fmla="*/ 1011437 w 1630849"/>
              <a:gd name="connsiteY39-38240" fmla="*/ 568037 h 5680363"/>
              <a:gd name="connsiteX40-38241" fmla="*/ 1025292 w 1630849"/>
              <a:gd name="connsiteY40-38242" fmla="*/ 332510 h 5680363"/>
              <a:gd name="connsiteX41-38243" fmla="*/ 734346 w 1630849"/>
              <a:gd name="connsiteY41-38244" fmla="*/ 429491 h 5680363"/>
              <a:gd name="connsiteX42-38245" fmla="*/ 595801 w 1630849"/>
              <a:gd name="connsiteY42-38246" fmla="*/ 346364 h 5680363"/>
              <a:gd name="connsiteX43-38247" fmla="*/ 554237 w 1630849"/>
              <a:gd name="connsiteY43-38248" fmla="*/ 665019 h 5680363"/>
              <a:gd name="connsiteX44-38249" fmla="*/ 568092 w 1630849"/>
              <a:gd name="connsiteY44-38250" fmla="*/ 678873 h 5680363"/>
              <a:gd name="connsiteX45-38251" fmla="*/ 429546 w 1630849"/>
              <a:gd name="connsiteY45-38252" fmla="*/ 581892 h 5680363"/>
              <a:gd name="connsiteX46-38253" fmla="*/ 415693 w 1630849"/>
              <a:gd name="connsiteY46-38254" fmla="*/ 1066800 h 5680363"/>
              <a:gd name="connsiteX47-38255" fmla="*/ 498820 w 1630849"/>
              <a:gd name="connsiteY47-38256" fmla="*/ 1094509 h 5680363"/>
              <a:gd name="connsiteX48-38257" fmla="*/ 609656 w 1630849"/>
              <a:gd name="connsiteY48-38258" fmla="*/ 1108363 h 5680363"/>
              <a:gd name="connsiteX49-38259" fmla="*/ 692784 w 1630849"/>
              <a:gd name="connsiteY49-38260" fmla="*/ 1136072 h 5680363"/>
              <a:gd name="connsiteX50-38261" fmla="*/ 734347 w 1630849"/>
              <a:gd name="connsiteY50-38262" fmla="*/ 1163781 h 5680363"/>
              <a:gd name="connsiteX51-38263" fmla="*/ 817474 w 1630849"/>
              <a:gd name="connsiteY51-38264" fmla="*/ 1191490 h 5680363"/>
              <a:gd name="connsiteX52-38265" fmla="*/ 845184 w 1630849"/>
              <a:gd name="connsiteY52-38266" fmla="*/ 1219200 h 5680363"/>
              <a:gd name="connsiteX53-38267" fmla="*/ 886747 w 1630849"/>
              <a:gd name="connsiteY53-38268" fmla="*/ 1233054 h 5680363"/>
              <a:gd name="connsiteX54-38269" fmla="*/ 1094565 w 1630849"/>
              <a:gd name="connsiteY54-38270" fmla="*/ 1967344 h 5680363"/>
              <a:gd name="connsiteX55-38271" fmla="*/ 942164 w 1630849"/>
              <a:gd name="connsiteY55-38272" fmla="*/ 1454728 h 5680363"/>
              <a:gd name="connsiteX56-38273" fmla="*/ 789765 w 1630849"/>
              <a:gd name="connsiteY56-38274" fmla="*/ 1288472 h 5680363"/>
              <a:gd name="connsiteX57-38275" fmla="*/ 734347 w 1630849"/>
              <a:gd name="connsiteY57-38276" fmla="*/ 1302327 h 5680363"/>
              <a:gd name="connsiteX58-38277" fmla="*/ 526529 w 1630849"/>
              <a:gd name="connsiteY58-38278" fmla="*/ 1288472 h 5680363"/>
              <a:gd name="connsiteX59-38279" fmla="*/ 443402 w 1630849"/>
              <a:gd name="connsiteY59-38280" fmla="*/ 1246909 h 5680363"/>
              <a:gd name="connsiteX60-38281" fmla="*/ 401838 w 1630849"/>
              <a:gd name="connsiteY60-38282" fmla="*/ 1233054 h 5680363"/>
              <a:gd name="connsiteX61-38283" fmla="*/ 360274 w 1630849"/>
              <a:gd name="connsiteY61-38284" fmla="*/ 1191490 h 5680363"/>
              <a:gd name="connsiteX62-38285" fmla="*/ 277147 w 1630849"/>
              <a:gd name="connsiteY62-38286" fmla="*/ 1246909 h 5680363"/>
              <a:gd name="connsiteX63-38287" fmla="*/ 263293 w 1630849"/>
              <a:gd name="connsiteY63-38288" fmla="*/ 1288472 h 5680363"/>
              <a:gd name="connsiteX64-38289" fmla="*/ 207874 w 1630849"/>
              <a:gd name="connsiteY64-38290" fmla="*/ 1371600 h 5680363"/>
              <a:gd name="connsiteX65-38291" fmla="*/ 180165 w 1630849"/>
              <a:gd name="connsiteY65-38292" fmla="*/ 1468581 h 5680363"/>
              <a:gd name="connsiteX66-38293" fmla="*/ 124747 w 1630849"/>
              <a:gd name="connsiteY66-38294" fmla="*/ 1551709 h 5680363"/>
              <a:gd name="connsiteX67-38295" fmla="*/ 69329 w 1630849"/>
              <a:gd name="connsiteY67-38296" fmla="*/ 1717963 h 5680363"/>
              <a:gd name="connsiteX68-38297" fmla="*/ 55474 w 1630849"/>
              <a:gd name="connsiteY68-38298" fmla="*/ 1759527 h 5680363"/>
              <a:gd name="connsiteX69-38299" fmla="*/ 41620 w 1630849"/>
              <a:gd name="connsiteY69-38300" fmla="*/ 1801090 h 5680363"/>
              <a:gd name="connsiteX70-38301" fmla="*/ 27765 w 1630849"/>
              <a:gd name="connsiteY70-38302" fmla="*/ 2064327 h 5680363"/>
              <a:gd name="connsiteX71-38303" fmla="*/ 13911 w 1630849"/>
              <a:gd name="connsiteY71-38304" fmla="*/ 2105890 h 5680363"/>
              <a:gd name="connsiteX72-38305" fmla="*/ 69328 w 1630849"/>
              <a:gd name="connsiteY72-38306" fmla="*/ 2576946 h 5680363"/>
              <a:gd name="connsiteX73-38307" fmla="*/ 56 w 1630849"/>
              <a:gd name="connsiteY73-38308" fmla="*/ 2798618 h 5680363"/>
              <a:gd name="connsiteX74-38309" fmla="*/ 13911 w 1630849"/>
              <a:gd name="connsiteY74-38310" fmla="*/ 2840181 h 5680363"/>
              <a:gd name="connsiteX75-38311" fmla="*/ 83184 w 1630849"/>
              <a:gd name="connsiteY75-38312" fmla="*/ 2854036 h 5680363"/>
              <a:gd name="connsiteX76-38313" fmla="*/ 138602 w 1630849"/>
              <a:gd name="connsiteY76-38314" fmla="*/ 2867890 h 5680363"/>
              <a:gd name="connsiteX77-38315" fmla="*/ 221729 w 1630849"/>
              <a:gd name="connsiteY77-38316" fmla="*/ 2840181 h 5680363"/>
              <a:gd name="connsiteX78-38317" fmla="*/ 277147 w 1630849"/>
              <a:gd name="connsiteY78-38318" fmla="*/ 2812472 h 5680363"/>
              <a:gd name="connsiteX79-38319" fmla="*/ 332565 w 1630849"/>
              <a:gd name="connsiteY79-38320" fmla="*/ 2798618 h 5680363"/>
              <a:gd name="connsiteX80-38321" fmla="*/ 457256 w 1630849"/>
              <a:gd name="connsiteY80-38322" fmla="*/ 2770909 h 5680363"/>
              <a:gd name="connsiteX81-38323" fmla="*/ 471111 w 1630849"/>
              <a:gd name="connsiteY81-38324" fmla="*/ 2729345 h 5680363"/>
              <a:gd name="connsiteX82-38325" fmla="*/ 387984 w 1630849"/>
              <a:gd name="connsiteY82-38326" fmla="*/ 2729345 h 5680363"/>
              <a:gd name="connsiteX83-38327" fmla="*/ 277147 w 1630849"/>
              <a:gd name="connsiteY83-38328" fmla="*/ 2812472 h 5680363"/>
              <a:gd name="connsiteX84-38329" fmla="*/ 221729 w 1630849"/>
              <a:gd name="connsiteY84-38330" fmla="*/ 2895600 h 5680363"/>
              <a:gd name="connsiteX85-38331" fmla="*/ 249438 w 1630849"/>
              <a:gd name="connsiteY85-38332" fmla="*/ 2937163 h 5680363"/>
              <a:gd name="connsiteX86-38333" fmla="*/ 332565 w 1630849"/>
              <a:gd name="connsiteY86-38334" fmla="*/ 2964872 h 5680363"/>
              <a:gd name="connsiteX87-38335" fmla="*/ 512674 w 1630849"/>
              <a:gd name="connsiteY87-38336" fmla="*/ 2951018 h 5680363"/>
              <a:gd name="connsiteX88-38337" fmla="*/ 637365 w 1630849"/>
              <a:gd name="connsiteY88-38338" fmla="*/ 2881746 h 5680363"/>
              <a:gd name="connsiteX89-38339" fmla="*/ 845184 w 1630849"/>
              <a:gd name="connsiteY89-38340" fmla="*/ 2909454 h 5680363"/>
              <a:gd name="connsiteX90-38341" fmla="*/ 623510 w 1630849"/>
              <a:gd name="connsiteY90-38342" fmla="*/ 2770908 h 5680363"/>
              <a:gd name="connsiteX91-38343" fmla="*/ 1011438 w 1630849"/>
              <a:gd name="connsiteY91-38344" fmla="*/ 2923309 h 5680363"/>
              <a:gd name="connsiteX92-38345" fmla="*/ 1011438 w 1630849"/>
              <a:gd name="connsiteY92-38346" fmla="*/ 2563091 h 5680363"/>
              <a:gd name="connsiteX93-38347" fmla="*/ 775911 w 1630849"/>
              <a:gd name="connsiteY93-38348" fmla="*/ 2438401 h 5680363"/>
              <a:gd name="connsiteX94-38349" fmla="*/ 471111 w 1630849"/>
              <a:gd name="connsiteY94-38350" fmla="*/ 2175163 h 5680363"/>
              <a:gd name="connsiteX95-38351" fmla="*/ 1149984 w 1630849"/>
              <a:gd name="connsiteY95-38352" fmla="*/ 2521528 h 5680363"/>
              <a:gd name="connsiteX96-38353" fmla="*/ 1454783 w 1630849"/>
              <a:gd name="connsiteY96-38354" fmla="*/ 1870364 h 5680363"/>
              <a:gd name="connsiteX97-38355" fmla="*/ 1330092 w 1630849"/>
              <a:gd name="connsiteY97-38356" fmla="*/ 1551710 h 5680363"/>
              <a:gd name="connsiteX98-38357" fmla="*/ 1357800 w 1630849"/>
              <a:gd name="connsiteY98-38358" fmla="*/ 1316182 h 5680363"/>
              <a:gd name="connsiteX99-38359" fmla="*/ 1302383 w 1630849"/>
              <a:gd name="connsiteY99-38360" fmla="*/ 1094510 h 5680363"/>
              <a:gd name="connsiteX100-38361" fmla="*/ 997583 w 1630849"/>
              <a:gd name="connsiteY100-38362" fmla="*/ 1039091 h 5680363"/>
              <a:gd name="connsiteX101-38363" fmla="*/ 1260818 w 1630849"/>
              <a:gd name="connsiteY101-38364" fmla="*/ 1080655 h 5680363"/>
              <a:gd name="connsiteX102-38365" fmla="*/ 1399364 w 1630849"/>
              <a:gd name="connsiteY102-38366" fmla="*/ 1357746 h 5680363"/>
              <a:gd name="connsiteX103-38367" fmla="*/ 1537910 w 1630849"/>
              <a:gd name="connsiteY103-38368" fmla="*/ 1302327 h 5680363"/>
              <a:gd name="connsiteX104-38369" fmla="*/ 1399364 w 1630849"/>
              <a:gd name="connsiteY104-38370" fmla="*/ 983673 h 5680363"/>
              <a:gd name="connsiteX105-38371" fmla="*/ 1080710 w 1630849"/>
              <a:gd name="connsiteY105-38372" fmla="*/ 955964 h 5680363"/>
              <a:gd name="connsiteX106-38373" fmla="*/ 1094564 w 1630849"/>
              <a:gd name="connsiteY106-38374" fmla="*/ 858982 h 5680363"/>
              <a:gd name="connsiteX107-38375" fmla="*/ 1025291 w 1630849"/>
              <a:gd name="connsiteY107-38376" fmla="*/ 1052946 h 5680363"/>
              <a:gd name="connsiteX108-38377" fmla="*/ 1191545 w 1630849"/>
              <a:gd name="connsiteY108-38378" fmla="*/ 1634837 h 5680363"/>
              <a:gd name="connsiteX109-38379" fmla="*/ 1177692 w 1630849"/>
              <a:gd name="connsiteY109-38380" fmla="*/ 1371601 h 5680363"/>
              <a:gd name="connsiteX110-38381" fmla="*/ 914455 w 1630849"/>
              <a:gd name="connsiteY110-38382" fmla="*/ 1454727 h 5680363"/>
              <a:gd name="connsiteX111-38383" fmla="*/ 1136128 w 1630849"/>
              <a:gd name="connsiteY111-38384" fmla="*/ 1524001 h 5680363"/>
              <a:gd name="connsiteX112-38385" fmla="*/ 1066855 w 1630849"/>
              <a:gd name="connsiteY112-38386" fmla="*/ 1828801 h 5680363"/>
              <a:gd name="connsiteX113-38387" fmla="*/ 1011437 w 1630849"/>
              <a:gd name="connsiteY113-38388" fmla="*/ 2008910 h 5680363"/>
              <a:gd name="connsiteX114-38389" fmla="*/ 1066855 w 1630849"/>
              <a:gd name="connsiteY114-38390" fmla="*/ 2064328 h 5680363"/>
              <a:gd name="connsiteX115-38391" fmla="*/ 623510 w 1630849"/>
              <a:gd name="connsiteY115-38392" fmla="*/ 1524001 h 5680363"/>
              <a:gd name="connsiteX116-38393" fmla="*/ 748201 w 1630849"/>
              <a:gd name="connsiteY116-38394" fmla="*/ 1648691 h 5680363"/>
              <a:gd name="connsiteX117-38395" fmla="*/ 942166 w 1630849"/>
              <a:gd name="connsiteY117-38396" fmla="*/ 1981200 h 5680363"/>
              <a:gd name="connsiteX118-38397" fmla="*/ 1080710 w 1630849"/>
              <a:gd name="connsiteY118-38398" fmla="*/ 1745673 h 5680363"/>
              <a:gd name="connsiteX119-38399" fmla="*/ 1233110 w 1630849"/>
              <a:gd name="connsiteY119-38400" fmla="*/ 1551710 h 5680363"/>
              <a:gd name="connsiteX120-38401" fmla="*/ 1440927 w 1630849"/>
              <a:gd name="connsiteY120-38402" fmla="*/ 1690255 h 5680363"/>
              <a:gd name="connsiteX121-38403" fmla="*/ 1260818 w 1630849"/>
              <a:gd name="connsiteY121-38404" fmla="*/ 1482437 h 5680363"/>
              <a:gd name="connsiteX122-38405" fmla="*/ 1316237 w 1630849"/>
              <a:gd name="connsiteY122-38406" fmla="*/ 1468582 h 5680363"/>
              <a:gd name="connsiteX123-38407" fmla="*/ 1482493 w 1630849"/>
              <a:gd name="connsiteY123-38408" fmla="*/ 1385456 h 5680363"/>
              <a:gd name="connsiteX124-38409" fmla="*/ 1607183 w 1630849"/>
              <a:gd name="connsiteY124-38410" fmla="*/ 1634837 h 5680363"/>
              <a:gd name="connsiteX125-38411" fmla="*/ 1496346 w 1630849"/>
              <a:gd name="connsiteY125-38412" fmla="*/ 1704110 h 5680363"/>
              <a:gd name="connsiteX126-38413" fmla="*/ 1621037 w 1630849"/>
              <a:gd name="connsiteY126-38414" fmla="*/ 1676401 h 5680363"/>
              <a:gd name="connsiteX127-38415" fmla="*/ 1607184 w 1630849"/>
              <a:gd name="connsiteY127-38416" fmla="*/ 1870364 h 5680363"/>
              <a:gd name="connsiteX128-38417" fmla="*/ 997584 w 1630849"/>
              <a:gd name="connsiteY128-38418" fmla="*/ 1565565 h 5680363"/>
              <a:gd name="connsiteX129-38419" fmla="*/ 1440928 w 1630849"/>
              <a:gd name="connsiteY129-38420" fmla="*/ 1787237 h 5680363"/>
              <a:gd name="connsiteX130-38421" fmla="*/ 1260820 w 1630849"/>
              <a:gd name="connsiteY130-38422" fmla="*/ 2313710 h 5680363"/>
              <a:gd name="connsiteX131-38423" fmla="*/ 1177693 w 1630849"/>
              <a:gd name="connsiteY131-38424" fmla="*/ 2507673 h 5680363"/>
              <a:gd name="connsiteX132-38425" fmla="*/ 1053002 w 1630849"/>
              <a:gd name="connsiteY132-38426" fmla="*/ 2521528 h 5680363"/>
              <a:gd name="connsiteX133-38427" fmla="*/ 1011438 w 1630849"/>
              <a:gd name="connsiteY133-38428" fmla="*/ 3048000 h 5680363"/>
              <a:gd name="connsiteX134-38429" fmla="*/ 291002 w 1630849"/>
              <a:gd name="connsiteY134-38430" fmla="*/ 3034145 h 5680363"/>
              <a:gd name="connsiteX135-38431" fmla="*/ 235584 w 1630849"/>
              <a:gd name="connsiteY135-38432" fmla="*/ 3020290 h 5680363"/>
              <a:gd name="connsiteX136-38433" fmla="*/ 124747 w 1630849"/>
              <a:gd name="connsiteY136-38434" fmla="*/ 3006436 h 5680363"/>
              <a:gd name="connsiteX137-38435" fmla="*/ 83184 w 1630849"/>
              <a:gd name="connsiteY137-38436" fmla="*/ 2895600 h 5680363"/>
              <a:gd name="connsiteX138-38437" fmla="*/ 55474 w 1630849"/>
              <a:gd name="connsiteY138-38438" fmla="*/ 2854036 h 5680363"/>
              <a:gd name="connsiteX139-38439" fmla="*/ 69329 w 1630849"/>
              <a:gd name="connsiteY139-38440" fmla="*/ 2895600 h 5680363"/>
              <a:gd name="connsiteX140-38441" fmla="*/ 83184 w 1630849"/>
              <a:gd name="connsiteY140-38442" fmla="*/ 3255818 h 5680363"/>
              <a:gd name="connsiteX141-38443" fmla="*/ 110893 w 1630849"/>
              <a:gd name="connsiteY141-38444" fmla="*/ 3297381 h 5680363"/>
              <a:gd name="connsiteX142-38445" fmla="*/ 124747 w 1630849"/>
              <a:gd name="connsiteY142-38446" fmla="*/ 3338945 h 5680363"/>
              <a:gd name="connsiteX143-38447" fmla="*/ 138602 w 1630849"/>
              <a:gd name="connsiteY143-38448" fmla="*/ 3574472 h 5680363"/>
              <a:gd name="connsiteX144-38449" fmla="*/ 180165 w 1630849"/>
              <a:gd name="connsiteY144-38450" fmla="*/ 3657600 h 5680363"/>
              <a:gd name="connsiteX145-38451" fmla="*/ 207874 w 1630849"/>
              <a:gd name="connsiteY145-38452" fmla="*/ 3740727 h 5680363"/>
              <a:gd name="connsiteX146-38453" fmla="*/ 263293 w 1630849"/>
              <a:gd name="connsiteY146-38454" fmla="*/ 3810000 h 5680363"/>
              <a:gd name="connsiteX147-38455" fmla="*/ 401838 w 1630849"/>
              <a:gd name="connsiteY147-38456" fmla="*/ 4544290 h 5680363"/>
              <a:gd name="connsiteX148-38457" fmla="*/ 471111 w 1630849"/>
              <a:gd name="connsiteY148-38458" fmla="*/ 5583382 h 5680363"/>
              <a:gd name="connsiteX149-38459" fmla="*/ 443402 w 1630849"/>
              <a:gd name="connsiteY149-38460" fmla="*/ 5181601 h 5680363"/>
              <a:gd name="connsiteX150-38461" fmla="*/ 332565 w 1630849"/>
              <a:gd name="connsiteY150-38462" fmla="*/ 3976254 h 5680363"/>
              <a:gd name="connsiteX151-38463" fmla="*/ 207874 w 1630849"/>
              <a:gd name="connsiteY151-38464" fmla="*/ 5264727 h 5680363"/>
              <a:gd name="connsiteX152-38465" fmla="*/ 166311 w 1630849"/>
              <a:gd name="connsiteY152-38466" fmla="*/ 5541818 h 5680363"/>
              <a:gd name="connsiteX153-38467" fmla="*/ 138602 w 1630849"/>
              <a:gd name="connsiteY153-38468" fmla="*/ 5583381 h 5680363"/>
              <a:gd name="connsiteX154-38469" fmla="*/ 304856 w 1630849"/>
              <a:gd name="connsiteY154-38470" fmla="*/ 5611091 h 5680363"/>
              <a:gd name="connsiteX155-38471" fmla="*/ 706638 w 1630849"/>
              <a:gd name="connsiteY155-38472" fmla="*/ 5597237 h 5680363"/>
              <a:gd name="connsiteX156-38473" fmla="*/ 748202 w 1630849"/>
              <a:gd name="connsiteY156-38474" fmla="*/ 5389419 h 5680363"/>
              <a:gd name="connsiteX157-38475" fmla="*/ 748202 w 1630849"/>
              <a:gd name="connsiteY157-38476" fmla="*/ 3893128 h 5680363"/>
              <a:gd name="connsiteX158-38477" fmla="*/ 706638 w 1630849"/>
              <a:gd name="connsiteY158-38478" fmla="*/ 3075710 h 5680363"/>
              <a:gd name="connsiteX159-38479" fmla="*/ 845184 w 1630849"/>
              <a:gd name="connsiteY159-38480" fmla="*/ 3061855 h 5680363"/>
              <a:gd name="connsiteX160-38481" fmla="*/ 1011438 w 1630849"/>
              <a:gd name="connsiteY160-38482" fmla="*/ 3048001 h 5680363"/>
              <a:gd name="connsiteX161-38483" fmla="*/ 1053002 w 1630849"/>
              <a:gd name="connsiteY161-38484" fmla="*/ 3034146 h 5680363"/>
              <a:gd name="connsiteX162-38485" fmla="*/ 1080711 w 1630849"/>
              <a:gd name="connsiteY162-38486" fmla="*/ 3283528 h 5680363"/>
              <a:gd name="connsiteX163-38487" fmla="*/ 1149984 w 1630849"/>
              <a:gd name="connsiteY163-38488" fmla="*/ 3713020 h 5680363"/>
              <a:gd name="connsiteX164-38489" fmla="*/ 1177694 w 1630849"/>
              <a:gd name="connsiteY164-38490" fmla="*/ 4904510 h 5680363"/>
              <a:gd name="connsiteX165-38491" fmla="*/ 1094564 w 1630849"/>
              <a:gd name="connsiteY165-38492" fmla="*/ 5680363 h 5680363"/>
              <a:gd name="connsiteX0-38493" fmla="*/ 969874 w 1630849"/>
              <a:gd name="connsiteY0-38494" fmla="*/ 304800 h 5680363"/>
              <a:gd name="connsiteX1-38495" fmla="*/ 900602 w 1630849"/>
              <a:gd name="connsiteY1-38496" fmla="*/ 374072 h 5680363"/>
              <a:gd name="connsiteX2-38497" fmla="*/ 1094565 w 1630849"/>
              <a:gd name="connsiteY2-38498" fmla="*/ 277090 h 5680363"/>
              <a:gd name="connsiteX3-38499" fmla="*/ 1122274 w 1630849"/>
              <a:gd name="connsiteY3-38500" fmla="*/ 277090 h 5680363"/>
              <a:gd name="connsiteX4-38501" fmla="*/ 1025293 w 1630849"/>
              <a:gd name="connsiteY4-38502" fmla="*/ 124690 h 5680363"/>
              <a:gd name="connsiteX5-38503" fmla="*/ 956020 w 1630849"/>
              <a:gd name="connsiteY5-38504" fmla="*/ 69272 h 5680363"/>
              <a:gd name="connsiteX6-38505" fmla="*/ 831329 w 1630849"/>
              <a:gd name="connsiteY6-38506" fmla="*/ 0 h 5680363"/>
              <a:gd name="connsiteX7-38507" fmla="*/ 401838 w 1630849"/>
              <a:gd name="connsiteY7-38508" fmla="*/ 13854 h 5680363"/>
              <a:gd name="connsiteX8-38509" fmla="*/ 360274 w 1630849"/>
              <a:gd name="connsiteY8-38510" fmla="*/ 27709 h 5680363"/>
              <a:gd name="connsiteX9-38511" fmla="*/ 318711 w 1630849"/>
              <a:gd name="connsiteY9-38512" fmla="*/ 55418 h 5680363"/>
              <a:gd name="connsiteX10-38513" fmla="*/ 277147 w 1630849"/>
              <a:gd name="connsiteY10-38514" fmla="*/ 96981 h 5680363"/>
              <a:gd name="connsiteX11-38515" fmla="*/ 263293 w 1630849"/>
              <a:gd name="connsiteY11-38516" fmla="*/ 138545 h 5680363"/>
              <a:gd name="connsiteX12-38517" fmla="*/ 180165 w 1630849"/>
              <a:gd name="connsiteY12-38518" fmla="*/ 180109 h 5680363"/>
              <a:gd name="connsiteX13-38519" fmla="*/ 166311 w 1630849"/>
              <a:gd name="connsiteY13-38520" fmla="*/ 346363 h 5680363"/>
              <a:gd name="connsiteX14-38521" fmla="*/ 138602 w 1630849"/>
              <a:gd name="connsiteY14-38522" fmla="*/ 387927 h 5680363"/>
              <a:gd name="connsiteX15-38523" fmla="*/ 97038 w 1630849"/>
              <a:gd name="connsiteY15-38524" fmla="*/ 457200 h 5680363"/>
              <a:gd name="connsiteX16-38525" fmla="*/ 124747 w 1630849"/>
              <a:gd name="connsiteY16-38526" fmla="*/ 498763 h 5680363"/>
              <a:gd name="connsiteX17-38527" fmla="*/ 152456 w 1630849"/>
              <a:gd name="connsiteY17-38528" fmla="*/ 609599 h 5680363"/>
              <a:gd name="connsiteX18-38529" fmla="*/ 194021 w 1630849"/>
              <a:gd name="connsiteY18-38530" fmla="*/ 623454 h 5680363"/>
              <a:gd name="connsiteX19-38531" fmla="*/ 249438 w 1630849"/>
              <a:gd name="connsiteY19-38532" fmla="*/ 789708 h 5680363"/>
              <a:gd name="connsiteX20-38533" fmla="*/ 263293 w 1630849"/>
              <a:gd name="connsiteY20-38534" fmla="*/ 748145 h 5680363"/>
              <a:gd name="connsiteX21-38535" fmla="*/ 374129 w 1630849"/>
              <a:gd name="connsiteY21-38536" fmla="*/ 872836 h 5680363"/>
              <a:gd name="connsiteX22-38537" fmla="*/ 387984 w 1630849"/>
              <a:gd name="connsiteY22-38538" fmla="*/ 942109 h 5680363"/>
              <a:gd name="connsiteX23-38539" fmla="*/ 443401 w 1630849"/>
              <a:gd name="connsiteY23-38540" fmla="*/ 803564 h 5680363"/>
              <a:gd name="connsiteX24-38541" fmla="*/ 415692 w 1630849"/>
              <a:gd name="connsiteY24-38542" fmla="*/ 762001 h 5680363"/>
              <a:gd name="connsiteX25-38543" fmla="*/ 568092 w 1630849"/>
              <a:gd name="connsiteY25-38544" fmla="*/ 637310 h 5680363"/>
              <a:gd name="connsiteX26-38545" fmla="*/ 609655 w 1630849"/>
              <a:gd name="connsiteY26-38546" fmla="*/ 360219 h 5680363"/>
              <a:gd name="connsiteX27-38547" fmla="*/ 775910 w 1630849"/>
              <a:gd name="connsiteY27-38548" fmla="*/ 415637 h 5680363"/>
              <a:gd name="connsiteX28-38549" fmla="*/ 1080710 w 1630849"/>
              <a:gd name="connsiteY28-38550" fmla="*/ 290946 h 5680363"/>
              <a:gd name="connsiteX29-38551" fmla="*/ 1025293 w 1630849"/>
              <a:gd name="connsiteY29-38552" fmla="*/ 152399 h 5680363"/>
              <a:gd name="connsiteX30-38553" fmla="*/ 1011437 w 1630849"/>
              <a:gd name="connsiteY30-38554" fmla="*/ 360219 h 5680363"/>
              <a:gd name="connsiteX31-38555" fmla="*/ 1039146 w 1630849"/>
              <a:gd name="connsiteY31-38556" fmla="*/ 623455 h 5680363"/>
              <a:gd name="connsiteX32-38557" fmla="*/ 1080709 w 1630849"/>
              <a:gd name="connsiteY32-38558" fmla="*/ 845128 h 5680363"/>
              <a:gd name="connsiteX33-38559" fmla="*/ 928310 w 1630849"/>
              <a:gd name="connsiteY33-38560" fmla="*/ 886691 h 5680363"/>
              <a:gd name="connsiteX34-38561" fmla="*/ 1108419 w 1630849"/>
              <a:gd name="connsiteY34-38562" fmla="*/ 955964 h 5680363"/>
              <a:gd name="connsiteX35-38563" fmla="*/ 789764 w 1630849"/>
              <a:gd name="connsiteY35-38564" fmla="*/ 1066801 h 5680363"/>
              <a:gd name="connsiteX36-38565" fmla="*/ 775909 w 1630849"/>
              <a:gd name="connsiteY36-38566" fmla="*/ 1163782 h 5680363"/>
              <a:gd name="connsiteX37-38567" fmla="*/ 1025292 w 1630849"/>
              <a:gd name="connsiteY37-38568" fmla="*/ 1011382 h 5680363"/>
              <a:gd name="connsiteX38-38569" fmla="*/ 1066855 w 1630849"/>
              <a:gd name="connsiteY38-38570" fmla="*/ 845127 h 5680363"/>
              <a:gd name="connsiteX39-38571" fmla="*/ 1011437 w 1630849"/>
              <a:gd name="connsiteY39-38572" fmla="*/ 568037 h 5680363"/>
              <a:gd name="connsiteX40-38573" fmla="*/ 1025292 w 1630849"/>
              <a:gd name="connsiteY40-38574" fmla="*/ 332510 h 5680363"/>
              <a:gd name="connsiteX41-38575" fmla="*/ 734346 w 1630849"/>
              <a:gd name="connsiteY41-38576" fmla="*/ 429491 h 5680363"/>
              <a:gd name="connsiteX42-38577" fmla="*/ 595801 w 1630849"/>
              <a:gd name="connsiteY42-38578" fmla="*/ 346364 h 5680363"/>
              <a:gd name="connsiteX43-38579" fmla="*/ 554237 w 1630849"/>
              <a:gd name="connsiteY43-38580" fmla="*/ 665019 h 5680363"/>
              <a:gd name="connsiteX44-38581" fmla="*/ 568092 w 1630849"/>
              <a:gd name="connsiteY44-38582" fmla="*/ 678873 h 5680363"/>
              <a:gd name="connsiteX45-38583" fmla="*/ 429546 w 1630849"/>
              <a:gd name="connsiteY45-38584" fmla="*/ 581892 h 5680363"/>
              <a:gd name="connsiteX46-38585" fmla="*/ 415693 w 1630849"/>
              <a:gd name="connsiteY46-38586" fmla="*/ 1066800 h 5680363"/>
              <a:gd name="connsiteX47-38587" fmla="*/ 498820 w 1630849"/>
              <a:gd name="connsiteY47-38588" fmla="*/ 1094509 h 5680363"/>
              <a:gd name="connsiteX48-38589" fmla="*/ 609656 w 1630849"/>
              <a:gd name="connsiteY48-38590" fmla="*/ 1108363 h 5680363"/>
              <a:gd name="connsiteX49-38591" fmla="*/ 692784 w 1630849"/>
              <a:gd name="connsiteY49-38592" fmla="*/ 1136072 h 5680363"/>
              <a:gd name="connsiteX50-38593" fmla="*/ 734347 w 1630849"/>
              <a:gd name="connsiteY50-38594" fmla="*/ 1163781 h 5680363"/>
              <a:gd name="connsiteX51-38595" fmla="*/ 817474 w 1630849"/>
              <a:gd name="connsiteY51-38596" fmla="*/ 1191490 h 5680363"/>
              <a:gd name="connsiteX52-38597" fmla="*/ 845184 w 1630849"/>
              <a:gd name="connsiteY52-38598" fmla="*/ 1219200 h 5680363"/>
              <a:gd name="connsiteX53-38599" fmla="*/ 886747 w 1630849"/>
              <a:gd name="connsiteY53-38600" fmla="*/ 1233054 h 5680363"/>
              <a:gd name="connsiteX54-38601" fmla="*/ 1094565 w 1630849"/>
              <a:gd name="connsiteY54-38602" fmla="*/ 1967344 h 5680363"/>
              <a:gd name="connsiteX55-38603" fmla="*/ 942164 w 1630849"/>
              <a:gd name="connsiteY55-38604" fmla="*/ 1454728 h 5680363"/>
              <a:gd name="connsiteX56-38605" fmla="*/ 789765 w 1630849"/>
              <a:gd name="connsiteY56-38606" fmla="*/ 1288472 h 5680363"/>
              <a:gd name="connsiteX57-38607" fmla="*/ 734347 w 1630849"/>
              <a:gd name="connsiteY57-38608" fmla="*/ 1302327 h 5680363"/>
              <a:gd name="connsiteX58-38609" fmla="*/ 526529 w 1630849"/>
              <a:gd name="connsiteY58-38610" fmla="*/ 1288472 h 5680363"/>
              <a:gd name="connsiteX59-38611" fmla="*/ 443402 w 1630849"/>
              <a:gd name="connsiteY59-38612" fmla="*/ 1246909 h 5680363"/>
              <a:gd name="connsiteX60-38613" fmla="*/ 401838 w 1630849"/>
              <a:gd name="connsiteY60-38614" fmla="*/ 1233054 h 5680363"/>
              <a:gd name="connsiteX61-38615" fmla="*/ 360274 w 1630849"/>
              <a:gd name="connsiteY61-38616" fmla="*/ 1191490 h 5680363"/>
              <a:gd name="connsiteX62-38617" fmla="*/ 277147 w 1630849"/>
              <a:gd name="connsiteY62-38618" fmla="*/ 1246909 h 5680363"/>
              <a:gd name="connsiteX63-38619" fmla="*/ 263293 w 1630849"/>
              <a:gd name="connsiteY63-38620" fmla="*/ 1288472 h 5680363"/>
              <a:gd name="connsiteX64-38621" fmla="*/ 207874 w 1630849"/>
              <a:gd name="connsiteY64-38622" fmla="*/ 1371600 h 5680363"/>
              <a:gd name="connsiteX65-38623" fmla="*/ 180165 w 1630849"/>
              <a:gd name="connsiteY65-38624" fmla="*/ 1468581 h 5680363"/>
              <a:gd name="connsiteX66-38625" fmla="*/ 124747 w 1630849"/>
              <a:gd name="connsiteY66-38626" fmla="*/ 1551709 h 5680363"/>
              <a:gd name="connsiteX67-38627" fmla="*/ 69329 w 1630849"/>
              <a:gd name="connsiteY67-38628" fmla="*/ 1717963 h 5680363"/>
              <a:gd name="connsiteX68-38629" fmla="*/ 55474 w 1630849"/>
              <a:gd name="connsiteY68-38630" fmla="*/ 1759527 h 5680363"/>
              <a:gd name="connsiteX69-38631" fmla="*/ 41620 w 1630849"/>
              <a:gd name="connsiteY69-38632" fmla="*/ 1801090 h 5680363"/>
              <a:gd name="connsiteX70-38633" fmla="*/ 27765 w 1630849"/>
              <a:gd name="connsiteY70-38634" fmla="*/ 2064327 h 5680363"/>
              <a:gd name="connsiteX71-38635" fmla="*/ 13911 w 1630849"/>
              <a:gd name="connsiteY71-38636" fmla="*/ 2105890 h 5680363"/>
              <a:gd name="connsiteX72-38637" fmla="*/ 69328 w 1630849"/>
              <a:gd name="connsiteY72-38638" fmla="*/ 2576946 h 5680363"/>
              <a:gd name="connsiteX73-38639" fmla="*/ 56 w 1630849"/>
              <a:gd name="connsiteY73-38640" fmla="*/ 2798618 h 5680363"/>
              <a:gd name="connsiteX74-38641" fmla="*/ 13911 w 1630849"/>
              <a:gd name="connsiteY74-38642" fmla="*/ 2840181 h 5680363"/>
              <a:gd name="connsiteX75-38643" fmla="*/ 83184 w 1630849"/>
              <a:gd name="connsiteY75-38644" fmla="*/ 2854036 h 5680363"/>
              <a:gd name="connsiteX76-38645" fmla="*/ 138602 w 1630849"/>
              <a:gd name="connsiteY76-38646" fmla="*/ 2867890 h 5680363"/>
              <a:gd name="connsiteX77-38647" fmla="*/ 221729 w 1630849"/>
              <a:gd name="connsiteY77-38648" fmla="*/ 2840181 h 5680363"/>
              <a:gd name="connsiteX78-38649" fmla="*/ 277147 w 1630849"/>
              <a:gd name="connsiteY78-38650" fmla="*/ 2812472 h 5680363"/>
              <a:gd name="connsiteX79-38651" fmla="*/ 332565 w 1630849"/>
              <a:gd name="connsiteY79-38652" fmla="*/ 2798618 h 5680363"/>
              <a:gd name="connsiteX80-38653" fmla="*/ 457256 w 1630849"/>
              <a:gd name="connsiteY80-38654" fmla="*/ 2770909 h 5680363"/>
              <a:gd name="connsiteX81-38655" fmla="*/ 471111 w 1630849"/>
              <a:gd name="connsiteY81-38656" fmla="*/ 2729345 h 5680363"/>
              <a:gd name="connsiteX82-38657" fmla="*/ 387984 w 1630849"/>
              <a:gd name="connsiteY82-38658" fmla="*/ 2729345 h 5680363"/>
              <a:gd name="connsiteX83-38659" fmla="*/ 277147 w 1630849"/>
              <a:gd name="connsiteY83-38660" fmla="*/ 2812472 h 5680363"/>
              <a:gd name="connsiteX84-38661" fmla="*/ 221729 w 1630849"/>
              <a:gd name="connsiteY84-38662" fmla="*/ 2895600 h 5680363"/>
              <a:gd name="connsiteX85-38663" fmla="*/ 249438 w 1630849"/>
              <a:gd name="connsiteY85-38664" fmla="*/ 2937163 h 5680363"/>
              <a:gd name="connsiteX86-38665" fmla="*/ 332565 w 1630849"/>
              <a:gd name="connsiteY86-38666" fmla="*/ 2964872 h 5680363"/>
              <a:gd name="connsiteX87-38667" fmla="*/ 512674 w 1630849"/>
              <a:gd name="connsiteY87-38668" fmla="*/ 2951018 h 5680363"/>
              <a:gd name="connsiteX88-38669" fmla="*/ 637365 w 1630849"/>
              <a:gd name="connsiteY88-38670" fmla="*/ 2881746 h 5680363"/>
              <a:gd name="connsiteX89-38671" fmla="*/ 845184 w 1630849"/>
              <a:gd name="connsiteY89-38672" fmla="*/ 2909454 h 5680363"/>
              <a:gd name="connsiteX90-38673" fmla="*/ 623510 w 1630849"/>
              <a:gd name="connsiteY90-38674" fmla="*/ 2770908 h 5680363"/>
              <a:gd name="connsiteX91-38675" fmla="*/ 1011438 w 1630849"/>
              <a:gd name="connsiteY91-38676" fmla="*/ 2923309 h 5680363"/>
              <a:gd name="connsiteX92-38677" fmla="*/ 1011438 w 1630849"/>
              <a:gd name="connsiteY92-38678" fmla="*/ 2563091 h 5680363"/>
              <a:gd name="connsiteX93-38679" fmla="*/ 775911 w 1630849"/>
              <a:gd name="connsiteY93-38680" fmla="*/ 2438401 h 5680363"/>
              <a:gd name="connsiteX94-38681" fmla="*/ 471111 w 1630849"/>
              <a:gd name="connsiteY94-38682" fmla="*/ 2175163 h 5680363"/>
              <a:gd name="connsiteX95-38683" fmla="*/ 1149984 w 1630849"/>
              <a:gd name="connsiteY95-38684" fmla="*/ 2521528 h 5680363"/>
              <a:gd name="connsiteX96-38685" fmla="*/ 1454783 w 1630849"/>
              <a:gd name="connsiteY96-38686" fmla="*/ 1870364 h 5680363"/>
              <a:gd name="connsiteX97-38687" fmla="*/ 1330092 w 1630849"/>
              <a:gd name="connsiteY97-38688" fmla="*/ 1551710 h 5680363"/>
              <a:gd name="connsiteX98-38689" fmla="*/ 1357800 w 1630849"/>
              <a:gd name="connsiteY98-38690" fmla="*/ 1316182 h 5680363"/>
              <a:gd name="connsiteX99-38691" fmla="*/ 1302383 w 1630849"/>
              <a:gd name="connsiteY99-38692" fmla="*/ 1094510 h 5680363"/>
              <a:gd name="connsiteX100-38693" fmla="*/ 997583 w 1630849"/>
              <a:gd name="connsiteY100-38694" fmla="*/ 1039091 h 5680363"/>
              <a:gd name="connsiteX101-38695" fmla="*/ 1260818 w 1630849"/>
              <a:gd name="connsiteY101-38696" fmla="*/ 1080655 h 5680363"/>
              <a:gd name="connsiteX102-38697" fmla="*/ 1399364 w 1630849"/>
              <a:gd name="connsiteY102-38698" fmla="*/ 1357746 h 5680363"/>
              <a:gd name="connsiteX103-38699" fmla="*/ 1537910 w 1630849"/>
              <a:gd name="connsiteY103-38700" fmla="*/ 1302327 h 5680363"/>
              <a:gd name="connsiteX104-38701" fmla="*/ 1399364 w 1630849"/>
              <a:gd name="connsiteY104-38702" fmla="*/ 983673 h 5680363"/>
              <a:gd name="connsiteX105-38703" fmla="*/ 1080710 w 1630849"/>
              <a:gd name="connsiteY105-38704" fmla="*/ 955964 h 5680363"/>
              <a:gd name="connsiteX106-38705" fmla="*/ 1094564 w 1630849"/>
              <a:gd name="connsiteY106-38706" fmla="*/ 858982 h 5680363"/>
              <a:gd name="connsiteX107-38707" fmla="*/ 1025291 w 1630849"/>
              <a:gd name="connsiteY107-38708" fmla="*/ 1052946 h 5680363"/>
              <a:gd name="connsiteX108-38709" fmla="*/ 1191545 w 1630849"/>
              <a:gd name="connsiteY108-38710" fmla="*/ 1634837 h 5680363"/>
              <a:gd name="connsiteX109-38711" fmla="*/ 1177692 w 1630849"/>
              <a:gd name="connsiteY109-38712" fmla="*/ 1371601 h 5680363"/>
              <a:gd name="connsiteX110-38713" fmla="*/ 914455 w 1630849"/>
              <a:gd name="connsiteY110-38714" fmla="*/ 1454727 h 5680363"/>
              <a:gd name="connsiteX111-38715" fmla="*/ 1136128 w 1630849"/>
              <a:gd name="connsiteY111-38716" fmla="*/ 1524001 h 5680363"/>
              <a:gd name="connsiteX112-38717" fmla="*/ 1066855 w 1630849"/>
              <a:gd name="connsiteY112-38718" fmla="*/ 1828801 h 5680363"/>
              <a:gd name="connsiteX113-38719" fmla="*/ 1011437 w 1630849"/>
              <a:gd name="connsiteY113-38720" fmla="*/ 2008910 h 5680363"/>
              <a:gd name="connsiteX114-38721" fmla="*/ 1066855 w 1630849"/>
              <a:gd name="connsiteY114-38722" fmla="*/ 2064328 h 5680363"/>
              <a:gd name="connsiteX115-38723" fmla="*/ 623510 w 1630849"/>
              <a:gd name="connsiteY115-38724" fmla="*/ 1524001 h 5680363"/>
              <a:gd name="connsiteX116-38725" fmla="*/ 748201 w 1630849"/>
              <a:gd name="connsiteY116-38726" fmla="*/ 1648691 h 5680363"/>
              <a:gd name="connsiteX117-38727" fmla="*/ 942166 w 1630849"/>
              <a:gd name="connsiteY117-38728" fmla="*/ 1981200 h 5680363"/>
              <a:gd name="connsiteX118-38729" fmla="*/ 1080710 w 1630849"/>
              <a:gd name="connsiteY118-38730" fmla="*/ 1745673 h 5680363"/>
              <a:gd name="connsiteX119-38731" fmla="*/ 1233110 w 1630849"/>
              <a:gd name="connsiteY119-38732" fmla="*/ 1551710 h 5680363"/>
              <a:gd name="connsiteX120-38733" fmla="*/ 1440927 w 1630849"/>
              <a:gd name="connsiteY120-38734" fmla="*/ 1690255 h 5680363"/>
              <a:gd name="connsiteX121-38735" fmla="*/ 1260818 w 1630849"/>
              <a:gd name="connsiteY121-38736" fmla="*/ 1482437 h 5680363"/>
              <a:gd name="connsiteX122-38737" fmla="*/ 1316237 w 1630849"/>
              <a:gd name="connsiteY122-38738" fmla="*/ 1468582 h 5680363"/>
              <a:gd name="connsiteX123-38739" fmla="*/ 1482493 w 1630849"/>
              <a:gd name="connsiteY123-38740" fmla="*/ 1385456 h 5680363"/>
              <a:gd name="connsiteX124-38741" fmla="*/ 1607183 w 1630849"/>
              <a:gd name="connsiteY124-38742" fmla="*/ 1634837 h 5680363"/>
              <a:gd name="connsiteX125-38743" fmla="*/ 1496346 w 1630849"/>
              <a:gd name="connsiteY125-38744" fmla="*/ 1704110 h 5680363"/>
              <a:gd name="connsiteX126-38745" fmla="*/ 1621037 w 1630849"/>
              <a:gd name="connsiteY126-38746" fmla="*/ 1676401 h 5680363"/>
              <a:gd name="connsiteX127-38747" fmla="*/ 1607184 w 1630849"/>
              <a:gd name="connsiteY127-38748" fmla="*/ 1870364 h 5680363"/>
              <a:gd name="connsiteX128-38749" fmla="*/ 997584 w 1630849"/>
              <a:gd name="connsiteY128-38750" fmla="*/ 1565565 h 5680363"/>
              <a:gd name="connsiteX129-38751" fmla="*/ 1440928 w 1630849"/>
              <a:gd name="connsiteY129-38752" fmla="*/ 1787237 h 5680363"/>
              <a:gd name="connsiteX130-38753" fmla="*/ 1260820 w 1630849"/>
              <a:gd name="connsiteY130-38754" fmla="*/ 2313710 h 5680363"/>
              <a:gd name="connsiteX131-38755" fmla="*/ 1177693 w 1630849"/>
              <a:gd name="connsiteY131-38756" fmla="*/ 2507673 h 5680363"/>
              <a:gd name="connsiteX132-38757" fmla="*/ 1053002 w 1630849"/>
              <a:gd name="connsiteY132-38758" fmla="*/ 2521528 h 5680363"/>
              <a:gd name="connsiteX133-38759" fmla="*/ 1011438 w 1630849"/>
              <a:gd name="connsiteY133-38760" fmla="*/ 3048000 h 5680363"/>
              <a:gd name="connsiteX134-38761" fmla="*/ 291002 w 1630849"/>
              <a:gd name="connsiteY134-38762" fmla="*/ 3034145 h 5680363"/>
              <a:gd name="connsiteX135-38763" fmla="*/ 235584 w 1630849"/>
              <a:gd name="connsiteY135-38764" fmla="*/ 3020290 h 5680363"/>
              <a:gd name="connsiteX136-38765" fmla="*/ 124747 w 1630849"/>
              <a:gd name="connsiteY136-38766" fmla="*/ 3006436 h 5680363"/>
              <a:gd name="connsiteX137-38767" fmla="*/ 83184 w 1630849"/>
              <a:gd name="connsiteY137-38768" fmla="*/ 2895600 h 5680363"/>
              <a:gd name="connsiteX138-38769" fmla="*/ 55474 w 1630849"/>
              <a:gd name="connsiteY138-38770" fmla="*/ 2854036 h 5680363"/>
              <a:gd name="connsiteX139-38771" fmla="*/ 69329 w 1630849"/>
              <a:gd name="connsiteY139-38772" fmla="*/ 2895600 h 5680363"/>
              <a:gd name="connsiteX140-38773" fmla="*/ 83184 w 1630849"/>
              <a:gd name="connsiteY140-38774" fmla="*/ 3255818 h 5680363"/>
              <a:gd name="connsiteX141-38775" fmla="*/ 110893 w 1630849"/>
              <a:gd name="connsiteY141-38776" fmla="*/ 3297381 h 5680363"/>
              <a:gd name="connsiteX142-38777" fmla="*/ 124747 w 1630849"/>
              <a:gd name="connsiteY142-38778" fmla="*/ 3338945 h 5680363"/>
              <a:gd name="connsiteX143-38779" fmla="*/ 138602 w 1630849"/>
              <a:gd name="connsiteY143-38780" fmla="*/ 3574472 h 5680363"/>
              <a:gd name="connsiteX144-38781" fmla="*/ 180165 w 1630849"/>
              <a:gd name="connsiteY144-38782" fmla="*/ 3657600 h 5680363"/>
              <a:gd name="connsiteX145-38783" fmla="*/ 207874 w 1630849"/>
              <a:gd name="connsiteY145-38784" fmla="*/ 3740727 h 5680363"/>
              <a:gd name="connsiteX146-38785" fmla="*/ 263293 w 1630849"/>
              <a:gd name="connsiteY146-38786" fmla="*/ 3810000 h 5680363"/>
              <a:gd name="connsiteX147-38787" fmla="*/ 401838 w 1630849"/>
              <a:gd name="connsiteY147-38788" fmla="*/ 4544290 h 5680363"/>
              <a:gd name="connsiteX148-38789" fmla="*/ 471111 w 1630849"/>
              <a:gd name="connsiteY148-38790" fmla="*/ 5583382 h 5680363"/>
              <a:gd name="connsiteX149-38791" fmla="*/ 443402 w 1630849"/>
              <a:gd name="connsiteY149-38792" fmla="*/ 5181601 h 5680363"/>
              <a:gd name="connsiteX150-38793" fmla="*/ 332565 w 1630849"/>
              <a:gd name="connsiteY150-38794" fmla="*/ 3976254 h 5680363"/>
              <a:gd name="connsiteX151-38795" fmla="*/ 207874 w 1630849"/>
              <a:gd name="connsiteY151-38796" fmla="*/ 5264727 h 5680363"/>
              <a:gd name="connsiteX152-38797" fmla="*/ 166311 w 1630849"/>
              <a:gd name="connsiteY152-38798" fmla="*/ 5541818 h 5680363"/>
              <a:gd name="connsiteX153-38799" fmla="*/ 138602 w 1630849"/>
              <a:gd name="connsiteY153-38800" fmla="*/ 5583381 h 5680363"/>
              <a:gd name="connsiteX154-38801" fmla="*/ 304856 w 1630849"/>
              <a:gd name="connsiteY154-38802" fmla="*/ 5611091 h 5680363"/>
              <a:gd name="connsiteX155-38803" fmla="*/ 706638 w 1630849"/>
              <a:gd name="connsiteY155-38804" fmla="*/ 5597237 h 5680363"/>
              <a:gd name="connsiteX156-38805" fmla="*/ 748202 w 1630849"/>
              <a:gd name="connsiteY156-38806" fmla="*/ 5389419 h 5680363"/>
              <a:gd name="connsiteX157-38807" fmla="*/ 748202 w 1630849"/>
              <a:gd name="connsiteY157-38808" fmla="*/ 3893128 h 5680363"/>
              <a:gd name="connsiteX158-38809" fmla="*/ 706638 w 1630849"/>
              <a:gd name="connsiteY158-38810" fmla="*/ 3075710 h 5680363"/>
              <a:gd name="connsiteX159-38811" fmla="*/ 845184 w 1630849"/>
              <a:gd name="connsiteY159-38812" fmla="*/ 3061855 h 5680363"/>
              <a:gd name="connsiteX160-38813" fmla="*/ 1011438 w 1630849"/>
              <a:gd name="connsiteY160-38814" fmla="*/ 3048001 h 5680363"/>
              <a:gd name="connsiteX161-38815" fmla="*/ 1053002 w 1630849"/>
              <a:gd name="connsiteY161-38816" fmla="*/ 3034146 h 5680363"/>
              <a:gd name="connsiteX162-38817" fmla="*/ 1080711 w 1630849"/>
              <a:gd name="connsiteY162-38818" fmla="*/ 3283528 h 5680363"/>
              <a:gd name="connsiteX163-38819" fmla="*/ 1149984 w 1630849"/>
              <a:gd name="connsiteY163-38820" fmla="*/ 3713020 h 5680363"/>
              <a:gd name="connsiteX164-38821" fmla="*/ 1177694 w 1630849"/>
              <a:gd name="connsiteY164-38822" fmla="*/ 4904510 h 5680363"/>
              <a:gd name="connsiteX165-38823" fmla="*/ 1094564 w 1630849"/>
              <a:gd name="connsiteY165-38824" fmla="*/ 5680363 h 5680363"/>
              <a:gd name="connsiteX0-38825" fmla="*/ 969874 w 1630849"/>
              <a:gd name="connsiteY0-38826" fmla="*/ 304800 h 5680363"/>
              <a:gd name="connsiteX1-38827" fmla="*/ 900602 w 1630849"/>
              <a:gd name="connsiteY1-38828" fmla="*/ 374072 h 5680363"/>
              <a:gd name="connsiteX2-38829" fmla="*/ 1094565 w 1630849"/>
              <a:gd name="connsiteY2-38830" fmla="*/ 277090 h 5680363"/>
              <a:gd name="connsiteX3-38831" fmla="*/ 1122274 w 1630849"/>
              <a:gd name="connsiteY3-38832" fmla="*/ 277090 h 5680363"/>
              <a:gd name="connsiteX4-38833" fmla="*/ 1025293 w 1630849"/>
              <a:gd name="connsiteY4-38834" fmla="*/ 124690 h 5680363"/>
              <a:gd name="connsiteX5-38835" fmla="*/ 956020 w 1630849"/>
              <a:gd name="connsiteY5-38836" fmla="*/ 69272 h 5680363"/>
              <a:gd name="connsiteX6-38837" fmla="*/ 831329 w 1630849"/>
              <a:gd name="connsiteY6-38838" fmla="*/ 0 h 5680363"/>
              <a:gd name="connsiteX7-38839" fmla="*/ 401838 w 1630849"/>
              <a:gd name="connsiteY7-38840" fmla="*/ 13854 h 5680363"/>
              <a:gd name="connsiteX8-38841" fmla="*/ 360274 w 1630849"/>
              <a:gd name="connsiteY8-38842" fmla="*/ 27709 h 5680363"/>
              <a:gd name="connsiteX9-38843" fmla="*/ 318711 w 1630849"/>
              <a:gd name="connsiteY9-38844" fmla="*/ 55418 h 5680363"/>
              <a:gd name="connsiteX10-38845" fmla="*/ 277147 w 1630849"/>
              <a:gd name="connsiteY10-38846" fmla="*/ 96981 h 5680363"/>
              <a:gd name="connsiteX11-38847" fmla="*/ 263293 w 1630849"/>
              <a:gd name="connsiteY11-38848" fmla="*/ 138545 h 5680363"/>
              <a:gd name="connsiteX12-38849" fmla="*/ 180165 w 1630849"/>
              <a:gd name="connsiteY12-38850" fmla="*/ 180109 h 5680363"/>
              <a:gd name="connsiteX13-38851" fmla="*/ 166311 w 1630849"/>
              <a:gd name="connsiteY13-38852" fmla="*/ 346363 h 5680363"/>
              <a:gd name="connsiteX14-38853" fmla="*/ 138602 w 1630849"/>
              <a:gd name="connsiteY14-38854" fmla="*/ 387927 h 5680363"/>
              <a:gd name="connsiteX15-38855" fmla="*/ 97038 w 1630849"/>
              <a:gd name="connsiteY15-38856" fmla="*/ 457200 h 5680363"/>
              <a:gd name="connsiteX16-38857" fmla="*/ 124747 w 1630849"/>
              <a:gd name="connsiteY16-38858" fmla="*/ 498763 h 5680363"/>
              <a:gd name="connsiteX17-38859" fmla="*/ 152456 w 1630849"/>
              <a:gd name="connsiteY17-38860" fmla="*/ 609599 h 5680363"/>
              <a:gd name="connsiteX18-38861" fmla="*/ 194021 w 1630849"/>
              <a:gd name="connsiteY18-38862" fmla="*/ 623454 h 5680363"/>
              <a:gd name="connsiteX19-38863" fmla="*/ 249438 w 1630849"/>
              <a:gd name="connsiteY19-38864" fmla="*/ 789708 h 5680363"/>
              <a:gd name="connsiteX20-38865" fmla="*/ 263293 w 1630849"/>
              <a:gd name="connsiteY20-38866" fmla="*/ 748145 h 5680363"/>
              <a:gd name="connsiteX21-38867" fmla="*/ 374129 w 1630849"/>
              <a:gd name="connsiteY21-38868" fmla="*/ 872836 h 5680363"/>
              <a:gd name="connsiteX22-38869" fmla="*/ 387984 w 1630849"/>
              <a:gd name="connsiteY22-38870" fmla="*/ 942109 h 5680363"/>
              <a:gd name="connsiteX23-38871" fmla="*/ 443401 w 1630849"/>
              <a:gd name="connsiteY23-38872" fmla="*/ 803564 h 5680363"/>
              <a:gd name="connsiteX24-38873" fmla="*/ 415692 w 1630849"/>
              <a:gd name="connsiteY24-38874" fmla="*/ 762001 h 5680363"/>
              <a:gd name="connsiteX25-38875" fmla="*/ 568092 w 1630849"/>
              <a:gd name="connsiteY25-38876" fmla="*/ 637310 h 5680363"/>
              <a:gd name="connsiteX26-38877" fmla="*/ 609655 w 1630849"/>
              <a:gd name="connsiteY26-38878" fmla="*/ 360219 h 5680363"/>
              <a:gd name="connsiteX27-38879" fmla="*/ 775910 w 1630849"/>
              <a:gd name="connsiteY27-38880" fmla="*/ 415637 h 5680363"/>
              <a:gd name="connsiteX28-38881" fmla="*/ 1080710 w 1630849"/>
              <a:gd name="connsiteY28-38882" fmla="*/ 290946 h 5680363"/>
              <a:gd name="connsiteX29-38883" fmla="*/ 1025293 w 1630849"/>
              <a:gd name="connsiteY29-38884" fmla="*/ 152399 h 5680363"/>
              <a:gd name="connsiteX30-38885" fmla="*/ 1011437 w 1630849"/>
              <a:gd name="connsiteY30-38886" fmla="*/ 360219 h 5680363"/>
              <a:gd name="connsiteX31-38887" fmla="*/ 1039146 w 1630849"/>
              <a:gd name="connsiteY31-38888" fmla="*/ 623455 h 5680363"/>
              <a:gd name="connsiteX32-38889" fmla="*/ 1080709 w 1630849"/>
              <a:gd name="connsiteY32-38890" fmla="*/ 845128 h 5680363"/>
              <a:gd name="connsiteX33-38891" fmla="*/ 928310 w 1630849"/>
              <a:gd name="connsiteY33-38892" fmla="*/ 886691 h 5680363"/>
              <a:gd name="connsiteX34-38893" fmla="*/ 1108419 w 1630849"/>
              <a:gd name="connsiteY34-38894" fmla="*/ 955964 h 5680363"/>
              <a:gd name="connsiteX35-38895" fmla="*/ 789764 w 1630849"/>
              <a:gd name="connsiteY35-38896" fmla="*/ 1066801 h 5680363"/>
              <a:gd name="connsiteX36-38897" fmla="*/ 775909 w 1630849"/>
              <a:gd name="connsiteY36-38898" fmla="*/ 1163782 h 5680363"/>
              <a:gd name="connsiteX37-38899" fmla="*/ 1025292 w 1630849"/>
              <a:gd name="connsiteY37-38900" fmla="*/ 1011382 h 5680363"/>
              <a:gd name="connsiteX38-38901" fmla="*/ 1066855 w 1630849"/>
              <a:gd name="connsiteY38-38902" fmla="*/ 845127 h 5680363"/>
              <a:gd name="connsiteX39-38903" fmla="*/ 1011437 w 1630849"/>
              <a:gd name="connsiteY39-38904" fmla="*/ 568037 h 5680363"/>
              <a:gd name="connsiteX40-38905" fmla="*/ 1025292 w 1630849"/>
              <a:gd name="connsiteY40-38906" fmla="*/ 332510 h 5680363"/>
              <a:gd name="connsiteX41-38907" fmla="*/ 734346 w 1630849"/>
              <a:gd name="connsiteY41-38908" fmla="*/ 429491 h 5680363"/>
              <a:gd name="connsiteX42-38909" fmla="*/ 595801 w 1630849"/>
              <a:gd name="connsiteY42-38910" fmla="*/ 346364 h 5680363"/>
              <a:gd name="connsiteX43-38911" fmla="*/ 554237 w 1630849"/>
              <a:gd name="connsiteY43-38912" fmla="*/ 665019 h 5680363"/>
              <a:gd name="connsiteX44-38913" fmla="*/ 568092 w 1630849"/>
              <a:gd name="connsiteY44-38914" fmla="*/ 678873 h 5680363"/>
              <a:gd name="connsiteX45-38915" fmla="*/ 387982 w 1630849"/>
              <a:gd name="connsiteY45-38916" fmla="*/ 609601 h 5680363"/>
              <a:gd name="connsiteX46-38917" fmla="*/ 415693 w 1630849"/>
              <a:gd name="connsiteY46-38918" fmla="*/ 1066800 h 5680363"/>
              <a:gd name="connsiteX47-38919" fmla="*/ 498820 w 1630849"/>
              <a:gd name="connsiteY47-38920" fmla="*/ 1094509 h 5680363"/>
              <a:gd name="connsiteX48-38921" fmla="*/ 609656 w 1630849"/>
              <a:gd name="connsiteY48-38922" fmla="*/ 1108363 h 5680363"/>
              <a:gd name="connsiteX49-38923" fmla="*/ 692784 w 1630849"/>
              <a:gd name="connsiteY49-38924" fmla="*/ 1136072 h 5680363"/>
              <a:gd name="connsiteX50-38925" fmla="*/ 734347 w 1630849"/>
              <a:gd name="connsiteY50-38926" fmla="*/ 1163781 h 5680363"/>
              <a:gd name="connsiteX51-38927" fmla="*/ 817474 w 1630849"/>
              <a:gd name="connsiteY51-38928" fmla="*/ 1191490 h 5680363"/>
              <a:gd name="connsiteX52-38929" fmla="*/ 845184 w 1630849"/>
              <a:gd name="connsiteY52-38930" fmla="*/ 1219200 h 5680363"/>
              <a:gd name="connsiteX53-38931" fmla="*/ 886747 w 1630849"/>
              <a:gd name="connsiteY53-38932" fmla="*/ 1233054 h 5680363"/>
              <a:gd name="connsiteX54-38933" fmla="*/ 1094565 w 1630849"/>
              <a:gd name="connsiteY54-38934" fmla="*/ 1967344 h 5680363"/>
              <a:gd name="connsiteX55-38935" fmla="*/ 942164 w 1630849"/>
              <a:gd name="connsiteY55-38936" fmla="*/ 1454728 h 5680363"/>
              <a:gd name="connsiteX56-38937" fmla="*/ 789765 w 1630849"/>
              <a:gd name="connsiteY56-38938" fmla="*/ 1288472 h 5680363"/>
              <a:gd name="connsiteX57-38939" fmla="*/ 734347 w 1630849"/>
              <a:gd name="connsiteY57-38940" fmla="*/ 1302327 h 5680363"/>
              <a:gd name="connsiteX58-38941" fmla="*/ 526529 w 1630849"/>
              <a:gd name="connsiteY58-38942" fmla="*/ 1288472 h 5680363"/>
              <a:gd name="connsiteX59-38943" fmla="*/ 443402 w 1630849"/>
              <a:gd name="connsiteY59-38944" fmla="*/ 1246909 h 5680363"/>
              <a:gd name="connsiteX60-38945" fmla="*/ 401838 w 1630849"/>
              <a:gd name="connsiteY60-38946" fmla="*/ 1233054 h 5680363"/>
              <a:gd name="connsiteX61-38947" fmla="*/ 360274 w 1630849"/>
              <a:gd name="connsiteY61-38948" fmla="*/ 1191490 h 5680363"/>
              <a:gd name="connsiteX62-38949" fmla="*/ 277147 w 1630849"/>
              <a:gd name="connsiteY62-38950" fmla="*/ 1246909 h 5680363"/>
              <a:gd name="connsiteX63-38951" fmla="*/ 263293 w 1630849"/>
              <a:gd name="connsiteY63-38952" fmla="*/ 1288472 h 5680363"/>
              <a:gd name="connsiteX64-38953" fmla="*/ 207874 w 1630849"/>
              <a:gd name="connsiteY64-38954" fmla="*/ 1371600 h 5680363"/>
              <a:gd name="connsiteX65-38955" fmla="*/ 180165 w 1630849"/>
              <a:gd name="connsiteY65-38956" fmla="*/ 1468581 h 5680363"/>
              <a:gd name="connsiteX66-38957" fmla="*/ 124747 w 1630849"/>
              <a:gd name="connsiteY66-38958" fmla="*/ 1551709 h 5680363"/>
              <a:gd name="connsiteX67-38959" fmla="*/ 69329 w 1630849"/>
              <a:gd name="connsiteY67-38960" fmla="*/ 1717963 h 5680363"/>
              <a:gd name="connsiteX68-38961" fmla="*/ 55474 w 1630849"/>
              <a:gd name="connsiteY68-38962" fmla="*/ 1759527 h 5680363"/>
              <a:gd name="connsiteX69-38963" fmla="*/ 41620 w 1630849"/>
              <a:gd name="connsiteY69-38964" fmla="*/ 1801090 h 5680363"/>
              <a:gd name="connsiteX70-38965" fmla="*/ 27765 w 1630849"/>
              <a:gd name="connsiteY70-38966" fmla="*/ 2064327 h 5680363"/>
              <a:gd name="connsiteX71-38967" fmla="*/ 13911 w 1630849"/>
              <a:gd name="connsiteY71-38968" fmla="*/ 2105890 h 5680363"/>
              <a:gd name="connsiteX72-38969" fmla="*/ 69328 w 1630849"/>
              <a:gd name="connsiteY72-38970" fmla="*/ 2576946 h 5680363"/>
              <a:gd name="connsiteX73-38971" fmla="*/ 56 w 1630849"/>
              <a:gd name="connsiteY73-38972" fmla="*/ 2798618 h 5680363"/>
              <a:gd name="connsiteX74-38973" fmla="*/ 13911 w 1630849"/>
              <a:gd name="connsiteY74-38974" fmla="*/ 2840181 h 5680363"/>
              <a:gd name="connsiteX75-38975" fmla="*/ 83184 w 1630849"/>
              <a:gd name="connsiteY75-38976" fmla="*/ 2854036 h 5680363"/>
              <a:gd name="connsiteX76-38977" fmla="*/ 138602 w 1630849"/>
              <a:gd name="connsiteY76-38978" fmla="*/ 2867890 h 5680363"/>
              <a:gd name="connsiteX77-38979" fmla="*/ 221729 w 1630849"/>
              <a:gd name="connsiteY77-38980" fmla="*/ 2840181 h 5680363"/>
              <a:gd name="connsiteX78-38981" fmla="*/ 277147 w 1630849"/>
              <a:gd name="connsiteY78-38982" fmla="*/ 2812472 h 5680363"/>
              <a:gd name="connsiteX79-38983" fmla="*/ 332565 w 1630849"/>
              <a:gd name="connsiteY79-38984" fmla="*/ 2798618 h 5680363"/>
              <a:gd name="connsiteX80-38985" fmla="*/ 457256 w 1630849"/>
              <a:gd name="connsiteY80-38986" fmla="*/ 2770909 h 5680363"/>
              <a:gd name="connsiteX81-38987" fmla="*/ 471111 w 1630849"/>
              <a:gd name="connsiteY81-38988" fmla="*/ 2729345 h 5680363"/>
              <a:gd name="connsiteX82-38989" fmla="*/ 387984 w 1630849"/>
              <a:gd name="connsiteY82-38990" fmla="*/ 2729345 h 5680363"/>
              <a:gd name="connsiteX83-38991" fmla="*/ 277147 w 1630849"/>
              <a:gd name="connsiteY83-38992" fmla="*/ 2812472 h 5680363"/>
              <a:gd name="connsiteX84-38993" fmla="*/ 221729 w 1630849"/>
              <a:gd name="connsiteY84-38994" fmla="*/ 2895600 h 5680363"/>
              <a:gd name="connsiteX85-38995" fmla="*/ 249438 w 1630849"/>
              <a:gd name="connsiteY85-38996" fmla="*/ 2937163 h 5680363"/>
              <a:gd name="connsiteX86-38997" fmla="*/ 332565 w 1630849"/>
              <a:gd name="connsiteY86-38998" fmla="*/ 2964872 h 5680363"/>
              <a:gd name="connsiteX87-38999" fmla="*/ 512674 w 1630849"/>
              <a:gd name="connsiteY87-39000" fmla="*/ 2951018 h 5680363"/>
              <a:gd name="connsiteX88-39001" fmla="*/ 637365 w 1630849"/>
              <a:gd name="connsiteY88-39002" fmla="*/ 2881746 h 5680363"/>
              <a:gd name="connsiteX89-39003" fmla="*/ 845184 w 1630849"/>
              <a:gd name="connsiteY89-39004" fmla="*/ 2909454 h 5680363"/>
              <a:gd name="connsiteX90-39005" fmla="*/ 623510 w 1630849"/>
              <a:gd name="connsiteY90-39006" fmla="*/ 2770908 h 5680363"/>
              <a:gd name="connsiteX91-39007" fmla="*/ 1011438 w 1630849"/>
              <a:gd name="connsiteY91-39008" fmla="*/ 2923309 h 5680363"/>
              <a:gd name="connsiteX92-39009" fmla="*/ 1011438 w 1630849"/>
              <a:gd name="connsiteY92-39010" fmla="*/ 2563091 h 5680363"/>
              <a:gd name="connsiteX93-39011" fmla="*/ 775911 w 1630849"/>
              <a:gd name="connsiteY93-39012" fmla="*/ 2438401 h 5680363"/>
              <a:gd name="connsiteX94-39013" fmla="*/ 471111 w 1630849"/>
              <a:gd name="connsiteY94-39014" fmla="*/ 2175163 h 5680363"/>
              <a:gd name="connsiteX95-39015" fmla="*/ 1149984 w 1630849"/>
              <a:gd name="connsiteY95-39016" fmla="*/ 2521528 h 5680363"/>
              <a:gd name="connsiteX96-39017" fmla="*/ 1454783 w 1630849"/>
              <a:gd name="connsiteY96-39018" fmla="*/ 1870364 h 5680363"/>
              <a:gd name="connsiteX97-39019" fmla="*/ 1330092 w 1630849"/>
              <a:gd name="connsiteY97-39020" fmla="*/ 1551710 h 5680363"/>
              <a:gd name="connsiteX98-39021" fmla="*/ 1357800 w 1630849"/>
              <a:gd name="connsiteY98-39022" fmla="*/ 1316182 h 5680363"/>
              <a:gd name="connsiteX99-39023" fmla="*/ 1302383 w 1630849"/>
              <a:gd name="connsiteY99-39024" fmla="*/ 1094510 h 5680363"/>
              <a:gd name="connsiteX100-39025" fmla="*/ 997583 w 1630849"/>
              <a:gd name="connsiteY100-39026" fmla="*/ 1039091 h 5680363"/>
              <a:gd name="connsiteX101-39027" fmla="*/ 1260818 w 1630849"/>
              <a:gd name="connsiteY101-39028" fmla="*/ 1080655 h 5680363"/>
              <a:gd name="connsiteX102-39029" fmla="*/ 1399364 w 1630849"/>
              <a:gd name="connsiteY102-39030" fmla="*/ 1357746 h 5680363"/>
              <a:gd name="connsiteX103-39031" fmla="*/ 1537910 w 1630849"/>
              <a:gd name="connsiteY103-39032" fmla="*/ 1302327 h 5680363"/>
              <a:gd name="connsiteX104-39033" fmla="*/ 1399364 w 1630849"/>
              <a:gd name="connsiteY104-39034" fmla="*/ 983673 h 5680363"/>
              <a:gd name="connsiteX105-39035" fmla="*/ 1080710 w 1630849"/>
              <a:gd name="connsiteY105-39036" fmla="*/ 955964 h 5680363"/>
              <a:gd name="connsiteX106-39037" fmla="*/ 1094564 w 1630849"/>
              <a:gd name="connsiteY106-39038" fmla="*/ 858982 h 5680363"/>
              <a:gd name="connsiteX107-39039" fmla="*/ 1025291 w 1630849"/>
              <a:gd name="connsiteY107-39040" fmla="*/ 1052946 h 5680363"/>
              <a:gd name="connsiteX108-39041" fmla="*/ 1191545 w 1630849"/>
              <a:gd name="connsiteY108-39042" fmla="*/ 1634837 h 5680363"/>
              <a:gd name="connsiteX109-39043" fmla="*/ 1177692 w 1630849"/>
              <a:gd name="connsiteY109-39044" fmla="*/ 1371601 h 5680363"/>
              <a:gd name="connsiteX110-39045" fmla="*/ 914455 w 1630849"/>
              <a:gd name="connsiteY110-39046" fmla="*/ 1454727 h 5680363"/>
              <a:gd name="connsiteX111-39047" fmla="*/ 1136128 w 1630849"/>
              <a:gd name="connsiteY111-39048" fmla="*/ 1524001 h 5680363"/>
              <a:gd name="connsiteX112-39049" fmla="*/ 1066855 w 1630849"/>
              <a:gd name="connsiteY112-39050" fmla="*/ 1828801 h 5680363"/>
              <a:gd name="connsiteX113-39051" fmla="*/ 1011437 w 1630849"/>
              <a:gd name="connsiteY113-39052" fmla="*/ 2008910 h 5680363"/>
              <a:gd name="connsiteX114-39053" fmla="*/ 1066855 w 1630849"/>
              <a:gd name="connsiteY114-39054" fmla="*/ 2064328 h 5680363"/>
              <a:gd name="connsiteX115-39055" fmla="*/ 623510 w 1630849"/>
              <a:gd name="connsiteY115-39056" fmla="*/ 1524001 h 5680363"/>
              <a:gd name="connsiteX116-39057" fmla="*/ 748201 w 1630849"/>
              <a:gd name="connsiteY116-39058" fmla="*/ 1648691 h 5680363"/>
              <a:gd name="connsiteX117-39059" fmla="*/ 942166 w 1630849"/>
              <a:gd name="connsiteY117-39060" fmla="*/ 1981200 h 5680363"/>
              <a:gd name="connsiteX118-39061" fmla="*/ 1080710 w 1630849"/>
              <a:gd name="connsiteY118-39062" fmla="*/ 1745673 h 5680363"/>
              <a:gd name="connsiteX119-39063" fmla="*/ 1233110 w 1630849"/>
              <a:gd name="connsiteY119-39064" fmla="*/ 1551710 h 5680363"/>
              <a:gd name="connsiteX120-39065" fmla="*/ 1440927 w 1630849"/>
              <a:gd name="connsiteY120-39066" fmla="*/ 1690255 h 5680363"/>
              <a:gd name="connsiteX121-39067" fmla="*/ 1260818 w 1630849"/>
              <a:gd name="connsiteY121-39068" fmla="*/ 1482437 h 5680363"/>
              <a:gd name="connsiteX122-39069" fmla="*/ 1316237 w 1630849"/>
              <a:gd name="connsiteY122-39070" fmla="*/ 1468582 h 5680363"/>
              <a:gd name="connsiteX123-39071" fmla="*/ 1482493 w 1630849"/>
              <a:gd name="connsiteY123-39072" fmla="*/ 1385456 h 5680363"/>
              <a:gd name="connsiteX124-39073" fmla="*/ 1607183 w 1630849"/>
              <a:gd name="connsiteY124-39074" fmla="*/ 1634837 h 5680363"/>
              <a:gd name="connsiteX125-39075" fmla="*/ 1496346 w 1630849"/>
              <a:gd name="connsiteY125-39076" fmla="*/ 1704110 h 5680363"/>
              <a:gd name="connsiteX126-39077" fmla="*/ 1621037 w 1630849"/>
              <a:gd name="connsiteY126-39078" fmla="*/ 1676401 h 5680363"/>
              <a:gd name="connsiteX127-39079" fmla="*/ 1607184 w 1630849"/>
              <a:gd name="connsiteY127-39080" fmla="*/ 1870364 h 5680363"/>
              <a:gd name="connsiteX128-39081" fmla="*/ 997584 w 1630849"/>
              <a:gd name="connsiteY128-39082" fmla="*/ 1565565 h 5680363"/>
              <a:gd name="connsiteX129-39083" fmla="*/ 1440928 w 1630849"/>
              <a:gd name="connsiteY129-39084" fmla="*/ 1787237 h 5680363"/>
              <a:gd name="connsiteX130-39085" fmla="*/ 1260820 w 1630849"/>
              <a:gd name="connsiteY130-39086" fmla="*/ 2313710 h 5680363"/>
              <a:gd name="connsiteX131-39087" fmla="*/ 1177693 w 1630849"/>
              <a:gd name="connsiteY131-39088" fmla="*/ 2507673 h 5680363"/>
              <a:gd name="connsiteX132-39089" fmla="*/ 1053002 w 1630849"/>
              <a:gd name="connsiteY132-39090" fmla="*/ 2521528 h 5680363"/>
              <a:gd name="connsiteX133-39091" fmla="*/ 1011438 w 1630849"/>
              <a:gd name="connsiteY133-39092" fmla="*/ 3048000 h 5680363"/>
              <a:gd name="connsiteX134-39093" fmla="*/ 291002 w 1630849"/>
              <a:gd name="connsiteY134-39094" fmla="*/ 3034145 h 5680363"/>
              <a:gd name="connsiteX135-39095" fmla="*/ 235584 w 1630849"/>
              <a:gd name="connsiteY135-39096" fmla="*/ 3020290 h 5680363"/>
              <a:gd name="connsiteX136-39097" fmla="*/ 124747 w 1630849"/>
              <a:gd name="connsiteY136-39098" fmla="*/ 3006436 h 5680363"/>
              <a:gd name="connsiteX137-39099" fmla="*/ 83184 w 1630849"/>
              <a:gd name="connsiteY137-39100" fmla="*/ 2895600 h 5680363"/>
              <a:gd name="connsiteX138-39101" fmla="*/ 55474 w 1630849"/>
              <a:gd name="connsiteY138-39102" fmla="*/ 2854036 h 5680363"/>
              <a:gd name="connsiteX139-39103" fmla="*/ 69329 w 1630849"/>
              <a:gd name="connsiteY139-39104" fmla="*/ 2895600 h 5680363"/>
              <a:gd name="connsiteX140-39105" fmla="*/ 83184 w 1630849"/>
              <a:gd name="connsiteY140-39106" fmla="*/ 3255818 h 5680363"/>
              <a:gd name="connsiteX141-39107" fmla="*/ 110893 w 1630849"/>
              <a:gd name="connsiteY141-39108" fmla="*/ 3297381 h 5680363"/>
              <a:gd name="connsiteX142-39109" fmla="*/ 124747 w 1630849"/>
              <a:gd name="connsiteY142-39110" fmla="*/ 3338945 h 5680363"/>
              <a:gd name="connsiteX143-39111" fmla="*/ 138602 w 1630849"/>
              <a:gd name="connsiteY143-39112" fmla="*/ 3574472 h 5680363"/>
              <a:gd name="connsiteX144-39113" fmla="*/ 180165 w 1630849"/>
              <a:gd name="connsiteY144-39114" fmla="*/ 3657600 h 5680363"/>
              <a:gd name="connsiteX145-39115" fmla="*/ 207874 w 1630849"/>
              <a:gd name="connsiteY145-39116" fmla="*/ 3740727 h 5680363"/>
              <a:gd name="connsiteX146-39117" fmla="*/ 263293 w 1630849"/>
              <a:gd name="connsiteY146-39118" fmla="*/ 3810000 h 5680363"/>
              <a:gd name="connsiteX147-39119" fmla="*/ 401838 w 1630849"/>
              <a:gd name="connsiteY147-39120" fmla="*/ 4544290 h 5680363"/>
              <a:gd name="connsiteX148-39121" fmla="*/ 471111 w 1630849"/>
              <a:gd name="connsiteY148-39122" fmla="*/ 5583382 h 5680363"/>
              <a:gd name="connsiteX149-39123" fmla="*/ 443402 w 1630849"/>
              <a:gd name="connsiteY149-39124" fmla="*/ 5181601 h 5680363"/>
              <a:gd name="connsiteX150-39125" fmla="*/ 332565 w 1630849"/>
              <a:gd name="connsiteY150-39126" fmla="*/ 3976254 h 5680363"/>
              <a:gd name="connsiteX151-39127" fmla="*/ 207874 w 1630849"/>
              <a:gd name="connsiteY151-39128" fmla="*/ 5264727 h 5680363"/>
              <a:gd name="connsiteX152-39129" fmla="*/ 166311 w 1630849"/>
              <a:gd name="connsiteY152-39130" fmla="*/ 5541818 h 5680363"/>
              <a:gd name="connsiteX153-39131" fmla="*/ 138602 w 1630849"/>
              <a:gd name="connsiteY153-39132" fmla="*/ 5583381 h 5680363"/>
              <a:gd name="connsiteX154-39133" fmla="*/ 304856 w 1630849"/>
              <a:gd name="connsiteY154-39134" fmla="*/ 5611091 h 5680363"/>
              <a:gd name="connsiteX155-39135" fmla="*/ 706638 w 1630849"/>
              <a:gd name="connsiteY155-39136" fmla="*/ 5597237 h 5680363"/>
              <a:gd name="connsiteX156-39137" fmla="*/ 748202 w 1630849"/>
              <a:gd name="connsiteY156-39138" fmla="*/ 5389419 h 5680363"/>
              <a:gd name="connsiteX157-39139" fmla="*/ 748202 w 1630849"/>
              <a:gd name="connsiteY157-39140" fmla="*/ 3893128 h 5680363"/>
              <a:gd name="connsiteX158-39141" fmla="*/ 706638 w 1630849"/>
              <a:gd name="connsiteY158-39142" fmla="*/ 3075710 h 5680363"/>
              <a:gd name="connsiteX159-39143" fmla="*/ 845184 w 1630849"/>
              <a:gd name="connsiteY159-39144" fmla="*/ 3061855 h 5680363"/>
              <a:gd name="connsiteX160-39145" fmla="*/ 1011438 w 1630849"/>
              <a:gd name="connsiteY160-39146" fmla="*/ 3048001 h 5680363"/>
              <a:gd name="connsiteX161-39147" fmla="*/ 1053002 w 1630849"/>
              <a:gd name="connsiteY161-39148" fmla="*/ 3034146 h 5680363"/>
              <a:gd name="connsiteX162-39149" fmla="*/ 1080711 w 1630849"/>
              <a:gd name="connsiteY162-39150" fmla="*/ 3283528 h 5680363"/>
              <a:gd name="connsiteX163-39151" fmla="*/ 1149984 w 1630849"/>
              <a:gd name="connsiteY163-39152" fmla="*/ 3713020 h 5680363"/>
              <a:gd name="connsiteX164-39153" fmla="*/ 1177694 w 1630849"/>
              <a:gd name="connsiteY164-39154" fmla="*/ 4904510 h 5680363"/>
              <a:gd name="connsiteX165-39155" fmla="*/ 1094564 w 1630849"/>
              <a:gd name="connsiteY165-39156" fmla="*/ 5680363 h 5680363"/>
              <a:gd name="connsiteX0-39157" fmla="*/ 969874 w 1630849"/>
              <a:gd name="connsiteY0-39158" fmla="*/ 304800 h 5680363"/>
              <a:gd name="connsiteX1-39159" fmla="*/ 900602 w 1630849"/>
              <a:gd name="connsiteY1-39160" fmla="*/ 374072 h 5680363"/>
              <a:gd name="connsiteX2-39161" fmla="*/ 1094565 w 1630849"/>
              <a:gd name="connsiteY2-39162" fmla="*/ 277090 h 5680363"/>
              <a:gd name="connsiteX3-39163" fmla="*/ 1122274 w 1630849"/>
              <a:gd name="connsiteY3-39164" fmla="*/ 277090 h 5680363"/>
              <a:gd name="connsiteX4-39165" fmla="*/ 1025293 w 1630849"/>
              <a:gd name="connsiteY4-39166" fmla="*/ 124690 h 5680363"/>
              <a:gd name="connsiteX5-39167" fmla="*/ 956020 w 1630849"/>
              <a:gd name="connsiteY5-39168" fmla="*/ 69272 h 5680363"/>
              <a:gd name="connsiteX6-39169" fmla="*/ 831329 w 1630849"/>
              <a:gd name="connsiteY6-39170" fmla="*/ 0 h 5680363"/>
              <a:gd name="connsiteX7-39171" fmla="*/ 401838 w 1630849"/>
              <a:gd name="connsiteY7-39172" fmla="*/ 13854 h 5680363"/>
              <a:gd name="connsiteX8-39173" fmla="*/ 360274 w 1630849"/>
              <a:gd name="connsiteY8-39174" fmla="*/ 27709 h 5680363"/>
              <a:gd name="connsiteX9-39175" fmla="*/ 318711 w 1630849"/>
              <a:gd name="connsiteY9-39176" fmla="*/ 55418 h 5680363"/>
              <a:gd name="connsiteX10-39177" fmla="*/ 277147 w 1630849"/>
              <a:gd name="connsiteY10-39178" fmla="*/ 96981 h 5680363"/>
              <a:gd name="connsiteX11-39179" fmla="*/ 263293 w 1630849"/>
              <a:gd name="connsiteY11-39180" fmla="*/ 138545 h 5680363"/>
              <a:gd name="connsiteX12-39181" fmla="*/ 180165 w 1630849"/>
              <a:gd name="connsiteY12-39182" fmla="*/ 180109 h 5680363"/>
              <a:gd name="connsiteX13-39183" fmla="*/ 166311 w 1630849"/>
              <a:gd name="connsiteY13-39184" fmla="*/ 346363 h 5680363"/>
              <a:gd name="connsiteX14-39185" fmla="*/ 138602 w 1630849"/>
              <a:gd name="connsiteY14-39186" fmla="*/ 387927 h 5680363"/>
              <a:gd name="connsiteX15-39187" fmla="*/ 97038 w 1630849"/>
              <a:gd name="connsiteY15-39188" fmla="*/ 457200 h 5680363"/>
              <a:gd name="connsiteX16-39189" fmla="*/ 124747 w 1630849"/>
              <a:gd name="connsiteY16-39190" fmla="*/ 498763 h 5680363"/>
              <a:gd name="connsiteX17-39191" fmla="*/ 152456 w 1630849"/>
              <a:gd name="connsiteY17-39192" fmla="*/ 609599 h 5680363"/>
              <a:gd name="connsiteX18-39193" fmla="*/ 194021 w 1630849"/>
              <a:gd name="connsiteY18-39194" fmla="*/ 623454 h 5680363"/>
              <a:gd name="connsiteX19-39195" fmla="*/ 249438 w 1630849"/>
              <a:gd name="connsiteY19-39196" fmla="*/ 789708 h 5680363"/>
              <a:gd name="connsiteX20-39197" fmla="*/ 263293 w 1630849"/>
              <a:gd name="connsiteY20-39198" fmla="*/ 748145 h 5680363"/>
              <a:gd name="connsiteX21-39199" fmla="*/ 374129 w 1630849"/>
              <a:gd name="connsiteY21-39200" fmla="*/ 872836 h 5680363"/>
              <a:gd name="connsiteX22-39201" fmla="*/ 387984 w 1630849"/>
              <a:gd name="connsiteY22-39202" fmla="*/ 942109 h 5680363"/>
              <a:gd name="connsiteX23-39203" fmla="*/ 443401 w 1630849"/>
              <a:gd name="connsiteY23-39204" fmla="*/ 803564 h 5680363"/>
              <a:gd name="connsiteX24-39205" fmla="*/ 415692 w 1630849"/>
              <a:gd name="connsiteY24-39206" fmla="*/ 762001 h 5680363"/>
              <a:gd name="connsiteX25-39207" fmla="*/ 568092 w 1630849"/>
              <a:gd name="connsiteY25-39208" fmla="*/ 637310 h 5680363"/>
              <a:gd name="connsiteX26-39209" fmla="*/ 609655 w 1630849"/>
              <a:gd name="connsiteY26-39210" fmla="*/ 360219 h 5680363"/>
              <a:gd name="connsiteX27-39211" fmla="*/ 775910 w 1630849"/>
              <a:gd name="connsiteY27-39212" fmla="*/ 415637 h 5680363"/>
              <a:gd name="connsiteX28-39213" fmla="*/ 1080710 w 1630849"/>
              <a:gd name="connsiteY28-39214" fmla="*/ 290946 h 5680363"/>
              <a:gd name="connsiteX29-39215" fmla="*/ 1025293 w 1630849"/>
              <a:gd name="connsiteY29-39216" fmla="*/ 152399 h 5680363"/>
              <a:gd name="connsiteX30-39217" fmla="*/ 1011437 w 1630849"/>
              <a:gd name="connsiteY30-39218" fmla="*/ 360219 h 5680363"/>
              <a:gd name="connsiteX31-39219" fmla="*/ 1039146 w 1630849"/>
              <a:gd name="connsiteY31-39220" fmla="*/ 623455 h 5680363"/>
              <a:gd name="connsiteX32-39221" fmla="*/ 1080709 w 1630849"/>
              <a:gd name="connsiteY32-39222" fmla="*/ 845128 h 5680363"/>
              <a:gd name="connsiteX33-39223" fmla="*/ 928310 w 1630849"/>
              <a:gd name="connsiteY33-39224" fmla="*/ 886691 h 5680363"/>
              <a:gd name="connsiteX34-39225" fmla="*/ 1108419 w 1630849"/>
              <a:gd name="connsiteY34-39226" fmla="*/ 955964 h 5680363"/>
              <a:gd name="connsiteX35-39227" fmla="*/ 789764 w 1630849"/>
              <a:gd name="connsiteY35-39228" fmla="*/ 1066801 h 5680363"/>
              <a:gd name="connsiteX36-39229" fmla="*/ 775909 w 1630849"/>
              <a:gd name="connsiteY36-39230" fmla="*/ 1163782 h 5680363"/>
              <a:gd name="connsiteX37-39231" fmla="*/ 1025292 w 1630849"/>
              <a:gd name="connsiteY37-39232" fmla="*/ 1011382 h 5680363"/>
              <a:gd name="connsiteX38-39233" fmla="*/ 1066855 w 1630849"/>
              <a:gd name="connsiteY38-39234" fmla="*/ 845127 h 5680363"/>
              <a:gd name="connsiteX39-39235" fmla="*/ 1011437 w 1630849"/>
              <a:gd name="connsiteY39-39236" fmla="*/ 568037 h 5680363"/>
              <a:gd name="connsiteX40-39237" fmla="*/ 1025292 w 1630849"/>
              <a:gd name="connsiteY40-39238" fmla="*/ 332510 h 5680363"/>
              <a:gd name="connsiteX41-39239" fmla="*/ 734346 w 1630849"/>
              <a:gd name="connsiteY41-39240" fmla="*/ 429491 h 5680363"/>
              <a:gd name="connsiteX42-39241" fmla="*/ 595801 w 1630849"/>
              <a:gd name="connsiteY42-39242" fmla="*/ 346364 h 5680363"/>
              <a:gd name="connsiteX43-39243" fmla="*/ 554237 w 1630849"/>
              <a:gd name="connsiteY43-39244" fmla="*/ 665019 h 5680363"/>
              <a:gd name="connsiteX44-39245" fmla="*/ 568092 w 1630849"/>
              <a:gd name="connsiteY44-39246" fmla="*/ 678873 h 5680363"/>
              <a:gd name="connsiteX45-39247" fmla="*/ 387982 w 1630849"/>
              <a:gd name="connsiteY45-39248" fmla="*/ 609601 h 5680363"/>
              <a:gd name="connsiteX46-39249" fmla="*/ 415693 w 1630849"/>
              <a:gd name="connsiteY46-39250" fmla="*/ 1066800 h 5680363"/>
              <a:gd name="connsiteX47-39251" fmla="*/ 498820 w 1630849"/>
              <a:gd name="connsiteY47-39252" fmla="*/ 1094509 h 5680363"/>
              <a:gd name="connsiteX48-39253" fmla="*/ 609656 w 1630849"/>
              <a:gd name="connsiteY48-39254" fmla="*/ 1108363 h 5680363"/>
              <a:gd name="connsiteX49-39255" fmla="*/ 692784 w 1630849"/>
              <a:gd name="connsiteY49-39256" fmla="*/ 1136072 h 5680363"/>
              <a:gd name="connsiteX50-39257" fmla="*/ 734347 w 1630849"/>
              <a:gd name="connsiteY50-39258" fmla="*/ 1163781 h 5680363"/>
              <a:gd name="connsiteX51-39259" fmla="*/ 817474 w 1630849"/>
              <a:gd name="connsiteY51-39260" fmla="*/ 1191490 h 5680363"/>
              <a:gd name="connsiteX52-39261" fmla="*/ 845184 w 1630849"/>
              <a:gd name="connsiteY52-39262" fmla="*/ 1219200 h 5680363"/>
              <a:gd name="connsiteX53-39263" fmla="*/ 886747 w 1630849"/>
              <a:gd name="connsiteY53-39264" fmla="*/ 1233054 h 5680363"/>
              <a:gd name="connsiteX54-39265" fmla="*/ 1094565 w 1630849"/>
              <a:gd name="connsiteY54-39266" fmla="*/ 1967344 h 5680363"/>
              <a:gd name="connsiteX55-39267" fmla="*/ 942164 w 1630849"/>
              <a:gd name="connsiteY55-39268" fmla="*/ 1454728 h 5680363"/>
              <a:gd name="connsiteX56-39269" fmla="*/ 789765 w 1630849"/>
              <a:gd name="connsiteY56-39270" fmla="*/ 1288472 h 5680363"/>
              <a:gd name="connsiteX57-39271" fmla="*/ 734347 w 1630849"/>
              <a:gd name="connsiteY57-39272" fmla="*/ 1302327 h 5680363"/>
              <a:gd name="connsiteX58-39273" fmla="*/ 526529 w 1630849"/>
              <a:gd name="connsiteY58-39274" fmla="*/ 1288472 h 5680363"/>
              <a:gd name="connsiteX59-39275" fmla="*/ 443402 w 1630849"/>
              <a:gd name="connsiteY59-39276" fmla="*/ 1246909 h 5680363"/>
              <a:gd name="connsiteX60-39277" fmla="*/ 401838 w 1630849"/>
              <a:gd name="connsiteY60-39278" fmla="*/ 1233054 h 5680363"/>
              <a:gd name="connsiteX61-39279" fmla="*/ 360274 w 1630849"/>
              <a:gd name="connsiteY61-39280" fmla="*/ 1191490 h 5680363"/>
              <a:gd name="connsiteX62-39281" fmla="*/ 277147 w 1630849"/>
              <a:gd name="connsiteY62-39282" fmla="*/ 1246909 h 5680363"/>
              <a:gd name="connsiteX63-39283" fmla="*/ 263293 w 1630849"/>
              <a:gd name="connsiteY63-39284" fmla="*/ 1288472 h 5680363"/>
              <a:gd name="connsiteX64-39285" fmla="*/ 207874 w 1630849"/>
              <a:gd name="connsiteY64-39286" fmla="*/ 1371600 h 5680363"/>
              <a:gd name="connsiteX65-39287" fmla="*/ 180165 w 1630849"/>
              <a:gd name="connsiteY65-39288" fmla="*/ 1468581 h 5680363"/>
              <a:gd name="connsiteX66-39289" fmla="*/ 124747 w 1630849"/>
              <a:gd name="connsiteY66-39290" fmla="*/ 1551709 h 5680363"/>
              <a:gd name="connsiteX67-39291" fmla="*/ 69329 w 1630849"/>
              <a:gd name="connsiteY67-39292" fmla="*/ 1717963 h 5680363"/>
              <a:gd name="connsiteX68-39293" fmla="*/ 55474 w 1630849"/>
              <a:gd name="connsiteY68-39294" fmla="*/ 1759527 h 5680363"/>
              <a:gd name="connsiteX69-39295" fmla="*/ 41620 w 1630849"/>
              <a:gd name="connsiteY69-39296" fmla="*/ 1801090 h 5680363"/>
              <a:gd name="connsiteX70-39297" fmla="*/ 27765 w 1630849"/>
              <a:gd name="connsiteY70-39298" fmla="*/ 2064327 h 5680363"/>
              <a:gd name="connsiteX71-39299" fmla="*/ 13911 w 1630849"/>
              <a:gd name="connsiteY71-39300" fmla="*/ 2105890 h 5680363"/>
              <a:gd name="connsiteX72-39301" fmla="*/ 69328 w 1630849"/>
              <a:gd name="connsiteY72-39302" fmla="*/ 2576946 h 5680363"/>
              <a:gd name="connsiteX73-39303" fmla="*/ 56 w 1630849"/>
              <a:gd name="connsiteY73-39304" fmla="*/ 2798618 h 5680363"/>
              <a:gd name="connsiteX74-39305" fmla="*/ 13911 w 1630849"/>
              <a:gd name="connsiteY74-39306" fmla="*/ 2840181 h 5680363"/>
              <a:gd name="connsiteX75-39307" fmla="*/ 83184 w 1630849"/>
              <a:gd name="connsiteY75-39308" fmla="*/ 2854036 h 5680363"/>
              <a:gd name="connsiteX76-39309" fmla="*/ 138602 w 1630849"/>
              <a:gd name="connsiteY76-39310" fmla="*/ 2867890 h 5680363"/>
              <a:gd name="connsiteX77-39311" fmla="*/ 221729 w 1630849"/>
              <a:gd name="connsiteY77-39312" fmla="*/ 2840181 h 5680363"/>
              <a:gd name="connsiteX78-39313" fmla="*/ 277147 w 1630849"/>
              <a:gd name="connsiteY78-39314" fmla="*/ 2812472 h 5680363"/>
              <a:gd name="connsiteX79-39315" fmla="*/ 332565 w 1630849"/>
              <a:gd name="connsiteY79-39316" fmla="*/ 2798618 h 5680363"/>
              <a:gd name="connsiteX80-39317" fmla="*/ 457256 w 1630849"/>
              <a:gd name="connsiteY80-39318" fmla="*/ 2770909 h 5680363"/>
              <a:gd name="connsiteX81-39319" fmla="*/ 471111 w 1630849"/>
              <a:gd name="connsiteY81-39320" fmla="*/ 2729345 h 5680363"/>
              <a:gd name="connsiteX82-39321" fmla="*/ 387984 w 1630849"/>
              <a:gd name="connsiteY82-39322" fmla="*/ 2729345 h 5680363"/>
              <a:gd name="connsiteX83-39323" fmla="*/ 277147 w 1630849"/>
              <a:gd name="connsiteY83-39324" fmla="*/ 2812472 h 5680363"/>
              <a:gd name="connsiteX84-39325" fmla="*/ 221729 w 1630849"/>
              <a:gd name="connsiteY84-39326" fmla="*/ 2895600 h 5680363"/>
              <a:gd name="connsiteX85-39327" fmla="*/ 249438 w 1630849"/>
              <a:gd name="connsiteY85-39328" fmla="*/ 2937163 h 5680363"/>
              <a:gd name="connsiteX86-39329" fmla="*/ 332565 w 1630849"/>
              <a:gd name="connsiteY86-39330" fmla="*/ 2964872 h 5680363"/>
              <a:gd name="connsiteX87-39331" fmla="*/ 512674 w 1630849"/>
              <a:gd name="connsiteY87-39332" fmla="*/ 2951018 h 5680363"/>
              <a:gd name="connsiteX88-39333" fmla="*/ 637365 w 1630849"/>
              <a:gd name="connsiteY88-39334" fmla="*/ 2881746 h 5680363"/>
              <a:gd name="connsiteX89-39335" fmla="*/ 845184 w 1630849"/>
              <a:gd name="connsiteY89-39336" fmla="*/ 2909454 h 5680363"/>
              <a:gd name="connsiteX90-39337" fmla="*/ 623510 w 1630849"/>
              <a:gd name="connsiteY90-39338" fmla="*/ 2770908 h 5680363"/>
              <a:gd name="connsiteX91-39339" fmla="*/ 1011438 w 1630849"/>
              <a:gd name="connsiteY91-39340" fmla="*/ 2923309 h 5680363"/>
              <a:gd name="connsiteX92-39341" fmla="*/ 1011438 w 1630849"/>
              <a:gd name="connsiteY92-39342" fmla="*/ 2563091 h 5680363"/>
              <a:gd name="connsiteX93-39343" fmla="*/ 775911 w 1630849"/>
              <a:gd name="connsiteY93-39344" fmla="*/ 2438401 h 5680363"/>
              <a:gd name="connsiteX94-39345" fmla="*/ 471111 w 1630849"/>
              <a:gd name="connsiteY94-39346" fmla="*/ 2175163 h 5680363"/>
              <a:gd name="connsiteX95-39347" fmla="*/ 1149984 w 1630849"/>
              <a:gd name="connsiteY95-39348" fmla="*/ 2521528 h 5680363"/>
              <a:gd name="connsiteX96-39349" fmla="*/ 1454783 w 1630849"/>
              <a:gd name="connsiteY96-39350" fmla="*/ 1870364 h 5680363"/>
              <a:gd name="connsiteX97-39351" fmla="*/ 1330092 w 1630849"/>
              <a:gd name="connsiteY97-39352" fmla="*/ 1551710 h 5680363"/>
              <a:gd name="connsiteX98-39353" fmla="*/ 1357800 w 1630849"/>
              <a:gd name="connsiteY98-39354" fmla="*/ 1316182 h 5680363"/>
              <a:gd name="connsiteX99-39355" fmla="*/ 1302383 w 1630849"/>
              <a:gd name="connsiteY99-39356" fmla="*/ 1094510 h 5680363"/>
              <a:gd name="connsiteX100-39357" fmla="*/ 997583 w 1630849"/>
              <a:gd name="connsiteY100-39358" fmla="*/ 1039091 h 5680363"/>
              <a:gd name="connsiteX101-39359" fmla="*/ 1260818 w 1630849"/>
              <a:gd name="connsiteY101-39360" fmla="*/ 1080655 h 5680363"/>
              <a:gd name="connsiteX102-39361" fmla="*/ 1399364 w 1630849"/>
              <a:gd name="connsiteY102-39362" fmla="*/ 1357746 h 5680363"/>
              <a:gd name="connsiteX103-39363" fmla="*/ 1537910 w 1630849"/>
              <a:gd name="connsiteY103-39364" fmla="*/ 1302327 h 5680363"/>
              <a:gd name="connsiteX104-39365" fmla="*/ 1399364 w 1630849"/>
              <a:gd name="connsiteY104-39366" fmla="*/ 983673 h 5680363"/>
              <a:gd name="connsiteX105-39367" fmla="*/ 1080710 w 1630849"/>
              <a:gd name="connsiteY105-39368" fmla="*/ 955964 h 5680363"/>
              <a:gd name="connsiteX106-39369" fmla="*/ 1094564 w 1630849"/>
              <a:gd name="connsiteY106-39370" fmla="*/ 858982 h 5680363"/>
              <a:gd name="connsiteX107-39371" fmla="*/ 1025291 w 1630849"/>
              <a:gd name="connsiteY107-39372" fmla="*/ 1052946 h 5680363"/>
              <a:gd name="connsiteX108-39373" fmla="*/ 1191545 w 1630849"/>
              <a:gd name="connsiteY108-39374" fmla="*/ 1634837 h 5680363"/>
              <a:gd name="connsiteX109-39375" fmla="*/ 1177692 w 1630849"/>
              <a:gd name="connsiteY109-39376" fmla="*/ 1371601 h 5680363"/>
              <a:gd name="connsiteX110-39377" fmla="*/ 914455 w 1630849"/>
              <a:gd name="connsiteY110-39378" fmla="*/ 1454727 h 5680363"/>
              <a:gd name="connsiteX111-39379" fmla="*/ 1136128 w 1630849"/>
              <a:gd name="connsiteY111-39380" fmla="*/ 1524001 h 5680363"/>
              <a:gd name="connsiteX112-39381" fmla="*/ 1066855 w 1630849"/>
              <a:gd name="connsiteY112-39382" fmla="*/ 1828801 h 5680363"/>
              <a:gd name="connsiteX113-39383" fmla="*/ 1011437 w 1630849"/>
              <a:gd name="connsiteY113-39384" fmla="*/ 2008910 h 5680363"/>
              <a:gd name="connsiteX114-39385" fmla="*/ 1066855 w 1630849"/>
              <a:gd name="connsiteY114-39386" fmla="*/ 2064328 h 5680363"/>
              <a:gd name="connsiteX115-39387" fmla="*/ 623510 w 1630849"/>
              <a:gd name="connsiteY115-39388" fmla="*/ 1524001 h 5680363"/>
              <a:gd name="connsiteX116-39389" fmla="*/ 748201 w 1630849"/>
              <a:gd name="connsiteY116-39390" fmla="*/ 1648691 h 5680363"/>
              <a:gd name="connsiteX117-39391" fmla="*/ 942166 w 1630849"/>
              <a:gd name="connsiteY117-39392" fmla="*/ 1981200 h 5680363"/>
              <a:gd name="connsiteX118-39393" fmla="*/ 1080710 w 1630849"/>
              <a:gd name="connsiteY118-39394" fmla="*/ 1745673 h 5680363"/>
              <a:gd name="connsiteX119-39395" fmla="*/ 1233110 w 1630849"/>
              <a:gd name="connsiteY119-39396" fmla="*/ 1551710 h 5680363"/>
              <a:gd name="connsiteX120-39397" fmla="*/ 1440927 w 1630849"/>
              <a:gd name="connsiteY120-39398" fmla="*/ 1690255 h 5680363"/>
              <a:gd name="connsiteX121-39399" fmla="*/ 1260818 w 1630849"/>
              <a:gd name="connsiteY121-39400" fmla="*/ 1482437 h 5680363"/>
              <a:gd name="connsiteX122-39401" fmla="*/ 1316237 w 1630849"/>
              <a:gd name="connsiteY122-39402" fmla="*/ 1468582 h 5680363"/>
              <a:gd name="connsiteX123-39403" fmla="*/ 1482493 w 1630849"/>
              <a:gd name="connsiteY123-39404" fmla="*/ 1385456 h 5680363"/>
              <a:gd name="connsiteX124-39405" fmla="*/ 1607183 w 1630849"/>
              <a:gd name="connsiteY124-39406" fmla="*/ 1634837 h 5680363"/>
              <a:gd name="connsiteX125-39407" fmla="*/ 1496346 w 1630849"/>
              <a:gd name="connsiteY125-39408" fmla="*/ 1704110 h 5680363"/>
              <a:gd name="connsiteX126-39409" fmla="*/ 1621037 w 1630849"/>
              <a:gd name="connsiteY126-39410" fmla="*/ 1676401 h 5680363"/>
              <a:gd name="connsiteX127-39411" fmla="*/ 1607184 w 1630849"/>
              <a:gd name="connsiteY127-39412" fmla="*/ 1870364 h 5680363"/>
              <a:gd name="connsiteX128-39413" fmla="*/ 997584 w 1630849"/>
              <a:gd name="connsiteY128-39414" fmla="*/ 1565565 h 5680363"/>
              <a:gd name="connsiteX129-39415" fmla="*/ 1440928 w 1630849"/>
              <a:gd name="connsiteY129-39416" fmla="*/ 1787237 h 5680363"/>
              <a:gd name="connsiteX130-39417" fmla="*/ 1260820 w 1630849"/>
              <a:gd name="connsiteY130-39418" fmla="*/ 2313710 h 5680363"/>
              <a:gd name="connsiteX131-39419" fmla="*/ 1177693 w 1630849"/>
              <a:gd name="connsiteY131-39420" fmla="*/ 2507673 h 5680363"/>
              <a:gd name="connsiteX132-39421" fmla="*/ 1053002 w 1630849"/>
              <a:gd name="connsiteY132-39422" fmla="*/ 2521528 h 5680363"/>
              <a:gd name="connsiteX133-39423" fmla="*/ 1011438 w 1630849"/>
              <a:gd name="connsiteY133-39424" fmla="*/ 3048000 h 5680363"/>
              <a:gd name="connsiteX134-39425" fmla="*/ 291002 w 1630849"/>
              <a:gd name="connsiteY134-39426" fmla="*/ 3034145 h 5680363"/>
              <a:gd name="connsiteX135-39427" fmla="*/ 235584 w 1630849"/>
              <a:gd name="connsiteY135-39428" fmla="*/ 3020290 h 5680363"/>
              <a:gd name="connsiteX136-39429" fmla="*/ 124747 w 1630849"/>
              <a:gd name="connsiteY136-39430" fmla="*/ 3006436 h 5680363"/>
              <a:gd name="connsiteX137-39431" fmla="*/ 83184 w 1630849"/>
              <a:gd name="connsiteY137-39432" fmla="*/ 2895600 h 5680363"/>
              <a:gd name="connsiteX138-39433" fmla="*/ 55474 w 1630849"/>
              <a:gd name="connsiteY138-39434" fmla="*/ 2854036 h 5680363"/>
              <a:gd name="connsiteX139-39435" fmla="*/ 69329 w 1630849"/>
              <a:gd name="connsiteY139-39436" fmla="*/ 2895600 h 5680363"/>
              <a:gd name="connsiteX140-39437" fmla="*/ 83184 w 1630849"/>
              <a:gd name="connsiteY140-39438" fmla="*/ 3255818 h 5680363"/>
              <a:gd name="connsiteX141-39439" fmla="*/ 110893 w 1630849"/>
              <a:gd name="connsiteY141-39440" fmla="*/ 3297381 h 5680363"/>
              <a:gd name="connsiteX142-39441" fmla="*/ 124747 w 1630849"/>
              <a:gd name="connsiteY142-39442" fmla="*/ 3338945 h 5680363"/>
              <a:gd name="connsiteX143-39443" fmla="*/ 138602 w 1630849"/>
              <a:gd name="connsiteY143-39444" fmla="*/ 3574472 h 5680363"/>
              <a:gd name="connsiteX144-39445" fmla="*/ 180165 w 1630849"/>
              <a:gd name="connsiteY144-39446" fmla="*/ 3657600 h 5680363"/>
              <a:gd name="connsiteX145-39447" fmla="*/ 207874 w 1630849"/>
              <a:gd name="connsiteY145-39448" fmla="*/ 3740727 h 5680363"/>
              <a:gd name="connsiteX146-39449" fmla="*/ 263293 w 1630849"/>
              <a:gd name="connsiteY146-39450" fmla="*/ 3810000 h 5680363"/>
              <a:gd name="connsiteX147-39451" fmla="*/ 401838 w 1630849"/>
              <a:gd name="connsiteY147-39452" fmla="*/ 4544290 h 5680363"/>
              <a:gd name="connsiteX148-39453" fmla="*/ 471111 w 1630849"/>
              <a:gd name="connsiteY148-39454" fmla="*/ 5583382 h 5680363"/>
              <a:gd name="connsiteX149-39455" fmla="*/ 443402 w 1630849"/>
              <a:gd name="connsiteY149-39456" fmla="*/ 5181601 h 5680363"/>
              <a:gd name="connsiteX150-39457" fmla="*/ 332565 w 1630849"/>
              <a:gd name="connsiteY150-39458" fmla="*/ 3976254 h 5680363"/>
              <a:gd name="connsiteX151-39459" fmla="*/ 207874 w 1630849"/>
              <a:gd name="connsiteY151-39460" fmla="*/ 5264727 h 5680363"/>
              <a:gd name="connsiteX152-39461" fmla="*/ 166311 w 1630849"/>
              <a:gd name="connsiteY152-39462" fmla="*/ 5541818 h 5680363"/>
              <a:gd name="connsiteX153-39463" fmla="*/ 138602 w 1630849"/>
              <a:gd name="connsiteY153-39464" fmla="*/ 5583381 h 5680363"/>
              <a:gd name="connsiteX154-39465" fmla="*/ 304856 w 1630849"/>
              <a:gd name="connsiteY154-39466" fmla="*/ 5611091 h 5680363"/>
              <a:gd name="connsiteX155-39467" fmla="*/ 706638 w 1630849"/>
              <a:gd name="connsiteY155-39468" fmla="*/ 5597237 h 5680363"/>
              <a:gd name="connsiteX156-39469" fmla="*/ 748202 w 1630849"/>
              <a:gd name="connsiteY156-39470" fmla="*/ 5389419 h 5680363"/>
              <a:gd name="connsiteX157-39471" fmla="*/ 748202 w 1630849"/>
              <a:gd name="connsiteY157-39472" fmla="*/ 3893128 h 5680363"/>
              <a:gd name="connsiteX158-39473" fmla="*/ 706638 w 1630849"/>
              <a:gd name="connsiteY158-39474" fmla="*/ 3075710 h 5680363"/>
              <a:gd name="connsiteX159-39475" fmla="*/ 845184 w 1630849"/>
              <a:gd name="connsiteY159-39476" fmla="*/ 3061855 h 5680363"/>
              <a:gd name="connsiteX160-39477" fmla="*/ 1011438 w 1630849"/>
              <a:gd name="connsiteY160-39478" fmla="*/ 3048001 h 5680363"/>
              <a:gd name="connsiteX161-39479" fmla="*/ 1053002 w 1630849"/>
              <a:gd name="connsiteY161-39480" fmla="*/ 3034146 h 5680363"/>
              <a:gd name="connsiteX162-39481" fmla="*/ 1080711 w 1630849"/>
              <a:gd name="connsiteY162-39482" fmla="*/ 3283528 h 5680363"/>
              <a:gd name="connsiteX163-39483" fmla="*/ 1149984 w 1630849"/>
              <a:gd name="connsiteY163-39484" fmla="*/ 3713020 h 5680363"/>
              <a:gd name="connsiteX164-39485" fmla="*/ 1177694 w 1630849"/>
              <a:gd name="connsiteY164-39486" fmla="*/ 4904510 h 5680363"/>
              <a:gd name="connsiteX165-39487" fmla="*/ 1094564 w 1630849"/>
              <a:gd name="connsiteY165-39488" fmla="*/ 5680363 h 5680363"/>
              <a:gd name="connsiteX0-39489" fmla="*/ 969874 w 1630849"/>
              <a:gd name="connsiteY0-39490" fmla="*/ 304800 h 5680363"/>
              <a:gd name="connsiteX1-39491" fmla="*/ 900602 w 1630849"/>
              <a:gd name="connsiteY1-39492" fmla="*/ 374072 h 5680363"/>
              <a:gd name="connsiteX2-39493" fmla="*/ 1094565 w 1630849"/>
              <a:gd name="connsiteY2-39494" fmla="*/ 277090 h 5680363"/>
              <a:gd name="connsiteX3-39495" fmla="*/ 1122274 w 1630849"/>
              <a:gd name="connsiteY3-39496" fmla="*/ 277090 h 5680363"/>
              <a:gd name="connsiteX4-39497" fmla="*/ 1025293 w 1630849"/>
              <a:gd name="connsiteY4-39498" fmla="*/ 124690 h 5680363"/>
              <a:gd name="connsiteX5-39499" fmla="*/ 956020 w 1630849"/>
              <a:gd name="connsiteY5-39500" fmla="*/ 69272 h 5680363"/>
              <a:gd name="connsiteX6-39501" fmla="*/ 831329 w 1630849"/>
              <a:gd name="connsiteY6-39502" fmla="*/ 0 h 5680363"/>
              <a:gd name="connsiteX7-39503" fmla="*/ 401838 w 1630849"/>
              <a:gd name="connsiteY7-39504" fmla="*/ 13854 h 5680363"/>
              <a:gd name="connsiteX8-39505" fmla="*/ 360274 w 1630849"/>
              <a:gd name="connsiteY8-39506" fmla="*/ 27709 h 5680363"/>
              <a:gd name="connsiteX9-39507" fmla="*/ 318711 w 1630849"/>
              <a:gd name="connsiteY9-39508" fmla="*/ 55418 h 5680363"/>
              <a:gd name="connsiteX10-39509" fmla="*/ 277147 w 1630849"/>
              <a:gd name="connsiteY10-39510" fmla="*/ 96981 h 5680363"/>
              <a:gd name="connsiteX11-39511" fmla="*/ 263293 w 1630849"/>
              <a:gd name="connsiteY11-39512" fmla="*/ 138545 h 5680363"/>
              <a:gd name="connsiteX12-39513" fmla="*/ 180165 w 1630849"/>
              <a:gd name="connsiteY12-39514" fmla="*/ 180109 h 5680363"/>
              <a:gd name="connsiteX13-39515" fmla="*/ 166311 w 1630849"/>
              <a:gd name="connsiteY13-39516" fmla="*/ 346363 h 5680363"/>
              <a:gd name="connsiteX14-39517" fmla="*/ 138602 w 1630849"/>
              <a:gd name="connsiteY14-39518" fmla="*/ 387927 h 5680363"/>
              <a:gd name="connsiteX15-39519" fmla="*/ 97038 w 1630849"/>
              <a:gd name="connsiteY15-39520" fmla="*/ 457200 h 5680363"/>
              <a:gd name="connsiteX16-39521" fmla="*/ 124747 w 1630849"/>
              <a:gd name="connsiteY16-39522" fmla="*/ 498763 h 5680363"/>
              <a:gd name="connsiteX17-39523" fmla="*/ 152456 w 1630849"/>
              <a:gd name="connsiteY17-39524" fmla="*/ 609599 h 5680363"/>
              <a:gd name="connsiteX18-39525" fmla="*/ 194021 w 1630849"/>
              <a:gd name="connsiteY18-39526" fmla="*/ 623454 h 5680363"/>
              <a:gd name="connsiteX19-39527" fmla="*/ 249438 w 1630849"/>
              <a:gd name="connsiteY19-39528" fmla="*/ 789708 h 5680363"/>
              <a:gd name="connsiteX20-39529" fmla="*/ 263293 w 1630849"/>
              <a:gd name="connsiteY20-39530" fmla="*/ 748145 h 5680363"/>
              <a:gd name="connsiteX21-39531" fmla="*/ 374129 w 1630849"/>
              <a:gd name="connsiteY21-39532" fmla="*/ 872836 h 5680363"/>
              <a:gd name="connsiteX22-39533" fmla="*/ 387984 w 1630849"/>
              <a:gd name="connsiteY22-39534" fmla="*/ 942109 h 5680363"/>
              <a:gd name="connsiteX23-39535" fmla="*/ 443401 w 1630849"/>
              <a:gd name="connsiteY23-39536" fmla="*/ 803564 h 5680363"/>
              <a:gd name="connsiteX24-39537" fmla="*/ 415692 w 1630849"/>
              <a:gd name="connsiteY24-39538" fmla="*/ 762001 h 5680363"/>
              <a:gd name="connsiteX25-39539" fmla="*/ 568092 w 1630849"/>
              <a:gd name="connsiteY25-39540" fmla="*/ 637310 h 5680363"/>
              <a:gd name="connsiteX26-39541" fmla="*/ 609655 w 1630849"/>
              <a:gd name="connsiteY26-39542" fmla="*/ 360219 h 5680363"/>
              <a:gd name="connsiteX27-39543" fmla="*/ 775910 w 1630849"/>
              <a:gd name="connsiteY27-39544" fmla="*/ 415637 h 5680363"/>
              <a:gd name="connsiteX28-39545" fmla="*/ 1080710 w 1630849"/>
              <a:gd name="connsiteY28-39546" fmla="*/ 290946 h 5680363"/>
              <a:gd name="connsiteX29-39547" fmla="*/ 1025293 w 1630849"/>
              <a:gd name="connsiteY29-39548" fmla="*/ 152399 h 5680363"/>
              <a:gd name="connsiteX30-39549" fmla="*/ 1011437 w 1630849"/>
              <a:gd name="connsiteY30-39550" fmla="*/ 360219 h 5680363"/>
              <a:gd name="connsiteX31-39551" fmla="*/ 1039146 w 1630849"/>
              <a:gd name="connsiteY31-39552" fmla="*/ 623455 h 5680363"/>
              <a:gd name="connsiteX32-39553" fmla="*/ 1080709 w 1630849"/>
              <a:gd name="connsiteY32-39554" fmla="*/ 845128 h 5680363"/>
              <a:gd name="connsiteX33-39555" fmla="*/ 928310 w 1630849"/>
              <a:gd name="connsiteY33-39556" fmla="*/ 886691 h 5680363"/>
              <a:gd name="connsiteX34-39557" fmla="*/ 1108419 w 1630849"/>
              <a:gd name="connsiteY34-39558" fmla="*/ 955964 h 5680363"/>
              <a:gd name="connsiteX35-39559" fmla="*/ 789764 w 1630849"/>
              <a:gd name="connsiteY35-39560" fmla="*/ 1066801 h 5680363"/>
              <a:gd name="connsiteX36-39561" fmla="*/ 775909 w 1630849"/>
              <a:gd name="connsiteY36-39562" fmla="*/ 1163782 h 5680363"/>
              <a:gd name="connsiteX37-39563" fmla="*/ 1025292 w 1630849"/>
              <a:gd name="connsiteY37-39564" fmla="*/ 1011382 h 5680363"/>
              <a:gd name="connsiteX38-39565" fmla="*/ 1066855 w 1630849"/>
              <a:gd name="connsiteY38-39566" fmla="*/ 845127 h 5680363"/>
              <a:gd name="connsiteX39-39567" fmla="*/ 1011437 w 1630849"/>
              <a:gd name="connsiteY39-39568" fmla="*/ 568037 h 5680363"/>
              <a:gd name="connsiteX40-39569" fmla="*/ 1025292 w 1630849"/>
              <a:gd name="connsiteY40-39570" fmla="*/ 332510 h 5680363"/>
              <a:gd name="connsiteX41-39571" fmla="*/ 734346 w 1630849"/>
              <a:gd name="connsiteY41-39572" fmla="*/ 429491 h 5680363"/>
              <a:gd name="connsiteX42-39573" fmla="*/ 595801 w 1630849"/>
              <a:gd name="connsiteY42-39574" fmla="*/ 346364 h 5680363"/>
              <a:gd name="connsiteX43-39575" fmla="*/ 554237 w 1630849"/>
              <a:gd name="connsiteY43-39576" fmla="*/ 665019 h 5680363"/>
              <a:gd name="connsiteX44-39577" fmla="*/ 568092 w 1630849"/>
              <a:gd name="connsiteY44-39578" fmla="*/ 678873 h 5680363"/>
              <a:gd name="connsiteX45-39579" fmla="*/ 415692 w 1630849"/>
              <a:gd name="connsiteY45-39580" fmla="*/ 665019 h 5680363"/>
              <a:gd name="connsiteX46-39581" fmla="*/ 415693 w 1630849"/>
              <a:gd name="connsiteY46-39582" fmla="*/ 1066800 h 5680363"/>
              <a:gd name="connsiteX47-39583" fmla="*/ 498820 w 1630849"/>
              <a:gd name="connsiteY47-39584" fmla="*/ 1094509 h 5680363"/>
              <a:gd name="connsiteX48-39585" fmla="*/ 609656 w 1630849"/>
              <a:gd name="connsiteY48-39586" fmla="*/ 1108363 h 5680363"/>
              <a:gd name="connsiteX49-39587" fmla="*/ 692784 w 1630849"/>
              <a:gd name="connsiteY49-39588" fmla="*/ 1136072 h 5680363"/>
              <a:gd name="connsiteX50-39589" fmla="*/ 734347 w 1630849"/>
              <a:gd name="connsiteY50-39590" fmla="*/ 1163781 h 5680363"/>
              <a:gd name="connsiteX51-39591" fmla="*/ 817474 w 1630849"/>
              <a:gd name="connsiteY51-39592" fmla="*/ 1191490 h 5680363"/>
              <a:gd name="connsiteX52-39593" fmla="*/ 845184 w 1630849"/>
              <a:gd name="connsiteY52-39594" fmla="*/ 1219200 h 5680363"/>
              <a:gd name="connsiteX53-39595" fmla="*/ 886747 w 1630849"/>
              <a:gd name="connsiteY53-39596" fmla="*/ 1233054 h 5680363"/>
              <a:gd name="connsiteX54-39597" fmla="*/ 1094565 w 1630849"/>
              <a:gd name="connsiteY54-39598" fmla="*/ 1967344 h 5680363"/>
              <a:gd name="connsiteX55-39599" fmla="*/ 942164 w 1630849"/>
              <a:gd name="connsiteY55-39600" fmla="*/ 1454728 h 5680363"/>
              <a:gd name="connsiteX56-39601" fmla="*/ 789765 w 1630849"/>
              <a:gd name="connsiteY56-39602" fmla="*/ 1288472 h 5680363"/>
              <a:gd name="connsiteX57-39603" fmla="*/ 734347 w 1630849"/>
              <a:gd name="connsiteY57-39604" fmla="*/ 1302327 h 5680363"/>
              <a:gd name="connsiteX58-39605" fmla="*/ 526529 w 1630849"/>
              <a:gd name="connsiteY58-39606" fmla="*/ 1288472 h 5680363"/>
              <a:gd name="connsiteX59-39607" fmla="*/ 443402 w 1630849"/>
              <a:gd name="connsiteY59-39608" fmla="*/ 1246909 h 5680363"/>
              <a:gd name="connsiteX60-39609" fmla="*/ 401838 w 1630849"/>
              <a:gd name="connsiteY60-39610" fmla="*/ 1233054 h 5680363"/>
              <a:gd name="connsiteX61-39611" fmla="*/ 360274 w 1630849"/>
              <a:gd name="connsiteY61-39612" fmla="*/ 1191490 h 5680363"/>
              <a:gd name="connsiteX62-39613" fmla="*/ 277147 w 1630849"/>
              <a:gd name="connsiteY62-39614" fmla="*/ 1246909 h 5680363"/>
              <a:gd name="connsiteX63-39615" fmla="*/ 263293 w 1630849"/>
              <a:gd name="connsiteY63-39616" fmla="*/ 1288472 h 5680363"/>
              <a:gd name="connsiteX64-39617" fmla="*/ 207874 w 1630849"/>
              <a:gd name="connsiteY64-39618" fmla="*/ 1371600 h 5680363"/>
              <a:gd name="connsiteX65-39619" fmla="*/ 180165 w 1630849"/>
              <a:gd name="connsiteY65-39620" fmla="*/ 1468581 h 5680363"/>
              <a:gd name="connsiteX66-39621" fmla="*/ 124747 w 1630849"/>
              <a:gd name="connsiteY66-39622" fmla="*/ 1551709 h 5680363"/>
              <a:gd name="connsiteX67-39623" fmla="*/ 69329 w 1630849"/>
              <a:gd name="connsiteY67-39624" fmla="*/ 1717963 h 5680363"/>
              <a:gd name="connsiteX68-39625" fmla="*/ 55474 w 1630849"/>
              <a:gd name="connsiteY68-39626" fmla="*/ 1759527 h 5680363"/>
              <a:gd name="connsiteX69-39627" fmla="*/ 41620 w 1630849"/>
              <a:gd name="connsiteY69-39628" fmla="*/ 1801090 h 5680363"/>
              <a:gd name="connsiteX70-39629" fmla="*/ 27765 w 1630849"/>
              <a:gd name="connsiteY70-39630" fmla="*/ 2064327 h 5680363"/>
              <a:gd name="connsiteX71-39631" fmla="*/ 13911 w 1630849"/>
              <a:gd name="connsiteY71-39632" fmla="*/ 2105890 h 5680363"/>
              <a:gd name="connsiteX72-39633" fmla="*/ 69328 w 1630849"/>
              <a:gd name="connsiteY72-39634" fmla="*/ 2576946 h 5680363"/>
              <a:gd name="connsiteX73-39635" fmla="*/ 56 w 1630849"/>
              <a:gd name="connsiteY73-39636" fmla="*/ 2798618 h 5680363"/>
              <a:gd name="connsiteX74-39637" fmla="*/ 13911 w 1630849"/>
              <a:gd name="connsiteY74-39638" fmla="*/ 2840181 h 5680363"/>
              <a:gd name="connsiteX75-39639" fmla="*/ 83184 w 1630849"/>
              <a:gd name="connsiteY75-39640" fmla="*/ 2854036 h 5680363"/>
              <a:gd name="connsiteX76-39641" fmla="*/ 138602 w 1630849"/>
              <a:gd name="connsiteY76-39642" fmla="*/ 2867890 h 5680363"/>
              <a:gd name="connsiteX77-39643" fmla="*/ 221729 w 1630849"/>
              <a:gd name="connsiteY77-39644" fmla="*/ 2840181 h 5680363"/>
              <a:gd name="connsiteX78-39645" fmla="*/ 277147 w 1630849"/>
              <a:gd name="connsiteY78-39646" fmla="*/ 2812472 h 5680363"/>
              <a:gd name="connsiteX79-39647" fmla="*/ 332565 w 1630849"/>
              <a:gd name="connsiteY79-39648" fmla="*/ 2798618 h 5680363"/>
              <a:gd name="connsiteX80-39649" fmla="*/ 457256 w 1630849"/>
              <a:gd name="connsiteY80-39650" fmla="*/ 2770909 h 5680363"/>
              <a:gd name="connsiteX81-39651" fmla="*/ 471111 w 1630849"/>
              <a:gd name="connsiteY81-39652" fmla="*/ 2729345 h 5680363"/>
              <a:gd name="connsiteX82-39653" fmla="*/ 387984 w 1630849"/>
              <a:gd name="connsiteY82-39654" fmla="*/ 2729345 h 5680363"/>
              <a:gd name="connsiteX83-39655" fmla="*/ 277147 w 1630849"/>
              <a:gd name="connsiteY83-39656" fmla="*/ 2812472 h 5680363"/>
              <a:gd name="connsiteX84-39657" fmla="*/ 221729 w 1630849"/>
              <a:gd name="connsiteY84-39658" fmla="*/ 2895600 h 5680363"/>
              <a:gd name="connsiteX85-39659" fmla="*/ 249438 w 1630849"/>
              <a:gd name="connsiteY85-39660" fmla="*/ 2937163 h 5680363"/>
              <a:gd name="connsiteX86-39661" fmla="*/ 332565 w 1630849"/>
              <a:gd name="connsiteY86-39662" fmla="*/ 2964872 h 5680363"/>
              <a:gd name="connsiteX87-39663" fmla="*/ 512674 w 1630849"/>
              <a:gd name="connsiteY87-39664" fmla="*/ 2951018 h 5680363"/>
              <a:gd name="connsiteX88-39665" fmla="*/ 637365 w 1630849"/>
              <a:gd name="connsiteY88-39666" fmla="*/ 2881746 h 5680363"/>
              <a:gd name="connsiteX89-39667" fmla="*/ 845184 w 1630849"/>
              <a:gd name="connsiteY89-39668" fmla="*/ 2909454 h 5680363"/>
              <a:gd name="connsiteX90-39669" fmla="*/ 623510 w 1630849"/>
              <a:gd name="connsiteY90-39670" fmla="*/ 2770908 h 5680363"/>
              <a:gd name="connsiteX91-39671" fmla="*/ 1011438 w 1630849"/>
              <a:gd name="connsiteY91-39672" fmla="*/ 2923309 h 5680363"/>
              <a:gd name="connsiteX92-39673" fmla="*/ 1011438 w 1630849"/>
              <a:gd name="connsiteY92-39674" fmla="*/ 2563091 h 5680363"/>
              <a:gd name="connsiteX93-39675" fmla="*/ 775911 w 1630849"/>
              <a:gd name="connsiteY93-39676" fmla="*/ 2438401 h 5680363"/>
              <a:gd name="connsiteX94-39677" fmla="*/ 471111 w 1630849"/>
              <a:gd name="connsiteY94-39678" fmla="*/ 2175163 h 5680363"/>
              <a:gd name="connsiteX95-39679" fmla="*/ 1149984 w 1630849"/>
              <a:gd name="connsiteY95-39680" fmla="*/ 2521528 h 5680363"/>
              <a:gd name="connsiteX96-39681" fmla="*/ 1454783 w 1630849"/>
              <a:gd name="connsiteY96-39682" fmla="*/ 1870364 h 5680363"/>
              <a:gd name="connsiteX97-39683" fmla="*/ 1330092 w 1630849"/>
              <a:gd name="connsiteY97-39684" fmla="*/ 1551710 h 5680363"/>
              <a:gd name="connsiteX98-39685" fmla="*/ 1357800 w 1630849"/>
              <a:gd name="connsiteY98-39686" fmla="*/ 1316182 h 5680363"/>
              <a:gd name="connsiteX99-39687" fmla="*/ 1302383 w 1630849"/>
              <a:gd name="connsiteY99-39688" fmla="*/ 1094510 h 5680363"/>
              <a:gd name="connsiteX100-39689" fmla="*/ 997583 w 1630849"/>
              <a:gd name="connsiteY100-39690" fmla="*/ 1039091 h 5680363"/>
              <a:gd name="connsiteX101-39691" fmla="*/ 1260818 w 1630849"/>
              <a:gd name="connsiteY101-39692" fmla="*/ 1080655 h 5680363"/>
              <a:gd name="connsiteX102-39693" fmla="*/ 1399364 w 1630849"/>
              <a:gd name="connsiteY102-39694" fmla="*/ 1357746 h 5680363"/>
              <a:gd name="connsiteX103-39695" fmla="*/ 1537910 w 1630849"/>
              <a:gd name="connsiteY103-39696" fmla="*/ 1302327 h 5680363"/>
              <a:gd name="connsiteX104-39697" fmla="*/ 1399364 w 1630849"/>
              <a:gd name="connsiteY104-39698" fmla="*/ 983673 h 5680363"/>
              <a:gd name="connsiteX105-39699" fmla="*/ 1080710 w 1630849"/>
              <a:gd name="connsiteY105-39700" fmla="*/ 955964 h 5680363"/>
              <a:gd name="connsiteX106-39701" fmla="*/ 1094564 w 1630849"/>
              <a:gd name="connsiteY106-39702" fmla="*/ 858982 h 5680363"/>
              <a:gd name="connsiteX107-39703" fmla="*/ 1025291 w 1630849"/>
              <a:gd name="connsiteY107-39704" fmla="*/ 1052946 h 5680363"/>
              <a:gd name="connsiteX108-39705" fmla="*/ 1191545 w 1630849"/>
              <a:gd name="connsiteY108-39706" fmla="*/ 1634837 h 5680363"/>
              <a:gd name="connsiteX109-39707" fmla="*/ 1177692 w 1630849"/>
              <a:gd name="connsiteY109-39708" fmla="*/ 1371601 h 5680363"/>
              <a:gd name="connsiteX110-39709" fmla="*/ 914455 w 1630849"/>
              <a:gd name="connsiteY110-39710" fmla="*/ 1454727 h 5680363"/>
              <a:gd name="connsiteX111-39711" fmla="*/ 1136128 w 1630849"/>
              <a:gd name="connsiteY111-39712" fmla="*/ 1524001 h 5680363"/>
              <a:gd name="connsiteX112-39713" fmla="*/ 1066855 w 1630849"/>
              <a:gd name="connsiteY112-39714" fmla="*/ 1828801 h 5680363"/>
              <a:gd name="connsiteX113-39715" fmla="*/ 1011437 w 1630849"/>
              <a:gd name="connsiteY113-39716" fmla="*/ 2008910 h 5680363"/>
              <a:gd name="connsiteX114-39717" fmla="*/ 1066855 w 1630849"/>
              <a:gd name="connsiteY114-39718" fmla="*/ 2064328 h 5680363"/>
              <a:gd name="connsiteX115-39719" fmla="*/ 623510 w 1630849"/>
              <a:gd name="connsiteY115-39720" fmla="*/ 1524001 h 5680363"/>
              <a:gd name="connsiteX116-39721" fmla="*/ 748201 w 1630849"/>
              <a:gd name="connsiteY116-39722" fmla="*/ 1648691 h 5680363"/>
              <a:gd name="connsiteX117-39723" fmla="*/ 942166 w 1630849"/>
              <a:gd name="connsiteY117-39724" fmla="*/ 1981200 h 5680363"/>
              <a:gd name="connsiteX118-39725" fmla="*/ 1080710 w 1630849"/>
              <a:gd name="connsiteY118-39726" fmla="*/ 1745673 h 5680363"/>
              <a:gd name="connsiteX119-39727" fmla="*/ 1233110 w 1630849"/>
              <a:gd name="connsiteY119-39728" fmla="*/ 1551710 h 5680363"/>
              <a:gd name="connsiteX120-39729" fmla="*/ 1440927 w 1630849"/>
              <a:gd name="connsiteY120-39730" fmla="*/ 1690255 h 5680363"/>
              <a:gd name="connsiteX121-39731" fmla="*/ 1260818 w 1630849"/>
              <a:gd name="connsiteY121-39732" fmla="*/ 1482437 h 5680363"/>
              <a:gd name="connsiteX122-39733" fmla="*/ 1316237 w 1630849"/>
              <a:gd name="connsiteY122-39734" fmla="*/ 1468582 h 5680363"/>
              <a:gd name="connsiteX123-39735" fmla="*/ 1482493 w 1630849"/>
              <a:gd name="connsiteY123-39736" fmla="*/ 1385456 h 5680363"/>
              <a:gd name="connsiteX124-39737" fmla="*/ 1607183 w 1630849"/>
              <a:gd name="connsiteY124-39738" fmla="*/ 1634837 h 5680363"/>
              <a:gd name="connsiteX125-39739" fmla="*/ 1496346 w 1630849"/>
              <a:gd name="connsiteY125-39740" fmla="*/ 1704110 h 5680363"/>
              <a:gd name="connsiteX126-39741" fmla="*/ 1621037 w 1630849"/>
              <a:gd name="connsiteY126-39742" fmla="*/ 1676401 h 5680363"/>
              <a:gd name="connsiteX127-39743" fmla="*/ 1607184 w 1630849"/>
              <a:gd name="connsiteY127-39744" fmla="*/ 1870364 h 5680363"/>
              <a:gd name="connsiteX128-39745" fmla="*/ 997584 w 1630849"/>
              <a:gd name="connsiteY128-39746" fmla="*/ 1565565 h 5680363"/>
              <a:gd name="connsiteX129-39747" fmla="*/ 1440928 w 1630849"/>
              <a:gd name="connsiteY129-39748" fmla="*/ 1787237 h 5680363"/>
              <a:gd name="connsiteX130-39749" fmla="*/ 1260820 w 1630849"/>
              <a:gd name="connsiteY130-39750" fmla="*/ 2313710 h 5680363"/>
              <a:gd name="connsiteX131-39751" fmla="*/ 1177693 w 1630849"/>
              <a:gd name="connsiteY131-39752" fmla="*/ 2507673 h 5680363"/>
              <a:gd name="connsiteX132-39753" fmla="*/ 1053002 w 1630849"/>
              <a:gd name="connsiteY132-39754" fmla="*/ 2521528 h 5680363"/>
              <a:gd name="connsiteX133-39755" fmla="*/ 1011438 w 1630849"/>
              <a:gd name="connsiteY133-39756" fmla="*/ 3048000 h 5680363"/>
              <a:gd name="connsiteX134-39757" fmla="*/ 291002 w 1630849"/>
              <a:gd name="connsiteY134-39758" fmla="*/ 3034145 h 5680363"/>
              <a:gd name="connsiteX135-39759" fmla="*/ 235584 w 1630849"/>
              <a:gd name="connsiteY135-39760" fmla="*/ 3020290 h 5680363"/>
              <a:gd name="connsiteX136-39761" fmla="*/ 124747 w 1630849"/>
              <a:gd name="connsiteY136-39762" fmla="*/ 3006436 h 5680363"/>
              <a:gd name="connsiteX137-39763" fmla="*/ 83184 w 1630849"/>
              <a:gd name="connsiteY137-39764" fmla="*/ 2895600 h 5680363"/>
              <a:gd name="connsiteX138-39765" fmla="*/ 55474 w 1630849"/>
              <a:gd name="connsiteY138-39766" fmla="*/ 2854036 h 5680363"/>
              <a:gd name="connsiteX139-39767" fmla="*/ 69329 w 1630849"/>
              <a:gd name="connsiteY139-39768" fmla="*/ 2895600 h 5680363"/>
              <a:gd name="connsiteX140-39769" fmla="*/ 83184 w 1630849"/>
              <a:gd name="connsiteY140-39770" fmla="*/ 3255818 h 5680363"/>
              <a:gd name="connsiteX141-39771" fmla="*/ 110893 w 1630849"/>
              <a:gd name="connsiteY141-39772" fmla="*/ 3297381 h 5680363"/>
              <a:gd name="connsiteX142-39773" fmla="*/ 124747 w 1630849"/>
              <a:gd name="connsiteY142-39774" fmla="*/ 3338945 h 5680363"/>
              <a:gd name="connsiteX143-39775" fmla="*/ 138602 w 1630849"/>
              <a:gd name="connsiteY143-39776" fmla="*/ 3574472 h 5680363"/>
              <a:gd name="connsiteX144-39777" fmla="*/ 180165 w 1630849"/>
              <a:gd name="connsiteY144-39778" fmla="*/ 3657600 h 5680363"/>
              <a:gd name="connsiteX145-39779" fmla="*/ 207874 w 1630849"/>
              <a:gd name="connsiteY145-39780" fmla="*/ 3740727 h 5680363"/>
              <a:gd name="connsiteX146-39781" fmla="*/ 263293 w 1630849"/>
              <a:gd name="connsiteY146-39782" fmla="*/ 3810000 h 5680363"/>
              <a:gd name="connsiteX147-39783" fmla="*/ 401838 w 1630849"/>
              <a:gd name="connsiteY147-39784" fmla="*/ 4544290 h 5680363"/>
              <a:gd name="connsiteX148-39785" fmla="*/ 471111 w 1630849"/>
              <a:gd name="connsiteY148-39786" fmla="*/ 5583382 h 5680363"/>
              <a:gd name="connsiteX149-39787" fmla="*/ 443402 w 1630849"/>
              <a:gd name="connsiteY149-39788" fmla="*/ 5181601 h 5680363"/>
              <a:gd name="connsiteX150-39789" fmla="*/ 332565 w 1630849"/>
              <a:gd name="connsiteY150-39790" fmla="*/ 3976254 h 5680363"/>
              <a:gd name="connsiteX151-39791" fmla="*/ 207874 w 1630849"/>
              <a:gd name="connsiteY151-39792" fmla="*/ 5264727 h 5680363"/>
              <a:gd name="connsiteX152-39793" fmla="*/ 166311 w 1630849"/>
              <a:gd name="connsiteY152-39794" fmla="*/ 5541818 h 5680363"/>
              <a:gd name="connsiteX153-39795" fmla="*/ 138602 w 1630849"/>
              <a:gd name="connsiteY153-39796" fmla="*/ 5583381 h 5680363"/>
              <a:gd name="connsiteX154-39797" fmla="*/ 304856 w 1630849"/>
              <a:gd name="connsiteY154-39798" fmla="*/ 5611091 h 5680363"/>
              <a:gd name="connsiteX155-39799" fmla="*/ 706638 w 1630849"/>
              <a:gd name="connsiteY155-39800" fmla="*/ 5597237 h 5680363"/>
              <a:gd name="connsiteX156-39801" fmla="*/ 748202 w 1630849"/>
              <a:gd name="connsiteY156-39802" fmla="*/ 5389419 h 5680363"/>
              <a:gd name="connsiteX157-39803" fmla="*/ 748202 w 1630849"/>
              <a:gd name="connsiteY157-39804" fmla="*/ 3893128 h 5680363"/>
              <a:gd name="connsiteX158-39805" fmla="*/ 706638 w 1630849"/>
              <a:gd name="connsiteY158-39806" fmla="*/ 3075710 h 5680363"/>
              <a:gd name="connsiteX159-39807" fmla="*/ 845184 w 1630849"/>
              <a:gd name="connsiteY159-39808" fmla="*/ 3061855 h 5680363"/>
              <a:gd name="connsiteX160-39809" fmla="*/ 1011438 w 1630849"/>
              <a:gd name="connsiteY160-39810" fmla="*/ 3048001 h 5680363"/>
              <a:gd name="connsiteX161-39811" fmla="*/ 1053002 w 1630849"/>
              <a:gd name="connsiteY161-39812" fmla="*/ 3034146 h 5680363"/>
              <a:gd name="connsiteX162-39813" fmla="*/ 1080711 w 1630849"/>
              <a:gd name="connsiteY162-39814" fmla="*/ 3283528 h 5680363"/>
              <a:gd name="connsiteX163-39815" fmla="*/ 1149984 w 1630849"/>
              <a:gd name="connsiteY163-39816" fmla="*/ 3713020 h 5680363"/>
              <a:gd name="connsiteX164-39817" fmla="*/ 1177694 w 1630849"/>
              <a:gd name="connsiteY164-39818" fmla="*/ 4904510 h 5680363"/>
              <a:gd name="connsiteX165-39819" fmla="*/ 1094564 w 1630849"/>
              <a:gd name="connsiteY165-39820" fmla="*/ 5680363 h 5680363"/>
              <a:gd name="connsiteX0-39821" fmla="*/ 969874 w 1630849"/>
              <a:gd name="connsiteY0-39822" fmla="*/ 304800 h 5680363"/>
              <a:gd name="connsiteX1-39823" fmla="*/ 900602 w 1630849"/>
              <a:gd name="connsiteY1-39824" fmla="*/ 374072 h 5680363"/>
              <a:gd name="connsiteX2-39825" fmla="*/ 1094565 w 1630849"/>
              <a:gd name="connsiteY2-39826" fmla="*/ 277090 h 5680363"/>
              <a:gd name="connsiteX3-39827" fmla="*/ 1122274 w 1630849"/>
              <a:gd name="connsiteY3-39828" fmla="*/ 277090 h 5680363"/>
              <a:gd name="connsiteX4-39829" fmla="*/ 1025293 w 1630849"/>
              <a:gd name="connsiteY4-39830" fmla="*/ 124690 h 5680363"/>
              <a:gd name="connsiteX5-39831" fmla="*/ 956020 w 1630849"/>
              <a:gd name="connsiteY5-39832" fmla="*/ 69272 h 5680363"/>
              <a:gd name="connsiteX6-39833" fmla="*/ 831329 w 1630849"/>
              <a:gd name="connsiteY6-39834" fmla="*/ 0 h 5680363"/>
              <a:gd name="connsiteX7-39835" fmla="*/ 401838 w 1630849"/>
              <a:gd name="connsiteY7-39836" fmla="*/ 13854 h 5680363"/>
              <a:gd name="connsiteX8-39837" fmla="*/ 360274 w 1630849"/>
              <a:gd name="connsiteY8-39838" fmla="*/ 27709 h 5680363"/>
              <a:gd name="connsiteX9-39839" fmla="*/ 318711 w 1630849"/>
              <a:gd name="connsiteY9-39840" fmla="*/ 55418 h 5680363"/>
              <a:gd name="connsiteX10-39841" fmla="*/ 277147 w 1630849"/>
              <a:gd name="connsiteY10-39842" fmla="*/ 96981 h 5680363"/>
              <a:gd name="connsiteX11-39843" fmla="*/ 263293 w 1630849"/>
              <a:gd name="connsiteY11-39844" fmla="*/ 138545 h 5680363"/>
              <a:gd name="connsiteX12-39845" fmla="*/ 180165 w 1630849"/>
              <a:gd name="connsiteY12-39846" fmla="*/ 180109 h 5680363"/>
              <a:gd name="connsiteX13-39847" fmla="*/ 166311 w 1630849"/>
              <a:gd name="connsiteY13-39848" fmla="*/ 346363 h 5680363"/>
              <a:gd name="connsiteX14-39849" fmla="*/ 138602 w 1630849"/>
              <a:gd name="connsiteY14-39850" fmla="*/ 387927 h 5680363"/>
              <a:gd name="connsiteX15-39851" fmla="*/ 97038 w 1630849"/>
              <a:gd name="connsiteY15-39852" fmla="*/ 457200 h 5680363"/>
              <a:gd name="connsiteX16-39853" fmla="*/ 124747 w 1630849"/>
              <a:gd name="connsiteY16-39854" fmla="*/ 498763 h 5680363"/>
              <a:gd name="connsiteX17-39855" fmla="*/ 152456 w 1630849"/>
              <a:gd name="connsiteY17-39856" fmla="*/ 609599 h 5680363"/>
              <a:gd name="connsiteX18-39857" fmla="*/ 194021 w 1630849"/>
              <a:gd name="connsiteY18-39858" fmla="*/ 623454 h 5680363"/>
              <a:gd name="connsiteX19-39859" fmla="*/ 249438 w 1630849"/>
              <a:gd name="connsiteY19-39860" fmla="*/ 789708 h 5680363"/>
              <a:gd name="connsiteX20-39861" fmla="*/ 263293 w 1630849"/>
              <a:gd name="connsiteY20-39862" fmla="*/ 748145 h 5680363"/>
              <a:gd name="connsiteX21-39863" fmla="*/ 374129 w 1630849"/>
              <a:gd name="connsiteY21-39864" fmla="*/ 872836 h 5680363"/>
              <a:gd name="connsiteX22-39865" fmla="*/ 387984 w 1630849"/>
              <a:gd name="connsiteY22-39866" fmla="*/ 942109 h 5680363"/>
              <a:gd name="connsiteX23-39867" fmla="*/ 443401 w 1630849"/>
              <a:gd name="connsiteY23-39868" fmla="*/ 803564 h 5680363"/>
              <a:gd name="connsiteX24-39869" fmla="*/ 415692 w 1630849"/>
              <a:gd name="connsiteY24-39870" fmla="*/ 762001 h 5680363"/>
              <a:gd name="connsiteX25-39871" fmla="*/ 568092 w 1630849"/>
              <a:gd name="connsiteY25-39872" fmla="*/ 637310 h 5680363"/>
              <a:gd name="connsiteX26-39873" fmla="*/ 609655 w 1630849"/>
              <a:gd name="connsiteY26-39874" fmla="*/ 360219 h 5680363"/>
              <a:gd name="connsiteX27-39875" fmla="*/ 775910 w 1630849"/>
              <a:gd name="connsiteY27-39876" fmla="*/ 415637 h 5680363"/>
              <a:gd name="connsiteX28-39877" fmla="*/ 1080710 w 1630849"/>
              <a:gd name="connsiteY28-39878" fmla="*/ 290946 h 5680363"/>
              <a:gd name="connsiteX29-39879" fmla="*/ 1025293 w 1630849"/>
              <a:gd name="connsiteY29-39880" fmla="*/ 152399 h 5680363"/>
              <a:gd name="connsiteX30-39881" fmla="*/ 1011437 w 1630849"/>
              <a:gd name="connsiteY30-39882" fmla="*/ 360219 h 5680363"/>
              <a:gd name="connsiteX31-39883" fmla="*/ 1039146 w 1630849"/>
              <a:gd name="connsiteY31-39884" fmla="*/ 623455 h 5680363"/>
              <a:gd name="connsiteX32-39885" fmla="*/ 1080709 w 1630849"/>
              <a:gd name="connsiteY32-39886" fmla="*/ 845128 h 5680363"/>
              <a:gd name="connsiteX33-39887" fmla="*/ 928310 w 1630849"/>
              <a:gd name="connsiteY33-39888" fmla="*/ 886691 h 5680363"/>
              <a:gd name="connsiteX34-39889" fmla="*/ 1108419 w 1630849"/>
              <a:gd name="connsiteY34-39890" fmla="*/ 955964 h 5680363"/>
              <a:gd name="connsiteX35-39891" fmla="*/ 789764 w 1630849"/>
              <a:gd name="connsiteY35-39892" fmla="*/ 1066801 h 5680363"/>
              <a:gd name="connsiteX36-39893" fmla="*/ 775909 w 1630849"/>
              <a:gd name="connsiteY36-39894" fmla="*/ 1163782 h 5680363"/>
              <a:gd name="connsiteX37-39895" fmla="*/ 1025292 w 1630849"/>
              <a:gd name="connsiteY37-39896" fmla="*/ 1011382 h 5680363"/>
              <a:gd name="connsiteX38-39897" fmla="*/ 1066855 w 1630849"/>
              <a:gd name="connsiteY38-39898" fmla="*/ 845127 h 5680363"/>
              <a:gd name="connsiteX39-39899" fmla="*/ 1011437 w 1630849"/>
              <a:gd name="connsiteY39-39900" fmla="*/ 568037 h 5680363"/>
              <a:gd name="connsiteX40-39901" fmla="*/ 1025292 w 1630849"/>
              <a:gd name="connsiteY40-39902" fmla="*/ 332510 h 5680363"/>
              <a:gd name="connsiteX41-39903" fmla="*/ 734346 w 1630849"/>
              <a:gd name="connsiteY41-39904" fmla="*/ 429491 h 5680363"/>
              <a:gd name="connsiteX42-39905" fmla="*/ 595801 w 1630849"/>
              <a:gd name="connsiteY42-39906" fmla="*/ 346364 h 5680363"/>
              <a:gd name="connsiteX43-39907" fmla="*/ 554237 w 1630849"/>
              <a:gd name="connsiteY43-39908" fmla="*/ 665019 h 5680363"/>
              <a:gd name="connsiteX44-39909" fmla="*/ 568092 w 1630849"/>
              <a:gd name="connsiteY44-39910" fmla="*/ 678873 h 5680363"/>
              <a:gd name="connsiteX45-39911" fmla="*/ 415692 w 1630849"/>
              <a:gd name="connsiteY45-39912" fmla="*/ 665019 h 5680363"/>
              <a:gd name="connsiteX46-39913" fmla="*/ 346420 w 1630849"/>
              <a:gd name="connsiteY46-39914" fmla="*/ 1163782 h 5680363"/>
              <a:gd name="connsiteX47-39915" fmla="*/ 498820 w 1630849"/>
              <a:gd name="connsiteY47-39916" fmla="*/ 1094509 h 5680363"/>
              <a:gd name="connsiteX48-39917" fmla="*/ 609656 w 1630849"/>
              <a:gd name="connsiteY48-39918" fmla="*/ 1108363 h 5680363"/>
              <a:gd name="connsiteX49-39919" fmla="*/ 692784 w 1630849"/>
              <a:gd name="connsiteY49-39920" fmla="*/ 1136072 h 5680363"/>
              <a:gd name="connsiteX50-39921" fmla="*/ 734347 w 1630849"/>
              <a:gd name="connsiteY50-39922" fmla="*/ 1163781 h 5680363"/>
              <a:gd name="connsiteX51-39923" fmla="*/ 817474 w 1630849"/>
              <a:gd name="connsiteY51-39924" fmla="*/ 1191490 h 5680363"/>
              <a:gd name="connsiteX52-39925" fmla="*/ 845184 w 1630849"/>
              <a:gd name="connsiteY52-39926" fmla="*/ 1219200 h 5680363"/>
              <a:gd name="connsiteX53-39927" fmla="*/ 886747 w 1630849"/>
              <a:gd name="connsiteY53-39928" fmla="*/ 1233054 h 5680363"/>
              <a:gd name="connsiteX54-39929" fmla="*/ 1094565 w 1630849"/>
              <a:gd name="connsiteY54-39930" fmla="*/ 1967344 h 5680363"/>
              <a:gd name="connsiteX55-39931" fmla="*/ 942164 w 1630849"/>
              <a:gd name="connsiteY55-39932" fmla="*/ 1454728 h 5680363"/>
              <a:gd name="connsiteX56-39933" fmla="*/ 789765 w 1630849"/>
              <a:gd name="connsiteY56-39934" fmla="*/ 1288472 h 5680363"/>
              <a:gd name="connsiteX57-39935" fmla="*/ 734347 w 1630849"/>
              <a:gd name="connsiteY57-39936" fmla="*/ 1302327 h 5680363"/>
              <a:gd name="connsiteX58-39937" fmla="*/ 526529 w 1630849"/>
              <a:gd name="connsiteY58-39938" fmla="*/ 1288472 h 5680363"/>
              <a:gd name="connsiteX59-39939" fmla="*/ 443402 w 1630849"/>
              <a:gd name="connsiteY59-39940" fmla="*/ 1246909 h 5680363"/>
              <a:gd name="connsiteX60-39941" fmla="*/ 401838 w 1630849"/>
              <a:gd name="connsiteY60-39942" fmla="*/ 1233054 h 5680363"/>
              <a:gd name="connsiteX61-39943" fmla="*/ 360274 w 1630849"/>
              <a:gd name="connsiteY61-39944" fmla="*/ 1191490 h 5680363"/>
              <a:gd name="connsiteX62-39945" fmla="*/ 277147 w 1630849"/>
              <a:gd name="connsiteY62-39946" fmla="*/ 1246909 h 5680363"/>
              <a:gd name="connsiteX63-39947" fmla="*/ 263293 w 1630849"/>
              <a:gd name="connsiteY63-39948" fmla="*/ 1288472 h 5680363"/>
              <a:gd name="connsiteX64-39949" fmla="*/ 207874 w 1630849"/>
              <a:gd name="connsiteY64-39950" fmla="*/ 1371600 h 5680363"/>
              <a:gd name="connsiteX65-39951" fmla="*/ 180165 w 1630849"/>
              <a:gd name="connsiteY65-39952" fmla="*/ 1468581 h 5680363"/>
              <a:gd name="connsiteX66-39953" fmla="*/ 124747 w 1630849"/>
              <a:gd name="connsiteY66-39954" fmla="*/ 1551709 h 5680363"/>
              <a:gd name="connsiteX67-39955" fmla="*/ 69329 w 1630849"/>
              <a:gd name="connsiteY67-39956" fmla="*/ 1717963 h 5680363"/>
              <a:gd name="connsiteX68-39957" fmla="*/ 55474 w 1630849"/>
              <a:gd name="connsiteY68-39958" fmla="*/ 1759527 h 5680363"/>
              <a:gd name="connsiteX69-39959" fmla="*/ 41620 w 1630849"/>
              <a:gd name="connsiteY69-39960" fmla="*/ 1801090 h 5680363"/>
              <a:gd name="connsiteX70-39961" fmla="*/ 27765 w 1630849"/>
              <a:gd name="connsiteY70-39962" fmla="*/ 2064327 h 5680363"/>
              <a:gd name="connsiteX71-39963" fmla="*/ 13911 w 1630849"/>
              <a:gd name="connsiteY71-39964" fmla="*/ 2105890 h 5680363"/>
              <a:gd name="connsiteX72-39965" fmla="*/ 69328 w 1630849"/>
              <a:gd name="connsiteY72-39966" fmla="*/ 2576946 h 5680363"/>
              <a:gd name="connsiteX73-39967" fmla="*/ 56 w 1630849"/>
              <a:gd name="connsiteY73-39968" fmla="*/ 2798618 h 5680363"/>
              <a:gd name="connsiteX74-39969" fmla="*/ 13911 w 1630849"/>
              <a:gd name="connsiteY74-39970" fmla="*/ 2840181 h 5680363"/>
              <a:gd name="connsiteX75-39971" fmla="*/ 83184 w 1630849"/>
              <a:gd name="connsiteY75-39972" fmla="*/ 2854036 h 5680363"/>
              <a:gd name="connsiteX76-39973" fmla="*/ 138602 w 1630849"/>
              <a:gd name="connsiteY76-39974" fmla="*/ 2867890 h 5680363"/>
              <a:gd name="connsiteX77-39975" fmla="*/ 221729 w 1630849"/>
              <a:gd name="connsiteY77-39976" fmla="*/ 2840181 h 5680363"/>
              <a:gd name="connsiteX78-39977" fmla="*/ 277147 w 1630849"/>
              <a:gd name="connsiteY78-39978" fmla="*/ 2812472 h 5680363"/>
              <a:gd name="connsiteX79-39979" fmla="*/ 332565 w 1630849"/>
              <a:gd name="connsiteY79-39980" fmla="*/ 2798618 h 5680363"/>
              <a:gd name="connsiteX80-39981" fmla="*/ 457256 w 1630849"/>
              <a:gd name="connsiteY80-39982" fmla="*/ 2770909 h 5680363"/>
              <a:gd name="connsiteX81-39983" fmla="*/ 471111 w 1630849"/>
              <a:gd name="connsiteY81-39984" fmla="*/ 2729345 h 5680363"/>
              <a:gd name="connsiteX82-39985" fmla="*/ 387984 w 1630849"/>
              <a:gd name="connsiteY82-39986" fmla="*/ 2729345 h 5680363"/>
              <a:gd name="connsiteX83-39987" fmla="*/ 277147 w 1630849"/>
              <a:gd name="connsiteY83-39988" fmla="*/ 2812472 h 5680363"/>
              <a:gd name="connsiteX84-39989" fmla="*/ 221729 w 1630849"/>
              <a:gd name="connsiteY84-39990" fmla="*/ 2895600 h 5680363"/>
              <a:gd name="connsiteX85-39991" fmla="*/ 249438 w 1630849"/>
              <a:gd name="connsiteY85-39992" fmla="*/ 2937163 h 5680363"/>
              <a:gd name="connsiteX86-39993" fmla="*/ 332565 w 1630849"/>
              <a:gd name="connsiteY86-39994" fmla="*/ 2964872 h 5680363"/>
              <a:gd name="connsiteX87-39995" fmla="*/ 512674 w 1630849"/>
              <a:gd name="connsiteY87-39996" fmla="*/ 2951018 h 5680363"/>
              <a:gd name="connsiteX88-39997" fmla="*/ 637365 w 1630849"/>
              <a:gd name="connsiteY88-39998" fmla="*/ 2881746 h 5680363"/>
              <a:gd name="connsiteX89-39999" fmla="*/ 845184 w 1630849"/>
              <a:gd name="connsiteY89-40000" fmla="*/ 2909454 h 5680363"/>
              <a:gd name="connsiteX90-40001" fmla="*/ 623510 w 1630849"/>
              <a:gd name="connsiteY90-40002" fmla="*/ 2770908 h 5680363"/>
              <a:gd name="connsiteX91-40003" fmla="*/ 1011438 w 1630849"/>
              <a:gd name="connsiteY91-40004" fmla="*/ 2923309 h 5680363"/>
              <a:gd name="connsiteX92-40005" fmla="*/ 1011438 w 1630849"/>
              <a:gd name="connsiteY92-40006" fmla="*/ 2563091 h 5680363"/>
              <a:gd name="connsiteX93-40007" fmla="*/ 775911 w 1630849"/>
              <a:gd name="connsiteY93-40008" fmla="*/ 2438401 h 5680363"/>
              <a:gd name="connsiteX94-40009" fmla="*/ 471111 w 1630849"/>
              <a:gd name="connsiteY94-40010" fmla="*/ 2175163 h 5680363"/>
              <a:gd name="connsiteX95-40011" fmla="*/ 1149984 w 1630849"/>
              <a:gd name="connsiteY95-40012" fmla="*/ 2521528 h 5680363"/>
              <a:gd name="connsiteX96-40013" fmla="*/ 1454783 w 1630849"/>
              <a:gd name="connsiteY96-40014" fmla="*/ 1870364 h 5680363"/>
              <a:gd name="connsiteX97-40015" fmla="*/ 1330092 w 1630849"/>
              <a:gd name="connsiteY97-40016" fmla="*/ 1551710 h 5680363"/>
              <a:gd name="connsiteX98-40017" fmla="*/ 1357800 w 1630849"/>
              <a:gd name="connsiteY98-40018" fmla="*/ 1316182 h 5680363"/>
              <a:gd name="connsiteX99-40019" fmla="*/ 1302383 w 1630849"/>
              <a:gd name="connsiteY99-40020" fmla="*/ 1094510 h 5680363"/>
              <a:gd name="connsiteX100-40021" fmla="*/ 997583 w 1630849"/>
              <a:gd name="connsiteY100-40022" fmla="*/ 1039091 h 5680363"/>
              <a:gd name="connsiteX101-40023" fmla="*/ 1260818 w 1630849"/>
              <a:gd name="connsiteY101-40024" fmla="*/ 1080655 h 5680363"/>
              <a:gd name="connsiteX102-40025" fmla="*/ 1399364 w 1630849"/>
              <a:gd name="connsiteY102-40026" fmla="*/ 1357746 h 5680363"/>
              <a:gd name="connsiteX103-40027" fmla="*/ 1537910 w 1630849"/>
              <a:gd name="connsiteY103-40028" fmla="*/ 1302327 h 5680363"/>
              <a:gd name="connsiteX104-40029" fmla="*/ 1399364 w 1630849"/>
              <a:gd name="connsiteY104-40030" fmla="*/ 983673 h 5680363"/>
              <a:gd name="connsiteX105-40031" fmla="*/ 1080710 w 1630849"/>
              <a:gd name="connsiteY105-40032" fmla="*/ 955964 h 5680363"/>
              <a:gd name="connsiteX106-40033" fmla="*/ 1094564 w 1630849"/>
              <a:gd name="connsiteY106-40034" fmla="*/ 858982 h 5680363"/>
              <a:gd name="connsiteX107-40035" fmla="*/ 1025291 w 1630849"/>
              <a:gd name="connsiteY107-40036" fmla="*/ 1052946 h 5680363"/>
              <a:gd name="connsiteX108-40037" fmla="*/ 1191545 w 1630849"/>
              <a:gd name="connsiteY108-40038" fmla="*/ 1634837 h 5680363"/>
              <a:gd name="connsiteX109-40039" fmla="*/ 1177692 w 1630849"/>
              <a:gd name="connsiteY109-40040" fmla="*/ 1371601 h 5680363"/>
              <a:gd name="connsiteX110-40041" fmla="*/ 914455 w 1630849"/>
              <a:gd name="connsiteY110-40042" fmla="*/ 1454727 h 5680363"/>
              <a:gd name="connsiteX111-40043" fmla="*/ 1136128 w 1630849"/>
              <a:gd name="connsiteY111-40044" fmla="*/ 1524001 h 5680363"/>
              <a:gd name="connsiteX112-40045" fmla="*/ 1066855 w 1630849"/>
              <a:gd name="connsiteY112-40046" fmla="*/ 1828801 h 5680363"/>
              <a:gd name="connsiteX113-40047" fmla="*/ 1011437 w 1630849"/>
              <a:gd name="connsiteY113-40048" fmla="*/ 2008910 h 5680363"/>
              <a:gd name="connsiteX114-40049" fmla="*/ 1066855 w 1630849"/>
              <a:gd name="connsiteY114-40050" fmla="*/ 2064328 h 5680363"/>
              <a:gd name="connsiteX115-40051" fmla="*/ 623510 w 1630849"/>
              <a:gd name="connsiteY115-40052" fmla="*/ 1524001 h 5680363"/>
              <a:gd name="connsiteX116-40053" fmla="*/ 748201 w 1630849"/>
              <a:gd name="connsiteY116-40054" fmla="*/ 1648691 h 5680363"/>
              <a:gd name="connsiteX117-40055" fmla="*/ 942166 w 1630849"/>
              <a:gd name="connsiteY117-40056" fmla="*/ 1981200 h 5680363"/>
              <a:gd name="connsiteX118-40057" fmla="*/ 1080710 w 1630849"/>
              <a:gd name="connsiteY118-40058" fmla="*/ 1745673 h 5680363"/>
              <a:gd name="connsiteX119-40059" fmla="*/ 1233110 w 1630849"/>
              <a:gd name="connsiteY119-40060" fmla="*/ 1551710 h 5680363"/>
              <a:gd name="connsiteX120-40061" fmla="*/ 1440927 w 1630849"/>
              <a:gd name="connsiteY120-40062" fmla="*/ 1690255 h 5680363"/>
              <a:gd name="connsiteX121-40063" fmla="*/ 1260818 w 1630849"/>
              <a:gd name="connsiteY121-40064" fmla="*/ 1482437 h 5680363"/>
              <a:gd name="connsiteX122-40065" fmla="*/ 1316237 w 1630849"/>
              <a:gd name="connsiteY122-40066" fmla="*/ 1468582 h 5680363"/>
              <a:gd name="connsiteX123-40067" fmla="*/ 1482493 w 1630849"/>
              <a:gd name="connsiteY123-40068" fmla="*/ 1385456 h 5680363"/>
              <a:gd name="connsiteX124-40069" fmla="*/ 1607183 w 1630849"/>
              <a:gd name="connsiteY124-40070" fmla="*/ 1634837 h 5680363"/>
              <a:gd name="connsiteX125-40071" fmla="*/ 1496346 w 1630849"/>
              <a:gd name="connsiteY125-40072" fmla="*/ 1704110 h 5680363"/>
              <a:gd name="connsiteX126-40073" fmla="*/ 1621037 w 1630849"/>
              <a:gd name="connsiteY126-40074" fmla="*/ 1676401 h 5680363"/>
              <a:gd name="connsiteX127-40075" fmla="*/ 1607184 w 1630849"/>
              <a:gd name="connsiteY127-40076" fmla="*/ 1870364 h 5680363"/>
              <a:gd name="connsiteX128-40077" fmla="*/ 997584 w 1630849"/>
              <a:gd name="connsiteY128-40078" fmla="*/ 1565565 h 5680363"/>
              <a:gd name="connsiteX129-40079" fmla="*/ 1440928 w 1630849"/>
              <a:gd name="connsiteY129-40080" fmla="*/ 1787237 h 5680363"/>
              <a:gd name="connsiteX130-40081" fmla="*/ 1260820 w 1630849"/>
              <a:gd name="connsiteY130-40082" fmla="*/ 2313710 h 5680363"/>
              <a:gd name="connsiteX131-40083" fmla="*/ 1177693 w 1630849"/>
              <a:gd name="connsiteY131-40084" fmla="*/ 2507673 h 5680363"/>
              <a:gd name="connsiteX132-40085" fmla="*/ 1053002 w 1630849"/>
              <a:gd name="connsiteY132-40086" fmla="*/ 2521528 h 5680363"/>
              <a:gd name="connsiteX133-40087" fmla="*/ 1011438 w 1630849"/>
              <a:gd name="connsiteY133-40088" fmla="*/ 3048000 h 5680363"/>
              <a:gd name="connsiteX134-40089" fmla="*/ 291002 w 1630849"/>
              <a:gd name="connsiteY134-40090" fmla="*/ 3034145 h 5680363"/>
              <a:gd name="connsiteX135-40091" fmla="*/ 235584 w 1630849"/>
              <a:gd name="connsiteY135-40092" fmla="*/ 3020290 h 5680363"/>
              <a:gd name="connsiteX136-40093" fmla="*/ 124747 w 1630849"/>
              <a:gd name="connsiteY136-40094" fmla="*/ 3006436 h 5680363"/>
              <a:gd name="connsiteX137-40095" fmla="*/ 83184 w 1630849"/>
              <a:gd name="connsiteY137-40096" fmla="*/ 2895600 h 5680363"/>
              <a:gd name="connsiteX138-40097" fmla="*/ 55474 w 1630849"/>
              <a:gd name="connsiteY138-40098" fmla="*/ 2854036 h 5680363"/>
              <a:gd name="connsiteX139-40099" fmla="*/ 69329 w 1630849"/>
              <a:gd name="connsiteY139-40100" fmla="*/ 2895600 h 5680363"/>
              <a:gd name="connsiteX140-40101" fmla="*/ 83184 w 1630849"/>
              <a:gd name="connsiteY140-40102" fmla="*/ 3255818 h 5680363"/>
              <a:gd name="connsiteX141-40103" fmla="*/ 110893 w 1630849"/>
              <a:gd name="connsiteY141-40104" fmla="*/ 3297381 h 5680363"/>
              <a:gd name="connsiteX142-40105" fmla="*/ 124747 w 1630849"/>
              <a:gd name="connsiteY142-40106" fmla="*/ 3338945 h 5680363"/>
              <a:gd name="connsiteX143-40107" fmla="*/ 138602 w 1630849"/>
              <a:gd name="connsiteY143-40108" fmla="*/ 3574472 h 5680363"/>
              <a:gd name="connsiteX144-40109" fmla="*/ 180165 w 1630849"/>
              <a:gd name="connsiteY144-40110" fmla="*/ 3657600 h 5680363"/>
              <a:gd name="connsiteX145-40111" fmla="*/ 207874 w 1630849"/>
              <a:gd name="connsiteY145-40112" fmla="*/ 3740727 h 5680363"/>
              <a:gd name="connsiteX146-40113" fmla="*/ 263293 w 1630849"/>
              <a:gd name="connsiteY146-40114" fmla="*/ 3810000 h 5680363"/>
              <a:gd name="connsiteX147-40115" fmla="*/ 401838 w 1630849"/>
              <a:gd name="connsiteY147-40116" fmla="*/ 4544290 h 5680363"/>
              <a:gd name="connsiteX148-40117" fmla="*/ 471111 w 1630849"/>
              <a:gd name="connsiteY148-40118" fmla="*/ 5583382 h 5680363"/>
              <a:gd name="connsiteX149-40119" fmla="*/ 443402 w 1630849"/>
              <a:gd name="connsiteY149-40120" fmla="*/ 5181601 h 5680363"/>
              <a:gd name="connsiteX150-40121" fmla="*/ 332565 w 1630849"/>
              <a:gd name="connsiteY150-40122" fmla="*/ 3976254 h 5680363"/>
              <a:gd name="connsiteX151-40123" fmla="*/ 207874 w 1630849"/>
              <a:gd name="connsiteY151-40124" fmla="*/ 5264727 h 5680363"/>
              <a:gd name="connsiteX152-40125" fmla="*/ 166311 w 1630849"/>
              <a:gd name="connsiteY152-40126" fmla="*/ 5541818 h 5680363"/>
              <a:gd name="connsiteX153-40127" fmla="*/ 138602 w 1630849"/>
              <a:gd name="connsiteY153-40128" fmla="*/ 5583381 h 5680363"/>
              <a:gd name="connsiteX154-40129" fmla="*/ 304856 w 1630849"/>
              <a:gd name="connsiteY154-40130" fmla="*/ 5611091 h 5680363"/>
              <a:gd name="connsiteX155-40131" fmla="*/ 706638 w 1630849"/>
              <a:gd name="connsiteY155-40132" fmla="*/ 5597237 h 5680363"/>
              <a:gd name="connsiteX156-40133" fmla="*/ 748202 w 1630849"/>
              <a:gd name="connsiteY156-40134" fmla="*/ 5389419 h 5680363"/>
              <a:gd name="connsiteX157-40135" fmla="*/ 748202 w 1630849"/>
              <a:gd name="connsiteY157-40136" fmla="*/ 3893128 h 5680363"/>
              <a:gd name="connsiteX158-40137" fmla="*/ 706638 w 1630849"/>
              <a:gd name="connsiteY158-40138" fmla="*/ 3075710 h 5680363"/>
              <a:gd name="connsiteX159-40139" fmla="*/ 845184 w 1630849"/>
              <a:gd name="connsiteY159-40140" fmla="*/ 3061855 h 5680363"/>
              <a:gd name="connsiteX160-40141" fmla="*/ 1011438 w 1630849"/>
              <a:gd name="connsiteY160-40142" fmla="*/ 3048001 h 5680363"/>
              <a:gd name="connsiteX161-40143" fmla="*/ 1053002 w 1630849"/>
              <a:gd name="connsiteY161-40144" fmla="*/ 3034146 h 5680363"/>
              <a:gd name="connsiteX162-40145" fmla="*/ 1080711 w 1630849"/>
              <a:gd name="connsiteY162-40146" fmla="*/ 3283528 h 5680363"/>
              <a:gd name="connsiteX163-40147" fmla="*/ 1149984 w 1630849"/>
              <a:gd name="connsiteY163-40148" fmla="*/ 3713020 h 5680363"/>
              <a:gd name="connsiteX164-40149" fmla="*/ 1177694 w 1630849"/>
              <a:gd name="connsiteY164-40150" fmla="*/ 4904510 h 5680363"/>
              <a:gd name="connsiteX165-40151" fmla="*/ 1094564 w 1630849"/>
              <a:gd name="connsiteY165-40152" fmla="*/ 5680363 h 5680363"/>
              <a:gd name="connsiteX0-40153" fmla="*/ 969874 w 1630849"/>
              <a:gd name="connsiteY0-40154" fmla="*/ 304800 h 5680363"/>
              <a:gd name="connsiteX1-40155" fmla="*/ 900602 w 1630849"/>
              <a:gd name="connsiteY1-40156" fmla="*/ 374072 h 5680363"/>
              <a:gd name="connsiteX2-40157" fmla="*/ 1094565 w 1630849"/>
              <a:gd name="connsiteY2-40158" fmla="*/ 277090 h 5680363"/>
              <a:gd name="connsiteX3-40159" fmla="*/ 1122274 w 1630849"/>
              <a:gd name="connsiteY3-40160" fmla="*/ 277090 h 5680363"/>
              <a:gd name="connsiteX4-40161" fmla="*/ 1025293 w 1630849"/>
              <a:gd name="connsiteY4-40162" fmla="*/ 124690 h 5680363"/>
              <a:gd name="connsiteX5-40163" fmla="*/ 956020 w 1630849"/>
              <a:gd name="connsiteY5-40164" fmla="*/ 69272 h 5680363"/>
              <a:gd name="connsiteX6-40165" fmla="*/ 831329 w 1630849"/>
              <a:gd name="connsiteY6-40166" fmla="*/ 0 h 5680363"/>
              <a:gd name="connsiteX7-40167" fmla="*/ 401838 w 1630849"/>
              <a:gd name="connsiteY7-40168" fmla="*/ 13854 h 5680363"/>
              <a:gd name="connsiteX8-40169" fmla="*/ 360274 w 1630849"/>
              <a:gd name="connsiteY8-40170" fmla="*/ 27709 h 5680363"/>
              <a:gd name="connsiteX9-40171" fmla="*/ 318711 w 1630849"/>
              <a:gd name="connsiteY9-40172" fmla="*/ 55418 h 5680363"/>
              <a:gd name="connsiteX10-40173" fmla="*/ 277147 w 1630849"/>
              <a:gd name="connsiteY10-40174" fmla="*/ 96981 h 5680363"/>
              <a:gd name="connsiteX11-40175" fmla="*/ 263293 w 1630849"/>
              <a:gd name="connsiteY11-40176" fmla="*/ 138545 h 5680363"/>
              <a:gd name="connsiteX12-40177" fmla="*/ 180165 w 1630849"/>
              <a:gd name="connsiteY12-40178" fmla="*/ 180109 h 5680363"/>
              <a:gd name="connsiteX13-40179" fmla="*/ 166311 w 1630849"/>
              <a:gd name="connsiteY13-40180" fmla="*/ 346363 h 5680363"/>
              <a:gd name="connsiteX14-40181" fmla="*/ 138602 w 1630849"/>
              <a:gd name="connsiteY14-40182" fmla="*/ 387927 h 5680363"/>
              <a:gd name="connsiteX15-40183" fmla="*/ 97038 w 1630849"/>
              <a:gd name="connsiteY15-40184" fmla="*/ 457200 h 5680363"/>
              <a:gd name="connsiteX16-40185" fmla="*/ 124747 w 1630849"/>
              <a:gd name="connsiteY16-40186" fmla="*/ 498763 h 5680363"/>
              <a:gd name="connsiteX17-40187" fmla="*/ 152456 w 1630849"/>
              <a:gd name="connsiteY17-40188" fmla="*/ 609599 h 5680363"/>
              <a:gd name="connsiteX18-40189" fmla="*/ 194021 w 1630849"/>
              <a:gd name="connsiteY18-40190" fmla="*/ 623454 h 5680363"/>
              <a:gd name="connsiteX19-40191" fmla="*/ 249438 w 1630849"/>
              <a:gd name="connsiteY19-40192" fmla="*/ 789708 h 5680363"/>
              <a:gd name="connsiteX20-40193" fmla="*/ 263293 w 1630849"/>
              <a:gd name="connsiteY20-40194" fmla="*/ 748145 h 5680363"/>
              <a:gd name="connsiteX21-40195" fmla="*/ 374129 w 1630849"/>
              <a:gd name="connsiteY21-40196" fmla="*/ 872836 h 5680363"/>
              <a:gd name="connsiteX22-40197" fmla="*/ 387984 w 1630849"/>
              <a:gd name="connsiteY22-40198" fmla="*/ 942109 h 5680363"/>
              <a:gd name="connsiteX23-40199" fmla="*/ 443401 w 1630849"/>
              <a:gd name="connsiteY23-40200" fmla="*/ 803564 h 5680363"/>
              <a:gd name="connsiteX24-40201" fmla="*/ 415692 w 1630849"/>
              <a:gd name="connsiteY24-40202" fmla="*/ 762001 h 5680363"/>
              <a:gd name="connsiteX25-40203" fmla="*/ 568092 w 1630849"/>
              <a:gd name="connsiteY25-40204" fmla="*/ 637310 h 5680363"/>
              <a:gd name="connsiteX26-40205" fmla="*/ 609655 w 1630849"/>
              <a:gd name="connsiteY26-40206" fmla="*/ 360219 h 5680363"/>
              <a:gd name="connsiteX27-40207" fmla="*/ 775910 w 1630849"/>
              <a:gd name="connsiteY27-40208" fmla="*/ 415637 h 5680363"/>
              <a:gd name="connsiteX28-40209" fmla="*/ 1080710 w 1630849"/>
              <a:gd name="connsiteY28-40210" fmla="*/ 290946 h 5680363"/>
              <a:gd name="connsiteX29-40211" fmla="*/ 1025293 w 1630849"/>
              <a:gd name="connsiteY29-40212" fmla="*/ 152399 h 5680363"/>
              <a:gd name="connsiteX30-40213" fmla="*/ 1011437 w 1630849"/>
              <a:gd name="connsiteY30-40214" fmla="*/ 360219 h 5680363"/>
              <a:gd name="connsiteX31-40215" fmla="*/ 1039146 w 1630849"/>
              <a:gd name="connsiteY31-40216" fmla="*/ 623455 h 5680363"/>
              <a:gd name="connsiteX32-40217" fmla="*/ 1080709 w 1630849"/>
              <a:gd name="connsiteY32-40218" fmla="*/ 845128 h 5680363"/>
              <a:gd name="connsiteX33-40219" fmla="*/ 928310 w 1630849"/>
              <a:gd name="connsiteY33-40220" fmla="*/ 886691 h 5680363"/>
              <a:gd name="connsiteX34-40221" fmla="*/ 1108419 w 1630849"/>
              <a:gd name="connsiteY34-40222" fmla="*/ 955964 h 5680363"/>
              <a:gd name="connsiteX35-40223" fmla="*/ 789764 w 1630849"/>
              <a:gd name="connsiteY35-40224" fmla="*/ 1066801 h 5680363"/>
              <a:gd name="connsiteX36-40225" fmla="*/ 775909 w 1630849"/>
              <a:gd name="connsiteY36-40226" fmla="*/ 1163782 h 5680363"/>
              <a:gd name="connsiteX37-40227" fmla="*/ 1025292 w 1630849"/>
              <a:gd name="connsiteY37-40228" fmla="*/ 1011382 h 5680363"/>
              <a:gd name="connsiteX38-40229" fmla="*/ 1066855 w 1630849"/>
              <a:gd name="connsiteY38-40230" fmla="*/ 845127 h 5680363"/>
              <a:gd name="connsiteX39-40231" fmla="*/ 1011437 w 1630849"/>
              <a:gd name="connsiteY39-40232" fmla="*/ 568037 h 5680363"/>
              <a:gd name="connsiteX40-40233" fmla="*/ 1025292 w 1630849"/>
              <a:gd name="connsiteY40-40234" fmla="*/ 332510 h 5680363"/>
              <a:gd name="connsiteX41-40235" fmla="*/ 734346 w 1630849"/>
              <a:gd name="connsiteY41-40236" fmla="*/ 429491 h 5680363"/>
              <a:gd name="connsiteX42-40237" fmla="*/ 595801 w 1630849"/>
              <a:gd name="connsiteY42-40238" fmla="*/ 346364 h 5680363"/>
              <a:gd name="connsiteX43-40239" fmla="*/ 554237 w 1630849"/>
              <a:gd name="connsiteY43-40240" fmla="*/ 665019 h 5680363"/>
              <a:gd name="connsiteX44-40241" fmla="*/ 568092 w 1630849"/>
              <a:gd name="connsiteY44-40242" fmla="*/ 678873 h 5680363"/>
              <a:gd name="connsiteX45-40243" fmla="*/ 415692 w 1630849"/>
              <a:gd name="connsiteY45-40244" fmla="*/ 665019 h 5680363"/>
              <a:gd name="connsiteX46-40245" fmla="*/ 415692 w 1630849"/>
              <a:gd name="connsiteY46-40246" fmla="*/ 1052946 h 5680363"/>
              <a:gd name="connsiteX47-40247" fmla="*/ 346420 w 1630849"/>
              <a:gd name="connsiteY47-40248" fmla="*/ 1163782 h 5680363"/>
              <a:gd name="connsiteX48-40249" fmla="*/ 498820 w 1630849"/>
              <a:gd name="connsiteY48-40250" fmla="*/ 1094509 h 5680363"/>
              <a:gd name="connsiteX49-40251" fmla="*/ 609656 w 1630849"/>
              <a:gd name="connsiteY49-40252" fmla="*/ 1108363 h 5680363"/>
              <a:gd name="connsiteX50-40253" fmla="*/ 692784 w 1630849"/>
              <a:gd name="connsiteY50-40254" fmla="*/ 1136072 h 5680363"/>
              <a:gd name="connsiteX51-40255" fmla="*/ 734347 w 1630849"/>
              <a:gd name="connsiteY51-40256" fmla="*/ 1163781 h 5680363"/>
              <a:gd name="connsiteX52-40257" fmla="*/ 817474 w 1630849"/>
              <a:gd name="connsiteY52-40258" fmla="*/ 1191490 h 5680363"/>
              <a:gd name="connsiteX53-40259" fmla="*/ 845184 w 1630849"/>
              <a:gd name="connsiteY53-40260" fmla="*/ 1219200 h 5680363"/>
              <a:gd name="connsiteX54-40261" fmla="*/ 886747 w 1630849"/>
              <a:gd name="connsiteY54-40262" fmla="*/ 1233054 h 5680363"/>
              <a:gd name="connsiteX55-40263" fmla="*/ 1094565 w 1630849"/>
              <a:gd name="connsiteY55-40264" fmla="*/ 1967344 h 5680363"/>
              <a:gd name="connsiteX56-40265" fmla="*/ 942164 w 1630849"/>
              <a:gd name="connsiteY56-40266" fmla="*/ 1454728 h 5680363"/>
              <a:gd name="connsiteX57-40267" fmla="*/ 789765 w 1630849"/>
              <a:gd name="connsiteY57-40268" fmla="*/ 1288472 h 5680363"/>
              <a:gd name="connsiteX58-40269" fmla="*/ 734347 w 1630849"/>
              <a:gd name="connsiteY58-40270" fmla="*/ 1302327 h 5680363"/>
              <a:gd name="connsiteX59-40271" fmla="*/ 526529 w 1630849"/>
              <a:gd name="connsiteY59-40272" fmla="*/ 1288472 h 5680363"/>
              <a:gd name="connsiteX60-40273" fmla="*/ 443402 w 1630849"/>
              <a:gd name="connsiteY60-40274" fmla="*/ 1246909 h 5680363"/>
              <a:gd name="connsiteX61-40275" fmla="*/ 401838 w 1630849"/>
              <a:gd name="connsiteY61-40276" fmla="*/ 1233054 h 5680363"/>
              <a:gd name="connsiteX62-40277" fmla="*/ 360274 w 1630849"/>
              <a:gd name="connsiteY62-40278" fmla="*/ 1191490 h 5680363"/>
              <a:gd name="connsiteX63-40279" fmla="*/ 277147 w 1630849"/>
              <a:gd name="connsiteY63-40280" fmla="*/ 1246909 h 5680363"/>
              <a:gd name="connsiteX64-40281" fmla="*/ 263293 w 1630849"/>
              <a:gd name="connsiteY64-40282" fmla="*/ 1288472 h 5680363"/>
              <a:gd name="connsiteX65-40283" fmla="*/ 207874 w 1630849"/>
              <a:gd name="connsiteY65-40284" fmla="*/ 1371600 h 5680363"/>
              <a:gd name="connsiteX66-40285" fmla="*/ 180165 w 1630849"/>
              <a:gd name="connsiteY66-40286" fmla="*/ 1468581 h 5680363"/>
              <a:gd name="connsiteX67-40287" fmla="*/ 124747 w 1630849"/>
              <a:gd name="connsiteY67-40288" fmla="*/ 1551709 h 5680363"/>
              <a:gd name="connsiteX68-40289" fmla="*/ 69329 w 1630849"/>
              <a:gd name="connsiteY68-40290" fmla="*/ 1717963 h 5680363"/>
              <a:gd name="connsiteX69-40291" fmla="*/ 55474 w 1630849"/>
              <a:gd name="connsiteY69-40292" fmla="*/ 1759527 h 5680363"/>
              <a:gd name="connsiteX70-40293" fmla="*/ 41620 w 1630849"/>
              <a:gd name="connsiteY70-40294" fmla="*/ 1801090 h 5680363"/>
              <a:gd name="connsiteX71-40295" fmla="*/ 27765 w 1630849"/>
              <a:gd name="connsiteY71-40296" fmla="*/ 2064327 h 5680363"/>
              <a:gd name="connsiteX72-40297" fmla="*/ 13911 w 1630849"/>
              <a:gd name="connsiteY72-40298" fmla="*/ 2105890 h 5680363"/>
              <a:gd name="connsiteX73-40299" fmla="*/ 69328 w 1630849"/>
              <a:gd name="connsiteY73-40300" fmla="*/ 2576946 h 5680363"/>
              <a:gd name="connsiteX74-40301" fmla="*/ 56 w 1630849"/>
              <a:gd name="connsiteY74-40302" fmla="*/ 2798618 h 5680363"/>
              <a:gd name="connsiteX75-40303" fmla="*/ 13911 w 1630849"/>
              <a:gd name="connsiteY75-40304" fmla="*/ 2840181 h 5680363"/>
              <a:gd name="connsiteX76-40305" fmla="*/ 83184 w 1630849"/>
              <a:gd name="connsiteY76-40306" fmla="*/ 2854036 h 5680363"/>
              <a:gd name="connsiteX77-40307" fmla="*/ 138602 w 1630849"/>
              <a:gd name="connsiteY77-40308" fmla="*/ 2867890 h 5680363"/>
              <a:gd name="connsiteX78-40309" fmla="*/ 221729 w 1630849"/>
              <a:gd name="connsiteY78-40310" fmla="*/ 2840181 h 5680363"/>
              <a:gd name="connsiteX79-40311" fmla="*/ 277147 w 1630849"/>
              <a:gd name="connsiteY79-40312" fmla="*/ 2812472 h 5680363"/>
              <a:gd name="connsiteX80-40313" fmla="*/ 332565 w 1630849"/>
              <a:gd name="connsiteY80-40314" fmla="*/ 2798618 h 5680363"/>
              <a:gd name="connsiteX81-40315" fmla="*/ 457256 w 1630849"/>
              <a:gd name="connsiteY81-40316" fmla="*/ 2770909 h 5680363"/>
              <a:gd name="connsiteX82-40317" fmla="*/ 471111 w 1630849"/>
              <a:gd name="connsiteY82-40318" fmla="*/ 2729345 h 5680363"/>
              <a:gd name="connsiteX83-40319" fmla="*/ 387984 w 1630849"/>
              <a:gd name="connsiteY83-40320" fmla="*/ 2729345 h 5680363"/>
              <a:gd name="connsiteX84-40321" fmla="*/ 277147 w 1630849"/>
              <a:gd name="connsiteY84-40322" fmla="*/ 2812472 h 5680363"/>
              <a:gd name="connsiteX85-40323" fmla="*/ 221729 w 1630849"/>
              <a:gd name="connsiteY85-40324" fmla="*/ 2895600 h 5680363"/>
              <a:gd name="connsiteX86-40325" fmla="*/ 249438 w 1630849"/>
              <a:gd name="connsiteY86-40326" fmla="*/ 2937163 h 5680363"/>
              <a:gd name="connsiteX87-40327" fmla="*/ 332565 w 1630849"/>
              <a:gd name="connsiteY87-40328" fmla="*/ 2964872 h 5680363"/>
              <a:gd name="connsiteX88-40329" fmla="*/ 512674 w 1630849"/>
              <a:gd name="connsiteY88-40330" fmla="*/ 2951018 h 5680363"/>
              <a:gd name="connsiteX89-40331" fmla="*/ 637365 w 1630849"/>
              <a:gd name="connsiteY89-40332" fmla="*/ 2881746 h 5680363"/>
              <a:gd name="connsiteX90-40333" fmla="*/ 845184 w 1630849"/>
              <a:gd name="connsiteY90-40334" fmla="*/ 2909454 h 5680363"/>
              <a:gd name="connsiteX91-40335" fmla="*/ 623510 w 1630849"/>
              <a:gd name="connsiteY91-40336" fmla="*/ 2770908 h 5680363"/>
              <a:gd name="connsiteX92-40337" fmla="*/ 1011438 w 1630849"/>
              <a:gd name="connsiteY92-40338" fmla="*/ 2923309 h 5680363"/>
              <a:gd name="connsiteX93-40339" fmla="*/ 1011438 w 1630849"/>
              <a:gd name="connsiteY93-40340" fmla="*/ 2563091 h 5680363"/>
              <a:gd name="connsiteX94-40341" fmla="*/ 775911 w 1630849"/>
              <a:gd name="connsiteY94-40342" fmla="*/ 2438401 h 5680363"/>
              <a:gd name="connsiteX95-40343" fmla="*/ 471111 w 1630849"/>
              <a:gd name="connsiteY95-40344" fmla="*/ 2175163 h 5680363"/>
              <a:gd name="connsiteX96-40345" fmla="*/ 1149984 w 1630849"/>
              <a:gd name="connsiteY96-40346" fmla="*/ 2521528 h 5680363"/>
              <a:gd name="connsiteX97-40347" fmla="*/ 1454783 w 1630849"/>
              <a:gd name="connsiteY97-40348" fmla="*/ 1870364 h 5680363"/>
              <a:gd name="connsiteX98-40349" fmla="*/ 1330092 w 1630849"/>
              <a:gd name="connsiteY98-40350" fmla="*/ 1551710 h 5680363"/>
              <a:gd name="connsiteX99-40351" fmla="*/ 1357800 w 1630849"/>
              <a:gd name="connsiteY99-40352" fmla="*/ 1316182 h 5680363"/>
              <a:gd name="connsiteX100-40353" fmla="*/ 1302383 w 1630849"/>
              <a:gd name="connsiteY100-40354" fmla="*/ 1094510 h 5680363"/>
              <a:gd name="connsiteX101-40355" fmla="*/ 997583 w 1630849"/>
              <a:gd name="connsiteY101-40356" fmla="*/ 1039091 h 5680363"/>
              <a:gd name="connsiteX102-40357" fmla="*/ 1260818 w 1630849"/>
              <a:gd name="connsiteY102-40358" fmla="*/ 1080655 h 5680363"/>
              <a:gd name="connsiteX103-40359" fmla="*/ 1399364 w 1630849"/>
              <a:gd name="connsiteY103-40360" fmla="*/ 1357746 h 5680363"/>
              <a:gd name="connsiteX104-40361" fmla="*/ 1537910 w 1630849"/>
              <a:gd name="connsiteY104-40362" fmla="*/ 1302327 h 5680363"/>
              <a:gd name="connsiteX105-40363" fmla="*/ 1399364 w 1630849"/>
              <a:gd name="connsiteY105-40364" fmla="*/ 983673 h 5680363"/>
              <a:gd name="connsiteX106-40365" fmla="*/ 1080710 w 1630849"/>
              <a:gd name="connsiteY106-40366" fmla="*/ 955964 h 5680363"/>
              <a:gd name="connsiteX107-40367" fmla="*/ 1094564 w 1630849"/>
              <a:gd name="connsiteY107-40368" fmla="*/ 858982 h 5680363"/>
              <a:gd name="connsiteX108-40369" fmla="*/ 1025291 w 1630849"/>
              <a:gd name="connsiteY108-40370" fmla="*/ 1052946 h 5680363"/>
              <a:gd name="connsiteX109-40371" fmla="*/ 1191545 w 1630849"/>
              <a:gd name="connsiteY109-40372" fmla="*/ 1634837 h 5680363"/>
              <a:gd name="connsiteX110-40373" fmla="*/ 1177692 w 1630849"/>
              <a:gd name="connsiteY110-40374" fmla="*/ 1371601 h 5680363"/>
              <a:gd name="connsiteX111-40375" fmla="*/ 914455 w 1630849"/>
              <a:gd name="connsiteY111-40376" fmla="*/ 1454727 h 5680363"/>
              <a:gd name="connsiteX112-40377" fmla="*/ 1136128 w 1630849"/>
              <a:gd name="connsiteY112-40378" fmla="*/ 1524001 h 5680363"/>
              <a:gd name="connsiteX113-40379" fmla="*/ 1066855 w 1630849"/>
              <a:gd name="connsiteY113-40380" fmla="*/ 1828801 h 5680363"/>
              <a:gd name="connsiteX114-40381" fmla="*/ 1011437 w 1630849"/>
              <a:gd name="connsiteY114-40382" fmla="*/ 2008910 h 5680363"/>
              <a:gd name="connsiteX115-40383" fmla="*/ 1066855 w 1630849"/>
              <a:gd name="connsiteY115-40384" fmla="*/ 2064328 h 5680363"/>
              <a:gd name="connsiteX116-40385" fmla="*/ 623510 w 1630849"/>
              <a:gd name="connsiteY116-40386" fmla="*/ 1524001 h 5680363"/>
              <a:gd name="connsiteX117-40387" fmla="*/ 748201 w 1630849"/>
              <a:gd name="connsiteY117-40388" fmla="*/ 1648691 h 5680363"/>
              <a:gd name="connsiteX118-40389" fmla="*/ 942166 w 1630849"/>
              <a:gd name="connsiteY118-40390" fmla="*/ 1981200 h 5680363"/>
              <a:gd name="connsiteX119-40391" fmla="*/ 1080710 w 1630849"/>
              <a:gd name="connsiteY119-40392" fmla="*/ 1745673 h 5680363"/>
              <a:gd name="connsiteX120-40393" fmla="*/ 1233110 w 1630849"/>
              <a:gd name="connsiteY120-40394" fmla="*/ 1551710 h 5680363"/>
              <a:gd name="connsiteX121-40395" fmla="*/ 1440927 w 1630849"/>
              <a:gd name="connsiteY121-40396" fmla="*/ 1690255 h 5680363"/>
              <a:gd name="connsiteX122-40397" fmla="*/ 1260818 w 1630849"/>
              <a:gd name="connsiteY122-40398" fmla="*/ 1482437 h 5680363"/>
              <a:gd name="connsiteX123-40399" fmla="*/ 1316237 w 1630849"/>
              <a:gd name="connsiteY123-40400" fmla="*/ 1468582 h 5680363"/>
              <a:gd name="connsiteX124-40401" fmla="*/ 1482493 w 1630849"/>
              <a:gd name="connsiteY124-40402" fmla="*/ 1385456 h 5680363"/>
              <a:gd name="connsiteX125-40403" fmla="*/ 1607183 w 1630849"/>
              <a:gd name="connsiteY125-40404" fmla="*/ 1634837 h 5680363"/>
              <a:gd name="connsiteX126-40405" fmla="*/ 1496346 w 1630849"/>
              <a:gd name="connsiteY126-40406" fmla="*/ 1704110 h 5680363"/>
              <a:gd name="connsiteX127-40407" fmla="*/ 1621037 w 1630849"/>
              <a:gd name="connsiteY127-40408" fmla="*/ 1676401 h 5680363"/>
              <a:gd name="connsiteX128-40409" fmla="*/ 1607184 w 1630849"/>
              <a:gd name="connsiteY128-40410" fmla="*/ 1870364 h 5680363"/>
              <a:gd name="connsiteX129-40411" fmla="*/ 997584 w 1630849"/>
              <a:gd name="connsiteY129-40412" fmla="*/ 1565565 h 5680363"/>
              <a:gd name="connsiteX130-40413" fmla="*/ 1440928 w 1630849"/>
              <a:gd name="connsiteY130-40414" fmla="*/ 1787237 h 5680363"/>
              <a:gd name="connsiteX131-40415" fmla="*/ 1260820 w 1630849"/>
              <a:gd name="connsiteY131-40416" fmla="*/ 2313710 h 5680363"/>
              <a:gd name="connsiteX132-40417" fmla="*/ 1177693 w 1630849"/>
              <a:gd name="connsiteY132-40418" fmla="*/ 2507673 h 5680363"/>
              <a:gd name="connsiteX133-40419" fmla="*/ 1053002 w 1630849"/>
              <a:gd name="connsiteY133-40420" fmla="*/ 2521528 h 5680363"/>
              <a:gd name="connsiteX134-40421" fmla="*/ 1011438 w 1630849"/>
              <a:gd name="connsiteY134-40422" fmla="*/ 3048000 h 5680363"/>
              <a:gd name="connsiteX135-40423" fmla="*/ 291002 w 1630849"/>
              <a:gd name="connsiteY135-40424" fmla="*/ 3034145 h 5680363"/>
              <a:gd name="connsiteX136-40425" fmla="*/ 235584 w 1630849"/>
              <a:gd name="connsiteY136-40426" fmla="*/ 3020290 h 5680363"/>
              <a:gd name="connsiteX137-40427" fmla="*/ 124747 w 1630849"/>
              <a:gd name="connsiteY137-40428" fmla="*/ 3006436 h 5680363"/>
              <a:gd name="connsiteX138-40429" fmla="*/ 83184 w 1630849"/>
              <a:gd name="connsiteY138-40430" fmla="*/ 2895600 h 5680363"/>
              <a:gd name="connsiteX139-40431" fmla="*/ 55474 w 1630849"/>
              <a:gd name="connsiteY139-40432" fmla="*/ 2854036 h 5680363"/>
              <a:gd name="connsiteX140-40433" fmla="*/ 69329 w 1630849"/>
              <a:gd name="connsiteY140-40434" fmla="*/ 2895600 h 5680363"/>
              <a:gd name="connsiteX141-40435" fmla="*/ 83184 w 1630849"/>
              <a:gd name="connsiteY141-40436" fmla="*/ 3255818 h 5680363"/>
              <a:gd name="connsiteX142-40437" fmla="*/ 110893 w 1630849"/>
              <a:gd name="connsiteY142-40438" fmla="*/ 3297381 h 5680363"/>
              <a:gd name="connsiteX143-40439" fmla="*/ 124747 w 1630849"/>
              <a:gd name="connsiteY143-40440" fmla="*/ 3338945 h 5680363"/>
              <a:gd name="connsiteX144-40441" fmla="*/ 138602 w 1630849"/>
              <a:gd name="connsiteY144-40442" fmla="*/ 3574472 h 5680363"/>
              <a:gd name="connsiteX145-40443" fmla="*/ 180165 w 1630849"/>
              <a:gd name="connsiteY145-40444" fmla="*/ 3657600 h 5680363"/>
              <a:gd name="connsiteX146-40445" fmla="*/ 207874 w 1630849"/>
              <a:gd name="connsiteY146-40446" fmla="*/ 3740727 h 5680363"/>
              <a:gd name="connsiteX147-40447" fmla="*/ 263293 w 1630849"/>
              <a:gd name="connsiteY147-40448" fmla="*/ 3810000 h 5680363"/>
              <a:gd name="connsiteX148-40449" fmla="*/ 401838 w 1630849"/>
              <a:gd name="connsiteY148-40450" fmla="*/ 4544290 h 5680363"/>
              <a:gd name="connsiteX149-40451" fmla="*/ 471111 w 1630849"/>
              <a:gd name="connsiteY149-40452" fmla="*/ 5583382 h 5680363"/>
              <a:gd name="connsiteX150-40453" fmla="*/ 443402 w 1630849"/>
              <a:gd name="connsiteY150-40454" fmla="*/ 5181601 h 5680363"/>
              <a:gd name="connsiteX151-40455" fmla="*/ 332565 w 1630849"/>
              <a:gd name="connsiteY151-40456" fmla="*/ 3976254 h 5680363"/>
              <a:gd name="connsiteX152-40457" fmla="*/ 207874 w 1630849"/>
              <a:gd name="connsiteY152-40458" fmla="*/ 5264727 h 5680363"/>
              <a:gd name="connsiteX153-40459" fmla="*/ 166311 w 1630849"/>
              <a:gd name="connsiteY153-40460" fmla="*/ 5541818 h 5680363"/>
              <a:gd name="connsiteX154-40461" fmla="*/ 138602 w 1630849"/>
              <a:gd name="connsiteY154-40462" fmla="*/ 5583381 h 5680363"/>
              <a:gd name="connsiteX155-40463" fmla="*/ 304856 w 1630849"/>
              <a:gd name="connsiteY155-40464" fmla="*/ 5611091 h 5680363"/>
              <a:gd name="connsiteX156-40465" fmla="*/ 706638 w 1630849"/>
              <a:gd name="connsiteY156-40466" fmla="*/ 5597237 h 5680363"/>
              <a:gd name="connsiteX157-40467" fmla="*/ 748202 w 1630849"/>
              <a:gd name="connsiteY157-40468" fmla="*/ 5389419 h 5680363"/>
              <a:gd name="connsiteX158-40469" fmla="*/ 748202 w 1630849"/>
              <a:gd name="connsiteY158-40470" fmla="*/ 3893128 h 5680363"/>
              <a:gd name="connsiteX159-40471" fmla="*/ 706638 w 1630849"/>
              <a:gd name="connsiteY159-40472" fmla="*/ 3075710 h 5680363"/>
              <a:gd name="connsiteX160-40473" fmla="*/ 845184 w 1630849"/>
              <a:gd name="connsiteY160-40474" fmla="*/ 3061855 h 5680363"/>
              <a:gd name="connsiteX161-40475" fmla="*/ 1011438 w 1630849"/>
              <a:gd name="connsiteY161-40476" fmla="*/ 3048001 h 5680363"/>
              <a:gd name="connsiteX162-40477" fmla="*/ 1053002 w 1630849"/>
              <a:gd name="connsiteY162-40478" fmla="*/ 3034146 h 5680363"/>
              <a:gd name="connsiteX163-40479" fmla="*/ 1080711 w 1630849"/>
              <a:gd name="connsiteY163-40480" fmla="*/ 3283528 h 5680363"/>
              <a:gd name="connsiteX164-40481" fmla="*/ 1149984 w 1630849"/>
              <a:gd name="connsiteY164-40482" fmla="*/ 3713020 h 5680363"/>
              <a:gd name="connsiteX165-40483" fmla="*/ 1177694 w 1630849"/>
              <a:gd name="connsiteY165-40484" fmla="*/ 4904510 h 5680363"/>
              <a:gd name="connsiteX166" fmla="*/ 1094564 w 1630849"/>
              <a:gd name="connsiteY166" fmla="*/ 5680363 h 5680363"/>
              <a:gd name="connsiteX0-40485" fmla="*/ 969874 w 1630849"/>
              <a:gd name="connsiteY0-40486" fmla="*/ 304800 h 5680363"/>
              <a:gd name="connsiteX1-40487" fmla="*/ 900602 w 1630849"/>
              <a:gd name="connsiteY1-40488" fmla="*/ 374072 h 5680363"/>
              <a:gd name="connsiteX2-40489" fmla="*/ 1094565 w 1630849"/>
              <a:gd name="connsiteY2-40490" fmla="*/ 277090 h 5680363"/>
              <a:gd name="connsiteX3-40491" fmla="*/ 1122274 w 1630849"/>
              <a:gd name="connsiteY3-40492" fmla="*/ 277090 h 5680363"/>
              <a:gd name="connsiteX4-40493" fmla="*/ 1025293 w 1630849"/>
              <a:gd name="connsiteY4-40494" fmla="*/ 124690 h 5680363"/>
              <a:gd name="connsiteX5-40495" fmla="*/ 956020 w 1630849"/>
              <a:gd name="connsiteY5-40496" fmla="*/ 69272 h 5680363"/>
              <a:gd name="connsiteX6-40497" fmla="*/ 831329 w 1630849"/>
              <a:gd name="connsiteY6-40498" fmla="*/ 0 h 5680363"/>
              <a:gd name="connsiteX7-40499" fmla="*/ 401838 w 1630849"/>
              <a:gd name="connsiteY7-40500" fmla="*/ 13854 h 5680363"/>
              <a:gd name="connsiteX8-40501" fmla="*/ 360274 w 1630849"/>
              <a:gd name="connsiteY8-40502" fmla="*/ 27709 h 5680363"/>
              <a:gd name="connsiteX9-40503" fmla="*/ 318711 w 1630849"/>
              <a:gd name="connsiteY9-40504" fmla="*/ 55418 h 5680363"/>
              <a:gd name="connsiteX10-40505" fmla="*/ 277147 w 1630849"/>
              <a:gd name="connsiteY10-40506" fmla="*/ 96981 h 5680363"/>
              <a:gd name="connsiteX11-40507" fmla="*/ 263293 w 1630849"/>
              <a:gd name="connsiteY11-40508" fmla="*/ 138545 h 5680363"/>
              <a:gd name="connsiteX12-40509" fmla="*/ 180165 w 1630849"/>
              <a:gd name="connsiteY12-40510" fmla="*/ 180109 h 5680363"/>
              <a:gd name="connsiteX13-40511" fmla="*/ 166311 w 1630849"/>
              <a:gd name="connsiteY13-40512" fmla="*/ 346363 h 5680363"/>
              <a:gd name="connsiteX14-40513" fmla="*/ 138602 w 1630849"/>
              <a:gd name="connsiteY14-40514" fmla="*/ 387927 h 5680363"/>
              <a:gd name="connsiteX15-40515" fmla="*/ 97038 w 1630849"/>
              <a:gd name="connsiteY15-40516" fmla="*/ 457200 h 5680363"/>
              <a:gd name="connsiteX16-40517" fmla="*/ 124747 w 1630849"/>
              <a:gd name="connsiteY16-40518" fmla="*/ 498763 h 5680363"/>
              <a:gd name="connsiteX17-40519" fmla="*/ 152456 w 1630849"/>
              <a:gd name="connsiteY17-40520" fmla="*/ 609599 h 5680363"/>
              <a:gd name="connsiteX18-40521" fmla="*/ 194021 w 1630849"/>
              <a:gd name="connsiteY18-40522" fmla="*/ 623454 h 5680363"/>
              <a:gd name="connsiteX19-40523" fmla="*/ 249438 w 1630849"/>
              <a:gd name="connsiteY19-40524" fmla="*/ 789708 h 5680363"/>
              <a:gd name="connsiteX20-40525" fmla="*/ 263293 w 1630849"/>
              <a:gd name="connsiteY20-40526" fmla="*/ 748145 h 5680363"/>
              <a:gd name="connsiteX21-40527" fmla="*/ 374129 w 1630849"/>
              <a:gd name="connsiteY21-40528" fmla="*/ 872836 h 5680363"/>
              <a:gd name="connsiteX22-40529" fmla="*/ 387984 w 1630849"/>
              <a:gd name="connsiteY22-40530" fmla="*/ 942109 h 5680363"/>
              <a:gd name="connsiteX23-40531" fmla="*/ 443401 w 1630849"/>
              <a:gd name="connsiteY23-40532" fmla="*/ 803564 h 5680363"/>
              <a:gd name="connsiteX24-40533" fmla="*/ 415692 w 1630849"/>
              <a:gd name="connsiteY24-40534" fmla="*/ 762001 h 5680363"/>
              <a:gd name="connsiteX25-40535" fmla="*/ 568092 w 1630849"/>
              <a:gd name="connsiteY25-40536" fmla="*/ 637310 h 5680363"/>
              <a:gd name="connsiteX26-40537" fmla="*/ 609655 w 1630849"/>
              <a:gd name="connsiteY26-40538" fmla="*/ 360219 h 5680363"/>
              <a:gd name="connsiteX27-40539" fmla="*/ 775910 w 1630849"/>
              <a:gd name="connsiteY27-40540" fmla="*/ 415637 h 5680363"/>
              <a:gd name="connsiteX28-40541" fmla="*/ 1080710 w 1630849"/>
              <a:gd name="connsiteY28-40542" fmla="*/ 290946 h 5680363"/>
              <a:gd name="connsiteX29-40543" fmla="*/ 1025293 w 1630849"/>
              <a:gd name="connsiteY29-40544" fmla="*/ 152399 h 5680363"/>
              <a:gd name="connsiteX30-40545" fmla="*/ 1011437 w 1630849"/>
              <a:gd name="connsiteY30-40546" fmla="*/ 360219 h 5680363"/>
              <a:gd name="connsiteX31-40547" fmla="*/ 1039146 w 1630849"/>
              <a:gd name="connsiteY31-40548" fmla="*/ 623455 h 5680363"/>
              <a:gd name="connsiteX32-40549" fmla="*/ 1080709 w 1630849"/>
              <a:gd name="connsiteY32-40550" fmla="*/ 845128 h 5680363"/>
              <a:gd name="connsiteX33-40551" fmla="*/ 928310 w 1630849"/>
              <a:gd name="connsiteY33-40552" fmla="*/ 886691 h 5680363"/>
              <a:gd name="connsiteX34-40553" fmla="*/ 1108419 w 1630849"/>
              <a:gd name="connsiteY34-40554" fmla="*/ 955964 h 5680363"/>
              <a:gd name="connsiteX35-40555" fmla="*/ 789764 w 1630849"/>
              <a:gd name="connsiteY35-40556" fmla="*/ 1066801 h 5680363"/>
              <a:gd name="connsiteX36-40557" fmla="*/ 775909 w 1630849"/>
              <a:gd name="connsiteY36-40558" fmla="*/ 1163782 h 5680363"/>
              <a:gd name="connsiteX37-40559" fmla="*/ 1025292 w 1630849"/>
              <a:gd name="connsiteY37-40560" fmla="*/ 1011382 h 5680363"/>
              <a:gd name="connsiteX38-40561" fmla="*/ 1066855 w 1630849"/>
              <a:gd name="connsiteY38-40562" fmla="*/ 845127 h 5680363"/>
              <a:gd name="connsiteX39-40563" fmla="*/ 1011437 w 1630849"/>
              <a:gd name="connsiteY39-40564" fmla="*/ 568037 h 5680363"/>
              <a:gd name="connsiteX40-40565" fmla="*/ 1025292 w 1630849"/>
              <a:gd name="connsiteY40-40566" fmla="*/ 332510 h 5680363"/>
              <a:gd name="connsiteX41-40567" fmla="*/ 734346 w 1630849"/>
              <a:gd name="connsiteY41-40568" fmla="*/ 429491 h 5680363"/>
              <a:gd name="connsiteX42-40569" fmla="*/ 595801 w 1630849"/>
              <a:gd name="connsiteY42-40570" fmla="*/ 346364 h 5680363"/>
              <a:gd name="connsiteX43-40571" fmla="*/ 554237 w 1630849"/>
              <a:gd name="connsiteY43-40572" fmla="*/ 665019 h 5680363"/>
              <a:gd name="connsiteX44-40573" fmla="*/ 568092 w 1630849"/>
              <a:gd name="connsiteY44-40574" fmla="*/ 678873 h 5680363"/>
              <a:gd name="connsiteX45-40575" fmla="*/ 415692 w 1630849"/>
              <a:gd name="connsiteY45-40576" fmla="*/ 665019 h 5680363"/>
              <a:gd name="connsiteX46-40577" fmla="*/ 415692 w 1630849"/>
              <a:gd name="connsiteY46-40578" fmla="*/ 1052946 h 5680363"/>
              <a:gd name="connsiteX47-40579" fmla="*/ 346420 w 1630849"/>
              <a:gd name="connsiteY47-40580" fmla="*/ 1163782 h 5680363"/>
              <a:gd name="connsiteX48-40581" fmla="*/ 498820 w 1630849"/>
              <a:gd name="connsiteY48-40582" fmla="*/ 1094509 h 5680363"/>
              <a:gd name="connsiteX49-40583" fmla="*/ 609656 w 1630849"/>
              <a:gd name="connsiteY49-40584" fmla="*/ 1108363 h 5680363"/>
              <a:gd name="connsiteX50-40585" fmla="*/ 692784 w 1630849"/>
              <a:gd name="connsiteY50-40586" fmla="*/ 1136072 h 5680363"/>
              <a:gd name="connsiteX51-40587" fmla="*/ 734347 w 1630849"/>
              <a:gd name="connsiteY51-40588" fmla="*/ 1163781 h 5680363"/>
              <a:gd name="connsiteX52-40589" fmla="*/ 817474 w 1630849"/>
              <a:gd name="connsiteY52-40590" fmla="*/ 1191490 h 5680363"/>
              <a:gd name="connsiteX53-40591" fmla="*/ 845184 w 1630849"/>
              <a:gd name="connsiteY53-40592" fmla="*/ 1219200 h 5680363"/>
              <a:gd name="connsiteX54-40593" fmla="*/ 886747 w 1630849"/>
              <a:gd name="connsiteY54-40594" fmla="*/ 1233054 h 5680363"/>
              <a:gd name="connsiteX55-40595" fmla="*/ 1094565 w 1630849"/>
              <a:gd name="connsiteY55-40596" fmla="*/ 1967344 h 5680363"/>
              <a:gd name="connsiteX56-40597" fmla="*/ 942164 w 1630849"/>
              <a:gd name="connsiteY56-40598" fmla="*/ 1454728 h 5680363"/>
              <a:gd name="connsiteX57-40599" fmla="*/ 789765 w 1630849"/>
              <a:gd name="connsiteY57-40600" fmla="*/ 1288472 h 5680363"/>
              <a:gd name="connsiteX58-40601" fmla="*/ 734347 w 1630849"/>
              <a:gd name="connsiteY58-40602" fmla="*/ 1302327 h 5680363"/>
              <a:gd name="connsiteX59-40603" fmla="*/ 526529 w 1630849"/>
              <a:gd name="connsiteY59-40604" fmla="*/ 1288472 h 5680363"/>
              <a:gd name="connsiteX60-40605" fmla="*/ 443402 w 1630849"/>
              <a:gd name="connsiteY60-40606" fmla="*/ 1246909 h 5680363"/>
              <a:gd name="connsiteX61-40607" fmla="*/ 401838 w 1630849"/>
              <a:gd name="connsiteY61-40608" fmla="*/ 1233054 h 5680363"/>
              <a:gd name="connsiteX62-40609" fmla="*/ 360274 w 1630849"/>
              <a:gd name="connsiteY62-40610" fmla="*/ 1191490 h 5680363"/>
              <a:gd name="connsiteX63-40611" fmla="*/ 387983 w 1630849"/>
              <a:gd name="connsiteY63-40612" fmla="*/ 1136072 h 5680363"/>
              <a:gd name="connsiteX64-40613" fmla="*/ 263293 w 1630849"/>
              <a:gd name="connsiteY64-40614" fmla="*/ 1288472 h 5680363"/>
              <a:gd name="connsiteX65-40615" fmla="*/ 207874 w 1630849"/>
              <a:gd name="connsiteY65-40616" fmla="*/ 1371600 h 5680363"/>
              <a:gd name="connsiteX66-40617" fmla="*/ 180165 w 1630849"/>
              <a:gd name="connsiteY66-40618" fmla="*/ 1468581 h 5680363"/>
              <a:gd name="connsiteX67-40619" fmla="*/ 124747 w 1630849"/>
              <a:gd name="connsiteY67-40620" fmla="*/ 1551709 h 5680363"/>
              <a:gd name="connsiteX68-40621" fmla="*/ 69329 w 1630849"/>
              <a:gd name="connsiteY68-40622" fmla="*/ 1717963 h 5680363"/>
              <a:gd name="connsiteX69-40623" fmla="*/ 55474 w 1630849"/>
              <a:gd name="connsiteY69-40624" fmla="*/ 1759527 h 5680363"/>
              <a:gd name="connsiteX70-40625" fmla="*/ 41620 w 1630849"/>
              <a:gd name="connsiteY70-40626" fmla="*/ 1801090 h 5680363"/>
              <a:gd name="connsiteX71-40627" fmla="*/ 27765 w 1630849"/>
              <a:gd name="connsiteY71-40628" fmla="*/ 2064327 h 5680363"/>
              <a:gd name="connsiteX72-40629" fmla="*/ 13911 w 1630849"/>
              <a:gd name="connsiteY72-40630" fmla="*/ 2105890 h 5680363"/>
              <a:gd name="connsiteX73-40631" fmla="*/ 69328 w 1630849"/>
              <a:gd name="connsiteY73-40632" fmla="*/ 2576946 h 5680363"/>
              <a:gd name="connsiteX74-40633" fmla="*/ 56 w 1630849"/>
              <a:gd name="connsiteY74-40634" fmla="*/ 2798618 h 5680363"/>
              <a:gd name="connsiteX75-40635" fmla="*/ 13911 w 1630849"/>
              <a:gd name="connsiteY75-40636" fmla="*/ 2840181 h 5680363"/>
              <a:gd name="connsiteX76-40637" fmla="*/ 83184 w 1630849"/>
              <a:gd name="connsiteY76-40638" fmla="*/ 2854036 h 5680363"/>
              <a:gd name="connsiteX77-40639" fmla="*/ 138602 w 1630849"/>
              <a:gd name="connsiteY77-40640" fmla="*/ 2867890 h 5680363"/>
              <a:gd name="connsiteX78-40641" fmla="*/ 221729 w 1630849"/>
              <a:gd name="connsiteY78-40642" fmla="*/ 2840181 h 5680363"/>
              <a:gd name="connsiteX79-40643" fmla="*/ 277147 w 1630849"/>
              <a:gd name="connsiteY79-40644" fmla="*/ 2812472 h 5680363"/>
              <a:gd name="connsiteX80-40645" fmla="*/ 332565 w 1630849"/>
              <a:gd name="connsiteY80-40646" fmla="*/ 2798618 h 5680363"/>
              <a:gd name="connsiteX81-40647" fmla="*/ 457256 w 1630849"/>
              <a:gd name="connsiteY81-40648" fmla="*/ 2770909 h 5680363"/>
              <a:gd name="connsiteX82-40649" fmla="*/ 471111 w 1630849"/>
              <a:gd name="connsiteY82-40650" fmla="*/ 2729345 h 5680363"/>
              <a:gd name="connsiteX83-40651" fmla="*/ 387984 w 1630849"/>
              <a:gd name="connsiteY83-40652" fmla="*/ 2729345 h 5680363"/>
              <a:gd name="connsiteX84-40653" fmla="*/ 277147 w 1630849"/>
              <a:gd name="connsiteY84-40654" fmla="*/ 2812472 h 5680363"/>
              <a:gd name="connsiteX85-40655" fmla="*/ 221729 w 1630849"/>
              <a:gd name="connsiteY85-40656" fmla="*/ 2895600 h 5680363"/>
              <a:gd name="connsiteX86-40657" fmla="*/ 249438 w 1630849"/>
              <a:gd name="connsiteY86-40658" fmla="*/ 2937163 h 5680363"/>
              <a:gd name="connsiteX87-40659" fmla="*/ 332565 w 1630849"/>
              <a:gd name="connsiteY87-40660" fmla="*/ 2964872 h 5680363"/>
              <a:gd name="connsiteX88-40661" fmla="*/ 512674 w 1630849"/>
              <a:gd name="connsiteY88-40662" fmla="*/ 2951018 h 5680363"/>
              <a:gd name="connsiteX89-40663" fmla="*/ 637365 w 1630849"/>
              <a:gd name="connsiteY89-40664" fmla="*/ 2881746 h 5680363"/>
              <a:gd name="connsiteX90-40665" fmla="*/ 845184 w 1630849"/>
              <a:gd name="connsiteY90-40666" fmla="*/ 2909454 h 5680363"/>
              <a:gd name="connsiteX91-40667" fmla="*/ 623510 w 1630849"/>
              <a:gd name="connsiteY91-40668" fmla="*/ 2770908 h 5680363"/>
              <a:gd name="connsiteX92-40669" fmla="*/ 1011438 w 1630849"/>
              <a:gd name="connsiteY92-40670" fmla="*/ 2923309 h 5680363"/>
              <a:gd name="connsiteX93-40671" fmla="*/ 1011438 w 1630849"/>
              <a:gd name="connsiteY93-40672" fmla="*/ 2563091 h 5680363"/>
              <a:gd name="connsiteX94-40673" fmla="*/ 775911 w 1630849"/>
              <a:gd name="connsiteY94-40674" fmla="*/ 2438401 h 5680363"/>
              <a:gd name="connsiteX95-40675" fmla="*/ 471111 w 1630849"/>
              <a:gd name="connsiteY95-40676" fmla="*/ 2175163 h 5680363"/>
              <a:gd name="connsiteX96-40677" fmla="*/ 1149984 w 1630849"/>
              <a:gd name="connsiteY96-40678" fmla="*/ 2521528 h 5680363"/>
              <a:gd name="connsiteX97-40679" fmla="*/ 1454783 w 1630849"/>
              <a:gd name="connsiteY97-40680" fmla="*/ 1870364 h 5680363"/>
              <a:gd name="connsiteX98-40681" fmla="*/ 1330092 w 1630849"/>
              <a:gd name="connsiteY98-40682" fmla="*/ 1551710 h 5680363"/>
              <a:gd name="connsiteX99-40683" fmla="*/ 1357800 w 1630849"/>
              <a:gd name="connsiteY99-40684" fmla="*/ 1316182 h 5680363"/>
              <a:gd name="connsiteX100-40685" fmla="*/ 1302383 w 1630849"/>
              <a:gd name="connsiteY100-40686" fmla="*/ 1094510 h 5680363"/>
              <a:gd name="connsiteX101-40687" fmla="*/ 997583 w 1630849"/>
              <a:gd name="connsiteY101-40688" fmla="*/ 1039091 h 5680363"/>
              <a:gd name="connsiteX102-40689" fmla="*/ 1260818 w 1630849"/>
              <a:gd name="connsiteY102-40690" fmla="*/ 1080655 h 5680363"/>
              <a:gd name="connsiteX103-40691" fmla="*/ 1399364 w 1630849"/>
              <a:gd name="connsiteY103-40692" fmla="*/ 1357746 h 5680363"/>
              <a:gd name="connsiteX104-40693" fmla="*/ 1537910 w 1630849"/>
              <a:gd name="connsiteY104-40694" fmla="*/ 1302327 h 5680363"/>
              <a:gd name="connsiteX105-40695" fmla="*/ 1399364 w 1630849"/>
              <a:gd name="connsiteY105-40696" fmla="*/ 983673 h 5680363"/>
              <a:gd name="connsiteX106-40697" fmla="*/ 1080710 w 1630849"/>
              <a:gd name="connsiteY106-40698" fmla="*/ 955964 h 5680363"/>
              <a:gd name="connsiteX107-40699" fmla="*/ 1094564 w 1630849"/>
              <a:gd name="connsiteY107-40700" fmla="*/ 858982 h 5680363"/>
              <a:gd name="connsiteX108-40701" fmla="*/ 1025291 w 1630849"/>
              <a:gd name="connsiteY108-40702" fmla="*/ 1052946 h 5680363"/>
              <a:gd name="connsiteX109-40703" fmla="*/ 1191545 w 1630849"/>
              <a:gd name="connsiteY109-40704" fmla="*/ 1634837 h 5680363"/>
              <a:gd name="connsiteX110-40705" fmla="*/ 1177692 w 1630849"/>
              <a:gd name="connsiteY110-40706" fmla="*/ 1371601 h 5680363"/>
              <a:gd name="connsiteX111-40707" fmla="*/ 914455 w 1630849"/>
              <a:gd name="connsiteY111-40708" fmla="*/ 1454727 h 5680363"/>
              <a:gd name="connsiteX112-40709" fmla="*/ 1136128 w 1630849"/>
              <a:gd name="connsiteY112-40710" fmla="*/ 1524001 h 5680363"/>
              <a:gd name="connsiteX113-40711" fmla="*/ 1066855 w 1630849"/>
              <a:gd name="connsiteY113-40712" fmla="*/ 1828801 h 5680363"/>
              <a:gd name="connsiteX114-40713" fmla="*/ 1011437 w 1630849"/>
              <a:gd name="connsiteY114-40714" fmla="*/ 2008910 h 5680363"/>
              <a:gd name="connsiteX115-40715" fmla="*/ 1066855 w 1630849"/>
              <a:gd name="connsiteY115-40716" fmla="*/ 2064328 h 5680363"/>
              <a:gd name="connsiteX116-40717" fmla="*/ 623510 w 1630849"/>
              <a:gd name="connsiteY116-40718" fmla="*/ 1524001 h 5680363"/>
              <a:gd name="connsiteX117-40719" fmla="*/ 748201 w 1630849"/>
              <a:gd name="connsiteY117-40720" fmla="*/ 1648691 h 5680363"/>
              <a:gd name="connsiteX118-40721" fmla="*/ 942166 w 1630849"/>
              <a:gd name="connsiteY118-40722" fmla="*/ 1981200 h 5680363"/>
              <a:gd name="connsiteX119-40723" fmla="*/ 1080710 w 1630849"/>
              <a:gd name="connsiteY119-40724" fmla="*/ 1745673 h 5680363"/>
              <a:gd name="connsiteX120-40725" fmla="*/ 1233110 w 1630849"/>
              <a:gd name="connsiteY120-40726" fmla="*/ 1551710 h 5680363"/>
              <a:gd name="connsiteX121-40727" fmla="*/ 1440927 w 1630849"/>
              <a:gd name="connsiteY121-40728" fmla="*/ 1690255 h 5680363"/>
              <a:gd name="connsiteX122-40729" fmla="*/ 1260818 w 1630849"/>
              <a:gd name="connsiteY122-40730" fmla="*/ 1482437 h 5680363"/>
              <a:gd name="connsiteX123-40731" fmla="*/ 1316237 w 1630849"/>
              <a:gd name="connsiteY123-40732" fmla="*/ 1468582 h 5680363"/>
              <a:gd name="connsiteX124-40733" fmla="*/ 1482493 w 1630849"/>
              <a:gd name="connsiteY124-40734" fmla="*/ 1385456 h 5680363"/>
              <a:gd name="connsiteX125-40735" fmla="*/ 1607183 w 1630849"/>
              <a:gd name="connsiteY125-40736" fmla="*/ 1634837 h 5680363"/>
              <a:gd name="connsiteX126-40737" fmla="*/ 1496346 w 1630849"/>
              <a:gd name="connsiteY126-40738" fmla="*/ 1704110 h 5680363"/>
              <a:gd name="connsiteX127-40739" fmla="*/ 1621037 w 1630849"/>
              <a:gd name="connsiteY127-40740" fmla="*/ 1676401 h 5680363"/>
              <a:gd name="connsiteX128-40741" fmla="*/ 1607184 w 1630849"/>
              <a:gd name="connsiteY128-40742" fmla="*/ 1870364 h 5680363"/>
              <a:gd name="connsiteX129-40743" fmla="*/ 997584 w 1630849"/>
              <a:gd name="connsiteY129-40744" fmla="*/ 1565565 h 5680363"/>
              <a:gd name="connsiteX130-40745" fmla="*/ 1440928 w 1630849"/>
              <a:gd name="connsiteY130-40746" fmla="*/ 1787237 h 5680363"/>
              <a:gd name="connsiteX131-40747" fmla="*/ 1260820 w 1630849"/>
              <a:gd name="connsiteY131-40748" fmla="*/ 2313710 h 5680363"/>
              <a:gd name="connsiteX132-40749" fmla="*/ 1177693 w 1630849"/>
              <a:gd name="connsiteY132-40750" fmla="*/ 2507673 h 5680363"/>
              <a:gd name="connsiteX133-40751" fmla="*/ 1053002 w 1630849"/>
              <a:gd name="connsiteY133-40752" fmla="*/ 2521528 h 5680363"/>
              <a:gd name="connsiteX134-40753" fmla="*/ 1011438 w 1630849"/>
              <a:gd name="connsiteY134-40754" fmla="*/ 3048000 h 5680363"/>
              <a:gd name="connsiteX135-40755" fmla="*/ 291002 w 1630849"/>
              <a:gd name="connsiteY135-40756" fmla="*/ 3034145 h 5680363"/>
              <a:gd name="connsiteX136-40757" fmla="*/ 235584 w 1630849"/>
              <a:gd name="connsiteY136-40758" fmla="*/ 3020290 h 5680363"/>
              <a:gd name="connsiteX137-40759" fmla="*/ 124747 w 1630849"/>
              <a:gd name="connsiteY137-40760" fmla="*/ 3006436 h 5680363"/>
              <a:gd name="connsiteX138-40761" fmla="*/ 83184 w 1630849"/>
              <a:gd name="connsiteY138-40762" fmla="*/ 2895600 h 5680363"/>
              <a:gd name="connsiteX139-40763" fmla="*/ 55474 w 1630849"/>
              <a:gd name="connsiteY139-40764" fmla="*/ 2854036 h 5680363"/>
              <a:gd name="connsiteX140-40765" fmla="*/ 69329 w 1630849"/>
              <a:gd name="connsiteY140-40766" fmla="*/ 2895600 h 5680363"/>
              <a:gd name="connsiteX141-40767" fmla="*/ 83184 w 1630849"/>
              <a:gd name="connsiteY141-40768" fmla="*/ 3255818 h 5680363"/>
              <a:gd name="connsiteX142-40769" fmla="*/ 110893 w 1630849"/>
              <a:gd name="connsiteY142-40770" fmla="*/ 3297381 h 5680363"/>
              <a:gd name="connsiteX143-40771" fmla="*/ 124747 w 1630849"/>
              <a:gd name="connsiteY143-40772" fmla="*/ 3338945 h 5680363"/>
              <a:gd name="connsiteX144-40773" fmla="*/ 138602 w 1630849"/>
              <a:gd name="connsiteY144-40774" fmla="*/ 3574472 h 5680363"/>
              <a:gd name="connsiteX145-40775" fmla="*/ 180165 w 1630849"/>
              <a:gd name="connsiteY145-40776" fmla="*/ 3657600 h 5680363"/>
              <a:gd name="connsiteX146-40777" fmla="*/ 207874 w 1630849"/>
              <a:gd name="connsiteY146-40778" fmla="*/ 3740727 h 5680363"/>
              <a:gd name="connsiteX147-40779" fmla="*/ 263293 w 1630849"/>
              <a:gd name="connsiteY147-40780" fmla="*/ 3810000 h 5680363"/>
              <a:gd name="connsiteX148-40781" fmla="*/ 401838 w 1630849"/>
              <a:gd name="connsiteY148-40782" fmla="*/ 4544290 h 5680363"/>
              <a:gd name="connsiteX149-40783" fmla="*/ 471111 w 1630849"/>
              <a:gd name="connsiteY149-40784" fmla="*/ 5583382 h 5680363"/>
              <a:gd name="connsiteX150-40785" fmla="*/ 443402 w 1630849"/>
              <a:gd name="connsiteY150-40786" fmla="*/ 5181601 h 5680363"/>
              <a:gd name="connsiteX151-40787" fmla="*/ 332565 w 1630849"/>
              <a:gd name="connsiteY151-40788" fmla="*/ 3976254 h 5680363"/>
              <a:gd name="connsiteX152-40789" fmla="*/ 207874 w 1630849"/>
              <a:gd name="connsiteY152-40790" fmla="*/ 5264727 h 5680363"/>
              <a:gd name="connsiteX153-40791" fmla="*/ 166311 w 1630849"/>
              <a:gd name="connsiteY153-40792" fmla="*/ 5541818 h 5680363"/>
              <a:gd name="connsiteX154-40793" fmla="*/ 138602 w 1630849"/>
              <a:gd name="connsiteY154-40794" fmla="*/ 5583381 h 5680363"/>
              <a:gd name="connsiteX155-40795" fmla="*/ 304856 w 1630849"/>
              <a:gd name="connsiteY155-40796" fmla="*/ 5611091 h 5680363"/>
              <a:gd name="connsiteX156-40797" fmla="*/ 706638 w 1630849"/>
              <a:gd name="connsiteY156-40798" fmla="*/ 5597237 h 5680363"/>
              <a:gd name="connsiteX157-40799" fmla="*/ 748202 w 1630849"/>
              <a:gd name="connsiteY157-40800" fmla="*/ 5389419 h 5680363"/>
              <a:gd name="connsiteX158-40801" fmla="*/ 748202 w 1630849"/>
              <a:gd name="connsiteY158-40802" fmla="*/ 3893128 h 5680363"/>
              <a:gd name="connsiteX159-40803" fmla="*/ 706638 w 1630849"/>
              <a:gd name="connsiteY159-40804" fmla="*/ 3075710 h 5680363"/>
              <a:gd name="connsiteX160-40805" fmla="*/ 845184 w 1630849"/>
              <a:gd name="connsiteY160-40806" fmla="*/ 3061855 h 5680363"/>
              <a:gd name="connsiteX161-40807" fmla="*/ 1011438 w 1630849"/>
              <a:gd name="connsiteY161-40808" fmla="*/ 3048001 h 5680363"/>
              <a:gd name="connsiteX162-40809" fmla="*/ 1053002 w 1630849"/>
              <a:gd name="connsiteY162-40810" fmla="*/ 3034146 h 5680363"/>
              <a:gd name="connsiteX163-40811" fmla="*/ 1080711 w 1630849"/>
              <a:gd name="connsiteY163-40812" fmla="*/ 3283528 h 5680363"/>
              <a:gd name="connsiteX164-40813" fmla="*/ 1149984 w 1630849"/>
              <a:gd name="connsiteY164-40814" fmla="*/ 3713020 h 5680363"/>
              <a:gd name="connsiteX165-40815" fmla="*/ 1177694 w 1630849"/>
              <a:gd name="connsiteY165-40816" fmla="*/ 4904510 h 5680363"/>
              <a:gd name="connsiteX166-40817" fmla="*/ 1094564 w 1630849"/>
              <a:gd name="connsiteY166-40818" fmla="*/ 5680363 h 5680363"/>
              <a:gd name="connsiteX0-40819" fmla="*/ 969874 w 1630849"/>
              <a:gd name="connsiteY0-40820" fmla="*/ 304800 h 5680363"/>
              <a:gd name="connsiteX1-40821" fmla="*/ 900602 w 1630849"/>
              <a:gd name="connsiteY1-40822" fmla="*/ 374072 h 5680363"/>
              <a:gd name="connsiteX2-40823" fmla="*/ 1094565 w 1630849"/>
              <a:gd name="connsiteY2-40824" fmla="*/ 277090 h 5680363"/>
              <a:gd name="connsiteX3-40825" fmla="*/ 1122274 w 1630849"/>
              <a:gd name="connsiteY3-40826" fmla="*/ 277090 h 5680363"/>
              <a:gd name="connsiteX4-40827" fmla="*/ 1025293 w 1630849"/>
              <a:gd name="connsiteY4-40828" fmla="*/ 124690 h 5680363"/>
              <a:gd name="connsiteX5-40829" fmla="*/ 956020 w 1630849"/>
              <a:gd name="connsiteY5-40830" fmla="*/ 69272 h 5680363"/>
              <a:gd name="connsiteX6-40831" fmla="*/ 831329 w 1630849"/>
              <a:gd name="connsiteY6-40832" fmla="*/ 0 h 5680363"/>
              <a:gd name="connsiteX7-40833" fmla="*/ 401838 w 1630849"/>
              <a:gd name="connsiteY7-40834" fmla="*/ 13854 h 5680363"/>
              <a:gd name="connsiteX8-40835" fmla="*/ 360274 w 1630849"/>
              <a:gd name="connsiteY8-40836" fmla="*/ 27709 h 5680363"/>
              <a:gd name="connsiteX9-40837" fmla="*/ 318711 w 1630849"/>
              <a:gd name="connsiteY9-40838" fmla="*/ 55418 h 5680363"/>
              <a:gd name="connsiteX10-40839" fmla="*/ 277147 w 1630849"/>
              <a:gd name="connsiteY10-40840" fmla="*/ 96981 h 5680363"/>
              <a:gd name="connsiteX11-40841" fmla="*/ 263293 w 1630849"/>
              <a:gd name="connsiteY11-40842" fmla="*/ 138545 h 5680363"/>
              <a:gd name="connsiteX12-40843" fmla="*/ 180165 w 1630849"/>
              <a:gd name="connsiteY12-40844" fmla="*/ 180109 h 5680363"/>
              <a:gd name="connsiteX13-40845" fmla="*/ 166311 w 1630849"/>
              <a:gd name="connsiteY13-40846" fmla="*/ 346363 h 5680363"/>
              <a:gd name="connsiteX14-40847" fmla="*/ 138602 w 1630849"/>
              <a:gd name="connsiteY14-40848" fmla="*/ 387927 h 5680363"/>
              <a:gd name="connsiteX15-40849" fmla="*/ 97038 w 1630849"/>
              <a:gd name="connsiteY15-40850" fmla="*/ 457200 h 5680363"/>
              <a:gd name="connsiteX16-40851" fmla="*/ 124747 w 1630849"/>
              <a:gd name="connsiteY16-40852" fmla="*/ 498763 h 5680363"/>
              <a:gd name="connsiteX17-40853" fmla="*/ 152456 w 1630849"/>
              <a:gd name="connsiteY17-40854" fmla="*/ 609599 h 5680363"/>
              <a:gd name="connsiteX18-40855" fmla="*/ 277148 w 1630849"/>
              <a:gd name="connsiteY18-40856" fmla="*/ 775854 h 5680363"/>
              <a:gd name="connsiteX19-40857" fmla="*/ 249438 w 1630849"/>
              <a:gd name="connsiteY19-40858" fmla="*/ 789708 h 5680363"/>
              <a:gd name="connsiteX20-40859" fmla="*/ 263293 w 1630849"/>
              <a:gd name="connsiteY20-40860" fmla="*/ 748145 h 5680363"/>
              <a:gd name="connsiteX21-40861" fmla="*/ 374129 w 1630849"/>
              <a:gd name="connsiteY21-40862" fmla="*/ 872836 h 5680363"/>
              <a:gd name="connsiteX22-40863" fmla="*/ 387984 w 1630849"/>
              <a:gd name="connsiteY22-40864" fmla="*/ 942109 h 5680363"/>
              <a:gd name="connsiteX23-40865" fmla="*/ 443401 w 1630849"/>
              <a:gd name="connsiteY23-40866" fmla="*/ 803564 h 5680363"/>
              <a:gd name="connsiteX24-40867" fmla="*/ 415692 w 1630849"/>
              <a:gd name="connsiteY24-40868" fmla="*/ 762001 h 5680363"/>
              <a:gd name="connsiteX25-40869" fmla="*/ 568092 w 1630849"/>
              <a:gd name="connsiteY25-40870" fmla="*/ 637310 h 5680363"/>
              <a:gd name="connsiteX26-40871" fmla="*/ 609655 w 1630849"/>
              <a:gd name="connsiteY26-40872" fmla="*/ 360219 h 5680363"/>
              <a:gd name="connsiteX27-40873" fmla="*/ 775910 w 1630849"/>
              <a:gd name="connsiteY27-40874" fmla="*/ 415637 h 5680363"/>
              <a:gd name="connsiteX28-40875" fmla="*/ 1080710 w 1630849"/>
              <a:gd name="connsiteY28-40876" fmla="*/ 290946 h 5680363"/>
              <a:gd name="connsiteX29-40877" fmla="*/ 1025293 w 1630849"/>
              <a:gd name="connsiteY29-40878" fmla="*/ 152399 h 5680363"/>
              <a:gd name="connsiteX30-40879" fmla="*/ 1011437 w 1630849"/>
              <a:gd name="connsiteY30-40880" fmla="*/ 360219 h 5680363"/>
              <a:gd name="connsiteX31-40881" fmla="*/ 1039146 w 1630849"/>
              <a:gd name="connsiteY31-40882" fmla="*/ 623455 h 5680363"/>
              <a:gd name="connsiteX32-40883" fmla="*/ 1080709 w 1630849"/>
              <a:gd name="connsiteY32-40884" fmla="*/ 845128 h 5680363"/>
              <a:gd name="connsiteX33-40885" fmla="*/ 928310 w 1630849"/>
              <a:gd name="connsiteY33-40886" fmla="*/ 886691 h 5680363"/>
              <a:gd name="connsiteX34-40887" fmla="*/ 1108419 w 1630849"/>
              <a:gd name="connsiteY34-40888" fmla="*/ 955964 h 5680363"/>
              <a:gd name="connsiteX35-40889" fmla="*/ 789764 w 1630849"/>
              <a:gd name="connsiteY35-40890" fmla="*/ 1066801 h 5680363"/>
              <a:gd name="connsiteX36-40891" fmla="*/ 775909 w 1630849"/>
              <a:gd name="connsiteY36-40892" fmla="*/ 1163782 h 5680363"/>
              <a:gd name="connsiteX37-40893" fmla="*/ 1025292 w 1630849"/>
              <a:gd name="connsiteY37-40894" fmla="*/ 1011382 h 5680363"/>
              <a:gd name="connsiteX38-40895" fmla="*/ 1066855 w 1630849"/>
              <a:gd name="connsiteY38-40896" fmla="*/ 845127 h 5680363"/>
              <a:gd name="connsiteX39-40897" fmla="*/ 1011437 w 1630849"/>
              <a:gd name="connsiteY39-40898" fmla="*/ 568037 h 5680363"/>
              <a:gd name="connsiteX40-40899" fmla="*/ 1025292 w 1630849"/>
              <a:gd name="connsiteY40-40900" fmla="*/ 332510 h 5680363"/>
              <a:gd name="connsiteX41-40901" fmla="*/ 734346 w 1630849"/>
              <a:gd name="connsiteY41-40902" fmla="*/ 429491 h 5680363"/>
              <a:gd name="connsiteX42-40903" fmla="*/ 595801 w 1630849"/>
              <a:gd name="connsiteY42-40904" fmla="*/ 346364 h 5680363"/>
              <a:gd name="connsiteX43-40905" fmla="*/ 554237 w 1630849"/>
              <a:gd name="connsiteY43-40906" fmla="*/ 665019 h 5680363"/>
              <a:gd name="connsiteX44-40907" fmla="*/ 568092 w 1630849"/>
              <a:gd name="connsiteY44-40908" fmla="*/ 678873 h 5680363"/>
              <a:gd name="connsiteX45-40909" fmla="*/ 415692 w 1630849"/>
              <a:gd name="connsiteY45-40910" fmla="*/ 665019 h 5680363"/>
              <a:gd name="connsiteX46-40911" fmla="*/ 415692 w 1630849"/>
              <a:gd name="connsiteY46-40912" fmla="*/ 1052946 h 5680363"/>
              <a:gd name="connsiteX47-40913" fmla="*/ 346420 w 1630849"/>
              <a:gd name="connsiteY47-40914" fmla="*/ 1163782 h 5680363"/>
              <a:gd name="connsiteX48-40915" fmla="*/ 498820 w 1630849"/>
              <a:gd name="connsiteY48-40916" fmla="*/ 1094509 h 5680363"/>
              <a:gd name="connsiteX49-40917" fmla="*/ 609656 w 1630849"/>
              <a:gd name="connsiteY49-40918" fmla="*/ 1108363 h 5680363"/>
              <a:gd name="connsiteX50-40919" fmla="*/ 692784 w 1630849"/>
              <a:gd name="connsiteY50-40920" fmla="*/ 1136072 h 5680363"/>
              <a:gd name="connsiteX51-40921" fmla="*/ 734347 w 1630849"/>
              <a:gd name="connsiteY51-40922" fmla="*/ 1163781 h 5680363"/>
              <a:gd name="connsiteX52-40923" fmla="*/ 817474 w 1630849"/>
              <a:gd name="connsiteY52-40924" fmla="*/ 1191490 h 5680363"/>
              <a:gd name="connsiteX53-40925" fmla="*/ 845184 w 1630849"/>
              <a:gd name="connsiteY53-40926" fmla="*/ 1219200 h 5680363"/>
              <a:gd name="connsiteX54-40927" fmla="*/ 886747 w 1630849"/>
              <a:gd name="connsiteY54-40928" fmla="*/ 1233054 h 5680363"/>
              <a:gd name="connsiteX55-40929" fmla="*/ 1094565 w 1630849"/>
              <a:gd name="connsiteY55-40930" fmla="*/ 1967344 h 5680363"/>
              <a:gd name="connsiteX56-40931" fmla="*/ 942164 w 1630849"/>
              <a:gd name="connsiteY56-40932" fmla="*/ 1454728 h 5680363"/>
              <a:gd name="connsiteX57-40933" fmla="*/ 789765 w 1630849"/>
              <a:gd name="connsiteY57-40934" fmla="*/ 1288472 h 5680363"/>
              <a:gd name="connsiteX58-40935" fmla="*/ 734347 w 1630849"/>
              <a:gd name="connsiteY58-40936" fmla="*/ 1302327 h 5680363"/>
              <a:gd name="connsiteX59-40937" fmla="*/ 526529 w 1630849"/>
              <a:gd name="connsiteY59-40938" fmla="*/ 1288472 h 5680363"/>
              <a:gd name="connsiteX60-40939" fmla="*/ 443402 w 1630849"/>
              <a:gd name="connsiteY60-40940" fmla="*/ 1246909 h 5680363"/>
              <a:gd name="connsiteX61-40941" fmla="*/ 401838 w 1630849"/>
              <a:gd name="connsiteY61-40942" fmla="*/ 1233054 h 5680363"/>
              <a:gd name="connsiteX62-40943" fmla="*/ 360274 w 1630849"/>
              <a:gd name="connsiteY62-40944" fmla="*/ 1191490 h 5680363"/>
              <a:gd name="connsiteX63-40945" fmla="*/ 387983 w 1630849"/>
              <a:gd name="connsiteY63-40946" fmla="*/ 1136072 h 5680363"/>
              <a:gd name="connsiteX64-40947" fmla="*/ 263293 w 1630849"/>
              <a:gd name="connsiteY64-40948" fmla="*/ 1288472 h 5680363"/>
              <a:gd name="connsiteX65-40949" fmla="*/ 207874 w 1630849"/>
              <a:gd name="connsiteY65-40950" fmla="*/ 1371600 h 5680363"/>
              <a:gd name="connsiteX66-40951" fmla="*/ 180165 w 1630849"/>
              <a:gd name="connsiteY66-40952" fmla="*/ 1468581 h 5680363"/>
              <a:gd name="connsiteX67-40953" fmla="*/ 124747 w 1630849"/>
              <a:gd name="connsiteY67-40954" fmla="*/ 1551709 h 5680363"/>
              <a:gd name="connsiteX68-40955" fmla="*/ 69329 w 1630849"/>
              <a:gd name="connsiteY68-40956" fmla="*/ 1717963 h 5680363"/>
              <a:gd name="connsiteX69-40957" fmla="*/ 55474 w 1630849"/>
              <a:gd name="connsiteY69-40958" fmla="*/ 1759527 h 5680363"/>
              <a:gd name="connsiteX70-40959" fmla="*/ 41620 w 1630849"/>
              <a:gd name="connsiteY70-40960" fmla="*/ 1801090 h 5680363"/>
              <a:gd name="connsiteX71-40961" fmla="*/ 27765 w 1630849"/>
              <a:gd name="connsiteY71-40962" fmla="*/ 2064327 h 5680363"/>
              <a:gd name="connsiteX72-40963" fmla="*/ 13911 w 1630849"/>
              <a:gd name="connsiteY72-40964" fmla="*/ 2105890 h 5680363"/>
              <a:gd name="connsiteX73-40965" fmla="*/ 69328 w 1630849"/>
              <a:gd name="connsiteY73-40966" fmla="*/ 2576946 h 5680363"/>
              <a:gd name="connsiteX74-40967" fmla="*/ 56 w 1630849"/>
              <a:gd name="connsiteY74-40968" fmla="*/ 2798618 h 5680363"/>
              <a:gd name="connsiteX75-40969" fmla="*/ 13911 w 1630849"/>
              <a:gd name="connsiteY75-40970" fmla="*/ 2840181 h 5680363"/>
              <a:gd name="connsiteX76-40971" fmla="*/ 83184 w 1630849"/>
              <a:gd name="connsiteY76-40972" fmla="*/ 2854036 h 5680363"/>
              <a:gd name="connsiteX77-40973" fmla="*/ 138602 w 1630849"/>
              <a:gd name="connsiteY77-40974" fmla="*/ 2867890 h 5680363"/>
              <a:gd name="connsiteX78-40975" fmla="*/ 221729 w 1630849"/>
              <a:gd name="connsiteY78-40976" fmla="*/ 2840181 h 5680363"/>
              <a:gd name="connsiteX79-40977" fmla="*/ 277147 w 1630849"/>
              <a:gd name="connsiteY79-40978" fmla="*/ 2812472 h 5680363"/>
              <a:gd name="connsiteX80-40979" fmla="*/ 332565 w 1630849"/>
              <a:gd name="connsiteY80-40980" fmla="*/ 2798618 h 5680363"/>
              <a:gd name="connsiteX81-40981" fmla="*/ 457256 w 1630849"/>
              <a:gd name="connsiteY81-40982" fmla="*/ 2770909 h 5680363"/>
              <a:gd name="connsiteX82-40983" fmla="*/ 471111 w 1630849"/>
              <a:gd name="connsiteY82-40984" fmla="*/ 2729345 h 5680363"/>
              <a:gd name="connsiteX83-40985" fmla="*/ 387984 w 1630849"/>
              <a:gd name="connsiteY83-40986" fmla="*/ 2729345 h 5680363"/>
              <a:gd name="connsiteX84-40987" fmla="*/ 277147 w 1630849"/>
              <a:gd name="connsiteY84-40988" fmla="*/ 2812472 h 5680363"/>
              <a:gd name="connsiteX85-40989" fmla="*/ 221729 w 1630849"/>
              <a:gd name="connsiteY85-40990" fmla="*/ 2895600 h 5680363"/>
              <a:gd name="connsiteX86-40991" fmla="*/ 249438 w 1630849"/>
              <a:gd name="connsiteY86-40992" fmla="*/ 2937163 h 5680363"/>
              <a:gd name="connsiteX87-40993" fmla="*/ 332565 w 1630849"/>
              <a:gd name="connsiteY87-40994" fmla="*/ 2964872 h 5680363"/>
              <a:gd name="connsiteX88-40995" fmla="*/ 512674 w 1630849"/>
              <a:gd name="connsiteY88-40996" fmla="*/ 2951018 h 5680363"/>
              <a:gd name="connsiteX89-40997" fmla="*/ 637365 w 1630849"/>
              <a:gd name="connsiteY89-40998" fmla="*/ 2881746 h 5680363"/>
              <a:gd name="connsiteX90-40999" fmla="*/ 845184 w 1630849"/>
              <a:gd name="connsiteY90-41000" fmla="*/ 2909454 h 5680363"/>
              <a:gd name="connsiteX91-41001" fmla="*/ 623510 w 1630849"/>
              <a:gd name="connsiteY91-41002" fmla="*/ 2770908 h 5680363"/>
              <a:gd name="connsiteX92-41003" fmla="*/ 1011438 w 1630849"/>
              <a:gd name="connsiteY92-41004" fmla="*/ 2923309 h 5680363"/>
              <a:gd name="connsiteX93-41005" fmla="*/ 1011438 w 1630849"/>
              <a:gd name="connsiteY93-41006" fmla="*/ 2563091 h 5680363"/>
              <a:gd name="connsiteX94-41007" fmla="*/ 775911 w 1630849"/>
              <a:gd name="connsiteY94-41008" fmla="*/ 2438401 h 5680363"/>
              <a:gd name="connsiteX95-41009" fmla="*/ 471111 w 1630849"/>
              <a:gd name="connsiteY95-41010" fmla="*/ 2175163 h 5680363"/>
              <a:gd name="connsiteX96-41011" fmla="*/ 1149984 w 1630849"/>
              <a:gd name="connsiteY96-41012" fmla="*/ 2521528 h 5680363"/>
              <a:gd name="connsiteX97-41013" fmla="*/ 1454783 w 1630849"/>
              <a:gd name="connsiteY97-41014" fmla="*/ 1870364 h 5680363"/>
              <a:gd name="connsiteX98-41015" fmla="*/ 1330092 w 1630849"/>
              <a:gd name="connsiteY98-41016" fmla="*/ 1551710 h 5680363"/>
              <a:gd name="connsiteX99-41017" fmla="*/ 1357800 w 1630849"/>
              <a:gd name="connsiteY99-41018" fmla="*/ 1316182 h 5680363"/>
              <a:gd name="connsiteX100-41019" fmla="*/ 1302383 w 1630849"/>
              <a:gd name="connsiteY100-41020" fmla="*/ 1094510 h 5680363"/>
              <a:gd name="connsiteX101-41021" fmla="*/ 997583 w 1630849"/>
              <a:gd name="connsiteY101-41022" fmla="*/ 1039091 h 5680363"/>
              <a:gd name="connsiteX102-41023" fmla="*/ 1260818 w 1630849"/>
              <a:gd name="connsiteY102-41024" fmla="*/ 1080655 h 5680363"/>
              <a:gd name="connsiteX103-41025" fmla="*/ 1399364 w 1630849"/>
              <a:gd name="connsiteY103-41026" fmla="*/ 1357746 h 5680363"/>
              <a:gd name="connsiteX104-41027" fmla="*/ 1537910 w 1630849"/>
              <a:gd name="connsiteY104-41028" fmla="*/ 1302327 h 5680363"/>
              <a:gd name="connsiteX105-41029" fmla="*/ 1399364 w 1630849"/>
              <a:gd name="connsiteY105-41030" fmla="*/ 983673 h 5680363"/>
              <a:gd name="connsiteX106-41031" fmla="*/ 1080710 w 1630849"/>
              <a:gd name="connsiteY106-41032" fmla="*/ 955964 h 5680363"/>
              <a:gd name="connsiteX107-41033" fmla="*/ 1094564 w 1630849"/>
              <a:gd name="connsiteY107-41034" fmla="*/ 858982 h 5680363"/>
              <a:gd name="connsiteX108-41035" fmla="*/ 1025291 w 1630849"/>
              <a:gd name="connsiteY108-41036" fmla="*/ 1052946 h 5680363"/>
              <a:gd name="connsiteX109-41037" fmla="*/ 1191545 w 1630849"/>
              <a:gd name="connsiteY109-41038" fmla="*/ 1634837 h 5680363"/>
              <a:gd name="connsiteX110-41039" fmla="*/ 1177692 w 1630849"/>
              <a:gd name="connsiteY110-41040" fmla="*/ 1371601 h 5680363"/>
              <a:gd name="connsiteX111-41041" fmla="*/ 914455 w 1630849"/>
              <a:gd name="connsiteY111-41042" fmla="*/ 1454727 h 5680363"/>
              <a:gd name="connsiteX112-41043" fmla="*/ 1136128 w 1630849"/>
              <a:gd name="connsiteY112-41044" fmla="*/ 1524001 h 5680363"/>
              <a:gd name="connsiteX113-41045" fmla="*/ 1066855 w 1630849"/>
              <a:gd name="connsiteY113-41046" fmla="*/ 1828801 h 5680363"/>
              <a:gd name="connsiteX114-41047" fmla="*/ 1011437 w 1630849"/>
              <a:gd name="connsiteY114-41048" fmla="*/ 2008910 h 5680363"/>
              <a:gd name="connsiteX115-41049" fmla="*/ 1066855 w 1630849"/>
              <a:gd name="connsiteY115-41050" fmla="*/ 2064328 h 5680363"/>
              <a:gd name="connsiteX116-41051" fmla="*/ 623510 w 1630849"/>
              <a:gd name="connsiteY116-41052" fmla="*/ 1524001 h 5680363"/>
              <a:gd name="connsiteX117-41053" fmla="*/ 748201 w 1630849"/>
              <a:gd name="connsiteY117-41054" fmla="*/ 1648691 h 5680363"/>
              <a:gd name="connsiteX118-41055" fmla="*/ 942166 w 1630849"/>
              <a:gd name="connsiteY118-41056" fmla="*/ 1981200 h 5680363"/>
              <a:gd name="connsiteX119-41057" fmla="*/ 1080710 w 1630849"/>
              <a:gd name="connsiteY119-41058" fmla="*/ 1745673 h 5680363"/>
              <a:gd name="connsiteX120-41059" fmla="*/ 1233110 w 1630849"/>
              <a:gd name="connsiteY120-41060" fmla="*/ 1551710 h 5680363"/>
              <a:gd name="connsiteX121-41061" fmla="*/ 1440927 w 1630849"/>
              <a:gd name="connsiteY121-41062" fmla="*/ 1690255 h 5680363"/>
              <a:gd name="connsiteX122-41063" fmla="*/ 1260818 w 1630849"/>
              <a:gd name="connsiteY122-41064" fmla="*/ 1482437 h 5680363"/>
              <a:gd name="connsiteX123-41065" fmla="*/ 1316237 w 1630849"/>
              <a:gd name="connsiteY123-41066" fmla="*/ 1468582 h 5680363"/>
              <a:gd name="connsiteX124-41067" fmla="*/ 1482493 w 1630849"/>
              <a:gd name="connsiteY124-41068" fmla="*/ 1385456 h 5680363"/>
              <a:gd name="connsiteX125-41069" fmla="*/ 1607183 w 1630849"/>
              <a:gd name="connsiteY125-41070" fmla="*/ 1634837 h 5680363"/>
              <a:gd name="connsiteX126-41071" fmla="*/ 1496346 w 1630849"/>
              <a:gd name="connsiteY126-41072" fmla="*/ 1704110 h 5680363"/>
              <a:gd name="connsiteX127-41073" fmla="*/ 1621037 w 1630849"/>
              <a:gd name="connsiteY127-41074" fmla="*/ 1676401 h 5680363"/>
              <a:gd name="connsiteX128-41075" fmla="*/ 1607184 w 1630849"/>
              <a:gd name="connsiteY128-41076" fmla="*/ 1870364 h 5680363"/>
              <a:gd name="connsiteX129-41077" fmla="*/ 997584 w 1630849"/>
              <a:gd name="connsiteY129-41078" fmla="*/ 1565565 h 5680363"/>
              <a:gd name="connsiteX130-41079" fmla="*/ 1440928 w 1630849"/>
              <a:gd name="connsiteY130-41080" fmla="*/ 1787237 h 5680363"/>
              <a:gd name="connsiteX131-41081" fmla="*/ 1260820 w 1630849"/>
              <a:gd name="connsiteY131-41082" fmla="*/ 2313710 h 5680363"/>
              <a:gd name="connsiteX132-41083" fmla="*/ 1177693 w 1630849"/>
              <a:gd name="connsiteY132-41084" fmla="*/ 2507673 h 5680363"/>
              <a:gd name="connsiteX133-41085" fmla="*/ 1053002 w 1630849"/>
              <a:gd name="connsiteY133-41086" fmla="*/ 2521528 h 5680363"/>
              <a:gd name="connsiteX134-41087" fmla="*/ 1011438 w 1630849"/>
              <a:gd name="connsiteY134-41088" fmla="*/ 3048000 h 5680363"/>
              <a:gd name="connsiteX135-41089" fmla="*/ 291002 w 1630849"/>
              <a:gd name="connsiteY135-41090" fmla="*/ 3034145 h 5680363"/>
              <a:gd name="connsiteX136-41091" fmla="*/ 235584 w 1630849"/>
              <a:gd name="connsiteY136-41092" fmla="*/ 3020290 h 5680363"/>
              <a:gd name="connsiteX137-41093" fmla="*/ 124747 w 1630849"/>
              <a:gd name="connsiteY137-41094" fmla="*/ 3006436 h 5680363"/>
              <a:gd name="connsiteX138-41095" fmla="*/ 83184 w 1630849"/>
              <a:gd name="connsiteY138-41096" fmla="*/ 2895600 h 5680363"/>
              <a:gd name="connsiteX139-41097" fmla="*/ 55474 w 1630849"/>
              <a:gd name="connsiteY139-41098" fmla="*/ 2854036 h 5680363"/>
              <a:gd name="connsiteX140-41099" fmla="*/ 69329 w 1630849"/>
              <a:gd name="connsiteY140-41100" fmla="*/ 2895600 h 5680363"/>
              <a:gd name="connsiteX141-41101" fmla="*/ 83184 w 1630849"/>
              <a:gd name="connsiteY141-41102" fmla="*/ 3255818 h 5680363"/>
              <a:gd name="connsiteX142-41103" fmla="*/ 110893 w 1630849"/>
              <a:gd name="connsiteY142-41104" fmla="*/ 3297381 h 5680363"/>
              <a:gd name="connsiteX143-41105" fmla="*/ 124747 w 1630849"/>
              <a:gd name="connsiteY143-41106" fmla="*/ 3338945 h 5680363"/>
              <a:gd name="connsiteX144-41107" fmla="*/ 138602 w 1630849"/>
              <a:gd name="connsiteY144-41108" fmla="*/ 3574472 h 5680363"/>
              <a:gd name="connsiteX145-41109" fmla="*/ 180165 w 1630849"/>
              <a:gd name="connsiteY145-41110" fmla="*/ 3657600 h 5680363"/>
              <a:gd name="connsiteX146-41111" fmla="*/ 207874 w 1630849"/>
              <a:gd name="connsiteY146-41112" fmla="*/ 3740727 h 5680363"/>
              <a:gd name="connsiteX147-41113" fmla="*/ 263293 w 1630849"/>
              <a:gd name="connsiteY147-41114" fmla="*/ 3810000 h 5680363"/>
              <a:gd name="connsiteX148-41115" fmla="*/ 401838 w 1630849"/>
              <a:gd name="connsiteY148-41116" fmla="*/ 4544290 h 5680363"/>
              <a:gd name="connsiteX149-41117" fmla="*/ 471111 w 1630849"/>
              <a:gd name="connsiteY149-41118" fmla="*/ 5583382 h 5680363"/>
              <a:gd name="connsiteX150-41119" fmla="*/ 443402 w 1630849"/>
              <a:gd name="connsiteY150-41120" fmla="*/ 5181601 h 5680363"/>
              <a:gd name="connsiteX151-41121" fmla="*/ 332565 w 1630849"/>
              <a:gd name="connsiteY151-41122" fmla="*/ 3976254 h 5680363"/>
              <a:gd name="connsiteX152-41123" fmla="*/ 207874 w 1630849"/>
              <a:gd name="connsiteY152-41124" fmla="*/ 5264727 h 5680363"/>
              <a:gd name="connsiteX153-41125" fmla="*/ 166311 w 1630849"/>
              <a:gd name="connsiteY153-41126" fmla="*/ 5541818 h 5680363"/>
              <a:gd name="connsiteX154-41127" fmla="*/ 138602 w 1630849"/>
              <a:gd name="connsiteY154-41128" fmla="*/ 5583381 h 5680363"/>
              <a:gd name="connsiteX155-41129" fmla="*/ 304856 w 1630849"/>
              <a:gd name="connsiteY155-41130" fmla="*/ 5611091 h 5680363"/>
              <a:gd name="connsiteX156-41131" fmla="*/ 706638 w 1630849"/>
              <a:gd name="connsiteY156-41132" fmla="*/ 5597237 h 5680363"/>
              <a:gd name="connsiteX157-41133" fmla="*/ 748202 w 1630849"/>
              <a:gd name="connsiteY157-41134" fmla="*/ 5389419 h 5680363"/>
              <a:gd name="connsiteX158-41135" fmla="*/ 748202 w 1630849"/>
              <a:gd name="connsiteY158-41136" fmla="*/ 3893128 h 5680363"/>
              <a:gd name="connsiteX159-41137" fmla="*/ 706638 w 1630849"/>
              <a:gd name="connsiteY159-41138" fmla="*/ 3075710 h 5680363"/>
              <a:gd name="connsiteX160-41139" fmla="*/ 845184 w 1630849"/>
              <a:gd name="connsiteY160-41140" fmla="*/ 3061855 h 5680363"/>
              <a:gd name="connsiteX161-41141" fmla="*/ 1011438 w 1630849"/>
              <a:gd name="connsiteY161-41142" fmla="*/ 3048001 h 5680363"/>
              <a:gd name="connsiteX162-41143" fmla="*/ 1053002 w 1630849"/>
              <a:gd name="connsiteY162-41144" fmla="*/ 3034146 h 5680363"/>
              <a:gd name="connsiteX163-41145" fmla="*/ 1080711 w 1630849"/>
              <a:gd name="connsiteY163-41146" fmla="*/ 3283528 h 5680363"/>
              <a:gd name="connsiteX164-41147" fmla="*/ 1149984 w 1630849"/>
              <a:gd name="connsiteY164-41148" fmla="*/ 3713020 h 5680363"/>
              <a:gd name="connsiteX165-41149" fmla="*/ 1177694 w 1630849"/>
              <a:gd name="connsiteY165-41150" fmla="*/ 4904510 h 5680363"/>
              <a:gd name="connsiteX166-41151" fmla="*/ 1094564 w 1630849"/>
              <a:gd name="connsiteY166-41152" fmla="*/ 5680363 h 5680363"/>
              <a:gd name="connsiteX0-41153" fmla="*/ 969874 w 1630849"/>
              <a:gd name="connsiteY0-41154" fmla="*/ 304800 h 5680363"/>
              <a:gd name="connsiteX1-41155" fmla="*/ 900602 w 1630849"/>
              <a:gd name="connsiteY1-41156" fmla="*/ 374072 h 5680363"/>
              <a:gd name="connsiteX2-41157" fmla="*/ 1094565 w 1630849"/>
              <a:gd name="connsiteY2-41158" fmla="*/ 277090 h 5680363"/>
              <a:gd name="connsiteX3-41159" fmla="*/ 1122274 w 1630849"/>
              <a:gd name="connsiteY3-41160" fmla="*/ 277090 h 5680363"/>
              <a:gd name="connsiteX4-41161" fmla="*/ 1025293 w 1630849"/>
              <a:gd name="connsiteY4-41162" fmla="*/ 124690 h 5680363"/>
              <a:gd name="connsiteX5-41163" fmla="*/ 956020 w 1630849"/>
              <a:gd name="connsiteY5-41164" fmla="*/ 69272 h 5680363"/>
              <a:gd name="connsiteX6-41165" fmla="*/ 831329 w 1630849"/>
              <a:gd name="connsiteY6-41166" fmla="*/ 0 h 5680363"/>
              <a:gd name="connsiteX7-41167" fmla="*/ 401838 w 1630849"/>
              <a:gd name="connsiteY7-41168" fmla="*/ 13854 h 5680363"/>
              <a:gd name="connsiteX8-41169" fmla="*/ 360274 w 1630849"/>
              <a:gd name="connsiteY8-41170" fmla="*/ 27709 h 5680363"/>
              <a:gd name="connsiteX9-41171" fmla="*/ 318711 w 1630849"/>
              <a:gd name="connsiteY9-41172" fmla="*/ 55418 h 5680363"/>
              <a:gd name="connsiteX10-41173" fmla="*/ 277147 w 1630849"/>
              <a:gd name="connsiteY10-41174" fmla="*/ 96981 h 5680363"/>
              <a:gd name="connsiteX11-41175" fmla="*/ 263293 w 1630849"/>
              <a:gd name="connsiteY11-41176" fmla="*/ 138545 h 5680363"/>
              <a:gd name="connsiteX12-41177" fmla="*/ 180165 w 1630849"/>
              <a:gd name="connsiteY12-41178" fmla="*/ 180109 h 5680363"/>
              <a:gd name="connsiteX13-41179" fmla="*/ 166311 w 1630849"/>
              <a:gd name="connsiteY13-41180" fmla="*/ 346363 h 5680363"/>
              <a:gd name="connsiteX14-41181" fmla="*/ 138602 w 1630849"/>
              <a:gd name="connsiteY14-41182" fmla="*/ 387927 h 5680363"/>
              <a:gd name="connsiteX15-41183" fmla="*/ 97038 w 1630849"/>
              <a:gd name="connsiteY15-41184" fmla="*/ 457200 h 5680363"/>
              <a:gd name="connsiteX16-41185" fmla="*/ 124747 w 1630849"/>
              <a:gd name="connsiteY16-41186" fmla="*/ 498763 h 5680363"/>
              <a:gd name="connsiteX17-41187" fmla="*/ 152456 w 1630849"/>
              <a:gd name="connsiteY17-41188" fmla="*/ 609599 h 5680363"/>
              <a:gd name="connsiteX18-41189" fmla="*/ 277148 w 1630849"/>
              <a:gd name="connsiteY18-41190" fmla="*/ 775854 h 5680363"/>
              <a:gd name="connsiteX19-41191" fmla="*/ 249438 w 1630849"/>
              <a:gd name="connsiteY19-41192" fmla="*/ 789708 h 5680363"/>
              <a:gd name="connsiteX20-41193" fmla="*/ 263293 w 1630849"/>
              <a:gd name="connsiteY20-41194" fmla="*/ 748145 h 5680363"/>
              <a:gd name="connsiteX21-41195" fmla="*/ 374129 w 1630849"/>
              <a:gd name="connsiteY21-41196" fmla="*/ 872836 h 5680363"/>
              <a:gd name="connsiteX22-41197" fmla="*/ 387984 w 1630849"/>
              <a:gd name="connsiteY22-41198" fmla="*/ 942109 h 5680363"/>
              <a:gd name="connsiteX23-41199" fmla="*/ 443401 w 1630849"/>
              <a:gd name="connsiteY23-41200" fmla="*/ 803564 h 5680363"/>
              <a:gd name="connsiteX24-41201" fmla="*/ 415692 w 1630849"/>
              <a:gd name="connsiteY24-41202" fmla="*/ 762001 h 5680363"/>
              <a:gd name="connsiteX25-41203" fmla="*/ 568092 w 1630849"/>
              <a:gd name="connsiteY25-41204" fmla="*/ 637310 h 5680363"/>
              <a:gd name="connsiteX26-41205" fmla="*/ 609655 w 1630849"/>
              <a:gd name="connsiteY26-41206" fmla="*/ 360219 h 5680363"/>
              <a:gd name="connsiteX27-41207" fmla="*/ 775910 w 1630849"/>
              <a:gd name="connsiteY27-41208" fmla="*/ 415637 h 5680363"/>
              <a:gd name="connsiteX28-41209" fmla="*/ 1080710 w 1630849"/>
              <a:gd name="connsiteY28-41210" fmla="*/ 290946 h 5680363"/>
              <a:gd name="connsiteX29-41211" fmla="*/ 1025293 w 1630849"/>
              <a:gd name="connsiteY29-41212" fmla="*/ 152399 h 5680363"/>
              <a:gd name="connsiteX30-41213" fmla="*/ 1011437 w 1630849"/>
              <a:gd name="connsiteY30-41214" fmla="*/ 360219 h 5680363"/>
              <a:gd name="connsiteX31-41215" fmla="*/ 1039146 w 1630849"/>
              <a:gd name="connsiteY31-41216" fmla="*/ 623455 h 5680363"/>
              <a:gd name="connsiteX32-41217" fmla="*/ 1080709 w 1630849"/>
              <a:gd name="connsiteY32-41218" fmla="*/ 845128 h 5680363"/>
              <a:gd name="connsiteX33-41219" fmla="*/ 928310 w 1630849"/>
              <a:gd name="connsiteY33-41220" fmla="*/ 886691 h 5680363"/>
              <a:gd name="connsiteX34-41221" fmla="*/ 1108419 w 1630849"/>
              <a:gd name="connsiteY34-41222" fmla="*/ 955964 h 5680363"/>
              <a:gd name="connsiteX35-41223" fmla="*/ 789764 w 1630849"/>
              <a:gd name="connsiteY35-41224" fmla="*/ 1066801 h 5680363"/>
              <a:gd name="connsiteX36-41225" fmla="*/ 775909 w 1630849"/>
              <a:gd name="connsiteY36-41226" fmla="*/ 1163782 h 5680363"/>
              <a:gd name="connsiteX37-41227" fmla="*/ 1025292 w 1630849"/>
              <a:gd name="connsiteY37-41228" fmla="*/ 1011382 h 5680363"/>
              <a:gd name="connsiteX38-41229" fmla="*/ 1066855 w 1630849"/>
              <a:gd name="connsiteY38-41230" fmla="*/ 845127 h 5680363"/>
              <a:gd name="connsiteX39-41231" fmla="*/ 1011437 w 1630849"/>
              <a:gd name="connsiteY39-41232" fmla="*/ 568037 h 5680363"/>
              <a:gd name="connsiteX40-41233" fmla="*/ 1025292 w 1630849"/>
              <a:gd name="connsiteY40-41234" fmla="*/ 332510 h 5680363"/>
              <a:gd name="connsiteX41-41235" fmla="*/ 734346 w 1630849"/>
              <a:gd name="connsiteY41-41236" fmla="*/ 429491 h 5680363"/>
              <a:gd name="connsiteX42-41237" fmla="*/ 595801 w 1630849"/>
              <a:gd name="connsiteY42-41238" fmla="*/ 346364 h 5680363"/>
              <a:gd name="connsiteX43-41239" fmla="*/ 554237 w 1630849"/>
              <a:gd name="connsiteY43-41240" fmla="*/ 665019 h 5680363"/>
              <a:gd name="connsiteX44-41241" fmla="*/ 568092 w 1630849"/>
              <a:gd name="connsiteY44-41242" fmla="*/ 678873 h 5680363"/>
              <a:gd name="connsiteX45-41243" fmla="*/ 415692 w 1630849"/>
              <a:gd name="connsiteY45-41244" fmla="*/ 665019 h 5680363"/>
              <a:gd name="connsiteX46-41245" fmla="*/ 415692 w 1630849"/>
              <a:gd name="connsiteY46-41246" fmla="*/ 1052946 h 5680363"/>
              <a:gd name="connsiteX47-41247" fmla="*/ 346420 w 1630849"/>
              <a:gd name="connsiteY47-41248" fmla="*/ 1163782 h 5680363"/>
              <a:gd name="connsiteX48-41249" fmla="*/ 498820 w 1630849"/>
              <a:gd name="connsiteY48-41250" fmla="*/ 1094509 h 5680363"/>
              <a:gd name="connsiteX49-41251" fmla="*/ 609656 w 1630849"/>
              <a:gd name="connsiteY49-41252" fmla="*/ 1108363 h 5680363"/>
              <a:gd name="connsiteX50-41253" fmla="*/ 692784 w 1630849"/>
              <a:gd name="connsiteY50-41254" fmla="*/ 1136072 h 5680363"/>
              <a:gd name="connsiteX51-41255" fmla="*/ 734347 w 1630849"/>
              <a:gd name="connsiteY51-41256" fmla="*/ 1163781 h 5680363"/>
              <a:gd name="connsiteX52-41257" fmla="*/ 817474 w 1630849"/>
              <a:gd name="connsiteY52-41258" fmla="*/ 1191490 h 5680363"/>
              <a:gd name="connsiteX53-41259" fmla="*/ 845184 w 1630849"/>
              <a:gd name="connsiteY53-41260" fmla="*/ 1219200 h 5680363"/>
              <a:gd name="connsiteX54-41261" fmla="*/ 886747 w 1630849"/>
              <a:gd name="connsiteY54-41262" fmla="*/ 1233054 h 5680363"/>
              <a:gd name="connsiteX55-41263" fmla="*/ 1094565 w 1630849"/>
              <a:gd name="connsiteY55-41264" fmla="*/ 1967344 h 5680363"/>
              <a:gd name="connsiteX56-41265" fmla="*/ 942164 w 1630849"/>
              <a:gd name="connsiteY56-41266" fmla="*/ 1454728 h 5680363"/>
              <a:gd name="connsiteX57-41267" fmla="*/ 789765 w 1630849"/>
              <a:gd name="connsiteY57-41268" fmla="*/ 1288472 h 5680363"/>
              <a:gd name="connsiteX58-41269" fmla="*/ 734347 w 1630849"/>
              <a:gd name="connsiteY58-41270" fmla="*/ 1302327 h 5680363"/>
              <a:gd name="connsiteX59-41271" fmla="*/ 526529 w 1630849"/>
              <a:gd name="connsiteY59-41272" fmla="*/ 1288472 h 5680363"/>
              <a:gd name="connsiteX60-41273" fmla="*/ 443402 w 1630849"/>
              <a:gd name="connsiteY60-41274" fmla="*/ 1246909 h 5680363"/>
              <a:gd name="connsiteX61-41275" fmla="*/ 401838 w 1630849"/>
              <a:gd name="connsiteY61-41276" fmla="*/ 1233054 h 5680363"/>
              <a:gd name="connsiteX62-41277" fmla="*/ 360274 w 1630849"/>
              <a:gd name="connsiteY62-41278" fmla="*/ 1191490 h 5680363"/>
              <a:gd name="connsiteX63-41279" fmla="*/ 387983 w 1630849"/>
              <a:gd name="connsiteY63-41280" fmla="*/ 1136072 h 5680363"/>
              <a:gd name="connsiteX64-41281" fmla="*/ 263293 w 1630849"/>
              <a:gd name="connsiteY64-41282" fmla="*/ 1288472 h 5680363"/>
              <a:gd name="connsiteX65-41283" fmla="*/ 207874 w 1630849"/>
              <a:gd name="connsiteY65-41284" fmla="*/ 1371600 h 5680363"/>
              <a:gd name="connsiteX66-41285" fmla="*/ 180165 w 1630849"/>
              <a:gd name="connsiteY66-41286" fmla="*/ 1468581 h 5680363"/>
              <a:gd name="connsiteX67-41287" fmla="*/ 124747 w 1630849"/>
              <a:gd name="connsiteY67-41288" fmla="*/ 1551709 h 5680363"/>
              <a:gd name="connsiteX68-41289" fmla="*/ 69329 w 1630849"/>
              <a:gd name="connsiteY68-41290" fmla="*/ 1717963 h 5680363"/>
              <a:gd name="connsiteX69-41291" fmla="*/ 55474 w 1630849"/>
              <a:gd name="connsiteY69-41292" fmla="*/ 1759527 h 5680363"/>
              <a:gd name="connsiteX70-41293" fmla="*/ 41620 w 1630849"/>
              <a:gd name="connsiteY70-41294" fmla="*/ 1801090 h 5680363"/>
              <a:gd name="connsiteX71-41295" fmla="*/ 27765 w 1630849"/>
              <a:gd name="connsiteY71-41296" fmla="*/ 2064327 h 5680363"/>
              <a:gd name="connsiteX72-41297" fmla="*/ 13911 w 1630849"/>
              <a:gd name="connsiteY72-41298" fmla="*/ 2105890 h 5680363"/>
              <a:gd name="connsiteX73-41299" fmla="*/ 69328 w 1630849"/>
              <a:gd name="connsiteY73-41300" fmla="*/ 2576946 h 5680363"/>
              <a:gd name="connsiteX74-41301" fmla="*/ 56 w 1630849"/>
              <a:gd name="connsiteY74-41302" fmla="*/ 2798618 h 5680363"/>
              <a:gd name="connsiteX75-41303" fmla="*/ 13911 w 1630849"/>
              <a:gd name="connsiteY75-41304" fmla="*/ 2840181 h 5680363"/>
              <a:gd name="connsiteX76-41305" fmla="*/ 83184 w 1630849"/>
              <a:gd name="connsiteY76-41306" fmla="*/ 2854036 h 5680363"/>
              <a:gd name="connsiteX77-41307" fmla="*/ 138602 w 1630849"/>
              <a:gd name="connsiteY77-41308" fmla="*/ 2867890 h 5680363"/>
              <a:gd name="connsiteX78-41309" fmla="*/ 221729 w 1630849"/>
              <a:gd name="connsiteY78-41310" fmla="*/ 2840181 h 5680363"/>
              <a:gd name="connsiteX79-41311" fmla="*/ 277147 w 1630849"/>
              <a:gd name="connsiteY79-41312" fmla="*/ 2812472 h 5680363"/>
              <a:gd name="connsiteX80-41313" fmla="*/ 332565 w 1630849"/>
              <a:gd name="connsiteY80-41314" fmla="*/ 2798618 h 5680363"/>
              <a:gd name="connsiteX81-41315" fmla="*/ 457256 w 1630849"/>
              <a:gd name="connsiteY81-41316" fmla="*/ 2770909 h 5680363"/>
              <a:gd name="connsiteX82-41317" fmla="*/ 471111 w 1630849"/>
              <a:gd name="connsiteY82-41318" fmla="*/ 2729345 h 5680363"/>
              <a:gd name="connsiteX83-41319" fmla="*/ 387984 w 1630849"/>
              <a:gd name="connsiteY83-41320" fmla="*/ 2729345 h 5680363"/>
              <a:gd name="connsiteX84-41321" fmla="*/ 277147 w 1630849"/>
              <a:gd name="connsiteY84-41322" fmla="*/ 2812472 h 5680363"/>
              <a:gd name="connsiteX85-41323" fmla="*/ 221729 w 1630849"/>
              <a:gd name="connsiteY85-41324" fmla="*/ 2895600 h 5680363"/>
              <a:gd name="connsiteX86-41325" fmla="*/ 249438 w 1630849"/>
              <a:gd name="connsiteY86-41326" fmla="*/ 2937163 h 5680363"/>
              <a:gd name="connsiteX87-41327" fmla="*/ 332565 w 1630849"/>
              <a:gd name="connsiteY87-41328" fmla="*/ 2964872 h 5680363"/>
              <a:gd name="connsiteX88-41329" fmla="*/ 512674 w 1630849"/>
              <a:gd name="connsiteY88-41330" fmla="*/ 2951018 h 5680363"/>
              <a:gd name="connsiteX89-41331" fmla="*/ 637365 w 1630849"/>
              <a:gd name="connsiteY89-41332" fmla="*/ 2881746 h 5680363"/>
              <a:gd name="connsiteX90-41333" fmla="*/ 845184 w 1630849"/>
              <a:gd name="connsiteY90-41334" fmla="*/ 2909454 h 5680363"/>
              <a:gd name="connsiteX91-41335" fmla="*/ 623510 w 1630849"/>
              <a:gd name="connsiteY91-41336" fmla="*/ 2770908 h 5680363"/>
              <a:gd name="connsiteX92-41337" fmla="*/ 1011438 w 1630849"/>
              <a:gd name="connsiteY92-41338" fmla="*/ 2923309 h 5680363"/>
              <a:gd name="connsiteX93-41339" fmla="*/ 1011438 w 1630849"/>
              <a:gd name="connsiteY93-41340" fmla="*/ 2563091 h 5680363"/>
              <a:gd name="connsiteX94-41341" fmla="*/ 775911 w 1630849"/>
              <a:gd name="connsiteY94-41342" fmla="*/ 2438401 h 5680363"/>
              <a:gd name="connsiteX95-41343" fmla="*/ 471111 w 1630849"/>
              <a:gd name="connsiteY95-41344" fmla="*/ 2175163 h 5680363"/>
              <a:gd name="connsiteX96-41345" fmla="*/ 1149984 w 1630849"/>
              <a:gd name="connsiteY96-41346" fmla="*/ 2521528 h 5680363"/>
              <a:gd name="connsiteX97-41347" fmla="*/ 1454783 w 1630849"/>
              <a:gd name="connsiteY97-41348" fmla="*/ 1870364 h 5680363"/>
              <a:gd name="connsiteX98-41349" fmla="*/ 1330092 w 1630849"/>
              <a:gd name="connsiteY98-41350" fmla="*/ 1551710 h 5680363"/>
              <a:gd name="connsiteX99-41351" fmla="*/ 1357800 w 1630849"/>
              <a:gd name="connsiteY99-41352" fmla="*/ 1316182 h 5680363"/>
              <a:gd name="connsiteX100-41353" fmla="*/ 1302383 w 1630849"/>
              <a:gd name="connsiteY100-41354" fmla="*/ 1094510 h 5680363"/>
              <a:gd name="connsiteX101-41355" fmla="*/ 997583 w 1630849"/>
              <a:gd name="connsiteY101-41356" fmla="*/ 1039091 h 5680363"/>
              <a:gd name="connsiteX102-41357" fmla="*/ 1260818 w 1630849"/>
              <a:gd name="connsiteY102-41358" fmla="*/ 1080655 h 5680363"/>
              <a:gd name="connsiteX103-41359" fmla="*/ 1399364 w 1630849"/>
              <a:gd name="connsiteY103-41360" fmla="*/ 1357746 h 5680363"/>
              <a:gd name="connsiteX104-41361" fmla="*/ 1537910 w 1630849"/>
              <a:gd name="connsiteY104-41362" fmla="*/ 1302327 h 5680363"/>
              <a:gd name="connsiteX105-41363" fmla="*/ 1399364 w 1630849"/>
              <a:gd name="connsiteY105-41364" fmla="*/ 983673 h 5680363"/>
              <a:gd name="connsiteX106-41365" fmla="*/ 1080710 w 1630849"/>
              <a:gd name="connsiteY106-41366" fmla="*/ 955964 h 5680363"/>
              <a:gd name="connsiteX107-41367" fmla="*/ 1094564 w 1630849"/>
              <a:gd name="connsiteY107-41368" fmla="*/ 858982 h 5680363"/>
              <a:gd name="connsiteX108-41369" fmla="*/ 1025291 w 1630849"/>
              <a:gd name="connsiteY108-41370" fmla="*/ 1052946 h 5680363"/>
              <a:gd name="connsiteX109-41371" fmla="*/ 1191545 w 1630849"/>
              <a:gd name="connsiteY109-41372" fmla="*/ 1634837 h 5680363"/>
              <a:gd name="connsiteX110-41373" fmla="*/ 1177692 w 1630849"/>
              <a:gd name="connsiteY110-41374" fmla="*/ 1371601 h 5680363"/>
              <a:gd name="connsiteX111-41375" fmla="*/ 914455 w 1630849"/>
              <a:gd name="connsiteY111-41376" fmla="*/ 1454727 h 5680363"/>
              <a:gd name="connsiteX112-41377" fmla="*/ 1136128 w 1630849"/>
              <a:gd name="connsiteY112-41378" fmla="*/ 1524001 h 5680363"/>
              <a:gd name="connsiteX113-41379" fmla="*/ 1066855 w 1630849"/>
              <a:gd name="connsiteY113-41380" fmla="*/ 1828801 h 5680363"/>
              <a:gd name="connsiteX114-41381" fmla="*/ 1011437 w 1630849"/>
              <a:gd name="connsiteY114-41382" fmla="*/ 2008910 h 5680363"/>
              <a:gd name="connsiteX115-41383" fmla="*/ 1066855 w 1630849"/>
              <a:gd name="connsiteY115-41384" fmla="*/ 2064328 h 5680363"/>
              <a:gd name="connsiteX116-41385" fmla="*/ 623510 w 1630849"/>
              <a:gd name="connsiteY116-41386" fmla="*/ 1524001 h 5680363"/>
              <a:gd name="connsiteX117-41387" fmla="*/ 748201 w 1630849"/>
              <a:gd name="connsiteY117-41388" fmla="*/ 1648691 h 5680363"/>
              <a:gd name="connsiteX118-41389" fmla="*/ 942166 w 1630849"/>
              <a:gd name="connsiteY118-41390" fmla="*/ 1981200 h 5680363"/>
              <a:gd name="connsiteX119-41391" fmla="*/ 1080710 w 1630849"/>
              <a:gd name="connsiteY119-41392" fmla="*/ 1745673 h 5680363"/>
              <a:gd name="connsiteX120-41393" fmla="*/ 1233110 w 1630849"/>
              <a:gd name="connsiteY120-41394" fmla="*/ 1551710 h 5680363"/>
              <a:gd name="connsiteX121-41395" fmla="*/ 1440927 w 1630849"/>
              <a:gd name="connsiteY121-41396" fmla="*/ 1690255 h 5680363"/>
              <a:gd name="connsiteX122-41397" fmla="*/ 1260818 w 1630849"/>
              <a:gd name="connsiteY122-41398" fmla="*/ 1482437 h 5680363"/>
              <a:gd name="connsiteX123-41399" fmla="*/ 1316237 w 1630849"/>
              <a:gd name="connsiteY123-41400" fmla="*/ 1468582 h 5680363"/>
              <a:gd name="connsiteX124-41401" fmla="*/ 1482493 w 1630849"/>
              <a:gd name="connsiteY124-41402" fmla="*/ 1385456 h 5680363"/>
              <a:gd name="connsiteX125-41403" fmla="*/ 1607183 w 1630849"/>
              <a:gd name="connsiteY125-41404" fmla="*/ 1634837 h 5680363"/>
              <a:gd name="connsiteX126-41405" fmla="*/ 1496346 w 1630849"/>
              <a:gd name="connsiteY126-41406" fmla="*/ 1704110 h 5680363"/>
              <a:gd name="connsiteX127-41407" fmla="*/ 1621037 w 1630849"/>
              <a:gd name="connsiteY127-41408" fmla="*/ 1676401 h 5680363"/>
              <a:gd name="connsiteX128-41409" fmla="*/ 1607184 w 1630849"/>
              <a:gd name="connsiteY128-41410" fmla="*/ 1870364 h 5680363"/>
              <a:gd name="connsiteX129-41411" fmla="*/ 997584 w 1630849"/>
              <a:gd name="connsiteY129-41412" fmla="*/ 1565565 h 5680363"/>
              <a:gd name="connsiteX130-41413" fmla="*/ 1440928 w 1630849"/>
              <a:gd name="connsiteY130-41414" fmla="*/ 1787237 h 5680363"/>
              <a:gd name="connsiteX131-41415" fmla="*/ 1260820 w 1630849"/>
              <a:gd name="connsiteY131-41416" fmla="*/ 2313710 h 5680363"/>
              <a:gd name="connsiteX132-41417" fmla="*/ 1177693 w 1630849"/>
              <a:gd name="connsiteY132-41418" fmla="*/ 2507673 h 5680363"/>
              <a:gd name="connsiteX133-41419" fmla="*/ 1053002 w 1630849"/>
              <a:gd name="connsiteY133-41420" fmla="*/ 2521528 h 5680363"/>
              <a:gd name="connsiteX134-41421" fmla="*/ 1011438 w 1630849"/>
              <a:gd name="connsiteY134-41422" fmla="*/ 3048000 h 5680363"/>
              <a:gd name="connsiteX135-41423" fmla="*/ 291002 w 1630849"/>
              <a:gd name="connsiteY135-41424" fmla="*/ 3034145 h 5680363"/>
              <a:gd name="connsiteX136-41425" fmla="*/ 235584 w 1630849"/>
              <a:gd name="connsiteY136-41426" fmla="*/ 3020290 h 5680363"/>
              <a:gd name="connsiteX137-41427" fmla="*/ 124747 w 1630849"/>
              <a:gd name="connsiteY137-41428" fmla="*/ 3006436 h 5680363"/>
              <a:gd name="connsiteX138-41429" fmla="*/ 83184 w 1630849"/>
              <a:gd name="connsiteY138-41430" fmla="*/ 2895600 h 5680363"/>
              <a:gd name="connsiteX139-41431" fmla="*/ 55474 w 1630849"/>
              <a:gd name="connsiteY139-41432" fmla="*/ 2854036 h 5680363"/>
              <a:gd name="connsiteX140-41433" fmla="*/ 69329 w 1630849"/>
              <a:gd name="connsiteY140-41434" fmla="*/ 2895600 h 5680363"/>
              <a:gd name="connsiteX141-41435" fmla="*/ 83184 w 1630849"/>
              <a:gd name="connsiteY141-41436" fmla="*/ 3255818 h 5680363"/>
              <a:gd name="connsiteX142-41437" fmla="*/ 110893 w 1630849"/>
              <a:gd name="connsiteY142-41438" fmla="*/ 3297381 h 5680363"/>
              <a:gd name="connsiteX143-41439" fmla="*/ 124747 w 1630849"/>
              <a:gd name="connsiteY143-41440" fmla="*/ 3338945 h 5680363"/>
              <a:gd name="connsiteX144-41441" fmla="*/ 138602 w 1630849"/>
              <a:gd name="connsiteY144-41442" fmla="*/ 3574472 h 5680363"/>
              <a:gd name="connsiteX145-41443" fmla="*/ 180165 w 1630849"/>
              <a:gd name="connsiteY145-41444" fmla="*/ 3657600 h 5680363"/>
              <a:gd name="connsiteX146-41445" fmla="*/ 207874 w 1630849"/>
              <a:gd name="connsiteY146-41446" fmla="*/ 3740727 h 5680363"/>
              <a:gd name="connsiteX147-41447" fmla="*/ 263293 w 1630849"/>
              <a:gd name="connsiteY147-41448" fmla="*/ 3810000 h 5680363"/>
              <a:gd name="connsiteX148-41449" fmla="*/ 401838 w 1630849"/>
              <a:gd name="connsiteY148-41450" fmla="*/ 4544290 h 5680363"/>
              <a:gd name="connsiteX149-41451" fmla="*/ 471111 w 1630849"/>
              <a:gd name="connsiteY149-41452" fmla="*/ 5583382 h 5680363"/>
              <a:gd name="connsiteX150-41453" fmla="*/ 443402 w 1630849"/>
              <a:gd name="connsiteY150-41454" fmla="*/ 5181601 h 5680363"/>
              <a:gd name="connsiteX151-41455" fmla="*/ 332565 w 1630849"/>
              <a:gd name="connsiteY151-41456" fmla="*/ 3976254 h 5680363"/>
              <a:gd name="connsiteX152-41457" fmla="*/ 207874 w 1630849"/>
              <a:gd name="connsiteY152-41458" fmla="*/ 5264727 h 5680363"/>
              <a:gd name="connsiteX153-41459" fmla="*/ 166311 w 1630849"/>
              <a:gd name="connsiteY153-41460" fmla="*/ 5541818 h 5680363"/>
              <a:gd name="connsiteX154-41461" fmla="*/ 138602 w 1630849"/>
              <a:gd name="connsiteY154-41462" fmla="*/ 5583381 h 5680363"/>
              <a:gd name="connsiteX155-41463" fmla="*/ 304856 w 1630849"/>
              <a:gd name="connsiteY155-41464" fmla="*/ 5611091 h 5680363"/>
              <a:gd name="connsiteX156-41465" fmla="*/ 706638 w 1630849"/>
              <a:gd name="connsiteY156-41466" fmla="*/ 5597237 h 5680363"/>
              <a:gd name="connsiteX157-41467" fmla="*/ 748202 w 1630849"/>
              <a:gd name="connsiteY157-41468" fmla="*/ 5389419 h 5680363"/>
              <a:gd name="connsiteX158-41469" fmla="*/ 748202 w 1630849"/>
              <a:gd name="connsiteY158-41470" fmla="*/ 3893128 h 5680363"/>
              <a:gd name="connsiteX159-41471" fmla="*/ 706638 w 1630849"/>
              <a:gd name="connsiteY159-41472" fmla="*/ 3075710 h 5680363"/>
              <a:gd name="connsiteX160-41473" fmla="*/ 845184 w 1630849"/>
              <a:gd name="connsiteY160-41474" fmla="*/ 3061855 h 5680363"/>
              <a:gd name="connsiteX161-41475" fmla="*/ 1011438 w 1630849"/>
              <a:gd name="connsiteY161-41476" fmla="*/ 3048001 h 5680363"/>
              <a:gd name="connsiteX162-41477" fmla="*/ 1053002 w 1630849"/>
              <a:gd name="connsiteY162-41478" fmla="*/ 3034146 h 5680363"/>
              <a:gd name="connsiteX163-41479" fmla="*/ 1080711 w 1630849"/>
              <a:gd name="connsiteY163-41480" fmla="*/ 3283528 h 5680363"/>
              <a:gd name="connsiteX164-41481" fmla="*/ 1149984 w 1630849"/>
              <a:gd name="connsiteY164-41482" fmla="*/ 3713020 h 5680363"/>
              <a:gd name="connsiteX165-41483" fmla="*/ 1177694 w 1630849"/>
              <a:gd name="connsiteY165-41484" fmla="*/ 4904510 h 5680363"/>
              <a:gd name="connsiteX166-41485" fmla="*/ 1094564 w 1630849"/>
              <a:gd name="connsiteY166-41486" fmla="*/ 5680363 h 5680363"/>
              <a:gd name="connsiteX0-41487" fmla="*/ 969874 w 1630849"/>
              <a:gd name="connsiteY0-41488" fmla="*/ 304800 h 5680363"/>
              <a:gd name="connsiteX1-41489" fmla="*/ 900602 w 1630849"/>
              <a:gd name="connsiteY1-41490" fmla="*/ 374072 h 5680363"/>
              <a:gd name="connsiteX2-41491" fmla="*/ 1094565 w 1630849"/>
              <a:gd name="connsiteY2-41492" fmla="*/ 277090 h 5680363"/>
              <a:gd name="connsiteX3-41493" fmla="*/ 1122274 w 1630849"/>
              <a:gd name="connsiteY3-41494" fmla="*/ 277090 h 5680363"/>
              <a:gd name="connsiteX4-41495" fmla="*/ 1025293 w 1630849"/>
              <a:gd name="connsiteY4-41496" fmla="*/ 124690 h 5680363"/>
              <a:gd name="connsiteX5-41497" fmla="*/ 956020 w 1630849"/>
              <a:gd name="connsiteY5-41498" fmla="*/ 69272 h 5680363"/>
              <a:gd name="connsiteX6-41499" fmla="*/ 831329 w 1630849"/>
              <a:gd name="connsiteY6-41500" fmla="*/ 0 h 5680363"/>
              <a:gd name="connsiteX7-41501" fmla="*/ 401838 w 1630849"/>
              <a:gd name="connsiteY7-41502" fmla="*/ 13854 h 5680363"/>
              <a:gd name="connsiteX8-41503" fmla="*/ 360274 w 1630849"/>
              <a:gd name="connsiteY8-41504" fmla="*/ 27709 h 5680363"/>
              <a:gd name="connsiteX9-41505" fmla="*/ 318711 w 1630849"/>
              <a:gd name="connsiteY9-41506" fmla="*/ 55418 h 5680363"/>
              <a:gd name="connsiteX10-41507" fmla="*/ 277147 w 1630849"/>
              <a:gd name="connsiteY10-41508" fmla="*/ 96981 h 5680363"/>
              <a:gd name="connsiteX11-41509" fmla="*/ 263293 w 1630849"/>
              <a:gd name="connsiteY11-41510" fmla="*/ 138545 h 5680363"/>
              <a:gd name="connsiteX12-41511" fmla="*/ 180165 w 1630849"/>
              <a:gd name="connsiteY12-41512" fmla="*/ 180109 h 5680363"/>
              <a:gd name="connsiteX13-41513" fmla="*/ 166311 w 1630849"/>
              <a:gd name="connsiteY13-41514" fmla="*/ 346363 h 5680363"/>
              <a:gd name="connsiteX14-41515" fmla="*/ 138602 w 1630849"/>
              <a:gd name="connsiteY14-41516" fmla="*/ 387927 h 5680363"/>
              <a:gd name="connsiteX15-41517" fmla="*/ 97038 w 1630849"/>
              <a:gd name="connsiteY15-41518" fmla="*/ 457200 h 5680363"/>
              <a:gd name="connsiteX16-41519" fmla="*/ 124747 w 1630849"/>
              <a:gd name="connsiteY16-41520" fmla="*/ 498763 h 5680363"/>
              <a:gd name="connsiteX17-41521" fmla="*/ 152456 w 1630849"/>
              <a:gd name="connsiteY17-41522" fmla="*/ 609599 h 5680363"/>
              <a:gd name="connsiteX18-41523" fmla="*/ 277148 w 1630849"/>
              <a:gd name="connsiteY18-41524" fmla="*/ 775854 h 5680363"/>
              <a:gd name="connsiteX19-41525" fmla="*/ 249438 w 1630849"/>
              <a:gd name="connsiteY19-41526" fmla="*/ 789708 h 5680363"/>
              <a:gd name="connsiteX20-41527" fmla="*/ 263293 w 1630849"/>
              <a:gd name="connsiteY20-41528" fmla="*/ 748145 h 5680363"/>
              <a:gd name="connsiteX21-41529" fmla="*/ 374129 w 1630849"/>
              <a:gd name="connsiteY21-41530" fmla="*/ 872836 h 5680363"/>
              <a:gd name="connsiteX22-41531" fmla="*/ 387984 w 1630849"/>
              <a:gd name="connsiteY22-41532" fmla="*/ 942109 h 5680363"/>
              <a:gd name="connsiteX23-41533" fmla="*/ 443401 w 1630849"/>
              <a:gd name="connsiteY23-41534" fmla="*/ 803564 h 5680363"/>
              <a:gd name="connsiteX24-41535" fmla="*/ 415692 w 1630849"/>
              <a:gd name="connsiteY24-41536" fmla="*/ 762001 h 5680363"/>
              <a:gd name="connsiteX25-41537" fmla="*/ 568092 w 1630849"/>
              <a:gd name="connsiteY25-41538" fmla="*/ 637310 h 5680363"/>
              <a:gd name="connsiteX26-41539" fmla="*/ 609655 w 1630849"/>
              <a:gd name="connsiteY26-41540" fmla="*/ 360219 h 5680363"/>
              <a:gd name="connsiteX27-41541" fmla="*/ 775910 w 1630849"/>
              <a:gd name="connsiteY27-41542" fmla="*/ 415637 h 5680363"/>
              <a:gd name="connsiteX28-41543" fmla="*/ 1080710 w 1630849"/>
              <a:gd name="connsiteY28-41544" fmla="*/ 290946 h 5680363"/>
              <a:gd name="connsiteX29-41545" fmla="*/ 1025293 w 1630849"/>
              <a:gd name="connsiteY29-41546" fmla="*/ 152399 h 5680363"/>
              <a:gd name="connsiteX30-41547" fmla="*/ 1011437 w 1630849"/>
              <a:gd name="connsiteY30-41548" fmla="*/ 360219 h 5680363"/>
              <a:gd name="connsiteX31-41549" fmla="*/ 1039146 w 1630849"/>
              <a:gd name="connsiteY31-41550" fmla="*/ 623455 h 5680363"/>
              <a:gd name="connsiteX32-41551" fmla="*/ 1080709 w 1630849"/>
              <a:gd name="connsiteY32-41552" fmla="*/ 845128 h 5680363"/>
              <a:gd name="connsiteX33-41553" fmla="*/ 928310 w 1630849"/>
              <a:gd name="connsiteY33-41554" fmla="*/ 886691 h 5680363"/>
              <a:gd name="connsiteX34-41555" fmla="*/ 1108419 w 1630849"/>
              <a:gd name="connsiteY34-41556" fmla="*/ 955964 h 5680363"/>
              <a:gd name="connsiteX35-41557" fmla="*/ 789764 w 1630849"/>
              <a:gd name="connsiteY35-41558" fmla="*/ 1066801 h 5680363"/>
              <a:gd name="connsiteX36-41559" fmla="*/ 775909 w 1630849"/>
              <a:gd name="connsiteY36-41560" fmla="*/ 1163782 h 5680363"/>
              <a:gd name="connsiteX37-41561" fmla="*/ 1025292 w 1630849"/>
              <a:gd name="connsiteY37-41562" fmla="*/ 1011382 h 5680363"/>
              <a:gd name="connsiteX38-41563" fmla="*/ 1066855 w 1630849"/>
              <a:gd name="connsiteY38-41564" fmla="*/ 845127 h 5680363"/>
              <a:gd name="connsiteX39-41565" fmla="*/ 1011437 w 1630849"/>
              <a:gd name="connsiteY39-41566" fmla="*/ 568037 h 5680363"/>
              <a:gd name="connsiteX40-41567" fmla="*/ 1025292 w 1630849"/>
              <a:gd name="connsiteY40-41568" fmla="*/ 332510 h 5680363"/>
              <a:gd name="connsiteX41-41569" fmla="*/ 734346 w 1630849"/>
              <a:gd name="connsiteY41-41570" fmla="*/ 429491 h 5680363"/>
              <a:gd name="connsiteX42-41571" fmla="*/ 595801 w 1630849"/>
              <a:gd name="connsiteY42-41572" fmla="*/ 346364 h 5680363"/>
              <a:gd name="connsiteX43-41573" fmla="*/ 554237 w 1630849"/>
              <a:gd name="connsiteY43-41574" fmla="*/ 665019 h 5680363"/>
              <a:gd name="connsiteX44-41575" fmla="*/ 568092 w 1630849"/>
              <a:gd name="connsiteY44-41576" fmla="*/ 678873 h 5680363"/>
              <a:gd name="connsiteX45-41577" fmla="*/ 415692 w 1630849"/>
              <a:gd name="connsiteY45-41578" fmla="*/ 665019 h 5680363"/>
              <a:gd name="connsiteX46-41579" fmla="*/ 415692 w 1630849"/>
              <a:gd name="connsiteY46-41580" fmla="*/ 1052946 h 5680363"/>
              <a:gd name="connsiteX47-41581" fmla="*/ 346420 w 1630849"/>
              <a:gd name="connsiteY47-41582" fmla="*/ 1163782 h 5680363"/>
              <a:gd name="connsiteX48-41583" fmla="*/ 498820 w 1630849"/>
              <a:gd name="connsiteY48-41584" fmla="*/ 1094509 h 5680363"/>
              <a:gd name="connsiteX49-41585" fmla="*/ 609656 w 1630849"/>
              <a:gd name="connsiteY49-41586" fmla="*/ 1108363 h 5680363"/>
              <a:gd name="connsiteX50-41587" fmla="*/ 692784 w 1630849"/>
              <a:gd name="connsiteY50-41588" fmla="*/ 1136072 h 5680363"/>
              <a:gd name="connsiteX51-41589" fmla="*/ 734347 w 1630849"/>
              <a:gd name="connsiteY51-41590" fmla="*/ 1163781 h 5680363"/>
              <a:gd name="connsiteX52-41591" fmla="*/ 817474 w 1630849"/>
              <a:gd name="connsiteY52-41592" fmla="*/ 1191490 h 5680363"/>
              <a:gd name="connsiteX53-41593" fmla="*/ 845184 w 1630849"/>
              <a:gd name="connsiteY53-41594" fmla="*/ 1219200 h 5680363"/>
              <a:gd name="connsiteX54-41595" fmla="*/ 886747 w 1630849"/>
              <a:gd name="connsiteY54-41596" fmla="*/ 1233054 h 5680363"/>
              <a:gd name="connsiteX55-41597" fmla="*/ 1094565 w 1630849"/>
              <a:gd name="connsiteY55-41598" fmla="*/ 1967344 h 5680363"/>
              <a:gd name="connsiteX56-41599" fmla="*/ 942164 w 1630849"/>
              <a:gd name="connsiteY56-41600" fmla="*/ 1454728 h 5680363"/>
              <a:gd name="connsiteX57-41601" fmla="*/ 789765 w 1630849"/>
              <a:gd name="connsiteY57-41602" fmla="*/ 1288472 h 5680363"/>
              <a:gd name="connsiteX58-41603" fmla="*/ 775911 w 1630849"/>
              <a:gd name="connsiteY58-41604" fmla="*/ 1316181 h 5680363"/>
              <a:gd name="connsiteX59-41605" fmla="*/ 526529 w 1630849"/>
              <a:gd name="connsiteY59-41606" fmla="*/ 1288472 h 5680363"/>
              <a:gd name="connsiteX60-41607" fmla="*/ 443402 w 1630849"/>
              <a:gd name="connsiteY60-41608" fmla="*/ 1246909 h 5680363"/>
              <a:gd name="connsiteX61-41609" fmla="*/ 401838 w 1630849"/>
              <a:gd name="connsiteY61-41610" fmla="*/ 1233054 h 5680363"/>
              <a:gd name="connsiteX62-41611" fmla="*/ 360274 w 1630849"/>
              <a:gd name="connsiteY62-41612" fmla="*/ 1191490 h 5680363"/>
              <a:gd name="connsiteX63-41613" fmla="*/ 387983 w 1630849"/>
              <a:gd name="connsiteY63-41614" fmla="*/ 1136072 h 5680363"/>
              <a:gd name="connsiteX64-41615" fmla="*/ 263293 w 1630849"/>
              <a:gd name="connsiteY64-41616" fmla="*/ 1288472 h 5680363"/>
              <a:gd name="connsiteX65-41617" fmla="*/ 207874 w 1630849"/>
              <a:gd name="connsiteY65-41618" fmla="*/ 1371600 h 5680363"/>
              <a:gd name="connsiteX66-41619" fmla="*/ 180165 w 1630849"/>
              <a:gd name="connsiteY66-41620" fmla="*/ 1468581 h 5680363"/>
              <a:gd name="connsiteX67-41621" fmla="*/ 124747 w 1630849"/>
              <a:gd name="connsiteY67-41622" fmla="*/ 1551709 h 5680363"/>
              <a:gd name="connsiteX68-41623" fmla="*/ 69329 w 1630849"/>
              <a:gd name="connsiteY68-41624" fmla="*/ 1717963 h 5680363"/>
              <a:gd name="connsiteX69-41625" fmla="*/ 55474 w 1630849"/>
              <a:gd name="connsiteY69-41626" fmla="*/ 1759527 h 5680363"/>
              <a:gd name="connsiteX70-41627" fmla="*/ 41620 w 1630849"/>
              <a:gd name="connsiteY70-41628" fmla="*/ 1801090 h 5680363"/>
              <a:gd name="connsiteX71-41629" fmla="*/ 27765 w 1630849"/>
              <a:gd name="connsiteY71-41630" fmla="*/ 2064327 h 5680363"/>
              <a:gd name="connsiteX72-41631" fmla="*/ 13911 w 1630849"/>
              <a:gd name="connsiteY72-41632" fmla="*/ 2105890 h 5680363"/>
              <a:gd name="connsiteX73-41633" fmla="*/ 69328 w 1630849"/>
              <a:gd name="connsiteY73-41634" fmla="*/ 2576946 h 5680363"/>
              <a:gd name="connsiteX74-41635" fmla="*/ 56 w 1630849"/>
              <a:gd name="connsiteY74-41636" fmla="*/ 2798618 h 5680363"/>
              <a:gd name="connsiteX75-41637" fmla="*/ 13911 w 1630849"/>
              <a:gd name="connsiteY75-41638" fmla="*/ 2840181 h 5680363"/>
              <a:gd name="connsiteX76-41639" fmla="*/ 83184 w 1630849"/>
              <a:gd name="connsiteY76-41640" fmla="*/ 2854036 h 5680363"/>
              <a:gd name="connsiteX77-41641" fmla="*/ 138602 w 1630849"/>
              <a:gd name="connsiteY77-41642" fmla="*/ 2867890 h 5680363"/>
              <a:gd name="connsiteX78-41643" fmla="*/ 221729 w 1630849"/>
              <a:gd name="connsiteY78-41644" fmla="*/ 2840181 h 5680363"/>
              <a:gd name="connsiteX79-41645" fmla="*/ 277147 w 1630849"/>
              <a:gd name="connsiteY79-41646" fmla="*/ 2812472 h 5680363"/>
              <a:gd name="connsiteX80-41647" fmla="*/ 332565 w 1630849"/>
              <a:gd name="connsiteY80-41648" fmla="*/ 2798618 h 5680363"/>
              <a:gd name="connsiteX81-41649" fmla="*/ 457256 w 1630849"/>
              <a:gd name="connsiteY81-41650" fmla="*/ 2770909 h 5680363"/>
              <a:gd name="connsiteX82-41651" fmla="*/ 471111 w 1630849"/>
              <a:gd name="connsiteY82-41652" fmla="*/ 2729345 h 5680363"/>
              <a:gd name="connsiteX83-41653" fmla="*/ 387984 w 1630849"/>
              <a:gd name="connsiteY83-41654" fmla="*/ 2729345 h 5680363"/>
              <a:gd name="connsiteX84-41655" fmla="*/ 277147 w 1630849"/>
              <a:gd name="connsiteY84-41656" fmla="*/ 2812472 h 5680363"/>
              <a:gd name="connsiteX85-41657" fmla="*/ 221729 w 1630849"/>
              <a:gd name="connsiteY85-41658" fmla="*/ 2895600 h 5680363"/>
              <a:gd name="connsiteX86-41659" fmla="*/ 249438 w 1630849"/>
              <a:gd name="connsiteY86-41660" fmla="*/ 2937163 h 5680363"/>
              <a:gd name="connsiteX87-41661" fmla="*/ 332565 w 1630849"/>
              <a:gd name="connsiteY87-41662" fmla="*/ 2964872 h 5680363"/>
              <a:gd name="connsiteX88-41663" fmla="*/ 512674 w 1630849"/>
              <a:gd name="connsiteY88-41664" fmla="*/ 2951018 h 5680363"/>
              <a:gd name="connsiteX89-41665" fmla="*/ 637365 w 1630849"/>
              <a:gd name="connsiteY89-41666" fmla="*/ 2881746 h 5680363"/>
              <a:gd name="connsiteX90-41667" fmla="*/ 845184 w 1630849"/>
              <a:gd name="connsiteY90-41668" fmla="*/ 2909454 h 5680363"/>
              <a:gd name="connsiteX91-41669" fmla="*/ 623510 w 1630849"/>
              <a:gd name="connsiteY91-41670" fmla="*/ 2770908 h 5680363"/>
              <a:gd name="connsiteX92-41671" fmla="*/ 1011438 w 1630849"/>
              <a:gd name="connsiteY92-41672" fmla="*/ 2923309 h 5680363"/>
              <a:gd name="connsiteX93-41673" fmla="*/ 1011438 w 1630849"/>
              <a:gd name="connsiteY93-41674" fmla="*/ 2563091 h 5680363"/>
              <a:gd name="connsiteX94-41675" fmla="*/ 775911 w 1630849"/>
              <a:gd name="connsiteY94-41676" fmla="*/ 2438401 h 5680363"/>
              <a:gd name="connsiteX95-41677" fmla="*/ 471111 w 1630849"/>
              <a:gd name="connsiteY95-41678" fmla="*/ 2175163 h 5680363"/>
              <a:gd name="connsiteX96-41679" fmla="*/ 1149984 w 1630849"/>
              <a:gd name="connsiteY96-41680" fmla="*/ 2521528 h 5680363"/>
              <a:gd name="connsiteX97-41681" fmla="*/ 1454783 w 1630849"/>
              <a:gd name="connsiteY97-41682" fmla="*/ 1870364 h 5680363"/>
              <a:gd name="connsiteX98-41683" fmla="*/ 1330092 w 1630849"/>
              <a:gd name="connsiteY98-41684" fmla="*/ 1551710 h 5680363"/>
              <a:gd name="connsiteX99-41685" fmla="*/ 1357800 w 1630849"/>
              <a:gd name="connsiteY99-41686" fmla="*/ 1316182 h 5680363"/>
              <a:gd name="connsiteX100-41687" fmla="*/ 1302383 w 1630849"/>
              <a:gd name="connsiteY100-41688" fmla="*/ 1094510 h 5680363"/>
              <a:gd name="connsiteX101-41689" fmla="*/ 997583 w 1630849"/>
              <a:gd name="connsiteY101-41690" fmla="*/ 1039091 h 5680363"/>
              <a:gd name="connsiteX102-41691" fmla="*/ 1260818 w 1630849"/>
              <a:gd name="connsiteY102-41692" fmla="*/ 1080655 h 5680363"/>
              <a:gd name="connsiteX103-41693" fmla="*/ 1399364 w 1630849"/>
              <a:gd name="connsiteY103-41694" fmla="*/ 1357746 h 5680363"/>
              <a:gd name="connsiteX104-41695" fmla="*/ 1537910 w 1630849"/>
              <a:gd name="connsiteY104-41696" fmla="*/ 1302327 h 5680363"/>
              <a:gd name="connsiteX105-41697" fmla="*/ 1399364 w 1630849"/>
              <a:gd name="connsiteY105-41698" fmla="*/ 983673 h 5680363"/>
              <a:gd name="connsiteX106-41699" fmla="*/ 1080710 w 1630849"/>
              <a:gd name="connsiteY106-41700" fmla="*/ 955964 h 5680363"/>
              <a:gd name="connsiteX107-41701" fmla="*/ 1094564 w 1630849"/>
              <a:gd name="connsiteY107-41702" fmla="*/ 858982 h 5680363"/>
              <a:gd name="connsiteX108-41703" fmla="*/ 1025291 w 1630849"/>
              <a:gd name="connsiteY108-41704" fmla="*/ 1052946 h 5680363"/>
              <a:gd name="connsiteX109-41705" fmla="*/ 1191545 w 1630849"/>
              <a:gd name="connsiteY109-41706" fmla="*/ 1634837 h 5680363"/>
              <a:gd name="connsiteX110-41707" fmla="*/ 1177692 w 1630849"/>
              <a:gd name="connsiteY110-41708" fmla="*/ 1371601 h 5680363"/>
              <a:gd name="connsiteX111-41709" fmla="*/ 914455 w 1630849"/>
              <a:gd name="connsiteY111-41710" fmla="*/ 1454727 h 5680363"/>
              <a:gd name="connsiteX112-41711" fmla="*/ 1136128 w 1630849"/>
              <a:gd name="connsiteY112-41712" fmla="*/ 1524001 h 5680363"/>
              <a:gd name="connsiteX113-41713" fmla="*/ 1066855 w 1630849"/>
              <a:gd name="connsiteY113-41714" fmla="*/ 1828801 h 5680363"/>
              <a:gd name="connsiteX114-41715" fmla="*/ 1011437 w 1630849"/>
              <a:gd name="connsiteY114-41716" fmla="*/ 2008910 h 5680363"/>
              <a:gd name="connsiteX115-41717" fmla="*/ 1066855 w 1630849"/>
              <a:gd name="connsiteY115-41718" fmla="*/ 2064328 h 5680363"/>
              <a:gd name="connsiteX116-41719" fmla="*/ 623510 w 1630849"/>
              <a:gd name="connsiteY116-41720" fmla="*/ 1524001 h 5680363"/>
              <a:gd name="connsiteX117-41721" fmla="*/ 748201 w 1630849"/>
              <a:gd name="connsiteY117-41722" fmla="*/ 1648691 h 5680363"/>
              <a:gd name="connsiteX118-41723" fmla="*/ 942166 w 1630849"/>
              <a:gd name="connsiteY118-41724" fmla="*/ 1981200 h 5680363"/>
              <a:gd name="connsiteX119-41725" fmla="*/ 1080710 w 1630849"/>
              <a:gd name="connsiteY119-41726" fmla="*/ 1745673 h 5680363"/>
              <a:gd name="connsiteX120-41727" fmla="*/ 1233110 w 1630849"/>
              <a:gd name="connsiteY120-41728" fmla="*/ 1551710 h 5680363"/>
              <a:gd name="connsiteX121-41729" fmla="*/ 1440927 w 1630849"/>
              <a:gd name="connsiteY121-41730" fmla="*/ 1690255 h 5680363"/>
              <a:gd name="connsiteX122-41731" fmla="*/ 1260818 w 1630849"/>
              <a:gd name="connsiteY122-41732" fmla="*/ 1482437 h 5680363"/>
              <a:gd name="connsiteX123-41733" fmla="*/ 1316237 w 1630849"/>
              <a:gd name="connsiteY123-41734" fmla="*/ 1468582 h 5680363"/>
              <a:gd name="connsiteX124-41735" fmla="*/ 1482493 w 1630849"/>
              <a:gd name="connsiteY124-41736" fmla="*/ 1385456 h 5680363"/>
              <a:gd name="connsiteX125-41737" fmla="*/ 1607183 w 1630849"/>
              <a:gd name="connsiteY125-41738" fmla="*/ 1634837 h 5680363"/>
              <a:gd name="connsiteX126-41739" fmla="*/ 1496346 w 1630849"/>
              <a:gd name="connsiteY126-41740" fmla="*/ 1704110 h 5680363"/>
              <a:gd name="connsiteX127-41741" fmla="*/ 1621037 w 1630849"/>
              <a:gd name="connsiteY127-41742" fmla="*/ 1676401 h 5680363"/>
              <a:gd name="connsiteX128-41743" fmla="*/ 1607184 w 1630849"/>
              <a:gd name="connsiteY128-41744" fmla="*/ 1870364 h 5680363"/>
              <a:gd name="connsiteX129-41745" fmla="*/ 997584 w 1630849"/>
              <a:gd name="connsiteY129-41746" fmla="*/ 1565565 h 5680363"/>
              <a:gd name="connsiteX130-41747" fmla="*/ 1440928 w 1630849"/>
              <a:gd name="connsiteY130-41748" fmla="*/ 1787237 h 5680363"/>
              <a:gd name="connsiteX131-41749" fmla="*/ 1260820 w 1630849"/>
              <a:gd name="connsiteY131-41750" fmla="*/ 2313710 h 5680363"/>
              <a:gd name="connsiteX132-41751" fmla="*/ 1177693 w 1630849"/>
              <a:gd name="connsiteY132-41752" fmla="*/ 2507673 h 5680363"/>
              <a:gd name="connsiteX133-41753" fmla="*/ 1053002 w 1630849"/>
              <a:gd name="connsiteY133-41754" fmla="*/ 2521528 h 5680363"/>
              <a:gd name="connsiteX134-41755" fmla="*/ 1011438 w 1630849"/>
              <a:gd name="connsiteY134-41756" fmla="*/ 3048000 h 5680363"/>
              <a:gd name="connsiteX135-41757" fmla="*/ 291002 w 1630849"/>
              <a:gd name="connsiteY135-41758" fmla="*/ 3034145 h 5680363"/>
              <a:gd name="connsiteX136-41759" fmla="*/ 235584 w 1630849"/>
              <a:gd name="connsiteY136-41760" fmla="*/ 3020290 h 5680363"/>
              <a:gd name="connsiteX137-41761" fmla="*/ 124747 w 1630849"/>
              <a:gd name="connsiteY137-41762" fmla="*/ 3006436 h 5680363"/>
              <a:gd name="connsiteX138-41763" fmla="*/ 83184 w 1630849"/>
              <a:gd name="connsiteY138-41764" fmla="*/ 2895600 h 5680363"/>
              <a:gd name="connsiteX139-41765" fmla="*/ 55474 w 1630849"/>
              <a:gd name="connsiteY139-41766" fmla="*/ 2854036 h 5680363"/>
              <a:gd name="connsiteX140-41767" fmla="*/ 69329 w 1630849"/>
              <a:gd name="connsiteY140-41768" fmla="*/ 2895600 h 5680363"/>
              <a:gd name="connsiteX141-41769" fmla="*/ 83184 w 1630849"/>
              <a:gd name="connsiteY141-41770" fmla="*/ 3255818 h 5680363"/>
              <a:gd name="connsiteX142-41771" fmla="*/ 110893 w 1630849"/>
              <a:gd name="connsiteY142-41772" fmla="*/ 3297381 h 5680363"/>
              <a:gd name="connsiteX143-41773" fmla="*/ 124747 w 1630849"/>
              <a:gd name="connsiteY143-41774" fmla="*/ 3338945 h 5680363"/>
              <a:gd name="connsiteX144-41775" fmla="*/ 138602 w 1630849"/>
              <a:gd name="connsiteY144-41776" fmla="*/ 3574472 h 5680363"/>
              <a:gd name="connsiteX145-41777" fmla="*/ 180165 w 1630849"/>
              <a:gd name="connsiteY145-41778" fmla="*/ 3657600 h 5680363"/>
              <a:gd name="connsiteX146-41779" fmla="*/ 207874 w 1630849"/>
              <a:gd name="connsiteY146-41780" fmla="*/ 3740727 h 5680363"/>
              <a:gd name="connsiteX147-41781" fmla="*/ 263293 w 1630849"/>
              <a:gd name="connsiteY147-41782" fmla="*/ 3810000 h 5680363"/>
              <a:gd name="connsiteX148-41783" fmla="*/ 401838 w 1630849"/>
              <a:gd name="connsiteY148-41784" fmla="*/ 4544290 h 5680363"/>
              <a:gd name="connsiteX149-41785" fmla="*/ 471111 w 1630849"/>
              <a:gd name="connsiteY149-41786" fmla="*/ 5583382 h 5680363"/>
              <a:gd name="connsiteX150-41787" fmla="*/ 443402 w 1630849"/>
              <a:gd name="connsiteY150-41788" fmla="*/ 5181601 h 5680363"/>
              <a:gd name="connsiteX151-41789" fmla="*/ 332565 w 1630849"/>
              <a:gd name="connsiteY151-41790" fmla="*/ 3976254 h 5680363"/>
              <a:gd name="connsiteX152-41791" fmla="*/ 207874 w 1630849"/>
              <a:gd name="connsiteY152-41792" fmla="*/ 5264727 h 5680363"/>
              <a:gd name="connsiteX153-41793" fmla="*/ 166311 w 1630849"/>
              <a:gd name="connsiteY153-41794" fmla="*/ 5541818 h 5680363"/>
              <a:gd name="connsiteX154-41795" fmla="*/ 138602 w 1630849"/>
              <a:gd name="connsiteY154-41796" fmla="*/ 5583381 h 5680363"/>
              <a:gd name="connsiteX155-41797" fmla="*/ 304856 w 1630849"/>
              <a:gd name="connsiteY155-41798" fmla="*/ 5611091 h 5680363"/>
              <a:gd name="connsiteX156-41799" fmla="*/ 706638 w 1630849"/>
              <a:gd name="connsiteY156-41800" fmla="*/ 5597237 h 5680363"/>
              <a:gd name="connsiteX157-41801" fmla="*/ 748202 w 1630849"/>
              <a:gd name="connsiteY157-41802" fmla="*/ 5389419 h 5680363"/>
              <a:gd name="connsiteX158-41803" fmla="*/ 748202 w 1630849"/>
              <a:gd name="connsiteY158-41804" fmla="*/ 3893128 h 5680363"/>
              <a:gd name="connsiteX159-41805" fmla="*/ 706638 w 1630849"/>
              <a:gd name="connsiteY159-41806" fmla="*/ 3075710 h 5680363"/>
              <a:gd name="connsiteX160-41807" fmla="*/ 845184 w 1630849"/>
              <a:gd name="connsiteY160-41808" fmla="*/ 3061855 h 5680363"/>
              <a:gd name="connsiteX161-41809" fmla="*/ 1011438 w 1630849"/>
              <a:gd name="connsiteY161-41810" fmla="*/ 3048001 h 5680363"/>
              <a:gd name="connsiteX162-41811" fmla="*/ 1053002 w 1630849"/>
              <a:gd name="connsiteY162-41812" fmla="*/ 3034146 h 5680363"/>
              <a:gd name="connsiteX163-41813" fmla="*/ 1080711 w 1630849"/>
              <a:gd name="connsiteY163-41814" fmla="*/ 3283528 h 5680363"/>
              <a:gd name="connsiteX164-41815" fmla="*/ 1149984 w 1630849"/>
              <a:gd name="connsiteY164-41816" fmla="*/ 3713020 h 5680363"/>
              <a:gd name="connsiteX165-41817" fmla="*/ 1177694 w 1630849"/>
              <a:gd name="connsiteY165-41818" fmla="*/ 4904510 h 5680363"/>
              <a:gd name="connsiteX166-41819" fmla="*/ 1094564 w 1630849"/>
              <a:gd name="connsiteY166-41820" fmla="*/ 5680363 h 5680363"/>
              <a:gd name="connsiteX0-41821" fmla="*/ 969874 w 1630849"/>
              <a:gd name="connsiteY0-41822" fmla="*/ 304800 h 5680363"/>
              <a:gd name="connsiteX1-41823" fmla="*/ 900602 w 1630849"/>
              <a:gd name="connsiteY1-41824" fmla="*/ 374072 h 5680363"/>
              <a:gd name="connsiteX2-41825" fmla="*/ 1094565 w 1630849"/>
              <a:gd name="connsiteY2-41826" fmla="*/ 277090 h 5680363"/>
              <a:gd name="connsiteX3-41827" fmla="*/ 1122274 w 1630849"/>
              <a:gd name="connsiteY3-41828" fmla="*/ 277090 h 5680363"/>
              <a:gd name="connsiteX4-41829" fmla="*/ 1025293 w 1630849"/>
              <a:gd name="connsiteY4-41830" fmla="*/ 124690 h 5680363"/>
              <a:gd name="connsiteX5-41831" fmla="*/ 956020 w 1630849"/>
              <a:gd name="connsiteY5-41832" fmla="*/ 69272 h 5680363"/>
              <a:gd name="connsiteX6-41833" fmla="*/ 831329 w 1630849"/>
              <a:gd name="connsiteY6-41834" fmla="*/ 0 h 5680363"/>
              <a:gd name="connsiteX7-41835" fmla="*/ 401838 w 1630849"/>
              <a:gd name="connsiteY7-41836" fmla="*/ 13854 h 5680363"/>
              <a:gd name="connsiteX8-41837" fmla="*/ 360274 w 1630849"/>
              <a:gd name="connsiteY8-41838" fmla="*/ 27709 h 5680363"/>
              <a:gd name="connsiteX9-41839" fmla="*/ 318711 w 1630849"/>
              <a:gd name="connsiteY9-41840" fmla="*/ 55418 h 5680363"/>
              <a:gd name="connsiteX10-41841" fmla="*/ 277147 w 1630849"/>
              <a:gd name="connsiteY10-41842" fmla="*/ 96981 h 5680363"/>
              <a:gd name="connsiteX11-41843" fmla="*/ 263293 w 1630849"/>
              <a:gd name="connsiteY11-41844" fmla="*/ 138545 h 5680363"/>
              <a:gd name="connsiteX12-41845" fmla="*/ 180165 w 1630849"/>
              <a:gd name="connsiteY12-41846" fmla="*/ 180109 h 5680363"/>
              <a:gd name="connsiteX13-41847" fmla="*/ 166311 w 1630849"/>
              <a:gd name="connsiteY13-41848" fmla="*/ 346363 h 5680363"/>
              <a:gd name="connsiteX14-41849" fmla="*/ 138602 w 1630849"/>
              <a:gd name="connsiteY14-41850" fmla="*/ 387927 h 5680363"/>
              <a:gd name="connsiteX15-41851" fmla="*/ 97038 w 1630849"/>
              <a:gd name="connsiteY15-41852" fmla="*/ 457200 h 5680363"/>
              <a:gd name="connsiteX16-41853" fmla="*/ 124747 w 1630849"/>
              <a:gd name="connsiteY16-41854" fmla="*/ 498763 h 5680363"/>
              <a:gd name="connsiteX17-41855" fmla="*/ 152456 w 1630849"/>
              <a:gd name="connsiteY17-41856" fmla="*/ 609599 h 5680363"/>
              <a:gd name="connsiteX18-41857" fmla="*/ 277148 w 1630849"/>
              <a:gd name="connsiteY18-41858" fmla="*/ 775854 h 5680363"/>
              <a:gd name="connsiteX19-41859" fmla="*/ 249438 w 1630849"/>
              <a:gd name="connsiteY19-41860" fmla="*/ 789708 h 5680363"/>
              <a:gd name="connsiteX20-41861" fmla="*/ 263293 w 1630849"/>
              <a:gd name="connsiteY20-41862" fmla="*/ 748145 h 5680363"/>
              <a:gd name="connsiteX21-41863" fmla="*/ 374129 w 1630849"/>
              <a:gd name="connsiteY21-41864" fmla="*/ 872836 h 5680363"/>
              <a:gd name="connsiteX22-41865" fmla="*/ 387984 w 1630849"/>
              <a:gd name="connsiteY22-41866" fmla="*/ 942109 h 5680363"/>
              <a:gd name="connsiteX23-41867" fmla="*/ 443401 w 1630849"/>
              <a:gd name="connsiteY23-41868" fmla="*/ 803564 h 5680363"/>
              <a:gd name="connsiteX24-41869" fmla="*/ 415692 w 1630849"/>
              <a:gd name="connsiteY24-41870" fmla="*/ 762001 h 5680363"/>
              <a:gd name="connsiteX25-41871" fmla="*/ 568092 w 1630849"/>
              <a:gd name="connsiteY25-41872" fmla="*/ 637310 h 5680363"/>
              <a:gd name="connsiteX26-41873" fmla="*/ 609655 w 1630849"/>
              <a:gd name="connsiteY26-41874" fmla="*/ 360219 h 5680363"/>
              <a:gd name="connsiteX27-41875" fmla="*/ 775910 w 1630849"/>
              <a:gd name="connsiteY27-41876" fmla="*/ 415637 h 5680363"/>
              <a:gd name="connsiteX28-41877" fmla="*/ 1080710 w 1630849"/>
              <a:gd name="connsiteY28-41878" fmla="*/ 290946 h 5680363"/>
              <a:gd name="connsiteX29-41879" fmla="*/ 1025293 w 1630849"/>
              <a:gd name="connsiteY29-41880" fmla="*/ 152399 h 5680363"/>
              <a:gd name="connsiteX30-41881" fmla="*/ 1011437 w 1630849"/>
              <a:gd name="connsiteY30-41882" fmla="*/ 360219 h 5680363"/>
              <a:gd name="connsiteX31-41883" fmla="*/ 1039146 w 1630849"/>
              <a:gd name="connsiteY31-41884" fmla="*/ 623455 h 5680363"/>
              <a:gd name="connsiteX32-41885" fmla="*/ 1080709 w 1630849"/>
              <a:gd name="connsiteY32-41886" fmla="*/ 845128 h 5680363"/>
              <a:gd name="connsiteX33-41887" fmla="*/ 928310 w 1630849"/>
              <a:gd name="connsiteY33-41888" fmla="*/ 886691 h 5680363"/>
              <a:gd name="connsiteX34-41889" fmla="*/ 1108419 w 1630849"/>
              <a:gd name="connsiteY34-41890" fmla="*/ 955964 h 5680363"/>
              <a:gd name="connsiteX35-41891" fmla="*/ 789764 w 1630849"/>
              <a:gd name="connsiteY35-41892" fmla="*/ 1066801 h 5680363"/>
              <a:gd name="connsiteX36-41893" fmla="*/ 775909 w 1630849"/>
              <a:gd name="connsiteY36-41894" fmla="*/ 1163782 h 5680363"/>
              <a:gd name="connsiteX37-41895" fmla="*/ 1025292 w 1630849"/>
              <a:gd name="connsiteY37-41896" fmla="*/ 1011382 h 5680363"/>
              <a:gd name="connsiteX38-41897" fmla="*/ 1066855 w 1630849"/>
              <a:gd name="connsiteY38-41898" fmla="*/ 845127 h 5680363"/>
              <a:gd name="connsiteX39-41899" fmla="*/ 1011437 w 1630849"/>
              <a:gd name="connsiteY39-41900" fmla="*/ 568037 h 5680363"/>
              <a:gd name="connsiteX40-41901" fmla="*/ 1025292 w 1630849"/>
              <a:gd name="connsiteY40-41902" fmla="*/ 332510 h 5680363"/>
              <a:gd name="connsiteX41-41903" fmla="*/ 734346 w 1630849"/>
              <a:gd name="connsiteY41-41904" fmla="*/ 429491 h 5680363"/>
              <a:gd name="connsiteX42-41905" fmla="*/ 595801 w 1630849"/>
              <a:gd name="connsiteY42-41906" fmla="*/ 346364 h 5680363"/>
              <a:gd name="connsiteX43-41907" fmla="*/ 554237 w 1630849"/>
              <a:gd name="connsiteY43-41908" fmla="*/ 665019 h 5680363"/>
              <a:gd name="connsiteX44-41909" fmla="*/ 568092 w 1630849"/>
              <a:gd name="connsiteY44-41910" fmla="*/ 678873 h 5680363"/>
              <a:gd name="connsiteX45-41911" fmla="*/ 415692 w 1630849"/>
              <a:gd name="connsiteY45-41912" fmla="*/ 665019 h 5680363"/>
              <a:gd name="connsiteX46-41913" fmla="*/ 415692 w 1630849"/>
              <a:gd name="connsiteY46-41914" fmla="*/ 1052946 h 5680363"/>
              <a:gd name="connsiteX47-41915" fmla="*/ 346420 w 1630849"/>
              <a:gd name="connsiteY47-41916" fmla="*/ 1163782 h 5680363"/>
              <a:gd name="connsiteX48-41917" fmla="*/ 498820 w 1630849"/>
              <a:gd name="connsiteY48-41918" fmla="*/ 1094509 h 5680363"/>
              <a:gd name="connsiteX49-41919" fmla="*/ 609656 w 1630849"/>
              <a:gd name="connsiteY49-41920" fmla="*/ 1108363 h 5680363"/>
              <a:gd name="connsiteX50-41921" fmla="*/ 692784 w 1630849"/>
              <a:gd name="connsiteY50-41922" fmla="*/ 1136072 h 5680363"/>
              <a:gd name="connsiteX51-41923" fmla="*/ 734347 w 1630849"/>
              <a:gd name="connsiteY51-41924" fmla="*/ 1163781 h 5680363"/>
              <a:gd name="connsiteX52-41925" fmla="*/ 817474 w 1630849"/>
              <a:gd name="connsiteY52-41926" fmla="*/ 1191490 h 5680363"/>
              <a:gd name="connsiteX53-41927" fmla="*/ 845184 w 1630849"/>
              <a:gd name="connsiteY53-41928" fmla="*/ 1219200 h 5680363"/>
              <a:gd name="connsiteX54-41929" fmla="*/ 886747 w 1630849"/>
              <a:gd name="connsiteY54-41930" fmla="*/ 1233054 h 5680363"/>
              <a:gd name="connsiteX55-41931" fmla="*/ 1094565 w 1630849"/>
              <a:gd name="connsiteY55-41932" fmla="*/ 1967344 h 5680363"/>
              <a:gd name="connsiteX56-41933" fmla="*/ 942164 w 1630849"/>
              <a:gd name="connsiteY56-41934" fmla="*/ 1454728 h 5680363"/>
              <a:gd name="connsiteX57-41935" fmla="*/ 789765 w 1630849"/>
              <a:gd name="connsiteY57-41936" fmla="*/ 1288472 h 5680363"/>
              <a:gd name="connsiteX58-41937" fmla="*/ 775911 w 1630849"/>
              <a:gd name="connsiteY58-41938" fmla="*/ 1316181 h 5680363"/>
              <a:gd name="connsiteX59-41939" fmla="*/ 581948 w 1630849"/>
              <a:gd name="connsiteY59-41940" fmla="*/ 1274618 h 5680363"/>
              <a:gd name="connsiteX60-41941" fmla="*/ 443402 w 1630849"/>
              <a:gd name="connsiteY60-41942" fmla="*/ 1246909 h 5680363"/>
              <a:gd name="connsiteX61-41943" fmla="*/ 401838 w 1630849"/>
              <a:gd name="connsiteY61-41944" fmla="*/ 1233054 h 5680363"/>
              <a:gd name="connsiteX62-41945" fmla="*/ 360274 w 1630849"/>
              <a:gd name="connsiteY62-41946" fmla="*/ 1191490 h 5680363"/>
              <a:gd name="connsiteX63-41947" fmla="*/ 387983 w 1630849"/>
              <a:gd name="connsiteY63-41948" fmla="*/ 1136072 h 5680363"/>
              <a:gd name="connsiteX64-41949" fmla="*/ 263293 w 1630849"/>
              <a:gd name="connsiteY64-41950" fmla="*/ 1288472 h 5680363"/>
              <a:gd name="connsiteX65-41951" fmla="*/ 207874 w 1630849"/>
              <a:gd name="connsiteY65-41952" fmla="*/ 1371600 h 5680363"/>
              <a:gd name="connsiteX66-41953" fmla="*/ 180165 w 1630849"/>
              <a:gd name="connsiteY66-41954" fmla="*/ 1468581 h 5680363"/>
              <a:gd name="connsiteX67-41955" fmla="*/ 124747 w 1630849"/>
              <a:gd name="connsiteY67-41956" fmla="*/ 1551709 h 5680363"/>
              <a:gd name="connsiteX68-41957" fmla="*/ 69329 w 1630849"/>
              <a:gd name="connsiteY68-41958" fmla="*/ 1717963 h 5680363"/>
              <a:gd name="connsiteX69-41959" fmla="*/ 55474 w 1630849"/>
              <a:gd name="connsiteY69-41960" fmla="*/ 1759527 h 5680363"/>
              <a:gd name="connsiteX70-41961" fmla="*/ 41620 w 1630849"/>
              <a:gd name="connsiteY70-41962" fmla="*/ 1801090 h 5680363"/>
              <a:gd name="connsiteX71-41963" fmla="*/ 27765 w 1630849"/>
              <a:gd name="connsiteY71-41964" fmla="*/ 2064327 h 5680363"/>
              <a:gd name="connsiteX72-41965" fmla="*/ 13911 w 1630849"/>
              <a:gd name="connsiteY72-41966" fmla="*/ 2105890 h 5680363"/>
              <a:gd name="connsiteX73-41967" fmla="*/ 69328 w 1630849"/>
              <a:gd name="connsiteY73-41968" fmla="*/ 2576946 h 5680363"/>
              <a:gd name="connsiteX74-41969" fmla="*/ 56 w 1630849"/>
              <a:gd name="connsiteY74-41970" fmla="*/ 2798618 h 5680363"/>
              <a:gd name="connsiteX75-41971" fmla="*/ 13911 w 1630849"/>
              <a:gd name="connsiteY75-41972" fmla="*/ 2840181 h 5680363"/>
              <a:gd name="connsiteX76-41973" fmla="*/ 83184 w 1630849"/>
              <a:gd name="connsiteY76-41974" fmla="*/ 2854036 h 5680363"/>
              <a:gd name="connsiteX77-41975" fmla="*/ 138602 w 1630849"/>
              <a:gd name="connsiteY77-41976" fmla="*/ 2867890 h 5680363"/>
              <a:gd name="connsiteX78-41977" fmla="*/ 221729 w 1630849"/>
              <a:gd name="connsiteY78-41978" fmla="*/ 2840181 h 5680363"/>
              <a:gd name="connsiteX79-41979" fmla="*/ 277147 w 1630849"/>
              <a:gd name="connsiteY79-41980" fmla="*/ 2812472 h 5680363"/>
              <a:gd name="connsiteX80-41981" fmla="*/ 332565 w 1630849"/>
              <a:gd name="connsiteY80-41982" fmla="*/ 2798618 h 5680363"/>
              <a:gd name="connsiteX81-41983" fmla="*/ 457256 w 1630849"/>
              <a:gd name="connsiteY81-41984" fmla="*/ 2770909 h 5680363"/>
              <a:gd name="connsiteX82-41985" fmla="*/ 471111 w 1630849"/>
              <a:gd name="connsiteY82-41986" fmla="*/ 2729345 h 5680363"/>
              <a:gd name="connsiteX83-41987" fmla="*/ 387984 w 1630849"/>
              <a:gd name="connsiteY83-41988" fmla="*/ 2729345 h 5680363"/>
              <a:gd name="connsiteX84-41989" fmla="*/ 277147 w 1630849"/>
              <a:gd name="connsiteY84-41990" fmla="*/ 2812472 h 5680363"/>
              <a:gd name="connsiteX85-41991" fmla="*/ 221729 w 1630849"/>
              <a:gd name="connsiteY85-41992" fmla="*/ 2895600 h 5680363"/>
              <a:gd name="connsiteX86-41993" fmla="*/ 249438 w 1630849"/>
              <a:gd name="connsiteY86-41994" fmla="*/ 2937163 h 5680363"/>
              <a:gd name="connsiteX87-41995" fmla="*/ 332565 w 1630849"/>
              <a:gd name="connsiteY87-41996" fmla="*/ 2964872 h 5680363"/>
              <a:gd name="connsiteX88-41997" fmla="*/ 512674 w 1630849"/>
              <a:gd name="connsiteY88-41998" fmla="*/ 2951018 h 5680363"/>
              <a:gd name="connsiteX89-41999" fmla="*/ 637365 w 1630849"/>
              <a:gd name="connsiteY89-42000" fmla="*/ 2881746 h 5680363"/>
              <a:gd name="connsiteX90-42001" fmla="*/ 845184 w 1630849"/>
              <a:gd name="connsiteY90-42002" fmla="*/ 2909454 h 5680363"/>
              <a:gd name="connsiteX91-42003" fmla="*/ 623510 w 1630849"/>
              <a:gd name="connsiteY91-42004" fmla="*/ 2770908 h 5680363"/>
              <a:gd name="connsiteX92-42005" fmla="*/ 1011438 w 1630849"/>
              <a:gd name="connsiteY92-42006" fmla="*/ 2923309 h 5680363"/>
              <a:gd name="connsiteX93-42007" fmla="*/ 1011438 w 1630849"/>
              <a:gd name="connsiteY93-42008" fmla="*/ 2563091 h 5680363"/>
              <a:gd name="connsiteX94-42009" fmla="*/ 775911 w 1630849"/>
              <a:gd name="connsiteY94-42010" fmla="*/ 2438401 h 5680363"/>
              <a:gd name="connsiteX95-42011" fmla="*/ 471111 w 1630849"/>
              <a:gd name="connsiteY95-42012" fmla="*/ 2175163 h 5680363"/>
              <a:gd name="connsiteX96-42013" fmla="*/ 1149984 w 1630849"/>
              <a:gd name="connsiteY96-42014" fmla="*/ 2521528 h 5680363"/>
              <a:gd name="connsiteX97-42015" fmla="*/ 1454783 w 1630849"/>
              <a:gd name="connsiteY97-42016" fmla="*/ 1870364 h 5680363"/>
              <a:gd name="connsiteX98-42017" fmla="*/ 1330092 w 1630849"/>
              <a:gd name="connsiteY98-42018" fmla="*/ 1551710 h 5680363"/>
              <a:gd name="connsiteX99-42019" fmla="*/ 1357800 w 1630849"/>
              <a:gd name="connsiteY99-42020" fmla="*/ 1316182 h 5680363"/>
              <a:gd name="connsiteX100-42021" fmla="*/ 1302383 w 1630849"/>
              <a:gd name="connsiteY100-42022" fmla="*/ 1094510 h 5680363"/>
              <a:gd name="connsiteX101-42023" fmla="*/ 997583 w 1630849"/>
              <a:gd name="connsiteY101-42024" fmla="*/ 1039091 h 5680363"/>
              <a:gd name="connsiteX102-42025" fmla="*/ 1260818 w 1630849"/>
              <a:gd name="connsiteY102-42026" fmla="*/ 1080655 h 5680363"/>
              <a:gd name="connsiteX103-42027" fmla="*/ 1399364 w 1630849"/>
              <a:gd name="connsiteY103-42028" fmla="*/ 1357746 h 5680363"/>
              <a:gd name="connsiteX104-42029" fmla="*/ 1537910 w 1630849"/>
              <a:gd name="connsiteY104-42030" fmla="*/ 1302327 h 5680363"/>
              <a:gd name="connsiteX105-42031" fmla="*/ 1399364 w 1630849"/>
              <a:gd name="connsiteY105-42032" fmla="*/ 983673 h 5680363"/>
              <a:gd name="connsiteX106-42033" fmla="*/ 1080710 w 1630849"/>
              <a:gd name="connsiteY106-42034" fmla="*/ 955964 h 5680363"/>
              <a:gd name="connsiteX107-42035" fmla="*/ 1094564 w 1630849"/>
              <a:gd name="connsiteY107-42036" fmla="*/ 858982 h 5680363"/>
              <a:gd name="connsiteX108-42037" fmla="*/ 1025291 w 1630849"/>
              <a:gd name="connsiteY108-42038" fmla="*/ 1052946 h 5680363"/>
              <a:gd name="connsiteX109-42039" fmla="*/ 1191545 w 1630849"/>
              <a:gd name="connsiteY109-42040" fmla="*/ 1634837 h 5680363"/>
              <a:gd name="connsiteX110-42041" fmla="*/ 1177692 w 1630849"/>
              <a:gd name="connsiteY110-42042" fmla="*/ 1371601 h 5680363"/>
              <a:gd name="connsiteX111-42043" fmla="*/ 914455 w 1630849"/>
              <a:gd name="connsiteY111-42044" fmla="*/ 1454727 h 5680363"/>
              <a:gd name="connsiteX112-42045" fmla="*/ 1136128 w 1630849"/>
              <a:gd name="connsiteY112-42046" fmla="*/ 1524001 h 5680363"/>
              <a:gd name="connsiteX113-42047" fmla="*/ 1066855 w 1630849"/>
              <a:gd name="connsiteY113-42048" fmla="*/ 1828801 h 5680363"/>
              <a:gd name="connsiteX114-42049" fmla="*/ 1011437 w 1630849"/>
              <a:gd name="connsiteY114-42050" fmla="*/ 2008910 h 5680363"/>
              <a:gd name="connsiteX115-42051" fmla="*/ 1066855 w 1630849"/>
              <a:gd name="connsiteY115-42052" fmla="*/ 2064328 h 5680363"/>
              <a:gd name="connsiteX116-42053" fmla="*/ 623510 w 1630849"/>
              <a:gd name="connsiteY116-42054" fmla="*/ 1524001 h 5680363"/>
              <a:gd name="connsiteX117-42055" fmla="*/ 748201 w 1630849"/>
              <a:gd name="connsiteY117-42056" fmla="*/ 1648691 h 5680363"/>
              <a:gd name="connsiteX118-42057" fmla="*/ 942166 w 1630849"/>
              <a:gd name="connsiteY118-42058" fmla="*/ 1981200 h 5680363"/>
              <a:gd name="connsiteX119-42059" fmla="*/ 1080710 w 1630849"/>
              <a:gd name="connsiteY119-42060" fmla="*/ 1745673 h 5680363"/>
              <a:gd name="connsiteX120-42061" fmla="*/ 1233110 w 1630849"/>
              <a:gd name="connsiteY120-42062" fmla="*/ 1551710 h 5680363"/>
              <a:gd name="connsiteX121-42063" fmla="*/ 1440927 w 1630849"/>
              <a:gd name="connsiteY121-42064" fmla="*/ 1690255 h 5680363"/>
              <a:gd name="connsiteX122-42065" fmla="*/ 1260818 w 1630849"/>
              <a:gd name="connsiteY122-42066" fmla="*/ 1482437 h 5680363"/>
              <a:gd name="connsiteX123-42067" fmla="*/ 1316237 w 1630849"/>
              <a:gd name="connsiteY123-42068" fmla="*/ 1468582 h 5680363"/>
              <a:gd name="connsiteX124-42069" fmla="*/ 1482493 w 1630849"/>
              <a:gd name="connsiteY124-42070" fmla="*/ 1385456 h 5680363"/>
              <a:gd name="connsiteX125-42071" fmla="*/ 1607183 w 1630849"/>
              <a:gd name="connsiteY125-42072" fmla="*/ 1634837 h 5680363"/>
              <a:gd name="connsiteX126-42073" fmla="*/ 1496346 w 1630849"/>
              <a:gd name="connsiteY126-42074" fmla="*/ 1704110 h 5680363"/>
              <a:gd name="connsiteX127-42075" fmla="*/ 1621037 w 1630849"/>
              <a:gd name="connsiteY127-42076" fmla="*/ 1676401 h 5680363"/>
              <a:gd name="connsiteX128-42077" fmla="*/ 1607184 w 1630849"/>
              <a:gd name="connsiteY128-42078" fmla="*/ 1870364 h 5680363"/>
              <a:gd name="connsiteX129-42079" fmla="*/ 997584 w 1630849"/>
              <a:gd name="connsiteY129-42080" fmla="*/ 1565565 h 5680363"/>
              <a:gd name="connsiteX130-42081" fmla="*/ 1440928 w 1630849"/>
              <a:gd name="connsiteY130-42082" fmla="*/ 1787237 h 5680363"/>
              <a:gd name="connsiteX131-42083" fmla="*/ 1260820 w 1630849"/>
              <a:gd name="connsiteY131-42084" fmla="*/ 2313710 h 5680363"/>
              <a:gd name="connsiteX132-42085" fmla="*/ 1177693 w 1630849"/>
              <a:gd name="connsiteY132-42086" fmla="*/ 2507673 h 5680363"/>
              <a:gd name="connsiteX133-42087" fmla="*/ 1053002 w 1630849"/>
              <a:gd name="connsiteY133-42088" fmla="*/ 2521528 h 5680363"/>
              <a:gd name="connsiteX134-42089" fmla="*/ 1011438 w 1630849"/>
              <a:gd name="connsiteY134-42090" fmla="*/ 3048000 h 5680363"/>
              <a:gd name="connsiteX135-42091" fmla="*/ 291002 w 1630849"/>
              <a:gd name="connsiteY135-42092" fmla="*/ 3034145 h 5680363"/>
              <a:gd name="connsiteX136-42093" fmla="*/ 235584 w 1630849"/>
              <a:gd name="connsiteY136-42094" fmla="*/ 3020290 h 5680363"/>
              <a:gd name="connsiteX137-42095" fmla="*/ 124747 w 1630849"/>
              <a:gd name="connsiteY137-42096" fmla="*/ 3006436 h 5680363"/>
              <a:gd name="connsiteX138-42097" fmla="*/ 83184 w 1630849"/>
              <a:gd name="connsiteY138-42098" fmla="*/ 2895600 h 5680363"/>
              <a:gd name="connsiteX139-42099" fmla="*/ 55474 w 1630849"/>
              <a:gd name="connsiteY139-42100" fmla="*/ 2854036 h 5680363"/>
              <a:gd name="connsiteX140-42101" fmla="*/ 69329 w 1630849"/>
              <a:gd name="connsiteY140-42102" fmla="*/ 2895600 h 5680363"/>
              <a:gd name="connsiteX141-42103" fmla="*/ 83184 w 1630849"/>
              <a:gd name="connsiteY141-42104" fmla="*/ 3255818 h 5680363"/>
              <a:gd name="connsiteX142-42105" fmla="*/ 110893 w 1630849"/>
              <a:gd name="connsiteY142-42106" fmla="*/ 3297381 h 5680363"/>
              <a:gd name="connsiteX143-42107" fmla="*/ 124747 w 1630849"/>
              <a:gd name="connsiteY143-42108" fmla="*/ 3338945 h 5680363"/>
              <a:gd name="connsiteX144-42109" fmla="*/ 138602 w 1630849"/>
              <a:gd name="connsiteY144-42110" fmla="*/ 3574472 h 5680363"/>
              <a:gd name="connsiteX145-42111" fmla="*/ 180165 w 1630849"/>
              <a:gd name="connsiteY145-42112" fmla="*/ 3657600 h 5680363"/>
              <a:gd name="connsiteX146-42113" fmla="*/ 207874 w 1630849"/>
              <a:gd name="connsiteY146-42114" fmla="*/ 3740727 h 5680363"/>
              <a:gd name="connsiteX147-42115" fmla="*/ 263293 w 1630849"/>
              <a:gd name="connsiteY147-42116" fmla="*/ 3810000 h 5680363"/>
              <a:gd name="connsiteX148-42117" fmla="*/ 401838 w 1630849"/>
              <a:gd name="connsiteY148-42118" fmla="*/ 4544290 h 5680363"/>
              <a:gd name="connsiteX149-42119" fmla="*/ 471111 w 1630849"/>
              <a:gd name="connsiteY149-42120" fmla="*/ 5583382 h 5680363"/>
              <a:gd name="connsiteX150-42121" fmla="*/ 443402 w 1630849"/>
              <a:gd name="connsiteY150-42122" fmla="*/ 5181601 h 5680363"/>
              <a:gd name="connsiteX151-42123" fmla="*/ 332565 w 1630849"/>
              <a:gd name="connsiteY151-42124" fmla="*/ 3976254 h 5680363"/>
              <a:gd name="connsiteX152-42125" fmla="*/ 207874 w 1630849"/>
              <a:gd name="connsiteY152-42126" fmla="*/ 5264727 h 5680363"/>
              <a:gd name="connsiteX153-42127" fmla="*/ 166311 w 1630849"/>
              <a:gd name="connsiteY153-42128" fmla="*/ 5541818 h 5680363"/>
              <a:gd name="connsiteX154-42129" fmla="*/ 138602 w 1630849"/>
              <a:gd name="connsiteY154-42130" fmla="*/ 5583381 h 5680363"/>
              <a:gd name="connsiteX155-42131" fmla="*/ 304856 w 1630849"/>
              <a:gd name="connsiteY155-42132" fmla="*/ 5611091 h 5680363"/>
              <a:gd name="connsiteX156-42133" fmla="*/ 706638 w 1630849"/>
              <a:gd name="connsiteY156-42134" fmla="*/ 5597237 h 5680363"/>
              <a:gd name="connsiteX157-42135" fmla="*/ 748202 w 1630849"/>
              <a:gd name="connsiteY157-42136" fmla="*/ 5389419 h 5680363"/>
              <a:gd name="connsiteX158-42137" fmla="*/ 748202 w 1630849"/>
              <a:gd name="connsiteY158-42138" fmla="*/ 3893128 h 5680363"/>
              <a:gd name="connsiteX159-42139" fmla="*/ 706638 w 1630849"/>
              <a:gd name="connsiteY159-42140" fmla="*/ 3075710 h 5680363"/>
              <a:gd name="connsiteX160-42141" fmla="*/ 845184 w 1630849"/>
              <a:gd name="connsiteY160-42142" fmla="*/ 3061855 h 5680363"/>
              <a:gd name="connsiteX161-42143" fmla="*/ 1011438 w 1630849"/>
              <a:gd name="connsiteY161-42144" fmla="*/ 3048001 h 5680363"/>
              <a:gd name="connsiteX162-42145" fmla="*/ 1053002 w 1630849"/>
              <a:gd name="connsiteY162-42146" fmla="*/ 3034146 h 5680363"/>
              <a:gd name="connsiteX163-42147" fmla="*/ 1080711 w 1630849"/>
              <a:gd name="connsiteY163-42148" fmla="*/ 3283528 h 5680363"/>
              <a:gd name="connsiteX164-42149" fmla="*/ 1149984 w 1630849"/>
              <a:gd name="connsiteY164-42150" fmla="*/ 3713020 h 5680363"/>
              <a:gd name="connsiteX165-42151" fmla="*/ 1177694 w 1630849"/>
              <a:gd name="connsiteY165-42152" fmla="*/ 4904510 h 5680363"/>
              <a:gd name="connsiteX166-42153" fmla="*/ 1094564 w 1630849"/>
              <a:gd name="connsiteY166-42154" fmla="*/ 5680363 h 5680363"/>
              <a:gd name="connsiteX0-42155" fmla="*/ 969874 w 1630849"/>
              <a:gd name="connsiteY0-42156" fmla="*/ 304800 h 5680363"/>
              <a:gd name="connsiteX1-42157" fmla="*/ 900602 w 1630849"/>
              <a:gd name="connsiteY1-42158" fmla="*/ 374072 h 5680363"/>
              <a:gd name="connsiteX2-42159" fmla="*/ 1094565 w 1630849"/>
              <a:gd name="connsiteY2-42160" fmla="*/ 277090 h 5680363"/>
              <a:gd name="connsiteX3-42161" fmla="*/ 1122274 w 1630849"/>
              <a:gd name="connsiteY3-42162" fmla="*/ 277090 h 5680363"/>
              <a:gd name="connsiteX4-42163" fmla="*/ 1025293 w 1630849"/>
              <a:gd name="connsiteY4-42164" fmla="*/ 124690 h 5680363"/>
              <a:gd name="connsiteX5-42165" fmla="*/ 956020 w 1630849"/>
              <a:gd name="connsiteY5-42166" fmla="*/ 69272 h 5680363"/>
              <a:gd name="connsiteX6-42167" fmla="*/ 831329 w 1630849"/>
              <a:gd name="connsiteY6-42168" fmla="*/ 0 h 5680363"/>
              <a:gd name="connsiteX7-42169" fmla="*/ 401838 w 1630849"/>
              <a:gd name="connsiteY7-42170" fmla="*/ 13854 h 5680363"/>
              <a:gd name="connsiteX8-42171" fmla="*/ 360274 w 1630849"/>
              <a:gd name="connsiteY8-42172" fmla="*/ 27709 h 5680363"/>
              <a:gd name="connsiteX9-42173" fmla="*/ 318711 w 1630849"/>
              <a:gd name="connsiteY9-42174" fmla="*/ 55418 h 5680363"/>
              <a:gd name="connsiteX10-42175" fmla="*/ 277147 w 1630849"/>
              <a:gd name="connsiteY10-42176" fmla="*/ 96981 h 5680363"/>
              <a:gd name="connsiteX11-42177" fmla="*/ 263293 w 1630849"/>
              <a:gd name="connsiteY11-42178" fmla="*/ 138545 h 5680363"/>
              <a:gd name="connsiteX12-42179" fmla="*/ 180165 w 1630849"/>
              <a:gd name="connsiteY12-42180" fmla="*/ 180109 h 5680363"/>
              <a:gd name="connsiteX13-42181" fmla="*/ 166311 w 1630849"/>
              <a:gd name="connsiteY13-42182" fmla="*/ 346363 h 5680363"/>
              <a:gd name="connsiteX14-42183" fmla="*/ 138602 w 1630849"/>
              <a:gd name="connsiteY14-42184" fmla="*/ 387927 h 5680363"/>
              <a:gd name="connsiteX15-42185" fmla="*/ 97038 w 1630849"/>
              <a:gd name="connsiteY15-42186" fmla="*/ 457200 h 5680363"/>
              <a:gd name="connsiteX16-42187" fmla="*/ 124747 w 1630849"/>
              <a:gd name="connsiteY16-42188" fmla="*/ 498763 h 5680363"/>
              <a:gd name="connsiteX17-42189" fmla="*/ 152456 w 1630849"/>
              <a:gd name="connsiteY17-42190" fmla="*/ 609599 h 5680363"/>
              <a:gd name="connsiteX18-42191" fmla="*/ 277148 w 1630849"/>
              <a:gd name="connsiteY18-42192" fmla="*/ 775854 h 5680363"/>
              <a:gd name="connsiteX19-42193" fmla="*/ 249438 w 1630849"/>
              <a:gd name="connsiteY19-42194" fmla="*/ 789708 h 5680363"/>
              <a:gd name="connsiteX20-42195" fmla="*/ 263293 w 1630849"/>
              <a:gd name="connsiteY20-42196" fmla="*/ 748145 h 5680363"/>
              <a:gd name="connsiteX21-42197" fmla="*/ 374129 w 1630849"/>
              <a:gd name="connsiteY21-42198" fmla="*/ 872836 h 5680363"/>
              <a:gd name="connsiteX22-42199" fmla="*/ 387984 w 1630849"/>
              <a:gd name="connsiteY22-42200" fmla="*/ 942109 h 5680363"/>
              <a:gd name="connsiteX23-42201" fmla="*/ 443401 w 1630849"/>
              <a:gd name="connsiteY23-42202" fmla="*/ 803564 h 5680363"/>
              <a:gd name="connsiteX24-42203" fmla="*/ 415692 w 1630849"/>
              <a:gd name="connsiteY24-42204" fmla="*/ 762001 h 5680363"/>
              <a:gd name="connsiteX25-42205" fmla="*/ 568092 w 1630849"/>
              <a:gd name="connsiteY25-42206" fmla="*/ 637310 h 5680363"/>
              <a:gd name="connsiteX26-42207" fmla="*/ 609655 w 1630849"/>
              <a:gd name="connsiteY26-42208" fmla="*/ 360219 h 5680363"/>
              <a:gd name="connsiteX27-42209" fmla="*/ 775910 w 1630849"/>
              <a:gd name="connsiteY27-42210" fmla="*/ 415637 h 5680363"/>
              <a:gd name="connsiteX28-42211" fmla="*/ 1080710 w 1630849"/>
              <a:gd name="connsiteY28-42212" fmla="*/ 290946 h 5680363"/>
              <a:gd name="connsiteX29-42213" fmla="*/ 1025293 w 1630849"/>
              <a:gd name="connsiteY29-42214" fmla="*/ 152399 h 5680363"/>
              <a:gd name="connsiteX30-42215" fmla="*/ 1011437 w 1630849"/>
              <a:gd name="connsiteY30-42216" fmla="*/ 360219 h 5680363"/>
              <a:gd name="connsiteX31-42217" fmla="*/ 1039146 w 1630849"/>
              <a:gd name="connsiteY31-42218" fmla="*/ 623455 h 5680363"/>
              <a:gd name="connsiteX32-42219" fmla="*/ 1080709 w 1630849"/>
              <a:gd name="connsiteY32-42220" fmla="*/ 845128 h 5680363"/>
              <a:gd name="connsiteX33-42221" fmla="*/ 928310 w 1630849"/>
              <a:gd name="connsiteY33-42222" fmla="*/ 886691 h 5680363"/>
              <a:gd name="connsiteX34-42223" fmla="*/ 1108419 w 1630849"/>
              <a:gd name="connsiteY34-42224" fmla="*/ 955964 h 5680363"/>
              <a:gd name="connsiteX35-42225" fmla="*/ 789764 w 1630849"/>
              <a:gd name="connsiteY35-42226" fmla="*/ 1066801 h 5680363"/>
              <a:gd name="connsiteX36-42227" fmla="*/ 775909 w 1630849"/>
              <a:gd name="connsiteY36-42228" fmla="*/ 1163782 h 5680363"/>
              <a:gd name="connsiteX37-42229" fmla="*/ 1025292 w 1630849"/>
              <a:gd name="connsiteY37-42230" fmla="*/ 1011382 h 5680363"/>
              <a:gd name="connsiteX38-42231" fmla="*/ 1066855 w 1630849"/>
              <a:gd name="connsiteY38-42232" fmla="*/ 845127 h 5680363"/>
              <a:gd name="connsiteX39-42233" fmla="*/ 1011437 w 1630849"/>
              <a:gd name="connsiteY39-42234" fmla="*/ 568037 h 5680363"/>
              <a:gd name="connsiteX40-42235" fmla="*/ 1025292 w 1630849"/>
              <a:gd name="connsiteY40-42236" fmla="*/ 332510 h 5680363"/>
              <a:gd name="connsiteX41-42237" fmla="*/ 734346 w 1630849"/>
              <a:gd name="connsiteY41-42238" fmla="*/ 429491 h 5680363"/>
              <a:gd name="connsiteX42-42239" fmla="*/ 595801 w 1630849"/>
              <a:gd name="connsiteY42-42240" fmla="*/ 346364 h 5680363"/>
              <a:gd name="connsiteX43-42241" fmla="*/ 554237 w 1630849"/>
              <a:gd name="connsiteY43-42242" fmla="*/ 665019 h 5680363"/>
              <a:gd name="connsiteX44-42243" fmla="*/ 568092 w 1630849"/>
              <a:gd name="connsiteY44-42244" fmla="*/ 678873 h 5680363"/>
              <a:gd name="connsiteX45-42245" fmla="*/ 415692 w 1630849"/>
              <a:gd name="connsiteY45-42246" fmla="*/ 665019 h 5680363"/>
              <a:gd name="connsiteX46-42247" fmla="*/ 415692 w 1630849"/>
              <a:gd name="connsiteY46-42248" fmla="*/ 1052946 h 5680363"/>
              <a:gd name="connsiteX47-42249" fmla="*/ 346420 w 1630849"/>
              <a:gd name="connsiteY47-42250" fmla="*/ 1163782 h 5680363"/>
              <a:gd name="connsiteX48-42251" fmla="*/ 498820 w 1630849"/>
              <a:gd name="connsiteY48-42252" fmla="*/ 1094509 h 5680363"/>
              <a:gd name="connsiteX49-42253" fmla="*/ 609656 w 1630849"/>
              <a:gd name="connsiteY49-42254" fmla="*/ 1108363 h 5680363"/>
              <a:gd name="connsiteX50-42255" fmla="*/ 692784 w 1630849"/>
              <a:gd name="connsiteY50-42256" fmla="*/ 1136072 h 5680363"/>
              <a:gd name="connsiteX51-42257" fmla="*/ 734347 w 1630849"/>
              <a:gd name="connsiteY51-42258" fmla="*/ 1163781 h 5680363"/>
              <a:gd name="connsiteX52-42259" fmla="*/ 817474 w 1630849"/>
              <a:gd name="connsiteY52-42260" fmla="*/ 1191490 h 5680363"/>
              <a:gd name="connsiteX53-42261" fmla="*/ 845184 w 1630849"/>
              <a:gd name="connsiteY53-42262" fmla="*/ 1219200 h 5680363"/>
              <a:gd name="connsiteX54-42263" fmla="*/ 886747 w 1630849"/>
              <a:gd name="connsiteY54-42264" fmla="*/ 1233054 h 5680363"/>
              <a:gd name="connsiteX55-42265" fmla="*/ 1094565 w 1630849"/>
              <a:gd name="connsiteY55-42266" fmla="*/ 1967344 h 5680363"/>
              <a:gd name="connsiteX56-42267" fmla="*/ 942164 w 1630849"/>
              <a:gd name="connsiteY56-42268" fmla="*/ 1454728 h 5680363"/>
              <a:gd name="connsiteX57-42269" fmla="*/ 789765 w 1630849"/>
              <a:gd name="connsiteY57-42270" fmla="*/ 1288472 h 5680363"/>
              <a:gd name="connsiteX58-42271" fmla="*/ 775911 w 1630849"/>
              <a:gd name="connsiteY58-42272" fmla="*/ 1316181 h 5680363"/>
              <a:gd name="connsiteX59-42273" fmla="*/ 581948 w 1630849"/>
              <a:gd name="connsiteY59-42274" fmla="*/ 1274618 h 5680363"/>
              <a:gd name="connsiteX60-42275" fmla="*/ 443402 w 1630849"/>
              <a:gd name="connsiteY60-42276" fmla="*/ 1246909 h 5680363"/>
              <a:gd name="connsiteX61-42277" fmla="*/ 249438 w 1630849"/>
              <a:gd name="connsiteY61-42278" fmla="*/ 1288472 h 5680363"/>
              <a:gd name="connsiteX62-42279" fmla="*/ 360274 w 1630849"/>
              <a:gd name="connsiteY62-42280" fmla="*/ 1191490 h 5680363"/>
              <a:gd name="connsiteX63-42281" fmla="*/ 387983 w 1630849"/>
              <a:gd name="connsiteY63-42282" fmla="*/ 1136072 h 5680363"/>
              <a:gd name="connsiteX64-42283" fmla="*/ 263293 w 1630849"/>
              <a:gd name="connsiteY64-42284" fmla="*/ 1288472 h 5680363"/>
              <a:gd name="connsiteX65-42285" fmla="*/ 207874 w 1630849"/>
              <a:gd name="connsiteY65-42286" fmla="*/ 1371600 h 5680363"/>
              <a:gd name="connsiteX66-42287" fmla="*/ 180165 w 1630849"/>
              <a:gd name="connsiteY66-42288" fmla="*/ 1468581 h 5680363"/>
              <a:gd name="connsiteX67-42289" fmla="*/ 124747 w 1630849"/>
              <a:gd name="connsiteY67-42290" fmla="*/ 1551709 h 5680363"/>
              <a:gd name="connsiteX68-42291" fmla="*/ 69329 w 1630849"/>
              <a:gd name="connsiteY68-42292" fmla="*/ 1717963 h 5680363"/>
              <a:gd name="connsiteX69-42293" fmla="*/ 55474 w 1630849"/>
              <a:gd name="connsiteY69-42294" fmla="*/ 1759527 h 5680363"/>
              <a:gd name="connsiteX70-42295" fmla="*/ 41620 w 1630849"/>
              <a:gd name="connsiteY70-42296" fmla="*/ 1801090 h 5680363"/>
              <a:gd name="connsiteX71-42297" fmla="*/ 27765 w 1630849"/>
              <a:gd name="connsiteY71-42298" fmla="*/ 2064327 h 5680363"/>
              <a:gd name="connsiteX72-42299" fmla="*/ 13911 w 1630849"/>
              <a:gd name="connsiteY72-42300" fmla="*/ 2105890 h 5680363"/>
              <a:gd name="connsiteX73-42301" fmla="*/ 69328 w 1630849"/>
              <a:gd name="connsiteY73-42302" fmla="*/ 2576946 h 5680363"/>
              <a:gd name="connsiteX74-42303" fmla="*/ 56 w 1630849"/>
              <a:gd name="connsiteY74-42304" fmla="*/ 2798618 h 5680363"/>
              <a:gd name="connsiteX75-42305" fmla="*/ 13911 w 1630849"/>
              <a:gd name="connsiteY75-42306" fmla="*/ 2840181 h 5680363"/>
              <a:gd name="connsiteX76-42307" fmla="*/ 83184 w 1630849"/>
              <a:gd name="connsiteY76-42308" fmla="*/ 2854036 h 5680363"/>
              <a:gd name="connsiteX77-42309" fmla="*/ 138602 w 1630849"/>
              <a:gd name="connsiteY77-42310" fmla="*/ 2867890 h 5680363"/>
              <a:gd name="connsiteX78-42311" fmla="*/ 221729 w 1630849"/>
              <a:gd name="connsiteY78-42312" fmla="*/ 2840181 h 5680363"/>
              <a:gd name="connsiteX79-42313" fmla="*/ 277147 w 1630849"/>
              <a:gd name="connsiteY79-42314" fmla="*/ 2812472 h 5680363"/>
              <a:gd name="connsiteX80-42315" fmla="*/ 332565 w 1630849"/>
              <a:gd name="connsiteY80-42316" fmla="*/ 2798618 h 5680363"/>
              <a:gd name="connsiteX81-42317" fmla="*/ 457256 w 1630849"/>
              <a:gd name="connsiteY81-42318" fmla="*/ 2770909 h 5680363"/>
              <a:gd name="connsiteX82-42319" fmla="*/ 471111 w 1630849"/>
              <a:gd name="connsiteY82-42320" fmla="*/ 2729345 h 5680363"/>
              <a:gd name="connsiteX83-42321" fmla="*/ 387984 w 1630849"/>
              <a:gd name="connsiteY83-42322" fmla="*/ 2729345 h 5680363"/>
              <a:gd name="connsiteX84-42323" fmla="*/ 277147 w 1630849"/>
              <a:gd name="connsiteY84-42324" fmla="*/ 2812472 h 5680363"/>
              <a:gd name="connsiteX85-42325" fmla="*/ 221729 w 1630849"/>
              <a:gd name="connsiteY85-42326" fmla="*/ 2895600 h 5680363"/>
              <a:gd name="connsiteX86-42327" fmla="*/ 249438 w 1630849"/>
              <a:gd name="connsiteY86-42328" fmla="*/ 2937163 h 5680363"/>
              <a:gd name="connsiteX87-42329" fmla="*/ 332565 w 1630849"/>
              <a:gd name="connsiteY87-42330" fmla="*/ 2964872 h 5680363"/>
              <a:gd name="connsiteX88-42331" fmla="*/ 512674 w 1630849"/>
              <a:gd name="connsiteY88-42332" fmla="*/ 2951018 h 5680363"/>
              <a:gd name="connsiteX89-42333" fmla="*/ 637365 w 1630849"/>
              <a:gd name="connsiteY89-42334" fmla="*/ 2881746 h 5680363"/>
              <a:gd name="connsiteX90-42335" fmla="*/ 845184 w 1630849"/>
              <a:gd name="connsiteY90-42336" fmla="*/ 2909454 h 5680363"/>
              <a:gd name="connsiteX91-42337" fmla="*/ 623510 w 1630849"/>
              <a:gd name="connsiteY91-42338" fmla="*/ 2770908 h 5680363"/>
              <a:gd name="connsiteX92-42339" fmla="*/ 1011438 w 1630849"/>
              <a:gd name="connsiteY92-42340" fmla="*/ 2923309 h 5680363"/>
              <a:gd name="connsiteX93-42341" fmla="*/ 1011438 w 1630849"/>
              <a:gd name="connsiteY93-42342" fmla="*/ 2563091 h 5680363"/>
              <a:gd name="connsiteX94-42343" fmla="*/ 775911 w 1630849"/>
              <a:gd name="connsiteY94-42344" fmla="*/ 2438401 h 5680363"/>
              <a:gd name="connsiteX95-42345" fmla="*/ 471111 w 1630849"/>
              <a:gd name="connsiteY95-42346" fmla="*/ 2175163 h 5680363"/>
              <a:gd name="connsiteX96-42347" fmla="*/ 1149984 w 1630849"/>
              <a:gd name="connsiteY96-42348" fmla="*/ 2521528 h 5680363"/>
              <a:gd name="connsiteX97-42349" fmla="*/ 1454783 w 1630849"/>
              <a:gd name="connsiteY97-42350" fmla="*/ 1870364 h 5680363"/>
              <a:gd name="connsiteX98-42351" fmla="*/ 1330092 w 1630849"/>
              <a:gd name="connsiteY98-42352" fmla="*/ 1551710 h 5680363"/>
              <a:gd name="connsiteX99-42353" fmla="*/ 1357800 w 1630849"/>
              <a:gd name="connsiteY99-42354" fmla="*/ 1316182 h 5680363"/>
              <a:gd name="connsiteX100-42355" fmla="*/ 1302383 w 1630849"/>
              <a:gd name="connsiteY100-42356" fmla="*/ 1094510 h 5680363"/>
              <a:gd name="connsiteX101-42357" fmla="*/ 997583 w 1630849"/>
              <a:gd name="connsiteY101-42358" fmla="*/ 1039091 h 5680363"/>
              <a:gd name="connsiteX102-42359" fmla="*/ 1260818 w 1630849"/>
              <a:gd name="connsiteY102-42360" fmla="*/ 1080655 h 5680363"/>
              <a:gd name="connsiteX103-42361" fmla="*/ 1399364 w 1630849"/>
              <a:gd name="connsiteY103-42362" fmla="*/ 1357746 h 5680363"/>
              <a:gd name="connsiteX104-42363" fmla="*/ 1537910 w 1630849"/>
              <a:gd name="connsiteY104-42364" fmla="*/ 1302327 h 5680363"/>
              <a:gd name="connsiteX105-42365" fmla="*/ 1399364 w 1630849"/>
              <a:gd name="connsiteY105-42366" fmla="*/ 983673 h 5680363"/>
              <a:gd name="connsiteX106-42367" fmla="*/ 1080710 w 1630849"/>
              <a:gd name="connsiteY106-42368" fmla="*/ 955964 h 5680363"/>
              <a:gd name="connsiteX107-42369" fmla="*/ 1094564 w 1630849"/>
              <a:gd name="connsiteY107-42370" fmla="*/ 858982 h 5680363"/>
              <a:gd name="connsiteX108-42371" fmla="*/ 1025291 w 1630849"/>
              <a:gd name="connsiteY108-42372" fmla="*/ 1052946 h 5680363"/>
              <a:gd name="connsiteX109-42373" fmla="*/ 1191545 w 1630849"/>
              <a:gd name="connsiteY109-42374" fmla="*/ 1634837 h 5680363"/>
              <a:gd name="connsiteX110-42375" fmla="*/ 1177692 w 1630849"/>
              <a:gd name="connsiteY110-42376" fmla="*/ 1371601 h 5680363"/>
              <a:gd name="connsiteX111-42377" fmla="*/ 914455 w 1630849"/>
              <a:gd name="connsiteY111-42378" fmla="*/ 1454727 h 5680363"/>
              <a:gd name="connsiteX112-42379" fmla="*/ 1136128 w 1630849"/>
              <a:gd name="connsiteY112-42380" fmla="*/ 1524001 h 5680363"/>
              <a:gd name="connsiteX113-42381" fmla="*/ 1066855 w 1630849"/>
              <a:gd name="connsiteY113-42382" fmla="*/ 1828801 h 5680363"/>
              <a:gd name="connsiteX114-42383" fmla="*/ 1011437 w 1630849"/>
              <a:gd name="connsiteY114-42384" fmla="*/ 2008910 h 5680363"/>
              <a:gd name="connsiteX115-42385" fmla="*/ 1066855 w 1630849"/>
              <a:gd name="connsiteY115-42386" fmla="*/ 2064328 h 5680363"/>
              <a:gd name="connsiteX116-42387" fmla="*/ 623510 w 1630849"/>
              <a:gd name="connsiteY116-42388" fmla="*/ 1524001 h 5680363"/>
              <a:gd name="connsiteX117-42389" fmla="*/ 748201 w 1630849"/>
              <a:gd name="connsiteY117-42390" fmla="*/ 1648691 h 5680363"/>
              <a:gd name="connsiteX118-42391" fmla="*/ 942166 w 1630849"/>
              <a:gd name="connsiteY118-42392" fmla="*/ 1981200 h 5680363"/>
              <a:gd name="connsiteX119-42393" fmla="*/ 1080710 w 1630849"/>
              <a:gd name="connsiteY119-42394" fmla="*/ 1745673 h 5680363"/>
              <a:gd name="connsiteX120-42395" fmla="*/ 1233110 w 1630849"/>
              <a:gd name="connsiteY120-42396" fmla="*/ 1551710 h 5680363"/>
              <a:gd name="connsiteX121-42397" fmla="*/ 1440927 w 1630849"/>
              <a:gd name="connsiteY121-42398" fmla="*/ 1690255 h 5680363"/>
              <a:gd name="connsiteX122-42399" fmla="*/ 1260818 w 1630849"/>
              <a:gd name="connsiteY122-42400" fmla="*/ 1482437 h 5680363"/>
              <a:gd name="connsiteX123-42401" fmla="*/ 1316237 w 1630849"/>
              <a:gd name="connsiteY123-42402" fmla="*/ 1468582 h 5680363"/>
              <a:gd name="connsiteX124-42403" fmla="*/ 1482493 w 1630849"/>
              <a:gd name="connsiteY124-42404" fmla="*/ 1385456 h 5680363"/>
              <a:gd name="connsiteX125-42405" fmla="*/ 1607183 w 1630849"/>
              <a:gd name="connsiteY125-42406" fmla="*/ 1634837 h 5680363"/>
              <a:gd name="connsiteX126-42407" fmla="*/ 1496346 w 1630849"/>
              <a:gd name="connsiteY126-42408" fmla="*/ 1704110 h 5680363"/>
              <a:gd name="connsiteX127-42409" fmla="*/ 1621037 w 1630849"/>
              <a:gd name="connsiteY127-42410" fmla="*/ 1676401 h 5680363"/>
              <a:gd name="connsiteX128-42411" fmla="*/ 1607184 w 1630849"/>
              <a:gd name="connsiteY128-42412" fmla="*/ 1870364 h 5680363"/>
              <a:gd name="connsiteX129-42413" fmla="*/ 997584 w 1630849"/>
              <a:gd name="connsiteY129-42414" fmla="*/ 1565565 h 5680363"/>
              <a:gd name="connsiteX130-42415" fmla="*/ 1440928 w 1630849"/>
              <a:gd name="connsiteY130-42416" fmla="*/ 1787237 h 5680363"/>
              <a:gd name="connsiteX131-42417" fmla="*/ 1260820 w 1630849"/>
              <a:gd name="connsiteY131-42418" fmla="*/ 2313710 h 5680363"/>
              <a:gd name="connsiteX132-42419" fmla="*/ 1177693 w 1630849"/>
              <a:gd name="connsiteY132-42420" fmla="*/ 2507673 h 5680363"/>
              <a:gd name="connsiteX133-42421" fmla="*/ 1053002 w 1630849"/>
              <a:gd name="connsiteY133-42422" fmla="*/ 2521528 h 5680363"/>
              <a:gd name="connsiteX134-42423" fmla="*/ 1011438 w 1630849"/>
              <a:gd name="connsiteY134-42424" fmla="*/ 3048000 h 5680363"/>
              <a:gd name="connsiteX135-42425" fmla="*/ 291002 w 1630849"/>
              <a:gd name="connsiteY135-42426" fmla="*/ 3034145 h 5680363"/>
              <a:gd name="connsiteX136-42427" fmla="*/ 235584 w 1630849"/>
              <a:gd name="connsiteY136-42428" fmla="*/ 3020290 h 5680363"/>
              <a:gd name="connsiteX137-42429" fmla="*/ 124747 w 1630849"/>
              <a:gd name="connsiteY137-42430" fmla="*/ 3006436 h 5680363"/>
              <a:gd name="connsiteX138-42431" fmla="*/ 83184 w 1630849"/>
              <a:gd name="connsiteY138-42432" fmla="*/ 2895600 h 5680363"/>
              <a:gd name="connsiteX139-42433" fmla="*/ 55474 w 1630849"/>
              <a:gd name="connsiteY139-42434" fmla="*/ 2854036 h 5680363"/>
              <a:gd name="connsiteX140-42435" fmla="*/ 69329 w 1630849"/>
              <a:gd name="connsiteY140-42436" fmla="*/ 2895600 h 5680363"/>
              <a:gd name="connsiteX141-42437" fmla="*/ 83184 w 1630849"/>
              <a:gd name="connsiteY141-42438" fmla="*/ 3255818 h 5680363"/>
              <a:gd name="connsiteX142-42439" fmla="*/ 110893 w 1630849"/>
              <a:gd name="connsiteY142-42440" fmla="*/ 3297381 h 5680363"/>
              <a:gd name="connsiteX143-42441" fmla="*/ 124747 w 1630849"/>
              <a:gd name="connsiteY143-42442" fmla="*/ 3338945 h 5680363"/>
              <a:gd name="connsiteX144-42443" fmla="*/ 138602 w 1630849"/>
              <a:gd name="connsiteY144-42444" fmla="*/ 3574472 h 5680363"/>
              <a:gd name="connsiteX145-42445" fmla="*/ 180165 w 1630849"/>
              <a:gd name="connsiteY145-42446" fmla="*/ 3657600 h 5680363"/>
              <a:gd name="connsiteX146-42447" fmla="*/ 207874 w 1630849"/>
              <a:gd name="connsiteY146-42448" fmla="*/ 3740727 h 5680363"/>
              <a:gd name="connsiteX147-42449" fmla="*/ 263293 w 1630849"/>
              <a:gd name="connsiteY147-42450" fmla="*/ 3810000 h 5680363"/>
              <a:gd name="connsiteX148-42451" fmla="*/ 401838 w 1630849"/>
              <a:gd name="connsiteY148-42452" fmla="*/ 4544290 h 5680363"/>
              <a:gd name="connsiteX149-42453" fmla="*/ 471111 w 1630849"/>
              <a:gd name="connsiteY149-42454" fmla="*/ 5583382 h 5680363"/>
              <a:gd name="connsiteX150-42455" fmla="*/ 443402 w 1630849"/>
              <a:gd name="connsiteY150-42456" fmla="*/ 5181601 h 5680363"/>
              <a:gd name="connsiteX151-42457" fmla="*/ 332565 w 1630849"/>
              <a:gd name="connsiteY151-42458" fmla="*/ 3976254 h 5680363"/>
              <a:gd name="connsiteX152-42459" fmla="*/ 207874 w 1630849"/>
              <a:gd name="connsiteY152-42460" fmla="*/ 5264727 h 5680363"/>
              <a:gd name="connsiteX153-42461" fmla="*/ 166311 w 1630849"/>
              <a:gd name="connsiteY153-42462" fmla="*/ 5541818 h 5680363"/>
              <a:gd name="connsiteX154-42463" fmla="*/ 138602 w 1630849"/>
              <a:gd name="connsiteY154-42464" fmla="*/ 5583381 h 5680363"/>
              <a:gd name="connsiteX155-42465" fmla="*/ 304856 w 1630849"/>
              <a:gd name="connsiteY155-42466" fmla="*/ 5611091 h 5680363"/>
              <a:gd name="connsiteX156-42467" fmla="*/ 706638 w 1630849"/>
              <a:gd name="connsiteY156-42468" fmla="*/ 5597237 h 5680363"/>
              <a:gd name="connsiteX157-42469" fmla="*/ 748202 w 1630849"/>
              <a:gd name="connsiteY157-42470" fmla="*/ 5389419 h 5680363"/>
              <a:gd name="connsiteX158-42471" fmla="*/ 748202 w 1630849"/>
              <a:gd name="connsiteY158-42472" fmla="*/ 3893128 h 5680363"/>
              <a:gd name="connsiteX159-42473" fmla="*/ 706638 w 1630849"/>
              <a:gd name="connsiteY159-42474" fmla="*/ 3075710 h 5680363"/>
              <a:gd name="connsiteX160-42475" fmla="*/ 845184 w 1630849"/>
              <a:gd name="connsiteY160-42476" fmla="*/ 3061855 h 5680363"/>
              <a:gd name="connsiteX161-42477" fmla="*/ 1011438 w 1630849"/>
              <a:gd name="connsiteY161-42478" fmla="*/ 3048001 h 5680363"/>
              <a:gd name="connsiteX162-42479" fmla="*/ 1053002 w 1630849"/>
              <a:gd name="connsiteY162-42480" fmla="*/ 3034146 h 5680363"/>
              <a:gd name="connsiteX163-42481" fmla="*/ 1080711 w 1630849"/>
              <a:gd name="connsiteY163-42482" fmla="*/ 3283528 h 5680363"/>
              <a:gd name="connsiteX164-42483" fmla="*/ 1149984 w 1630849"/>
              <a:gd name="connsiteY164-42484" fmla="*/ 3713020 h 5680363"/>
              <a:gd name="connsiteX165-42485" fmla="*/ 1177694 w 1630849"/>
              <a:gd name="connsiteY165-42486" fmla="*/ 4904510 h 5680363"/>
              <a:gd name="connsiteX166-42487" fmla="*/ 1094564 w 1630849"/>
              <a:gd name="connsiteY166-42488" fmla="*/ 5680363 h 5680363"/>
              <a:gd name="connsiteX0-42489" fmla="*/ 969874 w 1630849"/>
              <a:gd name="connsiteY0-42490" fmla="*/ 304800 h 5680363"/>
              <a:gd name="connsiteX1-42491" fmla="*/ 900602 w 1630849"/>
              <a:gd name="connsiteY1-42492" fmla="*/ 374072 h 5680363"/>
              <a:gd name="connsiteX2-42493" fmla="*/ 1094565 w 1630849"/>
              <a:gd name="connsiteY2-42494" fmla="*/ 277090 h 5680363"/>
              <a:gd name="connsiteX3-42495" fmla="*/ 1122274 w 1630849"/>
              <a:gd name="connsiteY3-42496" fmla="*/ 277090 h 5680363"/>
              <a:gd name="connsiteX4-42497" fmla="*/ 1025293 w 1630849"/>
              <a:gd name="connsiteY4-42498" fmla="*/ 124690 h 5680363"/>
              <a:gd name="connsiteX5-42499" fmla="*/ 956020 w 1630849"/>
              <a:gd name="connsiteY5-42500" fmla="*/ 69272 h 5680363"/>
              <a:gd name="connsiteX6-42501" fmla="*/ 831329 w 1630849"/>
              <a:gd name="connsiteY6-42502" fmla="*/ 0 h 5680363"/>
              <a:gd name="connsiteX7-42503" fmla="*/ 401838 w 1630849"/>
              <a:gd name="connsiteY7-42504" fmla="*/ 13854 h 5680363"/>
              <a:gd name="connsiteX8-42505" fmla="*/ 360274 w 1630849"/>
              <a:gd name="connsiteY8-42506" fmla="*/ 27709 h 5680363"/>
              <a:gd name="connsiteX9-42507" fmla="*/ 318711 w 1630849"/>
              <a:gd name="connsiteY9-42508" fmla="*/ 55418 h 5680363"/>
              <a:gd name="connsiteX10-42509" fmla="*/ 277147 w 1630849"/>
              <a:gd name="connsiteY10-42510" fmla="*/ 96981 h 5680363"/>
              <a:gd name="connsiteX11-42511" fmla="*/ 263293 w 1630849"/>
              <a:gd name="connsiteY11-42512" fmla="*/ 138545 h 5680363"/>
              <a:gd name="connsiteX12-42513" fmla="*/ 180165 w 1630849"/>
              <a:gd name="connsiteY12-42514" fmla="*/ 180109 h 5680363"/>
              <a:gd name="connsiteX13-42515" fmla="*/ 166311 w 1630849"/>
              <a:gd name="connsiteY13-42516" fmla="*/ 346363 h 5680363"/>
              <a:gd name="connsiteX14-42517" fmla="*/ 138602 w 1630849"/>
              <a:gd name="connsiteY14-42518" fmla="*/ 387927 h 5680363"/>
              <a:gd name="connsiteX15-42519" fmla="*/ 97038 w 1630849"/>
              <a:gd name="connsiteY15-42520" fmla="*/ 457200 h 5680363"/>
              <a:gd name="connsiteX16-42521" fmla="*/ 124747 w 1630849"/>
              <a:gd name="connsiteY16-42522" fmla="*/ 498763 h 5680363"/>
              <a:gd name="connsiteX17-42523" fmla="*/ 152456 w 1630849"/>
              <a:gd name="connsiteY17-42524" fmla="*/ 609599 h 5680363"/>
              <a:gd name="connsiteX18-42525" fmla="*/ 277148 w 1630849"/>
              <a:gd name="connsiteY18-42526" fmla="*/ 775854 h 5680363"/>
              <a:gd name="connsiteX19-42527" fmla="*/ 249438 w 1630849"/>
              <a:gd name="connsiteY19-42528" fmla="*/ 789708 h 5680363"/>
              <a:gd name="connsiteX20-42529" fmla="*/ 263293 w 1630849"/>
              <a:gd name="connsiteY20-42530" fmla="*/ 748145 h 5680363"/>
              <a:gd name="connsiteX21-42531" fmla="*/ 374129 w 1630849"/>
              <a:gd name="connsiteY21-42532" fmla="*/ 872836 h 5680363"/>
              <a:gd name="connsiteX22-42533" fmla="*/ 387984 w 1630849"/>
              <a:gd name="connsiteY22-42534" fmla="*/ 942109 h 5680363"/>
              <a:gd name="connsiteX23-42535" fmla="*/ 443401 w 1630849"/>
              <a:gd name="connsiteY23-42536" fmla="*/ 803564 h 5680363"/>
              <a:gd name="connsiteX24-42537" fmla="*/ 415692 w 1630849"/>
              <a:gd name="connsiteY24-42538" fmla="*/ 762001 h 5680363"/>
              <a:gd name="connsiteX25-42539" fmla="*/ 568092 w 1630849"/>
              <a:gd name="connsiteY25-42540" fmla="*/ 637310 h 5680363"/>
              <a:gd name="connsiteX26-42541" fmla="*/ 609655 w 1630849"/>
              <a:gd name="connsiteY26-42542" fmla="*/ 360219 h 5680363"/>
              <a:gd name="connsiteX27-42543" fmla="*/ 775910 w 1630849"/>
              <a:gd name="connsiteY27-42544" fmla="*/ 415637 h 5680363"/>
              <a:gd name="connsiteX28-42545" fmla="*/ 1080710 w 1630849"/>
              <a:gd name="connsiteY28-42546" fmla="*/ 290946 h 5680363"/>
              <a:gd name="connsiteX29-42547" fmla="*/ 1025293 w 1630849"/>
              <a:gd name="connsiteY29-42548" fmla="*/ 152399 h 5680363"/>
              <a:gd name="connsiteX30-42549" fmla="*/ 1011437 w 1630849"/>
              <a:gd name="connsiteY30-42550" fmla="*/ 360219 h 5680363"/>
              <a:gd name="connsiteX31-42551" fmla="*/ 1039146 w 1630849"/>
              <a:gd name="connsiteY31-42552" fmla="*/ 623455 h 5680363"/>
              <a:gd name="connsiteX32-42553" fmla="*/ 1080709 w 1630849"/>
              <a:gd name="connsiteY32-42554" fmla="*/ 845128 h 5680363"/>
              <a:gd name="connsiteX33-42555" fmla="*/ 928310 w 1630849"/>
              <a:gd name="connsiteY33-42556" fmla="*/ 886691 h 5680363"/>
              <a:gd name="connsiteX34-42557" fmla="*/ 1108419 w 1630849"/>
              <a:gd name="connsiteY34-42558" fmla="*/ 955964 h 5680363"/>
              <a:gd name="connsiteX35-42559" fmla="*/ 789764 w 1630849"/>
              <a:gd name="connsiteY35-42560" fmla="*/ 1066801 h 5680363"/>
              <a:gd name="connsiteX36-42561" fmla="*/ 775909 w 1630849"/>
              <a:gd name="connsiteY36-42562" fmla="*/ 1163782 h 5680363"/>
              <a:gd name="connsiteX37-42563" fmla="*/ 1025292 w 1630849"/>
              <a:gd name="connsiteY37-42564" fmla="*/ 1011382 h 5680363"/>
              <a:gd name="connsiteX38-42565" fmla="*/ 1066855 w 1630849"/>
              <a:gd name="connsiteY38-42566" fmla="*/ 845127 h 5680363"/>
              <a:gd name="connsiteX39-42567" fmla="*/ 1011437 w 1630849"/>
              <a:gd name="connsiteY39-42568" fmla="*/ 568037 h 5680363"/>
              <a:gd name="connsiteX40-42569" fmla="*/ 1025292 w 1630849"/>
              <a:gd name="connsiteY40-42570" fmla="*/ 332510 h 5680363"/>
              <a:gd name="connsiteX41-42571" fmla="*/ 734346 w 1630849"/>
              <a:gd name="connsiteY41-42572" fmla="*/ 429491 h 5680363"/>
              <a:gd name="connsiteX42-42573" fmla="*/ 595801 w 1630849"/>
              <a:gd name="connsiteY42-42574" fmla="*/ 346364 h 5680363"/>
              <a:gd name="connsiteX43-42575" fmla="*/ 554237 w 1630849"/>
              <a:gd name="connsiteY43-42576" fmla="*/ 665019 h 5680363"/>
              <a:gd name="connsiteX44-42577" fmla="*/ 568092 w 1630849"/>
              <a:gd name="connsiteY44-42578" fmla="*/ 678873 h 5680363"/>
              <a:gd name="connsiteX45-42579" fmla="*/ 415692 w 1630849"/>
              <a:gd name="connsiteY45-42580" fmla="*/ 665019 h 5680363"/>
              <a:gd name="connsiteX46-42581" fmla="*/ 415692 w 1630849"/>
              <a:gd name="connsiteY46-42582" fmla="*/ 1052946 h 5680363"/>
              <a:gd name="connsiteX47-42583" fmla="*/ 346420 w 1630849"/>
              <a:gd name="connsiteY47-42584" fmla="*/ 1163782 h 5680363"/>
              <a:gd name="connsiteX48-42585" fmla="*/ 498820 w 1630849"/>
              <a:gd name="connsiteY48-42586" fmla="*/ 1094509 h 5680363"/>
              <a:gd name="connsiteX49-42587" fmla="*/ 609656 w 1630849"/>
              <a:gd name="connsiteY49-42588" fmla="*/ 1108363 h 5680363"/>
              <a:gd name="connsiteX50-42589" fmla="*/ 692784 w 1630849"/>
              <a:gd name="connsiteY50-42590" fmla="*/ 1136072 h 5680363"/>
              <a:gd name="connsiteX51-42591" fmla="*/ 734347 w 1630849"/>
              <a:gd name="connsiteY51-42592" fmla="*/ 1163781 h 5680363"/>
              <a:gd name="connsiteX52-42593" fmla="*/ 817474 w 1630849"/>
              <a:gd name="connsiteY52-42594" fmla="*/ 1191490 h 5680363"/>
              <a:gd name="connsiteX53-42595" fmla="*/ 845184 w 1630849"/>
              <a:gd name="connsiteY53-42596" fmla="*/ 1219200 h 5680363"/>
              <a:gd name="connsiteX54-42597" fmla="*/ 886747 w 1630849"/>
              <a:gd name="connsiteY54-42598" fmla="*/ 1233054 h 5680363"/>
              <a:gd name="connsiteX55-42599" fmla="*/ 1094565 w 1630849"/>
              <a:gd name="connsiteY55-42600" fmla="*/ 1967344 h 5680363"/>
              <a:gd name="connsiteX56-42601" fmla="*/ 942164 w 1630849"/>
              <a:gd name="connsiteY56-42602" fmla="*/ 1454728 h 5680363"/>
              <a:gd name="connsiteX57-42603" fmla="*/ 789765 w 1630849"/>
              <a:gd name="connsiteY57-42604" fmla="*/ 1288472 h 5680363"/>
              <a:gd name="connsiteX58-42605" fmla="*/ 775911 w 1630849"/>
              <a:gd name="connsiteY58-42606" fmla="*/ 1316181 h 5680363"/>
              <a:gd name="connsiteX59-42607" fmla="*/ 581948 w 1630849"/>
              <a:gd name="connsiteY59-42608" fmla="*/ 1274618 h 5680363"/>
              <a:gd name="connsiteX60-42609" fmla="*/ 443402 w 1630849"/>
              <a:gd name="connsiteY60-42610" fmla="*/ 1246909 h 5680363"/>
              <a:gd name="connsiteX61-42611" fmla="*/ 249438 w 1630849"/>
              <a:gd name="connsiteY61-42612" fmla="*/ 1288472 h 5680363"/>
              <a:gd name="connsiteX62-42613" fmla="*/ 360274 w 1630849"/>
              <a:gd name="connsiteY62-42614" fmla="*/ 1191490 h 5680363"/>
              <a:gd name="connsiteX63-42615" fmla="*/ 387983 w 1630849"/>
              <a:gd name="connsiteY63-42616" fmla="*/ 1136072 h 5680363"/>
              <a:gd name="connsiteX64-42617" fmla="*/ 318711 w 1630849"/>
              <a:gd name="connsiteY64-42618" fmla="*/ 1219199 h 5680363"/>
              <a:gd name="connsiteX65-42619" fmla="*/ 207874 w 1630849"/>
              <a:gd name="connsiteY65-42620" fmla="*/ 1371600 h 5680363"/>
              <a:gd name="connsiteX66-42621" fmla="*/ 180165 w 1630849"/>
              <a:gd name="connsiteY66-42622" fmla="*/ 1468581 h 5680363"/>
              <a:gd name="connsiteX67-42623" fmla="*/ 124747 w 1630849"/>
              <a:gd name="connsiteY67-42624" fmla="*/ 1551709 h 5680363"/>
              <a:gd name="connsiteX68-42625" fmla="*/ 69329 w 1630849"/>
              <a:gd name="connsiteY68-42626" fmla="*/ 1717963 h 5680363"/>
              <a:gd name="connsiteX69-42627" fmla="*/ 55474 w 1630849"/>
              <a:gd name="connsiteY69-42628" fmla="*/ 1759527 h 5680363"/>
              <a:gd name="connsiteX70-42629" fmla="*/ 41620 w 1630849"/>
              <a:gd name="connsiteY70-42630" fmla="*/ 1801090 h 5680363"/>
              <a:gd name="connsiteX71-42631" fmla="*/ 27765 w 1630849"/>
              <a:gd name="connsiteY71-42632" fmla="*/ 2064327 h 5680363"/>
              <a:gd name="connsiteX72-42633" fmla="*/ 13911 w 1630849"/>
              <a:gd name="connsiteY72-42634" fmla="*/ 2105890 h 5680363"/>
              <a:gd name="connsiteX73-42635" fmla="*/ 69328 w 1630849"/>
              <a:gd name="connsiteY73-42636" fmla="*/ 2576946 h 5680363"/>
              <a:gd name="connsiteX74-42637" fmla="*/ 56 w 1630849"/>
              <a:gd name="connsiteY74-42638" fmla="*/ 2798618 h 5680363"/>
              <a:gd name="connsiteX75-42639" fmla="*/ 13911 w 1630849"/>
              <a:gd name="connsiteY75-42640" fmla="*/ 2840181 h 5680363"/>
              <a:gd name="connsiteX76-42641" fmla="*/ 83184 w 1630849"/>
              <a:gd name="connsiteY76-42642" fmla="*/ 2854036 h 5680363"/>
              <a:gd name="connsiteX77-42643" fmla="*/ 138602 w 1630849"/>
              <a:gd name="connsiteY77-42644" fmla="*/ 2867890 h 5680363"/>
              <a:gd name="connsiteX78-42645" fmla="*/ 221729 w 1630849"/>
              <a:gd name="connsiteY78-42646" fmla="*/ 2840181 h 5680363"/>
              <a:gd name="connsiteX79-42647" fmla="*/ 277147 w 1630849"/>
              <a:gd name="connsiteY79-42648" fmla="*/ 2812472 h 5680363"/>
              <a:gd name="connsiteX80-42649" fmla="*/ 332565 w 1630849"/>
              <a:gd name="connsiteY80-42650" fmla="*/ 2798618 h 5680363"/>
              <a:gd name="connsiteX81-42651" fmla="*/ 457256 w 1630849"/>
              <a:gd name="connsiteY81-42652" fmla="*/ 2770909 h 5680363"/>
              <a:gd name="connsiteX82-42653" fmla="*/ 471111 w 1630849"/>
              <a:gd name="connsiteY82-42654" fmla="*/ 2729345 h 5680363"/>
              <a:gd name="connsiteX83-42655" fmla="*/ 387984 w 1630849"/>
              <a:gd name="connsiteY83-42656" fmla="*/ 2729345 h 5680363"/>
              <a:gd name="connsiteX84-42657" fmla="*/ 277147 w 1630849"/>
              <a:gd name="connsiteY84-42658" fmla="*/ 2812472 h 5680363"/>
              <a:gd name="connsiteX85-42659" fmla="*/ 221729 w 1630849"/>
              <a:gd name="connsiteY85-42660" fmla="*/ 2895600 h 5680363"/>
              <a:gd name="connsiteX86-42661" fmla="*/ 249438 w 1630849"/>
              <a:gd name="connsiteY86-42662" fmla="*/ 2937163 h 5680363"/>
              <a:gd name="connsiteX87-42663" fmla="*/ 332565 w 1630849"/>
              <a:gd name="connsiteY87-42664" fmla="*/ 2964872 h 5680363"/>
              <a:gd name="connsiteX88-42665" fmla="*/ 512674 w 1630849"/>
              <a:gd name="connsiteY88-42666" fmla="*/ 2951018 h 5680363"/>
              <a:gd name="connsiteX89-42667" fmla="*/ 637365 w 1630849"/>
              <a:gd name="connsiteY89-42668" fmla="*/ 2881746 h 5680363"/>
              <a:gd name="connsiteX90-42669" fmla="*/ 845184 w 1630849"/>
              <a:gd name="connsiteY90-42670" fmla="*/ 2909454 h 5680363"/>
              <a:gd name="connsiteX91-42671" fmla="*/ 623510 w 1630849"/>
              <a:gd name="connsiteY91-42672" fmla="*/ 2770908 h 5680363"/>
              <a:gd name="connsiteX92-42673" fmla="*/ 1011438 w 1630849"/>
              <a:gd name="connsiteY92-42674" fmla="*/ 2923309 h 5680363"/>
              <a:gd name="connsiteX93-42675" fmla="*/ 1011438 w 1630849"/>
              <a:gd name="connsiteY93-42676" fmla="*/ 2563091 h 5680363"/>
              <a:gd name="connsiteX94-42677" fmla="*/ 775911 w 1630849"/>
              <a:gd name="connsiteY94-42678" fmla="*/ 2438401 h 5680363"/>
              <a:gd name="connsiteX95-42679" fmla="*/ 471111 w 1630849"/>
              <a:gd name="connsiteY95-42680" fmla="*/ 2175163 h 5680363"/>
              <a:gd name="connsiteX96-42681" fmla="*/ 1149984 w 1630849"/>
              <a:gd name="connsiteY96-42682" fmla="*/ 2521528 h 5680363"/>
              <a:gd name="connsiteX97-42683" fmla="*/ 1454783 w 1630849"/>
              <a:gd name="connsiteY97-42684" fmla="*/ 1870364 h 5680363"/>
              <a:gd name="connsiteX98-42685" fmla="*/ 1330092 w 1630849"/>
              <a:gd name="connsiteY98-42686" fmla="*/ 1551710 h 5680363"/>
              <a:gd name="connsiteX99-42687" fmla="*/ 1357800 w 1630849"/>
              <a:gd name="connsiteY99-42688" fmla="*/ 1316182 h 5680363"/>
              <a:gd name="connsiteX100-42689" fmla="*/ 1302383 w 1630849"/>
              <a:gd name="connsiteY100-42690" fmla="*/ 1094510 h 5680363"/>
              <a:gd name="connsiteX101-42691" fmla="*/ 997583 w 1630849"/>
              <a:gd name="connsiteY101-42692" fmla="*/ 1039091 h 5680363"/>
              <a:gd name="connsiteX102-42693" fmla="*/ 1260818 w 1630849"/>
              <a:gd name="connsiteY102-42694" fmla="*/ 1080655 h 5680363"/>
              <a:gd name="connsiteX103-42695" fmla="*/ 1399364 w 1630849"/>
              <a:gd name="connsiteY103-42696" fmla="*/ 1357746 h 5680363"/>
              <a:gd name="connsiteX104-42697" fmla="*/ 1537910 w 1630849"/>
              <a:gd name="connsiteY104-42698" fmla="*/ 1302327 h 5680363"/>
              <a:gd name="connsiteX105-42699" fmla="*/ 1399364 w 1630849"/>
              <a:gd name="connsiteY105-42700" fmla="*/ 983673 h 5680363"/>
              <a:gd name="connsiteX106-42701" fmla="*/ 1080710 w 1630849"/>
              <a:gd name="connsiteY106-42702" fmla="*/ 955964 h 5680363"/>
              <a:gd name="connsiteX107-42703" fmla="*/ 1094564 w 1630849"/>
              <a:gd name="connsiteY107-42704" fmla="*/ 858982 h 5680363"/>
              <a:gd name="connsiteX108-42705" fmla="*/ 1025291 w 1630849"/>
              <a:gd name="connsiteY108-42706" fmla="*/ 1052946 h 5680363"/>
              <a:gd name="connsiteX109-42707" fmla="*/ 1191545 w 1630849"/>
              <a:gd name="connsiteY109-42708" fmla="*/ 1634837 h 5680363"/>
              <a:gd name="connsiteX110-42709" fmla="*/ 1177692 w 1630849"/>
              <a:gd name="connsiteY110-42710" fmla="*/ 1371601 h 5680363"/>
              <a:gd name="connsiteX111-42711" fmla="*/ 914455 w 1630849"/>
              <a:gd name="connsiteY111-42712" fmla="*/ 1454727 h 5680363"/>
              <a:gd name="connsiteX112-42713" fmla="*/ 1136128 w 1630849"/>
              <a:gd name="connsiteY112-42714" fmla="*/ 1524001 h 5680363"/>
              <a:gd name="connsiteX113-42715" fmla="*/ 1066855 w 1630849"/>
              <a:gd name="connsiteY113-42716" fmla="*/ 1828801 h 5680363"/>
              <a:gd name="connsiteX114-42717" fmla="*/ 1011437 w 1630849"/>
              <a:gd name="connsiteY114-42718" fmla="*/ 2008910 h 5680363"/>
              <a:gd name="connsiteX115-42719" fmla="*/ 1066855 w 1630849"/>
              <a:gd name="connsiteY115-42720" fmla="*/ 2064328 h 5680363"/>
              <a:gd name="connsiteX116-42721" fmla="*/ 623510 w 1630849"/>
              <a:gd name="connsiteY116-42722" fmla="*/ 1524001 h 5680363"/>
              <a:gd name="connsiteX117-42723" fmla="*/ 748201 w 1630849"/>
              <a:gd name="connsiteY117-42724" fmla="*/ 1648691 h 5680363"/>
              <a:gd name="connsiteX118-42725" fmla="*/ 942166 w 1630849"/>
              <a:gd name="connsiteY118-42726" fmla="*/ 1981200 h 5680363"/>
              <a:gd name="connsiteX119-42727" fmla="*/ 1080710 w 1630849"/>
              <a:gd name="connsiteY119-42728" fmla="*/ 1745673 h 5680363"/>
              <a:gd name="connsiteX120-42729" fmla="*/ 1233110 w 1630849"/>
              <a:gd name="connsiteY120-42730" fmla="*/ 1551710 h 5680363"/>
              <a:gd name="connsiteX121-42731" fmla="*/ 1440927 w 1630849"/>
              <a:gd name="connsiteY121-42732" fmla="*/ 1690255 h 5680363"/>
              <a:gd name="connsiteX122-42733" fmla="*/ 1260818 w 1630849"/>
              <a:gd name="connsiteY122-42734" fmla="*/ 1482437 h 5680363"/>
              <a:gd name="connsiteX123-42735" fmla="*/ 1316237 w 1630849"/>
              <a:gd name="connsiteY123-42736" fmla="*/ 1468582 h 5680363"/>
              <a:gd name="connsiteX124-42737" fmla="*/ 1482493 w 1630849"/>
              <a:gd name="connsiteY124-42738" fmla="*/ 1385456 h 5680363"/>
              <a:gd name="connsiteX125-42739" fmla="*/ 1607183 w 1630849"/>
              <a:gd name="connsiteY125-42740" fmla="*/ 1634837 h 5680363"/>
              <a:gd name="connsiteX126-42741" fmla="*/ 1496346 w 1630849"/>
              <a:gd name="connsiteY126-42742" fmla="*/ 1704110 h 5680363"/>
              <a:gd name="connsiteX127-42743" fmla="*/ 1621037 w 1630849"/>
              <a:gd name="connsiteY127-42744" fmla="*/ 1676401 h 5680363"/>
              <a:gd name="connsiteX128-42745" fmla="*/ 1607184 w 1630849"/>
              <a:gd name="connsiteY128-42746" fmla="*/ 1870364 h 5680363"/>
              <a:gd name="connsiteX129-42747" fmla="*/ 997584 w 1630849"/>
              <a:gd name="connsiteY129-42748" fmla="*/ 1565565 h 5680363"/>
              <a:gd name="connsiteX130-42749" fmla="*/ 1440928 w 1630849"/>
              <a:gd name="connsiteY130-42750" fmla="*/ 1787237 h 5680363"/>
              <a:gd name="connsiteX131-42751" fmla="*/ 1260820 w 1630849"/>
              <a:gd name="connsiteY131-42752" fmla="*/ 2313710 h 5680363"/>
              <a:gd name="connsiteX132-42753" fmla="*/ 1177693 w 1630849"/>
              <a:gd name="connsiteY132-42754" fmla="*/ 2507673 h 5680363"/>
              <a:gd name="connsiteX133-42755" fmla="*/ 1053002 w 1630849"/>
              <a:gd name="connsiteY133-42756" fmla="*/ 2521528 h 5680363"/>
              <a:gd name="connsiteX134-42757" fmla="*/ 1011438 w 1630849"/>
              <a:gd name="connsiteY134-42758" fmla="*/ 3048000 h 5680363"/>
              <a:gd name="connsiteX135-42759" fmla="*/ 291002 w 1630849"/>
              <a:gd name="connsiteY135-42760" fmla="*/ 3034145 h 5680363"/>
              <a:gd name="connsiteX136-42761" fmla="*/ 235584 w 1630849"/>
              <a:gd name="connsiteY136-42762" fmla="*/ 3020290 h 5680363"/>
              <a:gd name="connsiteX137-42763" fmla="*/ 124747 w 1630849"/>
              <a:gd name="connsiteY137-42764" fmla="*/ 3006436 h 5680363"/>
              <a:gd name="connsiteX138-42765" fmla="*/ 83184 w 1630849"/>
              <a:gd name="connsiteY138-42766" fmla="*/ 2895600 h 5680363"/>
              <a:gd name="connsiteX139-42767" fmla="*/ 55474 w 1630849"/>
              <a:gd name="connsiteY139-42768" fmla="*/ 2854036 h 5680363"/>
              <a:gd name="connsiteX140-42769" fmla="*/ 69329 w 1630849"/>
              <a:gd name="connsiteY140-42770" fmla="*/ 2895600 h 5680363"/>
              <a:gd name="connsiteX141-42771" fmla="*/ 83184 w 1630849"/>
              <a:gd name="connsiteY141-42772" fmla="*/ 3255818 h 5680363"/>
              <a:gd name="connsiteX142-42773" fmla="*/ 110893 w 1630849"/>
              <a:gd name="connsiteY142-42774" fmla="*/ 3297381 h 5680363"/>
              <a:gd name="connsiteX143-42775" fmla="*/ 124747 w 1630849"/>
              <a:gd name="connsiteY143-42776" fmla="*/ 3338945 h 5680363"/>
              <a:gd name="connsiteX144-42777" fmla="*/ 138602 w 1630849"/>
              <a:gd name="connsiteY144-42778" fmla="*/ 3574472 h 5680363"/>
              <a:gd name="connsiteX145-42779" fmla="*/ 180165 w 1630849"/>
              <a:gd name="connsiteY145-42780" fmla="*/ 3657600 h 5680363"/>
              <a:gd name="connsiteX146-42781" fmla="*/ 207874 w 1630849"/>
              <a:gd name="connsiteY146-42782" fmla="*/ 3740727 h 5680363"/>
              <a:gd name="connsiteX147-42783" fmla="*/ 263293 w 1630849"/>
              <a:gd name="connsiteY147-42784" fmla="*/ 3810000 h 5680363"/>
              <a:gd name="connsiteX148-42785" fmla="*/ 401838 w 1630849"/>
              <a:gd name="connsiteY148-42786" fmla="*/ 4544290 h 5680363"/>
              <a:gd name="connsiteX149-42787" fmla="*/ 471111 w 1630849"/>
              <a:gd name="connsiteY149-42788" fmla="*/ 5583382 h 5680363"/>
              <a:gd name="connsiteX150-42789" fmla="*/ 443402 w 1630849"/>
              <a:gd name="connsiteY150-42790" fmla="*/ 5181601 h 5680363"/>
              <a:gd name="connsiteX151-42791" fmla="*/ 332565 w 1630849"/>
              <a:gd name="connsiteY151-42792" fmla="*/ 3976254 h 5680363"/>
              <a:gd name="connsiteX152-42793" fmla="*/ 207874 w 1630849"/>
              <a:gd name="connsiteY152-42794" fmla="*/ 5264727 h 5680363"/>
              <a:gd name="connsiteX153-42795" fmla="*/ 166311 w 1630849"/>
              <a:gd name="connsiteY153-42796" fmla="*/ 5541818 h 5680363"/>
              <a:gd name="connsiteX154-42797" fmla="*/ 138602 w 1630849"/>
              <a:gd name="connsiteY154-42798" fmla="*/ 5583381 h 5680363"/>
              <a:gd name="connsiteX155-42799" fmla="*/ 304856 w 1630849"/>
              <a:gd name="connsiteY155-42800" fmla="*/ 5611091 h 5680363"/>
              <a:gd name="connsiteX156-42801" fmla="*/ 706638 w 1630849"/>
              <a:gd name="connsiteY156-42802" fmla="*/ 5597237 h 5680363"/>
              <a:gd name="connsiteX157-42803" fmla="*/ 748202 w 1630849"/>
              <a:gd name="connsiteY157-42804" fmla="*/ 5389419 h 5680363"/>
              <a:gd name="connsiteX158-42805" fmla="*/ 748202 w 1630849"/>
              <a:gd name="connsiteY158-42806" fmla="*/ 3893128 h 5680363"/>
              <a:gd name="connsiteX159-42807" fmla="*/ 706638 w 1630849"/>
              <a:gd name="connsiteY159-42808" fmla="*/ 3075710 h 5680363"/>
              <a:gd name="connsiteX160-42809" fmla="*/ 845184 w 1630849"/>
              <a:gd name="connsiteY160-42810" fmla="*/ 3061855 h 5680363"/>
              <a:gd name="connsiteX161-42811" fmla="*/ 1011438 w 1630849"/>
              <a:gd name="connsiteY161-42812" fmla="*/ 3048001 h 5680363"/>
              <a:gd name="connsiteX162-42813" fmla="*/ 1053002 w 1630849"/>
              <a:gd name="connsiteY162-42814" fmla="*/ 3034146 h 5680363"/>
              <a:gd name="connsiteX163-42815" fmla="*/ 1080711 w 1630849"/>
              <a:gd name="connsiteY163-42816" fmla="*/ 3283528 h 5680363"/>
              <a:gd name="connsiteX164-42817" fmla="*/ 1149984 w 1630849"/>
              <a:gd name="connsiteY164-42818" fmla="*/ 3713020 h 5680363"/>
              <a:gd name="connsiteX165-42819" fmla="*/ 1177694 w 1630849"/>
              <a:gd name="connsiteY165-42820" fmla="*/ 4904510 h 5680363"/>
              <a:gd name="connsiteX166-42821" fmla="*/ 1094564 w 1630849"/>
              <a:gd name="connsiteY166-42822" fmla="*/ 5680363 h 56803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505" y="connsiteY84-506"/>
              </a:cxn>
              <a:cxn ang="0">
                <a:pos x="connsiteX85-847" y="connsiteY85-848"/>
              </a:cxn>
              <a:cxn ang="0">
                <a:pos x="connsiteX86-1021" y="connsiteY86-1022"/>
              </a:cxn>
              <a:cxn ang="0">
                <a:pos x="connsiteX87-1371" y="connsiteY87-1372"/>
              </a:cxn>
              <a:cxn ang="0">
                <a:pos x="connsiteX88-1725" y="connsiteY88-1726"/>
              </a:cxn>
              <a:cxn ang="0">
                <a:pos x="connsiteX89-2261" y="connsiteY89-2262"/>
              </a:cxn>
              <a:cxn ang="0">
                <a:pos x="connsiteX90-2443" y="connsiteY90-2444"/>
              </a:cxn>
              <a:cxn ang="0">
                <a:pos x="connsiteX91-2627" y="connsiteY91-2628"/>
              </a:cxn>
              <a:cxn ang="0">
                <a:pos x="connsiteX92-2813" y="connsiteY92-2814"/>
              </a:cxn>
              <a:cxn ang="0">
                <a:pos x="connsiteX93-3001" y="connsiteY93-3002"/>
              </a:cxn>
              <a:cxn ang="0">
                <a:pos x="connsiteX94-3191" y="connsiteY94-3192"/>
              </a:cxn>
              <a:cxn ang="0">
                <a:pos x="connsiteX95-3383" y="connsiteY95-3384"/>
              </a:cxn>
              <a:cxn ang="0">
                <a:pos x="connsiteX96-3769" y="connsiteY96-3770"/>
              </a:cxn>
              <a:cxn ang="0">
                <a:pos x="connsiteX97-3965" y="connsiteY97-3966"/>
              </a:cxn>
              <a:cxn ang="0">
                <a:pos x="connsiteX98-4163" y="connsiteY98-4164"/>
              </a:cxn>
              <a:cxn ang="0">
                <a:pos x="connsiteX99-4561" y="connsiteY99-4562"/>
              </a:cxn>
              <a:cxn ang="0">
                <a:pos x="connsiteX100-5163" y="connsiteY100-5164"/>
              </a:cxn>
              <a:cxn ang="0">
                <a:pos x="connsiteX101-5569" y="connsiteY101-5570"/>
              </a:cxn>
              <a:cxn ang="0">
                <a:pos x="connsiteX102-5775" y="connsiteY102-5776"/>
              </a:cxn>
              <a:cxn ang="0">
                <a:pos x="connsiteX103-5983" y="connsiteY103-5984"/>
              </a:cxn>
              <a:cxn ang="0">
                <a:pos x="connsiteX104-6401" y="connsiteY104-6402"/>
              </a:cxn>
              <a:cxn ang="0">
                <a:pos x="connsiteX105-6823" y="connsiteY105-6824"/>
              </a:cxn>
              <a:cxn ang="0">
                <a:pos x="connsiteX106-7037" y="connsiteY106-7038"/>
              </a:cxn>
              <a:cxn ang="0">
                <a:pos x="connsiteX107-7253" y="connsiteY107-7254"/>
              </a:cxn>
              <a:cxn ang="0">
                <a:pos x="connsiteX108-7471" y="connsiteY108-7472"/>
              </a:cxn>
              <a:cxn ang="0">
                <a:pos x="connsiteX109-8345" y="connsiteY109-8346"/>
              </a:cxn>
              <a:cxn ang="0">
                <a:pos x="connsiteX110-8787" y="connsiteY110-8788"/>
              </a:cxn>
              <a:cxn ang="0">
                <a:pos x="connsiteX111-9233" y="connsiteY111-9234"/>
              </a:cxn>
              <a:cxn ang="0">
                <a:pos x="connsiteX112-9683" y="connsiteY112-9684"/>
              </a:cxn>
              <a:cxn ang="0">
                <a:pos x="connsiteX113-10815" y="connsiteY113-10816"/>
              </a:cxn>
              <a:cxn ang="0">
                <a:pos x="connsiteX114-11045" y="connsiteY114-11046"/>
              </a:cxn>
              <a:cxn ang="0">
                <a:pos x="connsiteX115-12197" y="connsiteY115-12198"/>
              </a:cxn>
              <a:cxn ang="0">
                <a:pos x="connsiteX116-12431" y="connsiteY116-12432"/>
              </a:cxn>
              <a:cxn ang="0">
                <a:pos x="connsiteX117-12901" y="connsiteY117-12902"/>
              </a:cxn>
              <a:cxn ang="0">
                <a:pos x="connsiteX118-13611" y="connsiteY118-13612"/>
              </a:cxn>
              <a:cxn ang="0">
                <a:pos x="connsiteX119-13851" y="connsiteY119-13852"/>
              </a:cxn>
              <a:cxn ang="0">
                <a:pos x="connsiteX120-14333" y="connsiteY120-14334"/>
              </a:cxn>
              <a:cxn ang="0">
                <a:pos x="connsiteX121-14577" y="connsiteY121-14578"/>
              </a:cxn>
              <a:cxn ang="0">
                <a:pos x="connsiteX122-14823" y="connsiteY122-14824"/>
              </a:cxn>
              <a:cxn ang="0">
                <a:pos x="connsiteX123-15071" y="connsiteY123-15072"/>
              </a:cxn>
              <a:cxn ang="0">
                <a:pos x="connsiteX124-15569" y="connsiteY124-15570"/>
              </a:cxn>
              <a:cxn ang="0">
                <a:pos x="connsiteX125-16071" y="connsiteY125-16072"/>
              </a:cxn>
              <a:cxn ang="0">
                <a:pos x="connsiteX126-16577" y="connsiteY126-16578"/>
              </a:cxn>
              <a:cxn ang="0">
                <a:pos x="connsiteX127-16833" y="connsiteY127-16834"/>
              </a:cxn>
              <a:cxn ang="0">
                <a:pos x="connsiteX128-17603" y="connsiteY128-17604"/>
              </a:cxn>
              <a:cxn ang="0">
                <a:pos x="connsiteX129-17863" y="connsiteY129-17864"/>
              </a:cxn>
              <a:cxn ang="0">
                <a:pos x="connsiteX130-18125" y="connsiteY130-18126"/>
              </a:cxn>
              <a:cxn ang="0">
                <a:pos x="connsiteX131-18389" y="connsiteY131-18390"/>
              </a:cxn>
              <a:cxn ang="0">
                <a:pos x="connsiteX132-19183" y="connsiteY132-19184"/>
              </a:cxn>
              <a:cxn ang="0">
                <a:pos x="connsiteX133-19451" y="connsiteY133-19452"/>
              </a:cxn>
              <a:cxn ang="0">
                <a:pos x="connsiteX134-19989" y="connsiteY134-19990"/>
              </a:cxn>
              <a:cxn ang="0">
                <a:pos x="connsiteX135-20261" y="connsiteY135-20262"/>
              </a:cxn>
              <a:cxn ang="0">
                <a:pos x="connsiteX136-20535" y="connsiteY136-20536"/>
              </a:cxn>
              <a:cxn ang="0">
                <a:pos x="connsiteX137-20811" y="connsiteY137-20812"/>
              </a:cxn>
              <a:cxn ang="0">
                <a:pos x="connsiteX138-21365" y="connsiteY138-21366"/>
              </a:cxn>
              <a:cxn ang="0">
                <a:pos x="connsiteX139-21923" y="connsiteY139-21924"/>
              </a:cxn>
              <a:cxn ang="0">
                <a:pos x="connsiteX140-22205" y="connsiteY140-22206"/>
              </a:cxn>
              <a:cxn ang="0">
                <a:pos x="connsiteX141-22771" y="connsiteY141-22772"/>
              </a:cxn>
              <a:cxn ang="0">
                <a:pos x="connsiteX142-23057" y="connsiteY142-23058"/>
              </a:cxn>
              <a:cxn ang="0">
                <a:pos x="connsiteX143-23345" y="connsiteY143-23346"/>
              </a:cxn>
              <a:cxn ang="0">
                <a:pos x="connsiteX144-23635" y="connsiteY144-23636"/>
              </a:cxn>
              <a:cxn ang="0">
                <a:pos x="connsiteX145-23927" y="connsiteY145-23928"/>
              </a:cxn>
              <a:cxn ang="0">
                <a:pos x="connsiteX146-24221" y="connsiteY146-24222"/>
              </a:cxn>
              <a:cxn ang="0">
                <a:pos x="connsiteX147-24811" y="connsiteY147-24812"/>
              </a:cxn>
              <a:cxn ang="0">
                <a:pos x="connsiteX148-25405" y="connsiteY148-25406"/>
              </a:cxn>
              <a:cxn ang="0">
                <a:pos x="connsiteX149-26003" y="connsiteY149-26004"/>
              </a:cxn>
              <a:cxn ang="0">
                <a:pos x="connsiteX150-26305" y="connsiteY150-26306"/>
              </a:cxn>
              <a:cxn ang="0">
                <a:pos x="connsiteX151-27515" y="connsiteY151-27516"/>
              </a:cxn>
              <a:cxn ang="0">
                <a:pos x="connsiteX152-28125" y="connsiteY152-28126"/>
              </a:cxn>
              <a:cxn ang="0">
                <a:pos x="connsiteX153-28739" y="connsiteY153-28740"/>
              </a:cxn>
              <a:cxn ang="0">
                <a:pos x="connsiteX154-29049" y="connsiteY154-29050"/>
              </a:cxn>
              <a:cxn ang="0">
                <a:pos x="connsiteX155-29361" y="connsiteY155-29362"/>
              </a:cxn>
              <a:cxn ang="0">
                <a:pos x="connsiteX156-30611" y="connsiteY156-30612"/>
              </a:cxn>
              <a:cxn ang="0">
                <a:pos x="connsiteX157-30927" y="connsiteY157-30928"/>
              </a:cxn>
              <a:cxn ang="0">
                <a:pos x="connsiteX158-31245" y="connsiteY158-31246"/>
              </a:cxn>
              <a:cxn ang="0">
                <a:pos x="connsiteX159-31565" y="connsiteY159-31566"/>
              </a:cxn>
              <a:cxn ang="0">
                <a:pos x="connsiteX160-31887" y="connsiteY160-31888"/>
              </a:cxn>
              <a:cxn ang="0">
                <a:pos x="connsiteX161-32533" y="connsiteY161-32534"/>
              </a:cxn>
              <a:cxn ang="0">
                <a:pos x="connsiteX162-32859" y="connsiteY162-32860"/>
              </a:cxn>
              <a:cxn ang="0">
                <a:pos x="connsiteX163-33187" y="connsiteY163-33188"/>
              </a:cxn>
              <a:cxn ang="0">
                <a:pos x="connsiteX164-33845" y="connsiteY164-33846"/>
              </a:cxn>
              <a:cxn ang="0">
                <a:pos x="connsiteX165-34507" y="connsiteY165-34508"/>
              </a:cxn>
              <a:cxn ang="0">
                <a:pos x="connsiteX166-40817" y="connsiteY166-40818"/>
              </a:cxn>
            </a:cxnLst>
            <a:rect l="l" t="t" r="r" b="b"/>
            <a:pathLst>
              <a:path w="1630849" h="5680363">
                <a:moveTo>
                  <a:pt x="969874" y="304800"/>
                </a:moveTo>
                <a:cubicBezTo>
                  <a:pt x="1105542" y="359067"/>
                  <a:pt x="847856" y="426819"/>
                  <a:pt x="900602" y="374072"/>
                </a:cubicBezTo>
                <a:cubicBezTo>
                  <a:pt x="910928" y="363745"/>
                  <a:pt x="1080711" y="281708"/>
                  <a:pt x="1094565" y="277090"/>
                </a:cubicBezTo>
                <a:cubicBezTo>
                  <a:pt x="1118593" y="205009"/>
                  <a:pt x="1055506" y="361445"/>
                  <a:pt x="1122274" y="277090"/>
                </a:cubicBezTo>
                <a:cubicBezTo>
                  <a:pt x="1172523" y="213605"/>
                  <a:pt x="1096038" y="148273"/>
                  <a:pt x="1025293" y="124690"/>
                </a:cubicBezTo>
                <a:cubicBezTo>
                  <a:pt x="992318" y="25766"/>
                  <a:pt x="1021886" y="25362"/>
                  <a:pt x="956020" y="69272"/>
                </a:cubicBezTo>
                <a:cubicBezTo>
                  <a:pt x="860742" y="5753"/>
                  <a:pt x="904486" y="24385"/>
                  <a:pt x="831329" y="0"/>
                </a:cubicBezTo>
                <a:cubicBezTo>
                  <a:pt x="688165" y="4618"/>
                  <a:pt x="544829" y="5443"/>
                  <a:pt x="401838" y="13854"/>
                </a:cubicBezTo>
                <a:cubicBezTo>
                  <a:pt x="387259" y="14712"/>
                  <a:pt x="373336" y="21178"/>
                  <a:pt x="360274" y="27709"/>
                </a:cubicBezTo>
                <a:cubicBezTo>
                  <a:pt x="345381" y="35156"/>
                  <a:pt x="331503" y="44758"/>
                  <a:pt x="318711" y="55418"/>
                </a:cubicBezTo>
                <a:cubicBezTo>
                  <a:pt x="303659" y="67961"/>
                  <a:pt x="291002" y="83127"/>
                  <a:pt x="277147" y="96981"/>
                </a:cubicBezTo>
                <a:cubicBezTo>
                  <a:pt x="272529" y="110836"/>
                  <a:pt x="272416" y="127141"/>
                  <a:pt x="263293" y="138545"/>
                </a:cubicBezTo>
                <a:cubicBezTo>
                  <a:pt x="243761" y="162960"/>
                  <a:pt x="207545" y="170982"/>
                  <a:pt x="180165" y="180109"/>
                </a:cubicBezTo>
                <a:cubicBezTo>
                  <a:pt x="175547" y="235527"/>
                  <a:pt x="177217" y="291833"/>
                  <a:pt x="166311" y="346363"/>
                </a:cubicBezTo>
                <a:cubicBezTo>
                  <a:pt x="163045" y="362691"/>
                  <a:pt x="146049" y="373034"/>
                  <a:pt x="138602" y="387927"/>
                </a:cubicBezTo>
                <a:cubicBezTo>
                  <a:pt x="102631" y="459867"/>
                  <a:pt x="151160" y="403076"/>
                  <a:pt x="97038" y="457200"/>
                </a:cubicBezTo>
                <a:cubicBezTo>
                  <a:pt x="106274" y="471054"/>
                  <a:pt x="115511" y="473363"/>
                  <a:pt x="124747" y="498763"/>
                </a:cubicBezTo>
                <a:cubicBezTo>
                  <a:pt x="133983" y="524163"/>
                  <a:pt x="127056" y="563417"/>
                  <a:pt x="152456" y="609599"/>
                </a:cubicBezTo>
                <a:cubicBezTo>
                  <a:pt x="177856" y="655781"/>
                  <a:pt x="233275" y="704272"/>
                  <a:pt x="277148" y="775854"/>
                </a:cubicBezTo>
                <a:cubicBezTo>
                  <a:pt x="321021" y="847436"/>
                  <a:pt x="251747" y="794326"/>
                  <a:pt x="249438" y="789708"/>
                </a:cubicBezTo>
                <a:cubicBezTo>
                  <a:pt x="247129" y="785090"/>
                  <a:pt x="242511" y="734290"/>
                  <a:pt x="263293" y="748145"/>
                </a:cubicBezTo>
                <a:cubicBezTo>
                  <a:pt x="284075" y="762000"/>
                  <a:pt x="360275" y="863600"/>
                  <a:pt x="374129" y="872836"/>
                </a:cubicBezTo>
                <a:cubicBezTo>
                  <a:pt x="378747" y="886691"/>
                  <a:pt x="376439" y="953654"/>
                  <a:pt x="387984" y="942109"/>
                </a:cubicBezTo>
                <a:cubicBezTo>
                  <a:pt x="399529" y="930564"/>
                  <a:pt x="415692" y="831273"/>
                  <a:pt x="443401" y="803564"/>
                </a:cubicBezTo>
                <a:cubicBezTo>
                  <a:pt x="471110" y="775855"/>
                  <a:pt x="411074" y="822037"/>
                  <a:pt x="415692" y="762001"/>
                </a:cubicBezTo>
                <a:cubicBezTo>
                  <a:pt x="420310" y="701965"/>
                  <a:pt x="508056" y="660401"/>
                  <a:pt x="568092" y="637310"/>
                </a:cubicBezTo>
                <a:cubicBezTo>
                  <a:pt x="628128" y="614219"/>
                  <a:pt x="577328" y="420256"/>
                  <a:pt x="609655" y="360219"/>
                </a:cubicBezTo>
                <a:cubicBezTo>
                  <a:pt x="641982" y="300183"/>
                  <a:pt x="715874" y="441037"/>
                  <a:pt x="775910" y="415637"/>
                </a:cubicBezTo>
                <a:cubicBezTo>
                  <a:pt x="835946" y="390237"/>
                  <a:pt x="1039146" y="334819"/>
                  <a:pt x="1080710" y="290946"/>
                </a:cubicBezTo>
                <a:cubicBezTo>
                  <a:pt x="1122274" y="247073"/>
                  <a:pt x="1018366" y="126999"/>
                  <a:pt x="1025293" y="152399"/>
                </a:cubicBezTo>
                <a:cubicBezTo>
                  <a:pt x="1032220" y="177799"/>
                  <a:pt x="1009128" y="281710"/>
                  <a:pt x="1011437" y="360219"/>
                </a:cubicBezTo>
                <a:cubicBezTo>
                  <a:pt x="1013746" y="438728"/>
                  <a:pt x="1032219" y="563418"/>
                  <a:pt x="1039146" y="623455"/>
                </a:cubicBezTo>
                <a:cubicBezTo>
                  <a:pt x="1046073" y="683492"/>
                  <a:pt x="1092255" y="794328"/>
                  <a:pt x="1080709" y="845128"/>
                </a:cubicBezTo>
                <a:cubicBezTo>
                  <a:pt x="1069163" y="895928"/>
                  <a:pt x="962946" y="845128"/>
                  <a:pt x="928310" y="886691"/>
                </a:cubicBezTo>
                <a:cubicBezTo>
                  <a:pt x="893674" y="928254"/>
                  <a:pt x="1113037" y="916709"/>
                  <a:pt x="1108419" y="955964"/>
                </a:cubicBezTo>
                <a:cubicBezTo>
                  <a:pt x="1103801" y="995219"/>
                  <a:pt x="845182" y="1032165"/>
                  <a:pt x="789764" y="1066801"/>
                </a:cubicBezTo>
                <a:cubicBezTo>
                  <a:pt x="734346" y="1101437"/>
                  <a:pt x="755127" y="1182255"/>
                  <a:pt x="775909" y="1163782"/>
                </a:cubicBezTo>
                <a:cubicBezTo>
                  <a:pt x="796691" y="1145309"/>
                  <a:pt x="794383" y="1048327"/>
                  <a:pt x="1025292" y="1011382"/>
                </a:cubicBezTo>
                <a:cubicBezTo>
                  <a:pt x="1076092" y="946728"/>
                  <a:pt x="1048382" y="912091"/>
                  <a:pt x="1066855" y="845127"/>
                </a:cubicBezTo>
                <a:cubicBezTo>
                  <a:pt x="1085328" y="778163"/>
                  <a:pt x="1020673" y="641928"/>
                  <a:pt x="1011437" y="568037"/>
                </a:cubicBezTo>
                <a:cubicBezTo>
                  <a:pt x="1002201" y="494146"/>
                  <a:pt x="1083019" y="339437"/>
                  <a:pt x="1025292" y="332510"/>
                </a:cubicBezTo>
                <a:cubicBezTo>
                  <a:pt x="967565" y="325583"/>
                  <a:pt x="764364" y="480291"/>
                  <a:pt x="734346" y="429491"/>
                </a:cubicBezTo>
                <a:cubicBezTo>
                  <a:pt x="704328" y="378691"/>
                  <a:pt x="625819" y="277091"/>
                  <a:pt x="595801" y="346364"/>
                </a:cubicBezTo>
                <a:cubicBezTo>
                  <a:pt x="565783" y="415637"/>
                  <a:pt x="558855" y="609601"/>
                  <a:pt x="554237" y="665019"/>
                </a:cubicBezTo>
                <a:cubicBezTo>
                  <a:pt x="549619" y="720437"/>
                  <a:pt x="588874" y="676564"/>
                  <a:pt x="568092" y="678873"/>
                </a:cubicBezTo>
                <a:cubicBezTo>
                  <a:pt x="547310" y="681182"/>
                  <a:pt x="448019" y="614219"/>
                  <a:pt x="415692" y="665019"/>
                </a:cubicBezTo>
                <a:cubicBezTo>
                  <a:pt x="383365" y="715819"/>
                  <a:pt x="427237" y="969819"/>
                  <a:pt x="415692" y="1052946"/>
                </a:cubicBezTo>
                <a:cubicBezTo>
                  <a:pt x="404147" y="1136073"/>
                  <a:pt x="332565" y="1156855"/>
                  <a:pt x="346420" y="1163782"/>
                </a:cubicBezTo>
                <a:cubicBezTo>
                  <a:pt x="360275" y="1170709"/>
                  <a:pt x="469838" y="1090886"/>
                  <a:pt x="498820" y="1094509"/>
                </a:cubicBezTo>
                <a:lnTo>
                  <a:pt x="609656" y="1108363"/>
                </a:lnTo>
                <a:cubicBezTo>
                  <a:pt x="637365" y="1117599"/>
                  <a:pt x="668481" y="1119870"/>
                  <a:pt x="692784" y="1136072"/>
                </a:cubicBezTo>
                <a:cubicBezTo>
                  <a:pt x="706638" y="1145308"/>
                  <a:pt x="719131" y="1157018"/>
                  <a:pt x="734347" y="1163781"/>
                </a:cubicBezTo>
                <a:cubicBezTo>
                  <a:pt x="761037" y="1175643"/>
                  <a:pt x="817474" y="1191490"/>
                  <a:pt x="817474" y="1191490"/>
                </a:cubicBezTo>
                <a:cubicBezTo>
                  <a:pt x="826711" y="1200727"/>
                  <a:pt x="833983" y="1212479"/>
                  <a:pt x="845184" y="1219200"/>
                </a:cubicBezTo>
                <a:cubicBezTo>
                  <a:pt x="857707" y="1226714"/>
                  <a:pt x="845184" y="1108363"/>
                  <a:pt x="886747" y="1233054"/>
                </a:cubicBezTo>
                <a:cubicBezTo>
                  <a:pt x="928310" y="1357745"/>
                  <a:pt x="1085329" y="1930398"/>
                  <a:pt x="1094565" y="1967344"/>
                </a:cubicBezTo>
                <a:cubicBezTo>
                  <a:pt x="1103801" y="2004290"/>
                  <a:pt x="992964" y="1567873"/>
                  <a:pt x="942164" y="1454728"/>
                </a:cubicBezTo>
                <a:cubicBezTo>
                  <a:pt x="891364" y="1341583"/>
                  <a:pt x="817474" y="1311563"/>
                  <a:pt x="789765" y="1288472"/>
                </a:cubicBezTo>
                <a:cubicBezTo>
                  <a:pt x="762056" y="1265381"/>
                  <a:pt x="794384" y="1311563"/>
                  <a:pt x="775911" y="1316181"/>
                </a:cubicBezTo>
                <a:cubicBezTo>
                  <a:pt x="706638" y="1311563"/>
                  <a:pt x="637366" y="1286163"/>
                  <a:pt x="581948" y="1274618"/>
                </a:cubicBezTo>
                <a:cubicBezTo>
                  <a:pt x="535766" y="1265382"/>
                  <a:pt x="498820" y="1244600"/>
                  <a:pt x="443402" y="1246909"/>
                </a:cubicBezTo>
                <a:cubicBezTo>
                  <a:pt x="387984" y="1249218"/>
                  <a:pt x="263293" y="1293090"/>
                  <a:pt x="249438" y="1288472"/>
                </a:cubicBezTo>
                <a:cubicBezTo>
                  <a:pt x="235583" y="1274617"/>
                  <a:pt x="337183" y="1216890"/>
                  <a:pt x="360274" y="1191490"/>
                </a:cubicBezTo>
                <a:cubicBezTo>
                  <a:pt x="383365" y="1166090"/>
                  <a:pt x="399521" y="1124534"/>
                  <a:pt x="387983" y="1136072"/>
                </a:cubicBezTo>
                <a:cubicBezTo>
                  <a:pt x="383365" y="1149926"/>
                  <a:pt x="348729" y="1179944"/>
                  <a:pt x="318711" y="1219199"/>
                </a:cubicBezTo>
                <a:cubicBezTo>
                  <a:pt x="288693" y="1258454"/>
                  <a:pt x="230965" y="1330036"/>
                  <a:pt x="207874" y="1371600"/>
                </a:cubicBezTo>
                <a:cubicBezTo>
                  <a:pt x="184783" y="1413164"/>
                  <a:pt x="189202" y="1452315"/>
                  <a:pt x="180165" y="1468581"/>
                </a:cubicBezTo>
                <a:cubicBezTo>
                  <a:pt x="163992" y="1497692"/>
                  <a:pt x="124747" y="1551709"/>
                  <a:pt x="124747" y="1551709"/>
                </a:cubicBezTo>
                <a:lnTo>
                  <a:pt x="69329" y="1717963"/>
                </a:lnTo>
                <a:lnTo>
                  <a:pt x="55474" y="1759527"/>
                </a:lnTo>
                <a:lnTo>
                  <a:pt x="41620" y="1801090"/>
                </a:lnTo>
                <a:cubicBezTo>
                  <a:pt x="37002" y="1888836"/>
                  <a:pt x="35720" y="1976821"/>
                  <a:pt x="27765" y="2064327"/>
                </a:cubicBezTo>
                <a:cubicBezTo>
                  <a:pt x="26443" y="2078871"/>
                  <a:pt x="6984" y="2020454"/>
                  <a:pt x="13911" y="2105890"/>
                </a:cubicBezTo>
                <a:cubicBezTo>
                  <a:pt x="20838" y="2191326"/>
                  <a:pt x="71637" y="2461491"/>
                  <a:pt x="69328" y="2576946"/>
                </a:cubicBezTo>
                <a:cubicBezTo>
                  <a:pt x="67019" y="2692401"/>
                  <a:pt x="-2253" y="2736273"/>
                  <a:pt x="56" y="2798618"/>
                </a:cubicBezTo>
                <a:cubicBezTo>
                  <a:pt x="4674" y="2812472"/>
                  <a:pt x="1760" y="2832080"/>
                  <a:pt x="13911" y="2840181"/>
                </a:cubicBezTo>
                <a:cubicBezTo>
                  <a:pt x="33504" y="2853243"/>
                  <a:pt x="60196" y="2848928"/>
                  <a:pt x="83184" y="2854036"/>
                </a:cubicBezTo>
                <a:cubicBezTo>
                  <a:pt x="101772" y="2858167"/>
                  <a:pt x="120129" y="2863272"/>
                  <a:pt x="138602" y="2867890"/>
                </a:cubicBezTo>
                <a:cubicBezTo>
                  <a:pt x="166311" y="2858654"/>
                  <a:pt x="195605" y="2853243"/>
                  <a:pt x="221729" y="2840181"/>
                </a:cubicBezTo>
                <a:cubicBezTo>
                  <a:pt x="240202" y="2830945"/>
                  <a:pt x="257809" y="2819724"/>
                  <a:pt x="277147" y="2812472"/>
                </a:cubicBezTo>
                <a:cubicBezTo>
                  <a:pt x="294976" y="2805786"/>
                  <a:pt x="313977" y="2802749"/>
                  <a:pt x="332565" y="2798618"/>
                </a:cubicBezTo>
                <a:cubicBezTo>
                  <a:pt x="490864" y="2763441"/>
                  <a:pt x="322104" y="2804696"/>
                  <a:pt x="457256" y="2770909"/>
                </a:cubicBezTo>
                <a:cubicBezTo>
                  <a:pt x="461874" y="2757054"/>
                  <a:pt x="477642" y="2742407"/>
                  <a:pt x="471111" y="2729345"/>
                </a:cubicBezTo>
                <a:cubicBezTo>
                  <a:pt x="455277" y="2697676"/>
                  <a:pt x="403818" y="2724067"/>
                  <a:pt x="387984" y="2729345"/>
                </a:cubicBezTo>
                <a:cubicBezTo>
                  <a:pt x="308384" y="2808945"/>
                  <a:pt x="349691" y="2788292"/>
                  <a:pt x="277147" y="2812472"/>
                </a:cubicBezTo>
                <a:cubicBezTo>
                  <a:pt x="259844" y="2829776"/>
                  <a:pt x="216001" y="2861228"/>
                  <a:pt x="221729" y="2895600"/>
                </a:cubicBezTo>
                <a:cubicBezTo>
                  <a:pt x="224466" y="2912024"/>
                  <a:pt x="235318" y="2928338"/>
                  <a:pt x="249438" y="2937163"/>
                </a:cubicBezTo>
                <a:cubicBezTo>
                  <a:pt x="274206" y="2952643"/>
                  <a:pt x="332565" y="2964872"/>
                  <a:pt x="332565" y="2964872"/>
                </a:cubicBezTo>
                <a:cubicBezTo>
                  <a:pt x="392601" y="2960254"/>
                  <a:pt x="461874" y="2964872"/>
                  <a:pt x="512674" y="2951018"/>
                </a:cubicBezTo>
                <a:cubicBezTo>
                  <a:pt x="563474" y="2937164"/>
                  <a:pt x="581947" y="2888673"/>
                  <a:pt x="637365" y="2881746"/>
                </a:cubicBezTo>
                <a:cubicBezTo>
                  <a:pt x="692783" y="2874819"/>
                  <a:pt x="847493" y="2927927"/>
                  <a:pt x="845184" y="2909454"/>
                </a:cubicBezTo>
                <a:cubicBezTo>
                  <a:pt x="842875" y="2890981"/>
                  <a:pt x="614274" y="2821708"/>
                  <a:pt x="623510" y="2770908"/>
                </a:cubicBezTo>
                <a:cubicBezTo>
                  <a:pt x="706637" y="2775526"/>
                  <a:pt x="946783" y="2957945"/>
                  <a:pt x="1011438" y="2923309"/>
                </a:cubicBezTo>
                <a:cubicBezTo>
                  <a:pt x="1076093" y="2888673"/>
                  <a:pt x="1050693" y="2655455"/>
                  <a:pt x="1011438" y="2563091"/>
                </a:cubicBezTo>
                <a:cubicBezTo>
                  <a:pt x="972184" y="2470728"/>
                  <a:pt x="865966" y="2503056"/>
                  <a:pt x="775911" y="2438401"/>
                </a:cubicBezTo>
                <a:cubicBezTo>
                  <a:pt x="685857" y="2373746"/>
                  <a:pt x="408765" y="2161308"/>
                  <a:pt x="471111" y="2175163"/>
                </a:cubicBezTo>
                <a:cubicBezTo>
                  <a:pt x="533457" y="2189018"/>
                  <a:pt x="1016057" y="2593110"/>
                  <a:pt x="1149984" y="2521528"/>
                </a:cubicBezTo>
                <a:cubicBezTo>
                  <a:pt x="1283911" y="2449946"/>
                  <a:pt x="1406292" y="2036618"/>
                  <a:pt x="1454783" y="1870364"/>
                </a:cubicBezTo>
                <a:cubicBezTo>
                  <a:pt x="1503274" y="1704110"/>
                  <a:pt x="1346256" y="1644074"/>
                  <a:pt x="1330092" y="1551710"/>
                </a:cubicBezTo>
                <a:cubicBezTo>
                  <a:pt x="1313928" y="1459346"/>
                  <a:pt x="1369345" y="1390073"/>
                  <a:pt x="1357800" y="1316182"/>
                </a:cubicBezTo>
                <a:cubicBezTo>
                  <a:pt x="1346255" y="1242291"/>
                  <a:pt x="1362419" y="1140692"/>
                  <a:pt x="1302383" y="1094510"/>
                </a:cubicBezTo>
                <a:cubicBezTo>
                  <a:pt x="1242347" y="1048328"/>
                  <a:pt x="979110" y="1055255"/>
                  <a:pt x="997583" y="1039091"/>
                </a:cubicBezTo>
                <a:cubicBezTo>
                  <a:pt x="1016056" y="1022927"/>
                  <a:pt x="1193855" y="1027546"/>
                  <a:pt x="1260818" y="1080655"/>
                </a:cubicBezTo>
                <a:cubicBezTo>
                  <a:pt x="1383199" y="1078346"/>
                  <a:pt x="1348564" y="1341583"/>
                  <a:pt x="1399364" y="1357746"/>
                </a:cubicBezTo>
                <a:cubicBezTo>
                  <a:pt x="1450164" y="1373909"/>
                  <a:pt x="1542528" y="1334654"/>
                  <a:pt x="1537910" y="1302327"/>
                </a:cubicBezTo>
                <a:cubicBezTo>
                  <a:pt x="1533292" y="1270000"/>
                  <a:pt x="1466328" y="1046018"/>
                  <a:pt x="1399364" y="983673"/>
                </a:cubicBezTo>
                <a:cubicBezTo>
                  <a:pt x="1332400" y="921328"/>
                  <a:pt x="1124583" y="1002146"/>
                  <a:pt x="1080710" y="955964"/>
                </a:cubicBezTo>
                <a:cubicBezTo>
                  <a:pt x="1036837" y="909782"/>
                  <a:pt x="1099182" y="835891"/>
                  <a:pt x="1094564" y="858982"/>
                </a:cubicBezTo>
                <a:cubicBezTo>
                  <a:pt x="1089946" y="882073"/>
                  <a:pt x="1009128" y="923637"/>
                  <a:pt x="1025291" y="1052946"/>
                </a:cubicBezTo>
                <a:cubicBezTo>
                  <a:pt x="1041454" y="1182255"/>
                  <a:pt x="1177690" y="1572492"/>
                  <a:pt x="1191545" y="1634837"/>
                </a:cubicBezTo>
                <a:cubicBezTo>
                  <a:pt x="1205400" y="1697183"/>
                  <a:pt x="1223874" y="1401619"/>
                  <a:pt x="1177692" y="1371601"/>
                </a:cubicBezTo>
                <a:cubicBezTo>
                  <a:pt x="1145365" y="1410856"/>
                  <a:pt x="921382" y="1387763"/>
                  <a:pt x="914455" y="1454727"/>
                </a:cubicBezTo>
                <a:cubicBezTo>
                  <a:pt x="884437" y="1491672"/>
                  <a:pt x="1110728" y="1461655"/>
                  <a:pt x="1136128" y="1524001"/>
                </a:cubicBezTo>
                <a:cubicBezTo>
                  <a:pt x="1161528" y="1586347"/>
                  <a:pt x="1064546" y="1759528"/>
                  <a:pt x="1066855" y="1828801"/>
                </a:cubicBezTo>
                <a:cubicBezTo>
                  <a:pt x="1069164" y="1898074"/>
                  <a:pt x="1011437" y="1969656"/>
                  <a:pt x="1011437" y="2008910"/>
                </a:cubicBezTo>
                <a:cubicBezTo>
                  <a:pt x="1011437" y="2048164"/>
                  <a:pt x="1140746" y="2140528"/>
                  <a:pt x="1066855" y="2064328"/>
                </a:cubicBezTo>
                <a:cubicBezTo>
                  <a:pt x="992964" y="1988128"/>
                  <a:pt x="676619" y="1581728"/>
                  <a:pt x="623510" y="1524001"/>
                </a:cubicBezTo>
                <a:cubicBezTo>
                  <a:pt x="570401" y="1466274"/>
                  <a:pt x="678928" y="1581728"/>
                  <a:pt x="748201" y="1648691"/>
                </a:cubicBezTo>
                <a:cubicBezTo>
                  <a:pt x="817474" y="1715655"/>
                  <a:pt x="879821" y="1965036"/>
                  <a:pt x="942166" y="1981200"/>
                </a:cubicBezTo>
                <a:cubicBezTo>
                  <a:pt x="1004511" y="1997364"/>
                  <a:pt x="1022983" y="1789546"/>
                  <a:pt x="1080710" y="1745673"/>
                </a:cubicBezTo>
                <a:cubicBezTo>
                  <a:pt x="1138437" y="1701800"/>
                  <a:pt x="1173074" y="1560946"/>
                  <a:pt x="1233110" y="1551710"/>
                </a:cubicBezTo>
                <a:cubicBezTo>
                  <a:pt x="1293146" y="1542474"/>
                  <a:pt x="1422454" y="1687946"/>
                  <a:pt x="1440927" y="1690255"/>
                </a:cubicBezTo>
                <a:cubicBezTo>
                  <a:pt x="1459400" y="1692564"/>
                  <a:pt x="1281600" y="1519383"/>
                  <a:pt x="1260818" y="1482437"/>
                </a:cubicBezTo>
                <a:cubicBezTo>
                  <a:pt x="1240036" y="1445492"/>
                  <a:pt x="1293146" y="1498600"/>
                  <a:pt x="1316237" y="1468582"/>
                </a:cubicBezTo>
                <a:cubicBezTo>
                  <a:pt x="1339328" y="1438564"/>
                  <a:pt x="1443238" y="1357747"/>
                  <a:pt x="1482493" y="1385456"/>
                </a:cubicBezTo>
                <a:cubicBezTo>
                  <a:pt x="1521748" y="1413165"/>
                  <a:pt x="1660292" y="1533237"/>
                  <a:pt x="1607183" y="1634837"/>
                </a:cubicBezTo>
                <a:cubicBezTo>
                  <a:pt x="1554074" y="1736437"/>
                  <a:pt x="1500964" y="1671783"/>
                  <a:pt x="1496346" y="1704110"/>
                </a:cubicBezTo>
                <a:cubicBezTo>
                  <a:pt x="1491728" y="1736437"/>
                  <a:pt x="1597946" y="1632528"/>
                  <a:pt x="1621037" y="1676401"/>
                </a:cubicBezTo>
                <a:cubicBezTo>
                  <a:pt x="1644128" y="1720274"/>
                  <a:pt x="1621038" y="1851891"/>
                  <a:pt x="1607184" y="1870364"/>
                </a:cubicBezTo>
                <a:cubicBezTo>
                  <a:pt x="1584093" y="1911928"/>
                  <a:pt x="1043766" y="1470892"/>
                  <a:pt x="997584" y="1565565"/>
                </a:cubicBezTo>
                <a:cubicBezTo>
                  <a:pt x="932929" y="1563256"/>
                  <a:pt x="1427074" y="1671783"/>
                  <a:pt x="1440928" y="1787237"/>
                </a:cubicBezTo>
                <a:cubicBezTo>
                  <a:pt x="1454782" y="1902691"/>
                  <a:pt x="1267747" y="2205183"/>
                  <a:pt x="1260820" y="2313710"/>
                </a:cubicBezTo>
                <a:cubicBezTo>
                  <a:pt x="1214638" y="2413001"/>
                  <a:pt x="1212329" y="2473037"/>
                  <a:pt x="1177693" y="2507673"/>
                </a:cubicBezTo>
                <a:cubicBezTo>
                  <a:pt x="1143057" y="2542309"/>
                  <a:pt x="1078402" y="2415310"/>
                  <a:pt x="1053002" y="2521528"/>
                </a:cubicBezTo>
                <a:cubicBezTo>
                  <a:pt x="1027602" y="2627746"/>
                  <a:pt x="1138438" y="2962564"/>
                  <a:pt x="1011438" y="3048000"/>
                </a:cubicBezTo>
                <a:cubicBezTo>
                  <a:pt x="884438" y="3133436"/>
                  <a:pt x="531147" y="3038763"/>
                  <a:pt x="291002" y="3034145"/>
                </a:cubicBezTo>
                <a:cubicBezTo>
                  <a:pt x="271973" y="3033465"/>
                  <a:pt x="254366" y="3023420"/>
                  <a:pt x="235584" y="3020290"/>
                </a:cubicBezTo>
                <a:cubicBezTo>
                  <a:pt x="198857" y="3014169"/>
                  <a:pt x="161693" y="3011054"/>
                  <a:pt x="124747" y="3006436"/>
                </a:cubicBezTo>
                <a:cubicBezTo>
                  <a:pt x="59762" y="2908958"/>
                  <a:pt x="134546" y="3032565"/>
                  <a:pt x="83184" y="2895600"/>
                </a:cubicBezTo>
                <a:cubicBezTo>
                  <a:pt x="77337" y="2880009"/>
                  <a:pt x="72125" y="2854036"/>
                  <a:pt x="55474" y="2854036"/>
                </a:cubicBezTo>
                <a:cubicBezTo>
                  <a:pt x="40870" y="2854036"/>
                  <a:pt x="64711" y="2881745"/>
                  <a:pt x="69329" y="2895600"/>
                </a:cubicBezTo>
                <a:cubicBezTo>
                  <a:pt x="73947" y="3015673"/>
                  <a:pt x="70819" y="3136294"/>
                  <a:pt x="83184" y="3255818"/>
                </a:cubicBezTo>
                <a:cubicBezTo>
                  <a:pt x="84897" y="3272381"/>
                  <a:pt x="103447" y="3282488"/>
                  <a:pt x="110893" y="3297381"/>
                </a:cubicBezTo>
                <a:cubicBezTo>
                  <a:pt x="117424" y="3310443"/>
                  <a:pt x="120129" y="3325090"/>
                  <a:pt x="124747" y="3338945"/>
                </a:cubicBezTo>
                <a:cubicBezTo>
                  <a:pt x="129365" y="3417454"/>
                  <a:pt x="130777" y="3496218"/>
                  <a:pt x="138602" y="3574472"/>
                </a:cubicBezTo>
                <a:cubicBezTo>
                  <a:pt x="143492" y="3623372"/>
                  <a:pt x="160579" y="3613532"/>
                  <a:pt x="180165" y="3657600"/>
                </a:cubicBezTo>
                <a:cubicBezTo>
                  <a:pt x="192027" y="3684290"/>
                  <a:pt x="187221" y="3720074"/>
                  <a:pt x="207874" y="3740727"/>
                </a:cubicBezTo>
                <a:cubicBezTo>
                  <a:pt x="247358" y="3780210"/>
                  <a:pt x="228338" y="3757567"/>
                  <a:pt x="263293" y="3810000"/>
                </a:cubicBezTo>
                <a:cubicBezTo>
                  <a:pt x="286384" y="3943927"/>
                  <a:pt x="371820" y="4232563"/>
                  <a:pt x="401838" y="4544290"/>
                </a:cubicBezTo>
                <a:cubicBezTo>
                  <a:pt x="431856" y="4856017"/>
                  <a:pt x="464184" y="5477164"/>
                  <a:pt x="471111" y="5583382"/>
                </a:cubicBezTo>
                <a:cubicBezTo>
                  <a:pt x="478038" y="5689600"/>
                  <a:pt x="466493" y="5449456"/>
                  <a:pt x="443402" y="5181601"/>
                </a:cubicBezTo>
                <a:cubicBezTo>
                  <a:pt x="420311" y="4913746"/>
                  <a:pt x="362583" y="3962400"/>
                  <a:pt x="332565" y="3976254"/>
                </a:cubicBezTo>
                <a:cubicBezTo>
                  <a:pt x="302547" y="3990108"/>
                  <a:pt x="242510" y="5017654"/>
                  <a:pt x="207874" y="5264727"/>
                </a:cubicBezTo>
                <a:cubicBezTo>
                  <a:pt x="173238" y="5511800"/>
                  <a:pt x="177856" y="5488709"/>
                  <a:pt x="166311" y="5541818"/>
                </a:cubicBezTo>
                <a:cubicBezTo>
                  <a:pt x="154766" y="5594927"/>
                  <a:pt x="117820" y="5585690"/>
                  <a:pt x="138602" y="5583381"/>
                </a:cubicBezTo>
                <a:cubicBezTo>
                  <a:pt x="159384" y="5581072"/>
                  <a:pt x="219420" y="5608782"/>
                  <a:pt x="304856" y="5611091"/>
                </a:cubicBezTo>
                <a:cubicBezTo>
                  <a:pt x="390292" y="5613400"/>
                  <a:pt x="632747" y="5634182"/>
                  <a:pt x="706638" y="5597237"/>
                </a:cubicBezTo>
                <a:cubicBezTo>
                  <a:pt x="780529" y="5560292"/>
                  <a:pt x="752820" y="5673437"/>
                  <a:pt x="748202" y="5389419"/>
                </a:cubicBezTo>
                <a:cubicBezTo>
                  <a:pt x="743584" y="5105401"/>
                  <a:pt x="759747" y="4290291"/>
                  <a:pt x="748202" y="3893128"/>
                </a:cubicBezTo>
                <a:cubicBezTo>
                  <a:pt x="736657" y="3495965"/>
                  <a:pt x="690474" y="3225801"/>
                  <a:pt x="706638" y="3075710"/>
                </a:cubicBezTo>
                <a:cubicBezTo>
                  <a:pt x="722802" y="2925619"/>
                  <a:pt x="794384" y="3066473"/>
                  <a:pt x="845184" y="3061855"/>
                </a:cubicBezTo>
                <a:cubicBezTo>
                  <a:pt x="895984" y="3057237"/>
                  <a:pt x="976802" y="3041074"/>
                  <a:pt x="1011438" y="3048001"/>
                </a:cubicBezTo>
                <a:cubicBezTo>
                  <a:pt x="1046074" y="3054928"/>
                  <a:pt x="1022984" y="3006437"/>
                  <a:pt x="1053002" y="3034146"/>
                </a:cubicBezTo>
                <a:cubicBezTo>
                  <a:pt x="1083020" y="3061855"/>
                  <a:pt x="1055311" y="3205019"/>
                  <a:pt x="1080711" y="3283528"/>
                </a:cubicBezTo>
                <a:cubicBezTo>
                  <a:pt x="1106111" y="3362037"/>
                  <a:pt x="1147675" y="3442856"/>
                  <a:pt x="1149984" y="3713020"/>
                </a:cubicBezTo>
                <a:cubicBezTo>
                  <a:pt x="1152293" y="3983184"/>
                  <a:pt x="1186931" y="4576620"/>
                  <a:pt x="1177694" y="4904510"/>
                </a:cubicBezTo>
                <a:cubicBezTo>
                  <a:pt x="1168457" y="5232400"/>
                  <a:pt x="1094564" y="5551054"/>
                  <a:pt x="1094564" y="568036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294409" y="1953492"/>
            <a:ext cx="2642556" cy="4976346"/>
          </a:xfrm>
          <a:custGeom>
            <a:avLst/>
            <a:gdLst>
              <a:gd name="connsiteX0" fmla="*/ 886691 w 886691"/>
              <a:gd name="connsiteY0" fmla="*/ 41563 h 110836"/>
              <a:gd name="connsiteX1" fmla="*/ 734291 w 886691"/>
              <a:gd name="connsiteY1" fmla="*/ 83127 h 110836"/>
              <a:gd name="connsiteX2" fmla="*/ 651163 w 886691"/>
              <a:gd name="connsiteY2" fmla="*/ 110836 h 110836"/>
              <a:gd name="connsiteX3" fmla="*/ 290945 w 886691"/>
              <a:gd name="connsiteY3" fmla="*/ 96981 h 110836"/>
              <a:gd name="connsiteX4" fmla="*/ 110836 w 886691"/>
              <a:gd name="connsiteY4" fmla="*/ 69272 h 110836"/>
              <a:gd name="connsiteX5" fmla="*/ 69272 w 886691"/>
              <a:gd name="connsiteY5" fmla="*/ 41563 h 110836"/>
              <a:gd name="connsiteX6" fmla="*/ 0 w 886691"/>
              <a:gd name="connsiteY6" fmla="*/ 0 h 110836"/>
              <a:gd name="connsiteX0-1" fmla="*/ 1884219 w 1884219"/>
              <a:gd name="connsiteY0-2" fmla="*/ 1801091 h 1942336"/>
              <a:gd name="connsiteX1-3" fmla="*/ 1731819 w 1884219"/>
              <a:gd name="connsiteY1-4" fmla="*/ 1842655 h 1942336"/>
              <a:gd name="connsiteX2-5" fmla="*/ 1648691 w 1884219"/>
              <a:gd name="connsiteY2-6" fmla="*/ 1870364 h 1942336"/>
              <a:gd name="connsiteX3-7" fmla="*/ 1288473 w 1884219"/>
              <a:gd name="connsiteY3-8" fmla="*/ 1856509 h 1942336"/>
              <a:gd name="connsiteX4-9" fmla="*/ 1108364 w 1884219"/>
              <a:gd name="connsiteY4-10" fmla="*/ 1828800 h 1942336"/>
              <a:gd name="connsiteX5-11" fmla="*/ 1066800 w 1884219"/>
              <a:gd name="connsiteY5-12" fmla="*/ 1801091 h 1942336"/>
              <a:gd name="connsiteX6-13" fmla="*/ 0 w 1884219"/>
              <a:gd name="connsiteY6-14" fmla="*/ 0 h 1942336"/>
              <a:gd name="connsiteX0-15" fmla="*/ 1884219 w 1884219"/>
              <a:gd name="connsiteY0-16" fmla="*/ 1801091 h 1870364"/>
              <a:gd name="connsiteX1-17" fmla="*/ 1731819 w 1884219"/>
              <a:gd name="connsiteY1-18" fmla="*/ 1842655 h 1870364"/>
              <a:gd name="connsiteX2-19" fmla="*/ 1648691 w 1884219"/>
              <a:gd name="connsiteY2-20" fmla="*/ 1870364 h 1870364"/>
              <a:gd name="connsiteX3-21" fmla="*/ 1288473 w 1884219"/>
              <a:gd name="connsiteY3-22" fmla="*/ 1856509 h 1870364"/>
              <a:gd name="connsiteX4-23" fmla="*/ 1108364 w 1884219"/>
              <a:gd name="connsiteY4-24" fmla="*/ 1828800 h 1870364"/>
              <a:gd name="connsiteX5-25" fmla="*/ 1066800 w 1884219"/>
              <a:gd name="connsiteY5-26" fmla="*/ 1801091 h 1870364"/>
              <a:gd name="connsiteX6-27" fmla="*/ 692728 w 1884219"/>
              <a:gd name="connsiteY6-28" fmla="*/ 1246909 h 1870364"/>
              <a:gd name="connsiteX7" fmla="*/ 0 w 1884219"/>
              <a:gd name="connsiteY7" fmla="*/ 0 h 1870364"/>
              <a:gd name="connsiteX0-29" fmla="*/ 1884219 w 1884219"/>
              <a:gd name="connsiteY0-30" fmla="*/ 1801091 h 1870364"/>
              <a:gd name="connsiteX1-31" fmla="*/ 1731819 w 1884219"/>
              <a:gd name="connsiteY1-32" fmla="*/ 1842655 h 1870364"/>
              <a:gd name="connsiteX2-33" fmla="*/ 1648691 w 1884219"/>
              <a:gd name="connsiteY2-34" fmla="*/ 1870364 h 1870364"/>
              <a:gd name="connsiteX3-35" fmla="*/ 1288473 w 1884219"/>
              <a:gd name="connsiteY3-36" fmla="*/ 1856509 h 1870364"/>
              <a:gd name="connsiteX4-37" fmla="*/ 1108364 w 1884219"/>
              <a:gd name="connsiteY4-38" fmla="*/ 1828800 h 1870364"/>
              <a:gd name="connsiteX5-39" fmla="*/ 1066800 w 1884219"/>
              <a:gd name="connsiteY5-40" fmla="*/ 1801091 h 1870364"/>
              <a:gd name="connsiteX6-41" fmla="*/ 692728 w 1884219"/>
              <a:gd name="connsiteY6-42" fmla="*/ 1246909 h 1870364"/>
              <a:gd name="connsiteX7-43" fmla="*/ 1163782 w 1884219"/>
              <a:gd name="connsiteY7-44" fmla="*/ 789709 h 1870364"/>
              <a:gd name="connsiteX8" fmla="*/ 0 w 1884219"/>
              <a:gd name="connsiteY8" fmla="*/ 0 h 1870364"/>
              <a:gd name="connsiteX0-45" fmla="*/ 1884219 w 1884219"/>
              <a:gd name="connsiteY0-46" fmla="*/ 1801091 h 1870364"/>
              <a:gd name="connsiteX1-47" fmla="*/ 1731819 w 1884219"/>
              <a:gd name="connsiteY1-48" fmla="*/ 1842655 h 1870364"/>
              <a:gd name="connsiteX2-49" fmla="*/ 1648691 w 1884219"/>
              <a:gd name="connsiteY2-50" fmla="*/ 1870364 h 1870364"/>
              <a:gd name="connsiteX3-51" fmla="*/ 1288473 w 1884219"/>
              <a:gd name="connsiteY3-52" fmla="*/ 1856509 h 1870364"/>
              <a:gd name="connsiteX4-53" fmla="*/ 1108364 w 1884219"/>
              <a:gd name="connsiteY4-54" fmla="*/ 1828800 h 1870364"/>
              <a:gd name="connsiteX5-55" fmla="*/ 1066800 w 1884219"/>
              <a:gd name="connsiteY5-56" fmla="*/ 1801091 h 1870364"/>
              <a:gd name="connsiteX6-57" fmla="*/ 692728 w 1884219"/>
              <a:gd name="connsiteY6-58" fmla="*/ 1246909 h 1870364"/>
              <a:gd name="connsiteX7-59" fmla="*/ 1025237 w 1884219"/>
              <a:gd name="connsiteY7-60" fmla="*/ 1039091 h 1870364"/>
              <a:gd name="connsiteX8-61" fmla="*/ 1163782 w 1884219"/>
              <a:gd name="connsiteY8-62" fmla="*/ 789709 h 1870364"/>
              <a:gd name="connsiteX9" fmla="*/ 0 w 1884219"/>
              <a:gd name="connsiteY9" fmla="*/ 0 h 1870364"/>
              <a:gd name="connsiteX0-63" fmla="*/ 1884219 w 1884219"/>
              <a:gd name="connsiteY0-64" fmla="*/ 1801091 h 1870364"/>
              <a:gd name="connsiteX1-65" fmla="*/ 1731819 w 1884219"/>
              <a:gd name="connsiteY1-66" fmla="*/ 1842655 h 1870364"/>
              <a:gd name="connsiteX2-67" fmla="*/ 1648691 w 1884219"/>
              <a:gd name="connsiteY2-68" fmla="*/ 1870364 h 1870364"/>
              <a:gd name="connsiteX3-69" fmla="*/ 1288473 w 1884219"/>
              <a:gd name="connsiteY3-70" fmla="*/ 1856509 h 1870364"/>
              <a:gd name="connsiteX4-71" fmla="*/ 1108364 w 1884219"/>
              <a:gd name="connsiteY4-72" fmla="*/ 1828800 h 1870364"/>
              <a:gd name="connsiteX5-73" fmla="*/ 1066800 w 1884219"/>
              <a:gd name="connsiteY5-74" fmla="*/ 1801091 h 1870364"/>
              <a:gd name="connsiteX6-75" fmla="*/ 692728 w 1884219"/>
              <a:gd name="connsiteY6-76" fmla="*/ 1246909 h 1870364"/>
              <a:gd name="connsiteX7-77" fmla="*/ 1025237 w 1884219"/>
              <a:gd name="connsiteY7-78" fmla="*/ 1039091 h 1870364"/>
              <a:gd name="connsiteX8-79" fmla="*/ 1163782 w 1884219"/>
              <a:gd name="connsiteY8-80" fmla="*/ 789709 h 1870364"/>
              <a:gd name="connsiteX9-81" fmla="*/ 1246909 w 1884219"/>
              <a:gd name="connsiteY9-82" fmla="*/ 138546 h 1870364"/>
              <a:gd name="connsiteX10" fmla="*/ 0 w 1884219"/>
              <a:gd name="connsiteY10" fmla="*/ 0 h 1870364"/>
              <a:gd name="connsiteX0-83" fmla="*/ 1884219 w 1884219"/>
              <a:gd name="connsiteY0-84" fmla="*/ 1801091 h 1870364"/>
              <a:gd name="connsiteX1-85" fmla="*/ 1731819 w 1884219"/>
              <a:gd name="connsiteY1-86" fmla="*/ 1842655 h 1870364"/>
              <a:gd name="connsiteX2-87" fmla="*/ 1648691 w 1884219"/>
              <a:gd name="connsiteY2-88" fmla="*/ 1870364 h 1870364"/>
              <a:gd name="connsiteX3-89" fmla="*/ 1288473 w 1884219"/>
              <a:gd name="connsiteY3-90" fmla="*/ 1856509 h 1870364"/>
              <a:gd name="connsiteX4-91" fmla="*/ 1108364 w 1884219"/>
              <a:gd name="connsiteY4-92" fmla="*/ 1828800 h 1870364"/>
              <a:gd name="connsiteX5-93" fmla="*/ 1066800 w 1884219"/>
              <a:gd name="connsiteY5-94" fmla="*/ 1801091 h 1870364"/>
              <a:gd name="connsiteX6-95" fmla="*/ 692728 w 1884219"/>
              <a:gd name="connsiteY6-96" fmla="*/ 1246909 h 1870364"/>
              <a:gd name="connsiteX7-97" fmla="*/ 1025237 w 1884219"/>
              <a:gd name="connsiteY7-98" fmla="*/ 1039091 h 1870364"/>
              <a:gd name="connsiteX8-99" fmla="*/ 1025237 w 1884219"/>
              <a:gd name="connsiteY8-100" fmla="*/ 872837 h 1870364"/>
              <a:gd name="connsiteX9-101" fmla="*/ 1163782 w 1884219"/>
              <a:gd name="connsiteY9-102" fmla="*/ 789709 h 1870364"/>
              <a:gd name="connsiteX10-103" fmla="*/ 1246909 w 1884219"/>
              <a:gd name="connsiteY10-104" fmla="*/ 138546 h 1870364"/>
              <a:gd name="connsiteX11" fmla="*/ 0 w 1884219"/>
              <a:gd name="connsiteY11" fmla="*/ 0 h 1870364"/>
              <a:gd name="connsiteX0-105" fmla="*/ 1884219 w 1884219"/>
              <a:gd name="connsiteY0-106" fmla="*/ 1801091 h 1870364"/>
              <a:gd name="connsiteX1-107" fmla="*/ 1731819 w 1884219"/>
              <a:gd name="connsiteY1-108" fmla="*/ 1842655 h 1870364"/>
              <a:gd name="connsiteX2-109" fmla="*/ 1648691 w 1884219"/>
              <a:gd name="connsiteY2-110" fmla="*/ 1870364 h 1870364"/>
              <a:gd name="connsiteX3-111" fmla="*/ 1288473 w 1884219"/>
              <a:gd name="connsiteY3-112" fmla="*/ 1856509 h 1870364"/>
              <a:gd name="connsiteX4-113" fmla="*/ 1108364 w 1884219"/>
              <a:gd name="connsiteY4-114" fmla="*/ 1828800 h 1870364"/>
              <a:gd name="connsiteX5-115" fmla="*/ 1066800 w 1884219"/>
              <a:gd name="connsiteY5-116" fmla="*/ 1801091 h 1870364"/>
              <a:gd name="connsiteX6-117" fmla="*/ 692728 w 1884219"/>
              <a:gd name="connsiteY6-118" fmla="*/ 1246909 h 1870364"/>
              <a:gd name="connsiteX7-119" fmla="*/ 1025237 w 1884219"/>
              <a:gd name="connsiteY7-120" fmla="*/ 1039091 h 1870364"/>
              <a:gd name="connsiteX8-121" fmla="*/ 1025237 w 1884219"/>
              <a:gd name="connsiteY8-122" fmla="*/ 872837 h 1870364"/>
              <a:gd name="connsiteX9-123" fmla="*/ 1163782 w 1884219"/>
              <a:gd name="connsiteY9-124" fmla="*/ 789709 h 1870364"/>
              <a:gd name="connsiteX10-125" fmla="*/ 1246909 w 1884219"/>
              <a:gd name="connsiteY10-126" fmla="*/ 138546 h 1870364"/>
              <a:gd name="connsiteX11-127" fmla="*/ 0 w 1884219"/>
              <a:gd name="connsiteY11-128" fmla="*/ 0 h 1870364"/>
              <a:gd name="connsiteX0-129" fmla="*/ 1884219 w 1884219"/>
              <a:gd name="connsiteY0-130" fmla="*/ 1801091 h 1870364"/>
              <a:gd name="connsiteX1-131" fmla="*/ 1731819 w 1884219"/>
              <a:gd name="connsiteY1-132" fmla="*/ 1842655 h 1870364"/>
              <a:gd name="connsiteX2-133" fmla="*/ 1648691 w 1884219"/>
              <a:gd name="connsiteY2-134" fmla="*/ 1870364 h 1870364"/>
              <a:gd name="connsiteX3-135" fmla="*/ 1288473 w 1884219"/>
              <a:gd name="connsiteY3-136" fmla="*/ 1856509 h 1870364"/>
              <a:gd name="connsiteX4-137" fmla="*/ 1108364 w 1884219"/>
              <a:gd name="connsiteY4-138" fmla="*/ 1828800 h 1870364"/>
              <a:gd name="connsiteX5-139" fmla="*/ 1066800 w 1884219"/>
              <a:gd name="connsiteY5-140" fmla="*/ 1801091 h 1870364"/>
              <a:gd name="connsiteX6-141" fmla="*/ 692728 w 1884219"/>
              <a:gd name="connsiteY6-142" fmla="*/ 1246909 h 1870364"/>
              <a:gd name="connsiteX7-143" fmla="*/ 1025237 w 1884219"/>
              <a:gd name="connsiteY7-144" fmla="*/ 1039091 h 1870364"/>
              <a:gd name="connsiteX8-145" fmla="*/ 886691 w 1884219"/>
              <a:gd name="connsiteY8-146" fmla="*/ 942109 h 1870364"/>
              <a:gd name="connsiteX9-147" fmla="*/ 1025237 w 1884219"/>
              <a:gd name="connsiteY9-148" fmla="*/ 872837 h 1870364"/>
              <a:gd name="connsiteX10-149" fmla="*/ 1163782 w 1884219"/>
              <a:gd name="connsiteY10-150" fmla="*/ 789709 h 1870364"/>
              <a:gd name="connsiteX11-151" fmla="*/ 1246909 w 1884219"/>
              <a:gd name="connsiteY11-152" fmla="*/ 138546 h 1870364"/>
              <a:gd name="connsiteX12" fmla="*/ 0 w 1884219"/>
              <a:gd name="connsiteY12" fmla="*/ 0 h 1870364"/>
              <a:gd name="connsiteX0-153" fmla="*/ 1884219 w 1884219"/>
              <a:gd name="connsiteY0-154" fmla="*/ 1801091 h 1870364"/>
              <a:gd name="connsiteX1-155" fmla="*/ 1731819 w 1884219"/>
              <a:gd name="connsiteY1-156" fmla="*/ 1842655 h 1870364"/>
              <a:gd name="connsiteX2-157" fmla="*/ 1648691 w 1884219"/>
              <a:gd name="connsiteY2-158" fmla="*/ 1870364 h 1870364"/>
              <a:gd name="connsiteX3-159" fmla="*/ 1288473 w 1884219"/>
              <a:gd name="connsiteY3-160" fmla="*/ 1856509 h 1870364"/>
              <a:gd name="connsiteX4-161" fmla="*/ 1108364 w 1884219"/>
              <a:gd name="connsiteY4-162" fmla="*/ 1828800 h 1870364"/>
              <a:gd name="connsiteX5-163" fmla="*/ 1066800 w 1884219"/>
              <a:gd name="connsiteY5-164" fmla="*/ 1801091 h 1870364"/>
              <a:gd name="connsiteX6-165" fmla="*/ 692728 w 1884219"/>
              <a:gd name="connsiteY6-166" fmla="*/ 1246909 h 1870364"/>
              <a:gd name="connsiteX7-167" fmla="*/ 1025237 w 1884219"/>
              <a:gd name="connsiteY7-168" fmla="*/ 1039091 h 1870364"/>
              <a:gd name="connsiteX8-169" fmla="*/ 886691 w 1884219"/>
              <a:gd name="connsiteY8-170" fmla="*/ 942109 h 1870364"/>
              <a:gd name="connsiteX9-171" fmla="*/ 1025237 w 1884219"/>
              <a:gd name="connsiteY9-172" fmla="*/ 872837 h 1870364"/>
              <a:gd name="connsiteX10-173" fmla="*/ 1163782 w 1884219"/>
              <a:gd name="connsiteY10-174" fmla="*/ 789709 h 1870364"/>
              <a:gd name="connsiteX11-175" fmla="*/ 1246909 w 1884219"/>
              <a:gd name="connsiteY11-176" fmla="*/ 138546 h 1870364"/>
              <a:gd name="connsiteX12-177" fmla="*/ 0 w 1884219"/>
              <a:gd name="connsiteY12-178" fmla="*/ 0 h 1870364"/>
              <a:gd name="connsiteX0-179" fmla="*/ 1884219 w 1884219"/>
              <a:gd name="connsiteY0-180" fmla="*/ 1801091 h 1870364"/>
              <a:gd name="connsiteX1-181" fmla="*/ 1731819 w 1884219"/>
              <a:gd name="connsiteY1-182" fmla="*/ 1842655 h 1870364"/>
              <a:gd name="connsiteX2-183" fmla="*/ 1648691 w 1884219"/>
              <a:gd name="connsiteY2-184" fmla="*/ 1870364 h 1870364"/>
              <a:gd name="connsiteX3-185" fmla="*/ 1288473 w 1884219"/>
              <a:gd name="connsiteY3-186" fmla="*/ 1856509 h 1870364"/>
              <a:gd name="connsiteX4-187" fmla="*/ 1108364 w 1884219"/>
              <a:gd name="connsiteY4-188" fmla="*/ 1828800 h 1870364"/>
              <a:gd name="connsiteX5-189" fmla="*/ 1066800 w 1884219"/>
              <a:gd name="connsiteY5-190" fmla="*/ 1801091 h 1870364"/>
              <a:gd name="connsiteX6-191" fmla="*/ 692728 w 1884219"/>
              <a:gd name="connsiteY6-192" fmla="*/ 1246909 h 1870364"/>
              <a:gd name="connsiteX7-193" fmla="*/ 1025237 w 1884219"/>
              <a:gd name="connsiteY7-194" fmla="*/ 1039091 h 1870364"/>
              <a:gd name="connsiteX8-195" fmla="*/ 886691 w 1884219"/>
              <a:gd name="connsiteY8-196" fmla="*/ 942109 h 1870364"/>
              <a:gd name="connsiteX9-197" fmla="*/ 1025237 w 1884219"/>
              <a:gd name="connsiteY9-198" fmla="*/ 872837 h 1870364"/>
              <a:gd name="connsiteX10-199" fmla="*/ 1108363 w 1884219"/>
              <a:gd name="connsiteY10-200" fmla="*/ 720436 h 1870364"/>
              <a:gd name="connsiteX11-201" fmla="*/ 1246909 w 1884219"/>
              <a:gd name="connsiteY11-202" fmla="*/ 138546 h 1870364"/>
              <a:gd name="connsiteX12-203" fmla="*/ 0 w 1884219"/>
              <a:gd name="connsiteY12-204" fmla="*/ 0 h 1870364"/>
              <a:gd name="connsiteX0-205" fmla="*/ 1884219 w 1884219"/>
              <a:gd name="connsiteY0-206" fmla="*/ 1801091 h 1870364"/>
              <a:gd name="connsiteX1-207" fmla="*/ 1731819 w 1884219"/>
              <a:gd name="connsiteY1-208" fmla="*/ 1842655 h 1870364"/>
              <a:gd name="connsiteX2-209" fmla="*/ 1648691 w 1884219"/>
              <a:gd name="connsiteY2-210" fmla="*/ 1870364 h 1870364"/>
              <a:gd name="connsiteX3-211" fmla="*/ 1288473 w 1884219"/>
              <a:gd name="connsiteY3-212" fmla="*/ 1856509 h 1870364"/>
              <a:gd name="connsiteX4-213" fmla="*/ 1108364 w 1884219"/>
              <a:gd name="connsiteY4-214" fmla="*/ 1828800 h 1870364"/>
              <a:gd name="connsiteX5-215" fmla="*/ 1066800 w 1884219"/>
              <a:gd name="connsiteY5-216" fmla="*/ 1801091 h 1870364"/>
              <a:gd name="connsiteX6-217" fmla="*/ 692728 w 1884219"/>
              <a:gd name="connsiteY6-218" fmla="*/ 1246909 h 1870364"/>
              <a:gd name="connsiteX7-219" fmla="*/ 1025237 w 1884219"/>
              <a:gd name="connsiteY7-220" fmla="*/ 1039091 h 1870364"/>
              <a:gd name="connsiteX8-221" fmla="*/ 886691 w 1884219"/>
              <a:gd name="connsiteY8-222" fmla="*/ 942109 h 1870364"/>
              <a:gd name="connsiteX9-223" fmla="*/ 1025237 w 1884219"/>
              <a:gd name="connsiteY9-224" fmla="*/ 872837 h 1870364"/>
              <a:gd name="connsiteX10-225" fmla="*/ 1108363 w 1884219"/>
              <a:gd name="connsiteY10-226" fmla="*/ 720436 h 1870364"/>
              <a:gd name="connsiteX11-227" fmla="*/ 914400 w 1884219"/>
              <a:gd name="connsiteY11-228" fmla="*/ 263237 h 1870364"/>
              <a:gd name="connsiteX12-229" fmla="*/ 1246909 w 1884219"/>
              <a:gd name="connsiteY12-230" fmla="*/ 138546 h 1870364"/>
              <a:gd name="connsiteX13" fmla="*/ 0 w 1884219"/>
              <a:gd name="connsiteY13" fmla="*/ 0 h 1870364"/>
              <a:gd name="connsiteX0-231" fmla="*/ 1884219 w 1884219"/>
              <a:gd name="connsiteY0-232" fmla="*/ 1801091 h 1870364"/>
              <a:gd name="connsiteX1-233" fmla="*/ 1731819 w 1884219"/>
              <a:gd name="connsiteY1-234" fmla="*/ 1842655 h 1870364"/>
              <a:gd name="connsiteX2-235" fmla="*/ 1648691 w 1884219"/>
              <a:gd name="connsiteY2-236" fmla="*/ 1870364 h 1870364"/>
              <a:gd name="connsiteX3-237" fmla="*/ 1288473 w 1884219"/>
              <a:gd name="connsiteY3-238" fmla="*/ 1856509 h 1870364"/>
              <a:gd name="connsiteX4-239" fmla="*/ 1108364 w 1884219"/>
              <a:gd name="connsiteY4-240" fmla="*/ 1828800 h 1870364"/>
              <a:gd name="connsiteX5-241" fmla="*/ 1066800 w 1884219"/>
              <a:gd name="connsiteY5-242" fmla="*/ 1801091 h 1870364"/>
              <a:gd name="connsiteX6-243" fmla="*/ 692728 w 1884219"/>
              <a:gd name="connsiteY6-244" fmla="*/ 1246909 h 1870364"/>
              <a:gd name="connsiteX7-245" fmla="*/ 1025237 w 1884219"/>
              <a:gd name="connsiteY7-246" fmla="*/ 1039091 h 1870364"/>
              <a:gd name="connsiteX8-247" fmla="*/ 886691 w 1884219"/>
              <a:gd name="connsiteY8-248" fmla="*/ 942109 h 1870364"/>
              <a:gd name="connsiteX9-249" fmla="*/ 1025237 w 1884219"/>
              <a:gd name="connsiteY9-250" fmla="*/ 872837 h 1870364"/>
              <a:gd name="connsiteX10-251" fmla="*/ 1066799 w 1884219"/>
              <a:gd name="connsiteY10-252" fmla="*/ 720436 h 1870364"/>
              <a:gd name="connsiteX11-253" fmla="*/ 914400 w 1884219"/>
              <a:gd name="connsiteY11-254" fmla="*/ 263237 h 1870364"/>
              <a:gd name="connsiteX12-255" fmla="*/ 1246909 w 1884219"/>
              <a:gd name="connsiteY12-256" fmla="*/ 138546 h 1870364"/>
              <a:gd name="connsiteX13-257" fmla="*/ 0 w 1884219"/>
              <a:gd name="connsiteY13-258" fmla="*/ 0 h 1870364"/>
              <a:gd name="connsiteX0-259" fmla="*/ 2080179 w 2080179"/>
              <a:gd name="connsiteY0-260" fmla="*/ 1847146 h 1916419"/>
              <a:gd name="connsiteX1-261" fmla="*/ 1927779 w 2080179"/>
              <a:gd name="connsiteY1-262" fmla="*/ 1888710 h 1916419"/>
              <a:gd name="connsiteX2-263" fmla="*/ 1844651 w 2080179"/>
              <a:gd name="connsiteY2-264" fmla="*/ 1916419 h 1916419"/>
              <a:gd name="connsiteX3-265" fmla="*/ 1484433 w 2080179"/>
              <a:gd name="connsiteY3-266" fmla="*/ 1902564 h 1916419"/>
              <a:gd name="connsiteX4-267" fmla="*/ 1304324 w 2080179"/>
              <a:gd name="connsiteY4-268" fmla="*/ 1874855 h 1916419"/>
              <a:gd name="connsiteX5-269" fmla="*/ 1262760 w 2080179"/>
              <a:gd name="connsiteY5-270" fmla="*/ 1847146 h 1916419"/>
              <a:gd name="connsiteX6-271" fmla="*/ 888688 w 2080179"/>
              <a:gd name="connsiteY6-272" fmla="*/ 1292964 h 1916419"/>
              <a:gd name="connsiteX7-273" fmla="*/ 1221197 w 2080179"/>
              <a:gd name="connsiteY7-274" fmla="*/ 1085146 h 1916419"/>
              <a:gd name="connsiteX8-275" fmla="*/ 1082651 w 2080179"/>
              <a:gd name="connsiteY8-276" fmla="*/ 988164 h 1916419"/>
              <a:gd name="connsiteX9-277" fmla="*/ 1221197 w 2080179"/>
              <a:gd name="connsiteY9-278" fmla="*/ 918892 h 1916419"/>
              <a:gd name="connsiteX10-279" fmla="*/ 1262759 w 2080179"/>
              <a:gd name="connsiteY10-280" fmla="*/ 766491 h 1916419"/>
              <a:gd name="connsiteX11-281" fmla="*/ 1110360 w 2080179"/>
              <a:gd name="connsiteY11-282" fmla="*/ 309292 h 1916419"/>
              <a:gd name="connsiteX12-283" fmla="*/ 1442869 w 2080179"/>
              <a:gd name="connsiteY12-284" fmla="*/ 184601 h 1916419"/>
              <a:gd name="connsiteX13-285" fmla="*/ 57415 w 2080179"/>
              <a:gd name="connsiteY13-286" fmla="*/ 4492 h 1916419"/>
              <a:gd name="connsiteX14" fmla="*/ 195960 w 2080179"/>
              <a:gd name="connsiteY14" fmla="*/ 46055 h 1916419"/>
              <a:gd name="connsiteX0-287" fmla="*/ 2080179 w 2080179"/>
              <a:gd name="connsiteY0-288" fmla="*/ 1847146 h 1916419"/>
              <a:gd name="connsiteX1-289" fmla="*/ 1927779 w 2080179"/>
              <a:gd name="connsiteY1-290" fmla="*/ 1888710 h 1916419"/>
              <a:gd name="connsiteX2-291" fmla="*/ 1844651 w 2080179"/>
              <a:gd name="connsiteY2-292" fmla="*/ 1916419 h 1916419"/>
              <a:gd name="connsiteX3-293" fmla="*/ 1484433 w 2080179"/>
              <a:gd name="connsiteY3-294" fmla="*/ 1902564 h 1916419"/>
              <a:gd name="connsiteX4-295" fmla="*/ 1304324 w 2080179"/>
              <a:gd name="connsiteY4-296" fmla="*/ 1874855 h 1916419"/>
              <a:gd name="connsiteX5-297" fmla="*/ 1262760 w 2080179"/>
              <a:gd name="connsiteY5-298" fmla="*/ 1847146 h 1916419"/>
              <a:gd name="connsiteX6-299" fmla="*/ 888688 w 2080179"/>
              <a:gd name="connsiteY6-300" fmla="*/ 1292964 h 1916419"/>
              <a:gd name="connsiteX7-301" fmla="*/ 1221197 w 2080179"/>
              <a:gd name="connsiteY7-302" fmla="*/ 1085146 h 1916419"/>
              <a:gd name="connsiteX8-303" fmla="*/ 1082651 w 2080179"/>
              <a:gd name="connsiteY8-304" fmla="*/ 988164 h 1916419"/>
              <a:gd name="connsiteX9-305" fmla="*/ 1221197 w 2080179"/>
              <a:gd name="connsiteY9-306" fmla="*/ 918892 h 1916419"/>
              <a:gd name="connsiteX10-307" fmla="*/ 1262759 w 2080179"/>
              <a:gd name="connsiteY10-308" fmla="*/ 766491 h 1916419"/>
              <a:gd name="connsiteX11-309" fmla="*/ 1110360 w 2080179"/>
              <a:gd name="connsiteY11-310" fmla="*/ 309292 h 1916419"/>
              <a:gd name="connsiteX12-311" fmla="*/ 819415 w 2080179"/>
              <a:gd name="connsiteY12-312" fmla="*/ 198455 h 1916419"/>
              <a:gd name="connsiteX13-313" fmla="*/ 57415 w 2080179"/>
              <a:gd name="connsiteY13-314" fmla="*/ 4492 h 1916419"/>
              <a:gd name="connsiteX14-315" fmla="*/ 195960 w 2080179"/>
              <a:gd name="connsiteY14-316" fmla="*/ 46055 h 1916419"/>
              <a:gd name="connsiteX0-317" fmla="*/ 2259385 w 2259385"/>
              <a:gd name="connsiteY0-318" fmla="*/ 1801091 h 1939851"/>
              <a:gd name="connsiteX1-319" fmla="*/ 2106985 w 2259385"/>
              <a:gd name="connsiteY1-320" fmla="*/ 1842655 h 1939851"/>
              <a:gd name="connsiteX2-321" fmla="*/ 2023857 w 2259385"/>
              <a:gd name="connsiteY2-322" fmla="*/ 1870364 h 1939851"/>
              <a:gd name="connsiteX3-323" fmla="*/ 1663639 w 2259385"/>
              <a:gd name="connsiteY3-324" fmla="*/ 1856509 h 1939851"/>
              <a:gd name="connsiteX4-325" fmla="*/ 1483530 w 2259385"/>
              <a:gd name="connsiteY4-326" fmla="*/ 1828800 h 1939851"/>
              <a:gd name="connsiteX5-327" fmla="*/ 1441966 w 2259385"/>
              <a:gd name="connsiteY5-328" fmla="*/ 1801091 h 1939851"/>
              <a:gd name="connsiteX6-329" fmla="*/ 1067894 w 2259385"/>
              <a:gd name="connsiteY6-330" fmla="*/ 1246909 h 1939851"/>
              <a:gd name="connsiteX7-331" fmla="*/ 1400403 w 2259385"/>
              <a:gd name="connsiteY7-332" fmla="*/ 1039091 h 1939851"/>
              <a:gd name="connsiteX8-333" fmla="*/ 1261857 w 2259385"/>
              <a:gd name="connsiteY8-334" fmla="*/ 942109 h 1939851"/>
              <a:gd name="connsiteX9-335" fmla="*/ 1400403 w 2259385"/>
              <a:gd name="connsiteY9-336" fmla="*/ 872837 h 1939851"/>
              <a:gd name="connsiteX10-337" fmla="*/ 1441965 w 2259385"/>
              <a:gd name="connsiteY10-338" fmla="*/ 720436 h 1939851"/>
              <a:gd name="connsiteX11-339" fmla="*/ 1289566 w 2259385"/>
              <a:gd name="connsiteY11-340" fmla="*/ 263237 h 1939851"/>
              <a:gd name="connsiteX12-341" fmla="*/ 998621 w 2259385"/>
              <a:gd name="connsiteY12-342" fmla="*/ 152400 h 1939851"/>
              <a:gd name="connsiteX13-343" fmla="*/ 42657 w 2259385"/>
              <a:gd name="connsiteY13-344" fmla="*/ 1939637 h 1939851"/>
              <a:gd name="connsiteX14-345" fmla="*/ 375166 w 2259385"/>
              <a:gd name="connsiteY14-346" fmla="*/ 0 h 1939851"/>
              <a:gd name="connsiteX0-347" fmla="*/ 2316841 w 2316841"/>
              <a:gd name="connsiteY0-348" fmla="*/ 1649173 h 2993115"/>
              <a:gd name="connsiteX1-349" fmla="*/ 2164441 w 2316841"/>
              <a:gd name="connsiteY1-350" fmla="*/ 1690737 h 2993115"/>
              <a:gd name="connsiteX2-351" fmla="*/ 2081313 w 2316841"/>
              <a:gd name="connsiteY2-352" fmla="*/ 1718446 h 2993115"/>
              <a:gd name="connsiteX3-353" fmla="*/ 1721095 w 2316841"/>
              <a:gd name="connsiteY3-354" fmla="*/ 1704591 h 2993115"/>
              <a:gd name="connsiteX4-355" fmla="*/ 1540986 w 2316841"/>
              <a:gd name="connsiteY4-356" fmla="*/ 1676882 h 2993115"/>
              <a:gd name="connsiteX5-357" fmla="*/ 1499422 w 2316841"/>
              <a:gd name="connsiteY5-358" fmla="*/ 1649173 h 2993115"/>
              <a:gd name="connsiteX6-359" fmla="*/ 1125350 w 2316841"/>
              <a:gd name="connsiteY6-360" fmla="*/ 1094991 h 2993115"/>
              <a:gd name="connsiteX7-361" fmla="*/ 1457859 w 2316841"/>
              <a:gd name="connsiteY7-362" fmla="*/ 887173 h 2993115"/>
              <a:gd name="connsiteX8-363" fmla="*/ 1319313 w 2316841"/>
              <a:gd name="connsiteY8-364" fmla="*/ 790191 h 2993115"/>
              <a:gd name="connsiteX9-365" fmla="*/ 1457859 w 2316841"/>
              <a:gd name="connsiteY9-366" fmla="*/ 720919 h 2993115"/>
              <a:gd name="connsiteX10-367" fmla="*/ 1499421 w 2316841"/>
              <a:gd name="connsiteY10-368" fmla="*/ 568518 h 2993115"/>
              <a:gd name="connsiteX11-369" fmla="*/ 1347022 w 2316841"/>
              <a:gd name="connsiteY11-370" fmla="*/ 111319 h 2993115"/>
              <a:gd name="connsiteX12-371" fmla="*/ 1056077 w 2316841"/>
              <a:gd name="connsiteY12-372" fmla="*/ 482 h 2993115"/>
              <a:gd name="connsiteX13-373" fmla="*/ 100113 w 2316841"/>
              <a:gd name="connsiteY13-374" fmla="*/ 1787719 h 2993115"/>
              <a:gd name="connsiteX14-375" fmla="*/ 3131 w 2316841"/>
              <a:gd name="connsiteY14-376" fmla="*/ 2993064 h 2993115"/>
              <a:gd name="connsiteX0-377" fmla="*/ 2316841 w 2316841"/>
              <a:gd name="connsiteY0-378" fmla="*/ 1656228 h 3000170"/>
              <a:gd name="connsiteX1-379" fmla="*/ 2164441 w 2316841"/>
              <a:gd name="connsiteY1-380" fmla="*/ 1697792 h 3000170"/>
              <a:gd name="connsiteX2-381" fmla="*/ 2081313 w 2316841"/>
              <a:gd name="connsiteY2-382" fmla="*/ 1725501 h 3000170"/>
              <a:gd name="connsiteX3-383" fmla="*/ 1721095 w 2316841"/>
              <a:gd name="connsiteY3-384" fmla="*/ 1711646 h 3000170"/>
              <a:gd name="connsiteX4-385" fmla="*/ 1540986 w 2316841"/>
              <a:gd name="connsiteY4-386" fmla="*/ 1683937 h 3000170"/>
              <a:gd name="connsiteX5-387" fmla="*/ 1499422 w 2316841"/>
              <a:gd name="connsiteY5-388" fmla="*/ 1656228 h 3000170"/>
              <a:gd name="connsiteX6-389" fmla="*/ 1125350 w 2316841"/>
              <a:gd name="connsiteY6-390" fmla="*/ 1102046 h 3000170"/>
              <a:gd name="connsiteX7-391" fmla="*/ 1457859 w 2316841"/>
              <a:gd name="connsiteY7-392" fmla="*/ 894228 h 3000170"/>
              <a:gd name="connsiteX8-393" fmla="*/ 1319313 w 2316841"/>
              <a:gd name="connsiteY8-394" fmla="*/ 797246 h 3000170"/>
              <a:gd name="connsiteX9-395" fmla="*/ 1457859 w 2316841"/>
              <a:gd name="connsiteY9-396" fmla="*/ 727974 h 3000170"/>
              <a:gd name="connsiteX10-397" fmla="*/ 1499421 w 2316841"/>
              <a:gd name="connsiteY10-398" fmla="*/ 575573 h 3000170"/>
              <a:gd name="connsiteX11-399" fmla="*/ 1347022 w 2316841"/>
              <a:gd name="connsiteY11-400" fmla="*/ 118374 h 3000170"/>
              <a:gd name="connsiteX12-401" fmla="*/ 1056077 w 2316841"/>
              <a:gd name="connsiteY12-402" fmla="*/ 7537 h 3000170"/>
              <a:gd name="connsiteX13-403" fmla="*/ 488041 w 2316841"/>
              <a:gd name="connsiteY13-404" fmla="*/ 270774 h 3000170"/>
              <a:gd name="connsiteX14-405" fmla="*/ 100113 w 2316841"/>
              <a:gd name="connsiteY14-406" fmla="*/ 1794774 h 3000170"/>
              <a:gd name="connsiteX15" fmla="*/ 3131 w 2316841"/>
              <a:gd name="connsiteY15" fmla="*/ 3000119 h 3000170"/>
              <a:gd name="connsiteX0-407" fmla="*/ 2316841 w 2316841"/>
              <a:gd name="connsiteY0-408" fmla="*/ 1649813 h 2993755"/>
              <a:gd name="connsiteX1-409" fmla="*/ 2164441 w 2316841"/>
              <a:gd name="connsiteY1-410" fmla="*/ 1691377 h 2993755"/>
              <a:gd name="connsiteX2-411" fmla="*/ 2081313 w 2316841"/>
              <a:gd name="connsiteY2-412" fmla="*/ 1719086 h 2993755"/>
              <a:gd name="connsiteX3-413" fmla="*/ 1721095 w 2316841"/>
              <a:gd name="connsiteY3-414" fmla="*/ 1705231 h 2993755"/>
              <a:gd name="connsiteX4-415" fmla="*/ 1540986 w 2316841"/>
              <a:gd name="connsiteY4-416" fmla="*/ 1677522 h 2993755"/>
              <a:gd name="connsiteX5-417" fmla="*/ 1499422 w 2316841"/>
              <a:gd name="connsiteY5-418" fmla="*/ 1649813 h 2993755"/>
              <a:gd name="connsiteX6-419" fmla="*/ 1125350 w 2316841"/>
              <a:gd name="connsiteY6-420" fmla="*/ 1095631 h 2993755"/>
              <a:gd name="connsiteX7-421" fmla="*/ 1457859 w 2316841"/>
              <a:gd name="connsiteY7-422" fmla="*/ 887813 h 2993755"/>
              <a:gd name="connsiteX8-423" fmla="*/ 1319313 w 2316841"/>
              <a:gd name="connsiteY8-424" fmla="*/ 790831 h 2993755"/>
              <a:gd name="connsiteX9-425" fmla="*/ 1457859 w 2316841"/>
              <a:gd name="connsiteY9-426" fmla="*/ 721559 h 2993755"/>
              <a:gd name="connsiteX10-427" fmla="*/ 1499421 w 2316841"/>
              <a:gd name="connsiteY10-428" fmla="*/ 569158 h 2993755"/>
              <a:gd name="connsiteX11-429" fmla="*/ 1014513 w 2316841"/>
              <a:gd name="connsiteY11-430" fmla="*/ 486031 h 2993755"/>
              <a:gd name="connsiteX12-431" fmla="*/ 1056077 w 2316841"/>
              <a:gd name="connsiteY12-432" fmla="*/ 1122 h 2993755"/>
              <a:gd name="connsiteX13-433" fmla="*/ 488041 w 2316841"/>
              <a:gd name="connsiteY13-434" fmla="*/ 264359 h 2993755"/>
              <a:gd name="connsiteX14-435" fmla="*/ 100113 w 2316841"/>
              <a:gd name="connsiteY14-436" fmla="*/ 1788359 h 2993755"/>
              <a:gd name="connsiteX15-437" fmla="*/ 3131 w 2316841"/>
              <a:gd name="connsiteY15-438" fmla="*/ 2993704 h 2993755"/>
              <a:gd name="connsiteX0-439" fmla="*/ 2316841 w 2316841"/>
              <a:gd name="connsiteY0-440" fmla="*/ 1649796 h 2993738"/>
              <a:gd name="connsiteX1-441" fmla="*/ 2164441 w 2316841"/>
              <a:gd name="connsiteY1-442" fmla="*/ 1691360 h 2993738"/>
              <a:gd name="connsiteX2-443" fmla="*/ 2081313 w 2316841"/>
              <a:gd name="connsiteY2-444" fmla="*/ 1719069 h 2993738"/>
              <a:gd name="connsiteX3-445" fmla="*/ 1721095 w 2316841"/>
              <a:gd name="connsiteY3-446" fmla="*/ 1705214 h 2993738"/>
              <a:gd name="connsiteX4-447" fmla="*/ 1540986 w 2316841"/>
              <a:gd name="connsiteY4-448" fmla="*/ 1677505 h 2993738"/>
              <a:gd name="connsiteX5-449" fmla="*/ 1499422 w 2316841"/>
              <a:gd name="connsiteY5-450" fmla="*/ 1649796 h 2993738"/>
              <a:gd name="connsiteX6-451" fmla="*/ 1125350 w 2316841"/>
              <a:gd name="connsiteY6-452" fmla="*/ 1095614 h 2993738"/>
              <a:gd name="connsiteX7-453" fmla="*/ 1457859 w 2316841"/>
              <a:gd name="connsiteY7-454" fmla="*/ 887796 h 2993738"/>
              <a:gd name="connsiteX8-455" fmla="*/ 1319313 w 2316841"/>
              <a:gd name="connsiteY8-456" fmla="*/ 790814 h 2993738"/>
              <a:gd name="connsiteX9-457" fmla="*/ 1457859 w 2316841"/>
              <a:gd name="connsiteY9-458" fmla="*/ 721542 h 2993738"/>
              <a:gd name="connsiteX10-459" fmla="*/ 1499421 w 2316841"/>
              <a:gd name="connsiteY10-460" fmla="*/ 569141 h 2993738"/>
              <a:gd name="connsiteX11-461" fmla="*/ 1347022 w 2316841"/>
              <a:gd name="connsiteY11-462" fmla="*/ 153505 h 2993738"/>
              <a:gd name="connsiteX12-463" fmla="*/ 1014513 w 2316841"/>
              <a:gd name="connsiteY12-464" fmla="*/ 486014 h 2993738"/>
              <a:gd name="connsiteX13-465" fmla="*/ 1056077 w 2316841"/>
              <a:gd name="connsiteY13-466" fmla="*/ 1105 h 2993738"/>
              <a:gd name="connsiteX14-467" fmla="*/ 488041 w 2316841"/>
              <a:gd name="connsiteY14-468" fmla="*/ 264342 h 2993738"/>
              <a:gd name="connsiteX15-469" fmla="*/ 100113 w 2316841"/>
              <a:gd name="connsiteY15-470" fmla="*/ 1788342 h 2993738"/>
              <a:gd name="connsiteX16" fmla="*/ 3131 w 2316841"/>
              <a:gd name="connsiteY16" fmla="*/ 2993687 h 2993738"/>
              <a:gd name="connsiteX0-471" fmla="*/ 2316841 w 2316841"/>
              <a:gd name="connsiteY0-472" fmla="*/ 1563946 h 2907888"/>
              <a:gd name="connsiteX1-473" fmla="*/ 2164441 w 2316841"/>
              <a:gd name="connsiteY1-474" fmla="*/ 1605510 h 2907888"/>
              <a:gd name="connsiteX2-475" fmla="*/ 2081313 w 2316841"/>
              <a:gd name="connsiteY2-476" fmla="*/ 1633219 h 2907888"/>
              <a:gd name="connsiteX3-477" fmla="*/ 1721095 w 2316841"/>
              <a:gd name="connsiteY3-478" fmla="*/ 1619364 h 2907888"/>
              <a:gd name="connsiteX4-479" fmla="*/ 1540986 w 2316841"/>
              <a:gd name="connsiteY4-480" fmla="*/ 1591655 h 2907888"/>
              <a:gd name="connsiteX5-481" fmla="*/ 1499422 w 2316841"/>
              <a:gd name="connsiteY5-482" fmla="*/ 1563946 h 2907888"/>
              <a:gd name="connsiteX6-483" fmla="*/ 1125350 w 2316841"/>
              <a:gd name="connsiteY6-484" fmla="*/ 1009764 h 2907888"/>
              <a:gd name="connsiteX7-485" fmla="*/ 1457859 w 2316841"/>
              <a:gd name="connsiteY7-486" fmla="*/ 801946 h 2907888"/>
              <a:gd name="connsiteX8-487" fmla="*/ 1319313 w 2316841"/>
              <a:gd name="connsiteY8-488" fmla="*/ 704964 h 2907888"/>
              <a:gd name="connsiteX9-489" fmla="*/ 1457859 w 2316841"/>
              <a:gd name="connsiteY9-490" fmla="*/ 635692 h 2907888"/>
              <a:gd name="connsiteX10-491" fmla="*/ 1499421 w 2316841"/>
              <a:gd name="connsiteY10-492" fmla="*/ 483291 h 2907888"/>
              <a:gd name="connsiteX11-493" fmla="*/ 1347022 w 2316841"/>
              <a:gd name="connsiteY11-494" fmla="*/ 67655 h 2907888"/>
              <a:gd name="connsiteX12-495" fmla="*/ 1014513 w 2316841"/>
              <a:gd name="connsiteY12-496" fmla="*/ 400164 h 2907888"/>
              <a:gd name="connsiteX13-497" fmla="*/ 1347023 w 2316841"/>
              <a:gd name="connsiteY13-498" fmla="*/ 26092 h 2907888"/>
              <a:gd name="connsiteX14-499" fmla="*/ 488041 w 2316841"/>
              <a:gd name="connsiteY14-500" fmla="*/ 178492 h 2907888"/>
              <a:gd name="connsiteX15-501" fmla="*/ 100113 w 2316841"/>
              <a:gd name="connsiteY15-502" fmla="*/ 1702492 h 2907888"/>
              <a:gd name="connsiteX16-503" fmla="*/ 3131 w 2316841"/>
              <a:gd name="connsiteY16-504" fmla="*/ 2907837 h 2907888"/>
              <a:gd name="connsiteX0-505" fmla="*/ 2316841 w 2316841"/>
              <a:gd name="connsiteY0-506" fmla="*/ 1653943 h 2997885"/>
              <a:gd name="connsiteX1-507" fmla="*/ 2164441 w 2316841"/>
              <a:gd name="connsiteY1-508" fmla="*/ 1695507 h 2997885"/>
              <a:gd name="connsiteX2-509" fmla="*/ 2081313 w 2316841"/>
              <a:gd name="connsiteY2-510" fmla="*/ 1723216 h 2997885"/>
              <a:gd name="connsiteX3-511" fmla="*/ 1721095 w 2316841"/>
              <a:gd name="connsiteY3-512" fmla="*/ 1709361 h 2997885"/>
              <a:gd name="connsiteX4-513" fmla="*/ 1540986 w 2316841"/>
              <a:gd name="connsiteY4-514" fmla="*/ 1681652 h 2997885"/>
              <a:gd name="connsiteX5-515" fmla="*/ 1499422 w 2316841"/>
              <a:gd name="connsiteY5-516" fmla="*/ 1653943 h 2997885"/>
              <a:gd name="connsiteX6-517" fmla="*/ 1125350 w 2316841"/>
              <a:gd name="connsiteY6-518" fmla="*/ 1099761 h 2997885"/>
              <a:gd name="connsiteX7-519" fmla="*/ 1457859 w 2316841"/>
              <a:gd name="connsiteY7-520" fmla="*/ 891943 h 2997885"/>
              <a:gd name="connsiteX8-521" fmla="*/ 1319313 w 2316841"/>
              <a:gd name="connsiteY8-522" fmla="*/ 794961 h 2997885"/>
              <a:gd name="connsiteX9-523" fmla="*/ 1457859 w 2316841"/>
              <a:gd name="connsiteY9-524" fmla="*/ 725689 h 2997885"/>
              <a:gd name="connsiteX10-525" fmla="*/ 1499421 w 2316841"/>
              <a:gd name="connsiteY10-526" fmla="*/ 573288 h 2997885"/>
              <a:gd name="connsiteX11-527" fmla="*/ 1347022 w 2316841"/>
              <a:gd name="connsiteY11-528" fmla="*/ 157652 h 2997885"/>
              <a:gd name="connsiteX12-529" fmla="*/ 1014513 w 2316841"/>
              <a:gd name="connsiteY12-530" fmla="*/ 490161 h 2997885"/>
              <a:gd name="connsiteX13-531" fmla="*/ 1347023 w 2316841"/>
              <a:gd name="connsiteY13-532" fmla="*/ 116089 h 2997885"/>
              <a:gd name="connsiteX14-533" fmla="*/ 1014513 w 2316841"/>
              <a:gd name="connsiteY14-534" fmla="*/ 5251 h 2997885"/>
              <a:gd name="connsiteX15-535" fmla="*/ 488041 w 2316841"/>
              <a:gd name="connsiteY15-536" fmla="*/ 268489 h 2997885"/>
              <a:gd name="connsiteX16-537" fmla="*/ 100113 w 2316841"/>
              <a:gd name="connsiteY16-538" fmla="*/ 1792489 h 2997885"/>
              <a:gd name="connsiteX17" fmla="*/ 3131 w 2316841"/>
              <a:gd name="connsiteY17" fmla="*/ 2997834 h 2997885"/>
              <a:gd name="connsiteX0-539" fmla="*/ 2316841 w 2316841"/>
              <a:gd name="connsiteY0-540" fmla="*/ 1653714 h 2997656"/>
              <a:gd name="connsiteX1-541" fmla="*/ 2164441 w 2316841"/>
              <a:gd name="connsiteY1-542" fmla="*/ 1695278 h 2997656"/>
              <a:gd name="connsiteX2-543" fmla="*/ 2081313 w 2316841"/>
              <a:gd name="connsiteY2-544" fmla="*/ 1722987 h 2997656"/>
              <a:gd name="connsiteX3-545" fmla="*/ 1721095 w 2316841"/>
              <a:gd name="connsiteY3-546" fmla="*/ 1709132 h 2997656"/>
              <a:gd name="connsiteX4-547" fmla="*/ 1540986 w 2316841"/>
              <a:gd name="connsiteY4-548" fmla="*/ 1681423 h 2997656"/>
              <a:gd name="connsiteX5-549" fmla="*/ 1499422 w 2316841"/>
              <a:gd name="connsiteY5-550" fmla="*/ 1653714 h 2997656"/>
              <a:gd name="connsiteX6-551" fmla="*/ 1125350 w 2316841"/>
              <a:gd name="connsiteY6-552" fmla="*/ 1099532 h 2997656"/>
              <a:gd name="connsiteX7-553" fmla="*/ 1457859 w 2316841"/>
              <a:gd name="connsiteY7-554" fmla="*/ 891714 h 2997656"/>
              <a:gd name="connsiteX8-555" fmla="*/ 1319313 w 2316841"/>
              <a:gd name="connsiteY8-556" fmla="*/ 794732 h 2997656"/>
              <a:gd name="connsiteX9-557" fmla="*/ 1457859 w 2316841"/>
              <a:gd name="connsiteY9-558" fmla="*/ 725460 h 2997656"/>
              <a:gd name="connsiteX10-559" fmla="*/ 1499421 w 2316841"/>
              <a:gd name="connsiteY10-560" fmla="*/ 573059 h 2997656"/>
              <a:gd name="connsiteX11-561" fmla="*/ 1347022 w 2316841"/>
              <a:gd name="connsiteY11-562" fmla="*/ 157423 h 2997656"/>
              <a:gd name="connsiteX12-563" fmla="*/ 1014513 w 2316841"/>
              <a:gd name="connsiteY12-564" fmla="*/ 489932 h 2997656"/>
              <a:gd name="connsiteX13-565" fmla="*/ 1042222 w 2316841"/>
              <a:gd name="connsiteY13-566" fmla="*/ 462223 h 2997656"/>
              <a:gd name="connsiteX14-567" fmla="*/ 1347023 w 2316841"/>
              <a:gd name="connsiteY14-568" fmla="*/ 115860 h 2997656"/>
              <a:gd name="connsiteX15-569" fmla="*/ 1014513 w 2316841"/>
              <a:gd name="connsiteY15-570" fmla="*/ 5022 h 2997656"/>
              <a:gd name="connsiteX16-571" fmla="*/ 488041 w 2316841"/>
              <a:gd name="connsiteY16-572" fmla="*/ 268260 h 2997656"/>
              <a:gd name="connsiteX17-573" fmla="*/ 100113 w 2316841"/>
              <a:gd name="connsiteY17-574" fmla="*/ 1792260 h 2997656"/>
              <a:gd name="connsiteX18" fmla="*/ 3131 w 2316841"/>
              <a:gd name="connsiteY18" fmla="*/ 2997605 h 2997656"/>
              <a:gd name="connsiteX0-575" fmla="*/ 2316841 w 2316841"/>
              <a:gd name="connsiteY0-576" fmla="*/ 1653714 h 2997656"/>
              <a:gd name="connsiteX1-577" fmla="*/ 2164441 w 2316841"/>
              <a:gd name="connsiteY1-578" fmla="*/ 1695278 h 2997656"/>
              <a:gd name="connsiteX2-579" fmla="*/ 2081313 w 2316841"/>
              <a:gd name="connsiteY2-580" fmla="*/ 1722987 h 2997656"/>
              <a:gd name="connsiteX3-581" fmla="*/ 1721095 w 2316841"/>
              <a:gd name="connsiteY3-582" fmla="*/ 1709132 h 2997656"/>
              <a:gd name="connsiteX4-583" fmla="*/ 1540986 w 2316841"/>
              <a:gd name="connsiteY4-584" fmla="*/ 1681423 h 2997656"/>
              <a:gd name="connsiteX5-585" fmla="*/ 1499422 w 2316841"/>
              <a:gd name="connsiteY5-586" fmla="*/ 1653714 h 2997656"/>
              <a:gd name="connsiteX6-587" fmla="*/ 1125350 w 2316841"/>
              <a:gd name="connsiteY6-588" fmla="*/ 1099532 h 2997656"/>
              <a:gd name="connsiteX7-589" fmla="*/ 1457859 w 2316841"/>
              <a:gd name="connsiteY7-590" fmla="*/ 891714 h 2997656"/>
              <a:gd name="connsiteX8-591" fmla="*/ 1319313 w 2316841"/>
              <a:gd name="connsiteY8-592" fmla="*/ 794732 h 2997656"/>
              <a:gd name="connsiteX9-593" fmla="*/ 1457859 w 2316841"/>
              <a:gd name="connsiteY9-594" fmla="*/ 725460 h 2997656"/>
              <a:gd name="connsiteX10-595" fmla="*/ 1499421 w 2316841"/>
              <a:gd name="connsiteY10-596" fmla="*/ 573059 h 2997656"/>
              <a:gd name="connsiteX11-597" fmla="*/ 1347022 w 2316841"/>
              <a:gd name="connsiteY11-598" fmla="*/ 157423 h 2997656"/>
              <a:gd name="connsiteX12-599" fmla="*/ 1014513 w 2316841"/>
              <a:gd name="connsiteY12-600" fmla="*/ 489932 h 2997656"/>
              <a:gd name="connsiteX13-601" fmla="*/ 765131 w 2316841"/>
              <a:gd name="connsiteY13-602" fmla="*/ 864005 h 2997656"/>
              <a:gd name="connsiteX14-603" fmla="*/ 1347023 w 2316841"/>
              <a:gd name="connsiteY14-604" fmla="*/ 115860 h 2997656"/>
              <a:gd name="connsiteX15-605" fmla="*/ 1014513 w 2316841"/>
              <a:gd name="connsiteY15-606" fmla="*/ 5022 h 2997656"/>
              <a:gd name="connsiteX16-607" fmla="*/ 488041 w 2316841"/>
              <a:gd name="connsiteY16-608" fmla="*/ 268260 h 2997656"/>
              <a:gd name="connsiteX17-609" fmla="*/ 100113 w 2316841"/>
              <a:gd name="connsiteY17-610" fmla="*/ 1792260 h 2997656"/>
              <a:gd name="connsiteX18-611" fmla="*/ 3131 w 2316841"/>
              <a:gd name="connsiteY18-612" fmla="*/ 2997605 h 2997656"/>
              <a:gd name="connsiteX0-613" fmla="*/ 2316841 w 2316841"/>
              <a:gd name="connsiteY0-614" fmla="*/ 1656687 h 3000629"/>
              <a:gd name="connsiteX1-615" fmla="*/ 2164441 w 2316841"/>
              <a:gd name="connsiteY1-616" fmla="*/ 1698251 h 3000629"/>
              <a:gd name="connsiteX2-617" fmla="*/ 2081313 w 2316841"/>
              <a:gd name="connsiteY2-618" fmla="*/ 1725960 h 3000629"/>
              <a:gd name="connsiteX3-619" fmla="*/ 1721095 w 2316841"/>
              <a:gd name="connsiteY3-620" fmla="*/ 1712105 h 3000629"/>
              <a:gd name="connsiteX4-621" fmla="*/ 1540986 w 2316841"/>
              <a:gd name="connsiteY4-622" fmla="*/ 1684396 h 3000629"/>
              <a:gd name="connsiteX5-623" fmla="*/ 1499422 w 2316841"/>
              <a:gd name="connsiteY5-624" fmla="*/ 1656687 h 3000629"/>
              <a:gd name="connsiteX6-625" fmla="*/ 1125350 w 2316841"/>
              <a:gd name="connsiteY6-626" fmla="*/ 1102505 h 3000629"/>
              <a:gd name="connsiteX7-627" fmla="*/ 1457859 w 2316841"/>
              <a:gd name="connsiteY7-628" fmla="*/ 894687 h 3000629"/>
              <a:gd name="connsiteX8-629" fmla="*/ 1319313 w 2316841"/>
              <a:gd name="connsiteY8-630" fmla="*/ 797705 h 3000629"/>
              <a:gd name="connsiteX9-631" fmla="*/ 1457859 w 2316841"/>
              <a:gd name="connsiteY9-632" fmla="*/ 728433 h 3000629"/>
              <a:gd name="connsiteX10-633" fmla="*/ 1499421 w 2316841"/>
              <a:gd name="connsiteY10-634" fmla="*/ 576032 h 3000629"/>
              <a:gd name="connsiteX11-635" fmla="*/ 1347022 w 2316841"/>
              <a:gd name="connsiteY11-636" fmla="*/ 160396 h 3000629"/>
              <a:gd name="connsiteX12-637" fmla="*/ 1014513 w 2316841"/>
              <a:gd name="connsiteY12-638" fmla="*/ 492905 h 3000629"/>
              <a:gd name="connsiteX13-639" fmla="*/ 765131 w 2316841"/>
              <a:gd name="connsiteY13-640" fmla="*/ 866978 h 3000629"/>
              <a:gd name="connsiteX14-641" fmla="*/ 903677 w 2316841"/>
              <a:gd name="connsiteY14-642" fmla="*/ 548323 h 3000629"/>
              <a:gd name="connsiteX15-643" fmla="*/ 1347023 w 2316841"/>
              <a:gd name="connsiteY15-644" fmla="*/ 118833 h 3000629"/>
              <a:gd name="connsiteX16-645" fmla="*/ 1014513 w 2316841"/>
              <a:gd name="connsiteY16-646" fmla="*/ 7995 h 3000629"/>
              <a:gd name="connsiteX17-647" fmla="*/ 488041 w 2316841"/>
              <a:gd name="connsiteY17-648" fmla="*/ 271233 h 3000629"/>
              <a:gd name="connsiteX18-649" fmla="*/ 100113 w 2316841"/>
              <a:gd name="connsiteY18-650" fmla="*/ 1795233 h 3000629"/>
              <a:gd name="connsiteX19" fmla="*/ 3131 w 2316841"/>
              <a:gd name="connsiteY19" fmla="*/ 3000578 h 3000629"/>
              <a:gd name="connsiteX0-651" fmla="*/ 2316841 w 2316841"/>
              <a:gd name="connsiteY0-652" fmla="*/ 1653944 h 2997886"/>
              <a:gd name="connsiteX1-653" fmla="*/ 2164441 w 2316841"/>
              <a:gd name="connsiteY1-654" fmla="*/ 1695508 h 2997886"/>
              <a:gd name="connsiteX2-655" fmla="*/ 2081313 w 2316841"/>
              <a:gd name="connsiteY2-656" fmla="*/ 1723217 h 2997886"/>
              <a:gd name="connsiteX3-657" fmla="*/ 1721095 w 2316841"/>
              <a:gd name="connsiteY3-658" fmla="*/ 1709362 h 2997886"/>
              <a:gd name="connsiteX4-659" fmla="*/ 1540986 w 2316841"/>
              <a:gd name="connsiteY4-660" fmla="*/ 1681653 h 2997886"/>
              <a:gd name="connsiteX5-661" fmla="*/ 1499422 w 2316841"/>
              <a:gd name="connsiteY5-662" fmla="*/ 1653944 h 2997886"/>
              <a:gd name="connsiteX6-663" fmla="*/ 1125350 w 2316841"/>
              <a:gd name="connsiteY6-664" fmla="*/ 1099762 h 2997886"/>
              <a:gd name="connsiteX7-665" fmla="*/ 1457859 w 2316841"/>
              <a:gd name="connsiteY7-666" fmla="*/ 891944 h 2997886"/>
              <a:gd name="connsiteX8-667" fmla="*/ 1319313 w 2316841"/>
              <a:gd name="connsiteY8-668" fmla="*/ 794962 h 2997886"/>
              <a:gd name="connsiteX9-669" fmla="*/ 1457859 w 2316841"/>
              <a:gd name="connsiteY9-670" fmla="*/ 725690 h 2997886"/>
              <a:gd name="connsiteX10-671" fmla="*/ 1499421 w 2316841"/>
              <a:gd name="connsiteY10-672" fmla="*/ 573289 h 2997886"/>
              <a:gd name="connsiteX11-673" fmla="*/ 1347022 w 2316841"/>
              <a:gd name="connsiteY11-674" fmla="*/ 157653 h 2997886"/>
              <a:gd name="connsiteX12-675" fmla="*/ 1014513 w 2316841"/>
              <a:gd name="connsiteY12-676" fmla="*/ 490162 h 2997886"/>
              <a:gd name="connsiteX13-677" fmla="*/ 765131 w 2316841"/>
              <a:gd name="connsiteY13-678" fmla="*/ 864235 h 2997886"/>
              <a:gd name="connsiteX14-679" fmla="*/ 903677 w 2316841"/>
              <a:gd name="connsiteY14-680" fmla="*/ 545580 h 2997886"/>
              <a:gd name="connsiteX15-681" fmla="*/ 1083786 w 2316841"/>
              <a:gd name="connsiteY15-682" fmla="*/ 407035 h 2997886"/>
              <a:gd name="connsiteX16-683" fmla="*/ 1347023 w 2316841"/>
              <a:gd name="connsiteY16-684" fmla="*/ 116090 h 2997886"/>
              <a:gd name="connsiteX17-685" fmla="*/ 1014513 w 2316841"/>
              <a:gd name="connsiteY17-686" fmla="*/ 5252 h 2997886"/>
              <a:gd name="connsiteX18-687" fmla="*/ 488041 w 2316841"/>
              <a:gd name="connsiteY18-688" fmla="*/ 268490 h 2997886"/>
              <a:gd name="connsiteX19-689" fmla="*/ 100113 w 2316841"/>
              <a:gd name="connsiteY19-690" fmla="*/ 1792490 h 2997886"/>
              <a:gd name="connsiteX20" fmla="*/ 3131 w 2316841"/>
              <a:gd name="connsiteY20" fmla="*/ 2997835 h 2997886"/>
              <a:gd name="connsiteX0-691" fmla="*/ 2316841 w 2316841"/>
              <a:gd name="connsiteY0-692" fmla="*/ 1653944 h 2997886"/>
              <a:gd name="connsiteX1-693" fmla="*/ 2164441 w 2316841"/>
              <a:gd name="connsiteY1-694" fmla="*/ 1695508 h 2997886"/>
              <a:gd name="connsiteX2-695" fmla="*/ 2081313 w 2316841"/>
              <a:gd name="connsiteY2-696" fmla="*/ 1723217 h 2997886"/>
              <a:gd name="connsiteX3-697" fmla="*/ 1721095 w 2316841"/>
              <a:gd name="connsiteY3-698" fmla="*/ 1709362 h 2997886"/>
              <a:gd name="connsiteX4-699" fmla="*/ 1540986 w 2316841"/>
              <a:gd name="connsiteY4-700" fmla="*/ 1681653 h 2997886"/>
              <a:gd name="connsiteX5-701" fmla="*/ 1499422 w 2316841"/>
              <a:gd name="connsiteY5-702" fmla="*/ 1653944 h 2997886"/>
              <a:gd name="connsiteX6-703" fmla="*/ 1125350 w 2316841"/>
              <a:gd name="connsiteY6-704" fmla="*/ 1099762 h 2997886"/>
              <a:gd name="connsiteX7-705" fmla="*/ 1457859 w 2316841"/>
              <a:gd name="connsiteY7-706" fmla="*/ 891944 h 2997886"/>
              <a:gd name="connsiteX8-707" fmla="*/ 1319313 w 2316841"/>
              <a:gd name="connsiteY8-708" fmla="*/ 794962 h 2997886"/>
              <a:gd name="connsiteX9-709" fmla="*/ 1457859 w 2316841"/>
              <a:gd name="connsiteY9-710" fmla="*/ 725690 h 2997886"/>
              <a:gd name="connsiteX10-711" fmla="*/ 1499421 w 2316841"/>
              <a:gd name="connsiteY10-712" fmla="*/ 573289 h 2997886"/>
              <a:gd name="connsiteX11-713" fmla="*/ 1347022 w 2316841"/>
              <a:gd name="connsiteY11-714" fmla="*/ 157653 h 2997886"/>
              <a:gd name="connsiteX12-715" fmla="*/ 1014513 w 2316841"/>
              <a:gd name="connsiteY12-716" fmla="*/ 490162 h 2997886"/>
              <a:gd name="connsiteX13-717" fmla="*/ 848259 w 2316841"/>
              <a:gd name="connsiteY13-718" fmla="*/ 573289 h 2997886"/>
              <a:gd name="connsiteX14-719" fmla="*/ 765131 w 2316841"/>
              <a:gd name="connsiteY14-720" fmla="*/ 864235 h 2997886"/>
              <a:gd name="connsiteX15-721" fmla="*/ 903677 w 2316841"/>
              <a:gd name="connsiteY15-722" fmla="*/ 545580 h 2997886"/>
              <a:gd name="connsiteX16-723" fmla="*/ 1083786 w 2316841"/>
              <a:gd name="connsiteY16-724" fmla="*/ 407035 h 2997886"/>
              <a:gd name="connsiteX17-725" fmla="*/ 1347023 w 2316841"/>
              <a:gd name="connsiteY17-726" fmla="*/ 116090 h 2997886"/>
              <a:gd name="connsiteX18-727" fmla="*/ 1014513 w 2316841"/>
              <a:gd name="connsiteY18-728" fmla="*/ 5252 h 2997886"/>
              <a:gd name="connsiteX19-729" fmla="*/ 488041 w 2316841"/>
              <a:gd name="connsiteY19-730" fmla="*/ 268490 h 2997886"/>
              <a:gd name="connsiteX20-731" fmla="*/ 100113 w 2316841"/>
              <a:gd name="connsiteY20-732" fmla="*/ 1792490 h 2997886"/>
              <a:gd name="connsiteX21" fmla="*/ 3131 w 2316841"/>
              <a:gd name="connsiteY21" fmla="*/ 2997835 h 2997886"/>
              <a:gd name="connsiteX0-733" fmla="*/ 2316841 w 2316841"/>
              <a:gd name="connsiteY0-734" fmla="*/ 1653944 h 2997886"/>
              <a:gd name="connsiteX1-735" fmla="*/ 2164441 w 2316841"/>
              <a:gd name="connsiteY1-736" fmla="*/ 1695508 h 2997886"/>
              <a:gd name="connsiteX2-737" fmla="*/ 2081313 w 2316841"/>
              <a:gd name="connsiteY2-738" fmla="*/ 1723217 h 2997886"/>
              <a:gd name="connsiteX3-739" fmla="*/ 1721095 w 2316841"/>
              <a:gd name="connsiteY3-740" fmla="*/ 1709362 h 2997886"/>
              <a:gd name="connsiteX4-741" fmla="*/ 1540986 w 2316841"/>
              <a:gd name="connsiteY4-742" fmla="*/ 1681653 h 2997886"/>
              <a:gd name="connsiteX5-743" fmla="*/ 1499422 w 2316841"/>
              <a:gd name="connsiteY5-744" fmla="*/ 1653944 h 2997886"/>
              <a:gd name="connsiteX6-745" fmla="*/ 1125350 w 2316841"/>
              <a:gd name="connsiteY6-746" fmla="*/ 1099762 h 2997886"/>
              <a:gd name="connsiteX7-747" fmla="*/ 1457859 w 2316841"/>
              <a:gd name="connsiteY7-748" fmla="*/ 891944 h 2997886"/>
              <a:gd name="connsiteX8-749" fmla="*/ 1319313 w 2316841"/>
              <a:gd name="connsiteY8-750" fmla="*/ 794962 h 2997886"/>
              <a:gd name="connsiteX9-751" fmla="*/ 1457859 w 2316841"/>
              <a:gd name="connsiteY9-752" fmla="*/ 725690 h 2997886"/>
              <a:gd name="connsiteX10-753" fmla="*/ 1499421 w 2316841"/>
              <a:gd name="connsiteY10-754" fmla="*/ 573289 h 2997886"/>
              <a:gd name="connsiteX11-755" fmla="*/ 1347022 w 2316841"/>
              <a:gd name="connsiteY11-756" fmla="*/ 157653 h 2997886"/>
              <a:gd name="connsiteX12-757" fmla="*/ 1014513 w 2316841"/>
              <a:gd name="connsiteY12-758" fmla="*/ 490162 h 2997886"/>
              <a:gd name="connsiteX13-759" fmla="*/ 848259 w 2316841"/>
              <a:gd name="connsiteY13-760" fmla="*/ 573289 h 2997886"/>
              <a:gd name="connsiteX14-761" fmla="*/ 1000659 w 2316841"/>
              <a:gd name="connsiteY14-762" fmla="*/ 1695507 h 2997886"/>
              <a:gd name="connsiteX15-763" fmla="*/ 903677 w 2316841"/>
              <a:gd name="connsiteY15-764" fmla="*/ 545580 h 2997886"/>
              <a:gd name="connsiteX16-765" fmla="*/ 1083786 w 2316841"/>
              <a:gd name="connsiteY16-766" fmla="*/ 407035 h 2997886"/>
              <a:gd name="connsiteX17-767" fmla="*/ 1347023 w 2316841"/>
              <a:gd name="connsiteY17-768" fmla="*/ 116090 h 2997886"/>
              <a:gd name="connsiteX18-769" fmla="*/ 1014513 w 2316841"/>
              <a:gd name="connsiteY18-770" fmla="*/ 5252 h 2997886"/>
              <a:gd name="connsiteX19-771" fmla="*/ 488041 w 2316841"/>
              <a:gd name="connsiteY19-772" fmla="*/ 268490 h 2997886"/>
              <a:gd name="connsiteX20-773" fmla="*/ 100113 w 2316841"/>
              <a:gd name="connsiteY20-774" fmla="*/ 1792490 h 2997886"/>
              <a:gd name="connsiteX21-775" fmla="*/ 3131 w 2316841"/>
              <a:gd name="connsiteY21-776" fmla="*/ 2997835 h 2997886"/>
              <a:gd name="connsiteX0-777" fmla="*/ 2316841 w 2316841"/>
              <a:gd name="connsiteY0-778" fmla="*/ 1653944 h 2997886"/>
              <a:gd name="connsiteX1-779" fmla="*/ 2164441 w 2316841"/>
              <a:gd name="connsiteY1-780" fmla="*/ 1695508 h 2997886"/>
              <a:gd name="connsiteX2-781" fmla="*/ 2081313 w 2316841"/>
              <a:gd name="connsiteY2-782" fmla="*/ 1723217 h 2997886"/>
              <a:gd name="connsiteX3-783" fmla="*/ 1721095 w 2316841"/>
              <a:gd name="connsiteY3-784" fmla="*/ 1709362 h 2997886"/>
              <a:gd name="connsiteX4-785" fmla="*/ 1540986 w 2316841"/>
              <a:gd name="connsiteY4-786" fmla="*/ 1681653 h 2997886"/>
              <a:gd name="connsiteX5-787" fmla="*/ 1499422 w 2316841"/>
              <a:gd name="connsiteY5-788" fmla="*/ 1653944 h 2997886"/>
              <a:gd name="connsiteX6-789" fmla="*/ 1125350 w 2316841"/>
              <a:gd name="connsiteY6-790" fmla="*/ 1099762 h 2997886"/>
              <a:gd name="connsiteX7-791" fmla="*/ 1457859 w 2316841"/>
              <a:gd name="connsiteY7-792" fmla="*/ 891944 h 2997886"/>
              <a:gd name="connsiteX8-793" fmla="*/ 1319313 w 2316841"/>
              <a:gd name="connsiteY8-794" fmla="*/ 794962 h 2997886"/>
              <a:gd name="connsiteX9-795" fmla="*/ 1457859 w 2316841"/>
              <a:gd name="connsiteY9-796" fmla="*/ 725690 h 2997886"/>
              <a:gd name="connsiteX10-797" fmla="*/ 1499421 w 2316841"/>
              <a:gd name="connsiteY10-798" fmla="*/ 573289 h 2997886"/>
              <a:gd name="connsiteX11-799" fmla="*/ 1347022 w 2316841"/>
              <a:gd name="connsiteY11-800" fmla="*/ 157653 h 2997886"/>
              <a:gd name="connsiteX12-801" fmla="*/ 1014513 w 2316841"/>
              <a:gd name="connsiteY12-802" fmla="*/ 490162 h 2997886"/>
              <a:gd name="connsiteX13-803" fmla="*/ 848259 w 2316841"/>
              <a:gd name="connsiteY13-804" fmla="*/ 573289 h 2997886"/>
              <a:gd name="connsiteX14-805" fmla="*/ 1000659 w 2316841"/>
              <a:gd name="connsiteY14-806" fmla="*/ 1695507 h 2997886"/>
              <a:gd name="connsiteX15-807" fmla="*/ 848259 w 2316841"/>
              <a:gd name="connsiteY15-808" fmla="*/ 600998 h 2997886"/>
              <a:gd name="connsiteX16-809" fmla="*/ 903677 w 2316841"/>
              <a:gd name="connsiteY16-810" fmla="*/ 545580 h 2997886"/>
              <a:gd name="connsiteX17-811" fmla="*/ 1083786 w 2316841"/>
              <a:gd name="connsiteY17-812" fmla="*/ 407035 h 2997886"/>
              <a:gd name="connsiteX18-813" fmla="*/ 1347023 w 2316841"/>
              <a:gd name="connsiteY18-814" fmla="*/ 116090 h 2997886"/>
              <a:gd name="connsiteX19-815" fmla="*/ 1014513 w 2316841"/>
              <a:gd name="connsiteY19-816" fmla="*/ 5252 h 2997886"/>
              <a:gd name="connsiteX20-817" fmla="*/ 488041 w 2316841"/>
              <a:gd name="connsiteY20-818" fmla="*/ 268490 h 2997886"/>
              <a:gd name="connsiteX21-819" fmla="*/ 100113 w 2316841"/>
              <a:gd name="connsiteY21-820" fmla="*/ 1792490 h 2997886"/>
              <a:gd name="connsiteX22" fmla="*/ 3131 w 2316841"/>
              <a:gd name="connsiteY22" fmla="*/ 2997835 h 2997886"/>
              <a:gd name="connsiteX0-821" fmla="*/ 2316841 w 2316841"/>
              <a:gd name="connsiteY0-822" fmla="*/ 1653944 h 2997886"/>
              <a:gd name="connsiteX1-823" fmla="*/ 2164441 w 2316841"/>
              <a:gd name="connsiteY1-824" fmla="*/ 1695508 h 2997886"/>
              <a:gd name="connsiteX2-825" fmla="*/ 2081313 w 2316841"/>
              <a:gd name="connsiteY2-826" fmla="*/ 1723217 h 2997886"/>
              <a:gd name="connsiteX3-827" fmla="*/ 1721095 w 2316841"/>
              <a:gd name="connsiteY3-828" fmla="*/ 1709362 h 2997886"/>
              <a:gd name="connsiteX4-829" fmla="*/ 1540986 w 2316841"/>
              <a:gd name="connsiteY4-830" fmla="*/ 1681653 h 2997886"/>
              <a:gd name="connsiteX5-831" fmla="*/ 1499422 w 2316841"/>
              <a:gd name="connsiteY5-832" fmla="*/ 1653944 h 2997886"/>
              <a:gd name="connsiteX6-833" fmla="*/ 1125350 w 2316841"/>
              <a:gd name="connsiteY6-834" fmla="*/ 1099762 h 2997886"/>
              <a:gd name="connsiteX7-835" fmla="*/ 1457859 w 2316841"/>
              <a:gd name="connsiteY7-836" fmla="*/ 891944 h 2997886"/>
              <a:gd name="connsiteX8-837" fmla="*/ 1319313 w 2316841"/>
              <a:gd name="connsiteY8-838" fmla="*/ 794962 h 2997886"/>
              <a:gd name="connsiteX9-839" fmla="*/ 1457859 w 2316841"/>
              <a:gd name="connsiteY9-840" fmla="*/ 725690 h 2997886"/>
              <a:gd name="connsiteX10-841" fmla="*/ 1499421 w 2316841"/>
              <a:gd name="connsiteY10-842" fmla="*/ 573289 h 2997886"/>
              <a:gd name="connsiteX11-843" fmla="*/ 1347022 w 2316841"/>
              <a:gd name="connsiteY11-844" fmla="*/ 157653 h 2997886"/>
              <a:gd name="connsiteX12-845" fmla="*/ 1014513 w 2316841"/>
              <a:gd name="connsiteY12-846" fmla="*/ 490162 h 2997886"/>
              <a:gd name="connsiteX13-847" fmla="*/ 848259 w 2316841"/>
              <a:gd name="connsiteY13-848" fmla="*/ 573289 h 2997886"/>
              <a:gd name="connsiteX14-849" fmla="*/ 1000659 w 2316841"/>
              <a:gd name="connsiteY14-850" fmla="*/ 1695507 h 2997886"/>
              <a:gd name="connsiteX15-851" fmla="*/ 848259 w 2316841"/>
              <a:gd name="connsiteY15-852" fmla="*/ 600998 h 2997886"/>
              <a:gd name="connsiteX16-853" fmla="*/ 903677 w 2316841"/>
              <a:gd name="connsiteY16-854" fmla="*/ 545580 h 2997886"/>
              <a:gd name="connsiteX17-855" fmla="*/ 1083786 w 2316841"/>
              <a:gd name="connsiteY17-856" fmla="*/ 407035 h 2997886"/>
              <a:gd name="connsiteX18-857" fmla="*/ 1347023 w 2316841"/>
              <a:gd name="connsiteY18-858" fmla="*/ 116090 h 2997886"/>
              <a:gd name="connsiteX19-859" fmla="*/ 1014513 w 2316841"/>
              <a:gd name="connsiteY19-860" fmla="*/ 5252 h 2997886"/>
              <a:gd name="connsiteX20-861" fmla="*/ 488041 w 2316841"/>
              <a:gd name="connsiteY20-862" fmla="*/ 268490 h 2997886"/>
              <a:gd name="connsiteX21-863" fmla="*/ 100113 w 2316841"/>
              <a:gd name="connsiteY21-864" fmla="*/ 1792490 h 2997886"/>
              <a:gd name="connsiteX22-865" fmla="*/ 3131 w 2316841"/>
              <a:gd name="connsiteY22-866" fmla="*/ 2997835 h 2997886"/>
              <a:gd name="connsiteX0-867" fmla="*/ 2316841 w 2316841"/>
              <a:gd name="connsiteY0-868" fmla="*/ 1653944 h 2997886"/>
              <a:gd name="connsiteX1-869" fmla="*/ 2164441 w 2316841"/>
              <a:gd name="connsiteY1-870" fmla="*/ 1695508 h 2997886"/>
              <a:gd name="connsiteX2-871" fmla="*/ 2081313 w 2316841"/>
              <a:gd name="connsiteY2-872" fmla="*/ 1723217 h 2997886"/>
              <a:gd name="connsiteX3-873" fmla="*/ 1721095 w 2316841"/>
              <a:gd name="connsiteY3-874" fmla="*/ 1709362 h 2997886"/>
              <a:gd name="connsiteX4-875" fmla="*/ 1540986 w 2316841"/>
              <a:gd name="connsiteY4-876" fmla="*/ 1681653 h 2997886"/>
              <a:gd name="connsiteX5-877" fmla="*/ 1499422 w 2316841"/>
              <a:gd name="connsiteY5-878" fmla="*/ 1653944 h 2997886"/>
              <a:gd name="connsiteX6-879" fmla="*/ 1125350 w 2316841"/>
              <a:gd name="connsiteY6-880" fmla="*/ 1099762 h 2997886"/>
              <a:gd name="connsiteX7-881" fmla="*/ 1457859 w 2316841"/>
              <a:gd name="connsiteY7-882" fmla="*/ 891944 h 2997886"/>
              <a:gd name="connsiteX8-883" fmla="*/ 1319313 w 2316841"/>
              <a:gd name="connsiteY8-884" fmla="*/ 794962 h 2997886"/>
              <a:gd name="connsiteX9-885" fmla="*/ 1457859 w 2316841"/>
              <a:gd name="connsiteY9-886" fmla="*/ 725690 h 2997886"/>
              <a:gd name="connsiteX10-887" fmla="*/ 1499421 w 2316841"/>
              <a:gd name="connsiteY10-888" fmla="*/ 573289 h 2997886"/>
              <a:gd name="connsiteX11-889" fmla="*/ 1347022 w 2316841"/>
              <a:gd name="connsiteY11-890" fmla="*/ 157653 h 2997886"/>
              <a:gd name="connsiteX12-891" fmla="*/ 1014513 w 2316841"/>
              <a:gd name="connsiteY12-892" fmla="*/ 490162 h 2997886"/>
              <a:gd name="connsiteX13-893" fmla="*/ 848259 w 2316841"/>
              <a:gd name="connsiteY13-894" fmla="*/ 573289 h 2997886"/>
              <a:gd name="connsiteX14-895" fmla="*/ 1000659 w 2316841"/>
              <a:gd name="connsiteY14-896" fmla="*/ 1695507 h 2997886"/>
              <a:gd name="connsiteX15-897" fmla="*/ 1028368 w 2316841"/>
              <a:gd name="connsiteY15-898" fmla="*/ 933507 h 2997886"/>
              <a:gd name="connsiteX16-899" fmla="*/ 848259 w 2316841"/>
              <a:gd name="connsiteY16-900" fmla="*/ 600998 h 2997886"/>
              <a:gd name="connsiteX17-901" fmla="*/ 903677 w 2316841"/>
              <a:gd name="connsiteY17-902" fmla="*/ 545580 h 2997886"/>
              <a:gd name="connsiteX18-903" fmla="*/ 1083786 w 2316841"/>
              <a:gd name="connsiteY18-904" fmla="*/ 407035 h 2997886"/>
              <a:gd name="connsiteX19-905" fmla="*/ 1347023 w 2316841"/>
              <a:gd name="connsiteY19-906" fmla="*/ 116090 h 2997886"/>
              <a:gd name="connsiteX20-907" fmla="*/ 1014513 w 2316841"/>
              <a:gd name="connsiteY20-908" fmla="*/ 5252 h 2997886"/>
              <a:gd name="connsiteX21-909" fmla="*/ 488041 w 2316841"/>
              <a:gd name="connsiteY21-910" fmla="*/ 268490 h 2997886"/>
              <a:gd name="connsiteX22-911" fmla="*/ 100113 w 2316841"/>
              <a:gd name="connsiteY22-912" fmla="*/ 1792490 h 2997886"/>
              <a:gd name="connsiteX23" fmla="*/ 3131 w 2316841"/>
              <a:gd name="connsiteY23" fmla="*/ 2997835 h 2997886"/>
              <a:gd name="connsiteX0-913" fmla="*/ 2316841 w 2316841"/>
              <a:gd name="connsiteY0-914" fmla="*/ 1653944 h 2997886"/>
              <a:gd name="connsiteX1-915" fmla="*/ 2164441 w 2316841"/>
              <a:gd name="connsiteY1-916" fmla="*/ 1695508 h 2997886"/>
              <a:gd name="connsiteX2-917" fmla="*/ 2081313 w 2316841"/>
              <a:gd name="connsiteY2-918" fmla="*/ 1723217 h 2997886"/>
              <a:gd name="connsiteX3-919" fmla="*/ 1721095 w 2316841"/>
              <a:gd name="connsiteY3-920" fmla="*/ 1709362 h 2997886"/>
              <a:gd name="connsiteX4-921" fmla="*/ 1540986 w 2316841"/>
              <a:gd name="connsiteY4-922" fmla="*/ 1681653 h 2997886"/>
              <a:gd name="connsiteX5-923" fmla="*/ 1499422 w 2316841"/>
              <a:gd name="connsiteY5-924" fmla="*/ 1653944 h 2997886"/>
              <a:gd name="connsiteX6-925" fmla="*/ 1125350 w 2316841"/>
              <a:gd name="connsiteY6-926" fmla="*/ 1099762 h 2997886"/>
              <a:gd name="connsiteX7-927" fmla="*/ 1457859 w 2316841"/>
              <a:gd name="connsiteY7-928" fmla="*/ 891944 h 2997886"/>
              <a:gd name="connsiteX8-929" fmla="*/ 1319313 w 2316841"/>
              <a:gd name="connsiteY8-930" fmla="*/ 794962 h 2997886"/>
              <a:gd name="connsiteX9-931" fmla="*/ 1457859 w 2316841"/>
              <a:gd name="connsiteY9-932" fmla="*/ 725690 h 2997886"/>
              <a:gd name="connsiteX10-933" fmla="*/ 1499421 w 2316841"/>
              <a:gd name="connsiteY10-934" fmla="*/ 573289 h 2997886"/>
              <a:gd name="connsiteX11-935" fmla="*/ 1347022 w 2316841"/>
              <a:gd name="connsiteY11-936" fmla="*/ 157653 h 2997886"/>
              <a:gd name="connsiteX12-937" fmla="*/ 1014513 w 2316841"/>
              <a:gd name="connsiteY12-938" fmla="*/ 490162 h 2997886"/>
              <a:gd name="connsiteX13-939" fmla="*/ 848259 w 2316841"/>
              <a:gd name="connsiteY13-940" fmla="*/ 573289 h 2997886"/>
              <a:gd name="connsiteX14-941" fmla="*/ 986804 w 2316841"/>
              <a:gd name="connsiteY14-942" fmla="*/ 850380 h 2997886"/>
              <a:gd name="connsiteX15-943" fmla="*/ 1000659 w 2316841"/>
              <a:gd name="connsiteY15-944" fmla="*/ 1695507 h 2997886"/>
              <a:gd name="connsiteX16-945" fmla="*/ 1028368 w 2316841"/>
              <a:gd name="connsiteY16-946" fmla="*/ 933507 h 2997886"/>
              <a:gd name="connsiteX17-947" fmla="*/ 848259 w 2316841"/>
              <a:gd name="connsiteY17-948" fmla="*/ 600998 h 2997886"/>
              <a:gd name="connsiteX18-949" fmla="*/ 903677 w 2316841"/>
              <a:gd name="connsiteY18-950" fmla="*/ 545580 h 2997886"/>
              <a:gd name="connsiteX19-951" fmla="*/ 1083786 w 2316841"/>
              <a:gd name="connsiteY19-952" fmla="*/ 407035 h 2997886"/>
              <a:gd name="connsiteX20-953" fmla="*/ 1347023 w 2316841"/>
              <a:gd name="connsiteY20-954" fmla="*/ 116090 h 2997886"/>
              <a:gd name="connsiteX21-955" fmla="*/ 1014513 w 2316841"/>
              <a:gd name="connsiteY21-956" fmla="*/ 5252 h 2997886"/>
              <a:gd name="connsiteX22-957" fmla="*/ 488041 w 2316841"/>
              <a:gd name="connsiteY22-958" fmla="*/ 268490 h 2997886"/>
              <a:gd name="connsiteX23-959" fmla="*/ 100113 w 2316841"/>
              <a:gd name="connsiteY23-960" fmla="*/ 1792490 h 2997886"/>
              <a:gd name="connsiteX24" fmla="*/ 3131 w 2316841"/>
              <a:gd name="connsiteY24" fmla="*/ 2997835 h 2997886"/>
              <a:gd name="connsiteX0-961" fmla="*/ 2316841 w 2316841"/>
              <a:gd name="connsiteY0-962" fmla="*/ 1653944 h 2997886"/>
              <a:gd name="connsiteX1-963" fmla="*/ 2164441 w 2316841"/>
              <a:gd name="connsiteY1-964" fmla="*/ 1695508 h 2997886"/>
              <a:gd name="connsiteX2-965" fmla="*/ 2081313 w 2316841"/>
              <a:gd name="connsiteY2-966" fmla="*/ 1723217 h 2997886"/>
              <a:gd name="connsiteX3-967" fmla="*/ 1721095 w 2316841"/>
              <a:gd name="connsiteY3-968" fmla="*/ 1709362 h 2997886"/>
              <a:gd name="connsiteX4-969" fmla="*/ 1540986 w 2316841"/>
              <a:gd name="connsiteY4-970" fmla="*/ 1681653 h 2997886"/>
              <a:gd name="connsiteX5-971" fmla="*/ 1499422 w 2316841"/>
              <a:gd name="connsiteY5-972" fmla="*/ 1653944 h 2997886"/>
              <a:gd name="connsiteX6-973" fmla="*/ 1125350 w 2316841"/>
              <a:gd name="connsiteY6-974" fmla="*/ 1099762 h 2997886"/>
              <a:gd name="connsiteX7-975" fmla="*/ 1457859 w 2316841"/>
              <a:gd name="connsiteY7-976" fmla="*/ 891944 h 2997886"/>
              <a:gd name="connsiteX8-977" fmla="*/ 1319313 w 2316841"/>
              <a:gd name="connsiteY8-978" fmla="*/ 794962 h 2997886"/>
              <a:gd name="connsiteX9-979" fmla="*/ 1457859 w 2316841"/>
              <a:gd name="connsiteY9-980" fmla="*/ 725690 h 2997886"/>
              <a:gd name="connsiteX10-981" fmla="*/ 1499421 w 2316841"/>
              <a:gd name="connsiteY10-982" fmla="*/ 573289 h 2997886"/>
              <a:gd name="connsiteX11-983" fmla="*/ 1347022 w 2316841"/>
              <a:gd name="connsiteY11-984" fmla="*/ 157653 h 2997886"/>
              <a:gd name="connsiteX12-985" fmla="*/ 1014513 w 2316841"/>
              <a:gd name="connsiteY12-986" fmla="*/ 490162 h 2997886"/>
              <a:gd name="connsiteX13-987" fmla="*/ 848259 w 2316841"/>
              <a:gd name="connsiteY13-988" fmla="*/ 573289 h 2997886"/>
              <a:gd name="connsiteX14-989" fmla="*/ 986804 w 2316841"/>
              <a:gd name="connsiteY14-990" fmla="*/ 850380 h 2997886"/>
              <a:gd name="connsiteX15-991" fmla="*/ 1000659 w 2316841"/>
              <a:gd name="connsiteY15-992" fmla="*/ 1695507 h 2997886"/>
              <a:gd name="connsiteX16-993" fmla="*/ 1111495 w 2316841"/>
              <a:gd name="connsiteY16-994" fmla="*/ 1113616 h 2997886"/>
              <a:gd name="connsiteX17-995" fmla="*/ 1028368 w 2316841"/>
              <a:gd name="connsiteY17-996" fmla="*/ 933507 h 2997886"/>
              <a:gd name="connsiteX18-997" fmla="*/ 848259 w 2316841"/>
              <a:gd name="connsiteY18-998" fmla="*/ 600998 h 2997886"/>
              <a:gd name="connsiteX19-999" fmla="*/ 903677 w 2316841"/>
              <a:gd name="connsiteY19-1000" fmla="*/ 545580 h 2997886"/>
              <a:gd name="connsiteX20-1001" fmla="*/ 1083786 w 2316841"/>
              <a:gd name="connsiteY20-1002" fmla="*/ 407035 h 2997886"/>
              <a:gd name="connsiteX21-1003" fmla="*/ 1347023 w 2316841"/>
              <a:gd name="connsiteY21-1004" fmla="*/ 116090 h 2997886"/>
              <a:gd name="connsiteX22-1005" fmla="*/ 1014513 w 2316841"/>
              <a:gd name="connsiteY22-1006" fmla="*/ 5252 h 2997886"/>
              <a:gd name="connsiteX23-1007" fmla="*/ 488041 w 2316841"/>
              <a:gd name="connsiteY23-1008" fmla="*/ 268490 h 2997886"/>
              <a:gd name="connsiteX24-1009" fmla="*/ 100113 w 2316841"/>
              <a:gd name="connsiteY24-1010" fmla="*/ 1792490 h 2997886"/>
              <a:gd name="connsiteX25" fmla="*/ 3131 w 2316841"/>
              <a:gd name="connsiteY25" fmla="*/ 2997835 h 2997886"/>
              <a:gd name="connsiteX0-1011" fmla="*/ 2316841 w 2316841"/>
              <a:gd name="connsiteY0-1012" fmla="*/ 1653944 h 2997886"/>
              <a:gd name="connsiteX1-1013" fmla="*/ 2164441 w 2316841"/>
              <a:gd name="connsiteY1-1014" fmla="*/ 1695508 h 2997886"/>
              <a:gd name="connsiteX2-1015" fmla="*/ 2081313 w 2316841"/>
              <a:gd name="connsiteY2-1016" fmla="*/ 1723217 h 2997886"/>
              <a:gd name="connsiteX3-1017" fmla="*/ 1721095 w 2316841"/>
              <a:gd name="connsiteY3-1018" fmla="*/ 1709362 h 2997886"/>
              <a:gd name="connsiteX4-1019" fmla="*/ 1540986 w 2316841"/>
              <a:gd name="connsiteY4-1020" fmla="*/ 1681653 h 2997886"/>
              <a:gd name="connsiteX5-1021" fmla="*/ 1499422 w 2316841"/>
              <a:gd name="connsiteY5-1022" fmla="*/ 1653944 h 2997886"/>
              <a:gd name="connsiteX6-1023" fmla="*/ 1125350 w 2316841"/>
              <a:gd name="connsiteY6-1024" fmla="*/ 1099762 h 2997886"/>
              <a:gd name="connsiteX7-1025" fmla="*/ 1457859 w 2316841"/>
              <a:gd name="connsiteY7-1026" fmla="*/ 891944 h 2997886"/>
              <a:gd name="connsiteX8-1027" fmla="*/ 1319313 w 2316841"/>
              <a:gd name="connsiteY8-1028" fmla="*/ 794962 h 2997886"/>
              <a:gd name="connsiteX9-1029" fmla="*/ 1457859 w 2316841"/>
              <a:gd name="connsiteY9-1030" fmla="*/ 725690 h 2997886"/>
              <a:gd name="connsiteX10-1031" fmla="*/ 1499421 w 2316841"/>
              <a:gd name="connsiteY10-1032" fmla="*/ 573289 h 2997886"/>
              <a:gd name="connsiteX11-1033" fmla="*/ 1347022 w 2316841"/>
              <a:gd name="connsiteY11-1034" fmla="*/ 157653 h 2997886"/>
              <a:gd name="connsiteX12-1035" fmla="*/ 1014513 w 2316841"/>
              <a:gd name="connsiteY12-1036" fmla="*/ 490162 h 2997886"/>
              <a:gd name="connsiteX13-1037" fmla="*/ 848259 w 2316841"/>
              <a:gd name="connsiteY13-1038" fmla="*/ 573289 h 2997886"/>
              <a:gd name="connsiteX14-1039" fmla="*/ 986804 w 2316841"/>
              <a:gd name="connsiteY14-1040" fmla="*/ 850380 h 2997886"/>
              <a:gd name="connsiteX15-1041" fmla="*/ 1180768 w 2316841"/>
              <a:gd name="connsiteY15-1042" fmla="*/ 2041870 h 2997886"/>
              <a:gd name="connsiteX16-1043" fmla="*/ 1111495 w 2316841"/>
              <a:gd name="connsiteY16-1044" fmla="*/ 1113616 h 2997886"/>
              <a:gd name="connsiteX17-1045" fmla="*/ 1028368 w 2316841"/>
              <a:gd name="connsiteY17-1046" fmla="*/ 933507 h 2997886"/>
              <a:gd name="connsiteX18-1047" fmla="*/ 848259 w 2316841"/>
              <a:gd name="connsiteY18-1048" fmla="*/ 600998 h 2997886"/>
              <a:gd name="connsiteX19-1049" fmla="*/ 903677 w 2316841"/>
              <a:gd name="connsiteY19-1050" fmla="*/ 545580 h 2997886"/>
              <a:gd name="connsiteX20-1051" fmla="*/ 1083786 w 2316841"/>
              <a:gd name="connsiteY20-1052" fmla="*/ 407035 h 2997886"/>
              <a:gd name="connsiteX21-1053" fmla="*/ 1347023 w 2316841"/>
              <a:gd name="connsiteY21-1054" fmla="*/ 116090 h 2997886"/>
              <a:gd name="connsiteX22-1055" fmla="*/ 1014513 w 2316841"/>
              <a:gd name="connsiteY22-1056" fmla="*/ 5252 h 2997886"/>
              <a:gd name="connsiteX23-1057" fmla="*/ 488041 w 2316841"/>
              <a:gd name="connsiteY23-1058" fmla="*/ 268490 h 2997886"/>
              <a:gd name="connsiteX24-1059" fmla="*/ 100113 w 2316841"/>
              <a:gd name="connsiteY24-1060" fmla="*/ 1792490 h 2997886"/>
              <a:gd name="connsiteX25-1061" fmla="*/ 3131 w 2316841"/>
              <a:gd name="connsiteY25-1062" fmla="*/ 2997835 h 2997886"/>
              <a:gd name="connsiteX0-1063" fmla="*/ 2316841 w 2316841"/>
              <a:gd name="connsiteY0-1064" fmla="*/ 1653944 h 2997886"/>
              <a:gd name="connsiteX1-1065" fmla="*/ 2164441 w 2316841"/>
              <a:gd name="connsiteY1-1066" fmla="*/ 1695508 h 2997886"/>
              <a:gd name="connsiteX2-1067" fmla="*/ 2081313 w 2316841"/>
              <a:gd name="connsiteY2-1068" fmla="*/ 1723217 h 2997886"/>
              <a:gd name="connsiteX3-1069" fmla="*/ 1721095 w 2316841"/>
              <a:gd name="connsiteY3-1070" fmla="*/ 1709362 h 2997886"/>
              <a:gd name="connsiteX4-1071" fmla="*/ 1540986 w 2316841"/>
              <a:gd name="connsiteY4-1072" fmla="*/ 1681653 h 2997886"/>
              <a:gd name="connsiteX5-1073" fmla="*/ 1499422 w 2316841"/>
              <a:gd name="connsiteY5-1074" fmla="*/ 1653944 h 2997886"/>
              <a:gd name="connsiteX6-1075" fmla="*/ 1125350 w 2316841"/>
              <a:gd name="connsiteY6-1076" fmla="*/ 1099762 h 2997886"/>
              <a:gd name="connsiteX7-1077" fmla="*/ 1457859 w 2316841"/>
              <a:gd name="connsiteY7-1078" fmla="*/ 891944 h 2997886"/>
              <a:gd name="connsiteX8-1079" fmla="*/ 1319313 w 2316841"/>
              <a:gd name="connsiteY8-1080" fmla="*/ 794962 h 2997886"/>
              <a:gd name="connsiteX9-1081" fmla="*/ 1457859 w 2316841"/>
              <a:gd name="connsiteY9-1082" fmla="*/ 725690 h 2997886"/>
              <a:gd name="connsiteX10-1083" fmla="*/ 1499421 w 2316841"/>
              <a:gd name="connsiteY10-1084" fmla="*/ 573289 h 2997886"/>
              <a:gd name="connsiteX11-1085" fmla="*/ 1347022 w 2316841"/>
              <a:gd name="connsiteY11-1086" fmla="*/ 157653 h 2997886"/>
              <a:gd name="connsiteX12-1087" fmla="*/ 1014513 w 2316841"/>
              <a:gd name="connsiteY12-1088" fmla="*/ 490162 h 2997886"/>
              <a:gd name="connsiteX13-1089" fmla="*/ 848259 w 2316841"/>
              <a:gd name="connsiteY13-1090" fmla="*/ 573289 h 2997886"/>
              <a:gd name="connsiteX14-1091" fmla="*/ 986804 w 2316841"/>
              <a:gd name="connsiteY14-1092" fmla="*/ 850380 h 2997886"/>
              <a:gd name="connsiteX15-1093" fmla="*/ 1111495 w 2316841"/>
              <a:gd name="connsiteY15-1094" fmla="*/ 1210598 h 2997886"/>
              <a:gd name="connsiteX16-1095" fmla="*/ 1180768 w 2316841"/>
              <a:gd name="connsiteY16-1096" fmla="*/ 2041870 h 2997886"/>
              <a:gd name="connsiteX17-1097" fmla="*/ 1111495 w 2316841"/>
              <a:gd name="connsiteY17-1098" fmla="*/ 1113616 h 2997886"/>
              <a:gd name="connsiteX18-1099" fmla="*/ 1028368 w 2316841"/>
              <a:gd name="connsiteY18-1100" fmla="*/ 933507 h 2997886"/>
              <a:gd name="connsiteX19-1101" fmla="*/ 848259 w 2316841"/>
              <a:gd name="connsiteY19-1102" fmla="*/ 600998 h 2997886"/>
              <a:gd name="connsiteX20-1103" fmla="*/ 903677 w 2316841"/>
              <a:gd name="connsiteY20-1104" fmla="*/ 545580 h 2997886"/>
              <a:gd name="connsiteX21-1105" fmla="*/ 1083786 w 2316841"/>
              <a:gd name="connsiteY21-1106" fmla="*/ 407035 h 2997886"/>
              <a:gd name="connsiteX22-1107" fmla="*/ 1347023 w 2316841"/>
              <a:gd name="connsiteY22-1108" fmla="*/ 116090 h 2997886"/>
              <a:gd name="connsiteX23-1109" fmla="*/ 1014513 w 2316841"/>
              <a:gd name="connsiteY23-1110" fmla="*/ 5252 h 2997886"/>
              <a:gd name="connsiteX24-1111" fmla="*/ 488041 w 2316841"/>
              <a:gd name="connsiteY24-1112" fmla="*/ 268490 h 2997886"/>
              <a:gd name="connsiteX25-1113" fmla="*/ 100113 w 2316841"/>
              <a:gd name="connsiteY25-1114" fmla="*/ 1792490 h 2997886"/>
              <a:gd name="connsiteX26" fmla="*/ 3131 w 2316841"/>
              <a:gd name="connsiteY26" fmla="*/ 2997835 h 2997886"/>
              <a:gd name="connsiteX0-1115" fmla="*/ 2316841 w 2316841"/>
              <a:gd name="connsiteY0-1116" fmla="*/ 1653944 h 2997886"/>
              <a:gd name="connsiteX1-1117" fmla="*/ 2164441 w 2316841"/>
              <a:gd name="connsiteY1-1118" fmla="*/ 1695508 h 2997886"/>
              <a:gd name="connsiteX2-1119" fmla="*/ 2081313 w 2316841"/>
              <a:gd name="connsiteY2-1120" fmla="*/ 1723217 h 2997886"/>
              <a:gd name="connsiteX3-1121" fmla="*/ 1721095 w 2316841"/>
              <a:gd name="connsiteY3-1122" fmla="*/ 1709362 h 2997886"/>
              <a:gd name="connsiteX4-1123" fmla="*/ 1540986 w 2316841"/>
              <a:gd name="connsiteY4-1124" fmla="*/ 1681653 h 2997886"/>
              <a:gd name="connsiteX5-1125" fmla="*/ 1499422 w 2316841"/>
              <a:gd name="connsiteY5-1126" fmla="*/ 1653944 h 2997886"/>
              <a:gd name="connsiteX6-1127" fmla="*/ 1125350 w 2316841"/>
              <a:gd name="connsiteY6-1128" fmla="*/ 1099762 h 2997886"/>
              <a:gd name="connsiteX7-1129" fmla="*/ 1457859 w 2316841"/>
              <a:gd name="connsiteY7-1130" fmla="*/ 891944 h 2997886"/>
              <a:gd name="connsiteX8-1131" fmla="*/ 1319313 w 2316841"/>
              <a:gd name="connsiteY8-1132" fmla="*/ 794962 h 2997886"/>
              <a:gd name="connsiteX9-1133" fmla="*/ 1457859 w 2316841"/>
              <a:gd name="connsiteY9-1134" fmla="*/ 725690 h 2997886"/>
              <a:gd name="connsiteX10-1135" fmla="*/ 1499421 w 2316841"/>
              <a:gd name="connsiteY10-1136" fmla="*/ 573289 h 2997886"/>
              <a:gd name="connsiteX11-1137" fmla="*/ 1347022 w 2316841"/>
              <a:gd name="connsiteY11-1138" fmla="*/ 157653 h 2997886"/>
              <a:gd name="connsiteX12-1139" fmla="*/ 1014513 w 2316841"/>
              <a:gd name="connsiteY12-1140" fmla="*/ 490162 h 2997886"/>
              <a:gd name="connsiteX13-1141" fmla="*/ 848259 w 2316841"/>
              <a:gd name="connsiteY13-1142" fmla="*/ 573289 h 2997886"/>
              <a:gd name="connsiteX14-1143" fmla="*/ 986804 w 2316841"/>
              <a:gd name="connsiteY14-1144" fmla="*/ 850380 h 2997886"/>
              <a:gd name="connsiteX15-1145" fmla="*/ 1111495 w 2316841"/>
              <a:gd name="connsiteY15-1146" fmla="*/ 1210598 h 2997886"/>
              <a:gd name="connsiteX16-1147" fmla="*/ 1582550 w 2316841"/>
              <a:gd name="connsiteY16-1148" fmla="*/ 1847906 h 2997886"/>
              <a:gd name="connsiteX17-1149" fmla="*/ 1111495 w 2316841"/>
              <a:gd name="connsiteY17-1150" fmla="*/ 1113616 h 2997886"/>
              <a:gd name="connsiteX18-1151" fmla="*/ 1028368 w 2316841"/>
              <a:gd name="connsiteY18-1152" fmla="*/ 933507 h 2997886"/>
              <a:gd name="connsiteX19-1153" fmla="*/ 848259 w 2316841"/>
              <a:gd name="connsiteY19-1154" fmla="*/ 600998 h 2997886"/>
              <a:gd name="connsiteX20-1155" fmla="*/ 903677 w 2316841"/>
              <a:gd name="connsiteY20-1156" fmla="*/ 545580 h 2997886"/>
              <a:gd name="connsiteX21-1157" fmla="*/ 1083786 w 2316841"/>
              <a:gd name="connsiteY21-1158" fmla="*/ 407035 h 2997886"/>
              <a:gd name="connsiteX22-1159" fmla="*/ 1347023 w 2316841"/>
              <a:gd name="connsiteY22-1160" fmla="*/ 116090 h 2997886"/>
              <a:gd name="connsiteX23-1161" fmla="*/ 1014513 w 2316841"/>
              <a:gd name="connsiteY23-1162" fmla="*/ 5252 h 2997886"/>
              <a:gd name="connsiteX24-1163" fmla="*/ 488041 w 2316841"/>
              <a:gd name="connsiteY24-1164" fmla="*/ 268490 h 2997886"/>
              <a:gd name="connsiteX25-1165" fmla="*/ 100113 w 2316841"/>
              <a:gd name="connsiteY25-1166" fmla="*/ 1792490 h 2997886"/>
              <a:gd name="connsiteX26-1167" fmla="*/ 3131 w 2316841"/>
              <a:gd name="connsiteY26-1168" fmla="*/ 2997835 h 2997886"/>
              <a:gd name="connsiteX0-1169" fmla="*/ 2316841 w 2316841"/>
              <a:gd name="connsiteY0-1170" fmla="*/ 1653944 h 2997886"/>
              <a:gd name="connsiteX1-1171" fmla="*/ 2164441 w 2316841"/>
              <a:gd name="connsiteY1-1172" fmla="*/ 1695508 h 2997886"/>
              <a:gd name="connsiteX2-1173" fmla="*/ 2081313 w 2316841"/>
              <a:gd name="connsiteY2-1174" fmla="*/ 1723217 h 2997886"/>
              <a:gd name="connsiteX3-1175" fmla="*/ 1721095 w 2316841"/>
              <a:gd name="connsiteY3-1176" fmla="*/ 1709362 h 2997886"/>
              <a:gd name="connsiteX4-1177" fmla="*/ 1540986 w 2316841"/>
              <a:gd name="connsiteY4-1178" fmla="*/ 1681653 h 2997886"/>
              <a:gd name="connsiteX5-1179" fmla="*/ 1499422 w 2316841"/>
              <a:gd name="connsiteY5-1180" fmla="*/ 1653944 h 2997886"/>
              <a:gd name="connsiteX6-1181" fmla="*/ 1125350 w 2316841"/>
              <a:gd name="connsiteY6-1182" fmla="*/ 1099762 h 2997886"/>
              <a:gd name="connsiteX7-1183" fmla="*/ 1457859 w 2316841"/>
              <a:gd name="connsiteY7-1184" fmla="*/ 891944 h 2997886"/>
              <a:gd name="connsiteX8-1185" fmla="*/ 1319313 w 2316841"/>
              <a:gd name="connsiteY8-1186" fmla="*/ 794962 h 2997886"/>
              <a:gd name="connsiteX9-1187" fmla="*/ 1457859 w 2316841"/>
              <a:gd name="connsiteY9-1188" fmla="*/ 725690 h 2997886"/>
              <a:gd name="connsiteX10-1189" fmla="*/ 1499421 w 2316841"/>
              <a:gd name="connsiteY10-1190" fmla="*/ 573289 h 2997886"/>
              <a:gd name="connsiteX11-1191" fmla="*/ 1347022 w 2316841"/>
              <a:gd name="connsiteY11-1192" fmla="*/ 157653 h 2997886"/>
              <a:gd name="connsiteX12-1193" fmla="*/ 1014513 w 2316841"/>
              <a:gd name="connsiteY12-1194" fmla="*/ 490162 h 2997886"/>
              <a:gd name="connsiteX13-1195" fmla="*/ 848259 w 2316841"/>
              <a:gd name="connsiteY13-1196" fmla="*/ 573289 h 2997886"/>
              <a:gd name="connsiteX14-1197" fmla="*/ 986804 w 2316841"/>
              <a:gd name="connsiteY14-1198" fmla="*/ 850380 h 2997886"/>
              <a:gd name="connsiteX15-1199" fmla="*/ 1111495 w 2316841"/>
              <a:gd name="connsiteY15-1200" fmla="*/ 1210598 h 2997886"/>
              <a:gd name="connsiteX16-1201" fmla="*/ 1582550 w 2316841"/>
              <a:gd name="connsiteY16-1202" fmla="*/ 1847906 h 2997886"/>
              <a:gd name="connsiteX17-1203" fmla="*/ 1153059 w 2316841"/>
              <a:gd name="connsiteY17-1204" fmla="*/ 1515398 h 2997886"/>
              <a:gd name="connsiteX18-1205" fmla="*/ 1111495 w 2316841"/>
              <a:gd name="connsiteY18-1206" fmla="*/ 1113616 h 2997886"/>
              <a:gd name="connsiteX19-1207" fmla="*/ 1028368 w 2316841"/>
              <a:gd name="connsiteY19-1208" fmla="*/ 933507 h 2997886"/>
              <a:gd name="connsiteX20-1209" fmla="*/ 848259 w 2316841"/>
              <a:gd name="connsiteY20-1210" fmla="*/ 600998 h 2997886"/>
              <a:gd name="connsiteX21-1211" fmla="*/ 903677 w 2316841"/>
              <a:gd name="connsiteY21-1212" fmla="*/ 545580 h 2997886"/>
              <a:gd name="connsiteX22-1213" fmla="*/ 1083786 w 2316841"/>
              <a:gd name="connsiteY22-1214" fmla="*/ 407035 h 2997886"/>
              <a:gd name="connsiteX23-1215" fmla="*/ 1347023 w 2316841"/>
              <a:gd name="connsiteY23-1216" fmla="*/ 116090 h 2997886"/>
              <a:gd name="connsiteX24-1217" fmla="*/ 1014513 w 2316841"/>
              <a:gd name="connsiteY24-1218" fmla="*/ 5252 h 2997886"/>
              <a:gd name="connsiteX25-1219" fmla="*/ 488041 w 2316841"/>
              <a:gd name="connsiteY25-1220" fmla="*/ 268490 h 2997886"/>
              <a:gd name="connsiteX26-1221" fmla="*/ 100113 w 2316841"/>
              <a:gd name="connsiteY26-1222" fmla="*/ 1792490 h 2997886"/>
              <a:gd name="connsiteX27" fmla="*/ 3131 w 2316841"/>
              <a:gd name="connsiteY27" fmla="*/ 2997835 h 2997886"/>
              <a:gd name="connsiteX0-1223" fmla="*/ 2316841 w 2316841"/>
              <a:gd name="connsiteY0-1224" fmla="*/ 1653944 h 2997886"/>
              <a:gd name="connsiteX1-1225" fmla="*/ 2164441 w 2316841"/>
              <a:gd name="connsiteY1-1226" fmla="*/ 1695508 h 2997886"/>
              <a:gd name="connsiteX2-1227" fmla="*/ 2081313 w 2316841"/>
              <a:gd name="connsiteY2-1228" fmla="*/ 1723217 h 2997886"/>
              <a:gd name="connsiteX3-1229" fmla="*/ 1721095 w 2316841"/>
              <a:gd name="connsiteY3-1230" fmla="*/ 1709362 h 2997886"/>
              <a:gd name="connsiteX4-1231" fmla="*/ 1540986 w 2316841"/>
              <a:gd name="connsiteY4-1232" fmla="*/ 1681653 h 2997886"/>
              <a:gd name="connsiteX5-1233" fmla="*/ 1499422 w 2316841"/>
              <a:gd name="connsiteY5-1234" fmla="*/ 1653944 h 2997886"/>
              <a:gd name="connsiteX6-1235" fmla="*/ 1125350 w 2316841"/>
              <a:gd name="connsiteY6-1236" fmla="*/ 1099762 h 2997886"/>
              <a:gd name="connsiteX7-1237" fmla="*/ 1457859 w 2316841"/>
              <a:gd name="connsiteY7-1238" fmla="*/ 891944 h 2997886"/>
              <a:gd name="connsiteX8-1239" fmla="*/ 1319313 w 2316841"/>
              <a:gd name="connsiteY8-1240" fmla="*/ 794962 h 2997886"/>
              <a:gd name="connsiteX9-1241" fmla="*/ 1457859 w 2316841"/>
              <a:gd name="connsiteY9-1242" fmla="*/ 725690 h 2997886"/>
              <a:gd name="connsiteX10-1243" fmla="*/ 1499421 w 2316841"/>
              <a:gd name="connsiteY10-1244" fmla="*/ 573289 h 2997886"/>
              <a:gd name="connsiteX11-1245" fmla="*/ 1347022 w 2316841"/>
              <a:gd name="connsiteY11-1246" fmla="*/ 157653 h 2997886"/>
              <a:gd name="connsiteX12-1247" fmla="*/ 1014513 w 2316841"/>
              <a:gd name="connsiteY12-1248" fmla="*/ 490162 h 2997886"/>
              <a:gd name="connsiteX13-1249" fmla="*/ 848259 w 2316841"/>
              <a:gd name="connsiteY13-1250" fmla="*/ 573289 h 2997886"/>
              <a:gd name="connsiteX14-1251" fmla="*/ 986804 w 2316841"/>
              <a:gd name="connsiteY14-1252" fmla="*/ 850380 h 2997886"/>
              <a:gd name="connsiteX15-1253" fmla="*/ 1111495 w 2316841"/>
              <a:gd name="connsiteY15-1254" fmla="*/ 1210598 h 2997886"/>
              <a:gd name="connsiteX16-1255" fmla="*/ 1194622 w 2316841"/>
              <a:gd name="connsiteY16-1256" fmla="*/ 1529252 h 2997886"/>
              <a:gd name="connsiteX17-1257" fmla="*/ 1582550 w 2316841"/>
              <a:gd name="connsiteY17-1258" fmla="*/ 1847906 h 2997886"/>
              <a:gd name="connsiteX18-1259" fmla="*/ 1153059 w 2316841"/>
              <a:gd name="connsiteY18-1260" fmla="*/ 1515398 h 2997886"/>
              <a:gd name="connsiteX19-1261" fmla="*/ 1111495 w 2316841"/>
              <a:gd name="connsiteY19-1262" fmla="*/ 1113616 h 2997886"/>
              <a:gd name="connsiteX20-1263" fmla="*/ 1028368 w 2316841"/>
              <a:gd name="connsiteY20-1264" fmla="*/ 933507 h 2997886"/>
              <a:gd name="connsiteX21-1265" fmla="*/ 848259 w 2316841"/>
              <a:gd name="connsiteY21-1266" fmla="*/ 600998 h 2997886"/>
              <a:gd name="connsiteX22-1267" fmla="*/ 903677 w 2316841"/>
              <a:gd name="connsiteY22-1268" fmla="*/ 545580 h 2997886"/>
              <a:gd name="connsiteX23-1269" fmla="*/ 1083786 w 2316841"/>
              <a:gd name="connsiteY23-1270" fmla="*/ 407035 h 2997886"/>
              <a:gd name="connsiteX24-1271" fmla="*/ 1347023 w 2316841"/>
              <a:gd name="connsiteY24-1272" fmla="*/ 116090 h 2997886"/>
              <a:gd name="connsiteX25-1273" fmla="*/ 1014513 w 2316841"/>
              <a:gd name="connsiteY25-1274" fmla="*/ 5252 h 2997886"/>
              <a:gd name="connsiteX26-1275" fmla="*/ 488041 w 2316841"/>
              <a:gd name="connsiteY26-1276" fmla="*/ 268490 h 2997886"/>
              <a:gd name="connsiteX27-1277" fmla="*/ 100113 w 2316841"/>
              <a:gd name="connsiteY27-1278" fmla="*/ 1792490 h 2997886"/>
              <a:gd name="connsiteX28" fmla="*/ 3131 w 2316841"/>
              <a:gd name="connsiteY28" fmla="*/ 2997835 h 2997886"/>
              <a:gd name="connsiteX0-1279" fmla="*/ 2316841 w 2316841"/>
              <a:gd name="connsiteY0-1280" fmla="*/ 1653944 h 2997886"/>
              <a:gd name="connsiteX1-1281" fmla="*/ 2164441 w 2316841"/>
              <a:gd name="connsiteY1-1282" fmla="*/ 1695508 h 2997886"/>
              <a:gd name="connsiteX2-1283" fmla="*/ 2081313 w 2316841"/>
              <a:gd name="connsiteY2-1284" fmla="*/ 1723217 h 2997886"/>
              <a:gd name="connsiteX3-1285" fmla="*/ 1721095 w 2316841"/>
              <a:gd name="connsiteY3-1286" fmla="*/ 1709362 h 2997886"/>
              <a:gd name="connsiteX4-1287" fmla="*/ 1540986 w 2316841"/>
              <a:gd name="connsiteY4-1288" fmla="*/ 1681653 h 2997886"/>
              <a:gd name="connsiteX5-1289" fmla="*/ 1499422 w 2316841"/>
              <a:gd name="connsiteY5-1290" fmla="*/ 1653944 h 2997886"/>
              <a:gd name="connsiteX6-1291" fmla="*/ 1125350 w 2316841"/>
              <a:gd name="connsiteY6-1292" fmla="*/ 1099762 h 2997886"/>
              <a:gd name="connsiteX7-1293" fmla="*/ 1457859 w 2316841"/>
              <a:gd name="connsiteY7-1294" fmla="*/ 891944 h 2997886"/>
              <a:gd name="connsiteX8-1295" fmla="*/ 1319313 w 2316841"/>
              <a:gd name="connsiteY8-1296" fmla="*/ 794962 h 2997886"/>
              <a:gd name="connsiteX9-1297" fmla="*/ 1457859 w 2316841"/>
              <a:gd name="connsiteY9-1298" fmla="*/ 725690 h 2997886"/>
              <a:gd name="connsiteX10-1299" fmla="*/ 1499421 w 2316841"/>
              <a:gd name="connsiteY10-1300" fmla="*/ 573289 h 2997886"/>
              <a:gd name="connsiteX11-1301" fmla="*/ 1347022 w 2316841"/>
              <a:gd name="connsiteY11-1302" fmla="*/ 157653 h 2997886"/>
              <a:gd name="connsiteX12-1303" fmla="*/ 1014513 w 2316841"/>
              <a:gd name="connsiteY12-1304" fmla="*/ 490162 h 2997886"/>
              <a:gd name="connsiteX13-1305" fmla="*/ 848259 w 2316841"/>
              <a:gd name="connsiteY13-1306" fmla="*/ 573289 h 2997886"/>
              <a:gd name="connsiteX14-1307" fmla="*/ 986804 w 2316841"/>
              <a:gd name="connsiteY14-1308" fmla="*/ 850380 h 2997886"/>
              <a:gd name="connsiteX15-1309" fmla="*/ 1111495 w 2316841"/>
              <a:gd name="connsiteY15-1310" fmla="*/ 1210598 h 2997886"/>
              <a:gd name="connsiteX16-1311" fmla="*/ 1194622 w 2316841"/>
              <a:gd name="connsiteY16-1312" fmla="*/ 1529252 h 2997886"/>
              <a:gd name="connsiteX17-1313" fmla="*/ 1998187 w 2316841"/>
              <a:gd name="connsiteY17-1314" fmla="*/ 2014161 h 2997886"/>
              <a:gd name="connsiteX18-1315" fmla="*/ 1153059 w 2316841"/>
              <a:gd name="connsiteY18-1316" fmla="*/ 1515398 h 2997886"/>
              <a:gd name="connsiteX19-1317" fmla="*/ 1111495 w 2316841"/>
              <a:gd name="connsiteY19-1318" fmla="*/ 1113616 h 2997886"/>
              <a:gd name="connsiteX20-1319" fmla="*/ 1028368 w 2316841"/>
              <a:gd name="connsiteY20-1320" fmla="*/ 933507 h 2997886"/>
              <a:gd name="connsiteX21-1321" fmla="*/ 848259 w 2316841"/>
              <a:gd name="connsiteY21-1322" fmla="*/ 600998 h 2997886"/>
              <a:gd name="connsiteX22-1323" fmla="*/ 903677 w 2316841"/>
              <a:gd name="connsiteY22-1324" fmla="*/ 545580 h 2997886"/>
              <a:gd name="connsiteX23-1325" fmla="*/ 1083786 w 2316841"/>
              <a:gd name="connsiteY23-1326" fmla="*/ 407035 h 2997886"/>
              <a:gd name="connsiteX24-1327" fmla="*/ 1347023 w 2316841"/>
              <a:gd name="connsiteY24-1328" fmla="*/ 116090 h 2997886"/>
              <a:gd name="connsiteX25-1329" fmla="*/ 1014513 w 2316841"/>
              <a:gd name="connsiteY25-1330" fmla="*/ 5252 h 2997886"/>
              <a:gd name="connsiteX26-1331" fmla="*/ 488041 w 2316841"/>
              <a:gd name="connsiteY26-1332" fmla="*/ 268490 h 2997886"/>
              <a:gd name="connsiteX27-1333" fmla="*/ 100113 w 2316841"/>
              <a:gd name="connsiteY27-1334" fmla="*/ 1792490 h 2997886"/>
              <a:gd name="connsiteX28-1335" fmla="*/ 3131 w 2316841"/>
              <a:gd name="connsiteY28-1336" fmla="*/ 2997835 h 2997886"/>
              <a:gd name="connsiteX0-1337" fmla="*/ 2316841 w 2316841"/>
              <a:gd name="connsiteY0-1338" fmla="*/ 1653944 h 2997886"/>
              <a:gd name="connsiteX1-1339" fmla="*/ 2164441 w 2316841"/>
              <a:gd name="connsiteY1-1340" fmla="*/ 1695508 h 2997886"/>
              <a:gd name="connsiteX2-1341" fmla="*/ 2081313 w 2316841"/>
              <a:gd name="connsiteY2-1342" fmla="*/ 1723217 h 2997886"/>
              <a:gd name="connsiteX3-1343" fmla="*/ 1721095 w 2316841"/>
              <a:gd name="connsiteY3-1344" fmla="*/ 1709362 h 2997886"/>
              <a:gd name="connsiteX4-1345" fmla="*/ 1540986 w 2316841"/>
              <a:gd name="connsiteY4-1346" fmla="*/ 1681653 h 2997886"/>
              <a:gd name="connsiteX5-1347" fmla="*/ 1499422 w 2316841"/>
              <a:gd name="connsiteY5-1348" fmla="*/ 1653944 h 2997886"/>
              <a:gd name="connsiteX6-1349" fmla="*/ 1125350 w 2316841"/>
              <a:gd name="connsiteY6-1350" fmla="*/ 1099762 h 2997886"/>
              <a:gd name="connsiteX7-1351" fmla="*/ 1457859 w 2316841"/>
              <a:gd name="connsiteY7-1352" fmla="*/ 891944 h 2997886"/>
              <a:gd name="connsiteX8-1353" fmla="*/ 1319313 w 2316841"/>
              <a:gd name="connsiteY8-1354" fmla="*/ 794962 h 2997886"/>
              <a:gd name="connsiteX9-1355" fmla="*/ 1457859 w 2316841"/>
              <a:gd name="connsiteY9-1356" fmla="*/ 725690 h 2997886"/>
              <a:gd name="connsiteX10-1357" fmla="*/ 1499421 w 2316841"/>
              <a:gd name="connsiteY10-1358" fmla="*/ 573289 h 2997886"/>
              <a:gd name="connsiteX11-1359" fmla="*/ 1347022 w 2316841"/>
              <a:gd name="connsiteY11-1360" fmla="*/ 157653 h 2997886"/>
              <a:gd name="connsiteX12-1361" fmla="*/ 1014513 w 2316841"/>
              <a:gd name="connsiteY12-1362" fmla="*/ 490162 h 2997886"/>
              <a:gd name="connsiteX13-1363" fmla="*/ 848259 w 2316841"/>
              <a:gd name="connsiteY13-1364" fmla="*/ 573289 h 2997886"/>
              <a:gd name="connsiteX14-1365" fmla="*/ 986804 w 2316841"/>
              <a:gd name="connsiteY14-1366" fmla="*/ 850380 h 2997886"/>
              <a:gd name="connsiteX15-1367" fmla="*/ 1111495 w 2316841"/>
              <a:gd name="connsiteY15-1368" fmla="*/ 1210598 h 2997886"/>
              <a:gd name="connsiteX16-1369" fmla="*/ 1194622 w 2316841"/>
              <a:gd name="connsiteY16-1370" fmla="*/ 1529252 h 2997886"/>
              <a:gd name="connsiteX17-1371" fmla="*/ 1998187 w 2316841"/>
              <a:gd name="connsiteY17-1372" fmla="*/ 2014161 h 2997886"/>
              <a:gd name="connsiteX18-1373" fmla="*/ 1471713 w 2316841"/>
              <a:gd name="connsiteY18-1374" fmla="*/ 1764780 h 2997886"/>
              <a:gd name="connsiteX19-1375" fmla="*/ 1153059 w 2316841"/>
              <a:gd name="connsiteY19-1376" fmla="*/ 1515398 h 2997886"/>
              <a:gd name="connsiteX20-1377" fmla="*/ 1111495 w 2316841"/>
              <a:gd name="connsiteY20-1378" fmla="*/ 1113616 h 2997886"/>
              <a:gd name="connsiteX21-1379" fmla="*/ 1028368 w 2316841"/>
              <a:gd name="connsiteY21-1380" fmla="*/ 933507 h 2997886"/>
              <a:gd name="connsiteX22-1381" fmla="*/ 848259 w 2316841"/>
              <a:gd name="connsiteY22-1382" fmla="*/ 600998 h 2997886"/>
              <a:gd name="connsiteX23-1383" fmla="*/ 903677 w 2316841"/>
              <a:gd name="connsiteY23-1384" fmla="*/ 545580 h 2997886"/>
              <a:gd name="connsiteX24-1385" fmla="*/ 1083786 w 2316841"/>
              <a:gd name="connsiteY24-1386" fmla="*/ 407035 h 2997886"/>
              <a:gd name="connsiteX25-1387" fmla="*/ 1347023 w 2316841"/>
              <a:gd name="connsiteY25-1388" fmla="*/ 116090 h 2997886"/>
              <a:gd name="connsiteX26-1389" fmla="*/ 1014513 w 2316841"/>
              <a:gd name="connsiteY26-1390" fmla="*/ 5252 h 2997886"/>
              <a:gd name="connsiteX27-1391" fmla="*/ 488041 w 2316841"/>
              <a:gd name="connsiteY27-1392" fmla="*/ 268490 h 2997886"/>
              <a:gd name="connsiteX28-1393" fmla="*/ 100113 w 2316841"/>
              <a:gd name="connsiteY28-1394" fmla="*/ 1792490 h 2997886"/>
              <a:gd name="connsiteX29" fmla="*/ 3131 w 2316841"/>
              <a:gd name="connsiteY29" fmla="*/ 2997835 h 2997886"/>
              <a:gd name="connsiteX0-1395" fmla="*/ 2316841 w 2485298"/>
              <a:gd name="connsiteY0-1396" fmla="*/ 1653944 h 2997886"/>
              <a:gd name="connsiteX1-1397" fmla="*/ 2164441 w 2485298"/>
              <a:gd name="connsiteY1-1398" fmla="*/ 1695508 h 2997886"/>
              <a:gd name="connsiteX2-1399" fmla="*/ 2081313 w 2485298"/>
              <a:gd name="connsiteY2-1400" fmla="*/ 1723217 h 2997886"/>
              <a:gd name="connsiteX3-1401" fmla="*/ 1721095 w 2485298"/>
              <a:gd name="connsiteY3-1402" fmla="*/ 1709362 h 2997886"/>
              <a:gd name="connsiteX4-1403" fmla="*/ 1540986 w 2485298"/>
              <a:gd name="connsiteY4-1404" fmla="*/ 1681653 h 2997886"/>
              <a:gd name="connsiteX5-1405" fmla="*/ 1499422 w 2485298"/>
              <a:gd name="connsiteY5-1406" fmla="*/ 1653944 h 2997886"/>
              <a:gd name="connsiteX6-1407" fmla="*/ 1125350 w 2485298"/>
              <a:gd name="connsiteY6-1408" fmla="*/ 1099762 h 2997886"/>
              <a:gd name="connsiteX7-1409" fmla="*/ 1457859 w 2485298"/>
              <a:gd name="connsiteY7-1410" fmla="*/ 891944 h 2997886"/>
              <a:gd name="connsiteX8-1411" fmla="*/ 1319313 w 2485298"/>
              <a:gd name="connsiteY8-1412" fmla="*/ 794962 h 2997886"/>
              <a:gd name="connsiteX9-1413" fmla="*/ 1457859 w 2485298"/>
              <a:gd name="connsiteY9-1414" fmla="*/ 725690 h 2997886"/>
              <a:gd name="connsiteX10-1415" fmla="*/ 1499421 w 2485298"/>
              <a:gd name="connsiteY10-1416" fmla="*/ 573289 h 2997886"/>
              <a:gd name="connsiteX11-1417" fmla="*/ 1347022 w 2485298"/>
              <a:gd name="connsiteY11-1418" fmla="*/ 157653 h 2997886"/>
              <a:gd name="connsiteX12-1419" fmla="*/ 1014513 w 2485298"/>
              <a:gd name="connsiteY12-1420" fmla="*/ 490162 h 2997886"/>
              <a:gd name="connsiteX13-1421" fmla="*/ 848259 w 2485298"/>
              <a:gd name="connsiteY13-1422" fmla="*/ 573289 h 2997886"/>
              <a:gd name="connsiteX14-1423" fmla="*/ 986804 w 2485298"/>
              <a:gd name="connsiteY14-1424" fmla="*/ 850380 h 2997886"/>
              <a:gd name="connsiteX15-1425" fmla="*/ 1111495 w 2485298"/>
              <a:gd name="connsiteY15-1426" fmla="*/ 1210598 h 2997886"/>
              <a:gd name="connsiteX16-1427" fmla="*/ 1194622 w 2485298"/>
              <a:gd name="connsiteY16-1428" fmla="*/ 1529252 h 2997886"/>
              <a:gd name="connsiteX17-1429" fmla="*/ 2483096 w 2485298"/>
              <a:gd name="connsiteY17-1430" fmla="*/ 1875616 h 2997886"/>
              <a:gd name="connsiteX18-1431" fmla="*/ 1471713 w 2485298"/>
              <a:gd name="connsiteY18-1432" fmla="*/ 1764780 h 2997886"/>
              <a:gd name="connsiteX19-1433" fmla="*/ 1153059 w 2485298"/>
              <a:gd name="connsiteY19-1434" fmla="*/ 1515398 h 2997886"/>
              <a:gd name="connsiteX20-1435" fmla="*/ 1111495 w 2485298"/>
              <a:gd name="connsiteY20-1436" fmla="*/ 1113616 h 2997886"/>
              <a:gd name="connsiteX21-1437" fmla="*/ 1028368 w 2485298"/>
              <a:gd name="connsiteY21-1438" fmla="*/ 933507 h 2997886"/>
              <a:gd name="connsiteX22-1439" fmla="*/ 848259 w 2485298"/>
              <a:gd name="connsiteY22-1440" fmla="*/ 600998 h 2997886"/>
              <a:gd name="connsiteX23-1441" fmla="*/ 903677 w 2485298"/>
              <a:gd name="connsiteY23-1442" fmla="*/ 545580 h 2997886"/>
              <a:gd name="connsiteX24-1443" fmla="*/ 1083786 w 2485298"/>
              <a:gd name="connsiteY24-1444" fmla="*/ 407035 h 2997886"/>
              <a:gd name="connsiteX25-1445" fmla="*/ 1347023 w 2485298"/>
              <a:gd name="connsiteY25-1446" fmla="*/ 116090 h 2997886"/>
              <a:gd name="connsiteX26-1447" fmla="*/ 1014513 w 2485298"/>
              <a:gd name="connsiteY26-1448" fmla="*/ 5252 h 2997886"/>
              <a:gd name="connsiteX27-1449" fmla="*/ 488041 w 2485298"/>
              <a:gd name="connsiteY27-1450" fmla="*/ 268490 h 2997886"/>
              <a:gd name="connsiteX28-1451" fmla="*/ 100113 w 2485298"/>
              <a:gd name="connsiteY28-1452" fmla="*/ 1792490 h 2997886"/>
              <a:gd name="connsiteX29-1453" fmla="*/ 3131 w 2485298"/>
              <a:gd name="connsiteY29-1454" fmla="*/ 2997835 h 2997886"/>
              <a:gd name="connsiteX0-1455" fmla="*/ 2316841 w 2488602"/>
              <a:gd name="connsiteY0-1456" fmla="*/ 1653944 h 2997886"/>
              <a:gd name="connsiteX1-1457" fmla="*/ 2164441 w 2488602"/>
              <a:gd name="connsiteY1-1458" fmla="*/ 1695508 h 2997886"/>
              <a:gd name="connsiteX2-1459" fmla="*/ 2081313 w 2488602"/>
              <a:gd name="connsiteY2-1460" fmla="*/ 1723217 h 2997886"/>
              <a:gd name="connsiteX3-1461" fmla="*/ 1721095 w 2488602"/>
              <a:gd name="connsiteY3-1462" fmla="*/ 1709362 h 2997886"/>
              <a:gd name="connsiteX4-1463" fmla="*/ 1540986 w 2488602"/>
              <a:gd name="connsiteY4-1464" fmla="*/ 1681653 h 2997886"/>
              <a:gd name="connsiteX5-1465" fmla="*/ 1499422 w 2488602"/>
              <a:gd name="connsiteY5-1466" fmla="*/ 1653944 h 2997886"/>
              <a:gd name="connsiteX6-1467" fmla="*/ 1125350 w 2488602"/>
              <a:gd name="connsiteY6-1468" fmla="*/ 1099762 h 2997886"/>
              <a:gd name="connsiteX7-1469" fmla="*/ 1457859 w 2488602"/>
              <a:gd name="connsiteY7-1470" fmla="*/ 891944 h 2997886"/>
              <a:gd name="connsiteX8-1471" fmla="*/ 1319313 w 2488602"/>
              <a:gd name="connsiteY8-1472" fmla="*/ 794962 h 2997886"/>
              <a:gd name="connsiteX9-1473" fmla="*/ 1457859 w 2488602"/>
              <a:gd name="connsiteY9-1474" fmla="*/ 725690 h 2997886"/>
              <a:gd name="connsiteX10-1475" fmla="*/ 1499421 w 2488602"/>
              <a:gd name="connsiteY10-1476" fmla="*/ 573289 h 2997886"/>
              <a:gd name="connsiteX11-1477" fmla="*/ 1347022 w 2488602"/>
              <a:gd name="connsiteY11-1478" fmla="*/ 157653 h 2997886"/>
              <a:gd name="connsiteX12-1479" fmla="*/ 1014513 w 2488602"/>
              <a:gd name="connsiteY12-1480" fmla="*/ 490162 h 2997886"/>
              <a:gd name="connsiteX13-1481" fmla="*/ 848259 w 2488602"/>
              <a:gd name="connsiteY13-1482" fmla="*/ 573289 h 2997886"/>
              <a:gd name="connsiteX14-1483" fmla="*/ 986804 w 2488602"/>
              <a:gd name="connsiteY14-1484" fmla="*/ 850380 h 2997886"/>
              <a:gd name="connsiteX15-1485" fmla="*/ 1111495 w 2488602"/>
              <a:gd name="connsiteY15-1486" fmla="*/ 1210598 h 2997886"/>
              <a:gd name="connsiteX16-1487" fmla="*/ 1194622 w 2488602"/>
              <a:gd name="connsiteY16-1488" fmla="*/ 1529252 h 2997886"/>
              <a:gd name="connsiteX17-1489" fmla="*/ 1651821 w 2488602"/>
              <a:gd name="connsiteY17-1490" fmla="*/ 1834052 h 2997886"/>
              <a:gd name="connsiteX18-1491" fmla="*/ 2483096 w 2488602"/>
              <a:gd name="connsiteY18-1492" fmla="*/ 1875616 h 2997886"/>
              <a:gd name="connsiteX19-1493" fmla="*/ 1471713 w 2488602"/>
              <a:gd name="connsiteY19-1494" fmla="*/ 1764780 h 2997886"/>
              <a:gd name="connsiteX20-1495" fmla="*/ 1153059 w 2488602"/>
              <a:gd name="connsiteY20-1496" fmla="*/ 1515398 h 2997886"/>
              <a:gd name="connsiteX21-1497" fmla="*/ 1111495 w 2488602"/>
              <a:gd name="connsiteY21-1498" fmla="*/ 1113616 h 2997886"/>
              <a:gd name="connsiteX22-1499" fmla="*/ 1028368 w 2488602"/>
              <a:gd name="connsiteY22-1500" fmla="*/ 933507 h 2997886"/>
              <a:gd name="connsiteX23-1501" fmla="*/ 848259 w 2488602"/>
              <a:gd name="connsiteY23-1502" fmla="*/ 600998 h 2997886"/>
              <a:gd name="connsiteX24-1503" fmla="*/ 903677 w 2488602"/>
              <a:gd name="connsiteY24-1504" fmla="*/ 545580 h 2997886"/>
              <a:gd name="connsiteX25-1505" fmla="*/ 1083786 w 2488602"/>
              <a:gd name="connsiteY25-1506" fmla="*/ 407035 h 2997886"/>
              <a:gd name="connsiteX26-1507" fmla="*/ 1347023 w 2488602"/>
              <a:gd name="connsiteY26-1508" fmla="*/ 116090 h 2997886"/>
              <a:gd name="connsiteX27-1509" fmla="*/ 1014513 w 2488602"/>
              <a:gd name="connsiteY27-1510" fmla="*/ 5252 h 2997886"/>
              <a:gd name="connsiteX28-1511" fmla="*/ 488041 w 2488602"/>
              <a:gd name="connsiteY28-1512" fmla="*/ 268490 h 2997886"/>
              <a:gd name="connsiteX29-1513" fmla="*/ 100113 w 2488602"/>
              <a:gd name="connsiteY29-1514" fmla="*/ 1792490 h 2997886"/>
              <a:gd name="connsiteX30" fmla="*/ 3131 w 2488602"/>
              <a:gd name="connsiteY30" fmla="*/ 2997835 h 2997886"/>
              <a:gd name="connsiteX0-1515" fmla="*/ 2316841 w 2505838"/>
              <a:gd name="connsiteY0-1516" fmla="*/ 1653944 h 2997886"/>
              <a:gd name="connsiteX1-1517" fmla="*/ 2164441 w 2505838"/>
              <a:gd name="connsiteY1-1518" fmla="*/ 1695508 h 2997886"/>
              <a:gd name="connsiteX2-1519" fmla="*/ 2081313 w 2505838"/>
              <a:gd name="connsiteY2-1520" fmla="*/ 1723217 h 2997886"/>
              <a:gd name="connsiteX3-1521" fmla="*/ 1721095 w 2505838"/>
              <a:gd name="connsiteY3-1522" fmla="*/ 1709362 h 2997886"/>
              <a:gd name="connsiteX4-1523" fmla="*/ 1540986 w 2505838"/>
              <a:gd name="connsiteY4-1524" fmla="*/ 1681653 h 2997886"/>
              <a:gd name="connsiteX5-1525" fmla="*/ 1499422 w 2505838"/>
              <a:gd name="connsiteY5-1526" fmla="*/ 1653944 h 2997886"/>
              <a:gd name="connsiteX6-1527" fmla="*/ 1125350 w 2505838"/>
              <a:gd name="connsiteY6-1528" fmla="*/ 1099762 h 2997886"/>
              <a:gd name="connsiteX7-1529" fmla="*/ 1457859 w 2505838"/>
              <a:gd name="connsiteY7-1530" fmla="*/ 891944 h 2997886"/>
              <a:gd name="connsiteX8-1531" fmla="*/ 1319313 w 2505838"/>
              <a:gd name="connsiteY8-1532" fmla="*/ 794962 h 2997886"/>
              <a:gd name="connsiteX9-1533" fmla="*/ 1457859 w 2505838"/>
              <a:gd name="connsiteY9-1534" fmla="*/ 725690 h 2997886"/>
              <a:gd name="connsiteX10-1535" fmla="*/ 1499421 w 2505838"/>
              <a:gd name="connsiteY10-1536" fmla="*/ 573289 h 2997886"/>
              <a:gd name="connsiteX11-1537" fmla="*/ 1347022 w 2505838"/>
              <a:gd name="connsiteY11-1538" fmla="*/ 157653 h 2997886"/>
              <a:gd name="connsiteX12-1539" fmla="*/ 1014513 w 2505838"/>
              <a:gd name="connsiteY12-1540" fmla="*/ 490162 h 2997886"/>
              <a:gd name="connsiteX13-1541" fmla="*/ 848259 w 2505838"/>
              <a:gd name="connsiteY13-1542" fmla="*/ 573289 h 2997886"/>
              <a:gd name="connsiteX14-1543" fmla="*/ 986804 w 2505838"/>
              <a:gd name="connsiteY14-1544" fmla="*/ 850380 h 2997886"/>
              <a:gd name="connsiteX15-1545" fmla="*/ 1111495 w 2505838"/>
              <a:gd name="connsiteY15-1546" fmla="*/ 1210598 h 2997886"/>
              <a:gd name="connsiteX16-1547" fmla="*/ 1194622 w 2505838"/>
              <a:gd name="connsiteY16-1548" fmla="*/ 1529252 h 2997886"/>
              <a:gd name="connsiteX17-1549" fmla="*/ 1651821 w 2505838"/>
              <a:gd name="connsiteY17-1550" fmla="*/ 1834052 h 2997886"/>
              <a:gd name="connsiteX18-1551" fmla="*/ 2483096 w 2505838"/>
              <a:gd name="connsiteY18-1552" fmla="*/ 1875616 h 2997886"/>
              <a:gd name="connsiteX19-1553" fmla="*/ 2247567 w 2505838"/>
              <a:gd name="connsiteY19-1554" fmla="*/ 1778634 h 2997886"/>
              <a:gd name="connsiteX20-1555" fmla="*/ 1471713 w 2505838"/>
              <a:gd name="connsiteY20-1556" fmla="*/ 1764780 h 2997886"/>
              <a:gd name="connsiteX21-1557" fmla="*/ 1153059 w 2505838"/>
              <a:gd name="connsiteY21-1558" fmla="*/ 1515398 h 2997886"/>
              <a:gd name="connsiteX22-1559" fmla="*/ 1111495 w 2505838"/>
              <a:gd name="connsiteY22-1560" fmla="*/ 1113616 h 2997886"/>
              <a:gd name="connsiteX23-1561" fmla="*/ 1028368 w 2505838"/>
              <a:gd name="connsiteY23-1562" fmla="*/ 933507 h 2997886"/>
              <a:gd name="connsiteX24-1563" fmla="*/ 848259 w 2505838"/>
              <a:gd name="connsiteY24-1564" fmla="*/ 600998 h 2997886"/>
              <a:gd name="connsiteX25-1565" fmla="*/ 903677 w 2505838"/>
              <a:gd name="connsiteY25-1566" fmla="*/ 545580 h 2997886"/>
              <a:gd name="connsiteX26-1567" fmla="*/ 1083786 w 2505838"/>
              <a:gd name="connsiteY26-1568" fmla="*/ 407035 h 2997886"/>
              <a:gd name="connsiteX27-1569" fmla="*/ 1347023 w 2505838"/>
              <a:gd name="connsiteY27-1570" fmla="*/ 116090 h 2997886"/>
              <a:gd name="connsiteX28-1571" fmla="*/ 1014513 w 2505838"/>
              <a:gd name="connsiteY28-1572" fmla="*/ 5252 h 2997886"/>
              <a:gd name="connsiteX29-1573" fmla="*/ 488041 w 2505838"/>
              <a:gd name="connsiteY29-1574" fmla="*/ 268490 h 2997886"/>
              <a:gd name="connsiteX30-1575" fmla="*/ 100113 w 2505838"/>
              <a:gd name="connsiteY30-1576" fmla="*/ 1792490 h 2997886"/>
              <a:gd name="connsiteX31" fmla="*/ 3131 w 2505838"/>
              <a:gd name="connsiteY31" fmla="*/ 2997835 h 2997886"/>
              <a:gd name="connsiteX0-1577" fmla="*/ 2316841 w 2743199"/>
              <a:gd name="connsiteY0-1578" fmla="*/ 1653944 h 2997886"/>
              <a:gd name="connsiteX1-1579" fmla="*/ 2164441 w 2743199"/>
              <a:gd name="connsiteY1-1580" fmla="*/ 1695508 h 2997886"/>
              <a:gd name="connsiteX2-1581" fmla="*/ 2081313 w 2743199"/>
              <a:gd name="connsiteY2-1582" fmla="*/ 1723217 h 2997886"/>
              <a:gd name="connsiteX3-1583" fmla="*/ 1721095 w 2743199"/>
              <a:gd name="connsiteY3-1584" fmla="*/ 1709362 h 2997886"/>
              <a:gd name="connsiteX4-1585" fmla="*/ 1540986 w 2743199"/>
              <a:gd name="connsiteY4-1586" fmla="*/ 1681653 h 2997886"/>
              <a:gd name="connsiteX5-1587" fmla="*/ 1499422 w 2743199"/>
              <a:gd name="connsiteY5-1588" fmla="*/ 1653944 h 2997886"/>
              <a:gd name="connsiteX6-1589" fmla="*/ 1125350 w 2743199"/>
              <a:gd name="connsiteY6-1590" fmla="*/ 1099762 h 2997886"/>
              <a:gd name="connsiteX7-1591" fmla="*/ 1457859 w 2743199"/>
              <a:gd name="connsiteY7-1592" fmla="*/ 891944 h 2997886"/>
              <a:gd name="connsiteX8-1593" fmla="*/ 1319313 w 2743199"/>
              <a:gd name="connsiteY8-1594" fmla="*/ 794962 h 2997886"/>
              <a:gd name="connsiteX9-1595" fmla="*/ 1457859 w 2743199"/>
              <a:gd name="connsiteY9-1596" fmla="*/ 725690 h 2997886"/>
              <a:gd name="connsiteX10-1597" fmla="*/ 1499421 w 2743199"/>
              <a:gd name="connsiteY10-1598" fmla="*/ 573289 h 2997886"/>
              <a:gd name="connsiteX11-1599" fmla="*/ 1347022 w 2743199"/>
              <a:gd name="connsiteY11-1600" fmla="*/ 157653 h 2997886"/>
              <a:gd name="connsiteX12-1601" fmla="*/ 1014513 w 2743199"/>
              <a:gd name="connsiteY12-1602" fmla="*/ 490162 h 2997886"/>
              <a:gd name="connsiteX13-1603" fmla="*/ 848259 w 2743199"/>
              <a:gd name="connsiteY13-1604" fmla="*/ 573289 h 2997886"/>
              <a:gd name="connsiteX14-1605" fmla="*/ 986804 w 2743199"/>
              <a:gd name="connsiteY14-1606" fmla="*/ 850380 h 2997886"/>
              <a:gd name="connsiteX15-1607" fmla="*/ 1111495 w 2743199"/>
              <a:gd name="connsiteY15-1608" fmla="*/ 1210598 h 2997886"/>
              <a:gd name="connsiteX16-1609" fmla="*/ 1194622 w 2743199"/>
              <a:gd name="connsiteY16-1610" fmla="*/ 1529252 h 2997886"/>
              <a:gd name="connsiteX17-1611" fmla="*/ 1651821 w 2743199"/>
              <a:gd name="connsiteY17-1612" fmla="*/ 1834052 h 2997886"/>
              <a:gd name="connsiteX18-1613" fmla="*/ 2732478 w 2743199"/>
              <a:gd name="connsiteY18-1614" fmla="*/ 1737071 h 2997886"/>
              <a:gd name="connsiteX19-1615" fmla="*/ 2247567 w 2743199"/>
              <a:gd name="connsiteY19-1616" fmla="*/ 1778634 h 2997886"/>
              <a:gd name="connsiteX20-1617" fmla="*/ 1471713 w 2743199"/>
              <a:gd name="connsiteY20-1618" fmla="*/ 1764780 h 2997886"/>
              <a:gd name="connsiteX21-1619" fmla="*/ 1153059 w 2743199"/>
              <a:gd name="connsiteY21-1620" fmla="*/ 1515398 h 2997886"/>
              <a:gd name="connsiteX22-1621" fmla="*/ 1111495 w 2743199"/>
              <a:gd name="connsiteY22-1622" fmla="*/ 1113616 h 2997886"/>
              <a:gd name="connsiteX23-1623" fmla="*/ 1028368 w 2743199"/>
              <a:gd name="connsiteY23-1624" fmla="*/ 933507 h 2997886"/>
              <a:gd name="connsiteX24-1625" fmla="*/ 848259 w 2743199"/>
              <a:gd name="connsiteY24-1626" fmla="*/ 600998 h 2997886"/>
              <a:gd name="connsiteX25-1627" fmla="*/ 903677 w 2743199"/>
              <a:gd name="connsiteY25-1628" fmla="*/ 545580 h 2997886"/>
              <a:gd name="connsiteX26-1629" fmla="*/ 1083786 w 2743199"/>
              <a:gd name="connsiteY26-1630" fmla="*/ 407035 h 2997886"/>
              <a:gd name="connsiteX27-1631" fmla="*/ 1347023 w 2743199"/>
              <a:gd name="connsiteY27-1632" fmla="*/ 116090 h 2997886"/>
              <a:gd name="connsiteX28-1633" fmla="*/ 1014513 w 2743199"/>
              <a:gd name="connsiteY28-1634" fmla="*/ 5252 h 2997886"/>
              <a:gd name="connsiteX29-1635" fmla="*/ 488041 w 2743199"/>
              <a:gd name="connsiteY29-1636" fmla="*/ 268490 h 2997886"/>
              <a:gd name="connsiteX30-1637" fmla="*/ 100113 w 2743199"/>
              <a:gd name="connsiteY30-1638" fmla="*/ 1792490 h 2997886"/>
              <a:gd name="connsiteX31-1639" fmla="*/ 3131 w 2743199"/>
              <a:gd name="connsiteY31-1640" fmla="*/ 2997835 h 2997886"/>
              <a:gd name="connsiteX0-1641" fmla="*/ 2316841 w 2733046"/>
              <a:gd name="connsiteY0-1642" fmla="*/ 1653944 h 2997886"/>
              <a:gd name="connsiteX1-1643" fmla="*/ 2164441 w 2733046"/>
              <a:gd name="connsiteY1-1644" fmla="*/ 1695508 h 2997886"/>
              <a:gd name="connsiteX2-1645" fmla="*/ 2081313 w 2733046"/>
              <a:gd name="connsiteY2-1646" fmla="*/ 1723217 h 2997886"/>
              <a:gd name="connsiteX3-1647" fmla="*/ 1721095 w 2733046"/>
              <a:gd name="connsiteY3-1648" fmla="*/ 1709362 h 2997886"/>
              <a:gd name="connsiteX4-1649" fmla="*/ 1540986 w 2733046"/>
              <a:gd name="connsiteY4-1650" fmla="*/ 1681653 h 2997886"/>
              <a:gd name="connsiteX5-1651" fmla="*/ 1499422 w 2733046"/>
              <a:gd name="connsiteY5-1652" fmla="*/ 1653944 h 2997886"/>
              <a:gd name="connsiteX6-1653" fmla="*/ 1125350 w 2733046"/>
              <a:gd name="connsiteY6-1654" fmla="*/ 1099762 h 2997886"/>
              <a:gd name="connsiteX7-1655" fmla="*/ 1457859 w 2733046"/>
              <a:gd name="connsiteY7-1656" fmla="*/ 891944 h 2997886"/>
              <a:gd name="connsiteX8-1657" fmla="*/ 1319313 w 2733046"/>
              <a:gd name="connsiteY8-1658" fmla="*/ 794962 h 2997886"/>
              <a:gd name="connsiteX9-1659" fmla="*/ 1457859 w 2733046"/>
              <a:gd name="connsiteY9-1660" fmla="*/ 725690 h 2997886"/>
              <a:gd name="connsiteX10-1661" fmla="*/ 1499421 w 2733046"/>
              <a:gd name="connsiteY10-1662" fmla="*/ 573289 h 2997886"/>
              <a:gd name="connsiteX11-1663" fmla="*/ 1347022 w 2733046"/>
              <a:gd name="connsiteY11-1664" fmla="*/ 157653 h 2997886"/>
              <a:gd name="connsiteX12-1665" fmla="*/ 1014513 w 2733046"/>
              <a:gd name="connsiteY12-1666" fmla="*/ 490162 h 2997886"/>
              <a:gd name="connsiteX13-1667" fmla="*/ 848259 w 2733046"/>
              <a:gd name="connsiteY13-1668" fmla="*/ 573289 h 2997886"/>
              <a:gd name="connsiteX14-1669" fmla="*/ 986804 w 2733046"/>
              <a:gd name="connsiteY14-1670" fmla="*/ 850380 h 2997886"/>
              <a:gd name="connsiteX15-1671" fmla="*/ 1111495 w 2733046"/>
              <a:gd name="connsiteY15-1672" fmla="*/ 1210598 h 2997886"/>
              <a:gd name="connsiteX16-1673" fmla="*/ 1194622 w 2733046"/>
              <a:gd name="connsiteY16-1674" fmla="*/ 1529252 h 2997886"/>
              <a:gd name="connsiteX17-1675" fmla="*/ 1651821 w 2733046"/>
              <a:gd name="connsiteY17-1676" fmla="*/ 1834052 h 2997886"/>
              <a:gd name="connsiteX18-1677" fmla="*/ 2316840 w 2733046"/>
              <a:gd name="connsiteY18-1678" fmla="*/ 2041871 h 2997886"/>
              <a:gd name="connsiteX19-1679" fmla="*/ 2732478 w 2733046"/>
              <a:gd name="connsiteY19-1680" fmla="*/ 1737071 h 2997886"/>
              <a:gd name="connsiteX20-1681" fmla="*/ 2247567 w 2733046"/>
              <a:gd name="connsiteY20-1682" fmla="*/ 1778634 h 2997886"/>
              <a:gd name="connsiteX21-1683" fmla="*/ 1471713 w 2733046"/>
              <a:gd name="connsiteY21-1684" fmla="*/ 1764780 h 2997886"/>
              <a:gd name="connsiteX22-1685" fmla="*/ 1153059 w 2733046"/>
              <a:gd name="connsiteY22-1686" fmla="*/ 1515398 h 2997886"/>
              <a:gd name="connsiteX23-1687" fmla="*/ 1111495 w 2733046"/>
              <a:gd name="connsiteY23-1688" fmla="*/ 1113616 h 2997886"/>
              <a:gd name="connsiteX24-1689" fmla="*/ 1028368 w 2733046"/>
              <a:gd name="connsiteY24-1690" fmla="*/ 933507 h 2997886"/>
              <a:gd name="connsiteX25-1691" fmla="*/ 848259 w 2733046"/>
              <a:gd name="connsiteY25-1692" fmla="*/ 600998 h 2997886"/>
              <a:gd name="connsiteX26-1693" fmla="*/ 903677 w 2733046"/>
              <a:gd name="connsiteY26-1694" fmla="*/ 545580 h 2997886"/>
              <a:gd name="connsiteX27-1695" fmla="*/ 1083786 w 2733046"/>
              <a:gd name="connsiteY27-1696" fmla="*/ 407035 h 2997886"/>
              <a:gd name="connsiteX28-1697" fmla="*/ 1347023 w 2733046"/>
              <a:gd name="connsiteY28-1698" fmla="*/ 116090 h 2997886"/>
              <a:gd name="connsiteX29-1699" fmla="*/ 1014513 w 2733046"/>
              <a:gd name="connsiteY29-1700" fmla="*/ 5252 h 2997886"/>
              <a:gd name="connsiteX30-1701" fmla="*/ 488041 w 2733046"/>
              <a:gd name="connsiteY30-1702" fmla="*/ 268490 h 2997886"/>
              <a:gd name="connsiteX31-1703" fmla="*/ 100113 w 2733046"/>
              <a:gd name="connsiteY31-1704" fmla="*/ 1792490 h 2997886"/>
              <a:gd name="connsiteX32" fmla="*/ 3131 w 2733046"/>
              <a:gd name="connsiteY32" fmla="*/ 2997835 h 2997886"/>
              <a:gd name="connsiteX0-1705" fmla="*/ 2316841 w 2732478"/>
              <a:gd name="connsiteY0-1706" fmla="*/ 1653944 h 2997886"/>
              <a:gd name="connsiteX1-1707" fmla="*/ 2164441 w 2732478"/>
              <a:gd name="connsiteY1-1708" fmla="*/ 1695508 h 2997886"/>
              <a:gd name="connsiteX2-1709" fmla="*/ 2081313 w 2732478"/>
              <a:gd name="connsiteY2-1710" fmla="*/ 1723217 h 2997886"/>
              <a:gd name="connsiteX3-1711" fmla="*/ 1721095 w 2732478"/>
              <a:gd name="connsiteY3-1712" fmla="*/ 1709362 h 2997886"/>
              <a:gd name="connsiteX4-1713" fmla="*/ 1540986 w 2732478"/>
              <a:gd name="connsiteY4-1714" fmla="*/ 1681653 h 2997886"/>
              <a:gd name="connsiteX5-1715" fmla="*/ 1499422 w 2732478"/>
              <a:gd name="connsiteY5-1716" fmla="*/ 1653944 h 2997886"/>
              <a:gd name="connsiteX6-1717" fmla="*/ 1125350 w 2732478"/>
              <a:gd name="connsiteY6-1718" fmla="*/ 1099762 h 2997886"/>
              <a:gd name="connsiteX7-1719" fmla="*/ 1457859 w 2732478"/>
              <a:gd name="connsiteY7-1720" fmla="*/ 891944 h 2997886"/>
              <a:gd name="connsiteX8-1721" fmla="*/ 1319313 w 2732478"/>
              <a:gd name="connsiteY8-1722" fmla="*/ 794962 h 2997886"/>
              <a:gd name="connsiteX9-1723" fmla="*/ 1457859 w 2732478"/>
              <a:gd name="connsiteY9-1724" fmla="*/ 725690 h 2997886"/>
              <a:gd name="connsiteX10-1725" fmla="*/ 1499421 w 2732478"/>
              <a:gd name="connsiteY10-1726" fmla="*/ 573289 h 2997886"/>
              <a:gd name="connsiteX11-1727" fmla="*/ 1347022 w 2732478"/>
              <a:gd name="connsiteY11-1728" fmla="*/ 157653 h 2997886"/>
              <a:gd name="connsiteX12-1729" fmla="*/ 1014513 w 2732478"/>
              <a:gd name="connsiteY12-1730" fmla="*/ 490162 h 2997886"/>
              <a:gd name="connsiteX13-1731" fmla="*/ 848259 w 2732478"/>
              <a:gd name="connsiteY13-1732" fmla="*/ 573289 h 2997886"/>
              <a:gd name="connsiteX14-1733" fmla="*/ 986804 w 2732478"/>
              <a:gd name="connsiteY14-1734" fmla="*/ 850380 h 2997886"/>
              <a:gd name="connsiteX15-1735" fmla="*/ 1111495 w 2732478"/>
              <a:gd name="connsiteY15-1736" fmla="*/ 1210598 h 2997886"/>
              <a:gd name="connsiteX16-1737" fmla="*/ 1194622 w 2732478"/>
              <a:gd name="connsiteY16-1738" fmla="*/ 1529252 h 2997886"/>
              <a:gd name="connsiteX17-1739" fmla="*/ 1651821 w 2732478"/>
              <a:gd name="connsiteY17-1740" fmla="*/ 1834052 h 2997886"/>
              <a:gd name="connsiteX18-1741" fmla="*/ 2316840 w 2732478"/>
              <a:gd name="connsiteY18-1742" fmla="*/ 2041871 h 2997886"/>
              <a:gd name="connsiteX19-1743" fmla="*/ 2732478 w 2732478"/>
              <a:gd name="connsiteY19-1744" fmla="*/ 1737071 h 2997886"/>
              <a:gd name="connsiteX20-1745" fmla="*/ 2566221 w 2732478"/>
              <a:gd name="connsiteY20-1746" fmla="*/ 1543107 h 2997886"/>
              <a:gd name="connsiteX21-1747" fmla="*/ 2247567 w 2732478"/>
              <a:gd name="connsiteY21-1748" fmla="*/ 1778634 h 2997886"/>
              <a:gd name="connsiteX22-1749" fmla="*/ 1471713 w 2732478"/>
              <a:gd name="connsiteY22-1750" fmla="*/ 1764780 h 2997886"/>
              <a:gd name="connsiteX23-1751" fmla="*/ 1153059 w 2732478"/>
              <a:gd name="connsiteY23-1752" fmla="*/ 1515398 h 2997886"/>
              <a:gd name="connsiteX24-1753" fmla="*/ 1111495 w 2732478"/>
              <a:gd name="connsiteY24-1754" fmla="*/ 1113616 h 2997886"/>
              <a:gd name="connsiteX25-1755" fmla="*/ 1028368 w 2732478"/>
              <a:gd name="connsiteY25-1756" fmla="*/ 933507 h 2997886"/>
              <a:gd name="connsiteX26-1757" fmla="*/ 848259 w 2732478"/>
              <a:gd name="connsiteY26-1758" fmla="*/ 600998 h 2997886"/>
              <a:gd name="connsiteX27-1759" fmla="*/ 903677 w 2732478"/>
              <a:gd name="connsiteY27-1760" fmla="*/ 545580 h 2997886"/>
              <a:gd name="connsiteX28-1761" fmla="*/ 1083786 w 2732478"/>
              <a:gd name="connsiteY28-1762" fmla="*/ 407035 h 2997886"/>
              <a:gd name="connsiteX29-1763" fmla="*/ 1347023 w 2732478"/>
              <a:gd name="connsiteY29-1764" fmla="*/ 116090 h 2997886"/>
              <a:gd name="connsiteX30-1765" fmla="*/ 1014513 w 2732478"/>
              <a:gd name="connsiteY30-1766" fmla="*/ 5252 h 2997886"/>
              <a:gd name="connsiteX31-1767" fmla="*/ 488041 w 2732478"/>
              <a:gd name="connsiteY31-1768" fmla="*/ 268490 h 2997886"/>
              <a:gd name="connsiteX32-1769" fmla="*/ 100113 w 2732478"/>
              <a:gd name="connsiteY32-1770" fmla="*/ 1792490 h 2997886"/>
              <a:gd name="connsiteX33" fmla="*/ 3131 w 2732478"/>
              <a:gd name="connsiteY33" fmla="*/ 2997835 h 2997886"/>
              <a:gd name="connsiteX0-1771" fmla="*/ 2316841 w 2732478"/>
              <a:gd name="connsiteY0-1772" fmla="*/ 1653944 h 2997886"/>
              <a:gd name="connsiteX1-1773" fmla="*/ 2164441 w 2732478"/>
              <a:gd name="connsiteY1-1774" fmla="*/ 1695508 h 2997886"/>
              <a:gd name="connsiteX2-1775" fmla="*/ 2081313 w 2732478"/>
              <a:gd name="connsiteY2-1776" fmla="*/ 1723217 h 2997886"/>
              <a:gd name="connsiteX3-1777" fmla="*/ 1721095 w 2732478"/>
              <a:gd name="connsiteY3-1778" fmla="*/ 1709362 h 2997886"/>
              <a:gd name="connsiteX4-1779" fmla="*/ 1540986 w 2732478"/>
              <a:gd name="connsiteY4-1780" fmla="*/ 1681653 h 2997886"/>
              <a:gd name="connsiteX5-1781" fmla="*/ 1499422 w 2732478"/>
              <a:gd name="connsiteY5-1782" fmla="*/ 1653944 h 2997886"/>
              <a:gd name="connsiteX6-1783" fmla="*/ 1125350 w 2732478"/>
              <a:gd name="connsiteY6-1784" fmla="*/ 1099762 h 2997886"/>
              <a:gd name="connsiteX7-1785" fmla="*/ 1457859 w 2732478"/>
              <a:gd name="connsiteY7-1786" fmla="*/ 891944 h 2997886"/>
              <a:gd name="connsiteX8-1787" fmla="*/ 1319313 w 2732478"/>
              <a:gd name="connsiteY8-1788" fmla="*/ 794962 h 2997886"/>
              <a:gd name="connsiteX9-1789" fmla="*/ 1457859 w 2732478"/>
              <a:gd name="connsiteY9-1790" fmla="*/ 725690 h 2997886"/>
              <a:gd name="connsiteX10-1791" fmla="*/ 1499421 w 2732478"/>
              <a:gd name="connsiteY10-1792" fmla="*/ 573289 h 2997886"/>
              <a:gd name="connsiteX11-1793" fmla="*/ 1347022 w 2732478"/>
              <a:gd name="connsiteY11-1794" fmla="*/ 157653 h 2997886"/>
              <a:gd name="connsiteX12-1795" fmla="*/ 1014513 w 2732478"/>
              <a:gd name="connsiteY12-1796" fmla="*/ 490162 h 2997886"/>
              <a:gd name="connsiteX13-1797" fmla="*/ 848259 w 2732478"/>
              <a:gd name="connsiteY13-1798" fmla="*/ 573289 h 2997886"/>
              <a:gd name="connsiteX14-1799" fmla="*/ 986804 w 2732478"/>
              <a:gd name="connsiteY14-1800" fmla="*/ 850380 h 2997886"/>
              <a:gd name="connsiteX15-1801" fmla="*/ 1111495 w 2732478"/>
              <a:gd name="connsiteY15-1802" fmla="*/ 1210598 h 2997886"/>
              <a:gd name="connsiteX16-1803" fmla="*/ 1194622 w 2732478"/>
              <a:gd name="connsiteY16-1804" fmla="*/ 1529252 h 2997886"/>
              <a:gd name="connsiteX17-1805" fmla="*/ 1651821 w 2732478"/>
              <a:gd name="connsiteY17-1806" fmla="*/ 1834052 h 2997886"/>
              <a:gd name="connsiteX18-1807" fmla="*/ 2316840 w 2732478"/>
              <a:gd name="connsiteY18-1808" fmla="*/ 2041871 h 2997886"/>
              <a:gd name="connsiteX19-1809" fmla="*/ 2732478 w 2732478"/>
              <a:gd name="connsiteY19-1810" fmla="*/ 1737071 h 2997886"/>
              <a:gd name="connsiteX20-1811" fmla="*/ 2566221 w 2732478"/>
              <a:gd name="connsiteY20-1812" fmla="*/ 1543107 h 2997886"/>
              <a:gd name="connsiteX21-1813" fmla="*/ 2247567 w 2732478"/>
              <a:gd name="connsiteY21-1814" fmla="*/ 1764779 h 2997886"/>
              <a:gd name="connsiteX22-1815" fmla="*/ 1471713 w 2732478"/>
              <a:gd name="connsiteY22-1816" fmla="*/ 1764780 h 2997886"/>
              <a:gd name="connsiteX23-1817" fmla="*/ 1153059 w 2732478"/>
              <a:gd name="connsiteY23-1818" fmla="*/ 1515398 h 2997886"/>
              <a:gd name="connsiteX24-1819" fmla="*/ 1111495 w 2732478"/>
              <a:gd name="connsiteY24-1820" fmla="*/ 1113616 h 2997886"/>
              <a:gd name="connsiteX25-1821" fmla="*/ 1028368 w 2732478"/>
              <a:gd name="connsiteY25-1822" fmla="*/ 933507 h 2997886"/>
              <a:gd name="connsiteX26-1823" fmla="*/ 848259 w 2732478"/>
              <a:gd name="connsiteY26-1824" fmla="*/ 600998 h 2997886"/>
              <a:gd name="connsiteX27-1825" fmla="*/ 903677 w 2732478"/>
              <a:gd name="connsiteY27-1826" fmla="*/ 545580 h 2997886"/>
              <a:gd name="connsiteX28-1827" fmla="*/ 1083786 w 2732478"/>
              <a:gd name="connsiteY28-1828" fmla="*/ 407035 h 2997886"/>
              <a:gd name="connsiteX29-1829" fmla="*/ 1347023 w 2732478"/>
              <a:gd name="connsiteY29-1830" fmla="*/ 116090 h 2997886"/>
              <a:gd name="connsiteX30-1831" fmla="*/ 1014513 w 2732478"/>
              <a:gd name="connsiteY30-1832" fmla="*/ 5252 h 2997886"/>
              <a:gd name="connsiteX31-1833" fmla="*/ 488041 w 2732478"/>
              <a:gd name="connsiteY31-1834" fmla="*/ 268490 h 2997886"/>
              <a:gd name="connsiteX32-1835" fmla="*/ 100113 w 2732478"/>
              <a:gd name="connsiteY32-1836" fmla="*/ 1792490 h 2997886"/>
              <a:gd name="connsiteX33-1837" fmla="*/ 3131 w 2732478"/>
              <a:gd name="connsiteY33-1838" fmla="*/ 2997835 h 2997886"/>
              <a:gd name="connsiteX0-1839" fmla="*/ 2316841 w 2732478"/>
              <a:gd name="connsiteY0-1840" fmla="*/ 1653944 h 2997886"/>
              <a:gd name="connsiteX1-1841" fmla="*/ 2164441 w 2732478"/>
              <a:gd name="connsiteY1-1842" fmla="*/ 1695508 h 2997886"/>
              <a:gd name="connsiteX2-1843" fmla="*/ 2081313 w 2732478"/>
              <a:gd name="connsiteY2-1844" fmla="*/ 1723217 h 2997886"/>
              <a:gd name="connsiteX3-1845" fmla="*/ 1721095 w 2732478"/>
              <a:gd name="connsiteY3-1846" fmla="*/ 1709362 h 2997886"/>
              <a:gd name="connsiteX4-1847" fmla="*/ 1540986 w 2732478"/>
              <a:gd name="connsiteY4-1848" fmla="*/ 1681653 h 2997886"/>
              <a:gd name="connsiteX5-1849" fmla="*/ 1499422 w 2732478"/>
              <a:gd name="connsiteY5-1850" fmla="*/ 1653944 h 2997886"/>
              <a:gd name="connsiteX6-1851" fmla="*/ 1125350 w 2732478"/>
              <a:gd name="connsiteY6-1852" fmla="*/ 1099762 h 2997886"/>
              <a:gd name="connsiteX7-1853" fmla="*/ 1457859 w 2732478"/>
              <a:gd name="connsiteY7-1854" fmla="*/ 891944 h 2997886"/>
              <a:gd name="connsiteX8-1855" fmla="*/ 1319313 w 2732478"/>
              <a:gd name="connsiteY8-1856" fmla="*/ 794962 h 2997886"/>
              <a:gd name="connsiteX9-1857" fmla="*/ 1457859 w 2732478"/>
              <a:gd name="connsiteY9-1858" fmla="*/ 725690 h 2997886"/>
              <a:gd name="connsiteX10-1859" fmla="*/ 1499421 w 2732478"/>
              <a:gd name="connsiteY10-1860" fmla="*/ 573289 h 2997886"/>
              <a:gd name="connsiteX11-1861" fmla="*/ 1347022 w 2732478"/>
              <a:gd name="connsiteY11-1862" fmla="*/ 157653 h 2997886"/>
              <a:gd name="connsiteX12-1863" fmla="*/ 1014513 w 2732478"/>
              <a:gd name="connsiteY12-1864" fmla="*/ 490162 h 2997886"/>
              <a:gd name="connsiteX13-1865" fmla="*/ 848259 w 2732478"/>
              <a:gd name="connsiteY13-1866" fmla="*/ 573289 h 2997886"/>
              <a:gd name="connsiteX14-1867" fmla="*/ 986804 w 2732478"/>
              <a:gd name="connsiteY14-1868" fmla="*/ 850380 h 2997886"/>
              <a:gd name="connsiteX15-1869" fmla="*/ 1111495 w 2732478"/>
              <a:gd name="connsiteY15-1870" fmla="*/ 1210598 h 2997886"/>
              <a:gd name="connsiteX16-1871" fmla="*/ 1194622 w 2732478"/>
              <a:gd name="connsiteY16-1872" fmla="*/ 1529252 h 2997886"/>
              <a:gd name="connsiteX17-1873" fmla="*/ 1651821 w 2732478"/>
              <a:gd name="connsiteY17-1874" fmla="*/ 1834052 h 2997886"/>
              <a:gd name="connsiteX18-1875" fmla="*/ 2316840 w 2732478"/>
              <a:gd name="connsiteY18-1876" fmla="*/ 1764780 h 2997886"/>
              <a:gd name="connsiteX19-1877" fmla="*/ 2316840 w 2732478"/>
              <a:gd name="connsiteY19-1878" fmla="*/ 2041871 h 2997886"/>
              <a:gd name="connsiteX20-1879" fmla="*/ 2732478 w 2732478"/>
              <a:gd name="connsiteY20-1880" fmla="*/ 1737071 h 2997886"/>
              <a:gd name="connsiteX21-1881" fmla="*/ 2566221 w 2732478"/>
              <a:gd name="connsiteY21-1882" fmla="*/ 1543107 h 2997886"/>
              <a:gd name="connsiteX22-1883" fmla="*/ 2247567 w 2732478"/>
              <a:gd name="connsiteY22-1884" fmla="*/ 1764779 h 2997886"/>
              <a:gd name="connsiteX23-1885" fmla="*/ 1471713 w 2732478"/>
              <a:gd name="connsiteY23-1886" fmla="*/ 1764780 h 2997886"/>
              <a:gd name="connsiteX24-1887" fmla="*/ 1153059 w 2732478"/>
              <a:gd name="connsiteY24-1888" fmla="*/ 1515398 h 2997886"/>
              <a:gd name="connsiteX25-1889" fmla="*/ 1111495 w 2732478"/>
              <a:gd name="connsiteY25-1890" fmla="*/ 1113616 h 2997886"/>
              <a:gd name="connsiteX26-1891" fmla="*/ 1028368 w 2732478"/>
              <a:gd name="connsiteY26-1892" fmla="*/ 933507 h 2997886"/>
              <a:gd name="connsiteX27-1893" fmla="*/ 848259 w 2732478"/>
              <a:gd name="connsiteY27-1894" fmla="*/ 600998 h 2997886"/>
              <a:gd name="connsiteX28-1895" fmla="*/ 903677 w 2732478"/>
              <a:gd name="connsiteY28-1896" fmla="*/ 545580 h 2997886"/>
              <a:gd name="connsiteX29-1897" fmla="*/ 1083786 w 2732478"/>
              <a:gd name="connsiteY29-1898" fmla="*/ 407035 h 2997886"/>
              <a:gd name="connsiteX30-1899" fmla="*/ 1347023 w 2732478"/>
              <a:gd name="connsiteY30-1900" fmla="*/ 116090 h 2997886"/>
              <a:gd name="connsiteX31-1901" fmla="*/ 1014513 w 2732478"/>
              <a:gd name="connsiteY31-1902" fmla="*/ 5252 h 2997886"/>
              <a:gd name="connsiteX32-1903" fmla="*/ 488041 w 2732478"/>
              <a:gd name="connsiteY32-1904" fmla="*/ 268490 h 2997886"/>
              <a:gd name="connsiteX33-1905" fmla="*/ 100113 w 2732478"/>
              <a:gd name="connsiteY33-1906" fmla="*/ 1792490 h 2997886"/>
              <a:gd name="connsiteX34" fmla="*/ 3131 w 2732478"/>
              <a:gd name="connsiteY34" fmla="*/ 2997835 h 2997886"/>
              <a:gd name="connsiteX0-1907" fmla="*/ 2316841 w 2732478"/>
              <a:gd name="connsiteY0-1908" fmla="*/ 1653944 h 2997886"/>
              <a:gd name="connsiteX1-1909" fmla="*/ 2164441 w 2732478"/>
              <a:gd name="connsiteY1-1910" fmla="*/ 1695508 h 2997886"/>
              <a:gd name="connsiteX2-1911" fmla="*/ 2081313 w 2732478"/>
              <a:gd name="connsiteY2-1912" fmla="*/ 1723217 h 2997886"/>
              <a:gd name="connsiteX3-1913" fmla="*/ 1721095 w 2732478"/>
              <a:gd name="connsiteY3-1914" fmla="*/ 1709362 h 2997886"/>
              <a:gd name="connsiteX4-1915" fmla="*/ 1540986 w 2732478"/>
              <a:gd name="connsiteY4-1916" fmla="*/ 1681653 h 2997886"/>
              <a:gd name="connsiteX5-1917" fmla="*/ 1499422 w 2732478"/>
              <a:gd name="connsiteY5-1918" fmla="*/ 1653944 h 2997886"/>
              <a:gd name="connsiteX6-1919" fmla="*/ 1125350 w 2732478"/>
              <a:gd name="connsiteY6-1920" fmla="*/ 1099762 h 2997886"/>
              <a:gd name="connsiteX7-1921" fmla="*/ 1457859 w 2732478"/>
              <a:gd name="connsiteY7-1922" fmla="*/ 891944 h 2997886"/>
              <a:gd name="connsiteX8-1923" fmla="*/ 1319313 w 2732478"/>
              <a:gd name="connsiteY8-1924" fmla="*/ 794962 h 2997886"/>
              <a:gd name="connsiteX9-1925" fmla="*/ 1457859 w 2732478"/>
              <a:gd name="connsiteY9-1926" fmla="*/ 725690 h 2997886"/>
              <a:gd name="connsiteX10-1927" fmla="*/ 1499421 w 2732478"/>
              <a:gd name="connsiteY10-1928" fmla="*/ 573289 h 2997886"/>
              <a:gd name="connsiteX11-1929" fmla="*/ 1347022 w 2732478"/>
              <a:gd name="connsiteY11-1930" fmla="*/ 157653 h 2997886"/>
              <a:gd name="connsiteX12-1931" fmla="*/ 1014513 w 2732478"/>
              <a:gd name="connsiteY12-1932" fmla="*/ 490162 h 2997886"/>
              <a:gd name="connsiteX13-1933" fmla="*/ 848259 w 2732478"/>
              <a:gd name="connsiteY13-1934" fmla="*/ 573289 h 2997886"/>
              <a:gd name="connsiteX14-1935" fmla="*/ 986804 w 2732478"/>
              <a:gd name="connsiteY14-1936" fmla="*/ 850380 h 2997886"/>
              <a:gd name="connsiteX15-1937" fmla="*/ 1111495 w 2732478"/>
              <a:gd name="connsiteY15-1938" fmla="*/ 1210598 h 2997886"/>
              <a:gd name="connsiteX16-1939" fmla="*/ 1194622 w 2732478"/>
              <a:gd name="connsiteY16-1940" fmla="*/ 1529252 h 2997886"/>
              <a:gd name="connsiteX17-1941" fmla="*/ 1651821 w 2732478"/>
              <a:gd name="connsiteY17-1942" fmla="*/ 1834052 h 2997886"/>
              <a:gd name="connsiteX18-1943" fmla="*/ 1776512 w 2732478"/>
              <a:gd name="connsiteY18-1944" fmla="*/ 1792489 h 2997886"/>
              <a:gd name="connsiteX19-1945" fmla="*/ 2316840 w 2732478"/>
              <a:gd name="connsiteY19-1946" fmla="*/ 1764780 h 2997886"/>
              <a:gd name="connsiteX20-1947" fmla="*/ 2316840 w 2732478"/>
              <a:gd name="connsiteY20-1948" fmla="*/ 2041871 h 2997886"/>
              <a:gd name="connsiteX21-1949" fmla="*/ 2732478 w 2732478"/>
              <a:gd name="connsiteY21-1950" fmla="*/ 1737071 h 2997886"/>
              <a:gd name="connsiteX22-1951" fmla="*/ 2566221 w 2732478"/>
              <a:gd name="connsiteY22-1952" fmla="*/ 1543107 h 2997886"/>
              <a:gd name="connsiteX23-1953" fmla="*/ 2247567 w 2732478"/>
              <a:gd name="connsiteY23-1954" fmla="*/ 1764779 h 2997886"/>
              <a:gd name="connsiteX24-1955" fmla="*/ 1471713 w 2732478"/>
              <a:gd name="connsiteY24-1956" fmla="*/ 1764780 h 2997886"/>
              <a:gd name="connsiteX25-1957" fmla="*/ 1153059 w 2732478"/>
              <a:gd name="connsiteY25-1958" fmla="*/ 1515398 h 2997886"/>
              <a:gd name="connsiteX26-1959" fmla="*/ 1111495 w 2732478"/>
              <a:gd name="connsiteY26-1960" fmla="*/ 1113616 h 2997886"/>
              <a:gd name="connsiteX27-1961" fmla="*/ 1028368 w 2732478"/>
              <a:gd name="connsiteY27-1962" fmla="*/ 933507 h 2997886"/>
              <a:gd name="connsiteX28-1963" fmla="*/ 848259 w 2732478"/>
              <a:gd name="connsiteY28-1964" fmla="*/ 600998 h 2997886"/>
              <a:gd name="connsiteX29-1965" fmla="*/ 903677 w 2732478"/>
              <a:gd name="connsiteY29-1966" fmla="*/ 545580 h 2997886"/>
              <a:gd name="connsiteX30-1967" fmla="*/ 1083786 w 2732478"/>
              <a:gd name="connsiteY30-1968" fmla="*/ 407035 h 2997886"/>
              <a:gd name="connsiteX31-1969" fmla="*/ 1347023 w 2732478"/>
              <a:gd name="connsiteY31-1970" fmla="*/ 116090 h 2997886"/>
              <a:gd name="connsiteX32-1971" fmla="*/ 1014513 w 2732478"/>
              <a:gd name="connsiteY32-1972" fmla="*/ 5252 h 2997886"/>
              <a:gd name="connsiteX33-1973" fmla="*/ 488041 w 2732478"/>
              <a:gd name="connsiteY33-1974" fmla="*/ 268490 h 2997886"/>
              <a:gd name="connsiteX34-1975" fmla="*/ 100113 w 2732478"/>
              <a:gd name="connsiteY34-1976" fmla="*/ 1792490 h 2997886"/>
              <a:gd name="connsiteX35" fmla="*/ 3131 w 2732478"/>
              <a:gd name="connsiteY35" fmla="*/ 2997835 h 2997886"/>
              <a:gd name="connsiteX0-1977" fmla="*/ 2316841 w 2732478"/>
              <a:gd name="connsiteY0-1978" fmla="*/ 1653944 h 2997886"/>
              <a:gd name="connsiteX1-1979" fmla="*/ 2164441 w 2732478"/>
              <a:gd name="connsiteY1-1980" fmla="*/ 1695508 h 2997886"/>
              <a:gd name="connsiteX2-1981" fmla="*/ 2081313 w 2732478"/>
              <a:gd name="connsiteY2-1982" fmla="*/ 1723217 h 2997886"/>
              <a:gd name="connsiteX3-1983" fmla="*/ 1721095 w 2732478"/>
              <a:gd name="connsiteY3-1984" fmla="*/ 1709362 h 2997886"/>
              <a:gd name="connsiteX4-1985" fmla="*/ 1540986 w 2732478"/>
              <a:gd name="connsiteY4-1986" fmla="*/ 1681653 h 2997886"/>
              <a:gd name="connsiteX5-1987" fmla="*/ 1499422 w 2732478"/>
              <a:gd name="connsiteY5-1988" fmla="*/ 1653944 h 2997886"/>
              <a:gd name="connsiteX6-1989" fmla="*/ 1125350 w 2732478"/>
              <a:gd name="connsiteY6-1990" fmla="*/ 1099762 h 2997886"/>
              <a:gd name="connsiteX7-1991" fmla="*/ 1457859 w 2732478"/>
              <a:gd name="connsiteY7-1992" fmla="*/ 891944 h 2997886"/>
              <a:gd name="connsiteX8-1993" fmla="*/ 1319313 w 2732478"/>
              <a:gd name="connsiteY8-1994" fmla="*/ 794962 h 2997886"/>
              <a:gd name="connsiteX9-1995" fmla="*/ 1457859 w 2732478"/>
              <a:gd name="connsiteY9-1996" fmla="*/ 725690 h 2997886"/>
              <a:gd name="connsiteX10-1997" fmla="*/ 1499421 w 2732478"/>
              <a:gd name="connsiteY10-1998" fmla="*/ 573289 h 2997886"/>
              <a:gd name="connsiteX11-1999" fmla="*/ 1347022 w 2732478"/>
              <a:gd name="connsiteY11-2000" fmla="*/ 157653 h 2997886"/>
              <a:gd name="connsiteX12-2001" fmla="*/ 1014513 w 2732478"/>
              <a:gd name="connsiteY12-2002" fmla="*/ 490162 h 2997886"/>
              <a:gd name="connsiteX13-2003" fmla="*/ 848259 w 2732478"/>
              <a:gd name="connsiteY13-2004" fmla="*/ 573289 h 2997886"/>
              <a:gd name="connsiteX14-2005" fmla="*/ 986804 w 2732478"/>
              <a:gd name="connsiteY14-2006" fmla="*/ 850380 h 2997886"/>
              <a:gd name="connsiteX15-2007" fmla="*/ 1111495 w 2732478"/>
              <a:gd name="connsiteY15-2008" fmla="*/ 1210598 h 2997886"/>
              <a:gd name="connsiteX16-2009" fmla="*/ 1194622 w 2732478"/>
              <a:gd name="connsiteY16-2010" fmla="*/ 1529252 h 2997886"/>
              <a:gd name="connsiteX17-2011" fmla="*/ 1651821 w 2732478"/>
              <a:gd name="connsiteY17-2012" fmla="*/ 1834052 h 2997886"/>
              <a:gd name="connsiteX18-2013" fmla="*/ 1776512 w 2732478"/>
              <a:gd name="connsiteY18-2014" fmla="*/ 1792489 h 2997886"/>
              <a:gd name="connsiteX19-2015" fmla="*/ 2316840 w 2732478"/>
              <a:gd name="connsiteY19-2016" fmla="*/ 1764780 h 2997886"/>
              <a:gd name="connsiteX20-2017" fmla="*/ 1637967 w 2732478"/>
              <a:gd name="connsiteY20-2018" fmla="*/ 2194271 h 2997886"/>
              <a:gd name="connsiteX21-2019" fmla="*/ 2732478 w 2732478"/>
              <a:gd name="connsiteY21-2020" fmla="*/ 1737071 h 2997886"/>
              <a:gd name="connsiteX22-2021" fmla="*/ 2566221 w 2732478"/>
              <a:gd name="connsiteY22-2022" fmla="*/ 1543107 h 2997886"/>
              <a:gd name="connsiteX23-2023" fmla="*/ 2247567 w 2732478"/>
              <a:gd name="connsiteY23-2024" fmla="*/ 1764779 h 2997886"/>
              <a:gd name="connsiteX24-2025" fmla="*/ 1471713 w 2732478"/>
              <a:gd name="connsiteY24-2026" fmla="*/ 1764780 h 2997886"/>
              <a:gd name="connsiteX25-2027" fmla="*/ 1153059 w 2732478"/>
              <a:gd name="connsiteY25-2028" fmla="*/ 1515398 h 2997886"/>
              <a:gd name="connsiteX26-2029" fmla="*/ 1111495 w 2732478"/>
              <a:gd name="connsiteY26-2030" fmla="*/ 1113616 h 2997886"/>
              <a:gd name="connsiteX27-2031" fmla="*/ 1028368 w 2732478"/>
              <a:gd name="connsiteY27-2032" fmla="*/ 933507 h 2997886"/>
              <a:gd name="connsiteX28-2033" fmla="*/ 848259 w 2732478"/>
              <a:gd name="connsiteY28-2034" fmla="*/ 600998 h 2997886"/>
              <a:gd name="connsiteX29-2035" fmla="*/ 903677 w 2732478"/>
              <a:gd name="connsiteY29-2036" fmla="*/ 545580 h 2997886"/>
              <a:gd name="connsiteX30-2037" fmla="*/ 1083786 w 2732478"/>
              <a:gd name="connsiteY30-2038" fmla="*/ 407035 h 2997886"/>
              <a:gd name="connsiteX31-2039" fmla="*/ 1347023 w 2732478"/>
              <a:gd name="connsiteY31-2040" fmla="*/ 116090 h 2997886"/>
              <a:gd name="connsiteX32-2041" fmla="*/ 1014513 w 2732478"/>
              <a:gd name="connsiteY32-2042" fmla="*/ 5252 h 2997886"/>
              <a:gd name="connsiteX33-2043" fmla="*/ 488041 w 2732478"/>
              <a:gd name="connsiteY33-2044" fmla="*/ 268490 h 2997886"/>
              <a:gd name="connsiteX34-2045" fmla="*/ 100113 w 2732478"/>
              <a:gd name="connsiteY34-2046" fmla="*/ 1792490 h 2997886"/>
              <a:gd name="connsiteX35-2047" fmla="*/ 3131 w 2732478"/>
              <a:gd name="connsiteY35-2048" fmla="*/ 2997835 h 2997886"/>
              <a:gd name="connsiteX0-2049" fmla="*/ 2316841 w 2736747"/>
              <a:gd name="connsiteY0-2050" fmla="*/ 1653944 h 2997886"/>
              <a:gd name="connsiteX1-2051" fmla="*/ 2164441 w 2736747"/>
              <a:gd name="connsiteY1-2052" fmla="*/ 1695508 h 2997886"/>
              <a:gd name="connsiteX2-2053" fmla="*/ 2081313 w 2736747"/>
              <a:gd name="connsiteY2-2054" fmla="*/ 1723217 h 2997886"/>
              <a:gd name="connsiteX3-2055" fmla="*/ 1721095 w 2736747"/>
              <a:gd name="connsiteY3-2056" fmla="*/ 1709362 h 2997886"/>
              <a:gd name="connsiteX4-2057" fmla="*/ 1540986 w 2736747"/>
              <a:gd name="connsiteY4-2058" fmla="*/ 1681653 h 2997886"/>
              <a:gd name="connsiteX5-2059" fmla="*/ 1499422 w 2736747"/>
              <a:gd name="connsiteY5-2060" fmla="*/ 1653944 h 2997886"/>
              <a:gd name="connsiteX6-2061" fmla="*/ 1125350 w 2736747"/>
              <a:gd name="connsiteY6-2062" fmla="*/ 1099762 h 2997886"/>
              <a:gd name="connsiteX7-2063" fmla="*/ 1457859 w 2736747"/>
              <a:gd name="connsiteY7-2064" fmla="*/ 891944 h 2997886"/>
              <a:gd name="connsiteX8-2065" fmla="*/ 1319313 w 2736747"/>
              <a:gd name="connsiteY8-2066" fmla="*/ 794962 h 2997886"/>
              <a:gd name="connsiteX9-2067" fmla="*/ 1457859 w 2736747"/>
              <a:gd name="connsiteY9-2068" fmla="*/ 725690 h 2997886"/>
              <a:gd name="connsiteX10-2069" fmla="*/ 1499421 w 2736747"/>
              <a:gd name="connsiteY10-2070" fmla="*/ 573289 h 2997886"/>
              <a:gd name="connsiteX11-2071" fmla="*/ 1347022 w 2736747"/>
              <a:gd name="connsiteY11-2072" fmla="*/ 157653 h 2997886"/>
              <a:gd name="connsiteX12-2073" fmla="*/ 1014513 w 2736747"/>
              <a:gd name="connsiteY12-2074" fmla="*/ 490162 h 2997886"/>
              <a:gd name="connsiteX13-2075" fmla="*/ 848259 w 2736747"/>
              <a:gd name="connsiteY13-2076" fmla="*/ 573289 h 2997886"/>
              <a:gd name="connsiteX14-2077" fmla="*/ 986804 w 2736747"/>
              <a:gd name="connsiteY14-2078" fmla="*/ 850380 h 2997886"/>
              <a:gd name="connsiteX15-2079" fmla="*/ 1111495 w 2736747"/>
              <a:gd name="connsiteY15-2080" fmla="*/ 1210598 h 2997886"/>
              <a:gd name="connsiteX16-2081" fmla="*/ 1194622 w 2736747"/>
              <a:gd name="connsiteY16-2082" fmla="*/ 1529252 h 2997886"/>
              <a:gd name="connsiteX17-2083" fmla="*/ 1651821 w 2736747"/>
              <a:gd name="connsiteY17-2084" fmla="*/ 1834052 h 2997886"/>
              <a:gd name="connsiteX18-2085" fmla="*/ 1776512 w 2736747"/>
              <a:gd name="connsiteY18-2086" fmla="*/ 1792489 h 2997886"/>
              <a:gd name="connsiteX19-2087" fmla="*/ 2316840 w 2736747"/>
              <a:gd name="connsiteY19-2088" fmla="*/ 1764780 h 2997886"/>
              <a:gd name="connsiteX20-2089" fmla="*/ 1637967 w 2736747"/>
              <a:gd name="connsiteY20-2090" fmla="*/ 2194271 h 2997886"/>
              <a:gd name="connsiteX21-2091" fmla="*/ 2455385 w 2736747"/>
              <a:gd name="connsiteY21-2092" fmla="*/ 1972598 h 2997886"/>
              <a:gd name="connsiteX22-2093" fmla="*/ 2732478 w 2736747"/>
              <a:gd name="connsiteY22-2094" fmla="*/ 1737071 h 2997886"/>
              <a:gd name="connsiteX23-2095" fmla="*/ 2566221 w 2736747"/>
              <a:gd name="connsiteY23-2096" fmla="*/ 1543107 h 2997886"/>
              <a:gd name="connsiteX24-2097" fmla="*/ 2247567 w 2736747"/>
              <a:gd name="connsiteY24-2098" fmla="*/ 1764779 h 2997886"/>
              <a:gd name="connsiteX25-2099" fmla="*/ 1471713 w 2736747"/>
              <a:gd name="connsiteY25-2100" fmla="*/ 1764780 h 2997886"/>
              <a:gd name="connsiteX26-2101" fmla="*/ 1153059 w 2736747"/>
              <a:gd name="connsiteY26-2102" fmla="*/ 1515398 h 2997886"/>
              <a:gd name="connsiteX27-2103" fmla="*/ 1111495 w 2736747"/>
              <a:gd name="connsiteY27-2104" fmla="*/ 1113616 h 2997886"/>
              <a:gd name="connsiteX28-2105" fmla="*/ 1028368 w 2736747"/>
              <a:gd name="connsiteY28-2106" fmla="*/ 933507 h 2997886"/>
              <a:gd name="connsiteX29-2107" fmla="*/ 848259 w 2736747"/>
              <a:gd name="connsiteY29-2108" fmla="*/ 600998 h 2997886"/>
              <a:gd name="connsiteX30-2109" fmla="*/ 903677 w 2736747"/>
              <a:gd name="connsiteY30-2110" fmla="*/ 545580 h 2997886"/>
              <a:gd name="connsiteX31-2111" fmla="*/ 1083786 w 2736747"/>
              <a:gd name="connsiteY31-2112" fmla="*/ 407035 h 2997886"/>
              <a:gd name="connsiteX32-2113" fmla="*/ 1347023 w 2736747"/>
              <a:gd name="connsiteY32-2114" fmla="*/ 116090 h 2997886"/>
              <a:gd name="connsiteX33-2115" fmla="*/ 1014513 w 2736747"/>
              <a:gd name="connsiteY33-2116" fmla="*/ 5252 h 2997886"/>
              <a:gd name="connsiteX34-2117" fmla="*/ 488041 w 2736747"/>
              <a:gd name="connsiteY34-2118" fmla="*/ 268490 h 2997886"/>
              <a:gd name="connsiteX35-2119" fmla="*/ 100113 w 2736747"/>
              <a:gd name="connsiteY35-2120" fmla="*/ 1792490 h 2997886"/>
              <a:gd name="connsiteX36" fmla="*/ 3131 w 2736747"/>
              <a:gd name="connsiteY36" fmla="*/ 2997835 h 2997886"/>
              <a:gd name="connsiteX0-2121" fmla="*/ 2316841 w 2736747"/>
              <a:gd name="connsiteY0-2122" fmla="*/ 1653944 h 2997886"/>
              <a:gd name="connsiteX1-2123" fmla="*/ 2164441 w 2736747"/>
              <a:gd name="connsiteY1-2124" fmla="*/ 1695508 h 2997886"/>
              <a:gd name="connsiteX2-2125" fmla="*/ 2081313 w 2736747"/>
              <a:gd name="connsiteY2-2126" fmla="*/ 1723217 h 2997886"/>
              <a:gd name="connsiteX3-2127" fmla="*/ 1721095 w 2736747"/>
              <a:gd name="connsiteY3-2128" fmla="*/ 1709362 h 2997886"/>
              <a:gd name="connsiteX4-2129" fmla="*/ 1540986 w 2736747"/>
              <a:gd name="connsiteY4-2130" fmla="*/ 1681653 h 2997886"/>
              <a:gd name="connsiteX5-2131" fmla="*/ 1499422 w 2736747"/>
              <a:gd name="connsiteY5-2132" fmla="*/ 1653944 h 2997886"/>
              <a:gd name="connsiteX6-2133" fmla="*/ 1125350 w 2736747"/>
              <a:gd name="connsiteY6-2134" fmla="*/ 1099762 h 2997886"/>
              <a:gd name="connsiteX7-2135" fmla="*/ 1457859 w 2736747"/>
              <a:gd name="connsiteY7-2136" fmla="*/ 891944 h 2997886"/>
              <a:gd name="connsiteX8-2137" fmla="*/ 1319313 w 2736747"/>
              <a:gd name="connsiteY8-2138" fmla="*/ 794962 h 2997886"/>
              <a:gd name="connsiteX9-2139" fmla="*/ 1457859 w 2736747"/>
              <a:gd name="connsiteY9-2140" fmla="*/ 725690 h 2997886"/>
              <a:gd name="connsiteX10-2141" fmla="*/ 1499421 w 2736747"/>
              <a:gd name="connsiteY10-2142" fmla="*/ 573289 h 2997886"/>
              <a:gd name="connsiteX11-2143" fmla="*/ 1347022 w 2736747"/>
              <a:gd name="connsiteY11-2144" fmla="*/ 157653 h 2997886"/>
              <a:gd name="connsiteX12-2145" fmla="*/ 1014513 w 2736747"/>
              <a:gd name="connsiteY12-2146" fmla="*/ 490162 h 2997886"/>
              <a:gd name="connsiteX13-2147" fmla="*/ 848259 w 2736747"/>
              <a:gd name="connsiteY13-2148" fmla="*/ 573289 h 2997886"/>
              <a:gd name="connsiteX14-2149" fmla="*/ 986804 w 2736747"/>
              <a:gd name="connsiteY14-2150" fmla="*/ 850380 h 2997886"/>
              <a:gd name="connsiteX15-2151" fmla="*/ 1111495 w 2736747"/>
              <a:gd name="connsiteY15-2152" fmla="*/ 1210598 h 2997886"/>
              <a:gd name="connsiteX16-2153" fmla="*/ 1194622 w 2736747"/>
              <a:gd name="connsiteY16-2154" fmla="*/ 1529252 h 2997886"/>
              <a:gd name="connsiteX17-2155" fmla="*/ 1651821 w 2736747"/>
              <a:gd name="connsiteY17-2156" fmla="*/ 1834052 h 2997886"/>
              <a:gd name="connsiteX18-2157" fmla="*/ 1776512 w 2736747"/>
              <a:gd name="connsiteY18-2158" fmla="*/ 1792489 h 2997886"/>
              <a:gd name="connsiteX19-2159" fmla="*/ 2316840 w 2736747"/>
              <a:gd name="connsiteY19-2160" fmla="*/ 1764780 h 2997886"/>
              <a:gd name="connsiteX20-2161" fmla="*/ 2344549 w 2736747"/>
              <a:gd name="connsiteY20-2162" fmla="*/ 2028016 h 2997886"/>
              <a:gd name="connsiteX21-2163" fmla="*/ 1637967 w 2736747"/>
              <a:gd name="connsiteY21-2164" fmla="*/ 2194271 h 2997886"/>
              <a:gd name="connsiteX22-2165" fmla="*/ 2455385 w 2736747"/>
              <a:gd name="connsiteY22-2166" fmla="*/ 1972598 h 2997886"/>
              <a:gd name="connsiteX23-2167" fmla="*/ 2732478 w 2736747"/>
              <a:gd name="connsiteY23-2168" fmla="*/ 1737071 h 2997886"/>
              <a:gd name="connsiteX24-2169" fmla="*/ 2566221 w 2736747"/>
              <a:gd name="connsiteY24-2170" fmla="*/ 1543107 h 2997886"/>
              <a:gd name="connsiteX25-2171" fmla="*/ 2247567 w 2736747"/>
              <a:gd name="connsiteY25-2172" fmla="*/ 1764779 h 2997886"/>
              <a:gd name="connsiteX26-2173" fmla="*/ 1471713 w 2736747"/>
              <a:gd name="connsiteY26-2174" fmla="*/ 1764780 h 2997886"/>
              <a:gd name="connsiteX27-2175" fmla="*/ 1153059 w 2736747"/>
              <a:gd name="connsiteY27-2176" fmla="*/ 1515398 h 2997886"/>
              <a:gd name="connsiteX28-2177" fmla="*/ 1111495 w 2736747"/>
              <a:gd name="connsiteY28-2178" fmla="*/ 1113616 h 2997886"/>
              <a:gd name="connsiteX29-2179" fmla="*/ 1028368 w 2736747"/>
              <a:gd name="connsiteY29-2180" fmla="*/ 933507 h 2997886"/>
              <a:gd name="connsiteX30-2181" fmla="*/ 848259 w 2736747"/>
              <a:gd name="connsiteY30-2182" fmla="*/ 600998 h 2997886"/>
              <a:gd name="connsiteX31-2183" fmla="*/ 903677 w 2736747"/>
              <a:gd name="connsiteY31-2184" fmla="*/ 545580 h 2997886"/>
              <a:gd name="connsiteX32-2185" fmla="*/ 1083786 w 2736747"/>
              <a:gd name="connsiteY32-2186" fmla="*/ 407035 h 2997886"/>
              <a:gd name="connsiteX33-2187" fmla="*/ 1347023 w 2736747"/>
              <a:gd name="connsiteY33-2188" fmla="*/ 116090 h 2997886"/>
              <a:gd name="connsiteX34-2189" fmla="*/ 1014513 w 2736747"/>
              <a:gd name="connsiteY34-2190" fmla="*/ 5252 h 2997886"/>
              <a:gd name="connsiteX35-2191" fmla="*/ 488041 w 2736747"/>
              <a:gd name="connsiteY35-2192" fmla="*/ 268490 h 2997886"/>
              <a:gd name="connsiteX36-2193" fmla="*/ 100113 w 2736747"/>
              <a:gd name="connsiteY36-2194" fmla="*/ 1792490 h 2997886"/>
              <a:gd name="connsiteX37" fmla="*/ 3131 w 2736747"/>
              <a:gd name="connsiteY37" fmla="*/ 2997835 h 2997886"/>
              <a:gd name="connsiteX0-2195" fmla="*/ 2316841 w 2736747"/>
              <a:gd name="connsiteY0-2196" fmla="*/ 1653944 h 2997886"/>
              <a:gd name="connsiteX1-2197" fmla="*/ 2164441 w 2736747"/>
              <a:gd name="connsiteY1-2198" fmla="*/ 1695508 h 2997886"/>
              <a:gd name="connsiteX2-2199" fmla="*/ 2081313 w 2736747"/>
              <a:gd name="connsiteY2-2200" fmla="*/ 1723217 h 2997886"/>
              <a:gd name="connsiteX3-2201" fmla="*/ 1721095 w 2736747"/>
              <a:gd name="connsiteY3-2202" fmla="*/ 1709362 h 2997886"/>
              <a:gd name="connsiteX4-2203" fmla="*/ 1540986 w 2736747"/>
              <a:gd name="connsiteY4-2204" fmla="*/ 1681653 h 2997886"/>
              <a:gd name="connsiteX5-2205" fmla="*/ 1499422 w 2736747"/>
              <a:gd name="connsiteY5-2206" fmla="*/ 1653944 h 2997886"/>
              <a:gd name="connsiteX6-2207" fmla="*/ 1125350 w 2736747"/>
              <a:gd name="connsiteY6-2208" fmla="*/ 1099762 h 2997886"/>
              <a:gd name="connsiteX7-2209" fmla="*/ 1457859 w 2736747"/>
              <a:gd name="connsiteY7-2210" fmla="*/ 891944 h 2997886"/>
              <a:gd name="connsiteX8-2211" fmla="*/ 1319313 w 2736747"/>
              <a:gd name="connsiteY8-2212" fmla="*/ 794962 h 2997886"/>
              <a:gd name="connsiteX9-2213" fmla="*/ 1457859 w 2736747"/>
              <a:gd name="connsiteY9-2214" fmla="*/ 725690 h 2997886"/>
              <a:gd name="connsiteX10-2215" fmla="*/ 1499421 w 2736747"/>
              <a:gd name="connsiteY10-2216" fmla="*/ 573289 h 2997886"/>
              <a:gd name="connsiteX11-2217" fmla="*/ 1347022 w 2736747"/>
              <a:gd name="connsiteY11-2218" fmla="*/ 157653 h 2997886"/>
              <a:gd name="connsiteX12-2219" fmla="*/ 1014513 w 2736747"/>
              <a:gd name="connsiteY12-2220" fmla="*/ 490162 h 2997886"/>
              <a:gd name="connsiteX13-2221" fmla="*/ 848259 w 2736747"/>
              <a:gd name="connsiteY13-2222" fmla="*/ 573289 h 2997886"/>
              <a:gd name="connsiteX14-2223" fmla="*/ 986804 w 2736747"/>
              <a:gd name="connsiteY14-2224" fmla="*/ 850380 h 2997886"/>
              <a:gd name="connsiteX15-2225" fmla="*/ 1111495 w 2736747"/>
              <a:gd name="connsiteY15-2226" fmla="*/ 1210598 h 2997886"/>
              <a:gd name="connsiteX16-2227" fmla="*/ 1194622 w 2736747"/>
              <a:gd name="connsiteY16-2228" fmla="*/ 1529252 h 2997886"/>
              <a:gd name="connsiteX17-2229" fmla="*/ 1651821 w 2736747"/>
              <a:gd name="connsiteY17-2230" fmla="*/ 1834052 h 2997886"/>
              <a:gd name="connsiteX18-2231" fmla="*/ 1776512 w 2736747"/>
              <a:gd name="connsiteY18-2232" fmla="*/ 1792489 h 2997886"/>
              <a:gd name="connsiteX19-2233" fmla="*/ 2316840 w 2736747"/>
              <a:gd name="connsiteY19-2234" fmla="*/ 1764780 h 2997886"/>
              <a:gd name="connsiteX20-2235" fmla="*/ 2344549 w 2736747"/>
              <a:gd name="connsiteY20-2236" fmla="*/ 2028016 h 2997886"/>
              <a:gd name="connsiteX21-2237" fmla="*/ 1637967 w 2736747"/>
              <a:gd name="connsiteY21-2238" fmla="*/ 2194271 h 2997886"/>
              <a:gd name="connsiteX22-2239" fmla="*/ 2455385 w 2736747"/>
              <a:gd name="connsiteY22-2240" fmla="*/ 1972598 h 2997886"/>
              <a:gd name="connsiteX23-2241" fmla="*/ 2732478 w 2736747"/>
              <a:gd name="connsiteY23-2242" fmla="*/ 1737071 h 2997886"/>
              <a:gd name="connsiteX24-2243" fmla="*/ 2566221 w 2736747"/>
              <a:gd name="connsiteY24-2244" fmla="*/ 1543107 h 2997886"/>
              <a:gd name="connsiteX25-2245" fmla="*/ 2247567 w 2736747"/>
              <a:gd name="connsiteY25-2246" fmla="*/ 1764779 h 2997886"/>
              <a:gd name="connsiteX26-2247" fmla="*/ 1471713 w 2736747"/>
              <a:gd name="connsiteY26-2248" fmla="*/ 1764780 h 2997886"/>
              <a:gd name="connsiteX27-2249" fmla="*/ 1153059 w 2736747"/>
              <a:gd name="connsiteY27-2250" fmla="*/ 1515398 h 2997886"/>
              <a:gd name="connsiteX28-2251" fmla="*/ 1111495 w 2736747"/>
              <a:gd name="connsiteY28-2252" fmla="*/ 1113616 h 2997886"/>
              <a:gd name="connsiteX29-2253" fmla="*/ 1028368 w 2736747"/>
              <a:gd name="connsiteY29-2254" fmla="*/ 933507 h 2997886"/>
              <a:gd name="connsiteX30-2255" fmla="*/ 848259 w 2736747"/>
              <a:gd name="connsiteY30-2256" fmla="*/ 600998 h 2997886"/>
              <a:gd name="connsiteX31-2257" fmla="*/ 903677 w 2736747"/>
              <a:gd name="connsiteY31-2258" fmla="*/ 545580 h 2997886"/>
              <a:gd name="connsiteX32-2259" fmla="*/ 1083786 w 2736747"/>
              <a:gd name="connsiteY32-2260" fmla="*/ 407035 h 2997886"/>
              <a:gd name="connsiteX33-2261" fmla="*/ 1347023 w 2736747"/>
              <a:gd name="connsiteY33-2262" fmla="*/ 116090 h 2997886"/>
              <a:gd name="connsiteX34-2263" fmla="*/ 1014513 w 2736747"/>
              <a:gd name="connsiteY34-2264" fmla="*/ 5252 h 2997886"/>
              <a:gd name="connsiteX35-2265" fmla="*/ 488041 w 2736747"/>
              <a:gd name="connsiteY35-2266" fmla="*/ 268490 h 2997886"/>
              <a:gd name="connsiteX36-2267" fmla="*/ 100113 w 2736747"/>
              <a:gd name="connsiteY36-2268" fmla="*/ 1792490 h 2997886"/>
              <a:gd name="connsiteX37-2269" fmla="*/ 3131 w 2736747"/>
              <a:gd name="connsiteY37-2270" fmla="*/ 2997835 h 2997886"/>
              <a:gd name="connsiteX0-2271" fmla="*/ 2316841 w 2736747"/>
              <a:gd name="connsiteY0-2272" fmla="*/ 1653944 h 2997886"/>
              <a:gd name="connsiteX1-2273" fmla="*/ 2164441 w 2736747"/>
              <a:gd name="connsiteY1-2274" fmla="*/ 1695508 h 2997886"/>
              <a:gd name="connsiteX2-2275" fmla="*/ 2081313 w 2736747"/>
              <a:gd name="connsiteY2-2276" fmla="*/ 1723217 h 2997886"/>
              <a:gd name="connsiteX3-2277" fmla="*/ 1721095 w 2736747"/>
              <a:gd name="connsiteY3-2278" fmla="*/ 1709362 h 2997886"/>
              <a:gd name="connsiteX4-2279" fmla="*/ 1540986 w 2736747"/>
              <a:gd name="connsiteY4-2280" fmla="*/ 1681653 h 2997886"/>
              <a:gd name="connsiteX5-2281" fmla="*/ 1499422 w 2736747"/>
              <a:gd name="connsiteY5-2282" fmla="*/ 1653944 h 2997886"/>
              <a:gd name="connsiteX6-2283" fmla="*/ 1125350 w 2736747"/>
              <a:gd name="connsiteY6-2284" fmla="*/ 1099762 h 2997886"/>
              <a:gd name="connsiteX7-2285" fmla="*/ 1457859 w 2736747"/>
              <a:gd name="connsiteY7-2286" fmla="*/ 891944 h 2997886"/>
              <a:gd name="connsiteX8-2287" fmla="*/ 1319313 w 2736747"/>
              <a:gd name="connsiteY8-2288" fmla="*/ 794962 h 2997886"/>
              <a:gd name="connsiteX9-2289" fmla="*/ 1457859 w 2736747"/>
              <a:gd name="connsiteY9-2290" fmla="*/ 725690 h 2997886"/>
              <a:gd name="connsiteX10-2291" fmla="*/ 1499421 w 2736747"/>
              <a:gd name="connsiteY10-2292" fmla="*/ 573289 h 2997886"/>
              <a:gd name="connsiteX11-2293" fmla="*/ 1347022 w 2736747"/>
              <a:gd name="connsiteY11-2294" fmla="*/ 157653 h 2997886"/>
              <a:gd name="connsiteX12-2295" fmla="*/ 1014513 w 2736747"/>
              <a:gd name="connsiteY12-2296" fmla="*/ 490162 h 2997886"/>
              <a:gd name="connsiteX13-2297" fmla="*/ 848259 w 2736747"/>
              <a:gd name="connsiteY13-2298" fmla="*/ 573289 h 2997886"/>
              <a:gd name="connsiteX14-2299" fmla="*/ 986804 w 2736747"/>
              <a:gd name="connsiteY14-2300" fmla="*/ 850380 h 2997886"/>
              <a:gd name="connsiteX15-2301" fmla="*/ 1111495 w 2736747"/>
              <a:gd name="connsiteY15-2302" fmla="*/ 1210598 h 2997886"/>
              <a:gd name="connsiteX16-2303" fmla="*/ 1194622 w 2736747"/>
              <a:gd name="connsiteY16-2304" fmla="*/ 1529252 h 2997886"/>
              <a:gd name="connsiteX17-2305" fmla="*/ 1651821 w 2736747"/>
              <a:gd name="connsiteY17-2306" fmla="*/ 1834052 h 2997886"/>
              <a:gd name="connsiteX18-2307" fmla="*/ 1776512 w 2736747"/>
              <a:gd name="connsiteY18-2308" fmla="*/ 1792489 h 2997886"/>
              <a:gd name="connsiteX19-2309" fmla="*/ 2316840 w 2736747"/>
              <a:gd name="connsiteY19-2310" fmla="*/ 1764780 h 2997886"/>
              <a:gd name="connsiteX20-2311" fmla="*/ 2344549 w 2736747"/>
              <a:gd name="connsiteY20-2312" fmla="*/ 2028016 h 2997886"/>
              <a:gd name="connsiteX21-2313" fmla="*/ 1637967 w 2736747"/>
              <a:gd name="connsiteY21-2314" fmla="*/ 2194271 h 2997886"/>
              <a:gd name="connsiteX22-2315" fmla="*/ 2455385 w 2736747"/>
              <a:gd name="connsiteY22-2316" fmla="*/ 1972598 h 2997886"/>
              <a:gd name="connsiteX23-2317" fmla="*/ 2732478 w 2736747"/>
              <a:gd name="connsiteY23-2318" fmla="*/ 1737071 h 2997886"/>
              <a:gd name="connsiteX24-2319" fmla="*/ 2566221 w 2736747"/>
              <a:gd name="connsiteY24-2320" fmla="*/ 1543107 h 2997886"/>
              <a:gd name="connsiteX25-2321" fmla="*/ 2247567 w 2736747"/>
              <a:gd name="connsiteY25-2322" fmla="*/ 1764779 h 2997886"/>
              <a:gd name="connsiteX26-2323" fmla="*/ 1471713 w 2736747"/>
              <a:gd name="connsiteY26-2324" fmla="*/ 1764780 h 2997886"/>
              <a:gd name="connsiteX27-2325" fmla="*/ 1153059 w 2736747"/>
              <a:gd name="connsiteY27-2326" fmla="*/ 1515398 h 2997886"/>
              <a:gd name="connsiteX28-2327" fmla="*/ 1111495 w 2736747"/>
              <a:gd name="connsiteY28-2328" fmla="*/ 1113616 h 2997886"/>
              <a:gd name="connsiteX29-2329" fmla="*/ 1028368 w 2736747"/>
              <a:gd name="connsiteY29-2330" fmla="*/ 933507 h 2997886"/>
              <a:gd name="connsiteX30-2331" fmla="*/ 848259 w 2736747"/>
              <a:gd name="connsiteY30-2332" fmla="*/ 600998 h 2997886"/>
              <a:gd name="connsiteX31-2333" fmla="*/ 903677 w 2736747"/>
              <a:gd name="connsiteY31-2334" fmla="*/ 545580 h 2997886"/>
              <a:gd name="connsiteX32-2335" fmla="*/ 1083786 w 2736747"/>
              <a:gd name="connsiteY32-2336" fmla="*/ 407035 h 2997886"/>
              <a:gd name="connsiteX33-2337" fmla="*/ 1347023 w 2736747"/>
              <a:gd name="connsiteY33-2338" fmla="*/ 116090 h 2997886"/>
              <a:gd name="connsiteX34-2339" fmla="*/ 1014513 w 2736747"/>
              <a:gd name="connsiteY34-2340" fmla="*/ 5252 h 2997886"/>
              <a:gd name="connsiteX35-2341" fmla="*/ 488041 w 2736747"/>
              <a:gd name="connsiteY35-2342" fmla="*/ 268490 h 2997886"/>
              <a:gd name="connsiteX36-2343" fmla="*/ 349493 w 2736747"/>
              <a:gd name="connsiteY36-2344" fmla="*/ 1141326 h 2997886"/>
              <a:gd name="connsiteX37-2345" fmla="*/ 100113 w 2736747"/>
              <a:gd name="connsiteY37-2346" fmla="*/ 1792490 h 2997886"/>
              <a:gd name="connsiteX38" fmla="*/ 3131 w 2736747"/>
              <a:gd name="connsiteY38" fmla="*/ 2997835 h 2997886"/>
              <a:gd name="connsiteX0-2347" fmla="*/ 2313710 w 2733616"/>
              <a:gd name="connsiteY0-2348" fmla="*/ 1653944 h 2997914"/>
              <a:gd name="connsiteX1-2349" fmla="*/ 2161310 w 2733616"/>
              <a:gd name="connsiteY1-2350" fmla="*/ 1695508 h 2997914"/>
              <a:gd name="connsiteX2-2351" fmla="*/ 2078182 w 2733616"/>
              <a:gd name="connsiteY2-2352" fmla="*/ 1723217 h 2997914"/>
              <a:gd name="connsiteX3-2353" fmla="*/ 1717964 w 2733616"/>
              <a:gd name="connsiteY3-2354" fmla="*/ 1709362 h 2997914"/>
              <a:gd name="connsiteX4-2355" fmla="*/ 1537855 w 2733616"/>
              <a:gd name="connsiteY4-2356" fmla="*/ 1681653 h 2997914"/>
              <a:gd name="connsiteX5-2357" fmla="*/ 1496291 w 2733616"/>
              <a:gd name="connsiteY5-2358" fmla="*/ 1653944 h 2997914"/>
              <a:gd name="connsiteX6-2359" fmla="*/ 1122219 w 2733616"/>
              <a:gd name="connsiteY6-2360" fmla="*/ 1099762 h 2997914"/>
              <a:gd name="connsiteX7-2361" fmla="*/ 1454728 w 2733616"/>
              <a:gd name="connsiteY7-2362" fmla="*/ 891944 h 2997914"/>
              <a:gd name="connsiteX8-2363" fmla="*/ 1316182 w 2733616"/>
              <a:gd name="connsiteY8-2364" fmla="*/ 794962 h 2997914"/>
              <a:gd name="connsiteX9-2365" fmla="*/ 1454728 w 2733616"/>
              <a:gd name="connsiteY9-2366" fmla="*/ 725690 h 2997914"/>
              <a:gd name="connsiteX10-2367" fmla="*/ 1496290 w 2733616"/>
              <a:gd name="connsiteY10-2368" fmla="*/ 573289 h 2997914"/>
              <a:gd name="connsiteX11-2369" fmla="*/ 1343891 w 2733616"/>
              <a:gd name="connsiteY11-2370" fmla="*/ 157653 h 2997914"/>
              <a:gd name="connsiteX12-2371" fmla="*/ 1011382 w 2733616"/>
              <a:gd name="connsiteY12-2372" fmla="*/ 490162 h 2997914"/>
              <a:gd name="connsiteX13-2373" fmla="*/ 845128 w 2733616"/>
              <a:gd name="connsiteY13-2374" fmla="*/ 573289 h 2997914"/>
              <a:gd name="connsiteX14-2375" fmla="*/ 983673 w 2733616"/>
              <a:gd name="connsiteY14-2376" fmla="*/ 850380 h 2997914"/>
              <a:gd name="connsiteX15-2377" fmla="*/ 1108364 w 2733616"/>
              <a:gd name="connsiteY15-2378" fmla="*/ 1210598 h 2997914"/>
              <a:gd name="connsiteX16-2379" fmla="*/ 1191491 w 2733616"/>
              <a:gd name="connsiteY16-2380" fmla="*/ 1529252 h 2997914"/>
              <a:gd name="connsiteX17-2381" fmla="*/ 1648690 w 2733616"/>
              <a:gd name="connsiteY17-2382" fmla="*/ 1834052 h 2997914"/>
              <a:gd name="connsiteX18-2383" fmla="*/ 1773381 w 2733616"/>
              <a:gd name="connsiteY18-2384" fmla="*/ 1792489 h 2997914"/>
              <a:gd name="connsiteX19-2385" fmla="*/ 2313709 w 2733616"/>
              <a:gd name="connsiteY19-2386" fmla="*/ 1764780 h 2997914"/>
              <a:gd name="connsiteX20-2387" fmla="*/ 2341418 w 2733616"/>
              <a:gd name="connsiteY20-2388" fmla="*/ 2028016 h 2997914"/>
              <a:gd name="connsiteX21-2389" fmla="*/ 1634836 w 2733616"/>
              <a:gd name="connsiteY21-2390" fmla="*/ 2194271 h 2997914"/>
              <a:gd name="connsiteX22-2391" fmla="*/ 2452254 w 2733616"/>
              <a:gd name="connsiteY22-2392" fmla="*/ 1972598 h 2997914"/>
              <a:gd name="connsiteX23-2393" fmla="*/ 2729347 w 2733616"/>
              <a:gd name="connsiteY23-2394" fmla="*/ 1737071 h 2997914"/>
              <a:gd name="connsiteX24-2395" fmla="*/ 2563090 w 2733616"/>
              <a:gd name="connsiteY24-2396" fmla="*/ 1543107 h 2997914"/>
              <a:gd name="connsiteX25-2397" fmla="*/ 2244436 w 2733616"/>
              <a:gd name="connsiteY25-2398" fmla="*/ 1764779 h 2997914"/>
              <a:gd name="connsiteX26-2399" fmla="*/ 1468582 w 2733616"/>
              <a:gd name="connsiteY26-2400" fmla="*/ 1764780 h 2997914"/>
              <a:gd name="connsiteX27-2401" fmla="*/ 1149928 w 2733616"/>
              <a:gd name="connsiteY27-2402" fmla="*/ 1515398 h 2997914"/>
              <a:gd name="connsiteX28-2403" fmla="*/ 1108364 w 2733616"/>
              <a:gd name="connsiteY28-2404" fmla="*/ 1113616 h 2997914"/>
              <a:gd name="connsiteX29-2405" fmla="*/ 1025237 w 2733616"/>
              <a:gd name="connsiteY29-2406" fmla="*/ 933507 h 2997914"/>
              <a:gd name="connsiteX30-2407" fmla="*/ 845128 w 2733616"/>
              <a:gd name="connsiteY30-2408" fmla="*/ 600998 h 2997914"/>
              <a:gd name="connsiteX31-2409" fmla="*/ 900546 w 2733616"/>
              <a:gd name="connsiteY31-2410" fmla="*/ 545580 h 2997914"/>
              <a:gd name="connsiteX32-2411" fmla="*/ 1080655 w 2733616"/>
              <a:gd name="connsiteY32-2412" fmla="*/ 407035 h 2997914"/>
              <a:gd name="connsiteX33-2413" fmla="*/ 1343892 w 2733616"/>
              <a:gd name="connsiteY33-2414" fmla="*/ 116090 h 2997914"/>
              <a:gd name="connsiteX34-2415" fmla="*/ 1011382 w 2733616"/>
              <a:gd name="connsiteY34-2416" fmla="*/ 5252 h 2997914"/>
              <a:gd name="connsiteX35-2417" fmla="*/ 484910 w 2733616"/>
              <a:gd name="connsiteY35-2418" fmla="*/ 268490 h 2997914"/>
              <a:gd name="connsiteX36-2419" fmla="*/ 346362 w 2733616"/>
              <a:gd name="connsiteY36-2420" fmla="*/ 1141326 h 2997914"/>
              <a:gd name="connsiteX37-2421" fmla="*/ 706582 w 2733616"/>
              <a:gd name="connsiteY37-2422" fmla="*/ 2235836 h 2997914"/>
              <a:gd name="connsiteX38-2423" fmla="*/ 0 w 2733616"/>
              <a:gd name="connsiteY38-2424" fmla="*/ 2997835 h 2997914"/>
              <a:gd name="connsiteX0-2425" fmla="*/ 2313710 w 2733616"/>
              <a:gd name="connsiteY0-2426" fmla="*/ 1653944 h 2997914"/>
              <a:gd name="connsiteX1-2427" fmla="*/ 2161310 w 2733616"/>
              <a:gd name="connsiteY1-2428" fmla="*/ 1695508 h 2997914"/>
              <a:gd name="connsiteX2-2429" fmla="*/ 2078182 w 2733616"/>
              <a:gd name="connsiteY2-2430" fmla="*/ 1723217 h 2997914"/>
              <a:gd name="connsiteX3-2431" fmla="*/ 1717964 w 2733616"/>
              <a:gd name="connsiteY3-2432" fmla="*/ 1709362 h 2997914"/>
              <a:gd name="connsiteX4-2433" fmla="*/ 1537855 w 2733616"/>
              <a:gd name="connsiteY4-2434" fmla="*/ 1681653 h 2997914"/>
              <a:gd name="connsiteX5-2435" fmla="*/ 1496291 w 2733616"/>
              <a:gd name="connsiteY5-2436" fmla="*/ 1653944 h 2997914"/>
              <a:gd name="connsiteX6-2437" fmla="*/ 1122219 w 2733616"/>
              <a:gd name="connsiteY6-2438" fmla="*/ 1099762 h 2997914"/>
              <a:gd name="connsiteX7-2439" fmla="*/ 1454728 w 2733616"/>
              <a:gd name="connsiteY7-2440" fmla="*/ 891944 h 2997914"/>
              <a:gd name="connsiteX8-2441" fmla="*/ 1316182 w 2733616"/>
              <a:gd name="connsiteY8-2442" fmla="*/ 794962 h 2997914"/>
              <a:gd name="connsiteX9-2443" fmla="*/ 1454728 w 2733616"/>
              <a:gd name="connsiteY9-2444" fmla="*/ 725690 h 2997914"/>
              <a:gd name="connsiteX10-2445" fmla="*/ 1496290 w 2733616"/>
              <a:gd name="connsiteY10-2446" fmla="*/ 573289 h 2997914"/>
              <a:gd name="connsiteX11-2447" fmla="*/ 1343891 w 2733616"/>
              <a:gd name="connsiteY11-2448" fmla="*/ 157653 h 2997914"/>
              <a:gd name="connsiteX12-2449" fmla="*/ 1011382 w 2733616"/>
              <a:gd name="connsiteY12-2450" fmla="*/ 490162 h 2997914"/>
              <a:gd name="connsiteX13-2451" fmla="*/ 845128 w 2733616"/>
              <a:gd name="connsiteY13-2452" fmla="*/ 573289 h 2997914"/>
              <a:gd name="connsiteX14-2453" fmla="*/ 983673 w 2733616"/>
              <a:gd name="connsiteY14-2454" fmla="*/ 850380 h 2997914"/>
              <a:gd name="connsiteX15-2455" fmla="*/ 1108364 w 2733616"/>
              <a:gd name="connsiteY15-2456" fmla="*/ 1210598 h 2997914"/>
              <a:gd name="connsiteX16-2457" fmla="*/ 1191491 w 2733616"/>
              <a:gd name="connsiteY16-2458" fmla="*/ 1529252 h 2997914"/>
              <a:gd name="connsiteX17-2459" fmla="*/ 1648690 w 2733616"/>
              <a:gd name="connsiteY17-2460" fmla="*/ 1834052 h 2997914"/>
              <a:gd name="connsiteX18-2461" fmla="*/ 1773381 w 2733616"/>
              <a:gd name="connsiteY18-2462" fmla="*/ 1792489 h 2997914"/>
              <a:gd name="connsiteX19-2463" fmla="*/ 2313709 w 2733616"/>
              <a:gd name="connsiteY19-2464" fmla="*/ 1764780 h 2997914"/>
              <a:gd name="connsiteX20-2465" fmla="*/ 2341418 w 2733616"/>
              <a:gd name="connsiteY20-2466" fmla="*/ 2028016 h 2997914"/>
              <a:gd name="connsiteX21-2467" fmla="*/ 1634836 w 2733616"/>
              <a:gd name="connsiteY21-2468" fmla="*/ 2194271 h 2997914"/>
              <a:gd name="connsiteX22-2469" fmla="*/ 2452254 w 2733616"/>
              <a:gd name="connsiteY22-2470" fmla="*/ 1972598 h 2997914"/>
              <a:gd name="connsiteX23-2471" fmla="*/ 2729347 w 2733616"/>
              <a:gd name="connsiteY23-2472" fmla="*/ 1737071 h 2997914"/>
              <a:gd name="connsiteX24-2473" fmla="*/ 2563090 w 2733616"/>
              <a:gd name="connsiteY24-2474" fmla="*/ 1543107 h 2997914"/>
              <a:gd name="connsiteX25-2475" fmla="*/ 2244436 w 2733616"/>
              <a:gd name="connsiteY25-2476" fmla="*/ 1764779 h 2997914"/>
              <a:gd name="connsiteX26-2477" fmla="*/ 1468582 w 2733616"/>
              <a:gd name="connsiteY26-2478" fmla="*/ 1764780 h 2997914"/>
              <a:gd name="connsiteX27-2479" fmla="*/ 1149928 w 2733616"/>
              <a:gd name="connsiteY27-2480" fmla="*/ 1515398 h 2997914"/>
              <a:gd name="connsiteX28-2481" fmla="*/ 1108364 w 2733616"/>
              <a:gd name="connsiteY28-2482" fmla="*/ 1113616 h 2997914"/>
              <a:gd name="connsiteX29-2483" fmla="*/ 1025237 w 2733616"/>
              <a:gd name="connsiteY29-2484" fmla="*/ 933507 h 2997914"/>
              <a:gd name="connsiteX30-2485" fmla="*/ 845128 w 2733616"/>
              <a:gd name="connsiteY30-2486" fmla="*/ 600998 h 2997914"/>
              <a:gd name="connsiteX31-2487" fmla="*/ 900546 w 2733616"/>
              <a:gd name="connsiteY31-2488" fmla="*/ 545580 h 2997914"/>
              <a:gd name="connsiteX32-2489" fmla="*/ 1080655 w 2733616"/>
              <a:gd name="connsiteY32-2490" fmla="*/ 407035 h 2997914"/>
              <a:gd name="connsiteX33-2491" fmla="*/ 1343892 w 2733616"/>
              <a:gd name="connsiteY33-2492" fmla="*/ 116090 h 2997914"/>
              <a:gd name="connsiteX34-2493" fmla="*/ 1011382 w 2733616"/>
              <a:gd name="connsiteY34-2494" fmla="*/ 5252 h 2997914"/>
              <a:gd name="connsiteX35-2495" fmla="*/ 484910 w 2733616"/>
              <a:gd name="connsiteY35-2496" fmla="*/ 268490 h 2997914"/>
              <a:gd name="connsiteX36-2497" fmla="*/ 346362 w 2733616"/>
              <a:gd name="connsiteY36-2498" fmla="*/ 1141326 h 2997914"/>
              <a:gd name="connsiteX37-2499" fmla="*/ 775852 w 2733616"/>
              <a:gd name="connsiteY37-2500" fmla="*/ 850380 h 2997914"/>
              <a:gd name="connsiteX38-2501" fmla="*/ 706582 w 2733616"/>
              <a:gd name="connsiteY38-2502" fmla="*/ 2235836 h 2997914"/>
              <a:gd name="connsiteX39" fmla="*/ 0 w 2733616"/>
              <a:gd name="connsiteY39" fmla="*/ 2997835 h 2997914"/>
              <a:gd name="connsiteX0-2503" fmla="*/ 2313710 w 2733616"/>
              <a:gd name="connsiteY0-2504" fmla="*/ 1653944 h 2997914"/>
              <a:gd name="connsiteX1-2505" fmla="*/ 2161310 w 2733616"/>
              <a:gd name="connsiteY1-2506" fmla="*/ 1695508 h 2997914"/>
              <a:gd name="connsiteX2-2507" fmla="*/ 2078182 w 2733616"/>
              <a:gd name="connsiteY2-2508" fmla="*/ 1723217 h 2997914"/>
              <a:gd name="connsiteX3-2509" fmla="*/ 1717964 w 2733616"/>
              <a:gd name="connsiteY3-2510" fmla="*/ 1709362 h 2997914"/>
              <a:gd name="connsiteX4-2511" fmla="*/ 1537855 w 2733616"/>
              <a:gd name="connsiteY4-2512" fmla="*/ 1681653 h 2997914"/>
              <a:gd name="connsiteX5-2513" fmla="*/ 1496291 w 2733616"/>
              <a:gd name="connsiteY5-2514" fmla="*/ 1653944 h 2997914"/>
              <a:gd name="connsiteX6-2515" fmla="*/ 1122219 w 2733616"/>
              <a:gd name="connsiteY6-2516" fmla="*/ 1099762 h 2997914"/>
              <a:gd name="connsiteX7-2517" fmla="*/ 1454728 w 2733616"/>
              <a:gd name="connsiteY7-2518" fmla="*/ 891944 h 2997914"/>
              <a:gd name="connsiteX8-2519" fmla="*/ 1316182 w 2733616"/>
              <a:gd name="connsiteY8-2520" fmla="*/ 794962 h 2997914"/>
              <a:gd name="connsiteX9-2521" fmla="*/ 1454728 w 2733616"/>
              <a:gd name="connsiteY9-2522" fmla="*/ 725690 h 2997914"/>
              <a:gd name="connsiteX10-2523" fmla="*/ 1496290 w 2733616"/>
              <a:gd name="connsiteY10-2524" fmla="*/ 573289 h 2997914"/>
              <a:gd name="connsiteX11-2525" fmla="*/ 1343891 w 2733616"/>
              <a:gd name="connsiteY11-2526" fmla="*/ 157653 h 2997914"/>
              <a:gd name="connsiteX12-2527" fmla="*/ 1011382 w 2733616"/>
              <a:gd name="connsiteY12-2528" fmla="*/ 490162 h 2997914"/>
              <a:gd name="connsiteX13-2529" fmla="*/ 845128 w 2733616"/>
              <a:gd name="connsiteY13-2530" fmla="*/ 573289 h 2997914"/>
              <a:gd name="connsiteX14-2531" fmla="*/ 983673 w 2733616"/>
              <a:gd name="connsiteY14-2532" fmla="*/ 850380 h 2997914"/>
              <a:gd name="connsiteX15-2533" fmla="*/ 1108364 w 2733616"/>
              <a:gd name="connsiteY15-2534" fmla="*/ 1210598 h 2997914"/>
              <a:gd name="connsiteX16-2535" fmla="*/ 1191491 w 2733616"/>
              <a:gd name="connsiteY16-2536" fmla="*/ 1529252 h 2997914"/>
              <a:gd name="connsiteX17-2537" fmla="*/ 1648690 w 2733616"/>
              <a:gd name="connsiteY17-2538" fmla="*/ 1834052 h 2997914"/>
              <a:gd name="connsiteX18-2539" fmla="*/ 1773381 w 2733616"/>
              <a:gd name="connsiteY18-2540" fmla="*/ 1792489 h 2997914"/>
              <a:gd name="connsiteX19-2541" fmla="*/ 2313709 w 2733616"/>
              <a:gd name="connsiteY19-2542" fmla="*/ 1764780 h 2997914"/>
              <a:gd name="connsiteX20-2543" fmla="*/ 2341418 w 2733616"/>
              <a:gd name="connsiteY20-2544" fmla="*/ 2028016 h 2997914"/>
              <a:gd name="connsiteX21-2545" fmla="*/ 1634836 w 2733616"/>
              <a:gd name="connsiteY21-2546" fmla="*/ 2194271 h 2997914"/>
              <a:gd name="connsiteX22-2547" fmla="*/ 2452254 w 2733616"/>
              <a:gd name="connsiteY22-2548" fmla="*/ 1972598 h 2997914"/>
              <a:gd name="connsiteX23-2549" fmla="*/ 2729347 w 2733616"/>
              <a:gd name="connsiteY23-2550" fmla="*/ 1737071 h 2997914"/>
              <a:gd name="connsiteX24-2551" fmla="*/ 2563090 w 2733616"/>
              <a:gd name="connsiteY24-2552" fmla="*/ 1543107 h 2997914"/>
              <a:gd name="connsiteX25-2553" fmla="*/ 2244436 w 2733616"/>
              <a:gd name="connsiteY25-2554" fmla="*/ 1764779 h 2997914"/>
              <a:gd name="connsiteX26-2555" fmla="*/ 1468582 w 2733616"/>
              <a:gd name="connsiteY26-2556" fmla="*/ 1764780 h 2997914"/>
              <a:gd name="connsiteX27-2557" fmla="*/ 1149928 w 2733616"/>
              <a:gd name="connsiteY27-2558" fmla="*/ 1515398 h 2997914"/>
              <a:gd name="connsiteX28-2559" fmla="*/ 1108364 w 2733616"/>
              <a:gd name="connsiteY28-2560" fmla="*/ 1113616 h 2997914"/>
              <a:gd name="connsiteX29-2561" fmla="*/ 1025237 w 2733616"/>
              <a:gd name="connsiteY29-2562" fmla="*/ 933507 h 2997914"/>
              <a:gd name="connsiteX30-2563" fmla="*/ 845128 w 2733616"/>
              <a:gd name="connsiteY30-2564" fmla="*/ 600998 h 2997914"/>
              <a:gd name="connsiteX31-2565" fmla="*/ 900546 w 2733616"/>
              <a:gd name="connsiteY31-2566" fmla="*/ 545580 h 2997914"/>
              <a:gd name="connsiteX32-2567" fmla="*/ 1080655 w 2733616"/>
              <a:gd name="connsiteY32-2568" fmla="*/ 407035 h 2997914"/>
              <a:gd name="connsiteX33-2569" fmla="*/ 1343892 w 2733616"/>
              <a:gd name="connsiteY33-2570" fmla="*/ 116090 h 2997914"/>
              <a:gd name="connsiteX34-2571" fmla="*/ 1011382 w 2733616"/>
              <a:gd name="connsiteY34-2572" fmla="*/ 5252 h 2997914"/>
              <a:gd name="connsiteX35-2573" fmla="*/ 484910 w 2733616"/>
              <a:gd name="connsiteY35-2574" fmla="*/ 268490 h 2997914"/>
              <a:gd name="connsiteX36-2575" fmla="*/ 387926 w 2733616"/>
              <a:gd name="connsiteY36-2576" fmla="*/ 1806344 h 2997914"/>
              <a:gd name="connsiteX37-2577" fmla="*/ 775852 w 2733616"/>
              <a:gd name="connsiteY37-2578" fmla="*/ 850380 h 2997914"/>
              <a:gd name="connsiteX38-2579" fmla="*/ 706582 w 2733616"/>
              <a:gd name="connsiteY38-2580" fmla="*/ 2235836 h 2997914"/>
              <a:gd name="connsiteX39-2581" fmla="*/ 0 w 2733616"/>
              <a:gd name="connsiteY39-2582" fmla="*/ 2997835 h 2997914"/>
              <a:gd name="connsiteX0-2583" fmla="*/ 2313710 w 2733616"/>
              <a:gd name="connsiteY0-2584" fmla="*/ 1653944 h 2997914"/>
              <a:gd name="connsiteX1-2585" fmla="*/ 2161310 w 2733616"/>
              <a:gd name="connsiteY1-2586" fmla="*/ 1695508 h 2997914"/>
              <a:gd name="connsiteX2-2587" fmla="*/ 2078182 w 2733616"/>
              <a:gd name="connsiteY2-2588" fmla="*/ 1723217 h 2997914"/>
              <a:gd name="connsiteX3-2589" fmla="*/ 1717964 w 2733616"/>
              <a:gd name="connsiteY3-2590" fmla="*/ 1709362 h 2997914"/>
              <a:gd name="connsiteX4-2591" fmla="*/ 1537855 w 2733616"/>
              <a:gd name="connsiteY4-2592" fmla="*/ 1681653 h 2997914"/>
              <a:gd name="connsiteX5-2593" fmla="*/ 1496291 w 2733616"/>
              <a:gd name="connsiteY5-2594" fmla="*/ 1653944 h 2997914"/>
              <a:gd name="connsiteX6-2595" fmla="*/ 1122219 w 2733616"/>
              <a:gd name="connsiteY6-2596" fmla="*/ 1099762 h 2997914"/>
              <a:gd name="connsiteX7-2597" fmla="*/ 1454728 w 2733616"/>
              <a:gd name="connsiteY7-2598" fmla="*/ 891944 h 2997914"/>
              <a:gd name="connsiteX8-2599" fmla="*/ 1316182 w 2733616"/>
              <a:gd name="connsiteY8-2600" fmla="*/ 794962 h 2997914"/>
              <a:gd name="connsiteX9-2601" fmla="*/ 1454728 w 2733616"/>
              <a:gd name="connsiteY9-2602" fmla="*/ 725690 h 2997914"/>
              <a:gd name="connsiteX10-2603" fmla="*/ 1496290 w 2733616"/>
              <a:gd name="connsiteY10-2604" fmla="*/ 573289 h 2997914"/>
              <a:gd name="connsiteX11-2605" fmla="*/ 1343891 w 2733616"/>
              <a:gd name="connsiteY11-2606" fmla="*/ 157653 h 2997914"/>
              <a:gd name="connsiteX12-2607" fmla="*/ 1011382 w 2733616"/>
              <a:gd name="connsiteY12-2608" fmla="*/ 490162 h 2997914"/>
              <a:gd name="connsiteX13-2609" fmla="*/ 845128 w 2733616"/>
              <a:gd name="connsiteY13-2610" fmla="*/ 573289 h 2997914"/>
              <a:gd name="connsiteX14-2611" fmla="*/ 983673 w 2733616"/>
              <a:gd name="connsiteY14-2612" fmla="*/ 850380 h 2997914"/>
              <a:gd name="connsiteX15-2613" fmla="*/ 1108364 w 2733616"/>
              <a:gd name="connsiteY15-2614" fmla="*/ 1210598 h 2997914"/>
              <a:gd name="connsiteX16-2615" fmla="*/ 1191491 w 2733616"/>
              <a:gd name="connsiteY16-2616" fmla="*/ 1529252 h 2997914"/>
              <a:gd name="connsiteX17-2617" fmla="*/ 1648690 w 2733616"/>
              <a:gd name="connsiteY17-2618" fmla="*/ 1834052 h 2997914"/>
              <a:gd name="connsiteX18-2619" fmla="*/ 1773381 w 2733616"/>
              <a:gd name="connsiteY18-2620" fmla="*/ 1792489 h 2997914"/>
              <a:gd name="connsiteX19-2621" fmla="*/ 2313709 w 2733616"/>
              <a:gd name="connsiteY19-2622" fmla="*/ 1764780 h 2997914"/>
              <a:gd name="connsiteX20-2623" fmla="*/ 2341418 w 2733616"/>
              <a:gd name="connsiteY20-2624" fmla="*/ 2028016 h 2997914"/>
              <a:gd name="connsiteX21-2625" fmla="*/ 1634836 w 2733616"/>
              <a:gd name="connsiteY21-2626" fmla="*/ 2194271 h 2997914"/>
              <a:gd name="connsiteX22-2627" fmla="*/ 2452254 w 2733616"/>
              <a:gd name="connsiteY22-2628" fmla="*/ 1972598 h 2997914"/>
              <a:gd name="connsiteX23-2629" fmla="*/ 2729347 w 2733616"/>
              <a:gd name="connsiteY23-2630" fmla="*/ 1737071 h 2997914"/>
              <a:gd name="connsiteX24-2631" fmla="*/ 2563090 w 2733616"/>
              <a:gd name="connsiteY24-2632" fmla="*/ 1543107 h 2997914"/>
              <a:gd name="connsiteX25-2633" fmla="*/ 2244436 w 2733616"/>
              <a:gd name="connsiteY25-2634" fmla="*/ 1764779 h 2997914"/>
              <a:gd name="connsiteX26-2635" fmla="*/ 1468582 w 2733616"/>
              <a:gd name="connsiteY26-2636" fmla="*/ 1764780 h 2997914"/>
              <a:gd name="connsiteX27-2637" fmla="*/ 1149928 w 2733616"/>
              <a:gd name="connsiteY27-2638" fmla="*/ 1515398 h 2997914"/>
              <a:gd name="connsiteX28-2639" fmla="*/ 1108364 w 2733616"/>
              <a:gd name="connsiteY28-2640" fmla="*/ 1113616 h 2997914"/>
              <a:gd name="connsiteX29-2641" fmla="*/ 1025237 w 2733616"/>
              <a:gd name="connsiteY29-2642" fmla="*/ 933507 h 2997914"/>
              <a:gd name="connsiteX30-2643" fmla="*/ 845128 w 2733616"/>
              <a:gd name="connsiteY30-2644" fmla="*/ 600998 h 2997914"/>
              <a:gd name="connsiteX31-2645" fmla="*/ 900546 w 2733616"/>
              <a:gd name="connsiteY31-2646" fmla="*/ 545580 h 2997914"/>
              <a:gd name="connsiteX32-2647" fmla="*/ 1080655 w 2733616"/>
              <a:gd name="connsiteY32-2648" fmla="*/ 407035 h 2997914"/>
              <a:gd name="connsiteX33-2649" fmla="*/ 1343892 w 2733616"/>
              <a:gd name="connsiteY33-2650" fmla="*/ 116090 h 2997914"/>
              <a:gd name="connsiteX34-2651" fmla="*/ 1011382 w 2733616"/>
              <a:gd name="connsiteY34-2652" fmla="*/ 5252 h 2997914"/>
              <a:gd name="connsiteX35-2653" fmla="*/ 484910 w 2733616"/>
              <a:gd name="connsiteY35-2654" fmla="*/ 268490 h 2997914"/>
              <a:gd name="connsiteX36-2655" fmla="*/ 277089 w 2733616"/>
              <a:gd name="connsiteY36-2656" fmla="*/ 1501544 h 2997914"/>
              <a:gd name="connsiteX37-2657" fmla="*/ 387926 w 2733616"/>
              <a:gd name="connsiteY37-2658" fmla="*/ 1806344 h 2997914"/>
              <a:gd name="connsiteX38-2659" fmla="*/ 775852 w 2733616"/>
              <a:gd name="connsiteY38-2660" fmla="*/ 850380 h 2997914"/>
              <a:gd name="connsiteX39-2661" fmla="*/ 706582 w 2733616"/>
              <a:gd name="connsiteY39-2662" fmla="*/ 2235836 h 2997914"/>
              <a:gd name="connsiteX40" fmla="*/ 0 w 2733616"/>
              <a:gd name="connsiteY40" fmla="*/ 2997835 h 2997914"/>
              <a:gd name="connsiteX0-2663" fmla="*/ 2313710 w 2733616"/>
              <a:gd name="connsiteY0-2664" fmla="*/ 1653944 h 2997914"/>
              <a:gd name="connsiteX1-2665" fmla="*/ 2161310 w 2733616"/>
              <a:gd name="connsiteY1-2666" fmla="*/ 1695508 h 2997914"/>
              <a:gd name="connsiteX2-2667" fmla="*/ 2078182 w 2733616"/>
              <a:gd name="connsiteY2-2668" fmla="*/ 1723217 h 2997914"/>
              <a:gd name="connsiteX3-2669" fmla="*/ 1717964 w 2733616"/>
              <a:gd name="connsiteY3-2670" fmla="*/ 1709362 h 2997914"/>
              <a:gd name="connsiteX4-2671" fmla="*/ 1537855 w 2733616"/>
              <a:gd name="connsiteY4-2672" fmla="*/ 1681653 h 2997914"/>
              <a:gd name="connsiteX5-2673" fmla="*/ 1496291 w 2733616"/>
              <a:gd name="connsiteY5-2674" fmla="*/ 1653944 h 2997914"/>
              <a:gd name="connsiteX6-2675" fmla="*/ 1122219 w 2733616"/>
              <a:gd name="connsiteY6-2676" fmla="*/ 1099762 h 2997914"/>
              <a:gd name="connsiteX7-2677" fmla="*/ 1454728 w 2733616"/>
              <a:gd name="connsiteY7-2678" fmla="*/ 891944 h 2997914"/>
              <a:gd name="connsiteX8-2679" fmla="*/ 1316182 w 2733616"/>
              <a:gd name="connsiteY8-2680" fmla="*/ 794962 h 2997914"/>
              <a:gd name="connsiteX9-2681" fmla="*/ 1454728 w 2733616"/>
              <a:gd name="connsiteY9-2682" fmla="*/ 725690 h 2997914"/>
              <a:gd name="connsiteX10-2683" fmla="*/ 1496290 w 2733616"/>
              <a:gd name="connsiteY10-2684" fmla="*/ 573289 h 2997914"/>
              <a:gd name="connsiteX11-2685" fmla="*/ 1343891 w 2733616"/>
              <a:gd name="connsiteY11-2686" fmla="*/ 157653 h 2997914"/>
              <a:gd name="connsiteX12-2687" fmla="*/ 1011382 w 2733616"/>
              <a:gd name="connsiteY12-2688" fmla="*/ 490162 h 2997914"/>
              <a:gd name="connsiteX13-2689" fmla="*/ 845128 w 2733616"/>
              <a:gd name="connsiteY13-2690" fmla="*/ 573289 h 2997914"/>
              <a:gd name="connsiteX14-2691" fmla="*/ 983673 w 2733616"/>
              <a:gd name="connsiteY14-2692" fmla="*/ 850380 h 2997914"/>
              <a:gd name="connsiteX15-2693" fmla="*/ 1108364 w 2733616"/>
              <a:gd name="connsiteY15-2694" fmla="*/ 1210598 h 2997914"/>
              <a:gd name="connsiteX16-2695" fmla="*/ 1191491 w 2733616"/>
              <a:gd name="connsiteY16-2696" fmla="*/ 1529252 h 2997914"/>
              <a:gd name="connsiteX17-2697" fmla="*/ 1648690 w 2733616"/>
              <a:gd name="connsiteY17-2698" fmla="*/ 1834052 h 2997914"/>
              <a:gd name="connsiteX18-2699" fmla="*/ 1773381 w 2733616"/>
              <a:gd name="connsiteY18-2700" fmla="*/ 1792489 h 2997914"/>
              <a:gd name="connsiteX19-2701" fmla="*/ 2313709 w 2733616"/>
              <a:gd name="connsiteY19-2702" fmla="*/ 1764780 h 2997914"/>
              <a:gd name="connsiteX20-2703" fmla="*/ 2341418 w 2733616"/>
              <a:gd name="connsiteY20-2704" fmla="*/ 2028016 h 2997914"/>
              <a:gd name="connsiteX21-2705" fmla="*/ 1634836 w 2733616"/>
              <a:gd name="connsiteY21-2706" fmla="*/ 2194271 h 2997914"/>
              <a:gd name="connsiteX22-2707" fmla="*/ 2452254 w 2733616"/>
              <a:gd name="connsiteY22-2708" fmla="*/ 1972598 h 2997914"/>
              <a:gd name="connsiteX23-2709" fmla="*/ 2729347 w 2733616"/>
              <a:gd name="connsiteY23-2710" fmla="*/ 1737071 h 2997914"/>
              <a:gd name="connsiteX24-2711" fmla="*/ 2563090 w 2733616"/>
              <a:gd name="connsiteY24-2712" fmla="*/ 1543107 h 2997914"/>
              <a:gd name="connsiteX25-2713" fmla="*/ 2244436 w 2733616"/>
              <a:gd name="connsiteY25-2714" fmla="*/ 1764779 h 2997914"/>
              <a:gd name="connsiteX26-2715" fmla="*/ 1468582 w 2733616"/>
              <a:gd name="connsiteY26-2716" fmla="*/ 1764780 h 2997914"/>
              <a:gd name="connsiteX27-2717" fmla="*/ 1149928 w 2733616"/>
              <a:gd name="connsiteY27-2718" fmla="*/ 1515398 h 2997914"/>
              <a:gd name="connsiteX28-2719" fmla="*/ 1108364 w 2733616"/>
              <a:gd name="connsiteY28-2720" fmla="*/ 1113616 h 2997914"/>
              <a:gd name="connsiteX29-2721" fmla="*/ 1025237 w 2733616"/>
              <a:gd name="connsiteY29-2722" fmla="*/ 933507 h 2997914"/>
              <a:gd name="connsiteX30-2723" fmla="*/ 845128 w 2733616"/>
              <a:gd name="connsiteY30-2724" fmla="*/ 600998 h 2997914"/>
              <a:gd name="connsiteX31-2725" fmla="*/ 900546 w 2733616"/>
              <a:gd name="connsiteY31-2726" fmla="*/ 545580 h 2997914"/>
              <a:gd name="connsiteX32-2727" fmla="*/ 1080655 w 2733616"/>
              <a:gd name="connsiteY32-2728" fmla="*/ 407035 h 2997914"/>
              <a:gd name="connsiteX33-2729" fmla="*/ 1343892 w 2733616"/>
              <a:gd name="connsiteY33-2730" fmla="*/ 116090 h 2997914"/>
              <a:gd name="connsiteX34-2731" fmla="*/ 1011382 w 2733616"/>
              <a:gd name="connsiteY34-2732" fmla="*/ 5252 h 2997914"/>
              <a:gd name="connsiteX35-2733" fmla="*/ 484910 w 2733616"/>
              <a:gd name="connsiteY35-2734" fmla="*/ 268490 h 2997914"/>
              <a:gd name="connsiteX36-2735" fmla="*/ 387925 w 2733616"/>
              <a:gd name="connsiteY36-2736" fmla="*/ 947362 h 2997914"/>
              <a:gd name="connsiteX37-2737" fmla="*/ 277089 w 2733616"/>
              <a:gd name="connsiteY37-2738" fmla="*/ 1501544 h 2997914"/>
              <a:gd name="connsiteX38-2739" fmla="*/ 387926 w 2733616"/>
              <a:gd name="connsiteY38-2740" fmla="*/ 1806344 h 2997914"/>
              <a:gd name="connsiteX39-2741" fmla="*/ 775852 w 2733616"/>
              <a:gd name="connsiteY39-2742" fmla="*/ 850380 h 2997914"/>
              <a:gd name="connsiteX40-2743" fmla="*/ 706582 w 2733616"/>
              <a:gd name="connsiteY40-2744" fmla="*/ 2235836 h 2997914"/>
              <a:gd name="connsiteX41" fmla="*/ 0 w 2733616"/>
              <a:gd name="connsiteY41" fmla="*/ 2997835 h 2997914"/>
              <a:gd name="connsiteX0-2745" fmla="*/ 2313710 w 2733616"/>
              <a:gd name="connsiteY0-2746" fmla="*/ 1653944 h 2997914"/>
              <a:gd name="connsiteX1-2747" fmla="*/ 2161310 w 2733616"/>
              <a:gd name="connsiteY1-2748" fmla="*/ 1695508 h 2997914"/>
              <a:gd name="connsiteX2-2749" fmla="*/ 2078182 w 2733616"/>
              <a:gd name="connsiteY2-2750" fmla="*/ 1723217 h 2997914"/>
              <a:gd name="connsiteX3-2751" fmla="*/ 1717964 w 2733616"/>
              <a:gd name="connsiteY3-2752" fmla="*/ 1709362 h 2997914"/>
              <a:gd name="connsiteX4-2753" fmla="*/ 1537855 w 2733616"/>
              <a:gd name="connsiteY4-2754" fmla="*/ 1681653 h 2997914"/>
              <a:gd name="connsiteX5-2755" fmla="*/ 1496291 w 2733616"/>
              <a:gd name="connsiteY5-2756" fmla="*/ 1653944 h 2997914"/>
              <a:gd name="connsiteX6-2757" fmla="*/ 1122219 w 2733616"/>
              <a:gd name="connsiteY6-2758" fmla="*/ 1099762 h 2997914"/>
              <a:gd name="connsiteX7-2759" fmla="*/ 1454728 w 2733616"/>
              <a:gd name="connsiteY7-2760" fmla="*/ 891944 h 2997914"/>
              <a:gd name="connsiteX8-2761" fmla="*/ 1316182 w 2733616"/>
              <a:gd name="connsiteY8-2762" fmla="*/ 794962 h 2997914"/>
              <a:gd name="connsiteX9-2763" fmla="*/ 1454728 w 2733616"/>
              <a:gd name="connsiteY9-2764" fmla="*/ 725690 h 2997914"/>
              <a:gd name="connsiteX10-2765" fmla="*/ 1496290 w 2733616"/>
              <a:gd name="connsiteY10-2766" fmla="*/ 573289 h 2997914"/>
              <a:gd name="connsiteX11-2767" fmla="*/ 1343891 w 2733616"/>
              <a:gd name="connsiteY11-2768" fmla="*/ 157653 h 2997914"/>
              <a:gd name="connsiteX12-2769" fmla="*/ 1011382 w 2733616"/>
              <a:gd name="connsiteY12-2770" fmla="*/ 490162 h 2997914"/>
              <a:gd name="connsiteX13-2771" fmla="*/ 845128 w 2733616"/>
              <a:gd name="connsiteY13-2772" fmla="*/ 573289 h 2997914"/>
              <a:gd name="connsiteX14-2773" fmla="*/ 983673 w 2733616"/>
              <a:gd name="connsiteY14-2774" fmla="*/ 850380 h 2997914"/>
              <a:gd name="connsiteX15-2775" fmla="*/ 1108364 w 2733616"/>
              <a:gd name="connsiteY15-2776" fmla="*/ 1210598 h 2997914"/>
              <a:gd name="connsiteX16-2777" fmla="*/ 1191491 w 2733616"/>
              <a:gd name="connsiteY16-2778" fmla="*/ 1529252 h 2997914"/>
              <a:gd name="connsiteX17-2779" fmla="*/ 1648690 w 2733616"/>
              <a:gd name="connsiteY17-2780" fmla="*/ 1834052 h 2997914"/>
              <a:gd name="connsiteX18-2781" fmla="*/ 1773381 w 2733616"/>
              <a:gd name="connsiteY18-2782" fmla="*/ 1792489 h 2997914"/>
              <a:gd name="connsiteX19-2783" fmla="*/ 2313709 w 2733616"/>
              <a:gd name="connsiteY19-2784" fmla="*/ 1764780 h 2997914"/>
              <a:gd name="connsiteX20-2785" fmla="*/ 2341418 w 2733616"/>
              <a:gd name="connsiteY20-2786" fmla="*/ 2028016 h 2997914"/>
              <a:gd name="connsiteX21-2787" fmla="*/ 1634836 w 2733616"/>
              <a:gd name="connsiteY21-2788" fmla="*/ 2194271 h 2997914"/>
              <a:gd name="connsiteX22-2789" fmla="*/ 2452254 w 2733616"/>
              <a:gd name="connsiteY22-2790" fmla="*/ 1972598 h 2997914"/>
              <a:gd name="connsiteX23-2791" fmla="*/ 2729347 w 2733616"/>
              <a:gd name="connsiteY23-2792" fmla="*/ 1737071 h 2997914"/>
              <a:gd name="connsiteX24-2793" fmla="*/ 2563090 w 2733616"/>
              <a:gd name="connsiteY24-2794" fmla="*/ 1543107 h 2997914"/>
              <a:gd name="connsiteX25-2795" fmla="*/ 2244436 w 2733616"/>
              <a:gd name="connsiteY25-2796" fmla="*/ 1764779 h 2997914"/>
              <a:gd name="connsiteX26-2797" fmla="*/ 1468582 w 2733616"/>
              <a:gd name="connsiteY26-2798" fmla="*/ 1764780 h 2997914"/>
              <a:gd name="connsiteX27-2799" fmla="*/ 1149928 w 2733616"/>
              <a:gd name="connsiteY27-2800" fmla="*/ 1515398 h 2997914"/>
              <a:gd name="connsiteX28-2801" fmla="*/ 1108364 w 2733616"/>
              <a:gd name="connsiteY28-2802" fmla="*/ 1113616 h 2997914"/>
              <a:gd name="connsiteX29-2803" fmla="*/ 1025237 w 2733616"/>
              <a:gd name="connsiteY29-2804" fmla="*/ 933507 h 2997914"/>
              <a:gd name="connsiteX30-2805" fmla="*/ 845128 w 2733616"/>
              <a:gd name="connsiteY30-2806" fmla="*/ 600998 h 2997914"/>
              <a:gd name="connsiteX31-2807" fmla="*/ 900546 w 2733616"/>
              <a:gd name="connsiteY31-2808" fmla="*/ 545580 h 2997914"/>
              <a:gd name="connsiteX32-2809" fmla="*/ 1080655 w 2733616"/>
              <a:gd name="connsiteY32-2810" fmla="*/ 407035 h 2997914"/>
              <a:gd name="connsiteX33-2811" fmla="*/ 1343892 w 2733616"/>
              <a:gd name="connsiteY33-2812" fmla="*/ 116090 h 2997914"/>
              <a:gd name="connsiteX34-2813" fmla="*/ 1011382 w 2733616"/>
              <a:gd name="connsiteY34-2814" fmla="*/ 5252 h 2997914"/>
              <a:gd name="connsiteX35-2815" fmla="*/ 484910 w 2733616"/>
              <a:gd name="connsiteY35-2816" fmla="*/ 268490 h 2997914"/>
              <a:gd name="connsiteX36-2817" fmla="*/ 387925 w 2733616"/>
              <a:gd name="connsiteY36-2818" fmla="*/ 947362 h 2997914"/>
              <a:gd name="connsiteX37-2819" fmla="*/ 277089 w 2733616"/>
              <a:gd name="connsiteY37-2820" fmla="*/ 1501544 h 2997914"/>
              <a:gd name="connsiteX38-2821" fmla="*/ 512616 w 2733616"/>
              <a:gd name="connsiteY38-2822" fmla="*/ 1750926 h 2997914"/>
              <a:gd name="connsiteX39-2823" fmla="*/ 775852 w 2733616"/>
              <a:gd name="connsiteY39-2824" fmla="*/ 850380 h 2997914"/>
              <a:gd name="connsiteX40-2825" fmla="*/ 706582 w 2733616"/>
              <a:gd name="connsiteY40-2826" fmla="*/ 2235836 h 2997914"/>
              <a:gd name="connsiteX41-2827" fmla="*/ 0 w 2733616"/>
              <a:gd name="connsiteY41-2828" fmla="*/ 2997835 h 2997914"/>
              <a:gd name="connsiteX0-2829" fmla="*/ 2313710 w 2733616"/>
              <a:gd name="connsiteY0-2830" fmla="*/ 1653944 h 2997914"/>
              <a:gd name="connsiteX1-2831" fmla="*/ 2161310 w 2733616"/>
              <a:gd name="connsiteY1-2832" fmla="*/ 1695508 h 2997914"/>
              <a:gd name="connsiteX2-2833" fmla="*/ 2078182 w 2733616"/>
              <a:gd name="connsiteY2-2834" fmla="*/ 1723217 h 2997914"/>
              <a:gd name="connsiteX3-2835" fmla="*/ 1717964 w 2733616"/>
              <a:gd name="connsiteY3-2836" fmla="*/ 1709362 h 2997914"/>
              <a:gd name="connsiteX4-2837" fmla="*/ 1537855 w 2733616"/>
              <a:gd name="connsiteY4-2838" fmla="*/ 1681653 h 2997914"/>
              <a:gd name="connsiteX5-2839" fmla="*/ 1496291 w 2733616"/>
              <a:gd name="connsiteY5-2840" fmla="*/ 1653944 h 2997914"/>
              <a:gd name="connsiteX6-2841" fmla="*/ 1122219 w 2733616"/>
              <a:gd name="connsiteY6-2842" fmla="*/ 1099762 h 2997914"/>
              <a:gd name="connsiteX7-2843" fmla="*/ 1454728 w 2733616"/>
              <a:gd name="connsiteY7-2844" fmla="*/ 891944 h 2997914"/>
              <a:gd name="connsiteX8-2845" fmla="*/ 1316182 w 2733616"/>
              <a:gd name="connsiteY8-2846" fmla="*/ 794962 h 2997914"/>
              <a:gd name="connsiteX9-2847" fmla="*/ 1454728 w 2733616"/>
              <a:gd name="connsiteY9-2848" fmla="*/ 725690 h 2997914"/>
              <a:gd name="connsiteX10-2849" fmla="*/ 1496290 w 2733616"/>
              <a:gd name="connsiteY10-2850" fmla="*/ 573289 h 2997914"/>
              <a:gd name="connsiteX11-2851" fmla="*/ 1343891 w 2733616"/>
              <a:gd name="connsiteY11-2852" fmla="*/ 157653 h 2997914"/>
              <a:gd name="connsiteX12-2853" fmla="*/ 1011382 w 2733616"/>
              <a:gd name="connsiteY12-2854" fmla="*/ 490162 h 2997914"/>
              <a:gd name="connsiteX13-2855" fmla="*/ 845128 w 2733616"/>
              <a:gd name="connsiteY13-2856" fmla="*/ 573289 h 2997914"/>
              <a:gd name="connsiteX14-2857" fmla="*/ 983673 w 2733616"/>
              <a:gd name="connsiteY14-2858" fmla="*/ 850380 h 2997914"/>
              <a:gd name="connsiteX15-2859" fmla="*/ 1108364 w 2733616"/>
              <a:gd name="connsiteY15-2860" fmla="*/ 1210598 h 2997914"/>
              <a:gd name="connsiteX16-2861" fmla="*/ 1191491 w 2733616"/>
              <a:gd name="connsiteY16-2862" fmla="*/ 1529252 h 2997914"/>
              <a:gd name="connsiteX17-2863" fmla="*/ 1648690 w 2733616"/>
              <a:gd name="connsiteY17-2864" fmla="*/ 1834052 h 2997914"/>
              <a:gd name="connsiteX18-2865" fmla="*/ 1773381 w 2733616"/>
              <a:gd name="connsiteY18-2866" fmla="*/ 1792489 h 2997914"/>
              <a:gd name="connsiteX19-2867" fmla="*/ 2313709 w 2733616"/>
              <a:gd name="connsiteY19-2868" fmla="*/ 1764780 h 2997914"/>
              <a:gd name="connsiteX20-2869" fmla="*/ 2341418 w 2733616"/>
              <a:gd name="connsiteY20-2870" fmla="*/ 2028016 h 2997914"/>
              <a:gd name="connsiteX21-2871" fmla="*/ 1634836 w 2733616"/>
              <a:gd name="connsiteY21-2872" fmla="*/ 2194271 h 2997914"/>
              <a:gd name="connsiteX22-2873" fmla="*/ 2452254 w 2733616"/>
              <a:gd name="connsiteY22-2874" fmla="*/ 1972598 h 2997914"/>
              <a:gd name="connsiteX23-2875" fmla="*/ 2729347 w 2733616"/>
              <a:gd name="connsiteY23-2876" fmla="*/ 1737071 h 2997914"/>
              <a:gd name="connsiteX24-2877" fmla="*/ 2563090 w 2733616"/>
              <a:gd name="connsiteY24-2878" fmla="*/ 1543107 h 2997914"/>
              <a:gd name="connsiteX25-2879" fmla="*/ 2244436 w 2733616"/>
              <a:gd name="connsiteY25-2880" fmla="*/ 1764779 h 2997914"/>
              <a:gd name="connsiteX26-2881" fmla="*/ 1468582 w 2733616"/>
              <a:gd name="connsiteY26-2882" fmla="*/ 1764780 h 2997914"/>
              <a:gd name="connsiteX27-2883" fmla="*/ 1149928 w 2733616"/>
              <a:gd name="connsiteY27-2884" fmla="*/ 1515398 h 2997914"/>
              <a:gd name="connsiteX28-2885" fmla="*/ 1108364 w 2733616"/>
              <a:gd name="connsiteY28-2886" fmla="*/ 1113616 h 2997914"/>
              <a:gd name="connsiteX29-2887" fmla="*/ 1025237 w 2733616"/>
              <a:gd name="connsiteY29-2888" fmla="*/ 933507 h 2997914"/>
              <a:gd name="connsiteX30-2889" fmla="*/ 845128 w 2733616"/>
              <a:gd name="connsiteY30-2890" fmla="*/ 600998 h 2997914"/>
              <a:gd name="connsiteX31-2891" fmla="*/ 900546 w 2733616"/>
              <a:gd name="connsiteY31-2892" fmla="*/ 545580 h 2997914"/>
              <a:gd name="connsiteX32-2893" fmla="*/ 1080655 w 2733616"/>
              <a:gd name="connsiteY32-2894" fmla="*/ 407035 h 2997914"/>
              <a:gd name="connsiteX33-2895" fmla="*/ 1343892 w 2733616"/>
              <a:gd name="connsiteY33-2896" fmla="*/ 116090 h 2997914"/>
              <a:gd name="connsiteX34-2897" fmla="*/ 1011382 w 2733616"/>
              <a:gd name="connsiteY34-2898" fmla="*/ 5252 h 2997914"/>
              <a:gd name="connsiteX35-2899" fmla="*/ 484910 w 2733616"/>
              <a:gd name="connsiteY35-2900" fmla="*/ 268490 h 2997914"/>
              <a:gd name="connsiteX36-2901" fmla="*/ 387925 w 2733616"/>
              <a:gd name="connsiteY36-2902" fmla="*/ 947362 h 2997914"/>
              <a:gd name="connsiteX37-2903" fmla="*/ 277089 w 2733616"/>
              <a:gd name="connsiteY37-2904" fmla="*/ 1501544 h 2997914"/>
              <a:gd name="connsiteX38-2905" fmla="*/ 512616 w 2733616"/>
              <a:gd name="connsiteY38-2906" fmla="*/ 1750926 h 2997914"/>
              <a:gd name="connsiteX39-2907" fmla="*/ 720434 w 2733616"/>
              <a:gd name="connsiteY39-2908" fmla="*/ 1210598 h 2997914"/>
              <a:gd name="connsiteX40-2909" fmla="*/ 775852 w 2733616"/>
              <a:gd name="connsiteY40-2910" fmla="*/ 850380 h 2997914"/>
              <a:gd name="connsiteX41-2911" fmla="*/ 706582 w 2733616"/>
              <a:gd name="connsiteY41-2912" fmla="*/ 2235836 h 2997914"/>
              <a:gd name="connsiteX42" fmla="*/ 0 w 2733616"/>
              <a:gd name="connsiteY42" fmla="*/ 2997835 h 2997914"/>
              <a:gd name="connsiteX0-2913" fmla="*/ 2313710 w 2733616"/>
              <a:gd name="connsiteY0-2914" fmla="*/ 1653944 h 2997914"/>
              <a:gd name="connsiteX1-2915" fmla="*/ 2161310 w 2733616"/>
              <a:gd name="connsiteY1-2916" fmla="*/ 1695508 h 2997914"/>
              <a:gd name="connsiteX2-2917" fmla="*/ 2078182 w 2733616"/>
              <a:gd name="connsiteY2-2918" fmla="*/ 1723217 h 2997914"/>
              <a:gd name="connsiteX3-2919" fmla="*/ 1717964 w 2733616"/>
              <a:gd name="connsiteY3-2920" fmla="*/ 1709362 h 2997914"/>
              <a:gd name="connsiteX4-2921" fmla="*/ 1537855 w 2733616"/>
              <a:gd name="connsiteY4-2922" fmla="*/ 1681653 h 2997914"/>
              <a:gd name="connsiteX5-2923" fmla="*/ 1496291 w 2733616"/>
              <a:gd name="connsiteY5-2924" fmla="*/ 1653944 h 2997914"/>
              <a:gd name="connsiteX6-2925" fmla="*/ 1122219 w 2733616"/>
              <a:gd name="connsiteY6-2926" fmla="*/ 1099762 h 2997914"/>
              <a:gd name="connsiteX7-2927" fmla="*/ 1454728 w 2733616"/>
              <a:gd name="connsiteY7-2928" fmla="*/ 891944 h 2997914"/>
              <a:gd name="connsiteX8-2929" fmla="*/ 1316182 w 2733616"/>
              <a:gd name="connsiteY8-2930" fmla="*/ 794962 h 2997914"/>
              <a:gd name="connsiteX9-2931" fmla="*/ 1454728 w 2733616"/>
              <a:gd name="connsiteY9-2932" fmla="*/ 725690 h 2997914"/>
              <a:gd name="connsiteX10-2933" fmla="*/ 1496290 w 2733616"/>
              <a:gd name="connsiteY10-2934" fmla="*/ 573289 h 2997914"/>
              <a:gd name="connsiteX11-2935" fmla="*/ 1343891 w 2733616"/>
              <a:gd name="connsiteY11-2936" fmla="*/ 157653 h 2997914"/>
              <a:gd name="connsiteX12-2937" fmla="*/ 1011382 w 2733616"/>
              <a:gd name="connsiteY12-2938" fmla="*/ 490162 h 2997914"/>
              <a:gd name="connsiteX13-2939" fmla="*/ 845128 w 2733616"/>
              <a:gd name="connsiteY13-2940" fmla="*/ 573289 h 2997914"/>
              <a:gd name="connsiteX14-2941" fmla="*/ 983673 w 2733616"/>
              <a:gd name="connsiteY14-2942" fmla="*/ 850380 h 2997914"/>
              <a:gd name="connsiteX15-2943" fmla="*/ 1108364 w 2733616"/>
              <a:gd name="connsiteY15-2944" fmla="*/ 1210598 h 2997914"/>
              <a:gd name="connsiteX16-2945" fmla="*/ 1191491 w 2733616"/>
              <a:gd name="connsiteY16-2946" fmla="*/ 1529252 h 2997914"/>
              <a:gd name="connsiteX17-2947" fmla="*/ 1648690 w 2733616"/>
              <a:gd name="connsiteY17-2948" fmla="*/ 1834052 h 2997914"/>
              <a:gd name="connsiteX18-2949" fmla="*/ 1773381 w 2733616"/>
              <a:gd name="connsiteY18-2950" fmla="*/ 1792489 h 2997914"/>
              <a:gd name="connsiteX19-2951" fmla="*/ 2313709 w 2733616"/>
              <a:gd name="connsiteY19-2952" fmla="*/ 1764780 h 2997914"/>
              <a:gd name="connsiteX20-2953" fmla="*/ 2341418 w 2733616"/>
              <a:gd name="connsiteY20-2954" fmla="*/ 2028016 h 2997914"/>
              <a:gd name="connsiteX21-2955" fmla="*/ 1634836 w 2733616"/>
              <a:gd name="connsiteY21-2956" fmla="*/ 2194271 h 2997914"/>
              <a:gd name="connsiteX22-2957" fmla="*/ 2452254 w 2733616"/>
              <a:gd name="connsiteY22-2958" fmla="*/ 1972598 h 2997914"/>
              <a:gd name="connsiteX23-2959" fmla="*/ 2729347 w 2733616"/>
              <a:gd name="connsiteY23-2960" fmla="*/ 1737071 h 2997914"/>
              <a:gd name="connsiteX24-2961" fmla="*/ 2563090 w 2733616"/>
              <a:gd name="connsiteY24-2962" fmla="*/ 1543107 h 2997914"/>
              <a:gd name="connsiteX25-2963" fmla="*/ 2244436 w 2733616"/>
              <a:gd name="connsiteY25-2964" fmla="*/ 1764779 h 2997914"/>
              <a:gd name="connsiteX26-2965" fmla="*/ 1468582 w 2733616"/>
              <a:gd name="connsiteY26-2966" fmla="*/ 1764780 h 2997914"/>
              <a:gd name="connsiteX27-2967" fmla="*/ 1149928 w 2733616"/>
              <a:gd name="connsiteY27-2968" fmla="*/ 1515398 h 2997914"/>
              <a:gd name="connsiteX28-2969" fmla="*/ 1108364 w 2733616"/>
              <a:gd name="connsiteY28-2970" fmla="*/ 1113616 h 2997914"/>
              <a:gd name="connsiteX29-2971" fmla="*/ 1025237 w 2733616"/>
              <a:gd name="connsiteY29-2972" fmla="*/ 933507 h 2997914"/>
              <a:gd name="connsiteX30-2973" fmla="*/ 845128 w 2733616"/>
              <a:gd name="connsiteY30-2974" fmla="*/ 600998 h 2997914"/>
              <a:gd name="connsiteX31-2975" fmla="*/ 900546 w 2733616"/>
              <a:gd name="connsiteY31-2976" fmla="*/ 545580 h 2997914"/>
              <a:gd name="connsiteX32-2977" fmla="*/ 1080655 w 2733616"/>
              <a:gd name="connsiteY32-2978" fmla="*/ 407035 h 2997914"/>
              <a:gd name="connsiteX33-2979" fmla="*/ 1343892 w 2733616"/>
              <a:gd name="connsiteY33-2980" fmla="*/ 116090 h 2997914"/>
              <a:gd name="connsiteX34-2981" fmla="*/ 1011382 w 2733616"/>
              <a:gd name="connsiteY34-2982" fmla="*/ 5252 h 2997914"/>
              <a:gd name="connsiteX35-2983" fmla="*/ 484910 w 2733616"/>
              <a:gd name="connsiteY35-2984" fmla="*/ 268490 h 2997914"/>
              <a:gd name="connsiteX36-2985" fmla="*/ 387925 w 2733616"/>
              <a:gd name="connsiteY36-2986" fmla="*/ 947362 h 2997914"/>
              <a:gd name="connsiteX37-2987" fmla="*/ 277089 w 2733616"/>
              <a:gd name="connsiteY37-2988" fmla="*/ 1501544 h 2997914"/>
              <a:gd name="connsiteX38-2989" fmla="*/ 512616 w 2733616"/>
              <a:gd name="connsiteY38-2990" fmla="*/ 1750926 h 2997914"/>
              <a:gd name="connsiteX39-2991" fmla="*/ 568034 w 2733616"/>
              <a:gd name="connsiteY39-2992" fmla="*/ 1529253 h 2997914"/>
              <a:gd name="connsiteX40-2993" fmla="*/ 720434 w 2733616"/>
              <a:gd name="connsiteY40-2994" fmla="*/ 1210598 h 2997914"/>
              <a:gd name="connsiteX41-2995" fmla="*/ 775852 w 2733616"/>
              <a:gd name="connsiteY41-2996" fmla="*/ 850380 h 2997914"/>
              <a:gd name="connsiteX42-2997" fmla="*/ 706582 w 2733616"/>
              <a:gd name="connsiteY42-2998" fmla="*/ 2235836 h 2997914"/>
              <a:gd name="connsiteX43" fmla="*/ 0 w 2733616"/>
              <a:gd name="connsiteY43" fmla="*/ 2997835 h 2997914"/>
              <a:gd name="connsiteX0-2999" fmla="*/ 2313710 w 2733616"/>
              <a:gd name="connsiteY0-3000" fmla="*/ 1653944 h 2997914"/>
              <a:gd name="connsiteX1-3001" fmla="*/ 2161310 w 2733616"/>
              <a:gd name="connsiteY1-3002" fmla="*/ 1695508 h 2997914"/>
              <a:gd name="connsiteX2-3003" fmla="*/ 2078182 w 2733616"/>
              <a:gd name="connsiteY2-3004" fmla="*/ 1723217 h 2997914"/>
              <a:gd name="connsiteX3-3005" fmla="*/ 1717964 w 2733616"/>
              <a:gd name="connsiteY3-3006" fmla="*/ 1709362 h 2997914"/>
              <a:gd name="connsiteX4-3007" fmla="*/ 1537855 w 2733616"/>
              <a:gd name="connsiteY4-3008" fmla="*/ 1681653 h 2997914"/>
              <a:gd name="connsiteX5-3009" fmla="*/ 1496291 w 2733616"/>
              <a:gd name="connsiteY5-3010" fmla="*/ 1653944 h 2997914"/>
              <a:gd name="connsiteX6-3011" fmla="*/ 1122219 w 2733616"/>
              <a:gd name="connsiteY6-3012" fmla="*/ 1099762 h 2997914"/>
              <a:gd name="connsiteX7-3013" fmla="*/ 1454728 w 2733616"/>
              <a:gd name="connsiteY7-3014" fmla="*/ 891944 h 2997914"/>
              <a:gd name="connsiteX8-3015" fmla="*/ 1316182 w 2733616"/>
              <a:gd name="connsiteY8-3016" fmla="*/ 794962 h 2997914"/>
              <a:gd name="connsiteX9-3017" fmla="*/ 1454728 w 2733616"/>
              <a:gd name="connsiteY9-3018" fmla="*/ 725690 h 2997914"/>
              <a:gd name="connsiteX10-3019" fmla="*/ 1496290 w 2733616"/>
              <a:gd name="connsiteY10-3020" fmla="*/ 573289 h 2997914"/>
              <a:gd name="connsiteX11-3021" fmla="*/ 1343891 w 2733616"/>
              <a:gd name="connsiteY11-3022" fmla="*/ 157653 h 2997914"/>
              <a:gd name="connsiteX12-3023" fmla="*/ 1011382 w 2733616"/>
              <a:gd name="connsiteY12-3024" fmla="*/ 490162 h 2997914"/>
              <a:gd name="connsiteX13-3025" fmla="*/ 845128 w 2733616"/>
              <a:gd name="connsiteY13-3026" fmla="*/ 573289 h 2997914"/>
              <a:gd name="connsiteX14-3027" fmla="*/ 983673 w 2733616"/>
              <a:gd name="connsiteY14-3028" fmla="*/ 850380 h 2997914"/>
              <a:gd name="connsiteX15-3029" fmla="*/ 1108364 w 2733616"/>
              <a:gd name="connsiteY15-3030" fmla="*/ 1210598 h 2997914"/>
              <a:gd name="connsiteX16-3031" fmla="*/ 1191491 w 2733616"/>
              <a:gd name="connsiteY16-3032" fmla="*/ 1529252 h 2997914"/>
              <a:gd name="connsiteX17-3033" fmla="*/ 1648690 w 2733616"/>
              <a:gd name="connsiteY17-3034" fmla="*/ 1834052 h 2997914"/>
              <a:gd name="connsiteX18-3035" fmla="*/ 1773381 w 2733616"/>
              <a:gd name="connsiteY18-3036" fmla="*/ 1792489 h 2997914"/>
              <a:gd name="connsiteX19-3037" fmla="*/ 2313709 w 2733616"/>
              <a:gd name="connsiteY19-3038" fmla="*/ 1764780 h 2997914"/>
              <a:gd name="connsiteX20-3039" fmla="*/ 2341418 w 2733616"/>
              <a:gd name="connsiteY20-3040" fmla="*/ 2028016 h 2997914"/>
              <a:gd name="connsiteX21-3041" fmla="*/ 1634836 w 2733616"/>
              <a:gd name="connsiteY21-3042" fmla="*/ 2194271 h 2997914"/>
              <a:gd name="connsiteX22-3043" fmla="*/ 2452254 w 2733616"/>
              <a:gd name="connsiteY22-3044" fmla="*/ 1972598 h 2997914"/>
              <a:gd name="connsiteX23-3045" fmla="*/ 2729347 w 2733616"/>
              <a:gd name="connsiteY23-3046" fmla="*/ 1737071 h 2997914"/>
              <a:gd name="connsiteX24-3047" fmla="*/ 2563090 w 2733616"/>
              <a:gd name="connsiteY24-3048" fmla="*/ 1543107 h 2997914"/>
              <a:gd name="connsiteX25-3049" fmla="*/ 2244436 w 2733616"/>
              <a:gd name="connsiteY25-3050" fmla="*/ 1764779 h 2997914"/>
              <a:gd name="connsiteX26-3051" fmla="*/ 1468582 w 2733616"/>
              <a:gd name="connsiteY26-3052" fmla="*/ 1764780 h 2997914"/>
              <a:gd name="connsiteX27-3053" fmla="*/ 1149928 w 2733616"/>
              <a:gd name="connsiteY27-3054" fmla="*/ 1515398 h 2997914"/>
              <a:gd name="connsiteX28-3055" fmla="*/ 1108364 w 2733616"/>
              <a:gd name="connsiteY28-3056" fmla="*/ 1113616 h 2997914"/>
              <a:gd name="connsiteX29-3057" fmla="*/ 1025237 w 2733616"/>
              <a:gd name="connsiteY29-3058" fmla="*/ 933507 h 2997914"/>
              <a:gd name="connsiteX30-3059" fmla="*/ 845128 w 2733616"/>
              <a:gd name="connsiteY30-3060" fmla="*/ 600998 h 2997914"/>
              <a:gd name="connsiteX31-3061" fmla="*/ 900546 w 2733616"/>
              <a:gd name="connsiteY31-3062" fmla="*/ 545580 h 2997914"/>
              <a:gd name="connsiteX32-3063" fmla="*/ 1080655 w 2733616"/>
              <a:gd name="connsiteY32-3064" fmla="*/ 407035 h 2997914"/>
              <a:gd name="connsiteX33-3065" fmla="*/ 1343892 w 2733616"/>
              <a:gd name="connsiteY33-3066" fmla="*/ 116090 h 2997914"/>
              <a:gd name="connsiteX34-3067" fmla="*/ 1011382 w 2733616"/>
              <a:gd name="connsiteY34-3068" fmla="*/ 5252 h 2997914"/>
              <a:gd name="connsiteX35-3069" fmla="*/ 484910 w 2733616"/>
              <a:gd name="connsiteY35-3070" fmla="*/ 268490 h 2997914"/>
              <a:gd name="connsiteX36-3071" fmla="*/ 387925 w 2733616"/>
              <a:gd name="connsiteY36-3072" fmla="*/ 947362 h 2997914"/>
              <a:gd name="connsiteX37-3073" fmla="*/ 277089 w 2733616"/>
              <a:gd name="connsiteY37-3074" fmla="*/ 1501544 h 2997914"/>
              <a:gd name="connsiteX38-3075" fmla="*/ 512616 w 2733616"/>
              <a:gd name="connsiteY38-3076" fmla="*/ 1750926 h 2997914"/>
              <a:gd name="connsiteX39-3077" fmla="*/ 568034 w 2733616"/>
              <a:gd name="connsiteY39-3078" fmla="*/ 1529253 h 2997914"/>
              <a:gd name="connsiteX40-3079" fmla="*/ 720434 w 2733616"/>
              <a:gd name="connsiteY40-3080" fmla="*/ 1210598 h 2997914"/>
              <a:gd name="connsiteX41-3081" fmla="*/ 775852 w 2733616"/>
              <a:gd name="connsiteY41-3082" fmla="*/ 850380 h 2997914"/>
              <a:gd name="connsiteX42-3083" fmla="*/ 1011380 w 2733616"/>
              <a:gd name="connsiteY42-3084" fmla="*/ 1612380 h 2997914"/>
              <a:gd name="connsiteX43-3085" fmla="*/ 706582 w 2733616"/>
              <a:gd name="connsiteY43-3086" fmla="*/ 2235836 h 2997914"/>
              <a:gd name="connsiteX44" fmla="*/ 0 w 2733616"/>
              <a:gd name="connsiteY44" fmla="*/ 2997835 h 2997914"/>
              <a:gd name="connsiteX0-3087" fmla="*/ 2313710 w 2733616"/>
              <a:gd name="connsiteY0-3088" fmla="*/ 1653944 h 2997914"/>
              <a:gd name="connsiteX1-3089" fmla="*/ 2161310 w 2733616"/>
              <a:gd name="connsiteY1-3090" fmla="*/ 1695508 h 2997914"/>
              <a:gd name="connsiteX2-3091" fmla="*/ 2078182 w 2733616"/>
              <a:gd name="connsiteY2-3092" fmla="*/ 1723217 h 2997914"/>
              <a:gd name="connsiteX3-3093" fmla="*/ 1717964 w 2733616"/>
              <a:gd name="connsiteY3-3094" fmla="*/ 1709362 h 2997914"/>
              <a:gd name="connsiteX4-3095" fmla="*/ 1537855 w 2733616"/>
              <a:gd name="connsiteY4-3096" fmla="*/ 1681653 h 2997914"/>
              <a:gd name="connsiteX5-3097" fmla="*/ 1496291 w 2733616"/>
              <a:gd name="connsiteY5-3098" fmla="*/ 1653944 h 2997914"/>
              <a:gd name="connsiteX6-3099" fmla="*/ 1122219 w 2733616"/>
              <a:gd name="connsiteY6-3100" fmla="*/ 1099762 h 2997914"/>
              <a:gd name="connsiteX7-3101" fmla="*/ 1454728 w 2733616"/>
              <a:gd name="connsiteY7-3102" fmla="*/ 891944 h 2997914"/>
              <a:gd name="connsiteX8-3103" fmla="*/ 1316182 w 2733616"/>
              <a:gd name="connsiteY8-3104" fmla="*/ 794962 h 2997914"/>
              <a:gd name="connsiteX9-3105" fmla="*/ 1454728 w 2733616"/>
              <a:gd name="connsiteY9-3106" fmla="*/ 725690 h 2997914"/>
              <a:gd name="connsiteX10-3107" fmla="*/ 1496290 w 2733616"/>
              <a:gd name="connsiteY10-3108" fmla="*/ 573289 h 2997914"/>
              <a:gd name="connsiteX11-3109" fmla="*/ 1343891 w 2733616"/>
              <a:gd name="connsiteY11-3110" fmla="*/ 157653 h 2997914"/>
              <a:gd name="connsiteX12-3111" fmla="*/ 1011382 w 2733616"/>
              <a:gd name="connsiteY12-3112" fmla="*/ 490162 h 2997914"/>
              <a:gd name="connsiteX13-3113" fmla="*/ 845128 w 2733616"/>
              <a:gd name="connsiteY13-3114" fmla="*/ 573289 h 2997914"/>
              <a:gd name="connsiteX14-3115" fmla="*/ 983673 w 2733616"/>
              <a:gd name="connsiteY14-3116" fmla="*/ 850380 h 2997914"/>
              <a:gd name="connsiteX15-3117" fmla="*/ 1108364 w 2733616"/>
              <a:gd name="connsiteY15-3118" fmla="*/ 1210598 h 2997914"/>
              <a:gd name="connsiteX16-3119" fmla="*/ 1191491 w 2733616"/>
              <a:gd name="connsiteY16-3120" fmla="*/ 1529252 h 2997914"/>
              <a:gd name="connsiteX17-3121" fmla="*/ 1648690 w 2733616"/>
              <a:gd name="connsiteY17-3122" fmla="*/ 1834052 h 2997914"/>
              <a:gd name="connsiteX18-3123" fmla="*/ 1773381 w 2733616"/>
              <a:gd name="connsiteY18-3124" fmla="*/ 1792489 h 2997914"/>
              <a:gd name="connsiteX19-3125" fmla="*/ 2313709 w 2733616"/>
              <a:gd name="connsiteY19-3126" fmla="*/ 1764780 h 2997914"/>
              <a:gd name="connsiteX20-3127" fmla="*/ 2341418 w 2733616"/>
              <a:gd name="connsiteY20-3128" fmla="*/ 2028016 h 2997914"/>
              <a:gd name="connsiteX21-3129" fmla="*/ 1634836 w 2733616"/>
              <a:gd name="connsiteY21-3130" fmla="*/ 2194271 h 2997914"/>
              <a:gd name="connsiteX22-3131" fmla="*/ 2452254 w 2733616"/>
              <a:gd name="connsiteY22-3132" fmla="*/ 1972598 h 2997914"/>
              <a:gd name="connsiteX23-3133" fmla="*/ 2729347 w 2733616"/>
              <a:gd name="connsiteY23-3134" fmla="*/ 1737071 h 2997914"/>
              <a:gd name="connsiteX24-3135" fmla="*/ 2563090 w 2733616"/>
              <a:gd name="connsiteY24-3136" fmla="*/ 1543107 h 2997914"/>
              <a:gd name="connsiteX25-3137" fmla="*/ 2244436 w 2733616"/>
              <a:gd name="connsiteY25-3138" fmla="*/ 1764779 h 2997914"/>
              <a:gd name="connsiteX26-3139" fmla="*/ 1468582 w 2733616"/>
              <a:gd name="connsiteY26-3140" fmla="*/ 1764780 h 2997914"/>
              <a:gd name="connsiteX27-3141" fmla="*/ 1149928 w 2733616"/>
              <a:gd name="connsiteY27-3142" fmla="*/ 1515398 h 2997914"/>
              <a:gd name="connsiteX28-3143" fmla="*/ 1108364 w 2733616"/>
              <a:gd name="connsiteY28-3144" fmla="*/ 1113616 h 2997914"/>
              <a:gd name="connsiteX29-3145" fmla="*/ 1025237 w 2733616"/>
              <a:gd name="connsiteY29-3146" fmla="*/ 933507 h 2997914"/>
              <a:gd name="connsiteX30-3147" fmla="*/ 845128 w 2733616"/>
              <a:gd name="connsiteY30-3148" fmla="*/ 600998 h 2997914"/>
              <a:gd name="connsiteX31-3149" fmla="*/ 900546 w 2733616"/>
              <a:gd name="connsiteY31-3150" fmla="*/ 545580 h 2997914"/>
              <a:gd name="connsiteX32-3151" fmla="*/ 1080655 w 2733616"/>
              <a:gd name="connsiteY32-3152" fmla="*/ 407035 h 2997914"/>
              <a:gd name="connsiteX33-3153" fmla="*/ 1343892 w 2733616"/>
              <a:gd name="connsiteY33-3154" fmla="*/ 116090 h 2997914"/>
              <a:gd name="connsiteX34-3155" fmla="*/ 1011382 w 2733616"/>
              <a:gd name="connsiteY34-3156" fmla="*/ 5252 h 2997914"/>
              <a:gd name="connsiteX35-3157" fmla="*/ 484910 w 2733616"/>
              <a:gd name="connsiteY35-3158" fmla="*/ 268490 h 2997914"/>
              <a:gd name="connsiteX36-3159" fmla="*/ 387925 w 2733616"/>
              <a:gd name="connsiteY36-3160" fmla="*/ 947362 h 2997914"/>
              <a:gd name="connsiteX37-3161" fmla="*/ 277089 w 2733616"/>
              <a:gd name="connsiteY37-3162" fmla="*/ 1501544 h 2997914"/>
              <a:gd name="connsiteX38-3163" fmla="*/ 512616 w 2733616"/>
              <a:gd name="connsiteY38-3164" fmla="*/ 1750926 h 2997914"/>
              <a:gd name="connsiteX39-3165" fmla="*/ 568034 w 2733616"/>
              <a:gd name="connsiteY39-3166" fmla="*/ 1529253 h 2997914"/>
              <a:gd name="connsiteX40-3167" fmla="*/ 720434 w 2733616"/>
              <a:gd name="connsiteY40-3168" fmla="*/ 1210598 h 2997914"/>
              <a:gd name="connsiteX41-3169" fmla="*/ 775852 w 2733616"/>
              <a:gd name="connsiteY41-3170" fmla="*/ 850380 h 2997914"/>
              <a:gd name="connsiteX42-3171" fmla="*/ 858980 w 2733616"/>
              <a:gd name="connsiteY42-3172" fmla="*/ 1252162 h 2997914"/>
              <a:gd name="connsiteX43-3173" fmla="*/ 1011380 w 2733616"/>
              <a:gd name="connsiteY43-3174" fmla="*/ 1612380 h 2997914"/>
              <a:gd name="connsiteX44-3175" fmla="*/ 706582 w 2733616"/>
              <a:gd name="connsiteY44-3176" fmla="*/ 2235836 h 2997914"/>
              <a:gd name="connsiteX45" fmla="*/ 0 w 2733616"/>
              <a:gd name="connsiteY45" fmla="*/ 2997835 h 2997914"/>
              <a:gd name="connsiteX0-3177" fmla="*/ 2313710 w 2733616"/>
              <a:gd name="connsiteY0-3178" fmla="*/ 1653944 h 2997914"/>
              <a:gd name="connsiteX1-3179" fmla="*/ 2161310 w 2733616"/>
              <a:gd name="connsiteY1-3180" fmla="*/ 1695508 h 2997914"/>
              <a:gd name="connsiteX2-3181" fmla="*/ 2078182 w 2733616"/>
              <a:gd name="connsiteY2-3182" fmla="*/ 1723217 h 2997914"/>
              <a:gd name="connsiteX3-3183" fmla="*/ 1717964 w 2733616"/>
              <a:gd name="connsiteY3-3184" fmla="*/ 1709362 h 2997914"/>
              <a:gd name="connsiteX4-3185" fmla="*/ 1537855 w 2733616"/>
              <a:gd name="connsiteY4-3186" fmla="*/ 1681653 h 2997914"/>
              <a:gd name="connsiteX5-3187" fmla="*/ 1496291 w 2733616"/>
              <a:gd name="connsiteY5-3188" fmla="*/ 1653944 h 2997914"/>
              <a:gd name="connsiteX6-3189" fmla="*/ 1122219 w 2733616"/>
              <a:gd name="connsiteY6-3190" fmla="*/ 1099762 h 2997914"/>
              <a:gd name="connsiteX7-3191" fmla="*/ 1454728 w 2733616"/>
              <a:gd name="connsiteY7-3192" fmla="*/ 891944 h 2997914"/>
              <a:gd name="connsiteX8-3193" fmla="*/ 1316182 w 2733616"/>
              <a:gd name="connsiteY8-3194" fmla="*/ 794962 h 2997914"/>
              <a:gd name="connsiteX9-3195" fmla="*/ 1454728 w 2733616"/>
              <a:gd name="connsiteY9-3196" fmla="*/ 725690 h 2997914"/>
              <a:gd name="connsiteX10-3197" fmla="*/ 1496290 w 2733616"/>
              <a:gd name="connsiteY10-3198" fmla="*/ 573289 h 2997914"/>
              <a:gd name="connsiteX11-3199" fmla="*/ 1343891 w 2733616"/>
              <a:gd name="connsiteY11-3200" fmla="*/ 157653 h 2997914"/>
              <a:gd name="connsiteX12-3201" fmla="*/ 1011382 w 2733616"/>
              <a:gd name="connsiteY12-3202" fmla="*/ 490162 h 2997914"/>
              <a:gd name="connsiteX13-3203" fmla="*/ 845128 w 2733616"/>
              <a:gd name="connsiteY13-3204" fmla="*/ 573289 h 2997914"/>
              <a:gd name="connsiteX14-3205" fmla="*/ 983673 w 2733616"/>
              <a:gd name="connsiteY14-3206" fmla="*/ 850380 h 2997914"/>
              <a:gd name="connsiteX15-3207" fmla="*/ 1108364 w 2733616"/>
              <a:gd name="connsiteY15-3208" fmla="*/ 1210598 h 2997914"/>
              <a:gd name="connsiteX16-3209" fmla="*/ 1191491 w 2733616"/>
              <a:gd name="connsiteY16-3210" fmla="*/ 1529252 h 2997914"/>
              <a:gd name="connsiteX17-3211" fmla="*/ 1648690 w 2733616"/>
              <a:gd name="connsiteY17-3212" fmla="*/ 1834052 h 2997914"/>
              <a:gd name="connsiteX18-3213" fmla="*/ 1773381 w 2733616"/>
              <a:gd name="connsiteY18-3214" fmla="*/ 1792489 h 2997914"/>
              <a:gd name="connsiteX19-3215" fmla="*/ 2313709 w 2733616"/>
              <a:gd name="connsiteY19-3216" fmla="*/ 1764780 h 2997914"/>
              <a:gd name="connsiteX20-3217" fmla="*/ 2341418 w 2733616"/>
              <a:gd name="connsiteY20-3218" fmla="*/ 2028016 h 2997914"/>
              <a:gd name="connsiteX21-3219" fmla="*/ 1634836 w 2733616"/>
              <a:gd name="connsiteY21-3220" fmla="*/ 2194271 h 2997914"/>
              <a:gd name="connsiteX22-3221" fmla="*/ 2452254 w 2733616"/>
              <a:gd name="connsiteY22-3222" fmla="*/ 1972598 h 2997914"/>
              <a:gd name="connsiteX23-3223" fmla="*/ 2729347 w 2733616"/>
              <a:gd name="connsiteY23-3224" fmla="*/ 1737071 h 2997914"/>
              <a:gd name="connsiteX24-3225" fmla="*/ 2563090 w 2733616"/>
              <a:gd name="connsiteY24-3226" fmla="*/ 1543107 h 2997914"/>
              <a:gd name="connsiteX25-3227" fmla="*/ 2244436 w 2733616"/>
              <a:gd name="connsiteY25-3228" fmla="*/ 1764779 h 2997914"/>
              <a:gd name="connsiteX26-3229" fmla="*/ 1468582 w 2733616"/>
              <a:gd name="connsiteY26-3230" fmla="*/ 1764780 h 2997914"/>
              <a:gd name="connsiteX27-3231" fmla="*/ 1149928 w 2733616"/>
              <a:gd name="connsiteY27-3232" fmla="*/ 1515398 h 2997914"/>
              <a:gd name="connsiteX28-3233" fmla="*/ 1108364 w 2733616"/>
              <a:gd name="connsiteY28-3234" fmla="*/ 1113616 h 2997914"/>
              <a:gd name="connsiteX29-3235" fmla="*/ 1025237 w 2733616"/>
              <a:gd name="connsiteY29-3236" fmla="*/ 933507 h 2997914"/>
              <a:gd name="connsiteX30-3237" fmla="*/ 845128 w 2733616"/>
              <a:gd name="connsiteY30-3238" fmla="*/ 600998 h 2997914"/>
              <a:gd name="connsiteX31-3239" fmla="*/ 900546 w 2733616"/>
              <a:gd name="connsiteY31-3240" fmla="*/ 545580 h 2997914"/>
              <a:gd name="connsiteX32-3241" fmla="*/ 1080655 w 2733616"/>
              <a:gd name="connsiteY32-3242" fmla="*/ 407035 h 2997914"/>
              <a:gd name="connsiteX33-3243" fmla="*/ 1343892 w 2733616"/>
              <a:gd name="connsiteY33-3244" fmla="*/ 116090 h 2997914"/>
              <a:gd name="connsiteX34-3245" fmla="*/ 1011382 w 2733616"/>
              <a:gd name="connsiteY34-3246" fmla="*/ 5252 h 2997914"/>
              <a:gd name="connsiteX35-3247" fmla="*/ 484910 w 2733616"/>
              <a:gd name="connsiteY35-3248" fmla="*/ 268490 h 2997914"/>
              <a:gd name="connsiteX36-3249" fmla="*/ 387925 w 2733616"/>
              <a:gd name="connsiteY36-3250" fmla="*/ 947362 h 2997914"/>
              <a:gd name="connsiteX37-3251" fmla="*/ 277089 w 2733616"/>
              <a:gd name="connsiteY37-3252" fmla="*/ 1501544 h 2997914"/>
              <a:gd name="connsiteX38-3253" fmla="*/ 512616 w 2733616"/>
              <a:gd name="connsiteY38-3254" fmla="*/ 1750926 h 2997914"/>
              <a:gd name="connsiteX39-3255" fmla="*/ 568034 w 2733616"/>
              <a:gd name="connsiteY39-3256" fmla="*/ 1529253 h 2997914"/>
              <a:gd name="connsiteX40-3257" fmla="*/ 720434 w 2733616"/>
              <a:gd name="connsiteY40-3258" fmla="*/ 1210598 h 2997914"/>
              <a:gd name="connsiteX41-3259" fmla="*/ 775852 w 2733616"/>
              <a:gd name="connsiteY41-3260" fmla="*/ 850380 h 2997914"/>
              <a:gd name="connsiteX42-3261" fmla="*/ 761998 w 2733616"/>
              <a:gd name="connsiteY42-3262" fmla="*/ 1030489 h 2997914"/>
              <a:gd name="connsiteX43-3263" fmla="*/ 858980 w 2733616"/>
              <a:gd name="connsiteY43-3264" fmla="*/ 1252162 h 2997914"/>
              <a:gd name="connsiteX44-3265" fmla="*/ 1011380 w 2733616"/>
              <a:gd name="connsiteY44-3266" fmla="*/ 1612380 h 2997914"/>
              <a:gd name="connsiteX45-3267" fmla="*/ 706582 w 2733616"/>
              <a:gd name="connsiteY45-3268" fmla="*/ 2235836 h 2997914"/>
              <a:gd name="connsiteX46" fmla="*/ 0 w 2733616"/>
              <a:gd name="connsiteY46" fmla="*/ 2997835 h 2997914"/>
              <a:gd name="connsiteX0-3269" fmla="*/ 2313710 w 2733616"/>
              <a:gd name="connsiteY0-3270" fmla="*/ 1653944 h 2997914"/>
              <a:gd name="connsiteX1-3271" fmla="*/ 2161310 w 2733616"/>
              <a:gd name="connsiteY1-3272" fmla="*/ 1695508 h 2997914"/>
              <a:gd name="connsiteX2-3273" fmla="*/ 2078182 w 2733616"/>
              <a:gd name="connsiteY2-3274" fmla="*/ 1723217 h 2997914"/>
              <a:gd name="connsiteX3-3275" fmla="*/ 1717964 w 2733616"/>
              <a:gd name="connsiteY3-3276" fmla="*/ 1709362 h 2997914"/>
              <a:gd name="connsiteX4-3277" fmla="*/ 1537855 w 2733616"/>
              <a:gd name="connsiteY4-3278" fmla="*/ 1681653 h 2997914"/>
              <a:gd name="connsiteX5-3279" fmla="*/ 1496291 w 2733616"/>
              <a:gd name="connsiteY5-3280" fmla="*/ 1653944 h 2997914"/>
              <a:gd name="connsiteX6-3281" fmla="*/ 1122219 w 2733616"/>
              <a:gd name="connsiteY6-3282" fmla="*/ 1099762 h 2997914"/>
              <a:gd name="connsiteX7-3283" fmla="*/ 1454728 w 2733616"/>
              <a:gd name="connsiteY7-3284" fmla="*/ 891944 h 2997914"/>
              <a:gd name="connsiteX8-3285" fmla="*/ 1316182 w 2733616"/>
              <a:gd name="connsiteY8-3286" fmla="*/ 794962 h 2997914"/>
              <a:gd name="connsiteX9-3287" fmla="*/ 1454728 w 2733616"/>
              <a:gd name="connsiteY9-3288" fmla="*/ 725690 h 2997914"/>
              <a:gd name="connsiteX10-3289" fmla="*/ 1496290 w 2733616"/>
              <a:gd name="connsiteY10-3290" fmla="*/ 573289 h 2997914"/>
              <a:gd name="connsiteX11-3291" fmla="*/ 1343891 w 2733616"/>
              <a:gd name="connsiteY11-3292" fmla="*/ 157653 h 2997914"/>
              <a:gd name="connsiteX12-3293" fmla="*/ 1011382 w 2733616"/>
              <a:gd name="connsiteY12-3294" fmla="*/ 490162 h 2997914"/>
              <a:gd name="connsiteX13-3295" fmla="*/ 845128 w 2733616"/>
              <a:gd name="connsiteY13-3296" fmla="*/ 573289 h 2997914"/>
              <a:gd name="connsiteX14-3297" fmla="*/ 983673 w 2733616"/>
              <a:gd name="connsiteY14-3298" fmla="*/ 850380 h 2997914"/>
              <a:gd name="connsiteX15-3299" fmla="*/ 1108364 w 2733616"/>
              <a:gd name="connsiteY15-3300" fmla="*/ 1210598 h 2997914"/>
              <a:gd name="connsiteX16-3301" fmla="*/ 1191491 w 2733616"/>
              <a:gd name="connsiteY16-3302" fmla="*/ 1529252 h 2997914"/>
              <a:gd name="connsiteX17-3303" fmla="*/ 1648690 w 2733616"/>
              <a:gd name="connsiteY17-3304" fmla="*/ 1834052 h 2997914"/>
              <a:gd name="connsiteX18-3305" fmla="*/ 1773381 w 2733616"/>
              <a:gd name="connsiteY18-3306" fmla="*/ 1792489 h 2997914"/>
              <a:gd name="connsiteX19-3307" fmla="*/ 2313709 w 2733616"/>
              <a:gd name="connsiteY19-3308" fmla="*/ 1764780 h 2997914"/>
              <a:gd name="connsiteX20-3309" fmla="*/ 2341418 w 2733616"/>
              <a:gd name="connsiteY20-3310" fmla="*/ 2028016 h 2997914"/>
              <a:gd name="connsiteX21-3311" fmla="*/ 1634836 w 2733616"/>
              <a:gd name="connsiteY21-3312" fmla="*/ 2194271 h 2997914"/>
              <a:gd name="connsiteX22-3313" fmla="*/ 2452254 w 2733616"/>
              <a:gd name="connsiteY22-3314" fmla="*/ 1972598 h 2997914"/>
              <a:gd name="connsiteX23-3315" fmla="*/ 2729347 w 2733616"/>
              <a:gd name="connsiteY23-3316" fmla="*/ 1737071 h 2997914"/>
              <a:gd name="connsiteX24-3317" fmla="*/ 2563090 w 2733616"/>
              <a:gd name="connsiteY24-3318" fmla="*/ 1543107 h 2997914"/>
              <a:gd name="connsiteX25-3319" fmla="*/ 2244436 w 2733616"/>
              <a:gd name="connsiteY25-3320" fmla="*/ 1764779 h 2997914"/>
              <a:gd name="connsiteX26-3321" fmla="*/ 1468582 w 2733616"/>
              <a:gd name="connsiteY26-3322" fmla="*/ 1764780 h 2997914"/>
              <a:gd name="connsiteX27-3323" fmla="*/ 1149928 w 2733616"/>
              <a:gd name="connsiteY27-3324" fmla="*/ 1515398 h 2997914"/>
              <a:gd name="connsiteX28-3325" fmla="*/ 1108364 w 2733616"/>
              <a:gd name="connsiteY28-3326" fmla="*/ 1113616 h 2997914"/>
              <a:gd name="connsiteX29-3327" fmla="*/ 1025237 w 2733616"/>
              <a:gd name="connsiteY29-3328" fmla="*/ 933507 h 2997914"/>
              <a:gd name="connsiteX30-3329" fmla="*/ 845128 w 2733616"/>
              <a:gd name="connsiteY30-3330" fmla="*/ 600998 h 2997914"/>
              <a:gd name="connsiteX31-3331" fmla="*/ 900546 w 2733616"/>
              <a:gd name="connsiteY31-3332" fmla="*/ 545580 h 2997914"/>
              <a:gd name="connsiteX32-3333" fmla="*/ 1080655 w 2733616"/>
              <a:gd name="connsiteY32-3334" fmla="*/ 407035 h 2997914"/>
              <a:gd name="connsiteX33-3335" fmla="*/ 1343892 w 2733616"/>
              <a:gd name="connsiteY33-3336" fmla="*/ 116090 h 2997914"/>
              <a:gd name="connsiteX34-3337" fmla="*/ 1011382 w 2733616"/>
              <a:gd name="connsiteY34-3338" fmla="*/ 5252 h 2997914"/>
              <a:gd name="connsiteX35-3339" fmla="*/ 484910 w 2733616"/>
              <a:gd name="connsiteY35-3340" fmla="*/ 268490 h 2997914"/>
              <a:gd name="connsiteX36-3341" fmla="*/ 387925 w 2733616"/>
              <a:gd name="connsiteY36-3342" fmla="*/ 947362 h 2997914"/>
              <a:gd name="connsiteX37-3343" fmla="*/ 277089 w 2733616"/>
              <a:gd name="connsiteY37-3344" fmla="*/ 1501544 h 2997914"/>
              <a:gd name="connsiteX38-3345" fmla="*/ 512616 w 2733616"/>
              <a:gd name="connsiteY38-3346" fmla="*/ 1750926 h 2997914"/>
              <a:gd name="connsiteX39-3347" fmla="*/ 568034 w 2733616"/>
              <a:gd name="connsiteY39-3348" fmla="*/ 1529253 h 2997914"/>
              <a:gd name="connsiteX40-3349" fmla="*/ 720434 w 2733616"/>
              <a:gd name="connsiteY40-3350" fmla="*/ 1210598 h 2997914"/>
              <a:gd name="connsiteX41-3351" fmla="*/ 775852 w 2733616"/>
              <a:gd name="connsiteY41-3352" fmla="*/ 850380 h 2997914"/>
              <a:gd name="connsiteX42-3353" fmla="*/ 761998 w 2733616"/>
              <a:gd name="connsiteY42-3354" fmla="*/ 1030489 h 2997914"/>
              <a:gd name="connsiteX43-3355" fmla="*/ 858980 w 2733616"/>
              <a:gd name="connsiteY43-3356" fmla="*/ 1252162 h 2997914"/>
              <a:gd name="connsiteX44-3357" fmla="*/ 1122216 w 2733616"/>
              <a:gd name="connsiteY44-3358" fmla="*/ 1390707 h 2997914"/>
              <a:gd name="connsiteX45-3359" fmla="*/ 1011380 w 2733616"/>
              <a:gd name="connsiteY45-3360" fmla="*/ 1612380 h 2997914"/>
              <a:gd name="connsiteX46-3361" fmla="*/ 706582 w 2733616"/>
              <a:gd name="connsiteY46-3362" fmla="*/ 2235836 h 2997914"/>
              <a:gd name="connsiteX47" fmla="*/ 0 w 2733616"/>
              <a:gd name="connsiteY47" fmla="*/ 2997835 h 2997914"/>
              <a:gd name="connsiteX0-3363" fmla="*/ 2313710 w 2733616"/>
              <a:gd name="connsiteY0-3364" fmla="*/ 1653944 h 2997914"/>
              <a:gd name="connsiteX1-3365" fmla="*/ 2161310 w 2733616"/>
              <a:gd name="connsiteY1-3366" fmla="*/ 1695508 h 2997914"/>
              <a:gd name="connsiteX2-3367" fmla="*/ 2078182 w 2733616"/>
              <a:gd name="connsiteY2-3368" fmla="*/ 1723217 h 2997914"/>
              <a:gd name="connsiteX3-3369" fmla="*/ 1717964 w 2733616"/>
              <a:gd name="connsiteY3-3370" fmla="*/ 1709362 h 2997914"/>
              <a:gd name="connsiteX4-3371" fmla="*/ 1537855 w 2733616"/>
              <a:gd name="connsiteY4-3372" fmla="*/ 1681653 h 2997914"/>
              <a:gd name="connsiteX5-3373" fmla="*/ 1496291 w 2733616"/>
              <a:gd name="connsiteY5-3374" fmla="*/ 1653944 h 2997914"/>
              <a:gd name="connsiteX6-3375" fmla="*/ 1122219 w 2733616"/>
              <a:gd name="connsiteY6-3376" fmla="*/ 1099762 h 2997914"/>
              <a:gd name="connsiteX7-3377" fmla="*/ 1454728 w 2733616"/>
              <a:gd name="connsiteY7-3378" fmla="*/ 891944 h 2997914"/>
              <a:gd name="connsiteX8-3379" fmla="*/ 1316182 w 2733616"/>
              <a:gd name="connsiteY8-3380" fmla="*/ 794962 h 2997914"/>
              <a:gd name="connsiteX9-3381" fmla="*/ 1454728 w 2733616"/>
              <a:gd name="connsiteY9-3382" fmla="*/ 725690 h 2997914"/>
              <a:gd name="connsiteX10-3383" fmla="*/ 1496290 w 2733616"/>
              <a:gd name="connsiteY10-3384" fmla="*/ 573289 h 2997914"/>
              <a:gd name="connsiteX11-3385" fmla="*/ 1343891 w 2733616"/>
              <a:gd name="connsiteY11-3386" fmla="*/ 157653 h 2997914"/>
              <a:gd name="connsiteX12-3387" fmla="*/ 1011382 w 2733616"/>
              <a:gd name="connsiteY12-3388" fmla="*/ 490162 h 2997914"/>
              <a:gd name="connsiteX13-3389" fmla="*/ 845128 w 2733616"/>
              <a:gd name="connsiteY13-3390" fmla="*/ 573289 h 2997914"/>
              <a:gd name="connsiteX14-3391" fmla="*/ 983673 w 2733616"/>
              <a:gd name="connsiteY14-3392" fmla="*/ 850380 h 2997914"/>
              <a:gd name="connsiteX15-3393" fmla="*/ 1108364 w 2733616"/>
              <a:gd name="connsiteY15-3394" fmla="*/ 1210598 h 2997914"/>
              <a:gd name="connsiteX16-3395" fmla="*/ 1191491 w 2733616"/>
              <a:gd name="connsiteY16-3396" fmla="*/ 1529252 h 2997914"/>
              <a:gd name="connsiteX17-3397" fmla="*/ 1648690 w 2733616"/>
              <a:gd name="connsiteY17-3398" fmla="*/ 1834052 h 2997914"/>
              <a:gd name="connsiteX18-3399" fmla="*/ 1773381 w 2733616"/>
              <a:gd name="connsiteY18-3400" fmla="*/ 1792489 h 2997914"/>
              <a:gd name="connsiteX19-3401" fmla="*/ 2313709 w 2733616"/>
              <a:gd name="connsiteY19-3402" fmla="*/ 1764780 h 2997914"/>
              <a:gd name="connsiteX20-3403" fmla="*/ 2341418 w 2733616"/>
              <a:gd name="connsiteY20-3404" fmla="*/ 2028016 h 2997914"/>
              <a:gd name="connsiteX21-3405" fmla="*/ 1634836 w 2733616"/>
              <a:gd name="connsiteY21-3406" fmla="*/ 2194271 h 2997914"/>
              <a:gd name="connsiteX22-3407" fmla="*/ 2452254 w 2733616"/>
              <a:gd name="connsiteY22-3408" fmla="*/ 1972598 h 2997914"/>
              <a:gd name="connsiteX23-3409" fmla="*/ 2729347 w 2733616"/>
              <a:gd name="connsiteY23-3410" fmla="*/ 1737071 h 2997914"/>
              <a:gd name="connsiteX24-3411" fmla="*/ 2563090 w 2733616"/>
              <a:gd name="connsiteY24-3412" fmla="*/ 1543107 h 2997914"/>
              <a:gd name="connsiteX25-3413" fmla="*/ 2244436 w 2733616"/>
              <a:gd name="connsiteY25-3414" fmla="*/ 1764779 h 2997914"/>
              <a:gd name="connsiteX26-3415" fmla="*/ 1468582 w 2733616"/>
              <a:gd name="connsiteY26-3416" fmla="*/ 1764780 h 2997914"/>
              <a:gd name="connsiteX27-3417" fmla="*/ 1149928 w 2733616"/>
              <a:gd name="connsiteY27-3418" fmla="*/ 1515398 h 2997914"/>
              <a:gd name="connsiteX28-3419" fmla="*/ 1108364 w 2733616"/>
              <a:gd name="connsiteY28-3420" fmla="*/ 1113616 h 2997914"/>
              <a:gd name="connsiteX29-3421" fmla="*/ 1025237 w 2733616"/>
              <a:gd name="connsiteY29-3422" fmla="*/ 933507 h 2997914"/>
              <a:gd name="connsiteX30-3423" fmla="*/ 845128 w 2733616"/>
              <a:gd name="connsiteY30-3424" fmla="*/ 600998 h 2997914"/>
              <a:gd name="connsiteX31-3425" fmla="*/ 900546 w 2733616"/>
              <a:gd name="connsiteY31-3426" fmla="*/ 545580 h 2997914"/>
              <a:gd name="connsiteX32-3427" fmla="*/ 1080655 w 2733616"/>
              <a:gd name="connsiteY32-3428" fmla="*/ 407035 h 2997914"/>
              <a:gd name="connsiteX33-3429" fmla="*/ 1343892 w 2733616"/>
              <a:gd name="connsiteY33-3430" fmla="*/ 116090 h 2997914"/>
              <a:gd name="connsiteX34-3431" fmla="*/ 1011382 w 2733616"/>
              <a:gd name="connsiteY34-3432" fmla="*/ 5252 h 2997914"/>
              <a:gd name="connsiteX35-3433" fmla="*/ 484910 w 2733616"/>
              <a:gd name="connsiteY35-3434" fmla="*/ 268490 h 2997914"/>
              <a:gd name="connsiteX36-3435" fmla="*/ 387925 w 2733616"/>
              <a:gd name="connsiteY36-3436" fmla="*/ 947362 h 2997914"/>
              <a:gd name="connsiteX37-3437" fmla="*/ 277089 w 2733616"/>
              <a:gd name="connsiteY37-3438" fmla="*/ 1501544 h 2997914"/>
              <a:gd name="connsiteX38-3439" fmla="*/ 512616 w 2733616"/>
              <a:gd name="connsiteY38-3440" fmla="*/ 1750926 h 2997914"/>
              <a:gd name="connsiteX39-3441" fmla="*/ 568034 w 2733616"/>
              <a:gd name="connsiteY39-3442" fmla="*/ 1529253 h 2997914"/>
              <a:gd name="connsiteX40-3443" fmla="*/ 720434 w 2733616"/>
              <a:gd name="connsiteY40-3444" fmla="*/ 1210598 h 2997914"/>
              <a:gd name="connsiteX41-3445" fmla="*/ 775852 w 2733616"/>
              <a:gd name="connsiteY41-3446" fmla="*/ 850380 h 2997914"/>
              <a:gd name="connsiteX42-3447" fmla="*/ 761998 w 2733616"/>
              <a:gd name="connsiteY42-3448" fmla="*/ 1030489 h 2997914"/>
              <a:gd name="connsiteX43-3449" fmla="*/ 858980 w 2733616"/>
              <a:gd name="connsiteY43-3450" fmla="*/ 1252162 h 2997914"/>
              <a:gd name="connsiteX44-3451" fmla="*/ 900543 w 2733616"/>
              <a:gd name="connsiteY44-3452" fmla="*/ 1210598 h 2997914"/>
              <a:gd name="connsiteX45-3453" fmla="*/ 1122216 w 2733616"/>
              <a:gd name="connsiteY45-3454" fmla="*/ 1390707 h 2997914"/>
              <a:gd name="connsiteX46-3455" fmla="*/ 1011380 w 2733616"/>
              <a:gd name="connsiteY46-3456" fmla="*/ 1612380 h 2997914"/>
              <a:gd name="connsiteX47-3457" fmla="*/ 706582 w 2733616"/>
              <a:gd name="connsiteY47-3458" fmla="*/ 2235836 h 2997914"/>
              <a:gd name="connsiteX48" fmla="*/ 0 w 2733616"/>
              <a:gd name="connsiteY48" fmla="*/ 2997835 h 2997914"/>
              <a:gd name="connsiteX0-3459" fmla="*/ 2313710 w 2733616"/>
              <a:gd name="connsiteY0-3460" fmla="*/ 1653944 h 2997914"/>
              <a:gd name="connsiteX1-3461" fmla="*/ 2161310 w 2733616"/>
              <a:gd name="connsiteY1-3462" fmla="*/ 1695508 h 2997914"/>
              <a:gd name="connsiteX2-3463" fmla="*/ 2078182 w 2733616"/>
              <a:gd name="connsiteY2-3464" fmla="*/ 1723217 h 2997914"/>
              <a:gd name="connsiteX3-3465" fmla="*/ 1717964 w 2733616"/>
              <a:gd name="connsiteY3-3466" fmla="*/ 1709362 h 2997914"/>
              <a:gd name="connsiteX4-3467" fmla="*/ 1537855 w 2733616"/>
              <a:gd name="connsiteY4-3468" fmla="*/ 1681653 h 2997914"/>
              <a:gd name="connsiteX5-3469" fmla="*/ 1496291 w 2733616"/>
              <a:gd name="connsiteY5-3470" fmla="*/ 1653944 h 2997914"/>
              <a:gd name="connsiteX6-3471" fmla="*/ 1122219 w 2733616"/>
              <a:gd name="connsiteY6-3472" fmla="*/ 1099762 h 2997914"/>
              <a:gd name="connsiteX7-3473" fmla="*/ 1454728 w 2733616"/>
              <a:gd name="connsiteY7-3474" fmla="*/ 891944 h 2997914"/>
              <a:gd name="connsiteX8-3475" fmla="*/ 1316182 w 2733616"/>
              <a:gd name="connsiteY8-3476" fmla="*/ 794962 h 2997914"/>
              <a:gd name="connsiteX9-3477" fmla="*/ 1454728 w 2733616"/>
              <a:gd name="connsiteY9-3478" fmla="*/ 725690 h 2997914"/>
              <a:gd name="connsiteX10-3479" fmla="*/ 1496290 w 2733616"/>
              <a:gd name="connsiteY10-3480" fmla="*/ 573289 h 2997914"/>
              <a:gd name="connsiteX11-3481" fmla="*/ 1343891 w 2733616"/>
              <a:gd name="connsiteY11-3482" fmla="*/ 157653 h 2997914"/>
              <a:gd name="connsiteX12-3483" fmla="*/ 1011382 w 2733616"/>
              <a:gd name="connsiteY12-3484" fmla="*/ 490162 h 2997914"/>
              <a:gd name="connsiteX13-3485" fmla="*/ 845128 w 2733616"/>
              <a:gd name="connsiteY13-3486" fmla="*/ 573289 h 2997914"/>
              <a:gd name="connsiteX14-3487" fmla="*/ 983673 w 2733616"/>
              <a:gd name="connsiteY14-3488" fmla="*/ 850380 h 2997914"/>
              <a:gd name="connsiteX15-3489" fmla="*/ 1108364 w 2733616"/>
              <a:gd name="connsiteY15-3490" fmla="*/ 1210598 h 2997914"/>
              <a:gd name="connsiteX16-3491" fmla="*/ 1191491 w 2733616"/>
              <a:gd name="connsiteY16-3492" fmla="*/ 1529252 h 2997914"/>
              <a:gd name="connsiteX17-3493" fmla="*/ 1648690 w 2733616"/>
              <a:gd name="connsiteY17-3494" fmla="*/ 1834052 h 2997914"/>
              <a:gd name="connsiteX18-3495" fmla="*/ 1773381 w 2733616"/>
              <a:gd name="connsiteY18-3496" fmla="*/ 1792489 h 2997914"/>
              <a:gd name="connsiteX19-3497" fmla="*/ 2313709 w 2733616"/>
              <a:gd name="connsiteY19-3498" fmla="*/ 1764780 h 2997914"/>
              <a:gd name="connsiteX20-3499" fmla="*/ 2341418 w 2733616"/>
              <a:gd name="connsiteY20-3500" fmla="*/ 2028016 h 2997914"/>
              <a:gd name="connsiteX21-3501" fmla="*/ 1634836 w 2733616"/>
              <a:gd name="connsiteY21-3502" fmla="*/ 2194271 h 2997914"/>
              <a:gd name="connsiteX22-3503" fmla="*/ 2452254 w 2733616"/>
              <a:gd name="connsiteY22-3504" fmla="*/ 1972598 h 2997914"/>
              <a:gd name="connsiteX23-3505" fmla="*/ 2729347 w 2733616"/>
              <a:gd name="connsiteY23-3506" fmla="*/ 1737071 h 2997914"/>
              <a:gd name="connsiteX24-3507" fmla="*/ 2563090 w 2733616"/>
              <a:gd name="connsiteY24-3508" fmla="*/ 1543107 h 2997914"/>
              <a:gd name="connsiteX25-3509" fmla="*/ 2244436 w 2733616"/>
              <a:gd name="connsiteY25-3510" fmla="*/ 1764779 h 2997914"/>
              <a:gd name="connsiteX26-3511" fmla="*/ 1468582 w 2733616"/>
              <a:gd name="connsiteY26-3512" fmla="*/ 1764780 h 2997914"/>
              <a:gd name="connsiteX27-3513" fmla="*/ 1149928 w 2733616"/>
              <a:gd name="connsiteY27-3514" fmla="*/ 1515398 h 2997914"/>
              <a:gd name="connsiteX28-3515" fmla="*/ 1108364 w 2733616"/>
              <a:gd name="connsiteY28-3516" fmla="*/ 1113616 h 2997914"/>
              <a:gd name="connsiteX29-3517" fmla="*/ 1025237 w 2733616"/>
              <a:gd name="connsiteY29-3518" fmla="*/ 933507 h 2997914"/>
              <a:gd name="connsiteX30-3519" fmla="*/ 845128 w 2733616"/>
              <a:gd name="connsiteY30-3520" fmla="*/ 600998 h 2997914"/>
              <a:gd name="connsiteX31-3521" fmla="*/ 900546 w 2733616"/>
              <a:gd name="connsiteY31-3522" fmla="*/ 545580 h 2997914"/>
              <a:gd name="connsiteX32-3523" fmla="*/ 1080655 w 2733616"/>
              <a:gd name="connsiteY32-3524" fmla="*/ 407035 h 2997914"/>
              <a:gd name="connsiteX33-3525" fmla="*/ 1343892 w 2733616"/>
              <a:gd name="connsiteY33-3526" fmla="*/ 116090 h 2997914"/>
              <a:gd name="connsiteX34-3527" fmla="*/ 1011382 w 2733616"/>
              <a:gd name="connsiteY34-3528" fmla="*/ 5252 h 2997914"/>
              <a:gd name="connsiteX35-3529" fmla="*/ 484910 w 2733616"/>
              <a:gd name="connsiteY35-3530" fmla="*/ 268490 h 2997914"/>
              <a:gd name="connsiteX36-3531" fmla="*/ 387925 w 2733616"/>
              <a:gd name="connsiteY36-3532" fmla="*/ 947362 h 2997914"/>
              <a:gd name="connsiteX37-3533" fmla="*/ 277089 w 2733616"/>
              <a:gd name="connsiteY37-3534" fmla="*/ 1501544 h 2997914"/>
              <a:gd name="connsiteX38-3535" fmla="*/ 512616 w 2733616"/>
              <a:gd name="connsiteY38-3536" fmla="*/ 1750926 h 2997914"/>
              <a:gd name="connsiteX39-3537" fmla="*/ 568034 w 2733616"/>
              <a:gd name="connsiteY39-3538" fmla="*/ 1529253 h 2997914"/>
              <a:gd name="connsiteX40-3539" fmla="*/ 720434 w 2733616"/>
              <a:gd name="connsiteY40-3540" fmla="*/ 1210598 h 2997914"/>
              <a:gd name="connsiteX41-3541" fmla="*/ 775852 w 2733616"/>
              <a:gd name="connsiteY41-3542" fmla="*/ 850380 h 2997914"/>
              <a:gd name="connsiteX42-3543" fmla="*/ 761998 w 2733616"/>
              <a:gd name="connsiteY42-3544" fmla="*/ 1030489 h 2997914"/>
              <a:gd name="connsiteX43-3545" fmla="*/ 858980 w 2733616"/>
              <a:gd name="connsiteY43-3546" fmla="*/ 1252162 h 2997914"/>
              <a:gd name="connsiteX44-3547" fmla="*/ 900543 w 2733616"/>
              <a:gd name="connsiteY44-3548" fmla="*/ 1210598 h 2997914"/>
              <a:gd name="connsiteX45-3549" fmla="*/ 1122216 w 2733616"/>
              <a:gd name="connsiteY45-3550" fmla="*/ 1390707 h 2997914"/>
              <a:gd name="connsiteX46-3551" fmla="*/ 748143 w 2733616"/>
              <a:gd name="connsiteY46-3552" fmla="*/ 1113616 h 2997914"/>
              <a:gd name="connsiteX47-3553" fmla="*/ 706582 w 2733616"/>
              <a:gd name="connsiteY47-3554" fmla="*/ 2235836 h 2997914"/>
              <a:gd name="connsiteX48-3555" fmla="*/ 0 w 2733616"/>
              <a:gd name="connsiteY48-3556" fmla="*/ 2997835 h 2997914"/>
              <a:gd name="connsiteX0-3557" fmla="*/ 2313710 w 2733616"/>
              <a:gd name="connsiteY0-3558" fmla="*/ 1653944 h 2997914"/>
              <a:gd name="connsiteX1-3559" fmla="*/ 2161310 w 2733616"/>
              <a:gd name="connsiteY1-3560" fmla="*/ 1695508 h 2997914"/>
              <a:gd name="connsiteX2-3561" fmla="*/ 2078182 w 2733616"/>
              <a:gd name="connsiteY2-3562" fmla="*/ 1723217 h 2997914"/>
              <a:gd name="connsiteX3-3563" fmla="*/ 1717964 w 2733616"/>
              <a:gd name="connsiteY3-3564" fmla="*/ 1709362 h 2997914"/>
              <a:gd name="connsiteX4-3565" fmla="*/ 1537855 w 2733616"/>
              <a:gd name="connsiteY4-3566" fmla="*/ 1681653 h 2997914"/>
              <a:gd name="connsiteX5-3567" fmla="*/ 1496291 w 2733616"/>
              <a:gd name="connsiteY5-3568" fmla="*/ 1653944 h 2997914"/>
              <a:gd name="connsiteX6-3569" fmla="*/ 1122219 w 2733616"/>
              <a:gd name="connsiteY6-3570" fmla="*/ 1099762 h 2997914"/>
              <a:gd name="connsiteX7-3571" fmla="*/ 1454728 w 2733616"/>
              <a:gd name="connsiteY7-3572" fmla="*/ 891944 h 2997914"/>
              <a:gd name="connsiteX8-3573" fmla="*/ 1316182 w 2733616"/>
              <a:gd name="connsiteY8-3574" fmla="*/ 794962 h 2997914"/>
              <a:gd name="connsiteX9-3575" fmla="*/ 1454728 w 2733616"/>
              <a:gd name="connsiteY9-3576" fmla="*/ 725690 h 2997914"/>
              <a:gd name="connsiteX10-3577" fmla="*/ 1496290 w 2733616"/>
              <a:gd name="connsiteY10-3578" fmla="*/ 573289 h 2997914"/>
              <a:gd name="connsiteX11-3579" fmla="*/ 1343891 w 2733616"/>
              <a:gd name="connsiteY11-3580" fmla="*/ 157653 h 2997914"/>
              <a:gd name="connsiteX12-3581" fmla="*/ 1011382 w 2733616"/>
              <a:gd name="connsiteY12-3582" fmla="*/ 490162 h 2997914"/>
              <a:gd name="connsiteX13-3583" fmla="*/ 845128 w 2733616"/>
              <a:gd name="connsiteY13-3584" fmla="*/ 573289 h 2997914"/>
              <a:gd name="connsiteX14-3585" fmla="*/ 983673 w 2733616"/>
              <a:gd name="connsiteY14-3586" fmla="*/ 850380 h 2997914"/>
              <a:gd name="connsiteX15-3587" fmla="*/ 1108364 w 2733616"/>
              <a:gd name="connsiteY15-3588" fmla="*/ 1210598 h 2997914"/>
              <a:gd name="connsiteX16-3589" fmla="*/ 1191491 w 2733616"/>
              <a:gd name="connsiteY16-3590" fmla="*/ 1529252 h 2997914"/>
              <a:gd name="connsiteX17-3591" fmla="*/ 1648690 w 2733616"/>
              <a:gd name="connsiteY17-3592" fmla="*/ 1834052 h 2997914"/>
              <a:gd name="connsiteX18-3593" fmla="*/ 1773381 w 2733616"/>
              <a:gd name="connsiteY18-3594" fmla="*/ 1792489 h 2997914"/>
              <a:gd name="connsiteX19-3595" fmla="*/ 2313709 w 2733616"/>
              <a:gd name="connsiteY19-3596" fmla="*/ 1764780 h 2997914"/>
              <a:gd name="connsiteX20-3597" fmla="*/ 2341418 w 2733616"/>
              <a:gd name="connsiteY20-3598" fmla="*/ 2028016 h 2997914"/>
              <a:gd name="connsiteX21-3599" fmla="*/ 1634836 w 2733616"/>
              <a:gd name="connsiteY21-3600" fmla="*/ 2194271 h 2997914"/>
              <a:gd name="connsiteX22-3601" fmla="*/ 2452254 w 2733616"/>
              <a:gd name="connsiteY22-3602" fmla="*/ 1972598 h 2997914"/>
              <a:gd name="connsiteX23-3603" fmla="*/ 2729347 w 2733616"/>
              <a:gd name="connsiteY23-3604" fmla="*/ 1737071 h 2997914"/>
              <a:gd name="connsiteX24-3605" fmla="*/ 2563090 w 2733616"/>
              <a:gd name="connsiteY24-3606" fmla="*/ 1543107 h 2997914"/>
              <a:gd name="connsiteX25-3607" fmla="*/ 2244436 w 2733616"/>
              <a:gd name="connsiteY25-3608" fmla="*/ 1764779 h 2997914"/>
              <a:gd name="connsiteX26-3609" fmla="*/ 1468582 w 2733616"/>
              <a:gd name="connsiteY26-3610" fmla="*/ 1764780 h 2997914"/>
              <a:gd name="connsiteX27-3611" fmla="*/ 1149928 w 2733616"/>
              <a:gd name="connsiteY27-3612" fmla="*/ 1515398 h 2997914"/>
              <a:gd name="connsiteX28-3613" fmla="*/ 1108364 w 2733616"/>
              <a:gd name="connsiteY28-3614" fmla="*/ 1113616 h 2997914"/>
              <a:gd name="connsiteX29-3615" fmla="*/ 1025237 w 2733616"/>
              <a:gd name="connsiteY29-3616" fmla="*/ 933507 h 2997914"/>
              <a:gd name="connsiteX30-3617" fmla="*/ 845128 w 2733616"/>
              <a:gd name="connsiteY30-3618" fmla="*/ 600998 h 2997914"/>
              <a:gd name="connsiteX31-3619" fmla="*/ 900546 w 2733616"/>
              <a:gd name="connsiteY31-3620" fmla="*/ 545580 h 2997914"/>
              <a:gd name="connsiteX32-3621" fmla="*/ 1080655 w 2733616"/>
              <a:gd name="connsiteY32-3622" fmla="*/ 407035 h 2997914"/>
              <a:gd name="connsiteX33-3623" fmla="*/ 1343892 w 2733616"/>
              <a:gd name="connsiteY33-3624" fmla="*/ 116090 h 2997914"/>
              <a:gd name="connsiteX34-3625" fmla="*/ 1011382 w 2733616"/>
              <a:gd name="connsiteY34-3626" fmla="*/ 5252 h 2997914"/>
              <a:gd name="connsiteX35-3627" fmla="*/ 484910 w 2733616"/>
              <a:gd name="connsiteY35-3628" fmla="*/ 268490 h 2997914"/>
              <a:gd name="connsiteX36-3629" fmla="*/ 387925 w 2733616"/>
              <a:gd name="connsiteY36-3630" fmla="*/ 947362 h 2997914"/>
              <a:gd name="connsiteX37-3631" fmla="*/ 277089 w 2733616"/>
              <a:gd name="connsiteY37-3632" fmla="*/ 1501544 h 2997914"/>
              <a:gd name="connsiteX38-3633" fmla="*/ 512616 w 2733616"/>
              <a:gd name="connsiteY38-3634" fmla="*/ 1750926 h 2997914"/>
              <a:gd name="connsiteX39-3635" fmla="*/ 568034 w 2733616"/>
              <a:gd name="connsiteY39-3636" fmla="*/ 1529253 h 2997914"/>
              <a:gd name="connsiteX40-3637" fmla="*/ 720434 w 2733616"/>
              <a:gd name="connsiteY40-3638" fmla="*/ 1210598 h 2997914"/>
              <a:gd name="connsiteX41-3639" fmla="*/ 775852 w 2733616"/>
              <a:gd name="connsiteY41-3640" fmla="*/ 850380 h 2997914"/>
              <a:gd name="connsiteX42-3641" fmla="*/ 761998 w 2733616"/>
              <a:gd name="connsiteY42-3642" fmla="*/ 1030489 h 2997914"/>
              <a:gd name="connsiteX43-3643" fmla="*/ 858980 w 2733616"/>
              <a:gd name="connsiteY43-3644" fmla="*/ 1252162 h 2997914"/>
              <a:gd name="connsiteX44-3645" fmla="*/ 900543 w 2733616"/>
              <a:gd name="connsiteY44-3646" fmla="*/ 1210598 h 2997914"/>
              <a:gd name="connsiteX45-3647" fmla="*/ 1122216 w 2733616"/>
              <a:gd name="connsiteY45-3648" fmla="*/ 1390707 h 2997914"/>
              <a:gd name="connsiteX46-3649" fmla="*/ 748143 w 2733616"/>
              <a:gd name="connsiteY46-3650" fmla="*/ 1113616 h 2997914"/>
              <a:gd name="connsiteX47-3651" fmla="*/ 581889 w 2733616"/>
              <a:gd name="connsiteY47-3652" fmla="*/ 1570817 h 2997914"/>
              <a:gd name="connsiteX48-3653" fmla="*/ 706582 w 2733616"/>
              <a:gd name="connsiteY48-3654" fmla="*/ 2235836 h 2997914"/>
              <a:gd name="connsiteX49" fmla="*/ 0 w 2733616"/>
              <a:gd name="connsiteY49" fmla="*/ 2997835 h 2997914"/>
              <a:gd name="connsiteX0-3655" fmla="*/ 2313710 w 2733616"/>
              <a:gd name="connsiteY0-3656" fmla="*/ 1653944 h 2997914"/>
              <a:gd name="connsiteX1-3657" fmla="*/ 2161310 w 2733616"/>
              <a:gd name="connsiteY1-3658" fmla="*/ 1695508 h 2997914"/>
              <a:gd name="connsiteX2-3659" fmla="*/ 2078182 w 2733616"/>
              <a:gd name="connsiteY2-3660" fmla="*/ 1723217 h 2997914"/>
              <a:gd name="connsiteX3-3661" fmla="*/ 1717964 w 2733616"/>
              <a:gd name="connsiteY3-3662" fmla="*/ 1709362 h 2997914"/>
              <a:gd name="connsiteX4-3663" fmla="*/ 1537855 w 2733616"/>
              <a:gd name="connsiteY4-3664" fmla="*/ 1681653 h 2997914"/>
              <a:gd name="connsiteX5-3665" fmla="*/ 1496291 w 2733616"/>
              <a:gd name="connsiteY5-3666" fmla="*/ 1653944 h 2997914"/>
              <a:gd name="connsiteX6-3667" fmla="*/ 1122219 w 2733616"/>
              <a:gd name="connsiteY6-3668" fmla="*/ 1099762 h 2997914"/>
              <a:gd name="connsiteX7-3669" fmla="*/ 1454728 w 2733616"/>
              <a:gd name="connsiteY7-3670" fmla="*/ 891944 h 2997914"/>
              <a:gd name="connsiteX8-3671" fmla="*/ 1316182 w 2733616"/>
              <a:gd name="connsiteY8-3672" fmla="*/ 794962 h 2997914"/>
              <a:gd name="connsiteX9-3673" fmla="*/ 1454728 w 2733616"/>
              <a:gd name="connsiteY9-3674" fmla="*/ 725690 h 2997914"/>
              <a:gd name="connsiteX10-3675" fmla="*/ 1496290 w 2733616"/>
              <a:gd name="connsiteY10-3676" fmla="*/ 573289 h 2997914"/>
              <a:gd name="connsiteX11-3677" fmla="*/ 1343891 w 2733616"/>
              <a:gd name="connsiteY11-3678" fmla="*/ 157653 h 2997914"/>
              <a:gd name="connsiteX12-3679" fmla="*/ 1011382 w 2733616"/>
              <a:gd name="connsiteY12-3680" fmla="*/ 490162 h 2997914"/>
              <a:gd name="connsiteX13-3681" fmla="*/ 845128 w 2733616"/>
              <a:gd name="connsiteY13-3682" fmla="*/ 573289 h 2997914"/>
              <a:gd name="connsiteX14-3683" fmla="*/ 983673 w 2733616"/>
              <a:gd name="connsiteY14-3684" fmla="*/ 850380 h 2997914"/>
              <a:gd name="connsiteX15-3685" fmla="*/ 1108364 w 2733616"/>
              <a:gd name="connsiteY15-3686" fmla="*/ 1210598 h 2997914"/>
              <a:gd name="connsiteX16-3687" fmla="*/ 1191491 w 2733616"/>
              <a:gd name="connsiteY16-3688" fmla="*/ 1529252 h 2997914"/>
              <a:gd name="connsiteX17-3689" fmla="*/ 1648690 w 2733616"/>
              <a:gd name="connsiteY17-3690" fmla="*/ 1834052 h 2997914"/>
              <a:gd name="connsiteX18-3691" fmla="*/ 1773381 w 2733616"/>
              <a:gd name="connsiteY18-3692" fmla="*/ 1792489 h 2997914"/>
              <a:gd name="connsiteX19-3693" fmla="*/ 2313709 w 2733616"/>
              <a:gd name="connsiteY19-3694" fmla="*/ 1764780 h 2997914"/>
              <a:gd name="connsiteX20-3695" fmla="*/ 2341418 w 2733616"/>
              <a:gd name="connsiteY20-3696" fmla="*/ 2028016 h 2997914"/>
              <a:gd name="connsiteX21-3697" fmla="*/ 1634836 w 2733616"/>
              <a:gd name="connsiteY21-3698" fmla="*/ 2194271 h 2997914"/>
              <a:gd name="connsiteX22-3699" fmla="*/ 2452254 w 2733616"/>
              <a:gd name="connsiteY22-3700" fmla="*/ 1972598 h 2997914"/>
              <a:gd name="connsiteX23-3701" fmla="*/ 2729347 w 2733616"/>
              <a:gd name="connsiteY23-3702" fmla="*/ 1737071 h 2997914"/>
              <a:gd name="connsiteX24-3703" fmla="*/ 2563090 w 2733616"/>
              <a:gd name="connsiteY24-3704" fmla="*/ 1543107 h 2997914"/>
              <a:gd name="connsiteX25-3705" fmla="*/ 2244436 w 2733616"/>
              <a:gd name="connsiteY25-3706" fmla="*/ 1764779 h 2997914"/>
              <a:gd name="connsiteX26-3707" fmla="*/ 1468582 w 2733616"/>
              <a:gd name="connsiteY26-3708" fmla="*/ 1764780 h 2997914"/>
              <a:gd name="connsiteX27-3709" fmla="*/ 1149928 w 2733616"/>
              <a:gd name="connsiteY27-3710" fmla="*/ 1515398 h 2997914"/>
              <a:gd name="connsiteX28-3711" fmla="*/ 1108364 w 2733616"/>
              <a:gd name="connsiteY28-3712" fmla="*/ 1113616 h 2997914"/>
              <a:gd name="connsiteX29-3713" fmla="*/ 1025237 w 2733616"/>
              <a:gd name="connsiteY29-3714" fmla="*/ 933507 h 2997914"/>
              <a:gd name="connsiteX30-3715" fmla="*/ 845128 w 2733616"/>
              <a:gd name="connsiteY30-3716" fmla="*/ 600998 h 2997914"/>
              <a:gd name="connsiteX31-3717" fmla="*/ 900546 w 2733616"/>
              <a:gd name="connsiteY31-3718" fmla="*/ 545580 h 2997914"/>
              <a:gd name="connsiteX32-3719" fmla="*/ 1080655 w 2733616"/>
              <a:gd name="connsiteY32-3720" fmla="*/ 407035 h 2997914"/>
              <a:gd name="connsiteX33-3721" fmla="*/ 1343892 w 2733616"/>
              <a:gd name="connsiteY33-3722" fmla="*/ 116090 h 2997914"/>
              <a:gd name="connsiteX34-3723" fmla="*/ 1011382 w 2733616"/>
              <a:gd name="connsiteY34-3724" fmla="*/ 5252 h 2997914"/>
              <a:gd name="connsiteX35-3725" fmla="*/ 484910 w 2733616"/>
              <a:gd name="connsiteY35-3726" fmla="*/ 268490 h 2997914"/>
              <a:gd name="connsiteX36-3727" fmla="*/ 387925 w 2733616"/>
              <a:gd name="connsiteY36-3728" fmla="*/ 947362 h 2997914"/>
              <a:gd name="connsiteX37-3729" fmla="*/ 277089 w 2733616"/>
              <a:gd name="connsiteY37-3730" fmla="*/ 1501544 h 2997914"/>
              <a:gd name="connsiteX38-3731" fmla="*/ 512616 w 2733616"/>
              <a:gd name="connsiteY38-3732" fmla="*/ 1750926 h 2997914"/>
              <a:gd name="connsiteX39-3733" fmla="*/ 568034 w 2733616"/>
              <a:gd name="connsiteY39-3734" fmla="*/ 1529253 h 2997914"/>
              <a:gd name="connsiteX40-3735" fmla="*/ 720434 w 2733616"/>
              <a:gd name="connsiteY40-3736" fmla="*/ 1210598 h 2997914"/>
              <a:gd name="connsiteX41-3737" fmla="*/ 775852 w 2733616"/>
              <a:gd name="connsiteY41-3738" fmla="*/ 850380 h 2997914"/>
              <a:gd name="connsiteX42-3739" fmla="*/ 761998 w 2733616"/>
              <a:gd name="connsiteY42-3740" fmla="*/ 1030489 h 2997914"/>
              <a:gd name="connsiteX43-3741" fmla="*/ 858980 w 2733616"/>
              <a:gd name="connsiteY43-3742" fmla="*/ 1252162 h 2997914"/>
              <a:gd name="connsiteX44-3743" fmla="*/ 900543 w 2733616"/>
              <a:gd name="connsiteY44-3744" fmla="*/ 1210598 h 2997914"/>
              <a:gd name="connsiteX45-3745" fmla="*/ 1122216 w 2733616"/>
              <a:gd name="connsiteY45-3746" fmla="*/ 1390707 h 2997914"/>
              <a:gd name="connsiteX46-3747" fmla="*/ 748143 w 2733616"/>
              <a:gd name="connsiteY46-3748" fmla="*/ 1113616 h 2997914"/>
              <a:gd name="connsiteX47-3749" fmla="*/ 581889 w 2733616"/>
              <a:gd name="connsiteY47-3750" fmla="*/ 1570817 h 2997914"/>
              <a:gd name="connsiteX48-3751" fmla="*/ 498761 w 2733616"/>
              <a:gd name="connsiteY48-3752" fmla="*/ 2083435 h 2997914"/>
              <a:gd name="connsiteX49-3753" fmla="*/ 706582 w 2733616"/>
              <a:gd name="connsiteY49-3754" fmla="*/ 2235836 h 2997914"/>
              <a:gd name="connsiteX50" fmla="*/ 0 w 2733616"/>
              <a:gd name="connsiteY50" fmla="*/ 2997835 h 2997914"/>
              <a:gd name="connsiteX0-3755" fmla="*/ 2313710 w 2733616"/>
              <a:gd name="connsiteY0-3756" fmla="*/ 1653944 h 2997960"/>
              <a:gd name="connsiteX1-3757" fmla="*/ 2161310 w 2733616"/>
              <a:gd name="connsiteY1-3758" fmla="*/ 1695508 h 2997960"/>
              <a:gd name="connsiteX2-3759" fmla="*/ 2078182 w 2733616"/>
              <a:gd name="connsiteY2-3760" fmla="*/ 1723217 h 2997960"/>
              <a:gd name="connsiteX3-3761" fmla="*/ 1717964 w 2733616"/>
              <a:gd name="connsiteY3-3762" fmla="*/ 1709362 h 2997960"/>
              <a:gd name="connsiteX4-3763" fmla="*/ 1537855 w 2733616"/>
              <a:gd name="connsiteY4-3764" fmla="*/ 1681653 h 2997960"/>
              <a:gd name="connsiteX5-3765" fmla="*/ 1496291 w 2733616"/>
              <a:gd name="connsiteY5-3766" fmla="*/ 1653944 h 2997960"/>
              <a:gd name="connsiteX6-3767" fmla="*/ 1122219 w 2733616"/>
              <a:gd name="connsiteY6-3768" fmla="*/ 1099762 h 2997960"/>
              <a:gd name="connsiteX7-3769" fmla="*/ 1454728 w 2733616"/>
              <a:gd name="connsiteY7-3770" fmla="*/ 891944 h 2997960"/>
              <a:gd name="connsiteX8-3771" fmla="*/ 1316182 w 2733616"/>
              <a:gd name="connsiteY8-3772" fmla="*/ 794962 h 2997960"/>
              <a:gd name="connsiteX9-3773" fmla="*/ 1454728 w 2733616"/>
              <a:gd name="connsiteY9-3774" fmla="*/ 725690 h 2997960"/>
              <a:gd name="connsiteX10-3775" fmla="*/ 1496290 w 2733616"/>
              <a:gd name="connsiteY10-3776" fmla="*/ 573289 h 2997960"/>
              <a:gd name="connsiteX11-3777" fmla="*/ 1343891 w 2733616"/>
              <a:gd name="connsiteY11-3778" fmla="*/ 157653 h 2997960"/>
              <a:gd name="connsiteX12-3779" fmla="*/ 1011382 w 2733616"/>
              <a:gd name="connsiteY12-3780" fmla="*/ 490162 h 2997960"/>
              <a:gd name="connsiteX13-3781" fmla="*/ 845128 w 2733616"/>
              <a:gd name="connsiteY13-3782" fmla="*/ 573289 h 2997960"/>
              <a:gd name="connsiteX14-3783" fmla="*/ 983673 w 2733616"/>
              <a:gd name="connsiteY14-3784" fmla="*/ 850380 h 2997960"/>
              <a:gd name="connsiteX15-3785" fmla="*/ 1108364 w 2733616"/>
              <a:gd name="connsiteY15-3786" fmla="*/ 1210598 h 2997960"/>
              <a:gd name="connsiteX16-3787" fmla="*/ 1191491 w 2733616"/>
              <a:gd name="connsiteY16-3788" fmla="*/ 1529252 h 2997960"/>
              <a:gd name="connsiteX17-3789" fmla="*/ 1648690 w 2733616"/>
              <a:gd name="connsiteY17-3790" fmla="*/ 1834052 h 2997960"/>
              <a:gd name="connsiteX18-3791" fmla="*/ 1773381 w 2733616"/>
              <a:gd name="connsiteY18-3792" fmla="*/ 1792489 h 2997960"/>
              <a:gd name="connsiteX19-3793" fmla="*/ 2313709 w 2733616"/>
              <a:gd name="connsiteY19-3794" fmla="*/ 1764780 h 2997960"/>
              <a:gd name="connsiteX20-3795" fmla="*/ 2341418 w 2733616"/>
              <a:gd name="connsiteY20-3796" fmla="*/ 2028016 h 2997960"/>
              <a:gd name="connsiteX21-3797" fmla="*/ 1634836 w 2733616"/>
              <a:gd name="connsiteY21-3798" fmla="*/ 2194271 h 2997960"/>
              <a:gd name="connsiteX22-3799" fmla="*/ 2452254 w 2733616"/>
              <a:gd name="connsiteY22-3800" fmla="*/ 1972598 h 2997960"/>
              <a:gd name="connsiteX23-3801" fmla="*/ 2729347 w 2733616"/>
              <a:gd name="connsiteY23-3802" fmla="*/ 1737071 h 2997960"/>
              <a:gd name="connsiteX24-3803" fmla="*/ 2563090 w 2733616"/>
              <a:gd name="connsiteY24-3804" fmla="*/ 1543107 h 2997960"/>
              <a:gd name="connsiteX25-3805" fmla="*/ 2244436 w 2733616"/>
              <a:gd name="connsiteY25-3806" fmla="*/ 1764779 h 2997960"/>
              <a:gd name="connsiteX26-3807" fmla="*/ 1468582 w 2733616"/>
              <a:gd name="connsiteY26-3808" fmla="*/ 1764780 h 2997960"/>
              <a:gd name="connsiteX27-3809" fmla="*/ 1149928 w 2733616"/>
              <a:gd name="connsiteY27-3810" fmla="*/ 1515398 h 2997960"/>
              <a:gd name="connsiteX28-3811" fmla="*/ 1108364 w 2733616"/>
              <a:gd name="connsiteY28-3812" fmla="*/ 1113616 h 2997960"/>
              <a:gd name="connsiteX29-3813" fmla="*/ 1025237 w 2733616"/>
              <a:gd name="connsiteY29-3814" fmla="*/ 933507 h 2997960"/>
              <a:gd name="connsiteX30-3815" fmla="*/ 845128 w 2733616"/>
              <a:gd name="connsiteY30-3816" fmla="*/ 600998 h 2997960"/>
              <a:gd name="connsiteX31-3817" fmla="*/ 900546 w 2733616"/>
              <a:gd name="connsiteY31-3818" fmla="*/ 545580 h 2997960"/>
              <a:gd name="connsiteX32-3819" fmla="*/ 1080655 w 2733616"/>
              <a:gd name="connsiteY32-3820" fmla="*/ 407035 h 2997960"/>
              <a:gd name="connsiteX33-3821" fmla="*/ 1343892 w 2733616"/>
              <a:gd name="connsiteY33-3822" fmla="*/ 116090 h 2997960"/>
              <a:gd name="connsiteX34-3823" fmla="*/ 1011382 w 2733616"/>
              <a:gd name="connsiteY34-3824" fmla="*/ 5252 h 2997960"/>
              <a:gd name="connsiteX35-3825" fmla="*/ 484910 w 2733616"/>
              <a:gd name="connsiteY35-3826" fmla="*/ 268490 h 2997960"/>
              <a:gd name="connsiteX36-3827" fmla="*/ 387925 w 2733616"/>
              <a:gd name="connsiteY36-3828" fmla="*/ 947362 h 2997960"/>
              <a:gd name="connsiteX37-3829" fmla="*/ 277089 w 2733616"/>
              <a:gd name="connsiteY37-3830" fmla="*/ 1501544 h 2997960"/>
              <a:gd name="connsiteX38-3831" fmla="*/ 512616 w 2733616"/>
              <a:gd name="connsiteY38-3832" fmla="*/ 1750926 h 2997960"/>
              <a:gd name="connsiteX39-3833" fmla="*/ 568034 w 2733616"/>
              <a:gd name="connsiteY39-3834" fmla="*/ 1529253 h 2997960"/>
              <a:gd name="connsiteX40-3835" fmla="*/ 720434 w 2733616"/>
              <a:gd name="connsiteY40-3836" fmla="*/ 1210598 h 2997960"/>
              <a:gd name="connsiteX41-3837" fmla="*/ 775852 w 2733616"/>
              <a:gd name="connsiteY41-3838" fmla="*/ 850380 h 2997960"/>
              <a:gd name="connsiteX42-3839" fmla="*/ 761998 w 2733616"/>
              <a:gd name="connsiteY42-3840" fmla="*/ 1030489 h 2997960"/>
              <a:gd name="connsiteX43-3841" fmla="*/ 858980 w 2733616"/>
              <a:gd name="connsiteY43-3842" fmla="*/ 1252162 h 2997960"/>
              <a:gd name="connsiteX44-3843" fmla="*/ 900543 w 2733616"/>
              <a:gd name="connsiteY44-3844" fmla="*/ 1210598 h 2997960"/>
              <a:gd name="connsiteX45-3845" fmla="*/ 1122216 w 2733616"/>
              <a:gd name="connsiteY45-3846" fmla="*/ 1390707 h 2997960"/>
              <a:gd name="connsiteX46-3847" fmla="*/ 748143 w 2733616"/>
              <a:gd name="connsiteY46-3848" fmla="*/ 1113616 h 2997960"/>
              <a:gd name="connsiteX47-3849" fmla="*/ 581889 w 2733616"/>
              <a:gd name="connsiteY47-3850" fmla="*/ 1570817 h 2997960"/>
              <a:gd name="connsiteX48-3851" fmla="*/ 498761 w 2733616"/>
              <a:gd name="connsiteY48-3852" fmla="*/ 2083435 h 2997960"/>
              <a:gd name="connsiteX49-3853" fmla="*/ 457200 w 2733616"/>
              <a:gd name="connsiteY49-3854" fmla="*/ 2526781 h 2997960"/>
              <a:gd name="connsiteX50-3855" fmla="*/ 0 w 2733616"/>
              <a:gd name="connsiteY50-3856" fmla="*/ 2997835 h 2997960"/>
              <a:gd name="connsiteX0-3857" fmla="*/ 2092037 w 2511943"/>
              <a:gd name="connsiteY0-3858" fmla="*/ 1653944 h 4438739"/>
              <a:gd name="connsiteX1-3859" fmla="*/ 1939637 w 2511943"/>
              <a:gd name="connsiteY1-3860" fmla="*/ 1695508 h 4438739"/>
              <a:gd name="connsiteX2-3861" fmla="*/ 1856509 w 2511943"/>
              <a:gd name="connsiteY2-3862" fmla="*/ 1723217 h 4438739"/>
              <a:gd name="connsiteX3-3863" fmla="*/ 1496291 w 2511943"/>
              <a:gd name="connsiteY3-3864" fmla="*/ 1709362 h 4438739"/>
              <a:gd name="connsiteX4-3865" fmla="*/ 1316182 w 2511943"/>
              <a:gd name="connsiteY4-3866" fmla="*/ 1681653 h 4438739"/>
              <a:gd name="connsiteX5-3867" fmla="*/ 1274618 w 2511943"/>
              <a:gd name="connsiteY5-3868" fmla="*/ 1653944 h 4438739"/>
              <a:gd name="connsiteX6-3869" fmla="*/ 900546 w 2511943"/>
              <a:gd name="connsiteY6-3870" fmla="*/ 1099762 h 4438739"/>
              <a:gd name="connsiteX7-3871" fmla="*/ 1233055 w 2511943"/>
              <a:gd name="connsiteY7-3872" fmla="*/ 891944 h 4438739"/>
              <a:gd name="connsiteX8-3873" fmla="*/ 1094509 w 2511943"/>
              <a:gd name="connsiteY8-3874" fmla="*/ 794962 h 4438739"/>
              <a:gd name="connsiteX9-3875" fmla="*/ 1233055 w 2511943"/>
              <a:gd name="connsiteY9-3876" fmla="*/ 725690 h 4438739"/>
              <a:gd name="connsiteX10-3877" fmla="*/ 1274617 w 2511943"/>
              <a:gd name="connsiteY10-3878" fmla="*/ 573289 h 4438739"/>
              <a:gd name="connsiteX11-3879" fmla="*/ 1122218 w 2511943"/>
              <a:gd name="connsiteY11-3880" fmla="*/ 157653 h 4438739"/>
              <a:gd name="connsiteX12-3881" fmla="*/ 789709 w 2511943"/>
              <a:gd name="connsiteY12-3882" fmla="*/ 490162 h 4438739"/>
              <a:gd name="connsiteX13-3883" fmla="*/ 623455 w 2511943"/>
              <a:gd name="connsiteY13-3884" fmla="*/ 573289 h 4438739"/>
              <a:gd name="connsiteX14-3885" fmla="*/ 762000 w 2511943"/>
              <a:gd name="connsiteY14-3886" fmla="*/ 850380 h 4438739"/>
              <a:gd name="connsiteX15-3887" fmla="*/ 886691 w 2511943"/>
              <a:gd name="connsiteY15-3888" fmla="*/ 1210598 h 4438739"/>
              <a:gd name="connsiteX16-3889" fmla="*/ 969818 w 2511943"/>
              <a:gd name="connsiteY16-3890" fmla="*/ 1529252 h 4438739"/>
              <a:gd name="connsiteX17-3891" fmla="*/ 1427017 w 2511943"/>
              <a:gd name="connsiteY17-3892" fmla="*/ 1834052 h 4438739"/>
              <a:gd name="connsiteX18-3893" fmla="*/ 1551708 w 2511943"/>
              <a:gd name="connsiteY18-3894" fmla="*/ 1792489 h 4438739"/>
              <a:gd name="connsiteX19-3895" fmla="*/ 2092036 w 2511943"/>
              <a:gd name="connsiteY19-3896" fmla="*/ 1764780 h 4438739"/>
              <a:gd name="connsiteX20-3897" fmla="*/ 2119745 w 2511943"/>
              <a:gd name="connsiteY20-3898" fmla="*/ 2028016 h 4438739"/>
              <a:gd name="connsiteX21-3899" fmla="*/ 1413163 w 2511943"/>
              <a:gd name="connsiteY21-3900" fmla="*/ 2194271 h 4438739"/>
              <a:gd name="connsiteX22-3901" fmla="*/ 2230581 w 2511943"/>
              <a:gd name="connsiteY22-3902" fmla="*/ 1972598 h 4438739"/>
              <a:gd name="connsiteX23-3903" fmla="*/ 2507674 w 2511943"/>
              <a:gd name="connsiteY23-3904" fmla="*/ 1737071 h 4438739"/>
              <a:gd name="connsiteX24-3905" fmla="*/ 2341417 w 2511943"/>
              <a:gd name="connsiteY24-3906" fmla="*/ 1543107 h 4438739"/>
              <a:gd name="connsiteX25-3907" fmla="*/ 2022763 w 2511943"/>
              <a:gd name="connsiteY25-3908" fmla="*/ 1764779 h 4438739"/>
              <a:gd name="connsiteX26-3909" fmla="*/ 1246909 w 2511943"/>
              <a:gd name="connsiteY26-3910" fmla="*/ 1764780 h 4438739"/>
              <a:gd name="connsiteX27-3911" fmla="*/ 928255 w 2511943"/>
              <a:gd name="connsiteY27-3912" fmla="*/ 1515398 h 4438739"/>
              <a:gd name="connsiteX28-3913" fmla="*/ 886691 w 2511943"/>
              <a:gd name="connsiteY28-3914" fmla="*/ 1113616 h 4438739"/>
              <a:gd name="connsiteX29-3915" fmla="*/ 803564 w 2511943"/>
              <a:gd name="connsiteY29-3916" fmla="*/ 933507 h 4438739"/>
              <a:gd name="connsiteX30-3917" fmla="*/ 623455 w 2511943"/>
              <a:gd name="connsiteY30-3918" fmla="*/ 600998 h 4438739"/>
              <a:gd name="connsiteX31-3919" fmla="*/ 678873 w 2511943"/>
              <a:gd name="connsiteY31-3920" fmla="*/ 545580 h 4438739"/>
              <a:gd name="connsiteX32-3921" fmla="*/ 858982 w 2511943"/>
              <a:gd name="connsiteY32-3922" fmla="*/ 407035 h 4438739"/>
              <a:gd name="connsiteX33-3923" fmla="*/ 1122219 w 2511943"/>
              <a:gd name="connsiteY33-3924" fmla="*/ 116090 h 4438739"/>
              <a:gd name="connsiteX34-3925" fmla="*/ 789709 w 2511943"/>
              <a:gd name="connsiteY34-3926" fmla="*/ 5252 h 4438739"/>
              <a:gd name="connsiteX35-3927" fmla="*/ 263237 w 2511943"/>
              <a:gd name="connsiteY35-3928" fmla="*/ 268490 h 4438739"/>
              <a:gd name="connsiteX36-3929" fmla="*/ 166252 w 2511943"/>
              <a:gd name="connsiteY36-3930" fmla="*/ 947362 h 4438739"/>
              <a:gd name="connsiteX37-3931" fmla="*/ 55416 w 2511943"/>
              <a:gd name="connsiteY37-3932" fmla="*/ 1501544 h 4438739"/>
              <a:gd name="connsiteX38-3933" fmla="*/ 290943 w 2511943"/>
              <a:gd name="connsiteY38-3934" fmla="*/ 1750926 h 4438739"/>
              <a:gd name="connsiteX39-3935" fmla="*/ 346361 w 2511943"/>
              <a:gd name="connsiteY39-3936" fmla="*/ 1529253 h 4438739"/>
              <a:gd name="connsiteX40-3937" fmla="*/ 498761 w 2511943"/>
              <a:gd name="connsiteY40-3938" fmla="*/ 1210598 h 4438739"/>
              <a:gd name="connsiteX41-3939" fmla="*/ 554179 w 2511943"/>
              <a:gd name="connsiteY41-3940" fmla="*/ 850380 h 4438739"/>
              <a:gd name="connsiteX42-3941" fmla="*/ 540325 w 2511943"/>
              <a:gd name="connsiteY42-3942" fmla="*/ 1030489 h 4438739"/>
              <a:gd name="connsiteX43-3943" fmla="*/ 637307 w 2511943"/>
              <a:gd name="connsiteY43-3944" fmla="*/ 1252162 h 4438739"/>
              <a:gd name="connsiteX44-3945" fmla="*/ 678870 w 2511943"/>
              <a:gd name="connsiteY44-3946" fmla="*/ 1210598 h 4438739"/>
              <a:gd name="connsiteX45-3947" fmla="*/ 900543 w 2511943"/>
              <a:gd name="connsiteY45-3948" fmla="*/ 1390707 h 4438739"/>
              <a:gd name="connsiteX46-3949" fmla="*/ 526470 w 2511943"/>
              <a:gd name="connsiteY46-3950" fmla="*/ 1113616 h 4438739"/>
              <a:gd name="connsiteX47-3951" fmla="*/ 360216 w 2511943"/>
              <a:gd name="connsiteY47-3952" fmla="*/ 1570817 h 4438739"/>
              <a:gd name="connsiteX48-3953" fmla="*/ 277088 w 2511943"/>
              <a:gd name="connsiteY48-3954" fmla="*/ 2083435 h 4438739"/>
              <a:gd name="connsiteX49-3955" fmla="*/ 235527 w 2511943"/>
              <a:gd name="connsiteY49-3956" fmla="*/ 2526781 h 4438739"/>
              <a:gd name="connsiteX50-3957" fmla="*/ 0 w 2511943"/>
              <a:gd name="connsiteY50-3958" fmla="*/ 4438707 h 4438739"/>
              <a:gd name="connsiteX0-3959" fmla="*/ 2092037 w 2511943"/>
              <a:gd name="connsiteY0-3960" fmla="*/ 1653944 h 4438739"/>
              <a:gd name="connsiteX1-3961" fmla="*/ 1939637 w 2511943"/>
              <a:gd name="connsiteY1-3962" fmla="*/ 1695508 h 4438739"/>
              <a:gd name="connsiteX2-3963" fmla="*/ 1856509 w 2511943"/>
              <a:gd name="connsiteY2-3964" fmla="*/ 1723217 h 4438739"/>
              <a:gd name="connsiteX3-3965" fmla="*/ 1496291 w 2511943"/>
              <a:gd name="connsiteY3-3966" fmla="*/ 1709362 h 4438739"/>
              <a:gd name="connsiteX4-3967" fmla="*/ 1316182 w 2511943"/>
              <a:gd name="connsiteY4-3968" fmla="*/ 1681653 h 4438739"/>
              <a:gd name="connsiteX5-3969" fmla="*/ 1274618 w 2511943"/>
              <a:gd name="connsiteY5-3970" fmla="*/ 1653944 h 4438739"/>
              <a:gd name="connsiteX6-3971" fmla="*/ 900546 w 2511943"/>
              <a:gd name="connsiteY6-3972" fmla="*/ 1099762 h 4438739"/>
              <a:gd name="connsiteX7-3973" fmla="*/ 1233055 w 2511943"/>
              <a:gd name="connsiteY7-3974" fmla="*/ 891944 h 4438739"/>
              <a:gd name="connsiteX8-3975" fmla="*/ 1094509 w 2511943"/>
              <a:gd name="connsiteY8-3976" fmla="*/ 794962 h 4438739"/>
              <a:gd name="connsiteX9-3977" fmla="*/ 1233055 w 2511943"/>
              <a:gd name="connsiteY9-3978" fmla="*/ 725690 h 4438739"/>
              <a:gd name="connsiteX10-3979" fmla="*/ 1274617 w 2511943"/>
              <a:gd name="connsiteY10-3980" fmla="*/ 573289 h 4438739"/>
              <a:gd name="connsiteX11-3981" fmla="*/ 1122218 w 2511943"/>
              <a:gd name="connsiteY11-3982" fmla="*/ 157653 h 4438739"/>
              <a:gd name="connsiteX12-3983" fmla="*/ 789709 w 2511943"/>
              <a:gd name="connsiteY12-3984" fmla="*/ 490162 h 4438739"/>
              <a:gd name="connsiteX13-3985" fmla="*/ 623455 w 2511943"/>
              <a:gd name="connsiteY13-3986" fmla="*/ 573289 h 4438739"/>
              <a:gd name="connsiteX14-3987" fmla="*/ 762000 w 2511943"/>
              <a:gd name="connsiteY14-3988" fmla="*/ 850380 h 4438739"/>
              <a:gd name="connsiteX15-3989" fmla="*/ 886691 w 2511943"/>
              <a:gd name="connsiteY15-3990" fmla="*/ 1210598 h 4438739"/>
              <a:gd name="connsiteX16-3991" fmla="*/ 969818 w 2511943"/>
              <a:gd name="connsiteY16-3992" fmla="*/ 1529252 h 4438739"/>
              <a:gd name="connsiteX17-3993" fmla="*/ 1427017 w 2511943"/>
              <a:gd name="connsiteY17-3994" fmla="*/ 1834052 h 4438739"/>
              <a:gd name="connsiteX18-3995" fmla="*/ 1551708 w 2511943"/>
              <a:gd name="connsiteY18-3996" fmla="*/ 1792489 h 4438739"/>
              <a:gd name="connsiteX19-3997" fmla="*/ 2092036 w 2511943"/>
              <a:gd name="connsiteY19-3998" fmla="*/ 1764780 h 4438739"/>
              <a:gd name="connsiteX20-3999" fmla="*/ 2119745 w 2511943"/>
              <a:gd name="connsiteY20-4000" fmla="*/ 2028016 h 4438739"/>
              <a:gd name="connsiteX21-4001" fmla="*/ 1413163 w 2511943"/>
              <a:gd name="connsiteY21-4002" fmla="*/ 2194271 h 4438739"/>
              <a:gd name="connsiteX22-4003" fmla="*/ 2230581 w 2511943"/>
              <a:gd name="connsiteY22-4004" fmla="*/ 1972598 h 4438739"/>
              <a:gd name="connsiteX23-4005" fmla="*/ 2507674 w 2511943"/>
              <a:gd name="connsiteY23-4006" fmla="*/ 1737071 h 4438739"/>
              <a:gd name="connsiteX24-4007" fmla="*/ 2341417 w 2511943"/>
              <a:gd name="connsiteY24-4008" fmla="*/ 1543107 h 4438739"/>
              <a:gd name="connsiteX25-4009" fmla="*/ 2022763 w 2511943"/>
              <a:gd name="connsiteY25-4010" fmla="*/ 1764779 h 4438739"/>
              <a:gd name="connsiteX26-4011" fmla="*/ 1246909 w 2511943"/>
              <a:gd name="connsiteY26-4012" fmla="*/ 1764780 h 4438739"/>
              <a:gd name="connsiteX27-4013" fmla="*/ 928255 w 2511943"/>
              <a:gd name="connsiteY27-4014" fmla="*/ 1515398 h 4438739"/>
              <a:gd name="connsiteX28-4015" fmla="*/ 886691 w 2511943"/>
              <a:gd name="connsiteY28-4016" fmla="*/ 1113616 h 4438739"/>
              <a:gd name="connsiteX29-4017" fmla="*/ 803564 w 2511943"/>
              <a:gd name="connsiteY29-4018" fmla="*/ 933507 h 4438739"/>
              <a:gd name="connsiteX30-4019" fmla="*/ 623455 w 2511943"/>
              <a:gd name="connsiteY30-4020" fmla="*/ 600998 h 4438739"/>
              <a:gd name="connsiteX31-4021" fmla="*/ 678873 w 2511943"/>
              <a:gd name="connsiteY31-4022" fmla="*/ 545580 h 4438739"/>
              <a:gd name="connsiteX32-4023" fmla="*/ 858982 w 2511943"/>
              <a:gd name="connsiteY32-4024" fmla="*/ 407035 h 4438739"/>
              <a:gd name="connsiteX33-4025" fmla="*/ 1122219 w 2511943"/>
              <a:gd name="connsiteY33-4026" fmla="*/ 116090 h 4438739"/>
              <a:gd name="connsiteX34-4027" fmla="*/ 789709 w 2511943"/>
              <a:gd name="connsiteY34-4028" fmla="*/ 5252 h 4438739"/>
              <a:gd name="connsiteX35-4029" fmla="*/ 263237 w 2511943"/>
              <a:gd name="connsiteY35-4030" fmla="*/ 268490 h 4438739"/>
              <a:gd name="connsiteX36-4031" fmla="*/ 166252 w 2511943"/>
              <a:gd name="connsiteY36-4032" fmla="*/ 947362 h 4438739"/>
              <a:gd name="connsiteX37-4033" fmla="*/ 55416 w 2511943"/>
              <a:gd name="connsiteY37-4034" fmla="*/ 1501544 h 4438739"/>
              <a:gd name="connsiteX38-4035" fmla="*/ 290943 w 2511943"/>
              <a:gd name="connsiteY38-4036" fmla="*/ 1750926 h 4438739"/>
              <a:gd name="connsiteX39-4037" fmla="*/ 346361 w 2511943"/>
              <a:gd name="connsiteY39-4038" fmla="*/ 1529253 h 4438739"/>
              <a:gd name="connsiteX40-4039" fmla="*/ 498761 w 2511943"/>
              <a:gd name="connsiteY40-4040" fmla="*/ 1210598 h 4438739"/>
              <a:gd name="connsiteX41-4041" fmla="*/ 554179 w 2511943"/>
              <a:gd name="connsiteY41-4042" fmla="*/ 850380 h 4438739"/>
              <a:gd name="connsiteX42-4043" fmla="*/ 540325 w 2511943"/>
              <a:gd name="connsiteY42-4044" fmla="*/ 1030489 h 4438739"/>
              <a:gd name="connsiteX43-4045" fmla="*/ 637307 w 2511943"/>
              <a:gd name="connsiteY43-4046" fmla="*/ 1252162 h 4438739"/>
              <a:gd name="connsiteX44-4047" fmla="*/ 678870 w 2511943"/>
              <a:gd name="connsiteY44-4048" fmla="*/ 1210598 h 4438739"/>
              <a:gd name="connsiteX45-4049" fmla="*/ 900543 w 2511943"/>
              <a:gd name="connsiteY45-4050" fmla="*/ 1390707 h 4438739"/>
              <a:gd name="connsiteX46-4051" fmla="*/ 526470 w 2511943"/>
              <a:gd name="connsiteY46-4052" fmla="*/ 1113616 h 4438739"/>
              <a:gd name="connsiteX47-4053" fmla="*/ 360216 w 2511943"/>
              <a:gd name="connsiteY47-4054" fmla="*/ 1570817 h 4438739"/>
              <a:gd name="connsiteX48-4055" fmla="*/ 277088 w 2511943"/>
              <a:gd name="connsiteY48-4056" fmla="*/ 2083435 h 4438739"/>
              <a:gd name="connsiteX49-4057" fmla="*/ 221670 w 2511943"/>
              <a:gd name="connsiteY49-4058" fmla="*/ 2443653 h 4438739"/>
              <a:gd name="connsiteX50-4059" fmla="*/ 235527 w 2511943"/>
              <a:gd name="connsiteY50-4060" fmla="*/ 2526781 h 4438739"/>
              <a:gd name="connsiteX51" fmla="*/ 0 w 2511943"/>
              <a:gd name="connsiteY51" fmla="*/ 4438707 h 4438739"/>
              <a:gd name="connsiteX0-4061" fmla="*/ 2092037 w 2511943"/>
              <a:gd name="connsiteY0-4062" fmla="*/ 1653944 h 4438739"/>
              <a:gd name="connsiteX1-4063" fmla="*/ 1939637 w 2511943"/>
              <a:gd name="connsiteY1-4064" fmla="*/ 1695508 h 4438739"/>
              <a:gd name="connsiteX2-4065" fmla="*/ 1856509 w 2511943"/>
              <a:gd name="connsiteY2-4066" fmla="*/ 1723217 h 4438739"/>
              <a:gd name="connsiteX3-4067" fmla="*/ 1496291 w 2511943"/>
              <a:gd name="connsiteY3-4068" fmla="*/ 1709362 h 4438739"/>
              <a:gd name="connsiteX4-4069" fmla="*/ 1316182 w 2511943"/>
              <a:gd name="connsiteY4-4070" fmla="*/ 1681653 h 4438739"/>
              <a:gd name="connsiteX5-4071" fmla="*/ 1274618 w 2511943"/>
              <a:gd name="connsiteY5-4072" fmla="*/ 1653944 h 4438739"/>
              <a:gd name="connsiteX6-4073" fmla="*/ 900546 w 2511943"/>
              <a:gd name="connsiteY6-4074" fmla="*/ 1099762 h 4438739"/>
              <a:gd name="connsiteX7-4075" fmla="*/ 1233055 w 2511943"/>
              <a:gd name="connsiteY7-4076" fmla="*/ 891944 h 4438739"/>
              <a:gd name="connsiteX8-4077" fmla="*/ 1094509 w 2511943"/>
              <a:gd name="connsiteY8-4078" fmla="*/ 794962 h 4438739"/>
              <a:gd name="connsiteX9-4079" fmla="*/ 1233055 w 2511943"/>
              <a:gd name="connsiteY9-4080" fmla="*/ 725690 h 4438739"/>
              <a:gd name="connsiteX10-4081" fmla="*/ 1274617 w 2511943"/>
              <a:gd name="connsiteY10-4082" fmla="*/ 573289 h 4438739"/>
              <a:gd name="connsiteX11-4083" fmla="*/ 1122218 w 2511943"/>
              <a:gd name="connsiteY11-4084" fmla="*/ 157653 h 4438739"/>
              <a:gd name="connsiteX12-4085" fmla="*/ 789709 w 2511943"/>
              <a:gd name="connsiteY12-4086" fmla="*/ 490162 h 4438739"/>
              <a:gd name="connsiteX13-4087" fmla="*/ 623455 w 2511943"/>
              <a:gd name="connsiteY13-4088" fmla="*/ 573289 h 4438739"/>
              <a:gd name="connsiteX14-4089" fmla="*/ 762000 w 2511943"/>
              <a:gd name="connsiteY14-4090" fmla="*/ 850380 h 4438739"/>
              <a:gd name="connsiteX15-4091" fmla="*/ 886691 w 2511943"/>
              <a:gd name="connsiteY15-4092" fmla="*/ 1210598 h 4438739"/>
              <a:gd name="connsiteX16-4093" fmla="*/ 969818 w 2511943"/>
              <a:gd name="connsiteY16-4094" fmla="*/ 1529252 h 4438739"/>
              <a:gd name="connsiteX17-4095" fmla="*/ 1427017 w 2511943"/>
              <a:gd name="connsiteY17-4096" fmla="*/ 1834052 h 4438739"/>
              <a:gd name="connsiteX18-4097" fmla="*/ 1551708 w 2511943"/>
              <a:gd name="connsiteY18-4098" fmla="*/ 1792489 h 4438739"/>
              <a:gd name="connsiteX19-4099" fmla="*/ 2092036 w 2511943"/>
              <a:gd name="connsiteY19-4100" fmla="*/ 1764780 h 4438739"/>
              <a:gd name="connsiteX20-4101" fmla="*/ 2119745 w 2511943"/>
              <a:gd name="connsiteY20-4102" fmla="*/ 2028016 h 4438739"/>
              <a:gd name="connsiteX21-4103" fmla="*/ 526472 w 2511943"/>
              <a:gd name="connsiteY21-4104" fmla="*/ 1820198 h 4438739"/>
              <a:gd name="connsiteX22-4105" fmla="*/ 2230581 w 2511943"/>
              <a:gd name="connsiteY22-4106" fmla="*/ 1972598 h 4438739"/>
              <a:gd name="connsiteX23-4107" fmla="*/ 2507674 w 2511943"/>
              <a:gd name="connsiteY23-4108" fmla="*/ 1737071 h 4438739"/>
              <a:gd name="connsiteX24-4109" fmla="*/ 2341417 w 2511943"/>
              <a:gd name="connsiteY24-4110" fmla="*/ 1543107 h 4438739"/>
              <a:gd name="connsiteX25-4111" fmla="*/ 2022763 w 2511943"/>
              <a:gd name="connsiteY25-4112" fmla="*/ 1764779 h 4438739"/>
              <a:gd name="connsiteX26-4113" fmla="*/ 1246909 w 2511943"/>
              <a:gd name="connsiteY26-4114" fmla="*/ 1764780 h 4438739"/>
              <a:gd name="connsiteX27-4115" fmla="*/ 928255 w 2511943"/>
              <a:gd name="connsiteY27-4116" fmla="*/ 1515398 h 4438739"/>
              <a:gd name="connsiteX28-4117" fmla="*/ 886691 w 2511943"/>
              <a:gd name="connsiteY28-4118" fmla="*/ 1113616 h 4438739"/>
              <a:gd name="connsiteX29-4119" fmla="*/ 803564 w 2511943"/>
              <a:gd name="connsiteY29-4120" fmla="*/ 933507 h 4438739"/>
              <a:gd name="connsiteX30-4121" fmla="*/ 623455 w 2511943"/>
              <a:gd name="connsiteY30-4122" fmla="*/ 600998 h 4438739"/>
              <a:gd name="connsiteX31-4123" fmla="*/ 678873 w 2511943"/>
              <a:gd name="connsiteY31-4124" fmla="*/ 545580 h 4438739"/>
              <a:gd name="connsiteX32-4125" fmla="*/ 858982 w 2511943"/>
              <a:gd name="connsiteY32-4126" fmla="*/ 407035 h 4438739"/>
              <a:gd name="connsiteX33-4127" fmla="*/ 1122219 w 2511943"/>
              <a:gd name="connsiteY33-4128" fmla="*/ 116090 h 4438739"/>
              <a:gd name="connsiteX34-4129" fmla="*/ 789709 w 2511943"/>
              <a:gd name="connsiteY34-4130" fmla="*/ 5252 h 4438739"/>
              <a:gd name="connsiteX35-4131" fmla="*/ 263237 w 2511943"/>
              <a:gd name="connsiteY35-4132" fmla="*/ 268490 h 4438739"/>
              <a:gd name="connsiteX36-4133" fmla="*/ 166252 w 2511943"/>
              <a:gd name="connsiteY36-4134" fmla="*/ 947362 h 4438739"/>
              <a:gd name="connsiteX37-4135" fmla="*/ 55416 w 2511943"/>
              <a:gd name="connsiteY37-4136" fmla="*/ 1501544 h 4438739"/>
              <a:gd name="connsiteX38-4137" fmla="*/ 290943 w 2511943"/>
              <a:gd name="connsiteY38-4138" fmla="*/ 1750926 h 4438739"/>
              <a:gd name="connsiteX39-4139" fmla="*/ 346361 w 2511943"/>
              <a:gd name="connsiteY39-4140" fmla="*/ 1529253 h 4438739"/>
              <a:gd name="connsiteX40-4141" fmla="*/ 498761 w 2511943"/>
              <a:gd name="connsiteY40-4142" fmla="*/ 1210598 h 4438739"/>
              <a:gd name="connsiteX41-4143" fmla="*/ 554179 w 2511943"/>
              <a:gd name="connsiteY41-4144" fmla="*/ 850380 h 4438739"/>
              <a:gd name="connsiteX42-4145" fmla="*/ 540325 w 2511943"/>
              <a:gd name="connsiteY42-4146" fmla="*/ 1030489 h 4438739"/>
              <a:gd name="connsiteX43-4147" fmla="*/ 637307 w 2511943"/>
              <a:gd name="connsiteY43-4148" fmla="*/ 1252162 h 4438739"/>
              <a:gd name="connsiteX44-4149" fmla="*/ 678870 w 2511943"/>
              <a:gd name="connsiteY44-4150" fmla="*/ 1210598 h 4438739"/>
              <a:gd name="connsiteX45-4151" fmla="*/ 900543 w 2511943"/>
              <a:gd name="connsiteY45-4152" fmla="*/ 1390707 h 4438739"/>
              <a:gd name="connsiteX46-4153" fmla="*/ 526470 w 2511943"/>
              <a:gd name="connsiteY46-4154" fmla="*/ 1113616 h 4438739"/>
              <a:gd name="connsiteX47-4155" fmla="*/ 360216 w 2511943"/>
              <a:gd name="connsiteY47-4156" fmla="*/ 1570817 h 4438739"/>
              <a:gd name="connsiteX48-4157" fmla="*/ 277088 w 2511943"/>
              <a:gd name="connsiteY48-4158" fmla="*/ 2083435 h 4438739"/>
              <a:gd name="connsiteX49-4159" fmla="*/ 221670 w 2511943"/>
              <a:gd name="connsiteY49-4160" fmla="*/ 2443653 h 4438739"/>
              <a:gd name="connsiteX50-4161" fmla="*/ 235527 w 2511943"/>
              <a:gd name="connsiteY50-4162" fmla="*/ 2526781 h 4438739"/>
              <a:gd name="connsiteX51-4163" fmla="*/ 0 w 2511943"/>
              <a:gd name="connsiteY51-4164" fmla="*/ 4438707 h 4438739"/>
              <a:gd name="connsiteX0-4165" fmla="*/ 2092037 w 2511943"/>
              <a:gd name="connsiteY0-4166" fmla="*/ 1653944 h 4438739"/>
              <a:gd name="connsiteX1-4167" fmla="*/ 1939637 w 2511943"/>
              <a:gd name="connsiteY1-4168" fmla="*/ 1695508 h 4438739"/>
              <a:gd name="connsiteX2-4169" fmla="*/ 1856509 w 2511943"/>
              <a:gd name="connsiteY2-4170" fmla="*/ 1723217 h 4438739"/>
              <a:gd name="connsiteX3-4171" fmla="*/ 1496291 w 2511943"/>
              <a:gd name="connsiteY3-4172" fmla="*/ 1709362 h 4438739"/>
              <a:gd name="connsiteX4-4173" fmla="*/ 1316182 w 2511943"/>
              <a:gd name="connsiteY4-4174" fmla="*/ 1681653 h 4438739"/>
              <a:gd name="connsiteX5-4175" fmla="*/ 1274618 w 2511943"/>
              <a:gd name="connsiteY5-4176" fmla="*/ 1653944 h 4438739"/>
              <a:gd name="connsiteX6-4177" fmla="*/ 900546 w 2511943"/>
              <a:gd name="connsiteY6-4178" fmla="*/ 1099762 h 4438739"/>
              <a:gd name="connsiteX7-4179" fmla="*/ 1233055 w 2511943"/>
              <a:gd name="connsiteY7-4180" fmla="*/ 891944 h 4438739"/>
              <a:gd name="connsiteX8-4181" fmla="*/ 1094509 w 2511943"/>
              <a:gd name="connsiteY8-4182" fmla="*/ 794962 h 4438739"/>
              <a:gd name="connsiteX9-4183" fmla="*/ 1233055 w 2511943"/>
              <a:gd name="connsiteY9-4184" fmla="*/ 725690 h 4438739"/>
              <a:gd name="connsiteX10-4185" fmla="*/ 1274617 w 2511943"/>
              <a:gd name="connsiteY10-4186" fmla="*/ 573289 h 4438739"/>
              <a:gd name="connsiteX11-4187" fmla="*/ 1122218 w 2511943"/>
              <a:gd name="connsiteY11-4188" fmla="*/ 157653 h 4438739"/>
              <a:gd name="connsiteX12-4189" fmla="*/ 789709 w 2511943"/>
              <a:gd name="connsiteY12-4190" fmla="*/ 490162 h 4438739"/>
              <a:gd name="connsiteX13-4191" fmla="*/ 623455 w 2511943"/>
              <a:gd name="connsiteY13-4192" fmla="*/ 573289 h 4438739"/>
              <a:gd name="connsiteX14-4193" fmla="*/ 762000 w 2511943"/>
              <a:gd name="connsiteY14-4194" fmla="*/ 850380 h 4438739"/>
              <a:gd name="connsiteX15-4195" fmla="*/ 886691 w 2511943"/>
              <a:gd name="connsiteY15-4196" fmla="*/ 1210598 h 4438739"/>
              <a:gd name="connsiteX16-4197" fmla="*/ 969818 w 2511943"/>
              <a:gd name="connsiteY16-4198" fmla="*/ 1529252 h 4438739"/>
              <a:gd name="connsiteX17-4199" fmla="*/ 1427017 w 2511943"/>
              <a:gd name="connsiteY17-4200" fmla="*/ 1834052 h 4438739"/>
              <a:gd name="connsiteX18-4201" fmla="*/ 1551708 w 2511943"/>
              <a:gd name="connsiteY18-4202" fmla="*/ 1792489 h 4438739"/>
              <a:gd name="connsiteX19-4203" fmla="*/ 2092036 w 2511943"/>
              <a:gd name="connsiteY19-4204" fmla="*/ 1764780 h 4438739"/>
              <a:gd name="connsiteX20-4205" fmla="*/ 2119745 w 2511943"/>
              <a:gd name="connsiteY20-4206" fmla="*/ 2028016 h 4438739"/>
              <a:gd name="connsiteX21-4207" fmla="*/ 1094507 w 2511943"/>
              <a:gd name="connsiteY21-4208" fmla="*/ 2873144 h 4438739"/>
              <a:gd name="connsiteX22-4209" fmla="*/ 526472 w 2511943"/>
              <a:gd name="connsiteY22-4210" fmla="*/ 1820198 h 4438739"/>
              <a:gd name="connsiteX23-4211" fmla="*/ 2230581 w 2511943"/>
              <a:gd name="connsiteY23-4212" fmla="*/ 1972598 h 4438739"/>
              <a:gd name="connsiteX24-4213" fmla="*/ 2507674 w 2511943"/>
              <a:gd name="connsiteY24-4214" fmla="*/ 1737071 h 4438739"/>
              <a:gd name="connsiteX25-4215" fmla="*/ 2341417 w 2511943"/>
              <a:gd name="connsiteY25-4216" fmla="*/ 1543107 h 4438739"/>
              <a:gd name="connsiteX26-4217" fmla="*/ 2022763 w 2511943"/>
              <a:gd name="connsiteY26-4218" fmla="*/ 1764779 h 4438739"/>
              <a:gd name="connsiteX27-4219" fmla="*/ 1246909 w 2511943"/>
              <a:gd name="connsiteY27-4220" fmla="*/ 1764780 h 4438739"/>
              <a:gd name="connsiteX28-4221" fmla="*/ 928255 w 2511943"/>
              <a:gd name="connsiteY28-4222" fmla="*/ 1515398 h 4438739"/>
              <a:gd name="connsiteX29-4223" fmla="*/ 886691 w 2511943"/>
              <a:gd name="connsiteY29-4224" fmla="*/ 1113616 h 4438739"/>
              <a:gd name="connsiteX30-4225" fmla="*/ 803564 w 2511943"/>
              <a:gd name="connsiteY30-4226" fmla="*/ 933507 h 4438739"/>
              <a:gd name="connsiteX31-4227" fmla="*/ 623455 w 2511943"/>
              <a:gd name="connsiteY31-4228" fmla="*/ 600998 h 4438739"/>
              <a:gd name="connsiteX32-4229" fmla="*/ 678873 w 2511943"/>
              <a:gd name="connsiteY32-4230" fmla="*/ 545580 h 4438739"/>
              <a:gd name="connsiteX33-4231" fmla="*/ 858982 w 2511943"/>
              <a:gd name="connsiteY33-4232" fmla="*/ 407035 h 4438739"/>
              <a:gd name="connsiteX34-4233" fmla="*/ 1122219 w 2511943"/>
              <a:gd name="connsiteY34-4234" fmla="*/ 116090 h 4438739"/>
              <a:gd name="connsiteX35-4235" fmla="*/ 789709 w 2511943"/>
              <a:gd name="connsiteY35-4236" fmla="*/ 5252 h 4438739"/>
              <a:gd name="connsiteX36-4237" fmla="*/ 263237 w 2511943"/>
              <a:gd name="connsiteY36-4238" fmla="*/ 268490 h 4438739"/>
              <a:gd name="connsiteX37-4239" fmla="*/ 166252 w 2511943"/>
              <a:gd name="connsiteY37-4240" fmla="*/ 947362 h 4438739"/>
              <a:gd name="connsiteX38-4241" fmla="*/ 55416 w 2511943"/>
              <a:gd name="connsiteY38-4242" fmla="*/ 1501544 h 4438739"/>
              <a:gd name="connsiteX39-4243" fmla="*/ 290943 w 2511943"/>
              <a:gd name="connsiteY39-4244" fmla="*/ 1750926 h 4438739"/>
              <a:gd name="connsiteX40-4245" fmla="*/ 346361 w 2511943"/>
              <a:gd name="connsiteY40-4246" fmla="*/ 1529253 h 4438739"/>
              <a:gd name="connsiteX41-4247" fmla="*/ 498761 w 2511943"/>
              <a:gd name="connsiteY41-4248" fmla="*/ 1210598 h 4438739"/>
              <a:gd name="connsiteX42-4249" fmla="*/ 554179 w 2511943"/>
              <a:gd name="connsiteY42-4250" fmla="*/ 850380 h 4438739"/>
              <a:gd name="connsiteX43-4251" fmla="*/ 540325 w 2511943"/>
              <a:gd name="connsiteY43-4252" fmla="*/ 1030489 h 4438739"/>
              <a:gd name="connsiteX44-4253" fmla="*/ 637307 w 2511943"/>
              <a:gd name="connsiteY44-4254" fmla="*/ 1252162 h 4438739"/>
              <a:gd name="connsiteX45-4255" fmla="*/ 678870 w 2511943"/>
              <a:gd name="connsiteY45-4256" fmla="*/ 1210598 h 4438739"/>
              <a:gd name="connsiteX46-4257" fmla="*/ 900543 w 2511943"/>
              <a:gd name="connsiteY46-4258" fmla="*/ 1390707 h 4438739"/>
              <a:gd name="connsiteX47-4259" fmla="*/ 526470 w 2511943"/>
              <a:gd name="connsiteY47-4260" fmla="*/ 1113616 h 4438739"/>
              <a:gd name="connsiteX48-4261" fmla="*/ 360216 w 2511943"/>
              <a:gd name="connsiteY48-4262" fmla="*/ 1570817 h 4438739"/>
              <a:gd name="connsiteX49-4263" fmla="*/ 277088 w 2511943"/>
              <a:gd name="connsiteY49-4264" fmla="*/ 2083435 h 4438739"/>
              <a:gd name="connsiteX50-4265" fmla="*/ 221670 w 2511943"/>
              <a:gd name="connsiteY50-4266" fmla="*/ 2443653 h 4438739"/>
              <a:gd name="connsiteX51-4267" fmla="*/ 235527 w 2511943"/>
              <a:gd name="connsiteY51-4268" fmla="*/ 2526781 h 4438739"/>
              <a:gd name="connsiteX52" fmla="*/ 0 w 2511943"/>
              <a:gd name="connsiteY52" fmla="*/ 4438707 h 4438739"/>
              <a:gd name="connsiteX0-4269" fmla="*/ 2092037 w 2511943"/>
              <a:gd name="connsiteY0-4270" fmla="*/ 1653944 h 4438739"/>
              <a:gd name="connsiteX1-4271" fmla="*/ 1939637 w 2511943"/>
              <a:gd name="connsiteY1-4272" fmla="*/ 1695508 h 4438739"/>
              <a:gd name="connsiteX2-4273" fmla="*/ 1856509 w 2511943"/>
              <a:gd name="connsiteY2-4274" fmla="*/ 1723217 h 4438739"/>
              <a:gd name="connsiteX3-4275" fmla="*/ 1496291 w 2511943"/>
              <a:gd name="connsiteY3-4276" fmla="*/ 1709362 h 4438739"/>
              <a:gd name="connsiteX4-4277" fmla="*/ 1316182 w 2511943"/>
              <a:gd name="connsiteY4-4278" fmla="*/ 1681653 h 4438739"/>
              <a:gd name="connsiteX5-4279" fmla="*/ 1274618 w 2511943"/>
              <a:gd name="connsiteY5-4280" fmla="*/ 1653944 h 4438739"/>
              <a:gd name="connsiteX6-4281" fmla="*/ 900546 w 2511943"/>
              <a:gd name="connsiteY6-4282" fmla="*/ 1099762 h 4438739"/>
              <a:gd name="connsiteX7-4283" fmla="*/ 1233055 w 2511943"/>
              <a:gd name="connsiteY7-4284" fmla="*/ 891944 h 4438739"/>
              <a:gd name="connsiteX8-4285" fmla="*/ 1094509 w 2511943"/>
              <a:gd name="connsiteY8-4286" fmla="*/ 794962 h 4438739"/>
              <a:gd name="connsiteX9-4287" fmla="*/ 1233055 w 2511943"/>
              <a:gd name="connsiteY9-4288" fmla="*/ 725690 h 4438739"/>
              <a:gd name="connsiteX10-4289" fmla="*/ 1274617 w 2511943"/>
              <a:gd name="connsiteY10-4290" fmla="*/ 573289 h 4438739"/>
              <a:gd name="connsiteX11-4291" fmla="*/ 1122218 w 2511943"/>
              <a:gd name="connsiteY11-4292" fmla="*/ 157653 h 4438739"/>
              <a:gd name="connsiteX12-4293" fmla="*/ 789709 w 2511943"/>
              <a:gd name="connsiteY12-4294" fmla="*/ 490162 h 4438739"/>
              <a:gd name="connsiteX13-4295" fmla="*/ 623455 w 2511943"/>
              <a:gd name="connsiteY13-4296" fmla="*/ 573289 h 4438739"/>
              <a:gd name="connsiteX14-4297" fmla="*/ 762000 w 2511943"/>
              <a:gd name="connsiteY14-4298" fmla="*/ 850380 h 4438739"/>
              <a:gd name="connsiteX15-4299" fmla="*/ 886691 w 2511943"/>
              <a:gd name="connsiteY15-4300" fmla="*/ 1210598 h 4438739"/>
              <a:gd name="connsiteX16-4301" fmla="*/ 969818 w 2511943"/>
              <a:gd name="connsiteY16-4302" fmla="*/ 1529252 h 4438739"/>
              <a:gd name="connsiteX17-4303" fmla="*/ 1427017 w 2511943"/>
              <a:gd name="connsiteY17-4304" fmla="*/ 1834052 h 4438739"/>
              <a:gd name="connsiteX18-4305" fmla="*/ 1551708 w 2511943"/>
              <a:gd name="connsiteY18-4306" fmla="*/ 1792489 h 4438739"/>
              <a:gd name="connsiteX19-4307" fmla="*/ 2092036 w 2511943"/>
              <a:gd name="connsiteY19-4308" fmla="*/ 1764780 h 4438739"/>
              <a:gd name="connsiteX20-4309" fmla="*/ 2119745 w 2511943"/>
              <a:gd name="connsiteY20-4310" fmla="*/ 2028016 h 4438739"/>
              <a:gd name="connsiteX21-4311" fmla="*/ 1094507 w 2511943"/>
              <a:gd name="connsiteY21-4312" fmla="*/ 2873144 h 4438739"/>
              <a:gd name="connsiteX22-4313" fmla="*/ 526472 w 2511943"/>
              <a:gd name="connsiteY22-4314" fmla="*/ 1820198 h 4438739"/>
              <a:gd name="connsiteX23-4315" fmla="*/ 1219198 w 2511943"/>
              <a:gd name="connsiteY23-4316" fmla="*/ 2152707 h 4438739"/>
              <a:gd name="connsiteX24-4317" fmla="*/ 2230581 w 2511943"/>
              <a:gd name="connsiteY24-4318" fmla="*/ 1972598 h 4438739"/>
              <a:gd name="connsiteX25-4319" fmla="*/ 2507674 w 2511943"/>
              <a:gd name="connsiteY25-4320" fmla="*/ 1737071 h 4438739"/>
              <a:gd name="connsiteX26-4321" fmla="*/ 2341417 w 2511943"/>
              <a:gd name="connsiteY26-4322" fmla="*/ 1543107 h 4438739"/>
              <a:gd name="connsiteX27-4323" fmla="*/ 2022763 w 2511943"/>
              <a:gd name="connsiteY27-4324" fmla="*/ 1764779 h 4438739"/>
              <a:gd name="connsiteX28-4325" fmla="*/ 1246909 w 2511943"/>
              <a:gd name="connsiteY28-4326" fmla="*/ 1764780 h 4438739"/>
              <a:gd name="connsiteX29-4327" fmla="*/ 928255 w 2511943"/>
              <a:gd name="connsiteY29-4328" fmla="*/ 1515398 h 4438739"/>
              <a:gd name="connsiteX30-4329" fmla="*/ 886691 w 2511943"/>
              <a:gd name="connsiteY30-4330" fmla="*/ 1113616 h 4438739"/>
              <a:gd name="connsiteX31-4331" fmla="*/ 803564 w 2511943"/>
              <a:gd name="connsiteY31-4332" fmla="*/ 933507 h 4438739"/>
              <a:gd name="connsiteX32-4333" fmla="*/ 623455 w 2511943"/>
              <a:gd name="connsiteY32-4334" fmla="*/ 600998 h 4438739"/>
              <a:gd name="connsiteX33-4335" fmla="*/ 678873 w 2511943"/>
              <a:gd name="connsiteY33-4336" fmla="*/ 545580 h 4438739"/>
              <a:gd name="connsiteX34-4337" fmla="*/ 858982 w 2511943"/>
              <a:gd name="connsiteY34-4338" fmla="*/ 407035 h 4438739"/>
              <a:gd name="connsiteX35-4339" fmla="*/ 1122219 w 2511943"/>
              <a:gd name="connsiteY35-4340" fmla="*/ 116090 h 4438739"/>
              <a:gd name="connsiteX36-4341" fmla="*/ 789709 w 2511943"/>
              <a:gd name="connsiteY36-4342" fmla="*/ 5252 h 4438739"/>
              <a:gd name="connsiteX37-4343" fmla="*/ 263237 w 2511943"/>
              <a:gd name="connsiteY37-4344" fmla="*/ 268490 h 4438739"/>
              <a:gd name="connsiteX38-4345" fmla="*/ 166252 w 2511943"/>
              <a:gd name="connsiteY38-4346" fmla="*/ 947362 h 4438739"/>
              <a:gd name="connsiteX39-4347" fmla="*/ 55416 w 2511943"/>
              <a:gd name="connsiteY39-4348" fmla="*/ 1501544 h 4438739"/>
              <a:gd name="connsiteX40-4349" fmla="*/ 290943 w 2511943"/>
              <a:gd name="connsiteY40-4350" fmla="*/ 1750926 h 4438739"/>
              <a:gd name="connsiteX41-4351" fmla="*/ 346361 w 2511943"/>
              <a:gd name="connsiteY41-4352" fmla="*/ 1529253 h 4438739"/>
              <a:gd name="connsiteX42-4353" fmla="*/ 498761 w 2511943"/>
              <a:gd name="connsiteY42-4354" fmla="*/ 1210598 h 4438739"/>
              <a:gd name="connsiteX43-4355" fmla="*/ 554179 w 2511943"/>
              <a:gd name="connsiteY43-4356" fmla="*/ 850380 h 4438739"/>
              <a:gd name="connsiteX44-4357" fmla="*/ 540325 w 2511943"/>
              <a:gd name="connsiteY44-4358" fmla="*/ 1030489 h 4438739"/>
              <a:gd name="connsiteX45-4359" fmla="*/ 637307 w 2511943"/>
              <a:gd name="connsiteY45-4360" fmla="*/ 1252162 h 4438739"/>
              <a:gd name="connsiteX46-4361" fmla="*/ 678870 w 2511943"/>
              <a:gd name="connsiteY46-4362" fmla="*/ 1210598 h 4438739"/>
              <a:gd name="connsiteX47-4363" fmla="*/ 900543 w 2511943"/>
              <a:gd name="connsiteY47-4364" fmla="*/ 1390707 h 4438739"/>
              <a:gd name="connsiteX48-4365" fmla="*/ 526470 w 2511943"/>
              <a:gd name="connsiteY48-4366" fmla="*/ 1113616 h 4438739"/>
              <a:gd name="connsiteX49-4367" fmla="*/ 360216 w 2511943"/>
              <a:gd name="connsiteY49-4368" fmla="*/ 1570817 h 4438739"/>
              <a:gd name="connsiteX50-4369" fmla="*/ 277088 w 2511943"/>
              <a:gd name="connsiteY50-4370" fmla="*/ 2083435 h 4438739"/>
              <a:gd name="connsiteX51-4371" fmla="*/ 221670 w 2511943"/>
              <a:gd name="connsiteY51-4372" fmla="*/ 2443653 h 4438739"/>
              <a:gd name="connsiteX52-4373" fmla="*/ 235527 w 2511943"/>
              <a:gd name="connsiteY52-4374" fmla="*/ 2526781 h 4438739"/>
              <a:gd name="connsiteX53" fmla="*/ 0 w 2511943"/>
              <a:gd name="connsiteY53" fmla="*/ 4438707 h 4438739"/>
              <a:gd name="connsiteX0-4375" fmla="*/ 2092037 w 2511943"/>
              <a:gd name="connsiteY0-4376" fmla="*/ 1653944 h 4438739"/>
              <a:gd name="connsiteX1-4377" fmla="*/ 1939637 w 2511943"/>
              <a:gd name="connsiteY1-4378" fmla="*/ 1695508 h 4438739"/>
              <a:gd name="connsiteX2-4379" fmla="*/ 1856509 w 2511943"/>
              <a:gd name="connsiteY2-4380" fmla="*/ 1723217 h 4438739"/>
              <a:gd name="connsiteX3-4381" fmla="*/ 1496291 w 2511943"/>
              <a:gd name="connsiteY3-4382" fmla="*/ 1709362 h 4438739"/>
              <a:gd name="connsiteX4-4383" fmla="*/ 1316182 w 2511943"/>
              <a:gd name="connsiteY4-4384" fmla="*/ 1681653 h 4438739"/>
              <a:gd name="connsiteX5-4385" fmla="*/ 1274618 w 2511943"/>
              <a:gd name="connsiteY5-4386" fmla="*/ 1653944 h 4438739"/>
              <a:gd name="connsiteX6-4387" fmla="*/ 900546 w 2511943"/>
              <a:gd name="connsiteY6-4388" fmla="*/ 1099762 h 4438739"/>
              <a:gd name="connsiteX7-4389" fmla="*/ 1233055 w 2511943"/>
              <a:gd name="connsiteY7-4390" fmla="*/ 891944 h 4438739"/>
              <a:gd name="connsiteX8-4391" fmla="*/ 1094509 w 2511943"/>
              <a:gd name="connsiteY8-4392" fmla="*/ 794962 h 4438739"/>
              <a:gd name="connsiteX9-4393" fmla="*/ 1233055 w 2511943"/>
              <a:gd name="connsiteY9-4394" fmla="*/ 725690 h 4438739"/>
              <a:gd name="connsiteX10-4395" fmla="*/ 1274617 w 2511943"/>
              <a:gd name="connsiteY10-4396" fmla="*/ 573289 h 4438739"/>
              <a:gd name="connsiteX11-4397" fmla="*/ 1122218 w 2511943"/>
              <a:gd name="connsiteY11-4398" fmla="*/ 157653 h 4438739"/>
              <a:gd name="connsiteX12-4399" fmla="*/ 789709 w 2511943"/>
              <a:gd name="connsiteY12-4400" fmla="*/ 490162 h 4438739"/>
              <a:gd name="connsiteX13-4401" fmla="*/ 623455 w 2511943"/>
              <a:gd name="connsiteY13-4402" fmla="*/ 573289 h 4438739"/>
              <a:gd name="connsiteX14-4403" fmla="*/ 762000 w 2511943"/>
              <a:gd name="connsiteY14-4404" fmla="*/ 850380 h 4438739"/>
              <a:gd name="connsiteX15-4405" fmla="*/ 886691 w 2511943"/>
              <a:gd name="connsiteY15-4406" fmla="*/ 1210598 h 4438739"/>
              <a:gd name="connsiteX16-4407" fmla="*/ 969818 w 2511943"/>
              <a:gd name="connsiteY16-4408" fmla="*/ 1529252 h 4438739"/>
              <a:gd name="connsiteX17-4409" fmla="*/ 1427017 w 2511943"/>
              <a:gd name="connsiteY17-4410" fmla="*/ 1834052 h 4438739"/>
              <a:gd name="connsiteX18-4411" fmla="*/ 1551708 w 2511943"/>
              <a:gd name="connsiteY18-4412" fmla="*/ 1792489 h 4438739"/>
              <a:gd name="connsiteX19-4413" fmla="*/ 2092036 w 2511943"/>
              <a:gd name="connsiteY19-4414" fmla="*/ 1764780 h 4438739"/>
              <a:gd name="connsiteX20-4415" fmla="*/ 2119745 w 2511943"/>
              <a:gd name="connsiteY20-4416" fmla="*/ 2028016 h 4438739"/>
              <a:gd name="connsiteX21-4417" fmla="*/ 1094507 w 2511943"/>
              <a:gd name="connsiteY21-4418" fmla="*/ 2873144 h 4438739"/>
              <a:gd name="connsiteX22-4419" fmla="*/ 526472 w 2511943"/>
              <a:gd name="connsiteY22-4420" fmla="*/ 1820198 h 4438739"/>
              <a:gd name="connsiteX23-4421" fmla="*/ 1219198 w 2511943"/>
              <a:gd name="connsiteY23-4422" fmla="*/ 2152707 h 4438739"/>
              <a:gd name="connsiteX24-4423" fmla="*/ 1801088 w 2511943"/>
              <a:gd name="connsiteY24-4424" fmla="*/ 2124998 h 4438739"/>
              <a:gd name="connsiteX25-4425" fmla="*/ 2230581 w 2511943"/>
              <a:gd name="connsiteY25-4426" fmla="*/ 1972598 h 4438739"/>
              <a:gd name="connsiteX26-4427" fmla="*/ 2507674 w 2511943"/>
              <a:gd name="connsiteY26-4428" fmla="*/ 1737071 h 4438739"/>
              <a:gd name="connsiteX27-4429" fmla="*/ 2341417 w 2511943"/>
              <a:gd name="connsiteY27-4430" fmla="*/ 1543107 h 4438739"/>
              <a:gd name="connsiteX28-4431" fmla="*/ 2022763 w 2511943"/>
              <a:gd name="connsiteY28-4432" fmla="*/ 1764779 h 4438739"/>
              <a:gd name="connsiteX29-4433" fmla="*/ 1246909 w 2511943"/>
              <a:gd name="connsiteY29-4434" fmla="*/ 1764780 h 4438739"/>
              <a:gd name="connsiteX30-4435" fmla="*/ 928255 w 2511943"/>
              <a:gd name="connsiteY30-4436" fmla="*/ 1515398 h 4438739"/>
              <a:gd name="connsiteX31-4437" fmla="*/ 886691 w 2511943"/>
              <a:gd name="connsiteY31-4438" fmla="*/ 1113616 h 4438739"/>
              <a:gd name="connsiteX32-4439" fmla="*/ 803564 w 2511943"/>
              <a:gd name="connsiteY32-4440" fmla="*/ 933507 h 4438739"/>
              <a:gd name="connsiteX33-4441" fmla="*/ 623455 w 2511943"/>
              <a:gd name="connsiteY33-4442" fmla="*/ 600998 h 4438739"/>
              <a:gd name="connsiteX34-4443" fmla="*/ 678873 w 2511943"/>
              <a:gd name="connsiteY34-4444" fmla="*/ 545580 h 4438739"/>
              <a:gd name="connsiteX35-4445" fmla="*/ 858982 w 2511943"/>
              <a:gd name="connsiteY35-4446" fmla="*/ 407035 h 4438739"/>
              <a:gd name="connsiteX36-4447" fmla="*/ 1122219 w 2511943"/>
              <a:gd name="connsiteY36-4448" fmla="*/ 116090 h 4438739"/>
              <a:gd name="connsiteX37-4449" fmla="*/ 789709 w 2511943"/>
              <a:gd name="connsiteY37-4450" fmla="*/ 5252 h 4438739"/>
              <a:gd name="connsiteX38-4451" fmla="*/ 263237 w 2511943"/>
              <a:gd name="connsiteY38-4452" fmla="*/ 268490 h 4438739"/>
              <a:gd name="connsiteX39-4453" fmla="*/ 166252 w 2511943"/>
              <a:gd name="connsiteY39-4454" fmla="*/ 947362 h 4438739"/>
              <a:gd name="connsiteX40-4455" fmla="*/ 55416 w 2511943"/>
              <a:gd name="connsiteY40-4456" fmla="*/ 1501544 h 4438739"/>
              <a:gd name="connsiteX41-4457" fmla="*/ 290943 w 2511943"/>
              <a:gd name="connsiteY41-4458" fmla="*/ 1750926 h 4438739"/>
              <a:gd name="connsiteX42-4459" fmla="*/ 346361 w 2511943"/>
              <a:gd name="connsiteY42-4460" fmla="*/ 1529253 h 4438739"/>
              <a:gd name="connsiteX43-4461" fmla="*/ 498761 w 2511943"/>
              <a:gd name="connsiteY43-4462" fmla="*/ 1210598 h 4438739"/>
              <a:gd name="connsiteX44-4463" fmla="*/ 554179 w 2511943"/>
              <a:gd name="connsiteY44-4464" fmla="*/ 850380 h 4438739"/>
              <a:gd name="connsiteX45-4465" fmla="*/ 540325 w 2511943"/>
              <a:gd name="connsiteY45-4466" fmla="*/ 1030489 h 4438739"/>
              <a:gd name="connsiteX46-4467" fmla="*/ 637307 w 2511943"/>
              <a:gd name="connsiteY46-4468" fmla="*/ 1252162 h 4438739"/>
              <a:gd name="connsiteX47-4469" fmla="*/ 678870 w 2511943"/>
              <a:gd name="connsiteY47-4470" fmla="*/ 1210598 h 4438739"/>
              <a:gd name="connsiteX48-4471" fmla="*/ 900543 w 2511943"/>
              <a:gd name="connsiteY48-4472" fmla="*/ 1390707 h 4438739"/>
              <a:gd name="connsiteX49-4473" fmla="*/ 526470 w 2511943"/>
              <a:gd name="connsiteY49-4474" fmla="*/ 1113616 h 4438739"/>
              <a:gd name="connsiteX50-4475" fmla="*/ 360216 w 2511943"/>
              <a:gd name="connsiteY50-4476" fmla="*/ 1570817 h 4438739"/>
              <a:gd name="connsiteX51-4477" fmla="*/ 277088 w 2511943"/>
              <a:gd name="connsiteY51-4478" fmla="*/ 2083435 h 4438739"/>
              <a:gd name="connsiteX52-4479" fmla="*/ 221670 w 2511943"/>
              <a:gd name="connsiteY52-4480" fmla="*/ 2443653 h 4438739"/>
              <a:gd name="connsiteX53-4481" fmla="*/ 235527 w 2511943"/>
              <a:gd name="connsiteY53-4482" fmla="*/ 2526781 h 4438739"/>
              <a:gd name="connsiteX54" fmla="*/ 0 w 2511943"/>
              <a:gd name="connsiteY54" fmla="*/ 4438707 h 4438739"/>
              <a:gd name="connsiteX0-4483" fmla="*/ 2092037 w 2511943"/>
              <a:gd name="connsiteY0-4484" fmla="*/ 1653944 h 4438739"/>
              <a:gd name="connsiteX1-4485" fmla="*/ 1939637 w 2511943"/>
              <a:gd name="connsiteY1-4486" fmla="*/ 1695508 h 4438739"/>
              <a:gd name="connsiteX2-4487" fmla="*/ 1856509 w 2511943"/>
              <a:gd name="connsiteY2-4488" fmla="*/ 1723217 h 4438739"/>
              <a:gd name="connsiteX3-4489" fmla="*/ 1496291 w 2511943"/>
              <a:gd name="connsiteY3-4490" fmla="*/ 1709362 h 4438739"/>
              <a:gd name="connsiteX4-4491" fmla="*/ 1316182 w 2511943"/>
              <a:gd name="connsiteY4-4492" fmla="*/ 1681653 h 4438739"/>
              <a:gd name="connsiteX5-4493" fmla="*/ 1274618 w 2511943"/>
              <a:gd name="connsiteY5-4494" fmla="*/ 1653944 h 4438739"/>
              <a:gd name="connsiteX6-4495" fmla="*/ 900546 w 2511943"/>
              <a:gd name="connsiteY6-4496" fmla="*/ 1099762 h 4438739"/>
              <a:gd name="connsiteX7-4497" fmla="*/ 1233055 w 2511943"/>
              <a:gd name="connsiteY7-4498" fmla="*/ 891944 h 4438739"/>
              <a:gd name="connsiteX8-4499" fmla="*/ 1094509 w 2511943"/>
              <a:gd name="connsiteY8-4500" fmla="*/ 794962 h 4438739"/>
              <a:gd name="connsiteX9-4501" fmla="*/ 1233055 w 2511943"/>
              <a:gd name="connsiteY9-4502" fmla="*/ 725690 h 4438739"/>
              <a:gd name="connsiteX10-4503" fmla="*/ 1274617 w 2511943"/>
              <a:gd name="connsiteY10-4504" fmla="*/ 573289 h 4438739"/>
              <a:gd name="connsiteX11-4505" fmla="*/ 1122218 w 2511943"/>
              <a:gd name="connsiteY11-4506" fmla="*/ 157653 h 4438739"/>
              <a:gd name="connsiteX12-4507" fmla="*/ 789709 w 2511943"/>
              <a:gd name="connsiteY12-4508" fmla="*/ 490162 h 4438739"/>
              <a:gd name="connsiteX13-4509" fmla="*/ 623455 w 2511943"/>
              <a:gd name="connsiteY13-4510" fmla="*/ 573289 h 4438739"/>
              <a:gd name="connsiteX14-4511" fmla="*/ 762000 w 2511943"/>
              <a:gd name="connsiteY14-4512" fmla="*/ 850380 h 4438739"/>
              <a:gd name="connsiteX15-4513" fmla="*/ 886691 w 2511943"/>
              <a:gd name="connsiteY15-4514" fmla="*/ 1210598 h 4438739"/>
              <a:gd name="connsiteX16-4515" fmla="*/ 969818 w 2511943"/>
              <a:gd name="connsiteY16-4516" fmla="*/ 1529252 h 4438739"/>
              <a:gd name="connsiteX17-4517" fmla="*/ 1427017 w 2511943"/>
              <a:gd name="connsiteY17-4518" fmla="*/ 1834052 h 4438739"/>
              <a:gd name="connsiteX18-4519" fmla="*/ 1551708 w 2511943"/>
              <a:gd name="connsiteY18-4520" fmla="*/ 1792489 h 4438739"/>
              <a:gd name="connsiteX19-4521" fmla="*/ 2092036 w 2511943"/>
              <a:gd name="connsiteY19-4522" fmla="*/ 1764780 h 4438739"/>
              <a:gd name="connsiteX20-4523" fmla="*/ 2119745 w 2511943"/>
              <a:gd name="connsiteY20-4524" fmla="*/ 2028016 h 4438739"/>
              <a:gd name="connsiteX21-4525" fmla="*/ 1094507 w 2511943"/>
              <a:gd name="connsiteY21-4526" fmla="*/ 2873144 h 4438739"/>
              <a:gd name="connsiteX22-4527" fmla="*/ 526472 w 2511943"/>
              <a:gd name="connsiteY22-4528" fmla="*/ 1820198 h 4438739"/>
              <a:gd name="connsiteX23-4529" fmla="*/ 803561 w 2511943"/>
              <a:gd name="connsiteY23-4530" fmla="*/ 1986453 h 4438739"/>
              <a:gd name="connsiteX24-4531" fmla="*/ 1219198 w 2511943"/>
              <a:gd name="connsiteY24-4532" fmla="*/ 2152707 h 4438739"/>
              <a:gd name="connsiteX25-4533" fmla="*/ 1801088 w 2511943"/>
              <a:gd name="connsiteY25-4534" fmla="*/ 2124998 h 4438739"/>
              <a:gd name="connsiteX26-4535" fmla="*/ 2230581 w 2511943"/>
              <a:gd name="connsiteY26-4536" fmla="*/ 1972598 h 4438739"/>
              <a:gd name="connsiteX27-4537" fmla="*/ 2507674 w 2511943"/>
              <a:gd name="connsiteY27-4538" fmla="*/ 1737071 h 4438739"/>
              <a:gd name="connsiteX28-4539" fmla="*/ 2341417 w 2511943"/>
              <a:gd name="connsiteY28-4540" fmla="*/ 1543107 h 4438739"/>
              <a:gd name="connsiteX29-4541" fmla="*/ 2022763 w 2511943"/>
              <a:gd name="connsiteY29-4542" fmla="*/ 1764779 h 4438739"/>
              <a:gd name="connsiteX30-4543" fmla="*/ 1246909 w 2511943"/>
              <a:gd name="connsiteY30-4544" fmla="*/ 1764780 h 4438739"/>
              <a:gd name="connsiteX31-4545" fmla="*/ 928255 w 2511943"/>
              <a:gd name="connsiteY31-4546" fmla="*/ 1515398 h 4438739"/>
              <a:gd name="connsiteX32-4547" fmla="*/ 886691 w 2511943"/>
              <a:gd name="connsiteY32-4548" fmla="*/ 1113616 h 4438739"/>
              <a:gd name="connsiteX33-4549" fmla="*/ 803564 w 2511943"/>
              <a:gd name="connsiteY33-4550" fmla="*/ 933507 h 4438739"/>
              <a:gd name="connsiteX34-4551" fmla="*/ 623455 w 2511943"/>
              <a:gd name="connsiteY34-4552" fmla="*/ 600998 h 4438739"/>
              <a:gd name="connsiteX35-4553" fmla="*/ 678873 w 2511943"/>
              <a:gd name="connsiteY35-4554" fmla="*/ 545580 h 4438739"/>
              <a:gd name="connsiteX36-4555" fmla="*/ 858982 w 2511943"/>
              <a:gd name="connsiteY36-4556" fmla="*/ 407035 h 4438739"/>
              <a:gd name="connsiteX37-4557" fmla="*/ 1122219 w 2511943"/>
              <a:gd name="connsiteY37-4558" fmla="*/ 116090 h 4438739"/>
              <a:gd name="connsiteX38-4559" fmla="*/ 789709 w 2511943"/>
              <a:gd name="connsiteY38-4560" fmla="*/ 5252 h 4438739"/>
              <a:gd name="connsiteX39-4561" fmla="*/ 263237 w 2511943"/>
              <a:gd name="connsiteY39-4562" fmla="*/ 268490 h 4438739"/>
              <a:gd name="connsiteX40-4563" fmla="*/ 166252 w 2511943"/>
              <a:gd name="connsiteY40-4564" fmla="*/ 947362 h 4438739"/>
              <a:gd name="connsiteX41-4565" fmla="*/ 55416 w 2511943"/>
              <a:gd name="connsiteY41-4566" fmla="*/ 1501544 h 4438739"/>
              <a:gd name="connsiteX42-4567" fmla="*/ 290943 w 2511943"/>
              <a:gd name="connsiteY42-4568" fmla="*/ 1750926 h 4438739"/>
              <a:gd name="connsiteX43-4569" fmla="*/ 346361 w 2511943"/>
              <a:gd name="connsiteY43-4570" fmla="*/ 1529253 h 4438739"/>
              <a:gd name="connsiteX44-4571" fmla="*/ 498761 w 2511943"/>
              <a:gd name="connsiteY44-4572" fmla="*/ 1210598 h 4438739"/>
              <a:gd name="connsiteX45-4573" fmla="*/ 554179 w 2511943"/>
              <a:gd name="connsiteY45-4574" fmla="*/ 850380 h 4438739"/>
              <a:gd name="connsiteX46-4575" fmla="*/ 540325 w 2511943"/>
              <a:gd name="connsiteY46-4576" fmla="*/ 1030489 h 4438739"/>
              <a:gd name="connsiteX47-4577" fmla="*/ 637307 w 2511943"/>
              <a:gd name="connsiteY47-4578" fmla="*/ 1252162 h 4438739"/>
              <a:gd name="connsiteX48-4579" fmla="*/ 678870 w 2511943"/>
              <a:gd name="connsiteY48-4580" fmla="*/ 1210598 h 4438739"/>
              <a:gd name="connsiteX49-4581" fmla="*/ 900543 w 2511943"/>
              <a:gd name="connsiteY49-4582" fmla="*/ 1390707 h 4438739"/>
              <a:gd name="connsiteX50-4583" fmla="*/ 526470 w 2511943"/>
              <a:gd name="connsiteY50-4584" fmla="*/ 1113616 h 4438739"/>
              <a:gd name="connsiteX51-4585" fmla="*/ 360216 w 2511943"/>
              <a:gd name="connsiteY51-4586" fmla="*/ 1570817 h 4438739"/>
              <a:gd name="connsiteX52-4587" fmla="*/ 277088 w 2511943"/>
              <a:gd name="connsiteY52-4588" fmla="*/ 2083435 h 4438739"/>
              <a:gd name="connsiteX53-4589" fmla="*/ 221670 w 2511943"/>
              <a:gd name="connsiteY53-4590" fmla="*/ 2443653 h 4438739"/>
              <a:gd name="connsiteX54-4591" fmla="*/ 235527 w 2511943"/>
              <a:gd name="connsiteY54-4592" fmla="*/ 2526781 h 4438739"/>
              <a:gd name="connsiteX55" fmla="*/ 0 w 2511943"/>
              <a:gd name="connsiteY55" fmla="*/ 4438707 h 4438739"/>
              <a:gd name="connsiteX0-4593" fmla="*/ 2092037 w 2511943"/>
              <a:gd name="connsiteY0-4594" fmla="*/ 1653944 h 4438739"/>
              <a:gd name="connsiteX1-4595" fmla="*/ 1939637 w 2511943"/>
              <a:gd name="connsiteY1-4596" fmla="*/ 1695508 h 4438739"/>
              <a:gd name="connsiteX2-4597" fmla="*/ 1856509 w 2511943"/>
              <a:gd name="connsiteY2-4598" fmla="*/ 1723217 h 4438739"/>
              <a:gd name="connsiteX3-4599" fmla="*/ 1496291 w 2511943"/>
              <a:gd name="connsiteY3-4600" fmla="*/ 1709362 h 4438739"/>
              <a:gd name="connsiteX4-4601" fmla="*/ 1316182 w 2511943"/>
              <a:gd name="connsiteY4-4602" fmla="*/ 1681653 h 4438739"/>
              <a:gd name="connsiteX5-4603" fmla="*/ 1274618 w 2511943"/>
              <a:gd name="connsiteY5-4604" fmla="*/ 1653944 h 4438739"/>
              <a:gd name="connsiteX6-4605" fmla="*/ 900546 w 2511943"/>
              <a:gd name="connsiteY6-4606" fmla="*/ 1099762 h 4438739"/>
              <a:gd name="connsiteX7-4607" fmla="*/ 1233055 w 2511943"/>
              <a:gd name="connsiteY7-4608" fmla="*/ 891944 h 4438739"/>
              <a:gd name="connsiteX8-4609" fmla="*/ 1094509 w 2511943"/>
              <a:gd name="connsiteY8-4610" fmla="*/ 794962 h 4438739"/>
              <a:gd name="connsiteX9-4611" fmla="*/ 1233055 w 2511943"/>
              <a:gd name="connsiteY9-4612" fmla="*/ 725690 h 4438739"/>
              <a:gd name="connsiteX10-4613" fmla="*/ 1274617 w 2511943"/>
              <a:gd name="connsiteY10-4614" fmla="*/ 573289 h 4438739"/>
              <a:gd name="connsiteX11-4615" fmla="*/ 1122218 w 2511943"/>
              <a:gd name="connsiteY11-4616" fmla="*/ 157653 h 4438739"/>
              <a:gd name="connsiteX12-4617" fmla="*/ 789709 w 2511943"/>
              <a:gd name="connsiteY12-4618" fmla="*/ 490162 h 4438739"/>
              <a:gd name="connsiteX13-4619" fmla="*/ 623455 w 2511943"/>
              <a:gd name="connsiteY13-4620" fmla="*/ 573289 h 4438739"/>
              <a:gd name="connsiteX14-4621" fmla="*/ 762000 w 2511943"/>
              <a:gd name="connsiteY14-4622" fmla="*/ 850380 h 4438739"/>
              <a:gd name="connsiteX15-4623" fmla="*/ 886691 w 2511943"/>
              <a:gd name="connsiteY15-4624" fmla="*/ 1210598 h 4438739"/>
              <a:gd name="connsiteX16-4625" fmla="*/ 969818 w 2511943"/>
              <a:gd name="connsiteY16-4626" fmla="*/ 1529252 h 4438739"/>
              <a:gd name="connsiteX17-4627" fmla="*/ 1427017 w 2511943"/>
              <a:gd name="connsiteY17-4628" fmla="*/ 1834052 h 4438739"/>
              <a:gd name="connsiteX18-4629" fmla="*/ 1551708 w 2511943"/>
              <a:gd name="connsiteY18-4630" fmla="*/ 1792489 h 4438739"/>
              <a:gd name="connsiteX19-4631" fmla="*/ 2092036 w 2511943"/>
              <a:gd name="connsiteY19-4632" fmla="*/ 1764780 h 4438739"/>
              <a:gd name="connsiteX20-4633" fmla="*/ 2119745 w 2511943"/>
              <a:gd name="connsiteY20-4634" fmla="*/ 2028016 h 4438739"/>
              <a:gd name="connsiteX21-4635" fmla="*/ 1094507 w 2511943"/>
              <a:gd name="connsiteY21-4636" fmla="*/ 2873144 h 4438739"/>
              <a:gd name="connsiteX22-4637" fmla="*/ 1205343 w 2511943"/>
              <a:gd name="connsiteY22-4638" fmla="*/ 2194271 h 4438739"/>
              <a:gd name="connsiteX23-4639" fmla="*/ 526472 w 2511943"/>
              <a:gd name="connsiteY23-4640" fmla="*/ 1820198 h 4438739"/>
              <a:gd name="connsiteX24-4641" fmla="*/ 803561 w 2511943"/>
              <a:gd name="connsiteY24-4642" fmla="*/ 1986453 h 4438739"/>
              <a:gd name="connsiteX25-4643" fmla="*/ 1219198 w 2511943"/>
              <a:gd name="connsiteY25-4644" fmla="*/ 2152707 h 4438739"/>
              <a:gd name="connsiteX26-4645" fmla="*/ 1801088 w 2511943"/>
              <a:gd name="connsiteY26-4646" fmla="*/ 2124998 h 4438739"/>
              <a:gd name="connsiteX27-4647" fmla="*/ 2230581 w 2511943"/>
              <a:gd name="connsiteY27-4648" fmla="*/ 1972598 h 4438739"/>
              <a:gd name="connsiteX28-4649" fmla="*/ 2507674 w 2511943"/>
              <a:gd name="connsiteY28-4650" fmla="*/ 1737071 h 4438739"/>
              <a:gd name="connsiteX29-4651" fmla="*/ 2341417 w 2511943"/>
              <a:gd name="connsiteY29-4652" fmla="*/ 1543107 h 4438739"/>
              <a:gd name="connsiteX30-4653" fmla="*/ 2022763 w 2511943"/>
              <a:gd name="connsiteY30-4654" fmla="*/ 1764779 h 4438739"/>
              <a:gd name="connsiteX31-4655" fmla="*/ 1246909 w 2511943"/>
              <a:gd name="connsiteY31-4656" fmla="*/ 1764780 h 4438739"/>
              <a:gd name="connsiteX32-4657" fmla="*/ 928255 w 2511943"/>
              <a:gd name="connsiteY32-4658" fmla="*/ 1515398 h 4438739"/>
              <a:gd name="connsiteX33-4659" fmla="*/ 886691 w 2511943"/>
              <a:gd name="connsiteY33-4660" fmla="*/ 1113616 h 4438739"/>
              <a:gd name="connsiteX34-4661" fmla="*/ 803564 w 2511943"/>
              <a:gd name="connsiteY34-4662" fmla="*/ 933507 h 4438739"/>
              <a:gd name="connsiteX35-4663" fmla="*/ 623455 w 2511943"/>
              <a:gd name="connsiteY35-4664" fmla="*/ 600998 h 4438739"/>
              <a:gd name="connsiteX36-4665" fmla="*/ 678873 w 2511943"/>
              <a:gd name="connsiteY36-4666" fmla="*/ 545580 h 4438739"/>
              <a:gd name="connsiteX37-4667" fmla="*/ 858982 w 2511943"/>
              <a:gd name="connsiteY37-4668" fmla="*/ 407035 h 4438739"/>
              <a:gd name="connsiteX38-4669" fmla="*/ 1122219 w 2511943"/>
              <a:gd name="connsiteY38-4670" fmla="*/ 116090 h 4438739"/>
              <a:gd name="connsiteX39-4671" fmla="*/ 789709 w 2511943"/>
              <a:gd name="connsiteY39-4672" fmla="*/ 5252 h 4438739"/>
              <a:gd name="connsiteX40-4673" fmla="*/ 263237 w 2511943"/>
              <a:gd name="connsiteY40-4674" fmla="*/ 268490 h 4438739"/>
              <a:gd name="connsiteX41-4675" fmla="*/ 166252 w 2511943"/>
              <a:gd name="connsiteY41-4676" fmla="*/ 947362 h 4438739"/>
              <a:gd name="connsiteX42-4677" fmla="*/ 55416 w 2511943"/>
              <a:gd name="connsiteY42-4678" fmla="*/ 1501544 h 4438739"/>
              <a:gd name="connsiteX43-4679" fmla="*/ 290943 w 2511943"/>
              <a:gd name="connsiteY43-4680" fmla="*/ 1750926 h 4438739"/>
              <a:gd name="connsiteX44-4681" fmla="*/ 346361 w 2511943"/>
              <a:gd name="connsiteY44-4682" fmla="*/ 1529253 h 4438739"/>
              <a:gd name="connsiteX45-4683" fmla="*/ 498761 w 2511943"/>
              <a:gd name="connsiteY45-4684" fmla="*/ 1210598 h 4438739"/>
              <a:gd name="connsiteX46-4685" fmla="*/ 554179 w 2511943"/>
              <a:gd name="connsiteY46-4686" fmla="*/ 850380 h 4438739"/>
              <a:gd name="connsiteX47-4687" fmla="*/ 540325 w 2511943"/>
              <a:gd name="connsiteY47-4688" fmla="*/ 1030489 h 4438739"/>
              <a:gd name="connsiteX48-4689" fmla="*/ 637307 w 2511943"/>
              <a:gd name="connsiteY48-4690" fmla="*/ 1252162 h 4438739"/>
              <a:gd name="connsiteX49-4691" fmla="*/ 678870 w 2511943"/>
              <a:gd name="connsiteY49-4692" fmla="*/ 1210598 h 4438739"/>
              <a:gd name="connsiteX50-4693" fmla="*/ 900543 w 2511943"/>
              <a:gd name="connsiteY50-4694" fmla="*/ 1390707 h 4438739"/>
              <a:gd name="connsiteX51-4695" fmla="*/ 526470 w 2511943"/>
              <a:gd name="connsiteY51-4696" fmla="*/ 1113616 h 4438739"/>
              <a:gd name="connsiteX52-4697" fmla="*/ 360216 w 2511943"/>
              <a:gd name="connsiteY52-4698" fmla="*/ 1570817 h 4438739"/>
              <a:gd name="connsiteX53-4699" fmla="*/ 277088 w 2511943"/>
              <a:gd name="connsiteY53-4700" fmla="*/ 2083435 h 4438739"/>
              <a:gd name="connsiteX54-4701" fmla="*/ 221670 w 2511943"/>
              <a:gd name="connsiteY54-4702" fmla="*/ 2443653 h 4438739"/>
              <a:gd name="connsiteX55-4703" fmla="*/ 235527 w 2511943"/>
              <a:gd name="connsiteY55-4704" fmla="*/ 2526781 h 4438739"/>
              <a:gd name="connsiteX56" fmla="*/ 0 w 2511943"/>
              <a:gd name="connsiteY56" fmla="*/ 4438707 h 4438739"/>
              <a:gd name="connsiteX0-4705" fmla="*/ 2092037 w 2511943"/>
              <a:gd name="connsiteY0-4706" fmla="*/ 1653944 h 4438739"/>
              <a:gd name="connsiteX1-4707" fmla="*/ 1939637 w 2511943"/>
              <a:gd name="connsiteY1-4708" fmla="*/ 1695508 h 4438739"/>
              <a:gd name="connsiteX2-4709" fmla="*/ 1856509 w 2511943"/>
              <a:gd name="connsiteY2-4710" fmla="*/ 1723217 h 4438739"/>
              <a:gd name="connsiteX3-4711" fmla="*/ 1496291 w 2511943"/>
              <a:gd name="connsiteY3-4712" fmla="*/ 1709362 h 4438739"/>
              <a:gd name="connsiteX4-4713" fmla="*/ 1316182 w 2511943"/>
              <a:gd name="connsiteY4-4714" fmla="*/ 1681653 h 4438739"/>
              <a:gd name="connsiteX5-4715" fmla="*/ 1274618 w 2511943"/>
              <a:gd name="connsiteY5-4716" fmla="*/ 1653944 h 4438739"/>
              <a:gd name="connsiteX6-4717" fmla="*/ 900546 w 2511943"/>
              <a:gd name="connsiteY6-4718" fmla="*/ 1099762 h 4438739"/>
              <a:gd name="connsiteX7-4719" fmla="*/ 1233055 w 2511943"/>
              <a:gd name="connsiteY7-4720" fmla="*/ 891944 h 4438739"/>
              <a:gd name="connsiteX8-4721" fmla="*/ 1094509 w 2511943"/>
              <a:gd name="connsiteY8-4722" fmla="*/ 794962 h 4438739"/>
              <a:gd name="connsiteX9-4723" fmla="*/ 1233055 w 2511943"/>
              <a:gd name="connsiteY9-4724" fmla="*/ 725690 h 4438739"/>
              <a:gd name="connsiteX10-4725" fmla="*/ 1274617 w 2511943"/>
              <a:gd name="connsiteY10-4726" fmla="*/ 573289 h 4438739"/>
              <a:gd name="connsiteX11-4727" fmla="*/ 1122218 w 2511943"/>
              <a:gd name="connsiteY11-4728" fmla="*/ 157653 h 4438739"/>
              <a:gd name="connsiteX12-4729" fmla="*/ 789709 w 2511943"/>
              <a:gd name="connsiteY12-4730" fmla="*/ 490162 h 4438739"/>
              <a:gd name="connsiteX13-4731" fmla="*/ 623455 w 2511943"/>
              <a:gd name="connsiteY13-4732" fmla="*/ 573289 h 4438739"/>
              <a:gd name="connsiteX14-4733" fmla="*/ 762000 w 2511943"/>
              <a:gd name="connsiteY14-4734" fmla="*/ 850380 h 4438739"/>
              <a:gd name="connsiteX15-4735" fmla="*/ 886691 w 2511943"/>
              <a:gd name="connsiteY15-4736" fmla="*/ 1210598 h 4438739"/>
              <a:gd name="connsiteX16-4737" fmla="*/ 969818 w 2511943"/>
              <a:gd name="connsiteY16-4738" fmla="*/ 1529252 h 4438739"/>
              <a:gd name="connsiteX17-4739" fmla="*/ 1427017 w 2511943"/>
              <a:gd name="connsiteY17-4740" fmla="*/ 1834052 h 4438739"/>
              <a:gd name="connsiteX18-4741" fmla="*/ 1551708 w 2511943"/>
              <a:gd name="connsiteY18-4742" fmla="*/ 1792489 h 4438739"/>
              <a:gd name="connsiteX19-4743" fmla="*/ 2092036 w 2511943"/>
              <a:gd name="connsiteY19-4744" fmla="*/ 1764780 h 4438739"/>
              <a:gd name="connsiteX20-4745" fmla="*/ 2119745 w 2511943"/>
              <a:gd name="connsiteY20-4746" fmla="*/ 2028016 h 4438739"/>
              <a:gd name="connsiteX21-4747" fmla="*/ 1094507 w 2511943"/>
              <a:gd name="connsiteY21-4748" fmla="*/ 2873144 h 4438739"/>
              <a:gd name="connsiteX22-4749" fmla="*/ 1205343 w 2511943"/>
              <a:gd name="connsiteY22-4750" fmla="*/ 2194271 h 4438739"/>
              <a:gd name="connsiteX23-4751" fmla="*/ 526472 w 2511943"/>
              <a:gd name="connsiteY23-4752" fmla="*/ 1820198 h 4438739"/>
              <a:gd name="connsiteX24-4753" fmla="*/ 803561 w 2511943"/>
              <a:gd name="connsiteY24-4754" fmla="*/ 1986453 h 4438739"/>
              <a:gd name="connsiteX25-4755" fmla="*/ 914398 w 2511943"/>
              <a:gd name="connsiteY25-4756" fmla="*/ 2055726 h 4438739"/>
              <a:gd name="connsiteX26-4757" fmla="*/ 1219198 w 2511943"/>
              <a:gd name="connsiteY26-4758" fmla="*/ 2152707 h 4438739"/>
              <a:gd name="connsiteX27-4759" fmla="*/ 1801088 w 2511943"/>
              <a:gd name="connsiteY27-4760" fmla="*/ 2124998 h 4438739"/>
              <a:gd name="connsiteX28-4761" fmla="*/ 2230581 w 2511943"/>
              <a:gd name="connsiteY28-4762" fmla="*/ 1972598 h 4438739"/>
              <a:gd name="connsiteX29-4763" fmla="*/ 2507674 w 2511943"/>
              <a:gd name="connsiteY29-4764" fmla="*/ 1737071 h 4438739"/>
              <a:gd name="connsiteX30-4765" fmla="*/ 2341417 w 2511943"/>
              <a:gd name="connsiteY30-4766" fmla="*/ 1543107 h 4438739"/>
              <a:gd name="connsiteX31-4767" fmla="*/ 2022763 w 2511943"/>
              <a:gd name="connsiteY31-4768" fmla="*/ 1764779 h 4438739"/>
              <a:gd name="connsiteX32-4769" fmla="*/ 1246909 w 2511943"/>
              <a:gd name="connsiteY32-4770" fmla="*/ 1764780 h 4438739"/>
              <a:gd name="connsiteX33-4771" fmla="*/ 928255 w 2511943"/>
              <a:gd name="connsiteY33-4772" fmla="*/ 1515398 h 4438739"/>
              <a:gd name="connsiteX34-4773" fmla="*/ 886691 w 2511943"/>
              <a:gd name="connsiteY34-4774" fmla="*/ 1113616 h 4438739"/>
              <a:gd name="connsiteX35-4775" fmla="*/ 803564 w 2511943"/>
              <a:gd name="connsiteY35-4776" fmla="*/ 933507 h 4438739"/>
              <a:gd name="connsiteX36-4777" fmla="*/ 623455 w 2511943"/>
              <a:gd name="connsiteY36-4778" fmla="*/ 600998 h 4438739"/>
              <a:gd name="connsiteX37-4779" fmla="*/ 678873 w 2511943"/>
              <a:gd name="connsiteY37-4780" fmla="*/ 545580 h 4438739"/>
              <a:gd name="connsiteX38-4781" fmla="*/ 858982 w 2511943"/>
              <a:gd name="connsiteY38-4782" fmla="*/ 407035 h 4438739"/>
              <a:gd name="connsiteX39-4783" fmla="*/ 1122219 w 2511943"/>
              <a:gd name="connsiteY39-4784" fmla="*/ 116090 h 4438739"/>
              <a:gd name="connsiteX40-4785" fmla="*/ 789709 w 2511943"/>
              <a:gd name="connsiteY40-4786" fmla="*/ 5252 h 4438739"/>
              <a:gd name="connsiteX41-4787" fmla="*/ 263237 w 2511943"/>
              <a:gd name="connsiteY41-4788" fmla="*/ 268490 h 4438739"/>
              <a:gd name="connsiteX42-4789" fmla="*/ 166252 w 2511943"/>
              <a:gd name="connsiteY42-4790" fmla="*/ 947362 h 4438739"/>
              <a:gd name="connsiteX43-4791" fmla="*/ 55416 w 2511943"/>
              <a:gd name="connsiteY43-4792" fmla="*/ 1501544 h 4438739"/>
              <a:gd name="connsiteX44-4793" fmla="*/ 290943 w 2511943"/>
              <a:gd name="connsiteY44-4794" fmla="*/ 1750926 h 4438739"/>
              <a:gd name="connsiteX45-4795" fmla="*/ 346361 w 2511943"/>
              <a:gd name="connsiteY45-4796" fmla="*/ 1529253 h 4438739"/>
              <a:gd name="connsiteX46-4797" fmla="*/ 498761 w 2511943"/>
              <a:gd name="connsiteY46-4798" fmla="*/ 1210598 h 4438739"/>
              <a:gd name="connsiteX47-4799" fmla="*/ 554179 w 2511943"/>
              <a:gd name="connsiteY47-4800" fmla="*/ 850380 h 4438739"/>
              <a:gd name="connsiteX48-4801" fmla="*/ 540325 w 2511943"/>
              <a:gd name="connsiteY48-4802" fmla="*/ 1030489 h 4438739"/>
              <a:gd name="connsiteX49-4803" fmla="*/ 637307 w 2511943"/>
              <a:gd name="connsiteY49-4804" fmla="*/ 1252162 h 4438739"/>
              <a:gd name="connsiteX50-4805" fmla="*/ 678870 w 2511943"/>
              <a:gd name="connsiteY50-4806" fmla="*/ 1210598 h 4438739"/>
              <a:gd name="connsiteX51-4807" fmla="*/ 900543 w 2511943"/>
              <a:gd name="connsiteY51-4808" fmla="*/ 1390707 h 4438739"/>
              <a:gd name="connsiteX52-4809" fmla="*/ 526470 w 2511943"/>
              <a:gd name="connsiteY52-4810" fmla="*/ 1113616 h 4438739"/>
              <a:gd name="connsiteX53-4811" fmla="*/ 360216 w 2511943"/>
              <a:gd name="connsiteY53-4812" fmla="*/ 1570817 h 4438739"/>
              <a:gd name="connsiteX54-4813" fmla="*/ 277088 w 2511943"/>
              <a:gd name="connsiteY54-4814" fmla="*/ 2083435 h 4438739"/>
              <a:gd name="connsiteX55-4815" fmla="*/ 221670 w 2511943"/>
              <a:gd name="connsiteY55-4816" fmla="*/ 2443653 h 4438739"/>
              <a:gd name="connsiteX56-4817" fmla="*/ 235527 w 2511943"/>
              <a:gd name="connsiteY56-4818" fmla="*/ 2526781 h 4438739"/>
              <a:gd name="connsiteX57" fmla="*/ 0 w 2511943"/>
              <a:gd name="connsiteY57" fmla="*/ 4438707 h 4438739"/>
              <a:gd name="connsiteX0-4819" fmla="*/ 2092037 w 2511943"/>
              <a:gd name="connsiteY0-4820" fmla="*/ 1653944 h 4438739"/>
              <a:gd name="connsiteX1-4821" fmla="*/ 1939637 w 2511943"/>
              <a:gd name="connsiteY1-4822" fmla="*/ 1695508 h 4438739"/>
              <a:gd name="connsiteX2-4823" fmla="*/ 1856509 w 2511943"/>
              <a:gd name="connsiteY2-4824" fmla="*/ 1723217 h 4438739"/>
              <a:gd name="connsiteX3-4825" fmla="*/ 1496291 w 2511943"/>
              <a:gd name="connsiteY3-4826" fmla="*/ 1709362 h 4438739"/>
              <a:gd name="connsiteX4-4827" fmla="*/ 1316182 w 2511943"/>
              <a:gd name="connsiteY4-4828" fmla="*/ 1681653 h 4438739"/>
              <a:gd name="connsiteX5-4829" fmla="*/ 1274618 w 2511943"/>
              <a:gd name="connsiteY5-4830" fmla="*/ 1653944 h 4438739"/>
              <a:gd name="connsiteX6-4831" fmla="*/ 900546 w 2511943"/>
              <a:gd name="connsiteY6-4832" fmla="*/ 1099762 h 4438739"/>
              <a:gd name="connsiteX7-4833" fmla="*/ 1233055 w 2511943"/>
              <a:gd name="connsiteY7-4834" fmla="*/ 891944 h 4438739"/>
              <a:gd name="connsiteX8-4835" fmla="*/ 1094509 w 2511943"/>
              <a:gd name="connsiteY8-4836" fmla="*/ 794962 h 4438739"/>
              <a:gd name="connsiteX9-4837" fmla="*/ 1233055 w 2511943"/>
              <a:gd name="connsiteY9-4838" fmla="*/ 725690 h 4438739"/>
              <a:gd name="connsiteX10-4839" fmla="*/ 1274617 w 2511943"/>
              <a:gd name="connsiteY10-4840" fmla="*/ 573289 h 4438739"/>
              <a:gd name="connsiteX11-4841" fmla="*/ 1122218 w 2511943"/>
              <a:gd name="connsiteY11-4842" fmla="*/ 157653 h 4438739"/>
              <a:gd name="connsiteX12-4843" fmla="*/ 789709 w 2511943"/>
              <a:gd name="connsiteY12-4844" fmla="*/ 490162 h 4438739"/>
              <a:gd name="connsiteX13-4845" fmla="*/ 623455 w 2511943"/>
              <a:gd name="connsiteY13-4846" fmla="*/ 573289 h 4438739"/>
              <a:gd name="connsiteX14-4847" fmla="*/ 762000 w 2511943"/>
              <a:gd name="connsiteY14-4848" fmla="*/ 850380 h 4438739"/>
              <a:gd name="connsiteX15-4849" fmla="*/ 886691 w 2511943"/>
              <a:gd name="connsiteY15-4850" fmla="*/ 1210598 h 4438739"/>
              <a:gd name="connsiteX16-4851" fmla="*/ 969818 w 2511943"/>
              <a:gd name="connsiteY16-4852" fmla="*/ 1529252 h 4438739"/>
              <a:gd name="connsiteX17-4853" fmla="*/ 1427017 w 2511943"/>
              <a:gd name="connsiteY17-4854" fmla="*/ 1834052 h 4438739"/>
              <a:gd name="connsiteX18-4855" fmla="*/ 1551708 w 2511943"/>
              <a:gd name="connsiteY18-4856" fmla="*/ 1792489 h 4438739"/>
              <a:gd name="connsiteX19-4857" fmla="*/ 2092036 w 2511943"/>
              <a:gd name="connsiteY19-4858" fmla="*/ 1764780 h 4438739"/>
              <a:gd name="connsiteX20-4859" fmla="*/ 2119745 w 2511943"/>
              <a:gd name="connsiteY20-4860" fmla="*/ 2028016 h 4438739"/>
              <a:gd name="connsiteX21-4861" fmla="*/ 1094507 w 2511943"/>
              <a:gd name="connsiteY21-4862" fmla="*/ 2873144 h 4438739"/>
              <a:gd name="connsiteX22-4863" fmla="*/ 1136070 w 2511943"/>
              <a:gd name="connsiteY22-4864" fmla="*/ 2415944 h 4438739"/>
              <a:gd name="connsiteX23-4865" fmla="*/ 1205343 w 2511943"/>
              <a:gd name="connsiteY23-4866" fmla="*/ 2194271 h 4438739"/>
              <a:gd name="connsiteX24-4867" fmla="*/ 526472 w 2511943"/>
              <a:gd name="connsiteY24-4868" fmla="*/ 1820198 h 4438739"/>
              <a:gd name="connsiteX25-4869" fmla="*/ 803561 w 2511943"/>
              <a:gd name="connsiteY25-4870" fmla="*/ 1986453 h 4438739"/>
              <a:gd name="connsiteX26-4871" fmla="*/ 914398 w 2511943"/>
              <a:gd name="connsiteY26-4872" fmla="*/ 2055726 h 4438739"/>
              <a:gd name="connsiteX27-4873" fmla="*/ 1219198 w 2511943"/>
              <a:gd name="connsiteY27-4874" fmla="*/ 2152707 h 4438739"/>
              <a:gd name="connsiteX28-4875" fmla="*/ 1801088 w 2511943"/>
              <a:gd name="connsiteY28-4876" fmla="*/ 2124998 h 4438739"/>
              <a:gd name="connsiteX29-4877" fmla="*/ 2230581 w 2511943"/>
              <a:gd name="connsiteY29-4878" fmla="*/ 1972598 h 4438739"/>
              <a:gd name="connsiteX30-4879" fmla="*/ 2507674 w 2511943"/>
              <a:gd name="connsiteY30-4880" fmla="*/ 1737071 h 4438739"/>
              <a:gd name="connsiteX31-4881" fmla="*/ 2341417 w 2511943"/>
              <a:gd name="connsiteY31-4882" fmla="*/ 1543107 h 4438739"/>
              <a:gd name="connsiteX32-4883" fmla="*/ 2022763 w 2511943"/>
              <a:gd name="connsiteY32-4884" fmla="*/ 1764779 h 4438739"/>
              <a:gd name="connsiteX33-4885" fmla="*/ 1246909 w 2511943"/>
              <a:gd name="connsiteY33-4886" fmla="*/ 1764780 h 4438739"/>
              <a:gd name="connsiteX34-4887" fmla="*/ 928255 w 2511943"/>
              <a:gd name="connsiteY34-4888" fmla="*/ 1515398 h 4438739"/>
              <a:gd name="connsiteX35-4889" fmla="*/ 886691 w 2511943"/>
              <a:gd name="connsiteY35-4890" fmla="*/ 1113616 h 4438739"/>
              <a:gd name="connsiteX36-4891" fmla="*/ 803564 w 2511943"/>
              <a:gd name="connsiteY36-4892" fmla="*/ 933507 h 4438739"/>
              <a:gd name="connsiteX37-4893" fmla="*/ 623455 w 2511943"/>
              <a:gd name="connsiteY37-4894" fmla="*/ 600998 h 4438739"/>
              <a:gd name="connsiteX38-4895" fmla="*/ 678873 w 2511943"/>
              <a:gd name="connsiteY38-4896" fmla="*/ 545580 h 4438739"/>
              <a:gd name="connsiteX39-4897" fmla="*/ 858982 w 2511943"/>
              <a:gd name="connsiteY39-4898" fmla="*/ 407035 h 4438739"/>
              <a:gd name="connsiteX40-4899" fmla="*/ 1122219 w 2511943"/>
              <a:gd name="connsiteY40-4900" fmla="*/ 116090 h 4438739"/>
              <a:gd name="connsiteX41-4901" fmla="*/ 789709 w 2511943"/>
              <a:gd name="connsiteY41-4902" fmla="*/ 5252 h 4438739"/>
              <a:gd name="connsiteX42-4903" fmla="*/ 263237 w 2511943"/>
              <a:gd name="connsiteY42-4904" fmla="*/ 268490 h 4438739"/>
              <a:gd name="connsiteX43-4905" fmla="*/ 166252 w 2511943"/>
              <a:gd name="connsiteY43-4906" fmla="*/ 947362 h 4438739"/>
              <a:gd name="connsiteX44-4907" fmla="*/ 55416 w 2511943"/>
              <a:gd name="connsiteY44-4908" fmla="*/ 1501544 h 4438739"/>
              <a:gd name="connsiteX45-4909" fmla="*/ 290943 w 2511943"/>
              <a:gd name="connsiteY45-4910" fmla="*/ 1750926 h 4438739"/>
              <a:gd name="connsiteX46-4911" fmla="*/ 346361 w 2511943"/>
              <a:gd name="connsiteY46-4912" fmla="*/ 1529253 h 4438739"/>
              <a:gd name="connsiteX47-4913" fmla="*/ 498761 w 2511943"/>
              <a:gd name="connsiteY47-4914" fmla="*/ 1210598 h 4438739"/>
              <a:gd name="connsiteX48-4915" fmla="*/ 554179 w 2511943"/>
              <a:gd name="connsiteY48-4916" fmla="*/ 850380 h 4438739"/>
              <a:gd name="connsiteX49-4917" fmla="*/ 540325 w 2511943"/>
              <a:gd name="connsiteY49-4918" fmla="*/ 1030489 h 4438739"/>
              <a:gd name="connsiteX50-4919" fmla="*/ 637307 w 2511943"/>
              <a:gd name="connsiteY50-4920" fmla="*/ 1252162 h 4438739"/>
              <a:gd name="connsiteX51-4921" fmla="*/ 678870 w 2511943"/>
              <a:gd name="connsiteY51-4922" fmla="*/ 1210598 h 4438739"/>
              <a:gd name="connsiteX52-4923" fmla="*/ 900543 w 2511943"/>
              <a:gd name="connsiteY52-4924" fmla="*/ 1390707 h 4438739"/>
              <a:gd name="connsiteX53-4925" fmla="*/ 526470 w 2511943"/>
              <a:gd name="connsiteY53-4926" fmla="*/ 1113616 h 4438739"/>
              <a:gd name="connsiteX54-4927" fmla="*/ 360216 w 2511943"/>
              <a:gd name="connsiteY54-4928" fmla="*/ 1570817 h 4438739"/>
              <a:gd name="connsiteX55-4929" fmla="*/ 277088 w 2511943"/>
              <a:gd name="connsiteY55-4930" fmla="*/ 2083435 h 4438739"/>
              <a:gd name="connsiteX56-4931" fmla="*/ 221670 w 2511943"/>
              <a:gd name="connsiteY56-4932" fmla="*/ 2443653 h 4438739"/>
              <a:gd name="connsiteX57-4933" fmla="*/ 235527 w 2511943"/>
              <a:gd name="connsiteY57-4934" fmla="*/ 2526781 h 4438739"/>
              <a:gd name="connsiteX58" fmla="*/ 0 w 2511943"/>
              <a:gd name="connsiteY58" fmla="*/ 4438707 h 4438739"/>
              <a:gd name="connsiteX0-4935" fmla="*/ 2092037 w 2511943"/>
              <a:gd name="connsiteY0-4936" fmla="*/ 1653944 h 4438739"/>
              <a:gd name="connsiteX1-4937" fmla="*/ 1939637 w 2511943"/>
              <a:gd name="connsiteY1-4938" fmla="*/ 1695508 h 4438739"/>
              <a:gd name="connsiteX2-4939" fmla="*/ 1856509 w 2511943"/>
              <a:gd name="connsiteY2-4940" fmla="*/ 1723217 h 4438739"/>
              <a:gd name="connsiteX3-4941" fmla="*/ 1496291 w 2511943"/>
              <a:gd name="connsiteY3-4942" fmla="*/ 1709362 h 4438739"/>
              <a:gd name="connsiteX4-4943" fmla="*/ 1316182 w 2511943"/>
              <a:gd name="connsiteY4-4944" fmla="*/ 1681653 h 4438739"/>
              <a:gd name="connsiteX5-4945" fmla="*/ 1274618 w 2511943"/>
              <a:gd name="connsiteY5-4946" fmla="*/ 1653944 h 4438739"/>
              <a:gd name="connsiteX6-4947" fmla="*/ 900546 w 2511943"/>
              <a:gd name="connsiteY6-4948" fmla="*/ 1099762 h 4438739"/>
              <a:gd name="connsiteX7-4949" fmla="*/ 1233055 w 2511943"/>
              <a:gd name="connsiteY7-4950" fmla="*/ 891944 h 4438739"/>
              <a:gd name="connsiteX8-4951" fmla="*/ 1094509 w 2511943"/>
              <a:gd name="connsiteY8-4952" fmla="*/ 794962 h 4438739"/>
              <a:gd name="connsiteX9-4953" fmla="*/ 1233055 w 2511943"/>
              <a:gd name="connsiteY9-4954" fmla="*/ 725690 h 4438739"/>
              <a:gd name="connsiteX10-4955" fmla="*/ 1274617 w 2511943"/>
              <a:gd name="connsiteY10-4956" fmla="*/ 573289 h 4438739"/>
              <a:gd name="connsiteX11-4957" fmla="*/ 1122218 w 2511943"/>
              <a:gd name="connsiteY11-4958" fmla="*/ 157653 h 4438739"/>
              <a:gd name="connsiteX12-4959" fmla="*/ 789709 w 2511943"/>
              <a:gd name="connsiteY12-4960" fmla="*/ 490162 h 4438739"/>
              <a:gd name="connsiteX13-4961" fmla="*/ 623455 w 2511943"/>
              <a:gd name="connsiteY13-4962" fmla="*/ 573289 h 4438739"/>
              <a:gd name="connsiteX14-4963" fmla="*/ 762000 w 2511943"/>
              <a:gd name="connsiteY14-4964" fmla="*/ 850380 h 4438739"/>
              <a:gd name="connsiteX15-4965" fmla="*/ 886691 w 2511943"/>
              <a:gd name="connsiteY15-4966" fmla="*/ 1210598 h 4438739"/>
              <a:gd name="connsiteX16-4967" fmla="*/ 969818 w 2511943"/>
              <a:gd name="connsiteY16-4968" fmla="*/ 1529252 h 4438739"/>
              <a:gd name="connsiteX17-4969" fmla="*/ 1427017 w 2511943"/>
              <a:gd name="connsiteY17-4970" fmla="*/ 1834052 h 4438739"/>
              <a:gd name="connsiteX18-4971" fmla="*/ 1551708 w 2511943"/>
              <a:gd name="connsiteY18-4972" fmla="*/ 1792489 h 4438739"/>
              <a:gd name="connsiteX19-4973" fmla="*/ 2092036 w 2511943"/>
              <a:gd name="connsiteY19-4974" fmla="*/ 1764780 h 4438739"/>
              <a:gd name="connsiteX20-4975" fmla="*/ 2119745 w 2511943"/>
              <a:gd name="connsiteY20-4976" fmla="*/ 2028016 h 4438739"/>
              <a:gd name="connsiteX21-4977" fmla="*/ 1094507 w 2511943"/>
              <a:gd name="connsiteY21-4978" fmla="*/ 2873144 h 4438739"/>
              <a:gd name="connsiteX22-4979" fmla="*/ 1177634 w 2511943"/>
              <a:gd name="connsiteY22-4980" fmla="*/ 2693035 h 4438739"/>
              <a:gd name="connsiteX23-4981" fmla="*/ 1136070 w 2511943"/>
              <a:gd name="connsiteY23-4982" fmla="*/ 2415944 h 4438739"/>
              <a:gd name="connsiteX24-4983" fmla="*/ 1205343 w 2511943"/>
              <a:gd name="connsiteY24-4984" fmla="*/ 2194271 h 4438739"/>
              <a:gd name="connsiteX25-4985" fmla="*/ 526472 w 2511943"/>
              <a:gd name="connsiteY25-4986" fmla="*/ 1820198 h 4438739"/>
              <a:gd name="connsiteX26-4987" fmla="*/ 803561 w 2511943"/>
              <a:gd name="connsiteY26-4988" fmla="*/ 1986453 h 4438739"/>
              <a:gd name="connsiteX27-4989" fmla="*/ 914398 w 2511943"/>
              <a:gd name="connsiteY27-4990" fmla="*/ 2055726 h 4438739"/>
              <a:gd name="connsiteX28-4991" fmla="*/ 1219198 w 2511943"/>
              <a:gd name="connsiteY28-4992" fmla="*/ 2152707 h 4438739"/>
              <a:gd name="connsiteX29-4993" fmla="*/ 1801088 w 2511943"/>
              <a:gd name="connsiteY29-4994" fmla="*/ 2124998 h 4438739"/>
              <a:gd name="connsiteX30-4995" fmla="*/ 2230581 w 2511943"/>
              <a:gd name="connsiteY30-4996" fmla="*/ 1972598 h 4438739"/>
              <a:gd name="connsiteX31-4997" fmla="*/ 2507674 w 2511943"/>
              <a:gd name="connsiteY31-4998" fmla="*/ 1737071 h 4438739"/>
              <a:gd name="connsiteX32-4999" fmla="*/ 2341417 w 2511943"/>
              <a:gd name="connsiteY32-5000" fmla="*/ 1543107 h 4438739"/>
              <a:gd name="connsiteX33-5001" fmla="*/ 2022763 w 2511943"/>
              <a:gd name="connsiteY33-5002" fmla="*/ 1764779 h 4438739"/>
              <a:gd name="connsiteX34-5003" fmla="*/ 1246909 w 2511943"/>
              <a:gd name="connsiteY34-5004" fmla="*/ 1764780 h 4438739"/>
              <a:gd name="connsiteX35-5005" fmla="*/ 928255 w 2511943"/>
              <a:gd name="connsiteY35-5006" fmla="*/ 1515398 h 4438739"/>
              <a:gd name="connsiteX36-5007" fmla="*/ 886691 w 2511943"/>
              <a:gd name="connsiteY36-5008" fmla="*/ 1113616 h 4438739"/>
              <a:gd name="connsiteX37-5009" fmla="*/ 803564 w 2511943"/>
              <a:gd name="connsiteY37-5010" fmla="*/ 933507 h 4438739"/>
              <a:gd name="connsiteX38-5011" fmla="*/ 623455 w 2511943"/>
              <a:gd name="connsiteY38-5012" fmla="*/ 600998 h 4438739"/>
              <a:gd name="connsiteX39-5013" fmla="*/ 678873 w 2511943"/>
              <a:gd name="connsiteY39-5014" fmla="*/ 545580 h 4438739"/>
              <a:gd name="connsiteX40-5015" fmla="*/ 858982 w 2511943"/>
              <a:gd name="connsiteY40-5016" fmla="*/ 407035 h 4438739"/>
              <a:gd name="connsiteX41-5017" fmla="*/ 1122219 w 2511943"/>
              <a:gd name="connsiteY41-5018" fmla="*/ 116090 h 4438739"/>
              <a:gd name="connsiteX42-5019" fmla="*/ 789709 w 2511943"/>
              <a:gd name="connsiteY42-5020" fmla="*/ 5252 h 4438739"/>
              <a:gd name="connsiteX43-5021" fmla="*/ 263237 w 2511943"/>
              <a:gd name="connsiteY43-5022" fmla="*/ 268490 h 4438739"/>
              <a:gd name="connsiteX44-5023" fmla="*/ 166252 w 2511943"/>
              <a:gd name="connsiteY44-5024" fmla="*/ 947362 h 4438739"/>
              <a:gd name="connsiteX45-5025" fmla="*/ 55416 w 2511943"/>
              <a:gd name="connsiteY45-5026" fmla="*/ 1501544 h 4438739"/>
              <a:gd name="connsiteX46-5027" fmla="*/ 290943 w 2511943"/>
              <a:gd name="connsiteY46-5028" fmla="*/ 1750926 h 4438739"/>
              <a:gd name="connsiteX47-5029" fmla="*/ 346361 w 2511943"/>
              <a:gd name="connsiteY47-5030" fmla="*/ 1529253 h 4438739"/>
              <a:gd name="connsiteX48-5031" fmla="*/ 498761 w 2511943"/>
              <a:gd name="connsiteY48-5032" fmla="*/ 1210598 h 4438739"/>
              <a:gd name="connsiteX49-5033" fmla="*/ 554179 w 2511943"/>
              <a:gd name="connsiteY49-5034" fmla="*/ 850380 h 4438739"/>
              <a:gd name="connsiteX50-5035" fmla="*/ 540325 w 2511943"/>
              <a:gd name="connsiteY50-5036" fmla="*/ 1030489 h 4438739"/>
              <a:gd name="connsiteX51-5037" fmla="*/ 637307 w 2511943"/>
              <a:gd name="connsiteY51-5038" fmla="*/ 1252162 h 4438739"/>
              <a:gd name="connsiteX52-5039" fmla="*/ 678870 w 2511943"/>
              <a:gd name="connsiteY52-5040" fmla="*/ 1210598 h 4438739"/>
              <a:gd name="connsiteX53-5041" fmla="*/ 900543 w 2511943"/>
              <a:gd name="connsiteY53-5042" fmla="*/ 1390707 h 4438739"/>
              <a:gd name="connsiteX54-5043" fmla="*/ 526470 w 2511943"/>
              <a:gd name="connsiteY54-5044" fmla="*/ 1113616 h 4438739"/>
              <a:gd name="connsiteX55-5045" fmla="*/ 360216 w 2511943"/>
              <a:gd name="connsiteY55-5046" fmla="*/ 1570817 h 4438739"/>
              <a:gd name="connsiteX56-5047" fmla="*/ 277088 w 2511943"/>
              <a:gd name="connsiteY56-5048" fmla="*/ 2083435 h 4438739"/>
              <a:gd name="connsiteX57-5049" fmla="*/ 221670 w 2511943"/>
              <a:gd name="connsiteY57-5050" fmla="*/ 2443653 h 4438739"/>
              <a:gd name="connsiteX58-5051" fmla="*/ 235527 w 2511943"/>
              <a:gd name="connsiteY58-5052" fmla="*/ 2526781 h 4438739"/>
              <a:gd name="connsiteX59" fmla="*/ 0 w 2511943"/>
              <a:gd name="connsiteY59" fmla="*/ 4438707 h 4438739"/>
              <a:gd name="connsiteX0-5053" fmla="*/ 2092037 w 2511943"/>
              <a:gd name="connsiteY0-5054" fmla="*/ 1653944 h 4438739"/>
              <a:gd name="connsiteX1-5055" fmla="*/ 1939637 w 2511943"/>
              <a:gd name="connsiteY1-5056" fmla="*/ 1695508 h 4438739"/>
              <a:gd name="connsiteX2-5057" fmla="*/ 1856509 w 2511943"/>
              <a:gd name="connsiteY2-5058" fmla="*/ 1723217 h 4438739"/>
              <a:gd name="connsiteX3-5059" fmla="*/ 1496291 w 2511943"/>
              <a:gd name="connsiteY3-5060" fmla="*/ 1709362 h 4438739"/>
              <a:gd name="connsiteX4-5061" fmla="*/ 1316182 w 2511943"/>
              <a:gd name="connsiteY4-5062" fmla="*/ 1681653 h 4438739"/>
              <a:gd name="connsiteX5-5063" fmla="*/ 1274618 w 2511943"/>
              <a:gd name="connsiteY5-5064" fmla="*/ 1653944 h 4438739"/>
              <a:gd name="connsiteX6-5065" fmla="*/ 900546 w 2511943"/>
              <a:gd name="connsiteY6-5066" fmla="*/ 1099762 h 4438739"/>
              <a:gd name="connsiteX7-5067" fmla="*/ 1233055 w 2511943"/>
              <a:gd name="connsiteY7-5068" fmla="*/ 891944 h 4438739"/>
              <a:gd name="connsiteX8-5069" fmla="*/ 1094509 w 2511943"/>
              <a:gd name="connsiteY8-5070" fmla="*/ 794962 h 4438739"/>
              <a:gd name="connsiteX9-5071" fmla="*/ 1233055 w 2511943"/>
              <a:gd name="connsiteY9-5072" fmla="*/ 725690 h 4438739"/>
              <a:gd name="connsiteX10-5073" fmla="*/ 1274617 w 2511943"/>
              <a:gd name="connsiteY10-5074" fmla="*/ 573289 h 4438739"/>
              <a:gd name="connsiteX11-5075" fmla="*/ 1122218 w 2511943"/>
              <a:gd name="connsiteY11-5076" fmla="*/ 157653 h 4438739"/>
              <a:gd name="connsiteX12-5077" fmla="*/ 789709 w 2511943"/>
              <a:gd name="connsiteY12-5078" fmla="*/ 490162 h 4438739"/>
              <a:gd name="connsiteX13-5079" fmla="*/ 623455 w 2511943"/>
              <a:gd name="connsiteY13-5080" fmla="*/ 573289 h 4438739"/>
              <a:gd name="connsiteX14-5081" fmla="*/ 762000 w 2511943"/>
              <a:gd name="connsiteY14-5082" fmla="*/ 850380 h 4438739"/>
              <a:gd name="connsiteX15-5083" fmla="*/ 886691 w 2511943"/>
              <a:gd name="connsiteY15-5084" fmla="*/ 1210598 h 4438739"/>
              <a:gd name="connsiteX16-5085" fmla="*/ 969818 w 2511943"/>
              <a:gd name="connsiteY16-5086" fmla="*/ 1529252 h 4438739"/>
              <a:gd name="connsiteX17-5087" fmla="*/ 1427017 w 2511943"/>
              <a:gd name="connsiteY17-5088" fmla="*/ 1834052 h 4438739"/>
              <a:gd name="connsiteX18-5089" fmla="*/ 1551708 w 2511943"/>
              <a:gd name="connsiteY18-5090" fmla="*/ 1792489 h 4438739"/>
              <a:gd name="connsiteX19-5091" fmla="*/ 2092036 w 2511943"/>
              <a:gd name="connsiteY19-5092" fmla="*/ 1764780 h 4438739"/>
              <a:gd name="connsiteX20-5093" fmla="*/ 2119745 w 2511943"/>
              <a:gd name="connsiteY20-5094" fmla="*/ 2028016 h 4438739"/>
              <a:gd name="connsiteX21-5095" fmla="*/ 1094507 w 2511943"/>
              <a:gd name="connsiteY21-5096" fmla="*/ 2873144 h 4438739"/>
              <a:gd name="connsiteX22-5097" fmla="*/ 1177634 w 2511943"/>
              <a:gd name="connsiteY22-5098" fmla="*/ 2693035 h 4438739"/>
              <a:gd name="connsiteX23-5099" fmla="*/ 1136070 w 2511943"/>
              <a:gd name="connsiteY23-5100" fmla="*/ 2415944 h 4438739"/>
              <a:gd name="connsiteX24-5101" fmla="*/ 1205343 w 2511943"/>
              <a:gd name="connsiteY24-5102" fmla="*/ 2208126 h 4438739"/>
              <a:gd name="connsiteX25-5103" fmla="*/ 1205343 w 2511943"/>
              <a:gd name="connsiteY25-5104" fmla="*/ 2194271 h 4438739"/>
              <a:gd name="connsiteX26-5105" fmla="*/ 526472 w 2511943"/>
              <a:gd name="connsiteY26-5106" fmla="*/ 1820198 h 4438739"/>
              <a:gd name="connsiteX27-5107" fmla="*/ 803561 w 2511943"/>
              <a:gd name="connsiteY27-5108" fmla="*/ 1986453 h 4438739"/>
              <a:gd name="connsiteX28-5109" fmla="*/ 914398 w 2511943"/>
              <a:gd name="connsiteY28-5110" fmla="*/ 2055726 h 4438739"/>
              <a:gd name="connsiteX29-5111" fmla="*/ 1219198 w 2511943"/>
              <a:gd name="connsiteY29-5112" fmla="*/ 2152707 h 4438739"/>
              <a:gd name="connsiteX30-5113" fmla="*/ 1801088 w 2511943"/>
              <a:gd name="connsiteY30-5114" fmla="*/ 2124998 h 4438739"/>
              <a:gd name="connsiteX31-5115" fmla="*/ 2230581 w 2511943"/>
              <a:gd name="connsiteY31-5116" fmla="*/ 1972598 h 4438739"/>
              <a:gd name="connsiteX32-5117" fmla="*/ 2507674 w 2511943"/>
              <a:gd name="connsiteY32-5118" fmla="*/ 1737071 h 4438739"/>
              <a:gd name="connsiteX33-5119" fmla="*/ 2341417 w 2511943"/>
              <a:gd name="connsiteY33-5120" fmla="*/ 1543107 h 4438739"/>
              <a:gd name="connsiteX34-5121" fmla="*/ 2022763 w 2511943"/>
              <a:gd name="connsiteY34-5122" fmla="*/ 1764779 h 4438739"/>
              <a:gd name="connsiteX35-5123" fmla="*/ 1246909 w 2511943"/>
              <a:gd name="connsiteY35-5124" fmla="*/ 1764780 h 4438739"/>
              <a:gd name="connsiteX36-5125" fmla="*/ 928255 w 2511943"/>
              <a:gd name="connsiteY36-5126" fmla="*/ 1515398 h 4438739"/>
              <a:gd name="connsiteX37-5127" fmla="*/ 886691 w 2511943"/>
              <a:gd name="connsiteY37-5128" fmla="*/ 1113616 h 4438739"/>
              <a:gd name="connsiteX38-5129" fmla="*/ 803564 w 2511943"/>
              <a:gd name="connsiteY38-5130" fmla="*/ 933507 h 4438739"/>
              <a:gd name="connsiteX39-5131" fmla="*/ 623455 w 2511943"/>
              <a:gd name="connsiteY39-5132" fmla="*/ 600998 h 4438739"/>
              <a:gd name="connsiteX40-5133" fmla="*/ 678873 w 2511943"/>
              <a:gd name="connsiteY40-5134" fmla="*/ 545580 h 4438739"/>
              <a:gd name="connsiteX41-5135" fmla="*/ 858982 w 2511943"/>
              <a:gd name="connsiteY41-5136" fmla="*/ 407035 h 4438739"/>
              <a:gd name="connsiteX42-5137" fmla="*/ 1122219 w 2511943"/>
              <a:gd name="connsiteY42-5138" fmla="*/ 116090 h 4438739"/>
              <a:gd name="connsiteX43-5139" fmla="*/ 789709 w 2511943"/>
              <a:gd name="connsiteY43-5140" fmla="*/ 5252 h 4438739"/>
              <a:gd name="connsiteX44-5141" fmla="*/ 263237 w 2511943"/>
              <a:gd name="connsiteY44-5142" fmla="*/ 268490 h 4438739"/>
              <a:gd name="connsiteX45-5143" fmla="*/ 166252 w 2511943"/>
              <a:gd name="connsiteY45-5144" fmla="*/ 947362 h 4438739"/>
              <a:gd name="connsiteX46-5145" fmla="*/ 55416 w 2511943"/>
              <a:gd name="connsiteY46-5146" fmla="*/ 1501544 h 4438739"/>
              <a:gd name="connsiteX47-5147" fmla="*/ 290943 w 2511943"/>
              <a:gd name="connsiteY47-5148" fmla="*/ 1750926 h 4438739"/>
              <a:gd name="connsiteX48-5149" fmla="*/ 346361 w 2511943"/>
              <a:gd name="connsiteY48-5150" fmla="*/ 1529253 h 4438739"/>
              <a:gd name="connsiteX49-5151" fmla="*/ 498761 w 2511943"/>
              <a:gd name="connsiteY49-5152" fmla="*/ 1210598 h 4438739"/>
              <a:gd name="connsiteX50-5153" fmla="*/ 554179 w 2511943"/>
              <a:gd name="connsiteY50-5154" fmla="*/ 850380 h 4438739"/>
              <a:gd name="connsiteX51-5155" fmla="*/ 540325 w 2511943"/>
              <a:gd name="connsiteY51-5156" fmla="*/ 1030489 h 4438739"/>
              <a:gd name="connsiteX52-5157" fmla="*/ 637307 w 2511943"/>
              <a:gd name="connsiteY52-5158" fmla="*/ 1252162 h 4438739"/>
              <a:gd name="connsiteX53-5159" fmla="*/ 678870 w 2511943"/>
              <a:gd name="connsiteY53-5160" fmla="*/ 1210598 h 4438739"/>
              <a:gd name="connsiteX54-5161" fmla="*/ 900543 w 2511943"/>
              <a:gd name="connsiteY54-5162" fmla="*/ 1390707 h 4438739"/>
              <a:gd name="connsiteX55-5163" fmla="*/ 526470 w 2511943"/>
              <a:gd name="connsiteY55-5164" fmla="*/ 1113616 h 4438739"/>
              <a:gd name="connsiteX56-5165" fmla="*/ 360216 w 2511943"/>
              <a:gd name="connsiteY56-5166" fmla="*/ 1570817 h 4438739"/>
              <a:gd name="connsiteX57-5167" fmla="*/ 277088 w 2511943"/>
              <a:gd name="connsiteY57-5168" fmla="*/ 2083435 h 4438739"/>
              <a:gd name="connsiteX58-5169" fmla="*/ 221670 w 2511943"/>
              <a:gd name="connsiteY58-5170" fmla="*/ 2443653 h 4438739"/>
              <a:gd name="connsiteX59-5171" fmla="*/ 235527 w 2511943"/>
              <a:gd name="connsiteY59-5172" fmla="*/ 2526781 h 4438739"/>
              <a:gd name="connsiteX60" fmla="*/ 0 w 2511943"/>
              <a:gd name="connsiteY60" fmla="*/ 4438707 h 4438739"/>
              <a:gd name="connsiteX0-5173" fmla="*/ 2092037 w 2511943"/>
              <a:gd name="connsiteY0-5174" fmla="*/ 1653944 h 4438739"/>
              <a:gd name="connsiteX1-5175" fmla="*/ 1939637 w 2511943"/>
              <a:gd name="connsiteY1-5176" fmla="*/ 1695508 h 4438739"/>
              <a:gd name="connsiteX2-5177" fmla="*/ 1856509 w 2511943"/>
              <a:gd name="connsiteY2-5178" fmla="*/ 1723217 h 4438739"/>
              <a:gd name="connsiteX3-5179" fmla="*/ 1496291 w 2511943"/>
              <a:gd name="connsiteY3-5180" fmla="*/ 1709362 h 4438739"/>
              <a:gd name="connsiteX4-5181" fmla="*/ 1316182 w 2511943"/>
              <a:gd name="connsiteY4-5182" fmla="*/ 1681653 h 4438739"/>
              <a:gd name="connsiteX5-5183" fmla="*/ 1274618 w 2511943"/>
              <a:gd name="connsiteY5-5184" fmla="*/ 1653944 h 4438739"/>
              <a:gd name="connsiteX6-5185" fmla="*/ 900546 w 2511943"/>
              <a:gd name="connsiteY6-5186" fmla="*/ 1099762 h 4438739"/>
              <a:gd name="connsiteX7-5187" fmla="*/ 1233055 w 2511943"/>
              <a:gd name="connsiteY7-5188" fmla="*/ 891944 h 4438739"/>
              <a:gd name="connsiteX8-5189" fmla="*/ 1094509 w 2511943"/>
              <a:gd name="connsiteY8-5190" fmla="*/ 794962 h 4438739"/>
              <a:gd name="connsiteX9-5191" fmla="*/ 1233055 w 2511943"/>
              <a:gd name="connsiteY9-5192" fmla="*/ 725690 h 4438739"/>
              <a:gd name="connsiteX10-5193" fmla="*/ 1274617 w 2511943"/>
              <a:gd name="connsiteY10-5194" fmla="*/ 573289 h 4438739"/>
              <a:gd name="connsiteX11-5195" fmla="*/ 1122218 w 2511943"/>
              <a:gd name="connsiteY11-5196" fmla="*/ 157653 h 4438739"/>
              <a:gd name="connsiteX12-5197" fmla="*/ 789709 w 2511943"/>
              <a:gd name="connsiteY12-5198" fmla="*/ 490162 h 4438739"/>
              <a:gd name="connsiteX13-5199" fmla="*/ 623455 w 2511943"/>
              <a:gd name="connsiteY13-5200" fmla="*/ 573289 h 4438739"/>
              <a:gd name="connsiteX14-5201" fmla="*/ 762000 w 2511943"/>
              <a:gd name="connsiteY14-5202" fmla="*/ 850380 h 4438739"/>
              <a:gd name="connsiteX15-5203" fmla="*/ 886691 w 2511943"/>
              <a:gd name="connsiteY15-5204" fmla="*/ 1210598 h 4438739"/>
              <a:gd name="connsiteX16-5205" fmla="*/ 969818 w 2511943"/>
              <a:gd name="connsiteY16-5206" fmla="*/ 1529252 h 4438739"/>
              <a:gd name="connsiteX17-5207" fmla="*/ 1427017 w 2511943"/>
              <a:gd name="connsiteY17-5208" fmla="*/ 1834052 h 4438739"/>
              <a:gd name="connsiteX18-5209" fmla="*/ 1551708 w 2511943"/>
              <a:gd name="connsiteY18-5210" fmla="*/ 1792489 h 4438739"/>
              <a:gd name="connsiteX19-5211" fmla="*/ 2092036 w 2511943"/>
              <a:gd name="connsiteY19-5212" fmla="*/ 1764780 h 4438739"/>
              <a:gd name="connsiteX20-5213" fmla="*/ 2119745 w 2511943"/>
              <a:gd name="connsiteY20-5214" fmla="*/ 2028016 h 4438739"/>
              <a:gd name="connsiteX21-5215" fmla="*/ 249379 w 2511943"/>
              <a:gd name="connsiteY21-5216" fmla="*/ 2540635 h 4438739"/>
              <a:gd name="connsiteX22-5217" fmla="*/ 1177634 w 2511943"/>
              <a:gd name="connsiteY22-5218" fmla="*/ 2693035 h 4438739"/>
              <a:gd name="connsiteX23-5219" fmla="*/ 1136070 w 2511943"/>
              <a:gd name="connsiteY23-5220" fmla="*/ 2415944 h 4438739"/>
              <a:gd name="connsiteX24-5221" fmla="*/ 1205343 w 2511943"/>
              <a:gd name="connsiteY24-5222" fmla="*/ 2208126 h 4438739"/>
              <a:gd name="connsiteX25-5223" fmla="*/ 1205343 w 2511943"/>
              <a:gd name="connsiteY25-5224" fmla="*/ 2194271 h 4438739"/>
              <a:gd name="connsiteX26-5225" fmla="*/ 526472 w 2511943"/>
              <a:gd name="connsiteY26-5226" fmla="*/ 1820198 h 4438739"/>
              <a:gd name="connsiteX27-5227" fmla="*/ 803561 w 2511943"/>
              <a:gd name="connsiteY27-5228" fmla="*/ 1986453 h 4438739"/>
              <a:gd name="connsiteX28-5229" fmla="*/ 914398 w 2511943"/>
              <a:gd name="connsiteY28-5230" fmla="*/ 2055726 h 4438739"/>
              <a:gd name="connsiteX29-5231" fmla="*/ 1219198 w 2511943"/>
              <a:gd name="connsiteY29-5232" fmla="*/ 2152707 h 4438739"/>
              <a:gd name="connsiteX30-5233" fmla="*/ 1801088 w 2511943"/>
              <a:gd name="connsiteY30-5234" fmla="*/ 2124998 h 4438739"/>
              <a:gd name="connsiteX31-5235" fmla="*/ 2230581 w 2511943"/>
              <a:gd name="connsiteY31-5236" fmla="*/ 1972598 h 4438739"/>
              <a:gd name="connsiteX32-5237" fmla="*/ 2507674 w 2511943"/>
              <a:gd name="connsiteY32-5238" fmla="*/ 1737071 h 4438739"/>
              <a:gd name="connsiteX33-5239" fmla="*/ 2341417 w 2511943"/>
              <a:gd name="connsiteY33-5240" fmla="*/ 1543107 h 4438739"/>
              <a:gd name="connsiteX34-5241" fmla="*/ 2022763 w 2511943"/>
              <a:gd name="connsiteY34-5242" fmla="*/ 1764779 h 4438739"/>
              <a:gd name="connsiteX35-5243" fmla="*/ 1246909 w 2511943"/>
              <a:gd name="connsiteY35-5244" fmla="*/ 1764780 h 4438739"/>
              <a:gd name="connsiteX36-5245" fmla="*/ 928255 w 2511943"/>
              <a:gd name="connsiteY36-5246" fmla="*/ 1515398 h 4438739"/>
              <a:gd name="connsiteX37-5247" fmla="*/ 886691 w 2511943"/>
              <a:gd name="connsiteY37-5248" fmla="*/ 1113616 h 4438739"/>
              <a:gd name="connsiteX38-5249" fmla="*/ 803564 w 2511943"/>
              <a:gd name="connsiteY38-5250" fmla="*/ 933507 h 4438739"/>
              <a:gd name="connsiteX39-5251" fmla="*/ 623455 w 2511943"/>
              <a:gd name="connsiteY39-5252" fmla="*/ 600998 h 4438739"/>
              <a:gd name="connsiteX40-5253" fmla="*/ 678873 w 2511943"/>
              <a:gd name="connsiteY40-5254" fmla="*/ 545580 h 4438739"/>
              <a:gd name="connsiteX41-5255" fmla="*/ 858982 w 2511943"/>
              <a:gd name="connsiteY41-5256" fmla="*/ 407035 h 4438739"/>
              <a:gd name="connsiteX42-5257" fmla="*/ 1122219 w 2511943"/>
              <a:gd name="connsiteY42-5258" fmla="*/ 116090 h 4438739"/>
              <a:gd name="connsiteX43-5259" fmla="*/ 789709 w 2511943"/>
              <a:gd name="connsiteY43-5260" fmla="*/ 5252 h 4438739"/>
              <a:gd name="connsiteX44-5261" fmla="*/ 263237 w 2511943"/>
              <a:gd name="connsiteY44-5262" fmla="*/ 268490 h 4438739"/>
              <a:gd name="connsiteX45-5263" fmla="*/ 166252 w 2511943"/>
              <a:gd name="connsiteY45-5264" fmla="*/ 947362 h 4438739"/>
              <a:gd name="connsiteX46-5265" fmla="*/ 55416 w 2511943"/>
              <a:gd name="connsiteY46-5266" fmla="*/ 1501544 h 4438739"/>
              <a:gd name="connsiteX47-5267" fmla="*/ 290943 w 2511943"/>
              <a:gd name="connsiteY47-5268" fmla="*/ 1750926 h 4438739"/>
              <a:gd name="connsiteX48-5269" fmla="*/ 346361 w 2511943"/>
              <a:gd name="connsiteY48-5270" fmla="*/ 1529253 h 4438739"/>
              <a:gd name="connsiteX49-5271" fmla="*/ 498761 w 2511943"/>
              <a:gd name="connsiteY49-5272" fmla="*/ 1210598 h 4438739"/>
              <a:gd name="connsiteX50-5273" fmla="*/ 554179 w 2511943"/>
              <a:gd name="connsiteY50-5274" fmla="*/ 850380 h 4438739"/>
              <a:gd name="connsiteX51-5275" fmla="*/ 540325 w 2511943"/>
              <a:gd name="connsiteY51-5276" fmla="*/ 1030489 h 4438739"/>
              <a:gd name="connsiteX52-5277" fmla="*/ 637307 w 2511943"/>
              <a:gd name="connsiteY52-5278" fmla="*/ 1252162 h 4438739"/>
              <a:gd name="connsiteX53-5279" fmla="*/ 678870 w 2511943"/>
              <a:gd name="connsiteY53-5280" fmla="*/ 1210598 h 4438739"/>
              <a:gd name="connsiteX54-5281" fmla="*/ 900543 w 2511943"/>
              <a:gd name="connsiteY54-5282" fmla="*/ 1390707 h 4438739"/>
              <a:gd name="connsiteX55-5283" fmla="*/ 526470 w 2511943"/>
              <a:gd name="connsiteY55-5284" fmla="*/ 1113616 h 4438739"/>
              <a:gd name="connsiteX56-5285" fmla="*/ 360216 w 2511943"/>
              <a:gd name="connsiteY56-5286" fmla="*/ 1570817 h 4438739"/>
              <a:gd name="connsiteX57-5287" fmla="*/ 277088 w 2511943"/>
              <a:gd name="connsiteY57-5288" fmla="*/ 2083435 h 4438739"/>
              <a:gd name="connsiteX58-5289" fmla="*/ 221670 w 2511943"/>
              <a:gd name="connsiteY58-5290" fmla="*/ 2443653 h 4438739"/>
              <a:gd name="connsiteX59-5291" fmla="*/ 235527 w 2511943"/>
              <a:gd name="connsiteY59-5292" fmla="*/ 2526781 h 4438739"/>
              <a:gd name="connsiteX60-5293" fmla="*/ 0 w 2511943"/>
              <a:gd name="connsiteY60-5294" fmla="*/ 4438707 h 4438739"/>
              <a:gd name="connsiteX0-5295" fmla="*/ 2092037 w 2511943"/>
              <a:gd name="connsiteY0-5296" fmla="*/ 1653944 h 4438739"/>
              <a:gd name="connsiteX1-5297" fmla="*/ 1939637 w 2511943"/>
              <a:gd name="connsiteY1-5298" fmla="*/ 1695508 h 4438739"/>
              <a:gd name="connsiteX2-5299" fmla="*/ 1856509 w 2511943"/>
              <a:gd name="connsiteY2-5300" fmla="*/ 1723217 h 4438739"/>
              <a:gd name="connsiteX3-5301" fmla="*/ 1496291 w 2511943"/>
              <a:gd name="connsiteY3-5302" fmla="*/ 1709362 h 4438739"/>
              <a:gd name="connsiteX4-5303" fmla="*/ 1316182 w 2511943"/>
              <a:gd name="connsiteY4-5304" fmla="*/ 1681653 h 4438739"/>
              <a:gd name="connsiteX5-5305" fmla="*/ 1274618 w 2511943"/>
              <a:gd name="connsiteY5-5306" fmla="*/ 1653944 h 4438739"/>
              <a:gd name="connsiteX6-5307" fmla="*/ 900546 w 2511943"/>
              <a:gd name="connsiteY6-5308" fmla="*/ 1099762 h 4438739"/>
              <a:gd name="connsiteX7-5309" fmla="*/ 1233055 w 2511943"/>
              <a:gd name="connsiteY7-5310" fmla="*/ 891944 h 4438739"/>
              <a:gd name="connsiteX8-5311" fmla="*/ 1094509 w 2511943"/>
              <a:gd name="connsiteY8-5312" fmla="*/ 794962 h 4438739"/>
              <a:gd name="connsiteX9-5313" fmla="*/ 1233055 w 2511943"/>
              <a:gd name="connsiteY9-5314" fmla="*/ 725690 h 4438739"/>
              <a:gd name="connsiteX10-5315" fmla="*/ 1274617 w 2511943"/>
              <a:gd name="connsiteY10-5316" fmla="*/ 573289 h 4438739"/>
              <a:gd name="connsiteX11-5317" fmla="*/ 1122218 w 2511943"/>
              <a:gd name="connsiteY11-5318" fmla="*/ 157653 h 4438739"/>
              <a:gd name="connsiteX12-5319" fmla="*/ 789709 w 2511943"/>
              <a:gd name="connsiteY12-5320" fmla="*/ 490162 h 4438739"/>
              <a:gd name="connsiteX13-5321" fmla="*/ 623455 w 2511943"/>
              <a:gd name="connsiteY13-5322" fmla="*/ 573289 h 4438739"/>
              <a:gd name="connsiteX14-5323" fmla="*/ 762000 w 2511943"/>
              <a:gd name="connsiteY14-5324" fmla="*/ 850380 h 4438739"/>
              <a:gd name="connsiteX15-5325" fmla="*/ 886691 w 2511943"/>
              <a:gd name="connsiteY15-5326" fmla="*/ 1210598 h 4438739"/>
              <a:gd name="connsiteX16-5327" fmla="*/ 969818 w 2511943"/>
              <a:gd name="connsiteY16-5328" fmla="*/ 1529252 h 4438739"/>
              <a:gd name="connsiteX17-5329" fmla="*/ 1427017 w 2511943"/>
              <a:gd name="connsiteY17-5330" fmla="*/ 1834052 h 4438739"/>
              <a:gd name="connsiteX18-5331" fmla="*/ 1551708 w 2511943"/>
              <a:gd name="connsiteY18-5332" fmla="*/ 1792489 h 4438739"/>
              <a:gd name="connsiteX19-5333" fmla="*/ 2092036 w 2511943"/>
              <a:gd name="connsiteY19-5334" fmla="*/ 1764780 h 4438739"/>
              <a:gd name="connsiteX20-5335" fmla="*/ 2119745 w 2511943"/>
              <a:gd name="connsiteY20-5336" fmla="*/ 2028016 h 4438739"/>
              <a:gd name="connsiteX21-5337" fmla="*/ 1108361 w 2511943"/>
              <a:gd name="connsiteY21-5338" fmla="*/ 2651471 h 4438739"/>
              <a:gd name="connsiteX22-5339" fmla="*/ 249379 w 2511943"/>
              <a:gd name="connsiteY22-5340" fmla="*/ 2540635 h 4438739"/>
              <a:gd name="connsiteX23-5341" fmla="*/ 1177634 w 2511943"/>
              <a:gd name="connsiteY23-5342" fmla="*/ 2693035 h 4438739"/>
              <a:gd name="connsiteX24-5343" fmla="*/ 1136070 w 2511943"/>
              <a:gd name="connsiteY24-5344" fmla="*/ 2415944 h 4438739"/>
              <a:gd name="connsiteX25-5345" fmla="*/ 1205343 w 2511943"/>
              <a:gd name="connsiteY25-5346" fmla="*/ 2208126 h 4438739"/>
              <a:gd name="connsiteX26-5347" fmla="*/ 1205343 w 2511943"/>
              <a:gd name="connsiteY26-5348" fmla="*/ 2194271 h 4438739"/>
              <a:gd name="connsiteX27-5349" fmla="*/ 526472 w 2511943"/>
              <a:gd name="connsiteY27-5350" fmla="*/ 1820198 h 4438739"/>
              <a:gd name="connsiteX28-5351" fmla="*/ 803561 w 2511943"/>
              <a:gd name="connsiteY28-5352" fmla="*/ 1986453 h 4438739"/>
              <a:gd name="connsiteX29-5353" fmla="*/ 914398 w 2511943"/>
              <a:gd name="connsiteY29-5354" fmla="*/ 2055726 h 4438739"/>
              <a:gd name="connsiteX30-5355" fmla="*/ 1219198 w 2511943"/>
              <a:gd name="connsiteY30-5356" fmla="*/ 2152707 h 4438739"/>
              <a:gd name="connsiteX31-5357" fmla="*/ 1801088 w 2511943"/>
              <a:gd name="connsiteY31-5358" fmla="*/ 2124998 h 4438739"/>
              <a:gd name="connsiteX32-5359" fmla="*/ 2230581 w 2511943"/>
              <a:gd name="connsiteY32-5360" fmla="*/ 1972598 h 4438739"/>
              <a:gd name="connsiteX33-5361" fmla="*/ 2507674 w 2511943"/>
              <a:gd name="connsiteY33-5362" fmla="*/ 1737071 h 4438739"/>
              <a:gd name="connsiteX34-5363" fmla="*/ 2341417 w 2511943"/>
              <a:gd name="connsiteY34-5364" fmla="*/ 1543107 h 4438739"/>
              <a:gd name="connsiteX35-5365" fmla="*/ 2022763 w 2511943"/>
              <a:gd name="connsiteY35-5366" fmla="*/ 1764779 h 4438739"/>
              <a:gd name="connsiteX36-5367" fmla="*/ 1246909 w 2511943"/>
              <a:gd name="connsiteY36-5368" fmla="*/ 1764780 h 4438739"/>
              <a:gd name="connsiteX37-5369" fmla="*/ 928255 w 2511943"/>
              <a:gd name="connsiteY37-5370" fmla="*/ 1515398 h 4438739"/>
              <a:gd name="connsiteX38-5371" fmla="*/ 886691 w 2511943"/>
              <a:gd name="connsiteY38-5372" fmla="*/ 1113616 h 4438739"/>
              <a:gd name="connsiteX39-5373" fmla="*/ 803564 w 2511943"/>
              <a:gd name="connsiteY39-5374" fmla="*/ 933507 h 4438739"/>
              <a:gd name="connsiteX40-5375" fmla="*/ 623455 w 2511943"/>
              <a:gd name="connsiteY40-5376" fmla="*/ 600998 h 4438739"/>
              <a:gd name="connsiteX41-5377" fmla="*/ 678873 w 2511943"/>
              <a:gd name="connsiteY41-5378" fmla="*/ 545580 h 4438739"/>
              <a:gd name="connsiteX42-5379" fmla="*/ 858982 w 2511943"/>
              <a:gd name="connsiteY42-5380" fmla="*/ 407035 h 4438739"/>
              <a:gd name="connsiteX43-5381" fmla="*/ 1122219 w 2511943"/>
              <a:gd name="connsiteY43-5382" fmla="*/ 116090 h 4438739"/>
              <a:gd name="connsiteX44-5383" fmla="*/ 789709 w 2511943"/>
              <a:gd name="connsiteY44-5384" fmla="*/ 5252 h 4438739"/>
              <a:gd name="connsiteX45-5385" fmla="*/ 263237 w 2511943"/>
              <a:gd name="connsiteY45-5386" fmla="*/ 268490 h 4438739"/>
              <a:gd name="connsiteX46-5387" fmla="*/ 166252 w 2511943"/>
              <a:gd name="connsiteY46-5388" fmla="*/ 947362 h 4438739"/>
              <a:gd name="connsiteX47-5389" fmla="*/ 55416 w 2511943"/>
              <a:gd name="connsiteY47-5390" fmla="*/ 1501544 h 4438739"/>
              <a:gd name="connsiteX48-5391" fmla="*/ 290943 w 2511943"/>
              <a:gd name="connsiteY48-5392" fmla="*/ 1750926 h 4438739"/>
              <a:gd name="connsiteX49-5393" fmla="*/ 346361 w 2511943"/>
              <a:gd name="connsiteY49-5394" fmla="*/ 1529253 h 4438739"/>
              <a:gd name="connsiteX50-5395" fmla="*/ 498761 w 2511943"/>
              <a:gd name="connsiteY50-5396" fmla="*/ 1210598 h 4438739"/>
              <a:gd name="connsiteX51-5397" fmla="*/ 554179 w 2511943"/>
              <a:gd name="connsiteY51-5398" fmla="*/ 850380 h 4438739"/>
              <a:gd name="connsiteX52-5399" fmla="*/ 540325 w 2511943"/>
              <a:gd name="connsiteY52-5400" fmla="*/ 1030489 h 4438739"/>
              <a:gd name="connsiteX53-5401" fmla="*/ 637307 w 2511943"/>
              <a:gd name="connsiteY53-5402" fmla="*/ 1252162 h 4438739"/>
              <a:gd name="connsiteX54-5403" fmla="*/ 678870 w 2511943"/>
              <a:gd name="connsiteY54-5404" fmla="*/ 1210598 h 4438739"/>
              <a:gd name="connsiteX55-5405" fmla="*/ 900543 w 2511943"/>
              <a:gd name="connsiteY55-5406" fmla="*/ 1390707 h 4438739"/>
              <a:gd name="connsiteX56-5407" fmla="*/ 526470 w 2511943"/>
              <a:gd name="connsiteY56-5408" fmla="*/ 1113616 h 4438739"/>
              <a:gd name="connsiteX57-5409" fmla="*/ 360216 w 2511943"/>
              <a:gd name="connsiteY57-5410" fmla="*/ 1570817 h 4438739"/>
              <a:gd name="connsiteX58-5411" fmla="*/ 277088 w 2511943"/>
              <a:gd name="connsiteY58-5412" fmla="*/ 2083435 h 4438739"/>
              <a:gd name="connsiteX59-5413" fmla="*/ 221670 w 2511943"/>
              <a:gd name="connsiteY59-5414" fmla="*/ 2443653 h 4438739"/>
              <a:gd name="connsiteX60-5415" fmla="*/ 235527 w 2511943"/>
              <a:gd name="connsiteY60-5416" fmla="*/ 2526781 h 4438739"/>
              <a:gd name="connsiteX61" fmla="*/ 0 w 2511943"/>
              <a:gd name="connsiteY61" fmla="*/ 4438707 h 4438739"/>
              <a:gd name="connsiteX0-5417" fmla="*/ 2092037 w 2511943"/>
              <a:gd name="connsiteY0-5418" fmla="*/ 1653944 h 4438739"/>
              <a:gd name="connsiteX1-5419" fmla="*/ 1939637 w 2511943"/>
              <a:gd name="connsiteY1-5420" fmla="*/ 1695508 h 4438739"/>
              <a:gd name="connsiteX2-5421" fmla="*/ 1856509 w 2511943"/>
              <a:gd name="connsiteY2-5422" fmla="*/ 1723217 h 4438739"/>
              <a:gd name="connsiteX3-5423" fmla="*/ 1496291 w 2511943"/>
              <a:gd name="connsiteY3-5424" fmla="*/ 1709362 h 4438739"/>
              <a:gd name="connsiteX4-5425" fmla="*/ 1316182 w 2511943"/>
              <a:gd name="connsiteY4-5426" fmla="*/ 1681653 h 4438739"/>
              <a:gd name="connsiteX5-5427" fmla="*/ 1274618 w 2511943"/>
              <a:gd name="connsiteY5-5428" fmla="*/ 1653944 h 4438739"/>
              <a:gd name="connsiteX6-5429" fmla="*/ 900546 w 2511943"/>
              <a:gd name="connsiteY6-5430" fmla="*/ 1099762 h 4438739"/>
              <a:gd name="connsiteX7-5431" fmla="*/ 1233055 w 2511943"/>
              <a:gd name="connsiteY7-5432" fmla="*/ 891944 h 4438739"/>
              <a:gd name="connsiteX8-5433" fmla="*/ 1094509 w 2511943"/>
              <a:gd name="connsiteY8-5434" fmla="*/ 794962 h 4438739"/>
              <a:gd name="connsiteX9-5435" fmla="*/ 1233055 w 2511943"/>
              <a:gd name="connsiteY9-5436" fmla="*/ 725690 h 4438739"/>
              <a:gd name="connsiteX10-5437" fmla="*/ 1274617 w 2511943"/>
              <a:gd name="connsiteY10-5438" fmla="*/ 573289 h 4438739"/>
              <a:gd name="connsiteX11-5439" fmla="*/ 1122218 w 2511943"/>
              <a:gd name="connsiteY11-5440" fmla="*/ 157653 h 4438739"/>
              <a:gd name="connsiteX12-5441" fmla="*/ 789709 w 2511943"/>
              <a:gd name="connsiteY12-5442" fmla="*/ 490162 h 4438739"/>
              <a:gd name="connsiteX13-5443" fmla="*/ 623455 w 2511943"/>
              <a:gd name="connsiteY13-5444" fmla="*/ 573289 h 4438739"/>
              <a:gd name="connsiteX14-5445" fmla="*/ 762000 w 2511943"/>
              <a:gd name="connsiteY14-5446" fmla="*/ 850380 h 4438739"/>
              <a:gd name="connsiteX15-5447" fmla="*/ 886691 w 2511943"/>
              <a:gd name="connsiteY15-5448" fmla="*/ 1210598 h 4438739"/>
              <a:gd name="connsiteX16-5449" fmla="*/ 969818 w 2511943"/>
              <a:gd name="connsiteY16-5450" fmla="*/ 1529252 h 4438739"/>
              <a:gd name="connsiteX17-5451" fmla="*/ 1427017 w 2511943"/>
              <a:gd name="connsiteY17-5452" fmla="*/ 1834052 h 4438739"/>
              <a:gd name="connsiteX18-5453" fmla="*/ 1551708 w 2511943"/>
              <a:gd name="connsiteY18-5454" fmla="*/ 1792489 h 4438739"/>
              <a:gd name="connsiteX19-5455" fmla="*/ 2092036 w 2511943"/>
              <a:gd name="connsiteY19-5456" fmla="*/ 1764780 h 4438739"/>
              <a:gd name="connsiteX20-5457" fmla="*/ 2119745 w 2511943"/>
              <a:gd name="connsiteY20-5458" fmla="*/ 2028016 h 4438739"/>
              <a:gd name="connsiteX21-5459" fmla="*/ 1108361 w 2511943"/>
              <a:gd name="connsiteY21-5460" fmla="*/ 2651471 h 4438739"/>
              <a:gd name="connsiteX22-5461" fmla="*/ 249379 w 2511943"/>
              <a:gd name="connsiteY22-5462" fmla="*/ 2540635 h 4438739"/>
              <a:gd name="connsiteX23-5463" fmla="*/ 360216 w 2511943"/>
              <a:gd name="connsiteY23-5464" fmla="*/ 2637617 h 4438739"/>
              <a:gd name="connsiteX24-5465" fmla="*/ 1177634 w 2511943"/>
              <a:gd name="connsiteY24-5466" fmla="*/ 2693035 h 4438739"/>
              <a:gd name="connsiteX25-5467" fmla="*/ 1136070 w 2511943"/>
              <a:gd name="connsiteY25-5468" fmla="*/ 2415944 h 4438739"/>
              <a:gd name="connsiteX26-5469" fmla="*/ 1205343 w 2511943"/>
              <a:gd name="connsiteY26-5470" fmla="*/ 2208126 h 4438739"/>
              <a:gd name="connsiteX27-5471" fmla="*/ 1205343 w 2511943"/>
              <a:gd name="connsiteY27-5472" fmla="*/ 2194271 h 4438739"/>
              <a:gd name="connsiteX28-5473" fmla="*/ 526472 w 2511943"/>
              <a:gd name="connsiteY28-5474" fmla="*/ 1820198 h 4438739"/>
              <a:gd name="connsiteX29-5475" fmla="*/ 803561 w 2511943"/>
              <a:gd name="connsiteY29-5476" fmla="*/ 1986453 h 4438739"/>
              <a:gd name="connsiteX30-5477" fmla="*/ 914398 w 2511943"/>
              <a:gd name="connsiteY30-5478" fmla="*/ 2055726 h 4438739"/>
              <a:gd name="connsiteX31-5479" fmla="*/ 1219198 w 2511943"/>
              <a:gd name="connsiteY31-5480" fmla="*/ 2152707 h 4438739"/>
              <a:gd name="connsiteX32-5481" fmla="*/ 1801088 w 2511943"/>
              <a:gd name="connsiteY32-5482" fmla="*/ 2124998 h 4438739"/>
              <a:gd name="connsiteX33-5483" fmla="*/ 2230581 w 2511943"/>
              <a:gd name="connsiteY33-5484" fmla="*/ 1972598 h 4438739"/>
              <a:gd name="connsiteX34-5485" fmla="*/ 2507674 w 2511943"/>
              <a:gd name="connsiteY34-5486" fmla="*/ 1737071 h 4438739"/>
              <a:gd name="connsiteX35-5487" fmla="*/ 2341417 w 2511943"/>
              <a:gd name="connsiteY35-5488" fmla="*/ 1543107 h 4438739"/>
              <a:gd name="connsiteX36-5489" fmla="*/ 2022763 w 2511943"/>
              <a:gd name="connsiteY36-5490" fmla="*/ 1764779 h 4438739"/>
              <a:gd name="connsiteX37-5491" fmla="*/ 1246909 w 2511943"/>
              <a:gd name="connsiteY37-5492" fmla="*/ 1764780 h 4438739"/>
              <a:gd name="connsiteX38-5493" fmla="*/ 928255 w 2511943"/>
              <a:gd name="connsiteY38-5494" fmla="*/ 1515398 h 4438739"/>
              <a:gd name="connsiteX39-5495" fmla="*/ 886691 w 2511943"/>
              <a:gd name="connsiteY39-5496" fmla="*/ 1113616 h 4438739"/>
              <a:gd name="connsiteX40-5497" fmla="*/ 803564 w 2511943"/>
              <a:gd name="connsiteY40-5498" fmla="*/ 933507 h 4438739"/>
              <a:gd name="connsiteX41-5499" fmla="*/ 623455 w 2511943"/>
              <a:gd name="connsiteY41-5500" fmla="*/ 600998 h 4438739"/>
              <a:gd name="connsiteX42-5501" fmla="*/ 678873 w 2511943"/>
              <a:gd name="connsiteY42-5502" fmla="*/ 545580 h 4438739"/>
              <a:gd name="connsiteX43-5503" fmla="*/ 858982 w 2511943"/>
              <a:gd name="connsiteY43-5504" fmla="*/ 407035 h 4438739"/>
              <a:gd name="connsiteX44-5505" fmla="*/ 1122219 w 2511943"/>
              <a:gd name="connsiteY44-5506" fmla="*/ 116090 h 4438739"/>
              <a:gd name="connsiteX45-5507" fmla="*/ 789709 w 2511943"/>
              <a:gd name="connsiteY45-5508" fmla="*/ 5252 h 4438739"/>
              <a:gd name="connsiteX46-5509" fmla="*/ 263237 w 2511943"/>
              <a:gd name="connsiteY46-5510" fmla="*/ 268490 h 4438739"/>
              <a:gd name="connsiteX47-5511" fmla="*/ 166252 w 2511943"/>
              <a:gd name="connsiteY47-5512" fmla="*/ 947362 h 4438739"/>
              <a:gd name="connsiteX48-5513" fmla="*/ 55416 w 2511943"/>
              <a:gd name="connsiteY48-5514" fmla="*/ 1501544 h 4438739"/>
              <a:gd name="connsiteX49-5515" fmla="*/ 290943 w 2511943"/>
              <a:gd name="connsiteY49-5516" fmla="*/ 1750926 h 4438739"/>
              <a:gd name="connsiteX50-5517" fmla="*/ 346361 w 2511943"/>
              <a:gd name="connsiteY50-5518" fmla="*/ 1529253 h 4438739"/>
              <a:gd name="connsiteX51-5519" fmla="*/ 498761 w 2511943"/>
              <a:gd name="connsiteY51-5520" fmla="*/ 1210598 h 4438739"/>
              <a:gd name="connsiteX52-5521" fmla="*/ 554179 w 2511943"/>
              <a:gd name="connsiteY52-5522" fmla="*/ 850380 h 4438739"/>
              <a:gd name="connsiteX53-5523" fmla="*/ 540325 w 2511943"/>
              <a:gd name="connsiteY53-5524" fmla="*/ 1030489 h 4438739"/>
              <a:gd name="connsiteX54-5525" fmla="*/ 637307 w 2511943"/>
              <a:gd name="connsiteY54-5526" fmla="*/ 1252162 h 4438739"/>
              <a:gd name="connsiteX55-5527" fmla="*/ 678870 w 2511943"/>
              <a:gd name="connsiteY55-5528" fmla="*/ 1210598 h 4438739"/>
              <a:gd name="connsiteX56-5529" fmla="*/ 900543 w 2511943"/>
              <a:gd name="connsiteY56-5530" fmla="*/ 1390707 h 4438739"/>
              <a:gd name="connsiteX57-5531" fmla="*/ 526470 w 2511943"/>
              <a:gd name="connsiteY57-5532" fmla="*/ 1113616 h 4438739"/>
              <a:gd name="connsiteX58-5533" fmla="*/ 360216 w 2511943"/>
              <a:gd name="connsiteY58-5534" fmla="*/ 1570817 h 4438739"/>
              <a:gd name="connsiteX59-5535" fmla="*/ 277088 w 2511943"/>
              <a:gd name="connsiteY59-5536" fmla="*/ 2083435 h 4438739"/>
              <a:gd name="connsiteX60-5537" fmla="*/ 221670 w 2511943"/>
              <a:gd name="connsiteY60-5538" fmla="*/ 2443653 h 4438739"/>
              <a:gd name="connsiteX61-5539" fmla="*/ 235527 w 2511943"/>
              <a:gd name="connsiteY61-5540" fmla="*/ 2526781 h 4438739"/>
              <a:gd name="connsiteX62" fmla="*/ 0 w 2511943"/>
              <a:gd name="connsiteY62" fmla="*/ 4438707 h 4438739"/>
              <a:gd name="connsiteX0-5541" fmla="*/ 2092037 w 2511943"/>
              <a:gd name="connsiteY0-5542" fmla="*/ 1653944 h 4438739"/>
              <a:gd name="connsiteX1-5543" fmla="*/ 1939637 w 2511943"/>
              <a:gd name="connsiteY1-5544" fmla="*/ 1695508 h 4438739"/>
              <a:gd name="connsiteX2-5545" fmla="*/ 1856509 w 2511943"/>
              <a:gd name="connsiteY2-5546" fmla="*/ 1723217 h 4438739"/>
              <a:gd name="connsiteX3-5547" fmla="*/ 1496291 w 2511943"/>
              <a:gd name="connsiteY3-5548" fmla="*/ 1709362 h 4438739"/>
              <a:gd name="connsiteX4-5549" fmla="*/ 1316182 w 2511943"/>
              <a:gd name="connsiteY4-5550" fmla="*/ 1681653 h 4438739"/>
              <a:gd name="connsiteX5-5551" fmla="*/ 1274618 w 2511943"/>
              <a:gd name="connsiteY5-5552" fmla="*/ 1653944 h 4438739"/>
              <a:gd name="connsiteX6-5553" fmla="*/ 900546 w 2511943"/>
              <a:gd name="connsiteY6-5554" fmla="*/ 1099762 h 4438739"/>
              <a:gd name="connsiteX7-5555" fmla="*/ 1233055 w 2511943"/>
              <a:gd name="connsiteY7-5556" fmla="*/ 891944 h 4438739"/>
              <a:gd name="connsiteX8-5557" fmla="*/ 1094509 w 2511943"/>
              <a:gd name="connsiteY8-5558" fmla="*/ 794962 h 4438739"/>
              <a:gd name="connsiteX9-5559" fmla="*/ 1233055 w 2511943"/>
              <a:gd name="connsiteY9-5560" fmla="*/ 725690 h 4438739"/>
              <a:gd name="connsiteX10-5561" fmla="*/ 1274617 w 2511943"/>
              <a:gd name="connsiteY10-5562" fmla="*/ 573289 h 4438739"/>
              <a:gd name="connsiteX11-5563" fmla="*/ 1122218 w 2511943"/>
              <a:gd name="connsiteY11-5564" fmla="*/ 157653 h 4438739"/>
              <a:gd name="connsiteX12-5565" fmla="*/ 789709 w 2511943"/>
              <a:gd name="connsiteY12-5566" fmla="*/ 490162 h 4438739"/>
              <a:gd name="connsiteX13-5567" fmla="*/ 623455 w 2511943"/>
              <a:gd name="connsiteY13-5568" fmla="*/ 573289 h 4438739"/>
              <a:gd name="connsiteX14-5569" fmla="*/ 762000 w 2511943"/>
              <a:gd name="connsiteY14-5570" fmla="*/ 850380 h 4438739"/>
              <a:gd name="connsiteX15-5571" fmla="*/ 886691 w 2511943"/>
              <a:gd name="connsiteY15-5572" fmla="*/ 1210598 h 4438739"/>
              <a:gd name="connsiteX16-5573" fmla="*/ 969818 w 2511943"/>
              <a:gd name="connsiteY16-5574" fmla="*/ 1529252 h 4438739"/>
              <a:gd name="connsiteX17-5575" fmla="*/ 1427017 w 2511943"/>
              <a:gd name="connsiteY17-5576" fmla="*/ 1834052 h 4438739"/>
              <a:gd name="connsiteX18-5577" fmla="*/ 1551708 w 2511943"/>
              <a:gd name="connsiteY18-5578" fmla="*/ 1792489 h 4438739"/>
              <a:gd name="connsiteX19-5579" fmla="*/ 2092036 w 2511943"/>
              <a:gd name="connsiteY19-5580" fmla="*/ 1764780 h 4438739"/>
              <a:gd name="connsiteX20-5581" fmla="*/ 2119745 w 2511943"/>
              <a:gd name="connsiteY20-5582" fmla="*/ 2028016 h 4438739"/>
              <a:gd name="connsiteX21-5583" fmla="*/ 1108361 w 2511943"/>
              <a:gd name="connsiteY21-5584" fmla="*/ 2651471 h 4438739"/>
              <a:gd name="connsiteX22-5585" fmla="*/ 471052 w 2511943"/>
              <a:gd name="connsiteY22-5586" fmla="*/ 2665326 h 4438739"/>
              <a:gd name="connsiteX23-5587" fmla="*/ 249379 w 2511943"/>
              <a:gd name="connsiteY23-5588" fmla="*/ 2540635 h 4438739"/>
              <a:gd name="connsiteX24-5589" fmla="*/ 360216 w 2511943"/>
              <a:gd name="connsiteY24-5590" fmla="*/ 2637617 h 4438739"/>
              <a:gd name="connsiteX25-5591" fmla="*/ 1177634 w 2511943"/>
              <a:gd name="connsiteY25-5592" fmla="*/ 2693035 h 4438739"/>
              <a:gd name="connsiteX26-5593" fmla="*/ 1136070 w 2511943"/>
              <a:gd name="connsiteY26-5594" fmla="*/ 2415944 h 4438739"/>
              <a:gd name="connsiteX27-5595" fmla="*/ 1205343 w 2511943"/>
              <a:gd name="connsiteY27-5596" fmla="*/ 2208126 h 4438739"/>
              <a:gd name="connsiteX28-5597" fmla="*/ 1205343 w 2511943"/>
              <a:gd name="connsiteY28-5598" fmla="*/ 2194271 h 4438739"/>
              <a:gd name="connsiteX29-5599" fmla="*/ 526472 w 2511943"/>
              <a:gd name="connsiteY29-5600" fmla="*/ 1820198 h 4438739"/>
              <a:gd name="connsiteX30-5601" fmla="*/ 803561 w 2511943"/>
              <a:gd name="connsiteY30-5602" fmla="*/ 1986453 h 4438739"/>
              <a:gd name="connsiteX31-5603" fmla="*/ 914398 w 2511943"/>
              <a:gd name="connsiteY31-5604" fmla="*/ 2055726 h 4438739"/>
              <a:gd name="connsiteX32-5605" fmla="*/ 1219198 w 2511943"/>
              <a:gd name="connsiteY32-5606" fmla="*/ 2152707 h 4438739"/>
              <a:gd name="connsiteX33-5607" fmla="*/ 1801088 w 2511943"/>
              <a:gd name="connsiteY33-5608" fmla="*/ 2124998 h 4438739"/>
              <a:gd name="connsiteX34-5609" fmla="*/ 2230581 w 2511943"/>
              <a:gd name="connsiteY34-5610" fmla="*/ 1972598 h 4438739"/>
              <a:gd name="connsiteX35-5611" fmla="*/ 2507674 w 2511943"/>
              <a:gd name="connsiteY35-5612" fmla="*/ 1737071 h 4438739"/>
              <a:gd name="connsiteX36-5613" fmla="*/ 2341417 w 2511943"/>
              <a:gd name="connsiteY36-5614" fmla="*/ 1543107 h 4438739"/>
              <a:gd name="connsiteX37-5615" fmla="*/ 2022763 w 2511943"/>
              <a:gd name="connsiteY37-5616" fmla="*/ 1764779 h 4438739"/>
              <a:gd name="connsiteX38-5617" fmla="*/ 1246909 w 2511943"/>
              <a:gd name="connsiteY38-5618" fmla="*/ 1764780 h 4438739"/>
              <a:gd name="connsiteX39-5619" fmla="*/ 928255 w 2511943"/>
              <a:gd name="connsiteY39-5620" fmla="*/ 1515398 h 4438739"/>
              <a:gd name="connsiteX40-5621" fmla="*/ 886691 w 2511943"/>
              <a:gd name="connsiteY40-5622" fmla="*/ 1113616 h 4438739"/>
              <a:gd name="connsiteX41-5623" fmla="*/ 803564 w 2511943"/>
              <a:gd name="connsiteY41-5624" fmla="*/ 933507 h 4438739"/>
              <a:gd name="connsiteX42-5625" fmla="*/ 623455 w 2511943"/>
              <a:gd name="connsiteY42-5626" fmla="*/ 600998 h 4438739"/>
              <a:gd name="connsiteX43-5627" fmla="*/ 678873 w 2511943"/>
              <a:gd name="connsiteY43-5628" fmla="*/ 545580 h 4438739"/>
              <a:gd name="connsiteX44-5629" fmla="*/ 858982 w 2511943"/>
              <a:gd name="connsiteY44-5630" fmla="*/ 407035 h 4438739"/>
              <a:gd name="connsiteX45-5631" fmla="*/ 1122219 w 2511943"/>
              <a:gd name="connsiteY45-5632" fmla="*/ 116090 h 4438739"/>
              <a:gd name="connsiteX46-5633" fmla="*/ 789709 w 2511943"/>
              <a:gd name="connsiteY46-5634" fmla="*/ 5252 h 4438739"/>
              <a:gd name="connsiteX47-5635" fmla="*/ 263237 w 2511943"/>
              <a:gd name="connsiteY47-5636" fmla="*/ 268490 h 4438739"/>
              <a:gd name="connsiteX48-5637" fmla="*/ 166252 w 2511943"/>
              <a:gd name="connsiteY48-5638" fmla="*/ 947362 h 4438739"/>
              <a:gd name="connsiteX49-5639" fmla="*/ 55416 w 2511943"/>
              <a:gd name="connsiteY49-5640" fmla="*/ 1501544 h 4438739"/>
              <a:gd name="connsiteX50-5641" fmla="*/ 290943 w 2511943"/>
              <a:gd name="connsiteY50-5642" fmla="*/ 1750926 h 4438739"/>
              <a:gd name="connsiteX51-5643" fmla="*/ 346361 w 2511943"/>
              <a:gd name="connsiteY51-5644" fmla="*/ 1529253 h 4438739"/>
              <a:gd name="connsiteX52-5645" fmla="*/ 498761 w 2511943"/>
              <a:gd name="connsiteY52-5646" fmla="*/ 1210598 h 4438739"/>
              <a:gd name="connsiteX53-5647" fmla="*/ 554179 w 2511943"/>
              <a:gd name="connsiteY53-5648" fmla="*/ 850380 h 4438739"/>
              <a:gd name="connsiteX54-5649" fmla="*/ 540325 w 2511943"/>
              <a:gd name="connsiteY54-5650" fmla="*/ 1030489 h 4438739"/>
              <a:gd name="connsiteX55-5651" fmla="*/ 637307 w 2511943"/>
              <a:gd name="connsiteY55-5652" fmla="*/ 1252162 h 4438739"/>
              <a:gd name="connsiteX56-5653" fmla="*/ 678870 w 2511943"/>
              <a:gd name="connsiteY56-5654" fmla="*/ 1210598 h 4438739"/>
              <a:gd name="connsiteX57-5655" fmla="*/ 900543 w 2511943"/>
              <a:gd name="connsiteY57-5656" fmla="*/ 1390707 h 4438739"/>
              <a:gd name="connsiteX58-5657" fmla="*/ 526470 w 2511943"/>
              <a:gd name="connsiteY58-5658" fmla="*/ 1113616 h 4438739"/>
              <a:gd name="connsiteX59-5659" fmla="*/ 360216 w 2511943"/>
              <a:gd name="connsiteY59-5660" fmla="*/ 1570817 h 4438739"/>
              <a:gd name="connsiteX60-5661" fmla="*/ 277088 w 2511943"/>
              <a:gd name="connsiteY60-5662" fmla="*/ 2083435 h 4438739"/>
              <a:gd name="connsiteX61-5663" fmla="*/ 221670 w 2511943"/>
              <a:gd name="connsiteY61-5664" fmla="*/ 2443653 h 4438739"/>
              <a:gd name="connsiteX62-5665" fmla="*/ 235527 w 2511943"/>
              <a:gd name="connsiteY62-5666" fmla="*/ 2526781 h 4438739"/>
              <a:gd name="connsiteX63" fmla="*/ 0 w 2511943"/>
              <a:gd name="connsiteY63" fmla="*/ 4438707 h 4438739"/>
              <a:gd name="connsiteX0-5667" fmla="*/ 2092037 w 2511943"/>
              <a:gd name="connsiteY0-5668" fmla="*/ 1653944 h 4438739"/>
              <a:gd name="connsiteX1-5669" fmla="*/ 1939637 w 2511943"/>
              <a:gd name="connsiteY1-5670" fmla="*/ 1695508 h 4438739"/>
              <a:gd name="connsiteX2-5671" fmla="*/ 1856509 w 2511943"/>
              <a:gd name="connsiteY2-5672" fmla="*/ 1723217 h 4438739"/>
              <a:gd name="connsiteX3-5673" fmla="*/ 1496291 w 2511943"/>
              <a:gd name="connsiteY3-5674" fmla="*/ 1709362 h 4438739"/>
              <a:gd name="connsiteX4-5675" fmla="*/ 1316182 w 2511943"/>
              <a:gd name="connsiteY4-5676" fmla="*/ 1681653 h 4438739"/>
              <a:gd name="connsiteX5-5677" fmla="*/ 1274618 w 2511943"/>
              <a:gd name="connsiteY5-5678" fmla="*/ 1653944 h 4438739"/>
              <a:gd name="connsiteX6-5679" fmla="*/ 900546 w 2511943"/>
              <a:gd name="connsiteY6-5680" fmla="*/ 1099762 h 4438739"/>
              <a:gd name="connsiteX7-5681" fmla="*/ 1233055 w 2511943"/>
              <a:gd name="connsiteY7-5682" fmla="*/ 891944 h 4438739"/>
              <a:gd name="connsiteX8-5683" fmla="*/ 1094509 w 2511943"/>
              <a:gd name="connsiteY8-5684" fmla="*/ 794962 h 4438739"/>
              <a:gd name="connsiteX9-5685" fmla="*/ 1233055 w 2511943"/>
              <a:gd name="connsiteY9-5686" fmla="*/ 725690 h 4438739"/>
              <a:gd name="connsiteX10-5687" fmla="*/ 1274617 w 2511943"/>
              <a:gd name="connsiteY10-5688" fmla="*/ 573289 h 4438739"/>
              <a:gd name="connsiteX11-5689" fmla="*/ 1122218 w 2511943"/>
              <a:gd name="connsiteY11-5690" fmla="*/ 157653 h 4438739"/>
              <a:gd name="connsiteX12-5691" fmla="*/ 789709 w 2511943"/>
              <a:gd name="connsiteY12-5692" fmla="*/ 490162 h 4438739"/>
              <a:gd name="connsiteX13-5693" fmla="*/ 623455 w 2511943"/>
              <a:gd name="connsiteY13-5694" fmla="*/ 573289 h 4438739"/>
              <a:gd name="connsiteX14-5695" fmla="*/ 762000 w 2511943"/>
              <a:gd name="connsiteY14-5696" fmla="*/ 850380 h 4438739"/>
              <a:gd name="connsiteX15-5697" fmla="*/ 886691 w 2511943"/>
              <a:gd name="connsiteY15-5698" fmla="*/ 1210598 h 4438739"/>
              <a:gd name="connsiteX16-5699" fmla="*/ 969818 w 2511943"/>
              <a:gd name="connsiteY16-5700" fmla="*/ 1529252 h 4438739"/>
              <a:gd name="connsiteX17-5701" fmla="*/ 1427017 w 2511943"/>
              <a:gd name="connsiteY17-5702" fmla="*/ 1834052 h 4438739"/>
              <a:gd name="connsiteX18-5703" fmla="*/ 1551708 w 2511943"/>
              <a:gd name="connsiteY18-5704" fmla="*/ 1792489 h 4438739"/>
              <a:gd name="connsiteX19-5705" fmla="*/ 2092036 w 2511943"/>
              <a:gd name="connsiteY19-5706" fmla="*/ 1764780 h 4438739"/>
              <a:gd name="connsiteX20-5707" fmla="*/ 2119745 w 2511943"/>
              <a:gd name="connsiteY20-5708" fmla="*/ 2028016 h 4438739"/>
              <a:gd name="connsiteX21-5709" fmla="*/ 1108361 w 2511943"/>
              <a:gd name="connsiteY21-5710" fmla="*/ 2651471 h 4438739"/>
              <a:gd name="connsiteX22-5711" fmla="*/ 1080652 w 2511943"/>
              <a:gd name="connsiteY22-5712" fmla="*/ 2762307 h 4438739"/>
              <a:gd name="connsiteX23-5713" fmla="*/ 471052 w 2511943"/>
              <a:gd name="connsiteY23-5714" fmla="*/ 2665326 h 4438739"/>
              <a:gd name="connsiteX24-5715" fmla="*/ 249379 w 2511943"/>
              <a:gd name="connsiteY24-5716" fmla="*/ 2540635 h 4438739"/>
              <a:gd name="connsiteX25-5717" fmla="*/ 360216 w 2511943"/>
              <a:gd name="connsiteY25-5718" fmla="*/ 2637617 h 4438739"/>
              <a:gd name="connsiteX26-5719" fmla="*/ 1177634 w 2511943"/>
              <a:gd name="connsiteY26-5720" fmla="*/ 2693035 h 4438739"/>
              <a:gd name="connsiteX27-5721" fmla="*/ 1136070 w 2511943"/>
              <a:gd name="connsiteY27-5722" fmla="*/ 2415944 h 4438739"/>
              <a:gd name="connsiteX28-5723" fmla="*/ 1205343 w 2511943"/>
              <a:gd name="connsiteY28-5724" fmla="*/ 2208126 h 4438739"/>
              <a:gd name="connsiteX29-5725" fmla="*/ 1205343 w 2511943"/>
              <a:gd name="connsiteY29-5726" fmla="*/ 2194271 h 4438739"/>
              <a:gd name="connsiteX30-5727" fmla="*/ 526472 w 2511943"/>
              <a:gd name="connsiteY30-5728" fmla="*/ 1820198 h 4438739"/>
              <a:gd name="connsiteX31-5729" fmla="*/ 803561 w 2511943"/>
              <a:gd name="connsiteY31-5730" fmla="*/ 1986453 h 4438739"/>
              <a:gd name="connsiteX32-5731" fmla="*/ 914398 w 2511943"/>
              <a:gd name="connsiteY32-5732" fmla="*/ 2055726 h 4438739"/>
              <a:gd name="connsiteX33-5733" fmla="*/ 1219198 w 2511943"/>
              <a:gd name="connsiteY33-5734" fmla="*/ 2152707 h 4438739"/>
              <a:gd name="connsiteX34-5735" fmla="*/ 1801088 w 2511943"/>
              <a:gd name="connsiteY34-5736" fmla="*/ 2124998 h 4438739"/>
              <a:gd name="connsiteX35-5737" fmla="*/ 2230581 w 2511943"/>
              <a:gd name="connsiteY35-5738" fmla="*/ 1972598 h 4438739"/>
              <a:gd name="connsiteX36-5739" fmla="*/ 2507674 w 2511943"/>
              <a:gd name="connsiteY36-5740" fmla="*/ 1737071 h 4438739"/>
              <a:gd name="connsiteX37-5741" fmla="*/ 2341417 w 2511943"/>
              <a:gd name="connsiteY37-5742" fmla="*/ 1543107 h 4438739"/>
              <a:gd name="connsiteX38-5743" fmla="*/ 2022763 w 2511943"/>
              <a:gd name="connsiteY38-5744" fmla="*/ 1764779 h 4438739"/>
              <a:gd name="connsiteX39-5745" fmla="*/ 1246909 w 2511943"/>
              <a:gd name="connsiteY39-5746" fmla="*/ 1764780 h 4438739"/>
              <a:gd name="connsiteX40-5747" fmla="*/ 928255 w 2511943"/>
              <a:gd name="connsiteY40-5748" fmla="*/ 1515398 h 4438739"/>
              <a:gd name="connsiteX41-5749" fmla="*/ 886691 w 2511943"/>
              <a:gd name="connsiteY41-5750" fmla="*/ 1113616 h 4438739"/>
              <a:gd name="connsiteX42-5751" fmla="*/ 803564 w 2511943"/>
              <a:gd name="connsiteY42-5752" fmla="*/ 933507 h 4438739"/>
              <a:gd name="connsiteX43-5753" fmla="*/ 623455 w 2511943"/>
              <a:gd name="connsiteY43-5754" fmla="*/ 600998 h 4438739"/>
              <a:gd name="connsiteX44-5755" fmla="*/ 678873 w 2511943"/>
              <a:gd name="connsiteY44-5756" fmla="*/ 545580 h 4438739"/>
              <a:gd name="connsiteX45-5757" fmla="*/ 858982 w 2511943"/>
              <a:gd name="connsiteY45-5758" fmla="*/ 407035 h 4438739"/>
              <a:gd name="connsiteX46-5759" fmla="*/ 1122219 w 2511943"/>
              <a:gd name="connsiteY46-5760" fmla="*/ 116090 h 4438739"/>
              <a:gd name="connsiteX47-5761" fmla="*/ 789709 w 2511943"/>
              <a:gd name="connsiteY47-5762" fmla="*/ 5252 h 4438739"/>
              <a:gd name="connsiteX48-5763" fmla="*/ 263237 w 2511943"/>
              <a:gd name="connsiteY48-5764" fmla="*/ 268490 h 4438739"/>
              <a:gd name="connsiteX49-5765" fmla="*/ 166252 w 2511943"/>
              <a:gd name="connsiteY49-5766" fmla="*/ 947362 h 4438739"/>
              <a:gd name="connsiteX50-5767" fmla="*/ 55416 w 2511943"/>
              <a:gd name="connsiteY50-5768" fmla="*/ 1501544 h 4438739"/>
              <a:gd name="connsiteX51-5769" fmla="*/ 290943 w 2511943"/>
              <a:gd name="connsiteY51-5770" fmla="*/ 1750926 h 4438739"/>
              <a:gd name="connsiteX52-5771" fmla="*/ 346361 w 2511943"/>
              <a:gd name="connsiteY52-5772" fmla="*/ 1529253 h 4438739"/>
              <a:gd name="connsiteX53-5773" fmla="*/ 498761 w 2511943"/>
              <a:gd name="connsiteY53-5774" fmla="*/ 1210598 h 4438739"/>
              <a:gd name="connsiteX54-5775" fmla="*/ 554179 w 2511943"/>
              <a:gd name="connsiteY54-5776" fmla="*/ 850380 h 4438739"/>
              <a:gd name="connsiteX55-5777" fmla="*/ 540325 w 2511943"/>
              <a:gd name="connsiteY55-5778" fmla="*/ 1030489 h 4438739"/>
              <a:gd name="connsiteX56-5779" fmla="*/ 637307 w 2511943"/>
              <a:gd name="connsiteY56-5780" fmla="*/ 1252162 h 4438739"/>
              <a:gd name="connsiteX57-5781" fmla="*/ 678870 w 2511943"/>
              <a:gd name="connsiteY57-5782" fmla="*/ 1210598 h 4438739"/>
              <a:gd name="connsiteX58-5783" fmla="*/ 900543 w 2511943"/>
              <a:gd name="connsiteY58-5784" fmla="*/ 1390707 h 4438739"/>
              <a:gd name="connsiteX59-5785" fmla="*/ 526470 w 2511943"/>
              <a:gd name="connsiteY59-5786" fmla="*/ 1113616 h 4438739"/>
              <a:gd name="connsiteX60-5787" fmla="*/ 360216 w 2511943"/>
              <a:gd name="connsiteY60-5788" fmla="*/ 1570817 h 4438739"/>
              <a:gd name="connsiteX61-5789" fmla="*/ 277088 w 2511943"/>
              <a:gd name="connsiteY61-5790" fmla="*/ 2083435 h 4438739"/>
              <a:gd name="connsiteX62-5791" fmla="*/ 221670 w 2511943"/>
              <a:gd name="connsiteY62-5792" fmla="*/ 2443653 h 4438739"/>
              <a:gd name="connsiteX63-5793" fmla="*/ 235527 w 2511943"/>
              <a:gd name="connsiteY63-5794" fmla="*/ 2526781 h 4438739"/>
              <a:gd name="connsiteX64" fmla="*/ 0 w 2511943"/>
              <a:gd name="connsiteY64" fmla="*/ 4438707 h 4438739"/>
              <a:gd name="connsiteX0-5795" fmla="*/ 2092037 w 2511943"/>
              <a:gd name="connsiteY0-5796" fmla="*/ 1653944 h 4438739"/>
              <a:gd name="connsiteX1-5797" fmla="*/ 1939637 w 2511943"/>
              <a:gd name="connsiteY1-5798" fmla="*/ 1695508 h 4438739"/>
              <a:gd name="connsiteX2-5799" fmla="*/ 1856509 w 2511943"/>
              <a:gd name="connsiteY2-5800" fmla="*/ 1723217 h 4438739"/>
              <a:gd name="connsiteX3-5801" fmla="*/ 1496291 w 2511943"/>
              <a:gd name="connsiteY3-5802" fmla="*/ 1709362 h 4438739"/>
              <a:gd name="connsiteX4-5803" fmla="*/ 1316182 w 2511943"/>
              <a:gd name="connsiteY4-5804" fmla="*/ 1681653 h 4438739"/>
              <a:gd name="connsiteX5-5805" fmla="*/ 1274618 w 2511943"/>
              <a:gd name="connsiteY5-5806" fmla="*/ 1653944 h 4438739"/>
              <a:gd name="connsiteX6-5807" fmla="*/ 900546 w 2511943"/>
              <a:gd name="connsiteY6-5808" fmla="*/ 1099762 h 4438739"/>
              <a:gd name="connsiteX7-5809" fmla="*/ 1233055 w 2511943"/>
              <a:gd name="connsiteY7-5810" fmla="*/ 891944 h 4438739"/>
              <a:gd name="connsiteX8-5811" fmla="*/ 1094509 w 2511943"/>
              <a:gd name="connsiteY8-5812" fmla="*/ 794962 h 4438739"/>
              <a:gd name="connsiteX9-5813" fmla="*/ 1233055 w 2511943"/>
              <a:gd name="connsiteY9-5814" fmla="*/ 725690 h 4438739"/>
              <a:gd name="connsiteX10-5815" fmla="*/ 1274617 w 2511943"/>
              <a:gd name="connsiteY10-5816" fmla="*/ 573289 h 4438739"/>
              <a:gd name="connsiteX11-5817" fmla="*/ 1122218 w 2511943"/>
              <a:gd name="connsiteY11-5818" fmla="*/ 157653 h 4438739"/>
              <a:gd name="connsiteX12-5819" fmla="*/ 789709 w 2511943"/>
              <a:gd name="connsiteY12-5820" fmla="*/ 490162 h 4438739"/>
              <a:gd name="connsiteX13-5821" fmla="*/ 623455 w 2511943"/>
              <a:gd name="connsiteY13-5822" fmla="*/ 573289 h 4438739"/>
              <a:gd name="connsiteX14-5823" fmla="*/ 762000 w 2511943"/>
              <a:gd name="connsiteY14-5824" fmla="*/ 850380 h 4438739"/>
              <a:gd name="connsiteX15-5825" fmla="*/ 886691 w 2511943"/>
              <a:gd name="connsiteY15-5826" fmla="*/ 1210598 h 4438739"/>
              <a:gd name="connsiteX16-5827" fmla="*/ 969818 w 2511943"/>
              <a:gd name="connsiteY16-5828" fmla="*/ 1529252 h 4438739"/>
              <a:gd name="connsiteX17-5829" fmla="*/ 1427017 w 2511943"/>
              <a:gd name="connsiteY17-5830" fmla="*/ 1834052 h 4438739"/>
              <a:gd name="connsiteX18-5831" fmla="*/ 1551708 w 2511943"/>
              <a:gd name="connsiteY18-5832" fmla="*/ 1792489 h 4438739"/>
              <a:gd name="connsiteX19-5833" fmla="*/ 2092036 w 2511943"/>
              <a:gd name="connsiteY19-5834" fmla="*/ 1764780 h 4438739"/>
              <a:gd name="connsiteX20-5835" fmla="*/ 2119745 w 2511943"/>
              <a:gd name="connsiteY20-5836" fmla="*/ 2028016 h 4438739"/>
              <a:gd name="connsiteX21-5837" fmla="*/ 1108361 w 2511943"/>
              <a:gd name="connsiteY21-5838" fmla="*/ 2651471 h 4438739"/>
              <a:gd name="connsiteX22-5839" fmla="*/ 1080652 w 2511943"/>
              <a:gd name="connsiteY22-5840" fmla="*/ 2762307 h 4438739"/>
              <a:gd name="connsiteX23-5841" fmla="*/ 471052 w 2511943"/>
              <a:gd name="connsiteY23-5842" fmla="*/ 2665326 h 4438739"/>
              <a:gd name="connsiteX24-5843" fmla="*/ 249379 w 2511943"/>
              <a:gd name="connsiteY24-5844" fmla="*/ 2540635 h 4438739"/>
              <a:gd name="connsiteX25-5845" fmla="*/ 360216 w 2511943"/>
              <a:gd name="connsiteY25-5846" fmla="*/ 2637617 h 4438739"/>
              <a:gd name="connsiteX26-5847" fmla="*/ 1094507 w 2511943"/>
              <a:gd name="connsiteY26-5848" fmla="*/ 2720744 h 4438739"/>
              <a:gd name="connsiteX27-5849" fmla="*/ 1136070 w 2511943"/>
              <a:gd name="connsiteY27-5850" fmla="*/ 2415944 h 4438739"/>
              <a:gd name="connsiteX28-5851" fmla="*/ 1205343 w 2511943"/>
              <a:gd name="connsiteY28-5852" fmla="*/ 2208126 h 4438739"/>
              <a:gd name="connsiteX29-5853" fmla="*/ 1205343 w 2511943"/>
              <a:gd name="connsiteY29-5854" fmla="*/ 2194271 h 4438739"/>
              <a:gd name="connsiteX30-5855" fmla="*/ 526472 w 2511943"/>
              <a:gd name="connsiteY30-5856" fmla="*/ 1820198 h 4438739"/>
              <a:gd name="connsiteX31-5857" fmla="*/ 803561 w 2511943"/>
              <a:gd name="connsiteY31-5858" fmla="*/ 1986453 h 4438739"/>
              <a:gd name="connsiteX32-5859" fmla="*/ 914398 w 2511943"/>
              <a:gd name="connsiteY32-5860" fmla="*/ 2055726 h 4438739"/>
              <a:gd name="connsiteX33-5861" fmla="*/ 1219198 w 2511943"/>
              <a:gd name="connsiteY33-5862" fmla="*/ 2152707 h 4438739"/>
              <a:gd name="connsiteX34-5863" fmla="*/ 1801088 w 2511943"/>
              <a:gd name="connsiteY34-5864" fmla="*/ 2124998 h 4438739"/>
              <a:gd name="connsiteX35-5865" fmla="*/ 2230581 w 2511943"/>
              <a:gd name="connsiteY35-5866" fmla="*/ 1972598 h 4438739"/>
              <a:gd name="connsiteX36-5867" fmla="*/ 2507674 w 2511943"/>
              <a:gd name="connsiteY36-5868" fmla="*/ 1737071 h 4438739"/>
              <a:gd name="connsiteX37-5869" fmla="*/ 2341417 w 2511943"/>
              <a:gd name="connsiteY37-5870" fmla="*/ 1543107 h 4438739"/>
              <a:gd name="connsiteX38-5871" fmla="*/ 2022763 w 2511943"/>
              <a:gd name="connsiteY38-5872" fmla="*/ 1764779 h 4438739"/>
              <a:gd name="connsiteX39-5873" fmla="*/ 1246909 w 2511943"/>
              <a:gd name="connsiteY39-5874" fmla="*/ 1764780 h 4438739"/>
              <a:gd name="connsiteX40-5875" fmla="*/ 928255 w 2511943"/>
              <a:gd name="connsiteY40-5876" fmla="*/ 1515398 h 4438739"/>
              <a:gd name="connsiteX41-5877" fmla="*/ 886691 w 2511943"/>
              <a:gd name="connsiteY41-5878" fmla="*/ 1113616 h 4438739"/>
              <a:gd name="connsiteX42-5879" fmla="*/ 803564 w 2511943"/>
              <a:gd name="connsiteY42-5880" fmla="*/ 933507 h 4438739"/>
              <a:gd name="connsiteX43-5881" fmla="*/ 623455 w 2511943"/>
              <a:gd name="connsiteY43-5882" fmla="*/ 600998 h 4438739"/>
              <a:gd name="connsiteX44-5883" fmla="*/ 678873 w 2511943"/>
              <a:gd name="connsiteY44-5884" fmla="*/ 545580 h 4438739"/>
              <a:gd name="connsiteX45-5885" fmla="*/ 858982 w 2511943"/>
              <a:gd name="connsiteY45-5886" fmla="*/ 407035 h 4438739"/>
              <a:gd name="connsiteX46-5887" fmla="*/ 1122219 w 2511943"/>
              <a:gd name="connsiteY46-5888" fmla="*/ 116090 h 4438739"/>
              <a:gd name="connsiteX47-5889" fmla="*/ 789709 w 2511943"/>
              <a:gd name="connsiteY47-5890" fmla="*/ 5252 h 4438739"/>
              <a:gd name="connsiteX48-5891" fmla="*/ 263237 w 2511943"/>
              <a:gd name="connsiteY48-5892" fmla="*/ 268490 h 4438739"/>
              <a:gd name="connsiteX49-5893" fmla="*/ 166252 w 2511943"/>
              <a:gd name="connsiteY49-5894" fmla="*/ 947362 h 4438739"/>
              <a:gd name="connsiteX50-5895" fmla="*/ 55416 w 2511943"/>
              <a:gd name="connsiteY50-5896" fmla="*/ 1501544 h 4438739"/>
              <a:gd name="connsiteX51-5897" fmla="*/ 290943 w 2511943"/>
              <a:gd name="connsiteY51-5898" fmla="*/ 1750926 h 4438739"/>
              <a:gd name="connsiteX52-5899" fmla="*/ 346361 w 2511943"/>
              <a:gd name="connsiteY52-5900" fmla="*/ 1529253 h 4438739"/>
              <a:gd name="connsiteX53-5901" fmla="*/ 498761 w 2511943"/>
              <a:gd name="connsiteY53-5902" fmla="*/ 1210598 h 4438739"/>
              <a:gd name="connsiteX54-5903" fmla="*/ 554179 w 2511943"/>
              <a:gd name="connsiteY54-5904" fmla="*/ 850380 h 4438739"/>
              <a:gd name="connsiteX55-5905" fmla="*/ 540325 w 2511943"/>
              <a:gd name="connsiteY55-5906" fmla="*/ 1030489 h 4438739"/>
              <a:gd name="connsiteX56-5907" fmla="*/ 637307 w 2511943"/>
              <a:gd name="connsiteY56-5908" fmla="*/ 1252162 h 4438739"/>
              <a:gd name="connsiteX57-5909" fmla="*/ 678870 w 2511943"/>
              <a:gd name="connsiteY57-5910" fmla="*/ 1210598 h 4438739"/>
              <a:gd name="connsiteX58-5911" fmla="*/ 900543 w 2511943"/>
              <a:gd name="connsiteY58-5912" fmla="*/ 1390707 h 4438739"/>
              <a:gd name="connsiteX59-5913" fmla="*/ 526470 w 2511943"/>
              <a:gd name="connsiteY59-5914" fmla="*/ 1113616 h 4438739"/>
              <a:gd name="connsiteX60-5915" fmla="*/ 360216 w 2511943"/>
              <a:gd name="connsiteY60-5916" fmla="*/ 1570817 h 4438739"/>
              <a:gd name="connsiteX61-5917" fmla="*/ 277088 w 2511943"/>
              <a:gd name="connsiteY61-5918" fmla="*/ 2083435 h 4438739"/>
              <a:gd name="connsiteX62-5919" fmla="*/ 221670 w 2511943"/>
              <a:gd name="connsiteY62-5920" fmla="*/ 2443653 h 4438739"/>
              <a:gd name="connsiteX63-5921" fmla="*/ 235527 w 2511943"/>
              <a:gd name="connsiteY63-5922" fmla="*/ 2526781 h 4438739"/>
              <a:gd name="connsiteX64-5923" fmla="*/ 0 w 2511943"/>
              <a:gd name="connsiteY64-5924" fmla="*/ 4438707 h 4438739"/>
              <a:gd name="connsiteX0-5925" fmla="*/ 2092037 w 2511943"/>
              <a:gd name="connsiteY0-5926" fmla="*/ 1653944 h 4438739"/>
              <a:gd name="connsiteX1-5927" fmla="*/ 1939637 w 2511943"/>
              <a:gd name="connsiteY1-5928" fmla="*/ 1695508 h 4438739"/>
              <a:gd name="connsiteX2-5929" fmla="*/ 1856509 w 2511943"/>
              <a:gd name="connsiteY2-5930" fmla="*/ 1723217 h 4438739"/>
              <a:gd name="connsiteX3-5931" fmla="*/ 1496291 w 2511943"/>
              <a:gd name="connsiteY3-5932" fmla="*/ 1709362 h 4438739"/>
              <a:gd name="connsiteX4-5933" fmla="*/ 1316182 w 2511943"/>
              <a:gd name="connsiteY4-5934" fmla="*/ 1681653 h 4438739"/>
              <a:gd name="connsiteX5-5935" fmla="*/ 1274618 w 2511943"/>
              <a:gd name="connsiteY5-5936" fmla="*/ 1653944 h 4438739"/>
              <a:gd name="connsiteX6-5937" fmla="*/ 900546 w 2511943"/>
              <a:gd name="connsiteY6-5938" fmla="*/ 1099762 h 4438739"/>
              <a:gd name="connsiteX7-5939" fmla="*/ 1233055 w 2511943"/>
              <a:gd name="connsiteY7-5940" fmla="*/ 891944 h 4438739"/>
              <a:gd name="connsiteX8-5941" fmla="*/ 1094509 w 2511943"/>
              <a:gd name="connsiteY8-5942" fmla="*/ 794962 h 4438739"/>
              <a:gd name="connsiteX9-5943" fmla="*/ 1233055 w 2511943"/>
              <a:gd name="connsiteY9-5944" fmla="*/ 725690 h 4438739"/>
              <a:gd name="connsiteX10-5945" fmla="*/ 1274617 w 2511943"/>
              <a:gd name="connsiteY10-5946" fmla="*/ 573289 h 4438739"/>
              <a:gd name="connsiteX11-5947" fmla="*/ 1122218 w 2511943"/>
              <a:gd name="connsiteY11-5948" fmla="*/ 157653 h 4438739"/>
              <a:gd name="connsiteX12-5949" fmla="*/ 789709 w 2511943"/>
              <a:gd name="connsiteY12-5950" fmla="*/ 490162 h 4438739"/>
              <a:gd name="connsiteX13-5951" fmla="*/ 623455 w 2511943"/>
              <a:gd name="connsiteY13-5952" fmla="*/ 573289 h 4438739"/>
              <a:gd name="connsiteX14-5953" fmla="*/ 762000 w 2511943"/>
              <a:gd name="connsiteY14-5954" fmla="*/ 850380 h 4438739"/>
              <a:gd name="connsiteX15-5955" fmla="*/ 886691 w 2511943"/>
              <a:gd name="connsiteY15-5956" fmla="*/ 1210598 h 4438739"/>
              <a:gd name="connsiteX16-5957" fmla="*/ 969818 w 2511943"/>
              <a:gd name="connsiteY16-5958" fmla="*/ 1529252 h 4438739"/>
              <a:gd name="connsiteX17-5959" fmla="*/ 1427017 w 2511943"/>
              <a:gd name="connsiteY17-5960" fmla="*/ 1834052 h 4438739"/>
              <a:gd name="connsiteX18-5961" fmla="*/ 1551708 w 2511943"/>
              <a:gd name="connsiteY18-5962" fmla="*/ 1792489 h 4438739"/>
              <a:gd name="connsiteX19-5963" fmla="*/ 2092036 w 2511943"/>
              <a:gd name="connsiteY19-5964" fmla="*/ 1764780 h 4438739"/>
              <a:gd name="connsiteX20-5965" fmla="*/ 2119745 w 2511943"/>
              <a:gd name="connsiteY20-5966" fmla="*/ 2028016 h 4438739"/>
              <a:gd name="connsiteX21-5967" fmla="*/ 1288470 w 2511943"/>
              <a:gd name="connsiteY21-5968" fmla="*/ 2152707 h 4438739"/>
              <a:gd name="connsiteX22-5969" fmla="*/ 1108361 w 2511943"/>
              <a:gd name="connsiteY22-5970" fmla="*/ 2651471 h 4438739"/>
              <a:gd name="connsiteX23-5971" fmla="*/ 1080652 w 2511943"/>
              <a:gd name="connsiteY23-5972" fmla="*/ 2762307 h 4438739"/>
              <a:gd name="connsiteX24-5973" fmla="*/ 471052 w 2511943"/>
              <a:gd name="connsiteY24-5974" fmla="*/ 2665326 h 4438739"/>
              <a:gd name="connsiteX25-5975" fmla="*/ 249379 w 2511943"/>
              <a:gd name="connsiteY25-5976" fmla="*/ 2540635 h 4438739"/>
              <a:gd name="connsiteX26-5977" fmla="*/ 360216 w 2511943"/>
              <a:gd name="connsiteY26-5978" fmla="*/ 2637617 h 4438739"/>
              <a:gd name="connsiteX27-5979" fmla="*/ 1094507 w 2511943"/>
              <a:gd name="connsiteY27-5980" fmla="*/ 2720744 h 4438739"/>
              <a:gd name="connsiteX28-5981" fmla="*/ 1136070 w 2511943"/>
              <a:gd name="connsiteY28-5982" fmla="*/ 2415944 h 4438739"/>
              <a:gd name="connsiteX29-5983" fmla="*/ 1205343 w 2511943"/>
              <a:gd name="connsiteY29-5984" fmla="*/ 2208126 h 4438739"/>
              <a:gd name="connsiteX30-5985" fmla="*/ 1205343 w 2511943"/>
              <a:gd name="connsiteY30-5986" fmla="*/ 2194271 h 4438739"/>
              <a:gd name="connsiteX31-5987" fmla="*/ 526472 w 2511943"/>
              <a:gd name="connsiteY31-5988" fmla="*/ 1820198 h 4438739"/>
              <a:gd name="connsiteX32-5989" fmla="*/ 803561 w 2511943"/>
              <a:gd name="connsiteY32-5990" fmla="*/ 1986453 h 4438739"/>
              <a:gd name="connsiteX33-5991" fmla="*/ 914398 w 2511943"/>
              <a:gd name="connsiteY33-5992" fmla="*/ 2055726 h 4438739"/>
              <a:gd name="connsiteX34-5993" fmla="*/ 1219198 w 2511943"/>
              <a:gd name="connsiteY34-5994" fmla="*/ 2152707 h 4438739"/>
              <a:gd name="connsiteX35-5995" fmla="*/ 1801088 w 2511943"/>
              <a:gd name="connsiteY35-5996" fmla="*/ 2124998 h 4438739"/>
              <a:gd name="connsiteX36-5997" fmla="*/ 2230581 w 2511943"/>
              <a:gd name="connsiteY36-5998" fmla="*/ 1972598 h 4438739"/>
              <a:gd name="connsiteX37-5999" fmla="*/ 2507674 w 2511943"/>
              <a:gd name="connsiteY37-6000" fmla="*/ 1737071 h 4438739"/>
              <a:gd name="connsiteX38-6001" fmla="*/ 2341417 w 2511943"/>
              <a:gd name="connsiteY38-6002" fmla="*/ 1543107 h 4438739"/>
              <a:gd name="connsiteX39-6003" fmla="*/ 2022763 w 2511943"/>
              <a:gd name="connsiteY39-6004" fmla="*/ 1764779 h 4438739"/>
              <a:gd name="connsiteX40-6005" fmla="*/ 1246909 w 2511943"/>
              <a:gd name="connsiteY40-6006" fmla="*/ 1764780 h 4438739"/>
              <a:gd name="connsiteX41-6007" fmla="*/ 928255 w 2511943"/>
              <a:gd name="connsiteY41-6008" fmla="*/ 1515398 h 4438739"/>
              <a:gd name="connsiteX42-6009" fmla="*/ 886691 w 2511943"/>
              <a:gd name="connsiteY42-6010" fmla="*/ 1113616 h 4438739"/>
              <a:gd name="connsiteX43-6011" fmla="*/ 803564 w 2511943"/>
              <a:gd name="connsiteY43-6012" fmla="*/ 933507 h 4438739"/>
              <a:gd name="connsiteX44-6013" fmla="*/ 623455 w 2511943"/>
              <a:gd name="connsiteY44-6014" fmla="*/ 600998 h 4438739"/>
              <a:gd name="connsiteX45-6015" fmla="*/ 678873 w 2511943"/>
              <a:gd name="connsiteY45-6016" fmla="*/ 545580 h 4438739"/>
              <a:gd name="connsiteX46-6017" fmla="*/ 858982 w 2511943"/>
              <a:gd name="connsiteY46-6018" fmla="*/ 407035 h 4438739"/>
              <a:gd name="connsiteX47-6019" fmla="*/ 1122219 w 2511943"/>
              <a:gd name="connsiteY47-6020" fmla="*/ 116090 h 4438739"/>
              <a:gd name="connsiteX48-6021" fmla="*/ 789709 w 2511943"/>
              <a:gd name="connsiteY48-6022" fmla="*/ 5252 h 4438739"/>
              <a:gd name="connsiteX49-6023" fmla="*/ 263237 w 2511943"/>
              <a:gd name="connsiteY49-6024" fmla="*/ 268490 h 4438739"/>
              <a:gd name="connsiteX50-6025" fmla="*/ 166252 w 2511943"/>
              <a:gd name="connsiteY50-6026" fmla="*/ 947362 h 4438739"/>
              <a:gd name="connsiteX51-6027" fmla="*/ 55416 w 2511943"/>
              <a:gd name="connsiteY51-6028" fmla="*/ 1501544 h 4438739"/>
              <a:gd name="connsiteX52-6029" fmla="*/ 290943 w 2511943"/>
              <a:gd name="connsiteY52-6030" fmla="*/ 1750926 h 4438739"/>
              <a:gd name="connsiteX53-6031" fmla="*/ 346361 w 2511943"/>
              <a:gd name="connsiteY53-6032" fmla="*/ 1529253 h 4438739"/>
              <a:gd name="connsiteX54-6033" fmla="*/ 498761 w 2511943"/>
              <a:gd name="connsiteY54-6034" fmla="*/ 1210598 h 4438739"/>
              <a:gd name="connsiteX55-6035" fmla="*/ 554179 w 2511943"/>
              <a:gd name="connsiteY55-6036" fmla="*/ 850380 h 4438739"/>
              <a:gd name="connsiteX56-6037" fmla="*/ 540325 w 2511943"/>
              <a:gd name="connsiteY56-6038" fmla="*/ 1030489 h 4438739"/>
              <a:gd name="connsiteX57-6039" fmla="*/ 637307 w 2511943"/>
              <a:gd name="connsiteY57-6040" fmla="*/ 1252162 h 4438739"/>
              <a:gd name="connsiteX58-6041" fmla="*/ 678870 w 2511943"/>
              <a:gd name="connsiteY58-6042" fmla="*/ 1210598 h 4438739"/>
              <a:gd name="connsiteX59-6043" fmla="*/ 900543 w 2511943"/>
              <a:gd name="connsiteY59-6044" fmla="*/ 1390707 h 4438739"/>
              <a:gd name="connsiteX60-6045" fmla="*/ 526470 w 2511943"/>
              <a:gd name="connsiteY60-6046" fmla="*/ 1113616 h 4438739"/>
              <a:gd name="connsiteX61-6047" fmla="*/ 360216 w 2511943"/>
              <a:gd name="connsiteY61-6048" fmla="*/ 1570817 h 4438739"/>
              <a:gd name="connsiteX62-6049" fmla="*/ 277088 w 2511943"/>
              <a:gd name="connsiteY62-6050" fmla="*/ 2083435 h 4438739"/>
              <a:gd name="connsiteX63-6051" fmla="*/ 221670 w 2511943"/>
              <a:gd name="connsiteY63-6052" fmla="*/ 2443653 h 4438739"/>
              <a:gd name="connsiteX64-6053" fmla="*/ 235527 w 2511943"/>
              <a:gd name="connsiteY64-6054" fmla="*/ 2526781 h 4438739"/>
              <a:gd name="connsiteX65" fmla="*/ 0 w 2511943"/>
              <a:gd name="connsiteY65" fmla="*/ 4438707 h 4438739"/>
              <a:gd name="connsiteX0-6055" fmla="*/ 2092037 w 2511943"/>
              <a:gd name="connsiteY0-6056" fmla="*/ 1653944 h 4438739"/>
              <a:gd name="connsiteX1-6057" fmla="*/ 1939637 w 2511943"/>
              <a:gd name="connsiteY1-6058" fmla="*/ 1695508 h 4438739"/>
              <a:gd name="connsiteX2-6059" fmla="*/ 1856509 w 2511943"/>
              <a:gd name="connsiteY2-6060" fmla="*/ 1723217 h 4438739"/>
              <a:gd name="connsiteX3-6061" fmla="*/ 1496291 w 2511943"/>
              <a:gd name="connsiteY3-6062" fmla="*/ 1709362 h 4438739"/>
              <a:gd name="connsiteX4-6063" fmla="*/ 1316182 w 2511943"/>
              <a:gd name="connsiteY4-6064" fmla="*/ 1681653 h 4438739"/>
              <a:gd name="connsiteX5-6065" fmla="*/ 1274618 w 2511943"/>
              <a:gd name="connsiteY5-6066" fmla="*/ 1653944 h 4438739"/>
              <a:gd name="connsiteX6-6067" fmla="*/ 900546 w 2511943"/>
              <a:gd name="connsiteY6-6068" fmla="*/ 1099762 h 4438739"/>
              <a:gd name="connsiteX7-6069" fmla="*/ 1233055 w 2511943"/>
              <a:gd name="connsiteY7-6070" fmla="*/ 891944 h 4438739"/>
              <a:gd name="connsiteX8-6071" fmla="*/ 1094509 w 2511943"/>
              <a:gd name="connsiteY8-6072" fmla="*/ 794962 h 4438739"/>
              <a:gd name="connsiteX9-6073" fmla="*/ 1233055 w 2511943"/>
              <a:gd name="connsiteY9-6074" fmla="*/ 725690 h 4438739"/>
              <a:gd name="connsiteX10-6075" fmla="*/ 1274617 w 2511943"/>
              <a:gd name="connsiteY10-6076" fmla="*/ 573289 h 4438739"/>
              <a:gd name="connsiteX11-6077" fmla="*/ 1122218 w 2511943"/>
              <a:gd name="connsiteY11-6078" fmla="*/ 157653 h 4438739"/>
              <a:gd name="connsiteX12-6079" fmla="*/ 789709 w 2511943"/>
              <a:gd name="connsiteY12-6080" fmla="*/ 490162 h 4438739"/>
              <a:gd name="connsiteX13-6081" fmla="*/ 623455 w 2511943"/>
              <a:gd name="connsiteY13-6082" fmla="*/ 573289 h 4438739"/>
              <a:gd name="connsiteX14-6083" fmla="*/ 762000 w 2511943"/>
              <a:gd name="connsiteY14-6084" fmla="*/ 850380 h 4438739"/>
              <a:gd name="connsiteX15-6085" fmla="*/ 886691 w 2511943"/>
              <a:gd name="connsiteY15-6086" fmla="*/ 1210598 h 4438739"/>
              <a:gd name="connsiteX16-6087" fmla="*/ 969818 w 2511943"/>
              <a:gd name="connsiteY16-6088" fmla="*/ 1529252 h 4438739"/>
              <a:gd name="connsiteX17-6089" fmla="*/ 1427017 w 2511943"/>
              <a:gd name="connsiteY17-6090" fmla="*/ 1834052 h 4438739"/>
              <a:gd name="connsiteX18-6091" fmla="*/ 1551708 w 2511943"/>
              <a:gd name="connsiteY18-6092" fmla="*/ 1792489 h 4438739"/>
              <a:gd name="connsiteX19-6093" fmla="*/ 2092036 w 2511943"/>
              <a:gd name="connsiteY19-6094" fmla="*/ 1764780 h 4438739"/>
              <a:gd name="connsiteX20-6095" fmla="*/ 2119745 w 2511943"/>
              <a:gd name="connsiteY20-6096" fmla="*/ 2028016 h 4438739"/>
              <a:gd name="connsiteX21-6097" fmla="*/ 1343888 w 2511943"/>
              <a:gd name="connsiteY21-6098" fmla="*/ 2124998 h 4438739"/>
              <a:gd name="connsiteX22-6099" fmla="*/ 1288470 w 2511943"/>
              <a:gd name="connsiteY22-6100" fmla="*/ 2152707 h 4438739"/>
              <a:gd name="connsiteX23-6101" fmla="*/ 1108361 w 2511943"/>
              <a:gd name="connsiteY23-6102" fmla="*/ 2651471 h 4438739"/>
              <a:gd name="connsiteX24-6103" fmla="*/ 1080652 w 2511943"/>
              <a:gd name="connsiteY24-6104" fmla="*/ 2762307 h 4438739"/>
              <a:gd name="connsiteX25-6105" fmla="*/ 471052 w 2511943"/>
              <a:gd name="connsiteY25-6106" fmla="*/ 2665326 h 4438739"/>
              <a:gd name="connsiteX26-6107" fmla="*/ 249379 w 2511943"/>
              <a:gd name="connsiteY26-6108" fmla="*/ 2540635 h 4438739"/>
              <a:gd name="connsiteX27-6109" fmla="*/ 360216 w 2511943"/>
              <a:gd name="connsiteY27-6110" fmla="*/ 2637617 h 4438739"/>
              <a:gd name="connsiteX28-6111" fmla="*/ 1094507 w 2511943"/>
              <a:gd name="connsiteY28-6112" fmla="*/ 2720744 h 4438739"/>
              <a:gd name="connsiteX29-6113" fmla="*/ 1136070 w 2511943"/>
              <a:gd name="connsiteY29-6114" fmla="*/ 2415944 h 4438739"/>
              <a:gd name="connsiteX30-6115" fmla="*/ 1205343 w 2511943"/>
              <a:gd name="connsiteY30-6116" fmla="*/ 2208126 h 4438739"/>
              <a:gd name="connsiteX31-6117" fmla="*/ 1205343 w 2511943"/>
              <a:gd name="connsiteY31-6118" fmla="*/ 2194271 h 4438739"/>
              <a:gd name="connsiteX32-6119" fmla="*/ 526472 w 2511943"/>
              <a:gd name="connsiteY32-6120" fmla="*/ 1820198 h 4438739"/>
              <a:gd name="connsiteX33-6121" fmla="*/ 803561 w 2511943"/>
              <a:gd name="connsiteY33-6122" fmla="*/ 1986453 h 4438739"/>
              <a:gd name="connsiteX34-6123" fmla="*/ 914398 w 2511943"/>
              <a:gd name="connsiteY34-6124" fmla="*/ 2055726 h 4438739"/>
              <a:gd name="connsiteX35-6125" fmla="*/ 1219198 w 2511943"/>
              <a:gd name="connsiteY35-6126" fmla="*/ 2152707 h 4438739"/>
              <a:gd name="connsiteX36-6127" fmla="*/ 1801088 w 2511943"/>
              <a:gd name="connsiteY36-6128" fmla="*/ 2124998 h 4438739"/>
              <a:gd name="connsiteX37-6129" fmla="*/ 2230581 w 2511943"/>
              <a:gd name="connsiteY37-6130" fmla="*/ 1972598 h 4438739"/>
              <a:gd name="connsiteX38-6131" fmla="*/ 2507674 w 2511943"/>
              <a:gd name="connsiteY38-6132" fmla="*/ 1737071 h 4438739"/>
              <a:gd name="connsiteX39-6133" fmla="*/ 2341417 w 2511943"/>
              <a:gd name="connsiteY39-6134" fmla="*/ 1543107 h 4438739"/>
              <a:gd name="connsiteX40-6135" fmla="*/ 2022763 w 2511943"/>
              <a:gd name="connsiteY40-6136" fmla="*/ 1764779 h 4438739"/>
              <a:gd name="connsiteX41-6137" fmla="*/ 1246909 w 2511943"/>
              <a:gd name="connsiteY41-6138" fmla="*/ 1764780 h 4438739"/>
              <a:gd name="connsiteX42-6139" fmla="*/ 928255 w 2511943"/>
              <a:gd name="connsiteY42-6140" fmla="*/ 1515398 h 4438739"/>
              <a:gd name="connsiteX43-6141" fmla="*/ 886691 w 2511943"/>
              <a:gd name="connsiteY43-6142" fmla="*/ 1113616 h 4438739"/>
              <a:gd name="connsiteX44-6143" fmla="*/ 803564 w 2511943"/>
              <a:gd name="connsiteY44-6144" fmla="*/ 933507 h 4438739"/>
              <a:gd name="connsiteX45-6145" fmla="*/ 623455 w 2511943"/>
              <a:gd name="connsiteY45-6146" fmla="*/ 600998 h 4438739"/>
              <a:gd name="connsiteX46-6147" fmla="*/ 678873 w 2511943"/>
              <a:gd name="connsiteY46-6148" fmla="*/ 545580 h 4438739"/>
              <a:gd name="connsiteX47-6149" fmla="*/ 858982 w 2511943"/>
              <a:gd name="connsiteY47-6150" fmla="*/ 407035 h 4438739"/>
              <a:gd name="connsiteX48-6151" fmla="*/ 1122219 w 2511943"/>
              <a:gd name="connsiteY48-6152" fmla="*/ 116090 h 4438739"/>
              <a:gd name="connsiteX49-6153" fmla="*/ 789709 w 2511943"/>
              <a:gd name="connsiteY49-6154" fmla="*/ 5252 h 4438739"/>
              <a:gd name="connsiteX50-6155" fmla="*/ 263237 w 2511943"/>
              <a:gd name="connsiteY50-6156" fmla="*/ 268490 h 4438739"/>
              <a:gd name="connsiteX51-6157" fmla="*/ 166252 w 2511943"/>
              <a:gd name="connsiteY51-6158" fmla="*/ 947362 h 4438739"/>
              <a:gd name="connsiteX52-6159" fmla="*/ 55416 w 2511943"/>
              <a:gd name="connsiteY52-6160" fmla="*/ 1501544 h 4438739"/>
              <a:gd name="connsiteX53-6161" fmla="*/ 290943 w 2511943"/>
              <a:gd name="connsiteY53-6162" fmla="*/ 1750926 h 4438739"/>
              <a:gd name="connsiteX54-6163" fmla="*/ 346361 w 2511943"/>
              <a:gd name="connsiteY54-6164" fmla="*/ 1529253 h 4438739"/>
              <a:gd name="connsiteX55-6165" fmla="*/ 498761 w 2511943"/>
              <a:gd name="connsiteY55-6166" fmla="*/ 1210598 h 4438739"/>
              <a:gd name="connsiteX56-6167" fmla="*/ 554179 w 2511943"/>
              <a:gd name="connsiteY56-6168" fmla="*/ 850380 h 4438739"/>
              <a:gd name="connsiteX57-6169" fmla="*/ 540325 w 2511943"/>
              <a:gd name="connsiteY57-6170" fmla="*/ 1030489 h 4438739"/>
              <a:gd name="connsiteX58-6171" fmla="*/ 637307 w 2511943"/>
              <a:gd name="connsiteY58-6172" fmla="*/ 1252162 h 4438739"/>
              <a:gd name="connsiteX59-6173" fmla="*/ 678870 w 2511943"/>
              <a:gd name="connsiteY59-6174" fmla="*/ 1210598 h 4438739"/>
              <a:gd name="connsiteX60-6175" fmla="*/ 900543 w 2511943"/>
              <a:gd name="connsiteY60-6176" fmla="*/ 1390707 h 4438739"/>
              <a:gd name="connsiteX61-6177" fmla="*/ 526470 w 2511943"/>
              <a:gd name="connsiteY61-6178" fmla="*/ 1113616 h 4438739"/>
              <a:gd name="connsiteX62-6179" fmla="*/ 360216 w 2511943"/>
              <a:gd name="connsiteY62-6180" fmla="*/ 1570817 h 4438739"/>
              <a:gd name="connsiteX63-6181" fmla="*/ 277088 w 2511943"/>
              <a:gd name="connsiteY63-6182" fmla="*/ 2083435 h 4438739"/>
              <a:gd name="connsiteX64-6183" fmla="*/ 221670 w 2511943"/>
              <a:gd name="connsiteY64-6184" fmla="*/ 2443653 h 4438739"/>
              <a:gd name="connsiteX65-6185" fmla="*/ 235527 w 2511943"/>
              <a:gd name="connsiteY65-6186" fmla="*/ 2526781 h 4438739"/>
              <a:gd name="connsiteX66" fmla="*/ 0 w 2511943"/>
              <a:gd name="connsiteY66" fmla="*/ 4438707 h 4438739"/>
              <a:gd name="connsiteX0-6187" fmla="*/ 2092037 w 2511943"/>
              <a:gd name="connsiteY0-6188" fmla="*/ 1653944 h 4438739"/>
              <a:gd name="connsiteX1-6189" fmla="*/ 1939637 w 2511943"/>
              <a:gd name="connsiteY1-6190" fmla="*/ 1695508 h 4438739"/>
              <a:gd name="connsiteX2-6191" fmla="*/ 1856509 w 2511943"/>
              <a:gd name="connsiteY2-6192" fmla="*/ 1723217 h 4438739"/>
              <a:gd name="connsiteX3-6193" fmla="*/ 1496291 w 2511943"/>
              <a:gd name="connsiteY3-6194" fmla="*/ 1709362 h 4438739"/>
              <a:gd name="connsiteX4-6195" fmla="*/ 1316182 w 2511943"/>
              <a:gd name="connsiteY4-6196" fmla="*/ 1681653 h 4438739"/>
              <a:gd name="connsiteX5-6197" fmla="*/ 1274618 w 2511943"/>
              <a:gd name="connsiteY5-6198" fmla="*/ 1653944 h 4438739"/>
              <a:gd name="connsiteX6-6199" fmla="*/ 900546 w 2511943"/>
              <a:gd name="connsiteY6-6200" fmla="*/ 1099762 h 4438739"/>
              <a:gd name="connsiteX7-6201" fmla="*/ 1233055 w 2511943"/>
              <a:gd name="connsiteY7-6202" fmla="*/ 891944 h 4438739"/>
              <a:gd name="connsiteX8-6203" fmla="*/ 1094509 w 2511943"/>
              <a:gd name="connsiteY8-6204" fmla="*/ 794962 h 4438739"/>
              <a:gd name="connsiteX9-6205" fmla="*/ 1233055 w 2511943"/>
              <a:gd name="connsiteY9-6206" fmla="*/ 725690 h 4438739"/>
              <a:gd name="connsiteX10-6207" fmla="*/ 1274617 w 2511943"/>
              <a:gd name="connsiteY10-6208" fmla="*/ 573289 h 4438739"/>
              <a:gd name="connsiteX11-6209" fmla="*/ 1122218 w 2511943"/>
              <a:gd name="connsiteY11-6210" fmla="*/ 157653 h 4438739"/>
              <a:gd name="connsiteX12-6211" fmla="*/ 789709 w 2511943"/>
              <a:gd name="connsiteY12-6212" fmla="*/ 490162 h 4438739"/>
              <a:gd name="connsiteX13-6213" fmla="*/ 623455 w 2511943"/>
              <a:gd name="connsiteY13-6214" fmla="*/ 573289 h 4438739"/>
              <a:gd name="connsiteX14-6215" fmla="*/ 762000 w 2511943"/>
              <a:gd name="connsiteY14-6216" fmla="*/ 850380 h 4438739"/>
              <a:gd name="connsiteX15-6217" fmla="*/ 886691 w 2511943"/>
              <a:gd name="connsiteY15-6218" fmla="*/ 1210598 h 4438739"/>
              <a:gd name="connsiteX16-6219" fmla="*/ 969818 w 2511943"/>
              <a:gd name="connsiteY16-6220" fmla="*/ 1529252 h 4438739"/>
              <a:gd name="connsiteX17-6221" fmla="*/ 1427017 w 2511943"/>
              <a:gd name="connsiteY17-6222" fmla="*/ 1834052 h 4438739"/>
              <a:gd name="connsiteX18-6223" fmla="*/ 1551708 w 2511943"/>
              <a:gd name="connsiteY18-6224" fmla="*/ 1792489 h 4438739"/>
              <a:gd name="connsiteX19-6225" fmla="*/ 2092036 w 2511943"/>
              <a:gd name="connsiteY19-6226" fmla="*/ 1764780 h 4438739"/>
              <a:gd name="connsiteX20-6227" fmla="*/ 2119745 w 2511943"/>
              <a:gd name="connsiteY20-6228" fmla="*/ 2028016 h 4438739"/>
              <a:gd name="connsiteX21-6229" fmla="*/ 1634834 w 2511943"/>
              <a:gd name="connsiteY21-6230" fmla="*/ 2166562 h 4438739"/>
              <a:gd name="connsiteX22-6231" fmla="*/ 1343888 w 2511943"/>
              <a:gd name="connsiteY22-6232" fmla="*/ 2124998 h 4438739"/>
              <a:gd name="connsiteX23-6233" fmla="*/ 1288470 w 2511943"/>
              <a:gd name="connsiteY23-6234" fmla="*/ 2152707 h 4438739"/>
              <a:gd name="connsiteX24-6235" fmla="*/ 1108361 w 2511943"/>
              <a:gd name="connsiteY24-6236" fmla="*/ 2651471 h 4438739"/>
              <a:gd name="connsiteX25-6237" fmla="*/ 1080652 w 2511943"/>
              <a:gd name="connsiteY25-6238" fmla="*/ 2762307 h 4438739"/>
              <a:gd name="connsiteX26-6239" fmla="*/ 471052 w 2511943"/>
              <a:gd name="connsiteY26-6240" fmla="*/ 2665326 h 4438739"/>
              <a:gd name="connsiteX27-6241" fmla="*/ 249379 w 2511943"/>
              <a:gd name="connsiteY27-6242" fmla="*/ 2540635 h 4438739"/>
              <a:gd name="connsiteX28-6243" fmla="*/ 360216 w 2511943"/>
              <a:gd name="connsiteY28-6244" fmla="*/ 2637617 h 4438739"/>
              <a:gd name="connsiteX29-6245" fmla="*/ 1094507 w 2511943"/>
              <a:gd name="connsiteY29-6246" fmla="*/ 2720744 h 4438739"/>
              <a:gd name="connsiteX30-6247" fmla="*/ 1136070 w 2511943"/>
              <a:gd name="connsiteY30-6248" fmla="*/ 2415944 h 4438739"/>
              <a:gd name="connsiteX31-6249" fmla="*/ 1205343 w 2511943"/>
              <a:gd name="connsiteY31-6250" fmla="*/ 2208126 h 4438739"/>
              <a:gd name="connsiteX32-6251" fmla="*/ 1205343 w 2511943"/>
              <a:gd name="connsiteY32-6252" fmla="*/ 2194271 h 4438739"/>
              <a:gd name="connsiteX33-6253" fmla="*/ 526472 w 2511943"/>
              <a:gd name="connsiteY33-6254" fmla="*/ 1820198 h 4438739"/>
              <a:gd name="connsiteX34-6255" fmla="*/ 803561 w 2511943"/>
              <a:gd name="connsiteY34-6256" fmla="*/ 1986453 h 4438739"/>
              <a:gd name="connsiteX35-6257" fmla="*/ 914398 w 2511943"/>
              <a:gd name="connsiteY35-6258" fmla="*/ 2055726 h 4438739"/>
              <a:gd name="connsiteX36-6259" fmla="*/ 1219198 w 2511943"/>
              <a:gd name="connsiteY36-6260" fmla="*/ 2152707 h 4438739"/>
              <a:gd name="connsiteX37-6261" fmla="*/ 1801088 w 2511943"/>
              <a:gd name="connsiteY37-6262" fmla="*/ 2124998 h 4438739"/>
              <a:gd name="connsiteX38-6263" fmla="*/ 2230581 w 2511943"/>
              <a:gd name="connsiteY38-6264" fmla="*/ 1972598 h 4438739"/>
              <a:gd name="connsiteX39-6265" fmla="*/ 2507674 w 2511943"/>
              <a:gd name="connsiteY39-6266" fmla="*/ 1737071 h 4438739"/>
              <a:gd name="connsiteX40-6267" fmla="*/ 2341417 w 2511943"/>
              <a:gd name="connsiteY40-6268" fmla="*/ 1543107 h 4438739"/>
              <a:gd name="connsiteX41-6269" fmla="*/ 2022763 w 2511943"/>
              <a:gd name="connsiteY41-6270" fmla="*/ 1764779 h 4438739"/>
              <a:gd name="connsiteX42-6271" fmla="*/ 1246909 w 2511943"/>
              <a:gd name="connsiteY42-6272" fmla="*/ 1764780 h 4438739"/>
              <a:gd name="connsiteX43-6273" fmla="*/ 928255 w 2511943"/>
              <a:gd name="connsiteY43-6274" fmla="*/ 1515398 h 4438739"/>
              <a:gd name="connsiteX44-6275" fmla="*/ 886691 w 2511943"/>
              <a:gd name="connsiteY44-6276" fmla="*/ 1113616 h 4438739"/>
              <a:gd name="connsiteX45-6277" fmla="*/ 803564 w 2511943"/>
              <a:gd name="connsiteY45-6278" fmla="*/ 933507 h 4438739"/>
              <a:gd name="connsiteX46-6279" fmla="*/ 623455 w 2511943"/>
              <a:gd name="connsiteY46-6280" fmla="*/ 600998 h 4438739"/>
              <a:gd name="connsiteX47-6281" fmla="*/ 678873 w 2511943"/>
              <a:gd name="connsiteY47-6282" fmla="*/ 545580 h 4438739"/>
              <a:gd name="connsiteX48-6283" fmla="*/ 858982 w 2511943"/>
              <a:gd name="connsiteY48-6284" fmla="*/ 407035 h 4438739"/>
              <a:gd name="connsiteX49-6285" fmla="*/ 1122219 w 2511943"/>
              <a:gd name="connsiteY49-6286" fmla="*/ 116090 h 4438739"/>
              <a:gd name="connsiteX50-6287" fmla="*/ 789709 w 2511943"/>
              <a:gd name="connsiteY50-6288" fmla="*/ 5252 h 4438739"/>
              <a:gd name="connsiteX51-6289" fmla="*/ 263237 w 2511943"/>
              <a:gd name="connsiteY51-6290" fmla="*/ 268490 h 4438739"/>
              <a:gd name="connsiteX52-6291" fmla="*/ 166252 w 2511943"/>
              <a:gd name="connsiteY52-6292" fmla="*/ 947362 h 4438739"/>
              <a:gd name="connsiteX53-6293" fmla="*/ 55416 w 2511943"/>
              <a:gd name="connsiteY53-6294" fmla="*/ 1501544 h 4438739"/>
              <a:gd name="connsiteX54-6295" fmla="*/ 290943 w 2511943"/>
              <a:gd name="connsiteY54-6296" fmla="*/ 1750926 h 4438739"/>
              <a:gd name="connsiteX55-6297" fmla="*/ 346361 w 2511943"/>
              <a:gd name="connsiteY55-6298" fmla="*/ 1529253 h 4438739"/>
              <a:gd name="connsiteX56-6299" fmla="*/ 498761 w 2511943"/>
              <a:gd name="connsiteY56-6300" fmla="*/ 1210598 h 4438739"/>
              <a:gd name="connsiteX57-6301" fmla="*/ 554179 w 2511943"/>
              <a:gd name="connsiteY57-6302" fmla="*/ 850380 h 4438739"/>
              <a:gd name="connsiteX58-6303" fmla="*/ 540325 w 2511943"/>
              <a:gd name="connsiteY58-6304" fmla="*/ 1030489 h 4438739"/>
              <a:gd name="connsiteX59-6305" fmla="*/ 637307 w 2511943"/>
              <a:gd name="connsiteY59-6306" fmla="*/ 1252162 h 4438739"/>
              <a:gd name="connsiteX60-6307" fmla="*/ 678870 w 2511943"/>
              <a:gd name="connsiteY60-6308" fmla="*/ 1210598 h 4438739"/>
              <a:gd name="connsiteX61-6309" fmla="*/ 900543 w 2511943"/>
              <a:gd name="connsiteY61-6310" fmla="*/ 1390707 h 4438739"/>
              <a:gd name="connsiteX62-6311" fmla="*/ 526470 w 2511943"/>
              <a:gd name="connsiteY62-6312" fmla="*/ 1113616 h 4438739"/>
              <a:gd name="connsiteX63-6313" fmla="*/ 360216 w 2511943"/>
              <a:gd name="connsiteY63-6314" fmla="*/ 1570817 h 4438739"/>
              <a:gd name="connsiteX64-6315" fmla="*/ 277088 w 2511943"/>
              <a:gd name="connsiteY64-6316" fmla="*/ 2083435 h 4438739"/>
              <a:gd name="connsiteX65-6317" fmla="*/ 221670 w 2511943"/>
              <a:gd name="connsiteY65-6318" fmla="*/ 2443653 h 4438739"/>
              <a:gd name="connsiteX66-6319" fmla="*/ 235527 w 2511943"/>
              <a:gd name="connsiteY66-6320" fmla="*/ 2526781 h 4438739"/>
              <a:gd name="connsiteX67" fmla="*/ 0 w 2511943"/>
              <a:gd name="connsiteY67" fmla="*/ 4438707 h 4438739"/>
              <a:gd name="connsiteX0-6321" fmla="*/ 2092037 w 2511943"/>
              <a:gd name="connsiteY0-6322" fmla="*/ 1653944 h 4438739"/>
              <a:gd name="connsiteX1-6323" fmla="*/ 1939637 w 2511943"/>
              <a:gd name="connsiteY1-6324" fmla="*/ 1695508 h 4438739"/>
              <a:gd name="connsiteX2-6325" fmla="*/ 1856509 w 2511943"/>
              <a:gd name="connsiteY2-6326" fmla="*/ 1723217 h 4438739"/>
              <a:gd name="connsiteX3-6327" fmla="*/ 1496291 w 2511943"/>
              <a:gd name="connsiteY3-6328" fmla="*/ 1709362 h 4438739"/>
              <a:gd name="connsiteX4-6329" fmla="*/ 1316182 w 2511943"/>
              <a:gd name="connsiteY4-6330" fmla="*/ 1681653 h 4438739"/>
              <a:gd name="connsiteX5-6331" fmla="*/ 1274618 w 2511943"/>
              <a:gd name="connsiteY5-6332" fmla="*/ 1653944 h 4438739"/>
              <a:gd name="connsiteX6-6333" fmla="*/ 900546 w 2511943"/>
              <a:gd name="connsiteY6-6334" fmla="*/ 1099762 h 4438739"/>
              <a:gd name="connsiteX7-6335" fmla="*/ 1233055 w 2511943"/>
              <a:gd name="connsiteY7-6336" fmla="*/ 891944 h 4438739"/>
              <a:gd name="connsiteX8-6337" fmla="*/ 1094509 w 2511943"/>
              <a:gd name="connsiteY8-6338" fmla="*/ 794962 h 4438739"/>
              <a:gd name="connsiteX9-6339" fmla="*/ 1233055 w 2511943"/>
              <a:gd name="connsiteY9-6340" fmla="*/ 725690 h 4438739"/>
              <a:gd name="connsiteX10-6341" fmla="*/ 1274617 w 2511943"/>
              <a:gd name="connsiteY10-6342" fmla="*/ 573289 h 4438739"/>
              <a:gd name="connsiteX11-6343" fmla="*/ 1122218 w 2511943"/>
              <a:gd name="connsiteY11-6344" fmla="*/ 157653 h 4438739"/>
              <a:gd name="connsiteX12-6345" fmla="*/ 789709 w 2511943"/>
              <a:gd name="connsiteY12-6346" fmla="*/ 490162 h 4438739"/>
              <a:gd name="connsiteX13-6347" fmla="*/ 623455 w 2511943"/>
              <a:gd name="connsiteY13-6348" fmla="*/ 573289 h 4438739"/>
              <a:gd name="connsiteX14-6349" fmla="*/ 762000 w 2511943"/>
              <a:gd name="connsiteY14-6350" fmla="*/ 850380 h 4438739"/>
              <a:gd name="connsiteX15-6351" fmla="*/ 886691 w 2511943"/>
              <a:gd name="connsiteY15-6352" fmla="*/ 1210598 h 4438739"/>
              <a:gd name="connsiteX16-6353" fmla="*/ 969818 w 2511943"/>
              <a:gd name="connsiteY16-6354" fmla="*/ 1529252 h 4438739"/>
              <a:gd name="connsiteX17-6355" fmla="*/ 1427017 w 2511943"/>
              <a:gd name="connsiteY17-6356" fmla="*/ 1834052 h 4438739"/>
              <a:gd name="connsiteX18-6357" fmla="*/ 1551708 w 2511943"/>
              <a:gd name="connsiteY18-6358" fmla="*/ 1792489 h 4438739"/>
              <a:gd name="connsiteX19-6359" fmla="*/ 2092036 w 2511943"/>
              <a:gd name="connsiteY19-6360" fmla="*/ 1764780 h 4438739"/>
              <a:gd name="connsiteX20-6361" fmla="*/ 2119745 w 2511943"/>
              <a:gd name="connsiteY20-6362" fmla="*/ 2028016 h 4438739"/>
              <a:gd name="connsiteX21-6363" fmla="*/ 1634834 w 2511943"/>
              <a:gd name="connsiteY21-6364" fmla="*/ 2166562 h 4438739"/>
              <a:gd name="connsiteX22-6365" fmla="*/ 1343888 w 2511943"/>
              <a:gd name="connsiteY22-6366" fmla="*/ 2124998 h 4438739"/>
              <a:gd name="connsiteX23-6367" fmla="*/ 1288470 w 2511943"/>
              <a:gd name="connsiteY23-6368" fmla="*/ 2152707 h 4438739"/>
              <a:gd name="connsiteX24-6369" fmla="*/ 1136070 w 2511943"/>
              <a:gd name="connsiteY24-6370" fmla="*/ 2360526 h 4438739"/>
              <a:gd name="connsiteX25-6371" fmla="*/ 1108361 w 2511943"/>
              <a:gd name="connsiteY25-6372" fmla="*/ 2651471 h 4438739"/>
              <a:gd name="connsiteX26-6373" fmla="*/ 1080652 w 2511943"/>
              <a:gd name="connsiteY26-6374" fmla="*/ 2762307 h 4438739"/>
              <a:gd name="connsiteX27-6375" fmla="*/ 471052 w 2511943"/>
              <a:gd name="connsiteY27-6376" fmla="*/ 2665326 h 4438739"/>
              <a:gd name="connsiteX28-6377" fmla="*/ 249379 w 2511943"/>
              <a:gd name="connsiteY28-6378" fmla="*/ 2540635 h 4438739"/>
              <a:gd name="connsiteX29-6379" fmla="*/ 360216 w 2511943"/>
              <a:gd name="connsiteY29-6380" fmla="*/ 2637617 h 4438739"/>
              <a:gd name="connsiteX30-6381" fmla="*/ 1094507 w 2511943"/>
              <a:gd name="connsiteY30-6382" fmla="*/ 2720744 h 4438739"/>
              <a:gd name="connsiteX31-6383" fmla="*/ 1136070 w 2511943"/>
              <a:gd name="connsiteY31-6384" fmla="*/ 2415944 h 4438739"/>
              <a:gd name="connsiteX32-6385" fmla="*/ 1205343 w 2511943"/>
              <a:gd name="connsiteY32-6386" fmla="*/ 2208126 h 4438739"/>
              <a:gd name="connsiteX33-6387" fmla="*/ 1205343 w 2511943"/>
              <a:gd name="connsiteY33-6388" fmla="*/ 2194271 h 4438739"/>
              <a:gd name="connsiteX34-6389" fmla="*/ 526472 w 2511943"/>
              <a:gd name="connsiteY34-6390" fmla="*/ 1820198 h 4438739"/>
              <a:gd name="connsiteX35-6391" fmla="*/ 803561 w 2511943"/>
              <a:gd name="connsiteY35-6392" fmla="*/ 1986453 h 4438739"/>
              <a:gd name="connsiteX36-6393" fmla="*/ 914398 w 2511943"/>
              <a:gd name="connsiteY36-6394" fmla="*/ 2055726 h 4438739"/>
              <a:gd name="connsiteX37-6395" fmla="*/ 1219198 w 2511943"/>
              <a:gd name="connsiteY37-6396" fmla="*/ 2152707 h 4438739"/>
              <a:gd name="connsiteX38-6397" fmla="*/ 1801088 w 2511943"/>
              <a:gd name="connsiteY38-6398" fmla="*/ 2124998 h 4438739"/>
              <a:gd name="connsiteX39-6399" fmla="*/ 2230581 w 2511943"/>
              <a:gd name="connsiteY39-6400" fmla="*/ 1972598 h 4438739"/>
              <a:gd name="connsiteX40-6401" fmla="*/ 2507674 w 2511943"/>
              <a:gd name="connsiteY40-6402" fmla="*/ 1737071 h 4438739"/>
              <a:gd name="connsiteX41-6403" fmla="*/ 2341417 w 2511943"/>
              <a:gd name="connsiteY41-6404" fmla="*/ 1543107 h 4438739"/>
              <a:gd name="connsiteX42-6405" fmla="*/ 2022763 w 2511943"/>
              <a:gd name="connsiteY42-6406" fmla="*/ 1764779 h 4438739"/>
              <a:gd name="connsiteX43-6407" fmla="*/ 1246909 w 2511943"/>
              <a:gd name="connsiteY43-6408" fmla="*/ 1764780 h 4438739"/>
              <a:gd name="connsiteX44-6409" fmla="*/ 928255 w 2511943"/>
              <a:gd name="connsiteY44-6410" fmla="*/ 1515398 h 4438739"/>
              <a:gd name="connsiteX45-6411" fmla="*/ 886691 w 2511943"/>
              <a:gd name="connsiteY45-6412" fmla="*/ 1113616 h 4438739"/>
              <a:gd name="connsiteX46-6413" fmla="*/ 803564 w 2511943"/>
              <a:gd name="connsiteY46-6414" fmla="*/ 933507 h 4438739"/>
              <a:gd name="connsiteX47-6415" fmla="*/ 623455 w 2511943"/>
              <a:gd name="connsiteY47-6416" fmla="*/ 600998 h 4438739"/>
              <a:gd name="connsiteX48-6417" fmla="*/ 678873 w 2511943"/>
              <a:gd name="connsiteY48-6418" fmla="*/ 545580 h 4438739"/>
              <a:gd name="connsiteX49-6419" fmla="*/ 858982 w 2511943"/>
              <a:gd name="connsiteY49-6420" fmla="*/ 407035 h 4438739"/>
              <a:gd name="connsiteX50-6421" fmla="*/ 1122219 w 2511943"/>
              <a:gd name="connsiteY50-6422" fmla="*/ 116090 h 4438739"/>
              <a:gd name="connsiteX51-6423" fmla="*/ 789709 w 2511943"/>
              <a:gd name="connsiteY51-6424" fmla="*/ 5252 h 4438739"/>
              <a:gd name="connsiteX52-6425" fmla="*/ 263237 w 2511943"/>
              <a:gd name="connsiteY52-6426" fmla="*/ 268490 h 4438739"/>
              <a:gd name="connsiteX53-6427" fmla="*/ 166252 w 2511943"/>
              <a:gd name="connsiteY53-6428" fmla="*/ 947362 h 4438739"/>
              <a:gd name="connsiteX54-6429" fmla="*/ 55416 w 2511943"/>
              <a:gd name="connsiteY54-6430" fmla="*/ 1501544 h 4438739"/>
              <a:gd name="connsiteX55-6431" fmla="*/ 290943 w 2511943"/>
              <a:gd name="connsiteY55-6432" fmla="*/ 1750926 h 4438739"/>
              <a:gd name="connsiteX56-6433" fmla="*/ 346361 w 2511943"/>
              <a:gd name="connsiteY56-6434" fmla="*/ 1529253 h 4438739"/>
              <a:gd name="connsiteX57-6435" fmla="*/ 498761 w 2511943"/>
              <a:gd name="connsiteY57-6436" fmla="*/ 1210598 h 4438739"/>
              <a:gd name="connsiteX58-6437" fmla="*/ 554179 w 2511943"/>
              <a:gd name="connsiteY58-6438" fmla="*/ 850380 h 4438739"/>
              <a:gd name="connsiteX59-6439" fmla="*/ 540325 w 2511943"/>
              <a:gd name="connsiteY59-6440" fmla="*/ 1030489 h 4438739"/>
              <a:gd name="connsiteX60-6441" fmla="*/ 637307 w 2511943"/>
              <a:gd name="connsiteY60-6442" fmla="*/ 1252162 h 4438739"/>
              <a:gd name="connsiteX61-6443" fmla="*/ 678870 w 2511943"/>
              <a:gd name="connsiteY61-6444" fmla="*/ 1210598 h 4438739"/>
              <a:gd name="connsiteX62-6445" fmla="*/ 900543 w 2511943"/>
              <a:gd name="connsiteY62-6446" fmla="*/ 1390707 h 4438739"/>
              <a:gd name="connsiteX63-6447" fmla="*/ 526470 w 2511943"/>
              <a:gd name="connsiteY63-6448" fmla="*/ 1113616 h 4438739"/>
              <a:gd name="connsiteX64-6449" fmla="*/ 360216 w 2511943"/>
              <a:gd name="connsiteY64-6450" fmla="*/ 1570817 h 4438739"/>
              <a:gd name="connsiteX65-6451" fmla="*/ 277088 w 2511943"/>
              <a:gd name="connsiteY65-6452" fmla="*/ 2083435 h 4438739"/>
              <a:gd name="connsiteX66-6453" fmla="*/ 221670 w 2511943"/>
              <a:gd name="connsiteY66-6454" fmla="*/ 2443653 h 4438739"/>
              <a:gd name="connsiteX67-6455" fmla="*/ 235527 w 2511943"/>
              <a:gd name="connsiteY67-6456" fmla="*/ 2526781 h 4438739"/>
              <a:gd name="connsiteX68" fmla="*/ 0 w 2511943"/>
              <a:gd name="connsiteY68" fmla="*/ 4438707 h 4438739"/>
              <a:gd name="connsiteX0-6457" fmla="*/ 2038058 w 2457964"/>
              <a:gd name="connsiteY0-6458" fmla="*/ 1653944 h 4812807"/>
              <a:gd name="connsiteX1-6459" fmla="*/ 1885658 w 2457964"/>
              <a:gd name="connsiteY1-6460" fmla="*/ 1695508 h 4812807"/>
              <a:gd name="connsiteX2-6461" fmla="*/ 1802530 w 2457964"/>
              <a:gd name="connsiteY2-6462" fmla="*/ 1723217 h 4812807"/>
              <a:gd name="connsiteX3-6463" fmla="*/ 1442312 w 2457964"/>
              <a:gd name="connsiteY3-6464" fmla="*/ 1709362 h 4812807"/>
              <a:gd name="connsiteX4-6465" fmla="*/ 1262203 w 2457964"/>
              <a:gd name="connsiteY4-6466" fmla="*/ 1681653 h 4812807"/>
              <a:gd name="connsiteX5-6467" fmla="*/ 1220639 w 2457964"/>
              <a:gd name="connsiteY5-6468" fmla="*/ 1653944 h 4812807"/>
              <a:gd name="connsiteX6-6469" fmla="*/ 846567 w 2457964"/>
              <a:gd name="connsiteY6-6470" fmla="*/ 1099762 h 4812807"/>
              <a:gd name="connsiteX7-6471" fmla="*/ 1179076 w 2457964"/>
              <a:gd name="connsiteY7-6472" fmla="*/ 891944 h 4812807"/>
              <a:gd name="connsiteX8-6473" fmla="*/ 1040530 w 2457964"/>
              <a:gd name="connsiteY8-6474" fmla="*/ 794962 h 4812807"/>
              <a:gd name="connsiteX9-6475" fmla="*/ 1179076 w 2457964"/>
              <a:gd name="connsiteY9-6476" fmla="*/ 725690 h 4812807"/>
              <a:gd name="connsiteX10-6477" fmla="*/ 1220638 w 2457964"/>
              <a:gd name="connsiteY10-6478" fmla="*/ 573289 h 4812807"/>
              <a:gd name="connsiteX11-6479" fmla="*/ 1068239 w 2457964"/>
              <a:gd name="connsiteY11-6480" fmla="*/ 157653 h 4812807"/>
              <a:gd name="connsiteX12-6481" fmla="*/ 735730 w 2457964"/>
              <a:gd name="connsiteY12-6482" fmla="*/ 490162 h 4812807"/>
              <a:gd name="connsiteX13-6483" fmla="*/ 569476 w 2457964"/>
              <a:gd name="connsiteY13-6484" fmla="*/ 573289 h 4812807"/>
              <a:gd name="connsiteX14-6485" fmla="*/ 708021 w 2457964"/>
              <a:gd name="connsiteY14-6486" fmla="*/ 850380 h 4812807"/>
              <a:gd name="connsiteX15-6487" fmla="*/ 832712 w 2457964"/>
              <a:gd name="connsiteY15-6488" fmla="*/ 1210598 h 4812807"/>
              <a:gd name="connsiteX16-6489" fmla="*/ 915839 w 2457964"/>
              <a:gd name="connsiteY16-6490" fmla="*/ 1529252 h 4812807"/>
              <a:gd name="connsiteX17-6491" fmla="*/ 1373038 w 2457964"/>
              <a:gd name="connsiteY17-6492" fmla="*/ 1834052 h 4812807"/>
              <a:gd name="connsiteX18-6493" fmla="*/ 1497729 w 2457964"/>
              <a:gd name="connsiteY18-6494" fmla="*/ 1792489 h 4812807"/>
              <a:gd name="connsiteX19-6495" fmla="*/ 2038057 w 2457964"/>
              <a:gd name="connsiteY19-6496" fmla="*/ 1764780 h 4812807"/>
              <a:gd name="connsiteX20-6497" fmla="*/ 2065766 w 2457964"/>
              <a:gd name="connsiteY20-6498" fmla="*/ 2028016 h 4812807"/>
              <a:gd name="connsiteX21-6499" fmla="*/ 1580855 w 2457964"/>
              <a:gd name="connsiteY21-6500" fmla="*/ 2166562 h 4812807"/>
              <a:gd name="connsiteX22-6501" fmla="*/ 1289909 w 2457964"/>
              <a:gd name="connsiteY22-6502" fmla="*/ 2124998 h 4812807"/>
              <a:gd name="connsiteX23-6503" fmla="*/ 1234491 w 2457964"/>
              <a:gd name="connsiteY23-6504" fmla="*/ 2152707 h 4812807"/>
              <a:gd name="connsiteX24-6505" fmla="*/ 1082091 w 2457964"/>
              <a:gd name="connsiteY24-6506" fmla="*/ 2360526 h 4812807"/>
              <a:gd name="connsiteX25-6507" fmla="*/ 1054382 w 2457964"/>
              <a:gd name="connsiteY25-6508" fmla="*/ 2651471 h 4812807"/>
              <a:gd name="connsiteX26-6509" fmla="*/ 1026673 w 2457964"/>
              <a:gd name="connsiteY26-6510" fmla="*/ 2762307 h 4812807"/>
              <a:gd name="connsiteX27-6511" fmla="*/ 417073 w 2457964"/>
              <a:gd name="connsiteY27-6512" fmla="*/ 2665326 h 4812807"/>
              <a:gd name="connsiteX28-6513" fmla="*/ 195400 w 2457964"/>
              <a:gd name="connsiteY28-6514" fmla="*/ 2540635 h 4812807"/>
              <a:gd name="connsiteX29-6515" fmla="*/ 306237 w 2457964"/>
              <a:gd name="connsiteY29-6516" fmla="*/ 2637617 h 4812807"/>
              <a:gd name="connsiteX30-6517" fmla="*/ 1040528 w 2457964"/>
              <a:gd name="connsiteY30-6518" fmla="*/ 2720744 h 4812807"/>
              <a:gd name="connsiteX31-6519" fmla="*/ 1082091 w 2457964"/>
              <a:gd name="connsiteY31-6520" fmla="*/ 2415944 h 4812807"/>
              <a:gd name="connsiteX32-6521" fmla="*/ 1151364 w 2457964"/>
              <a:gd name="connsiteY32-6522" fmla="*/ 2208126 h 4812807"/>
              <a:gd name="connsiteX33-6523" fmla="*/ 1151364 w 2457964"/>
              <a:gd name="connsiteY33-6524" fmla="*/ 2194271 h 4812807"/>
              <a:gd name="connsiteX34-6525" fmla="*/ 472493 w 2457964"/>
              <a:gd name="connsiteY34-6526" fmla="*/ 1820198 h 4812807"/>
              <a:gd name="connsiteX35-6527" fmla="*/ 749582 w 2457964"/>
              <a:gd name="connsiteY35-6528" fmla="*/ 1986453 h 4812807"/>
              <a:gd name="connsiteX36-6529" fmla="*/ 860419 w 2457964"/>
              <a:gd name="connsiteY36-6530" fmla="*/ 2055726 h 4812807"/>
              <a:gd name="connsiteX37-6531" fmla="*/ 1165219 w 2457964"/>
              <a:gd name="connsiteY37-6532" fmla="*/ 2152707 h 4812807"/>
              <a:gd name="connsiteX38-6533" fmla="*/ 1747109 w 2457964"/>
              <a:gd name="connsiteY38-6534" fmla="*/ 2124998 h 4812807"/>
              <a:gd name="connsiteX39-6535" fmla="*/ 2176602 w 2457964"/>
              <a:gd name="connsiteY39-6536" fmla="*/ 1972598 h 4812807"/>
              <a:gd name="connsiteX40-6537" fmla="*/ 2453695 w 2457964"/>
              <a:gd name="connsiteY40-6538" fmla="*/ 1737071 h 4812807"/>
              <a:gd name="connsiteX41-6539" fmla="*/ 2287438 w 2457964"/>
              <a:gd name="connsiteY41-6540" fmla="*/ 1543107 h 4812807"/>
              <a:gd name="connsiteX42-6541" fmla="*/ 1968784 w 2457964"/>
              <a:gd name="connsiteY42-6542" fmla="*/ 1764779 h 4812807"/>
              <a:gd name="connsiteX43-6543" fmla="*/ 1192930 w 2457964"/>
              <a:gd name="connsiteY43-6544" fmla="*/ 1764780 h 4812807"/>
              <a:gd name="connsiteX44-6545" fmla="*/ 874276 w 2457964"/>
              <a:gd name="connsiteY44-6546" fmla="*/ 1515398 h 4812807"/>
              <a:gd name="connsiteX45-6547" fmla="*/ 832712 w 2457964"/>
              <a:gd name="connsiteY45-6548" fmla="*/ 1113616 h 4812807"/>
              <a:gd name="connsiteX46-6549" fmla="*/ 749585 w 2457964"/>
              <a:gd name="connsiteY46-6550" fmla="*/ 933507 h 4812807"/>
              <a:gd name="connsiteX47-6551" fmla="*/ 569476 w 2457964"/>
              <a:gd name="connsiteY47-6552" fmla="*/ 600998 h 4812807"/>
              <a:gd name="connsiteX48-6553" fmla="*/ 624894 w 2457964"/>
              <a:gd name="connsiteY48-6554" fmla="*/ 545580 h 4812807"/>
              <a:gd name="connsiteX49-6555" fmla="*/ 805003 w 2457964"/>
              <a:gd name="connsiteY49-6556" fmla="*/ 407035 h 4812807"/>
              <a:gd name="connsiteX50-6557" fmla="*/ 1068240 w 2457964"/>
              <a:gd name="connsiteY50-6558" fmla="*/ 116090 h 4812807"/>
              <a:gd name="connsiteX51-6559" fmla="*/ 735730 w 2457964"/>
              <a:gd name="connsiteY51-6560" fmla="*/ 5252 h 4812807"/>
              <a:gd name="connsiteX52-6561" fmla="*/ 209258 w 2457964"/>
              <a:gd name="connsiteY52-6562" fmla="*/ 268490 h 4812807"/>
              <a:gd name="connsiteX53-6563" fmla="*/ 112273 w 2457964"/>
              <a:gd name="connsiteY53-6564" fmla="*/ 947362 h 4812807"/>
              <a:gd name="connsiteX54-6565" fmla="*/ 1437 w 2457964"/>
              <a:gd name="connsiteY54-6566" fmla="*/ 1501544 h 4812807"/>
              <a:gd name="connsiteX55-6567" fmla="*/ 236964 w 2457964"/>
              <a:gd name="connsiteY55-6568" fmla="*/ 1750926 h 4812807"/>
              <a:gd name="connsiteX56-6569" fmla="*/ 292382 w 2457964"/>
              <a:gd name="connsiteY56-6570" fmla="*/ 1529253 h 4812807"/>
              <a:gd name="connsiteX57-6571" fmla="*/ 444782 w 2457964"/>
              <a:gd name="connsiteY57-6572" fmla="*/ 1210598 h 4812807"/>
              <a:gd name="connsiteX58-6573" fmla="*/ 500200 w 2457964"/>
              <a:gd name="connsiteY58-6574" fmla="*/ 850380 h 4812807"/>
              <a:gd name="connsiteX59-6575" fmla="*/ 486346 w 2457964"/>
              <a:gd name="connsiteY59-6576" fmla="*/ 1030489 h 4812807"/>
              <a:gd name="connsiteX60-6577" fmla="*/ 583328 w 2457964"/>
              <a:gd name="connsiteY60-6578" fmla="*/ 1252162 h 4812807"/>
              <a:gd name="connsiteX61-6579" fmla="*/ 624891 w 2457964"/>
              <a:gd name="connsiteY61-6580" fmla="*/ 1210598 h 4812807"/>
              <a:gd name="connsiteX62-6581" fmla="*/ 846564 w 2457964"/>
              <a:gd name="connsiteY62-6582" fmla="*/ 1390707 h 4812807"/>
              <a:gd name="connsiteX63-6583" fmla="*/ 472491 w 2457964"/>
              <a:gd name="connsiteY63-6584" fmla="*/ 1113616 h 4812807"/>
              <a:gd name="connsiteX64-6585" fmla="*/ 306237 w 2457964"/>
              <a:gd name="connsiteY64-6586" fmla="*/ 1570817 h 4812807"/>
              <a:gd name="connsiteX65-6587" fmla="*/ 223109 w 2457964"/>
              <a:gd name="connsiteY65-6588" fmla="*/ 2083435 h 4812807"/>
              <a:gd name="connsiteX66-6589" fmla="*/ 167691 w 2457964"/>
              <a:gd name="connsiteY66-6590" fmla="*/ 2443653 h 4812807"/>
              <a:gd name="connsiteX67-6591" fmla="*/ 181548 w 2457964"/>
              <a:gd name="connsiteY67-6592" fmla="*/ 2526781 h 4812807"/>
              <a:gd name="connsiteX68-6593" fmla="*/ 2218166 w 2457964"/>
              <a:gd name="connsiteY68-6594" fmla="*/ 4812780 h 4812807"/>
              <a:gd name="connsiteX0-6595" fmla="*/ 2068555 w 2488461"/>
              <a:gd name="connsiteY0-6596" fmla="*/ 1653944 h 4812780"/>
              <a:gd name="connsiteX1-6597" fmla="*/ 1916155 w 2488461"/>
              <a:gd name="connsiteY1-6598" fmla="*/ 1695508 h 4812780"/>
              <a:gd name="connsiteX2-6599" fmla="*/ 1833027 w 2488461"/>
              <a:gd name="connsiteY2-6600" fmla="*/ 1723217 h 4812780"/>
              <a:gd name="connsiteX3-6601" fmla="*/ 1472809 w 2488461"/>
              <a:gd name="connsiteY3-6602" fmla="*/ 1709362 h 4812780"/>
              <a:gd name="connsiteX4-6603" fmla="*/ 1292700 w 2488461"/>
              <a:gd name="connsiteY4-6604" fmla="*/ 1681653 h 4812780"/>
              <a:gd name="connsiteX5-6605" fmla="*/ 1251136 w 2488461"/>
              <a:gd name="connsiteY5-6606" fmla="*/ 1653944 h 4812780"/>
              <a:gd name="connsiteX6-6607" fmla="*/ 877064 w 2488461"/>
              <a:gd name="connsiteY6-6608" fmla="*/ 1099762 h 4812780"/>
              <a:gd name="connsiteX7-6609" fmla="*/ 1209573 w 2488461"/>
              <a:gd name="connsiteY7-6610" fmla="*/ 891944 h 4812780"/>
              <a:gd name="connsiteX8-6611" fmla="*/ 1071027 w 2488461"/>
              <a:gd name="connsiteY8-6612" fmla="*/ 794962 h 4812780"/>
              <a:gd name="connsiteX9-6613" fmla="*/ 1209573 w 2488461"/>
              <a:gd name="connsiteY9-6614" fmla="*/ 725690 h 4812780"/>
              <a:gd name="connsiteX10-6615" fmla="*/ 1251135 w 2488461"/>
              <a:gd name="connsiteY10-6616" fmla="*/ 573289 h 4812780"/>
              <a:gd name="connsiteX11-6617" fmla="*/ 1098736 w 2488461"/>
              <a:gd name="connsiteY11-6618" fmla="*/ 157653 h 4812780"/>
              <a:gd name="connsiteX12-6619" fmla="*/ 766227 w 2488461"/>
              <a:gd name="connsiteY12-6620" fmla="*/ 490162 h 4812780"/>
              <a:gd name="connsiteX13-6621" fmla="*/ 599973 w 2488461"/>
              <a:gd name="connsiteY13-6622" fmla="*/ 573289 h 4812780"/>
              <a:gd name="connsiteX14-6623" fmla="*/ 738518 w 2488461"/>
              <a:gd name="connsiteY14-6624" fmla="*/ 850380 h 4812780"/>
              <a:gd name="connsiteX15-6625" fmla="*/ 863209 w 2488461"/>
              <a:gd name="connsiteY15-6626" fmla="*/ 1210598 h 4812780"/>
              <a:gd name="connsiteX16-6627" fmla="*/ 946336 w 2488461"/>
              <a:gd name="connsiteY16-6628" fmla="*/ 1529252 h 4812780"/>
              <a:gd name="connsiteX17-6629" fmla="*/ 1403535 w 2488461"/>
              <a:gd name="connsiteY17-6630" fmla="*/ 1834052 h 4812780"/>
              <a:gd name="connsiteX18-6631" fmla="*/ 1528226 w 2488461"/>
              <a:gd name="connsiteY18-6632" fmla="*/ 1792489 h 4812780"/>
              <a:gd name="connsiteX19-6633" fmla="*/ 2068554 w 2488461"/>
              <a:gd name="connsiteY19-6634" fmla="*/ 1764780 h 4812780"/>
              <a:gd name="connsiteX20-6635" fmla="*/ 2096263 w 2488461"/>
              <a:gd name="connsiteY20-6636" fmla="*/ 2028016 h 4812780"/>
              <a:gd name="connsiteX21-6637" fmla="*/ 1611352 w 2488461"/>
              <a:gd name="connsiteY21-6638" fmla="*/ 2166562 h 4812780"/>
              <a:gd name="connsiteX22-6639" fmla="*/ 1320406 w 2488461"/>
              <a:gd name="connsiteY22-6640" fmla="*/ 2124998 h 4812780"/>
              <a:gd name="connsiteX23-6641" fmla="*/ 1264988 w 2488461"/>
              <a:gd name="connsiteY23-6642" fmla="*/ 2152707 h 4812780"/>
              <a:gd name="connsiteX24-6643" fmla="*/ 1112588 w 2488461"/>
              <a:gd name="connsiteY24-6644" fmla="*/ 2360526 h 4812780"/>
              <a:gd name="connsiteX25-6645" fmla="*/ 1084879 w 2488461"/>
              <a:gd name="connsiteY25-6646" fmla="*/ 2651471 h 4812780"/>
              <a:gd name="connsiteX26-6647" fmla="*/ 1057170 w 2488461"/>
              <a:gd name="connsiteY26-6648" fmla="*/ 2762307 h 4812780"/>
              <a:gd name="connsiteX27-6649" fmla="*/ 447570 w 2488461"/>
              <a:gd name="connsiteY27-6650" fmla="*/ 2665326 h 4812780"/>
              <a:gd name="connsiteX28-6651" fmla="*/ 225897 w 2488461"/>
              <a:gd name="connsiteY28-6652" fmla="*/ 2540635 h 4812780"/>
              <a:gd name="connsiteX29-6653" fmla="*/ 336734 w 2488461"/>
              <a:gd name="connsiteY29-6654" fmla="*/ 2637617 h 4812780"/>
              <a:gd name="connsiteX30-6655" fmla="*/ 1071025 w 2488461"/>
              <a:gd name="connsiteY30-6656" fmla="*/ 2720744 h 4812780"/>
              <a:gd name="connsiteX31-6657" fmla="*/ 1112588 w 2488461"/>
              <a:gd name="connsiteY31-6658" fmla="*/ 2415944 h 4812780"/>
              <a:gd name="connsiteX32-6659" fmla="*/ 1181861 w 2488461"/>
              <a:gd name="connsiteY32-6660" fmla="*/ 2208126 h 4812780"/>
              <a:gd name="connsiteX33-6661" fmla="*/ 1181861 w 2488461"/>
              <a:gd name="connsiteY33-6662" fmla="*/ 2194271 h 4812780"/>
              <a:gd name="connsiteX34-6663" fmla="*/ 502990 w 2488461"/>
              <a:gd name="connsiteY34-6664" fmla="*/ 1820198 h 4812780"/>
              <a:gd name="connsiteX35-6665" fmla="*/ 780079 w 2488461"/>
              <a:gd name="connsiteY35-6666" fmla="*/ 1986453 h 4812780"/>
              <a:gd name="connsiteX36-6667" fmla="*/ 890916 w 2488461"/>
              <a:gd name="connsiteY36-6668" fmla="*/ 2055726 h 4812780"/>
              <a:gd name="connsiteX37-6669" fmla="*/ 1195716 w 2488461"/>
              <a:gd name="connsiteY37-6670" fmla="*/ 2152707 h 4812780"/>
              <a:gd name="connsiteX38-6671" fmla="*/ 1777606 w 2488461"/>
              <a:gd name="connsiteY38-6672" fmla="*/ 2124998 h 4812780"/>
              <a:gd name="connsiteX39-6673" fmla="*/ 2207099 w 2488461"/>
              <a:gd name="connsiteY39-6674" fmla="*/ 1972598 h 4812780"/>
              <a:gd name="connsiteX40-6675" fmla="*/ 2484192 w 2488461"/>
              <a:gd name="connsiteY40-6676" fmla="*/ 1737071 h 4812780"/>
              <a:gd name="connsiteX41-6677" fmla="*/ 2317935 w 2488461"/>
              <a:gd name="connsiteY41-6678" fmla="*/ 1543107 h 4812780"/>
              <a:gd name="connsiteX42-6679" fmla="*/ 1999281 w 2488461"/>
              <a:gd name="connsiteY42-6680" fmla="*/ 1764779 h 4812780"/>
              <a:gd name="connsiteX43-6681" fmla="*/ 1223427 w 2488461"/>
              <a:gd name="connsiteY43-6682" fmla="*/ 1764780 h 4812780"/>
              <a:gd name="connsiteX44-6683" fmla="*/ 904773 w 2488461"/>
              <a:gd name="connsiteY44-6684" fmla="*/ 1515398 h 4812780"/>
              <a:gd name="connsiteX45-6685" fmla="*/ 863209 w 2488461"/>
              <a:gd name="connsiteY45-6686" fmla="*/ 1113616 h 4812780"/>
              <a:gd name="connsiteX46-6687" fmla="*/ 780082 w 2488461"/>
              <a:gd name="connsiteY46-6688" fmla="*/ 933507 h 4812780"/>
              <a:gd name="connsiteX47-6689" fmla="*/ 599973 w 2488461"/>
              <a:gd name="connsiteY47-6690" fmla="*/ 600998 h 4812780"/>
              <a:gd name="connsiteX48-6691" fmla="*/ 655391 w 2488461"/>
              <a:gd name="connsiteY48-6692" fmla="*/ 545580 h 4812780"/>
              <a:gd name="connsiteX49-6693" fmla="*/ 835500 w 2488461"/>
              <a:gd name="connsiteY49-6694" fmla="*/ 407035 h 4812780"/>
              <a:gd name="connsiteX50-6695" fmla="*/ 1098737 w 2488461"/>
              <a:gd name="connsiteY50-6696" fmla="*/ 116090 h 4812780"/>
              <a:gd name="connsiteX51-6697" fmla="*/ 766227 w 2488461"/>
              <a:gd name="connsiteY51-6698" fmla="*/ 5252 h 4812780"/>
              <a:gd name="connsiteX52-6699" fmla="*/ 239755 w 2488461"/>
              <a:gd name="connsiteY52-6700" fmla="*/ 268490 h 4812780"/>
              <a:gd name="connsiteX53-6701" fmla="*/ 142770 w 2488461"/>
              <a:gd name="connsiteY53-6702" fmla="*/ 947362 h 4812780"/>
              <a:gd name="connsiteX54-6703" fmla="*/ 31934 w 2488461"/>
              <a:gd name="connsiteY54-6704" fmla="*/ 1501544 h 4812780"/>
              <a:gd name="connsiteX55-6705" fmla="*/ 267461 w 2488461"/>
              <a:gd name="connsiteY55-6706" fmla="*/ 1750926 h 4812780"/>
              <a:gd name="connsiteX56-6707" fmla="*/ 322879 w 2488461"/>
              <a:gd name="connsiteY56-6708" fmla="*/ 1529253 h 4812780"/>
              <a:gd name="connsiteX57-6709" fmla="*/ 475279 w 2488461"/>
              <a:gd name="connsiteY57-6710" fmla="*/ 1210598 h 4812780"/>
              <a:gd name="connsiteX58-6711" fmla="*/ 530697 w 2488461"/>
              <a:gd name="connsiteY58-6712" fmla="*/ 850380 h 4812780"/>
              <a:gd name="connsiteX59-6713" fmla="*/ 516843 w 2488461"/>
              <a:gd name="connsiteY59-6714" fmla="*/ 1030489 h 4812780"/>
              <a:gd name="connsiteX60-6715" fmla="*/ 613825 w 2488461"/>
              <a:gd name="connsiteY60-6716" fmla="*/ 1252162 h 4812780"/>
              <a:gd name="connsiteX61-6717" fmla="*/ 655388 w 2488461"/>
              <a:gd name="connsiteY61-6718" fmla="*/ 1210598 h 4812780"/>
              <a:gd name="connsiteX62-6719" fmla="*/ 877061 w 2488461"/>
              <a:gd name="connsiteY62-6720" fmla="*/ 1390707 h 4812780"/>
              <a:gd name="connsiteX63-6721" fmla="*/ 502988 w 2488461"/>
              <a:gd name="connsiteY63-6722" fmla="*/ 1113616 h 4812780"/>
              <a:gd name="connsiteX64-6723" fmla="*/ 336734 w 2488461"/>
              <a:gd name="connsiteY64-6724" fmla="*/ 1570817 h 4812780"/>
              <a:gd name="connsiteX65-6725" fmla="*/ 253606 w 2488461"/>
              <a:gd name="connsiteY65-6726" fmla="*/ 2083435 h 4812780"/>
              <a:gd name="connsiteX66-6727" fmla="*/ 198188 w 2488461"/>
              <a:gd name="connsiteY66-6728" fmla="*/ 2443653 h 4812780"/>
              <a:gd name="connsiteX67-6729" fmla="*/ 212045 w 2488461"/>
              <a:gd name="connsiteY67-6730" fmla="*/ 2526781 h 4812780"/>
              <a:gd name="connsiteX68-6731" fmla="*/ 115060 w 2488461"/>
              <a:gd name="connsiteY68-6732" fmla="*/ 4424853 h 4812780"/>
              <a:gd name="connsiteX69" fmla="*/ 2248663 w 2488461"/>
              <a:gd name="connsiteY69" fmla="*/ 4812780 h 4812780"/>
              <a:gd name="connsiteX0-6733" fmla="*/ 2130580 w 2550486"/>
              <a:gd name="connsiteY0-6734" fmla="*/ 1653944 h 4812780"/>
              <a:gd name="connsiteX1-6735" fmla="*/ 1978180 w 2550486"/>
              <a:gd name="connsiteY1-6736" fmla="*/ 1695508 h 4812780"/>
              <a:gd name="connsiteX2-6737" fmla="*/ 1895052 w 2550486"/>
              <a:gd name="connsiteY2-6738" fmla="*/ 1723217 h 4812780"/>
              <a:gd name="connsiteX3-6739" fmla="*/ 1534834 w 2550486"/>
              <a:gd name="connsiteY3-6740" fmla="*/ 1709362 h 4812780"/>
              <a:gd name="connsiteX4-6741" fmla="*/ 1354725 w 2550486"/>
              <a:gd name="connsiteY4-6742" fmla="*/ 1681653 h 4812780"/>
              <a:gd name="connsiteX5-6743" fmla="*/ 1313161 w 2550486"/>
              <a:gd name="connsiteY5-6744" fmla="*/ 1653944 h 4812780"/>
              <a:gd name="connsiteX6-6745" fmla="*/ 939089 w 2550486"/>
              <a:gd name="connsiteY6-6746" fmla="*/ 1099762 h 4812780"/>
              <a:gd name="connsiteX7-6747" fmla="*/ 1271598 w 2550486"/>
              <a:gd name="connsiteY7-6748" fmla="*/ 891944 h 4812780"/>
              <a:gd name="connsiteX8-6749" fmla="*/ 1133052 w 2550486"/>
              <a:gd name="connsiteY8-6750" fmla="*/ 794962 h 4812780"/>
              <a:gd name="connsiteX9-6751" fmla="*/ 1271598 w 2550486"/>
              <a:gd name="connsiteY9-6752" fmla="*/ 725690 h 4812780"/>
              <a:gd name="connsiteX10-6753" fmla="*/ 1313160 w 2550486"/>
              <a:gd name="connsiteY10-6754" fmla="*/ 573289 h 4812780"/>
              <a:gd name="connsiteX11-6755" fmla="*/ 1160761 w 2550486"/>
              <a:gd name="connsiteY11-6756" fmla="*/ 157653 h 4812780"/>
              <a:gd name="connsiteX12-6757" fmla="*/ 828252 w 2550486"/>
              <a:gd name="connsiteY12-6758" fmla="*/ 490162 h 4812780"/>
              <a:gd name="connsiteX13-6759" fmla="*/ 661998 w 2550486"/>
              <a:gd name="connsiteY13-6760" fmla="*/ 573289 h 4812780"/>
              <a:gd name="connsiteX14-6761" fmla="*/ 800543 w 2550486"/>
              <a:gd name="connsiteY14-6762" fmla="*/ 850380 h 4812780"/>
              <a:gd name="connsiteX15-6763" fmla="*/ 925234 w 2550486"/>
              <a:gd name="connsiteY15-6764" fmla="*/ 1210598 h 4812780"/>
              <a:gd name="connsiteX16-6765" fmla="*/ 1008361 w 2550486"/>
              <a:gd name="connsiteY16-6766" fmla="*/ 1529252 h 4812780"/>
              <a:gd name="connsiteX17-6767" fmla="*/ 1465560 w 2550486"/>
              <a:gd name="connsiteY17-6768" fmla="*/ 1834052 h 4812780"/>
              <a:gd name="connsiteX18-6769" fmla="*/ 1590251 w 2550486"/>
              <a:gd name="connsiteY18-6770" fmla="*/ 1792489 h 4812780"/>
              <a:gd name="connsiteX19-6771" fmla="*/ 2130579 w 2550486"/>
              <a:gd name="connsiteY19-6772" fmla="*/ 1764780 h 4812780"/>
              <a:gd name="connsiteX20-6773" fmla="*/ 2158288 w 2550486"/>
              <a:gd name="connsiteY20-6774" fmla="*/ 2028016 h 4812780"/>
              <a:gd name="connsiteX21-6775" fmla="*/ 1673377 w 2550486"/>
              <a:gd name="connsiteY21-6776" fmla="*/ 2166562 h 4812780"/>
              <a:gd name="connsiteX22-6777" fmla="*/ 1382431 w 2550486"/>
              <a:gd name="connsiteY22-6778" fmla="*/ 2124998 h 4812780"/>
              <a:gd name="connsiteX23-6779" fmla="*/ 1327013 w 2550486"/>
              <a:gd name="connsiteY23-6780" fmla="*/ 2152707 h 4812780"/>
              <a:gd name="connsiteX24-6781" fmla="*/ 1174613 w 2550486"/>
              <a:gd name="connsiteY24-6782" fmla="*/ 2360526 h 4812780"/>
              <a:gd name="connsiteX25-6783" fmla="*/ 1146904 w 2550486"/>
              <a:gd name="connsiteY25-6784" fmla="*/ 2651471 h 4812780"/>
              <a:gd name="connsiteX26-6785" fmla="*/ 1119195 w 2550486"/>
              <a:gd name="connsiteY26-6786" fmla="*/ 2762307 h 4812780"/>
              <a:gd name="connsiteX27-6787" fmla="*/ 509595 w 2550486"/>
              <a:gd name="connsiteY27-6788" fmla="*/ 2665326 h 4812780"/>
              <a:gd name="connsiteX28-6789" fmla="*/ 287922 w 2550486"/>
              <a:gd name="connsiteY28-6790" fmla="*/ 2540635 h 4812780"/>
              <a:gd name="connsiteX29-6791" fmla="*/ 398759 w 2550486"/>
              <a:gd name="connsiteY29-6792" fmla="*/ 2637617 h 4812780"/>
              <a:gd name="connsiteX30-6793" fmla="*/ 1133050 w 2550486"/>
              <a:gd name="connsiteY30-6794" fmla="*/ 2720744 h 4812780"/>
              <a:gd name="connsiteX31-6795" fmla="*/ 1174613 w 2550486"/>
              <a:gd name="connsiteY31-6796" fmla="*/ 2415944 h 4812780"/>
              <a:gd name="connsiteX32-6797" fmla="*/ 1243886 w 2550486"/>
              <a:gd name="connsiteY32-6798" fmla="*/ 2208126 h 4812780"/>
              <a:gd name="connsiteX33-6799" fmla="*/ 1243886 w 2550486"/>
              <a:gd name="connsiteY33-6800" fmla="*/ 2194271 h 4812780"/>
              <a:gd name="connsiteX34-6801" fmla="*/ 565015 w 2550486"/>
              <a:gd name="connsiteY34-6802" fmla="*/ 1820198 h 4812780"/>
              <a:gd name="connsiteX35-6803" fmla="*/ 842104 w 2550486"/>
              <a:gd name="connsiteY35-6804" fmla="*/ 1986453 h 4812780"/>
              <a:gd name="connsiteX36-6805" fmla="*/ 952941 w 2550486"/>
              <a:gd name="connsiteY36-6806" fmla="*/ 2055726 h 4812780"/>
              <a:gd name="connsiteX37-6807" fmla="*/ 1257741 w 2550486"/>
              <a:gd name="connsiteY37-6808" fmla="*/ 2152707 h 4812780"/>
              <a:gd name="connsiteX38-6809" fmla="*/ 1839631 w 2550486"/>
              <a:gd name="connsiteY38-6810" fmla="*/ 2124998 h 4812780"/>
              <a:gd name="connsiteX39-6811" fmla="*/ 2269124 w 2550486"/>
              <a:gd name="connsiteY39-6812" fmla="*/ 1972598 h 4812780"/>
              <a:gd name="connsiteX40-6813" fmla="*/ 2546217 w 2550486"/>
              <a:gd name="connsiteY40-6814" fmla="*/ 1737071 h 4812780"/>
              <a:gd name="connsiteX41-6815" fmla="*/ 2379960 w 2550486"/>
              <a:gd name="connsiteY41-6816" fmla="*/ 1543107 h 4812780"/>
              <a:gd name="connsiteX42-6817" fmla="*/ 2061306 w 2550486"/>
              <a:gd name="connsiteY42-6818" fmla="*/ 1764779 h 4812780"/>
              <a:gd name="connsiteX43-6819" fmla="*/ 1285452 w 2550486"/>
              <a:gd name="connsiteY43-6820" fmla="*/ 1764780 h 4812780"/>
              <a:gd name="connsiteX44-6821" fmla="*/ 966798 w 2550486"/>
              <a:gd name="connsiteY44-6822" fmla="*/ 1515398 h 4812780"/>
              <a:gd name="connsiteX45-6823" fmla="*/ 925234 w 2550486"/>
              <a:gd name="connsiteY45-6824" fmla="*/ 1113616 h 4812780"/>
              <a:gd name="connsiteX46-6825" fmla="*/ 842107 w 2550486"/>
              <a:gd name="connsiteY46-6826" fmla="*/ 933507 h 4812780"/>
              <a:gd name="connsiteX47-6827" fmla="*/ 661998 w 2550486"/>
              <a:gd name="connsiteY47-6828" fmla="*/ 600998 h 4812780"/>
              <a:gd name="connsiteX48-6829" fmla="*/ 717416 w 2550486"/>
              <a:gd name="connsiteY48-6830" fmla="*/ 545580 h 4812780"/>
              <a:gd name="connsiteX49-6831" fmla="*/ 897525 w 2550486"/>
              <a:gd name="connsiteY49-6832" fmla="*/ 407035 h 4812780"/>
              <a:gd name="connsiteX50-6833" fmla="*/ 1160762 w 2550486"/>
              <a:gd name="connsiteY50-6834" fmla="*/ 116090 h 4812780"/>
              <a:gd name="connsiteX51-6835" fmla="*/ 828252 w 2550486"/>
              <a:gd name="connsiteY51-6836" fmla="*/ 5252 h 4812780"/>
              <a:gd name="connsiteX52-6837" fmla="*/ 301780 w 2550486"/>
              <a:gd name="connsiteY52-6838" fmla="*/ 268490 h 4812780"/>
              <a:gd name="connsiteX53-6839" fmla="*/ 204795 w 2550486"/>
              <a:gd name="connsiteY53-6840" fmla="*/ 947362 h 4812780"/>
              <a:gd name="connsiteX54-6841" fmla="*/ 93959 w 2550486"/>
              <a:gd name="connsiteY54-6842" fmla="*/ 1501544 h 4812780"/>
              <a:gd name="connsiteX55-6843" fmla="*/ 329486 w 2550486"/>
              <a:gd name="connsiteY55-6844" fmla="*/ 1750926 h 4812780"/>
              <a:gd name="connsiteX56-6845" fmla="*/ 384904 w 2550486"/>
              <a:gd name="connsiteY56-6846" fmla="*/ 1529253 h 4812780"/>
              <a:gd name="connsiteX57-6847" fmla="*/ 537304 w 2550486"/>
              <a:gd name="connsiteY57-6848" fmla="*/ 1210598 h 4812780"/>
              <a:gd name="connsiteX58-6849" fmla="*/ 592722 w 2550486"/>
              <a:gd name="connsiteY58-6850" fmla="*/ 850380 h 4812780"/>
              <a:gd name="connsiteX59-6851" fmla="*/ 578868 w 2550486"/>
              <a:gd name="connsiteY59-6852" fmla="*/ 1030489 h 4812780"/>
              <a:gd name="connsiteX60-6853" fmla="*/ 675850 w 2550486"/>
              <a:gd name="connsiteY60-6854" fmla="*/ 1252162 h 4812780"/>
              <a:gd name="connsiteX61-6855" fmla="*/ 717413 w 2550486"/>
              <a:gd name="connsiteY61-6856" fmla="*/ 1210598 h 4812780"/>
              <a:gd name="connsiteX62-6857" fmla="*/ 939086 w 2550486"/>
              <a:gd name="connsiteY62-6858" fmla="*/ 1390707 h 4812780"/>
              <a:gd name="connsiteX63-6859" fmla="*/ 565013 w 2550486"/>
              <a:gd name="connsiteY63-6860" fmla="*/ 1113616 h 4812780"/>
              <a:gd name="connsiteX64-6861" fmla="*/ 398759 w 2550486"/>
              <a:gd name="connsiteY64-6862" fmla="*/ 1570817 h 4812780"/>
              <a:gd name="connsiteX65-6863" fmla="*/ 315631 w 2550486"/>
              <a:gd name="connsiteY65-6864" fmla="*/ 2083435 h 4812780"/>
              <a:gd name="connsiteX66-6865" fmla="*/ 260213 w 2550486"/>
              <a:gd name="connsiteY66-6866" fmla="*/ 2443653 h 4812780"/>
              <a:gd name="connsiteX67-6867" fmla="*/ 274070 w 2550486"/>
              <a:gd name="connsiteY67-6868" fmla="*/ 2526781 h 4812780"/>
              <a:gd name="connsiteX68-6869" fmla="*/ 121668 w 2550486"/>
              <a:gd name="connsiteY68-6870" fmla="*/ 2997835 h 4812780"/>
              <a:gd name="connsiteX69-6871" fmla="*/ 177085 w 2550486"/>
              <a:gd name="connsiteY69-6872" fmla="*/ 4424853 h 4812780"/>
              <a:gd name="connsiteX70" fmla="*/ 2310688 w 2550486"/>
              <a:gd name="connsiteY70" fmla="*/ 4812780 h 4812780"/>
              <a:gd name="connsiteX0-6873" fmla="*/ 2155486 w 2575392"/>
              <a:gd name="connsiteY0-6874" fmla="*/ 1653944 h 4812780"/>
              <a:gd name="connsiteX1-6875" fmla="*/ 2003086 w 2575392"/>
              <a:gd name="connsiteY1-6876" fmla="*/ 1695508 h 4812780"/>
              <a:gd name="connsiteX2-6877" fmla="*/ 1919958 w 2575392"/>
              <a:gd name="connsiteY2-6878" fmla="*/ 1723217 h 4812780"/>
              <a:gd name="connsiteX3-6879" fmla="*/ 1559740 w 2575392"/>
              <a:gd name="connsiteY3-6880" fmla="*/ 1709362 h 4812780"/>
              <a:gd name="connsiteX4-6881" fmla="*/ 1379631 w 2575392"/>
              <a:gd name="connsiteY4-6882" fmla="*/ 1681653 h 4812780"/>
              <a:gd name="connsiteX5-6883" fmla="*/ 1338067 w 2575392"/>
              <a:gd name="connsiteY5-6884" fmla="*/ 1653944 h 4812780"/>
              <a:gd name="connsiteX6-6885" fmla="*/ 963995 w 2575392"/>
              <a:gd name="connsiteY6-6886" fmla="*/ 1099762 h 4812780"/>
              <a:gd name="connsiteX7-6887" fmla="*/ 1296504 w 2575392"/>
              <a:gd name="connsiteY7-6888" fmla="*/ 891944 h 4812780"/>
              <a:gd name="connsiteX8-6889" fmla="*/ 1157958 w 2575392"/>
              <a:gd name="connsiteY8-6890" fmla="*/ 794962 h 4812780"/>
              <a:gd name="connsiteX9-6891" fmla="*/ 1296504 w 2575392"/>
              <a:gd name="connsiteY9-6892" fmla="*/ 725690 h 4812780"/>
              <a:gd name="connsiteX10-6893" fmla="*/ 1338066 w 2575392"/>
              <a:gd name="connsiteY10-6894" fmla="*/ 573289 h 4812780"/>
              <a:gd name="connsiteX11-6895" fmla="*/ 1185667 w 2575392"/>
              <a:gd name="connsiteY11-6896" fmla="*/ 157653 h 4812780"/>
              <a:gd name="connsiteX12-6897" fmla="*/ 853158 w 2575392"/>
              <a:gd name="connsiteY12-6898" fmla="*/ 490162 h 4812780"/>
              <a:gd name="connsiteX13-6899" fmla="*/ 686904 w 2575392"/>
              <a:gd name="connsiteY13-6900" fmla="*/ 573289 h 4812780"/>
              <a:gd name="connsiteX14-6901" fmla="*/ 825449 w 2575392"/>
              <a:gd name="connsiteY14-6902" fmla="*/ 850380 h 4812780"/>
              <a:gd name="connsiteX15-6903" fmla="*/ 950140 w 2575392"/>
              <a:gd name="connsiteY15-6904" fmla="*/ 1210598 h 4812780"/>
              <a:gd name="connsiteX16-6905" fmla="*/ 1033267 w 2575392"/>
              <a:gd name="connsiteY16-6906" fmla="*/ 1529252 h 4812780"/>
              <a:gd name="connsiteX17-6907" fmla="*/ 1490466 w 2575392"/>
              <a:gd name="connsiteY17-6908" fmla="*/ 1834052 h 4812780"/>
              <a:gd name="connsiteX18-6909" fmla="*/ 1615157 w 2575392"/>
              <a:gd name="connsiteY18-6910" fmla="*/ 1792489 h 4812780"/>
              <a:gd name="connsiteX19-6911" fmla="*/ 2155485 w 2575392"/>
              <a:gd name="connsiteY19-6912" fmla="*/ 1764780 h 4812780"/>
              <a:gd name="connsiteX20-6913" fmla="*/ 2183194 w 2575392"/>
              <a:gd name="connsiteY20-6914" fmla="*/ 2028016 h 4812780"/>
              <a:gd name="connsiteX21-6915" fmla="*/ 1698283 w 2575392"/>
              <a:gd name="connsiteY21-6916" fmla="*/ 2166562 h 4812780"/>
              <a:gd name="connsiteX22-6917" fmla="*/ 1407337 w 2575392"/>
              <a:gd name="connsiteY22-6918" fmla="*/ 2124998 h 4812780"/>
              <a:gd name="connsiteX23-6919" fmla="*/ 1351919 w 2575392"/>
              <a:gd name="connsiteY23-6920" fmla="*/ 2152707 h 4812780"/>
              <a:gd name="connsiteX24-6921" fmla="*/ 1199519 w 2575392"/>
              <a:gd name="connsiteY24-6922" fmla="*/ 2360526 h 4812780"/>
              <a:gd name="connsiteX25-6923" fmla="*/ 1171810 w 2575392"/>
              <a:gd name="connsiteY25-6924" fmla="*/ 2651471 h 4812780"/>
              <a:gd name="connsiteX26-6925" fmla="*/ 1144101 w 2575392"/>
              <a:gd name="connsiteY26-6926" fmla="*/ 2762307 h 4812780"/>
              <a:gd name="connsiteX27-6927" fmla="*/ 534501 w 2575392"/>
              <a:gd name="connsiteY27-6928" fmla="*/ 2665326 h 4812780"/>
              <a:gd name="connsiteX28-6929" fmla="*/ 312828 w 2575392"/>
              <a:gd name="connsiteY28-6930" fmla="*/ 2540635 h 4812780"/>
              <a:gd name="connsiteX29-6931" fmla="*/ 423665 w 2575392"/>
              <a:gd name="connsiteY29-6932" fmla="*/ 2637617 h 4812780"/>
              <a:gd name="connsiteX30-6933" fmla="*/ 1157956 w 2575392"/>
              <a:gd name="connsiteY30-6934" fmla="*/ 2720744 h 4812780"/>
              <a:gd name="connsiteX31-6935" fmla="*/ 1199519 w 2575392"/>
              <a:gd name="connsiteY31-6936" fmla="*/ 2415944 h 4812780"/>
              <a:gd name="connsiteX32-6937" fmla="*/ 1268792 w 2575392"/>
              <a:gd name="connsiteY32-6938" fmla="*/ 2208126 h 4812780"/>
              <a:gd name="connsiteX33-6939" fmla="*/ 1268792 w 2575392"/>
              <a:gd name="connsiteY33-6940" fmla="*/ 2194271 h 4812780"/>
              <a:gd name="connsiteX34-6941" fmla="*/ 589921 w 2575392"/>
              <a:gd name="connsiteY34-6942" fmla="*/ 1820198 h 4812780"/>
              <a:gd name="connsiteX35-6943" fmla="*/ 867010 w 2575392"/>
              <a:gd name="connsiteY35-6944" fmla="*/ 1986453 h 4812780"/>
              <a:gd name="connsiteX36-6945" fmla="*/ 977847 w 2575392"/>
              <a:gd name="connsiteY36-6946" fmla="*/ 2055726 h 4812780"/>
              <a:gd name="connsiteX37-6947" fmla="*/ 1282647 w 2575392"/>
              <a:gd name="connsiteY37-6948" fmla="*/ 2152707 h 4812780"/>
              <a:gd name="connsiteX38-6949" fmla="*/ 1864537 w 2575392"/>
              <a:gd name="connsiteY38-6950" fmla="*/ 2124998 h 4812780"/>
              <a:gd name="connsiteX39-6951" fmla="*/ 2294030 w 2575392"/>
              <a:gd name="connsiteY39-6952" fmla="*/ 1972598 h 4812780"/>
              <a:gd name="connsiteX40-6953" fmla="*/ 2571123 w 2575392"/>
              <a:gd name="connsiteY40-6954" fmla="*/ 1737071 h 4812780"/>
              <a:gd name="connsiteX41-6955" fmla="*/ 2404866 w 2575392"/>
              <a:gd name="connsiteY41-6956" fmla="*/ 1543107 h 4812780"/>
              <a:gd name="connsiteX42-6957" fmla="*/ 2086212 w 2575392"/>
              <a:gd name="connsiteY42-6958" fmla="*/ 1764779 h 4812780"/>
              <a:gd name="connsiteX43-6959" fmla="*/ 1310358 w 2575392"/>
              <a:gd name="connsiteY43-6960" fmla="*/ 1764780 h 4812780"/>
              <a:gd name="connsiteX44-6961" fmla="*/ 991704 w 2575392"/>
              <a:gd name="connsiteY44-6962" fmla="*/ 1515398 h 4812780"/>
              <a:gd name="connsiteX45-6963" fmla="*/ 950140 w 2575392"/>
              <a:gd name="connsiteY45-6964" fmla="*/ 1113616 h 4812780"/>
              <a:gd name="connsiteX46-6965" fmla="*/ 867013 w 2575392"/>
              <a:gd name="connsiteY46-6966" fmla="*/ 933507 h 4812780"/>
              <a:gd name="connsiteX47-6967" fmla="*/ 686904 w 2575392"/>
              <a:gd name="connsiteY47-6968" fmla="*/ 600998 h 4812780"/>
              <a:gd name="connsiteX48-6969" fmla="*/ 742322 w 2575392"/>
              <a:gd name="connsiteY48-6970" fmla="*/ 545580 h 4812780"/>
              <a:gd name="connsiteX49-6971" fmla="*/ 922431 w 2575392"/>
              <a:gd name="connsiteY49-6972" fmla="*/ 407035 h 4812780"/>
              <a:gd name="connsiteX50-6973" fmla="*/ 1185668 w 2575392"/>
              <a:gd name="connsiteY50-6974" fmla="*/ 116090 h 4812780"/>
              <a:gd name="connsiteX51-6975" fmla="*/ 853158 w 2575392"/>
              <a:gd name="connsiteY51-6976" fmla="*/ 5252 h 4812780"/>
              <a:gd name="connsiteX52-6977" fmla="*/ 326686 w 2575392"/>
              <a:gd name="connsiteY52-6978" fmla="*/ 268490 h 4812780"/>
              <a:gd name="connsiteX53-6979" fmla="*/ 229701 w 2575392"/>
              <a:gd name="connsiteY53-6980" fmla="*/ 947362 h 4812780"/>
              <a:gd name="connsiteX54-6981" fmla="*/ 118865 w 2575392"/>
              <a:gd name="connsiteY54-6982" fmla="*/ 1501544 h 4812780"/>
              <a:gd name="connsiteX55-6983" fmla="*/ 354392 w 2575392"/>
              <a:gd name="connsiteY55-6984" fmla="*/ 1750926 h 4812780"/>
              <a:gd name="connsiteX56-6985" fmla="*/ 409810 w 2575392"/>
              <a:gd name="connsiteY56-6986" fmla="*/ 1529253 h 4812780"/>
              <a:gd name="connsiteX57-6987" fmla="*/ 562210 w 2575392"/>
              <a:gd name="connsiteY57-6988" fmla="*/ 1210598 h 4812780"/>
              <a:gd name="connsiteX58-6989" fmla="*/ 617628 w 2575392"/>
              <a:gd name="connsiteY58-6990" fmla="*/ 850380 h 4812780"/>
              <a:gd name="connsiteX59-6991" fmla="*/ 603774 w 2575392"/>
              <a:gd name="connsiteY59-6992" fmla="*/ 1030489 h 4812780"/>
              <a:gd name="connsiteX60-6993" fmla="*/ 700756 w 2575392"/>
              <a:gd name="connsiteY60-6994" fmla="*/ 1252162 h 4812780"/>
              <a:gd name="connsiteX61-6995" fmla="*/ 742319 w 2575392"/>
              <a:gd name="connsiteY61-6996" fmla="*/ 1210598 h 4812780"/>
              <a:gd name="connsiteX62-6997" fmla="*/ 963992 w 2575392"/>
              <a:gd name="connsiteY62-6998" fmla="*/ 1390707 h 4812780"/>
              <a:gd name="connsiteX63-6999" fmla="*/ 589919 w 2575392"/>
              <a:gd name="connsiteY63-7000" fmla="*/ 1113616 h 4812780"/>
              <a:gd name="connsiteX64-7001" fmla="*/ 423665 w 2575392"/>
              <a:gd name="connsiteY64-7002" fmla="*/ 1570817 h 4812780"/>
              <a:gd name="connsiteX65-7003" fmla="*/ 340537 w 2575392"/>
              <a:gd name="connsiteY65-7004" fmla="*/ 2083435 h 4812780"/>
              <a:gd name="connsiteX66-7005" fmla="*/ 285119 w 2575392"/>
              <a:gd name="connsiteY66-7006" fmla="*/ 2443653 h 4812780"/>
              <a:gd name="connsiteX67-7007" fmla="*/ 298976 w 2575392"/>
              <a:gd name="connsiteY67-7008" fmla="*/ 2526781 h 4812780"/>
              <a:gd name="connsiteX68-7009" fmla="*/ 146574 w 2575392"/>
              <a:gd name="connsiteY68-7010" fmla="*/ 2997835 h 4812780"/>
              <a:gd name="connsiteX69-7011" fmla="*/ 91156 w 2575392"/>
              <a:gd name="connsiteY69-7012" fmla="*/ 3939944 h 4812780"/>
              <a:gd name="connsiteX70-7013" fmla="*/ 201991 w 2575392"/>
              <a:gd name="connsiteY70-7014" fmla="*/ 4424853 h 4812780"/>
              <a:gd name="connsiteX71" fmla="*/ 2335594 w 2575392"/>
              <a:gd name="connsiteY71" fmla="*/ 4812780 h 4812780"/>
              <a:gd name="connsiteX0-7015" fmla="*/ 2155486 w 2575392"/>
              <a:gd name="connsiteY0-7016" fmla="*/ 1653944 h 4812780"/>
              <a:gd name="connsiteX1-7017" fmla="*/ 2003086 w 2575392"/>
              <a:gd name="connsiteY1-7018" fmla="*/ 1695508 h 4812780"/>
              <a:gd name="connsiteX2-7019" fmla="*/ 1919958 w 2575392"/>
              <a:gd name="connsiteY2-7020" fmla="*/ 1723217 h 4812780"/>
              <a:gd name="connsiteX3-7021" fmla="*/ 1559740 w 2575392"/>
              <a:gd name="connsiteY3-7022" fmla="*/ 1709362 h 4812780"/>
              <a:gd name="connsiteX4-7023" fmla="*/ 1379631 w 2575392"/>
              <a:gd name="connsiteY4-7024" fmla="*/ 1681653 h 4812780"/>
              <a:gd name="connsiteX5-7025" fmla="*/ 1338067 w 2575392"/>
              <a:gd name="connsiteY5-7026" fmla="*/ 1653944 h 4812780"/>
              <a:gd name="connsiteX6-7027" fmla="*/ 963995 w 2575392"/>
              <a:gd name="connsiteY6-7028" fmla="*/ 1099762 h 4812780"/>
              <a:gd name="connsiteX7-7029" fmla="*/ 1296504 w 2575392"/>
              <a:gd name="connsiteY7-7030" fmla="*/ 891944 h 4812780"/>
              <a:gd name="connsiteX8-7031" fmla="*/ 1157958 w 2575392"/>
              <a:gd name="connsiteY8-7032" fmla="*/ 794962 h 4812780"/>
              <a:gd name="connsiteX9-7033" fmla="*/ 1296504 w 2575392"/>
              <a:gd name="connsiteY9-7034" fmla="*/ 725690 h 4812780"/>
              <a:gd name="connsiteX10-7035" fmla="*/ 1338066 w 2575392"/>
              <a:gd name="connsiteY10-7036" fmla="*/ 573289 h 4812780"/>
              <a:gd name="connsiteX11-7037" fmla="*/ 1185667 w 2575392"/>
              <a:gd name="connsiteY11-7038" fmla="*/ 157653 h 4812780"/>
              <a:gd name="connsiteX12-7039" fmla="*/ 853158 w 2575392"/>
              <a:gd name="connsiteY12-7040" fmla="*/ 490162 h 4812780"/>
              <a:gd name="connsiteX13-7041" fmla="*/ 686904 w 2575392"/>
              <a:gd name="connsiteY13-7042" fmla="*/ 573289 h 4812780"/>
              <a:gd name="connsiteX14-7043" fmla="*/ 825449 w 2575392"/>
              <a:gd name="connsiteY14-7044" fmla="*/ 850380 h 4812780"/>
              <a:gd name="connsiteX15-7045" fmla="*/ 950140 w 2575392"/>
              <a:gd name="connsiteY15-7046" fmla="*/ 1210598 h 4812780"/>
              <a:gd name="connsiteX16-7047" fmla="*/ 1033267 w 2575392"/>
              <a:gd name="connsiteY16-7048" fmla="*/ 1529252 h 4812780"/>
              <a:gd name="connsiteX17-7049" fmla="*/ 1490466 w 2575392"/>
              <a:gd name="connsiteY17-7050" fmla="*/ 1834052 h 4812780"/>
              <a:gd name="connsiteX18-7051" fmla="*/ 1615157 w 2575392"/>
              <a:gd name="connsiteY18-7052" fmla="*/ 1792489 h 4812780"/>
              <a:gd name="connsiteX19-7053" fmla="*/ 2155485 w 2575392"/>
              <a:gd name="connsiteY19-7054" fmla="*/ 1764780 h 4812780"/>
              <a:gd name="connsiteX20-7055" fmla="*/ 2183194 w 2575392"/>
              <a:gd name="connsiteY20-7056" fmla="*/ 2028016 h 4812780"/>
              <a:gd name="connsiteX21-7057" fmla="*/ 1698283 w 2575392"/>
              <a:gd name="connsiteY21-7058" fmla="*/ 2166562 h 4812780"/>
              <a:gd name="connsiteX22-7059" fmla="*/ 1407337 w 2575392"/>
              <a:gd name="connsiteY22-7060" fmla="*/ 2124998 h 4812780"/>
              <a:gd name="connsiteX23-7061" fmla="*/ 1351919 w 2575392"/>
              <a:gd name="connsiteY23-7062" fmla="*/ 2152707 h 4812780"/>
              <a:gd name="connsiteX24-7063" fmla="*/ 1199519 w 2575392"/>
              <a:gd name="connsiteY24-7064" fmla="*/ 2360526 h 4812780"/>
              <a:gd name="connsiteX25-7065" fmla="*/ 1171810 w 2575392"/>
              <a:gd name="connsiteY25-7066" fmla="*/ 2651471 h 4812780"/>
              <a:gd name="connsiteX26-7067" fmla="*/ 1144101 w 2575392"/>
              <a:gd name="connsiteY26-7068" fmla="*/ 2762307 h 4812780"/>
              <a:gd name="connsiteX27-7069" fmla="*/ 534501 w 2575392"/>
              <a:gd name="connsiteY27-7070" fmla="*/ 2665326 h 4812780"/>
              <a:gd name="connsiteX28-7071" fmla="*/ 312828 w 2575392"/>
              <a:gd name="connsiteY28-7072" fmla="*/ 2540635 h 4812780"/>
              <a:gd name="connsiteX29-7073" fmla="*/ 423665 w 2575392"/>
              <a:gd name="connsiteY29-7074" fmla="*/ 2637617 h 4812780"/>
              <a:gd name="connsiteX30-7075" fmla="*/ 1157956 w 2575392"/>
              <a:gd name="connsiteY30-7076" fmla="*/ 2720744 h 4812780"/>
              <a:gd name="connsiteX31-7077" fmla="*/ 1199519 w 2575392"/>
              <a:gd name="connsiteY31-7078" fmla="*/ 2415944 h 4812780"/>
              <a:gd name="connsiteX32-7079" fmla="*/ 1268792 w 2575392"/>
              <a:gd name="connsiteY32-7080" fmla="*/ 2208126 h 4812780"/>
              <a:gd name="connsiteX33-7081" fmla="*/ 1268792 w 2575392"/>
              <a:gd name="connsiteY33-7082" fmla="*/ 2194271 h 4812780"/>
              <a:gd name="connsiteX34-7083" fmla="*/ 589921 w 2575392"/>
              <a:gd name="connsiteY34-7084" fmla="*/ 1820198 h 4812780"/>
              <a:gd name="connsiteX35-7085" fmla="*/ 867010 w 2575392"/>
              <a:gd name="connsiteY35-7086" fmla="*/ 1986453 h 4812780"/>
              <a:gd name="connsiteX36-7087" fmla="*/ 977847 w 2575392"/>
              <a:gd name="connsiteY36-7088" fmla="*/ 2055726 h 4812780"/>
              <a:gd name="connsiteX37-7089" fmla="*/ 1282647 w 2575392"/>
              <a:gd name="connsiteY37-7090" fmla="*/ 2152707 h 4812780"/>
              <a:gd name="connsiteX38-7091" fmla="*/ 1864537 w 2575392"/>
              <a:gd name="connsiteY38-7092" fmla="*/ 2124998 h 4812780"/>
              <a:gd name="connsiteX39-7093" fmla="*/ 2294030 w 2575392"/>
              <a:gd name="connsiteY39-7094" fmla="*/ 1972598 h 4812780"/>
              <a:gd name="connsiteX40-7095" fmla="*/ 2571123 w 2575392"/>
              <a:gd name="connsiteY40-7096" fmla="*/ 1737071 h 4812780"/>
              <a:gd name="connsiteX41-7097" fmla="*/ 2404866 w 2575392"/>
              <a:gd name="connsiteY41-7098" fmla="*/ 1543107 h 4812780"/>
              <a:gd name="connsiteX42-7099" fmla="*/ 2086212 w 2575392"/>
              <a:gd name="connsiteY42-7100" fmla="*/ 1764779 h 4812780"/>
              <a:gd name="connsiteX43-7101" fmla="*/ 1310358 w 2575392"/>
              <a:gd name="connsiteY43-7102" fmla="*/ 1764780 h 4812780"/>
              <a:gd name="connsiteX44-7103" fmla="*/ 991704 w 2575392"/>
              <a:gd name="connsiteY44-7104" fmla="*/ 1515398 h 4812780"/>
              <a:gd name="connsiteX45-7105" fmla="*/ 950140 w 2575392"/>
              <a:gd name="connsiteY45-7106" fmla="*/ 1113616 h 4812780"/>
              <a:gd name="connsiteX46-7107" fmla="*/ 867013 w 2575392"/>
              <a:gd name="connsiteY46-7108" fmla="*/ 933507 h 4812780"/>
              <a:gd name="connsiteX47-7109" fmla="*/ 686904 w 2575392"/>
              <a:gd name="connsiteY47-7110" fmla="*/ 600998 h 4812780"/>
              <a:gd name="connsiteX48-7111" fmla="*/ 742322 w 2575392"/>
              <a:gd name="connsiteY48-7112" fmla="*/ 545580 h 4812780"/>
              <a:gd name="connsiteX49-7113" fmla="*/ 922431 w 2575392"/>
              <a:gd name="connsiteY49-7114" fmla="*/ 407035 h 4812780"/>
              <a:gd name="connsiteX50-7115" fmla="*/ 1185668 w 2575392"/>
              <a:gd name="connsiteY50-7116" fmla="*/ 116090 h 4812780"/>
              <a:gd name="connsiteX51-7117" fmla="*/ 853158 w 2575392"/>
              <a:gd name="connsiteY51-7118" fmla="*/ 5252 h 4812780"/>
              <a:gd name="connsiteX52-7119" fmla="*/ 326686 w 2575392"/>
              <a:gd name="connsiteY52-7120" fmla="*/ 268490 h 4812780"/>
              <a:gd name="connsiteX53-7121" fmla="*/ 229701 w 2575392"/>
              <a:gd name="connsiteY53-7122" fmla="*/ 947362 h 4812780"/>
              <a:gd name="connsiteX54-7123" fmla="*/ 118865 w 2575392"/>
              <a:gd name="connsiteY54-7124" fmla="*/ 1501544 h 4812780"/>
              <a:gd name="connsiteX55-7125" fmla="*/ 354392 w 2575392"/>
              <a:gd name="connsiteY55-7126" fmla="*/ 1750926 h 4812780"/>
              <a:gd name="connsiteX56-7127" fmla="*/ 409810 w 2575392"/>
              <a:gd name="connsiteY56-7128" fmla="*/ 1529253 h 4812780"/>
              <a:gd name="connsiteX57-7129" fmla="*/ 562210 w 2575392"/>
              <a:gd name="connsiteY57-7130" fmla="*/ 1210598 h 4812780"/>
              <a:gd name="connsiteX58-7131" fmla="*/ 617628 w 2575392"/>
              <a:gd name="connsiteY58-7132" fmla="*/ 850380 h 4812780"/>
              <a:gd name="connsiteX59-7133" fmla="*/ 603774 w 2575392"/>
              <a:gd name="connsiteY59-7134" fmla="*/ 1030489 h 4812780"/>
              <a:gd name="connsiteX60-7135" fmla="*/ 700756 w 2575392"/>
              <a:gd name="connsiteY60-7136" fmla="*/ 1252162 h 4812780"/>
              <a:gd name="connsiteX61-7137" fmla="*/ 742319 w 2575392"/>
              <a:gd name="connsiteY61-7138" fmla="*/ 1210598 h 4812780"/>
              <a:gd name="connsiteX62-7139" fmla="*/ 963992 w 2575392"/>
              <a:gd name="connsiteY62-7140" fmla="*/ 1390707 h 4812780"/>
              <a:gd name="connsiteX63-7141" fmla="*/ 589919 w 2575392"/>
              <a:gd name="connsiteY63-7142" fmla="*/ 1113616 h 4812780"/>
              <a:gd name="connsiteX64-7143" fmla="*/ 423665 w 2575392"/>
              <a:gd name="connsiteY64-7144" fmla="*/ 1570817 h 4812780"/>
              <a:gd name="connsiteX65-7145" fmla="*/ 340537 w 2575392"/>
              <a:gd name="connsiteY65-7146" fmla="*/ 2083435 h 4812780"/>
              <a:gd name="connsiteX66-7147" fmla="*/ 285119 w 2575392"/>
              <a:gd name="connsiteY66-7148" fmla="*/ 2443653 h 4812780"/>
              <a:gd name="connsiteX67-7149" fmla="*/ 298976 w 2575392"/>
              <a:gd name="connsiteY67-7150" fmla="*/ 2526781 h 4812780"/>
              <a:gd name="connsiteX68-7151" fmla="*/ 146574 w 2575392"/>
              <a:gd name="connsiteY68-7152" fmla="*/ 2997835 h 4812780"/>
              <a:gd name="connsiteX69-7153" fmla="*/ 91156 w 2575392"/>
              <a:gd name="connsiteY69-7154" fmla="*/ 3939944 h 4812780"/>
              <a:gd name="connsiteX70-7155" fmla="*/ 201991 w 2575392"/>
              <a:gd name="connsiteY70-7156" fmla="*/ 4424853 h 4812780"/>
              <a:gd name="connsiteX71-7157" fmla="*/ 2335594 w 2575392"/>
              <a:gd name="connsiteY71-7158" fmla="*/ 4812780 h 4812780"/>
              <a:gd name="connsiteX0-7159" fmla="*/ 2064330 w 2484236"/>
              <a:gd name="connsiteY0-7160" fmla="*/ 1653944 h 4812780"/>
              <a:gd name="connsiteX1-7161" fmla="*/ 1911930 w 2484236"/>
              <a:gd name="connsiteY1-7162" fmla="*/ 1695508 h 4812780"/>
              <a:gd name="connsiteX2-7163" fmla="*/ 1828802 w 2484236"/>
              <a:gd name="connsiteY2-7164" fmla="*/ 1723217 h 4812780"/>
              <a:gd name="connsiteX3-7165" fmla="*/ 1468584 w 2484236"/>
              <a:gd name="connsiteY3-7166" fmla="*/ 1709362 h 4812780"/>
              <a:gd name="connsiteX4-7167" fmla="*/ 1288475 w 2484236"/>
              <a:gd name="connsiteY4-7168" fmla="*/ 1681653 h 4812780"/>
              <a:gd name="connsiteX5-7169" fmla="*/ 1246911 w 2484236"/>
              <a:gd name="connsiteY5-7170" fmla="*/ 1653944 h 4812780"/>
              <a:gd name="connsiteX6-7171" fmla="*/ 872839 w 2484236"/>
              <a:gd name="connsiteY6-7172" fmla="*/ 1099762 h 4812780"/>
              <a:gd name="connsiteX7-7173" fmla="*/ 1205348 w 2484236"/>
              <a:gd name="connsiteY7-7174" fmla="*/ 891944 h 4812780"/>
              <a:gd name="connsiteX8-7175" fmla="*/ 1066802 w 2484236"/>
              <a:gd name="connsiteY8-7176" fmla="*/ 794962 h 4812780"/>
              <a:gd name="connsiteX9-7177" fmla="*/ 1205348 w 2484236"/>
              <a:gd name="connsiteY9-7178" fmla="*/ 725690 h 4812780"/>
              <a:gd name="connsiteX10-7179" fmla="*/ 1246910 w 2484236"/>
              <a:gd name="connsiteY10-7180" fmla="*/ 573289 h 4812780"/>
              <a:gd name="connsiteX11-7181" fmla="*/ 1094511 w 2484236"/>
              <a:gd name="connsiteY11-7182" fmla="*/ 157653 h 4812780"/>
              <a:gd name="connsiteX12-7183" fmla="*/ 762002 w 2484236"/>
              <a:gd name="connsiteY12-7184" fmla="*/ 490162 h 4812780"/>
              <a:gd name="connsiteX13-7185" fmla="*/ 595748 w 2484236"/>
              <a:gd name="connsiteY13-7186" fmla="*/ 573289 h 4812780"/>
              <a:gd name="connsiteX14-7187" fmla="*/ 734293 w 2484236"/>
              <a:gd name="connsiteY14-7188" fmla="*/ 850380 h 4812780"/>
              <a:gd name="connsiteX15-7189" fmla="*/ 858984 w 2484236"/>
              <a:gd name="connsiteY15-7190" fmla="*/ 1210598 h 4812780"/>
              <a:gd name="connsiteX16-7191" fmla="*/ 942111 w 2484236"/>
              <a:gd name="connsiteY16-7192" fmla="*/ 1529252 h 4812780"/>
              <a:gd name="connsiteX17-7193" fmla="*/ 1399310 w 2484236"/>
              <a:gd name="connsiteY17-7194" fmla="*/ 1834052 h 4812780"/>
              <a:gd name="connsiteX18-7195" fmla="*/ 1524001 w 2484236"/>
              <a:gd name="connsiteY18-7196" fmla="*/ 1792489 h 4812780"/>
              <a:gd name="connsiteX19-7197" fmla="*/ 2064329 w 2484236"/>
              <a:gd name="connsiteY19-7198" fmla="*/ 1764780 h 4812780"/>
              <a:gd name="connsiteX20-7199" fmla="*/ 2092038 w 2484236"/>
              <a:gd name="connsiteY20-7200" fmla="*/ 2028016 h 4812780"/>
              <a:gd name="connsiteX21-7201" fmla="*/ 1607127 w 2484236"/>
              <a:gd name="connsiteY21-7202" fmla="*/ 2166562 h 4812780"/>
              <a:gd name="connsiteX22-7203" fmla="*/ 1316181 w 2484236"/>
              <a:gd name="connsiteY22-7204" fmla="*/ 2124998 h 4812780"/>
              <a:gd name="connsiteX23-7205" fmla="*/ 1260763 w 2484236"/>
              <a:gd name="connsiteY23-7206" fmla="*/ 2152707 h 4812780"/>
              <a:gd name="connsiteX24-7207" fmla="*/ 1108363 w 2484236"/>
              <a:gd name="connsiteY24-7208" fmla="*/ 2360526 h 4812780"/>
              <a:gd name="connsiteX25-7209" fmla="*/ 1080654 w 2484236"/>
              <a:gd name="connsiteY25-7210" fmla="*/ 2651471 h 4812780"/>
              <a:gd name="connsiteX26-7211" fmla="*/ 1052945 w 2484236"/>
              <a:gd name="connsiteY26-7212" fmla="*/ 2762307 h 4812780"/>
              <a:gd name="connsiteX27-7213" fmla="*/ 443345 w 2484236"/>
              <a:gd name="connsiteY27-7214" fmla="*/ 2665326 h 4812780"/>
              <a:gd name="connsiteX28-7215" fmla="*/ 221672 w 2484236"/>
              <a:gd name="connsiteY28-7216" fmla="*/ 2540635 h 4812780"/>
              <a:gd name="connsiteX29-7217" fmla="*/ 332509 w 2484236"/>
              <a:gd name="connsiteY29-7218" fmla="*/ 2637617 h 4812780"/>
              <a:gd name="connsiteX30-7219" fmla="*/ 1066800 w 2484236"/>
              <a:gd name="connsiteY30-7220" fmla="*/ 2720744 h 4812780"/>
              <a:gd name="connsiteX31-7221" fmla="*/ 1108363 w 2484236"/>
              <a:gd name="connsiteY31-7222" fmla="*/ 2415944 h 4812780"/>
              <a:gd name="connsiteX32-7223" fmla="*/ 1177636 w 2484236"/>
              <a:gd name="connsiteY32-7224" fmla="*/ 2208126 h 4812780"/>
              <a:gd name="connsiteX33-7225" fmla="*/ 1177636 w 2484236"/>
              <a:gd name="connsiteY33-7226" fmla="*/ 2194271 h 4812780"/>
              <a:gd name="connsiteX34-7227" fmla="*/ 498765 w 2484236"/>
              <a:gd name="connsiteY34-7228" fmla="*/ 1820198 h 4812780"/>
              <a:gd name="connsiteX35-7229" fmla="*/ 775854 w 2484236"/>
              <a:gd name="connsiteY35-7230" fmla="*/ 1986453 h 4812780"/>
              <a:gd name="connsiteX36-7231" fmla="*/ 886691 w 2484236"/>
              <a:gd name="connsiteY36-7232" fmla="*/ 2055726 h 4812780"/>
              <a:gd name="connsiteX37-7233" fmla="*/ 1191491 w 2484236"/>
              <a:gd name="connsiteY37-7234" fmla="*/ 2152707 h 4812780"/>
              <a:gd name="connsiteX38-7235" fmla="*/ 1773381 w 2484236"/>
              <a:gd name="connsiteY38-7236" fmla="*/ 2124998 h 4812780"/>
              <a:gd name="connsiteX39-7237" fmla="*/ 2202874 w 2484236"/>
              <a:gd name="connsiteY39-7238" fmla="*/ 1972598 h 4812780"/>
              <a:gd name="connsiteX40-7239" fmla="*/ 2479967 w 2484236"/>
              <a:gd name="connsiteY40-7240" fmla="*/ 1737071 h 4812780"/>
              <a:gd name="connsiteX41-7241" fmla="*/ 2313710 w 2484236"/>
              <a:gd name="connsiteY41-7242" fmla="*/ 1543107 h 4812780"/>
              <a:gd name="connsiteX42-7243" fmla="*/ 1995056 w 2484236"/>
              <a:gd name="connsiteY42-7244" fmla="*/ 1764779 h 4812780"/>
              <a:gd name="connsiteX43-7245" fmla="*/ 1219202 w 2484236"/>
              <a:gd name="connsiteY43-7246" fmla="*/ 1764780 h 4812780"/>
              <a:gd name="connsiteX44-7247" fmla="*/ 900548 w 2484236"/>
              <a:gd name="connsiteY44-7248" fmla="*/ 1515398 h 4812780"/>
              <a:gd name="connsiteX45-7249" fmla="*/ 858984 w 2484236"/>
              <a:gd name="connsiteY45-7250" fmla="*/ 1113616 h 4812780"/>
              <a:gd name="connsiteX46-7251" fmla="*/ 775857 w 2484236"/>
              <a:gd name="connsiteY46-7252" fmla="*/ 933507 h 4812780"/>
              <a:gd name="connsiteX47-7253" fmla="*/ 595748 w 2484236"/>
              <a:gd name="connsiteY47-7254" fmla="*/ 600998 h 4812780"/>
              <a:gd name="connsiteX48-7255" fmla="*/ 651166 w 2484236"/>
              <a:gd name="connsiteY48-7256" fmla="*/ 545580 h 4812780"/>
              <a:gd name="connsiteX49-7257" fmla="*/ 831275 w 2484236"/>
              <a:gd name="connsiteY49-7258" fmla="*/ 407035 h 4812780"/>
              <a:gd name="connsiteX50-7259" fmla="*/ 1094512 w 2484236"/>
              <a:gd name="connsiteY50-7260" fmla="*/ 116090 h 4812780"/>
              <a:gd name="connsiteX51-7261" fmla="*/ 762002 w 2484236"/>
              <a:gd name="connsiteY51-7262" fmla="*/ 5252 h 4812780"/>
              <a:gd name="connsiteX52-7263" fmla="*/ 235530 w 2484236"/>
              <a:gd name="connsiteY52-7264" fmla="*/ 268490 h 4812780"/>
              <a:gd name="connsiteX53-7265" fmla="*/ 138545 w 2484236"/>
              <a:gd name="connsiteY53-7266" fmla="*/ 947362 h 4812780"/>
              <a:gd name="connsiteX54-7267" fmla="*/ 27709 w 2484236"/>
              <a:gd name="connsiteY54-7268" fmla="*/ 1501544 h 4812780"/>
              <a:gd name="connsiteX55-7269" fmla="*/ 263236 w 2484236"/>
              <a:gd name="connsiteY55-7270" fmla="*/ 1750926 h 4812780"/>
              <a:gd name="connsiteX56-7271" fmla="*/ 318654 w 2484236"/>
              <a:gd name="connsiteY56-7272" fmla="*/ 1529253 h 4812780"/>
              <a:gd name="connsiteX57-7273" fmla="*/ 471054 w 2484236"/>
              <a:gd name="connsiteY57-7274" fmla="*/ 1210598 h 4812780"/>
              <a:gd name="connsiteX58-7275" fmla="*/ 526472 w 2484236"/>
              <a:gd name="connsiteY58-7276" fmla="*/ 850380 h 4812780"/>
              <a:gd name="connsiteX59-7277" fmla="*/ 512618 w 2484236"/>
              <a:gd name="connsiteY59-7278" fmla="*/ 1030489 h 4812780"/>
              <a:gd name="connsiteX60-7279" fmla="*/ 609600 w 2484236"/>
              <a:gd name="connsiteY60-7280" fmla="*/ 1252162 h 4812780"/>
              <a:gd name="connsiteX61-7281" fmla="*/ 651163 w 2484236"/>
              <a:gd name="connsiteY61-7282" fmla="*/ 1210598 h 4812780"/>
              <a:gd name="connsiteX62-7283" fmla="*/ 872836 w 2484236"/>
              <a:gd name="connsiteY62-7284" fmla="*/ 1390707 h 4812780"/>
              <a:gd name="connsiteX63-7285" fmla="*/ 498763 w 2484236"/>
              <a:gd name="connsiteY63-7286" fmla="*/ 1113616 h 4812780"/>
              <a:gd name="connsiteX64-7287" fmla="*/ 332509 w 2484236"/>
              <a:gd name="connsiteY64-7288" fmla="*/ 1570817 h 4812780"/>
              <a:gd name="connsiteX65-7289" fmla="*/ 249381 w 2484236"/>
              <a:gd name="connsiteY65-7290" fmla="*/ 2083435 h 4812780"/>
              <a:gd name="connsiteX66-7291" fmla="*/ 193963 w 2484236"/>
              <a:gd name="connsiteY66-7292" fmla="*/ 2443653 h 4812780"/>
              <a:gd name="connsiteX67-7293" fmla="*/ 207820 w 2484236"/>
              <a:gd name="connsiteY67-7294" fmla="*/ 2526781 h 4812780"/>
              <a:gd name="connsiteX68-7295" fmla="*/ 55418 w 2484236"/>
              <a:gd name="connsiteY68-7296" fmla="*/ 2997835 h 4812780"/>
              <a:gd name="connsiteX69-7297" fmla="*/ 0 w 2484236"/>
              <a:gd name="connsiteY69-7298" fmla="*/ 3939944 h 4812780"/>
              <a:gd name="connsiteX70-7299" fmla="*/ 457199 w 2484236"/>
              <a:gd name="connsiteY70-7300" fmla="*/ 4314017 h 4812780"/>
              <a:gd name="connsiteX71-7301" fmla="*/ 2244438 w 2484236"/>
              <a:gd name="connsiteY71-7302" fmla="*/ 4812780 h 4812780"/>
              <a:gd name="connsiteX0-7303" fmla="*/ 2064330 w 2484236"/>
              <a:gd name="connsiteY0-7304" fmla="*/ 1653944 h 4812780"/>
              <a:gd name="connsiteX1-7305" fmla="*/ 1911930 w 2484236"/>
              <a:gd name="connsiteY1-7306" fmla="*/ 1695508 h 4812780"/>
              <a:gd name="connsiteX2-7307" fmla="*/ 1828802 w 2484236"/>
              <a:gd name="connsiteY2-7308" fmla="*/ 1723217 h 4812780"/>
              <a:gd name="connsiteX3-7309" fmla="*/ 1468584 w 2484236"/>
              <a:gd name="connsiteY3-7310" fmla="*/ 1709362 h 4812780"/>
              <a:gd name="connsiteX4-7311" fmla="*/ 1288475 w 2484236"/>
              <a:gd name="connsiteY4-7312" fmla="*/ 1681653 h 4812780"/>
              <a:gd name="connsiteX5-7313" fmla="*/ 1246911 w 2484236"/>
              <a:gd name="connsiteY5-7314" fmla="*/ 1653944 h 4812780"/>
              <a:gd name="connsiteX6-7315" fmla="*/ 872839 w 2484236"/>
              <a:gd name="connsiteY6-7316" fmla="*/ 1099762 h 4812780"/>
              <a:gd name="connsiteX7-7317" fmla="*/ 1205348 w 2484236"/>
              <a:gd name="connsiteY7-7318" fmla="*/ 891944 h 4812780"/>
              <a:gd name="connsiteX8-7319" fmla="*/ 1066802 w 2484236"/>
              <a:gd name="connsiteY8-7320" fmla="*/ 794962 h 4812780"/>
              <a:gd name="connsiteX9-7321" fmla="*/ 1205348 w 2484236"/>
              <a:gd name="connsiteY9-7322" fmla="*/ 725690 h 4812780"/>
              <a:gd name="connsiteX10-7323" fmla="*/ 1246910 w 2484236"/>
              <a:gd name="connsiteY10-7324" fmla="*/ 573289 h 4812780"/>
              <a:gd name="connsiteX11-7325" fmla="*/ 1094511 w 2484236"/>
              <a:gd name="connsiteY11-7326" fmla="*/ 157653 h 4812780"/>
              <a:gd name="connsiteX12-7327" fmla="*/ 762002 w 2484236"/>
              <a:gd name="connsiteY12-7328" fmla="*/ 490162 h 4812780"/>
              <a:gd name="connsiteX13-7329" fmla="*/ 595748 w 2484236"/>
              <a:gd name="connsiteY13-7330" fmla="*/ 573289 h 4812780"/>
              <a:gd name="connsiteX14-7331" fmla="*/ 734293 w 2484236"/>
              <a:gd name="connsiteY14-7332" fmla="*/ 850380 h 4812780"/>
              <a:gd name="connsiteX15-7333" fmla="*/ 858984 w 2484236"/>
              <a:gd name="connsiteY15-7334" fmla="*/ 1210598 h 4812780"/>
              <a:gd name="connsiteX16-7335" fmla="*/ 942111 w 2484236"/>
              <a:gd name="connsiteY16-7336" fmla="*/ 1529252 h 4812780"/>
              <a:gd name="connsiteX17-7337" fmla="*/ 1399310 w 2484236"/>
              <a:gd name="connsiteY17-7338" fmla="*/ 1834052 h 4812780"/>
              <a:gd name="connsiteX18-7339" fmla="*/ 1524001 w 2484236"/>
              <a:gd name="connsiteY18-7340" fmla="*/ 1792489 h 4812780"/>
              <a:gd name="connsiteX19-7341" fmla="*/ 2064329 w 2484236"/>
              <a:gd name="connsiteY19-7342" fmla="*/ 1764780 h 4812780"/>
              <a:gd name="connsiteX20-7343" fmla="*/ 2092038 w 2484236"/>
              <a:gd name="connsiteY20-7344" fmla="*/ 2028016 h 4812780"/>
              <a:gd name="connsiteX21-7345" fmla="*/ 1607127 w 2484236"/>
              <a:gd name="connsiteY21-7346" fmla="*/ 2166562 h 4812780"/>
              <a:gd name="connsiteX22-7347" fmla="*/ 1316181 w 2484236"/>
              <a:gd name="connsiteY22-7348" fmla="*/ 2124998 h 4812780"/>
              <a:gd name="connsiteX23-7349" fmla="*/ 1260763 w 2484236"/>
              <a:gd name="connsiteY23-7350" fmla="*/ 2152707 h 4812780"/>
              <a:gd name="connsiteX24-7351" fmla="*/ 1108363 w 2484236"/>
              <a:gd name="connsiteY24-7352" fmla="*/ 2360526 h 4812780"/>
              <a:gd name="connsiteX25-7353" fmla="*/ 1080654 w 2484236"/>
              <a:gd name="connsiteY25-7354" fmla="*/ 2651471 h 4812780"/>
              <a:gd name="connsiteX26-7355" fmla="*/ 1052945 w 2484236"/>
              <a:gd name="connsiteY26-7356" fmla="*/ 2762307 h 4812780"/>
              <a:gd name="connsiteX27-7357" fmla="*/ 443345 w 2484236"/>
              <a:gd name="connsiteY27-7358" fmla="*/ 2665326 h 4812780"/>
              <a:gd name="connsiteX28-7359" fmla="*/ 221672 w 2484236"/>
              <a:gd name="connsiteY28-7360" fmla="*/ 2540635 h 4812780"/>
              <a:gd name="connsiteX29-7361" fmla="*/ 332509 w 2484236"/>
              <a:gd name="connsiteY29-7362" fmla="*/ 2637617 h 4812780"/>
              <a:gd name="connsiteX30-7363" fmla="*/ 1066800 w 2484236"/>
              <a:gd name="connsiteY30-7364" fmla="*/ 2720744 h 4812780"/>
              <a:gd name="connsiteX31-7365" fmla="*/ 1108363 w 2484236"/>
              <a:gd name="connsiteY31-7366" fmla="*/ 2415944 h 4812780"/>
              <a:gd name="connsiteX32-7367" fmla="*/ 1177636 w 2484236"/>
              <a:gd name="connsiteY32-7368" fmla="*/ 2208126 h 4812780"/>
              <a:gd name="connsiteX33-7369" fmla="*/ 1177636 w 2484236"/>
              <a:gd name="connsiteY33-7370" fmla="*/ 2194271 h 4812780"/>
              <a:gd name="connsiteX34-7371" fmla="*/ 498765 w 2484236"/>
              <a:gd name="connsiteY34-7372" fmla="*/ 1820198 h 4812780"/>
              <a:gd name="connsiteX35-7373" fmla="*/ 775854 w 2484236"/>
              <a:gd name="connsiteY35-7374" fmla="*/ 1986453 h 4812780"/>
              <a:gd name="connsiteX36-7375" fmla="*/ 886691 w 2484236"/>
              <a:gd name="connsiteY36-7376" fmla="*/ 2055726 h 4812780"/>
              <a:gd name="connsiteX37-7377" fmla="*/ 1191491 w 2484236"/>
              <a:gd name="connsiteY37-7378" fmla="*/ 2152707 h 4812780"/>
              <a:gd name="connsiteX38-7379" fmla="*/ 1773381 w 2484236"/>
              <a:gd name="connsiteY38-7380" fmla="*/ 2124998 h 4812780"/>
              <a:gd name="connsiteX39-7381" fmla="*/ 2202874 w 2484236"/>
              <a:gd name="connsiteY39-7382" fmla="*/ 1972598 h 4812780"/>
              <a:gd name="connsiteX40-7383" fmla="*/ 2479967 w 2484236"/>
              <a:gd name="connsiteY40-7384" fmla="*/ 1737071 h 4812780"/>
              <a:gd name="connsiteX41-7385" fmla="*/ 2313710 w 2484236"/>
              <a:gd name="connsiteY41-7386" fmla="*/ 1543107 h 4812780"/>
              <a:gd name="connsiteX42-7387" fmla="*/ 1995056 w 2484236"/>
              <a:gd name="connsiteY42-7388" fmla="*/ 1764779 h 4812780"/>
              <a:gd name="connsiteX43-7389" fmla="*/ 1219202 w 2484236"/>
              <a:gd name="connsiteY43-7390" fmla="*/ 1764780 h 4812780"/>
              <a:gd name="connsiteX44-7391" fmla="*/ 900548 w 2484236"/>
              <a:gd name="connsiteY44-7392" fmla="*/ 1515398 h 4812780"/>
              <a:gd name="connsiteX45-7393" fmla="*/ 858984 w 2484236"/>
              <a:gd name="connsiteY45-7394" fmla="*/ 1113616 h 4812780"/>
              <a:gd name="connsiteX46-7395" fmla="*/ 775857 w 2484236"/>
              <a:gd name="connsiteY46-7396" fmla="*/ 933507 h 4812780"/>
              <a:gd name="connsiteX47-7397" fmla="*/ 595748 w 2484236"/>
              <a:gd name="connsiteY47-7398" fmla="*/ 600998 h 4812780"/>
              <a:gd name="connsiteX48-7399" fmla="*/ 651166 w 2484236"/>
              <a:gd name="connsiteY48-7400" fmla="*/ 545580 h 4812780"/>
              <a:gd name="connsiteX49-7401" fmla="*/ 831275 w 2484236"/>
              <a:gd name="connsiteY49-7402" fmla="*/ 407035 h 4812780"/>
              <a:gd name="connsiteX50-7403" fmla="*/ 1094512 w 2484236"/>
              <a:gd name="connsiteY50-7404" fmla="*/ 116090 h 4812780"/>
              <a:gd name="connsiteX51-7405" fmla="*/ 762002 w 2484236"/>
              <a:gd name="connsiteY51-7406" fmla="*/ 5252 h 4812780"/>
              <a:gd name="connsiteX52-7407" fmla="*/ 235530 w 2484236"/>
              <a:gd name="connsiteY52-7408" fmla="*/ 268490 h 4812780"/>
              <a:gd name="connsiteX53-7409" fmla="*/ 138545 w 2484236"/>
              <a:gd name="connsiteY53-7410" fmla="*/ 947362 h 4812780"/>
              <a:gd name="connsiteX54-7411" fmla="*/ 27709 w 2484236"/>
              <a:gd name="connsiteY54-7412" fmla="*/ 1501544 h 4812780"/>
              <a:gd name="connsiteX55-7413" fmla="*/ 263236 w 2484236"/>
              <a:gd name="connsiteY55-7414" fmla="*/ 1750926 h 4812780"/>
              <a:gd name="connsiteX56-7415" fmla="*/ 318654 w 2484236"/>
              <a:gd name="connsiteY56-7416" fmla="*/ 1529253 h 4812780"/>
              <a:gd name="connsiteX57-7417" fmla="*/ 471054 w 2484236"/>
              <a:gd name="connsiteY57-7418" fmla="*/ 1210598 h 4812780"/>
              <a:gd name="connsiteX58-7419" fmla="*/ 526472 w 2484236"/>
              <a:gd name="connsiteY58-7420" fmla="*/ 850380 h 4812780"/>
              <a:gd name="connsiteX59-7421" fmla="*/ 512618 w 2484236"/>
              <a:gd name="connsiteY59-7422" fmla="*/ 1030489 h 4812780"/>
              <a:gd name="connsiteX60-7423" fmla="*/ 609600 w 2484236"/>
              <a:gd name="connsiteY60-7424" fmla="*/ 1252162 h 4812780"/>
              <a:gd name="connsiteX61-7425" fmla="*/ 651163 w 2484236"/>
              <a:gd name="connsiteY61-7426" fmla="*/ 1210598 h 4812780"/>
              <a:gd name="connsiteX62-7427" fmla="*/ 872836 w 2484236"/>
              <a:gd name="connsiteY62-7428" fmla="*/ 1390707 h 4812780"/>
              <a:gd name="connsiteX63-7429" fmla="*/ 498763 w 2484236"/>
              <a:gd name="connsiteY63-7430" fmla="*/ 1113616 h 4812780"/>
              <a:gd name="connsiteX64-7431" fmla="*/ 332509 w 2484236"/>
              <a:gd name="connsiteY64-7432" fmla="*/ 1570817 h 4812780"/>
              <a:gd name="connsiteX65-7433" fmla="*/ 249381 w 2484236"/>
              <a:gd name="connsiteY65-7434" fmla="*/ 2083435 h 4812780"/>
              <a:gd name="connsiteX66-7435" fmla="*/ 193963 w 2484236"/>
              <a:gd name="connsiteY66-7436" fmla="*/ 2443653 h 4812780"/>
              <a:gd name="connsiteX67-7437" fmla="*/ 207820 w 2484236"/>
              <a:gd name="connsiteY67-7438" fmla="*/ 2526781 h 4812780"/>
              <a:gd name="connsiteX68-7439" fmla="*/ 55418 w 2484236"/>
              <a:gd name="connsiteY68-7440" fmla="*/ 2997835 h 4812780"/>
              <a:gd name="connsiteX69-7441" fmla="*/ 0 w 2484236"/>
              <a:gd name="connsiteY69-7442" fmla="*/ 3939944 h 4812780"/>
              <a:gd name="connsiteX70-7443" fmla="*/ 457199 w 2484236"/>
              <a:gd name="connsiteY70-7444" fmla="*/ 4314017 h 4812780"/>
              <a:gd name="connsiteX71-7445" fmla="*/ 2244438 w 2484236"/>
              <a:gd name="connsiteY71-7446" fmla="*/ 4812780 h 4812780"/>
              <a:gd name="connsiteX0-7447" fmla="*/ 2064330 w 2484236"/>
              <a:gd name="connsiteY0-7448" fmla="*/ 1653944 h 4927860"/>
              <a:gd name="connsiteX1-7449" fmla="*/ 1911930 w 2484236"/>
              <a:gd name="connsiteY1-7450" fmla="*/ 1695508 h 4927860"/>
              <a:gd name="connsiteX2-7451" fmla="*/ 1828802 w 2484236"/>
              <a:gd name="connsiteY2-7452" fmla="*/ 1723217 h 4927860"/>
              <a:gd name="connsiteX3-7453" fmla="*/ 1468584 w 2484236"/>
              <a:gd name="connsiteY3-7454" fmla="*/ 1709362 h 4927860"/>
              <a:gd name="connsiteX4-7455" fmla="*/ 1288475 w 2484236"/>
              <a:gd name="connsiteY4-7456" fmla="*/ 1681653 h 4927860"/>
              <a:gd name="connsiteX5-7457" fmla="*/ 1246911 w 2484236"/>
              <a:gd name="connsiteY5-7458" fmla="*/ 1653944 h 4927860"/>
              <a:gd name="connsiteX6-7459" fmla="*/ 872839 w 2484236"/>
              <a:gd name="connsiteY6-7460" fmla="*/ 1099762 h 4927860"/>
              <a:gd name="connsiteX7-7461" fmla="*/ 1205348 w 2484236"/>
              <a:gd name="connsiteY7-7462" fmla="*/ 891944 h 4927860"/>
              <a:gd name="connsiteX8-7463" fmla="*/ 1066802 w 2484236"/>
              <a:gd name="connsiteY8-7464" fmla="*/ 794962 h 4927860"/>
              <a:gd name="connsiteX9-7465" fmla="*/ 1205348 w 2484236"/>
              <a:gd name="connsiteY9-7466" fmla="*/ 725690 h 4927860"/>
              <a:gd name="connsiteX10-7467" fmla="*/ 1246910 w 2484236"/>
              <a:gd name="connsiteY10-7468" fmla="*/ 573289 h 4927860"/>
              <a:gd name="connsiteX11-7469" fmla="*/ 1094511 w 2484236"/>
              <a:gd name="connsiteY11-7470" fmla="*/ 157653 h 4927860"/>
              <a:gd name="connsiteX12-7471" fmla="*/ 762002 w 2484236"/>
              <a:gd name="connsiteY12-7472" fmla="*/ 490162 h 4927860"/>
              <a:gd name="connsiteX13-7473" fmla="*/ 595748 w 2484236"/>
              <a:gd name="connsiteY13-7474" fmla="*/ 573289 h 4927860"/>
              <a:gd name="connsiteX14-7475" fmla="*/ 734293 w 2484236"/>
              <a:gd name="connsiteY14-7476" fmla="*/ 850380 h 4927860"/>
              <a:gd name="connsiteX15-7477" fmla="*/ 858984 w 2484236"/>
              <a:gd name="connsiteY15-7478" fmla="*/ 1210598 h 4927860"/>
              <a:gd name="connsiteX16-7479" fmla="*/ 942111 w 2484236"/>
              <a:gd name="connsiteY16-7480" fmla="*/ 1529252 h 4927860"/>
              <a:gd name="connsiteX17-7481" fmla="*/ 1399310 w 2484236"/>
              <a:gd name="connsiteY17-7482" fmla="*/ 1834052 h 4927860"/>
              <a:gd name="connsiteX18-7483" fmla="*/ 1524001 w 2484236"/>
              <a:gd name="connsiteY18-7484" fmla="*/ 1792489 h 4927860"/>
              <a:gd name="connsiteX19-7485" fmla="*/ 2064329 w 2484236"/>
              <a:gd name="connsiteY19-7486" fmla="*/ 1764780 h 4927860"/>
              <a:gd name="connsiteX20-7487" fmla="*/ 2092038 w 2484236"/>
              <a:gd name="connsiteY20-7488" fmla="*/ 2028016 h 4927860"/>
              <a:gd name="connsiteX21-7489" fmla="*/ 1607127 w 2484236"/>
              <a:gd name="connsiteY21-7490" fmla="*/ 2166562 h 4927860"/>
              <a:gd name="connsiteX22-7491" fmla="*/ 1316181 w 2484236"/>
              <a:gd name="connsiteY22-7492" fmla="*/ 2124998 h 4927860"/>
              <a:gd name="connsiteX23-7493" fmla="*/ 1260763 w 2484236"/>
              <a:gd name="connsiteY23-7494" fmla="*/ 2152707 h 4927860"/>
              <a:gd name="connsiteX24-7495" fmla="*/ 1108363 w 2484236"/>
              <a:gd name="connsiteY24-7496" fmla="*/ 2360526 h 4927860"/>
              <a:gd name="connsiteX25-7497" fmla="*/ 1080654 w 2484236"/>
              <a:gd name="connsiteY25-7498" fmla="*/ 2651471 h 4927860"/>
              <a:gd name="connsiteX26-7499" fmla="*/ 1052945 w 2484236"/>
              <a:gd name="connsiteY26-7500" fmla="*/ 2762307 h 4927860"/>
              <a:gd name="connsiteX27-7501" fmla="*/ 443345 w 2484236"/>
              <a:gd name="connsiteY27-7502" fmla="*/ 2665326 h 4927860"/>
              <a:gd name="connsiteX28-7503" fmla="*/ 221672 w 2484236"/>
              <a:gd name="connsiteY28-7504" fmla="*/ 2540635 h 4927860"/>
              <a:gd name="connsiteX29-7505" fmla="*/ 332509 w 2484236"/>
              <a:gd name="connsiteY29-7506" fmla="*/ 2637617 h 4927860"/>
              <a:gd name="connsiteX30-7507" fmla="*/ 1066800 w 2484236"/>
              <a:gd name="connsiteY30-7508" fmla="*/ 2720744 h 4927860"/>
              <a:gd name="connsiteX31-7509" fmla="*/ 1108363 w 2484236"/>
              <a:gd name="connsiteY31-7510" fmla="*/ 2415944 h 4927860"/>
              <a:gd name="connsiteX32-7511" fmla="*/ 1177636 w 2484236"/>
              <a:gd name="connsiteY32-7512" fmla="*/ 2208126 h 4927860"/>
              <a:gd name="connsiteX33-7513" fmla="*/ 1177636 w 2484236"/>
              <a:gd name="connsiteY33-7514" fmla="*/ 2194271 h 4927860"/>
              <a:gd name="connsiteX34-7515" fmla="*/ 498765 w 2484236"/>
              <a:gd name="connsiteY34-7516" fmla="*/ 1820198 h 4927860"/>
              <a:gd name="connsiteX35-7517" fmla="*/ 775854 w 2484236"/>
              <a:gd name="connsiteY35-7518" fmla="*/ 1986453 h 4927860"/>
              <a:gd name="connsiteX36-7519" fmla="*/ 886691 w 2484236"/>
              <a:gd name="connsiteY36-7520" fmla="*/ 2055726 h 4927860"/>
              <a:gd name="connsiteX37-7521" fmla="*/ 1191491 w 2484236"/>
              <a:gd name="connsiteY37-7522" fmla="*/ 2152707 h 4927860"/>
              <a:gd name="connsiteX38-7523" fmla="*/ 1773381 w 2484236"/>
              <a:gd name="connsiteY38-7524" fmla="*/ 2124998 h 4927860"/>
              <a:gd name="connsiteX39-7525" fmla="*/ 2202874 w 2484236"/>
              <a:gd name="connsiteY39-7526" fmla="*/ 1972598 h 4927860"/>
              <a:gd name="connsiteX40-7527" fmla="*/ 2479967 w 2484236"/>
              <a:gd name="connsiteY40-7528" fmla="*/ 1737071 h 4927860"/>
              <a:gd name="connsiteX41-7529" fmla="*/ 2313710 w 2484236"/>
              <a:gd name="connsiteY41-7530" fmla="*/ 1543107 h 4927860"/>
              <a:gd name="connsiteX42-7531" fmla="*/ 1995056 w 2484236"/>
              <a:gd name="connsiteY42-7532" fmla="*/ 1764779 h 4927860"/>
              <a:gd name="connsiteX43-7533" fmla="*/ 1219202 w 2484236"/>
              <a:gd name="connsiteY43-7534" fmla="*/ 1764780 h 4927860"/>
              <a:gd name="connsiteX44-7535" fmla="*/ 900548 w 2484236"/>
              <a:gd name="connsiteY44-7536" fmla="*/ 1515398 h 4927860"/>
              <a:gd name="connsiteX45-7537" fmla="*/ 858984 w 2484236"/>
              <a:gd name="connsiteY45-7538" fmla="*/ 1113616 h 4927860"/>
              <a:gd name="connsiteX46-7539" fmla="*/ 775857 w 2484236"/>
              <a:gd name="connsiteY46-7540" fmla="*/ 933507 h 4927860"/>
              <a:gd name="connsiteX47-7541" fmla="*/ 595748 w 2484236"/>
              <a:gd name="connsiteY47-7542" fmla="*/ 600998 h 4927860"/>
              <a:gd name="connsiteX48-7543" fmla="*/ 651166 w 2484236"/>
              <a:gd name="connsiteY48-7544" fmla="*/ 545580 h 4927860"/>
              <a:gd name="connsiteX49-7545" fmla="*/ 831275 w 2484236"/>
              <a:gd name="connsiteY49-7546" fmla="*/ 407035 h 4927860"/>
              <a:gd name="connsiteX50-7547" fmla="*/ 1094512 w 2484236"/>
              <a:gd name="connsiteY50-7548" fmla="*/ 116090 h 4927860"/>
              <a:gd name="connsiteX51-7549" fmla="*/ 762002 w 2484236"/>
              <a:gd name="connsiteY51-7550" fmla="*/ 5252 h 4927860"/>
              <a:gd name="connsiteX52-7551" fmla="*/ 235530 w 2484236"/>
              <a:gd name="connsiteY52-7552" fmla="*/ 268490 h 4927860"/>
              <a:gd name="connsiteX53-7553" fmla="*/ 138545 w 2484236"/>
              <a:gd name="connsiteY53-7554" fmla="*/ 947362 h 4927860"/>
              <a:gd name="connsiteX54-7555" fmla="*/ 27709 w 2484236"/>
              <a:gd name="connsiteY54-7556" fmla="*/ 1501544 h 4927860"/>
              <a:gd name="connsiteX55-7557" fmla="*/ 263236 w 2484236"/>
              <a:gd name="connsiteY55-7558" fmla="*/ 1750926 h 4927860"/>
              <a:gd name="connsiteX56-7559" fmla="*/ 318654 w 2484236"/>
              <a:gd name="connsiteY56-7560" fmla="*/ 1529253 h 4927860"/>
              <a:gd name="connsiteX57-7561" fmla="*/ 471054 w 2484236"/>
              <a:gd name="connsiteY57-7562" fmla="*/ 1210598 h 4927860"/>
              <a:gd name="connsiteX58-7563" fmla="*/ 526472 w 2484236"/>
              <a:gd name="connsiteY58-7564" fmla="*/ 850380 h 4927860"/>
              <a:gd name="connsiteX59-7565" fmla="*/ 512618 w 2484236"/>
              <a:gd name="connsiteY59-7566" fmla="*/ 1030489 h 4927860"/>
              <a:gd name="connsiteX60-7567" fmla="*/ 609600 w 2484236"/>
              <a:gd name="connsiteY60-7568" fmla="*/ 1252162 h 4927860"/>
              <a:gd name="connsiteX61-7569" fmla="*/ 651163 w 2484236"/>
              <a:gd name="connsiteY61-7570" fmla="*/ 1210598 h 4927860"/>
              <a:gd name="connsiteX62-7571" fmla="*/ 872836 w 2484236"/>
              <a:gd name="connsiteY62-7572" fmla="*/ 1390707 h 4927860"/>
              <a:gd name="connsiteX63-7573" fmla="*/ 498763 w 2484236"/>
              <a:gd name="connsiteY63-7574" fmla="*/ 1113616 h 4927860"/>
              <a:gd name="connsiteX64-7575" fmla="*/ 332509 w 2484236"/>
              <a:gd name="connsiteY64-7576" fmla="*/ 1570817 h 4927860"/>
              <a:gd name="connsiteX65-7577" fmla="*/ 249381 w 2484236"/>
              <a:gd name="connsiteY65-7578" fmla="*/ 2083435 h 4927860"/>
              <a:gd name="connsiteX66-7579" fmla="*/ 193963 w 2484236"/>
              <a:gd name="connsiteY66-7580" fmla="*/ 2443653 h 4927860"/>
              <a:gd name="connsiteX67-7581" fmla="*/ 207820 w 2484236"/>
              <a:gd name="connsiteY67-7582" fmla="*/ 2526781 h 4927860"/>
              <a:gd name="connsiteX68-7583" fmla="*/ 55418 w 2484236"/>
              <a:gd name="connsiteY68-7584" fmla="*/ 2997835 h 4927860"/>
              <a:gd name="connsiteX69-7585" fmla="*/ 0 w 2484236"/>
              <a:gd name="connsiteY69-7586" fmla="*/ 3939944 h 4927860"/>
              <a:gd name="connsiteX70-7587" fmla="*/ 457199 w 2484236"/>
              <a:gd name="connsiteY70-7588" fmla="*/ 4314017 h 4927860"/>
              <a:gd name="connsiteX71-7589" fmla="*/ 471054 w 2484236"/>
              <a:gd name="connsiteY71-7590" fmla="*/ 4909762 h 4927860"/>
              <a:gd name="connsiteX72" fmla="*/ 2244438 w 2484236"/>
              <a:gd name="connsiteY72" fmla="*/ 4812780 h 4927860"/>
              <a:gd name="connsiteX0-7591" fmla="*/ 2064330 w 2484236"/>
              <a:gd name="connsiteY0-7592" fmla="*/ 1653944 h 4927860"/>
              <a:gd name="connsiteX1-7593" fmla="*/ 1911930 w 2484236"/>
              <a:gd name="connsiteY1-7594" fmla="*/ 1695508 h 4927860"/>
              <a:gd name="connsiteX2-7595" fmla="*/ 1828802 w 2484236"/>
              <a:gd name="connsiteY2-7596" fmla="*/ 1723217 h 4927860"/>
              <a:gd name="connsiteX3-7597" fmla="*/ 1468584 w 2484236"/>
              <a:gd name="connsiteY3-7598" fmla="*/ 1709362 h 4927860"/>
              <a:gd name="connsiteX4-7599" fmla="*/ 1288475 w 2484236"/>
              <a:gd name="connsiteY4-7600" fmla="*/ 1681653 h 4927860"/>
              <a:gd name="connsiteX5-7601" fmla="*/ 1246911 w 2484236"/>
              <a:gd name="connsiteY5-7602" fmla="*/ 1653944 h 4927860"/>
              <a:gd name="connsiteX6-7603" fmla="*/ 872839 w 2484236"/>
              <a:gd name="connsiteY6-7604" fmla="*/ 1099762 h 4927860"/>
              <a:gd name="connsiteX7-7605" fmla="*/ 1205348 w 2484236"/>
              <a:gd name="connsiteY7-7606" fmla="*/ 891944 h 4927860"/>
              <a:gd name="connsiteX8-7607" fmla="*/ 1066802 w 2484236"/>
              <a:gd name="connsiteY8-7608" fmla="*/ 794962 h 4927860"/>
              <a:gd name="connsiteX9-7609" fmla="*/ 1205348 w 2484236"/>
              <a:gd name="connsiteY9-7610" fmla="*/ 725690 h 4927860"/>
              <a:gd name="connsiteX10-7611" fmla="*/ 1246910 w 2484236"/>
              <a:gd name="connsiteY10-7612" fmla="*/ 573289 h 4927860"/>
              <a:gd name="connsiteX11-7613" fmla="*/ 1094511 w 2484236"/>
              <a:gd name="connsiteY11-7614" fmla="*/ 157653 h 4927860"/>
              <a:gd name="connsiteX12-7615" fmla="*/ 762002 w 2484236"/>
              <a:gd name="connsiteY12-7616" fmla="*/ 490162 h 4927860"/>
              <a:gd name="connsiteX13-7617" fmla="*/ 595748 w 2484236"/>
              <a:gd name="connsiteY13-7618" fmla="*/ 573289 h 4927860"/>
              <a:gd name="connsiteX14-7619" fmla="*/ 734293 w 2484236"/>
              <a:gd name="connsiteY14-7620" fmla="*/ 850380 h 4927860"/>
              <a:gd name="connsiteX15-7621" fmla="*/ 858984 w 2484236"/>
              <a:gd name="connsiteY15-7622" fmla="*/ 1210598 h 4927860"/>
              <a:gd name="connsiteX16-7623" fmla="*/ 942111 w 2484236"/>
              <a:gd name="connsiteY16-7624" fmla="*/ 1529252 h 4927860"/>
              <a:gd name="connsiteX17-7625" fmla="*/ 1399310 w 2484236"/>
              <a:gd name="connsiteY17-7626" fmla="*/ 1834052 h 4927860"/>
              <a:gd name="connsiteX18-7627" fmla="*/ 1524001 w 2484236"/>
              <a:gd name="connsiteY18-7628" fmla="*/ 1792489 h 4927860"/>
              <a:gd name="connsiteX19-7629" fmla="*/ 2064329 w 2484236"/>
              <a:gd name="connsiteY19-7630" fmla="*/ 1764780 h 4927860"/>
              <a:gd name="connsiteX20-7631" fmla="*/ 2092038 w 2484236"/>
              <a:gd name="connsiteY20-7632" fmla="*/ 2028016 h 4927860"/>
              <a:gd name="connsiteX21-7633" fmla="*/ 1607127 w 2484236"/>
              <a:gd name="connsiteY21-7634" fmla="*/ 2166562 h 4927860"/>
              <a:gd name="connsiteX22-7635" fmla="*/ 1316181 w 2484236"/>
              <a:gd name="connsiteY22-7636" fmla="*/ 2124998 h 4927860"/>
              <a:gd name="connsiteX23-7637" fmla="*/ 1260763 w 2484236"/>
              <a:gd name="connsiteY23-7638" fmla="*/ 2152707 h 4927860"/>
              <a:gd name="connsiteX24-7639" fmla="*/ 1108363 w 2484236"/>
              <a:gd name="connsiteY24-7640" fmla="*/ 2360526 h 4927860"/>
              <a:gd name="connsiteX25-7641" fmla="*/ 1080654 w 2484236"/>
              <a:gd name="connsiteY25-7642" fmla="*/ 2651471 h 4927860"/>
              <a:gd name="connsiteX26-7643" fmla="*/ 1052945 w 2484236"/>
              <a:gd name="connsiteY26-7644" fmla="*/ 2762307 h 4927860"/>
              <a:gd name="connsiteX27-7645" fmla="*/ 443345 w 2484236"/>
              <a:gd name="connsiteY27-7646" fmla="*/ 2665326 h 4927860"/>
              <a:gd name="connsiteX28-7647" fmla="*/ 221672 w 2484236"/>
              <a:gd name="connsiteY28-7648" fmla="*/ 2540635 h 4927860"/>
              <a:gd name="connsiteX29-7649" fmla="*/ 332509 w 2484236"/>
              <a:gd name="connsiteY29-7650" fmla="*/ 2637617 h 4927860"/>
              <a:gd name="connsiteX30-7651" fmla="*/ 1066800 w 2484236"/>
              <a:gd name="connsiteY30-7652" fmla="*/ 2720744 h 4927860"/>
              <a:gd name="connsiteX31-7653" fmla="*/ 1108363 w 2484236"/>
              <a:gd name="connsiteY31-7654" fmla="*/ 2415944 h 4927860"/>
              <a:gd name="connsiteX32-7655" fmla="*/ 1177636 w 2484236"/>
              <a:gd name="connsiteY32-7656" fmla="*/ 2208126 h 4927860"/>
              <a:gd name="connsiteX33-7657" fmla="*/ 1177636 w 2484236"/>
              <a:gd name="connsiteY33-7658" fmla="*/ 2194271 h 4927860"/>
              <a:gd name="connsiteX34-7659" fmla="*/ 498765 w 2484236"/>
              <a:gd name="connsiteY34-7660" fmla="*/ 1820198 h 4927860"/>
              <a:gd name="connsiteX35-7661" fmla="*/ 775854 w 2484236"/>
              <a:gd name="connsiteY35-7662" fmla="*/ 1986453 h 4927860"/>
              <a:gd name="connsiteX36-7663" fmla="*/ 886691 w 2484236"/>
              <a:gd name="connsiteY36-7664" fmla="*/ 2055726 h 4927860"/>
              <a:gd name="connsiteX37-7665" fmla="*/ 1191491 w 2484236"/>
              <a:gd name="connsiteY37-7666" fmla="*/ 2152707 h 4927860"/>
              <a:gd name="connsiteX38-7667" fmla="*/ 1773381 w 2484236"/>
              <a:gd name="connsiteY38-7668" fmla="*/ 2124998 h 4927860"/>
              <a:gd name="connsiteX39-7669" fmla="*/ 2202874 w 2484236"/>
              <a:gd name="connsiteY39-7670" fmla="*/ 1972598 h 4927860"/>
              <a:gd name="connsiteX40-7671" fmla="*/ 2479967 w 2484236"/>
              <a:gd name="connsiteY40-7672" fmla="*/ 1737071 h 4927860"/>
              <a:gd name="connsiteX41-7673" fmla="*/ 2313710 w 2484236"/>
              <a:gd name="connsiteY41-7674" fmla="*/ 1543107 h 4927860"/>
              <a:gd name="connsiteX42-7675" fmla="*/ 1995056 w 2484236"/>
              <a:gd name="connsiteY42-7676" fmla="*/ 1764779 h 4927860"/>
              <a:gd name="connsiteX43-7677" fmla="*/ 1219202 w 2484236"/>
              <a:gd name="connsiteY43-7678" fmla="*/ 1764780 h 4927860"/>
              <a:gd name="connsiteX44-7679" fmla="*/ 900548 w 2484236"/>
              <a:gd name="connsiteY44-7680" fmla="*/ 1515398 h 4927860"/>
              <a:gd name="connsiteX45-7681" fmla="*/ 858984 w 2484236"/>
              <a:gd name="connsiteY45-7682" fmla="*/ 1113616 h 4927860"/>
              <a:gd name="connsiteX46-7683" fmla="*/ 775857 w 2484236"/>
              <a:gd name="connsiteY46-7684" fmla="*/ 933507 h 4927860"/>
              <a:gd name="connsiteX47-7685" fmla="*/ 595748 w 2484236"/>
              <a:gd name="connsiteY47-7686" fmla="*/ 600998 h 4927860"/>
              <a:gd name="connsiteX48-7687" fmla="*/ 651166 w 2484236"/>
              <a:gd name="connsiteY48-7688" fmla="*/ 545580 h 4927860"/>
              <a:gd name="connsiteX49-7689" fmla="*/ 831275 w 2484236"/>
              <a:gd name="connsiteY49-7690" fmla="*/ 407035 h 4927860"/>
              <a:gd name="connsiteX50-7691" fmla="*/ 1094512 w 2484236"/>
              <a:gd name="connsiteY50-7692" fmla="*/ 116090 h 4927860"/>
              <a:gd name="connsiteX51-7693" fmla="*/ 762002 w 2484236"/>
              <a:gd name="connsiteY51-7694" fmla="*/ 5252 h 4927860"/>
              <a:gd name="connsiteX52-7695" fmla="*/ 235530 w 2484236"/>
              <a:gd name="connsiteY52-7696" fmla="*/ 268490 h 4927860"/>
              <a:gd name="connsiteX53-7697" fmla="*/ 138545 w 2484236"/>
              <a:gd name="connsiteY53-7698" fmla="*/ 947362 h 4927860"/>
              <a:gd name="connsiteX54-7699" fmla="*/ 27709 w 2484236"/>
              <a:gd name="connsiteY54-7700" fmla="*/ 1501544 h 4927860"/>
              <a:gd name="connsiteX55-7701" fmla="*/ 263236 w 2484236"/>
              <a:gd name="connsiteY55-7702" fmla="*/ 1750926 h 4927860"/>
              <a:gd name="connsiteX56-7703" fmla="*/ 318654 w 2484236"/>
              <a:gd name="connsiteY56-7704" fmla="*/ 1529253 h 4927860"/>
              <a:gd name="connsiteX57-7705" fmla="*/ 471054 w 2484236"/>
              <a:gd name="connsiteY57-7706" fmla="*/ 1210598 h 4927860"/>
              <a:gd name="connsiteX58-7707" fmla="*/ 526472 w 2484236"/>
              <a:gd name="connsiteY58-7708" fmla="*/ 850380 h 4927860"/>
              <a:gd name="connsiteX59-7709" fmla="*/ 512618 w 2484236"/>
              <a:gd name="connsiteY59-7710" fmla="*/ 1030489 h 4927860"/>
              <a:gd name="connsiteX60-7711" fmla="*/ 609600 w 2484236"/>
              <a:gd name="connsiteY60-7712" fmla="*/ 1252162 h 4927860"/>
              <a:gd name="connsiteX61-7713" fmla="*/ 651163 w 2484236"/>
              <a:gd name="connsiteY61-7714" fmla="*/ 1210598 h 4927860"/>
              <a:gd name="connsiteX62-7715" fmla="*/ 872836 w 2484236"/>
              <a:gd name="connsiteY62-7716" fmla="*/ 1390707 h 4927860"/>
              <a:gd name="connsiteX63-7717" fmla="*/ 498763 w 2484236"/>
              <a:gd name="connsiteY63-7718" fmla="*/ 1113616 h 4927860"/>
              <a:gd name="connsiteX64-7719" fmla="*/ 332509 w 2484236"/>
              <a:gd name="connsiteY64-7720" fmla="*/ 1570817 h 4927860"/>
              <a:gd name="connsiteX65-7721" fmla="*/ 249381 w 2484236"/>
              <a:gd name="connsiteY65-7722" fmla="*/ 2083435 h 4927860"/>
              <a:gd name="connsiteX66-7723" fmla="*/ 193963 w 2484236"/>
              <a:gd name="connsiteY66-7724" fmla="*/ 2443653 h 4927860"/>
              <a:gd name="connsiteX67-7725" fmla="*/ 207820 w 2484236"/>
              <a:gd name="connsiteY67-7726" fmla="*/ 2526781 h 4927860"/>
              <a:gd name="connsiteX68-7727" fmla="*/ 55418 w 2484236"/>
              <a:gd name="connsiteY68-7728" fmla="*/ 2997835 h 4927860"/>
              <a:gd name="connsiteX69-7729" fmla="*/ 0 w 2484236"/>
              <a:gd name="connsiteY69-7730" fmla="*/ 3939944 h 4927860"/>
              <a:gd name="connsiteX70-7731" fmla="*/ 457199 w 2484236"/>
              <a:gd name="connsiteY70-7732" fmla="*/ 4314017 h 4927860"/>
              <a:gd name="connsiteX71-7733" fmla="*/ 401781 w 2484236"/>
              <a:gd name="connsiteY71-7734" fmla="*/ 4757362 h 4927860"/>
              <a:gd name="connsiteX72-7735" fmla="*/ 471054 w 2484236"/>
              <a:gd name="connsiteY72-7736" fmla="*/ 4909762 h 4927860"/>
              <a:gd name="connsiteX73" fmla="*/ 2244438 w 2484236"/>
              <a:gd name="connsiteY73" fmla="*/ 4812780 h 4927860"/>
              <a:gd name="connsiteX0-7737" fmla="*/ 2064330 w 2484236"/>
              <a:gd name="connsiteY0-7738" fmla="*/ 1653944 h 4927860"/>
              <a:gd name="connsiteX1-7739" fmla="*/ 1911930 w 2484236"/>
              <a:gd name="connsiteY1-7740" fmla="*/ 1695508 h 4927860"/>
              <a:gd name="connsiteX2-7741" fmla="*/ 1828802 w 2484236"/>
              <a:gd name="connsiteY2-7742" fmla="*/ 1723217 h 4927860"/>
              <a:gd name="connsiteX3-7743" fmla="*/ 1468584 w 2484236"/>
              <a:gd name="connsiteY3-7744" fmla="*/ 1709362 h 4927860"/>
              <a:gd name="connsiteX4-7745" fmla="*/ 1288475 w 2484236"/>
              <a:gd name="connsiteY4-7746" fmla="*/ 1681653 h 4927860"/>
              <a:gd name="connsiteX5-7747" fmla="*/ 1246911 w 2484236"/>
              <a:gd name="connsiteY5-7748" fmla="*/ 1653944 h 4927860"/>
              <a:gd name="connsiteX6-7749" fmla="*/ 872839 w 2484236"/>
              <a:gd name="connsiteY6-7750" fmla="*/ 1099762 h 4927860"/>
              <a:gd name="connsiteX7-7751" fmla="*/ 1205348 w 2484236"/>
              <a:gd name="connsiteY7-7752" fmla="*/ 891944 h 4927860"/>
              <a:gd name="connsiteX8-7753" fmla="*/ 1066802 w 2484236"/>
              <a:gd name="connsiteY8-7754" fmla="*/ 794962 h 4927860"/>
              <a:gd name="connsiteX9-7755" fmla="*/ 1205348 w 2484236"/>
              <a:gd name="connsiteY9-7756" fmla="*/ 725690 h 4927860"/>
              <a:gd name="connsiteX10-7757" fmla="*/ 1246910 w 2484236"/>
              <a:gd name="connsiteY10-7758" fmla="*/ 573289 h 4927860"/>
              <a:gd name="connsiteX11-7759" fmla="*/ 1094511 w 2484236"/>
              <a:gd name="connsiteY11-7760" fmla="*/ 157653 h 4927860"/>
              <a:gd name="connsiteX12-7761" fmla="*/ 762002 w 2484236"/>
              <a:gd name="connsiteY12-7762" fmla="*/ 490162 h 4927860"/>
              <a:gd name="connsiteX13-7763" fmla="*/ 595748 w 2484236"/>
              <a:gd name="connsiteY13-7764" fmla="*/ 573289 h 4927860"/>
              <a:gd name="connsiteX14-7765" fmla="*/ 734293 w 2484236"/>
              <a:gd name="connsiteY14-7766" fmla="*/ 850380 h 4927860"/>
              <a:gd name="connsiteX15-7767" fmla="*/ 858984 w 2484236"/>
              <a:gd name="connsiteY15-7768" fmla="*/ 1210598 h 4927860"/>
              <a:gd name="connsiteX16-7769" fmla="*/ 942111 w 2484236"/>
              <a:gd name="connsiteY16-7770" fmla="*/ 1529252 h 4927860"/>
              <a:gd name="connsiteX17-7771" fmla="*/ 1399310 w 2484236"/>
              <a:gd name="connsiteY17-7772" fmla="*/ 1834052 h 4927860"/>
              <a:gd name="connsiteX18-7773" fmla="*/ 1524001 w 2484236"/>
              <a:gd name="connsiteY18-7774" fmla="*/ 1792489 h 4927860"/>
              <a:gd name="connsiteX19-7775" fmla="*/ 2064329 w 2484236"/>
              <a:gd name="connsiteY19-7776" fmla="*/ 1764780 h 4927860"/>
              <a:gd name="connsiteX20-7777" fmla="*/ 2092038 w 2484236"/>
              <a:gd name="connsiteY20-7778" fmla="*/ 2028016 h 4927860"/>
              <a:gd name="connsiteX21-7779" fmla="*/ 1607127 w 2484236"/>
              <a:gd name="connsiteY21-7780" fmla="*/ 2166562 h 4927860"/>
              <a:gd name="connsiteX22-7781" fmla="*/ 1316181 w 2484236"/>
              <a:gd name="connsiteY22-7782" fmla="*/ 2124998 h 4927860"/>
              <a:gd name="connsiteX23-7783" fmla="*/ 1260763 w 2484236"/>
              <a:gd name="connsiteY23-7784" fmla="*/ 2152707 h 4927860"/>
              <a:gd name="connsiteX24-7785" fmla="*/ 1108363 w 2484236"/>
              <a:gd name="connsiteY24-7786" fmla="*/ 2360526 h 4927860"/>
              <a:gd name="connsiteX25-7787" fmla="*/ 1080654 w 2484236"/>
              <a:gd name="connsiteY25-7788" fmla="*/ 2651471 h 4927860"/>
              <a:gd name="connsiteX26-7789" fmla="*/ 1052945 w 2484236"/>
              <a:gd name="connsiteY26-7790" fmla="*/ 2762307 h 4927860"/>
              <a:gd name="connsiteX27-7791" fmla="*/ 443345 w 2484236"/>
              <a:gd name="connsiteY27-7792" fmla="*/ 2665326 h 4927860"/>
              <a:gd name="connsiteX28-7793" fmla="*/ 221672 w 2484236"/>
              <a:gd name="connsiteY28-7794" fmla="*/ 2540635 h 4927860"/>
              <a:gd name="connsiteX29-7795" fmla="*/ 332509 w 2484236"/>
              <a:gd name="connsiteY29-7796" fmla="*/ 2637617 h 4927860"/>
              <a:gd name="connsiteX30-7797" fmla="*/ 1066800 w 2484236"/>
              <a:gd name="connsiteY30-7798" fmla="*/ 2720744 h 4927860"/>
              <a:gd name="connsiteX31-7799" fmla="*/ 1108363 w 2484236"/>
              <a:gd name="connsiteY31-7800" fmla="*/ 2415944 h 4927860"/>
              <a:gd name="connsiteX32-7801" fmla="*/ 1177636 w 2484236"/>
              <a:gd name="connsiteY32-7802" fmla="*/ 2208126 h 4927860"/>
              <a:gd name="connsiteX33-7803" fmla="*/ 1177636 w 2484236"/>
              <a:gd name="connsiteY33-7804" fmla="*/ 2194271 h 4927860"/>
              <a:gd name="connsiteX34-7805" fmla="*/ 498765 w 2484236"/>
              <a:gd name="connsiteY34-7806" fmla="*/ 1820198 h 4927860"/>
              <a:gd name="connsiteX35-7807" fmla="*/ 775854 w 2484236"/>
              <a:gd name="connsiteY35-7808" fmla="*/ 1986453 h 4927860"/>
              <a:gd name="connsiteX36-7809" fmla="*/ 886691 w 2484236"/>
              <a:gd name="connsiteY36-7810" fmla="*/ 2055726 h 4927860"/>
              <a:gd name="connsiteX37-7811" fmla="*/ 1191491 w 2484236"/>
              <a:gd name="connsiteY37-7812" fmla="*/ 2152707 h 4927860"/>
              <a:gd name="connsiteX38-7813" fmla="*/ 1773381 w 2484236"/>
              <a:gd name="connsiteY38-7814" fmla="*/ 2124998 h 4927860"/>
              <a:gd name="connsiteX39-7815" fmla="*/ 2202874 w 2484236"/>
              <a:gd name="connsiteY39-7816" fmla="*/ 1972598 h 4927860"/>
              <a:gd name="connsiteX40-7817" fmla="*/ 2479967 w 2484236"/>
              <a:gd name="connsiteY40-7818" fmla="*/ 1737071 h 4927860"/>
              <a:gd name="connsiteX41-7819" fmla="*/ 2313710 w 2484236"/>
              <a:gd name="connsiteY41-7820" fmla="*/ 1543107 h 4927860"/>
              <a:gd name="connsiteX42-7821" fmla="*/ 1995056 w 2484236"/>
              <a:gd name="connsiteY42-7822" fmla="*/ 1764779 h 4927860"/>
              <a:gd name="connsiteX43-7823" fmla="*/ 1219202 w 2484236"/>
              <a:gd name="connsiteY43-7824" fmla="*/ 1764780 h 4927860"/>
              <a:gd name="connsiteX44-7825" fmla="*/ 900548 w 2484236"/>
              <a:gd name="connsiteY44-7826" fmla="*/ 1515398 h 4927860"/>
              <a:gd name="connsiteX45-7827" fmla="*/ 858984 w 2484236"/>
              <a:gd name="connsiteY45-7828" fmla="*/ 1113616 h 4927860"/>
              <a:gd name="connsiteX46-7829" fmla="*/ 775857 w 2484236"/>
              <a:gd name="connsiteY46-7830" fmla="*/ 933507 h 4927860"/>
              <a:gd name="connsiteX47-7831" fmla="*/ 595748 w 2484236"/>
              <a:gd name="connsiteY47-7832" fmla="*/ 600998 h 4927860"/>
              <a:gd name="connsiteX48-7833" fmla="*/ 651166 w 2484236"/>
              <a:gd name="connsiteY48-7834" fmla="*/ 545580 h 4927860"/>
              <a:gd name="connsiteX49-7835" fmla="*/ 831275 w 2484236"/>
              <a:gd name="connsiteY49-7836" fmla="*/ 407035 h 4927860"/>
              <a:gd name="connsiteX50-7837" fmla="*/ 1094512 w 2484236"/>
              <a:gd name="connsiteY50-7838" fmla="*/ 116090 h 4927860"/>
              <a:gd name="connsiteX51-7839" fmla="*/ 762002 w 2484236"/>
              <a:gd name="connsiteY51-7840" fmla="*/ 5252 h 4927860"/>
              <a:gd name="connsiteX52-7841" fmla="*/ 235530 w 2484236"/>
              <a:gd name="connsiteY52-7842" fmla="*/ 268490 h 4927860"/>
              <a:gd name="connsiteX53-7843" fmla="*/ 138545 w 2484236"/>
              <a:gd name="connsiteY53-7844" fmla="*/ 947362 h 4927860"/>
              <a:gd name="connsiteX54-7845" fmla="*/ 27709 w 2484236"/>
              <a:gd name="connsiteY54-7846" fmla="*/ 1501544 h 4927860"/>
              <a:gd name="connsiteX55-7847" fmla="*/ 263236 w 2484236"/>
              <a:gd name="connsiteY55-7848" fmla="*/ 1750926 h 4927860"/>
              <a:gd name="connsiteX56-7849" fmla="*/ 318654 w 2484236"/>
              <a:gd name="connsiteY56-7850" fmla="*/ 1529253 h 4927860"/>
              <a:gd name="connsiteX57-7851" fmla="*/ 471054 w 2484236"/>
              <a:gd name="connsiteY57-7852" fmla="*/ 1210598 h 4927860"/>
              <a:gd name="connsiteX58-7853" fmla="*/ 526472 w 2484236"/>
              <a:gd name="connsiteY58-7854" fmla="*/ 850380 h 4927860"/>
              <a:gd name="connsiteX59-7855" fmla="*/ 512618 w 2484236"/>
              <a:gd name="connsiteY59-7856" fmla="*/ 1030489 h 4927860"/>
              <a:gd name="connsiteX60-7857" fmla="*/ 609600 w 2484236"/>
              <a:gd name="connsiteY60-7858" fmla="*/ 1252162 h 4927860"/>
              <a:gd name="connsiteX61-7859" fmla="*/ 651163 w 2484236"/>
              <a:gd name="connsiteY61-7860" fmla="*/ 1210598 h 4927860"/>
              <a:gd name="connsiteX62-7861" fmla="*/ 872836 w 2484236"/>
              <a:gd name="connsiteY62-7862" fmla="*/ 1390707 h 4927860"/>
              <a:gd name="connsiteX63-7863" fmla="*/ 498763 w 2484236"/>
              <a:gd name="connsiteY63-7864" fmla="*/ 1113616 h 4927860"/>
              <a:gd name="connsiteX64-7865" fmla="*/ 332509 w 2484236"/>
              <a:gd name="connsiteY64-7866" fmla="*/ 1570817 h 4927860"/>
              <a:gd name="connsiteX65-7867" fmla="*/ 249381 w 2484236"/>
              <a:gd name="connsiteY65-7868" fmla="*/ 2083435 h 4927860"/>
              <a:gd name="connsiteX66-7869" fmla="*/ 193963 w 2484236"/>
              <a:gd name="connsiteY66-7870" fmla="*/ 2443653 h 4927860"/>
              <a:gd name="connsiteX67-7871" fmla="*/ 207820 w 2484236"/>
              <a:gd name="connsiteY67-7872" fmla="*/ 2526781 h 4927860"/>
              <a:gd name="connsiteX68-7873" fmla="*/ 55418 w 2484236"/>
              <a:gd name="connsiteY68-7874" fmla="*/ 2997835 h 4927860"/>
              <a:gd name="connsiteX69-7875" fmla="*/ 0 w 2484236"/>
              <a:gd name="connsiteY69-7876" fmla="*/ 3939944 h 4927860"/>
              <a:gd name="connsiteX70-7877" fmla="*/ 457199 w 2484236"/>
              <a:gd name="connsiteY70-7878" fmla="*/ 4314017 h 4927860"/>
              <a:gd name="connsiteX71-7879" fmla="*/ 401781 w 2484236"/>
              <a:gd name="connsiteY71-7880" fmla="*/ 4480271 h 4927860"/>
              <a:gd name="connsiteX72-7881" fmla="*/ 401781 w 2484236"/>
              <a:gd name="connsiteY72-7882" fmla="*/ 4757362 h 4927860"/>
              <a:gd name="connsiteX73-7883" fmla="*/ 471054 w 2484236"/>
              <a:gd name="connsiteY73-7884" fmla="*/ 4909762 h 4927860"/>
              <a:gd name="connsiteX74" fmla="*/ 2244438 w 2484236"/>
              <a:gd name="connsiteY74" fmla="*/ 4812780 h 4927860"/>
              <a:gd name="connsiteX0-7885" fmla="*/ 2064330 w 2484236"/>
              <a:gd name="connsiteY0-7886" fmla="*/ 1653944 h 4957915"/>
              <a:gd name="connsiteX1-7887" fmla="*/ 1911930 w 2484236"/>
              <a:gd name="connsiteY1-7888" fmla="*/ 1695508 h 4957915"/>
              <a:gd name="connsiteX2-7889" fmla="*/ 1828802 w 2484236"/>
              <a:gd name="connsiteY2-7890" fmla="*/ 1723217 h 4957915"/>
              <a:gd name="connsiteX3-7891" fmla="*/ 1468584 w 2484236"/>
              <a:gd name="connsiteY3-7892" fmla="*/ 1709362 h 4957915"/>
              <a:gd name="connsiteX4-7893" fmla="*/ 1288475 w 2484236"/>
              <a:gd name="connsiteY4-7894" fmla="*/ 1681653 h 4957915"/>
              <a:gd name="connsiteX5-7895" fmla="*/ 1246911 w 2484236"/>
              <a:gd name="connsiteY5-7896" fmla="*/ 1653944 h 4957915"/>
              <a:gd name="connsiteX6-7897" fmla="*/ 872839 w 2484236"/>
              <a:gd name="connsiteY6-7898" fmla="*/ 1099762 h 4957915"/>
              <a:gd name="connsiteX7-7899" fmla="*/ 1205348 w 2484236"/>
              <a:gd name="connsiteY7-7900" fmla="*/ 891944 h 4957915"/>
              <a:gd name="connsiteX8-7901" fmla="*/ 1066802 w 2484236"/>
              <a:gd name="connsiteY8-7902" fmla="*/ 794962 h 4957915"/>
              <a:gd name="connsiteX9-7903" fmla="*/ 1205348 w 2484236"/>
              <a:gd name="connsiteY9-7904" fmla="*/ 725690 h 4957915"/>
              <a:gd name="connsiteX10-7905" fmla="*/ 1246910 w 2484236"/>
              <a:gd name="connsiteY10-7906" fmla="*/ 573289 h 4957915"/>
              <a:gd name="connsiteX11-7907" fmla="*/ 1094511 w 2484236"/>
              <a:gd name="connsiteY11-7908" fmla="*/ 157653 h 4957915"/>
              <a:gd name="connsiteX12-7909" fmla="*/ 762002 w 2484236"/>
              <a:gd name="connsiteY12-7910" fmla="*/ 490162 h 4957915"/>
              <a:gd name="connsiteX13-7911" fmla="*/ 595748 w 2484236"/>
              <a:gd name="connsiteY13-7912" fmla="*/ 573289 h 4957915"/>
              <a:gd name="connsiteX14-7913" fmla="*/ 734293 w 2484236"/>
              <a:gd name="connsiteY14-7914" fmla="*/ 850380 h 4957915"/>
              <a:gd name="connsiteX15-7915" fmla="*/ 858984 w 2484236"/>
              <a:gd name="connsiteY15-7916" fmla="*/ 1210598 h 4957915"/>
              <a:gd name="connsiteX16-7917" fmla="*/ 942111 w 2484236"/>
              <a:gd name="connsiteY16-7918" fmla="*/ 1529252 h 4957915"/>
              <a:gd name="connsiteX17-7919" fmla="*/ 1399310 w 2484236"/>
              <a:gd name="connsiteY17-7920" fmla="*/ 1834052 h 4957915"/>
              <a:gd name="connsiteX18-7921" fmla="*/ 1524001 w 2484236"/>
              <a:gd name="connsiteY18-7922" fmla="*/ 1792489 h 4957915"/>
              <a:gd name="connsiteX19-7923" fmla="*/ 2064329 w 2484236"/>
              <a:gd name="connsiteY19-7924" fmla="*/ 1764780 h 4957915"/>
              <a:gd name="connsiteX20-7925" fmla="*/ 2092038 w 2484236"/>
              <a:gd name="connsiteY20-7926" fmla="*/ 2028016 h 4957915"/>
              <a:gd name="connsiteX21-7927" fmla="*/ 1607127 w 2484236"/>
              <a:gd name="connsiteY21-7928" fmla="*/ 2166562 h 4957915"/>
              <a:gd name="connsiteX22-7929" fmla="*/ 1316181 w 2484236"/>
              <a:gd name="connsiteY22-7930" fmla="*/ 2124998 h 4957915"/>
              <a:gd name="connsiteX23-7931" fmla="*/ 1260763 w 2484236"/>
              <a:gd name="connsiteY23-7932" fmla="*/ 2152707 h 4957915"/>
              <a:gd name="connsiteX24-7933" fmla="*/ 1108363 w 2484236"/>
              <a:gd name="connsiteY24-7934" fmla="*/ 2360526 h 4957915"/>
              <a:gd name="connsiteX25-7935" fmla="*/ 1080654 w 2484236"/>
              <a:gd name="connsiteY25-7936" fmla="*/ 2651471 h 4957915"/>
              <a:gd name="connsiteX26-7937" fmla="*/ 1052945 w 2484236"/>
              <a:gd name="connsiteY26-7938" fmla="*/ 2762307 h 4957915"/>
              <a:gd name="connsiteX27-7939" fmla="*/ 443345 w 2484236"/>
              <a:gd name="connsiteY27-7940" fmla="*/ 2665326 h 4957915"/>
              <a:gd name="connsiteX28-7941" fmla="*/ 221672 w 2484236"/>
              <a:gd name="connsiteY28-7942" fmla="*/ 2540635 h 4957915"/>
              <a:gd name="connsiteX29-7943" fmla="*/ 332509 w 2484236"/>
              <a:gd name="connsiteY29-7944" fmla="*/ 2637617 h 4957915"/>
              <a:gd name="connsiteX30-7945" fmla="*/ 1066800 w 2484236"/>
              <a:gd name="connsiteY30-7946" fmla="*/ 2720744 h 4957915"/>
              <a:gd name="connsiteX31-7947" fmla="*/ 1108363 w 2484236"/>
              <a:gd name="connsiteY31-7948" fmla="*/ 2415944 h 4957915"/>
              <a:gd name="connsiteX32-7949" fmla="*/ 1177636 w 2484236"/>
              <a:gd name="connsiteY32-7950" fmla="*/ 2208126 h 4957915"/>
              <a:gd name="connsiteX33-7951" fmla="*/ 1177636 w 2484236"/>
              <a:gd name="connsiteY33-7952" fmla="*/ 2194271 h 4957915"/>
              <a:gd name="connsiteX34-7953" fmla="*/ 498765 w 2484236"/>
              <a:gd name="connsiteY34-7954" fmla="*/ 1820198 h 4957915"/>
              <a:gd name="connsiteX35-7955" fmla="*/ 775854 w 2484236"/>
              <a:gd name="connsiteY35-7956" fmla="*/ 1986453 h 4957915"/>
              <a:gd name="connsiteX36-7957" fmla="*/ 886691 w 2484236"/>
              <a:gd name="connsiteY36-7958" fmla="*/ 2055726 h 4957915"/>
              <a:gd name="connsiteX37-7959" fmla="*/ 1191491 w 2484236"/>
              <a:gd name="connsiteY37-7960" fmla="*/ 2152707 h 4957915"/>
              <a:gd name="connsiteX38-7961" fmla="*/ 1773381 w 2484236"/>
              <a:gd name="connsiteY38-7962" fmla="*/ 2124998 h 4957915"/>
              <a:gd name="connsiteX39-7963" fmla="*/ 2202874 w 2484236"/>
              <a:gd name="connsiteY39-7964" fmla="*/ 1972598 h 4957915"/>
              <a:gd name="connsiteX40-7965" fmla="*/ 2479967 w 2484236"/>
              <a:gd name="connsiteY40-7966" fmla="*/ 1737071 h 4957915"/>
              <a:gd name="connsiteX41-7967" fmla="*/ 2313710 w 2484236"/>
              <a:gd name="connsiteY41-7968" fmla="*/ 1543107 h 4957915"/>
              <a:gd name="connsiteX42-7969" fmla="*/ 1995056 w 2484236"/>
              <a:gd name="connsiteY42-7970" fmla="*/ 1764779 h 4957915"/>
              <a:gd name="connsiteX43-7971" fmla="*/ 1219202 w 2484236"/>
              <a:gd name="connsiteY43-7972" fmla="*/ 1764780 h 4957915"/>
              <a:gd name="connsiteX44-7973" fmla="*/ 900548 w 2484236"/>
              <a:gd name="connsiteY44-7974" fmla="*/ 1515398 h 4957915"/>
              <a:gd name="connsiteX45-7975" fmla="*/ 858984 w 2484236"/>
              <a:gd name="connsiteY45-7976" fmla="*/ 1113616 h 4957915"/>
              <a:gd name="connsiteX46-7977" fmla="*/ 775857 w 2484236"/>
              <a:gd name="connsiteY46-7978" fmla="*/ 933507 h 4957915"/>
              <a:gd name="connsiteX47-7979" fmla="*/ 595748 w 2484236"/>
              <a:gd name="connsiteY47-7980" fmla="*/ 600998 h 4957915"/>
              <a:gd name="connsiteX48-7981" fmla="*/ 651166 w 2484236"/>
              <a:gd name="connsiteY48-7982" fmla="*/ 545580 h 4957915"/>
              <a:gd name="connsiteX49-7983" fmla="*/ 831275 w 2484236"/>
              <a:gd name="connsiteY49-7984" fmla="*/ 407035 h 4957915"/>
              <a:gd name="connsiteX50-7985" fmla="*/ 1094512 w 2484236"/>
              <a:gd name="connsiteY50-7986" fmla="*/ 116090 h 4957915"/>
              <a:gd name="connsiteX51-7987" fmla="*/ 762002 w 2484236"/>
              <a:gd name="connsiteY51-7988" fmla="*/ 5252 h 4957915"/>
              <a:gd name="connsiteX52-7989" fmla="*/ 235530 w 2484236"/>
              <a:gd name="connsiteY52-7990" fmla="*/ 268490 h 4957915"/>
              <a:gd name="connsiteX53-7991" fmla="*/ 138545 w 2484236"/>
              <a:gd name="connsiteY53-7992" fmla="*/ 947362 h 4957915"/>
              <a:gd name="connsiteX54-7993" fmla="*/ 27709 w 2484236"/>
              <a:gd name="connsiteY54-7994" fmla="*/ 1501544 h 4957915"/>
              <a:gd name="connsiteX55-7995" fmla="*/ 263236 w 2484236"/>
              <a:gd name="connsiteY55-7996" fmla="*/ 1750926 h 4957915"/>
              <a:gd name="connsiteX56-7997" fmla="*/ 318654 w 2484236"/>
              <a:gd name="connsiteY56-7998" fmla="*/ 1529253 h 4957915"/>
              <a:gd name="connsiteX57-7999" fmla="*/ 471054 w 2484236"/>
              <a:gd name="connsiteY57-8000" fmla="*/ 1210598 h 4957915"/>
              <a:gd name="connsiteX58-8001" fmla="*/ 526472 w 2484236"/>
              <a:gd name="connsiteY58-8002" fmla="*/ 850380 h 4957915"/>
              <a:gd name="connsiteX59-8003" fmla="*/ 512618 w 2484236"/>
              <a:gd name="connsiteY59-8004" fmla="*/ 1030489 h 4957915"/>
              <a:gd name="connsiteX60-8005" fmla="*/ 609600 w 2484236"/>
              <a:gd name="connsiteY60-8006" fmla="*/ 1252162 h 4957915"/>
              <a:gd name="connsiteX61-8007" fmla="*/ 651163 w 2484236"/>
              <a:gd name="connsiteY61-8008" fmla="*/ 1210598 h 4957915"/>
              <a:gd name="connsiteX62-8009" fmla="*/ 872836 w 2484236"/>
              <a:gd name="connsiteY62-8010" fmla="*/ 1390707 h 4957915"/>
              <a:gd name="connsiteX63-8011" fmla="*/ 498763 w 2484236"/>
              <a:gd name="connsiteY63-8012" fmla="*/ 1113616 h 4957915"/>
              <a:gd name="connsiteX64-8013" fmla="*/ 332509 w 2484236"/>
              <a:gd name="connsiteY64-8014" fmla="*/ 1570817 h 4957915"/>
              <a:gd name="connsiteX65-8015" fmla="*/ 249381 w 2484236"/>
              <a:gd name="connsiteY65-8016" fmla="*/ 2083435 h 4957915"/>
              <a:gd name="connsiteX66-8017" fmla="*/ 193963 w 2484236"/>
              <a:gd name="connsiteY66-8018" fmla="*/ 2443653 h 4957915"/>
              <a:gd name="connsiteX67-8019" fmla="*/ 207820 w 2484236"/>
              <a:gd name="connsiteY67-8020" fmla="*/ 2526781 h 4957915"/>
              <a:gd name="connsiteX68-8021" fmla="*/ 55418 w 2484236"/>
              <a:gd name="connsiteY68-8022" fmla="*/ 2997835 h 4957915"/>
              <a:gd name="connsiteX69-8023" fmla="*/ 0 w 2484236"/>
              <a:gd name="connsiteY69-8024" fmla="*/ 3939944 h 4957915"/>
              <a:gd name="connsiteX70-8025" fmla="*/ 457199 w 2484236"/>
              <a:gd name="connsiteY70-8026" fmla="*/ 4314017 h 4957915"/>
              <a:gd name="connsiteX71-8027" fmla="*/ 401781 w 2484236"/>
              <a:gd name="connsiteY71-8028" fmla="*/ 4480271 h 4957915"/>
              <a:gd name="connsiteX72-8029" fmla="*/ 401781 w 2484236"/>
              <a:gd name="connsiteY72-8030" fmla="*/ 4757362 h 4957915"/>
              <a:gd name="connsiteX73-8031" fmla="*/ 526472 w 2484236"/>
              <a:gd name="connsiteY73-8032" fmla="*/ 4951326 h 4957915"/>
              <a:gd name="connsiteX74-8033" fmla="*/ 471054 w 2484236"/>
              <a:gd name="connsiteY74-8034" fmla="*/ 4909762 h 4957915"/>
              <a:gd name="connsiteX75" fmla="*/ 2244438 w 2484236"/>
              <a:gd name="connsiteY75" fmla="*/ 4812780 h 4957915"/>
              <a:gd name="connsiteX0-8035" fmla="*/ 2064330 w 2484236"/>
              <a:gd name="connsiteY0-8036" fmla="*/ 1653944 h 4957554"/>
              <a:gd name="connsiteX1-8037" fmla="*/ 1911930 w 2484236"/>
              <a:gd name="connsiteY1-8038" fmla="*/ 1695508 h 4957554"/>
              <a:gd name="connsiteX2-8039" fmla="*/ 1828802 w 2484236"/>
              <a:gd name="connsiteY2-8040" fmla="*/ 1723217 h 4957554"/>
              <a:gd name="connsiteX3-8041" fmla="*/ 1468584 w 2484236"/>
              <a:gd name="connsiteY3-8042" fmla="*/ 1709362 h 4957554"/>
              <a:gd name="connsiteX4-8043" fmla="*/ 1288475 w 2484236"/>
              <a:gd name="connsiteY4-8044" fmla="*/ 1681653 h 4957554"/>
              <a:gd name="connsiteX5-8045" fmla="*/ 1246911 w 2484236"/>
              <a:gd name="connsiteY5-8046" fmla="*/ 1653944 h 4957554"/>
              <a:gd name="connsiteX6-8047" fmla="*/ 872839 w 2484236"/>
              <a:gd name="connsiteY6-8048" fmla="*/ 1099762 h 4957554"/>
              <a:gd name="connsiteX7-8049" fmla="*/ 1205348 w 2484236"/>
              <a:gd name="connsiteY7-8050" fmla="*/ 891944 h 4957554"/>
              <a:gd name="connsiteX8-8051" fmla="*/ 1066802 w 2484236"/>
              <a:gd name="connsiteY8-8052" fmla="*/ 794962 h 4957554"/>
              <a:gd name="connsiteX9-8053" fmla="*/ 1205348 w 2484236"/>
              <a:gd name="connsiteY9-8054" fmla="*/ 725690 h 4957554"/>
              <a:gd name="connsiteX10-8055" fmla="*/ 1246910 w 2484236"/>
              <a:gd name="connsiteY10-8056" fmla="*/ 573289 h 4957554"/>
              <a:gd name="connsiteX11-8057" fmla="*/ 1094511 w 2484236"/>
              <a:gd name="connsiteY11-8058" fmla="*/ 157653 h 4957554"/>
              <a:gd name="connsiteX12-8059" fmla="*/ 762002 w 2484236"/>
              <a:gd name="connsiteY12-8060" fmla="*/ 490162 h 4957554"/>
              <a:gd name="connsiteX13-8061" fmla="*/ 595748 w 2484236"/>
              <a:gd name="connsiteY13-8062" fmla="*/ 573289 h 4957554"/>
              <a:gd name="connsiteX14-8063" fmla="*/ 734293 w 2484236"/>
              <a:gd name="connsiteY14-8064" fmla="*/ 850380 h 4957554"/>
              <a:gd name="connsiteX15-8065" fmla="*/ 858984 w 2484236"/>
              <a:gd name="connsiteY15-8066" fmla="*/ 1210598 h 4957554"/>
              <a:gd name="connsiteX16-8067" fmla="*/ 942111 w 2484236"/>
              <a:gd name="connsiteY16-8068" fmla="*/ 1529252 h 4957554"/>
              <a:gd name="connsiteX17-8069" fmla="*/ 1399310 w 2484236"/>
              <a:gd name="connsiteY17-8070" fmla="*/ 1834052 h 4957554"/>
              <a:gd name="connsiteX18-8071" fmla="*/ 1524001 w 2484236"/>
              <a:gd name="connsiteY18-8072" fmla="*/ 1792489 h 4957554"/>
              <a:gd name="connsiteX19-8073" fmla="*/ 2064329 w 2484236"/>
              <a:gd name="connsiteY19-8074" fmla="*/ 1764780 h 4957554"/>
              <a:gd name="connsiteX20-8075" fmla="*/ 2092038 w 2484236"/>
              <a:gd name="connsiteY20-8076" fmla="*/ 2028016 h 4957554"/>
              <a:gd name="connsiteX21-8077" fmla="*/ 1607127 w 2484236"/>
              <a:gd name="connsiteY21-8078" fmla="*/ 2166562 h 4957554"/>
              <a:gd name="connsiteX22-8079" fmla="*/ 1316181 w 2484236"/>
              <a:gd name="connsiteY22-8080" fmla="*/ 2124998 h 4957554"/>
              <a:gd name="connsiteX23-8081" fmla="*/ 1260763 w 2484236"/>
              <a:gd name="connsiteY23-8082" fmla="*/ 2152707 h 4957554"/>
              <a:gd name="connsiteX24-8083" fmla="*/ 1108363 w 2484236"/>
              <a:gd name="connsiteY24-8084" fmla="*/ 2360526 h 4957554"/>
              <a:gd name="connsiteX25-8085" fmla="*/ 1080654 w 2484236"/>
              <a:gd name="connsiteY25-8086" fmla="*/ 2651471 h 4957554"/>
              <a:gd name="connsiteX26-8087" fmla="*/ 1052945 w 2484236"/>
              <a:gd name="connsiteY26-8088" fmla="*/ 2762307 h 4957554"/>
              <a:gd name="connsiteX27-8089" fmla="*/ 443345 w 2484236"/>
              <a:gd name="connsiteY27-8090" fmla="*/ 2665326 h 4957554"/>
              <a:gd name="connsiteX28-8091" fmla="*/ 221672 w 2484236"/>
              <a:gd name="connsiteY28-8092" fmla="*/ 2540635 h 4957554"/>
              <a:gd name="connsiteX29-8093" fmla="*/ 332509 w 2484236"/>
              <a:gd name="connsiteY29-8094" fmla="*/ 2637617 h 4957554"/>
              <a:gd name="connsiteX30-8095" fmla="*/ 1066800 w 2484236"/>
              <a:gd name="connsiteY30-8096" fmla="*/ 2720744 h 4957554"/>
              <a:gd name="connsiteX31-8097" fmla="*/ 1108363 w 2484236"/>
              <a:gd name="connsiteY31-8098" fmla="*/ 2415944 h 4957554"/>
              <a:gd name="connsiteX32-8099" fmla="*/ 1177636 w 2484236"/>
              <a:gd name="connsiteY32-8100" fmla="*/ 2208126 h 4957554"/>
              <a:gd name="connsiteX33-8101" fmla="*/ 1177636 w 2484236"/>
              <a:gd name="connsiteY33-8102" fmla="*/ 2194271 h 4957554"/>
              <a:gd name="connsiteX34-8103" fmla="*/ 498765 w 2484236"/>
              <a:gd name="connsiteY34-8104" fmla="*/ 1820198 h 4957554"/>
              <a:gd name="connsiteX35-8105" fmla="*/ 775854 w 2484236"/>
              <a:gd name="connsiteY35-8106" fmla="*/ 1986453 h 4957554"/>
              <a:gd name="connsiteX36-8107" fmla="*/ 886691 w 2484236"/>
              <a:gd name="connsiteY36-8108" fmla="*/ 2055726 h 4957554"/>
              <a:gd name="connsiteX37-8109" fmla="*/ 1191491 w 2484236"/>
              <a:gd name="connsiteY37-8110" fmla="*/ 2152707 h 4957554"/>
              <a:gd name="connsiteX38-8111" fmla="*/ 1773381 w 2484236"/>
              <a:gd name="connsiteY38-8112" fmla="*/ 2124998 h 4957554"/>
              <a:gd name="connsiteX39-8113" fmla="*/ 2202874 w 2484236"/>
              <a:gd name="connsiteY39-8114" fmla="*/ 1972598 h 4957554"/>
              <a:gd name="connsiteX40-8115" fmla="*/ 2479967 w 2484236"/>
              <a:gd name="connsiteY40-8116" fmla="*/ 1737071 h 4957554"/>
              <a:gd name="connsiteX41-8117" fmla="*/ 2313710 w 2484236"/>
              <a:gd name="connsiteY41-8118" fmla="*/ 1543107 h 4957554"/>
              <a:gd name="connsiteX42-8119" fmla="*/ 1995056 w 2484236"/>
              <a:gd name="connsiteY42-8120" fmla="*/ 1764779 h 4957554"/>
              <a:gd name="connsiteX43-8121" fmla="*/ 1219202 w 2484236"/>
              <a:gd name="connsiteY43-8122" fmla="*/ 1764780 h 4957554"/>
              <a:gd name="connsiteX44-8123" fmla="*/ 900548 w 2484236"/>
              <a:gd name="connsiteY44-8124" fmla="*/ 1515398 h 4957554"/>
              <a:gd name="connsiteX45-8125" fmla="*/ 858984 w 2484236"/>
              <a:gd name="connsiteY45-8126" fmla="*/ 1113616 h 4957554"/>
              <a:gd name="connsiteX46-8127" fmla="*/ 775857 w 2484236"/>
              <a:gd name="connsiteY46-8128" fmla="*/ 933507 h 4957554"/>
              <a:gd name="connsiteX47-8129" fmla="*/ 595748 w 2484236"/>
              <a:gd name="connsiteY47-8130" fmla="*/ 600998 h 4957554"/>
              <a:gd name="connsiteX48-8131" fmla="*/ 651166 w 2484236"/>
              <a:gd name="connsiteY48-8132" fmla="*/ 545580 h 4957554"/>
              <a:gd name="connsiteX49-8133" fmla="*/ 831275 w 2484236"/>
              <a:gd name="connsiteY49-8134" fmla="*/ 407035 h 4957554"/>
              <a:gd name="connsiteX50-8135" fmla="*/ 1094512 w 2484236"/>
              <a:gd name="connsiteY50-8136" fmla="*/ 116090 h 4957554"/>
              <a:gd name="connsiteX51-8137" fmla="*/ 762002 w 2484236"/>
              <a:gd name="connsiteY51-8138" fmla="*/ 5252 h 4957554"/>
              <a:gd name="connsiteX52-8139" fmla="*/ 235530 w 2484236"/>
              <a:gd name="connsiteY52-8140" fmla="*/ 268490 h 4957554"/>
              <a:gd name="connsiteX53-8141" fmla="*/ 138545 w 2484236"/>
              <a:gd name="connsiteY53-8142" fmla="*/ 947362 h 4957554"/>
              <a:gd name="connsiteX54-8143" fmla="*/ 27709 w 2484236"/>
              <a:gd name="connsiteY54-8144" fmla="*/ 1501544 h 4957554"/>
              <a:gd name="connsiteX55-8145" fmla="*/ 263236 w 2484236"/>
              <a:gd name="connsiteY55-8146" fmla="*/ 1750926 h 4957554"/>
              <a:gd name="connsiteX56-8147" fmla="*/ 318654 w 2484236"/>
              <a:gd name="connsiteY56-8148" fmla="*/ 1529253 h 4957554"/>
              <a:gd name="connsiteX57-8149" fmla="*/ 471054 w 2484236"/>
              <a:gd name="connsiteY57-8150" fmla="*/ 1210598 h 4957554"/>
              <a:gd name="connsiteX58-8151" fmla="*/ 526472 w 2484236"/>
              <a:gd name="connsiteY58-8152" fmla="*/ 850380 h 4957554"/>
              <a:gd name="connsiteX59-8153" fmla="*/ 512618 w 2484236"/>
              <a:gd name="connsiteY59-8154" fmla="*/ 1030489 h 4957554"/>
              <a:gd name="connsiteX60-8155" fmla="*/ 609600 w 2484236"/>
              <a:gd name="connsiteY60-8156" fmla="*/ 1252162 h 4957554"/>
              <a:gd name="connsiteX61-8157" fmla="*/ 651163 w 2484236"/>
              <a:gd name="connsiteY61-8158" fmla="*/ 1210598 h 4957554"/>
              <a:gd name="connsiteX62-8159" fmla="*/ 872836 w 2484236"/>
              <a:gd name="connsiteY62-8160" fmla="*/ 1390707 h 4957554"/>
              <a:gd name="connsiteX63-8161" fmla="*/ 498763 w 2484236"/>
              <a:gd name="connsiteY63-8162" fmla="*/ 1113616 h 4957554"/>
              <a:gd name="connsiteX64-8163" fmla="*/ 332509 w 2484236"/>
              <a:gd name="connsiteY64-8164" fmla="*/ 1570817 h 4957554"/>
              <a:gd name="connsiteX65-8165" fmla="*/ 249381 w 2484236"/>
              <a:gd name="connsiteY65-8166" fmla="*/ 2083435 h 4957554"/>
              <a:gd name="connsiteX66-8167" fmla="*/ 193963 w 2484236"/>
              <a:gd name="connsiteY66-8168" fmla="*/ 2443653 h 4957554"/>
              <a:gd name="connsiteX67-8169" fmla="*/ 207820 w 2484236"/>
              <a:gd name="connsiteY67-8170" fmla="*/ 2526781 h 4957554"/>
              <a:gd name="connsiteX68-8171" fmla="*/ 55418 w 2484236"/>
              <a:gd name="connsiteY68-8172" fmla="*/ 2997835 h 4957554"/>
              <a:gd name="connsiteX69-8173" fmla="*/ 0 w 2484236"/>
              <a:gd name="connsiteY69-8174" fmla="*/ 3939944 h 4957554"/>
              <a:gd name="connsiteX70-8175" fmla="*/ 457199 w 2484236"/>
              <a:gd name="connsiteY70-8176" fmla="*/ 4314017 h 4957554"/>
              <a:gd name="connsiteX71-8177" fmla="*/ 401781 w 2484236"/>
              <a:gd name="connsiteY71-8178" fmla="*/ 4480271 h 4957554"/>
              <a:gd name="connsiteX72-8179" fmla="*/ 401781 w 2484236"/>
              <a:gd name="connsiteY72-8180" fmla="*/ 4757362 h 4957554"/>
              <a:gd name="connsiteX73-8181" fmla="*/ 526472 w 2484236"/>
              <a:gd name="connsiteY73-8182" fmla="*/ 4951326 h 4957554"/>
              <a:gd name="connsiteX74-8183" fmla="*/ 471054 w 2484236"/>
              <a:gd name="connsiteY74-8184" fmla="*/ 4909762 h 4957554"/>
              <a:gd name="connsiteX75-8185" fmla="*/ 928254 w 2484236"/>
              <a:gd name="connsiteY75-8186" fmla="*/ 4341726 h 4957554"/>
              <a:gd name="connsiteX76" fmla="*/ 2244438 w 2484236"/>
              <a:gd name="connsiteY76" fmla="*/ 4812780 h 4957554"/>
              <a:gd name="connsiteX0-8187" fmla="*/ 2064330 w 2484236"/>
              <a:gd name="connsiteY0-8188" fmla="*/ 1653944 h 4965225"/>
              <a:gd name="connsiteX1-8189" fmla="*/ 1911930 w 2484236"/>
              <a:gd name="connsiteY1-8190" fmla="*/ 1695508 h 4965225"/>
              <a:gd name="connsiteX2-8191" fmla="*/ 1828802 w 2484236"/>
              <a:gd name="connsiteY2-8192" fmla="*/ 1723217 h 4965225"/>
              <a:gd name="connsiteX3-8193" fmla="*/ 1468584 w 2484236"/>
              <a:gd name="connsiteY3-8194" fmla="*/ 1709362 h 4965225"/>
              <a:gd name="connsiteX4-8195" fmla="*/ 1288475 w 2484236"/>
              <a:gd name="connsiteY4-8196" fmla="*/ 1681653 h 4965225"/>
              <a:gd name="connsiteX5-8197" fmla="*/ 1246911 w 2484236"/>
              <a:gd name="connsiteY5-8198" fmla="*/ 1653944 h 4965225"/>
              <a:gd name="connsiteX6-8199" fmla="*/ 872839 w 2484236"/>
              <a:gd name="connsiteY6-8200" fmla="*/ 1099762 h 4965225"/>
              <a:gd name="connsiteX7-8201" fmla="*/ 1205348 w 2484236"/>
              <a:gd name="connsiteY7-8202" fmla="*/ 891944 h 4965225"/>
              <a:gd name="connsiteX8-8203" fmla="*/ 1066802 w 2484236"/>
              <a:gd name="connsiteY8-8204" fmla="*/ 794962 h 4965225"/>
              <a:gd name="connsiteX9-8205" fmla="*/ 1205348 w 2484236"/>
              <a:gd name="connsiteY9-8206" fmla="*/ 725690 h 4965225"/>
              <a:gd name="connsiteX10-8207" fmla="*/ 1246910 w 2484236"/>
              <a:gd name="connsiteY10-8208" fmla="*/ 573289 h 4965225"/>
              <a:gd name="connsiteX11-8209" fmla="*/ 1094511 w 2484236"/>
              <a:gd name="connsiteY11-8210" fmla="*/ 157653 h 4965225"/>
              <a:gd name="connsiteX12-8211" fmla="*/ 762002 w 2484236"/>
              <a:gd name="connsiteY12-8212" fmla="*/ 490162 h 4965225"/>
              <a:gd name="connsiteX13-8213" fmla="*/ 595748 w 2484236"/>
              <a:gd name="connsiteY13-8214" fmla="*/ 573289 h 4965225"/>
              <a:gd name="connsiteX14-8215" fmla="*/ 734293 w 2484236"/>
              <a:gd name="connsiteY14-8216" fmla="*/ 850380 h 4965225"/>
              <a:gd name="connsiteX15-8217" fmla="*/ 858984 w 2484236"/>
              <a:gd name="connsiteY15-8218" fmla="*/ 1210598 h 4965225"/>
              <a:gd name="connsiteX16-8219" fmla="*/ 942111 w 2484236"/>
              <a:gd name="connsiteY16-8220" fmla="*/ 1529252 h 4965225"/>
              <a:gd name="connsiteX17-8221" fmla="*/ 1399310 w 2484236"/>
              <a:gd name="connsiteY17-8222" fmla="*/ 1834052 h 4965225"/>
              <a:gd name="connsiteX18-8223" fmla="*/ 1524001 w 2484236"/>
              <a:gd name="connsiteY18-8224" fmla="*/ 1792489 h 4965225"/>
              <a:gd name="connsiteX19-8225" fmla="*/ 2064329 w 2484236"/>
              <a:gd name="connsiteY19-8226" fmla="*/ 1764780 h 4965225"/>
              <a:gd name="connsiteX20-8227" fmla="*/ 2092038 w 2484236"/>
              <a:gd name="connsiteY20-8228" fmla="*/ 2028016 h 4965225"/>
              <a:gd name="connsiteX21-8229" fmla="*/ 1607127 w 2484236"/>
              <a:gd name="connsiteY21-8230" fmla="*/ 2166562 h 4965225"/>
              <a:gd name="connsiteX22-8231" fmla="*/ 1316181 w 2484236"/>
              <a:gd name="connsiteY22-8232" fmla="*/ 2124998 h 4965225"/>
              <a:gd name="connsiteX23-8233" fmla="*/ 1260763 w 2484236"/>
              <a:gd name="connsiteY23-8234" fmla="*/ 2152707 h 4965225"/>
              <a:gd name="connsiteX24-8235" fmla="*/ 1108363 w 2484236"/>
              <a:gd name="connsiteY24-8236" fmla="*/ 2360526 h 4965225"/>
              <a:gd name="connsiteX25-8237" fmla="*/ 1080654 w 2484236"/>
              <a:gd name="connsiteY25-8238" fmla="*/ 2651471 h 4965225"/>
              <a:gd name="connsiteX26-8239" fmla="*/ 1052945 w 2484236"/>
              <a:gd name="connsiteY26-8240" fmla="*/ 2762307 h 4965225"/>
              <a:gd name="connsiteX27-8241" fmla="*/ 443345 w 2484236"/>
              <a:gd name="connsiteY27-8242" fmla="*/ 2665326 h 4965225"/>
              <a:gd name="connsiteX28-8243" fmla="*/ 221672 w 2484236"/>
              <a:gd name="connsiteY28-8244" fmla="*/ 2540635 h 4965225"/>
              <a:gd name="connsiteX29-8245" fmla="*/ 332509 w 2484236"/>
              <a:gd name="connsiteY29-8246" fmla="*/ 2637617 h 4965225"/>
              <a:gd name="connsiteX30-8247" fmla="*/ 1066800 w 2484236"/>
              <a:gd name="connsiteY30-8248" fmla="*/ 2720744 h 4965225"/>
              <a:gd name="connsiteX31-8249" fmla="*/ 1108363 w 2484236"/>
              <a:gd name="connsiteY31-8250" fmla="*/ 2415944 h 4965225"/>
              <a:gd name="connsiteX32-8251" fmla="*/ 1177636 w 2484236"/>
              <a:gd name="connsiteY32-8252" fmla="*/ 2208126 h 4965225"/>
              <a:gd name="connsiteX33-8253" fmla="*/ 1177636 w 2484236"/>
              <a:gd name="connsiteY33-8254" fmla="*/ 2194271 h 4965225"/>
              <a:gd name="connsiteX34-8255" fmla="*/ 498765 w 2484236"/>
              <a:gd name="connsiteY34-8256" fmla="*/ 1820198 h 4965225"/>
              <a:gd name="connsiteX35-8257" fmla="*/ 775854 w 2484236"/>
              <a:gd name="connsiteY35-8258" fmla="*/ 1986453 h 4965225"/>
              <a:gd name="connsiteX36-8259" fmla="*/ 886691 w 2484236"/>
              <a:gd name="connsiteY36-8260" fmla="*/ 2055726 h 4965225"/>
              <a:gd name="connsiteX37-8261" fmla="*/ 1191491 w 2484236"/>
              <a:gd name="connsiteY37-8262" fmla="*/ 2152707 h 4965225"/>
              <a:gd name="connsiteX38-8263" fmla="*/ 1773381 w 2484236"/>
              <a:gd name="connsiteY38-8264" fmla="*/ 2124998 h 4965225"/>
              <a:gd name="connsiteX39-8265" fmla="*/ 2202874 w 2484236"/>
              <a:gd name="connsiteY39-8266" fmla="*/ 1972598 h 4965225"/>
              <a:gd name="connsiteX40-8267" fmla="*/ 2479967 w 2484236"/>
              <a:gd name="connsiteY40-8268" fmla="*/ 1737071 h 4965225"/>
              <a:gd name="connsiteX41-8269" fmla="*/ 2313710 w 2484236"/>
              <a:gd name="connsiteY41-8270" fmla="*/ 1543107 h 4965225"/>
              <a:gd name="connsiteX42-8271" fmla="*/ 1995056 w 2484236"/>
              <a:gd name="connsiteY42-8272" fmla="*/ 1764779 h 4965225"/>
              <a:gd name="connsiteX43-8273" fmla="*/ 1219202 w 2484236"/>
              <a:gd name="connsiteY43-8274" fmla="*/ 1764780 h 4965225"/>
              <a:gd name="connsiteX44-8275" fmla="*/ 900548 w 2484236"/>
              <a:gd name="connsiteY44-8276" fmla="*/ 1515398 h 4965225"/>
              <a:gd name="connsiteX45-8277" fmla="*/ 858984 w 2484236"/>
              <a:gd name="connsiteY45-8278" fmla="*/ 1113616 h 4965225"/>
              <a:gd name="connsiteX46-8279" fmla="*/ 775857 w 2484236"/>
              <a:gd name="connsiteY46-8280" fmla="*/ 933507 h 4965225"/>
              <a:gd name="connsiteX47-8281" fmla="*/ 595748 w 2484236"/>
              <a:gd name="connsiteY47-8282" fmla="*/ 600998 h 4965225"/>
              <a:gd name="connsiteX48-8283" fmla="*/ 651166 w 2484236"/>
              <a:gd name="connsiteY48-8284" fmla="*/ 545580 h 4965225"/>
              <a:gd name="connsiteX49-8285" fmla="*/ 831275 w 2484236"/>
              <a:gd name="connsiteY49-8286" fmla="*/ 407035 h 4965225"/>
              <a:gd name="connsiteX50-8287" fmla="*/ 1094512 w 2484236"/>
              <a:gd name="connsiteY50-8288" fmla="*/ 116090 h 4965225"/>
              <a:gd name="connsiteX51-8289" fmla="*/ 762002 w 2484236"/>
              <a:gd name="connsiteY51-8290" fmla="*/ 5252 h 4965225"/>
              <a:gd name="connsiteX52-8291" fmla="*/ 235530 w 2484236"/>
              <a:gd name="connsiteY52-8292" fmla="*/ 268490 h 4965225"/>
              <a:gd name="connsiteX53-8293" fmla="*/ 138545 w 2484236"/>
              <a:gd name="connsiteY53-8294" fmla="*/ 947362 h 4965225"/>
              <a:gd name="connsiteX54-8295" fmla="*/ 27709 w 2484236"/>
              <a:gd name="connsiteY54-8296" fmla="*/ 1501544 h 4965225"/>
              <a:gd name="connsiteX55-8297" fmla="*/ 263236 w 2484236"/>
              <a:gd name="connsiteY55-8298" fmla="*/ 1750926 h 4965225"/>
              <a:gd name="connsiteX56-8299" fmla="*/ 318654 w 2484236"/>
              <a:gd name="connsiteY56-8300" fmla="*/ 1529253 h 4965225"/>
              <a:gd name="connsiteX57-8301" fmla="*/ 471054 w 2484236"/>
              <a:gd name="connsiteY57-8302" fmla="*/ 1210598 h 4965225"/>
              <a:gd name="connsiteX58-8303" fmla="*/ 526472 w 2484236"/>
              <a:gd name="connsiteY58-8304" fmla="*/ 850380 h 4965225"/>
              <a:gd name="connsiteX59-8305" fmla="*/ 512618 w 2484236"/>
              <a:gd name="connsiteY59-8306" fmla="*/ 1030489 h 4965225"/>
              <a:gd name="connsiteX60-8307" fmla="*/ 609600 w 2484236"/>
              <a:gd name="connsiteY60-8308" fmla="*/ 1252162 h 4965225"/>
              <a:gd name="connsiteX61-8309" fmla="*/ 651163 w 2484236"/>
              <a:gd name="connsiteY61-8310" fmla="*/ 1210598 h 4965225"/>
              <a:gd name="connsiteX62-8311" fmla="*/ 872836 w 2484236"/>
              <a:gd name="connsiteY62-8312" fmla="*/ 1390707 h 4965225"/>
              <a:gd name="connsiteX63-8313" fmla="*/ 498763 w 2484236"/>
              <a:gd name="connsiteY63-8314" fmla="*/ 1113616 h 4965225"/>
              <a:gd name="connsiteX64-8315" fmla="*/ 332509 w 2484236"/>
              <a:gd name="connsiteY64-8316" fmla="*/ 1570817 h 4965225"/>
              <a:gd name="connsiteX65-8317" fmla="*/ 249381 w 2484236"/>
              <a:gd name="connsiteY65-8318" fmla="*/ 2083435 h 4965225"/>
              <a:gd name="connsiteX66-8319" fmla="*/ 193963 w 2484236"/>
              <a:gd name="connsiteY66-8320" fmla="*/ 2443653 h 4965225"/>
              <a:gd name="connsiteX67-8321" fmla="*/ 207820 w 2484236"/>
              <a:gd name="connsiteY67-8322" fmla="*/ 2526781 h 4965225"/>
              <a:gd name="connsiteX68-8323" fmla="*/ 55418 w 2484236"/>
              <a:gd name="connsiteY68-8324" fmla="*/ 2997835 h 4965225"/>
              <a:gd name="connsiteX69-8325" fmla="*/ 0 w 2484236"/>
              <a:gd name="connsiteY69-8326" fmla="*/ 3939944 h 4965225"/>
              <a:gd name="connsiteX70-8327" fmla="*/ 457199 w 2484236"/>
              <a:gd name="connsiteY70-8328" fmla="*/ 4314017 h 4965225"/>
              <a:gd name="connsiteX71-8329" fmla="*/ 401781 w 2484236"/>
              <a:gd name="connsiteY71-8330" fmla="*/ 4480271 h 4965225"/>
              <a:gd name="connsiteX72-8331" fmla="*/ 401781 w 2484236"/>
              <a:gd name="connsiteY72-8332" fmla="*/ 4757362 h 4965225"/>
              <a:gd name="connsiteX73-8333" fmla="*/ 526472 w 2484236"/>
              <a:gd name="connsiteY73-8334" fmla="*/ 4951326 h 4965225"/>
              <a:gd name="connsiteX74-8335" fmla="*/ 471054 w 2484236"/>
              <a:gd name="connsiteY74-8336" fmla="*/ 4909762 h 4965225"/>
              <a:gd name="connsiteX75-8337" fmla="*/ 775854 w 2484236"/>
              <a:gd name="connsiteY75-8338" fmla="*/ 4854344 h 4965225"/>
              <a:gd name="connsiteX76-8339" fmla="*/ 928254 w 2484236"/>
              <a:gd name="connsiteY76-8340" fmla="*/ 4341726 h 4965225"/>
              <a:gd name="connsiteX77" fmla="*/ 2244438 w 2484236"/>
              <a:gd name="connsiteY77" fmla="*/ 4812780 h 4965225"/>
              <a:gd name="connsiteX0-8341" fmla="*/ 2064330 w 2484236"/>
              <a:gd name="connsiteY0-8342" fmla="*/ 1653944 h 4965225"/>
              <a:gd name="connsiteX1-8343" fmla="*/ 1911930 w 2484236"/>
              <a:gd name="connsiteY1-8344" fmla="*/ 1695508 h 4965225"/>
              <a:gd name="connsiteX2-8345" fmla="*/ 1828802 w 2484236"/>
              <a:gd name="connsiteY2-8346" fmla="*/ 1723217 h 4965225"/>
              <a:gd name="connsiteX3-8347" fmla="*/ 1468584 w 2484236"/>
              <a:gd name="connsiteY3-8348" fmla="*/ 1709362 h 4965225"/>
              <a:gd name="connsiteX4-8349" fmla="*/ 1288475 w 2484236"/>
              <a:gd name="connsiteY4-8350" fmla="*/ 1681653 h 4965225"/>
              <a:gd name="connsiteX5-8351" fmla="*/ 1246911 w 2484236"/>
              <a:gd name="connsiteY5-8352" fmla="*/ 1653944 h 4965225"/>
              <a:gd name="connsiteX6-8353" fmla="*/ 872839 w 2484236"/>
              <a:gd name="connsiteY6-8354" fmla="*/ 1099762 h 4965225"/>
              <a:gd name="connsiteX7-8355" fmla="*/ 1205348 w 2484236"/>
              <a:gd name="connsiteY7-8356" fmla="*/ 891944 h 4965225"/>
              <a:gd name="connsiteX8-8357" fmla="*/ 1066802 w 2484236"/>
              <a:gd name="connsiteY8-8358" fmla="*/ 794962 h 4965225"/>
              <a:gd name="connsiteX9-8359" fmla="*/ 1205348 w 2484236"/>
              <a:gd name="connsiteY9-8360" fmla="*/ 725690 h 4965225"/>
              <a:gd name="connsiteX10-8361" fmla="*/ 1246910 w 2484236"/>
              <a:gd name="connsiteY10-8362" fmla="*/ 573289 h 4965225"/>
              <a:gd name="connsiteX11-8363" fmla="*/ 1094511 w 2484236"/>
              <a:gd name="connsiteY11-8364" fmla="*/ 157653 h 4965225"/>
              <a:gd name="connsiteX12-8365" fmla="*/ 762002 w 2484236"/>
              <a:gd name="connsiteY12-8366" fmla="*/ 490162 h 4965225"/>
              <a:gd name="connsiteX13-8367" fmla="*/ 595748 w 2484236"/>
              <a:gd name="connsiteY13-8368" fmla="*/ 573289 h 4965225"/>
              <a:gd name="connsiteX14-8369" fmla="*/ 734293 w 2484236"/>
              <a:gd name="connsiteY14-8370" fmla="*/ 850380 h 4965225"/>
              <a:gd name="connsiteX15-8371" fmla="*/ 858984 w 2484236"/>
              <a:gd name="connsiteY15-8372" fmla="*/ 1210598 h 4965225"/>
              <a:gd name="connsiteX16-8373" fmla="*/ 942111 w 2484236"/>
              <a:gd name="connsiteY16-8374" fmla="*/ 1529252 h 4965225"/>
              <a:gd name="connsiteX17-8375" fmla="*/ 1399310 w 2484236"/>
              <a:gd name="connsiteY17-8376" fmla="*/ 1834052 h 4965225"/>
              <a:gd name="connsiteX18-8377" fmla="*/ 1524001 w 2484236"/>
              <a:gd name="connsiteY18-8378" fmla="*/ 1792489 h 4965225"/>
              <a:gd name="connsiteX19-8379" fmla="*/ 2064329 w 2484236"/>
              <a:gd name="connsiteY19-8380" fmla="*/ 1764780 h 4965225"/>
              <a:gd name="connsiteX20-8381" fmla="*/ 2092038 w 2484236"/>
              <a:gd name="connsiteY20-8382" fmla="*/ 2028016 h 4965225"/>
              <a:gd name="connsiteX21-8383" fmla="*/ 1607127 w 2484236"/>
              <a:gd name="connsiteY21-8384" fmla="*/ 2166562 h 4965225"/>
              <a:gd name="connsiteX22-8385" fmla="*/ 1316181 w 2484236"/>
              <a:gd name="connsiteY22-8386" fmla="*/ 2124998 h 4965225"/>
              <a:gd name="connsiteX23-8387" fmla="*/ 1260763 w 2484236"/>
              <a:gd name="connsiteY23-8388" fmla="*/ 2152707 h 4965225"/>
              <a:gd name="connsiteX24-8389" fmla="*/ 1108363 w 2484236"/>
              <a:gd name="connsiteY24-8390" fmla="*/ 2360526 h 4965225"/>
              <a:gd name="connsiteX25-8391" fmla="*/ 1080654 w 2484236"/>
              <a:gd name="connsiteY25-8392" fmla="*/ 2651471 h 4965225"/>
              <a:gd name="connsiteX26-8393" fmla="*/ 1052945 w 2484236"/>
              <a:gd name="connsiteY26-8394" fmla="*/ 2762307 h 4965225"/>
              <a:gd name="connsiteX27-8395" fmla="*/ 443345 w 2484236"/>
              <a:gd name="connsiteY27-8396" fmla="*/ 2665326 h 4965225"/>
              <a:gd name="connsiteX28-8397" fmla="*/ 221672 w 2484236"/>
              <a:gd name="connsiteY28-8398" fmla="*/ 2540635 h 4965225"/>
              <a:gd name="connsiteX29-8399" fmla="*/ 332509 w 2484236"/>
              <a:gd name="connsiteY29-8400" fmla="*/ 2637617 h 4965225"/>
              <a:gd name="connsiteX30-8401" fmla="*/ 1066800 w 2484236"/>
              <a:gd name="connsiteY30-8402" fmla="*/ 2720744 h 4965225"/>
              <a:gd name="connsiteX31-8403" fmla="*/ 1108363 w 2484236"/>
              <a:gd name="connsiteY31-8404" fmla="*/ 2415944 h 4965225"/>
              <a:gd name="connsiteX32-8405" fmla="*/ 1177636 w 2484236"/>
              <a:gd name="connsiteY32-8406" fmla="*/ 2208126 h 4965225"/>
              <a:gd name="connsiteX33-8407" fmla="*/ 1177636 w 2484236"/>
              <a:gd name="connsiteY33-8408" fmla="*/ 2194271 h 4965225"/>
              <a:gd name="connsiteX34-8409" fmla="*/ 498765 w 2484236"/>
              <a:gd name="connsiteY34-8410" fmla="*/ 1820198 h 4965225"/>
              <a:gd name="connsiteX35-8411" fmla="*/ 775854 w 2484236"/>
              <a:gd name="connsiteY35-8412" fmla="*/ 1986453 h 4965225"/>
              <a:gd name="connsiteX36-8413" fmla="*/ 886691 w 2484236"/>
              <a:gd name="connsiteY36-8414" fmla="*/ 2055726 h 4965225"/>
              <a:gd name="connsiteX37-8415" fmla="*/ 1191491 w 2484236"/>
              <a:gd name="connsiteY37-8416" fmla="*/ 2152707 h 4965225"/>
              <a:gd name="connsiteX38-8417" fmla="*/ 1773381 w 2484236"/>
              <a:gd name="connsiteY38-8418" fmla="*/ 2124998 h 4965225"/>
              <a:gd name="connsiteX39-8419" fmla="*/ 2202874 w 2484236"/>
              <a:gd name="connsiteY39-8420" fmla="*/ 1972598 h 4965225"/>
              <a:gd name="connsiteX40-8421" fmla="*/ 2479967 w 2484236"/>
              <a:gd name="connsiteY40-8422" fmla="*/ 1737071 h 4965225"/>
              <a:gd name="connsiteX41-8423" fmla="*/ 2313710 w 2484236"/>
              <a:gd name="connsiteY41-8424" fmla="*/ 1543107 h 4965225"/>
              <a:gd name="connsiteX42-8425" fmla="*/ 1995056 w 2484236"/>
              <a:gd name="connsiteY42-8426" fmla="*/ 1764779 h 4965225"/>
              <a:gd name="connsiteX43-8427" fmla="*/ 1219202 w 2484236"/>
              <a:gd name="connsiteY43-8428" fmla="*/ 1764780 h 4965225"/>
              <a:gd name="connsiteX44-8429" fmla="*/ 900548 w 2484236"/>
              <a:gd name="connsiteY44-8430" fmla="*/ 1515398 h 4965225"/>
              <a:gd name="connsiteX45-8431" fmla="*/ 858984 w 2484236"/>
              <a:gd name="connsiteY45-8432" fmla="*/ 1113616 h 4965225"/>
              <a:gd name="connsiteX46-8433" fmla="*/ 775857 w 2484236"/>
              <a:gd name="connsiteY46-8434" fmla="*/ 933507 h 4965225"/>
              <a:gd name="connsiteX47-8435" fmla="*/ 595748 w 2484236"/>
              <a:gd name="connsiteY47-8436" fmla="*/ 600998 h 4965225"/>
              <a:gd name="connsiteX48-8437" fmla="*/ 651166 w 2484236"/>
              <a:gd name="connsiteY48-8438" fmla="*/ 545580 h 4965225"/>
              <a:gd name="connsiteX49-8439" fmla="*/ 831275 w 2484236"/>
              <a:gd name="connsiteY49-8440" fmla="*/ 407035 h 4965225"/>
              <a:gd name="connsiteX50-8441" fmla="*/ 1094512 w 2484236"/>
              <a:gd name="connsiteY50-8442" fmla="*/ 116090 h 4965225"/>
              <a:gd name="connsiteX51-8443" fmla="*/ 762002 w 2484236"/>
              <a:gd name="connsiteY51-8444" fmla="*/ 5252 h 4965225"/>
              <a:gd name="connsiteX52-8445" fmla="*/ 235530 w 2484236"/>
              <a:gd name="connsiteY52-8446" fmla="*/ 268490 h 4965225"/>
              <a:gd name="connsiteX53-8447" fmla="*/ 138545 w 2484236"/>
              <a:gd name="connsiteY53-8448" fmla="*/ 947362 h 4965225"/>
              <a:gd name="connsiteX54-8449" fmla="*/ 27709 w 2484236"/>
              <a:gd name="connsiteY54-8450" fmla="*/ 1501544 h 4965225"/>
              <a:gd name="connsiteX55-8451" fmla="*/ 263236 w 2484236"/>
              <a:gd name="connsiteY55-8452" fmla="*/ 1750926 h 4965225"/>
              <a:gd name="connsiteX56-8453" fmla="*/ 318654 w 2484236"/>
              <a:gd name="connsiteY56-8454" fmla="*/ 1529253 h 4965225"/>
              <a:gd name="connsiteX57-8455" fmla="*/ 471054 w 2484236"/>
              <a:gd name="connsiteY57-8456" fmla="*/ 1210598 h 4965225"/>
              <a:gd name="connsiteX58-8457" fmla="*/ 526472 w 2484236"/>
              <a:gd name="connsiteY58-8458" fmla="*/ 850380 h 4965225"/>
              <a:gd name="connsiteX59-8459" fmla="*/ 512618 w 2484236"/>
              <a:gd name="connsiteY59-8460" fmla="*/ 1030489 h 4965225"/>
              <a:gd name="connsiteX60-8461" fmla="*/ 609600 w 2484236"/>
              <a:gd name="connsiteY60-8462" fmla="*/ 1252162 h 4965225"/>
              <a:gd name="connsiteX61-8463" fmla="*/ 651163 w 2484236"/>
              <a:gd name="connsiteY61-8464" fmla="*/ 1210598 h 4965225"/>
              <a:gd name="connsiteX62-8465" fmla="*/ 872836 w 2484236"/>
              <a:gd name="connsiteY62-8466" fmla="*/ 1390707 h 4965225"/>
              <a:gd name="connsiteX63-8467" fmla="*/ 498763 w 2484236"/>
              <a:gd name="connsiteY63-8468" fmla="*/ 1113616 h 4965225"/>
              <a:gd name="connsiteX64-8469" fmla="*/ 332509 w 2484236"/>
              <a:gd name="connsiteY64-8470" fmla="*/ 1570817 h 4965225"/>
              <a:gd name="connsiteX65-8471" fmla="*/ 249381 w 2484236"/>
              <a:gd name="connsiteY65-8472" fmla="*/ 2083435 h 4965225"/>
              <a:gd name="connsiteX66-8473" fmla="*/ 193963 w 2484236"/>
              <a:gd name="connsiteY66-8474" fmla="*/ 2443653 h 4965225"/>
              <a:gd name="connsiteX67-8475" fmla="*/ 207820 w 2484236"/>
              <a:gd name="connsiteY67-8476" fmla="*/ 2526781 h 4965225"/>
              <a:gd name="connsiteX68-8477" fmla="*/ 55418 w 2484236"/>
              <a:gd name="connsiteY68-8478" fmla="*/ 2997835 h 4965225"/>
              <a:gd name="connsiteX69-8479" fmla="*/ 0 w 2484236"/>
              <a:gd name="connsiteY69-8480" fmla="*/ 3939944 h 4965225"/>
              <a:gd name="connsiteX70-8481" fmla="*/ 457199 w 2484236"/>
              <a:gd name="connsiteY70-8482" fmla="*/ 4314017 h 4965225"/>
              <a:gd name="connsiteX71-8483" fmla="*/ 401781 w 2484236"/>
              <a:gd name="connsiteY71-8484" fmla="*/ 4480271 h 4965225"/>
              <a:gd name="connsiteX72-8485" fmla="*/ 401781 w 2484236"/>
              <a:gd name="connsiteY72-8486" fmla="*/ 4757362 h 4965225"/>
              <a:gd name="connsiteX73-8487" fmla="*/ 526472 w 2484236"/>
              <a:gd name="connsiteY73-8488" fmla="*/ 4951326 h 4965225"/>
              <a:gd name="connsiteX74-8489" fmla="*/ 471054 w 2484236"/>
              <a:gd name="connsiteY74-8490" fmla="*/ 4909762 h 4965225"/>
              <a:gd name="connsiteX75-8491" fmla="*/ 775854 w 2484236"/>
              <a:gd name="connsiteY75-8492" fmla="*/ 4854344 h 4965225"/>
              <a:gd name="connsiteX76-8493" fmla="*/ 858981 w 2484236"/>
              <a:gd name="connsiteY76-8494" fmla="*/ 4341726 h 4965225"/>
              <a:gd name="connsiteX77-8495" fmla="*/ 928254 w 2484236"/>
              <a:gd name="connsiteY77-8496" fmla="*/ 4341726 h 4965225"/>
              <a:gd name="connsiteX78" fmla="*/ 2244438 w 2484236"/>
              <a:gd name="connsiteY78" fmla="*/ 4812780 h 4965225"/>
              <a:gd name="connsiteX0-8497" fmla="*/ 2064330 w 2484236"/>
              <a:gd name="connsiteY0-8498" fmla="*/ 1653944 h 4984588"/>
              <a:gd name="connsiteX1-8499" fmla="*/ 1911930 w 2484236"/>
              <a:gd name="connsiteY1-8500" fmla="*/ 1695508 h 4984588"/>
              <a:gd name="connsiteX2-8501" fmla="*/ 1828802 w 2484236"/>
              <a:gd name="connsiteY2-8502" fmla="*/ 1723217 h 4984588"/>
              <a:gd name="connsiteX3-8503" fmla="*/ 1468584 w 2484236"/>
              <a:gd name="connsiteY3-8504" fmla="*/ 1709362 h 4984588"/>
              <a:gd name="connsiteX4-8505" fmla="*/ 1288475 w 2484236"/>
              <a:gd name="connsiteY4-8506" fmla="*/ 1681653 h 4984588"/>
              <a:gd name="connsiteX5-8507" fmla="*/ 1246911 w 2484236"/>
              <a:gd name="connsiteY5-8508" fmla="*/ 1653944 h 4984588"/>
              <a:gd name="connsiteX6-8509" fmla="*/ 872839 w 2484236"/>
              <a:gd name="connsiteY6-8510" fmla="*/ 1099762 h 4984588"/>
              <a:gd name="connsiteX7-8511" fmla="*/ 1205348 w 2484236"/>
              <a:gd name="connsiteY7-8512" fmla="*/ 891944 h 4984588"/>
              <a:gd name="connsiteX8-8513" fmla="*/ 1066802 w 2484236"/>
              <a:gd name="connsiteY8-8514" fmla="*/ 794962 h 4984588"/>
              <a:gd name="connsiteX9-8515" fmla="*/ 1205348 w 2484236"/>
              <a:gd name="connsiteY9-8516" fmla="*/ 725690 h 4984588"/>
              <a:gd name="connsiteX10-8517" fmla="*/ 1246910 w 2484236"/>
              <a:gd name="connsiteY10-8518" fmla="*/ 573289 h 4984588"/>
              <a:gd name="connsiteX11-8519" fmla="*/ 1094511 w 2484236"/>
              <a:gd name="connsiteY11-8520" fmla="*/ 157653 h 4984588"/>
              <a:gd name="connsiteX12-8521" fmla="*/ 762002 w 2484236"/>
              <a:gd name="connsiteY12-8522" fmla="*/ 490162 h 4984588"/>
              <a:gd name="connsiteX13-8523" fmla="*/ 595748 w 2484236"/>
              <a:gd name="connsiteY13-8524" fmla="*/ 573289 h 4984588"/>
              <a:gd name="connsiteX14-8525" fmla="*/ 734293 w 2484236"/>
              <a:gd name="connsiteY14-8526" fmla="*/ 850380 h 4984588"/>
              <a:gd name="connsiteX15-8527" fmla="*/ 858984 w 2484236"/>
              <a:gd name="connsiteY15-8528" fmla="*/ 1210598 h 4984588"/>
              <a:gd name="connsiteX16-8529" fmla="*/ 942111 w 2484236"/>
              <a:gd name="connsiteY16-8530" fmla="*/ 1529252 h 4984588"/>
              <a:gd name="connsiteX17-8531" fmla="*/ 1399310 w 2484236"/>
              <a:gd name="connsiteY17-8532" fmla="*/ 1834052 h 4984588"/>
              <a:gd name="connsiteX18-8533" fmla="*/ 1524001 w 2484236"/>
              <a:gd name="connsiteY18-8534" fmla="*/ 1792489 h 4984588"/>
              <a:gd name="connsiteX19-8535" fmla="*/ 2064329 w 2484236"/>
              <a:gd name="connsiteY19-8536" fmla="*/ 1764780 h 4984588"/>
              <a:gd name="connsiteX20-8537" fmla="*/ 2092038 w 2484236"/>
              <a:gd name="connsiteY20-8538" fmla="*/ 2028016 h 4984588"/>
              <a:gd name="connsiteX21-8539" fmla="*/ 1607127 w 2484236"/>
              <a:gd name="connsiteY21-8540" fmla="*/ 2166562 h 4984588"/>
              <a:gd name="connsiteX22-8541" fmla="*/ 1316181 w 2484236"/>
              <a:gd name="connsiteY22-8542" fmla="*/ 2124998 h 4984588"/>
              <a:gd name="connsiteX23-8543" fmla="*/ 1260763 w 2484236"/>
              <a:gd name="connsiteY23-8544" fmla="*/ 2152707 h 4984588"/>
              <a:gd name="connsiteX24-8545" fmla="*/ 1108363 w 2484236"/>
              <a:gd name="connsiteY24-8546" fmla="*/ 2360526 h 4984588"/>
              <a:gd name="connsiteX25-8547" fmla="*/ 1080654 w 2484236"/>
              <a:gd name="connsiteY25-8548" fmla="*/ 2651471 h 4984588"/>
              <a:gd name="connsiteX26-8549" fmla="*/ 1052945 w 2484236"/>
              <a:gd name="connsiteY26-8550" fmla="*/ 2762307 h 4984588"/>
              <a:gd name="connsiteX27-8551" fmla="*/ 443345 w 2484236"/>
              <a:gd name="connsiteY27-8552" fmla="*/ 2665326 h 4984588"/>
              <a:gd name="connsiteX28-8553" fmla="*/ 221672 w 2484236"/>
              <a:gd name="connsiteY28-8554" fmla="*/ 2540635 h 4984588"/>
              <a:gd name="connsiteX29-8555" fmla="*/ 332509 w 2484236"/>
              <a:gd name="connsiteY29-8556" fmla="*/ 2637617 h 4984588"/>
              <a:gd name="connsiteX30-8557" fmla="*/ 1066800 w 2484236"/>
              <a:gd name="connsiteY30-8558" fmla="*/ 2720744 h 4984588"/>
              <a:gd name="connsiteX31-8559" fmla="*/ 1108363 w 2484236"/>
              <a:gd name="connsiteY31-8560" fmla="*/ 2415944 h 4984588"/>
              <a:gd name="connsiteX32-8561" fmla="*/ 1177636 w 2484236"/>
              <a:gd name="connsiteY32-8562" fmla="*/ 2208126 h 4984588"/>
              <a:gd name="connsiteX33-8563" fmla="*/ 1177636 w 2484236"/>
              <a:gd name="connsiteY33-8564" fmla="*/ 2194271 h 4984588"/>
              <a:gd name="connsiteX34-8565" fmla="*/ 498765 w 2484236"/>
              <a:gd name="connsiteY34-8566" fmla="*/ 1820198 h 4984588"/>
              <a:gd name="connsiteX35-8567" fmla="*/ 775854 w 2484236"/>
              <a:gd name="connsiteY35-8568" fmla="*/ 1986453 h 4984588"/>
              <a:gd name="connsiteX36-8569" fmla="*/ 886691 w 2484236"/>
              <a:gd name="connsiteY36-8570" fmla="*/ 2055726 h 4984588"/>
              <a:gd name="connsiteX37-8571" fmla="*/ 1191491 w 2484236"/>
              <a:gd name="connsiteY37-8572" fmla="*/ 2152707 h 4984588"/>
              <a:gd name="connsiteX38-8573" fmla="*/ 1773381 w 2484236"/>
              <a:gd name="connsiteY38-8574" fmla="*/ 2124998 h 4984588"/>
              <a:gd name="connsiteX39-8575" fmla="*/ 2202874 w 2484236"/>
              <a:gd name="connsiteY39-8576" fmla="*/ 1972598 h 4984588"/>
              <a:gd name="connsiteX40-8577" fmla="*/ 2479967 w 2484236"/>
              <a:gd name="connsiteY40-8578" fmla="*/ 1737071 h 4984588"/>
              <a:gd name="connsiteX41-8579" fmla="*/ 2313710 w 2484236"/>
              <a:gd name="connsiteY41-8580" fmla="*/ 1543107 h 4984588"/>
              <a:gd name="connsiteX42-8581" fmla="*/ 1995056 w 2484236"/>
              <a:gd name="connsiteY42-8582" fmla="*/ 1764779 h 4984588"/>
              <a:gd name="connsiteX43-8583" fmla="*/ 1219202 w 2484236"/>
              <a:gd name="connsiteY43-8584" fmla="*/ 1764780 h 4984588"/>
              <a:gd name="connsiteX44-8585" fmla="*/ 900548 w 2484236"/>
              <a:gd name="connsiteY44-8586" fmla="*/ 1515398 h 4984588"/>
              <a:gd name="connsiteX45-8587" fmla="*/ 858984 w 2484236"/>
              <a:gd name="connsiteY45-8588" fmla="*/ 1113616 h 4984588"/>
              <a:gd name="connsiteX46-8589" fmla="*/ 775857 w 2484236"/>
              <a:gd name="connsiteY46-8590" fmla="*/ 933507 h 4984588"/>
              <a:gd name="connsiteX47-8591" fmla="*/ 595748 w 2484236"/>
              <a:gd name="connsiteY47-8592" fmla="*/ 600998 h 4984588"/>
              <a:gd name="connsiteX48-8593" fmla="*/ 651166 w 2484236"/>
              <a:gd name="connsiteY48-8594" fmla="*/ 545580 h 4984588"/>
              <a:gd name="connsiteX49-8595" fmla="*/ 831275 w 2484236"/>
              <a:gd name="connsiteY49-8596" fmla="*/ 407035 h 4984588"/>
              <a:gd name="connsiteX50-8597" fmla="*/ 1094512 w 2484236"/>
              <a:gd name="connsiteY50-8598" fmla="*/ 116090 h 4984588"/>
              <a:gd name="connsiteX51-8599" fmla="*/ 762002 w 2484236"/>
              <a:gd name="connsiteY51-8600" fmla="*/ 5252 h 4984588"/>
              <a:gd name="connsiteX52-8601" fmla="*/ 235530 w 2484236"/>
              <a:gd name="connsiteY52-8602" fmla="*/ 268490 h 4984588"/>
              <a:gd name="connsiteX53-8603" fmla="*/ 138545 w 2484236"/>
              <a:gd name="connsiteY53-8604" fmla="*/ 947362 h 4984588"/>
              <a:gd name="connsiteX54-8605" fmla="*/ 27709 w 2484236"/>
              <a:gd name="connsiteY54-8606" fmla="*/ 1501544 h 4984588"/>
              <a:gd name="connsiteX55-8607" fmla="*/ 263236 w 2484236"/>
              <a:gd name="connsiteY55-8608" fmla="*/ 1750926 h 4984588"/>
              <a:gd name="connsiteX56-8609" fmla="*/ 318654 w 2484236"/>
              <a:gd name="connsiteY56-8610" fmla="*/ 1529253 h 4984588"/>
              <a:gd name="connsiteX57-8611" fmla="*/ 471054 w 2484236"/>
              <a:gd name="connsiteY57-8612" fmla="*/ 1210598 h 4984588"/>
              <a:gd name="connsiteX58-8613" fmla="*/ 526472 w 2484236"/>
              <a:gd name="connsiteY58-8614" fmla="*/ 850380 h 4984588"/>
              <a:gd name="connsiteX59-8615" fmla="*/ 512618 w 2484236"/>
              <a:gd name="connsiteY59-8616" fmla="*/ 1030489 h 4984588"/>
              <a:gd name="connsiteX60-8617" fmla="*/ 609600 w 2484236"/>
              <a:gd name="connsiteY60-8618" fmla="*/ 1252162 h 4984588"/>
              <a:gd name="connsiteX61-8619" fmla="*/ 651163 w 2484236"/>
              <a:gd name="connsiteY61-8620" fmla="*/ 1210598 h 4984588"/>
              <a:gd name="connsiteX62-8621" fmla="*/ 872836 w 2484236"/>
              <a:gd name="connsiteY62-8622" fmla="*/ 1390707 h 4984588"/>
              <a:gd name="connsiteX63-8623" fmla="*/ 498763 w 2484236"/>
              <a:gd name="connsiteY63-8624" fmla="*/ 1113616 h 4984588"/>
              <a:gd name="connsiteX64-8625" fmla="*/ 332509 w 2484236"/>
              <a:gd name="connsiteY64-8626" fmla="*/ 1570817 h 4984588"/>
              <a:gd name="connsiteX65-8627" fmla="*/ 249381 w 2484236"/>
              <a:gd name="connsiteY65-8628" fmla="*/ 2083435 h 4984588"/>
              <a:gd name="connsiteX66-8629" fmla="*/ 193963 w 2484236"/>
              <a:gd name="connsiteY66-8630" fmla="*/ 2443653 h 4984588"/>
              <a:gd name="connsiteX67-8631" fmla="*/ 207820 w 2484236"/>
              <a:gd name="connsiteY67-8632" fmla="*/ 2526781 h 4984588"/>
              <a:gd name="connsiteX68-8633" fmla="*/ 55418 w 2484236"/>
              <a:gd name="connsiteY68-8634" fmla="*/ 2997835 h 4984588"/>
              <a:gd name="connsiteX69-8635" fmla="*/ 0 w 2484236"/>
              <a:gd name="connsiteY69-8636" fmla="*/ 3939944 h 4984588"/>
              <a:gd name="connsiteX70-8637" fmla="*/ 457199 w 2484236"/>
              <a:gd name="connsiteY70-8638" fmla="*/ 4314017 h 4984588"/>
              <a:gd name="connsiteX71-8639" fmla="*/ 401781 w 2484236"/>
              <a:gd name="connsiteY71-8640" fmla="*/ 4480271 h 4984588"/>
              <a:gd name="connsiteX72-8641" fmla="*/ 401781 w 2484236"/>
              <a:gd name="connsiteY72-8642" fmla="*/ 4757362 h 4984588"/>
              <a:gd name="connsiteX73-8643" fmla="*/ 526472 w 2484236"/>
              <a:gd name="connsiteY73-8644" fmla="*/ 4951326 h 4984588"/>
              <a:gd name="connsiteX74-8645" fmla="*/ 457199 w 2484236"/>
              <a:gd name="connsiteY74-8646" fmla="*/ 4951326 h 4984588"/>
              <a:gd name="connsiteX75-8647" fmla="*/ 775854 w 2484236"/>
              <a:gd name="connsiteY75-8648" fmla="*/ 4854344 h 4984588"/>
              <a:gd name="connsiteX76-8649" fmla="*/ 858981 w 2484236"/>
              <a:gd name="connsiteY76-8650" fmla="*/ 4341726 h 4984588"/>
              <a:gd name="connsiteX77-8651" fmla="*/ 928254 w 2484236"/>
              <a:gd name="connsiteY77-8652" fmla="*/ 4341726 h 4984588"/>
              <a:gd name="connsiteX78-8653" fmla="*/ 2244438 w 2484236"/>
              <a:gd name="connsiteY78-8654" fmla="*/ 4812780 h 4984588"/>
              <a:gd name="connsiteX0-8655" fmla="*/ 2064330 w 2484236"/>
              <a:gd name="connsiteY0-8656" fmla="*/ 1653944 h 4966352"/>
              <a:gd name="connsiteX1-8657" fmla="*/ 1911930 w 2484236"/>
              <a:gd name="connsiteY1-8658" fmla="*/ 1695508 h 4966352"/>
              <a:gd name="connsiteX2-8659" fmla="*/ 1828802 w 2484236"/>
              <a:gd name="connsiteY2-8660" fmla="*/ 1723217 h 4966352"/>
              <a:gd name="connsiteX3-8661" fmla="*/ 1468584 w 2484236"/>
              <a:gd name="connsiteY3-8662" fmla="*/ 1709362 h 4966352"/>
              <a:gd name="connsiteX4-8663" fmla="*/ 1288475 w 2484236"/>
              <a:gd name="connsiteY4-8664" fmla="*/ 1681653 h 4966352"/>
              <a:gd name="connsiteX5-8665" fmla="*/ 1246911 w 2484236"/>
              <a:gd name="connsiteY5-8666" fmla="*/ 1653944 h 4966352"/>
              <a:gd name="connsiteX6-8667" fmla="*/ 872839 w 2484236"/>
              <a:gd name="connsiteY6-8668" fmla="*/ 1099762 h 4966352"/>
              <a:gd name="connsiteX7-8669" fmla="*/ 1205348 w 2484236"/>
              <a:gd name="connsiteY7-8670" fmla="*/ 891944 h 4966352"/>
              <a:gd name="connsiteX8-8671" fmla="*/ 1066802 w 2484236"/>
              <a:gd name="connsiteY8-8672" fmla="*/ 794962 h 4966352"/>
              <a:gd name="connsiteX9-8673" fmla="*/ 1205348 w 2484236"/>
              <a:gd name="connsiteY9-8674" fmla="*/ 725690 h 4966352"/>
              <a:gd name="connsiteX10-8675" fmla="*/ 1246910 w 2484236"/>
              <a:gd name="connsiteY10-8676" fmla="*/ 573289 h 4966352"/>
              <a:gd name="connsiteX11-8677" fmla="*/ 1094511 w 2484236"/>
              <a:gd name="connsiteY11-8678" fmla="*/ 157653 h 4966352"/>
              <a:gd name="connsiteX12-8679" fmla="*/ 762002 w 2484236"/>
              <a:gd name="connsiteY12-8680" fmla="*/ 490162 h 4966352"/>
              <a:gd name="connsiteX13-8681" fmla="*/ 595748 w 2484236"/>
              <a:gd name="connsiteY13-8682" fmla="*/ 573289 h 4966352"/>
              <a:gd name="connsiteX14-8683" fmla="*/ 734293 w 2484236"/>
              <a:gd name="connsiteY14-8684" fmla="*/ 850380 h 4966352"/>
              <a:gd name="connsiteX15-8685" fmla="*/ 858984 w 2484236"/>
              <a:gd name="connsiteY15-8686" fmla="*/ 1210598 h 4966352"/>
              <a:gd name="connsiteX16-8687" fmla="*/ 942111 w 2484236"/>
              <a:gd name="connsiteY16-8688" fmla="*/ 1529252 h 4966352"/>
              <a:gd name="connsiteX17-8689" fmla="*/ 1399310 w 2484236"/>
              <a:gd name="connsiteY17-8690" fmla="*/ 1834052 h 4966352"/>
              <a:gd name="connsiteX18-8691" fmla="*/ 1524001 w 2484236"/>
              <a:gd name="connsiteY18-8692" fmla="*/ 1792489 h 4966352"/>
              <a:gd name="connsiteX19-8693" fmla="*/ 2064329 w 2484236"/>
              <a:gd name="connsiteY19-8694" fmla="*/ 1764780 h 4966352"/>
              <a:gd name="connsiteX20-8695" fmla="*/ 2092038 w 2484236"/>
              <a:gd name="connsiteY20-8696" fmla="*/ 2028016 h 4966352"/>
              <a:gd name="connsiteX21-8697" fmla="*/ 1607127 w 2484236"/>
              <a:gd name="connsiteY21-8698" fmla="*/ 2166562 h 4966352"/>
              <a:gd name="connsiteX22-8699" fmla="*/ 1316181 w 2484236"/>
              <a:gd name="connsiteY22-8700" fmla="*/ 2124998 h 4966352"/>
              <a:gd name="connsiteX23-8701" fmla="*/ 1260763 w 2484236"/>
              <a:gd name="connsiteY23-8702" fmla="*/ 2152707 h 4966352"/>
              <a:gd name="connsiteX24-8703" fmla="*/ 1108363 w 2484236"/>
              <a:gd name="connsiteY24-8704" fmla="*/ 2360526 h 4966352"/>
              <a:gd name="connsiteX25-8705" fmla="*/ 1080654 w 2484236"/>
              <a:gd name="connsiteY25-8706" fmla="*/ 2651471 h 4966352"/>
              <a:gd name="connsiteX26-8707" fmla="*/ 1052945 w 2484236"/>
              <a:gd name="connsiteY26-8708" fmla="*/ 2762307 h 4966352"/>
              <a:gd name="connsiteX27-8709" fmla="*/ 443345 w 2484236"/>
              <a:gd name="connsiteY27-8710" fmla="*/ 2665326 h 4966352"/>
              <a:gd name="connsiteX28-8711" fmla="*/ 221672 w 2484236"/>
              <a:gd name="connsiteY28-8712" fmla="*/ 2540635 h 4966352"/>
              <a:gd name="connsiteX29-8713" fmla="*/ 332509 w 2484236"/>
              <a:gd name="connsiteY29-8714" fmla="*/ 2637617 h 4966352"/>
              <a:gd name="connsiteX30-8715" fmla="*/ 1066800 w 2484236"/>
              <a:gd name="connsiteY30-8716" fmla="*/ 2720744 h 4966352"/>
              <a:gd name="connsiteX31-8717" fmla="*/ 1108363 w 2484236"/>
              <a:gd name="connsiteY31-8718" fmla="*/ 2415944 h 4966352"/>
              <a:gd name="connsiteX32-8719" fmla="*/ 1177636 w 2484236"/>
              <a:gd name="connsiteY32-8720" fmla="*/ 2208126 h 4966352"/>
              <a:gd name="connsiteX33-8721" fmla="*/ 1177636 w 2484236"/>
              <a:gd name="connsiteY33-8722" fmla="*/ 2194271 h 4966352"/>
              <a:gd name="connsiteX34-8723" fmla="*/ 498765 w 2484236"/>
              <a:gd name="connsiteY34-8724" fmla="*/ 1820198 h 4966352"/>
              <a:gd name="connsiteX35-8725" fmla="*/ 775854 w 2484236"/>
              <a:gd name="connsiteY35-8726" fmla="*/ 1986453 h 4966352"/>
              <a:gd name="connsiteX36-8727" fmla="*/ 886691 w 2484236"/>
              <a:gd name="connsiteY36-8728" fmla="*/ 2055726 h 4966352"/>
              <a:gd name="connsiteX37-8729" fmla="*/ 1191491 w 2484236"/>
              <a:gd name="connsiteY37-8730" fmla="*/ 2152707 h 4966352"/>
              <a:gd name="connsiteX38-8731" fmla="*/ 1773381 w 2484236"/>
              <a:gd name="connsiteY38-8732" fmla="*/ 2124998 h 4966352"/>
              <a:gd name="connsiteX39-8733" fmla="*/ 2202874 w 2484236"/>
              <a:gd name="connsiteY39-8734" fmla="*/ 1972598 h 4966352"/>
              <a:gd name="connsiteX40-8735" fmla="*/ 2479967 w 2484236"/>
              <a:gd name="connsiteY40-8736" fmla="*/ 1737071 h 4966352"/>
              <a:gd name="connsiteX41-8737" fmla="*/ 2313710 w 2484236"/>
              <a:gd name="connsiteY41-8738" fmla="*/ 1543107 h 4966352"/>
              <a:gd name="connsiteX42-8739" fmla="*/ 1995056 w 2484236"/>
              <a:gd name="connsiteY42-8740" fmla="*/ 1764779 h 4966352"/>
              <a:gd name="connsiteX43-8741" fmla="*/ 1219202 w 2484236"/>
              <a:gd name="connsiteY43-8742" fmla="*/ 1764780 h 4966352"/>
              <a:gd name="connsiteX44-8743" fmla="*/ 900548 w 2484236"/>
              <a:gd name="connsiteY44-8744" fmla="*/ 1515398 h 4966352"/>
              <a:gd name="connsiteX45-8745" fmla="*/ 858984 w 2484236"/>
              <a:gd name="connsiteY45-8746" fmla="*/ 1113616 h 4966352"/>
              <a:gd name="connsiteX46-8747" fmla="*/ 775857 w 2484236"/>
              <a:gd name="connsiteY46-8748" fmla="*/ 933507 h 4966352"/>
              <a:gd name="connsiteX47-8749" fmla="*/ 595748 w 2484236"/>
              <a:gd name="connsiteY47-8750" fmla="*/ 600998 h 4966352"/>
              <a:gd name="connsiteX48-8751" fmla="*/ 651166 w 2484236"/>
              <a:gd name="connsiteY48-8752" fmla="*/ 545580 h 4966352"/>
              <a:gd name="connsiteX49-8753" fmla="*/ 831275 w 2484236"/>
              <a:gd name="connsiteY49-8754" fmla="*/ 407035 h 4966352"/>
              <a:gd name="connsiteX50-8755" fmla="*/ 1094512 w 2484236"/>
              <a:gd name="connsiteY50-8756" fmla="*/ 116090 h 4966352"/>
              <a:gd name="connsiteX51-8757" fmla="*/ 762002 w 2484236"/>
              <a:gd name="connsiteY51-8758" fmla="*/ 5252 h 4966352"/>
              <a:gd name="connsiteX52-8759" fmla="*/ 235530 w 2484236"/>
              <a:gd name="connsiteY52-8760" fmla="*/ 268490 h 4966352"/>
              <a:gd name="connsiteX53-8761" fmla="*/ 138545 w 2484236"/>
              <a:gd name="connsiteY53-8762" fmla="*/ 947362 h 4966352"/>
              <a:gd name="connsiteX54-8763" fmla="*/ 27709 w 2484236"/>
              <a:gd name="connsiteY54-8764" fmla="*/ 1501544 h 4966352"/>
              <a:gd name="connsiteX55-8765" fmla="*/ 263236 w 2484236"/>
              <a:gd name="connsiteY55-8766" fmla="*/ 1750926 h 4966352"/>
              <a:gd name="connsiteX56-8767" fmla="*/ 318654 w 2484236"/>
              <a:gd name="connsiteY56-8768" fmla="*/ 1529253 h 4966352"/>
              <a:gd name="connsiteX57-8769" fmla="*/ 471054 w 2484236"/>
              <a:gd name="connsiteY57-8770" fmla="*/ 1210598 h 4966352"/>
              <a:gd name="connsiteX58-8771" fmla="*/ 526472 w 2484236"/>
              <a:gd name="connsiteY58-8772" fmla="*/ 850380 h 4966352"/>
              <a:gd name="connsiteX59-8773" fmla="*/ 512618 w 2484236"/>
              <a:gd name="connsiteY59-8774" fmla="*/ 1030489 h 4966352"/>
              <a:gd name="connsiteX60-8775" fmla="*/ 609600 w 2484236"/>
              <a:gd name="connsiteY60-8776" fmla="*/ 1252162 h 4966352"/>
              <a:gd name="connsiteX61-8777" fmla="*/ 651163 w 2484236"/>
              <a:gd name="connsiteY61-8778" fmla="*/ 1210598 h 4966352"/>
              <a:gd name="connsiteX62-8779" fmla="*/ 872836 w 2484236"/>
              <a:gd name="connsiteY62-8780" fmla="*/ 1390707 h 4966352"/>
              <a:gd name="connsiteX63-8781" fmla="*/ 498763 w 2484236"/>
              <a:gd name="connsiteY63-8782" fmla="*/ 1113616 h 4966352"/>
              <a:gd name="connsiteX64-8783" fmla="*/ 332509 w 2484236"/>
              <a:gd name="connsiteY64-8784" fmla="*/ 1570817 h 4966352"/>
              <a:gd name="connsiteX65-8785" fmla="*/ 249381 w 2484236"/>
              <a:gd name="connsiteY65-8786" fmla="*/ 2083435 h 4966352"/>
              <a:gd name="connsiteX66-8787" fmla="*/ 193963 w 2484236"/>
              <a:gd name="connsiteY66-8788" fmla="*/ 2443653 h 4966352"/>
              <a:gd name="connsiteX67-8789" fmla="*/ 207820 w 2484236"/>
              <a:gd name="connsiteY67-8790" fmla="*/ 2526781 h 4966352"/>
              <a:gd name="connsiteX68-8791" fmla="*/ 55418 w 2484236"/>
              <a:gd name="connsiteY68-8792" fmla="*/ 2997835 h 4966352"/>
              <a:gd name="connsiteX69-8793" fmla="*/ 0 w 2484236"/>
              <a:gd name="connsiteY69-8794" fmla="*/ 3939944 h 4966352"/>
              <a:gd name="connsiteX70-8795" fmla="*/ 457199 w 2484236"/>
              <a:gd name="connsiteY70-8796" fmla="*/ 4314017 h 4966352"/>
              <a:gd name="connsiteX71-8797" fmla="*/ 401781 w 2484236"/>
              <a:gd name="connsiteY71-8798" fmla="*/ 4480271 h 4966352"/>
              <a:gd name="connsiteX72-8799" fmla="*/ 401781 w 2484236"/>
              <a:gd name="connsiteY72-8800" fmla="*/ 4757362 h 4966352"/>
              <a:gd name="connsiteX73-8801" fmla="*/ 526472 w 2484236"/>
              <a:gd name="connsiteY73-8802" fmla="*/ 4951326 h 4966352"/>
              <a:gd name="connsiteX74-8803" fmla="*/ 457199 w 2484236"/>
              <a:gd name="connsiteY74-8804" fmla="*/ 4951326 h 4966352"/>
              <a:gd name="connsiteX75-8805" fmla="*/ 720436 w 2484236"/>
              <a:gd name="connsiteY75-8806" fmla="*/ 4951325 h 4966352"/>
              <a:gd name="connsiteX76-8807" fmla="*/ 775854 w 2484236"/>
              <a:gd name="connsiteY76-8808" fmla="*/ 4854344 h 4966352"/>
              <a:gd name="connsiteX77-8809" fmla="*/ 858981 w 2484236"/>
              <a:gd name="connsiteY77-8810" fmla="*/ 4341726 h 4966352"/>
              <a:gd name="connsiteX78-8811" fmla="*/ 928254 w 2484236"/>
              <a:gd name="connsiteY78-8812" fmla="*/ 4341726 h 4966352"/>
              <a:gd name="connsiteX79" fmla="*/ 2244438 w 2484236"/>
              <a:gd name="connsiteY79" fmla="*/ 4812780 h 4966352"/>
              <a:gd name="connsiteX0-8813" fmla="*/ 2064330 w 2484236"/>
              <a:gd name="connsiteY0-8814" fmla="*/ 1653944 h 4963510"/>
              <a:gd name="connsiteX1-8815" fmla="*/ 1911930 w 2484236"/>
              <a:gd name="connsiteY1-8816" fmla="*/ 1695508 h 4963510"/>
              <a:gd name="connsiteX2-8817" fmla="*/ 1828802 w 2484236"/>
              <a:gd name="connsiteY2-8818" fmla="*/ 1723217 h 4963510"/>
              <a:gd name="connsiteX3-8819" fmla="*/ 1468584 w 2484236"/>
              <a:gd name="connsiteY3-8820" fmla="*/ 1709362 h 4963510"/>
              <a:gd name="connsiteX4-8821" fmla="*/ 1288475 w 2484236"/>
              <a:gd name="connsiteY4-8822" fmla="*/ 1681653 h 4963510"/>
              <a:gd name="connsiteX5-8823" fmla="*/ 1246911 w 2484236"/>
              <a:gd name="connsiteY5-8824" fmla="*/ 1653944 h 4963510"/>
              <a:gd name="connsiteX6-8825" fmla="*/ 872839 w 2484236"/>
              <a:gd name="connsiteY6-8826" fmla="*/ 1099762 h 4963510"/>
              <a:gd name="connsiteX7-8827" fmla="*/ 1205348 w 2484236"/>
              <a:gd name="connsiteY7-8828" fmla="*/ 891944 h 4963510"/>
              <a:gd name="connsiteX8-8829" fmla="*/ 1066802 w 2484236"/>
              <a:gd name="connsiteY8-8830" fmla="*/ 794962 h 4963510"/>
              <a:gd name="connsiteX9-8831" fmla="*/ 1205348 w 2484236"/>
              <a:gd name="connsiteY9-8832" fmla="*/ 725690 h 4963510"/>
              <a:gd name="connsiteX10-8833" fmla="*/ 1246910 w 2484236"/>
              <a:gd name="connsiteY10-8834" fmla="*/ 573289 h 4963510"/>
              <a:gd name="connsiteX11-8835" fmla="*/ 1094511 w 2484236"/>
              <a:gd name="connsiteY11-8836" fmla="*/ 157653 h 4963510"/>
              <a:gd name="connsiteX12-8837" fmla="*/ 762002 w 2484236"/>
              <a:gd name="connsiteY12-8838" fmla="*/ 490162 h 4963510"/>
              <a:gd name="connsiteX13-8839" fmla="*/ 595748 w 2484236"/>
              <a:gd name="connsiteY13-8840" fmla="*/ 573289 h 4963510"/>
              <a:gd name="connsiteX14-8841" fmla="*/ 734293 w 2484236"/>
              <a:gd name="connsiteY14-8842" fmla="*/ 850380 h 4963510"/>
              <a:gd name="connsiteX15-8843" fmla="*/ 858984 w 2484236"/>
              <a:gd name="connsiteY15-8844" fmla="*/ 1210598 h 4963510"/>
              <a:gd name="connsiteX16-8845" fmla="*/ 942111 w 2484236"/>
              <a:gd name="connsiteY16-8846" fmla="*/ 1529252 h 4963510"/>
              <a:gd name="connsiteX17-8847" fmla="*/ 1399310 w 2484236"/>
              <a:gd name="connsiteY17-8848" fmla="*/ 1834052 h 4963510"/>
              <a:gd name="connsiteX18-8849" fmla="*/ 1524001 w 2484236"/>
              <a:gd name="connsiteY18-8850" fmla="*/ 1792489 h 4963510"/>
              <a:gd name="connsiteX19-8851" fmla="*/ 2064329 w 2484236"/>
              <a:gd name="connsiteY19-8852" fmla="*/ 1764780 h 4963510"/>
              <a:gd name="connsiteX20-8853" fmla="*/ 2092038 w 2484236"/>
              <a:gd name="connsiteY20-8854" fmla="*/ 2028016 h 4963510"/>
              <a:gd name="connsiteX21-8855" fmla="*/ 1607127 w 2484236"/>
              <a:gd name="connsiteY21-8856" fmla="*/ 2166562 h 4963510"/>
              <a:gd name="connsiteX22-8857" fmla="*/ 1316181 w 2484236"/>
              <a:gd name="connsiteY22-8858" fmla="*/ 2124998 h 4963510"/>
              <a:gd name="connsiteX23-8859" fmla="*/ 1260763 w 2484236"/>
              <a:gd name="connsiteY23-8860" fmla="*/ 2152707 h 4963510"/>
              <a:gd name="connsiteX24-8861" fmla="*/ 1108363 w 2484236"/>
              <a:gd name="connsiteY24-8862" fmla="*/ 2360526 h 4963510"/>
              <a:gd name="connsiteX25-8863" fmla="*/ 1080654 w 2484236"/>
              <a:gd name="connsiteY25-8864" fmla="*/ 2651471 h 4963510"/>
              <a:gd name="connsiteX26-8865" fmla="*/ 1052945 w 2484236"/>
              <a:gd name="connsiteY26-8866" fmla="*/ 2762307 h 4963510"/>
              <a:gd name="connsiteX27-8867" fmla="*/ 443345 w 2484236"/>
              <a:gd name="connsiteY27-8868" fmla="*/ 2665326 h 4963510"/>
              <a:gd name="connsiteX28-8869" fmla="*/ 221672 w 2484236"/>
              <a:gd name="connsiteY28-8870" fmla="*/ 2540635 h 4963510"/>
              <a:gd name="connsiteX29-8871" fmla="*/ 332509 w 2484236"/>
              <a:gd name="connsiteY29-8872" fmla="*/ 2637617 h 4963510"/>
              <a:gd name="connsiteX30-8873" fmla="*/ 1066800 w 2484236"/>
              <a:gd name="connsiteY30-8874" fmla="*/ 2720744 h 4963510"/>
              <a:gd name="connsiteX31-8875" fmla="*/ 1108363 w 2484236"/>
              <a:gd name="connsiteY31-8876" fmla="*/ 2415944 h 4963510"/>
              <a:gd name="connsiteX32-8877" fmla="*/ 1177636 w 2484236"/>
              <a:gd name="connsiteY32-8878" fmla="*/ 2208126 h 4963510"/>
              <a:gd name="connsiteX33-8879" fmla="*/ 1177636 w 2484236"/>
              <a:gd name="connsiteY33-8880" fmla="*/ 2194271 h 4963510"/>
              <a:gd name="connsiteX34-8881" fmla="*/ 498765 w 2484236"/>
              <a:gd name="connsiteY34-8882" fmla="*/ 1820198 h 4963510"/>
              <a:gd name="connsiteX35-8883" fmla="*/ 775854 w 2484236"/>
              <a:gd name="connsiteY35-8884" fmla="*/ 1986453 h 4963510"/>
              <a:gd name="connsiteX36-8885" fmla="*/ 886691 w 2484236"/>
              <a:gd name="connsiteY36-8886" fmla="*/ 2055726 h 4963510"/>
              <a:gd name="connsiteX37-8887" fmla="*/ 1191491 w 2484236"/>
              <a:gd name="connsiteY37-8888" fmla="*/ 2152707 h 4963510"/>
              <a:gd name="connsiteX38-8889" fmla="*/ 1773381 w 2484236"/>
              <a:gd name="connsiteY38-8890" fmla="*/ 2124998 h 4963510"/>
              <a:gd name="connsiteX39-8891" fmla="*/ 2202874 w 2484236"/>
              <a:gd name="connsiteY39-8892" fmla="*/ 1972598 h 4963510"/>
              <a:gd name="connsiteX40-8893" fmla="*/ 2479967 w 2484236"/>
              <a:gd name="connsiteY40-8894" fmla="*/ 1737071 h 4963510"/>
              <a:gd name="connsiteX41-8895" fmla="*/ 2313710 w 2484236"/>
              <a:gd name="connsiteY41-8896" fmla="*/ 1543107 h 4963510"/>
              <a:gd name="connsiteX42-8897" fmla="*/ 1995056 w 2484236"/>
              <a:gd name="connsiteY42-8898" fmla="*/ 1764779 h 4963510"/>
              <a:gd name="connsiteX43-8899" fmla="*/ 1219202 w 2484236"/>
              <a:gd name="connsiteY43-8900" fmla="*/ 1764780 h 4963510"/>
              <a:gd name="connsiteX44-8901" fmla="*/ 900548 w 2484236"/>
              <a:gd name="connsiteY44-8902" fmla="*/ 1515398 h 4963510"/>
              <a:gd name="connsiteX45-8903" fmla="*/ 858984 w 2484236"/>
              <a:gd name="connsiteY45-8904" fmla="*/ 1113616 h 4963510"/>
              <a:gd name="connsiteX46-8905" fmla="*/ 775857 w 2484236"/>
              <a:gd name="connsiteY46-8906" fmla="*/ 933507 h 4963510"/>
              <a:gd name="connsiteX47-8907" fmla="*/ 595748 w 2484236"/>
              <a:gd name="connsiteY47-8908" fmla="*/ 600998 h 4963510"/>
              <a:gd name="connsiteX48-8909" fmla="*/ 651166 w 2484236"/>
              <a:gd name="connsiteY48-8910" fmla="*/ 545580 h 4963510"/>
              <a:gd name="connsiteX49-8911" fmla="*/ 831275 w 2484236"/>
              <a:gd name="connsiteY49-8912" fmla="*/ 407035 h 4963510"/>
              <a:gd name="connsiteX50-8913" fmla="*/ 1094512 w 2484236"/>
              <a:gd name="connsiteY50-8914" fmla="*/ 116090 h 4963510"/>
              <a:gd name="connsiteX51-8915" fmla="*/ 762002 w 2484236"/>
              <a:gd name="connsiteY51-8916" fmla="*/ 5252 h 4963510"/>
              <a:gd name="connsiteX52-8917" fmla="*/ 235530 w 2484236"/>
              <a:gd name="connsiteY52-8918" fmla="*/ 268490 h 4963510"/>
              <a:gd name="connsiteX53-8919" fmla="*/ 138545 w 2484236"/>
              <a:gd name="connsiteY53-8920" fmla="*/ 947362 h 4963510"/>
              <a:gd name="connsiteX54-8921" fmla="*/ 27709 w 2484236"/>
              <a:gd name="connsiteY54-8922" fmla="*/ 1501544 h 4963510"/>
              <a:gd name="connsiteX55-8923" fmla="*/ 263236 w 2484236"/>
              <a:gd name="connsiteY55-8924" fmla="*/ 1750926 h 4963510"/>
              <a:gd name="connsiteX56-8925" fmla="*/ 318654 w 2484236"/>
              <a:gd name="connsiteY56-8926" fmla="*/ 1529253 h 4963510"/>
              <a:gd name="connsiteX57-8927" fmla="*/ 471054 w 2484236"/>
              <a:gd name="connsiteY57-8928" fmla="*/ 1210598 h 4963510"/>
              <a:gd name="connsiteX58-8929" fmla="*/ 526472 w 2484236"/>
              <a:gd name="connsiteY58-8930" fmla="*/ 850380 h 4963510"/>
              <a:gd name="connsiteX59-8931" fmla="*/ 512618 w 2484236"/>
              <a:gd name="connsiteY59-8932" fmla="*/ 1030489 h 4963510"/>
              <a:gd name="connsiteX60-8933" fmla="*/ 609600 w 2484236"/>
              <a:gd name="connsiteY60-8934" fmla="*/ 1252162 h 4963510"/>
              <a:gd name="connsiteX61-8935" fmla="*/ 651163 w 2484236"/>
              <a:gd name="connsiteY61-8936" fmla="*/ 1210598 h 4963510"/>
              <a:gd name="connsiteX62-8937" fmla="*/ 872836 w 2484236"/>
              <a:gd name="connsiteY62-8938" fmla="*/ 1390707 h 4963510"/>
              <a:gd name="connsiteX63-8939" fmla="*/ 498763 w 2484236"/>
              <a:gd name="connsiteY63-8940" fmla="*/ 1113616 h 4963510"/>
              <a:gd name="connsiteX64-8941" fmla="*/ 332509 w 2484236"/>
              <a:gd name="connsiteY64-8942" fmla="*/ 1570817 h 4963510"/>
              <a:gd name="connsiteX65-8943" fmla="*/ 249381 w 2484236"/>
              <a:gd name="connsiteY65-8944" fmla="*/ 2083435 h 4963510"/>
              <a:gd name="connsiteX66-8945" fmla="*/ 193963 w 2484236"/>
              <a:gd name="connsiteY66-8946" fmla="*/ 2443653 h 4963510"/>
              <a:gd name="connsiteX67-8947" fmla="*/ 207820 w 2484236"/>
              <a:gd name="connsiteY67-8948" fmla="*/ 2526781 h 4963510"/>
              <a:gd name="connsiteX68-8949" fmla="*/ 55418 w 2484236"/>
              <a:gd name="connsiteY68-8950" fmla="*/ 2997835 h 4963510"/>
              <a:gd name="connsiteX69-8951" fmla="*/ 0 w 2484236"/>
              <a:gd name="connsiteY69-8952" fmla="*/ 3939944 h 4963510"/>
              <a:gd name="connsiteX70-8953" fmla="*/ 457199 w 2484236"/>
              <a:gd name="connsiteY70-8954" fmla="*/ 4314017 h 4963510"/>
              <a:gd name="connsiteX71-8955" fmla="*/ 401781 w 2484236"/>
              <a:gd name="connsiteY71-8956" fmla="*/ 4480271 h 4963510"/>
              <a:gd name="connsiteX72-8957" fmla="*/ 401781 w 2484236"/>
              <a:gd name="connsiteY72-8958" fmla="*/ 4757362 h 4963510"/>
              <a:gd name="connsiteX73-8959" fmla="*/ 415636 w 2484236"/>
              <a:gd name="connsiteY73-8960" fmla="*/ 4895906 h 4963510"/>
              <a:gd name="connsiteX74-8961" fmla="*/ 526472 w 2484236"/>
              <a:gd name="connsiteY74-8962" fmla="*/ 4951326 h 4963510"/>
              <a:gd name="connsiteX75-8963" fmla="*/ 457199 w 2484236"/>
              <a:gd name="connsiteY75-8964" fmla="*/ 4951326 h 4963510"/>
              <a:gd name="connsiteX76-8965" fmla="*/ 720436 w 2484236"/>
              <a:gd name="connsiteY76-8966" fmla="*/ 4951325 h 4963510"/>
              <a:gd name="connsiteX77-8967" fmla="*/ 775854 w 2484236"/>
              <a:gd name="connsiteY77-8968" fmla="*/ 4854344 h 4963510"/>
              <a:gd name="connsiteX78-8969" fmla="*/ 858981 w 2484236"/>
              <a:gd name="connsiteY78-8970" fmla="*/ 4341726 h 4963510"/>
              <a:gd name="connsiteX79-8971" fmla="*/ 928254 w 2484236"/>
              <a:gd name="connsiteY79-8972" fmla="*/ 4341726 h 4963510"/>
              <a:gd name="connsiteX80" fmla="*/ 2244438 w 2484236"/>
              <a:gd name="connsiteY80" fmla="*/ 4812780 h 4963510"/>
              <a:gd name="connsiteX0-8973" fmla="*/ 2064330 w 2484236"/>
              <a:gd name="connsiteY0-8974" fmla="*/ 1653944 h 4963510"/>
              <a:gd name="connsiteX1-8975" fmla="*/ 1911930 w 2484236"/>
              <a:gd name="connsiteY1-8976" fmla="*/ 1695508 h 4963510"/>
              <a:gd name="connsiteX2-8977" fmla="*/ 1828802 w 2484236"/>
              <a:gd name="connsiteY2-8978" fmla="*/ 1723217 h 4963510"/>
              <a:gd name="connsiteX3-8979" fmla="*/ 1468584 w 2484236"/>
              <a:gd name="connsiteY3-8980" fmla="*/ 1709362 h 4963510"/>
              <a:gd name="connsiteX4-8981" fmla="*/ 1288475 w 2484236"/>
              <a:gd name="connsiteY4-8982" fmla="*/ 1681653 h 4963510"/>
              <a:gd name="connsiteX5-8983" fmla="*/ 1246911 w 2484236"/>
              <a:gd name="connsiteY5-8984" fmla="*/ 1653944 h 4963510"/>
              <a:gd name="connsiteX6-8985" fmla="*/ 872839 w 2484236"/>
              <a:gd name="connsiteY6-8986" fmla="*/ 1099762 h 4963510"/>
              <a:gd name="connsiteX7-8987" fmla="*/ 1205348 w 2484236"/>
              <a:gd name="connsiteY7-8988" fmla="*/ 891944 h 4963510"/>
              <a:gd name="connsiteX8-8989" fmla="*/ 1066802 w 2484236"/>
              <a:gd name="connsiteY8-8990" fmla="*/ 794962 h 4963510"/>
              <a:gd name="connsiteX9-8991" fmla="*/ 1205348 w 2484236"/>
              <a:gd name="connsiteY9-8992" fmla="*/ 725690 h 4963510"/>
              <a:gd name="connsiteX10-8993" fmla="*/ 1246910 w 2484236"/>
              <a:gd name="connsiteY10-8994" fmla="*/ 573289 h 4963510"/>
              <a:gd name="connsiteX11-8995" fmla="*/ 1094511 w 2484236"/>
              <a:gd name="connsiteY11-8996" fmla="*/ 157653 h 4963510"/>
              <a:gd name="connsiteX12-8997" fmla="*/ 762002 w 2484236"/>
              <a:gd name="connsiteY12-8998" fmla="*/ 490162 h 4963510"/>
              <a:gd name="connsiteX13-8999" fmla="*/ 595748 w 2484236"/>
              <a:gd name="connsiteY13-9000" fmla="*/ 573289 h 4963510"/>
              <a:gd name="connsiteX14-9001" fmla="*/ 734293 w 2484236"/>
              <a:gd name="connsiteY14-9002" fmla="*/ 850380 h 4963510"/>
              <a:gd name="connsiteX15-9003" fmla="*/ 858984 w 2484236"/>
              <a:gd name="connsiteY15-9004" fmla="*/ 1210598 h 4963510"/>
              <a:gd name="connsiteX16-9005" fmla="*/ 942111 w 2484236"/>
              <a:gd name="connsiteY16-9006" fmla="*/ 1529252 h 4963510"/>
              <a:gd name="connsiteX17-9007" fmla="*/ 1399310 w 2484236"/>
              <a:gd name="connsiteY17-9008" fmla="*/ 1834052 h 4963510"/>
              <a:gd name="connsiteX18-9009" fmla="*/ 1524001 w 2484236"/>
              <a:gd name="connsiteY18-9010" fmla="*/ 1792489 h 4963510"/>
              <a:gd name="connsiteX19-9011" fmla="*/ 2064329 w 2484236"/>
              <a:gd name="connsiteY19-9012" fmla="*/ 1764780 h 4963510"/>
              <a:gd name="connsiteX20-9013" fmla="*/ 2092038 w 2484236"/>
              <a:gd name="connsiteY20-9014" fmla="*/ 2028016 h 4963510"/>
              <a:gd name="connsiteX21-9015" fmla="*/ 1607127 w 2484236"/>
              <a:gd name="connsiteY21-9016" fmla="*/ 2166562 h 4963510"/>
              <a:gd name="connsiteX22-9017" fmla="*/ 1316181 w 2484236"/>
              <a:gd name="connsiteY22-9018" fmla="*/ 2124998 h 4963510"/>
              <a:gd name="connsiteX23-9019" fmla="*/ 1260763 w 2484236"/>
              <a:gd name="connsiteY23-9020" fmla="*/ 2152707 h 4963510"/>
              <a:gd name="connsiteX24-9021" fmla="*/ 1108363 w 2484236"/>
              <a:gd name="connsiteY24-9022" fmla="*/ 2360526 h 4963510"/>
              <a:gd name="connsiteX25-9023" fmla="*/ 1080654 w 2484236"/>
              <a:gd name="connsiteY25-9024" fmla="*/ 2651471 h 4963510"/>
              <a:gd name="connsiteX26-9025" fmla="*/ 1052945 w 2484236"/>
              <a:gd name="connsiteY26-9026" fmla="*/ 2762307 h 4963510"/>
              <a:gd name="connsiteX27-9027" fmla="*/ 443345 w 2484236"/>
              <a:gd name="connsiteY27-9028" fmla="*/ 2665326 h 4963510"/>
              <a:gd name="connsiteX28-9029" fmla="*/ 221672 w 2484236"/>
              <a:gd name="connsiteY28-9030" fmla="*/ 2540635 h 4963510"/>
              <a:gd name="connsiteX29-9031" fmla="*/ 332509 w 2484236"/>
              <a:gd name="connsiteY29-9032" fmla="*/ 2637617 h 4963510"/>
              <a:gd name="connsiteX30-9033" fmla="*/ 1066800 w 2484236"/>
              <a:gd name="connsiteY30-9034" fmla="*/ 2720744 h 4963510"/>
              <a:gd name="connsiteX31-9035" fmla="*/ 1108363 w 2484236"/>
              <a:gd name="connsiteY31-9036" fmla="*/ 2415944 h 4963510"/>
              <a:gd name="connsiteX32-9037" fmla="*/ 1177636 w 2484236"/>
              <a:gd name="connsiteY32-9038" fmla="*/ 2208126 h 4963510"/>
              <a:gd name="connsiteX33-9039" fmla="*/ 1177636 w 2484236"/>
              <a:gd name="connsiteY33-9040" fmla="*/ 2194271 h 4963510"/>
              <a:gd name="connsiteX34-9041" fmla="*/ 498765 w 2484236"/>
              <a:gd name="connsiteY34-9042" fmla="*/ 1820198 h 4963510"/>
              <a:gd name="connsiteX35-9043" fmla="*/ 775854 w 2484236"/>
              <a:gd name="connsiteY35-9044" fmla="*/ 1986453 h 4963510"/>
              <a:gd name="connsiteX36-9045" fmla="*/ 886691 w 2484236"/>
              <a:gd name="connsiteY36-9046" fmla="*/ 2055726 h 4963510"/>
              <a:gd name="connsiteX37-9047" fmla="*/ 1191491 w 2484236"/>
              <a:gd name="connsiteY37-9048" fmla="*/ 2152707 h 4963510"/>
              <a:gd name="connsiteX38-9049" fmla="*/ 1773381 w 2484236"/>
              <a:gd name="connsiteY38-9050" fmla="*/ 2124998 h 4963510"/>
              <a:gd name="connsiteX39-9051" fmla="*/ 2202874 w 2484236"/>
              <a:gd name="connsiteY39-9052" fmla="*/ 1972598 h 4963510"/>
              <a:gd name="connsiteX40-9053" fmla="*/ 2479967 w 2484236"/>
              <a:gd name="connsiteY40-9054" fmla="*/ 1737071 h 4963510"/>
              <a:gd name="connsiteX41-9055" fmla="*/ 2313710 w 2484236"/>
              <a:gd name="connsiteY41-9056" fmla="*/ 1543107 h 4963510"/>
              <a:gd name="connsiteX42-9057" fmla="*/ 1995056 w 2484236"/>
              <a:gd name="connsiteY42-9058" fmla="*/ 1764779 h 4963510"/>
              <a:gd name="connsiteX43-9059" fmla="*/ 1219202 w 2484236"/>
              <a:gd name="connsiteY43-9060" fmla="*/ 1764780 h 4963510"/>
              <a:gd name="connsiteX44-9061" fmla="*/ 900548 w 2484236"/>
              <a:gd name="connsiteY44-9062" fmla="*/ 1515398 h 4963510"/>
              <a:gd name="connsiteX45-9063" fmla="*/ 858984 w 2484236"/>
              <a:gd name="connsiteY45-9064" fmla="*/ 1113616 h 4963510"/>
              <a:gd name="connsiteX46-9065" fmla="*/ 775857 w 2484236"/>
              <a:gd name="connsiteY46-9066" fmla="*/ 933507 h 4963510"/>
              <a:gd name="connsiteX47-9067" fmla="*/ 595748 w 2484236"/>
              <a:gd name="connsiteY47-9068" fmla="*/ 600998 h 4963510"/>
              <a:gd name="connsiteX48-9069" fmla="*/ 651166 w 2484236"/>
              <a:gd name="connsiteY48-9070" fmla="*/ 545580 h 4963510"/>
              <a:gd name="connsiteX49-9071" fmla="*/ 831275 w 2484236"/>
              <a:gd name="connsiteY49-9072" fmla="*/ 407035 h 4963510"/>
              <a:gd name="connsiteX50-9073" fmla="*/ 1094512 w 2484236"/>
              <a:gd name="connsiteY50-9074" fmla="*/ 116090 h 4963510"/>
              <a:gd name="connsiteX51-9075" fmla="*/ 762002 w 2484236"/>
              <a:gd name="connsiteY51-9076" fmla="*/ 5252 h 4963510"/>
              <a:gd name="connsiteX52-9077" fmla="*/ 235530 w 2484236"/>
              <a:gd name="connsiteY52-9078" fmla="*/ 268490 h 4963510"/>
              <a:gd name="connsiteX53-9079" fmla="*/ 138545 w 2484236"/>
              <a:gd name="connsiteY53-9080" fmla="*/ 947362 h 4963510"/>
              <a:gd name="connsiteX54-9081" fmla="*/ 27709 w 2484236"/>
              <a:gd name="connsiteY54-9082" fmla="*/ 1501544 h 4963510"/>
              <a:gd name="connsiteX55-9083" fmla="*/ 263236 w 2484236"/>
              <a:gd name="connsiteY55-9084" fmla="*/ 1750926 h 4963510"/>
              <a:gd name="connsiteX56-9085" fmla="*/ 318654 w 2484236"/>
              <a:gd name="connsiteY56-9086" fmla="*/ 1529253 h 4963510"/>
              <a:gd name="connsiteX57-9087" fmla="*/ 471054 w 2484236"/>
              <a:gd name="connsiteY57-9088" fmla="*/ 1210598 h 4963510"/>
              <a:gd name="connsiteX58-9089" fmla="*/ 526472 w 2484236"/>
              <a:gd name="connsiteY58-9090" fmla="*/ 850380 h 4963510"/>
              <a:gd name="connsiteX59-9091" fmla="*/ 512618 w 2484236"/>
              <a:gd name="connsiteY59-9092" fmla="*/ 1030489 h 4963510"/>
              <a:gd name="connsiteX60-9093" fmla="*/ 609600 w 2484236"/>
              <a:gd name="connsiteY60-9094" fmla="*/ 1252162 h 4963510"/>
              <a:gd name="connsiteX61-9095" fmla="*/ 651163 w 2484236"/>
              <a:gd name="connsiteY61-9096" fmla="*/ 1210598 h 4963510"/>
              <a:gd name="connsiteX62-9097" fmla="*/ 872836 w 2484236"/>
              <a:gd name="connsiteY62-9098" fmla="*/ 1390707 h 4963510"/>
              <a:gd name="connsiteX63-9099" fmla="*/ 498763 w 2484236"/>
              <a:gd name="connsiteY63-9100" fmla="*/ 1113616 h 4963510"/>
              <a:gd name="connsiteX64-9101" fmla="*/ 332509 w 2484236"/>
              <a:gd name="connsiteY64-9102" fmla="*/ 1570817 h 4963510"/>
              <a:gd name="connsiteX65-9103" fmla="*/ 249381 w 2484236"/>
              <a:gd name="connsiteY65-9104" fmla="*/ 2083435 h 4963510"/>
              <a:gd name="connsiteX66-9105" fmla="*/ 193963 w 2484236"/>
              <a:gd name="connsiteY66-9106" fmla="*/ 2443653 h 4963510"/>
              <a:gd name="connsiteX67-9107" fmla="*/ 207820 w 2484236"/>
              <a:gd name="connsiteY67-9108" fmla="*/ 2526781 h 4963510"/>
              <a:gd name="connsiteX68-9109" fmla="*/ 55418 w 2484236"/>
              <a:gd name="connsiteY68-9110" fmla="*/ 2997835 h 4963510"/>
              <a:gd name="connsiteX69-9111" fmla="*/ 0 w 2484236"/>
              <a:gd name="connsiteY69-9112" fmla="*/ 3939944 h 4963510"/>
              <a:gd name="connsiteX70-9113" fmla="*/ 1163780 w 2484236"/>
              <a:gd name="connsiteY70-9114" fmla="*/ 4230890 h 4963510"/>
              <a:gd name="connsiteX71-9115" fmla="*/ 401781 w 2484236"/>
              <a:gd name="connsiteY71-9116" fmla="*/ 4480271 h 4963510"/>
              <a:gd name="connsiteX72-9117" fmla="*/ 401781 w 2484236"/>
              <a:gd name="connsiteY72-9118" fmla="*/ 4757362 h 4963510"/>
              <a:gd name="connsiteX73-9119" fmla="*/ 415636 w 2484236"/>
              <a:gd name="connsiteY73-9120" fmla="*/ 4895906 h 4963510"/>
              <a:gd name="connsiteX74-9121" fmla="*/ 526472 w 2484236"/>
              <a:gd name="connsiteY74-9122" fmla="*/ 4951326 h 4963510"/>
              <a:gd name="connsiteX75-9123" fmla="*/ 457199 w 2484236"/>
              <a:gd name="connsiteY75-9124" fmla="*/ 4951326 h 4963510"/>
              <a:gd name="connsiteX76-9125" fmla="*/ 720436 w 2484236"/>
              <a:gd name="connsiteY76-9126" fmla="*/ 4951325 h 4963510"/>
              <a:gd name="connsiteX77-9127" fmla="*/ 775854 w 2484236"/>
              <a:gd name="connsiteY77-9128" fmla="*/ 4854344 h 4963510"/>
              <a:gd name="connsiteX78-9129" fmla="*/ 858981 w 2484236"/>
              <a:gd name="connsiteY78-9130" fmla="*/ 4341726 h 4963510"/>
              <a:gd name="connsiteX79-9131" fmla="*/ 928254 w 2484236"/>
              <a:gd name="connsiteY79-9132" fmla="*/ 4341726 h 4963510"/>
              <a:gd name="connsiteX80-9133" fmla="*/ 2244438 w 2484236"/>
              <a:gd name="connsiteY80-9134" fmla="*/ 4812780 h 4963510"/>
              <a:gd name="connsiteX0-9135" fmla="*/ 2089316 w 2509222"/>
              <a:gd name="connsiteY0-9136" fmla="*/ 1653944 h 4963510"/>
              <a:gd name="connsiteX1-9137" fmla="*/ 1936916 w 2509222"/>
              <a:gd name="connsiteY1-9138" fmla="*/ 1695508 h 4963510"/>
              <a:gd name="connsiteX2-9139" fmla="*/ 1853788 w 2509222"/>
              <a:gd name="connsiteY2-9140" fmla="*/ 1723217 h 4963510"/>
              <a:gd name="connsiteX3-9141" fmla="*/ 1493570 w 2509222"/>
              <a:gd name="connsiteY3-9142" fmla="*/ 1709362 h 4963510"/>
              <a:gd name="connsiteX4-9143" fmla="*/ 1313461 w 2509222"/>
              <a:gd name="connsiteY4-9144" fmla="*/ 1681653 h 4963510"/>
              <a:gd name="connsiteX5-9145" fmla="*/ 1271897 w 2509222"/>
              <a:gd name="connsiteY5-9146" fmla="*/ 1653944 h 4963510"/>
              <a:gd name="connsiteX6-9147" fmla="*/ 897825 w 2509222"/>
              <a:gd name="connsiteY6-9148" fmla="*/ 1099762 h 4963510"/>
              <a:gd name="connsiteX7-9149" fmla="*/ 1230334 w 2509222"/>
              <a:gd name="connsiteY7-9150" fmla="*/ 891944 h 4963510"/>
              <a:gd name="connsiteX8-9151" fmla="*/ 1091788 w 2509222"/>
              <a:gd name="connsiteY8-9152" fmla="*/ 794962 h 4963510"/>
              <a:gd name="connsiteX9-9153" fmla="*/ 1230334 w 2509222"/>
              <a:gd name="connsiteY9-9154" fmla="*/ 725690 h 4963510"/>
              <a:gd name="connsiteX10-9155" fmla="*/ 1271896 w 2509222"/>
              <a:gd name="connsiteY10-9156" fmla="*/ 573289 h 4963510"/>
              <a:gd name="connsiteX11-9157" fmla="*/ 1119497 w 2509222"/>
              <a:gd name="connsiteY11-9158" fmla="*/ 157653 h 4963510"/>
              <a:gd name="connsiteX12-9159" fmla="*/ 786988 w 2509222"/>
              <a:gd name="connsiteY12-9160" fmla="*/ 490162 h 4963510"/>
              <a:gd name="connsiteX13-9161" fmla="*/ 620734 w 2509222"/>
              <a:gd name="connsiteY13-9162" fmla="*/ 573289 h 4963510"/>
              <a:gd name="connsiteX14-9163" fmla="*/ 759279 w 2509222"/>
              <a:gd name="connsiteY14-9164" fmla="*/ 850380 h 4963510"/>
              <a:gd name="connsiteX15-9165" fmla="*/ 883970 w 2509222"/>
              <a:gd name="connsiteY15-9166" fmla="*/ 1210598 h 4963510"/>
              <a:gd name="connsiteX16-9167" fmla="*/ 967097 w 2509222"/>
              <a:gd name="connsiteY16-9168" fmla="*/ 1529252 h 4963510"/>
              <a:gd name="connsiteX17-9169" fmla="*/ 1424296 w 2509222"/>
              <a:gd name="connsiteY17-9170" fmla="*/ 1834052 h 4963510"/>
              <a:gd name="connsiteX18-9171" fmla="*/ 1548987 w 2509222"/>
              <a:gd name="connsiteY18-9172" fmla="*/ 1792489 h 4963510"/>
              <a:gd name="connsiteX19-9173" fmla="*/ 2089315 w 2509222"/>
              <a:gd name="connsiteY19-9174" fmla="*/ 1764780 h 4963510"/>
              <a:gd name="connsiteX20-9175" fmla="*/ 2117024 w 2509222"/>
              <a:gd name="connsiteY20-9176" fmla="*/ 2028016 h 4963510"/>
              <a:gd name="connsiteX21-9177" fmla="*/ 1632113 w 2509222"/>
              <a:gd name="connsiteY21-9178" fmla="*/ 2166562 h 4963510"/>
              <a:gd name="connsiteX22-9179" fmla="*/ 1341167 w 2509222"/>
              <a:gd name="connsiteY22-9180" fmla="*/ 2124998 h 4963510"/>
              <a:gd name="connsiteX23-9181" fmla="*/ 1285749 w 2509222"/>
              <a:gd name="connsiteY23-9182" fmla="*/ 2152707 h 4963510"/>
              <a:gd name="connsiteX24-9183" fmla="*/ 1133349 w 2509222"/>
              <a:gd name="connsiteY24-9184" fmla="*/ 2360526 h 4963510"/>
              <a:gd name="connsiteX25-9185" fmla="*/ 1105640 w 2509222"/>
              <a:gd name="connsiteY25-9186" fmla="*/ 2651471 h 4963510"/>
              <a:gd name="connsiteX26-9187" fmla="*/ 1077931 w 2509222"/>
              <a:gd name="connsiteY26-9188" fmla="*/ 2762307 h 4963510"/>
              <a:gd name="connsiteX27-9189" fmla="*/ 468331 w 2509222"/>
              <a:gd name="connsiteY27-9190" fmla="*/ 2665326 h 4963510"/>
              <a:gd name="connsiteX28-9191" fmla="*/ 246658 w 2509222"/>
              <a:gd name="connsiteY28-9192" fmla="*/ 2540635 h 4963510"/>
              <a:gd name="connsiteX29-9193" fmla="*/ 357495 w 2509222"/>
              <a:gd name="connsiteY29-9194" fmla="*/ 2637617 h 4963510"/>
              <a:gd name="connsiteX30-9195" fmla="*/ 1091786 w 2509222"/>
              <a:gd name="connsiteY30-9196" fmla="*/ 2720744 h 4963510"/>
              <a:gd name="connsiteX31-9197" fmla="*/ 1133349 w 2509222"/>
              <a:gd name="connsiteY31-9198" fmla="*/ 2415944 h 4963510"/>
              <a:gd name="connsiteX32-9199" fmla="*/ 1202622 w 2509222"/>
              <a:gd name="connsiteY32-9200" fmla="*/ 2208126 h 4963510"/>
              <a:gd name="connsiteX33-9201" fmla="*/ 1202622 w 2509222"/>
              <a:gd name="connsiteY33-9202" fmla="*/ 2194271 h 4963510"/>
              <a:gd name="connsiteX34-9203" fmla="*/ 523751 w 2509222"/>
              <a:gd name="connsiteY34-9204" fmla="*/ 1820198 h 4963510"/>
              <a:gd name="connsiteX35-9205" fmla="*/ 800840 w 2509222"/>
              <a:gd name="connsiteY35-9206" fmla="*/ 1986453 h 4963510"/>
              <a:gd name="connsiteX36-9207" fmla="*/ 911677 w 2509222"/>
              <a:gd name="connsiteY36-9208" fmla="*/ 2055726 h 4963510"/>
              <a:gd name="connsiteX37-9209" fmla="*/ 1216477 w 2509222"/>
              <a:gd name="connsiteY37-9210" fmla="*/ 2152707 h 4963510"/>
              <a:gd name="connsiteX38-9211" fmla="*/ 1798367 w 2509222"/>
              <a:gd name="connsiteY38-9212" fmla="*/ 2124998 h 4963510"/>
              <a:gd name="connsiteX39-9213" fmla="*/ 2227860 w 2509222"/>
              <a:gd name="connsiteY39-9214" fmla="*/ 1972598 h 4963510"/>
              <a:gd name="connsiteX40-9215" fmla="*/ 2504953 w 2509222"/>
              <a:gd name="connsiteY40-9216" fmla="*/ 1737071 h 4963510"/>
              <a:gd name="connsiteX41-9217" fmla="*/ 2338696 w 2509222"/>
              <a:gd name="connsiteY41-9218" fmla="*/ 1543107 h 4963510"/>
              <a:gd name="connsiteX42-9219" fmla="*/ 2020042 w 2509222"/>
              <a:gd name="connsiteY42-9220" fmla="*/ 1764779 h 4963510"/>
              <a:gd name="connsiteX43-9221" fmla="*/ 1244188 w 2509222"/>
              <a:gd name="connsiteY43-9222" fmla="*/ 1764780 h 4963510"/>
              <a:gd name="connsiteX44-9223" fmla="*/ 925534 w 2509222"/>
              <a:gd name="connsiteY44-9224" fmla="*/ 1515398 h 4963510"/>
              <a:gd name="connsiteX45-9225" fmla="*/ 883970 w 2509222"/>
              <a:gd name="connsiteY45-9226" fmla="*/ 1113616 h 4963510"/>
              <a:gd name="connsiteX46-9227" fmla="*/ 800843 w 2509222"/>
              <a:gd name="connsiteY46-9228" fmla="*/ 933507 h 4963510"/>
              <a:gd name="connsiteX47-9229" fmla="*/ 620734 w 2509222"/>
              <a:gd name="connsiteY47-9230" fmla="*/ 600998 h 4963510"/>
              <a:gd name="connsiteX48-9231" fmla="*/ 676152 w 2509222"/>
              <a:gd name="connsiteY48-9232" fmla="*/ 545580 h 4963510"/>
              <a:gd name="connsiteX49-9233" fmla="*/ 856261 w 2509222"/>
              <a:gd name="connsiteY49-9234" fmla="*/ 407035 h 4963510"/>
              <a:gd name="connsiteX50-9235" fmla="*/ 1119498 w 2509222"/>
              <a:gd name="connsiteY50-9236" fmla="*/ 116090 h 4963510"/>
              <a:gd name="connsiteX51-9237" fmla="*/ 786988 w 2509222"/>
              <a:gd name="connsiteY51-9238" fmla="*/ 5252 h 4963510"/>
              <a:gd name="connsiteX52-9239" fmla="*/ 260516 w 2509222"/>
              <a:gd name="connsiteY52-9240" fmla="*/ 268490 h 4963510"/>
              <a:gd name="connsiteX53-9241" fmla="*/ 163531 w 2509222"/>
              <a:gd name="connsiteY53-9242" fmla="*/ 947362 h 4963510"/>
              <a:gd name="connsiteX54-9243" fmla="*/ 52695 w 2509222"/>
              <a:gd name="connsiteY54-9244" fmla="*/ 1501544 h 4963510"/>
              <a:gd name="connsiteX55-9245" fmla="*/ 288222 w 2509222"/>
              <a:gd name="connsiteY55-9246" fmla="*/ 1750926 h 4963510"/>
              <a:gd name="connsiteX56-9247" fmla="*/ 343640 w 2509222"/>
              <a:gd name="connsiteY56-9248" fmla="*/ 1529253 h 4963510"/>
              <a:gd name="connsiteX57-9249" fmla="*/ 496040 w 2509222"/>
              <a:gd name="connsiteY57-9250" fmla="*/ 1210598 h 4963510"/>
              <a:gd name="connsiteX58-9251" fmla="*/ 551458 w 2509222"/>
              <a:gd name="connsiteY58-9252" fmla="*/ 850380 h 4963510"/>
              <a:gd name="connsiteX59-9253" fmla="*/ 537604 w 2509222"/>
              <a:gd name="connsiteY59-9254" fmla="*/ 1030489 h 4963510"/>
              <a:gd name="connsiteX60-9255" fmla="*/ 634586 w 2509222"/>
              <a:gd name="connsiteY60-9256" fmla="*/ 1252162 h 4963510"/>
              <a:gd name="connsiteX61-9257" fmla="*/ 676149 w 2509222"/>
              <a:gd name="connsiteY61-9258" fmla="*/ 1210598 h 4963510"/>
              <a:gd name="connsiteX62-9259" fmla="*/ 897822 w 2509222"/>
              <a:gd name="connsiteY62-9260" fmla="*/ 1390707 h 4963510"/>
              <a:gd name="connsiteX63-9261" fmla="*/ 523749 w 2509222"/>
              <a:gd name="connsiteY63-9262" fmla="*/ 1113616 h 4963510"/>
              <a:gd name="connsiteX64-9263" fmla="*/ 357495 w 2509222"/>
              <a:gd name="connsiteY64-9264" fmla="*/ 1570817 h 4963510"/>
              <a:gd name="connsiteX65-9265" fmla="*/ 274367 w 2509222"/>
              <a:gd name="connsiteY65-9266" fmla="*/ 2083435 h 4963510"/>
              <a:gd name="connsiteX66-9267" fmla="*/ 218949 w 2509222"/>
              <a:gd name="connsiteY66-9268" fmla="*/ 2443653 h 4963510"/>
              <a:gd name="connsiteX67-9269" fmla="*/ 232806 w 2509222"/>
              <a:gd name="connsiteY67-9270" fmla="*/ 2526781 h 4963510"/>
              <a:gd name="connsiteX68-9271" fmla="*/ 80404 w 2509222"/>
              <a:gd name="connsiteY68-9272" fmla="*/ 2997835 h 4963510"/>
              <a:gd name="connsiteX69-9273" fmla="*/ 24986 w 2509222"/>
              <a:gd name="connsiteY69-9274" fmla="*/ 3939944 h 4963510"/>
              <a:gd name="connsiteX70-9275" fmla="*/ 454477 w 2509222"/>
              <a:gd name="connsiteY70-9276" fmla="*/ 4244743 h 4963510"/>
              <a:gd name="connsiteX71-9277" fmla="*/ 1188766 w 2509222"/>
              <a:gd name="connsiteY71-9278" fmla="*/ 4230890 h 4963510"/>
              <a:gd name="connsiteX72-9279" fmla="*/ 426767 w 2509222"/>
              <a:gd name="connsiteY72-9280" fmla="*/ 4480271 h 4963510"/>
              <a:gd name="connsiteX73-9281" fmla="*/ 426767 w 2509222"/>
              <a:gd name="connsiteY73-9282" fmla="*/ 4757362 h 4963510"/>
              <a:gd name="connsiteX74-9283" fmla="*/ 440622 w 2509222"/>
              <a:gd name="connsiteY74-9284" fmla="*/ 4895906 h 4963510"/>
              <a:gd name="connsiteX75-9285" fmla="*/ 551458 w 2509222"/>
              <a:gd name="connsiteY75-9286" fmla="*/ 4951326 h 4963510"/>
              <a:gd name="connsiteX76-9287" fmla="*/ 482185 w 2509222"/>
              <a:gd name="connsiteY76-9288" fmla="*/ 4951326 h 4963510"/>
              <a:gd name="connsiteX77-9289" fmla="*/ 745422 w 2509222"/>
              <a:gd name="connsiteY77-9290" fmla="*/ 4951325 h 4963510"/>
              <a:gd name="connsiteX78-9291" fmla="*/ 800840 w 2509222"/>
              <a:gd name="connsiteY78-9292" fmla="*/ 4854344 h 4963510"/>
              <a:gd name="connsiteX79-9293" fmla="*/ 883967 w 2509222"/>
              <a:gd name="connsiteY79-9294" fmla="*/ 4341726 h 4963510"/>
              <a:gd name="connsiteX80-9295" fmla="*/ 953240 w 2509222"/>
              <a:gd name="connsiteY80-9296" fmla="*/ 4341726 h 4963510"/>
              <a:gd name="connsiteX81" fmla="*/ 2269424 w 2509222"/>
              <a:gd name="connsiteY81" fmla="*/ 4812780 h 4963510"/>
              <a:gd name="connsiteX0-9297" fmla="*/ 2089316 w 2509222"/>
              <a:gd name="connsiteY0-9298" fmla="*/ 1653944 h 4963510"/>
              <a:gd name="connsiteX1-9299" fmla="*/ 1936916 w 2509222"/>
              <a:gd name="connsiteY1-9300" fmla="*/ 1695508 h 4963510"/>
              <a:gd name="connsiteX2-9301" fmla="*/ 1853788 w 2509222"/>
              <a:gd name="connsiteY2-9302" fmla="*/ 1723217 h 4963510"/>
              <a:gd name="connsiteX3-9303" fmla="*/ 1493570 w 2509222"/>
              <a:gd name="connsiteY3-9304" fmla="*/ 1709362 h 4963510"/>
              <a:gd name="connsiteX4-9305" fmla="*/ 1313461 w 2509222"/>
              <a:gd name="connsiteY4-9306" fmla="*/ 1681653 h 4963510"/>
              <a:gd name="connsiteX5-9307" fmla="*/ 1271897 w 2509222"/>
              <a:gd name="connsiteY5-9308" fmla="*/ 1653944 h 4963510"/>
              <a:gd name="connsiteX6-9309" fmla="*/ 897825 w 2509222"/>
              <a:gd name="connsiteY6-9310" fmla="*/ 1099762 h 4963510"/>
              <a:gd name="connsiteX7-9311" fmla="*/ 1230334 w 2509222"/>
              <a:gd name="connsiteY7-9312" fmla="*/ 891944 h 4963510"/>
              <a:gd name="connsiteX8-9313" fmla="*/ 1091788 w 2509222"/>
              <a:gd name="connsiteY8-9314" fmla="*/ 794962 h 4963510"/>
              <a:gd name="connsiteX9-9315" fmla="*/ 1230334 w 2509222"/>
              <a:gd name="connsiteY9-9316" fmla="*/ 725690 h 4963510"/>
              <a:gd name="connsiteX10-9317" fmla="*/ 1271896 w 2509222"/>
              <a:gd name="connsiteY10-9318" fmla="*/ 573289 h 4963510"/>
              <a:gd name="connsiteX11-9319" fmla="*/ 1119497 w 2509222"/>
              <a:gd name="connsiteY11-9320" fmla="*/ 157653 h 4963510"/>
              <a:gd name="connsiteX12-9321" fmla="*/ 786988 w 2509222"/>
              <a:gd name="connsiteY12-9322" fmla="*/ 490162 h 4963510"/>
              <a:gd name="connsiteX13-9323" fmla="*/ 620734 w 2509222"/>
              <a:gd name="connsiteY13-9324" fmla="*/ 573289 h 4963510"/>
              <a:gd name="connsiteX14-9325" fmla="*/ 759279 w 2509222"/>
              <a:gd name="connsiteY14-9326" fmla="*/ 850380 h 4963510"/>
              <a:gd name="connsiteX15-9327" fmla="*/ 883970 w 2509222"/>
              <a:gd name="connsiteY15-9328" fmla="*/ 1210598 h 4963510"/>
              <a:gd name="connsiteX16-9329" fmla="*/ 967097 w 2509222"/>
              <a:gd name="connsiteY16-9330" fmla="*/ 1529252 h 4963510"/>
              <a:gd name="connsiteX17-9331" fmla="*/ 1424296 w 2509222"/>
              <a:gd name="connsiteY17-9332" fmla="*/ 1834052 h 4963510"/>
              <a:gd name="connsiteX18-9333" fmla="*/ 1548987 w 2509222"/>
              <a:gd name="connsiteY18-9334" fmla="*/ 1792489 h 4963510"/>
              <a:gd name="connsiteX19-9335" fmla="*/ 2089315 w 2509222"/>
              <a:gd name="connsiteY19-9336" fmla="*/ 1764780 h 4963510"/>
              <a:gd name="connsiteX20-9337" fmla="*/ 2117024 w 2509222"/>
              <a:gd name="connsiteY20-9338" fmla="*/ 2028016 h 4963510"/>
              <a:gd name="connsiteX21-9339" fmla="*/ 1632113 w 2509222"/>
              <a:gd name="connsiteY21-9340" fmla="*/ 2166562 h 4963510"/>
              <a:gd name="connsiteX22-9341" fmla="*/ 1341167 w 2509222"/>
              <a:gd name="connsiteY22-9342" fmla="*/ 2124998 h 4963510"/>
              <a:gd name="connsiteX23-9343" fmla="*/ 1285749 w 2509222"/>
              <a:gd name="connsiteY23-9344" fmla="*/ 2152707 h 4963510"/>
              <a:gd name="connsiteX24-9345" fmla="*/ 1133349 w 2509222"/>
              <a:gd name="connsiteY24-9346" fmla="*/ 2360526 h 4963510"/>
              <a:gd name="connsiteX25-9347" fmla="*/ 1105640 w 2509222"/>
              <a:gd name="connsiteY25-9348" fmla="*/ 2651471 h 4963510"/>
              <a:gd name="connsiteX26-9349" fmla="*/ 1077931 w 2509222"/>
              <a:gd name="connsiteY26-9350" fmla="*/ 2762307 h 4963510"/>
              <a:gd name="connsiteX27-9351" fmla="*/ 468331 w 2509222"/>
              <a:gd name="connsiteY27-9352" fmla="*/ 2665326 h 4963510"/>
              <a:gd name="connsiteX28-9353" fmla="*/ 246658 w 2509222"/>
              <a:gd name="connsiteY28-9354" fmla="*/ 2540635 h 4963510"/>
              <a:gd name="connsiteX29-9355" fmla="*/ 357495 w 2509222"/>
              <a:gd name="connsiteY29-9356" fmla="*/ 2637617 h 4963510"/>
              <a:gd name="connsiteX30-9357" fmla="*/ 1091786 w 2509222"/>
              <a:gd name="connsiteY30-9358" fmla="*/ 2720744 h 4963510"/>
              <a:gd name="connsiteX31-9359" fmla="*/ 1133349 w 2509222"/>
              <a:gd name="connsiteY31-9360" fmla="*/ 2415944 h 4963510"/>
              <a:gd name="connsiteX32-9361" fmla="*/ 1202622 w 2509222"/>
              <a:gd name="connsiteY32-9362" fmla="*/ 2208126 h 4963510"/>
              <a:gd name="connsiteX33-9363" fmla="*/ 1202622 w 2509222"/>
              <a:gd name="connsiteY33-9364" fmla="*/ 2194271 h 4963510"/>
              <a:gd name="connsiteX34-9365" fmla="*/ 523751 w 2509222"/>
              <a:gd name="connsiteY34-9366" fmla="*/ 1820198 h 4963510"/>
              <a:gd name="connsiteX35-9367" fmla="*/ 800840 w 2509222"/>
              <a:gd name="connsiteY35-9368" fmla="*/ 1986453 h 4963510"/>
              <a:gd name="connsiteX36-9369" fmla="*/ 911677 w 2509222"/>
              <a:gd name="connsiteY36-9370" fmla="*/ 2055726 h 4963510"/>
              <a:gd name="connsiteX37-9371" fmla="*/ 1216477 w 2509222"/>
              <a:gd name="connsiteY37-9372" fmla="*/ 2152707 h 4963510"/>
              <a:gd name="connsiteX38-9373" fmla="*/ 1798367 w 2509222"/>
              <a:gd name="connsiteY38-9374" fmla="*/ 2124998 h 4963510"/>
              <a:gd name="connsiteX39-9375" fmla="*/ 2227860 w 2509222"/>
              <a:gd name="connsiteY39-9376" fmla="*/ 1972598 h 4963510"/>
              <a:gd name="connsiteX40-9377" fmla="*/ 2504953 w 2509222"/>
              <a:gd name="connsiteY40-9378" fmla="*/ 1737071 h 4963510"/>
              <a:gd name="connsiteX41-9379" fmla="*/ 2338696 w 2509222"/>
              <a:gd name="connsiteY41-9380" fmla="*/ 1543107 h 4963510"/>
              <a:gd name="connsiteX42-9381" fmla="*/ 2020042 w 2509222"/>
              <a:gd name="connsiteY42-9382" fmla="*/ 1764779 h 4963510"/>
              <a:gd name="connsiteX43-9383" fmla="*/ 1244188 w 2509222"/>
              <a:gd name="connsiteY43-9384" fmla="*/ 1764780 h 4963510"/>
              <a:gd name="connsiteX44-9385" fmla="*/ 925534 w 2509222"/>
              <a:gd name="connsiteY44-9386" fmla="*/ 1515398 h 4963510"/>
              <a:gd name="connsiteX45-9387" fmla="*/ 883970 w 2509222"/>
              <a:gd name="connsiteY45-9388" fmla="*/ 1113616 h 4963510"/>
              <a:gd name="connsiteX46-9389" fmla="*/ 800843 w 2509222"/>
              <a:gd name="connsiteY46-9390" fmla="*/ 933507 h 4963510"/>
              <a:gd name="connsiteX47-9391" fmla="*/ 620734 w 2509222"/>
              <a:gd name="connsiteY47-9392" fmla="*/ 600998 h 4963510"/>
              <a:gd name="connsiteX48-9393" fmla="*/ 676152 w 2509222"/>
              <a:gd name="connsiteY48-9394" fmla="*/ 545580 h 4963510"/>
              <a:gd name="connsiteX49-9395" fmla="*/ 856261 w 2509222"/>
              <a:gd name="connsiteY49-9396" fmla="*/ 407035 h 4963510"/>
              <a:gd name="connsiteX50-9397" fmla="*/ 1119498 w 2509222"/>
              <a:gd name="connsiteY50-9398" fmla="*/ 116090 h 4963510"/>
              <a:gd name="connsiteX51-9399" fmla="*/ 786988 w 2509222"/>
              <a:gd name="connsiteY51-9400" fmla="*/ 5252 h 4963510"/>
              <a:gd name="connsiteX52-9401" fmla="*/ 260516 w 2509222"/>
              <a:gd name="connsiteY52-9402" fmla="*/ 268490 h 4963510"/>
              <a:gd name="connsiteX53-9403" fmla="*/ 163531 w 2509222"/>
              <a:gd name="connsiteY53-9404" fmla="*/ 947362 h 4963510"/>
              <a:gd name="connsiteX54-9405" fmla="*/ 52695 w 2509222"/>
              <a:gd name="connsiteY54-9406" fmla="*/ 1501544 h 4963510"/>
              <a:gd name="connsiteX55-9407" fmla="*/ 288222 w 2509222"/>
              <a:gd name="connsiteY55-9408" fmla="*/ 1750926 h 4963510"/>
              <a:gd name="connsiteX56-9409" fmla="*/ 343640 w 2509222"/>
              <a:gd name="connsiteY56-9410" fmla="*/ 1529253 h 4963510"/>
              <a:gd name="connsiteX57-9411" fmla="*/ 496040 w 2509222"/>
              <a:gd name="connsiteY57-9412" fmla="*/ 1210598 h 4963510"/>
              <a:gd name="connsiteX58-9413" fmla="*/ 551458 w 2509222"/>
              <a:gd name="connsiteY58-9414" fmla="*/ 850380 h 4963510"/>
              <a:gd name="connsiteX59-9415" fmla="*/ 537604 w 2509222"/>
              <a:gd name="connsiteY59-9416" fmla="*/ 1030489 h 4963510"/>
              <a:gd name="connsiteX60-9417" fmla="*/ 634586 w 2509222"/>
              <a:gd name="connsiteY60-9418" fmla="*/ 1252162 h 4963510"/>
              <a:gd name="connsiteX61-9419" fmla="*/ 676149 w 2509222"/>
              <a:gd name="connsiteY61-9420" fmla="*/ 1210598 h 4963510"/>
              <a:gd name="connsiteX62-9421" fmla="*/ 897822 w 2509222"/>
              <a:gd name="connsiteY62-9422" fmla="*/ 1390707 h 4963510"/>
              <a:gd name="connsiteX63-9423" fmla="*/ 523749 w 2509222"/>
              <a:gd name="connsiteY63-9424" fmla="*/ 1113616 h 4963510"/>
              <a:gd name="connsiteX64-9425" fmla="*/ 357495 w 2509222"/>
              <a:gd name="connsiteY64-9426" fmla="*/ 1570817 h 4963510"/>
              <a:gd name="connsiteX65-9427" fmla="*/ 274367 w 2509222"/>
              <a:gd name="connsiteY65-9428" fmla="*/ 2083435 h 4963510"/>
              <a:gd name="connsiteX66-9429" fmla="*/ 218949 w 2509222"/>
              <a:gd name="connsiteY66-9430" fmla="*/ 2443653 h 4963510"/>
              <a:gd name="connsiteX67-9431" fmla="*/ 232806 w 2509222"/>
              <a:gd name="connsiteY67-9432" fmla="*/ 2526781 h 4963510"/>
              <a:gd name="connsiteX68-9433" fmla="*/ 80404 w 2509222"/>
              <a:gd name="connsiteY68-9434" fmla="*/ 2997835 h 4963510"/>
              <a:gd name="connsiteX69-9435" fmla="*/ 24986 w 2509222"/>
              <a:gd name="connsiteY69-9436" fmla="*/ 3939944 h 4963510"/>
              <a:gd name="connsiteX70-9437" fmla="*/ 454477 w 2509222"/>
              <a:gd name="connsiteY70-9438" fmla="*/ 4244743 h 4963510"/>
              <a:gd name="connsiteX71-9439" fmla="*/ 1188766 w 2509222"/>
              <a:gd name="connsiteY71-9440" fmla="*/ 4230890 h 4963510"/>
              <a:gd name="connsiteX72-9441" fmla="*/ 426767 w 2509222"/>
              <a:gd name="connsiteY72-9442" fmla="*/ 4480271 h 4963510"/>
              <a:gd name="connsiteX73-9443" fmla="*/ 426767 w 2509222"/>
              <a:gd name="connsiteY73-9444" fmla="*/ 4757362 h 4963510"/>
              <a:gd name="connsiteX74-9445" fmla="*/ 440622 w 2509222"/>
              <a:gd name="connsiteY74-9446" fmla="*/ 4895906 h 4963510"/>
              <a:gd name="connsiteX75-9447" fmla="*/ 551458 w 2509222"/>
              <a:gd name="connsiteY75-9448" fmla="*/ 4951326 h 4963510"/>
              <a:gd name="connsiteX76-9449" fmla="*/ 482185 w 2509222"/>
              <a:gd name="connsiteY76-9450" fmla="*/ 4951326 h 4963510"/>
              <a:gd name="connsiteX77-9451" fmla="*/ 745422 w 2509222"/>
              <a:gd name="connsiteY77-9452" fmla="*/ 4951325 h 4963510"/>
              <a:gd name="connsiteX78-9453" fmla="*/ 800840 w 2509222"/>
              <a:gd name="connsiteY78-9454" fmla="*/ 4854344 h 4963510"/>
              <a:gd name="connsiteX79-9455" fmla="*/ 883967 w 2509222"/>
              <a:gd name="connsiteY79-9456" fmla="*/ 4341726 h 4963510"/>
              <a:gd name="connsiteX80-9457" fmla="*/ 953240 w 2509222"/>
              <a:gd name="connsiteY80-9458" fmla="*/ 4341726 h 4963510"/>
              <a:gd name="connsiteX81-9459" fmla="*/ 2269424 w 2509222"/>
              <a:gd name="connsiteY81-9460" fmla="*/ 4812780 h 4963510"/>
              <a:gd name="connsiteX0-9461" fmla="*/ 2091298 w 2511204"/>
              <a:gd name="connsiteY0-9462" fmla="*/ 1653944 h 4963510"/>
              <a:gd name="connsiteX1-9463" fmla="*/ 1938898 w 2511204"/>
              <a:gd name="connsiteY1-9464" fmla="*/ 1695508 h 4963510"/>
              <a:gd name="connsiteX2-9465" fmla="*/ 1855770 w 2511204"/>
              <a:gd name="connsiteY2-9466" fmla="*/ 1723217 h 4963510"/>
              <a:gd name="connsiteX3-9467" fmla="*/ 1495552 w 2511204"/>
              <a:gd name="connsiteY3-9468" fmla="*/ 1709362 h 4963510"/>
              <a:gd name="connsiteX4-9469" fmla="*/ 1315443 w 2511204"/>
              <a:gd name="connsiteY4-9470" fmla="*/ 1681653 h 4963510"/>
              <a:gd name="connsiteX5-9471" fmla="*/ 1273879 w 2511204"/>
              <a:gd name="connsiteY5-9472" fmla="*/ 1653944 h 4963510"/>
              <a:gd name="connsiteX6-9473" fmla="*/ 899807 w 2511204"/>
              <a:gd name="connsiteY6-9474" fmla="*/ 1099762 h 4963510"/>
              <a:gd name="connsiteX7-9475" fmla="*/ 1232316 w 2511204"/>
              <a:gd name="connsiteY7-9476" fmla="*/ 891944 h 4963510"/>
              <a:gd name="connsiteX8-9477" fmla="*/ 1093770 w 2511204"/>
              <a:gd name="connsiteY8-9478" fmla="*/ 794962 h 4963510"/>
              <a:gd name="connsiteX9-9479" fmla="*/ 1232316 w 2511204"/>
              <a:gd name="connsiteY9-9480" fmla="*/ 725690 h 4963510"/>
              <a:gd name="connsiteX10-9481" fmla="*/ 1273878 w 2511204"/>
              <a:gd name="connsiteY10-9482" fmla="*/ 573289 h 4963510"/>
              <a:gd name="connsiteX11-9483" fmla="*/ 1121479 w 2511204"/>
              <a:gd name="connsiteY11-9484" fmla="*/ 157653 h 4963510"/>
              <a:gd name="connsiteX12-9485" fmla="*/ 788970 w 2511204"/>
              <a:gd name="connsiteY12-9486" fmla="*/ 490162 h 4963510"/>
              <a:gd name="connsiteX13-9487" fmla="*/ 622716 w 2511204"/>
              <a:gd name="connsiteY13-9488" fmla="*/ 573289 h 4963510"/>
              <a:gd name="connsiteX14-9489" fmla="*/ 761261 w 2511204"/>
              <a:gd name="connsiteY14-9490" fmla="*/ 850380 h 4963510"/>
              <a:gd name="connsiteX15-9491" fmla="*/ 885952 w 2511204"/>
              <a:gd name="connsiteY15-9492" fmla="*/ 1210598 h 4963510"/>
              <a:gd name="connsiteX16-9493" fmla="*/ 969079 w 2511204"/>
              <a:gd name="connsiteY16-9494" fmla="*/ 1529252 h 4963510"/>
              <a:gd name="connsiteX17-9495" fmla="*/ 1426278 w 2511204"/>
              <a:gd name="connsiteY17-9496" fmla="*/ 1834052 h 4963510"/>
              <a:gd name="connsiteX18-9497" fmla="*/ 1550969 w 2511204"/>
              <a:gd name="connsiteY18-9498" fmla="*/ 1792489 h 4963510"/>
              <a:gd name="connsiteX19-9499" fmla="*/ 2091297 w 2511204"/>
              <a:gd name="connsiteY19-9500" fmla="*/ 1764780 h 4963510"/>
              <a:gd name="connsiteX20-9501" fmla="*/ 2119006 w 2511204"/>
              <a:gd name="connsiteY20-9502" fmla="*/ 2028016 h 4963510"/>
              <a:gd name="connsiteX21-9503" fmla="*/ 1634095 w 2511204"/>
              <a:gd name="connsiteY21-9504" fmla="*/ 2166562 h 4963510"/>
              <a:gd name="connsiteX22-9505" fmla="*/ 1343149 w 2511204"/>
              <a:gd name="connsiteY22-9506" fmla="*/ 2124998 h 4963510"/>
              <a:gd name="connsiteX23-9507" fmla="*/ 1287731 w 2511204"/>
              <a:gd name="connsiteY23-9508" fmla="*/ 2152707 h 4963510"/>
              <a:gd name="connsiteX24-9509" fmla="*/ 1135331 w 2511204"/>
              <a:gd name="connsiteY24-9510" fmla="*/ 2360526 h 4963510"/>
              <a:gd name="connsiteX25-9511" fmla="*/ 1107622 w 2511204"/>
              <a:gd name="connsiteY25-9512" fmla="*/ 2651471 h 4963510"/>
              <a:gd name="connsiteX26-9513" fmla="*/ 1079913 w 2511204"/>
              <a:gd name="connsiteY26-9514" fmla="*/ 2762307 h 4963510"/>
              <a:gd name="connsiteX27-9515" fmla="*/ 470313 w 2511204"/>
              <a:gd name="connsiteY27-9516" fmla="*/ 2665326 h 4963510"/>
              <a:gd name="connsiteX28-9517" fmla="*/ 248640 w 2511204"/>
              <a:gd name="connsiteY28-9518" fmla="*/ 2540635 h 4963510"/>
              <a:gd name="connsiteX29-9519" fmla="*/ 359477 w 2511204"/>
              <a:gd name="connsiteY29-9520" fmla="*/ 2637617 h 4963510"/>
              <a:gd name="connsiteX30-9521" fmla="*/ 1093768 w 2511204"/>
              <a:gd name="connsiteY30-9522" fmla="*/ 2720744 h 4963510"/>
              <a:gd name="connsiteX31-9523" fmla="*/ 1135331 w 2511204"/>
              <a:gd name="connsiteY31-9524" fmla="*/ 2415944 h 4963510"/>
              <a:gd name="connsiteX32-9525" fmla="*/ 1204604 w 2511204"/>
              <a:gd name="connsiteY32-9526" fmla="*/ 2208126 h 4963510"/>
              <a:gd name="connsiteX33-9527" fmla="*/ 1204604 w 2511204"/>
              <a:gd name="connsiteY33-9528" fmla="*/ 2194271 h 4963510"/>
              <a:gd name="connsiteX34-9529" fmla="*/ 525733 w 2511204"/>
              <a:gd name="connsiteY34-9530" fmla="*/ 1820198 h 4963510"/>
              <a:gd name="connsiteX35-9531" fmla="*/ 802822 w 2511204"/>
              <a:gd name="connsiteY35-9532" fmla="*/ 1986453 h 4963510"/>
              <a:gd name="connsiteX36-9533" fmla="*/ 913659 w 2511204"/>
              <a:gd name="connsiteY36-9534" fmla="*/ 2055726 h 4963510"/>
              <a:gd name="connsiteX37-9535" fmla="*/ 1218459 w 2511204"/>
              <a:gd name="connsiteY37-9536" fmla="*/ 2152707 h 4963510"/>
              <a:gd name="connsiteX38-9537" fmla="*/ 1800349 w 2511204"/>
              <a:gd name="connsiteY38-9538" fmla="*/ 2124998 h 4963510"/>
              <a:gd name="connsiteX39-9539" fmla="*/ 2229842 w 2511204"/>
              <a:gd name="connsiteY39-9540" fmla="*/ 1972598 h 4963510"/>
              <a:gd name="connsiteX40-9541" fmla="*/ 2506935 w 2511204"/>
              <a:gd name="connsiteY40-9542" fmla="*/ 1737071 h 4963510"/>
              <a:gd name="connsiteX41-9543" fmla="*/ 2340678 w 2511204"/>
              <a:gd name="connsiteY41-9544" fmla="*/ 1543107 h 4963510"/>
              <a:gd name="connsiteX42-9545" fmla="*/ 2022024 w 2511204"/>
              <a:gd name="connsiteY42-9546" fmla="*/ 1764779 h 4963510"/>
              <a:gd name="connsiteX43-9547" fmla="*/ 1246170 w 2511204"/>
              <a:gd name="connsiteY43-9548" fmla="*/ 1764780 h 4963510"/>
              <a:gd name="connsiteX44-9549" fmla="*/ 927516 w 2511204"/>
              <a:gd name="connsiteY44-9550" fmla="*/ 1515398 h 4963510"/>
              <a:gd name="connsiteX45-9551" fmla="*/ 885952 w 2511204"/>
              <a:gd name="connsiteY45-9552" fmla="*/ 1113616 h 4963510"/>
              <a:gd name="connsiteX46-9553" fmla="*/ 802825 w 2511204"/>
              <a:gd name="connsiteY46-9554" fmla="*/ 933507 h 4963510"/>
              <a:gd name="connsiteX47-9555" fmla="*/ 622716 w 2511204"/>
              <a:gd name="connsiteY47-9556" fmla="*/ 600998 h 4963510"/>
              <a:gd name="connsiteX48-9557" fmla="*/ 678134 w 2511204"/>
              <a:gd name="connsiteY48-9558" fmla="*/ 545580 h 4963510"/>
              <a:gd name="connsiteX49-9559" fmla="*/ 858243 w 2511204"/>
              <a:gd name="connsiteY49-9560" fmla="*/ 407035 h 4963510"/>
              <a:gd name="connsiteX50-9561" fmla="*/ 1121480 w 2511204"/>
              <a:gd name="connsiteY50-9562" fmla="*/ 116090 h 4963510"/>
              <a:gd name="connsiteX51-9563" fmla="*/ 788970 w 2511204"/>
              <a:gd name="connsiteY51-9564" fmla="*/ 5252 h 4963510"/>
              <a:gd name="connsiteX52-9565" fmla="*/ 262498 w 2511204"/>
              <a:gd name="connsiteY52-9566" fmla="*/ 268490 h 4963510"/>
              <a:gd name="connsiteX53-9567" fmla="*/ 165513 w 2511204"/>
              <a:gd name="connsiteY53-9568" fmla="*/ 947362 h 4963510"/>
              <a:gd name="connsiteX54-9569" fmla="*/ 54677 w 2511204"/>
              <a:gd name="connsiteY54-9570" fmla="*/ 1501544 h 4963510"/>
              <a:gd name="connsiteX55-9571" fmla="*/ 290204 w 2511204"/>
              <a:gd name="connsiteY55-9572" fmla="*/ 1750926 h 4963510"/>
              <a:gd name="connsiteX56-9573" fmla="*/ 345622 w 2511204"/>
              <a:gd name="connsiteY56-9574" fmla="*/ 1529253 h 4963510"/>
              <a:gd name="connsiteX57-9575" fmla="*/ 498022 w 2511204"/>
              <a:gd name="connsiteY57-9576" fmla="*/ 1210598 h 4963510"/>
              <a:gd name="connsiteX58-9577" fmla="*/ 553440 w 2511204"/>
              <a:gd name="connsiteY58-9578" fmla="*/ 850380 h 4963510"/>
              <a:gd name="connsiteX59-9579" fmla="*/ 539586 w 2511204"/>
              <a:gd name="connsiteY59-9580" fmla="*/ 1030489 h 4963510"/>
              <a:gd name="connsiteX60-9581" fmla="*/ 636568 w 2511204"/>
              <a:gd name="connsiteY60-9582" fmla="*/ 1252162 h 4963510"/>
              <a:gd name="connsiteX61-9583" fmla="*/ 678131 w 2511204"/>
              <a:gd name="connsiteY61-9584" fmla="*/ 1210598 h 4963510"/>
              <a:gd name="connsiteX62-9585" fmla="*/ 899804 w 2511204"/>
              <a:gd name="connsiteY62-9586" fmla="*/ 1390707 h 4963510"/>
              <a:gd name="connsiteX63-9587" fmla="*/ 525731 w 2511204"/>
              <a:gd name="connsiteY63-9588" fmla="*/ 1113616 h 4963510"/>
              <a:gd name="connsiteX64-9589" fmla="*/ 359477 w 2511204"/>
              <a:gd name="connsiteY64-9590" fmla="*/ 1570817 h 4963510"/>
              <a:gd name="connsiteX65-9591" fmla="*/ 276349 w 2511204"/>
              <a:gd name="connsiteY65-9592" fmla="*/ 2083435 h 4963510"/>
              <a:gd name="connsiteX66-9593" fmla="*/ 220931 w 2511204"/>
              <a:gd name="connsiteY66-9594" fmla="*/ 2443653 h 4963510"/>
              <a:gd name="connsiteX67-9595" fmla="*/ 234788 w 2511204"/>
              <a:gd name="connsiteY67-9596" fmla="*/ 2526781 h 4963510"/>
              <a:gd name="connsiteX68-9597" fmla="*/ 82386 w 2511204"/>
              <a:gd name="connsiteY68-9598" fmla="*/ 2997835 h 4963510"/>
              <a:gd name="connsiteX69-9599" fmla="*/ 68531 w 2511204"/>
              <a:gd name="connsiteY69-9600" fmla="*/ 3759834 h 4963510"/>
              <a:gd name="connsiteX70-9601" fmla="*/ 26968 w 2511204"/>
              <a:gd name="connsiteY70-9602" fmla="*/ 3939944 h 4963510"/>
              <a:gd name="connsiteX71-9603" fmla="*/ 456459 w 2511204"/>
              <a:gd name="connsiteY71-9604" fmla="*/ 4244743 h 4963510"/>
              <a:gd name="connsiteX72-9605" fmla="*/ 1190748 w 2511204"/>
              <a:gd name="connsiteY72-9606" fmla="*/ 4230890 h 4963510"/>
              <a:gd name="connsiteX73-9607" fmla="*/ 428749 w 2511204"/>
              <a:gd name="connsiteY73-9608" fmla="*/ 4480271 h 4963510"/>
              <a:gd name="connsiteX74-9609" fmla="*/ 428749 w 2511204"/>
              <a:gd name="connsiteY74-9610" fmla="*/ 4757362 h 4963510"/>
              <a:gd name="connsiteX75-9611" fmla="*/ 442604 w 2511204"/>
              <a:gd name="connsiteY75-9612" fmla="*/ 4895906 h 4963510"/>
              <a:gd name="connsiteX76-9613" fmla="*/ 553440 w 2511204"/>
              <a:gd name="connsiteY76-9614" fmla="*/ 4951326 h 4963510"/>
              <a:gd name="connsiteX77-9615" fmla="*/ 484167 w 2511204"/>
              <a:gd name="connsiteY77-9616" fmla="*/ 4951326 h 4963510"/>
              <a:gd name="connsiteX78-9617" fmla="*/ 747404 w 2511204"/>
              <a:gd name="connsiteY78-9618" fmla="*/ 4951325 h 4963510"/>
              <a:gd name="connsiteX79-9619" fmla="*/ 802822 w 2511204"/>
              <a:gd name="connsiteY79-9620" fmla="*/ 4854344 h 4963510"/>
              <a:gd name="connsiteX80-9621" fmla="*/ 885949 w 2511204"/>
              <a:gd name="connsiteY80-9622" fmla="*/ 4341726 h 4963510"/>
              <a:gd name="connsiteX81-9623" fmla="*/ 955222 w 2511204"/>
              <a:gd name="connsiteY81-9624" fmla="*/ 4341726 h 4963510"/>
              <a:gd name="connsiteX82" fmla="*/ 2271406 w 2511204"/>
              <a:gd name="connsiteY82" fmla="*/ 4812780 h 4963510"/>
              <a:gd name="connsiteX0-9625" fmla="*/ 2129937 w 2549843"/>
              <a:gd name="connsiteY0-9626" fmla="*/ 1653944 h 4963510"/>
              <a:gd name="connsiteX1-9627" fmla="*/ 1977537 w 2549843"/>
              <a:gd name="connsiteY1-9628" fmla="*/ 1695508 h 4963510"/>
              <a:gd name="connsiteX2-9629" fmla="*/ 1894409 w 2549843"/>
              <a:gd name="connsiteY2-9630" fmla="*/ 1723217 h 4963510"/>
              <a:gd name="connsiteX3-9631" fmla="*/ 1534191 w 2549843"/>
              <a:gd name="connsiteY3-9632" fmla="*/ 1709362 h 4963510"/>
              <a:gd name="connsiteX4-9633" fmla="*/ 1354082 w 2549843"/>
              <a:gd name="connsiteY4-9634" fmla="*/ 1681653 h 4963510"/>
              <a:gd name="connsiteX5-9635" fmla="*/ 1312518 w 2549843"/>
              <a:gd name="connsiteY5-9636" fmla="*/ 1653944 h 4963510"/>
              <a:gd name="connsiteX6-9637" fmla="*/ 938446 w 2549843"/>
              <a:gd name="connsiteY6-9638" fmla="*/ 1099762 h 4963510"/>
              <a:gd name="connsiteX7-9639" fmla="*/ 1270955 w 2549843"/>
              <a:gd name="connsiteY7-9640" fmla="*/ 891944 h 4963510"/>
              <a:gd name="connsiteX8-9641" fmla="*/ 1132409 w 2549843"/>
              <a:gd name="connsiteY8-9642" fmla="*/ 794962 h 4963510"/>
              <a:gd name="connsiteX9-9643" fmla="*/ 1270955 w 2549843"/>
              <a:gd name="connsiteY9-9644" fmla="*/ 725690 h 4963510"/>
              <a:gd name="connsiteX10-9645" fmla="*/ 1312517 w 2549843"/>
              <a:gd name="connsiteY10-9646" fmla="*/ 573289 h 4963510"/>
              <a:gd name="connsiteX11-9647" fmla="*/ 1160118 w 2549843"/>
              <a:gd name="connsiteY11-9648" fmla="*/ 157653 h 4963510"/>
              <a:gd name="connsiteX12-9649" fmla="*/ 827609 w 2549843"/>
              <a:gd name="connsiteY12-9650" fmla="*/ 490162 h 4963510"/>
              <a:gd name="connsiteX13-9651" fmla="*/ 661355 w 2549843"/>
              <a:gd name="connsiteY13-9652" fmla="*/ 573289 h 4963510"/>
              <a:gd name="connsiteX14-9653" fmla="*/ 799900 w 2549843"/>
              <a:gd name="connsiteY14-9654" fmla="*/ 850380 h 4963510"/>
              <a:gd name="connsiteX15-9655" fmla="*/ 924591 w 2549843"/>
              <a:gd name="connsiteY15-9656" fmla="*/ 1210598 h 4963510"/>
              <a:gd name="connsiteX16-9657" fmla="*/ 1007718 w 2549843"/>
              <a:gd name="connsiteY16-9658" fmla="*/ 1529252 h 4963510"/>
              <a:gd name="connsiteX17-9659" fmla="*/ 1464917 w 2549843"/>
              <a:gd name="connsiteY17-9660" fmla="*/ 1834052 h 4963510"/>
              <a:gd name="connsiteX18-9661" fmla="*/ 1589608 w 2549843"/>
              <a:gd name="connsiteY18-9662" fmla="*/ 1792489 h 4963510"/>
              <a:gd name="connsiteX19-9663" fmla="*/ 2129936 w 2549843"/>
              <a:gd name="connsiteY19-9664" fmla="*/ 1764780 h 4963510"/>
              <a:gd name="connsiteX20-9665" fmla="*/ 2157645 w 2549843"/>
              <a:gd name="connsiteY20-9666" fmla="*/ 2028016 h 4963510"/>
              <a:gd name="connsiteX21-9667" fmla="*/ 1672734 w 2549843"/>
              <a:gd name="connsiteY21-9668" fmla="*/ 2166562 h 4963510"/>
              <a:gd name="connsiteX22-9669" fmla="*/ 1381788 w 2549843"/>
              <a:gd name="connsiteY22-9670" fmla="*/ 2124998 h 4963510"/>
              <a:gd name="connsiteX23-9671" fmla="*/ 1326370 w 2549843"/>
              <a:gd name="connsiteY23-9672" fmla="*/ 2152707 h 4963510"/>
              <a:gd name="connsiteX24-9673" fmla="*/ 1173970 w 2549843"/>
              <a:gd name="connsiteY24-9674" fmla="*/ 2360526 h 4963510"/>
              <a:gd name="connsiteX25-9675" fmla="*/ 1146261 w 2549843"/>
              <a:gd name="connsiteY25-9676" fmla="*/ 2651471 h 4963510"/>
              <a:gd name="connsiteX26-9677" fmla="*/ 1118552 w 2549843"/>
              <a:gd name="connsiteY26-9678" fmla="*/ 2762307 h 4963510"/>
              <a:gd name="connsiteX27-9679" fmla="*/ 508952 w 2549843"/>
              <a:gd name="connsiteY27-9680" fmla="*/ 2665326 h 4963510"/>
              <a:gd name="connsiteX28-9681" fmla="*/ 287279 w 2549843"/>
              <a:gd name="connsiteY28-9682" fmla="*/ 2540635 h 4963510"/>
              <a:gd name="connsiteX29-9683" fmla="*/ 398116 w 2549843"/>
              <a:gd name="connsiteY29-9684" fmla="*/ 2637617 h 4963510"/>
              <a:gd name="connsiteX30-9685" fmla="*/ 1132407 w 2549843"/>
              <a:gd name="connsiteY30-9686" fmla="*/ 2720744 h 4963510"/>
              <a:gd name="connsiteX31-9687" fmla="*/ 1173970 w 2549843"/>
              <a:gd name="connsiteY31-9688" fmla="*/ 2415944 h 4963510"/>
              <a:gd name="connsiteX32-9689" fmla="*/ 1243243 w 2549843"/>
              <a:gd name="connsiteY32-9690" fmla="*/ 2208126 h 4963510"/>
              <a:gd name="connsiteX33-9691" fmla="*/ 1243243 w 2549843"/>
              <a:gd name="connsiteY33-9692" fmla="*/ 2194271 h 4963510"/>
              <a:gd name="connsiteX34-9693" fmla="*/ 564372 w 2549843"/>
              <a:gd name="connsiteY34-9694" fmla="*/ 1820198 h 4963510"/>
              <a:gd name="connsiteX35-9695" fmla="*/ 841461 w 2549843"/>
              <a:gd name="connsiteY35-9696" fmla="*/ 1986453 h 4963510"/>
              <a:gd name="connsiteX36-9697" fmla="*/ 952298 w 2549843"/>
              <a:gd name="connsiteY36-9698" fmla="*/ 2055726 h 4963510"/>
              <a:gd name="connsiteX37-9699" fmla="*/ 1257098 w 2549843"/>
              <a:gd name="connsiteY37-9700" fmla="*/ 2152707 h 4963510"/>
              <a:gd name="connsiteX38-9701" fmla="*/ 1838988 w 2549843"/>
              <a:gd name="connsiteY38-9702" fmla="*/ 2124998 h 4963510"/>
              <a:gd name="connsiteX39-9703" fmla="*/ 2268481 w 2549843"/>
              <a:gd name="connsiteY39-9704" fmla="*/ 1972598 h 4963510"/>
              <a:gd name="connsiteX40-9705" fmla="*/ 2545574 w 2549843"/>
              <a:gd name="connsiteY40-9706" fmla="*/ 1737071 h 4963510"/>
              <a:gd name="connsiteX41-9707" fmla="*/ 2379317 w 2549843"/>
              <a:gd name="connsiteY41-9708" fmla="*/ 1543107 h 4963510"/>
              <a:gd name="connsiteX42-9709" fmla="*/ 2060663 w 2549843"/>
              <a:gd name="connsiteY42-9710" fmla="*/ 1764779 h 4963510"/>
              <a:gd name="connsiteX43-9711" fmla="*/ 1284809 w 2549843"/>
              <a:gd name="connsiteY43-9712" fmla="*/ 1764780 h 4963510"/>
              <a:gd name="connsiteX44-9713" fmla="*/ 966155 w 2549843"/>
              <a:gd name="connsiteY44-9714" fmla="*/ 1515398 h 4963510"/>
              <a:gd name="connsiteX45-9715" fmla="*/ 924591 w 2549843"/>
              <a:gd name="connsiteY45-9716" fmla="*/ 1113616 h 4963510"/>
              <a:gd name="connsiteX46-9717" fmla="*/ 841464 w 2549843"/>
              <a:gd name="connsiteY46-9718" fmla="*/ 933507 h 4963510"/>
              <a:gd name="connsiteX47-9719" fmla="*/ 661355 w 2549843"/>
              <a:gd name="connsiteY47-9720" fmla="*/ 600998 h 4963510"/>
              <a:gd name="connsiteX48-9721" fmla="*/ 716773 w 2549843"/>
              <a:gd name="connsiteY48-9722" fmla="*/ 545580 h 4963510"/>
              <a:gd name="connsiteX49-9723" fmla="*/ 896882 w 2549843"/>
              <a:gd name="connsiteY49-9724" fmla="*/ 407035 h 4963510"/>
              <a:gd name="connsiteX50-9725" fmla="*/ 1160119 w 2549843"/>
              <a:gd name="connsiteY50-9726" fmla="*/ 116090 h 4963510"/>
              <a:gd name="connsiteX51-9727" fmla="*/ 827609 w 2549843"/>
              <a:gd name="connsiteY51-9728" fmla="*/ 5252 h 4963510"/>
              <a:gd name="connsiteX52-9729" fmla="*/ 301137 w 2549843"/>
              <a:gd name="connsiteY52-9730" fmla="*/ 268490 h 4963510"/>
              <a:gd name="connsiteX53-9731" fmla="*/ 204152 w 2549843"/>
              <a:gd name="connsiteY53-9732" fmla="*/ 947362 h 4963510"/>
              <a:gd name="connsiteX54-9733" fmla="*/ 93316 w 2549843"/>
              <a:gd name="connsiteY54-9734" fmla="*/ 1501544 h 4963510"/>
              <a:gd name="connsiteX55-9735" fmla="*/ 328843 w 2549843"/>
              <a:gd name="connsiteY55-9736" fmla="*/ 1750926 h 4963510"/>
              <a:gd name="connsiteX56-9737" fmla="*/ 384261 w 2549843"/>
              <a:gd name="connsiteY56-9738" fmla="*/ 1529253 h 4963510"/>
              <a:gd name="connsiteX57-9739" fmla="*/ 536661 w 2549843"/>
              <a:gd name="connsiteY57-9740" fmla="*/ 1210598 h 4963510"/>
              <a:gd name="connsiteX58-9741" fmla="*/ 592079 w 2549843"/>
              <a:gd name="connsiteY58-9742" fmla="*/ 850380 h 4963510"/>
              <a:gd name="connsiteX59-9743" fmla="*/ 578225 w 2549843"/>
              <a:gd name="connsiteY59-9744" fmla="*/ 1030489 h 4963510"/>
              <a:gd name="connsiteX60-9745" fmla="*/ 675207 w 2549843"/>
              <a:gd name="connsiteY60-9746" fmla="*/ 1252162 h 4963510"/>
              <a:gd name="connsiteX61-9747" fmla="*/ 716770 w 2549843"/>
              <a:gd name="connsiteY61-9748" fmla="*/ 1210598 h 4963510"/>
              <a:gd name="connsiteX62-9749" fmla="*/ 938443 w 2549843"/>
              <a:gd name="connsiteY62-9750" fmla="*/ 1390707 h 4963510"/>
              <a:gd name="connsiteX63-9751" fmla="*/ 564370 w 2549843"/>
              <a:gd name="connsiteY63-9752" fmla="*/ 1113616 h 4963510"/>
              <a:gd name="connsiteX64-9753" fmla="*/ 398116 w 2549843"/>
              <a:gd name="connsiteY64-9754" fmla="*/ 1570817 h 4963510"/>
              <a:gd name="connsiteX65-9755" fmla="*/ 314988 w 2549843"/>
              <a:gd name="connsiteY65-9756" fmla="*/ 2083435 h 4963510"/>
              <a:gd name="connsiteX66-9757" fmla="*/ 259570 w 2549843"/>
              <a:gd name="connsiteY66-9758" fmla="*/ 2443653 h 4963510"/>
              <a:gd name="connsiteX67-9759" fmla="*/ 273427 w 2549843"/>
              <a:gd name="connsiteY67-9760" fmla="*/ 2526781 h 4963510"/>
              <a:gd name="connsiteX68-9761" fmla="*/ 121025 w 2549843"/>
              <a:gd name="connsiteY68-9762" fmla="*/ 2997835 h 4963510"/>
              <a:gd name="connsiteX69-9763" fmla="*/ 107170 w 2549843"/>
              <a:gd name="connsiteY69-9764" fmla="*/ 3759834 h 4963510"/>
              <a:gd name="connsiteX70-9765" fmla="*/ 65607 w 2549843"/>
              <a:gd name="connsiteY70-9766" fmla="*/ 3939944 h 4963510"/>
              <a:gd name="connsiteX71-9767" fmla="*/ 24043 w 2549843"/>
              <a:gd name="connsiteY71-9768" fmla="*/ 4106197 h 4963510"/>
              <a:gd name="connsiteX72-9769" fmla="*/ 495098 w 2549843"/>
              <a:gd name="connsiteY72-9770" fmla="*/ 4244743 h 4963510"/>
              <a:gd name="connsiteX73-9771" fmla="*/ 1229387 w 2549843"/>
              <a:gd name="connsiteY73-9772" fmla="*/ 4230890 h 4963510"/>
              <a:gd name="connsiteX74-9773" fmla="*/ 467388 w 2549843"/>
              <a:gd name="connsiteY74-9774" fmla="*/ 4480271 h 4963510"/>
              <a:gd name="connsiteX75-9775" fmla="*/ 467388 w 2549843"/>
              <a:gd name="connsiteY75-9776" fmla="*/ 4757362 h 4963510"/>
              <a:gd name="connsiteX76-9777" fmla="*/ 481243 w 2549843"/>
              <a:gd name="connsiteY76-9778" fmla="*/ 4895906 h 4963510"/>
              <a:gd name="connsiteX77-9779" fmla="*/ 592079 w 2549843"/>
              <a:gd name="connsiteY77-9780" fmla="*/ 4951326 h 4963510"/>
              <a:gd name="connsiteX78-9781" fmla="*/ 522806 w 2549843"/>
              <a:gd name="connsiteY78-9782" fmla="*/ 4951326 h 4963510"/>
              <a:gd name="connsiteX79-9783" fmla="*/ 786043 w 2549843"/>
              <a:gd name="connsiteY79-9784" fmla="*/ 4951325 h 4963510"/>
              <a:gd name="connsiteX80-9785" fmla="*/ 841461 w 2549843"/>
              <a:gd name="connsiteY80-9786" fmla="*/ 4854344 h 4963510"/>
              <a:gd name="connsiteX81-9787" fmla="*/ 924588 w 2549843"/>
              <a:gd name="connsiteY81-9788" fmla="*/ 4341726 h 4963510"/>
              <a:gd name="connsiteX82-9789" fmla="*/ 993861 w 2549843"/>
              <a:gd name="connsiteY82-9790" fmla="*/ 4341726 h 4963510"/>
              <a:gd name="connsiteX83" fmla="*/ 2310045 w 2549843"/>
              <a:gd name="connsiteY83" fmla="*/ 4812780 h 4963510"/>
              <a:gd name="connsiteX0-9791" fmla="*/ 2129937 w 2549843"/>
              <a:gd name="connsiteY0-9792" fmla="*/ 1653944 h 4963510"/>
              <a:gd name="connsiteX1-9793" fmla="*/ 1977537 w 2549843"/>
              <a:gd name="connsiteY1-9794" fmla="*/ 1695508 h 4963510"/>
              <a:gd name="connsiteX2-9795" fmla="*/ 1894409 w 2549843"/>
              <a:gd name="connsiteY2-9796" fmla="*/ 1723217 h 4963510"/>
              <a:gd name="connsiteX3-9797" fmla="*/ 1534191 w 2549843"/>
              <a:gd name="connsiteY3-9798" fmla="*/ 1709362 h 4963510"/>
              <a:gd name="connsiteX4-9799" fmla="*/ 1354082 w 2549843"/>
              <a:gd name="connsiteY4-9800" fmla="*/ 1681653 h 4963510"/>
              <a:gd name="connsiteX5-9801" fmla="*/ 1312518 w 2549843"/>
              <a:gd name="connsiteY5-9802" fmla="*/ 1653944 h 4963510"/>
              <a:gd name="connsiteX6-9803" fmla="*/ 938446 w 2549843"/>
              <a:gd name="connsiteY6-9804" fmla="*/ 1099762 h 4963510"/>
              <a:gd name="connsiteX7-9805" fmla="*/ 1270955 w 2549843"/>
              <a:gd name="connsiteY7-9806" fmla="*/ 891944 h 4963510"/>
              <a:gd name="connsiteX8-9807" fmla="*/ 1132409 w 2549843"/>
              <a:gd name="connsiteY8-9808" fmla="*/ 794962 h 4963510"/>
              <a:gd name="connsiteX9-9809" fmla="*/ 1270955 w 2549843"/>
              <a:gd name="connsiteY9-9810" fmla="*/ 725690 h 4963510"/>
              <a:gd name="connsiteX10-9811" fmla="*/ 1312517 w 2549843"/>
              <a:gd name="connsiteY10-9812" fmla="*/ 573289 h 4963510"/>
              <a:gd name="connsiteX11-9813" fmla="*/ 1160118 w 2549843"/>
              <a:gd name="connsiteY11-9814" fmla="*/ 157653 h 4963510"/>
              <a:gd name="connsiteX12-9815" fmla="*/ 827609 w 2549843"/>
              <a:gd name="connsiteY12-9816" fmla="*/ 490162 h 4963510"/>
              <a:gd name="connsiteX13-9817" fmla="*/ 661355 w 2549843"/>
              <a:gd name="connsiteY13-9818" fmla="*/ 573289 h 4963510"/>
              <a:gd name="connsiteX14-9819" fmla="*/ 799900 w 2549843"/>
              <a:gd name="connsiteY14-9820" fmla="*/ 850380 h 4963510"/>
              <a:gd name="connsiteX15-9821" fmla="*/ 924591 w 2549843"/>
              <a:gd name="connsiteY15-9822" fmla="*/ 1210598 h 4963510"/>
              <a:gd name="connsiteX16-9823" fmla="*/ 1007718 w 2549843"/>
              <a:gd name="connsiteY16-9824" fmla="*/ 1529252 h 4963510"/>
              <a:gd name="connsiteX17-9825" fmla="*/ 1464917 w 2549843"/>
              <a:gd name="connsiteY17-9826" fmla="*/ 1834052 h 4963510"/>
              <a:gd name="connsiteX18-9827" fmla="*/ 1589608 w 2549843"/>
              <a:gd name="connsiteY18-9828" fmla="*/ 1792489 h 4963510"/>
              <a:gd name="connsiteX19-9829" fmla="*/ 2129936 w 2549843"/>
              <a:gd name="connsiteY19-9830" fmla="*/ 1764780 h 4963510"/>
              <a:gd name="connsiteX20-9831" fmla="*/ 2157645 w 2549843"/>
              <a:gd name="connsiteY20-9832" fmla="*/ 2028016 h 4963510"/>
              <a:gd name="connsiteX21-9833" fmla="*/ 1672734 w 2549843"/>
              <a:gd name="connsiteY21-9834" fmla="*/ 2166562 h 4963510"/>
              <a:gd name="connsiteX22-9835" fmla="*/ 1381788 w 2549843"/>
              <a:gd name="connsiteY22-9836" fmla="*/ 2124998 h 4963510"/>
              <a:gd name="connsiteX23-9837" fmla="*/ 1326370 w 2549843"/>
              <a:gd name="connsiteY23-9838" fmla="*/ 2152707 h 4963510"/>
              <a:gd name="connsiteX24-9839" fmla="*/ 1173970 w 2549843"/>
              <a:gd name="connsiteY24-9840" fmla="*/ 2360526 h 4963510"/>
              <a:gd name="connsiteX25-9841" fmla="*/ 1146261 w 2549843"/>
              <a:gd name="connsiteY25-9842" fmla="*/ 2651471 h 4963510"/>
              <a:gd name="connsiteX26-9843" fmla="*/ 1118552 w 2549843"/>
              <a:gd name="connsiteY26-9844" fmla="*/ 2762307 h 4963510"/>
              <a:gd name="connsiteX27-9845" fmla="*/ 508952 w 2549843"/>
              <a:gd name="connsiteY27-9846" fmla="*/ 2665326 h 4963510"/>
              <a:gd name="connsiteX28-9847" fmla="*/ 287279 w 2549843"/>
              <a:gd name="connsiteY28-9848" fmla="*/ 2540635 h 4963510"/>
              <a:gd name="connsiteX29-9849" fmla="*/ 398116 w 2549843"/>
              <a:gd name="connsiteY29-9850" fmla="*/ 2637617 h 4963510"/>
              <a:gd name="connsiteX30-9851" fmla="*/ 1132407 w 2549843"/>
              <a:gd name="connsiteY30-9852" fmla="*/ 2720744 h 4963510"/>
              <a:gd name="connsiteX31-9853" fmla="*/ 1173970 w 2549843"/>
              <a:gd name="connsiteY31-9854" fmla="*/ 2415944 h 4963510"/>
              <a:gd name="connsiteX32-9855" fmla="*/ 1243243 w 2549843"/>
              <a:gd name="connsiteY32-9856" fmla="*/ 2208126 h 4963510"/>
              <a:gd name="connsiteX33-9857" fmla="*/ 1243243 w 2549843"/>
              <a:gd name="connsiteY33-9858" fmla="*/ 2194271 h 4963510"/>
              <a:gd name="connsiteX34-9859" fmla="*/ 564372 w 2549843"/>
              <a:gd name="connsiteY34-9860" fmla="*/ 1820198 h 4963510"/>
              <a:gd name="connsiteX35-9861" fmla="*/ 841461 w 2549843"/>
              <a:gd name="connsiteY35-9862" fmla="*/ 1986453 h 4963510"/>
              <a:gd name="connsiteX36-9863" fmla="*/ 952298 w 2549843"/>
              <a:gd name="connsiteY36-9864" fmla="*/ 2055726 h 4963510"/>
              <a:gd name="connsiteX37-9865" fmla="*/ 1257098 w 2549843"/>
              <a:gd name="connsiteY37-9866" fmla="*/ 2152707 h 4963510"/>
              <a:gd name="connsiteX38-9867" fmla="*/ 1838988 w 2549843"/>
              <a:gd name="connsiteY38-9868" fmla="*/ 2124998 h 4963510"/>
              <a:gd name="connsiteX39-9869" fmla="*/ 2268481 w 2549843"/>
              <a:gd name="connsiteY39-9870" fmla="*/ 1972598 h 4963510"/>
              <a:gd name="connsiteX40-9871" fmla="*/ 2545574 w 2549843"/>
              <a:gd name="connsiteY40-9872" fmla="*/ 1737071 h 4963510"/>
              <a:gd name="connsiteX41-9873" fmla="*/ 2379317 w 2549843"/>
              <a:gd name="connsiteY41-9874" fmla="*/ 1543107 h 4963510"/>
              <a:gd name="connsiteX42-9875" fmla="*/ 2060663 w 2549843"/>
              <a:gd name="connsiteY42-9876" fmla="*/ 1764779 h 4963510"/>
              <a:gd name="connsiteX43-9877" fmla="*/ 1284809 w 2549843"/>
              <a:gd name="connsiteY43-9878" fmla="*/ 1764780 h 4963510"/>
              <a:gd name="connsiteX44-9879" fmla="*/ 966155 w 2549843"/>
              <a:gd name="connsiteY44-9880" fmla="*/ 1515398 h 4963510"/>
              <a:gd name="connsiteX45-9881" fmla="*/ 924591 w 2549843"/>
              <a:gd name="connsiteY45-9882" fmla="*/ 1113616 h 4963510"/>
              <a:gd name="connsiteX46-9883" fmla="*/ 841464 w 2549843"/>
              <a:gd name="connsiteY46-9884" fmla="*/ 933507 h 4963510"/>
              <a:gd name="connsiteX47-9885" fmla="*/ 661355 w 2549843"/>
              <a:gd name="connsiteY47-9886" fmla="*/ 600998 h 4963510"/>
              <a:gd name="connsiteX48-9887" fmla="*/ 716773 w 2549843"/>
              <a:gd name="connsiteY48-9888" fmla="*/ 545580 h 4963510"/>
              <a:gd name="connsiteX49-9889" fmla="*/ 896882 w 2549843"/>
              <a:gd name="connsiteY49-9890" fmla="*/ 407035 h 4963510"/>
              <a:gd name="connsiteX50-9891" fmla="*/ 1160119 w 2549843"/>
              <a:gd name="connsiteY50-9892" fmla="*/ 116090 h 4963510"/>
              <a:gd name="connsiteX51-9893" fmla="*/ 827609 w 2549843"/>
              <a:gd name="connsiteY51-9894" fmla="*/ 5252 h 4963510"/>
              <a:gd name="connsiteX52-9895" fmla="*/ 301137 w 2549843"/>
              <a:gd name="connsiteY52-9896" fmla="*/ 268490 h 4963510"/>
              <a:gd name="connsiteX53-9897" fmla="*/ 204152 w 2549843"/>
              <a:gd name="connsiteY53-9898" fmla="*/ 947362 h 4963510"/>
              <a:gd name="connsiteX54-9899" fmla="*/ 93316 w 2549843"/>
              <a:gd name="connsiteY54-9900" fmla="*/ 1501544 h 4963510"/>
              <a:gd name="connsiteX55-9901" fmla="*/ 328843 w 2549843"/>
              <a:gd name="connsiteY55-9902" fmla="*/ 1750926 h 4963510"/>
              <a:gd name="connsiteX56-9903" fmla="*/ 384261 w 2549843"/>
              <a:gd name="connsiteY56-9904" fmla="*/ 1529253 h 4963510"/>
              <a:gd name="connsiteX57-9905" fmla="*/ 536661 w 2549843"/>
              <a:gd name="connsiteY57-9906" fmla="*/ 1210598 h 4963510"/>
              <a:gd name="connsiteX58-9907" fmla="*/ 592079 w 2549843"/>
              <a:gd name="connsiteY58-9908" fmla="*/ 850380 h 4963510"/>
              <a:gd name="connsiteX59-9909" fmla="*/ 578225 w 2549843"/>
              <a:gd name="connsiteY59-9910" fmla="*/ 1030489 h 4963510"/>
              <a:gd name="connsiteX60-9911" fmla="*/ 675207 w 2549843"/>
              <a:gd name="connsiteY60-9912" fmla="*/ 1252162 h 4963510"/>
              <a:gd name="connsiteX61-9913" fmla="*/ 716770 w 2549843"/>
              <a:gd name="connsiteY61-9914" fmla="*/ 1210598 h 4963510"/>
              <a:gd name="connsiteX62-9915" fmla="*/ 938443 w 2549843"/>
              <a:gd name="connsiteY62-9916" fmla="*/ 1390707 h 4963510"/>
              <a:gd name="connsiteX63-9917" fmla="*/ 564370 w 2549843"/>
              <a:gd name="connsiteY63-9918" fmla="*/ 1113616 h 4963510"/>
              <a:gd name="connsiteX64-9919" fmla="*/ 398116 w 2549843"/>
              <a:gd name="connsiteY64-9920" fmla="*/ 1570817 h 4963510"/>
              <a:gd name="connsiteX65-9921" fmla="*/ 314988 w 2549843"/>
              <a:gd name="connsiteY65-9922" fmla="*/ 2083435 h 4963510"/>
              <a:gd name="connsiteX66-9923" fmla="*/ 259570 w 2549843"/>
              <a:gd name="connsiteY66-9924" fmla="*/ 2443653 h 4963510"/>
              <a:gd name="connsiteX67-9925" fmla="*/ 273427 w 2549843"/>
              <a:gd name="connsiteY67-9926" fmla="*/ 2526781 h 4963510"/>
              <a:gd name="connsiteX68-9927" fmla="*/ 121025 w 2549843"/>
              <a:gd name="connsiteY68-9928" fmla="*/ 2997835 h 4963510"/>
              <a:gd name="connsiteX69-9929" fmla="*/ 107170 w 2549843"/>
              <a:gd name="connsiteY69-9930" fmla="*/ 3759834 h 4963510"/>
              <a:gd name="connsiteX70-9931" fmla="*/ 65607 w 2549843"/>
              <a:gd name="connsiteY70-9932" fmla="*/ 3939944 h 4963510"/>
              <a:gd name="connsiteX71-9933" fmla="*/ 24043 w 2549843"/>
              <a:gd name="connsiteY71-9934" fmla="*/ 4106197 h 4963510"/>
              <a:gd name="connsiteX72-9935" fmla="*/ 495098 w 2549843"/>
              <a:gd name="connsiteY72-9936" fmla="*/ 4244743 h 4963510"/>
              <a:gd name="connsiteX73-9937" fmla="*/ 966153 w 2549843"/>
              <a:gd name="connsiteY73-9938" fmla="*/ 4258597 h 4963510"/>
              <a:gd name="connsiteX74-9939" fmla="*/ 1229387 w 2549843"/>
              <a:gd name="connsiteY74-9940" fmla="*/ 4230890 h 4963510"/>
              <a:gd name="connsiteX75-9941" fmla="*/ 467388 w 2549843"/>
              <a:gd name="connsiteY75-9942" fmla="*/ 4480271 h 4963510"/>
              <a:gd name="connsiteX76-9943" fmla="*/ 467388 w 2549843"/>
              <a:gd name="connsiteY76-9944" fmla="*/ 4757362 h 4963510"/>
              <a:gd name="connsiteX77-9945" fmla="*/ 481243 w 2549843"/>
              <a:gd name="connsiteY77-9946" fmla="*/ 4895906 h 4963510"/>
              <a:gd name="connsiteX78-9947" fmla="*/ 592079 w 2549843"/>
              <a:gd name="connsiteY78-9948" fmla="*/ 4951326 h 4963510"/>
              <a:gd name="connsiteX79-9949" fmla="*/ 522806 w 2549843"/>
              <a:gd name="connsiteY79-9950" fmla="*/ 4951326 h 4963510"/>
              <a:gd name="connsiteX80-9951" fmla="*/ 786043 w 2549843"/>
              <a:gd name="connsiteY80-9952" fmla="*/ 4951325 h 4963510"/>
              <a:gd name="connsiteX81-9953" fmla="*/ 841461 w 2549843"/>
              <a:gd name="connsiteY81-9954" fmla="*/ 4854344 h 4963510"/>
              <a:gd name="connsiteX82-9955" fmla="*/ 924588 w 2549843"/>
              <a:gd name="connsiteY82-9956" fmla="*/ 4341726 h 4963510"/>
              <a:gd name="connsiteX83-9957" fmla="*/ 993861 w 2549843"/>
              <a:gd name="connsiteY83-9958" fmla="*/ 4341726 h 4963510"/>
              <a:gd name="connsiteX84" fmla="*/ 2310045 w 2549843"/>
              <a:gd name="connsiteY84" fmla="*/ 4812780 h 4963510"/>
              <a:gd name="connsiteX0-9959" fmla="*/ 2129937 w 2549843"/>
              <a:gd name="connsiteY0-9960" fmla="*/ 1653944 h 4963510"/>
              <a:gd name="connsiteX1-9961" fmla="*/ 1977537 w 2549843"/>
              <a:gd name="connsiteY1-9962" fmla="*/ 1695508 h 4963510"/>
              <a:gd name="connsiteX2-9963" fmla="*/ 1894409 w 2549843"/>
              <a:gd name="connsiteY2-9964" fmla="*/ 1723217 h 4963510"/>
              <a:gd name="connsiteX3-9965" fmla="*/ 1534191 w 2549843"/>
              <a:gd name="connsiteY3-9966" fmla="*/ 1709362 h 4963510"/>
              <a:gd name="connsiteX4-9967" fmla="*/ 1354082 w 2549843"/>
              <a:gd name="connsiteY4-9968" fmla="*/ 1681653 h 4963510"/>
              <a:gd name="connsiteX5-9969" fmla="*/ 1312518 w 2549843"/>
              <a:gd name="connsiteY5-9970" fmla="*/ 1653944 h 4963510"/>
              <a:gd name="connsiteX6-9971" fmla="*/ 938446 w 2549843"/>
              <a:gd name="connsiteY6-9972" fmla="*/ 1099762 h 4963510"/>
              <a:gd name="connsiteX7-9973" fmla="*/ 1270955 w 2549843"/>
              <a:gd name="connsiteY7-9974" fmla="*/ 891944 h 4963510"/>
              <a:gd name="connsiteX8-9975" fmla="*/ 1132409 w 2549843"/>
              <a:gd name="connsiteY8-9976" fmla="*/ 794962 h 4963510"/>
              <a:gd name="connsiteX9-9977" fmla="*/ 1270955 w 2549843"/>
              <a:gd name="connsiteY9-9978" fmla="*/ 725690 h 4963510"/>
              <a:gd name="connsiteX10-9979" fmla="*/ 1312517 w 2549843"/>
              <a:gd name="connsiteY10-9980" fmla="*/ 573289 h 4963510"/>
              <a:gd name="connsiteX11-9981" fmla="*/ 1160118 w 2549843"/>
              <a:gd name="connsiteY11-9982" fmla="*/ 157653 h 4963510"/>
              <a:gd name="connsiteX12-9983" fmla="*/ 827609 w 2549843"/>
              <a:gd name="connsiteY12-9984" fmla="*/ 490162 h 4963510"/>
              <a:gd name="connsiteX13-9985" fmla="*/ 661355 w 2549843"/>
              <a:gd name="connsiteY13-9986" fmla="*/ 573289 h 4963510"/>
              <a:gd name="connsiteX14-9987" fmla="*/ 799900 w 2549843"/>
              <a:gd name="connsiteY14-9988" fmla="*/ 850380 h 4963510"/>
              <a:gd name="connsiteX15-9989" fmla="*/ 924591 w 2549843"/>
              <a:gd name="connsiteY15-9990" fmla="*/ 1210598 h 4963510"/>
              <a:gd name="connsiteX16-9991" fmla="*/ 1007718 w 2549843"/>
              <a:gd name="connsiteY16-9992" fmla="*/ 1529252 h 4963510"/>
              <a:gd name="connsiteX17-9993" fmla="*/ 1464917 w 2549843"/>
              <a:gd name="connsiteY17-9994" fmla="*/ 1834052 h 4963510"/>
              <a:gd name="connsiteX18-9995" fmla="*/ 1589608 w 2549843"/>
              <a:gd name="connsiteY18-9996" fmla="*/ 1792489 h 4963510"/>
              <a:gd name="connsiteX19-9997" fmla="*/ 2129936 w 2549843"/>
              <a:gd name="connsiteY19-9998" fmla="*/ 1764780 h 4963510"/>
              <a:gd name="connsiteX20-9999" fmla="*/ 2157645 w 2549843"/>
              <a:gd name="connsiteY20-10000" fmla="*/ 2028016 h 4963510"/>
              <a:gd name="connsiteX21-10001" fmla="*/ 1672734 w 2549843"/>
              <a:gd name="connsiteY21-10002" fmla="*/ 2166562 h 4963510"/>
              <a:gd name="connsiteX22-10003" fmla="*/ 1381788 w 2549843"/>
              <a:gd name="connsiteY22-10004" fmla="*/ 2124998 h 4963510"/>
              <a:gd name="connsiteX23-10005" fmla="*/ 1326370 w 2549843"/>
              <a:gd name="connsiteY23-10006" fmla="*/ 2152707 h 4963510"/>
              <a:gd name="connsiteX24-10007" fmla="*/ 1173970 w 2549843"/>
              <a:gd name="connsiteY24-10008" fmla="*/ 2360526 h 4963510"/>
              <a:gd name="connsiteX25-10009" fmla="*/ 1146261 w 2549843"/>
              <a:gd name="connsiteY25-10010" fmla="*/ 2651471 h 4963510"/>
              <a:gd name="connsiteX26-10011" fmla="*/ 1118552 w 2549843"/>
              <a:gd name="connsiteY26-10012" fmla="*/ 2762307 h 4963510"/>
              <a:gd name="connsiteX27-10013" fmla="*/ 508952 w 2549843"/>
              <a:gd name="connsiteY27-10014" fmla="*/ 2665326 h 4963510"/>
              <a:gd name="connsiteX28-10015" fmla="*/ 287279 w 2549843"/>
              <a:gd name="connsiteY28-10016" fmla="*/ 2540635 h 4963510"/>
              <a:gd name="connsiteX29-10017" fmla="*/ 398116 w 2549843"/>
              <a:gd name="connsiteY29-10018" fmla="*/ 2637617 h 4963510"/>
              <a:gd name="connsiteX30-10019" fmla="*/ 1132407 w 2549843"/>
              <a:gd name="connsiteY30-10020" fmla="*/ 2720744 h 4963510"/>
              <a:gd name="connsiteX31-10021" fmla="*/ 1173970 w 2549843"/>
              <a:gd name="connsiteY31-10022" fmla="*/ 2415944 h 4963510"/>
              <a:gd name="connsiteX32-10023" fmla="*/ 1243243 w 2549843"/>
              <a:gd name="connsiteY32-10024" fmla="*/ 2208126 h 4963510"/>
              <a:gd name="connsiteX33-10025" fmla="*/ 1243243 w 2549843"/>
              <a:gd name="connsiteY33-10026" fmla="*/ 2194271 h 4963510"/>
              <a:gd name="connsiteX34-10027" fmla="*/ 564372 w 2549843"/>
              <a:gd name="connsiteY34-10028" fmla="*/ 1820198 h 4963510"/>
              <a:gd name="connsiteX35-10029" fmla="*/ 841461 w 2549843"/>
              <a:gd name="connsiteY35-10030" fmla="*/ 1986453 h 4963510"/>
              <a:gd name="connsiteX36-10031" fmla="*/ 952298 w 2549843"/>
              <a:gd name="connsiteY36-10032" fmla="*/ 2055726 h 4963510"/>
              <a:gd name="connsiteX37-10033" fmla="*/ 1257098 w 2549843"/>
              <a:gd name="connsiteY37-10034" fmla="*/ 2152707 h 4963510"/>
              <a:gd name="connsiteX38-10035" fmla="*/ 1838988 w 2549843"/>
              <a:gd name="connsiteY38-10036" fmla="*/ 2124998 h 4963510"/>
              <a:gd name="connsiteX39-10037" fmla="*/ 2268481 w 2549843"/>
              <a:gd name="connsiteY39-10038" fmla="*/ 1972598 h 4963510"/>
              <a:gd name="connsiteX40-10039" fmla="*/ 2545574 w 2549843"/>
              <a:gd name="connsiteY40-10040" fmla="*/ 1737071 h 4963510"/>
              <a:gd name="connsiteX41-10041" fmla="*/ 2379317 w 2549843"/>
              <a:gd name="connsiteY41-10042" fmla="*/ 1543107 h 4963510"/>
              <a:gd name="connsiteX42-10043" fmla="*/ 2060663 w 2549843"/>
              <a:gd name="connsiteY42-10044" fmla="*/ 1764779 h 4963510"/>
              <a:gd name="connsiteX43-10045" fmla="*/ 1284809 w 2549843"/>
              <a:gd name="connsiteY43-10046" fmla="*/ 1764780 h 4963510"/>
              <a:gd name="connsiteX44-10047" fmla="*/ 966155 w 2549843"/>
              <a:gd name="connsiteY44-10048" fmla="*/ 1515398 h 4963510"/>
              <a:gd name="connsiteX45-10049" fmla="*/ 924591 w 2549843"/>
              <a:gd name="connsiteY45-10050" fmla="*/ 1113616 h 4963510"/>
              <a:gd name="connsiteX46-10051" fmla="*/ 841464 w 2549843"/>
              <a:gd name="connsiteY46-10052" fmla="*/ 933507 h 4963510"/>
              <a:gd name="connsiteX47-10053" fmla="*/ 661355 w 2549843"/>
              <a:gd name="connsiteY47-10054" fmla="*/ 600998 h 4963510"/>
              <a:gd name="connsiteX48-10055" fmla="*/ 716773 w 2549843"/>
              <a:gd name="connsiteY48-10056" fmla="*/ 545580 h 4963510"/>
              <a:gd name="connsiteX49-10057" fmla="*/ 896882 w 2549843"/>
              <a:gd name="connsiteY49-10058" fmla="*/ 407035 h 4963510"/>
              <a:gd name="connsiteX50-10059" fmla="*/ 1160119 w 2549843"/>
              <a:gd name="connsiteY50-10060" fmla="*/ 116090 h 4963510"/>
              <a:gd name="connsiteX51-10061" fmla="*/ 827609 w 2549843"/>
              <a:gd name="connsiteY51-10062" fmla="*/ 5252 h 4963510"/>
              <a:gd name="connsiteX52-10063" fmla="*/ 301137 w 2549843"/>
              <a:gd name="connsiteY52-10064" fmla="*/ 268490 h 4963510"/>
              <a:gd name="connsiteX53-10065" fmla="*/ 204152 w 2549843"/>
              <a:gd name="connsiteY53-10066" fmla="*/ 947362 h 4963510"/>
              <a:gd name="connsiteX54-10067" fmla="*/ 93316 w 2549843"/>
              <a:gd name="connsiteY54-10068" fmla="*/ 1501544 h 4963510"/>
              <a:gd name="connsiteX55-10069" fmla="*/ 328843 w 2549843"/>
              <a:gd name="connsiteY55-10070" fmla="*/ 1750926 h 4963510"/>
              <a:gd name="connsiteX56-10071" fmla="*/ 384261 w 2549843"/>
              <a:gd name="connsiteY56-10072" fmla="*/ 1529253 h 4963510"/>
              <a:gd name="connsiteX57-10073" fmla="*/ 536661 w 2549843"/>
              <a:gd name="connsiteY57-10074" fmla="*/ 1210598 h 4963510"/>
              <a:gd name="connsiteX58-10075" fmla="*/ 592079 w 2549843"/>
              <a:gd name="connsiteY58-10076" fmla="*/ 850380 h 4963510"/>
              <a:gd name="connsiteX59-10077" fmla="*/ 578225 w 2549843"/>
              <a:gd name="connsiteY59-10078" fmla="*/ 1030489 h 4963510"/>
              <a:gd name="connsiteX60-10079" fmla="*/ 675207 w 2549843"/>
              <a:gd name="connsiteY60-10080" fmla="*/ 1252162 h 4963510"/>
              <a:gd name="connsiteX61-10081" fmla="*/ 716770 w 2549843"/>
              <a:gd name="connsiteY61-10082" fmla="*/ 1210598 h 4963510"/>
              <a:gd name="connsiteX62-10083" fmla="*/ 938443 w 2549843"/>
              <a:gd name="connsiteY62-10084" fmla="*/ 1390707 h 4963510"/>
              <a:gd name="connsiteX63-10085" fmla="*/ 564370 w 2549843"/>
              <a:gd name="connsiteY63-10086" fmla="*/ 1113616 h 4963510"/>
              <a:gd name="connsiteX64-10087" fmla="*/ 398116 w 2549843"/>
              <a:gd name="connsiteY64-10088" fmla="*/ 1570817 h 4963510"/>
              <a:gd name="connsiteX65-10089" fmla="*/ 314988 w 2549843"/>
              <a:gd name="connsiteY65-10090" fmla="*/ 2083435 h 4963510"/>
              <a:gd name="connsiteX66-10091" fmla="*/ 259570 w 2549843"/>
              <a:gd name="connsiteY66-10092" fmla="*/ 2443653 h 4963510"/>
              <a:gd name="connsiteX67-10093" fmla="*/ 273427 w 2549843"/>
              <a:gd name="connsiteY67-10094" fmla="*/ 2526781 h 4963510"/>
              <a:gd name="connsiteX68-10095" fmla="*/ 121025 w 2549843"/>
              <a:gd name="connsiteY68-10096" fmla="*/ 2997835 h 4963510"/>
              <a:gd name="connsiteX69-10097" fmla="*/ 107170 w 2549843"/>
              <a:gd name="connsiteY69-10098" fmla="*/ 3759834 h 4963510"/>
              <a:gd name="connsiteX70-10099" fmla="*/ 65607 w 2549843"/>
              <a:gd name="connsiteY70-10100" fmla="*/ 3939944 h 4963510"/>
              <a:gd name="connsiteX71-10101" fmla="*/ 24043 w 2549843"/>
              <a:gd name="connsiteY71-10102" fmla="*/ 4106197 h 4963510"/>
              <a:gd name="connsiteX72-10103" fmla="*/ 495098 w 2549843"/>
              <a:gd name="connsiteY72-10104" fmla="*/ 4244743 h 4963510"/>
              <a:gd name="connsiteX73-10105" fmla="*/ 966153 w 2549843"/>
              <a:gd name="connsiteY73-10106" fmla="*/ 4258597 h 4963510"/>
              <a:gd name="connsiteX74-10107" fmla="*/ 1229387 w 2549843"/>
              <a:gd name="connsiteY74-10108" fmla="*/ 4230890 h 4963510"/>
              <a:gd name="connsiteX75-10109" fmla="*/ 550517 w 2549843"/>
              <a:gd name="connsiteY75-10110" fmla="*/ 4272452 h 4963510"/>
              <a:gd name="connsiteX76-10111" fmla="*/ 467388 w 2549843"/>
              <a:gd name="connsiteY76-10112" fmla="*/ 4480271 h 4963510"/>
              <a:gd name="connsiteX77-10113" fmla="*/ 467388 w 2549843"/>
              <a:gd name="connsiteY77-10114" fmla="*/ 4757362 h 4963510"/>
              <a:gd name="connsiteX78-10115" fmla="*/ 481243 w 2549843"/>
              <a:gd name="connsiteY78-10116" fmla="*/ 4895906 h 4963510"/>
              <a:gd name="connsiteX79-10117" fmla="*/ 592079 w 2549843"/>
              <a:gd name="connsiteY79-10118" fmla="*/ 4951326 h 4963510"/>
              <a:gd name="connsiteX80-10119" fmla="*/ 522806 w 2549843"/>
              <a:gd name="connsiteY80-10120" fmla="*/ 4951326 h 4963510"/>
              <a:gd name="connsiteX81-10121" fmla="*/ 786043 w 2549843"/>
              <a:gd name="connsiteY81-10122" fmla="*/ 4951325 h 4963510"/>
              <a:gd name="connsiteX82-10123" fmla="*/ 841461 w 2549843"/>
              <a:gd name="connsiteY82-10124" fmla="*/ 4854344 h 4963510"/>
              <a:gd name="connsiteX83-10125" fmla="*/ 924588 w 2549843"/>
              <a:gd name="connsiteY83-10126" fmla="*/ 4341726 h 4963510"/>
              <a:gd name="connsiteX84-10127" fmla="*/ 993861 w 2549843"/>
              <a:gd name="connsiteY84-10128" fmla="*/ 4341726 h 4963510"/>
              <a:gd name="connsiteX85" fmla="*/ 2310045 w 2549843"/>
              <a:gd name="connsiteY85" fmla="*/ 4812780 h 4963510"/>
              <a:gd name="connsiteX0-10129" fmla="*/ 2129937 w 2549843"/>
              <a:gd name="connsiteY0-10130" fmla="*/ 1653944 h 4963510"/>
              <a:gd name="connsiteX1-10131" fmla="*/ 1977537 w 2549843"/>
              <a:gd name="connsiteY1-10132" fmla="*/ 1695508 h 4963510"/>
              <a:gd name="connsiteX2-10133" fmla="*/ 1894409 w 2549843"/>
              <a:gd name="connsiteY2-10134" fmla="*/ 1723217 h 4963510"/>
              <a:gd name="connsiteX3-10135" fmla="*/ 1534191 w 2549843"/>
              <a:gd name="connsiteY3-10136" fmla="*/ 1709362 h 4963510"/>
              <a:gd name="connsiteX4-10137" fmla="*/ 1354082 w 2549843"/>
              <a:gd name="connsiteY4-10138" fmla="*/ 1681653 h 4963510"/>
              <a:gd name="connsiteX5-10139" fmla="*/ 1312518 w 2549843"/>
              <a:gd name="connsiteY5-10140" fmla="*/ 1653944 h 4963510"/>
              <a:gd name="connsiteX6-10141" fmla="*/ 938446 w 2549843"/>
              <a:gd name="connsiteY6-10142" fmla="*/ 1099762 h 4963510"/>
              <a:gd name="connsiteX7-10143" fmla="*/ 1270955 w 2549843"/>
              <a:gd name="connsiteY7-10144" fmla="*/ 891944 h 4963510"/>
              <a:gd name="connsiteX8-10145" fmla="*/ 1132409 w 2549843"/>
              <a:gd name="connsiteY8-10146" fmla="*/ 794962 h 4963510"/>
              <a:gd name="connsiteX9-10147" fmla="*/ 1270955 w 2549843"/>
              <a:gd name="connsiteY9-10148" fmla="*/ 725690 h 4963510"/>
              <a:gd name="connsiteX10-10149" fmla="*/ 1312517 w 2549843"/>
              <a:gd name="connsiteY10-10150" fmla="*/ 573289 h 4963510"/>
              <a:gd name="connsiteX11-10151" fmla="*/ 1160118 w 2549843"/>
              <a:gd name="connsiteY11-10152" fmla="*/ 157653 h 4963510"/>
              <a:gd name="connsiteX12-10153" fmla="*/ 827609 w 2549843"/>
              <a:gd name="connsiteY12-10154" fmla="*/ 490162 h 4963510"/>
              <a:gd name="connsiteX13-10155" fmla="*/ 661355 w 2549843"/>
              <a:gd name="connsiteY13-10156" fmla="*/ 573289 h 4963510"/>
              <a:gd name="connsiteX14-10157" fmla="*/ 799900 w 2549843"/>
              <a:gd name="connsiteY14-10158" fmla="*/ 850380 h 4963510"/>
              <a:gd name="connsiteX15-10159" fmla="*/ 924591 w 2549843"/>
              <a:gd name="connsiteY15-10160" fmla="*/ 1210598 h 4963510"/>
              <a:gd name="connsiteX16-10161" fmla="*/ 1007718 w 2549843"/>
              <a:gd name="connsiteY16-10162" fmla="*/ 1529252 h 4963510"/>
              <a:gd name="connsiteX17-10163" fmla="*/ 1464917 w 2549843"/>
              <a:gd name="connsiteY17-10164" fmla="*/ 1834052 h 4963510"/>
              <a:gd name="connsiteX18-10165" fmla="*/ 1589608 w 2549843"/>
              <a:gd name="connsiteY18-10166" fmla="*/ 1792489 h 4963510"/>
              <a:gd name="connsiteX19-10167" fmla="*/ 2129936 w 2549843"/>
              <a:gd name="connsiteY19-10168" fmla="*/ 1764780 h 4963510"/>
              <a:gd name="connsiteX20-10169" fmla="*/ 2157645 w 2549843"/>
              <a:gd name="connsiteY20-10170" fmla="*/ 2028016 h 4963510"/>
              <a:gd name="connsiteX21-10171" fmla="*/ 1672734 w 2549843"/>
              <a:gd name="connsiteY21-10172" fmla="*/ 2166562 h 4963510"/>
              <a:gd name="connsiteX22-10173" fmla="*/ 1381788 w 2549843"/>
              <a:gd name="connsiteY22-10174" fmla="*/ 2124998 h 4963510"/>
              <a:gd name="connsiteX23-10175" fmla="*/ 1326370 w 2549843"/>
              <a:gd name="connsiteY23-10176" fmla="*/ 2152707 h 4963510"/>
              <a:gd name="connsiteX24-10177" fmla="*/ 1173970 w 2549843"/>
              <a:gd name="connsiteY24-10178" fmla="*/ 2360526 h 4963510"/>
              <a:gd name="connsiteX25-10179" fmla="*/ 1146261 w 2549843"/>
              <a:gd name="connsiteY25-10180" fmla="*/ 2651471 h 4963510"/>
              <a:gd name="connsiteX26-10181" fmla="*/ 1118552 w 2549843"/>
              <a:gd name="connsiteY26-10182" fmla="*/ 2762307 h 4963510"/>
              <a:gd name="connsiteX27-10183" fmla="*/ 508952 w 2549843"/>
              <a:gd name="connsiteY27-10184" fmla="*/ 2665326 h 4963510"/>
              <a:gd name="connsiteX28-10185" fmla="*/ 287279 w 2549843"/>
              <a:gd name="connsiteY28-10186" fmla="*/ 2540635 h 4963510"/>
              <a:gd name="connsiteX29-10187" fmla="*/ 398116 w 2549843"/>
              <a:gd name="connsiteY29-10188" fmla="*/ 2637617 h 4963510"/>
              <a:gd name="connsiteX30-10189" fmla="*/ 1132407 w 2549843"/>
              <a:gd name="connsiteY30-10190" fmla="*/ 2720744 h 4963510"/>
              <a:gd name="connsiteX31-10191" fmla="*/ 1173970 w 2549843"/>
              <a:gd name="connsiteY31-10192" fmla="*/ 2415944 h 4963510"/>
              <a:gd name="connsiteX32-10193" fmla="*/ 1243243 w 2549843"/>
              <a:gd name="connsiteY32-10194" fmla="*/ 2208126 h 4963510"/>
              <a:gd name="connsiteX33-10195" fmla="*/ 1243243 w 2549843"/>
              <a:gd name="connsiteY33-10196" fmla="*/ 2194271 h 4963510"/>
              <a:gd name="connsiteX34-10197" fmla="*/ 564372 w 2549843"/>
              <a:gd name="connsiteY34-10198" fmla="*/ 1820198 h 4963510"/>
              <a:gd name="connsiteX35-10199" fmla="*/ 841461 w 2549843"/>
              <a:gd name="connsiteY35-10200" fmla="*/ 1986453 h 4963510"/>
              <a:gd name="connsiteX36-10201" fmla="*/ 952298 w 2549843"/>
              <a:gd name="connsiteY36-10202" fmla="*/ 2055726 h 4963510"/>
              <a:gd name="connsiteX37-10203" fmla="*/ 1257098 w 2549843"/>
              <a:gd name="connsiteY37-10204" fmla="*/ 2152707 h 4963510"/>
              <a:gd name="connsiteX38-10205" fmla="*/ 1838988 w 2549843"/>
              <a:gd name="connsiteY38-10206" fmla="*/ 2124998 h 4963510"/>
              <a:gd name="connsiteX39-10207" fmla="*/ 2268481 w 2549843"/>
              <a:gd name="connsiteY39-10208" fmla="*/ 1972598 h 4963510"/>
              <a:gd name="connsiteX40-10209" fmla="*/ 2545574 w 2549843"/>
              <a:gd name="connsiteY40-10210" fmla="*/ 1737071 h 4963510"/>
              <a:gd name="connsiteX41-10211" fmla="*/ 2379317 w 2549843"/>
              <a:gd name="connsiteY41-10212" fmla="*/ 1543107 h 4963510"/>
              <a:gd name="connsiteX42-10213" fmla="*/ 2060663 w 2549843"/>
              <a:gd name="connsiteY42-10214" fmla="*/ 1764779 h 4963510"/>
              <a:gd name="connsiteX43-10215" fmla="*/ 1284809 w 2549843"/>
              <a:gd name="connsiteY43-10216" fmla="*/ 1764780 h 4963510"/>
              <a:gd name="connsiteX44-10217" fmla="*/ 966155 w 2549843"/>
              <a:gd name="connsiteY44-10218" fmla="*/ 1515398 h 4963510"/>
              <a:gd name="connsiteX45-10219" fmla="*/ 924591 w 2549843"/>
              <a:gd name="connsiteY45-10220" fmla="*/ 1113616 h 4963510"/>
              <a:gd name="connsiteX46-10221" fmla="*/ 841464 w 2549843"/>
              <a:gd name="connsiteY46-10222" fmla="*/ 933507 h 4963510"/>
              <a:gd name="connsiteX47-10223" fmla="*/ 661355 w 2549843"/>
              <a:gd name="connsiteY47-10224" fmla="*/ 600998 h 4963510"/>
              <a:gd name="connsiteX48-10225" fmla="*/ 716773 w 2549843"/>
              <a:gd name="connsiteY48-10226" fmla="*/ 545580 h 4963510"/>
              <a:gd name="connsiteX49-10227" fmla="*/ 896882 w 2549843"/>
              <a:gd name="connsiteY49-10228" fmla="*/ 407035 h 4963510"/>
              <a:gd name="connsiteX50-10229" fmla="*/ 1160119 w 2549843"/>
              <a:gd name="connsiteY50-10230" fmla="*/ 116090 h 4963510"/>
              <a:gd name="connsiteX51-10231" fmla="*/ 827609 w 2549843"/>
              <a:gd name="connsiteY51-10232" fmla="*/ 5252 h 4963510"/>
              <a:gd name="connsiteX52-10233" fmla="*/ 301137 w 2549843"/>
              <a:gd name="connsiteY52-10234" fmla="*/ 268490 h 4963510"/>
              <a:gd name="connsiteX53-10235" fmla="*/ 204152 w 2549843"/>
              <a:gd name="connsiteY53-10236" fmla="*/ 947362 h 4963510"/>
              <a:gd name="connsiteX54-10237" fmla="*/ 93316 w 2549843"/>
              <a:gd name="connsiteY54-10238" fmla="*/ 1501544 h 4963510"/>
              <a:gd name="connsiteX55-10239" fmla="*/ 328843 w 2549843"/>
              <a:gd name="connsiteY55-10240" fmla="*/ 1750926 h 4963510"/>
              <a:gd name="connsiteX56-10241" fmla="*/ 384261 w 2549843"/>
              <a:gd name="connsiteY56-10242" fmla="*/ 1529253 h 4963510"/>
              <a:gd name="connsiteX57-10243" fmla="*/ 536661 w 2549843"/>
              <a:gd name="connsiteY57-10244" fmla="*/ 1210598 h 4963510"/>
              <a:gd name="connsiteX58-10245" fmla="*/ 592079 w 2549843"/>
              <a:gd name="connsiteY58-10246" fmla="*/ 850380 h 4963510"/>
              <a:gd name="connsiteX59-10247" fmla="*/ 578225 w 2549843"/>
              <a:gd name="connsiteY59-10248" fmla="*/ 1030489 h 4963510"/>
              <a:gd name="connsiteX60-10249" fmla="*/ 675207 w 2549843"/>
              <a:gd name="connsiteY60-10250" fmla="*/ 1252162 h 4963510"/>
              <a:gd name="connsiteX61-10251" fmla="*/ 716770 w 2549843"/>
              <a:gd name="connsiteY61-10252" fmla="*/ 1210598 h 4963510"/>
              <a:gd name="connsiteX62-10253" fmla="*/ 938443 w 2549843"/>
              <a:gd name="connsiteY62-10254" fmla="*/ 1390707 h 4963510"/>
              <a:gd name="connsiteX63-10255" fmla="*/ 564370 w 2549843"/>
              <a:gd name="connsiteY63-10256" fmla="*/ 1113616 h 4963510"/>
              <a:gd name="connsiteX64-10257" fmla="*/ 398116 w 2549843"/>
              <a:gd name="connsiteY64-10258" fmla="*/ 1570817 h 4963510"/>
              <a:gd name="connsiteX65-10259" fmla="*/ 314988 w 2549843"/>
              <a:gd name="connsiteY65-10260" fmla="*/ 2083435 h 4963510"/>
              <a:gd name="connsiteX66-10261" fmla="*/ 259570 w 2549843"/>
              <a:gd name="connsiteY66-10262" fmla="*/ 2443653 h 4963510"/>
              <a:gd name="connsiteX67-10263" fmla="*/ 273427 w 2549843"/>
              <a:gd name="connsiteY67-10264" fmla="*/ 2526781 h 4963510"/>
              <a:gd name="connsiteX68-10265" fmla="*/ 121025 w 2549843"/>
              <a:gd name="connsiteY68-10266" fmla="*/ 2997835 h 4963510"/>
              <a:gd name="connsiteX69-10267" fmla="*/ 107170 w 2549843"/>
              <a:gd name="connsiteY69-10268" fmla="*/ 3759834 h 4963510"/>
              <a:gd name="connsiteX70-10269" fmla="*/ 65607 w 2549843"/>
              <a:gd name="connsiteY70-10270" fmla="*/ 3939944 h 4963510"/>
              <a:gd name="connsiteX71-10271" fmla="*/ 24043 w 2549843"/>
              <a:gd name="connsiteY71-10272" fmla="*/ 4106197 h 4963510"/>
              <a:gd name="connsiteX72-10273" fmla="*/ 495098 w 2549843"/>
              <a:gd name="connsiteY72-10274" fmla="*/ 4244743 h 4963510"/>
              <a:gd name="connsiteX73-10275" fmla="*/ 966153 w 2549843"/>
              <a:gd name="connsiteY73-10276" fmla="*/ 4258597 h 4963510"/>
              <a:gd name="connsiteX74-10277" fmla="*/ 1229387 w 2549843"/>
              <a:gd name="connsiteY74-10278" fmla="*/ 4230890 h 4963510"/>
              <a:gd name="connsiteX75-10279" fmla="*/ 550517 w 2549843"/>
              <a:gd name="connsiteY75-10280" fmla="*/ 4272452 h 4963510"/>
              <a:gd name="connsiteX76-10281" fmla="*/ 536661 w 2549843"/>
              <a:gd name="connsiteY76-10282" fmla="*/ 4480271 h 4963510"/>
              <a:gd name="connsiteX77-10283" fmla="*/ 467388 w 2549843"/>
              <a:gd name="connsiteY77-10284" fmla="*/ 4757362 h 4963510"/>
              <a:gd name="connsiteX78-10285" fmla="*/ 481243 w 2549843"/>
              <a:gd name="connsiteY78-10286" fmla="*/ 4895906 h 4963510"/>
              <a:gd name="connsiteX79-10287" fmla="*/ 592079 w 2549843"/>
              <a:gd name="connsiteY79-10288" fmla="*/ 4951326 h 4963510"/>
              <a:gd name="connsiteX80-10289" fmla="*/ 522806 w 2549843"/>
              <a:gd name="connsiteY80-10290" fmla="*/ 4951326 h 4963510"/>
              <a:gd name="connsiteX81-10291" fmla="*/ 786043 w 2549843"/>
              <a:gd name="connsiteY81-10292" fmla="*/ 4951325 h 4963510"/>
              <a:gd name="connsiteX82-10293" fmla="*/ 841461 w 2549843"/>
              <a:gd name="connsiteY82-10294" fmla="*/ 4854344 h 4963510"/>
              <a:gd name="connsiteX83-10295" fmla="*/ 924588 w 2549843"/>
              <a:gd name="connsiteY83-10296" fmla="*/ 4341726 h 4963510"/>
              <a:gd name="connsiteX84-10297" fmla="*/ 993861 w 2549843"/>
              <a:gd name="connsiteY84-10298" fmla="*/ 4341726 h 4963510"/>
              <a:gd name="connsiteX85-10299" fmla="*/ 2310045 w 2549843"/>
              <a:gd name="connsiteY85-10300" fmla="*/ 4812780 h 4963510"/>
              <a:gd name="connsiteX0-10301" fmla="*/ 2129937 w 2549843"/>
              <a:gd name="connsiteY0-10302" fmla="*/ 1653944 h 4963510"/>
              <a:gd name="connsiteX1-10303" fmla="*/ 1977537 w 2549843"/>
              <a:gd name="connsiteY1-10304" fmla="*/ 1695508 h 4963510"/>
              <a:gd name="connsiteX2-10305" fmla="*/ 1894409 w 2549843"/>
              <a:gd name="connsiteY2-10306" fmla="*/ 1723217 h 4963510"/>
              <a:gd name="connsiteX3-10307" fmla="*/ 1534191 w 2549843"/>
              <a:gd name="connsiteY3-10308" fmla="*/ 1709362 h 4963510"/>
              <a:gd name="connsiteX4-10309" fmla="*/ 1354082 w 2549843"/>
              <a:gd name="connsiteY4-10310" fmla="*/ 1681653 h 4963510"/>
              <a:gd name="connsiteX5-10311" fmla="*/ 1312518 w 2549843"/>
              <a:gd name="connsiteY5-10312" fmla="*/ 1653944 h 4963510"/>
              <a:gd name="connsiteX6-10313" fmla="*/ 938446 w 2549843"/>
              <a:gd name="connsiteY6-10314" fmla="*/ 1099762 h 4963510"/>
              <a:gd name="connsiteX7-10315" fmla="*/ 1270955 w 2549843"/>
              <a:gd name="connsiteY7-10316" fmla="*/ 891944 h 4963510"/>
              <a:gd name="connsiteX8-10317" fmla="*/ 1132409 w 2549843"/>
              <a:gd name="connsiteY8-10318" fmla="*/ 794962 h 4963510"/>
              <a:gd name="connsiteX9-10319" fmla="*/ 1270955 w 2549843"/>
              <a:gd name="connsiteY9-10320" fmla="*/ 725690 h 4963510"/>
              <a:gd name="connsiteX10-10321" fmla="*/ 1312517 w 2549843"/>
              <a:gd name="connsiteY10-10322" fmla="*/ 573289 h 4963510"/>
              <a:gd name="connsiteX11-10323" fmla="*/ 1160118 w 2549843"/>
              <a:gd name="connsiteY11-10324" fmla="*/ 157653 h 4963510"/>
              <a:gd name="connsiteX12-10325" fmla="*/ 827609 w 2549843"/>
              <a:gd name="connsiteY12-10326" fmla="*/ 490162 h 4963510"/>
              <a:gd name="connsiteX13-10327" fmla="*/ 661355 w 2549843"/>
              <a:gd name="connsiteY13-10328" fmla="*/ 573289 h 4963510"/>
              <a:gd name="connsiteX14-10329" fmla="*/ 799900 w 2549843"/>
              <a:gd name="connsiteY14-10330" fmla="*/ 850380 h 4963510"/>
              <a:gd name="connsiteX15-10331" fmla="*/ 924591 w 2549843"/>
              <a:gd name="connsiteY15-10332" fmla="*/ 1210598 h 4963510"/>
              <a:gd name="connsiteX16-10333" fmla="*/ 1007718 w 2549843"/>
              <a:gd name="connsiteY16-10334" fmla="*/ 1529252 h 4963510"/>
              <a:gd name="connsiteX17-10335" fmla="*/ 1464917 w 2549843"/>
              <a:gd name="connsiteY17-10336" fmla="*/ 1834052 h 4963510"/>
              <a:gd name="connsiteX18-10337" fmla="*/ 1589608 w 2549843"/>
              <a:gd name="connsiteY18-10338" fmla="*/ 1792489 h 4963510"/>
              <a:gd name="connsiteX19-10339" fmla="*/ 2129936 w 2549843"/>
              <a:gd name="connsiteY19-10340" fmla="*/ 1764780 h 4963510"/>
              <a:gd name="connsiteX20-10341" fmla="*/ 2157645 w 2549843"/>
              <a:gd name="connsiteY20-10342" fmla="*/ 2028016 h 4963510"/>
              <a:gd name="connsiteX21-10343" fmla="*/ 1672734 w 2549843"/>
              <a:gd name="connsiteY21-10344" fmla="*/ 2166562 h 4963510"/>
              <a:gd name="connsiteX22-10345" fmla="*/ 1381788 w 2549843"/>
              <a:gd name="connsiteY22-10346" fmla="*/ 2124998 h 4963510"/>
              <a:gd name="connsiteX23-10347" fmla="*/ 1326370 w 2549843"/>
              <a:gd name="connsiteY23-10348" fmla="*/ 2152707 h 4963510"/>
              <a:gd name="connsiteX24-10349" fmla="*/ 1173970 w 2549843"/>
              <a:gd name="connsiteY24-10350" fmla="*/ 2360526 h 4963510"/>
              <a:gd name="connsiteX25-10351" fmla="*/ 1146261 w 2549843"/>
              <a:gd name="connsiteY25-10352" fmla="*/ 2651471 h 4963510"/>
              <a:gd name="connsiteX26-10353" fmla="*/ 1118552 w 2549843"/>
              <a:gd name="connsiteY26-10354" fmla="*/ 2762307 h 4963510"/>
              <a:gd name="connsiteX27-10355" fmla="*/ 508952 w 2549843"/>
              <a:gd name="connsiteY27-10356" fmla="*/ 2665326 h 4963510"/>
              <a:gd name="connsiteX28-10357" fmla="*/ 287279 w 2549843"/>
              <a:gd name="connsiteY28-10358" fmla="*/ 2540635 h 4963510"/>
              <a:gd name="connsiteX29-10359" fmla="*/ 398116 w 2549843"/>
              <a:gd name="connsiteY29-10360" fmla="*/ 2637617 h 4963510"/>
              <a:gd name="connsiteX30-10361" fmla="*/ 1132407 w 2549843"/>
              <a:gd name="connsiteY30-10362" fmla="*/ 2720744 h 4963510"/>
              <a:gd name="connsiteX31-10363" fmla="*/ 1173970 w 2549843"/>
              <a:gd name="connsiteY31-10364" fmla="*/ 2415944 h 4963510"/>
              <a:gd name="connsiteX32-10365" fmla="*/ 1243243 w 2549843"/>
              <a:gd name="connsiteY32-10366" fmla="*/ 2208126 h 4963510"/>
              <a:gd name="connsiteX33-10367" fmla="*/ 1243243 w 2549843"/>
              <a:gd name="connsiteY33-10368" fmla="*/ 2194271 h 4963510"/>
              <a:gd name="connsiteX34-10369" fmla="*/ 564372 w 2549843"/>
              <a:gd name="connsiteY34-10370" fmla="*/ 1820198 h 4963510"/>
              <a:gd name="connsiteX35-10371" fmla="*/ 841461 w 2549843"/>
              <a:gd name="connsiteY35-10372" fmla="*/ 1986453 h 4963510"/>
              <a:gd name="connsiteX36-10373" fmla="*/ 952298 w 2549843"/>
              <a:gd name="connsiteY36-10374" fmla="*/ 2055726 h 4963510"/>
              <a:gd name="connsiteX37-10375" fmla="*/ 1257098 w 2549843"/>
              <a:gd name="connsiteY37-10376" fmla="*/ 2152707 h 4963510"/>
              <a:gd name="connsiteX38-10377" fmla="*/ 1838988 w 2549843"/>
              <a:gd name="connsiteY38-10378" fmla="*/ 2124998 h 4963510"/>
              <a:gd name="connsiteX39-10379" fmla="*/ 2268481 w 2549843"/>
              <a:gd name="connsiteY39-10380" fmla="*/ 1972598 h 4963510"/>
              <a:gd name="connsiteX40-10381" fmla="*/ 2545574 w 2549843"/>
              <a:gd name="connsiteY40-10382" fmla="*/ 1737071 h 4963510"/>
              <a:gd name="connsiteX41-10383" fmla="*/ 2379317 w 2549843"/>
              <a:gd name="connsiteY41-10384" fmla="*/ 1543107 h 4963510"/>
              <a:gd name="connsiteX42-10385" fmla="*/ 2060663 w 2549843"/>
              <a:gd name="connsiteY42-10386" fmla="*/ 1764779 h 4963510"/>
              <a:gd name="connsiteX43-10387" fmla="*/ 1284809 w 2549843"/>
              <a:gd name="connsiteY43-10388" fmla="*/ 1764780 h 4963510"/>
              <a:gd name="connsiteX44-10389" fmla="*/ 966155 w 2549843"/>
              <a:gd name="connsiteY44-10390" fmla="*/ 1515398 h 4963510"/>
              <a:gd name="connsiteX45-10391" fmla="*/ 924591 w 2549843"/>
              <a:gd name="connsiteY45-10392" fmla="*/ 1113616 h 4963510"/>
              <a:gd name="connsiteX46-10393" fmla="*/ 841464 w 2549843"/>
              <a:gd name="connsiteY46-10394" fmla="*/ 933507 h 4963510"/>
              <a:gd name="connsiteX47-10395" fmla="*/ 661355 w 2549843"/>
              <a:gd name="connsiteY47-10396" fmla="*/ 600998 h 4963510"/>
              <a:gd name="connsiteX48-10397" fmla="*/ 716773 w 2549843"/>
              <a:gd name="connsiteY48-10398" fmla="*/ 545580 h 4963510"/>
              <a:gd name="connsiteX49-10399" fmla="*/ 896882 w 2549843"/>
              <a:gd name="connsiteY49-10400" fmla="*/ 407035 h 4963510"/>
              <a:gd name="connsiteX50-10401" fmla="*/ 1160119 w 2549843"/>
              <a:gd name="connsiteY50-10402" fmla="*/ 116090 h 4963510"/>
              <a:gd name="connsiteX51-10403" fmla="*/ 827609 w 2549843"/>
              <a:gd name="connsiteY51-10404" fmla="*/ 5252 h 4963510"/>
              <a:gd name="connsiteX52-10405" fmla="*/ 301137 w 2549843"/>
              <a:gd name="connsiteY52-10406" fmla="*/ 268490 h 4963510"/>
              <a:gd name="connsiteX53-10407" fmla="*/ 204152 w 2549843"/>
              <a:gd name="connsiteY53-10408" fmla="*/ 947362 h 4963510"/>
              <a:gd name="connsiteX54-10409" fmla="*/ 93316 w 2549843"/>
              <a:gd name="connsiteY54-10410" fmla="*/ 1501544 h 4963510"/>
              <a:gd name="connsiteX55-10411" fmla="*/ 328843 w 2549843"/>
              <a:gd name="connsiteY55-10412" fmla="*/ 1750926 h 4963510"/>
              <a:gd name="connsiteX56-10413" fmla="*/ 384261 w 2549843"/>
              <a:gd name="connsiteY56-10414" fmla="*/ 1529253 h 4963510"/>
              <a:gd name="connsiteX57-10415" fmla="*/ 536661 w 2549843"/>
              <a:gd name="connsiteY57-10416" fmla="*/ 1210598 h 4963510"/>
              <a:gd name="connsiteX58-10417" fmla="*/ 592079 w 2549843"/>
              <a:gd name="connsiteY58-10418" fmla="*/ 850380 h 4963510"/>
              <a:gd name="connsiteX59-10419" fmla="*/ 578225 w 2549843"/>
              <a:gd name="connsiteY59-10420" fmla="*/ 1030489 h 4963510"/>
              <a:gd name="connsiteX60-10421" fmla="*/ 675207 w 2549843"/>
              <a:gd name="connsiteY60-10422" fmla="*/ 1252162 h 4963510"/>
              <a:gd name="connsiteX61-10423" fmla="*/ 716770 w 2549843"/>
              <a:gd name="connsiteY61-10424" fmla="*/ 1210598 h 4963510"/>
              <a:gd name="connsiteX62-10425" fmla="*/ 938443 w 2549843"/>
              <a:gd name="connsiteY62-10426" fmla="*/ 1390707 h 4963510"/>
              <a:gd name="connsiteX63-10427" fmla="*/ 564370 w 2549843"/>
              <a:gd name="connsiteY63-10428" fmla="*/ 1113616 h 4963510"/>
              <a:gd name="connsiteX64-10429" fmla="*/ 398116 w 2549843"/>
              <a:gd name="connsiteY64-10430" fmla="*/ 1570817 h 4963510"/>
              <a:gd name="connsiteX65-10431" fmla="*/ 314988 w 2549843"/>
              <a:gd name="connsiteY65-10432" fmla="*/ 2083435 h 4963510"/>
              <a:gd name="connsiteX66-10433" fmla="*/ 259570 w 2549843"/>
              <a:gd name="connsiteY66-10434" fmla="*/ 2443653 h 4963510"/>
              <a:gd name="connsiteX67-10435" fmla="*/ 273427 w 2549843"/>
              <a:gd name="connsiteY67-10436" fmla="*/ 2526781 h 4963510"/>
              <a:gd name="connsiteX68-10437" fmla="*/ 121025 w 2549843"/>
              <a:gd name="connsiteY68-10438" fmla="*/ 2997835 h 4963510"/>
              <a:gd name="connsiteX69-10439" fmla="*/ 107170 w 2549843"/>
              <a:gd name="connsiteY69-10440" fmla="*/ 3759834 h 4963510"/>
              <a:gd name="connsiteX70-10441" fmla="*/ 65607 w 2549843"/>
              <a:gd name="connsiteY70-10442" fmla="*/ 3939944 h 4963510"/>
              <a:gd name="connsiteX71-10443" fmla="*/ 24043 w 2549843"/>
              <a:gd name="connsiteY71-10444" fmla="*/ 4106197 h 4963510"/>
              <a:gd name="connsiteX72-10445" fmla="*/ 495098 w 2549843"/>
              <a:gd name="connsiteY72-10446" fmla="*/ 4244743 h 4963510"/>
              <a:gd name="connsiteX73-10447" fmla="*/ 966153 w 2549843"/>
              <a:gd name="connsiteY73-10448" fmla="*/ 4258597 h 4963510"/>
              <a:gd name="connsiteX74-10449" fmla="*/ 1229387 w 2549843"/>
              <a:gd name="connsiteY74-10450" fmla="*/ 4230890 h 4963510"/>
              <a:gd name="connsiteX75-10451" fmla="*/ 550517 w 2549843"/>
              <a:gd name="connsiteY75-10452" fmla="*/ 4272452 h 4963510"/>
              <a:gd name="connsiteX76-10453" fmla="*/ 481243 w 2549843"/>
              <a:gd name="connsiteY76-10454" fmla="*/ 4452562 h 4963510"/>
              <a:gd name="connsiteX77-10455" fmla="*/ 467388 w 2549843"/>
              <a:gd name="connsiteY77-10456" fmla="*/ 4757362 h 4963510"/>
              <a:gd name="connsiteX78-10457" fmla="*/ 481243 w 2549843"/>
              <a:gd name="connsiteY78-10458" fmla="*/ 4895906 h 4963510"/>
              <a:gd name="connsiteX79-10459" fmla="*/ 592079 w 2549843"/>
              <a:gd name="connsiteY79-10460" fmla="*/ 4951326 h 4963510"/>
              <a:gd name="connsiteX80-10461" fmla="*/ 522806 w 2549843"/>
              <a:gd name="connsiteY80-10462" fmla="*/ 4951326 h 4963510"/>
              <a:gd name="connsiteX81-10463" fmla="*/ 786043 w 2549843"/>
              <a:gd name="connsiteY81-10464" fmla="*/ 4951325 h 4963510"/>
              <a:gd name="connsiteX82-10465" fmla="*/ 841461 w 2549843"/>
              <a:gd name="connsiteY82-10466" fmla="*/ 4854344 h 4963510"/>
              <a:gd name="connsiteX83-10467" fmla="*/ 924588 w 2549843"/>
              <a:gd name="connsiteY83-10468" fmla="*/ 4341726 h 4963510"/>
              <a:gd name="connsiteX84-10469" fmla="*/ 993861 w 2549843"/>
              <a:gd name="connsiteY84-10470" fmla="*/ 4341726 h 4963510"/>
              <a:gd name="connsiteX85-10471" fmla="*/ 2310045 w 2549843"/>
              <a:gd name="connsiteY85-10472" fmla="*/ 4812780 h 4963510"/>
              <a:gd name="connsiteX0-10473" fmla="*/ 2129937 w 2549843"/>
              <a:gd name="connsiteY0-10474" fmla="*/ 1653944 h 4963510"/>
              <a:gd name="connsiteX1-10475" fmla="*/ 1977537 w 2549843"/>
              <a:gd name="connsiteY1-10476" fmla="*/ 1695508 h 4963510"/>
              <a:gd name="connsiteX2-10477" fmla="*/ 1894409 w 2549843"/>
              <a:gd name="connsiteY2-10478" fmla="*/ 1723217 h 4963510"/>
              <a:gd name="connsiteX3-10479" fmla="*/ 1534191 w 2549843"/>
              <a:gd name="connsiteY3-10480" fmla="*/ 1709362 h 4963510"/>
              <a:gd name="connsiteX4-10481" fmla="*/ 1354082 w 2549843"/>
              <a:gd name="connsiteY4-10482" fmla="*/ 1681653 h 4963510"/>
              <a:gd name="connsiteX5-10483" fmla="*/ 1312518 w 2549843"/>
              <a:gd name="connsiteY5-10484" fmla="*/ 1653944 h 4963510"/>
              <a:gd name="connsiteX6-10485" fmla="*/ 938446 w 2549843"/>
              <a:gd name="connsiteY6-10486" fmla="*/ 1099762 h 4963510"/>
              <a:gd name="connsiteX7-10487" fmla="*/ 1270955 w 2549843"/>
              <a:gd name="connsiteY7-10488" fmla="*/ 891944 h 4963510"/>
              <a:gd name="connsiteX8-10489" fmla="*/ 1132409 w 2549843"/>
              <a:gd name="connsiteY8-10490" fmla="*/ 794962 h 4963510"/>
              <a:gd name="connsiteX9-10491" fmla="*/ 1270955 w 2549843"/>
              <a:gd name="connsiteY9-10492" fmla="*/ 725690 h 4963510"/>
              <a:gd name="connsiteX10-10493" fmla="*/ 1312517 w 2549843"/>
              <a:gd name="connsiteY10-10494" fmla="*/ 573289 h 4963510"/>
              <a:gd name="connsiteX11-10495" fmla="*/ 1160118 w 2549843"/>
              <a:gd name="connsiteY11-10496" fmla="*/ 157653 h 4963510"/>
              <a:gd name="connsiteX12-10497" fmla="*/ 827609 w 2549843"/>
              <a:gd name="connsiteY12-10498" fmla="*/ 490162 h 4963510"/>
              <a:gd name="connsiteX13-10499" fmla="*/ 661355 w 2549843"/>
              <a:gd name="connsiteY13-10500" fmla="*/ 573289 h 4963510"/>
              <a:gd name="connsiteX14-10501" fmla="*/ 799900 w 2549843"/>
              <a:gd name="connsiteY14-10502" fmla="*/ 850380 h 4963510"/>
              <a:gd name="connsiteX15-10503" fmla="*/ 924591 w 2549843"/>
              <a:gd name="connsiteY15-10504" fmla="*/ 1210598 h 4963510"/>
              <a:gd name="connsiteX16-10505" fmla="*/ 1007718 w 2549843"/>
              <a:gd name="connsiteY16-10506" fmla="*/ 1529252 h 4963510"/>
              <a:gd name="connsiteX17-10507" fmla="*/ 1464917 w 2549843"/>
              <a:gd name="connsiteY17-10508" fmla="*/ 1834052 h 4963510"/>
              <a:gd name="connsiteX18-10509" fmla="*/ 1589608 w 2549843"/>
              <a:gd name="connsiteY18-10510" fmla="*/ 1792489 h 4963510"/>
              <a:gd name="connsiteX19-10511" fmla="*/ 2129936 w 2549843"/>
              <a:gd name="connsiteY19-10512" fmla="*/ 1764780 h 4963510"/>
              <a:gd name="connsiteX20-10513" fmla="*/ 2157645 w 2549843"/>
              <a:gd name="connsiteY20-10514" fmla="*/ 2028016 h 4963510"/>
              <a:gd name="connsiteX21-10515" fmla="*/ 1672734 w 2549843"/>
              <a:gd name="connsiteY21-10516" fmla="*/ 2166562 h 4963510"/>
              <a:gd name="connsiteX22-10517" fmla="*/ 1381788 w 2549843"/>
              <a:gd name="connsiteY22-10518" fmla="*/ 2124998 h 4963510"/>
              <a:gd name="connsiteX23-10519" fmla="*/ 1326370 w 2549843"/>
              <a:gd name="connsiteY23-10520" fmla="*/ 2152707 h 4963510"/>
              <a:gd name="connsiteX24-10521" fmla="*/ 1173970 w 2549843"/>
              <a:gd name="connsiteY24-10522" fmla="*/ 2360526 h 4963510"/>
              <a:gd name="connsiteX25-10523" fmla="*/ 1146261 w 2549843"/>
              <a:gd name="connsiteY25-10524" fmla="*/ 2651471 h 4963510"/>
              <a:gd name="connsiteX26-10525" fmla="*/ 1118552 w 2549843"/>
              <a:gd name="connsiteY26-10526" fmla="*/ 2762307 h 4963510"/>
              <a:gd name="connsiteX27-10527" fmla="*/ 508952 w 2549843"/>
              <a:gd name="connsiteY27-10528" fmla="*/ 2665326 h 4963510"/>
              <a:gd name="connsiteX28-10529" fmla="*/ 287279 w 2549843"/>
              <a:gd name="connsiteY28-10530" fmla="*/ 2540635 h 4963510"/>
              <a:gd name="connsiteX29-10531" fmla="*/ 398116 w 2549843"/>
              <a:gd name="connsiteY29-10532" fmla="*/ 2637617 h 4963510"/>
              <a:gd name="connsiteX30-10533" fmla="*/ 1132407 w 2549843"/>
              <a:gd name="connsiteY30-10534" fmla="*/ 2720744 h 4963510"/>
              <a:gd name="connsiteX31-10535" fmla="*/ 1173970 w 2549843"/>
              <a:gd name="connsiteY31-10536" fmla="*/ 2415944 h 4963510"/>
              <a:gd name="connsiteX32-10537" fmla="*/ 1243243 w 2549843"/>
              <a:gd name="connsiteY32-10538" fmla="*/ 2208126 h 4963510"/>
              <a:gd name="connsiteX33-10539" fmla="*/ 1243243 w 2549843"/>
              <a:gd name="connsiteY33-10540" fmla="*/ 2194271 h 4963510"/>
              <a:gd name="connsiteX34-10541" fmla="*/ 564372 w 2549843"/>
              <a:gd name="connsiteY34-10542" fmla="*/ 1820198 h 4963510"/>
              <a:gd name="connsiteX35-10543" fmla="*/ 841461 w 2549843"/>
              <a:gd name="connsiteY35-10544" fmla="*/ 1986453 h 4963510"/>
              <a:gd name="connsiteX36-10545" fmla="*/ 952298 w 2549843"/>
              <a:gd name="connsiteY36-10546" fmla="*/ 2055726 h 4963510"/>
              <a:gd name="connsiteX37-10547" fmla="*/ 1257098 w 2549843"/>
              <a:gd name="connsiteY37-10548" fmla="*/ 2152707 h 4963510"/>
              <a:gd name="connsiteX38-10549" fmla="*/ 1838988 w 2549843"/>
              <a:gd name="connsiteY38-10550" fmla="*/ 2124998 h 4963510"/>
              <a:gd name="connsiteX39-10551" fmla="*/ 2268481 w 2549843"/>
              <a:gd name="connsiteY39-10552" fmla="*/ 1972598 h 4963510"/>
              <a:gd name="connsiteX40-10553" fmla="*/ 2545574 w 2549843"/>
              <a:gd name="connsiteY40-10554" fmla="*/ 1737071 h 4963510"/>
              <a:gd name="connsiteX41-10555" fmla="*/ 2379317 w 2549843"/>
              <a:gd name="connsiteY41-10556" fmla="*/ 1543107 h 4963510"/>
              <a:gd name="connsiteX42-10557" fmla="*/ 2060663 w 2549843"/>
              <a:gd name="connsiteY42-10558" fmla="*/ 1764779 h 4963510"/>
              <a:gd name="connsiteX43-10559" fmla="*/ 1284809 w 2549843"/>
              <a:gd name="connsiteY43-10560" fmla="*/ 1764780 h 4963510"/>
              <a:gd name="connsiteX44-10561" fmla="*/ 966155 w 2549843"/>
              <a:gd name="connsiteY44-10562" fmla="*/ 1515398 h 4963510"/>
              <a:gd name="connsiteX45-10563" fmla="*/ 924591 w 2549843"/>
              <a:gd name="connsiteY45-10564" fmla="*/ 1113616 h 4963510"/>
              <a:gd name="connsiteX46-10565" fmla="*/ 841464 w 2549843"/>
              <a:gd name="connsiteY46-10566" fmla="*/ 933507 h 4963510"/>
              <a:gd name="connsiteX47-10567" fmla="*/ 661355 w 2549843"/>
              <a:gd name="connsiteY47-10568" fmla="*/ 600998 h 4963510"/>
              <a:gd name="connsiteX48-10569" fmla="*/ 716773 w 2549843"/>
              <a:gd name="connsiteY48-10570" fmla="*/ 545580 h 4963510"/>
              <a:gd name="connsiteX49-10571" fmla="*/ 896882 w 2549843"/>
              <a:gd name="connsiteY49-10572" fmla="*/ 407035 h 4963510"/>
              <a:gd name="connsiteX50-10573" fmla="*/ 1160119 w 2549843"/>
              <a:gd name="connsiteY50-10574" fmla="*/ 116090 h 4963510"/>
              <a:gd name="connsiteX51-10575" fmla="*/ 827609 w 2549843"/>
              <a:gd name="connsiteY51-10576" fmla="*/ 5252 h 4963510"/>
              <a:gd name="connsiteX52-10577" fmla="*/ 301137 w 2549843"/>
              <a:gd name="connsiteY52-10578" fmla="*/ 268490 h 4963510"/>
              <a:gd name="connsiteX53-10579" fmla="*/ 204152 w 2549843"/>
              <a:gd name="connsiteY53-10580" fmla="*/ 947362 h 4963510"/>
              <a:gd name="connsiteX54-10581" fmla="*/ 93316 w 2549843"/>
              <a:gd name="connsiteY54-10582" fmla="*/ 1501544 h 4963510"/>
              <a:gd name="connsiteX55-10583" fmla="*/ 328843 w 2549843"/>
              <a:gd name="connsiteY55-10584" fmla="*/ 1750926 h 4963510"/>
              <a:gd name="connsiteX56-10585" fmla="*/ 384261 w 2549843"/>
              <a:gd name="connsiteY56-10586" fmla="*/ 1529253 h 4963510"/>
              <a:gd name="connsiteX57-10587" fmla="*/ 536661 w 2549843"/>
              <a:gd name="connsiteY57-10588" fmla="*/ 1210598 h 4963510"/>
              <a:gd name="connsiteX58-10589" fmla="*/ 592079 w 2549843"/>
              <a:gd name="connsiteY58-10590" fmla="*/ 850380 h 4963510"/>
              <a:gd name="connsiteX59-10591" fmla="*/ 578225 w 2549843"/>
              <a:gd name="connsiteY59-10592" fmla="*/ 1030489 h 4963510"/>
              <a:gd name="connsiteX60-10593" fmla="*/ 675207 w 2549843"/>
              <a:gd name="connsiteY60-10594" fmla="*/ 1252162 h 4963510"/>
              <a:gd name="connsiteX61-10595" fmla="*/ 716770 w 2549843"/>
              <a:gd name="connsiteY61-10596" fmla="*/ 1210598 h 4963510"/>
              <a:gd name="connsiteX62-10597" fmla="*/ 938443 w 2549843"/>
              <a:gd name="connsiteY62-10598" fmla="*/ 1390707 h 4963510"/>
              <a:gd name="connsiteX63-10599" fmla="*/ 564370 w 2549843"/>
              <a:gd name="connsiteY63-10600" fmla="*/ 1113616 h 4963510"/>
              <a:gd name="connsiteX64-10601" fmla="*/ 398116 w 2549843"/>
              <a:gd name="connsiteY64-10602" fmla="*/ 1570817 h 4963510"/>
              <a:gd name="connsiteX65-10603" fmla="*/ 314988 w 2549843"/>
              <a:gd name="connsiteY65-10604" fmla="*/ 2083435 h 4963510"/>
              <a:gd name="connsiteX66-10605" fmla="*/ 259570 w 2549843"/>
              <a:gd name="connsiteY66-10606" fmla="*/ 2443653 h 4963510"/>
              <a:gd name="connsiteX67-10607" fmla="*/ 273427 w 2549843"/>
              <a:gd name="connsiteY67-10608" fmla="*/ 2526781 h 4963510"/>
              <a:gd name="connsiteX68-10609" fmla="*/ 121025 w 2549843"/>
              <a:gd name="connsiteY68-10610" fmla="*/ 2997835 h 4963510"/>
              <a:gd name="connsiteX69-10611" fmla="*/ 107170 w 2549843"/>
              <a:gd name="connsiteY69-10612" fmla="*/ 3759834 h 4963510"/>
              <a:gd name="connsiteX70-10613" fmla="*/ 65607 w 2549843"/>
              <a:gd name="connsiteY70-10614" fmla="*/ 3939944 h 4963510"/>
              <a:gd name="connsiteX71-10615" fmla="*/ 24043 w 2549843"/>
              <a:gd name="connsiteY71-10616" fmla="*/ 4106197 h 4963510"/>
              <a:gd name="connsiteX72-10617" fmla="*/ 495098 w 2549843"/>
              <a:gd name="connsiteY72-10618" fmla="*/ 4244743 h 4963510"/>
              <a:gd name="connsiteX73-10619" fmla="*/ 966153 w 2549843"/>
              <a:gd name="connsiteY73-10620" fmla="*/ 4258597 h 4963510"/>
              <a:gd name="connsiteX74-10621" fmla="*/ 1229387 w 2549843"/>
              <a:gd name="connsiteY74-10622" fmla="*/ 4230890 h 4963510"/>
              <a:gd name="connsiteX75-10623" fmla="*/ 550517 w 2549843"/>
              <a:gd name="connsiteY75-10624" fmla="*/ 4272452 h 4963510"/>
              <a:gd name="connsiteX76-10625" fmla="*/ 481243 w 2549843"/>
              <a:gd name="connsiteY76-10626" fmla="*/ 4452562 h 4963510"/>
              <a:gd name="connsiteX77-10627" fmla="*/ 467388 w 2549843"/>
              <a:gd name="connsiteY77-10628" fmla="*/ 4757362 h 4963510"/>
              <a:gd name="connsiteX78-10629" fmla="*/ 481243 w 2549843"/>
              <a:gd name="connsiteY78-10630" fmla="*/ 4895906 h 4963510"/>
              <a:gd name="connsiteX79-10631" fmla="*/ 592079 w 2549843"/>
              <a:gd name="connsiteY79-10632" fmla="*/ 4951326 h 4963510"/>
              <a:gd name="connsiteX80-10633" fmla="*/ 522806 w 2549843"/>
              <a:gd name="connsiteY80-10634" fmla="*/ 4951326 h 4963510"/>
              <a:gd name="connsiteX81-10635" fmla="*/ 786043 w 2549843"/>
              <a:gd name="connsiteY81-10636" fmla="*/ 4951325 h 4963510"/>
              <a:gd name="connsiteX82-10637" fmla="*/ 841461 w 2549843"/>
              <a:gd name="connsiteY82-10638" fmla="*/ 4854344 h 4963510"/>
              <a:gd name="connsiteX83-10639" fmla="*/ 924588 w 2549843"/>
              <a:gd name="connsiteY83-10640" fmla="*/ 4341726 h 4963510"/>
              <a:gd name="connsiteX84-10641" fmla="*/ 993861 w 2549843"/>
              <a:gd name="connsiteY84-10642" fmla="*/ 4341726 h 4963510"/>
              <a:gd name="connsiteX85-10643" fmla="*/ 910735 w 2549843"/>
              <a:gd name="connsiteY85-10644" fmla="*/ 4937470 h 4963510"/>
              <a:gd name="connsiteX86" fmla="*/ 2310045 w 2549843"/>
              <a:gd name="connsiteY86" fmla="*/ 4812780 h 4963510"/>
              <a:gd name="connsiteX0-10645" fmla="*/ 2129937 w 2549843"/>
              <a:gd name="connsiteY0-10646" fmla="*/ 1653944 h 4963510"/>
              <a:gd name="connsiteX1-10647" fmla="*/ 1977537 w 2549843"/>
              <a:gd name="connsiteY1-10648" fmla="*/ 1695508 h 4963510"/>
              <a:gd name="connsiteX2-10649" fmla="*/ 1894409 w 2549843"/>
              <a:gd name="connsiteY2-10650" fmla="*/ 1723217 h 4963510"/>
              <a:gd name="connsiteX3-10651" fmla="*/ 1534191 w 2549843"/>
              <a:gd name="connsiteY3-10652" fmla="*/ 1709362 h 4963510"/>
              <a:gd name="connsiteX4-10653" fmla="*/ 1354082 w 2549843"/>
              <a:gd name="connsiteY4-10654" fmla="*/ 1681653 h 4963510"/>
              <a:gd name="connsiteX5-10655" fmla="*/ 1312518 w 2549843"/>
              <a:gd name="connsiteY5-10656" fmla="*/ 1653944 h 4963510"/>
              <a:gd name="connsiteX6-10657" fmla="*/ 938446 w 2549843"/>
              <a:gd name="connsiteY6-10658" fmla="*/ 1099762 h 4963510"/>
              <a:gd name="connsiteX7-10659" fmla="*/ 1270955 w 2549843"/>
              <a:gd name="connsiteY7-10660" fmla="*/ 891944 h 4963510"/>
              <a:gd name="connsiteX8-10661" fmla="*/ 1132409 w 2549843"/>
              <a:gd name="connsiteY8-10662" fmla="*/ 794962 h 4963510"/>
              <a:gd name="connsiteX9-10663" fmla="*/ 1270955 w 2549843"/>
              <a:gd name="connsiteY9-10664" fmla="*/ 725690 h 4963510"/>
              <a:gd name="connsiteX10-10665" fmla="*/ 1312517 w 2549843"/>
              <a:gd name="connsiteY10-10666" fmla="*/ 573289 h 4963510"/>
              <a:gd name="connsiteX11-10667" fmla="*/ 1160118 w 2549843"/>
              <a:gd name="connsiteY11-10668" fmla="*/ 157653 h 4963510"/>
              <a:gd name="connsiteX12-10669" fmla="*/ 827609 w 2549843"/>
              <a:gd name="connsiteY12-10670" fmla="*/ 490162 h 4963510"/>
              <a:gd name="connsiteX13-10671" fmla="*/ 661355 w 2549843"/>
              <a:gd name="connsiteY13-10672" fmla="*/ 573289 h 4963510"/>
              <a:gd name="connsiteX14-10673" fmla="*/ 799900 w 2549843"/>
              <a:gd name="connsiteY14-10674" fmla="*/ 850380 h 4963510"/>
              <a:gd name="connsiteX15-10675" fmla="*/ 924591 w 2549843"/>
              <a:gd name="connsiteY15-10676" fmla="*/ 1210598 h 4963510"/>
              <a:gd name="connsiteX16-10677" fmla="*/ 1007718 w 2549843"/>
              <a:gd name="connsiteY16-10678" fmla="*/ 1529252 h 4963510"/>
              <a:gd name="connsiteX17-10679" fmla="*/ 1464917 w 2549843"/>
              <a:gd name="connsiteY17-10680" fmla="*/ 1834052 h 4963510"/>
              <a:gd name="connsiteX18-10681" fmla="*/ 1589608 w 2549843"/>
              <a:gd name="connsiteY18-10682" fmla="*/ 1792489 h 4963510"/>
              <a:gd name="connsiteX19-10683" fmla="*/ 2129936 w 2549843"/>
              <a:gd name="connsiteY19-10684" fmla="*/ 1764780 h 4963510"/>
              <a:gd name="connsiteX20-10685" fmla="*/ 2157645 w 2549843"/>
              <a:gd name="connsiteY20-10686" fmla="*/ 2028016 h 4963510"/>
              <a:gd name="connsiteX21-10687" fmla="*/ 1672734 w 2549843"/>
              <a:gd name="connsiteY21-10688" fmla="*/ 2166562 h 4963510"/>
              <a:gd name="connsiteX22-10689" fmla="*/ 1381788 w 2549843"/>
              <a:gd name="connsiteY22-10690" fmla="*/ 2124998 h 4963510"/>
              <a:gd name="connsiteX23-10691" fmla="*/ 1326370 w 2549843"/>
              <a:gd name="connsiteY23-10692" fmla="*/ 2152707 h 4963510"/>
              <a:gd name="connsiteX24-10693" fmla="*/ 1173970 w 2549843"/>
              <a:gd name="connsiteY24-10694" fmla="*/ 2360526 h 4963510"/>
              <a:gd name="connsiteX25-10695" fmla="*/ 1146261 w 2549843"/>
              <a:gd name="connsiteY25-10696" fmla="*/ 2651471 h 4963510"/>
              <a:gd name="connsiteX26-10697" fmla="*/ 1118552 w 2549843"/>
              <a:gd name="connsiteY26-10698" fmla="*/ 2762307 h 4963510"/>
              <a:gd name="connsiteX27-10699" fmla="*/ 508952 w 2549843"/>
              <a:gd name="connsiteY27-10700" fmla="*/ 2665326 h 4963510"/>
              <a:gd name="connsiteX28-10701" fmla="*/ 287279 w 2549843"/>
              <a:gd name="connsiteY28-10702" fmla="*/ 2540635 h 4963510"/>
              <a:gd name="connsiteX29-10703" fmla="*/ 398116 w 2549843"/>
              <a:gd name="connsiteY29-10704" fmla="*/ 2637617 h 4963510"/>
              <a:gd name="connsiteX30-10705" fmla="*/ 1132407 w 2549843"/>
              <a:gd name="connsiteY30-10706" fmla="*/ 2720744 h 4963510"/>
              <a:gd name="connsiteX31-10707" fmla="*/ 1173970 w 2549843"/>
              <a:gd name="connsiteY31-10708" fmla="*/ 2415944 h 4963510"/>
              <a:gd name="connsiteX32-10709" fmla="*/ 1243243 w 2549843"/>
              <a:gd name="connsiteY32-10710" fmla="*/ 2208126 h 4963510"/>
              <a:gd name="connsiteX33-10711" fmla="*/ 1243243 w 2549843"/>
              <a:gd name="connsiteY33-10712" fmla="*/ 2194271 h 4963510"/>
              <a:gd name="connsiteX34-10713" fmla="*/ 564372 w 2549843"/>
              <a:gd name="connsiteY34-10714" fmla="*/ 1820198 h 4963510"/>
              <a:gd name="connsiteX35-10715" fmla="*/ 841461 w 2549843"/>
              <a:gd name="connsiteY35-10716" fmla="*/ 1986453 h 4963510"/>
              <a:gd name="connsiteX36-10717" fmla="*/ 952298 w 2549843"/>
              <a:gd name="connsiteY36-10718" fmla="*/ 2055726 h 4963510"/>
              <a:gd name="connsiteX37-10719" fmla="*/ 1257098 w 2549843"/>
              <a:gd name="connsiteY37-10720" fmla="*/ 2152707 h 4963510"/>
              <a:gd name="connsiteX38-10721" fmla="*/ 1838988 w 2549843"/>
              <a:gd name="connsiteY38-10722" fmla="*/ 2124998 h 4963510"/>
              <a:gd name="connsiteX39-10723" fmla="*/ 2268481 w 2549843"/>
              <a:gd name="connsiteY39-10724" fmla="*/ 1972598 h 4963510"/>
              <a:gd name="connsiteX40-10725" fmla="*/ 2545574 w 2549843"/>
              <a:gd name="connsiteY40-10726" fmla="*/ 1737071 h 4963510"/>
              <a:gd name="connsiteX41-10727" fmla="*/ 2379317 w 2549843"/>
              <a:gd name="connsiteY41-10728" fmla="*/ 1543107 h 4963510"/>
              <a:gd name="connsiteX42-10729" fmla="*/ 2060663 w 2549843"/>
              <a:gd name="connsiteY42-10730" fmla="*/ 1764779 h 4963510"/>
              <a:gd name="connsiteX43-10731" fmla="*/ 1284809 w 2549843"/>
              <a:gd name="connsiteY43-10732" fmla="*/ 1764780 h 4963510"/>
              <a:gd name="connsiteX44-10733" fmla="*/ 966155 w 2549843"/>
              <a:gd name="connsiteY44-10734" fmla="*/ 1515398 h 4963510"/>
              <a:gd name="connsiteX45-10735" fmla="*/ 924591 w 2549843"/>
              <a:gd name="connsiteY45-10736" fmla="*/ 1113616 h 4963510"/>
              <a:gd name="connsiteX46-10737" fmla="*/ 841464 w 2549843"/>
              <a:gd name="connsiteY46-10738" fmla="*/ 933507 h 4963510"/>
              <a:gd name="connsiteX47-10739" fmla="*/ 661355 w 2549843"/>
              <a:gd name="connsiteY47-10740" fmla="*/ 600998 h 4963510"/>
              <a:gd name="connsiteX48-10741" fmla="*/ 716773 w 2549843"/>
              <a:gd name="connsiteY48-10742" fmla="*/ 545580 h 4963510"/>
              <a:gd name="connsiteX49-10743" fmla="*/ 896882 w 2549843"/>
              <a:gd name="connsiteY49-10744" fmla="*/ 407035 h 4963510"/>
              <a:gd name="connsiteX50-10745" fmla="*/ 1160119 w 2549843"/>
              <a:gd name="connsiteY50-10746" fmla="*/ 116090 h 4963510"/>
              <a:gd name="connsiteX51-10747" fmla="*/ 827609 w 2549843"/>
              <a:gd name="connsiteY51-10748" fmla="*/ 5252 h 4963510"/>
              <a:gd name="connsiteX52-10749" fmla="*/ 301137 w 2549843"/>
              <a:gd name="connsiteY52-10750" fmla="*/ 268490 h 4963510"/>
              <a:gd name="connsiteX53-10751" fmla="*/ 204152 w 2549843"/>
              <a:gd name="connsiteY53-10752" fmla="*/ 947362 h 4963510"/>
              <a:gd name="connsiteX54-10753" fmla="*/ 93316 w 2549843"/>
              <a:gd name="connsiteY54-10754" fmla="*/ 1501544 h 4963510"/>
              <a:gd name="connsiteX55-10755" fmla="*/ 328843 w 2549843"/>
              <a:gd name="connsiteY55-10756" fmla="*/ 1750926 h 4963510"/>
              <a:gd name="connsiteX56-10757" fmla="*/ 384261 w 2549843"/>
              <a:gd name="connsiteY56-10758" fmla="*/ 1529253 h 4963510"/>
              <a:gd name="connsiteX57-10759" fmla="*/ 536661 w 2549843"/>
              <a:gd name="connsiteY57-10760" fmla="*/ 1210598 h 4963510"/>
              <a:gd name="connsiteX58-10761" fmla="*/ 592079 w 2549843"/>
              <a:gd name="connsiteY58-10762" fmla="*/ 850380 h 4963510"/>
              <a:gd name="connsiteX59-10763" fmla="*/ 578225 w 2549843"/>
              <a:gd name="connsiteY59-10764" fmla="*/ 1030489 h 4963510"/>
              <a:gd name="connsiteX60-10765" fmla="*/ 675207 w 2549843"/>
              <a:gd name="connsiteY60-10766" fmla="*/ 1252162 h 4963510"/>
              <a:gd name="connsiteX61-10767" fmla="*/ 716770 w 2549843"/>
              <a:gd name="connsiteY61-10768" fmla="*/ 1210598 h 4963510"/>
              <a:gd name="connsiteX62-10769" fmla="*/ 938443 w 2549843"/>
              <a:gd name="connsiteY62-10770" fmla="*/ 1390707 h 4963510"/>
              <a:gd name="connsiteX63-10771" fmla="*/ 564370 w 2549843"/>
              <a:gd name="connsiteY63-10772" fmla="*/ 1113616 h 4963510"/>
              <a:gd name="connsiteX64-10773" fmla="*/ 398116 w 2549843"/>
              <a:gd name="connsiteY64-10774" fmla="*/ 1570817 h 4963510"/>
              <a:gd name="connsiteX65-10775" fmla="*/ 314988 w 2549843"/>
              <a:gd name="connsiteY65-10776" fmla="*/ 2083435 h 4963510"/>
              <a:gd name="connsiteX66-10777" fmla="*/ 259570 w 2549843"/>
              <a:gd name="connsiteY66-10778" fmla="*/ 2443653 h 4963510"/>
              <a:gd name="connsiteX67-10779" fmla="*/ 273427 w 2549843"/>
              <a:gd name="connsiteY67-10780" fmla="*/ 2526781 h 4963510"/>
              <a:gd name="connsiteX68-10781" fmla="*/ 121025 w 2549843"/>
              <a:gd name="connsiteY68-10782" fmla="*/ 2997835 h 4963510"/>
              <a:gd name="connsiteX69-10783" fmla="*/ 107170 w 2549843"/>
              <a:gd name="connsiteY69-10784" fmla="*/ 3759834 h 4963510"/>
              <a:gd name="connsiteX70-10785" fmla="*/ 65607 w 2549843"/>
              <a:gd name="connsiteY70-10786" fmla="*/ 3939944 h 4963510"/>
              <a:gd name="connsiteX71-10787" fmla="*/ 24043 w 2549843"/>
              <a:gd name="connsiteY71-10788" fmla="*/ 4106197 h 4963510"/>
              <a:gd name="connsiteX72-10789" fmla="*/ 495098 w 2549843"/>
              <a:gd name="connsiteY72-10790" fmla="*/ 4244743 h 4963510"/>
              <a:gd name="connsiteX73-10791" fmla="*/ 966153 w 2549843"/>
              <a:gd name="connsiteY73-10792" fmla="*/ 4258597 h 4963510"/>
              <a:gd name="connsiteX74-10793" fmla="*/ 1229387 w 2549843"/>
              <a:gd name="connsiteY74-10794" fmla="*/ 4230890 h 4963510"/>
              <a:gd name="connsiteX75-10795" fmla="*/ 550517 w 2549843"/>
              <a:gd name="connsiteY75-10796" fmla="*/ 4272452 h 4963510"/>
              <a:gd name="connsiteX76-10797" fmla="*/ 481243 w 2549843"/>
              <a:gd name="connsiteY76-10798" fmla="*/ 4452562 h 4963510"/>
              <a:gd name="connsiteX77-10799" fmla="*/ 467388 w 2549843"/>
              <a:gd name="connsiteY77-10800" fmla="*/ 4757362 h 4963510"/>
              <a:gd name="connsiteX78-10801" fmla="*/ 481243 w 2549843"/>
              <a:gd name="connsiteY78-10802" fmla="*/ 4895906 h 4963510"/>
              <a:gd name="connsiteX79-10803" fmla="*/ 592079 w 2549843"/>
              <a:gd name="connsiteY79-10804" fmla="*/ 4951326 h 4963510"/>
              <a:gd name="connsiteX80-10805" fmla="*/ 522806 w 2549843"/>
              <a:gd name="connsiteY80-10806" fmla="*/ 4951326 h 4963510"/>
              <a:gd name="connsiteX81-10807" fmla="*/ 786043 w 2549843"/>
              <a:gd name="connsiteY81-10808" fmla="*/ 4951325 h 4963510"/>
              <a:gd name="connsiteX82-10809" fmla="*/ 841461 w 2549843"/>
              <a:gd name="connsiteY82-10810" fmla="*/ 4854344 h 4963510"/>
              <a:gd name="connsiteX83-10811" fmla="*/ 924588 w 2549843"/>
              <a:gd name="connsiteY83-10812" fmla="*/ 4341726 h 4963510"/>
              <a:gd name="connsiteX84-10813" fmla="*/ 993861 w 2549843"/>
              <a:gd name="connsiteY84-10814" fmla="*/ 4341726 h 4963510"/>
              <a:gd name="connsiteX85-10815" fmla="*/ 952299 w 2549843"/>
              <a:gd name="connsiteY85-10816" fmla="*/ 4383288 h 4963510"/>
              <a:gd name="connsiteX86-10817" fmla="*/ 910735 w 2549843"/>
              <a:gd name="connsiteY86-10818" fmla="*/ 4937470 h 4963510"/>
              <a:gd name="connsiteX87" fmla="*/ 2310045 w 2549843"/>
              <a:gd name="connsiteY87" fmla="*/ 4812780 h 4963510"/>
              <a:gd name="connsiteX0-10819" fmla="*/ 2129937 w 2549843"/>
              <a:gd name="connsiteY0-10820" fmla="*/ 1653944 h 4963510"/>
              <a:gd name="connsiteX1-10821" fmla="*/ 1977537 w 2549843"/>
              <a:gd name="connsiteY1-10822" fmla="*/ 1695508 h 4963510"/>
              <a:gd name="connsiteX2-10823" fmla="*/ 1894409 w 2549843"/>
              <a:gd name="connsiteY2-10824" fmla="*/ 1723217 h 4963510"/>
              <a:gd name="connsiteX3-10825" fmla="*/ 1534191 w 2549843"/>
              <a:gd name="connsiteY3-10826" fmla="*/ 1709362 h 4963510"/>
              <a:gd name="connsiteX4-10827" fmla="*/ 1354082 w 2549843"/>
              <a:gd name="connsiteY4-10828" fmla="*/ 1681653 h 4963510"/>
              <a:gd name="connsiteX5-10829" fmla="*/ 1312518 w 2549843"/>
              <a:gd name="connsiteY5-10830" fmla="*/ 1653944 h 4963510"/>
              <a:gd name="connsiteX6-10831" fmla="*/ 938446 w 2549843"/>
              <a:gd name="connsiteY6-10832" fmla="*/ 1099762 h 4963510"/>
              <a:gd name="connsiteX7-10833" fmla="*/ 1270955 w 2549843"/>
              <a:gd name="connsiteY7-10834" fmla="*/ 891944 h 4963510"/>
              <a:gd name="connsiteX8-10835" fmla="*/ 1132409 w 2549843"/>
              <a:gd name="connsiteY8-10836" fmla="*/ 794962 h 4963510"/>
              <a:gd name="connsiteX9-10837" fmla="*/ 1270955 w 2549843"/>
              <a:gd name="connsiteY9-10838" fmla="*/ 725690 h 4963510"/>
              <a:gd name="connsiteX10-10839" fmla="*/ 1312517 w 2549843"/>
              <a:gd name="connsiteY10-10840" fmla="*/ 573289 h 4963510"/>
              <a:gd name="connsiteX11-10841" fmla="*/ 1160118 w 2549843"/>
              <a:gd name="connsiteY11-10842" fmla="*/ 157653 h 4963510"/>
              <a:gd name="connsiteX12-10843" fmla="*/ 827609 w 2549843"/>
              <a:gd name="connsiteY12-10844" fmla="*/ 490162 h 4963510"/>
              <a:gd name="connsiteX13-10845" fmla="*/ 661355 w 2549843"/>
              <a:gd name="connsiteY13-10846" fmla="*/ 573289 h 4963510"/>
              <a:gd name="connsiteX14-10847" fmla="*/ 799900 w 2549843"/>
              <a:gd name="connsiteY14-10848" fmla="*/ 850380 h 4963510"/>
              <a:gd name="connsiteX15-10849" fmla="*/ 924591 w 2549843"/>
              <a:gd name="connsiteY15-10850" fmla="*/ 1210598 h 4963510"/>
              <a:gd name="connsiteX16-10851" fmla="*/ 1007718 w 2549843"/>
              <a:gd name="connsiteY16-10852" fmla="*/ 1529252 h 4963510"/>
              <a:gd name="connsiteX17-10853" fmla="*/ 1464917 w 2549843"/>
              <a:gd name="connsiteY17-10854" fmla="*/ 1834052 h 4963510"/>
              <a:gd name="connsiteX18-10855" fmla="*/ 1589608 w 2549843"/>
              <a:gd name="connsiteY18-10856" fmla="*/ 1792489 h 4963510"/>
              <a:gd name="connsiteX19-10857" fmla="*/ 2129936 w 2549843"/>
              <a:gd name="connsiteY19-10858" fmla="*/ 1764780 h 4963510"/>
              <a:gd name="connsiteX20-10859" fmla="*/ 2157645 w 2549843"/>
              <a:gd name="connsiteY20-10860" fmla="*/ 2028016 h 4963510"/>
              <a:gd name="connsiteX21-10861" fmla="*/ 1672734 w 2549843"/>
              <a:gd name="connsiteY21-10862" fmla="*/ 2166562 h 4963510"/>
              <a:gd name="connsiteX22-10863" fmla="*/ 1381788 w 2549843"/>
              <a:gd name="connsiteY22-10864" fmla="*/ 2124998 h 4963510"/>
              <a:gd name="connsiteX23-10865" fmla="*/ 1326370 w 2549843"/>
              <a:gd name="connsiteY23-10866" fmla="*/ 2152707 h 4963510"/>
              <a:gd name="connsiteX24-10867" fmla="*/ 1173970 w 2549843"/>
              <a:gd name="connsiteY24-10868" fmla="*/ 2360526 h 4963510"/>
              <a:gd name="connsiteX25-10869" fmla="*/ 1146261 w 2549843"/>
              <a:gd name="connsiteY25-10870" fmla="*/ 2651471 h 4963510"/>
              <a:gd name="connsiteX26-10871" fmla="*/ 1118552 w 2549843"/>
              <a:gd name="connsiteY26-10872" fmla="*/ 2762307 h 4963510"/>
              <a:gd name="connsiteX27-10873" fmla="*/ 508952 w 2549843"/>
              <a:gd name="connsiteY27-10874" fmla="*/ 2665326 h 4963510"/>
              <a:gd name="connsiteX28-10875" fmla="*/ 287279 w 2549843"/>
              <a:gd name="connsiteY28-10876" fmla="*/ 2540635 h 4963510"/>
              <a:gd name="connsiteX29-10877" fmla="*/ 398116 w 2549843"/>
              <a:gd name="connsiteY29-10878" fmla="*/ 2637617 h 4963510"/>
              <a:gd name="connsiteX30-10879" fmla="*/ 1132407 w 2549843"/>
              <a:gd name="connsiteY30-10880" fmla="*/ 2720744 h 4963510"/>
              <a:gd name="connsiteX31-10881" fmla="*/ 1173970 w 2549843"/>
              <a:gd name="connsiteY31-10882" fmla="*/ 2415944 h 4963510"/>
              <a:gd name="connsiteX32-10883" fmla="*/ 1243243 w 2549843"/>
              <a:gd name="connsiteY32-10884" fmla="*/ 2208126 h 4963510"/>
              <a:gd name="connsiteX33-10885" fmla="*/ 1243243 w 2549843"/>
              <a:gd name="connsiteY33-10886" fmla="*/ 2194271 h 4963510"/>
              <a:gd name="connsiteX34-10887" fmla="*/ 564372 w 2549843"/>
              <a:gd name="connsiteY34-10888" fmla="*/ 1820198 h 4963510"/>
              <a:gd name="connsiteX35-10889" fmla="*/ 841461 w 2549843"/>
              <a:gd name="connsiteY35-10890" fmla="*/ 1986453 h 4963510"/>
              <a:gd name="connsiteX36-10891" fmla="*/ 952298 w 2549843"/>
              <a:gd name="connsiteY36-10892" fmla="*/ 2055726 h 4963510"/>
              <a:gd name="connsiteX37-10893" fmla="*/ 1257098 w 2549843"/>
              <a:gd name="connsiteY37-10894" fmla="*/ 2152707 h 4963510"/>
              <a:gd name="connsiteX38-10895" fmla="*/ 1838988 w 2549843"/>
              <a:gd name="connsiteY38-10896" fmla="*/ 2124998 h 4963510"/>
              <a:gd name="connsiteX39-10897" fmla="*/ 2268481 w 2549843"/>
              <a:gd name="connsiteY39-10898" fmla="*/ 1972598 h 4963510"/>
              <a:gd name="connsiteX40-10899" fmla="*/ 2545574 w 2549843"/>
              <a:gd name="connsiteY40-10900" fmla="*/ 1737071 h 4963510"/>
              <a:gd name="connsiteX41-10901" fmla="*/ 2379317 w 2549843"/>
              <a:gd name="connsiteY41-10902" fmla="*/ 1543107 h 4963510"/>
              <a:gd name="connsiteX42-10903" fmla="*/ 2060663 w 2549843"/>
              <a:gd name="connsiteY42-10904" fmla="*/ 1764779 h 4963510"/>
              <a:gd name="connsiteX43-10905" fmla="*/ 1284809 w 2549843"/>
              <a:gd name="connsiteY43-10906" fmla="*/ 1764780 h 4963510"/>
              <a:gd name="connsiteX44-10907" fmla="*/ 966155 w 2549843"/>
              <a:gd name="connsiteY44-10908" fmla="*/ 1515398 h 4963510"/>
              <a:gd name="connsiteX45-10909" fmla="*/ 924591 w 2549843"/>
              <a:gd name="connsiteY45-10910" fmla="*/ 1113616 h 4963510"/>
              <a:gd name="connsiteX46-10911" fmla="*/ 841464 w 2549843"/>
              <a:gd name="connsiteY46-10912" fmla="*/ 933507 h 4963510"/>
              <a:gd name="connsiteX47-10913" fmla="*/ 661355 w 2549843"/>
              <a:gd name="connsiteY47-10914" fmla="*/ 600998 h 4963510"/>
              <a:gd name="connsiteX48-10915" fmla="*/ 716773 w 2549843"/>
              <a:gd name="connsiteY48-10916" fmla="*/ 545580 h 4963510"/>
              <a:gd name="connsiteX49-10917" fmla="*/ 896882 w 2549843"/>
              <a:gd name="connsiteY49-10918" fmla="*/ 407035 h 4963510"/>
              <a:gd name="connsiteX50-10919" fmla="*/ 1160119 w 2549843"/>
              <a:gd name="connsiteY50-10920" fmla="*/ 116090 h 4963510"/>
              <a:gd name="connsiteX51-10921" fmla="*/ 827609 w 2549843"/>
              <a:gd name="connsiteY51-10922" fmla="*/ 5252 h 4963510"/>
              <a:gd name="connsiteX52-10923" fmla="*/ 301137 w 2549843"/>
              <a:gd name="connsiteY52-10924" fmla="*/ 268490 h 4963510"/>
              <a:gd name="connsiteX53-10925" fmla="*/ 204152 w 2549843"/>
              <a:gd name="connsiteY53-10926" fmla="*/ 947362 h 4963510"/>
              <a:gd name="connsiteX54-10927" fmla="*/ 93316 w 2549843"/>
              <a:gd name="connsiteY54-10928" fmla="*/ 1501544 h 4963510"/>
              <a:gd name="connsiteX55-10929" fmla="*/ 328843 w 2549843"/>
              <a:gd name="connsiteY55-10930" fmla="*/ 1750926 h 4963510"/>
              <a:gd name="connsiteX56-10931" fmla="*/ 384261 w 2549843"/>
              <a:gd name="connsiteY56-10932" fmla="*/ 1529253 h 4963510"/>
              <a:gd name="connsiteX57-10933" fmla="*/ 536661 w 2549843"/>
              <a:gd name="connsiteY57-10934" fmla="*/ 1210598 h 4963510"/>
              <a:gd name="connsiteX58-10935" fmla="*/ 592079 w 2549843"/>
              <a:gd name="connsiteY58-10936" fmla="*/ 850380 h 4963510"/>
              <a:gd name="connsiteX59-10937" fmla="*/ 578225 w 2549843"/>
              <a:gd name="connsiteY59-10938" fmla="*/ 1030489 h 4963510"/>
              <a:gd name="connsiteX60-10939" fmla="*/ 675207 w 2549843"/>
              <a:gd name="connsiteY60-10940" fmla="*/ 1252162 h 4963510"/>
              <a:gd name="connsiteX61-10941" fmla="*/ 716770 w 2549843"/>
              <a:gd name="connsiteY61-10942" fmla="*/ 1210598 h 4963510"/>
              <a:gd name="connsiteX62-10943" fmla="*/ 938443 w 2549843"/>
              <a:gd name="connsiteY62-10944" fmla="*/ 1390707 h 4963510"/>
              <a:gd name="connsiteX63-10945" fmla="*/ 564370 w 2549843"/>
              <a:gd name="connsiteY63-10946" fmla="*/ 1113616 h 4963510"/>
              <a:gd name="connsiteX64-10947" fmla="*/ 398116 w 2549843"/>
              <a:gd name="connsiteY64-10948" fmla="*/ 1570817 h 4963510"/>
              <a:gd name="connsiteX65-10949" fmla="*/ 314988 w 2549843"/>
              <a:gd name="connsiteY65-10950" fmla="*/ 2083435 h 4963510"/>
              <a:gd name="connsiteX66-10951" fmla="*/ 259570 w 2549843"/>
              <a:gd name="connsiteY66-10952" fmla="*/ 2443653 h 4963510"/>
              <a:gd name="connsiteX67-10953" fmla="*/ 273427 w 2549843"/>
              <a:gd name="connsiteY67-10954" fmla="*/ 2526781 h 4963510"/>
              <a:gd name="connsiteX68-10955" fmla="*/ 121025 w 2549843"/>
              <a:gd name="connsiteY68-10956" fmla="*/ 2997835 h 4963510"/>
              <a:gd name="connsiteX69-10957" fmla="*/ 107170 w 2549843"/>
              <a:gd name="connsiteY69-10958" fmla="*/ 3759834 h 4963510"/>
              <a:gd name="connsiteX70-10959" fmla="*/ 65607 w 2549843"/>
              <a:gd name="connsiteY70-10960" fmla="*/ 3939944 h 4963510"/>
              <a:gd name="connsiteX71-10961" fmla="*/ 24043 w 2549843"/>
              <a:gd name="connsiteY71-10962" fmla="*/ 4106197 h 4963510"/>
              <a:gd name="connsiteX72-10963" fmla="*/ 495098 w 2549843"/>
              <a:gd name="connsiteY72-10964" fmla="*/ 4244743 h 4963510"/>
              <a:gd name="connsiteX73-10965" fmla="*/ 966153 w 2549843"/>
              <a:gd name="connsiteY73-10966" fmla="*/ 4258597 h 4963510"/>
              <a:gd name="connsiteX74-10967" fmla="*/ 1229387 w 2549843"/>
              <a:gd name="connsiteY74-10968" fmla="*/ 4230890 h 4963510"/>
              <a:gd name="connsiteX75-10969" fmla="*/ 550517 w 2549843"/>
              <a:gd name="connsiteY75-10970" fmla="*/ 4272452 h 4963510"/>
              <a:gd name="connsiteX76-10971" fmla="*/ 481243 w 2549843"/>
              <a:gd name="connsiteY76-10972" fmla="*/ 4452562 h 4963510"/>
              <a:gd name="connsiteX77-10973" fmla="*/ 467388 w 2549843"/>
              <a:gd name="connsiteY77-10974" fmla="*/ 4757362 h 4963510"/>
              <a:gd name="connsiteX78-10975" fmla="*/ 481243 w 2549843"/>
              <a:gd name="connsiteY78-10976" fmla="*/ 4895906 h 4963510"/>
              <a:gd name="connsiteX79-10977" fmla="*/ 592079 w 2549843"/>
              <a:gd name="connsiteY79-10978" fmla="*/ 4951326 h 4963510"/>
              <a:gd name="connsiteX80-10979" fmla="*/ 522806 w 2549843"/>
              <a:gd name="connsiteY80-10980" fmla="*/ 4951326 h 4963510"/>
              <a:gd name="connsiteX81-10981" fmla="*/ 786043 w 2549843"/>
              <a:gd name="connsiteY81-10982" fmla="*/ 4951325 h 4963510"/>
              <a:gd name="connsiteX82-10983" fmla="*/ 841461 w 2549843"/>
              <a:gd name="connsiteY82-10984" fmla="*/ 4854344 h 4963510"/>
              <a:gd name="connsiteX83-10985" fmla="*/ 924588 w 2549843"/>
              <a:gd name="connsiteY83-10986" fmla="*/ 4341726 h 4963510"/>
              <a:gd name="connsiteX84-10987" fmla="*/ 993861 w 2549843"/>
              <a:gd name="connsiteY84-10988" fmla="*/ 4341726 h 4963510"/>
              <a:gd name="connsiteX85-10989" fmla="*/ 952299 w 2549843"/>
              <a:gd name="connsiteY85-10990" fmla="*/ 4383288 h 4963510"/>
              <a:gd name="connsiteX86-10991" fmla="*/ 910735 w 2549843"/>
              <a:gd name="connsiteY86-10992" fmla="*/ 4937470 h 4963510"/>
              <a:gd name="connsiteX87-10993" fmla="*/ 1451062 w 2549843"/>
              <a:gd name="connsiteY87-10994" fmla="*/ 4189325 h 4963510"/>
              <a:gd name="connsiteX88" fmla="*/ 2310045 w 2549843"/>
              <a:gd name="connsiteY88" fmla="*/ 4812780 h 4963510"/>
              <a:gd name="connsiteX0-10995" fmla="*/ 2129937 w 2549843"/>
              <a:gd name="connsiteY0-10996" fmla="*/ 1653944 h 4967969"/>
              <a:gd name="connsiteX1-10997" fmla="*/ 1977537 w 2549843"/>
              <a:gd name="connsiteY1-10998" fmla="*/ 1695508 h 4967969"/>
              <a:gd name="connsiteX2-10999" fmla="*/ 1894409 w 2549843"/>
              <a:gd name="connsiteY2-11000" fmla="*/ 1723217 h 4967969"/>
              <a:gd name="connsiteX3-11001" fmla="*/ 1534191 w 2549843"/>
              <a:gd name="connsiteY3-11002" fmla="*/ 1709362 h 4967969"/>
              <a:gd name="connsiteX4-11003" fmla="*/ 1354082 w 2549843"/>
              <a:gd name="connsiteY4-11004" fmla="*/ 1681653 h 4967969"/>
              <a:gd name="connsiteX5-11005" fmla="*/ 1312518 w 2549843"/>
              <a:gd name="connsiteY5-11006" fmla="*/ 1653944 h 4967969"/>
              <a:gd name="connsiteX6-11007" fmla="*/ 938446 w 2549843"/>
              <a:gd name="connsiteY6-11008" fmla="*/ 1099762 h 4967969"/>
              <a:gd name="connsiteX7-11009" fmla="*/ 1270955 w 2549843"/>
              <a:gd name="connsiteY7-11010" fmla="*/ 891944 h 4967969"/>
              <a:gd name="connsiteX8-11011" fmla="*/ 1132409 w 2549843"/>
              <a:gd name="connsiteY8-11012" fmla="*/ 794962 h 4967969"/>
              <a:gd name="connsiteX9-11013" fmla="*/ 1270955 w 2549843"/>
              <a:gd name="connsiteY9-11014" fmla="*/ 725690 h 4967969"/>
              <a:gd name="connsiteX10-11015" fmla="*/ 1312517 w 2549843"/>
              <a:gd name="connsiteY10-11016" fmla="*/ 573289 h 4967969"/>
              <a:gd name="connsiteX11-11017" fmla="*/ 1160118 w 2549843"/>
              <a:gd name="connsiteY11-11018" fmla="*/ 157653 h 4967969"/>
              <a:gd name="connsiteX12-11019" fmla="*/ 827609 w 2549843"/>
              <a:gd name="connsiteY12-11020" fmla="*/ 490162 h 4967969"/>
              <a:gd name="connsiteX13-11021" fmla="*/ 661355 w 2549843"/>
              <a:gd name="connsiteY13-11022" fmla="*/ 573289 h 4967969"/>
              <a:gd name="connsiteX14-11023" fmla="*/ 799900 w 2549843"/>
              <a:gd name="connsiteY14-11024" fmla="*/ 850380 h 4967969"/>
              <a:gd name="connsiteX15-11025" fmla="*/ 924591 w 2549843"/>
              <a:gd name="connsiteY15-11026" fmla="*/ 1210598 h 4967969"/>
              <a:gd name="connsiteX16-11027" fmla="*/ 1007718 w 2549843"/>
              <a:gd name="connsiteY16-11028" fmla="*/ 1529252 h 4967969"/>
              <a:gd name="connsiteX17-11029" fmla="*/ 1464917 w 2549843"/>
              <a:gd name="connsiteY17-11030" fmla="*/ 1834052 h 4967969"/>
              <a:gd name="connsiteX18-11031" fmla="*/ 1589608 w 2549843"/>
              <a:gd name="connsiteY18-11032" fmla="*/ 1792489 h 4967969"/>
              <a:gd name="connsiteX19-11033" fmla="*/ 2129936 w 2549843"/>
              <a:gd name="connsiteY19-11034" fmla="*/ 1764780 h 4967969"/>
              <a:gd name="connsiteX20-11035" fmla="*/ 2157645 w 2549843"/>
              <a:gd name="connsiteY20-11036" fmla="*/ 2028016 h 4967969"/>
              <a:gd name="connsiteX21-11037" fmla="*/ 1672734 w 2549843"/>
              <a:gd name="connsiteY21-11038" fmla="*/ 2166562 h 4967969"/>
              <a:gd name="connsiteX22-11039" fmla="*/ 1381788 w 2549843"/>
              <a:gd name="connsiteY22-11040" fmla="*/ 2124998 h 4967969"/>
              <a:gd name="connsiteX23-11041" fmla="*/ 1326370 w 2549843"/>
              <a:gd name="connsiteY23-11042" fmla="*/ 2152707 h 4967969"/>
              <a:gd name="connsiteX24-11043" fmla="*/ 1173970 w 2549843"/>
              <a:gd name="connsiteY24-11044" fmla="*/ 2360526 h 4967969"/>
              <a:gd name="connsiteX25-11045" fmla="*/ 1146261 w 2549843"/>
              <a:gd name="connsiteY25-11046" fmla="*/ 2651471 h 4967969"/>
              <a:gd name="connsiteX26-11047" fmla="*/ 1118552 w 2549843"/>
              <a:gd name="connsiteY26-11048" fmla="*/ 2762307 h 4967969"/>
              <a:gd name="connsiteX27-11049" fmla="*/ 508952 w 2549843"/>
              <a:gd name="connsiteY27-11050" fmla="*/ 2665326 h 4967969"/>
              <a:gd name="connsiteX28-11051" fmla="*/ 287279 w 2549843"/>
              <a:gd name="connsiteY28-11052" fmla="*/ 2540635 h 4967969"/>
              <a:gd name="connsiteX29-11053" fmla="*/ 398116 w 2549843"/>
              <a:gd name="connsiteY29-11054" fmla="*/ 2637617 h 4967969"/>
              <a:gd name="connsiteX30-11055" fmla="*/ 1132407 w 2549843"/>
              <a:gd name="connsiteY30-11056" fmla="*/ 2720744 h 4967969"/>
              <a:gd name="connsiteX31-11057" fmla="*/ 1173970 w 2549843"/>
              <a:gd name="connsiteY31-11058" fmla="*/ 2415944 h 4967969"/>
              <a:gd name="connsiteX32-11059" fmla="*/ 1243243 w 2549843"/>
              <a:gd name="connsiteY32-11060" fmla="*/ 2208126 h 4967969"/>
              <a:gd name="connsiteX33-11061" fmla="*/ 1243243 w 2549843"/>
              <a:gd name="connsiteY33-11062" fmla="*/ 2194271 h 4967969"/>
              <a:gd name="connsiteX34-11063" fmla="*/ 564372 w 2549843"/>
              <a:gd name="connsiteY34-11064" fmla="*/ 1820198 h 4967969"/>
              <a:gd name="connsiteX35-11065" fmla="*/ 841461 w 2549843"/>
              <a:gd name="connsiteY35-11066" fmla="*/ 1986453 h 4967969"/>
              <a:gd name="connsiteX36-11067" fmla="*/ 952298 w 2549843"/>
              <a:gd name="connsiteY36-11068" fmla="*/ 2055726 h 4967969"/>
              <a:gd name="connsiteX37-11069" fmla="*/ 1257098 w 2549843"/>
              <a:gd name="connsiteY37-11070" fmla="*/ 2152707 h 4967969"/>
              <a:gd name="connsiteX38-11071" fmla="*/ 1838988 w 2549843"/>
              <a:gd name="connsiteY38-11072" fmla="*/ 2124998 h 4967969"/>
              <a:gd name="connsiteX39-11073" fmla="*/ 2268481 w 2549843"/>
              <a:gd name="connsiteY39-11074" fmla="*/ 1972598 h 4967969"/>
              <a:gd name="connsiteX40-11075" fmla="*/ 2545574 w 2549843"/>
              <a:gd name="connsiteY40-11076" fmla="*/ 1737071 h 4967969"/>
              <a:gd name="connsiteX41-11077" fmla="*/ 2379317 w 2549843"/>
              <a:gd name="connsiteY41-11078" fmla="*/ 1543107 h 4967969"/>
              <a:gd name="connsiteX42-11079" fmla="*/ 2060663 w 2549843"/>
              <a:gd name="connsiteY42-11080" fmla="*/ 1764779 h 4967969"/>
              <a:gd name="connsiteX43-11081" fmla="*/ 1284809 w 2549843"/>
              <a:gd name="connsiteY43-11082" fmla="*/ 1764780 h 4967969"/>
              <a:gd name="connsiteX44-11083" fmla="*/ 966155 w 2549843"/>
              <a:gd name="connsiteY44-11084" fmla="*/ 1515398 h 4967969"/>
              <a:gd name="connsiteX45-11085" fmla="*/ 924591 w 2549843"/>
              <a:gd name="connsiteY45-11086" fmla="*/ 1113616 h 4967969"/>
              <a:gd name="connsiteX46-11087" fmla="*/ 841464 w 2549843"/>
              <a:gd name="connsiteY46-11088" fmla="*/ 933507 h 4967969"/>
              <a:gd name="connsiteX47-11089" fmla="*/ 661355 w 2549843"/>
              <a:gd name="connsiteY47-11090" fmla="*/ 600998 h 4967969"/>
              <a:gd name="connsiteX48-11091" fmla="*/ 716773 w 2549843"/>
              <a:gd name="connsiteY48-11092" fmla="*/ 545580 h 4967969"/>
              <a:gd name="connsiteX49-11093" fmla="*/ 896882 w 2549843"/>
              <a:gd name="connsiteY49-11094" fmla="*/ 407035 h 4967969"/>
              <a:gd name="connsiteX50-11095" fmla="*/ 1160119 w 2549843"/>
              <a:gd name="connsiteY50-11096" fmla="*/ 116090 h 4967969"/>
              <a:gd name="connsiteX51-11097" fmla="*/ 827609 w 2549843"/>
              <a:gd name="connsiteY51-11098" fmla="*/ 5252 h 4967969"/>
              <a:gd name="connsiteX52-11099" fmla="*/ 301137 w 2549843"/>
              <a:gd name="connsiteY52-11100" fmla="*/ 268490 h 4967969"/>
              <a:gd name="connsiteX53-11101" fmla="*/ 204152 w 2549843"/>
              <a:gd name="connsiteY53-11102" fmla="*/ 947362 h 4967969"/>
              <a:gd name="connsiteX54-11103" fmla="*/ 93316 w 2549843"/>
              <a:gd name="connsiteY54-11104" fmla="*/ 1501544 h 4967969"/>
              <a:gd name="connsiteX55-11105" fmla="*/ 328843 w 2549843"/>
              <a:gd name="connsiteY55-11106" fmla="*/ 1750926 h 4967969"/>
              <a:gd name="connsiteX56-11107" fmla="*/ 384261 w 2549843"/>
              <a:gd name="connsiteY56-11108" fmla="*/ 1529253 h 4967969"/>
              <a:gd name="connsiteX57-11109" fmla="*/ 536661 w 2549843"/>
              <a:gd name="connsiteY57-11110" fmla="*/ 1210598 h 4967969"/>
              <a:gd name="connsiteX58-11111" fmla="*/ 592079 w 2549843"/>
              <a:gd name="connsiteY58-11112" fmla="*/ 850380 h 4967969"/>
              <a:gd name="connsiteX59-11113" fmla="*/ 578225 w 2549843"/>
              <a:gd name="connsiteY59-11114" fmla="*/ 1030489 h 4967969"/>
              <a:gd name="connsiteX60-11115" fmla="*/ 675207 w 2549843"/>
              <a:gd name="connsiteY60-11116" fmla="*/ 1252162 h 4967969"/>
              <a:gd name="connsiteX61-11117" fmla="*/ 716770 w 2549843"/>
              <a:gd name="connsiteY61-11118" fmla="*/ 1210598 h 4967969"/>
              <a:gd name="connsiteX62-11119" fmla="*/ 938443 w 2549843"/>
              <a:gd name="connsiteY62-11120" fmla="*/ 1390707 h 4967969"/>
              <a:gd name="connsiteX63-11121" fmla="*/ 564370 w 2549843"/>
              <a:gd name="connsiteY63-11122" fmla="*/ 1113616 h 4967969"/>
              <a:gd name="connsiteX64-11123" fmla="*/ 398116 w 2549843"/>
              <a:gd name="connsiteY64-11124" fmla="*/ 1570817 h 4967969"/>
              <a:gd name="connsiteX65-11125" fmla="*/ 314988 w 2549843"/>
              <a:gd name="connsiteY65-11126" fmla="*/ 2083435 h 4967969"/>
              <a:gd name="connsiteX66-11127" fmla="*/ 259570 w 2549843"/>
              <a:gd name="connsiteY66-11128" fmla="*/ 2443653 h 4967969"/>
              <a:gd name="connsiteX67-11129" fmla="*/ 273427 w 2549843"/>
              <a:gd name="connsiteY67-11130" fmla="*/ 2526781 h 4967969"/>
              <a:gd name="connsiteX68-11131" fmla="*/ 121025 w 2549843"/>
              <a:gd name="connsiteY68-11132" fmla="*/ 2997835 h 4967969"/>
              <a:gd name="connsiteX69-11133" fmla="*/ 107170 w 2549843"/>
              <a:gd name="connsiteY69-11134" fmla="*/ 3759834 h 4967969"/>
              <a:gd name="connsiteX70-11135" fmla="*/ 65607 w 2549843"/>
              <a:gd name="connsiteY70-11136" fmla="*/ 3939944 h 4967969"/>
              <a:gd name="connsiteX71-11137" fmla="*/ 24043 w 2549843"/>
              <a:gd name="connsiteY71-11138" fmla="*/ 4106197 h 4967969"/>
              <a:gd name="connsiteX72-11139" fmla="*/ 495098 w 2549843"/>
              <a:gd name="connsiteY72-11140" fmla="*/ 4244743 h 4967969"/>
              <a:gd name="connsiteX73-11141" fmla="*/ 966153 w 2549843"/>
              <a:gd name="connsiteY73-11142" fmla="*/ 4258597 h 4967969"/>
              <a:gd name="connsiteX74-11143" fmla="*/ 1229387 w 2549843"/>
              <a:gd name="connsiteY74-11144" fmla="*/ 4230890 h 4967969"/>
              <a:gd name="connsiteX75-11145" fmla="*/ 550517 w 2549843"/>
              <a:gd name="connsiteY75-11146" fmla="*/ 4272452 h 4967969"/>
              <a:gd name="connsiteX76-11147" fmla="*/ 481243 w 2549843"/>
              <a:gd name="connsiteY76-11148" fmla="*/ 4452562 h 4967969"/>
              <a:gd name="connsiteX77-11149" fmla="*/ 467388 w 2549843"/>
              <a:gd name="connsiteY77-11150" fmla="*/ 4757362 h 4967969"/>
              <a:gd name="connsiteX78-11151" fmla="*/ 481243 w 2549843"/>
              <a:gd name="connsiteY78-11152" fmla="*/ 4895906 h 4967969"/>
              <a:gd name="connsiteX79-11153" fmla="*/ 592079 w 2549843"/>
              <a:gd name="connsiteY79-11154" fmla="*/ 4951326 h 4967969"/>
              <a:gd name="connsiteX80-11155" fmla="*/ 522806 w 2549843"/>
              <a:gd name="connsiteY80-11156" fmla="*/ 4951326 h 4967969"/>
              <a:gd name="connsiteX81-11157" fmla="*/ 786043 w 2549843"/>
              <a:gd name="connsiteY81-11158" fmla="*/ 4951325 h 4967969"/>
              <a:gd name="connsiteX82-11159" fmla="*/ 841461 w 2549843"/>
              <a:gd name="connsiteY82-11160" fmla="*/ 4854344 h 4967969"/>
              <a:gd name="connsiteX83-11161" fmla="*/ 924588 w 2549843"/>
              <a:gd name="connsiteY83-11162" fmla="*/ 4341726 h 4967969"/>
              <a:gd name="connsiteX84-11163" fmla="*/ 993861 w 2549843"/>
              <a:gd name="connsiteY84-11164" fmla="*/ 4341726 h 4967969"/>
              <a:gd name="connsiteX85-11165" fmla="*/ 952299 w 2549843"/>
              <a:gd name="connsiteY85-11166" fmla="*/ 4383288 h 4967969"/>
              <a:gd name="connsiteX86-11167" fmla="*/ 910735 w 2549843"/>
              <a:gd name="connsiteY86-11168" fmla="*/ 4937470 h 4967969"/>
              <a:gd name="connsiteX87-11169" fmla="*/ 1160117 w 2549843"/>
              <a:gd name="connsiteY87-11170" fmla="*/ 4868197 h 4967969"/>
              <a:gd name="connsiteX88-11171" fmla="*/ 1451062 w 2549843"/>
              <a:gd name="connsiteY88-11172" fmla="*/ 4189325 h 4967969"/>
              <a:gd name="connsiteX89" fmla="*/ 2310045 w 2549843"/>
              <a:gd name="connsiteY89" fmla="*/ 4812780 h 4967969"/>
              <a:gd name="connsiteX0-11173" fmla="*/ 2129937 w 2549843"/>
              <a:gd name="connsiteY0-11174" fmla="*/ 1653944 h 4963510"/>
              <a:gd name="connsiteX1-11175" fmla="*/ 1977537 w 2549843"/>
              <a:gd name="connsiteY1-11176" fmla="*/ 1695508 h 4963510"/>
              <a:gd name="connsiteX2-11177" fmla="*/ 1894409 w 2549843"/>
              <a:gd name="connsiteY2-11178" fmla="*/ 1723217 h 4963510"/>
              <a:gd name="connsiteX3-11179" fmla="*/ 1534191 w 2549843"/>
              <a:gd name="connsiteY3-11180" fmla="*/ 1709362 h 4963510"/>
              <a:gd name="connsiteX4-11181" fmla="*/ 1354082 w 2549843"/>
              <a:gd name="connsiteY4-11182" fmla="*/ 1681653 h 4963510"/>
              <a:gd name="connsiteX5-11183" fmla="*/ 1312518 w 2549843"/>
              <a:gd name="connsiteY5-11184" fmla="*/ 1653944 h 4963510"/>
              <a:gd name="connsiteX6-11185" fmla="*/ 938446 w 2549843"/>
              <a:gd name="connsiteY6-11186" fmla="*/ 1099762 h 4963510"/>
              <a:gd name="connsiteX7-11187" fmla="*/ 1270955 w 2549843"/>
              <a:gd name="connsiteY7-11188" fmla="*/ 891944 h 4963510"/>
              <a:gd name="connsiteX8-11189" fmla="*/ 1132409 w 2549843"/>
              <a:gd name="connsiteY8-11190" fmla="*/ 794962 h 4963510"/>
              <a:gd name="connsiteX9-11191" fmla="*/ 1270955 w 2549843"/>
              <a:gd name="connsiteY9-11192" fmla="*/ 725690 h 4963510"/>
              <a:gd name="connsiteX10-11193" fmla="*/ 1312517 w 2549843"/>
              <a:gd name="connsiteY10-11194" fmla="*/ 573289 h 4963510"/>
              <a:gd name="connsiteX11-11195" fmla="*/ 1160118 w 2549843"/>
              <a:gd name="connsiteY11-11196" fmla="*/ 157653 h 4963510"/>
              <a:gd name="connsiteX12-11197" fmla="*/ 827609 w 2549843"/>
              <a:gd name="connsiteY12-11198" fmla="*/ 490162 h 4963510"/>
              <a:gd name="connsiteX13-11199" fmla="*/ 661355 w 2549843"/>
              <a:gd name="connsiteY13-11200" fmla="*/ 573289 h 4963510"/>
              <a:gd name="connsiteX14-11201" fmla="*/ 799900 w 2549843"/>
              <a:gd name="connsiteY14-11202" fmla="*/ 850380 h 4963510"/>
              <a:gd name="connsiteX15-11203" fmla="*/ 924591 w 2549843"/>
              <a:gd name="connsiteY15-11204" fmla="*/ 1210598 h 4963510"/>
              <a:gd name="connsiteX16-11205" fmla="*/ 1007718 w 2549843"/>
              <a:gd name="connsiteY16-11206" fmla="*/ 1529252 h 4963510"/>
              <a:gd name="connsiteX17-11207" fmla="*/ 1464917 w 2549843"/>
              <a:gd name="connsiteY17-11208" fmla="*/ 1834052 h 4963510"/>
              <a:gd name="connsiteX18-11209" fmla="*/ 1589608 w 2549843"/>
              <a:gd name="connsiteY18-11210" fmla="*/ 1792489 h 4963510"/>
              <a:gd name="connsiteX19-11211" fmla="*/ 2129936 w 2549843"/>
              <a:gd name="connsiteY19-11212" fmla="*/ 1764780 h 4963510"/>
              <a:gd name="connsiteX20-11213" fmla="*/ 2157645 w 2549843"/>
              <a:gd name="connsiteY20-11214" fmla="*/ 2028016 h 4963510"/>
              <a:gd name="connsiteX21-11215" fmla="*/ 1672734 w 2549843"/>
              <a:gd name="connsiteY21-11216" fmla="*/ 2166562 h 4963510"/>
              <a:gd name="connsiteX22-11217" fmla="*/ 1381788 w 2549843"/>
              <a:gd name="connsiteY22-11218" fmla="*/ 2124998 h 4963510"/>
              <a:gd name="connsiteX23-11219" fmla="*/ 1326370 w 2549843"/>
              <a:gd name="connsiteY23-11220" fmla="*/ 2152707 h 4963510"/>
              <a:gd name="connsiteX24-11221" fmla="*/ 1173970 w 2549843"/>
              <a:gd name="connsiteY24-11222" fmla="*/ 2360526 h 4963510"/>
              <a:gd name="connsiteX25-11223" fmla="*/ 1146261 w 2549843"/>
              <a:gd name="connsiteY25-11224" fmla="*/ 2651471 h 4963510"/>
              <a:gd name="connsiteX26-11225" fmla="*/ 1118552 w 2549843"/>
              <a:gd name="connsiteY26-11226" fmla="*/ 2762307 h 4963510"/>
              <a:gd name="connsiteX27-11227" fmla="*/ 508952 w 2549843"/>
              <a:gd name="connsiteY27-11228" fmla="*/ 2665326 h 4963510"/>
              <a:gd name="connsiteX28-11229" fmla="*/ 287279 w 2549843"/>
              <a:gd name="connsiteY28-11230" fmla="*/ 2540635 h 4963510"/>
              <a:gd name="connsiteX29-11231" fmla="*/ 398116 w 2549843"/>
              <a:gd name="connsiteY29-11232" fmla="*/ 2637617 h 4963510"/>
              <a:gd name="connsiteX30-11233" fmla="*/ 1132407 w 2549843"/>
              <a:gd name="connsiteY30-11234" fmla="*/ 2720744 h 4963510"/>
              <a:gd name="connsiteX31-11235" fmla="*/ 1173970 w 2549843"/>
              <a:gd name="connsiteY31-11236" fmla="*/ 2415944 h 4963510"/>
              <a:gd name="connsiteX32-11237" fmla="*/ 1243243 w 2549843"/>
              <a:gd name="connsiteY32-11238" fmla="*/ 2208126 h 4963510"/>
              <a:gd name="connsiteX33-11239" fmla="*/ 1243243 w 2549843"/>
              <a:gd name="connsiteY33-11240" fmla="*/ 2194271 h 4963510"/>
              <a:gd name="connsiteX34-11241" fmla="*/ 564372 w 2549843"/>
              <a:gd name="connsiteY34-11242" fmla="*/ 1820198 h 4963510"/>
              <a:gd name="connsiteX35-11243" fmla="*/ 841461 w 2549843"/>
              <a:gd name="connsiteY35-11244" fmla="*/ 1986453 h 4963510"/>
              <a:gd name="connsiteX36-11245" fmla="*/ 952298 w 2549843"/>
              <a:gd name="connsiteY36-11246" fmla="*/ 2055726 h 4963510"/>
              <a:gd name="connsiteX37-11247" fmla="*/ 1257098 w 2549843"/>
              <a:gd name="connsiteY37-11248" fmla="*/ 2152707 h 4963510"/>
              <a:gd name="connsiteX38-11249" fmla="*/ 1838988 w 2549843"/>
              <a:gd name="connsiteY38-11250" fmla="*/ 2124998 h 4963510"/>
              <a:gd name="connsiteX39-11251" fmla="*/ 2268481 w 2549843"/>
              <a:gd name="connsiteY39-11252" fmla="*/ 1972598 h 4963510"/>
              <a:gd name="connsiteX40-11253" fmla="*/ 2545574 w 2549843"/>
              <a:gd name="connsiteY40-11254" fmla="*/ 1737071 h 4963510"/>
              <a:gd name="connsiteX41-11255" fmla="*/ 2379317 w 2549843"/>
              <a:gd name="connsiteY41-11256" fmla="*/ 1543107 h 4963510"/>
              <a:gd name="connsiteX42-11257" fmla="*/ 2060663 w 2549843"/>
              <a:gd name="connsiteY42-11258" fmla="*/ 1764779 h 4963510"/>
              <a:gd name="connsiteX43-11259" fmla="*/ 1284809 w 2549843"/>
              <a:gd name="connsiteY43-11260" fmla="*/ 1764780 h 4963510"/>
              <a:gd name="connsiteX44-11261" fmla="*/ 966155 w 2549843"/>
              <a:gd name="connsiteY44-11262" fmla="*/ 1515398 h 4963510"/>
              <a:gd name="connsiteX45-11263" fmla="*/ 924591 w 2549843"/>
              <a:gd name="connsiteY45-11264" fmla="*/ 1113616 h 4963510"/>
              <a:gd name="connsiteX46-11265" fmla="*/ 841464 w 2549843"/>
              <a:gd name="connsiteY46-11266" fmla="*/ 933507 h 4963510"/>
              <a:gd name="connsiteX47-11267" fmla="*/ 661355 w 2549843"/>
              <a:gd name="connsiteY47-11268" fmla="*/ 600998 h 4963510"/>
              <a:gd name="connsiteX48-11269" fmla="*/ 716773 w 2549843"/>
              <a:gd name="connsiteY48-11270" fmla="*/ 545580 h 4963510"/>
              <a:gd name="connsiteX49-11271" fmla="*/ 896882 w 2549843"/>
              <a:gd name="connsiteY49-11272" fmla="*/ 407035 h 4963510"/>
              <a:gd name="connsiteX50-11273" fmla="*/ 1160119 w 2549843"/>
              <a:gd name="connsiteY50-11274" fmla="*/ 116090 h 4963510"/>
              <a:gd name="connsiteX51-11275" fmla="*/ 827609 w 2549843"/>
              <a:gd name="connsiteY51-11276" fmla="*/ 5252 h 4963510"/>
              <a:gd name="connsiteX52-11277" fmla="*/ 301137 w 2549843"/>
              <a:gd name="connsiteY52-11278" fmla="*/ 268490 h 4963510"/>
              <a:gd name="connsiteX53-11279" fmla="*/ 204152 w 2549843"/>
              <a:gd name="connsiteY53-11280" fmla="*/ 947362 h 4963510"/>
              <a:gd name="connsiteX54-11281" fmla="*/ 93316 w 2549843"/>
              <a:gd name="connsiteY54-11282" fmla="*/ 1501544 h 4963510"/>
              <a:gd name="connsiteX55-11283" fmla="*/ 328843 w 2549843"/>
              <a:gd name="connsiteY55-11284" fmla="*/ 1750926 h 4963510"/>
              <a:gd name="connsiteX56-11285" fmla="*/ 384261 w 2549843"/>
              <a:gd name="connsiteY56-11286" fmla="*/ 1529253 h 4963510"/>
              <a:gd name="connsiteX57-11287" fmla="*/ 536661 w 2549843"/>
              <a:gd name="connsiteY57-11288" fmla="*/ 1210598 h 4963510"/>
              <a:gd name="connsiteX58-11289" fmla="*/ 592079 w 2549843"/>
              <a:gd name="connsiteY58-11290" fmla="*/ 850380 h 4963510"/>
              <a:gd name="connsiteX59-11291" fmla="*/ 578225 w 2549843"/>
              <a:gd name="connsiteY59-11292" fmla="*/ 1030489 h 4963510"/>
              <a:gd name="connsiteX60-11293" fmla="*/ 675207 w 2549843"/>
              <a:gd name="connsiteY60-11294" fmla="*/ 1252162 h 4963510"/>
              <a:gd name="connsiteX61-11295" fmla="*/ 716770 w 2549843"/>
              <a:gd name="connsiteY61-11296" fmla="*/ 1210598 h 4963510"/>
              <a:gd name="connsiteX62-11297" fmla="*/ 938443 w 2549843"/>
              <a:gd name="connsiteY62-11298" fmla="*/ 1390707 h 4963510"/>
              <a:gd name="connsiteX63-11299" fmla="*/ 564370 w 2549843"/>
              <a:gd name="connsiteY63-11300" fmla="*/ 1113616 h 4963510"/>
              <a:gd name="connsiteX64-11301" fmla="*/ 398116 w 2549843"/>
              <a:gd name="connsiteY64-11302" fmla="*/ 1570817 h 4963510"/>
              <a:gd name="connsiteX65-11303" fmla="*/ 314988 w 2549843"/>
              <a:gd name="connsiteY65-11304" fmla="*/ 2083435 h 4963510"/>
              <a:gd name="connsiteX66-11305" fmla="*/ 259570 w 2549843"/>
              <a:gd name="connsiteY66-11306" fmla="*/ 2443653 h 4963510"/>
              <a:gd name="connsiteX67-11307" fmla="*/ 273427 w 2549843"/>
              <a:gd name="connsiteY67-11308" fmla="*/ 2526781 h 4963510"/>
              <a:gd name="connsiteX68-11309" fmla="*/ 121025 w 2549843"/>
              <a:gd name="connsiteY68-11310" fmla="*/ 2997835 h 4963510"/>
              <a:gd name="connsiteX69-11311" fmla="*/ 107170 w 2549843"/>
              <a:gd name="connsiteY69-11312" fmla="*/ 3759834 h 4963510"/>
              <a:gd name="connsiteX70-11313" fmla="*/ 65607 w 2549843"/>
              <a:gd name="connsiteY70-11314" fmla="*/ 3939944 h 4963510"/>
              <a:gd name="connsiteX71-11315" fmla="*/ 24043 w 2549843"/>
              <a:gd name="connsiteY71-11316" fmla="*/ 4106197 h 4963510"/>
              <a:gd name="connsiteX72-11317" fmla="*/ 495098 w 2549843"/>
              <a:gd name="connsiteY72-11318" fmla="*/ 4244743 h 4963510"/>
              <a:gd name="connsiteX73-11319" fmla="*/ 966153 w 2549843"/>
              <a:gd name="connsiteY73-11320" fmla="*/ 4258597 h 4963510"/>
              <a:gd name="connsiteX74-11321" fmla="*/ 1229387 w 2549843"/>
              <a:gd name="connsiteY74-11322" fmla="*/ 4230890 h 4963510"/>
              <a:gd name="connsiteX75-11323" fmla="*/ 550517 w 2549843"/>
              <a:gd name="connsiteY75-11324" fmla="*/ 4272452 h 4963510"/>
              <a:gd name="connsiteX76-11325" fmla="*/ 481243 w 2549843"/>
              <a:gd name="connsiteY76-11326" fmla="*/ 4452562 h 4963510"/>
              <a:gd name="connsiteX77-11327" fmla="*/ 467388 w 2549843"/>
              <a:gd name="connsiteY77-11328" fmla="*/ 4757362 h 4963510"/>
              <a:gd name="connsiteX78-11329" fmla="*/ 481243 w 2549843"/>
              <a:gd name="connsiteY78-11330" fmla="*/ 4895906 h 4963510"/>
              <a:gd name="connsiteX79-11331" fmla="*/ 592079 w 2549843"/>
              <a:gd name="connsiteY79-11332" fmla="*/ 4951326 h 4963510"/>
              <a:gd name="connsiteX80-11333" fmla="*/ 522806 w 2549843"/>
              <a:gd name="connsiteY80-11334" fmla="*/ 4951326 h 4963510"/>
              <a:gd name="connsiteX81-11335" fmla="*/ 786043 w 2549843"/>
              <a:gd name="connsiteY81-11336" fmla="*/ 4951325 h 4963510"/>
              <a:gd name="connsiteX82-11337" fmla="*/ 841461 w 2549843"/>
              <a:gd name="connsiteY82-11338" fmla="*/ 4854344 h 4963510"/>
              <a:gd name="connsiteX83-11339" fmla="*/ 924588 w 2549843"/>
              <a:gd name="connsiteY83-11340" fmla="*/ 4341726 h 4963510"/>
              <a:gd name="connsiteX84-11341" fmla="*/ 993861 w 2549843"/>
              <a:gd name="connsiteY84-11342" fmla="*/ 4341726 h 4963510"/>
              <a:gd name="connsiteX85-11343" fmla="*/ 952299 w 2549843"/>
              <a:gd name="connsiteY85-11344" fmla="*/ 4383288 h 4963510"/>
              <a:gd name="connsiteX86-11345" fmla="*/ 813753 w 2549843"/>
              <a:gd name="connsiteY86-11346" fmla="*/ 4868197 h 4963510"/>
              <a:gd name="connsiteX87-11347" fmla="*/ 910735 w 2549843"/>
              <a:gd name="connsiteY87-11348" fmla="*/ 4937470 h 4963510"/>
              <a:gd name="connsiteX88-11349" fmla="*/ 1160117 w 2549843"/>
              <a:gd name="connsiteY88-11350" fmla="*/ 4868197 h 4963510"/>
              <a:gd name="connsiteX89-11351" fmla="*/ 1451062 w 2549843"/>
              <a:gd name="connsiteY89-11352" fmla="*/ 4189325 h 4963510"/>
              <a:gd name="connsiteX90" fmla="*/ 2310045 w 2549843"/>
              <a:gd name="connsiteY90" fmla="*/ 4812780 h 4963510"/>
              <a:gd name="connsiteX0-11353" fmla="*/ 2129937 w 2549843"/>
              <a:gd name="connsiteY0-11354" fmla="*/ 1653944 h 4963510"/>
              <a:gd name="connsiteX1-11355" fmla="*/ 1977537 w 2549843"/>
              <a:gd name="connsiteY1-11356" fmla="*/ 1695508 h 4963510"/>
              <a:gd name="connsiteX2-11357" fmla="*/ 1894409 w 2549843"/>
              <a:gd name="connsiteY2-11358" fmla="*/ 1723217 h 4963510"/>
              <a:gd name="connsiteX3-11359" fmla="*/ 1534191 w 2549843"/>
              <a:gd name="connsiteY3-11360" fmla="*/ 1709362 h 4963510"/>
              <a:gd name="connsiteX4-11361" fmla="*/ 1354082 w 2549843"/>
              <a:gd name="connsiteY4-11362" fmla="*/ 1681653 h 4963510"/>
              <a:gd name="connsiteX5-11363" fmla="*/ 1312518 w 2549843"/>
              <a:gd name="connsiteY5-11364" fmla="*/ 1653944 h 4963510"/>
              <a:gd name="connsiteX6-11365" fmla="*/ 938446 w 2549843"/>
              <a:gd name="connsiteY6-11366" fmla="*/ 1099762 h 4963510"/>
              <a:gd name="connsiteX7-11367" fmla="*/ 1270955 w 2549843"/>
              <a:gd name="connsiteY7-11368" fmla="*/ 891944 h 4963510"/>
              <a:gd name="connsiteX8-11369" fmla="*/ 1132409 w 2549843"/>
              <a:gd name="connsiteY8-11370" fmla="*/ 794962 h 4963510"/>
              <a:gd name="connsiteX9-11371" fmla="*/ 1270955 w 2549843"/>
              <a:gd name="connsiteY9-11372" fmla="*/ 725690 h 4963510"/>
              <a:gd name="connsiteX10-11373" fmla="*/ 1312517 w 2549843"/>
              <a:gd name="connsiteY10-11374" fmla="*/ 573289 h 4963510"/>
              <a:gd name="connsiteX11-11375" fmla="*/ 1160118 w 2549843"/>
              <a:gd name="connsiteY11-11376" fmla="*/ 157653 h 4963510"/>
              <a:gd name="connsiteX12-11377" fmla="*/ 827609 w 2549843"/>
              <a:gd name="connsiteY12-11378" fmla="*/ 490162 h 4963510"/>
              <a:gd name="connsiteX13-11379" fmla="*/ 661355 w 2549843"/>
              <a:gd name="connsiteY13-11380" fmla="*/ 573289 h 4963510"/>
              <a:gd name="connsiteX14-11381" fmla="*/ 799900 w 2549843"/>
              <a:gd name="connsiteY14-11382" fmla="*/ 850380 h 4963510"/>
              <a:gd name="connsiteX15-11383" fmla="*/ 924591 w 2549843"/>
              <a:gd name="connsiteY15-11384" fmla="*/ 1210598 h 4963510"/>
              <a:gd name="connsiteX16-11385" fmla="*/ 1007718 w 2549843"/>
              <a:gd name="connsiteY16-11386" fmla="*/ 1529252 h 4963510"/>
              <a:gd name="connsiteX17-11387" fmla="*/ 1464917 w 2549843"/>
              <a:gd name="connsiteY17-11388" fmla="*/ 1834052 h 4963510"/>
              <a:gd name="connsiteX18-11389" fmla="*/ 1589608 w 2549843"/>
              <a:gd name="connsiteY18-11390" fmla="*/ 1792489 h 4963510"/>
              <a:gd name="connsiteX19-11391" fmla="*/ 2129936 w 2549843"/>
              <a:gd name="connsiteY19-11392" fmla="*/ 1764780 h 4963510"/>
              <a:gd name="connsiteX20-11393" fmla="*/ 2157645 w 2549843"/>
              <a:gd name="connsiteY20-11394" fmla="*/ 2028016 h 4963510"/>
              <a:gd name="connsiteX21-11395" fmla="*/ 1672734 w 2549843"/>
              <a:gd name="connsiteY21-11396" fmla="*/ 2166562 h 4963510"/>
              <a:gd name="connsiteX22-11397" fmla="*/ 1381788 w 2549843"/>
              <a:gd name="connsiteY22-11398" fmla="*/ 2124998 h 4963510"/>
              <a:gd name="connsiteX23-11399" fmla="*/ 1326370 w 2549843"/>
              <a:gd name="connsiteY23-11400" fmla="*/ 2152707 h 4963510"/>
              <a:gd name="connsiteX24-11401" fmla="*/ 1173970 w 2549843"/>
              <a:gd name="connsiteY24-11402" fmla="*/ 2360526 h 4963510"/>
              <a:gd name="connsiteX25-11403" fmla="*/ 1146261 w 2549843"/>
              <a:gd name="connsiteY25-11404" fmla="*/ 2651471 h 4963510"/>
              <a:gd name="connsiteX26-11405" fmla="*/ 1118552 w 2549843"/>
              <a:gd name="connsiteY26-11406" fmla="*/ 2762307 h 4963510"/>
              <a:gd name="connsiteX27-11407" fmla="*/ 508952 w 2549843"/>
              <a:gd name="connsiteY27-11408" fmla="*/ 2665326 h 4963510"/>
              <a:gd name="connsiteX28-11409" fmla="*/ 287279 w 2549843"/>
              <a:gd name="connsiteY28-11410" fmla="*/ 2540635 h 4963510"/>
              <a:gd name="connsiteX29-11411" fmla="*/ 398116 w 2549843"/>
              <a:gd name="connsiteY29-11412" fmla="*/ 2637617 h 4963510"/>
              <a:gd name="connsiteX30-11413" fmla="*/ 1132407 w 2549843"/>
              <a:gd name="connsiteY30-11414" fmla="*/ 2720744 h 4963510"/>
              <a:gd name="connsiteX31-11415" fmla="*/ 1173970 w 2549843"/>
              <a:gd name="connsiteY31-11416" fmla="*/ 2415944 h 4963510"/>
              <a:gd name="connsiteX32-11417" fmla="*/ 1243243 w 2549843"/>
              <a:gd name="connsiteY32-11418" fmla="*/ 2208126 h 4963510"/>
              <a:gd name="connsiteX33-11419" fmla="*/ 1243243 w 2549843"/>
              <a:gd name="connsiteY33-11420" fmla="*/ 2194271 h 4963510"/>
              <a:gd name="connsiteX34-11421" fmla="*/ 564372 w 2549843"/>
              <a:gd name="connsiteY34-11422" fmla="*/ 1820198 h 4963510"/>
              <a:gd name="connsiteX35-11423" fmla="*/ 841461 w 2549843"/>
              <a:gd name="connsiteY35-11424" fmla="*/ 1986453 h 4963510"/>
              <a:gd name="connsiteX36-11425" fmla="*/ 952298 w 2549843"/>
              <a:gd name="connsiteY36-11426" fmla="*/ 2055726 h 4963510"/>
              <a:gd name="connsiteX37-11427" fmla="*/ 1257098 w 2549843"/>
              <a:gd name="connsiteY37-11428" fmla="*/ 2152707 h 4963510"/>
              <a:gd name="connsiteX38-11429" fmla="*/ 1838988 w 2549843"/>
              <a:gd name="connsiteY38-11430" fmla="*/ 2124998 h 4963510"/>
              <a:gd name="connsiteX39-11431" fmla="*/ 2268481 w 2549843"/>
              <a:gd name="connsiteY39-11432" fmla="*/ 1972598 h 4963510"/>
              <a:gd name="connsiteX40-11433" fmla="*/ 2545574 w 2549843"/>
              <a:gd name="connsiteY40-11434" fmla="*/ 1737071 h 4963510"/>
              <a:gd name="connsiteX41-11435" fmla="*/ 2379317 w 2549843"/>
              <a:gd name="connsiteY41-11436" fmla="*/ 1543107 h 4963510"/>
              <a:gd name="connsiteX42-11437" fmla="*/ 2060663 w 2549843"/>
              <a:gd name="connsiteY42-11438" fmla="*/ 1764779 h 4963510"/>
              <a:gd name="connsiteX43-11439" fmla="*/ 1284809 w 2549843"/>
              <a:gd name="connsiteY43-11440" fmla="*/ 1764780 h 4963510"/>
              <a:gd name="connsiteX44-11441" fmla="*/ 966155 w 2549843"/>
              <a:gd name="connsiteY44-11442" fmla="*/ 1515398 h 4963510"/>
              <a:gd name="connsiteX45-11443" fmla="*/ 924591 w 2549843"/>
              <a:gd name="connsiteY45-11444" fmla="*/ 1113616 h 4963510"/>
              <a:gd name="connsiteX46-11445" fmla="*/ 841464 w 2549843"/>
              <a:gd name="connsiteY46-11446" fmla="*/ 933507 h 4963510"/>
              <a:gd name="connsiteX47-11447" fmla="*/ 661355 w 2549843"/>
              <a:gd name="connsiteY47-11448" fmla="*/ 600998 h 4963510"/>
              <a:gd name="connsiteX48-11449" fmla="*/ 716773 w 2549843"/>
              <a:gd name="connsiteY48-11450" fmla="*/ 545580 h 4963510"/>
              <a:gd name="connsiteX49-11451" fmla="*/ 896882 w 2549843"/>
              <a:gd name="connsiteY49-11452" fmla="*/ 407035 h 4963510"/>
              <a:gd name="connsiteX50-11453" fmla="*/ 1160119 w 2549843"/>
              <a:gd name="connsiteY50-11454" fmla="*/ 116090 h 4963510"/>
              <a:gd name="connsiteX51-11455" fmla="*/ 827609 w 2549843"/>
              <a:gd name="connsiteY51-11456" fmla="*/ 5252 h 4963510"/>
              <a:gd name="connsiteX52-11457" fmla="*/ 301137 w 2549843"/>
              <a:gd name="connsiteY52-11458" fmla="*/ 268490 h 4963510"/>
              <a:gd name="connsiteX53-11459" fmla="*/ 204152 w 2549843"/>
              <a:gd name="connsiteY53-11460" fmla="*/ 947362 h 4963510"/>
              <a:gd name="connsiteX54-11461" fmla="*/ 93316 w 2549843"/>
              <a:gd name="connsiteY54-11462" fmla="*/ 1501544 h 4963510"/>
              <a:gd name="connsiteX55-11463" fmla="*/ 328843 w 2549843"/>
              <a:gd name="connsiteY55-11464" fmla="*/ 1750926 h 4963510"/>
              <a:gd name="connsiteX56-11465" fmla="*/ 384261 w 2549843"/>
              <a:gd name="connsiteY56-11466" fmla="*/ 1529253 h 4963510"/>
              <a:gd name="connsiteX57-11467" fmla="*/ 536661 w 2549843"/>
              <a:gd name="connsiteY57-11468" fmla="*/ 1210598 h 4963510"/>
              <a:gd name="connsiteX58-11469" fmla="*/ 592079 w 2549843"/>
              <a:gd name="connsiteY58-11470" fmla="*/ 850380 h 4963510"/>
              <a:gd name="connsiteX59-11471" fmla="*/ 578225 w 2549843"/>
              <a:gd name="connsiteY59-11472" fmla="*/ 1030489 h 4963510"/>
              <a:gd name="connsiteX60-11473" fmla="*/ 675207 w 2549843"/>
              <a:gd name="connsiteY60-11474" fmla="*/ 1252162 h 4963510"/>
              <a:gd name="connsiteX61-11475" fmla="*/ 716770 w 2549843"/>
              <a:gd name="connsiteY61-11476" fmla="*/ 1210598 h 4963510"/>
              <a:gd name="connsiteX62-11477" fmla="*/ 938443 w 2549843"/>
              <a:gd name="connsiteY62-11478" fmla="*/ 1390707 h 4963510"/>
              <a:gd name="connsiteX63-11479" fmla="*/ 564370 w 2549843"/>
              <a:gd name="connsiteY63-11480" fmla="*/ 1113616 h 4963510"/>
              <a:gd name="connsiteX64-11481" fmla="*/ 398116 w 2549843"/>
              <a:gd name="connsiteY64-11482" fmla="*/ 1570817 h 4963510"/>
              <a:gd name="connsiteX65-11483" fmla="*/ 314988 w 2549843"/>
              <a:gd name="connsiteY65-11484" fmla="*/ 2083435 h 4963510"/>
              <a:gd name="connsiteX66-11485" fmla="*/ 259570 w 2549843"/>
              <a:gd name="connsiteY66-11486" fmla="*/ 2443653 h 4963510"/>
              <a:gd name="connsiteX67-11487" fmla="*/ 273427 w 2549843"/>
              <a:gd name="connsiteY67-11488" fmla="*/ 2526781 h 4963510"/>
              <a:gd name="connsiteX68-11489" fmla="*/ 121025 w 2549843"/>
              <a:gd name="connsiteY68-11490" fmla="*/ 2997835 h 4963510"/>
              <a:gd name="connsiteX69-11491" fmla="*/ 107170 w 2549843"/>
              <a:gd name="connsiteY69-11492" fmla="*/ 3759834 h 4963510"/>
              <a:gd name="connsiteX70-11493" fmla="*/ 65607 w 2549843"/>
              <a:gd name="connsiteY70-11494" fmla="*/ 3939944 h 4963510"/>
              <a:gd name="connsiteX71-11495" fmla="*/ 24043 w 2549843"/>
              <a:gd name="connsiteY71-11496" fmla="*/ 4106197 h 4963510"/>
              <a:gd name="connsiteX72-11497" fmla="*/ 495098 w 2549843"/>
              <a:gd name="connsiteY72-11498" fmla="*/ 4244743 h 4963510"/>
              <a:gd name="connsiteX73-11499" fmla="*/ 966153 w 2549843"/>
              <a:gd name="connsiteY73-11500" fmla="*/ 4258597 h 4963510"/>
              <a:gd name="connsiteX74-11501" fmla="*/ 1229387 w 2549843"/>
              <a:gd name="connsiteY74-11502" fmla="*/ 4230890 h 4963510"/>
              <a:gd name="connsiteX75-11503" fmla="*/ 550517 w 2549843"/>
              <a:gd name="connsiteY75-11504" fmla="*/ 4272452 h 4963510"/>
              <a:gd name="connsiteX76-11505" fmla="*/ 481243 w 2549843"/>
              <a:gd name="connsiteY76-11506" fmla="*/ 4452562 h 4963510"/>
              <a:gd name="connsiteX77-11507" fmla="*/ 467388 w 2549843"/>
              <a:gd name="connsiteY77-11508" fmla="*/ 4757362 h 4963510"/>
              <a:gd name="connsiteX78-11509" fmla="*/ 481243 w 2549843"/>
              <a:gd name="connsiteY78-11510" fmla="*/ 4895906 h 4963510"/>
              <a:gd name="connsiteX79-11511" fmla="*/ 592079 w 2549843"/>
              <a:gd name="connsiteY79-11512" fmla="*/ 4951326 h 4963510"/>
              <a:gd name="connsiteX80-11513" fmla="*/ 522806 w 2549843"/>
              <a:gd name="connsiteY80-11514" fmla="*/ 4951326 h 4963510"/>
              <a:gd name="connsiteX81-11515" fmla="*/ 786043 w 2549843"/>
              <a:gd name="connsiteY81-11516" fmla="*/ 4951325 h 4963510"/>
              <a:gd name="connsiteX82-11517" fmla="*/ 841461 w 2549843"/>
              <a:gd name="connsiteY82-11518" fmla="*/ 4854344 h 4963510"/>
              <a:gd name="connsiteX83-11519" fmla="*/ 924588 w 2549843"/>
              <a:gd name="connsiteY83-11520" fmla="*/ 4341726 h 4963510"/>
              <a:gd name="connsiteX84-11521" fmla="*/ 993861 w 2549843"/>
              <a:gd name="connsiteY84-11522" fmla="*/ 4341726 h 4963510"/>
              <a:gd name="connsiteX85-11523" fmla="*/ 952299 w 2549843"/>
              <a:gd name="connsiteY85-11524" fmla="*/ 4383288 h 4963510"/>
              <a:gd name="connsiteX86-11525" fmla="*/ 813753 w 2549843"/>
              <a:gd name="connsiteY86-11526" fmla="*/ 4868197 h 4963510"/>
              <a:gd name="connsiteX87-11527" fmla="*/ 910735 w 2549843"/>
              <a:gd name="connsiteY87-11528" fmla="*/ 4937470 h 4963510"/>
              <a:gd name="connsiteX88-11529" fmla="*/ 1160117 w 2549843"/>
              <a:gd name="connsiteY88-11530" fmla="*/ 4868197 h 4963510"/>
              <a:gd name="connsiteX89-11531" fmla="*/ 1201680 w 2549843"/>
              <a:gd name="connsiteY89-11532" fmla="*/ 4258597 h 4963510"/>
              <a:gd name="connsiteX90-11533" fmla="*/ 1451062 w 2549843"/>
              <a:gd name="connsiteY90-11534" fmla="*/ 4189325 h 4963510"/>
              <a:gd name="connsiteX91" fmla="*/ 2310045 w 2549843"/>
              <a:gd name="connsiteY91" fmla="*/ 4812780 h 4963510"/>
              <a:gd name="connsiteX0-11535" fmla="*/ 2129937 w 2549843"/>
              <a:gd name="connsiteY0-11536" fmla="*/ 1653944 h 4981598"/>
              <a:gd name="connsiteX1-11537" fmla="*/ 1977537 w 2549843"/>
              <a:gd name="connsiteY1-11538" fmla="*/ 1695508 h 4981598"/>
              <a:gd name="connsiteX2-11539" fmla="*/ 1894409 w 2549843"/>
              <a:gd name="connsiteY2-11540" fmla="*/ 1723217 h 4981598"/>
              <a:gd name="connsiteX3-11541" fmla="*/ 1534191 w 2549843"/>
              <a:gd name="connsiteY3-11542" fmla="*/ 1709362 h 4981598"/>
              <a:gd name="connsiteX4-11543" fmla="*/ 1354082 w 2549843"/>
              <a:gd name="connsiteY4-11544" fmla="*/ 1681653 h 4981598"/>
              <a:gd name="connsiteX5-11545" fmla="*/ 1312518 w 2549843"/>
              <a:gd name="connsiteY5-11546" fmla="*/ 1653944 h 4981598"/>
              <a:gd name="connsiteX6-11547" fmla="*/ 938446 w 2549843"/>
              <a:gd name="connsiteY6-11548" fmla="*/ 1099762 h 4981598"/>
              <a:gd name="connsiteX7-11549" fmla="*/ 1270955 w 2549843"/>
              <a:gd name="connsiteY7-11550" fmla="*/ 891944 h 4981598"/>
              <a:gd name="connsiteX8-11551" fmla="*/ 1132409 w 2549843"/>
              <a:gd name="connsiteY8-11552" fmla="*/ 794962 h 4981598"/>
              <a:gd name="connsiteX9-11553" fmla="*/ 1270955 w 2549843"/>
              <a:gd name="connsiteY9-11554" fmla="*/ 725690 h 4981598"/>
              <a:gd name="connsiteX10-11555" fmla="*/ 1312517 w 2549843"/>
              <a:gd name="connsiteY10-11556" fmla="*/ 573289 h 4981598"/>
              <a:gd name="connsiteX11-11557" fmla="*/ 1160118 w 2549843"/>
              <a:gd name="connsiteY11-11558" fmla="*/ 157653 h 4981598"/>
              <a:gd name="connsiteX12-11559" fmla="*/ 827609 w 2549843"/>
              <a:gd name="connsiteY12-11560" fmla="*/ 490162 h 4981598"/>
              <a:gd name="connsiteX13-11561" fmla="*/ 661355 w 2549843"/>
              <a:gd name="connsiteY13-11562" fmla="*/ 573289 h 4981598"/>
              <a:gd name="connsiteX14-11563" fmla="*/ 799900 w 2549843"/>
              <a:gd name="connsiteY14-11564" fmla="*/ 850380 h 4981598"/>
              <a:gd name="connsiteX15-11565" fmla="*/ 924591 w 2549843"/>
              <a:gd name="connsiteY15-11566" fmla="*/ 1210598 h 4981598"/>
              <a:gd name="connsiteX16-11567" fmla="*/ 1007718 w 2549843"/>
              <a:gd name="connsiteY16-11568" fmla="*/ 1529252 h 4981598"/>
              <a:gd name="connsiteX17-11569" fmla="*/ 1464917 w 2549843"/>
              <a:gd name="connsiteY17-11570" fmla="*/ 1834052 h 4981598"/>
              <a:gd name="connsiteX18-11571" fmla="*/ 1589608 w 2549843"/>
              <a:gd name="connsiteY18-11572" fmla="*/ 1792489 h 4981598"/>
              <a:gd name="connsiteX19-11573" fmla="*/ 2129936 w 2549843"/>
              <a:gd name="connsiteY19-11574" fmla="*/ 1764780 h 4981598"/>
              <a:gd name="connsiteX20-11575" fmla="*/ 2157645 w 2549843"/>
              <a:gd name="connsiteY20-11576" fmla="*/ 2028016 h 4981598"/>
              <a:gd name="connsiteX21-11577" fmla="*/ 1672734 w 2549843"/>
              <a:gd name="connsiteY21-11578" fmla="*/ 2166562 h 4981598"/>
              <a:gd name="connsiteX22-11579" fmla="*/ 1381788 w 2549843"/>
              <a:gd name="connsiteY22-11580" fmla="*/ 2124998 h 4981598"/>
              <a:gd name="connsiteX23-11581" fmla="*/ 1326370 w 2549843"/>
              <a:gd name="connsiteY23-11582" fmla="*/ 2152707 h 4981598"/>
              <a:gd name="connsiteX24-11583" fmla="*/ 1173970 w 2549843"/>
              <a:gd name="connsiteY24-11584" fmla="*/ 2360526 h 4981598"/>
              <a:gd name="connsiteX25-11585" fmla="*/ 1146261 w 2549843"/>
              <a:gd name="connsiteY25-11586" fmla="*/ 2651471 h 4981598"/>
              <a:gd name="connsiteX26-11587" fmla="*/ 1118552 w 2549843"/>
              <a:gd name="connsiteY26-11588" fmla="*/ 2762307 h 4981598"/>
              <a:gd name="connsiteX27-11589" fmla="*/ 508952 w 2549843"/>
              <a:gd name="connsiteY27-11590" fmla="*/ 2665326 h 4981598"/>
              <a:gd name="connsiteX28-11591" fmla="*/ 287279 w 2549843"/>
              <a:gd name="connsiteY28-11592" fmla="*/ 2540635 h 4981598"/>
              <a:gd name="connsiteX29-11593" fmla="*/ 398116 w 2549843"/>
              <a:gd name="connsiteY29-11594" fmla="*/ 2637617 h 4981598"/>
              <a:gd name="connsiteX30-11595" fmla="*/ 1132407 w 2549843"/>
              <a:gd name="connsiteY30-11596" fmla="*/ 2720744 h 4981598"/>
              <a:gd name="connsiteX31-11597" fmla="*/ 1173970 w 2549843"/>
              <a:gd name="connsiteY31-11598" fmla="*/ 2415944 h 4981598"/>
              <a:gd name="connsiteX32-11599" fmla="*/ 1243243 w 2549843"/>
              <a:gd name="connsiteY32-11600" fmla="*/ 2208126 h 4981598"/>
              <a:gd name="connsiteX33-11601" fmla="*/ 1243243 w 2549843"/>
              <a:gd name="connsiteY33-11602" fmla="*/ 2194271 h 4981598"/>
              <a:gd name="connsiteX34-11603" fmla="*/ 564372 w 2549843"/>
              <a:gd name="connsiteY34-11604" fmla="*/ 1820198 h 4981598"/>
              <a:gd name="connsiteX35-11605" fmla="*/ 841461 w 2549843"/>
              <a:gd name="connsiteY35-11606" fmla="*/ 1986453 h 4981598"/>
              <a:gd name="connsiteX36-11607" fmla="*/ 952298 w 2549843"/>
              <a:gd name="connsiteY36-11608" fmla="*/ 2055726 h 4981598"/>
              <a:gd name="connsiteX37-11609" fmla="*/ 1257098 w 2549843"/>
              <a:gd name="connsiteY37-11610" fmla="*/ 2152707 h 4981598"/>
              <a:gd name="connsiteX38-11611" fmla="*/ 1838988 w 2549843"/>
              <a:gd name="connsiteY38-11612" fmla="*/ 2124998 h 4981598"/>
              <a:gd name="connsiteX39-11613" fmla="*/ 2268481 w 2549843"/>
              <a:gd name="connsiteY39-11614" fmla="*/ 1972598 h 4981598"/>
              <a:gd name="connsiteX40-11615" fmla="*/ 2545574 w 2549843"/>
              <a:gd name="connsiteY40-11616" fmla="*/ 1737071 h 4981598"/>
              <a:gd name="connsiteX41-11617" fmla="*/ 2379317 w 2549843"/>
              <a:gd name="connsiteY41-11618" fmla="*/ 1543107 h 4981598"/>
              <a:gd name="connsiteX42-11619" fmla="*/ 2060663 w 2549843"/>
              <a:gd name="connsiteY42-11620" fmla="*/ 1764779 h 4981598"/>
              <a:gd name="connsiteX43-11621" fmla="*/ 1284809 w 2549843"/>
              <a:gd name="connsiteY43-11622" fmla="*/ 1764780 h 4981598"/>
              <a:gd name="connsiteX44-11623" fmla="*/ 966155 w 2549843"/>
              <a:gd name="connsiteY44-11624" fmla="*/ 1515398 h 4981598"/>
              <a:gd name="connsiteX45-11625" fmla="*/ 924591 w 2549843"/>
              <a:gd name="connsiteY45-11626" fmla="*/ 1113616 h 4981598"/>
              <a:gd name="connsiteX46-11627" fmla="*/ 841464 w 2549843"/>
              <a:gd name="connsiteY46-11628" fmla="*/ 933507 h 4981598"/>
              <a:gd name="connsiteX47-11629" fmla="*/ 661355 w 2549843"/>
              <a:gd name="connsiteY47-11630" fmla="*/ 600998 h 4981598"/>
              <a:gd name="connsiteX48-11631" fmla="*/ 716773 w 2549843"/>
              <a:gd name="connsiteY48-11632" fmla="*/ 545580 h 4981598"/>
              <a:gd name="connsiteX49-11633" fmla="*/ 896882 w 2549843"/>
              <a:gd name="connsiteY49-11634" fmla="*/ 407035 h 4981598"/>
              <a:gd name="connsiteX50-11635" fmla="*/ 1160119 w 2549843"/>
              <a:gd name="connsiteY50-11636" fmla="*/ 116090 h 4981598"/>
              <a:gd name="connsiteX51-11637" fmla="*/ 827609 w 2549843"/>
              <a:gd name="connsiteY51-11638" fmla="*/ 5252 h 4981598"/>
              <a:gd name="connsiteX52-11639" fmla="*/ 301137 w 2549843"/>
              <a:gd name="connsiteY52-11640" fmla="*/ 268490 h 4981598"/>
              <a:gd name="connsiteX53-11641" fmla="*/ 204152 w 2549843"/>
              <a:gd name="connsiteY53-11642" fmla="*/ 947362 h 4981598"/>
              <a:gd name="connsiteX54-11643" fmla="*/ 93316 w 2549843"/>
              <a:gd name="connsiteY54-11644" fmla="*/ 1501544 h 4981598"/>
              <a:gd name="connsiteX55-11645" fmla="*/ 328843 w 2549843"/>
              <a:gd name="connsiteY55-11646" fmla="*/ 1750926 h 4981598"/>
              <a:gd name="connsiteX56-11647" fmla="*/ 384261 w 2549843"/>
              <a:gd name="connsiteY56-11648" fmla="*/ 1529253 h 4981598"/>
              <a:gd name="connsiteX57-11649" fmla="*/ 536661 w 2549843"/>
              <a:gd name="connsiteY57-11650" fmla="*/ 1210598 h 4981598"/>
              <a:gd name="connsiteX58-11651" fmla="*/ 592079 w 2549843"/>
              <a:gd name="connsiteY58-11652" fmla="*/ 850380 h 4981598"/>
              <a:gd name="connsiteX59-11653" fmla="*/ 578225 w 2549843"/>
              <a:gd name="connsiteY59-11654" fmla="*/ 1030489 h 4981598"/>
              <a:gd name="connsiteX60-11655" fmla="*/ 675207 w 2549843"/>
              <a:gd name="connsiteY60-11656" fmla="*/ 1252162 h 4981598"/>
              <a:gd name="connsiteX61-11657" fmla="*/ 716770 w 2549843"/>
              <a:gd name="connsiteY61-11658" fmla="*/ 1210598 h 4981598"/>
              <a:gd name="connsiteX62-11659" fmla="*/ 938443 w 2549843"/>
              <a:gd name="connsiteY62-11660" fmla="*/ 1390707 h 4981598"/>
              <a:gd name="connsiteX63-11661" fmla="*/ 564370 w 2549843"/>
              <a:gd name="connsiteY63-11662" fmla="*/ 1113616 h 4981598"/>
              <a:gd name="connsiteX64-11663" fmla="*/ 398116 w 2549843"/>
              <a:gd name="connsiteY64-11664" fmla="*/ 1570817 h 4981598"/>
              <a:gd name="connsiteX65-11665" fmla="*/ 314988 w 2549843"/>
              <a:gd name="connsiteY65-11666" fmla="*/ 2083435 h 4981598"/>
              <a:gd name="connsiteX66-11667" fmla="*/ 259570 w 2549843"/>
              <a:gd name="connsiteY66-11668" fmla="*/ 2443653 h 4981598"/>
              <a:gd name="connsiteX67-11669" fmla="*/ 273427 w 2549843"/>
              <a:gd name="connsiteY67-11670" fmla="*/ 2526781 h 4981598"/>
              <a:gd name="connsiteX68-11671" fmla="*/ 121025 w 2549843"/>
              <a:gd name="connsiteY68-11672" fmla="*/ 2997835 h 4981598"/>
              <a:gd name="connsiteX69-11673" fmla="*/ 107170 w 2549843"/>
              <a:gd name="connsiteY69-11674" fmla="*/ 3759834 h 4981598"/>
              <a:gd name="connsiteX70-11675" fmla="*/ 65607 w 2549843"/>
              <a:gd name="connsiteY70-11676" fmla="*/ 3939944 h 4981598"/>
              <a:gd name="connsiteX71-11677" fmla="*/ 24043 w 2549843"/>
              <a:gd name="connsiteY71-11678" fmla="*/ 4106197 h 4981598"/>
              <a:gd name="connsiteX72-11679" fmla="*/ 495098 w 2549843"/>
              <a:gd name="connsiteY72-11680" fmla="*/ 4244743 h 4981598"/>
              <a:gd name="connsiteX73-11681" fmla="*/ 966153 w 2549843"/>
              <a:gd name="connsiteY73-11682" fmla="*/ 4258597 h 4981598"/>
              <a:gd name="connsiteX74-11683" fmla="*/ 1229387 w 2549843"/>
              <a:gd name="connsiteY74-11684" fmla="*/ 4230890 h 4981598"/>
              <a:gd name="connsiteX75-11685" fmla="*/ 550517 w 2549843"/>
              <a:gd name="connsiteY75-11686" fmla="*/ 4272452 h 4981598"/>
              <a:gd name="connsiteX76-11687" fmla="*/ 481243 w 2549843"/>
              <a:gd name="connsiteY76-11688" fmla="*/ 4452562 h 4981598"/>
              <a:gd name="connsiteX77-11689" fmla="*/ 467388 w 2549843"/>
              <a:gd name="connsiteY77-11690" fmla="*/ 4757362 h 4981598"/>
              <a:gd name="connsiteX78-11691" fmla="*/ 481243 w 2549843"/>
              <a:gd name="connsiteY78-11692" fmla="*/ 4895906 h 4981598"/>
              <a:gd name="connsiteX79-11693" fmla="*/ 592079 w 2549843"/>
              <a:gd name="connsiteY79-11694" fmla="*/ 4951326 h 4981598"/>
              <a:gd name="connsiteX80-11695" fmla="*/ 522806 w 2549843"/>
              <a:gd name="connsiteY80-11696" fmla="*/ 4951326 h 4981598"/>
              <a:gd name="connsiteX81-11697" fmla="*/ 786043 w 2549843"/>
              <a:gd name="connsiteY81-11698" fmla="*/ 4951325 h 4981598"/>
              <a:gd name="connsiteX82-11699" fmla="*/ 841461 w 2549843"/>
              <a:gd name="connsiteY82-11700" fmla="*/ 4854344 h 4981598"/>
              <a:gd name="connsiteX83-11701" fmla="*/ 924588 w 2549843"/>
              <a:gd name="connsiteY83-11702" fmla="*/ 4341726 h 4981598"/>
              <a:gd name="connsiteX84-11703" fmla="*/ 993861 w 2549843"/>
              <a:gd name="connsiteY84-11704" fmla="*/ 4341726 h 4981598"/>
              <a:gd name="connsiteX85-11705" fmla="*/ 952299 w 2549843"/>
              <a:gd name="connsiteY85-11706" fmla="*/ 4383288 h 4981598"/>
              <a:gd name="connsiteX86-11707" fmla="*/ 813753 w 2549843"/>
              <a:gd name="connsiteY86-11708" fmla="*/ 4868197 h 4981598"/>
              <a:gd name="connsiteX87-11709" fmla="*/ 910735 w 2549843"/>
              <a:gd name="connsiteY87-11710" fmla="*/ 4937470 h 4981598"/>
              <a:gd name="connsiteX88-11711" fmla="*/ 1090844 w 2549843"/>
              <a:gd name="connsiteY88-11712" fmla="*/ 4937469 h 4981598"/>
              <a:gd name="connsiteX89-11713" fmla="*/ 1201680 w 2549843"/>
              <a:gd name="connsiteY89-11714" fmla="*/ 4258597 h 4981598"/>
              <a:gd name="connsiteX90-11715" fmla="*/ 1451062 w 2549843"/>
              <a:gd name="connsiteY90-11716" fmla="*/ 4189325 h 4981598"/>
              <a:gd name="connsiteX91-11717" fmla="*/ 2310045 w 2549843"/>
              <a:gd name="connsiteY91-11718" fmla="*/ 4812780 h 4981598"/>
              <a:gd name="connsiteX0-11719" fmla="*/ 2129937 w 2549843"/>
              <a:gd name="connsiteY0-11720" fmla="*/ 1653944 h 4981598"/>
              <a:gd name="connsiteX1-11721" fmla="*/ 1977537 w 2549843"/>
              <a:gd name="connsiteY1-11722" fmla="*/ 1695508 h 4981598"/>
              <a:gd name="connsiteX2-11723" fmla="*/ 1894409 w 2549843"/>
              <a:gd name="connsiteY2-11724" fmla="*/ 1723217 h 4981598"/>
              <a:gd name="connsiteX3-11725" fmla="*/ 1534191 w 2549843"/>
              <a:gd name="connsiteY3-11726" fmla="*/ 1709362 h 4981598"/>
              <a:gd name="connsiteX4-11727" fmla="*/ 1354082 w 2549843"/>
              <a:gd name="connsiteY4-11728" fmla="*/ 1681653 h 4981598"/>
              <a:gd name="connsiteX5-11729" fmla="*/ 1312518 w 2549843"/>
              <a:gd name="connsiteY5-11730" fmla="*/ 1653944 h 4981598"/>
              <a:gd name="connsiteX6-11731" fmla="*/ 938446 w 2549843"/>
              <a:gd name="connsiteY6-11732" fmla="*/ 1099762 h 4981598"/>
              <a:gd name="connsiteX7-11733" fmla="*/ 1270955 w 2549843"/>
              <a:gd name="connsiteY7-11734" fmla="*/ 891944 h 4981598"/>
              <a:gd name="connsiteX8-11735" fmla="*/ 1132409 w 2549843"/>
              <a:gd name="connsiteY8-11736" fmla="*/ 794962 h 4981598"/>
              <a:gd name="connsiteX9-11737" fmla="*/ 1270955 w 2549843"/>
              <a:gd name="connsiteY9-11738" fmla="*/ 725690 h 4981598"/>
              <a:gd name="connsiteX10-11739" fmla="*/ 1312517 w 2549843"/>
              <a:gd name="connsiteY10-11740" fmla="*/ 573289 h 4981598"/>
              <a:gd name="connsiteX11-11741" fmla="*/ 1160118 w 2549843"/>
              <a:gd name="connsiteY11-11742" fmla="*/ 157653 h 4981598"/>
              <a:gd name="connsiteX12-11743" fmla="*/ 827609 w 2549843"/>
              <a:gd name="connsiteY12-11744" fmla="*/ 490162 h 4981598"/>
              <a:gd name="connsiteX13-11745" fmla="*/ 661355 w 2549843"/>
              <a:gd name="connsiteY13-11746" fmla="*/ 573289 h 4981598"/>
              <a:gd name="connsiteX14-11747" fmla="*/ 799900 w 2549843"/>
              <a:gd name="connsiteY14-11748" fmla="*/ 850380 h 4981598"/>
              <a:gd name="connsiteX15-11749" fmla="*/ 924591 w 2549843"/>
              <a:gd name="connsiteY15-11750" fmla="*/ 1210598 h 4981598"/>
              <a:gd name="connsiteX16-11751" fmla="*/ 1007718 w 2549843"/>
              <a:gd name="connsiteY16-11752" fmla="*/ 1529252 h 4981598"/>
              <a:gd name="connsiteX17-11753" fmla="*/ 1464917 w 2549843"/>
              <a:gd name="connsiteY17-11754" fmla="*/ 1834052 h 4981598"/>
              <a:gd name="connsiteX18-11755" fmla="*/ 1589608 w 2549843"/>
              <a:gd name="connsiteY18-11756" fmla="*/ 1792489 h 4981598"/>
              <a:gd name="connsiteX19-11757" fmla="*/ 2129936 w 2549843"/>
              <a:gd name="connsiteY19-11758" fmla="*/ 1764780 h 4981598"/>
              <a:gd name="connsiteX20-11759" fmla="*/ 2157645 w 2549843"/>
              <a:gd name="connsiteY20-11760" fmla="*/ 2028016 h 4981598"/>
              <a:gd name="connsiteX21-11761" fmla="*/ 1672734 w 2549843"/>
              <a:gd name="connsiteY21-11762" fmla="*/ 2166562 h 4981598"/>
              <a:gd name="connsiteX22-11763" fmla="*/ 1381788 w 2549843"/>
              <a:gd name="connsiteY22-11764" fmla="*/ 2124998 h 4981598"/>
              <a:gd name="connsiteX23-11765" fmla="*/ 1326370 w 2549843"/>
              <a:gd name="connsiteY23-11766" fmla="*/ 2152707 h 4981598"/>
              <a:gd name="connsiteX24-11767" fmla="*/ 1173970 w 2549843"/>
              <a:gd name="connsiteY24-11768" fmla="*/ 2360526 h 4981598"/>
              <a:gd name="connsiteX25-11769" fmla="*/ 1146261 w 2549843"/>
              <a:gd name="connsiteY25-11770" fmla="*/ 2651471 h 4981598"/>
              <a:gd name="connsiteX26-11771" fmla="*/ 1118552 w 2549843"/>
              <a:gd name="connsiteY26-11772" fmla="*/ 2762307 h 4981598"/>
              <a:gd name="connsiteX27-11773" fmla="*/ 508952 w 2549843"/>
              <a:gd name="connsiteY27-11774" fmla="*/ 2665326 h 4981598"/>
              <a:gd name="connsiteX28-11775" fmla="*/ 287279 w 2549843"/>
              <a:gd name="connsiteY28-11776" fmla="*/ 2540635 h 4981598"/>
              <a:gd name="connsiteX29-11777" fmla="*/ 398116 w 2549843"/>
              <a:gd name="connsiteY29-11778" fmla="*/ 2637617 h 4981598"/>
              <a:gd name="connsiteX30-11779" fmla="*/ 1132407 w 2549843"/>
              <a:gd name="connsiteY30-11780" fmla="*/ 2720744 h 4981598"/>
              <a:gd name="connsiteX31-11781" fmla="*/ 1173970 w 2549843"/>
              <a:gd name="connsiteY31-11782" fmla="*/ 2415944 h 4981598"/>
              <a:gd name="connsiteX32-11783" fmla="*/ 1243243 w 2549843"/>
              <a:gd name="connsiteY32-11784" fmla="*/ 2208126 h 4981598"/>
              <a:gd name="connsiteX33-11785" fmla="*/ 1243243 w 2549843"/>
              <a:gd name="connsiteY33-11786" fmla="*/ 2194271 h 4981598"/>
              <a:gd name="connsiteX34-11787" fmla="*/ 564372 w 2549843"/>
              <a:gd name="connsiteY34-11788" fmla="*/ 1820198 h 4981598"/>
              <a:gd name="connsiteX35-11789" fmla="*/ 841461 w 2549843"/>
              <a:gd name="connsiteY35-11790" fmla="*/ 1986453 h 4981598"/>
              <a:gd name="connsiteX36-11791" fmla="*/ 952298 w 2549843"/>
              <a:gd name="connsiteY36-11792" fmla="*/ 2055726 h 4981598"/>
              <a:gd name="connsiteX37-11793" fmla="*/ 1257098 w 2549843"/>
              <a:gd name="connsiteY37-11794" fmla="*/ 2152707 h 4981598"/>
              <a:gd name="connsiteX38-11795" fmla="*/ 1838988 w 2549843"/>
              <a:gd name="connsiteY38-11796" fmla="*/ 2124998 h 4981598"/>
              <a:gd name="connsiteX39-11797" fmla="*/ 2268481 w 2549843"/>
              <a:gd name="connsiteY39-11798" fmla="*/ 1972598 h 4981598"/>
              <a:gd name="connsiteX40-11799" fmla="*/ 2545574 w 2549843"/>
              <a:gd name="connsiteY40-11800" fmla="*/ 1737071 h 4981598"/>
              <a:gd name="connsiteX41-11801" fmla="*/ 2379317 w 2549843"/>
              <a:gd name="connsiteY41-11802" fmla="*/ 1543107 h 4981598"/>
              <a:gd name="connsiteX42-11803" fmla="*/ 2060663 w 2549843"/>
              <a:gd name="connsiteY42-11804" fmla="*/ 1764779 h 4981598"/>
              <a:gd name="connsiteX43-11805" fmla="*/ 1284809 w 2549843"/>
              <a:gd name="connsiteY43-11806" fmla="*/ 1764780 h 4981598"/>
              <a:gd name="connsiteX44-11807" fmla="*/ 966155 w 2549843"/>
              <a:gd name="connsiteY44-11808" fmla="*/ 1515398 h 4981598"/>
              <a:gd name="connsiteX45-11809" fmla="*/ 924591 w 2549843"/>
              <a:gd name="connsiteY45-11810" fmla="*/ 1113616 h 4981598"/>
              <a:gd name="connsiteX46-11811" fmla="*/ 841464 w 2549843"/>
              <a:gd name="connsiteY46-11812" fmla="*/ 933507 h 4981598"/>
              <a:gd name="connsiteX47-11813" fmla="*/ 661355 w 2549843"/>
              <a:gd name="connsiteY47-11814" fmla="*/ 600998 h 4981598"/>
              <a:gd name="connsiteX48-11815" fmla="*/ 716773 w 2549843"/>
              <a:gd name="connsiteY48-11816" fmla="*/ 545580 h 4981598"/>
              <a:gd name="connsiteX49-11817" fmla="*/ 896882 w 2549843"/>
              <a:gd name="connsiteY49-11818" fmla="*/ 407035 h 4981598"/>
              <a:gd name="connsiteX50-11819" fmla="*/ 1160119 w 2549843"/>
              <a:gd name="connsiteY50-11820" fmla="*/ 116090 h 4981598"/>
              <a:gd name="connsiteX51-11821" fmla="*/ 827609 w 2549843"/>
              <a:gd name="connsiteY51-11822" fmla="*/ 5252 h 4981598"/>
              <a:gd name="connsiteX52-11823" fmla="*/ 301137 w 2549843"/>
              <a:gd name="connsiteY52-11824" fmla="*/ 268490 h 4981598"/>
              <a:gd name="connsiteX53-11825" fmla="*/ 204152 w 2549843"/>
              <a:gd name="connsiteY53-11826" fmla="*/ 947362 h 4981598"/>
              <a:gd name="connsiteX54-11827" fmla="*/ 93316 w 2549843"/>
              <a:gd name="connsiteY54-11828" fmla="*/ 1501544 h 4981598"/>
              <a:gd name="connsiteX55-11829" fmla="*/ 328843 w 2549843"/>
              <a:gd name="connsiteY55-11830" fmla="*/ 1750926 h 4981598"/>
              <a:gd name="connsiteX56-11831" fmla="*/ 384261 w 2549843"/>
              <a:gd name="connsiteY56-11832" fmla="*/ 1529253 h 4981598"/>
              <a:gd name="connsiteX57-11833" fmla="*/ 536661 w 2549843"/>
              <a:gd name="connsiteY57-11834" fmla="*/ 1210598 h 4981598"/>
              <a:gd name="connsiteX58-11835" fmla="*/ 592079 w 2549843"/>
              <a:gd name="connsiteY58-11836" fmla="*/ 850380 h 4981598"/>
              <a:gd name="connsiteX59-11837" fmla="*/ 578225 w 2549843"/>
              <a:gd name="connsiteY59-11838" fmla="*/ 1030489 h 4981598"/>
              <a:gd name="connsiteX60-11839" fmla="*/ 675207 w 2549843"/>
              <a:gd name="connsiteY60-11840" fmla="*/ 1252162 h 4981598"/>
              <a:gd name="connsiteX61-11841" fmla="*/ 716770 w 2549843"/>
              <a:gd name="connsiteY61-11842" fmla="*/ 1210598 h 4981598"/>
              <a:gd name="connsiteX62-11843" fmla="*/ 938443 w 2549843"/>
              <a:gd name="connsiteY62-11844" fmla="*/ 1390707 h 4981598"/>
              <a:gd name="connsiteX63-11845" fmla="*/ 564370 w 2549843"/>
              <a:gd name="connsiteY63-11846" fmla="*/ 1113616 h 4981598"/>
              <a:gd name="connsiteX64-11847" fmla="*/ 398116 w 2549843"/>
              <a:gd name="connsiteY64-11848" fmla="*/ 1570817 h 4981598"/>
              <a:gd name="connsiteX65-11849" fmla="*/ 314988 w 2549843"/>
              <a:gd name="connsiteY65-11850" fmla="*/ 2083435 h 4981598"/>
              <a:gd name="connsiteX66-11851" fmla="*/ 259570 w 2549843"/>
              <a:gd name="connsiteY66-11852" fmla="*/ 2443653 h 4981598"/>
              <a:gd name="connsiteX67-11853" fmla="*/ 273427 w 2549843"/>
              <a:gd name="connsiteY67-11854" fmla="*/ 2526781 h 4981598"/>
              <a:gd name="connsiteX68-11855" fmla="*/ 121025 w 2549843"/>
              <a:gd name="connsiteY68-11856" fmla="*/ 2997835 h 4981598"/>
              <a:gd name="connsiteX69-11857" fmla="*/ 107170 w 2549843"/>
              <a:gd name="connsiteY69-11858" fmla="*/ 3759834 h 4981598"/>
              <a:gd name="connsiteX70-11859" fmla="*/ 65607 w 2549843"/>
              <a:gd name="connsiteY70-11860" fmla="*/ 3939944 h 4981598"/>
              <a:gd name="connsiteX71-11861" fmla="*/ 24043 w 2549843"/>
              <a:gd name="connsiteY71-11862" fmla="*/ 4106197 h 4981598"/>
              <a:gd name="connsiteX72-11863" fmla="*/ 495098 w 2549843"/>
              <a:gd name="connsiteY72-11864" fmla="*/ 4244743 h 4981598"/>
              <a:gd name="connsiteX73-11865" fmla="*/ 966153 w 2549843"/>
              <a:gd name="connsiteY73-11866" fmla="*/ 4258597 h 4981598"/>
              <a:gd name="connsiteX74-11867" fmla="*/ 1229387 w 2549843"/>
              <a:gd name="connsiteY74-11868" fmla="*/ 4230890 h 4981598"/>
              <a:gd name="connsiteX75-11869" fmla="*/ 550517 w 2549843"/>
              <a:gd name="connsiteY75-11870" fmla="*/ 4272452 h 4981598"/>
              <a:gd name="connsiteX76-11871" fmla="*/ 481243 w 2549843"/>
              <a:gd name="connsiteY76-11872" fmla="*/ 4452562 h 4981598"/>
              <a:gd name="connsiteX77-11873" fmla="*/ 467388 w 2549843"/>
              <a:gd name="connsiteY77-11874" fmla="*/ 4757362 h 4981598"/>
              <a:gd name="connsiteX78-11875" fmla="*/ 481243 w 2549843"/>
              <a:gd name="connsiteY78-11876" fmla="*/ 4895906 h 4981598"/>
              <a:gd name="connsiteX79-11877" fmla="*/ 592079 w 2549843"/>
              <a:gd name="connsiteY79-11878" fmla="*/ 4951326 h 4981598"/>
              <a:gd name="connsiteX80-11879" fmla="*/ 522806 w 2549843"/>
              <a:gd name="connsiteY80-11880" fmla="*/ 4951326 h 4981598"/>
              <a:gd name="connsiteX81-11881" fmla="*/ 786043 w 2549843"/>
              <a:gd name="connsiteY81-11882" fmla="*/ 4951325 h 4981598"/>
              <a:gd name="connsiteX82-11883" fmla="*/ 841461 w 2549843"/>
              <a:gd name="connsiteY82-11884" fmla="*/ 4854344 h 4981598"/>
              <a:gd name="connsiteX83-11885" fmla="*/ 924588 w 2549843"/>
              <a:gd name="connsiteY83-11886" fmla="*/ 4341726 h 4981598"/>
              <a:gd name="connsiteX84-11887" fmla="*/ 993861 w 2549843"/>
              <a:gd name="connsiteY84-11888" fmla="*/ 4341726 h 4981598"/>
              <a:gd name="connsiteX85-11889" fmla="*/ 952299 w 2549843"/>
              <a:gd name="connsiteY85-11890" fmla="*/ 4383288 h 4981598"/>
              <a:gd name="connsiteX86-11891" fmla="*/ 813753 w 2549843"/>
              <a:gd name="connsiteY86-11892" fmla="*/ 4868197 h 4981598"/>
              <a:gd name="connsiteX87-11893" fmla="*/ 910735 w 2549843"/>
              <a:gd name="connsiteY87-11894" fmla="*/ 4937470 h 4981598"/>
              <a:gd name="connsiteX88-11895" fmla="*/ 1090844 w 2549843"/>
              <a:gd name="connsiteY88-11896" fmla="*/ 4937469 h 4981598"/>
              <a:gd name="connsiteX89-11897" fmla="*/ 1201680 w 2549843"/>
              <a:gd name="connsiteY89-11898" fmla="*/ 4258597 h 4981598"/>
              <a:gd name="connsiteX90-11899" fmla="*/ 1451062 w 2549843"/>
              <a:gd name="connsiteY90-11900" fmla="*/ 4189325 h 4981598"/>
              <a:gd name="connsiteX91-11901" fmla="*/ 1173972 w 2549843"/>
              <a:gd name="connsiteY91-11902" fmla="*/ 2817725 h 4981598"/>
              <a:gd name="connsiteX0-11903" fmla="*/ 2129937 w 2549843"/>
              <a:gd name="connsiteY0-11904" fmla="*/ 1653944 h 4981598"/>
              <a:gd name="connsiteX1-11905" fmla="*/ 1977537 w 2549843"/>
              <a:gd name="connsiteY1-11906" fmla="*/ 1695508 h 4981598"/>
              <a:gd name="connsiteX2-11907" fmla="*/ 1894409 w 2549843"/>
              <a:gd name="connsiteY2-11908" fmla="*/ 1723217 h 4981598"/>
              <a:gd name="connsiteX3-11909" fmla="*/ 1534191 w 2549843"/>
              <a:gd name="connsiteY3-11910" fmla="*/ 1709362 h 4981598"/>
              <a:gd name="connsiteX4-11911" fmla="*/ 1354082 w 2549843"/>
              <a:gd name="connsiteY4-11912" fmla="*/ 1681653 h 4981598"/>
              <a:gd name="connsiteX5-11913" fmla="*/ 1312518 w 2549843"/>
              <a:gd name="connsiteY5-11914" fmla="*/ 1653944 h 4981598"/>
              <a:gd name="connsiteX6-11915" fmla="*/ 938446 w 2549843"/>
              <a:gd name="connsiteY6-11916" fmla="*/ 1099762 h 4981598"/>
              <a:gd name="connsiteX7-11917" fmla="*/ 1270955 w 2549843"/>
              <a:gd name="connsiteY7-11918" fmla="*/ 891944 h 4981598"/>
              <a:gd name="connsiteX8-11919" fmla="*/ 1132409 w 2549843"/>
              <a:gd name="connsiteY8-11920" fmla="*/ 794962 h 4981598"/>
              <a:gd name="connsiteX9-11921" fmla="*/ 1270955 w 2549843"/>
              <a:gd name="connsiteY9-11922" fmla="*/ 725690 h 4981598"/>
              <a:gd name="connsiteX10-11923" fmla="*/ 1312517 w 2549843"/>
              <a:gd name="connsiteY10-11924" fmla="*/ 573289 h 4981598"/>
              <a:gd name="connsiteX11-11925" fmla="*/ 1160118 w 2549843"/>
              <a:gd name="connsiteY11-11926" fmla="*/ 157653 h 4981598"/>
              <a:gd name="connsiteX12-11927" fmla="*/ 827609 w 2549843"/>
              <a:gd name="connsiteY12-11928" fmla="*/ 490162 h 4981598"/>
              <a:gd name="connsiteX13-11929" fmla="*/ 661355 w 2549843"/>
              <a:gd name="connsiteY13-11930" fmla="*/ 573289 h 4981598"/>
              <a:gd name="connsiteX14-11931" fmla="*/ 799900 w 2549843"/>
              <a:gd name="connsiteY14-11932" fmla="*/ 850380 h 4981598"/>
              <a:gd name="connsiteX15-11933" fmla="*/ 924591 w 2549843"/>
              <a:gd name="connsiteY15-11934" fmla="*/ 1210598 h 4981598"/>
              <a:gd name="connsiteX16-11935" fmla="*/ 1007718 w 2549843"/>
              <a:gd name="connsiteY16-11936" fmla="*/ 1529252 h 4981598"/>
              <a:gd name="connsiteX17-11937" fmla="*/ 1464917 w 2549843"/>
              <a:gd name="connsiteY17-11938" fmla="*/ 1834052 h 4981598"/>
              <a:gd name="connsiteX18-11939" fmla="*/ 1589608 w 2549843"/>
              <a:gd name="connsiteY18-11940" fmla="*/ 1792489 h 4981598"/>
              <a:gd name="connsiteX19-11941" fmla="*/ 2129936 w 2549843"/>
              <a:gd name="connsiteY19-11942" fmla="*/ 1764780 h 4981598"/>
              <a:gd name="connsiteX20-11943" fmla="*/ 2157645 w 2549843"/>
              <a:gd name="connsiteY20-11944" fmla="*/ 2028016 h 4981598"/>
              <a:gd name="connsiteX21-11945" fmla="*/ 1672734 w 2549843"/>
              <a:gd name="connsiteY21-11946" fmla="*/ 2166562 h 4981598"/>
              <a:gd name="connsiteX22-11947" fmla="*/ 1381788 w 2549843"/>
              <a:gd name="connsiteY22-11948" fmla="*/ 2124998 h 4981598"/>
              <a:gd name="connsiteX23-11949" fmla="*/ 1326370 w 2549843"/>
              <a:gd name="connsiteY23-11950" fmla="*/ 2152707 h 4981598"/>
              <a:gd name="connsiteX24-11951" fmla="*/ 1173970 w 2549843"/>
              <a:gd name="connsiteY24-11952" fmla="*/ 2360526 h 4981598"/>
              <a:gd name="connsiteX25-11953" fmla="*/ 1146261 w 2549843"/>
              <a:gd name="connsiteY25-11954" fmla="*/ 2651471 h 4981598"/>
              <a:gd name="connsiteX26-11955" fmla="*/ 1118552 w 2549843"/>
              <a:gd name="connsiteY26-11956" fmla="*/ 2762307 h 4981598"/>
              <a:gd name="connsiteX27-11957" fmla="*/ 508952 w 2549843"/>
              <a:gd name="connsiteY27-11958" fmla="*/ 2665326 h 4981598"/>
              <a:gd name="connsiteX28-11959" fmla="*/ 287279 w 2549843"/>
              <a:gd name="connsiteY28-11960" fmla="*/ 2540635 h 4981598"/>
              <a:gd name="connsiteX29-11961" fmla="*/ 398116 w 2549843"/>
              <a:gd name="connsiteY29-11962" fmla="*/ 2637617 h 4981598"/>
              <a:gd name="connsiteX30-11963" fmla="*/ 1132407 w 2549843"/>
              <a:gd name="connsiteY30-11964" fmla="*/ 2720744 h 4981598"/>
              <a:gd name="connsiteX31-11965" fmla="*/ 1173970 w 2549843"/>
              <a:gd name="connsiteY31-11966" fmla="*/ 2415944 h 4981598"/>
              <a:gd name="connsiteX32-11967" fmla="*/ 1243243 w 2549843"/>
              <a:gd name="connsiteY32-11968" fmla="*/ 2208126 h 4981598"/>
              <a:gd name="connsiteX33-11969" fmla="*/ 1243243 w 2549843"/>
              <a:gd name="connsiteY33-11970" fmla="*/ 2194271 h 4981598"/>
              <a:gd name="connsiteX34-11971" fmla="*/ 564372 w 2549843"/>
              <a:gd name="connsiteY34-11972" fmla="*/ 1820198 h 4981598"/>
              <a:gd name="connsiteX35-11973" fmla="*/ 841461 w 2549843"/>
              <a:gd name="connsiteY35-11974" fmla="*/ 1986453 h 4981598"/>
              <a:gd name="connsiteX36-11975" fmla="*/ 952298 w 2549843"/>
              <a:gd name="connsiteY36-11976" fmla="*/ 2055726 h 4981598"/>
              <a:gd name="connsiteX37-11977" fmla="*/ 1257098 w 2549843"/>
              <a:gd name="connsiteY37-11978" fmla="*/ 2152707 h 4981598"/>
              <a:gd name="connsiteX38-11979" fmla="*/ 1838988 w 2549843"/>
              <a:gd name="connsiteY38-11980" fmla="*/ 2124998 h 4981598"/>
              <a:gd name="connsiteX39-11981" fmla="*/ 2268481 w 2549843"/>
              <a:gd name="connsiteY39-11982" fmla="*/ 1972598 h 4981598"/>
              <a:gd name="connsiteX40-11983" fmla="*/ 2545574 w 2549843"/>
              <a:gd name="connsiteY40-11984" fmla="*/ 1737071 h 4981598"/>
              <a:gd name="connsiteX41-11985" fmla="*/ 2379317 w 2549843"/>
              <a:gd name="connsiteY41-11986" fmla="*/ 1543107 h 4981598"/>
              <a:gd name="connsiteX42-11987" fmla="*/ 2060663 w 2549843"/>
              <a:gd name="connsiteY42-11988" fmla="*/ 1764779 h 4981598"/>
              <a:gd name="connsiteX43-11989" fmla="*/ 1284809 w 2549843"/>
              <a:gd name="connsiteY43-11990" fmla="*/ 1764780 h 4981598"/>
              <a:gd name="connsiteX44-11991" fmla="*/ 966155 w 2549843"/>
              <a:gd name="connsiteY44-11992" fmla="*/ 1515398 h 4981598"/>
              <a:gd name="connsiteX45-11993" fmla="*/ 924591 w 2549843"/>
              <a:gd name="connsiteY45-11994" fmla="*/ 1113616 h 4981598"/>
              <a:gd name="connsiteX46-11995" fmla="*/ 841464 w 2549843"/>
              <a:gd name="connsiteY46-11996" fmla="*/ 933507 h 4981598"/>
              <a:gd name="connsiteX47-11997" fmla="*/ 661355 w 2549843"/>
              <a:gd name="connsiteY47-11998" fmla="*/ 600998 h 4981598"/>
              <a:gd name="connsiteX48-11999" fmla="*/ 716773 w 2549843"/>
              <a:gd name="connsiteY48-12000" fmla="*/ 545580 h 4981598"/>
              <a:gd name="connsiteX49-12001" fmla="*/ 896882 w 2549843"/>
              <a:gd name="connsiteY49-12002" fmla="*/ 407035 h 4981598"/>
              <a:gd name="connsiteX50-12003" fmla="*/ 1160119 w 2549843"/>
              <a:gd name="connsiteY50-12004" fmla="*/ 116090 h 4981598"/>
              <a:gd name="connsiteX51-12005" fmla="*/ 827609 w 2549843"/>
              <a:gd name="connsiteY51-12006" fmla="*/ 5252 h 4981598"/>
              <a:gd name="connsiteX52-12007" fmla="*/ 301137 w 2549843"/>
              <a:gd name="connsiteY52-12008" fmla="*/ 268490 h 4981598"/>
              <a:gd name="connsiteX53-12009" fmla="*/ 204152 w 2549843"/>
              <a:gd name="connsiteY53-12010" fmla="*/ 947362 h 4981598"/>
              <a:gd name="connsiteX54-12011" fmla="*/ 93316 w 2549843"/>
              <a:gd name="connsiteY54-12012" fmla="*/ 1501544 h 4981598"/>
              <a:gd name="connsiteX55-12013" fmla="*/ 328843 w 2549843"/>
              <a:gd name="connsiteY55-12014" fmla="*/ 1750926 h 4981598"/>
              <a:gd name="connsiteX56-12015" fmla="*/ 384261 w 2549843"/>
              <a:gd name="connsiteY56-12016" fmla="*/ 1529253 h 4981598"/>
              <a:gd name="connsiteX57-12017" fmla="*/ 536661 w 2549843"/>
              <a:gd name="connsiteY57-12018" fmla="*/ 1210598 h 4981598"/>
              <a:gd name="connsiteX58-12019" fmla="*/ 592079 w 2549843"/>
              <a:gd name="connsiteY58-12020" fmla="*/ 850380 h 4981598"/>
              <a:gd name="connsiteX59-12021" fmla="*/ 578225 w 2549843"/>
              <a:gd name="connsiteY59-12022" fmla="*/ 1030489 h 4981598"/>
              <a:gd name="connsiteX60-12023" fmla="*/ 675207 w 2549843"/>
              <a:gd name="connsiteY60-12024" fmla="*/ 1252162 h 4981598"/>
              <a:gd name="connsiteX61-12025" fmla="*/ 716770 w 2549843"/>
              <a:gd name="connsiteY61-12026" fmla="*/ 1210598 h 4981598"/>
              <a:gd name="connsiteX62-12027" fmla="*/ 938443 w 2549843"/>
              <a:gd name="connsiteY62-12028" fmla="*/ 1390707 h 4981598"/>
              <a:gd name="connsiteX63-12029" fmla="*/ 564370 w 2549843"/>
              <a:gd name="connsiteY63-12030" fmla="*/ 1113616 h 4981598"/>
              <a:gd name="connsiteX64-12031" fmla="*/ 398116 w 2549843"/>
              <a:gd name="connsiteY64-12032" fmla="*/ 1570817 h 4981598"/>
              <a:gd name="connsiteX65-12033" fmla="*/ 314988 w 2549843"/>
              <a:gd name="connsiteY65-12034" fmla="*/ 2083435 h 4981598"/>
              <a:gd name="connsiteX66-12035" fmla="*/ 259570 w 2549843"/>
              <a:gd name="connsiteY66-12036" fmla="*/ 2443653 h 4981598"/>
              <a:gd name="connsiteX67-12037" fmla="*/ 273427 w 2549843"/>
              <a:gd name="connsiteY67-12038" fmla="*/ 2526781 h 4981598"/>
              <a:gd name="connsiteX68-12039" fmla="*/ 121025 w 2549843"/>
              <a:gd name="connsiteY68-12040" fmla="*/ 2997835 h 4981598"/>
              <a:gd name="connsiteX69-12041" fmla="*/ 107170 w 2549843"/>
              <a:gd name="connsiteY69-12042" fmla="*/ 3759834 h 4981598"/>
              <a:gd name="connsiteX70-12043" fmla="*/ 65607 w 2549843"/>
              <a:gd name="connsiteY70-12044" fmla="*/ 3939944 h 4981598"/>
              <a:gd name="connsiteX71-12045" fmla="*/ 24043 w 2549843"/>
              <a:gd name="connsiteY71-12046" fmla="*/ 4106197 h 4981598"/>
              <a:gd name="connsiteX72-12047" fmla="*/ 495098 w 2549843"/>
              <a:gd name="connsiteY72-12048" fmla="*/ 4244743 h 4981598"/>
              <a:gd name="connsiteX73-12049" fmla="*/ 966153 w 2549843"/>
              <a:gd name="connsiteY73-12050" fmla="*/ 4258597 h 4981598"/>
              <a:gd name="connsiteX74-12051" fmla="*/ 1229387 w 2549843"/>
              <a:gd name="connsiteY74-12052" fmla="*/ 4230890 h 4981598"/>
              <a:gd name="connsiteX75-12053" fmla="*/ 550517 w 2549843"/>
              <a:gd name="connsiteY75-12054" fmla="*/ 4272452 h 4981598"/>
              <a:gd name="connsiteX76-12055" fmla="*/ 481243 w 2549843"/>
              <a:gd name="connsiteY76-12056" fmla="*/ 4452562 h 4981598"/>
              <a:gd name="connsiteX77-12057" fmla="*/ 467388 w 2549843"/>
              <a:gd name="connsiteY77-12058" fmla="*/ 4757362 h 4981598"/>
              <a:gd name="connsiteX78-12059" fmla="*/ 481243 w 2549843"/>
              <a:gd name="connsiteY78-12060" fmla="*/ 4895906 h 4981598"/>
              <a:gd name="connsiteX79-12061" fmla="*/ 592079 w 2549843"/>
              <a:gd name="connsiteY79-12062" fmla="*/ 4951326 h 4981598"/>
              <a:gd name="connsiteX80-12063" fmla="*/ 522806 w 2549843"/>
              <a:gd name="connsiteY80-12064" fmla="*/ 4951326 h 4981598"/>
              <a:gd name="connsiteX81-12065" fmla="*/ 786043 w 2549843"/>
              <a:gd name="connsiteY81-12066" fmla="*/ 4951325 h 4981598"/>
              <a:gd name="connsiteX82-12067" fmla="*/ 841461 w 2549843"/>
              <a:gd name="connsiteY82-12068" fmla="*/ 4854344 h 4981598"/>
              <a:gd name="connsiteX83-12069" fmla="*/ 924588 w 2549843"/>
              <a:gd name="connsiteY83-12070" fmla="*/ 4341726 h 4981598"/>
              <a:gd name="connsiteX84-12071" fmla="*/ 993861 w 2549843"/>
              <a:gd name="connsiteY84-12072" fmla="*/ 4341726 h 4981598"/>
              <a:gd name="connsiteX85-12073" fmla="*/ 952299 w 2549843"/>
              <a:gd name="connsiteY85-12074" fmla="*/ 4383288 h 4981598"/>
              <a:gd name="connsiteX86-12075" fmla="*/ 813753 w 2549843"/>
              <a:gd name="connsiteY86-12076" fmla="*/ 4868197 h 4981598"/>
              <a:gd name="connsiteX87-12077" fmla="*/ 910735 w 2549843"/>
              <a:gd name="connsiteY87-12078" fmla="*/ 4937470 h 4981598"/>
              <a:gd name="connsiteX88-12079" fmla="*/ 1090844 w 2549843"/>
              <a:gd name="connsiteY88-12080" fmla="*/ 4937469 h 4981598"/>
              <a:gd name="connsiteX89-12081" fmla="*/ 1201680 w 2549843"/>
              <a:gd name="connsiteY89-12082" fmla="*/ 4258597 h 4981598"/>
              <a:gd name="connsiteX90-12083" fmla="*/ 1451062 w 2549843"/>
              <a:gd name="connsiteY90-12084" fmla="*/ 4189325 h 4981598"/>
              <a:gd name="connsiteX91-12085" fmla="*/ 1257099 w 2549843"/>
              <a:gd name="connsiteY91-12086" fmla="*/ 4050779 h 4981598"/>
              <a:gd name="connsiteX92" fmla="*/ 1173972 w 2549843"/>
              <a:gd name="connsiteY92" fmla="*/ 2817725 h 4981598"/>
              <a:gd name="connsiteX0-12087" fmla="*/ 2129937 w 2549843"/>
              <a:gd name="connsiteY0-12088" fmla="*/ 1653944 h 4981598"/>
              <a:gd name="connsiteX1-12089" fmla="*/ 1977537 w 2549843"/>
              <a:gd name="connsiteY1-12090" fmla="*/ 1695508 h 4981598"/>
              <a:gd name="connsiteX2-12091" fmla="*/ 1894409 w 2549843"/>
              <a:gd name="connsiteY2-12092" fmla="*/ 1723217 h 4981598"/>
              <a:gd name="connsiteX3-12093" fmla="*/ 1534191 w 2549843"/>
              <a:gd name="connsiteY3-12094" fmla="*/ 1709362 h 4981598"/>
              <a:gd name="connsiteX4-12095" fmla="*/ 1354082 w 2549843"/>
              <a:gd name="connsiteY4-12096" fmla="*/ 1681653 h 4981598"/>
              <a:gd name="connsiteX5-12097" fmla="*/ 1312518 w 2549843"/>
              <a:gd name="connsiteY5-12098" fmla="*/ 1653944 h 4981598"/>
              <a:gd name="connsiteX6-12099" fmla="*/ 938446 w 2549843"/>
              <a:gd name="connsiteY6-12100" fmla="*/ 1099762 h 4981598"/>
              <a:gd name="connsiteX7-12101" fmla="*/ 1270955 w 2549843"/>
              <a:gd name="connsiteY7-12102" fmla="*/ 891944 h 4981598"/>
              <a:gd name="connsiteX8-12103" fmla="*/ 1132409 w 2549843"/>
              <a:gd name="connsiteY8-12104" fmla="*/ 794962 h 4981598"/>
              <a:gd name="connsiteX9-12105" fmla="*/ 1270955 w 2549843"/>
              <a:gd name="connsiteY9-12106" fmla="*/ 725690 h 4981598"/>
              <a:gd name="connsiteX10-12107" fmla="*/ 1312517 w 2549843"/>
              <a:gd name="connsiteY10-12108" fmla="*/ 573289 h 4981598"/>
              <a:gd name="connsiteX11-12109" fmla="*/ 1160118 w 2549843"/>
              <a:gd name="connsiteY11-12110" fmla="*/ 157653 h 4981598"/>
              <a:gd name="connsiteX12-12111" fmla="*/ 827609 w 2549843"/>
              <a:gd name="connsiteY12-12112" fmla="*/ 490162 h 4981598"/>
              <a:gd name="connsiteX13-12113" fmla="*/ 661355 w 2549843"/>
              <a:gd name="connsiteY13-12114" fmla="*/ 573289 h 4981598"/>
              <a:gd name="connsiteX14-12115" fmla="*/ 799900 w 2549843"/>
              <a:gd name="connsiteY14-12116" fmla="*/ 850380 h 4981598"/>
              <a:gd name="connsiteX15-12117" fmla="*/ 924591 w 2549843"/>
              <a:gd name="connsiteY15-12118" fmla="*/ 1210598 h 4981598"/>
              <a:gd name="connsiteX16-12119" fmla="*/ 1007718 w 2549843"/>
              <a:gd name="connsiteY16-12120" fmla="*/ 1529252 h 4981598"/>
              <a:gd name="connsiteX17-12121" fmla="*/ 1464917 w 2549843"/>
              <a:gd name="connsiteY17-12122" fmla="*/ 1834052 h 4981598"/>
              <a:gd name="connsiteX18-12123" fmla="*/ 1589608 w 2549843"/>
              <a:gd name="connsiteY18-12124" fmla="*/ 1792489 h 4981598"/>
              <a:gd name="connsiteX19-12125" fmla="*/ 2129936 w 2549843"/>
              <a:gd name="connsiteY19-12126" fmla="*/ 1764780 h 4981598"/>
              <a:gd name="connsiteX20-12127" fmla="*/ 2157645 w 2549843"/>
              <a:gd name="connsiteY20-12128" fmla="*/ 2028016 h 4981598"/>
              <a:gd name="connsiteX21-12129" fmla="*/ 1672734 w 2549843"/>
              <a:gd name="connsiteY21-12130" fmla="*/ 2166562 h 4981598"/>
              <a:gd name="connsiteX22-12131" fmla="*/ 1381788 w 2549843"/>
              <a:gd name="connsiteY22-12132" fmla="*/ 2124998 h 4981598"/>
              <a:gd name="connsiteX23-12133" fmla="*/ 1326370 w 2549843"/>
              <a:gd name="connsiteY23-12134" fmla="*/ 2152707 h 4981598"/>
              <a:gd name="connsiteX24-12135" fmla="*/ 1173970 w 2549843"/>
              <a:gd name="connsiteY24-12136" fmla="*/ 2360526 h 4981598"/>
              <a:gd name="connsiteX25-12137" fmla="*/ 1146261 w 2549843"/>
              <a:gd name="connsiteY25-12138" fmla="*/ 2651471 h 4981598"/>
              <a:gd name="connsiteX26-12139" fmla="*/ 1118552 w 2549843"/>
              <a:gd name="connsiteY26-12140" fmla="*/ 2762307 h 4981598"/>
              <a:gd name="connsiteX27-12141" fmla="*/ 508952 w 2549843"/>
              <a:gd name="connsiteY27-12142" fmla="*/ 2665326 h 4981598"/>
              <a:gd name="connsiteX28-12143" fmla="*/ 287279 w 2549843"/>
              <a:gd name="connsiteY28-12144" fmla="*/ 2540635 h 4981598"/>
              <a:gd name="connsiteX29-12145" fmla="*/ 398116 w 2549843"/>
              <a:gd name="connsiteY29-12146" fmla="*/ 2637617 h 4981598"/>
              <a:gd name="connsiteX30-12147" fmla="*/ 1132407 w 2549843"/>
              <a:gd name="connsiteY30-12148" fmla="*/ 2720744 h 4981598"/>
              <a:gd name="connsiteX31-12149" fmla="*/ 1173970 w 2549843"/>
              <a:gd name="connsiteY31-12150" fmla="*/ 2415944 h 4981598"/>
              <a:gd name="connsiteX32-12151" fmla="*/ 1243243 w 2549843"/>
              <a:gd name="connsiteY32-12152" fmla="*/ 2208126 h 4981598"/>
              <a:gd name="connsiteX33-12153" fmla="*/ 1243243 w 2549843"/>
              <a:gd name="connsiteY33-12154" fmla="*/ 2194271 h 4981598"/>
              <a:gd name="connsiteX34-12155" fmla="*/ 564372 w 2549843"/>
              <a:gd name="connsiteY34-12156" fmla="*/ 1820198 h 4981598"/>
              <a:gd name="connsiteX35-12157" fmla="*/ 841461 w 2549843"/>
              <a:gd name="connsiteY35-12158" fmla="*/ 1986453 h 4981598"/>
              <a:gd name="connsiteX36-12159" fmla="*/ 952298 w 2549843"/>
              <a:gd name="connsiteY36-12160" fmla="*/ 2055726 h 4981598"/>
              <a:gd name="connsiteX37-12161" fmla="*/ 1257098 w 2549843"/>
              <a:gd name="connsiteY37-12162" fmla="*/ 2152707 h 4981598"/>
              <a:gd name="connsiteX38-12163" fmla="*/ 1838988 w 2549843"/>
              <a:gd name="connsiteY38-12164" fmla="*/ 2124998 h 4981598"/>
              <a:gd name="connsiteX39-12165" fmla="*/ 2268481 w 2549843"/>
              <a:gd name="connsiteY39-12166" fmla="*/ 1972598 h 4981598"/>
              <a:gd name="connsiteX40-12167" fmla="*/ 2545574 w 2549843"/>
              <a:gd name="connsiteY40-12168" fmla="*/ 1737071 h 4981598"/>
              <a:gd name="connsiteX41-12169" fmla="*/ 2379317 w 2549843"/>
              <a:gd name="connsiteY41-12170" fmla="*/ 1543107 h 4981598"/>
              <a:gd name="connsiteX42-12171" fmla="*/ 2060663 w 2549843"/>
              <a:gd name="connsiteY42-12172" fmla="*/ 1764779 h 4981598"/>
              <a:gd name="connsiteX43-12173" fmla="*/ 1284809 w 2549843"/>
              <a:gd name="connsiteY43-12174" fmla="*/ 1764780 h 4981598"/>
              <a:gd name="connsiteX44-12175" fmla="*/ 966155 w 2549843"/>
              <a:gd name="connsiteY44-12176" fmla="*/ 1515398 h 4981598"/>
              <a:gd name="connsiteX45-12177" fmla="*/ 924591 w 2549843"/>
              <a:gd name="connsiteY45-12178" fmla="*/ 1113616 h 4981598"/>
              <a:gd name="connsiteX46-12179" fmla="*/ 841464 w 2549843"/>
              <a:gd name="connsiteY46-12180" fmla="*/ 933507 h 4981598"/>
              <a:gd name="connsiteX47-12181" fmla="*/ 661355 w 2549843"/>
              <a:gd name="connsiteY47-12182" fmla="*/ 600998 h 4981598"/>
              <a:gd name="connsiteX48-12183" fmla="*/ 716773 w 2549843"/>
              <a:gd name="connsiteY48-12184" fmla="*/ 545580 h 4981598"/>
              <a:gd name="connsiteX49-12185" fmla="*/ 896882 w 2549843"/>
              <a:gd name="connsiteY49-12186" fmla="*/ 407035 h 4981598"/>
              <a:gd name="connsiteX50-12187" fmla="*/ 1160119 w 2549843"/>
              <a:gd name="connsiteY50-12188" fmla="*/ 116090 h 4981598"/>
              <a:gd name="connsiteX51-12189" fmla="*/ 827609 w 2549843"/>
              <a:gd name="connsiteY51-12190" fmla="*/ 5252 h 4981598"/>
              <a:gd name="connsiteX52-12191" fmla="*/ 301137 w 2549843"/>
              <a:gd name="connsiteY52-12192" fmla="*/ 268490 h 4981598"/>
              <a:gd name="connsiteX53-12193" fmla="*/ 204152 w 2549843"/>
              <a:gd name="connsiteY53-12194" fmla="*/ 947362 h 4981598"/>
              <a:gd name="connsiteX54-12195" fmla="*/ 93316 w 2549843"/>
              <a:gd name="connsiteY54-12196" fmla="*/ 1501544 h 4981598"/>
              <a:gd name="connsiteX55-12197" fmla="*/ 328843 w 2549843"/>
              <a:gd name="connsiteY55-12198" fmla="*/ 1750926 h 4981598"/>
              <a:gd name="connsiteX56-12199" fmla="*/ 384261 w 2549843"/>
              <a:gd name="connsiteY56-12200" fmla="*/ 1529253 h 4981598"/>
              <a:gd name="connsiteX57-12201" fmla="*/ 536661 w 2549843"/>
              <a:gd name="connsiteY57-12202" fmla="*/ 1210598 h 4981598"/>
              <a:gd name="connsiteX58-12203" fmla="*/ 592079 w 2549843"/>
              <a:gd name="connsiteY58-12204" fmla="*/ 850380 h 4981598"/>
              <a:gd name="connsiteX59-12205" fmla="*/ 578225 w 2549843"/>
              <a:gd name="connsiteY59-12206" fmla="*/ 1030489 h 4981598"/>
              <a:gd name="connsiteX60-12207" fmla="*/ 675207 w 2549843"/>
              <a:gd name="connsiteY60-12208" fmla="*/ 1252162 h 4981598"/>
              <a:gd name="connsiteX61-12209" fmla="*/ 716770 w 2549843"/>
              <a:gd name="connsiteY61-12210" fmla="*/ 1210598 h 4981598"/>
              <a:gd name="connsiteX62-12211" fmla="*/ 938443 w 2549843"/>
              <a:gd name="connsiteY62-12212" fmla="*/ 1390707 h 4981598"/>
              <a:gd name="connsiteX63-12213" fmla="*/ 564370 w 2549843"/>
              <a:gd name="connsiteY63-12214" fmla="*/ 1113616 h 4981598"/>
              <a:gd name="connsiteX64-12215" fmla="*/ 398116 w 2549843"/>
              <a:gd name="connsiteY64-12216" fmla="*/ 1570817 h 4981598"/>
              <a:gd name="connsiteX65-12217" fmla="*/ 314988 w 2549843"/>
              <a:gd name="connsiteY65-12218" fmla="*/ 2083435 h 4981598"/>
              <a:gd name="connsiteX66-12219" fmla="*/ 259570 w 2549843"/>
              <a:gd name="connsiteY66-12220" fmla="*/ 2443653 h 4981598"/>
              <a:gd name="connsiteX67-12221" fmla="*/ 273427 w 2549843"/>
              <a:gd name="connsiteY67-12222" fmla="*/ 2526781 h 4981598"/>
              <a:gd name="connsiteX68-12223" fmla="*/ 121025 w 2549843"/>
              <a:gd name="connsiteY68-12224" fmla="*/ 2997835 h 4981598"/>
              <a:gd name="connsiteX69-12225" fmla="*/ 107170 w 2549843"/>
              <a:gd name="connsiteY69-12226" fmla="*/ 3759834 h 4981598"/>
              <a:gd name="connsiteX70-12227" fmla="*/ 65607 w 2549843"/>
              <a:gd name="connsiteY70-12228" fmla="*/ 3939944 h 4981598"/>
              <a:gd name="connsiteX71-12229" fmla="*/ 24043 w 2549843"/>
              <a:gd name="connsiteY71-12230" fmla="*/ 4106197 h 4981598"/>
              <a:gd name="connsiteX72-12231" fmla="*/ 495098 w 2549843"/>
              <a:gd name="connsiteY72-12232" fmla="*/ 4244743 h 4981598"/>
              <a:gd name="connsiteX73-12233" fmla="*/ 966153 w 2549843"/>
              <a:gd name="connsiteY73-12234" fmla="*/ 4258597 h 4981598"/>
              <a:gd name="connsiteX74-12235" fmla="*/ 1229387 w 2549843"/>
              <a:gd name="connsiteY74-12236" fmla="*/ 4230890 h 4981598"/>
              <a:gd name="connsiteX75-12237" fmla="*/ 550517 w 2549843"/>
              <a:gd name="connsiteY75-12238" fmla="*/ 4272452 h 4981598"/>
              <a:gd name="connsiteX76-12239" fmla="*/ 481243 w 2549843"/>
              <a:gd name="connsiteY76-12240" fmla="*/ 4452562 h 4981598"/>
              <a:gd name="connsiteX77-12241" fmla="*/ 467388 w 2549843"/>
              <a:gd name="connsiteY77-12242" fmla="*/ 4757362 h 4981598"/>
              <a:gd name="connsiteX78-12243" fmla="*/ 481243 w 2549843"/>
              <a:gd name="connsiteY78-12244" fmla="*/ 4895906 h 4981598"/>
              <a:gd name="connsiteX79-12245" fmla="*/ 592079 w 2549843"/>
              <a:gd name="connsiteY79-12246" fmla="*/ 4951326 h 4981598"/>
              <a:gd name="connsiteX80-12247" fmla="*/ 522806 w 2549843"/>
              <a:gd name="connsiteY80-12248" fmla="*/ 4951326 h 4981598"/>
              <a:gd name="connsiteX81-12249" fmla="*/ 786043 w 2549843"/>
              <a:gd name="connsiteY81-12250" fmla="*/ 4951325 h 4981598"/>
              <a:gd name="connsiteX82-12251" fmla="*/ 841461 w 2549843"/>
              <a:gd name="connsiteY82-12252" fmla="*/ 4854344 h 4981598"/>
              <a:gd name="connsiteX83-12253" fmla="*/ 924588 w 2549843"/>
              <a:gd name="connsiteY83-12254" fmla="*/ 4341726 h 4981598"/>
              <a:gd name="connsiteX84-12255" fmla="*/ 993861 w 2549843"/>
              <a:gd name="connsiteY84-12256" fmla="*/ 4341726 h 4981598"/>
              <a:gd name="connsiteX85-12257" fmla="*/ 952299 w 2549843"/>
              <a:gd name="connsiteY85-12258" fmla="*/ 4383288 h 4981598"/>
              <a:gd name="connsiteX86-12259" fmla="*/ 813753 w 2549843"/>
              <a:gd name="connsiteY86-12260" fmla="*/ 4868197 h 4981598"/>
              <a:gd name="connsiteX87-12261" fmla="*/ 910735 w 2549843"/>
              <a:gd name="connsiteY87-12262" fmla="*/ 4937470 h 4981598"/>
              <a:gd name="connsiteX88-12263" fmla="*/ 1090844 w 2549843"/>
              <a:gd name="connsiteY88-12264" fmla="*/ 4937469 h 4981598"/>
              <a:gd name="connsiteX89-12265" fmla="*/ 1201680 w 2549843"/>
              <a:gd name="connsiteY89-12266" fmla="*/ 4258597 h 4981598"/>
              <a:gd name="connsiteX90-12267" fmla="*/ 1243243 w 2549843"/>
              <a:gd name="connsiteY90-12268" fmla="*/ 4203179 h 4981598"/>
              <a:gd name="connsiteX91-12269" fmla="*/ 1257099 w 2549843"/>
              <a:gd name="connsiteY91-12270" fmla="*/ 4050779 h 4981598"/>
              <a:gd name="connsiteX92-12271" fmla="*/ 1173972 w 2549843"/>
              <a:gd name="connsiteY92-12272" fmla="*/ 2817725 h 4981598"/>
              <a:gd name="connsiteX0-12273" fmla="*/ 2129937 w 2549843"/>
              <a:gd name="connsiteY0-12274" fmla="*/ 1653944 h 4981598"/>
              <a:gd name="connsiteX1-12275" fmla="*/ 1977537 w 2549843"/>
              <a:gd name="connsiteY1-12276" fmla="*/ 1695508 h 4981598"/>
              <a:gd name="connsiteX2-12277" fmla="*/ 1894409 w 2549843"/>
              <a:gd name="connsiteY2-12278" fmla="*/ 1723217 h 4981598"/>
              <a:gd name="connsiteX3-12279" fmla="*/ 1534191 w 2549843"/>
              <a:gd name="connsiteY3-12280" fmla="*/ 1709362 h 4981598"/>
              <a:gd name="connsiteX4-12281" fmla="*/ 1354082 w 2549843"/>
              <a:gd name="connsiteY4-12282" fmla="*/ 1681653 h 4981598"/>
              <a:gd name="connsiteX5-12283" fmla="*/ 1312518 w 2549843"/>
              <a:gd name="connsiteY5-12284" fmla="*/ 1653944 h 4981598"/>
              <a:gd name="connsiteX6-12285" fmla="*/ 938446 w 2549843"/>
              <a:gd name="connsiteY6-12286" fmla="*/ 1099762 h 4981598"/>
              <a:gd name="connsiteX7-12287" fmla="*/ 1270955 w 2549843"/>
              <a:gd name="connsiteY7-12288" fmla="*/ 891944 h 4981598"/>
              <a:gd name="connsiteX8-12289" fmla="*/ 1132409 w 2549843"/>
              <a:gd name="connsiteY8-12290" fmla="*/ 794962 h 4981598"/>
              <a:gd name="connsiteX9-12291" fmla="*/ 1270955 w 2549843"/>
              <a:gd name="connsiteY9-12292" fmla="*/ 725690 h 4981598"/>
              <a:gd name="connsiteX10-12293" fmla="*/ 1312517 w 2549843"/>
              <a:gd name="connsiteY10-12294" fmla="*/ 573289 h 4981598"/>
              <a:gd name="connsiteX11-12295" fmla="*/ 1160118 w 2549843"/>
              <a:gd name="connsiteY11-12296" fmla="*/ 157653 h 4981598"/>
              <a:gd name="connsiteX12-12297" fmla="*/ 827609 w 2549843"/>
              <a:gd name="connsiteY12-12298" fmla="*/ 490162 h 4981598"/>
              <a:gd name="connsiteX13-12299" fmla="*/ 661355 w 2549843"/>
              <a:gd name="connsiteY13-12300" fmla="*/ 573289 h 4981598"/>
              <a:gd name="connsiteX14-12301" fmla="*/ 799900 w 2549843"/>
              <a:gd name="connsiteY14-12302" fmla="*/ 850380 h 4981598"/>
              <a:gd name="connsiteX15-12303" fmla="*/ 924591 w 2549843"/>
              <a:gd name="connsiteY15-12304" fmla="*/ 1210598 h 4981598"/>
              <a:gd name="connsiteX16-12305" fmla="*/ 1007718 w 2549843"/>
              <a:gd name="connsiteY16-12306" fmla="*/ 1529252 h 4981598"/>
              <a:gd name="connsiteX17-12307" fmla="*/ 1464917 w 2549843"/>
              <a:gd name="connsiteY17-12308" fmla="*/ 1834052 h 4981598"/>
              <a:gd name="connsiteX18-12309" fmla="*/ 1589608 w 2549843"/>
              <a:gd name="connsiteY18-12310" fmla="*/ 1792489 h 4981598"/>
              <a:gd name="connsiteX19-12311" fmla="*/ 2129936 w 2549843"/>
              <a:gd name="connsiteY19-12312" fmla="*/ 1764780 h 4981598"/>
              <a:gd name="connsiteX20-12313" fmla="*/ 2157645 w 2549843"/>
              <a:gd name="connsiteY20-12314" fmla="*/ 2028016 h 4981598"/>
              <a:gd name="connsiteX21-12315" fmla="*/ 1672734 w 2549843"/>
              <a:gd name="connsiteY21-12316" fmla="*/ 2166562 h 4981598"/>
              <a:gd name="connsiteX22-12317" fmla="*/ 1381788 w 2549843"/>
              <a:gd name="connsiteY22-12318" fmla="*/ 2124998 h 4981598"/>
              <a:gd name="connsiteX23-12319" fmla="*/ 1326370 w 2549843"/>
              <a:gd name="connsiteY23-12320" fmla="*/ 2152707 h 4981598"/>
              <a:gd name="connsiteX24-12321" fmla="*/ 1173970 w 2549843"/>
              <a:gd name="connsiteY24-12322" fmla="*/ 2360526 h 4981598"/>
              <a:gd name="connsiteX25-12323" fmla="*/ 1146261 w 2549843"/>
              <a:gd name="connsiteY25-12324" fmla="*/ 2651471 h 4981598"/>
              <a:gd name="connsiteX26-12325" fmla="*/ 1118552 w 2549843"/>
              <a:gd name="connsiteY26-12326" fmla="*/ 2762307 h 4981598"/>
              <a:gd name="connsiteX27-12327" fmla="*/ 508952 w 2549843"/>
              <a:gd name="connsiteY27-12328" fmla="*/ 2665326 h 4981598"/>
              <a:gd name="connsiteX28-12329" fmla="*/ 287279 w 2549843"/>
              <a:gd name="connsiteY28-12330" fmla="*/ 2540635 h 4981598"/>
              <a:gd name="connsiteX29-12331" fmla="*/ 398116 w 2549843"/>
              <a:gd name="connsiteY29-12332" fmla="*/ 2637617 h 4981598"/>
              <a:gd name="connsiteX30-12333" fmla="*/ 1132407 w 2549843"/>
              <a:gd name="connsiteY30-12334" fmla="*/ 2720744 h 4981598"/>
              <a:gd name="connsiteX31-12335" fmla="*/ 1173970 w 2549843"/>
              <a:gd name="connsiteY31-12336" fmla="*/ 2415944 h 4981598"/>
              <a:gd name="connsiteX32-12337" fmla="*/ 1243243 w 2549843"/>
              <a:gd name="connsiteY32-12338" fmla="*/ 2208126 h 4981598"/>
              <a:gd name="connsiteX33-12339" fmla="*/ 1243243 w 2549843"/>
              <a:gd name="connsiteY33-12340" fmla="*/ 2194271 h 4981598"/>
              <a:gd name="connsiteX34-12341" fmla="*/ 564372 w 2549843"/>
              <a:gd name="connsiteY34-12342" fmla="*/ 1820198 h 4981598"/>
              <a:gd name="connsiteX35-12343" fmla="*/ 841461 w 2549843"/>
              <a:gd name="connsiteY35-12344" fmla="*/ 1986453 h 4981598"/>
              <a:gd name="connsiteX36-12345" fmla="*/ 952298 w 2549843"/>
              <a:gd name="connsiteY36-12346" fmla="*/ 2055726 h 4981598"/>
              <a:gd name="connsiteX37-12347" fmla="*/ 1257098 w 2549843"/>
              <a:gd name="connsiteY37-12348" fmla="*/ 2152707 h 4981598"/>
              <a:gd name="connsiteX38-12349" fmla="*/ 1838988 w 2549843"/>
              <a:gd name="connsiteY38-12350" fmla="*/ 2124998 h 4981598"/>
              <a:gd name="connsiteX39-12351" fmla="*/ 2268481 w 2549843"/>
              <a:gd name="connsiteY39-12352" fmla="*/ 1972598 h 4981598"/>
              <a:gd name="connsiteX40-12353" fmla="*/ 2545574 w 2549843"/>
              <a:gd name="connsiteY40-12354" fmla="*/ 1737071 h 4981598"/>
              <a:gd name="connsiteX41-12355" fmla="*/ 2379317 w 2549843"/>
              <a:gd name="connsiteY41-12356" fmla="*/ 1543107 h 4981598"/>
              <a:gd name="connsiteX42-12357" fmla="*/ 2060663 w 2549843"/>
              <a:gd name="connsiteY42-12358" fmla="*/ 1764779 h 4981598"/>
              <a:gd name="connsiteX43-12359" fmla="*/ 1284809 w 2549843"/>
              <a:gd name="connsiteY43-12360" fmla="*/ 1764780 h 4981598"/>
              <a:gd name="connsiteX44-12361" fmla="*/ 966155 w 2549843"/>
              <a:gd name="connsiteY44-12362" fmla="*/ 1515398 h 4981598"/>
              <a:gd name="connsiteX45-12363" fmla="*/ 924591 w 2549843"/>
              <a:gd name="connsiteY45-12364" fmla="*/ 1113616 h 4981598"/>
              <a:gd name="connsiteX46-12365" fmla="*/ 841464 w 2549843"/>
              <a:gd name="connsiteY46-12366" fmla="*/ 933507 h 4981598"/>
              <a:gd name="connsiteX47-12367" fmla="*/ 661355 w 2549843"/>
              <a:gd name="connsiteY47-12368" fmla="*/ 600998 h 4981598"/>
              <a:gd name="connsiteX48-12369" fmla="*/ 716773 w 2549843"/>
              <a:gd name="connsiteY48-12370" fmla="*/ 545580 h 4981598"/>
              <a:gd name="connsiteX49-12371" fmla="*/ 896882 w 2549843"/>
              <a:gd name="connsiteY49-12372" fmla="*/ 407035 h 4981598"/>
              <a:gd name="connsiteX50-12373" fmla="*/ 1160119 w 2549843"/>
              <a:gd name="connsiteY50-12374" fmla="*/ 116090 h 4981598"/>
              <a:gd name="connsiteX51-12375" fmla="*/ 827609 w 2549843"/>
              <a:gd name="connsiteY51-12376" fmla="*/ 5252 h 4981598"/>
              <a:gd name="connsiteX52-12377" fmla="*/ 301137 w 2549843"/>
              <a:gd name="connsiteY52-12378" fmla="*/ 268490 h 4981598"/>
              <a:gd name="connsiteX53-12379" fmla="*/ 204152 w 2549843"/>
              <a:gd name="connsiteY53-12380" fmla="*/ 947362 h 4981598"/>
              <a:gd name="connsiteX54-12381" fmla="*/ 93316 w 2549843"/>
              <a:gd name="connsiteY54-12382" fmla="*/ 1501544 h 4981598"/>
              <a:gd name="connsiteX55-12383" fmla="*/ 328843 w 2549843"/>
              <a:gd name="connsiteY55-12384" fmla="*/ 1750926 h 4981598"/>
              <a:gd name="connsiteX56-12385" fmla="*/ 384261 w 2549843"/>
              <a:gd name="connsiteY56-12386" fmla="*/ 1529253 h 4981598"/>
              <a:gd name="connsiteX57-12387" fmla="*/ 536661 w 2549843"/>
              <a:gd name="connsiteY57-12388" fmla="*/ 1210598 h 4981598"/>
              <a:gd name="connsiteX58-12389" fmla="*/ 592079 w 2549843"/>
              <a:gd name="connsiteY58-12390" fmla="*/ 850380 h 4981598"/>
              <a:gd name="connsiteX59-12391" fmla="*/ 578225 w 2549843"/>
              <a:gd name="connsiteY59-12392" fmla="*/ 1030489 h 4981598"/>
              <a:gd name="connsiteX60-12393" fmla="*/ 675207 w 2549843"/>
              <a:gd name="connsiteY60-12394" fmla="*/ 1252162 h 4981598"/>
              <a:gd name="connsiteX61-12395" fmla="*/ 716770 w 2549843"/>
              <a:gd name="connsiteY61-12396" fmla="*/ 1210598 h 4981598"/>
              <a:gd name="connsiteX62-12397" fmla="*/ 938443 w 2549843"/>
              <a:gd name="connsiteY62-12398" fmla="*/ 1390707 h 4981598"/>
              <a:gd name="connsiteX63-12399" fmla="*/ 564370 w 2549843"/>
              <a:gd name="connsiteY63-12400" fmla="*/ 1113616 h 4981598"/>
              <a:gd name="connsiteX64-12401" fmla="*/ 398116 w 2549843"/>
              <a:gd name="connsiteY64-12402" fmla="*/ 1570817 h 4981598"/>
              <a:gd name="connsiteX65-12403" fmla="*/ 314988 w 2549843"/>
              <a:gd name="connsiteY65-12404" fmla="*/ 2083435 h 4981598"/>
              <a:gd name="connsiteX66-12405" fmla="*/ 259570 w 2549843"/>
              <a:gd name="connsiteY66-12406" fmla="*/ 2443653 h 4981598"/>
              <a:gd name="connsiteX67-12407" fmla="*/ 273427 w 2549843"/>
              <a:gd name="connsiteY67-12408" fmla="*/ 2526781 h 4981598"/>
              <a:gd name="connsiteX68-12409" fmla="*/ 121025 w 2549843"/>
              <a:gd name="connsiteY68-12410" fmla="*/ 2997835 h 4981598"/>
              <a:gd name="connsiteX69-12411" fmla="*/ 107170 w 2549843"/>
              <a:gd name="connsiteY69-12412" fmla="*/ 3759834 h 4981598"/>
              <a:gd name="connsiteX70-12413" fmla="*/ 65607 w 2549843"/>
              <a:gd name="connsiteY70-12414" fmla="*/ 3939944 h 4981598"/>
              <a:gd name="connsiteX71-12415" fmla="*/ 24043 w 2549843"/>
              <a:gd name="connsiteY71-12416" fmla="*/ 4106197 h 4981598"/>
              <a:gd name="connsiteX72-12417" fmla="*/ 495098 w 2549843"/>
              <a:gd name="connsiteY72-12418" fmla="*/ 4244743 h 4981598"/>
              <a:gd name="connsiteX73-12419" fmla="*/ 966153 w 2549843"/>
              <a:gd name="connsiteY73-12420" fmla="*/ 4258597 h 4981598"/>
              <a:gd name="connsiteX74-12421" fmla="*/ 1229387 w 2549843"/>
              <a:gd name="connsiteY74-12422" fmla="*/ 4230890 h 4981598"/>
              <a:gd name="connsiteX75-12423" fmla="*/ 550517 w 2549843"/>
              <a:gd name="connsiteY75-12424" fmla="*/ 4272452 h 4981598"/>
              <a:gd name="connsiteX76-12425" fmla="*/ 481243 w 2549843"/>
              <a:gd name="connsiteY76-12426" fmla="*/ 4452562 h 4981598"/>
              <a:gd name="connsiteX77-12427" fmla="*/ 467388 w 2549843"/>
              <a:gd name="connsiteY77-12428" fmla="*/ 4757362 h 4981598"/>
              <a:gd name="connsiteX78-12429" fmla="*/ 481243 w 2549843"/>
              <a:gd name="connsiteY78-12430" fmla="*/ 4895906 h 4981598"/>
              <a:gd name="connsiteX79-12431" fmla="*/ 592079 w 2549843"/>
              <a:gd name="connsiteY79-12432" fmla="*/ 4951326 h 4981598"/>
              <a:gd name="connsiteX80-12433" fmla="*/ 522806 w 2549843"/>
              <a:gd name="connsiteY80-12434" fmla="*/ 4951326 h 4981598"/>
              <a:gd name="connsiteX81-12435" fmla="*/ 786043 w 2549843"/>
              <a:gd name="connsiteY81-12436" fmla="*/ 4951325 h 4981598"/>
              <a:gd name="connsiteX82-12437" fmla="*/ 841461 w 2549843"/>
              <a:gd name="connsiteY82-12438" fmla="*/ 4854344 h 4981598"/>
              <a:gd name="connsiteX83-12439" fmla="*/ 924588 w 2549843"/>
              <a:gd name="connsiteY83-12440" fmla="*/ 4341726 h 4981598"/>
              <a:gd name="connsiteX84-12441" fmla="*/ 993861 w 2549843"/>
              <a:gd name="connsiteY84-12442" fmla="*/ 4341726 h 4981598"/>
              <a:gd name="connsiteX85-12443" fmla="*/ 952299 w 2549843"/>
              <a:gd name="connsiteY85-12444" fmla="*/ 4383288 h 4981598"/>
              <a:gd name="connsiteX86-12445" fmla="*/ 813753 w 2549843"/>
              <a:gd name="connsiteY86-12446" fmla="*/ 4868197 h 4981598"/>
              <a:gd name="connsiteX87-12447" fmla="*/ 910735 w 2549843"/>
              <a:gd name="connsiteY87-12448" fmla="*/ 4937470 h 4981598"/>
              <a:gd name="connsiteX88-12449" fmla="*/ 1090844 w 2549843"/>
              <a:gd name="connsiteY88-12450" fmla="*/ 4937469 h 4981598"/>
              <a:gd name="connsiteX89-12451" fmla="*/ 1201680 w 2549843"/>
              <a:gd name="connsiteY89-12452" fmla="*/ 4258597 h 4981598"/>
              <a:gd name="connsiteX90-12453" fmla="*/ 1243243 w 2549843"/>
              <a:gd name="connsiteY90-12454" fmla="*/ 4203179 h 4981598"/>
              <a:gd name="connsiteX91-12455" fmla="*/ 1257099 w 2549843"/>
              <a:gd name="connsiteY91-12456" fmla="*/ 4050779 h 4981598"/>
              <a:gd name="connsiteX92-12457" fmla="*/ 1173972 w 2549843"/>
              <a:gd name="connsiteY92-12458" fmla="*/ 2817725 h 4981598"/>
              <a:gd name="connsiteX0-12459" fmla="*/ 2129937 w 2549843"/>
              <a:gd name="connsiteY0-12460" fmla="*/ 1653944 h 4981598"/>
              <a:gd name="connsiteX1-12461" fmla="*/ 1977537 w 2549843"/>
              <a:gd name="connsiteY1-12462" fmla="*/ 1695508 h 4981598"/>
              <a:gd name="connsiteX2-12463" fmla="*/ 1894409 w 2549843"/>
              <a:gd name="connsiteY2-12464" fmla="*/ 1723217 h 4981598"/>
              <a:gd name="connsiteX3-12465" fmla="*/ 1534191 w 2549843"/>
              <a:gd name="connsiteY3-12466" fmla="*/ 1709362 h 4981598"/>
              <a:gd name="connsiteX4-12467" fmla="*/ 1354082 w 2549843"/>
              <a:gd name="connsiteY4-12468" fmla="*/ 1681653 h 4981598"/>
              <a:gd name="connsiteX5-12469" fmla="*/ 1312518 w 2549843"/>
              <a:gd name="connsiteY5-12470" fmla="*/ 1653944 h 4981598"/>
              <a:gd name="connsiteX6-12471" fmla="*/ 938446 w 2549843"/>
              <a:gd name="connsiteY6-12472" fmla="*/ 1099762 h 4981598"/>
              <a:gd name="connsiteX7-12473" fmla="*/ 1270955 w 2549843"/>
              <a:gd name="connsiteY7-12474" fmla="*/ 891944 h 4981598"/>
              <a:gd name="connsiteX8-12475" fmla="*/ 1132409 w 2549843"/>
              <a:gd name="connsiteY8-12476" fmla="*/ 794962 h 4981598"/>
              <a:gd name="connsiteX9-12477" fmla="*/ 1270955 w 2549843"/>
              <a:gd name="connsiteY9-12478" fmla="*/ 725690 h 4981598"/>
              <a:gd name="connsiteX10-12479" fmla="*/ 1312517 w 2549843"/>
              <a:gd name="connsiteY10-12480" fmla="*/ 573289 h 4981598"/>
              <a:gd name="connsiteX11-12481" fmla="*/ 1160118 w 2549843"/>
              <a:gd name="connsiteY11-12482" fmla="*/ 157653 h 4981598"/>
              <a:gd name="connsiteX12-12483" fmla="*/ 827609 w 2549843"/>
              <a:gd name="connsiteY12-12484" fmla="*/ 490162 h 4981598"/>
              <a:gd name="connsiteX13-12485" fmla="*/ 661355 w 2549843"/>
              <a:gd name="connsiteY13-12486" fmla="*/ 573289 h 4981598"/>
              <a:gd name="connsiteX14-12487" fmla="*/ 827609 w 2549843"/>
              <a:gd name="connsiteY14-12488" fmla="*/ 864234 h 4981598"/>
              <a:gd name="connsiteX15-12489" fmla="*/ 924591 w 2549843"/>
              <a:gd name="connsiteY15-12490" fmla="*/ 1210598 h 4981598"/>
              <a:gd name="connsiteX16-12491" fmla="*/ 1007718 w 2549843"/>
              <a:gd name="connsiteY16-12492" fmla="*/ 1529252 h 4981598"/>
              <a:gd name="connsiteX17-12493" fmla="*/ 1464917 w 2549843"/>
              <a:gd name="connsiteY17-12494" fmla="*/ 1834052 h 4981598"/>
              <a:gd name="connsiteX18-12495" fmla="*/ 1589608 w 2549843"/>
              <a:gd name="connsiteY18-12496" fmla="*/ 1792489 h 4981598"/>
              <a:gd name="connsiteX19-12497" fmla="*/ 2129936 w 2549843"/>
              <a:gd name="connsiteY19-12498" fmla="*/ 1764780 h 4981598"/>
              <a:gd name="connsiteX20-12499" fmla="*/ 2157645 w 2549843"/>
              <a:gd name="connsiteY20-12500" fmla="*/ 2028016 h 4981598"/>
              <a:gd name="connsiteX21-12501" fmla="*/ 1672734 w 2549843"/>
              <a:gd name="connsiteY21-12502" fmla="*/ 2166562 h 4981598"/>
              <a:gd name="connsiteX22-12503" fmla="*/ 1381788 w 2549843"/>
              <a:gd name="connsiteY22-12504" fmla="*/ 2124998 h 4981598"/>
              <a:gd name="connsiteX23-12505" fmla="*/ 1326370 w 2549843"/>
              <a:gd name="connsiteY23-12506" fmla="*/ 2152707 h 4981598"/>
              <a:gd name="connsiteX24-12507" fmla="*/ 1173970 w 2549843"/>
              <a:gd name="connsiteY24-12508" fmla="*/ 2360526 h 4981598"/>
              <a:gd name="connsiteX25-12509" fmla="*/ 1146261 w 2549843"/>
              <a:gd name="connsiteY25-12510" fmla="*/ 2651471 h 4981598"/>
              <a:gd name="connsiteX26-12511" fmla="*/ 1118552 w 2549843"/>
              <a:gd name="connsiteY26-12512" fmla="*/ 2762307 h 4981598"/>
              <a:gd name="connsiteX27-12513" fmla="*/ 508952 w 2549843"/>
              <a:gd name="connsiteY27-12514" fmla="*/ 2665326 h 4981598"/>
              <a:gd name="connsiteX28-12515" fmla="*/ 287279 w 2549843"/>
              <a:gd name="connsiteY28-12516" fmla="*/ 2540635 h 4981598"/>
              <a:gd name="connsiteX29-12517" fmla="*/ 398116 w 2549843"/>
              <a:gd name="connsiteY29-12518" fmla="*/ 2637617 h 4981598"/>
              <a:gd name="connsiteX30-12519" fmla="*/ 1132407 w 2549843"/>
              <a:gd name="connsiteY30-12520" fmla="*/ 2720744 h 4981598"/>
              <a:gd name="connsiteX31-12521" fmla="*/ 1173970 w 2549843"/>
              <a:gd name="connsiteY31-12522" fmla="*/ 2415944 h 4981598"/>
              <a:gd name="connsiteX32-12523" fmla="*/ 1243243 w 2549843"/>
              <a:gd name="connsiteY32-12524" fmla="*/ 2208126 h 4981598"/>
              <a:gd name="connsiteX33-12525" fmla="*/ 1243243 w 2549843"/>
              <a:gd name="connsiteY33-12526" fmla="*/ 2194271 h 4981598"/>
              <a:gd name="connsiteX34-12527" fmla="*/ 564372 w 2549843"/>
              <a:gd name="connsiteY34-12528" fmla="*/ 1820198 h 4981598"/>
              <a:gd name="connsiteX35-12529" fmla="*/ 841461 w 2549843"/>
              <a:gd name="connsiteY35-12530" fmla="*/ 1986453 h 4981598"/>
              <a:gd name="connsiteX36-12531" fmla="*/ 952298 w 2549843"/>
              <a:gd name="connsiteY36-12532" fmla="*/ 2055726 h 4981598"/>
              <a:gd name="connsiteX37-12533" fmla="*/ 1257098 w 2549843"/>
              <a:gd name="connsiteY37-12534" fmla="*/ 2152707 h 4981598"/>
              <a:gd name="connsiteX38-12535" fmla="*/ 1838988 w 2549843"/>
              <a:gd name="connsiteY38-12536" fmla="*/ 2124998 h 4981598"/>
              <a:gd name="connsiteX39-12537" fmla="*/ 2268481 w 2549843"/>
              <a:gd name="connsiteY39-12538" fmla="*/ 1972598 h 4981598"/>
              <a:gd name="connsiteX40-12539" fmla="*/ 2545574 w 2549843"/>
              <a:gd name="connsiteY40-12540" fmla="*/ 1737071 h 4981598"/>
              <a:gd name="connsiteX41-12541" fmla="*/ 2379317 w 2549843"/>
              <a:gd name="connsiteY41-12542" fmla="*/ 1543107 h 4981598"/>
              <a:gd name="connsiteX42-12543" fmla="*/ 2060663 w 2549843"/>
              <a:gd name="connsiteY42-12544" fmla="*/ 1764779 h 4981598"/>
              <a:gd name="connsiteX43-12545" fmla="*/ 1284809 w 2549843"/>
              <a:gd name="connsiteY43-12546" fmla="*/ 1764780 h 4981598"/>
              <a:gd name="connsiteX44-12547" fmla="*/ 966155 w 2549843"/>
              <a:gd name="connsiteY44-12548" fmla="*/ 1515398 h 4981598"/>
              <a:gd name="connsiteX45-12549" fmla="*/ 924591 w 2549843"/>
              <a:gd name="connsiteY45-12550" fmla="*/ 1113616 h 4981598"/>
              <a:gd name="connsiteX46-12551" fmla="*/ 841464 w 2549843"/>
              <a:gd name="connsiteY46-12552" fmla="*/ 933507 h 4981598"/>
              <a:gd name="connsiteX47-12553" fmla="*/ 661355 w 2549843"/>
              <a:gd name="connsiteY47-12554" fmla="*/ 600998 h 4981598"/>
              <a:gd name="connsiteX48-12555" fmla="*/ 716773 w 2549843"/>
              <a:gd name="connsiteY48-12556" fmla="*/ 545580 h 4981598"/>
              <a:gd name="connsiteX49-12557" fmla="*/ 896882 w 2549843"/>
              <a:gd name="connsiteY49-12558" fmla="*/ 407035 h 4981598"/>
              <a:gd name="connsiteX50-12559" fmla="*/ 1160119 w 2549843"/>
              <a:gd name="connsiteY50-12560" fmla="*/ 116090 h 4981598"/>
              <a:gd name="connsiteX51-12561" fmla="*/ 827609 w 2549843"/>
              <a:gd name="connsiteY51-12562" fmla="*/ 5252 h 4981598"/>
              <a:gd name="connsiteX52-12563" fmla="*/ 301137 w 2549843"/>
              <a:gd name="connsiteY52-12564" fmla="*/ 268490 h 4981598"/>
              <a:gd name="connsiteX53-12565" fmla="*/ 204152 w 2549843"/>
              <a:gd name="connsiteY53-12566" fmla="*/ 947362 h 4981598"/>
              <a:gd name="connsiteX54-12567" fmla="*/ 93316 w 2549843"/>
              <a:gd name="connsiteY54-12568" fmla="*/ 1501544 h 4981598"/>
              <a:gd name="connsiteX55-12569" fmla="*/ 328843 w 2549843"/>
              <a:gd name="connsiteY55-12570" fmla="*/ 1750926 h 4981598"/>
              <a:gd name="connsiteX56-12571" fmla="*/ 384261 w 2549843"/>
              <a:gd name="connsiteY56-12572" fmla="*/ 1529253 h 4981598"/>
              <a:gd name="connsiteX57-12573" fmla="*/ 536661 w 2549843"/>
              <a:gd name="connsiteY57-12574" fmla="*/ 1210598 h 4981598"/>
              <a:gd name="connsiteX58-12575" fmla="*/ 592079 w 2549843"/>
              <a:gd name="connsiteY58-12576" fmla="*/ 850380 h 4981598"/>
              <a:gd name="connsiteX59-12577" fmla="*/ 578225 w 2549843"/>
              <a:gd name="connsiteY59-12578" fmla="*/ 1030489 h 4981598"/>
              <a:gd name="connsiteX60-12579" fmla="*/ 675207 w 2549843"/>
              <a:gd name="connsiteY60-12580" fmla="*/ 1252162 h 4981598"/>
              <a:gd name="connsiteX61-12581" fmla="*/ 716770 w 2549843"/>
              <a:gd name="connsiteY61-12582" fmla="*/ 1210598 h 4981598"/>
              <a:gd name="connsiteX62-12583" fmla="*/ 938443 w 2549843"/>
              <a:gd name="connsiteY62-12584" fmla="*/ 1390707 h 4981598"/>
              <a:gd name="connsiteX63-12585" fmla="*/ 564370 w 2549843"/>
              <a:gd name="connsiteY63-12586" fmla="*/ 1113616 h 4981598"/>
              <a:gd name="connsiteX64-12587" fmla="*/ 398116 w 2549843"/>
              <a:gd name="connsiteY64-12588" fmla="*/ 1570817 h 4981598"/>
              <a:gd name="connsiteX65-12589" fmla="*/ 314988 w 2549843"/>
              <a:gd name="connsiteY65-12590" fmla="*/ 2083435 h 4981598"/>
              <a:gd name="connsiteX66-12591" fmla="*/ 259570 w 2549843"/>
              <a:gd name="connsiteY66-12592" fmla="*/ 2443653 h 4981598"/>
              <a:gd name="connsiteX67-12593" fmla="*/ 273427 w 2549843"/>
              <a:gd name="connsiteY67-12594" fmla="*/ 2526781 h 4981598"/>
              <a:gd name="connsiteX68-12595" fmla="*/ 121025 w 2549843"/>
              <a:gd name="connsiteY68-12596" fmla="*/ 2997835 h 4981598"/>
              <a:gd name="connsiteX69-12597" fmla="*/ 107170 w 2549843"/>
              <a:gd name="connsiteY69-12598" fmla="*/ 3759834 h 4981598"/>
              <a:gd name="connsiteX70-12599" fmla="*/ 65607 w 2549843"/>
              <a:gd name="connsiteY70-12600" fmla="*/ 3939944 h 4981598"/>
              <a:gd name="connsiteX71-12601" fmla="*/ 24043 w 2549843"/>
              <a:gd name="connsiteY71-12602" fmla="*/ 4106197 h 4981598"/>
              <a:gd name="connsiteX72-12603" fmla="*/ 495098 w 2549843"/>
              <a:gd name="connsiteY72-12604" fmla="*/ 4244743 h 4981598"/>
              <a:gd name="connsiteX73-12605" fmla="*/ 966153 w 2549843"/>
              <a:gd name="connsiteY73-12606" fmla="*/ 4258597 h 4981598"/>
              <a:gd name="connsiteX74-12607" fmla="*/ 1229387 w 2549843"/>
              <a:gd name="connsiteY74-12608" fmla="*/ 4230890 h 4981598"/>
              <a:gd name="connsiteX75-12609" fmla="*/ 550517 w 2549843"/>
              <a:gd name="connsiteY75-12610" fmla="*/ 4272452 h 4981598"/>
              <a:gd name="connsiteX76-12611" fmla="*/ 481243 w 2549843"/>
              <a:gd name="connsiteY76-12612" fmla="*/ 4452562 h 4981598"/>
              <a:gd name="connsiteX77-12613" fmla="*/ 467388 w 2549843"/>
              <a:gd name="connsiteY77-12614" fmla="*/ 4757362 h 4981598"/>
              <a:gd name="connsiteX78-12615" fmla="*/ 481243 w 2549843"/>
              <a:gd name="connsiteY78-12616" fmla="*/ 4895906 h 4981598"/>
              <a:gd name="connsiteX79-12617" fmla="*/ 592079 w 2549843"/>
              <a:gd name="connsiteY79-12618" fmla="*/ 4951326 h 4981598"/>
              <a:gd name="connsiteX80-12619" fmla="*/ 522806 w 2549843"/>
              <a:gd name="connsiteY80-12620" fmla="*/ 4951326 h 4981598"/>
              <a:gd name="connsiteX81-12621" fmla="*/ 786043 w 2549843"/>
              <a:gd name="connsiteY81-12622" fmla="*/ 4951325 h 4981598"/>
              <a:gd name="connsiteX82-12623" fmla="*/ 841461 w 2549843"/>
              <a:gd name="connsiteY82-12624" fmla="*/ 4854344 h 4981598"/>
              <a:gd name="connsiteX83-12625" fmla="*/ 924588 w 2549843"/>
              <a:gd name="connsiteY83-12626" fmla="*/ 4341726 h 4981598"/>
              <a:gd name="connsiteX84-12627" fmla="*/ 993861 w 2549843"/>
              <a:gd name="connsiteY84-12628" fmla="*/ 4341726 h 4981598"/>
              <a:gd name="connsiteX85-12629" fmla="*/ 952299 w 2549843"/>
              <a:gd name="connsiteY85-12630" fmla="*/ 4383288 h 4981598"/>
              <a:gd name="connsiteX86-12631" fmla="*/ 813753 w 2549843"/>
              <a:gd name="connsiteY86-12632" fmla="*/ 4868197 h 4981598"/>
              <a:gd name="connsiteX87-12633" fmla="*/ 910735 w 2549843"/>
              <a:gd name="connsiteY87-12634" fmla="*/ 4937470 h 4981598"/>
              <a:gd name="connsiteX88-12635" fmla="*/ 1090844 w 2549843"/>
              <a:gd name="connsiteY88-12636" fmla="*/ 4937469 h 4981598"/>
              <a:gd name="connsiteX89-12637" fmla="*/ 1201680 w 2549843"/>
              <a:gd name="connsiteY89-12638" fmla="*/ 4258597 h 4981598"/>
              <a:gd name="connsiteX90-12639" fmla="*/ 1243243 w 2549843"/>
              <a:gd name="connsiteY90-12640" fmla="*/ 4203179 h 4981598"/>
              <a:gd name="connsiteX91-12641" fmla="*/ 1257099 w 2549843"/>
              <a:gd name="connsiteY91-12642" fmla="*/ 4050779 h 4981598"/>
              <a:gd name="connsiteX92-12643" fmla="*/ 1173972 w 2549843"/>
              <a:gd name="connsiteY92-12644" fmla="*/ 2817725 h 4981598"/>
              <a:gd name="connsiteX0-12645" fmla="*/ 2129937 w 2549843"/>
              <a:gd name="connsiteY0-12646" fmla="*/ 1653944 h 4981598"/>
              <a:gd name="connsiteX1-12647" fmla="*/ 1977537 w 2549843"/>
              <a:gd name="connsiteY1-12648" fmla="*/ 1695508 h 4981598"/>
              <a:gd name="connsiteX2-12649" fmla="*/ 1894409 w 2549843"/>
              <a:gd name="connsiteY2-12650" fmla="*/ 1723217 h 4981598"/>
              <a:gd name="connsiteX3-12651" fmla="*/ 1534191 w 2549843"/>
              <a:gd name="connsiteY3-12652" fmla="*/ 1709362 h 4981598"/>
              <a:gd name="connsiteX4-12653" fmla="*/ 1354082 w 2549843"/>
              <a:gd name="connsiteY4-12654" fmla="*/ 1681653 h 4981598"/>
              <a:gd name="connsiteX5-12655" fmla="*/ 1312518 w 2549843"/>
              <a:gd name="connsiteY5-12656" fmla="*/ 1653944 h 4981598"/>
              <a:gd name="connsiteX6-12657" fmla="*/ 938446 w 2549843"/>
              <a:gd name="connsiteY6-12658" fmla="*/ 1099762 h 4981598"/>
              <a:gd name="connsiteX7-12659" fmla="*/ 1270955 w 2549843"/>
              <a:gd name="connsiteY7-12660" fmla="*/ 891944 h 4981598"/>
              <a:gd name="connsiteX8-12661" fmla="*/ 1132409 w 2549843"/>
              <a:gd name="connsiteY8-12662" fmla="*/ 794962 h 4981598"/>
              <a:gd name="connsiteX9-12663" fmla="*/ 1270955 w 2549843"/>
              <a:gd name="connsiteY9-12664" fmla="*/ 725690 h 4981598"/>
              <a:gd name="connsiteX10-12665" fmla="*/ 1312517 w 2549843"/>
              <a:gd name="connsiteY10-12666" fmla="*/ 573289 h 4981598"/>
              <a:gd name="connsiteX11-12667" fmla="*/ 1160118 w 2549843"/>
              <a:gd name="connsiteY11-12668" fmla="*/ 157653 h 4981598"/>
              <a:gd name="connsiteX12-12669" fmla="*/ 827609 w 2549843"/>
              <a:gd name="connsiteY12-12670" fmla="*/ 490162 h 4981598"/>
              <a:gd name="connsiteX13-12671" fmla="*/ 661355 w 2549843"/>
              <a:gd name="connsiteY13-12672" fmla="*/ 573289 h 4981598"/>
              <a:gd name="connsiteX14-12673" fmla="*/ 827609 w 2549843"/>
              <a:gd name="connsiteY14-12674" fmla="*/ 864234 h 4981598"/>
              <a:gd name="connsiteX15-12675" fmla="*/ 924591 w 2549843"/>
              <a:gd name="connsiteY15-12676" fmla="*/ 1210598 h 4981598"/>
              <a:gd name="connsiteX16-12677" fmla="*/ 1007718 w 2549843"/>
              <a:gd name="connsiteY16-12678" fmla="*/ 1529252 h 4981598"/>
              <a:gd name="connsiteX17-12679" fmla="*/ 1464917 w 2549843"/>
              <a:gd name="connsiteY17-12680" fmla="*/ 1834052 h 4981598"/>
              <a:gd name="connsiteX18-12681" fmla="*/ 1589608 w 2549843"/>
              <a:gd name="connsiteY18-12682" fmla="*/ 1792489 h 4981598"/>
              <a:gd name="connsiteX19-12683" fmla="*/ 2129936 w 2549843"/>
              <a:gd name="connsiteY19-12684" fmla="*/ 1764780 h 4981598"/>
              <a:gd name="connsiteX20-12685" fmla="*/ 2157645 w 2549843"/>
              <a:gd name="connsiteY20-12686" fmla="*/ 2028016 h 4981598"/>
              <a:gd name="connsiteX21-12687" fmla="*/ 1672734 w 2549843"/>
              <a:gd name="connsiteY21-12688" fmla="*/ 2166562 h 4981598"/>
              <a:gd name="connsiteX22-12689" fmla="*/ 1381788 w 2549843"/>
              <a:gd name="connsiteY22-12690" fmla="*/ 2124998 h 4981598"/>
              <a:gd name="connsiteX23-12691" fmla="*/ 1326370 w 2549843"/>
              <a:gd name="connsiteY23-12692" fmla="*/ 2152707 h 4981598"/>
              <a:gd name="connsiteX24-12693" fmla="*/ 1173970 w 2549843"/>
              <a:gd name="connsiteY24-12694" fmla="*/ 2360526 h 4981598"/>
              <a:gd name="connsiteX25-12695" fmla="*/ 1146261 w 2549843"/>
              <a:gd name="connsiteY25-12696" fmla="*/ 2651471 h 4981598"/>
              <a:gd name="connsiteX26-12697" fmla="*/ 1118552 w 2549843"/>
              <a:gd name="connsiteY26-12698" fmla="*/ 2762307 h 4981598"/>
              <a:gd name="connsiteX27-12699" fmla="*/ 508952 w 2549843"/>
              <a:gd name="connsiteY27-12700" fmla="*/ 2665326 h 4981598"/>
              <a:gd name="connsiteX28-12701" fmla="*/ 287279 w 2549843"/>
              <a:gd name="connsiteY28-12702" fmla="*/ 2540635 h 4981598"/>
              <a:gd name="connsiteX29-12703" fmla="*/ 398116 w 2549843"/>
              <a:gd name="connsiteY29-12704" fmla="*/ 2637617 h 4981598"/>
              <a:gd name="connsiteX30-12705" fmla="*/ 1132407 w 2549843"/>
              <a:gd name="connsiteY30-12706" fmla="*/ 2720744 h 4981598"/>
              <a:gd name="connsiteX31-12707" fmla="*/ 1173970 w 2549843"/>
              <a:gd name="connsiteY31-12708" fmla="*/ 2415944 h 4981598"/>
              <a:gd name="connsiteX32-12709" fmla="*/ 1243243 w 2549843"/>
              <a:gd name="connsiteY32-12710" fmla="*/ 2208126 h 4981598"/>
              <a:gd name="connsiteX33-12711" fmla="*/ 1243243 w 2549843"/>
              <a:gd name="connsiteY33-12712" fmla="*/ 2194271 h 4981598"/>
              <a:gd name="connsiteX34-12713" fmla="*/ 564372 w 2549843"/>
              <a:gd name="connsiteY34-12714" fmla="*/ 1820198 h 4981598"/>
              <a:gd name="connsiteX35-12715" fmla="*/ 841461 w 2549843"/>
              <a:gd name="connsiteY35-12716" fmla="*/ 1986453 h 4981598"/>
              <a:gd name="connsiteX36-12717" fmla="*/ 952298 w 2549843"/>
              <a:gd name="connsiteY36-12718" fmla="*/ 2055726 h 4981598"/>
              <a:gd name="connsiteX37-12719" fmla="*/ 1257098 w 2549843"/>
              <a:gd name="connsiteY37-12720" fmla="*/ 2152707 h 4981598"/>
              <a:gd name="connsiteX38-12721" fmla="*/ 1838988 w 2549843"/>
              <a:gd name="connsiteY38-12722" fmla="*/ 2124998 h 4981598"/>
              <a:gd name="connsiteX39-12723" fmla="*/ 2268481 w 2549843"/>
              <a:gd name="connsiteY39-12724" fmla="*/ 1972598 h 4981598"/>
              <a:gd name="connsiteX40-12725" fmla="*/ 2545574 w 2549843"/>
              <a:gd name="connsiteY40-12726" fmla="*/ 1737071 h 4981598"/>
              <a:gd name="connsiteX41-12727" fmla="*/ 2379317 w 2549843"/>
              <a:gd name="connsiteY41-12728" fmla="*/ 1543107 h 4981598"/>
              <a:gd name="connsiteX42-12729" fmla="*/ 2060663 w 2549843"/>
              <a:gd name="connsiteY42-12730" fmla="*/ 1764779 h 4981598"/>
              <a:gd name="connsiteX43-12731" fmla="*/ 1284809 w 2549843"/>
              <a:gd name="connsiteY43-12732" fmla="*/ 1764780 h 4981598"/>
              <a:gd name="connsiteX44-12733" fmla="*/ 966155 w 2549843"/>
              <a:gd name="connsiteY44-12734" fmla="*/ 1515398 h 4981598"/>
              <a:gd name="connsiteX45-12735" fmla="*/ 924591 w 2549843"/>
              <a:gd name="connsiteY45-12736" fmla="*/ 1113616 h 4981598"/>
              <a:gd name="connsiteX46-12737" fmla="*/ 841464 w 2549843"/>
              <a:gd name="connsiteY46-12738" fmla="*/ 933507 h 4981598"/>
              <a:gd name="connsiteX47-12739" fmla="*/ 661355 w 2549843"/>
              <a:gd name="connsiteY47-12740" fmla="*/ 600998 h 4981598"/>
              <a:gd name="connsiteX48-12741" fmla="*/ 716773 w 2549843"/>
              <a:gd name="connsiteY48-12742" fmla="*/ 545580 h 4981598"/>
              <a:gd name="connsiteX49-12743" fmla="*/ 910737 w 2549843"/>
              <a:gd name="connsiteY49-12744" fmla="*/ 490162 h 4981598"/>
              <a:gd name="connsiteX50-12745" fmla="*/ 1160119 w 2549843"/>
              <a:gd name="connsiteY50-12746" fmla="*/ 116090 h 4981598"/>
              <a:gd name="connsiteX51-12747" fmla="*/ 827609 w 2549843"/>
              <a:gd name="connsiteY51-12748" fmla="*/ 5252 h 4981598"/>
              <a:gd name="connsiteX52-12749" fmla="*/ 301137 w 2549843"/>
              <a:gd name="connsiteY52-12750" fmla="*/ 268490 h 4981598"/>
              <a:gd name="connsiteX53-12751" fmla="*/ 204152 w 2549843"/>
              <a:gd name="connsiteY53-12752" fmla="*/ 947362 h 4981598"/>
              <a:gd name="connsiteX54-12753" fmla="*/ 93316 w 2549843"/>
              <a:gd name="connsiteY54-12754" fmla="*/ 1501544 h 4981598"/>
              <a:gd name="connsiteX55-12755" fmla="*/ 328843 w 2549843"/>
              <a:gd name="connsiteY55-12756" fmla="*/ 1750926 h 4981598"/>
              <a:gd name="connsiteX56-12757" fmla="*/ 384261 w 2549843"/>
              <a:gd name="connsiteY56-12758" fmla="*/ 1529253 h 4981598"/>
              <a:gd name="connsiteX57-12759" fmla="*/ 536661 w 2549843"/>
              <a:gd name="connsiteY57-12760" fmla="*/ 1210598 h 4981598"/>
              <a:gd name="connsiteX58-12761" fmla="*/ 592079 w 2549843"/>
              <a:gd name="connsiteY58-12762" fmla="*/ 850380 h 4981598"/>
              <a:gd name="connsiteX59-12763" fmla="*/ 578225 w 2549843"/>
              <a:gd name="connsiteY59-12764" fmla="*/ 1030489 h 4981598"/>
              <a:gd name="connsiteX60-12765" fmla="*/ 675207 w 2549843"/>
              <a:gd name="connsiteY60-12766" fmla="*/ 1252162 h 4981598"/>
              <a:gd name="connsiteX61-12767" fmla="*/ 716770 w 2549843"/>
              <a:gd name="connsiteY61-12768" fmla="*/ 1210598 h 4981598"/>
              <a:gd name="connsiteX62-12769" fmla="*/ 938443 w 2549843"/>
              <a:gd name="connsiteY62-12770" fmla="*/ 1390707 h 4981598"/>
              <a:gd name="connsiteX63-12771" fmla="*/ 564370 w 2549843"/>
              <a:gd name="connsiteY63-12772" fmla="*/ 1113616 h 4981598"/>
              <a:gd name="connsiteX64-12773" fmla="*/ 398116 w 2549843"/>
              <a:gd name="connsiteY64-12774" fmla="*/ 1570817 h 4981598"/>
              <a:gd name="connsiteX65-12775" fmla="*/ 314988 w 2549843"/>
              <a:gd name="connsiteY65-12776" fmla="*/ 2083435 h 4981598"/>
              <a:gd name="connsiteX66-12777" fmla="*/ 259570 w 2549843"/>
              <a:gd name="connsiteY66-12778" fmla="*/ 2443653 h 4981598"/>
              <a:gd name="connsiteX67-12779" fmla="*/ 273427 w 2549843"/>
              <a:gd name="connsiteY67-12780" fmla="*/ 2526781 h 4981598"/>
              <a:gd name="connsiteX68-12781" fmla="*/ 121025 w 2549843"/>
              <a:gd name="connsiteY68-12782" fmla="*/ 2997835 h 4981598"/>
              <a:gd name="connsiteX69-12783" fmla="*/ 107170 w 2549843"/>
              <a:gd name="connsiteY69-12784" fmla="*/ 3759834 h 4981598"/>
              <a:gd name="connsiteX70-12785" fmla="*/ 65607 w 2549843"/>
              <a:gd name="connsiteY70-12786" fmla="*/ 3939944 h 4981598"/>
              <a:gd name="connsiteX71-12787" fmla="*/ 24043 w 2549843"/>
              <a:gd name="connsiteY71-12788" fmla="*/ 4106197 h 4981598"/>
              <a:gd name="connsiteX72-12789" fmla="*/ 495098 w 2549843"/>
              <a:gd name="connsiteY72-12790" fmla="*/ 4244743 h 4981598"/>
              <a:gd name="connsiteX73-12791" fmla="*/ 966153 w 2549843"/>
              <a:gd name="connsiteY73-12792" fmla="*/ 4258597 h 4981598"/>
              <a:gd name="connsiteX74-12793" fmla="*/ 1229387 w 2549843"/>
              <a:gd name="connsiteY74-12794" fmla="*/ 4230890 h 4981598"/>
              <a:gd name="connsiteX75-12795" fmla="*/ 550517 w 2549843"/>
              <a:gd name="connsiteY75-12796" fmla="*/ 4272452 h 4981598"/>
              <a:gd name="connsiteX76-12797" fmla="*/ 481243 w 2549843"/>
              <a:gd name="connsiteY76-12798" fmla="*/ 4452562 h 4981598"/>
              <a:gd name="connsiteX77-12799" fmla="*/ 467388 w 2549843"/>
              <a:gd name="connsiteY77-12800" fmla="*/ 4757362 h 4981598"/>
              <a:gd name="connsiteX78-12801" fmla="*/ 481243 w 2549843"/>
              <a:gd name="connsiteY78-12802" fmla="*/ 4895906 h 4981598"/>
              <a:gd name="connsiteX79-12803" fmla="*/ 592079 w 2549843"/>
              <a:gd name="connsiteY79-12804" fmla="*/ 4951326 h 4981598"/>
              <a:gd name="connsiteX80-12805" fmla="*/ 522806 w 2549843"/>
              <a:gd name="connsiteY80-12806" fmla="*/ 4951326 h 4981598"/>
              <a:gd name="connsiteX81-12807" fmla="*/ 786043 w 2549843"/>
              <a:gd name="connsiteY81-12808" fmla="*/ 4951325 h 4981598"/>
              <a:gd name="connsiteX82-12809" fmla="*/ 841461 w 2549843"/>
              <a:gd name="connsiteY82-12810" fmla="*/ 4854344 h 4981598"/>
              <a:gd name="connsiteX83-12811" fmla="*/ 924588 w 2549843"/>
              <a:gd name="connsiteY83-12812" fmla="*/ 4341726 h 4981598"/>
              <a:gd name="connsiteX84-12813" fmla="*/ 993861 w 2549843"/>
              <a:gd name="connsiteY84-12814" fmla="*/ 4341726 h 4981598"/>
              <a:gd name="connsiteX85-12815" fmla="*/ 952299 w 2549843"/>
              <a:gd name="connsiteY85-12816" fmla="*/ 4383288 h 4981598"/>
              <a:gd name="connsiteX86-12817" fmla="*/ 813753 w 2549843"/>
              <a:gd name="connsiteY86-12818" fmla="*/ 4868197 h 4981598"/>
              <a:gd name="connsiteX87-12819" fmla="*/ 910735 w 2549843"/>
              <a:gd name="connsiteY87-12820" fmla="*/ 4937470 h 4981598"/>
              <a:gd name="connsiteX88-12821" fmla="*/ 1090844 w 2549843"/>
              <a:gd name="connsiteY88-12822" fmla="*/ 4937469 h 4981598"/>
              <a:gd name="connsiteX89-12823" fmla="*/ 1201680 w 2549843"/>
              <a:gd name="connsiteY89-12824" fmla="*/ 4258597 h 4981598"/>
              <a:gd name="connsiteX90-12825" fmla="*/ 1243243 w 2549843"/>
              <a:gd name="connsiteY90-12826" fmla="*/ 4203179 h 4981598"/>
              <a:gd name="connsiteX91-12827" fmla="*/ 1257099 w 2549843"/>
              <a:gd name="connsiteY91-12828" fmla="*/ 4050779 h 4981598"/>
              <a:gd name="connsiteX92-12829" fmla="*/ 1173972 w 2549843"/>
              <a:gd name="connsiteY92-12830" fmla="*/ 2817725 h 4981598"/>
              <a:gd name="connsiteX0-12831" fmla="*/ 2129937 w 2549843"/>
              <a:gd name="connsiteY0-12832" fmla="*/ 1653213 h 4980867"/>
              <a:gd name="connsiteX1-12833" fmla="*/ 1977537 w 2549843"/>
              <a:gd name="connsiteY1-12834" fmla="*/ 1694777 h 4980867"/>
              <a:gd name="connsiteX2-12835" fmla="*/ 1894409 w 2549843"/>
              <a:gd name="connsiteY2-12836" fmla="*/ 1722486 h 4980867"/>
              <a:gd name="connsiteX3-12837" fmla="*/ 1534191 w 2549843"/>
              <a:gd name="connsiteY3-12838" fmla="*/ 1708631 h 4980867"/>
              <a:gd name="connsiteX4-12839" fmla="*/ 1354082 w 2549843"/>
              <a:gd name="connsiteY4-12840" fmla="*/ 1680922 h 4980867"/>
              <a:gd name="connsiteX5-12841" fmla="*/ 1312518 w 2549843"/>
              <a:gd name="connsiteY5-12842" fmla="*/ 1653213 h 4980867"/>
              <a:gd name="connsiteX6-12843" fmla="*/ 938446 w 2549843"/>
              <a:gd name="connsiteY6-12844" fmla="*/ 1099031 h 4980867"/>
              <a:gd name="connsiteX7-12845" fmla="*/ 1270955 w 2549843"/>
              <a:gd name="connsiteY7-12846" fmla="*/ 891213 h 4980867"/>
              <a:gd name="connsiteX8-12847" fmla="*/ 1132409 w 2549843"/>
              <a:gd name="connsiteY8-12848" fmla="*/ 794231 h 4980867"/>
              <a:gd name="connsiteX9-12849" fmla="*/ 1270955 w 2549843"/>
              <a:gd name="connsiteY9-12850" fmla="*/ 724959 h 4980867"/>
              <a:gd name="connsiteX10-12851" fmla="*/ 1312517 w 2549843"/>
              <a:gd name="connsiteY10-12852" fmla="*/ 572558 h 4980867"/>
              <a:gd name="connsiteX11-12853" fmla="*/ 1160118 w 2549843"/>
              <a:gd name="connsiteY11-12854" fmla="*/ 156922 h 4980867"/>
              <a:gd name="connsiteX12-12855" fmla="*/ 827609 w 2549843"/>
              <a:gd name="connsiteY12-12856" fmla="*/ 489431 h 4980867"/>
              <a:gd name="connsiteX13-12857" fmla="*/ 661355 w 2549843"/>
              <a:gd name="connsiteY13-12858" fmla="*/ 572558 h 4980867"/>
              <a:gd name="connsiteX14-12859" fmla="*/ 827609 w 2549843"/>
              <a:gd name="connsiteY14-12860" fmla="*/ 863503 h 4980867"/>
              <a:gd name="connsiteX15-12861" fmla="*/ 924591 w 2549843"/>
              <a:gd name="connsiteY15-12862" fmla="*/ 1209867 h 4980867"/>
              <a:gd name="connsiteX16-12863" fmla="*/ 1007718 w 2549843"/>
              <a:gd name="connsiteY16-12864" fmla="*/ 1528521 h 4980867"/>
              <a:gd name="connsiteX17-12865" fmla="*/ 1464917 w 2549843"/>
              <a:gd name="connsiteY17-12866" fmla="*/ 1833321 h 4980867"/>
              <a:gd name="connsiteX18-12867" fmla="*/ 1589608 w 2549843"/>
              <a:gd name="connsiteY18-12868" fmla="*/ 1791758 h 4980867"/>
              <a:gd name="connsiteX19-12869" fmla="*/ 2129936 w 2549843"/>
              <a:gd name="connsiteY19-12870" fmla="*/ 1764049 h 4980867"/>
              <a:gd name="connsiteX20-12871" fmla="*/ 2157645 w 2549843"/>
              <a:gd name="connsiteY20-12872" fmla="*/ 2027285 h 4980867"/>
              <a:gd name="connsiteX21-12873" fmla="*/ 1672734 w 2549843"/>
              <a:gd name="connsiteY21-12874" fmla="*/ 2165831 h 4980867"/>
              <a:gd name="connsiteX22-12875" fmla="*/ 1381788 w 2549843"/>
              <a:gd name="connsiteY22-12876" fmla="*/ 2124267 h 4980867"/>
              <a:gd name="connsiteX23-12877" fmla="*/ 1326370 w 2549843"/>
              <a:gd name="connsiteY23-12878" fmla="*/ 2151976 h 4980867"/>
              <a:gd name="connsiteX24-12879" fmla="*/ 1173970 w 2549843"/>
              <a:gd name="connsiteY24-12880" fmla="*/ 2359795 h 4980867"/>
              <a:gd name="connsiteX25-12881" fmla="*/ 1146261 w 2549843"/>
              <a:gd name="connsiteY25-12882" fmla="*/ 2650740 h 4980867"/>
              <a:gd name="connsiteX26-12883" fmla="*/ 1118552 w 2549843"/>
              <a:gd name="connsiteY26-12884" fmla="*/ 2761576 h 4980867"/>
              <a:gd name="connsiteX27-12885" fmla="*/ 508952 w 2549843"/>
              <a:gd name="connsiteY27-12886" fmla="*/ 2664595 h 4980867"/>
              <a:gd name="connsiteX28-12887" fmla="*/ 287279 w 2549843"/>
              <a:gd name="connsiteY28-12888" fmla="*/ 2539904 h 4980867"/>
              <a:gd name="connsiteX29-12889" fmla="*/ 398116 w 2549843"/>
              <a:gd name="connsiteY29-12890" fmla="*/ 2636886 h 4980867"/>
              <a:gd name="connsiteX30-12891" fmla="*/ 1132407 w 2549843"/>
              <a:gd name="connsiteY30-12892" fmla="*/ 2720013 h 4980867"/>
              <a:gd name="connsiteX31-12893" fmla="*/ 1173970 w 2549843"/>
              <a:gd name="connsiteY31-12894" fmla="*/ 2415213 h 4980867"/>
              <a:gd name="connsiteX32-12895" fmla="*/ 1243243 w 2549843"/>
              <a:gd name="connsiteY32-12896" fmla="*/ 2207395 h 4980867"/>
              <a:gd name="connsiteX33-12897" fmla="*/ 1243243 w 2549843"/>
              <a:gd name="connsiteY33-12898" fmla="*/ 2193540 h 4980867"/>
              <a:gd name="connsiteX34-12899" fmla="*/ 564372 w 2549843"/>
              <a:gd name="connsiteY34-12900" fmla="*/ 1819467 h 4980867"/>
              <a:gd name="connsiteX35-12901" fmla="*/ 841461 w 2549843"/>
              <a:gd name="connsiteY35-12902" fmla="*/ 1985722 h 4980867"/>
              <a:gd name="connsiteX36-12903" fmla="*/ 952298 w 2549843"/>
              <a:gd name="connsiteY36-12904" fmla="*/ 2054995 h 4980867"/>
              <a:gd name="connsiteX37-12905" fmla="*/ 1257098 w 2549843"/>
              <a:gd name="connsiteY37-12906" fmla="*/ 2151976 h 4980867"/>
              <a:gd name="connsiteX38-12907" fmla="*/ 1838988 w 2549843"/>
              <a:gd name="connsiteY38-12908" fmla="*/ 2124267 h 4980867"/>
              <a:gd name="connsiteX39-12909" fmla="*/ 2268481 w 2549843"/>
              <a:gd name="connsiteY39-12910" fmla="*/ 1971867 h 4980867"/>
              <a:gd name="connsiteX40-12911" fmla="*/ 2545574 w 2549843"/>
              <a:gd name="connsiteY40-12912" fmla="*/ 1736340 h 4980867"/>
              <a:gd name="connsiteX41-12913" fmla="*/ 2379317 w 2549843"/>
              <a:gd name="connsiteY41-12914" fmla="*/ 1542376 h 4980867"/>
              <a:gd name="connsiteX42-12915" fmla="*/ 2060663 w 2549843"/>
              <a:gd name="connsiteY42-12916" fmla="*/ 1764048 h 4980867"/>
              <a:gd name="connsiteX43-12917" fmla="*/ 1284809 w 2549843"/>
              <a:gd name="connsiteY43-12918" fmla="*/ 1764049 h 4980867"/>
              <a:gd name="connsiteX44-12919" fmla="*/ 966155 w 2549843"/>
              <a:gd name="connsiteY44-12920" fmla="*/ 1514667 h 4980867"/>
              <a:gd name="connsiteX45-12921" fmla="*/ 924591 w 2549843"/>
              <a:gd name="connsiteY45-12922" fmla="*/ 1112885 h 4980867"/>
              <a:gd name="connsiteX46-12923" fmla="*/ 841464 w 2549843"/>
              <a:gd name="connsiteY46-12924" fmla="*/ 932776 h 4980867"/>
              <a:gd name="connsiteX47-12925" fmla="*/ 661355 w 2549843"/>
              <a:gd name="connsiteY47-12926" fmla="*/ 600267 h 4980867"/>
              <a:gd name="connsiteX48-12927" fmla="*/ 716773 w 2549843"/>
              <a:gd name="connsiteY48-12928" fmla="*/ 544849 h 4980867"/>
              <a:gd name="connsiteX49-12929" fmla="*/ 910737 w 2549843"/>
              <a:gd name="connsiteY49-12930" fmla="*/ 489431 h 4980867"/>
              <a:gd name="connsiteX50-12931" fmla="*/ 1035426 w 2549843"/>
              <a:gd name="connsiteY50-12932" fmla="*/ 378594 h 4980867"/>
              <a:gd name="connsiteX51-12933" fmla="*/ 1160119 w 2549843"/>
              <a:gd name="connsiteY51-12934" fmla="*/ 115359 h 4980867"/>
              <a:gd name="connsiteX52-12935" fmla="*/ 827609 w 2549843"/>
              <a:gd name="connsiteY52-12936" fmla="*/ 4521 h 4980867"/>
              <a:gd name="connsiteX53-12937" fmla="*/ 301137 w 2549843"/>
              <a:gd name="connsiteY53-12938" fmla="*/ 267759 h 4980867"/>
              <a:gd name="connsiteX54-12939" fmla="*/ 204152 w 2549843"/>
              <a:gd name="connsiteY54-12940" fmla="*/ 946631 h 4980867"/>
              <a:gd name="connsiteX55-12941" fmla="*/ 93316 w 2549843"/>
              <a:gd name="connsiteY55-12942" fmla="*/ 1500813 h 4980867"/>
              <a:gd name="connsiteX56-12943" fmla="*/ 328843 w 2549843"/>
              <a:gd name="connsiteY56-12944" fmla="*/ 1750195 h 4980867"/>
              <a:gd name="connsiteX57-12945" fmla="*/ 384261 w 2549843"/>
              <a:gd name="connsiteY57-12946" fmla="*/ 1528522 h 4980867"/>
              <a:gd name="connsiteX58-12947" fmla="*/ 536661 w 2549843"/>
              <a:gd name="connsiteY58-12948" fmla="*/ 1209867 h 4980867"/>
              <a:gd name="connsiteX59-12949" fmla="*/ 592079 w 2549843"/>
              <a:gd name="connsiteY59-12950" fmla="*/ 849649 h 4980867"/>
              <a:gd name="connsiteX60-12951" fmla="*/ 578225 w 2549843"/>
              <a:gd name="connsiteY60-12952" fmla="*/ 1029758 h 4980867"/>
              <a:gd name="connsiteX61-12953" fmla="*/ 675207 w 2549843"/>
              <a:gd name="connsiteY61-12954" fmla="*/ 1251431 h 4980867"/>
              <a:gd name="connsiteX62-12955" fmla="*/ 716770 w 2549843"/>
              <a:gd name="connsiteY62-12956" fmla="*/ 1209867 h 4980867"/>
              <a:gd name="connsiteX63-12957" fmla="*/ 938443 w 2549843"/>
              <a:gd name="connsiteY63-12958" fmla="*/ 1389976 h 4980867"/>
              <a:gd name="connsiteX64-12959" fmla="*/ 564370 w 2549843"/>
              <a:gd name="connsiteY64-12960" fmla="*/ 1112885 h 4980867"/>
              <a:gd name="connsiteX65-12961" fmla="*/ 398116 w 2549843"/>
              <a:gd name="connsiteY65-12962" fmla="*/ 1570086 h 4980867"/>
              <a:gd name="connsiteX66-12963" fmla="*/ 314988 w 2549843"/>
              <a:gd name="connsiteY66-12964" fmla="*/ 2082704 h 4980867"/>
              <a:gd name="connsiteX67-12965" fmla="*/ 259570 w 2549843"/>
              <a:gd name="connsiteY67-12966" fmla="*/ 2442922 h 4980867"/>
              <a:gd name="connsiteX68-12967" fmla="*/ 273427 w 2549843"/>
              <a:gd name="connsiteY68-12968" fmla="*/ 2526050 h 4980867"/>
              <a:gd name="connsiteX69-12969" fmla="*/ 121025 w 2549843"/>
              <a:gd name="connsiteY69-12970" fmla="*/ 2997104 h 4980867"/>
              <a:gd name="connsiteX70-12971" fmla="*/ 107170 w 2549843"/>
              <a:gd name="connsiteY70-12972" fmla="*/ 3759103 h 4980867"/>
              <a:gd name="connsiteX71-12973" fmla="*/ 65607 w 2549843"/>
              <a:gd name="connsiteY71-12974" fmla="*/ 3939213 h 4980867"/>
              <a:gd name="connsiteX72-12975" fmla="*/ 24043 w 2549843"/>
              <a:gd name="connsiteY72-12976" fmla="*/ 4105466 h 4980867"/>
              <a:gd name="connsiteX73-12977" fmla="*/ 495098 w 2549843"/>
              <a:gd name="connsiteY73-12978" fmla="*/ 4244012 h 4980867"/>
              <a:gd name="connsiteX74-12979" fmla="*/ 966153 w 2549843"/>
              <a:gd name="connsiteY74-12980" fmla="*/ 4257866 h 4980867"/>
              <a:gd name="connsiteX75-12981" fmla="*/ 1229387 w 2549843"/>
              <a:gd name="connsiteY75-12982" fmla="*/ 4230159 h 4980867"/>
              <a:gd name="connsiteX76-12983" fmla="*/ 550517 w 2549843"/>
              <a:gd name="connsiteY76-12984" fmla="*/ 4271721 h 4980867"/>
              <a:gd name="connsiteX77-12985" fmla="*/ 481243 w 2549843"/>
              <a:gd name="connsiteY77-12986" fmla="*/ 4451831 h 4980867"/>
              <a:gd name="connsiteX78-12987" fmla="*/ 467388 w 2549843"/>
              <a:gd name="connsiteY78-12988" fmla="*/ 4756631 h 4980867"/>
              <a:gd name="connsiteX79-12989" fmla="*/ 481243 w 2549843"/>
              <a:gd name="connsiteY79-12990" fmla="*/ 4895175 h 4980867"/>
              <a:gd name="connsiteX80-12991" fmla="*/ 592079 w 2549843"/>
              <a:gd name="connsiteY80-12992" fmla="*/ 4950595 h 4980867"/>
              <a:gd name="connsiteX81-12993" fmla="*/ 522806 w 2549843"/>
              <a:gd name="connsiteY81-12994" fmla="*/ 4950595 h 4980867"/>
              <a:gd name="connsiteX82-12995" fmla="*/ 786043 w 2549843"/>
              <a:gd name="connsiteY82-12996" fmla="*/ 4950594 h 4980867"/>
              <a:gd name="connsiteX83-12997" fmla="*/ 841461 w 2549843"/>
              <a:gd name="connsiteY83-12998" fmla="*/ 4853613 h 4980867"/>
              <a:gd name="connsiteX84-12999" fmla="*/ 924588 w 2549843"/>
              <a:gd name="connsiteY84-13000" fmla="*/ 4340995 h 4980867"/>
              <a:gd name="connsiteX85-13001" fmla="*/ 993861 w 2549843"/>
              <a:gd name="connsiteY85-13002" fmla="*/ 4340995 h 4980867"/>
              <a:gd name="connsiteX86-13003" fmla="*/ 952299 w 2549843"/>
              <a:gd name="connsiteY86-13004" fmla="*/ 4382557 h 4980867"/>
              <a:gd name="connsiteX87-13005" fmla="*/ 813753 w 2549843"/>
              <a:gd name="connsiteY87-13006" fmla="*/ 4867466 h 4980867"/>
              <a:gd name="connsiteX88-13007" fmla="*/ 910735 w 2549843"/>
              <a:gd name="connsiteY88-13008" fmla="*/ 4936739 h 4980867"/>
              <a:gd name="connsiteX89-13009" fmla="*/ 1090844 w 2549843"/>
              <a:gd name="connsiteY89-13010" fmla="*/ 4936738 h 4980867"/>
              <a:gd name="connsiteX90-13011" fmla="*/ 1201680 w 2549843"/>
              <a:gd name="connsiteY90-13012" fmla="*/ 4257866 h 4980867"/>
              <a:gd name="connsiteX91-13013" fmla="*/ 1243243 w 2549843"/>
              <a:gd name="connsiteY91-13014" fmla="*/ 4202448 h 4980867"/>
              <a:gd name="connsiteX92-13015" fmla="*/ 1257099 w 2549843"/>
              <a:gd name="connsiteY92-13016" fmla="*/ 4050048 h 4980867"/>
              <a:gd name="connsiteX93" fmla="*/ 1173972 w 2549843"/>
              <a:gd name="connsiteY93" fmla="*/ 2816994 h 4980867"/>
              <a:gd name="connsiteX0-13017" fmla="*/ 2129937 w 2549843"/>
              <a:gd name="connsiteY0-13018" fmla="*/ 1653213 h 4980867"/>
              <a:gd name="connsiteX1-13019" fmla="*/ 1977537 w 2549843"/>
              <a:gd name="connsiteY1-13020" fmla="*/ 1694777 h 4980867"/>
              <a:gd name="connsiteX2-13021" fmla="*/ 1894409 w 2549843"/>
              <a:gd name="connsiteY2-13022" fmla="*/ 1722486 h 4980867"/>
              <a:gd name="connsiteX3-13023" fmla="*/ 1534191 w 2549843"/>
              <a:gd name="connsiteY3-13024" fmla="*/ 1708631 h 4980867"/>
              <a:gd name="connsiteX4-13025" fmla="*/ 1354082 w 2549843"/>
              <a:gd name="connsiteY4-13026" fmla="*/ 1680922 h 4980867"/>
              <a:gd name="connsiteX5-13027" fmla="*/ 1312518 w 2549843"/>
              <a:gd name="connsiteY5-13028" fmla="*/ 1653213 h 4980867"/>
              <a:gd name="connsiteX6-13029" fmla="*/ 938446 w 2549843"/>
              <a:gd name="connsiteY6-13030" fmla="*/ 1099031 h 4980867"/>
              <a:gd name="connsiteX7-13031" fmla="*/ 1270955 w 2549843"/>
              <a:gd name="connsiteY7-13032" fmla="*/ 891213 h 4980867"/>
              <a:gd name="connsiteX8-13033" fmla="*/ 1132409 w 2549843"/>
              <a:gd name="connsiteY8-13034" fmla="*/ 794231 h 4980867"/>
              <a:gd name="connsiteX9-13035" fmla="*/ 1270955 w 2549843"/>
              <a:gd name="connsiteY9-13036" fmla="*/ 724959 h 4980867"/>
              <a:gd name="connsiteX10-13037" fmla="*/ 1312517 w 2549843"/>
              <a:gd name="connsiteY10-13038" fmla="*/ 572558 h 4980867"/>
              <a:gd name="connsiteX11-13039" fmla="*/ 1160118 w 2549843"/>
              <a:gd name="connsiteY11-13040" fmla="*/ 156922 h 4980867"/>
              <a:gd name="connsiteX12-13041" fmla="*/ 980008 w 2549843"/>
              <a:gd name="connsiteY12-13042" fmla="*/ 434012 h 4980867"/>
              <a:gd name="connsiteX13-13043" fmla="*/ 827609 w 2549843"/>
              <a:gd name="connsiteY13-13044" fmla="*/ 489431 h 4980867"/>
              <a:gd name="connsiteX14-13045" fmla="*/ 661355 w 2549843"/>
              <a:gd name="connsiteY14-13046" fmla="*/ 572558 h 4980867"/>
              <a:gd name="connsiteX15-13047" fmla="*/ 827609 w 2549843"/>
              <a:gd name="connsiteY15-13048" fmla="*/ 863503 h 4980867"/>
              <a:gd name="connsiteX16-13049" fmla="*/ 924591 w 2549843"/>
              <a:gd name="connsiteY16-13050" fmla="*/ 1209867 h 4980867"/>
              <a:gd name="connsiteX17-13051" fmla="*/ 1007718 w 2549843"/>
              <a:gd name="connsiteY17-13052" fmla="*/ 1528521 h 4980867"/>
              <a:gd name="connsiteX18-13053" fmla="*/ 1464917 w 2549843"/>
              <a:gd name="connsiteY18-13054" fmla="*/ 1833321 h 4980867"/>
              <a:gd name="connsiteX19-13055" fmla="*/ 1589608 w 2549843"/>
              <a:gd name="connsiteY19-13056" fmla="*/ 1791758 h 4980867"/>
              <a:gd name="connsiteX20-13057" fmla="*/ 2129936 w 2549843"/>
              <a:gd name="connsiteY20-13058" fmla="*/ 1764049 h 4980867"/>
              <a:gd name="connsiteX21-13059" fmla="*/ 2157645 w 2549843"/>
              <a:gd name="connsiteY21-13060" fmla="*/ 2027285 h 4980867"/>
              <a:gd name="connsiteX22-13061" fmla="*/ 1672734 w 2549843"/>
              <a:gd name="connsiteY22-13062" fmla="*/ 2165831 h 4980867"/>
              <a:gd name="connsiteX23-13063" fmla="*/ 1381788 w 2549843"/>
              <a:gd name="connsiteY23-13064" fmla="*/ 2124267 h 4980867"/>
              <a:gd name="connsiteX24-13065" fmla="*/ 1326370 w 2549843"/>
              <a:gd name="connsiteY24-13066" fmla="*/ 2151976 h 4980867"/>
              <a:gd name="connsiteX25-13067" fmla="*/ 1173970 w 2549843"/>
              <a:gd name="connsiteY25-13068" fmla="*/ 2359795 h 4980867"/>
              <a:gd name="connsiteX26-13069" fmla="*/ 1146261 w 2549843"/>
              <a:gd name="connsiteY26-13070" fmla="*/ 2650740 h 4980867"/>
              <a:gd name="connsiteX27-13071" fmla="*/ 1118552 w 2549843"/>
              <a:gd name="connsiteY27-13072" fmla="*/ 2761576 h 4980867"/>
              <a:gd name="connsiteX28-13073" fmla="*/ 508952 w 2549843"/>
              <a:gd name="connsiteY28-13074" fmla="*/ 2664595 h 4980867"/>
              <a:gd name="connsiteX29-13075" fmla="*/ 287279 w 2549843"/>
              <a:gd name="connsiteY29-13076" fmla="*/ 2539904 h 4980867"/>
              <a:gd name="connsiteX30-13077" fmla="*/ 398116 w 2549843"/>
              <a:gd name="connsiteY30-13078" fmla="*/ 2636886 h 4980867"/>
              <a:gd name="connsiteX31-13079" fmla="*/ 1132407 w 2549843"/>
              <a:gd name="connsiteY31-13080" fmla="*/ 2720013 h 4980867"/>
              <a:gd name="connsiteX32-13081" fmla="*/ 1173970 w 2549843"/>
              <a:gd name="connsiteY32-13082" fmla="*/ 2415213 h 4980867"/>
              <a:gd name="connsiteX33-13083" fmla="*/ 1243243 w 2549843"/>
              <a:gd name="connsiteY33-13084" fmla="*/ 2207395 h 4980867"/>
              <a:gd name="connsiteX34-13085" fmla="*/ 1243243 w 2549843"/>
              <a:gd name="connsiteY34-13086" fmla="*/ 2193540 h 4980867"/>
              <a:gd name="connsiteX35-13087" fmla="*/ 564372 w 2549843"/>
              <a:gd name="connsiteY35-13088" fmla="*/ 1819467 h 4980867"/>
              <a:gd name="connsiteX36-13089" fmla="*/ 841461 w 2549843"/>
              <a:gd name="connsiteY36-13090" fmla="*/ 1985722 h 4980867"/>
              <a:gd name="connsiteX37-13091" fmla="*/ 952298 w 2549843"/>
              <a:gd name="connsiteY37-13092" fmla="*/ 2054995 h 4980867"/>
              <a:gd name="connsiteX38-13093" fmla="*/ 1257098 w 2549843"/>
              <a:gd name="connsiteY38-13094" fmla="*/ 2151976 h 4980867"/>
              <a:gd name="connsiteX39-13095" fmla="*/ 1838988 w 2549843"/>
              <a:gd name="connsiteY39-13096" fmla="*/ 2124267 h 4980867"/>
              <a:gd name="connsiteX40-13097" fmla="*/ 2268481 w 2549843"/>
              <a:gd name="connsiteY40-13098" fmla="*/ 1971867 h 4980867"/>
              <a:gd name="connsiteX41-13099" fmla="*/ 2545574 w 2549843"/>
              <a:gd name="connsiteY41-13100" fmla="*/ 1736340 h 4980867"/>
              <a:gd name="connsiteX42-13101" fmla="*/ 2379317 w 2549843"/>
              <a:gd name="connsiteY42-13102" fmla="*/ 1542376 h 4980867"/>
              <a:gd name="connsiteX43-13103" fmla="*/ 2060663 w 2549843"/>
              <a:gd name="connsiteY43-13104" fmla="*/ 1764048 h 4980867"/>
              <a:gd name="connsiteX44-13105" fmla="*/ 1284809 w 2549843"/>
              <a:gd name="connsiteY44-13106" fmla="*/ 1764049 h 4980867"/>
              <a:gd name="connsiteX45-13107" fmla="*/ 966155 w 2549843"/>
              <a:gd name="connsiteY45-13108" fmla="*/ 1514667 h 4980867"/>
              <a:gd name="connsiteX46-13109" fmla="*/ 924591 w 2549843"/>
              <a:gd name="connsiteY46-13110" fmla="*/ 1112885 h 4980867"/>
              <a:gd name="connsiteX47-13111" fmla="*/ 841464 w 2549843"/>
              <a:gd name="connsiteY47-13112" fmla="*/ 932776 h 4980867"/>
              <a:gd name="connsiteX48-13113" fmla="*/ 661355 w 2549843"/>
              <a:gd name="connsiteY48-13114" fmla="*/ 600267 h 4980867"/>
              <a:gd name="connsiteX49-13115" fmla="*/ 716773 w 2549843"/>
              <a:gd name="connsiteY49-13116" fmla="*/ 544849 h 4980867"/>
              <a:gd name="connsiteX50-13117" fmla="*/ 910737 w 2549843"/>
              <a:gd name="connsiteY50-13118" fmla="*/ 489431 h 4980867"/>
              <a:gd name="connsiteX51-13119" fmla="*/ 1035426 w 2549843"/>
              <a:gd name="connsiteY51-13120" fmla="*/ 378594 h 4980867"/>
              <a:gd name="connsiteX52-13121" fmla="*/ 1160119 w 2549843"/>
              <a:gd name="connsiteY52-13122" fmla="*/ 115359 h 4980867"/>
              <a:gd name="connsiteX53-13123" fmla="*/ 827609 w 2549843"/>
              <a:gd name="connsiteY53-13124" fmla="*/ 4521 h 4980867"/>
              <a:gd name="connsiteX54-13125" fmla="*/ 301137 w 2549843"/>
              <a:gd name="connsiteY54-13126" fmla="*/ 267759 h 4980867"/>
              <a:gd name="connsiteX55-13127" fmla="*/ 204152 w 2549843"/>
              <a:gd name="connsiteY55-13128" fmla="*/ 946631 h 4980867"/>
              <a:gd name="connsiteX56-13129" fmla="*/ 93316 w 2549843"/>
              <a:gd name="connsiteY56-13130" fmla="*/ 1500813 h 4980867"/>
              <a:gd name="connsiteX57-13131" fmla="*/ 328843 w 2549843"/>
              <a:gd name="connsiteY57-13132" fmla="*/ 1750195 h 4980867"/>
              <a:gd name="connsiteX58-13133" fmla="*/ 384261 w 2549843"/>
              <a:gd name="connsiteY58-13134" fmla="*/ 1528522 h 4980867"/>
              <a:gd name="connsiteX59-13135" fmla="*/ 536661 w 2549843"/>
              <a:gd name="connsiteY59-13136" fmla="*/ 1209867 h 4980867"/>
              <a:gd name="connsiteX60-13137" fmla="*/ 592079 w 2549843"/>
              <a:gd name="connsiteY60-13138" fmla="*/ 849649 h 4980867"/>
              <a:gd name="connsiteX61-13139" fmla="*/ 578225 w 2549843"/>
              <a:gd name="connsiteY61-13140" fmla="*/ 1029758 h 4980867"/>
              <a:gd name="connsiteX62-13141" fmla="*/ 675207 w 2549843"/>
              <a:gd name="connsiteY62-13142" fmla="*/ 1251431 h 4980867"/>
              <a:gd name="connsiteX63-13143" fmla="*/ 716770 w 2549843"/>
              <a:gd name="connsiteY63-13144" fmla="*/ 1209867 h 4980867"/>
              <a:gd name="connsiteX64-13145" fmla="*/ 938443 w 2549843"/>
              <a:gd name="connsiteY64-13146" fmla="*/ 1389976 h 4980867"/>
              <a:gd name="connsiteX65-13147" fmla="*/ 564370 w 2549843"/>
              <a:gd name="connsiteY65-13148" fmla="*/ 1112885 h 4980867"/>
              <a:gd name="connsiteX66-13149" fmla="*/ 398116 w 2549843"/>
              <a:gd name="connsiteY66-13150" fmla="*/ 1570086 h 4980867"/>
              <a:gd name="connsiteX67-13151" fmla="*/ 314988 w 2549843"/>
              <a:gd name="connsiteY67-13152" fmla="*/ 2082704 h 4980867"/>
              <a:gd name="connsiteX68-13153" fmla="*/ 259570 w 2549843"/>
              <a:gd name="connsiteY68-13154" fmla="*/ 2442922 h 4980867"/>
              <a:gd name="connsiteX69-13155" fmla="*/ 273427 w 2549843"/>
              <a:gd name="connsiteY69-13156" fmla="*/ 2526050 h 4980867"/>
              <a:gd name="connsiteX70-13157" fmla="*/ 121025 w 2549843"/>
              <a:gd name="connsiteY70-13158" fmla="*/ 2997104 h 4980867"/>
              <a:gd name="connsiteX71-13159" fmla="*/ 107170 w 2549843"/>
              <a:gd name="connsiteY71-13160" fmla="*/ 3759103 h 4980867"/>
              <a:gd name="connsiteX72-13161" fmla="*/ 65607 w 2549843"/>
              <a:gd name="connsiteY72-13162" fmla="*/ 3939213 h 4980867"/>
              <a:gd name="connsiteX73-13163" fmla="*/ 24043 w 2549843"/>
              <a:gd name="connsiteY73-13164" fmla="*/ 4105466 h 4980867"/>
              <a:gd name="connsiteX74-13165" fmla="*/ 495098 w 2549843"/>
              <a:gd name="connsiteY74-13166" fmla="*/ 4244012 h 4980867"/>
              <a:gd name="connsiteX75-13167" fmla="*/ 966153 w 2549843"/>
              <a:gd name="connsiteY75-13168" fmla="*/ 4257866 h 4980867"/>
              <a:gd name="connsiteX76-13169" fmla="*/ 1229387 w 2549843"/>
              <a:gd name="connsiteY76-13170" fmla="*/ 4230159 h 4980867"/>
              <a:gd name="connsiteX77-13171" fmla="*/ 550517 w 2549843"/>
              <a:gd name="connsiteY77-13172" fmla="*/ 4271721 h 4980867"/>
              <a:gd name="connsiteX78-13173" fmla="*/ 481243 w 2549843"/>
              <a:gd name="connsiteY78-13174" fmla="*/ 4451831 h 4980867"/>
              <a:gd name="connsiteX79-13175" fmla="*/ 467388 w 2549843"/>
              <a:gd name="connsiteY79-13176" fmla="*/ 4756631 h 4980867"/>
              <a:gd name="connsiteX80-13177" fmla="*/ 481243 w 2549843"/>
              <a:gd name="connsiteY80-13178" fmla="*/ 4895175 h 4980867"/>
              <a:gd name="connsiteX81-13179" fmla="*/ 592079 w 2549843"/>
              <a:gd name="connsiteY81-13180" fmla="*/ 4950595 h 4980867"/>
              <a:gd name="connsiteX82-13181" fmla="*/ 522806 w 2549843"/>
              <a:gd name="connsiteY82-13182" fmla="*/ 4950595 h 4980867"/>
              <a:gd name="connsiteX83-13183" fmla="*/ 786043 w 2549843"/>
              <a:gd name="connsiteY83-13184" fmla="*/ 4950594 h 4980867"/>
              <a:gd name="connsiteX84-13185" fmla="*/ 841461 w 2549843"/>
              <a:gd name="connsiteY84-13186" fmla="*/ 4853613 h 4980867"/>
              <a:gd name="connsiteX85-13187" fmla="*/ 924588 w 2549843"/>
              <a:gd name="connsiteY85-13188" fmla="*/ 4340995 h 4980867"/>
              <a:gd name="connsiteX86-13189" fmla="*/ 993861 w 2549843"/>
              <a:gd name="connsiteY86-13190" fmla="*/ 4340995 h 4980867"/>
              <a:gd name="connsiteX87-13191" fmla="*/ 952299 w 2549843"/>
              <a:gd name="connsiteY87-13192" fmla="*/ 4382557 h 4980867"/>
              <a:gd name="connsiteX88-13193" fmla="*/ 813753 w 2549843"/>
              <a:gd name="connsiteY88-13194" fmla="*/ 4867466 h 4980867"/>
              <a:gd name="connsiteX89-13195" fmla="*/ 910735 w 2549843"/>
              <a:gd name="connsiteY89-13196" fmla="*/ 4936739 h 4980867"/>
              <a:gd name="connsiteX90-13197" fmla="*/ 1090844 w 2549843"/>
              <a:gd name="connsiteY90-13198" fmla="*/ 4936738 h 4980867"/>
              <a:gd name="connsiteX91-13199" fmla="*/ 1201680 w 2549843"/>
              <a:gd name="connsiteY91-13200" fmla="*/ 4257866 h 4980867"/>
              <a:gd name="connsiteX92-13201" fmla="*/ 1243243 w 2549843"/>
              <a:gd name="connsiteY92-13202" fmla="*/ 4202448 h 4980867"/>
              <a:gd name="connsiteX93-13203" fmla="*/ 1257099 w 2549843"/>
              <a:gd name="connsiteY93-13204" fmla="*/ 4050048 h 4980867"/>
              <a:gd name="connsiteX94" fmla="*/ 1173972 w 2549843"/>
              <a:gd name="connsiteY94" fmla="*/ 2816994 h 4980867"/>
              <a:gd name="connsiteX0-13205" fmla="*/ 2129937 w 2549843"/>
              <a:gd name="connsiteY0-13206" fmla="*/ 1653213 h 4980867"/>
              <a:gd name="connsiteX1-13207" fmla="*/ 1977537 w 2549843"/>
              <a:gd name="connsiteY1-13208" fmla="*/ 1694777 h 4980867"/>
              <a:gd name="connsiteX2-13209" fmla="*/ 1894409 w 2549843"/>
              <a:gd name="connsiteY2-13210" fmla="*/ 1722486 h 4980867"/>
              <a:gd name="connsiteX3-13211" fmla="*/ 1534191 w 2549843"/>
              <a:gd name="connsiteY3-13212" fmla="*/ 1708631 h 4980867"/>
              <a:gd name="connsiteX4-13213" fmla="*/ 1354082 w 2549843"/>
              <a:gd name="connsiteY4-13214" fmla="*/ 1680922 h 4980867"/>
              <a:gd name="connsiteX5-13215" fmla="*/ 1312518 w 2549843"/>
              <a:gd name="connsiteY5-13216" fmla="*/ 1653213 h 4980867"/>
              <a:gd name="connsiteX6-13217" fmla="*/ 938446 w 2549843"/>
              <a:gd name="connsiteY6-13218" fmla="*/ 1099031 h 4980867"/>
              <a:gd name="connsiteX7-13219" fmla="*/ 1270955 w 2549843"/>
              <a:gd name="connsiteY7-13220" fmla="*/ 891213 h 4980867"/>
              <a:gd name="connsiteX8-13221" fmla="*/ 1132409 w 2549843"/>
              <a:gd name="connsiteY8-13222" fmla="*/ 794231 h 4980867"/>
              <a:gd name="connsiteX9-13223" fmla="*/ 1270955 w 2549843"/>
              <a:gd name="connsiteY9-13224" fmla="*/ 724959 h 4980867"/>
              <a:gd name="connsiteX10-13225" fmla="*/ 1312517 w 2549843"/>
              <a:gd name="connsiteY10-13226" fmla="*/ 572558 h 4980867"/>
              <a:gd name="connsiteX11-13227" fmla="*/ 1160118 w 2549843"/>
              <a:gd name="connsiteY11-13228" fmla="*/ 156922 h 4980867"/>
              <a:gd name="connsiteX12-13229" fmla="*/ 980008 w 2549843"/>
              <a:gd name="connsiteY12-13230" fmla="*/ 434012 h 4980867"/>
              <a:gd name="connsiteX13-13231" fmla="*/ 827609 w 2549843"/>
              <a:gd name="connsiteY13-13232" fmla="*/ 489431 h 4980867"/>
              <a:gd name="connsiteX14-13233" fmla="*/ 661355 w 2549843"/>
              <a:gd name="connsiteY14-13234" fmla="*/ 572558 h 4980867"/>
              <a:gd name="connsiteX15-13235" fmla="*/ 827609 w 2549843"/>
              <a:gd name="connsiteY15-13236" fmla="*/ 863503 h 4980867"/>
              <a:gd name="connsiteX16-13237" fmla="*/ 924591 w 2549843"/>
              <a:gd name="connsiteY16-13238" fmla="*/ 1209867 h 4980867"/>
              <a:gd name="connsiteX17-13239" fmla="*/ 1007718 w 2549843"/>
              <a:gd name="connsiteY17-13240" fmla="*/ 1528521 h 4980867"/>
              <a:gd name="connsiteX18-13241" fmla="*/ 1464917 w 2549843"/>
              <a:gd name="connsiteY18-13242" fmla="*/ 1833321 h 4980867"/>
              <a:gd name="connsiteX19-13243" fmla="*/ 1589608 w 2549843"/>
              <a:gd name="connsiteY19-13244" fmla="*/ 1791758 h 4980867"/>
              <a:gd name="connsiteX20-13245" fmla="*/ 2129936 w 2549843"/>
              <a:gd name="connsiteY20-13246" fmla="*/ 1764049 h 4980867"/>
              <a:gd name="connsiteX21-13247" fmla="*/ 2157645 w 2549843"/>
              <a:gd name="connsiteY21-13248" fmla="*/ 2027285 h 4980867"/>
              <a:gd name="connsiteX22-13249" fmla="*/ 1672734 w 2549843"/>
              <a:gd name="connsiteY22-13250" fmla="*/ 2165831 h 4980867"/>
              <a:gd name="connsiteX23-13251" fmla="*/ 1381788 w 2549843"/>
              <a:gd name="connsiteY23-13252" fmla="*/ 2124267 h 4980867"/>
              <a:gd name="connsiteX24-13253" fmla="*/ 1326370 w 2549843"/>
              <a:gd name="connsiteY24-13254" fmla="*/ 2151976 h 4980867"/>
              <a:gd name="connsiteX25-13255" fmla="*/ 1173970 w 2549843"/>
              <a:gd name="connsiteY25-13256" fmla="*/ 2359795 h 4980867"/>
              <a:gd name="connsiteX26-13257" fmla="*/ 1146261 w 2549843"/>
              <a:gd name="connsiteY26-13258" fmla="*/ 2650740 h 4980867"/>
              <a:gd name="connsiteX27-13259" fmla="*/ 1118552 w 2549843"/>
              <a:gd name="connsiteY27-13260" fmla="*/ 2761576 h 4980867"/>
              <a:gd name="connsiteX28-13261" fmla="*/ 508952 w 2549843"/>
              <a:gd name="connsiteY28-13262" fmla="*/ 2664595 h 4980867"/>
              <a:gd name="connsiteX29-13263" fmla="*/ 287279 w 2549843"/>
              <a:gd name="connsiteY29-13264" fmla="*/ 2539904 h 4980867"/>
              <a:gd name="connsiteX30-13265" fmla="*/ 398116 w 2549843"/>
              <a:gd name="connsiteY30-13266" fmla="*/ 2636886 h 4980867"/>
              <a:gd name="connsiteX31-13267" fmla="*/ 1132407 w 2549843"/>
              <a:gd name="connsiteY31-13268" fmla="*/ 2720013 h 4980867"/>
              <a:gd name="connsiteX32-13269" fmla="*/ 1173970 w 2549843"/>
              <a:gd name="connsiteY32-13270" fmla="*/ 2415213 h 4980867"/>
              <a:gd name="connsiteX33-13271" fmla="*/ 1243243 w 2549843"/>
              <a:gd name="connsiteY33-13272" fmla="*/ 2207395 h 4980867"/>
              <a:gd name="connsiteX34-13273" fmla="*/ 1243243 w 2549843"/>
              <a:gd name="connsiteY34-13274" fmla="*/ 2193540 h 4980867"/>
              <a:gd name="connsiteX35-13275" fmla="*/ 564372 w 2549843"/>
              <a:gd name="connsiteY35-13276" fmla="*/ 1819467 h 4980867"/>
              <a:gd name="connsiteX36-13277" fmla="*/ 841461 w 2549843"/>
              <a:gd name="connsiteY36-13278" fmla="*/ 1985722 h 4980867"/>
              <a:gd name="connsiteX37-13279" fmla="*/ 952298 w 2549843"/>
              <a:gd name="connsiteY37-13280" fmla="*/ 2054995 h 4980867"/>
              <a:gd name="connsiteX38-13281" fmla="*/ 1257098 w 2549843"/>
              <a:gd name="connsiteY38-13282" fmla="*/ 2151976 h 4980867"/>
              <a:gd name="connsiteX39-13283" fmla="*/ 1838988 w 2549843"/>
              <a:gd name="connsiteY39-13284" fmla="*/ 2124267 h 4980867"/>
              <a:gd name="connsiteX40-13285" fmla="*/ 2268481 w 2549843"/>
              <a:gd name="connsiteY40-13286" fmla="*/ 1971867 h 4980867"/>
              <a:gd name="connsiteX41-13287" fmla="*/ 2545574 w 2549843"/>
              <a:gd name="connsiteY41-13288" fmla="*/ 1736340 h 4980867"/>
              <a:gd name="connsiteX42-13289" fmla="*/ 2379317 w 2549843"/>
              <a:gd name="connsiteY42-13290" fmla="*/ 1542376 h 4980867"/>
              <a:gd name="connsiteX43-13291" fmla="*/ 2060663 w 2549843"/>
              <a:gd name="connsiteY43-13292" fmla="*/ 1764048 h 4980867"/>
              <a:gd name="connsiteX44-13293" fmla="*/ 1284809 w 2549843"/>
              <a:gd name="connsiteY44-13294" fmla="*/ 1764049 h 4980867"/>
              <a:gd name="connsiteX45-13295" fmla="*/ 966155 w 2549843"/>
              <a:gd name="connsiteY45-13296" fmla="*/ 1514667 h 4980867"/>
              <a:gd name="connsiteX46-13297" fmla="*/ 924591 w 2549843"/>
              <a:gd name="connsiteY46-13298" fmla="*/ 1112885 h 4980867"/>
              <a:gd name="connsiteX47-13299" fmla="*/ 841464 w 2549843"/>
              <a:gd name="connsiteY47-13300" fmla="*/ 932776 h 4980867"/>
              <a:gd name="connsiteX48-13301" fmla="*/ 661355 w 2549843"/>
              <a:gd name="connsiteY48-13302" fmla="*/ 600267 h 4980867"/>
              <a:gd name="connsiteX49-13303" fmla="*/ 716773 w 2549843"/>
              <a:gd name="connsiteY49-13304" fmla="*/ 544849 h 4980867"/>
              <a:gd name="connsiteX50-13305" fmla="*/ 910737 w 2549843"/>
              <a:gd name="connsiteY50-13306" fmla="*/ 489431 h 4980867"/>
              <a:gd name="connsiteX51-13307" fmla="*/ 1035426 w 2549843"/>
              <a:gd name="connsiteY51-13308" fmla="*/ 378594 h 4980867"/>
              <a:gd name="connsiteX52-13309" fmla="*/ 1160119 w 2549843"/>
              <a:gd name="connsiteY52-13310" fmla="*/ 115359 h 4980867"/>
              <a:gd name="connsiteX53-13311" fmla="*/ 827609 w 2549843"/>
              <a:gd name="connsiteY53-13312" fmla="*/ 4521 h 4980867"/>
              <a:gd name="connsiteX54-13313" fmla="*/ 301137 w 2549843"/>
              <a:gd name="connsiteY54-13314" fmla="*/ 267759 h 4980867"/>
              <a:gd name="connsiteX55-13315" fmla="*/ 259571 w 2549843"/>
              <a:gd name="connsiteY55-13316" fmla="*/ 530994 h 4980867"/>
              <a:gd name="connsiteX56-13317" fmla="*/ 204152 w 2549843"/>
              <a:gd name="connsiteY56-13318" fmla="*/ 946631 h 4980867"/>
              <a:gd name="connsiteX57-13319" fmla="*/ 93316 w 2549843"/>
              <a:gd name="connsiteY57-13320" fmla="*/ 1500813 h 4980867"/>
              <a:gd name="connsiteX58-13321" fmla="*/ 328843 w 2549843"/>
              <a:gd name="connsiteY58-13322" fmla="*/ 1750195 h 4980867"/>
              <a:gd name="connsiteX59-13323" fmla="*/ 384261 w 2549843"/>
              <a:gd name="connsiteY59-13324" fmla="*/ 1528522 h 4980867"/>
              <a:gd name="connsiteX60-13325" fmla="*/ 536661 w 2549843"/>
              <a:gd name="connsiteY60-13326" fmla="*/ 1209867 h 4980867"/>
              <a:gd name="connsiteX61-13327" fmla="*/ 592079 w 2549843"/>
              <a:gd name="connsiteY61-13328" fmla="*/ 849649 h 4980867"/>
              <a:gd name="connsiteX62-13329" fmla="*/ 578225 w 2549843"/>
              <a:gd name="connsiteY62-13330" fmla="*/ 1029758 h 4980867"/>
              <a:gd name="connsiteX63-13331" fmla="*/ 675207 w 2549843"/>
              <a:gd name="connsiteY63-13332" fmla="*/ 1251431 h 4980867"/>
              <a:gd name="connsiteX64-13333" fmla="*/ 716770 w 2549843"/>
              <a:gd name="connsiteY64-13334" fmla="*/ 1209867 h 4980867"/>
              <a:gd name="connsiteX65-13335" fmla="*/ 938443 w 2549843"/>
              <a:gd name="connsiteY65-13336" fmla="*/ 1389976 h 4980867"/>
              <a:gd name="connsiteX66-13337" fmla="*/ 564370 w 2549843"/>
              <a:gd name="connsiteY66-13338" fmla="*/ 1112885 h 4980867"/>
              <a:gd name="connsiteX67-13339" fmla="*/ 398116 w 2549843"/>
              <a:gd name="connsiteY67-13340" fmla="*/ 1570086 h 4980867"/>
              <a:gd name="connsiteX68-13341" fmla="*/ 314988 w 2549843"/>
              <a:gd name="connsiteY68-13342" fmla="*/ 2082704 h 4980867"/>
              <a:gd name="connsiteX69-13343" fmla="*/ 259570 w 2549843"/>
              <a:gd name="connsiteY69-13344" fmla="*/ 2442922 h 4980867"/>
              <a:gd name="connsiteX70-13345" fmla="*/ 273427 w 2549843"/>
              <a:gd name="connsiteY70-13346" fmla="*/ 2526050 h 4980867"/>
              <a:gd name="connsiteX71-13347" fmla="*/ 121025 w 2549843"/>
              <a:gd name="connsiteY71-13348" fmla="*/ 2997104 h 4980867"/>
              <a:gd name="connsiteX72-13349" fmla="*/ 107170 w 2549843"/>
              <a:gd name="connsiteY72-13350" fmla="*/ 3759103 h 4980867"/>
              <a:gd name="connsiteX73-13351" fmla="*/ 65607 w 2549843"/>
              <a:gd name="connsiteY73-13352" fmla="*/ 3939213 h 4980867"/>
              <a:gd name="connsiteX74-13353" fmla="*/ 24043 w 2549843"/>
              <a:gd name="connsiteY74-13354" fmla="*/ 4105466 h 4980867"/>
              <a:gd name="connsiteX75-13355" fmla="*/ 495098 w 2549843"/>
              <a:gd name="connsiteY75-13356" fmla="*/ 4244012 h 4980867"/>
              <a:gd name="connsiteX76-13357" fmla="*/ 966153 w 2549843"/>
              <a:gd name="connsiteY76-13358" fmla="*/ 4257866 h 4980867"/>
              <a:gd name="connsiteX77-13359" fmla="*/ 1229387 w 2549843"/>
              <a:gd name="connsiteY77-13360" fmla="*/ 4230159 h 4980867"/>
              <a:gd name="connsiteX78-13361" fmla="*/ 550517 w 2549843"/>
              <a:gd name="connsiteY78-13362" fmla="*/ 4271721 h 4980867"/>
              <a:gd name="connsiteX79-13363" fmla="*/ 481243 w 2549843"/>
              <a:gd name="connsiteY79-13364" fmla="*/ 4451831 h 4980867"/>
              <a:gd name="connsiteX80-13365" fmla="*/ 467388 w 2549843"/>
              <a:gd name="connsiteY80-13366" fmla="*/ 4756631 h 4980867"/>
              <a:gd name="connsiteX81-13367" fmla="*/ 481243 w 2549843"/>
              <a:gd name="connsiteY81-13368" fmla="*/ 4895175 h 4980867"/>
              <a:gd name="connsiteX82-13369" fmla="*/ 592079 w 2549843"/>
              <a:gd name="connsiteY82-13370" fmla="*/ 4950595 h 4980867"/>
              <a:gd name="connsiteX83-13371" fmla="*/ 522806 w 2549843"/>
              <a:gd name="connsiteY83-13372" fmla="*/ 4950595 h 4980867"/>
              <a:gd name="connsiteX84-13373" fmla="*/ 786043 w 2549843"/>
              <a:gd name="connsiteY84-13374" fmla="*/ 4950594 h 4980867"/>
              <a:gd name="connsiteX85-13375" fmla="*/ 841461 w 2549843"/>
              <a:gd name="connsiteY85-13376" fmla="*/ 4853613 h 4980867"/>
              <a:gd name="connsiteX86-13377" fmla="*/ 924588 w 2549843"/>
              <a:gd name="connsiteY86-13378" fmla="*/ 4340995 h 4980867"/>
              <a:gd name="connsiteX87-13379" fmla="*/ 993861 w 2549843"/>
              <a:gd name="connsiteY87-13380" fmla="*/ 4340995 h 4980867"/>
              <a:gd name="connsiteX88-13381" fmla="*/ 952299 w 2549843"/>
              <a:gd name="connsiteY88-13382" fmla="*/ 4382557 h 4980867"/>
              <a:gd name="connsiteX89-13383" fmla="*/ 813753 w 2549843"/>
              <a:gd name="connsiteY89-13384" fmla="*/ 4867466 h 4980867"/>
              <a:gd name="connsiteX90-13385" fmla="*/ 910735 w 2549843"/>
              <a:gd name="connsiteY90-13386" fmla="*/ 4936739 h 4980867"/>
              <a:gd name="connsiteX91-13387" fmla="*/ 1090844 w 2549843"/>
              <a:gd name="connsiteY91-13388" fmla="*/ 4936738 h 4980867"/>
              <a:gd name="connsiteX92-13389" fmla="*/ 1201680 w 2549843"/>
              <a:gd name="connsiteY92-13390" fmla="*/ 4257866 h 4980867"/>
              <a:gd name="connsiteX93-13391" fmla="*/ 1243243 w 2549843"/>
              <a:gd name="connsiteY93-13392" fmla="*/ 4202448 h 4980867"/>
              <a:gd name="connsiteX94-13393" fmla="*/ 1257099 w 2549843"/>
              <a:gd name="connsiteY94-13394" fmla="*/ 4050048 h 4980867"/>
              <a:gd name="connsiteX95" fmla="*/ 1173972 w 2549843"/>
              <a:gd name="connsiteY95" fmla="*/ 2816994 h 4980867"/>
              <a:gd name="connsiteX0-13395" fmla="*/ 2129937 w 2549843"/>
              <a:gd name="connsiteY0-13396" fmla="*/ 1653213 h 4980867"/>
              <a:gd name="connsiteX1-13397" fmla="*/ 1977537 w 2549843"/>
              <a:gd name="connsiteY1-13398" fmla="*/ 1694777 h 4980867"/>
              <a:gd name="connsiteX2-13399" fmla="*/ 1894409 w 2549843"/>
              <a:gd name="connsiteY2-13400" fmla="*/ 1722486 h 4980867"/>
              <a:gd name="connsiteX3-13401" fmla="*/ 1534191 w 2549843"/>
              <a:gd name="connsiteY3-13402" fmla="*/ 1708631 h 4980867"/>
              <a:gd name="connsiteX4-13403" fmla="*/ 1354082 w 2549843"/>
              <a:gd name="connsiteY4-13404" fmla="*/ 1680922 h 4980867"/>
              <a:gd name="connsiteX5-13405" fmla="*/ 1312518 w 2549843"/>
              <a:gd name="connsiteY5-13406" fmla="*/ 1653213 h 4980867"/>
              <a:gd name="connsiteX6-13407" fmla="*/ 938446 w 2549843"/>
              <a:gd name="connsiteY6-13408" fmla="*/ 1099031 h 4980867"/>
              <a:gd name="connsiteX7-13409" fmla="*/ 1270955 w 2549843"/>
              <a:gd name="connsiteY7-13410" fmla="*/ 891213 h 4980867"/>
              <a:gd name="connsiteX8-13411" fmla="*/ 1132409 w 2549843"/>
              <a:gd name="connsiteY8-13412" fmla="*/ 794231 h 4980867"/>
              <a:gd name="connsiteX9-13413" fmla="*/ 1270955 w 2549843"/>
              <a:gd name="connsiteY9-13414" fmla="*/ 724959 h 4980867"/>
              <a:gd name="connsiteX10-13415" fmla="*/ 1312517 w 2549843"/>
              <a:gd name="connsiteY10-13416" fmla="*/ 572558 h 4980867"/>
              <a:gd name="connsiteX11-13417" fmla="*/ 1160118 w 2549843"/>
              <a:gd name="connsiteY11-13418" fmla="*/ 156922 h 4980867"/>
              <a:gd name="connsiteX12-13419" fmla="*/ 980008 w 2549843"/>
              <a:gd name="connsiteY12-13420" fmla="*/ 434012 h 4980867"/>
              <a:gd name="connsiteX13-13421" fmla="*/ 827609 w 2549843"/>
              <a:gd name="connsiteY13-13422" fmla="*/ 489431 h 4980867"/>
              <a:gd name="connsiteX14-13423" fmla="*/ 661355 w 2549843"/>
              <a:gd name="connsiteY14-13424" fmla="*/ 572558 h 4980867"/>
              <a:gd name="connsiteX15-13425" fmla="*/ 827609 w 2549843"/>
              <a:gd name="connsiteY15-13426" fmla="*/ 863503 h 4980867"/>
              <a:gd name="connsiteX16-13427" fmla="*/ 924591 w 2549843"/>
              <a:gd name="connsiteY16-13428" fmla="*/ 1209867 h 4980867"/>
              <a:gd name="connsiteX17-13429" fmla="*/ 1007718 w 2549843"/>
              <a:gd name="connsiteY17-13430" fmla="*/ 1528521 h 4980867"/>
              <a:gd name="connsiteX18-13431" fmla="*/ 1464917 w 2549843"/>
              <a:gd name="connsiteY18-13432" fmla="*/ 1833321 h 4980867"/>
              <a:gd name="connsiteX19-13433" fmla="*/ 1589608 w 2549843"/>
              <a:gd name="connsiteY19-13434" fmla="*/ 1791758 h 4980867"/>
              <a:gd name="connsiteX20-13435" fmla="*/ 2129936 w 2549843"/>
              <a:gd name="connsiteY20-13436" fmla="*/ 1764049 h 4980867"/>
              <a:gd name="connsiteX21-13437" fmla="*/ 2157645 w 2549843"/>
              <a:gd name="connsiteY21-13438" fmla="*/ 2027285 h 4980867"/>
              <a:gd name="connsiteX22-13439" fmla="*/ 1672734 w 2549843"/>
              <a:gd name="connsiteY22-13440" fmla="*/ 2165831 h 4980867"/>
              <a:gd name="connsiteX23-13441" fmla="*/ 1381788 w 2549843"/>
              <a:gd name="connsiteY23-13442" fmla="*/ 2124267 h 4980867"/>
              <a:gd name="connsiteX24-13443" fmla="*/ 1326370 w 2549843"/>
              <a:gd name="connsiteY24-13444" fmla="*/ 2151976 h 4980867"/>
              <a:gd name="connsiteX25-13445" fmla="*/ 1173970 w 2549843"/>
              <a:gd name="connsiteY25-13446" fmla="*/ 2359795 h 4980867"/>
              <a:gd name="connsiteX26-13447" fmla="*/ 1146261 w 2549843"/>
              <a:gd name="connsiteY26-13448" fmla="*/ 2650740 h 4980867"/>
              <a:gd name="connsiteX27-13449" fmla="*/ 1118552 w 2549843"/>
              <a:gd name="connsiteY27-13450" fmla="*/ 2761576 h 4980867"/>
              <a:gd name="connsiteX28-13451" fmla="*/ 508952 w 2549843"/>
              <a:gd name="connsiteY28-13452" fmla="*/ 2664595 h 4980867"/>
              <a:gd name="connsiteX29-13453" fmla="*/ 287279 w 2549843"/>
              <a:gd name="connsiteY29-13454" fmla="*/ 2539904 h 4980867"/>
              <a:gd name="connsiteX30-13455" fmla="*/ 398116 w 2549843"/>
              <a:gd name="connsiteY30-13456" fmla="*/ 2636886 h 4980867"/>
              <a:gd name="connsiteX31-13457" fmla="*/ 1132407 w 2549843"/>
              <a:gd name="connsiteY31-13458" fmla="*/ 2720013 h 4980867"/>
              <a:gd name="connsiteX32-13459" fmla="*/ 1173970 w 2549843"/>
              <a:gd name="connsiteY32-13460" fmla="*/ 2415213 h 4980867"/>
              <a:gd name="connsiteX33-13461" fmla="*/ 1243243 w 2549843"/>
              <a:gd name="connsiteY33-13462" fmla="*/ 2207395 h 4980867"/>
              <a:gd name="connsiteX34-13463" fmla="*/ 1243243 w 2549843"/>
              <a:gd name="connsiteY34-13464" fmla="*/ 2193540 h 4980867"/>
              <a:gd name="connsiteX35-13465" fmla="*/ 564372 w 2549843"/>
              <a:gd name="connsiteY35-13466" fmla="*/ 1819467 h 4980867"/>
              <a:gd name="connsiteX36-13467" fmla="*/ 841461 w 2549843"/>
              <a:gd name="connsiteY36-13468" fmla="*/ 1985722 h 4980867"/>
              <a:gd name="connsiteX37-13469" fmla="*/ 952298 w 2549843"/>
              <a:gd name="connsiteY37-13470" fmla="*/ 2054995 h 4980867"/>
              <a:gd name="connsiteX38-13471" fmla="*/ 1257098 w 2549843"/>
              <a:gd name="connsiteY38-13472" fmla="*/ 2151976 h 4980867"/>
              <a:gd name="connsiteX39-13473" fmla="*/ 1838988 w 2549843"/>
              <a:gd name="connsiteY39-13474" fmla="*/ 2124267 h 4980867"/>
              <a:gd name="connsiteX40-13475" fmla="*/ 2268481 w 2549843"/>
              <a:gd name="connsiteY40-13476" fmla="*/ 1971867 h 4980867"/>
              <a:gd name="connsiteX41-13477" fmla="*/ 2545574 w 2549843"/>
              <a:gd name="connsiteY41-13478" fmla="*/ 1736340 h 4980867"/>
              <a:gd name="connsiteX42-13479" fmla="*/ 2379317 w 2549843"/>
              <a:gd name="connsiteY42-13480" fmla="*/ 1542376 h 4980867"/>
              <a:gd name="connsiteX43-13481" fmla="*/ 2060663 w 2549843"/>
              <a:gd name="connsiteY43-13482" fmla="*/ 1764048 h 4980867"/>
              <a:gd name="connsiteX44-13483" fmla="*/ 1284809 w 2549843"/>
              <a:gd name="connsiteY44-13484" fmla="*/ 1764049 h 4980867"/>
              <a:gd name="connsiteX45-13485" fmla="*/ 966155 w 2549843"/>
              <a:gd name="connsiteY45-13486" fmla="*/ 1514667 h 4980867"/>
              <a:gd name="connsiteX46-13487" fmla="*/ 924591 w 2549843"/>
              <a:gd name="connsiteY46-13488" fmla="*/ 1112885 h 4980867"/>
              <a:gd name="connsiteX47-13489" fmla="*/ 841464 w 2549843"/>
              <a:gd name="connsiteY47-13490" fmla="*/ 932776 h 4980867"/>
              <a:gd name="connsiteX48-13491" fmla="*/ 661355 w 2549843"/>
              <a:gd name="connsiteY48-13492" fmla="*/ 600267 h 4980867"/>
              <a:gd name="connsiteX49-13493" fmla="*/ 716773 w 2549843"/>
              <a:gd name="connsiteY49-13494" fmla="*/ 544849 h 4980867"/>
              <a:gd name="connsiteX50-13495" fmla="*/ 910737 w 2549843"/>
              <a:gd name="connsiteY50-13496" fmla="*/ 489431 h 4980867"/>
              <a:gd name="connsiteX51-13497" fmla="*/ 1035426 w 2549843"/>
              <a:gd name="connsiteY51-13498" fmla="*/ 378594 h 4980867"/>
              <a:gd name="connsiteX52-13499" fmla="*/ 1160119 w 2549843"/>
              <a:gd name="connsiteY52-13500" fmla="*/ 115359 h 4980867"/>
              <a:gd name="connsiteX53-13501" fmla="*/ 827609 w 2549843"/>
              <a:gd name="connsiteY53-13502" fmla="*/ 4521 h 4980867"/>
              <a:gd name="connsiteX54-13503" fmla="*/ 301137 w 2549843"/>
              <a:gd name="connsiteY54-13504" fmla="*/ 267759 h 4980867"/>
              <a:gd name="connsiteX55-13505" fmla="*/ 301135 w 2549843"/>
              <a:gd name="connsiteY55-13506" fmla="*/ 337030 h 4980867"/>
              <a:gd name="connsiteX56-13507" fmla="*/ 259571 w 2549843"/>
              <a:gd name="connsiteY56-13508" fmla="*/ 530994 h 4980867"/>
              <a:gd name="connsiteX57-13509" fmla="*/ 204152 w 2549843"/>
              <a:gd name="connsiteY57-13510" fmla="*/ 946631 h 4980867"/>
              <a:gd name="connsiteX58-13511" fmla="*/ 93316 w 2549843"/>
              <a:gd name="connsiteY58-13512" fmla="*/ 1500813 h 4980867"/>
              <a:gd name="connsiteX59-13513" fmla="*/ 328843 w 2549843"/>
              <a:gd name="connsiteY59-13514" fmla="*/ 1750195 h 4980867"/>
              <a:gd name="connsiteX60-13515" fmla="*/ 384261 w 2549843"/>
              <a:gd name="connsiteY60-13516" fmla="*/ 1528522 h 4980867"/>
              <a:gd name="connsiteX61-13517" fmla="*/ 536661 w 2549843"/>
              <a:gd name="connsiteY61-13518" fmla="*/ 1209867 h 4980867"/>
              <a:gd name="connsiteX62-13519" fmla="*/ 592079 w 2549843"/>
              <a:gd name="connsiteY62-13520" fmla="*/ 849649 h 4980867"/>
              <a:gd name="connsiteX63-13521" fmla="*/ 578225 w 2549843"/>
              <a:gd name="connsiteY63-13522" fmla="*/ 1029758 h 4980867"/>
              <a:gd name="connsiteX64-13523" fmla="*/ 675207 w 2549843"/>
              <a:gd name="connsiteY64-13524" fmla="*/ 1251431 h 4980867"/>
              <a:gd name="connsiteX65-13525" fmla="*/ 716770 w 2549843"/>
              <a:gd name="connsiteY65-13526" fmla="*/ 1209867 h 4980867"/>
              <a:gd name="connsiteX66-13527" fmla="*/ 938443 w 2549843"/>
              <a:gd name="connsiteY66-13528" fmla="*/ 1389976 h 4980867"/>
              <a:gd name="connsiteX67-13529" fmla="*/ 564370 w 2549843"/>
              <a:gd name="connsiteY67-13530" fmla="*/ 1112885 h 4980867"/>
              <a:gd name="connsiteX68-13531" fmla="*/ 398116 w 2549843"/>
              <a:gd name="connsiteY68-13532" fmla="*/ 1570086 h 4980867"/>
              <a:gd name="connsiteX69-13533" fmla="*/ 314988 w 2549843"/>
              <a:gd name="connsiteY69-13534" fmla="*/ 2082704 h 4980867"/>
              <a:gd name="connsiteX70-13535" fmla="*/ 259570 w 2549843"/>
              <a:gd name="connsiteY70-13536" fmla="*/ 2442922 h 4980867"/>
              <a:gd name="connsiteX71-13537" fmla="*/ 273427 w 2549843"/>
              <a:gd name="connsiteY71-13538" fmla="*/ 2526050 h 4980867"/>
              <a:gd name="connsiteX72-13539" fmla="*/ 121025 w 2549843"/>
              <a:gd name="connsiteY72-13540" fmla="*/ 2997104 h 4980867"/>
              <a:gd name="connsiteX73-13541" fmla="*/ 107170 w 2549843"/>
              <a:gd name="connsiteY73-13542" fmla="*/ 3759103 h 4980867"/>
              <a:gd name="connsiteX74-13543" fmla="*/ 65607 w 2549843"/>
              <a:gd name="connsiteY74-13544" fmla="*/ 3939213 h 4980867"/>
              <a:gd name="connsiteX75-13545" fmla="*/ 24043 w 2549843"/>
              <a:gd name="connsiteY75-13546" fmla="*/ 4105466 h 4980867"/>
              <a:gd name="connsiteX76-13547" fmla="*/ 495098 w 2549843"/>
              <a:gd name="connsiteY76-13548" fmla="*/ 4244012 h 4980867"/>
              <a:gd name="connsiteX77-13549" fmla="*/ 966153 w 2549843"/>
              <a:gd name="connsiteY77-13550" fmla="*/ 4257866 h 4980867"/>
              <a:gd name="connsiteX78-13551" fmla="*/ 1229387 w 2549843"/>
              <a:gd name="connsiteY78-13552" fmla="*/ 4230159 h 4980867"/>
              <a:gd name="connsiteX79-13553" fmla="*/ 550517 w 2549843"/>
              <a:gd name="connsiteY79-13554" fmla="*/ 4271721 h 4980867"/>
              <a:gd name="connsiteX80-13555" fmla="*/ 481243 w 2549843"/>
              <a:gd name="connsiteY80-13556" fmla="*/ 4451831 h 4980867"/>
              <a:gd name="connsiteX81-13557" fmla="*/ 467388 w 2549843"/>
              <a:gd name="connsiteY81-13558" fmla="*/ 4756631 h 4980867"/>
              <a:gd name="connsiteX82-13559" fmla="*/ 481243 w 2549843"/>
              <a:gd name="connsiteY82-13560" fmla="*/ 4895175 h 4980867"/>
              <a:gd name="connsiteX83-13561" fmla="*/ 592079 w 2549843"/>
              <a:gd name="connsiteY83-13562" fmla="*/ 4950595 h 4980867"/>
              <a:gd name="connsiteX84-13563" fmla="*/ 522806 w 2549843"/>
              <a:gd name="connsiteY84-13564" fmla="*/ 4950595 h 4980867"/>
              <a:gd name="connsiteX85-13565" fmla="*/ 786043 w 2549843"/>
              <a:gd name="connsiteY85-13566" fmla="*/ 4950594 h 4980867"/>
              <a:gd name="connsiteX86-13567" fmla="*/ 841461 w 2549843"/>
              <a:gd name="connsiteY86-13568" fmla="*/ 4853613 h 4980867"/>
              <a:gd name="connsiteX87-13569" fmla="*/ 924588 w 2549843"/>
              <a:gd name="connsiteY87-13570" fmla="*/ 4340995 h 4980867"/>
              <a:gd name="connsiteX88-13571" fmla="*/ 993861 w 2549843"/>
              <a:gd name="connsiteY88-13572" fmla="*/ 4340995 h 4980867"/>
              <a:gd name="connsiteX89-13573" fmla="*/ 952299 w 2549843"/>
              <a:gd name="connsiteY89-13574" fmla="*/ 4382557 h 4980867"/>
              <a:gd name="connsiteX90-13575" fmla="*/ 813753 w 2549843"/>
              <a:gd name="connsiteY90-13576" fmla="*/ 4867466 h 4980867"/>
              <a:gd name="connsiteX91-13577" fmla="*/ 910735 w 2549843"/>
              <a:gd name="connsiteY91-13578" fmla="*/ 4936739 h 4980867"/>
              <a:gd name="connsiteX92-13579" fmla="*/ 1090844 w 2549843"/>
              <a:gd name="connsiteY92-13580" fmla="*/ 4936738 h 4980867"/>
              <a:gd name="connsiteX93-13581" fmla="*/ 1201680 w 2549843"/>
              <a:gd name="connsiteY93-13582" fmla="*/ 4257866 h 4980867"/>
              <a:gd name="connsiteX94-13583" fmla="*/ 1243243 w 2549843"/>
              <a:gd name="connsiteY94-13584" fmla="*/ 4202448 h 4980867"/>
              <a:gd name="connsiteX95-13585" fmla="*/ 1257099 w 2549843"/>
              <a:gd name="connsiteY95-13586" fmla="*/ 4050048 h 4980867"/>
              <a:gd name="connsiteX96" fmla="*/ 1173972 w 2549843"/>
              <a:gd name="connsiteY96" fmla="*/ 2816994 h 4980867"/>
              <a:gd name="connsiteX0-13587" fmla="*/ 2129937 w 2549843"/>
              <a:gd name="connsiteY0-13588" fmla="*/ 1653213 h 4980867"/>
              <a:gd name="connsiteX1-13589" fmla="*/ 1977537 w 2549843"/>
              <a:gd name="connsiteY1-13590" fmla="*/ 1694777 h 4980867"/>
              <a:gd name="connsiteX2-13591" fmla="*/ 1894409 w 2549843"/>
              <a:gd name="connsiteY2-13592" fmla="*/ 1722486 h 4980867"/>
              <a:gd name="connsiteX3-13593" fmla="*/ 1534191 w 2549843"/>
              <a:gd name="connsiteY3-13594" fmla="*/ 1708631 h 4980867"/>
              <a:gd name="connsiteX4-13595" fmla="*/ 1354082 w 2549843"/>
              <a:gd name="connsiteY4-13596" fmla="*/ 1680922 h 4980867"/>
              <a:gd name="connsiteX5-13597" fmla="*/ 1312518 w 2549843"/>
              <a:gd name="connsiteY5-13598" fmla="*/ 1653213 h 4980867"/>
              <a:gd name="connsiteX6-13599" fmla="*/ 938446 w 2549843"/>
              <a:gd name="connsiteY6-13600" fmla="*/ 1099031 h 4980867"/>
              <a:gd name="connsiteX7-13601" fmla="*/ 1270955 w 2549843"/>
              <a:gd name="connsiteY7-13602" fmla="*/ 891213 h 4980867"/>
              <a:gd name="connsiteX8-13603" fmla="*/ 1132409 w 2549843"/>
              <a:gd name="connsiteY8-13604" fmla="*/ 794231 h 4980867"/>
              <a:gd name="connsiteX9-13605" fmla="*/ 1270955 w 2549843"/>
              <a:gd name="connsiteY9-13606" fmla="*/ 724959 h 4980867"/>
              <a:gd name="connsiteX10-13607" fmla="*/ 1312517 w 2549843"/>
              <a:gd name="connsiteY10-13608" fmla="*/ 572558 h 4980867"/>
              <a:gd name="connsiteX11-13609" fmla="*/ 1160118 w 2549843"/>
              <a:gd name="connsiteY11-13610" fmla="*/ 156922 h 4980867"/>
              <a:gd name="connsiteX12-13611" fmla="*/ 980008 w 2549843"/>
              <a:gd name="connsiteY12-13612" fmla="*/ 434012 h 4980867"/>
              <a:gd name="connsiteX13-13613" fmla="*/ 827609 w 2549843"/>
              <a:gd name="connsiteY13-13614" fmla="*/ 489431 h 4980867"/>
              <a:gd name="connsiteX14-13615" fmla="*/ 661355 w 2549843"/>
              <a:gd name="connsiteY14-13616" fmla="*/ 572558 h 4980867"/>
              <a:gd name="connsiteX15-13617" fmla="*/ 827609 w 2549843"/>
              <a:gd name="connsiteY15-13618" fmla="*/ 863503 h 4980867"/>
              <a:gd name="connsiteX16-13619" fmla="*/ 924591 w 2549843"/>
              <a:gd name="connsiteY16-13620" fmla="*/ 1209867 h 4980867"/>
              <a:gd name="connsiteX17-13621" fmla="*/ 1007718 w 2549843"/>
              <a:gd name="connsiteY17-13622" fmla="*/ 1528521 h 4980867"/>
              <a:gd name="connsiteX18-13623" fmla="*/ 1464917 w 2549843"/>
              <a:gd name="connsiteY18-13624" fmla="*/ 1833321 h 4980867"/>
              <a:gd name="connsiteX19-13625" fmla="*/ 1589608 w 2549843"/>
              <a:gd name="connsiteY19-13626" fmla="*/ 1791758 h 4980867"/>
              <a:gd name="connsiteX20-13627" fmla="*/ 2129936 w 2549843"/>
              <a:gd name="connsiteY20-13628" fmla="*/ 1764049 h 4980867"/>
              <a:gd name="connsiteX21-13629" fmla="*/ 2157645 w 2549843"/>
              <a:gd name="connsiteY21-13630" fmla="*/ 2027285 h 4980867"/>
              <a:gd name="connsiteX22-13631" fmla="*/ 1672734 w 2549843"/>
              <a:gd name="connsiteY22-13632" fmla="*/ 2165831 h 4980867"/>
              <a:gd name="connsiteX23-13633" fmla="*/ 1381788 w 2549843"/>
              <a:gd name="connsiteY23-13634" fmla="*/ 2124267 h 4980867"/>
              <a:gd name="connsiteX24-13635" fmla="*/ 1326370 w 2549843"/>
              <a:gd name="connsiteY24-13636" fmla="*/ 2151976 h 4980867"/>
              <a:gd name="connsiteX25-13637" fmla="*/ 1173970 w 2549843"/>
              <a:gd name="connsiteY25-13638" fmla="*/ 2359795 h 4980867"/>
              <a:gd name="connsiteX26-13639" fmla="*/ 1146261 w 2549843"/>
              <a:gd name="connsiteY26-13640" fmla="*/ 2650740 h 4980867"/>
              <a:gd name="connsiteX27-13641" fmla="*/ 1118552 w 2549843"/>
              <a:gd name="connsiteY27-13642" fmla="*/ 2761576 h 4980867"/>
              <a:gd name="connsiteX28-13643" fmla="*/ 508952 w 2549843"/>
              <a:gd name="connsiteY28-13644" fmla="*/ 2664595 h 4980867"/>
              <a:gd name="connsiteX29-13645" fmla="*/ 287279 w 2549843"/>
              <a:gd name="connsiteY29-13646" fmla="*/ 2539904 h 4980867"/>
              <a:gd name="connsiteX30-13647" fmla="*/ 398116 w 2549843"/>
              <a:gd name="connsiteY30-13648" fmla="*/ 2636886 h 4980867"/>
              <a:gd name="connsiteX31-13649" fmla="*/ 1132407 w 2549843"/>
              <a:gd name="connsiteY31-13650" fmla="*/ 2720013 h 4980867"/>
              <a:gd name="connsiteX32-13651" fmla="*/ 1173970 w 2549843"/>
              <a:gd name="connsiteY32-13652" fmla="*/ 2415213 h 4980867"/>
              <a:gd name="connsiteX33-13653" fmla="*/ 1243243 w 2549843"/>
              <a:gd name="connsiteY33-13654" fmla="*/ 2207395 h 4980867"/>
              <a:gd name="connsiteX34-13655" fmla="*/ 1243243 w 2549843"/>
              <a:gd name="connsiteY34-13656" fmla="*/ 2193540 h 4980867"/>
              <a:gd name="connsiteX35-13657" fmla="*/ 564372 w 2549843"/>
              <a:gd name="connsiteY35-13658" fmla="*/ 1819467 h 4980867"/>
              <a:gd name="connsiteX36-13659" fmla="*/ 841461 w 2549843"/>
              <a:gd name="connsiteY36-13660" fmla="*/ 1985722 h 4980867"/>
              <a:gd name="connsiteX37-13661" fmla="*/ 952298 w 2549843"/>
              <a:gd name="connsiteY37-13662" fmla="*/ 2054995 h 4980867"/>
              <a:gd name="connsiteX38-13663" fmla="*/ 1257098 w 2549843"/>
              <a:gd name="connsiteY38-13664" fmla="*/ 2151976 h 4980867"/>
              <a:gd name="connsiteX39-13665" fmla="*/ 1838988 w 2549843"/>
              <a:gd name="connsiteY39-13666" fmla="*/ 2124267 h 4980867"/>
              <a:gd name="connsiteX40-13667" fmla="*/ 2268481 w 2549843"/>
              <a:gd name="connsiteY40-13668" fmla="*/ 1971867 h 4980867"/>
              <a:gd name="connsiteX41-13669" fmla="*/ 2545574 w 2549843"/>
              <a:gd name="connsiteY41-13670" fmla="*/ 1736340 h 4980867"/>
              <a:gd name="connsiteX42-13671" fmla="*/ 2379317 w 2549843"/>
              <a:gd name="connsiteY42-13672" fmla="*/ 1542376 h 4980867"/>
              <a:gd name="connsiteX43-13673" fmla="*/ 2060663 w 2549843"/>
              <a:gd name="connsiteY43-13674" fmla="*/ 1764048 h 4980867"/>
              <a:gd name="connsiteX44-13675" fmla="*/ 1284809 w 2549843"/>
              <a:gd name="connsiteY44-13676" fmla="*/ 1764049 h 4980867"/>
              <a:gd name="connsiteX45-13677" fmla="*/ 966155 w 2549843"/>
              <a:gd name="connsiteY45-13678" fmla="*/ 1514667 h 4980867"/>
              <a:gd name="connsiteX46-13679" fmla="*/ 924591 w 2549843"/>
              <a:gd name="connsiteY46-13680" fmla="*/ 1112885 h 4980867"/>
              <a:gd name="connsiteX47-13681" fmla="*/ 841464 w 2549843"/>
              <a:gd name="connsiteY47-13682" fmla="*/ 932776 h 4980867"/>
              <a:gd name="connsiteX48-13683" fmla="*/ 661355 w 2549843"/>
              <a:gd name="connsiteY48-13684" fmla="*/ 600267 h 4980867"/>
              <a:gd name="connsiteX49-13685" fmla="*/ 716773 w 2549843"/>
              <a:gd name="connsiteY49-13686" fmla="*/ 544849 h 4980867"/>
              <a:gd name="connsiteX50-13687" fmla="*/ 910737 w 2549843"/>
              <a:gd name="connsiteY50-13688" fmla="*/ 489431 h 4980867"/>
              <a:gd name="connsiteX51-13689" fmla="*/ 1035426 w 2549843"/>
              <a:gd name="connsiteY51-13690" fmla="*/ 378594 h 4980867"/>
              <a:gd name="connsiteX52-13691" fmla="*/ 1160119 w 2549843"/>
              <a:gd name="connsiteY52-13692" fmla="*/ 115359 h 4980867"/>
              <a:gd name="connsiteX53-13693" fmla="*/ 827609 w 2549843"/>
              <a:gd name="connsiteY53-13694" fmla="*/ 4521 h 4980867"/>
              <a:gd name="connsiteX54-13695" fmla="*/ 398119 w 2549843"/>
              <a:gd name="connsiteY54-13696" fmla="*/ 267759 h 4980867"/>
              <a:gd name="connsiteX55-13697" fmla="*/ 301135 w 2549843"/>
              <a:gd name="connsiteY55-13698" fmla="*/ 337030 h 4980867"/>
              <a:gd name="connsiteX56-13699" fmla="*/ 259571 w 2549843"/>
              <a:gd name="connsiteY56-13700" fmla="*/ 530994 h 4980867"/>
              <a:gd name="connsiteX57-13701" fmla="*/ 204152 w 2549843"/>
              <a:gd name="connsiteY57-13702" fmla="*/ 946631 h 4980867"/>
              <a:gd name="connsiteX58-13703" fmla="*/ 93316 w 2549843"/>
              <a:gd name="connsiteY58-13704" fmla="*/ 1500813 h 4980867"/>
              <a:gd name="connsiteX59-13705" fmla="*/ 328843 w 2549843"/>
              <a:gd name="connsiteY59-13706" fmla="*/ 1750195 h 4980867"/>
              <a:gd name="connsiteX60-13707" fmla="*/ 384261 w 2549843"/>
              <a:gd name="connsiteY60-13708" fmla="*/ 1528522 h 4980867"/>
              <a:gd name="connsiteX61-13709" fmla="*/ 536661 w 2549843"/>
              <a:gd name="connsiteY61-13710" fmla="*/ 1209867 h 4980867"/>
              <a:gd name="connsiteX62-13711" fmla="*/ 592079 w 2549843"/>
              <a:gd name="connsiteY62-13712" fmla="*/ 849649 h 4980867"/>
              <a:gd name="connsiteX63-13713" fmla="*/ 578225 w 2549843"/>
              <a:gd name="connsiteY63-13714" fmla="*/ 1029758 h 4980867"/>
              <a:gd name="connsiteX64-13715" fmla="*/ 675207 w 2549843"/>
              <a:gd name="connsiteY64-13716" fmla="*/ 1251431 h 4980867"/>
              <a:gd name="connsiteX65-13717" fmla="*/ 716770 w 2549843"/>
              <a:gd name="connsiteY65-13718" fmla="*/ 1209867 h 4980867"/>
              <a:gd name="connsiteX66-13719" fmla="*/ 938443 w 2549843"/>
              <a:gd name="connsiteY66-13720" fmla="*/ 1389976 h 4980867"/>
              <a:gd name="connsiteX67-13721" fmla="*/ 564370 w 2549843"/>
              <a:gd name="connsiteY67-13722" fmla="*/ 1112885 h 4980867"/>
              <a:gd name="connsiteX68-13723" fmla="*/ 398116 w 2549843"/>
              <a:gd name="connsiteY68-13724" fmla="*/ 1570086 h 4980867"/>
              <a:gd name="connsiteX69-13725" fmla="*/ 314988 w 2549843"/>
              <a:gd name="connsiteY69-13726" fmla="*/ 2082704 h 4980867"/>
              <a:gd name="connsiteX70-13727" fmla="*/ 259570 w 2549843"/>
              <a:gd name="connsiteY70-13728" fmla="*/ 2442922 h 4980867"/>
              <a:gd name="connsiteX71-13729" fmla="*/ 273427 w 2549843"/>
              <a:gd name="connsiteY71-13730" fmla="*/ 2526050 h 4980867"/>
              <a:gd name="connsiteX72-13731" fmla="*/ 121025 w 2549843"/>
              <a:gd name="connsiteY72-13732" fmla="*/ 2997104 h 4980867"/>
              <a:gd name="connsiteX73-13733" fmla="*/ 107170 w 2549843"/>
              <a:gd name="connsiteY73-13734" fmla="*/ 3759103 h 4980867"/>
              <a:gd name="connsiteX74-13735" fmla="*/ 65607 w 2549843"/>
              <a:gd name="connsiteY74-13736" fmla="*/ 3939213 h 4980867"/>
              <a:gd name="connsiteX75-13737" fmla="*/ 24043 w 2549843"/>
              <a:gd name="connsiteY75-13738" fmla="*/ 4105466 h 4980867"/>
              <a:gd name="connsiteX76-13739" fmla="*/ 495098 w 2549843"/>
              <a:gd name="connsiteY76-13740" fmla="*/ 4244012 h 4980867"/>
              <a:gd name="connsiteX77-13741" fmla="*/ 966153 w 2549843"/>
              <a:gd name="connsiteY77-13742" fmla="*/ 4257866 h 4980867"/>
              <a:gd name="connsiteX78-13743" fmla="*/ 1229387 w 2549843"/>
              <a:gd name="connsiteY78-13744" fmla="*/ 4230159 h 4980867"/>
              <a:gd name="connsiteX79-13745" fmla="*/ 550517 w 2549843"/>
              <a:gd name="connsiteY79-13746" fmla="*/ 4271721 h 4980867"/>
              <a:gd name="connsiteX80-13747" fmla="*/ 481243 w 2549843"/>
              <a:gd name="connsiteY80-13748" fmla="*/ 4451831 h 4980867"/>
              <a:gd name="connsiteX81-13749" fmla="*/ 467388 w 2549843"/>
              <a:gd name="connsiteY81-13750" fmla="*/ 4756631 h 4980867"/>
              <a:gd name="connsiteX82-13751" fmla="*/ 481243 w 2549843"/>
              <a:gd name="connsiteY82-13752" fmla="*/ 4895175 h 4980867"/>
              <a:gd name="connsiteX83-13753" fmla="*/ 592079 w 2549843"/>
              <a:gd name="connsiteY83-13754" fmla="*/ 4950595 h 4980867"/>
              <a:gd name="connsiteX84-13755" fmla="*/ 522806 w 2549843"/>
              <a:gd name="connsiteY84-13756" fmla="*/ 4950595 h 4980867"/>
              <a:gd name="connsiteX85-13757" fmla="*/ 786043 w 2549843"/>
              <a:gd name="connsiteY85-13758" fmla="*/ 4950594 h 4980867"/>
              <a:gd name="connsiteX86-13759" fmla="*/ 841461 w 2549843"/>
              <a:gd name="connsiteY86-13760" fmla="*/ 4853613 h 4980867"/>
              <a:gd name="connsiteX87-13761" fmla="*/ 924588 w 2549843"/>
              <a:gd name="connsiteY87-13762" fmla="*/ 4340995 h 4980867"/>
              <a:gd name="connsiteX88-13763" fmla="*/ 993861 w 2549843"/>
              <a:gd name="connsiteY88-13764" fmla="*/ 4340995 h 4980867"/>
              <a:gd name="connsiteX89-13765" fmla="*/ 952299 w 2549843"/>
              <a:gd name="connsiteY89-13766" fmla="*/ 4382557 h 4980867"/>
              <a:gd name="connsiteX90-13767" fmla="*/ 813753 w 2549843"/>
              <a:gd name="connsiteY90-13768" fmla="*/ 4867466 h 4980867"/>
              <a:gd name="connsiteX91-13769" fmla="*/ 910735 w 2549843"/>
              <a:gd name="connsiteY91-13770" fmla="*/ 4936739 h 4980867"/>
              <a:gd name="connsiteX92-13771" fmla="*/ 1090844 w 2549843"/>
              <a:gd name="connsiteY92-13772" fmla="*/ 4936738 h 4980867"/>
              <a:gd name="connsiteX93-13773" fmla="*/ 1201680 w 2549843"/>
              <a:gd name="connsiteY93-13774" fmla="*/ 4257866 h 4980867"/>
              <a:gd name="connsiteX94-13775" fmla="*/ 1243243 w 2549843"/>
              <a:gd name="connsiteY94-13776" fmla="*/ 4202448 h 4980867"/>
              <a:gd name="connsiteX95-13777" fmla="*/ 1257099 w 2549843"/>
              <a:gd name="connsiteY95-13778" fmla="*/ 4050048 h 4980867"/>
              <a:gd name="connsiteX96-13779" fmla="*/ 1173972 w 2549843"/>
              <a:gd name="connsiteY96-13780" fmla="*/ 2816994 h 4980867"/>
              <a:gd name="connsiteX0-13781" fmla="*/ 2129937 w 2549843"/>
              <a:gd name="connsiteY0-13782" fmla="*/ 1653213 h 4980867"/>
              <a:gd name="connsiteX1-13783" fmla="*/ 1977537 w 2549843"/>
              <a:gd name="connsiteY1-13784" fmla="*/ 1694777 h 4980867"/>
              <a:gd name="connsiteX2-13785" fmla="*/ 1894409 w 2549843"/>
              <a:gd name="connsiteY2-13786" fmla="*/ 1722486 h 4980867"/>
              <a:gd name="connsiteX3-13787" fmla="*/ 1534191 w 2549843"/>
              <a:gd name="connsiteY3-13788" fmla="*/ 1708631 h 4980867"/>
              <a:gd name="connsiteX4-13789" fmla="*/ 1354082 w 2549843"/>
              <a:gd name="connsiteY4-13790" fmla="*/ 1680922 h 4980867"/>
              <a:gd name="connsiteX5-13791" fmla="*/ 1312518 w 2549843"/>
              <a:gd name="connsiteY5-13792" fmla="*/ 1653213 h 4980867"/>
              <a:gd name="connsiteX6-13793" fmla="*/ 938446 w 2549843"/>
              <a:gd name="connsiteY6-13794" fmla="*/ 1099031 h 4980867"/>
              <a:gd name="connsiteX7-13795" fmla="*/ 1270955 w 2549843"/>
              <a:gd name="connsiteY7-13796" fmla="*/ 891213 h 4980867"/>
              <a:gd name="connsiteX8-13797" fmla="*/ 1132409 w 2549843"/>
              <a:gd name="connsiteY8-13798" fmla="*/ 794231 h 4980867"/>
              <a:gd name="connsiteX9-13799" fmla="*/ 1270955 w 2549843"/>
              <a:gd name="connsiteY9-13800" fmla="*/ 724959 h 4980867"/>
              <a:gd name="connsiteX10-13801" fmla="*/ 1312517 w 2549843"/>
              <a:gd name="connsiteY10-13802" fmla="*/ 572558 h 4980867"/>
              <a:gd name="connsiteX11-13803" fmla="*/ 1160118 w 2549843"/>
              <a:gd name="connsiteY11-13804" fmla="*/ 156922 h 4980867"/>
              <a:gd name="connsiteX12-13805" fmla="*/ 980008 w 2549843"/>
              <a:gd name="connsiteY12-13806" fmla="*/ 434012 h 4980867"/>
              <a:gd name="connsiteX13-13807" fmla="*/ 827609 w 2549843"/>
              <a:gd name="connsiteY13-13808" fmla="*/ 489431 h 4980867"/>
              <a:gd name="connsiteX14-13809" fmla="*/ 661355 w 2549843"/>
              <a:gd name="connsiteY14-13810" fmla="*/ 572558 h 4980867"/>
              <a:gd name="connsiteX15-13811" fmla="*/ 827609 w 2549843"/>
              <a:gd name="connsiteY15-13812" fmla="*/ 863503 h 4980867"/>
              <a:gd name="connsiteX16-13813" fmla="*/ 924591 w 2549843"/>
              <a:gd name="connsiteY16-13814" fmla="*/ 1209867 h 4980867"/>
              <a:gd name="connsiteX17-13815" fmla="*/ 1007718 w 2549843"/>
              <a:gd name="connsiteY17-13816" fmla="*/ 1528521 h 4980867"/>
              <a:gd name="connsiteX18-13817" fmla="*/ 1464917 w 2549843"/>
              <a:gd name="connsiteY18-13818" fmla="*/ 1833321 h 4980867"/>
              <a:gd name="connsiteX19-13819" fmla="*/ 1589608 w 2549843"/>
              <a:gd name="connsiteY19-13820" fmla="*/ 1791758 h 4980867"/>
              <a:gd name="connsiteX20-13821" fmla="*/ 2129936 w 2549843"/>
              <a:gd name="connsiteY20-13822" fmla="*/ 1764049 h 4980867"/>
              <a:gd name="connsiteX21-13823" fmla="*/ 2157645 w 2549843"/>
              <a:gd name="connsiteY21-13824" fmla="*/ 2027285 h 4980867"/>
              <a:gd name="connsiteX22-13825" fmla="*/ 1672734 w 2549843"/>
              <a:gd name="connsiteY22-13826" fmla="*/ 2165831 h 4980867"/>
              <a:gd name="connsiteX23-13827" fmla="*/ 1381788 w 2549843"/>
              <a:gd name="connsiteY23-13828" fmla="*/ 2124267 h 4980867"/>
              <a:gd name="connsiteX24-13829" fmla="*/ 1326370 w 2549843"/>
              <a:gd name="connsiteY24-13830" fmla="*/ 2151976 h 4980867"/>
              <a:gd name="connsiteX25-13831" fmla="*/ 1173970 w 2549843"/>
              <a:gd name="connsiteY25-13832" fmla="*/ 2359795 h 4980867"/>
              <a:gd name="connsiteX26-13833" fmla="*/ 1146261 w 2549843"/>
              <a:gd name="connsiteY26-13834" fmla="*/ 2650740 h 4980867"/>
              <a:gd name="connsiteX27-13835" fmla="*/ 1118552 w 2549843"/>
              <a:gd name="connsiteY27-13836" fmla="*/ 2761576 h 4980867"/>
              <a:gd name="connsiteX28-13837" fmla="*/ 508952 w 2549843"/>
              <a:gd name="connsiteY28-13838" fmla="*/ 2664595 h 4980867"/>
              <a:gd name="connsiteX29-13839" fmla="*/ 287279 w 2549843"/>
              <a:gd name="connsiteY29-13840" fmla="*/ 2539904 h 4980867"/>
              <a:gd name="connsiteX30-13841" fmla="*/ 398116 w 2549843"/>
              <a:gd name="connsiteY30-13842" fmla="*/ 2636886 h 4980867"/>
              <a:gd name="connsiteX31-13843" fmla="*/ 1132407 w 2549843"/>
              <a:gd name="connsiteY31-13844" fmla="*/ 2720013 h 4980867"/>
              <a:gd name="connsiteX32-13845" fmla="*/ 1173970 w 2549843"/>
              <a:gd name="connsiteY32-13846" fmla="*/ 2415213 h 4980867"/>
              <a:gd name="connsiteX33-13847" fmla="*/ 1243243 w 2549843"/>
              <a:gd name="connsiteY33-13848" fmla="*/ 2207395 h 4980867"/>
              <a:gd name="connsiteX34-13849" fmla="*/ 1243243 w 2549843"/>
              <a:gd name="connsiteY34-13850" fmla="*/ 2193540 h 4980867"/>
              <a:gd name="connsiteX35-13851" fmla="*/ 564372 w 2549843"/>
              <a:gd name="connsiteY35-13852" fmla="*/ 1819467 h 4980867"/>
              <a:gd name="connsiteX36-13853" fmla="*/ 841461 w 2549843"/>
              <a:gd name="connsiteY36-13854" fmla="*/ 1985722 h 4980867"/>
              <a:gd name="connsiteX37-13855" fmla="*/ 952298 w 2549843"/>
              <a:gd name="connsiteY37-13856" fmla="*/ 2054995 h 4980867"/>
              <a:gd name="connsiteX38-13857" fmla="*/ 1257098 w 2549843"/>
              <a:gd name="connsiteY38-13858" fmla="*/ 2151976 h 4980867"/>
              <a:gd name="connsiteX39-13859" fmla="*/ 1838988 w 2549843"/>
              <a:gd name="connsiteY39-13860" fmla="*/ 2124267 h 4980867"/>
              <a:gd name="connsiteX40-13861" fmla="*/ 2268481 w 2549843"/>
              <a:gd name="connsiteY40-13862" fmla="*/ 1971867 h 4980867"/>
              <a:gd name="connsiteX41-13863" fmla="*/ 2545574 w 2549843"/>
              <a:gd name="connsiteY41-13864" fmla="*/ 1736340 h 4980867"/>
              <a:gd name="connsiteX42-13865" fmla="*/ 2379317 w 2549843"/>
              <a:gd name="connsiteY42-13866" fmla="*/ 1542376 h 4980867"/>
              <a:gd name="connsiteX43-13867" fmla="*/ 2060663 w 2549843"/>
              <a:gd name="connsiteY43-13868" fmla="*/ 1764048 h 4980867"/>
              <a:gd name="connsiteX44-13869" fmla="*/ 1284809 w 2549843"/>
              <a:gd name="connsiteY44-13870" fmla="*/ 1764049 h 4980867"/>
              <a:gd name="connsiteX45-13871" fmla="*/ 966155 w 2549843"/>
              <a:gd name="connsiteY45-13872" fmla="*/ 1514667 h 4980867"/>
              <a:gd name="connsiteX46-13873" fmla="*/ 924591 w 2549843"/>
              <a:gd name="connsiteY46-13874" fmla="*/ 1112885 h 4980867"/>
              <a:gd name="connsiteX47-13875" fmla="*/ 841464 w 2549843"/>
              <a:gd name="connsiteY47-13876" fmla="*/ 932776 h 4980867"/>
              <a:gd name="connsiteX48-13877" fmla="*/ 661355 w 2549843"/>
              <a:gd name="connsiteY48-13878" fmla="*/ 600267 h 4980867"/>
              <a:gd name="connsiteX49-13879" fmla="*/ 716773 w 2549843"/>
              <a:gd name="connsiteY49-13880" fmla="*/ 544849 h 4980867"/>
              <a:gd name="connsiteX50-13881" fmla="*/ 910737 w 2549843"/>
              <a:gd name="connsiteY50-13882" fmla="*/ 489431 h 4980867"/>
              <a:gd name="connsiteX51-13883" fmla="*/ 1035426 w 2549843"/>
              <a:gd name="connsiteY51-13884" fmla="*/ 378594 h 4980867"/>
              <a:gd name="connsiteX52-13885" fmla="*/ 1160119 w 2549843"/>
              <a:gd name="connsiteY52-13886" fmla="*/ 115359 h 4980867"/>
              <a:gd name="connsiteX53-13887" fmla="*/ 827609 w 2549843"/>
              <a:gd name="connsiteY53-13888" fmla="*/ 4521 h 4980867"/>
              <a:gd name="connsiteX54-13889" fmla="*/ 398119 w 2549843"/>
              <a:gd name="connsiteY54-13890" fmla="*/ 267759 h 4980867"/>
              <a:gd name="connsiteX55-13891" fmla="*/ 301135 w 2549843"/>
              <a:gd name="connsiteY55-13892" fmla="*/ 337030 h 4980867"/>
              <a:gd name="connsiteX56-13893" fmla="*/ 259571 w 2549843"/>
              <a:gd name="connsiteY56-13894" fmla="*/ 530994 h 4980867"/>
              <a:gd name="connsiteX57-13895" fmla="*/ 204152 w 2549843"/>
              <a:gd name="connsiteY57-13896" fmla="*/ 946631 h 4980867"/>
              <a:gd name="connsiteX58-13897" fmla="*/ 93316 w 2549843"/>
              <a:gd name="connsiteY58-13898" fmla="*/ 1500813 h 4980867"/>
              <a:gd name="connsiteX59-13899" fmla="*/ 328843 w 2549843"/>
              <a:gd name="connsiteY59-13900" fmla="*/ 1750195 h 4980867"/>
              <a:gd name="connsiteX60-13901" fmla="*/ 384261 w 2549843"/>
              <a:gd name="connsiteY60-13902" fmla="*/ 1528522 h 4980867"/>
              <a:gd name="connsiteX61-13903" fmla="*/ 536661 w 2549843"/>
              <a:gd name="connsiteY61-13904" fmla="*/ 1209867 h 4980867"/>
              <a:gd name="connsiteX62-13905" fmla="*/ 592079 w 2549843"/>
              <a:gd name="connsiteY62-13906" fmla="*/ 849649 h 4980867"/>
              <a:gd name="connsiteX63-13907" fmla="*/ 578225 w 2549843"/>
              <a:gd name="connsiteY63-13908" fmla="*/ 1029758 h 4980867"/>
              <a:gd name="connsiteX64-13909" fmla="*/ 675207 w 2549843"/>
              <a:gd name="connsiteY64-13910" fmla="*/ 1251431 h 4980867"/>
              <a:gd name="connsiteX65-13911" fmla="*/ 716770 w 2549843"/>
              <a:gd name="connsiteY65-13912" fmla="*/ 1209867 h 4980867"/>
              <a:gd name="connsiteX66-13913" fmla="*/ 938443 w 2549843"/>
              <a:gd name="connsiteY66-13914" fmla="*/ 1389976 h 4980867"/>
              <a:gd name="connsiteX67-13915" fmla="*/ 564370 w 2549843"/>
              <a:gd name="connsiteY67-13916" fmla="*/ 1112885 h 4980867"/>
              <a:gd name="connsiteX68-13917" fmla="*/ 398116 w 2549843"/>
              <a:gd name="connsiteY68-13918" fmla="*/ 1570086 h 4980867"/>
              <a:gd name="connsiteX69-13919" fmla="*/ 314988 w 2549843"/>
              <a:gd name="connsiteY69-13920" fmla="*/ 2082704 h 4980867"/>
              <a:gd name="connsiteX70-13921" fmla="*/ 259570 w 2549843"/>
              <a:gd name="connsiteY70-13922" fmla="*/ 2442922 h 4980867"/>
              <a:gd name="connsiteX71-13923" fmla="*/ 273427 w 2549843"/>
              <a:gd name="connsiteY71-13924" fmla="*/ 2526050 h 4980867"/>
              <a:gd name="connsiteX72-13925" fmla="*/ 121025 w 2549843"/>
              <a:gd name="connsiteY72-13926" fmla="*/ 2997104 h 4980867"/>
              <a:gd name="connsiteX73-13927" fmla="*/ 107170 w 2549843"/>
              <a:gd name="connsiteY73-13928" fmla="*/ 3759103 h 4980867"/>
              <a:gd name="connsiteX74-13929" fmla="*/ 65607 w 2549843"/>
              <a:gd name="connsiteY74-13930" fmla="*/ 3939213 h 4980867"/>
              <a:gd name="connsiteX75-13931" fmla="*/ 24043 w 2549843"/>
              <a:gd name="connsiteY75-13932" fmla="*/ 4105466 h 4980867"/>
              <a:gd name="connsiteX76-13933" fmla="*/ 495098 w 2549843"/>
              <a:gd name="connsiteY76-13934" fmla="*/ 4244012 h 4980867"/>
              <a:gd name="connsiteX77-13935" fmla="*/ 966153 w 2549843"/>
              <a:gd name="connsiteY77-13936" fmla="*/ 4257866 h 4980867"/>
              <a:gd name="connsiteX78-13937" fmla="*/ 1229387 w 2549843"/>
              <a:gd name="connsiteY78-13938" fmla="*/ 4230159 h 4980867"/>
              <a:gd name="connsiteX79-13939" fmla="*/ 550517 w 2549843"/>
              <a:gd name="connsiteY79-13940" fmla="*/ 4271721 h 4980867"/>
              <a:gd name="connsiteX80-13941" fmla="*/ 481243 w 2549843"/>
              <a:gd name="connsiteY80-13942" fmla="*/ 4451831 h 4980867"/>
              <a:gd name="connsiteX81-13943" fmla="*/ 467388 w 2549843"/>
              <a:gd name="connsiteY81-13944" fmla="*/ 4756631 h 4980867"/>
              <a:gd name="connsiteX82-13945" fmla="*/ 481243 w 2549843"/>
              <a:gd name="connsiteY82-13946" fmla="*/ 4895175 h 4980867"/>
              <a:gd name="connsiteX83-13947" fmla="*/ 592079 w 2549843"/>
              <a:gd name="connsiteY83-13948" fmla="*/ 4950595 h 4980867"/>
              <a:gd name="connsiteX84-13949" fmla="*/ 522806 w 2549843"/>
              <a:gd name="connsiteY84-13950" fmla="*/ 4950595 h 4980867"/>
              <a:gd name="connsiteX85-13951" fmla="*/ 786043 w 2549843"/>
              <a:gd name="connsiteY85-13952" fmla="*/ 4950594 h 4980867"/>
              <a:gd name="connsiteX86-13953" fmla="*/ 841461 w 2549843"/>
              <a:gd name="connsiteY86-13954" fmla="*/ 4853613 h 4980867"/>
              <a:gd name="connsiteX87-13955" fmla="*/ 924588 w 2549843"/>
              <a:gd name="connsiteY87-13956" fmla="*/ 4340995 h 4980867"/>
              <a:gd name="connsiteX88-13957" fmla="*/ 993861 w 2549843"/>
              <a:gd name="connsiteY88-13958" fmla="*/ 4340995 h 4980867"/>
              <a:gd name="connsiteX89-13959" fmla="*/ 952299 w 2549843"/>
              <a:gd name="connsiteY89-13960" fmla="*/ 4382557 h 4980867"/>
              <a:gd name="connsiteX90-13961" fmla="*/ 813753 w 2549843"/>
              <a:gd name="connsiteY90-13962" fmla="*/ 4867466 h 4980867"/>
              <a:gd name="connsiteX91-13963" fmla="*/ 910735 w 2549843"/>
              <a:gd name="connsiteY91-13964" fmla="*/ 4936739 h 4980867"/>
              <a:gd name="connsiteX92-13965" fmla="*/ 1090844 w 2549843"/>
              <a:gd name="connsiteY92-13966" fmla="*/ 4936738 h 4980867"/>
              <a:gd name="connsiteX93-13967" fmla="*/ 1201680 w 2549843"/>
              <a:gd name="connsiteY93-13968" fmla="*/ 4257866 h 4980867"/>
              <a:gd name="connsiteX94-13969" fmla="*/ 1243243 w 2549843"/>
              <a:gd name="connsiteY94-13970" fmla="*/ 4202448 h 4980867"/>
              <a:gd name="connsiteX95-13971" fmla="*/ 1257099 w 2549843"/>
              <a:gd name="connsiteY95-13972" fmla="*/ 4050048 h 4980867"/>
              <a:gd name="connsiteX96-13973" fmla="*/ 1173972 w 2549843"/>
              <a:gd name="connsiteY96-13974" fmla="*/ 2816994 h 4980867"/>
              <a:gd name="connsiteX0-13975" fmla="*/ 2129937 w 2549843"/>
              <a:gd name="connsiteY0-13976" fmla="*/ 1653213 h 4980867"/>
              <a:gd name="connsiteX1-13977" fmla="*/ 1977537 w 2549843"/>
              <a:gd name="connsiteY1-13978" fmla="*/ 1694777 h 4980867"/>
              <a:gd name="connsiteX2-13979" fmla="*/ 1894409 w 2549843"/>
              <a:gd name="connsiteY2-13980" fmla="*/ 1722486 h 4980867"/>
              <a:gd name="connsiteX3-13981" fmla="*/ 1534191 w 2549843"/>
              <a:gd name="connsiteY3-13982" fmla="*/ 1708631 h 4980867"/>
              <a:gd name="connsiteX4-13983" fmla="*/ 1354082 w 2549843"/>
              <a:gd name="connsiteY4-13984" fmla="*/ 1680922 h 4980867"/>
              <a:gd name="connsiteX5-13985" fmla="*/ 1312518 w 2549843"/>
              <a:gd name="connsiteY5-13986" fmla="*/ 1653213 h 4980867"/>
              <a:gd name="connsiteX6-13987" fmla="*/ 938446 w 2549843"/>
              <a:gd name="connsiteY6-13988" fmla="*/ 1099031 h 4980867"/>
              <a:gd name="connsiteX7-13989" fmla="*/ 1270955 w 2549843"/>
              <a:gd name="connsiteY7-13990" fmla="*/ 891213 h 4980867"/>
              <a:gd name="connsiteX8-13991" fmla="*/ 1132409 w 2549843"/>
              <a:gd name="connsiteY8-13992" fmla="*/ 794231 h 4980867"/>
              <a:gd name="connsiteX9-13993" fmla="*/ 1270955 w 2549843"/>
              <a:gd name="connsiteY9-13994" fmla="*/ 724959 h 4980867"/>
              <a:gd name="connsiteX10-13995" fmla="*/ 1312517 w 2549843"/>
              <a:gd name="connsiteY10-13996" fmla="*/ 572558 h 4980867"/>
              <a:gd name="connsiteX11-13997" fmla="*/ 1160118 w 2549843"/>
              <a:gd name="connsiteY11-13998" fmla="*/ 156922 h 4980867"/>
              <a:gd name="connsiteX12-13999" fmla="*/ 980008 w 2549843"/>
              <a:gd name="connsiteY12-14000" fmla="*/ 434012 h 4980867"/>
              <a:gd name="connsiteX13-14001" fmla="*/ 827609 w 2549843"/>
              <a:gd name="connsiteY13-14002" fmla="*/ 489431 h 4980867"/>
              <a:gd name="connsiteX14-14003" fmla="*/ 661355 w 2549843"/>
              <a:gd name="connsiteY14-14004" fmla="*/ 572558 h 4980867"/>
              <a:gd name="connsiteX15-14005" fmla="*/ 827609 w 2549843"/>
              <a:gd name="connsiteY15-14006" fmla="*/ 863503 h 4980867"/>
              <a:gd name="connsiteX16-14007" fmla="*/ 924591 w 2549843"/>
              <a:gd name="connsiteY16-14008" fmla="*/ 1209867 h 4980867"/>
              <a:gd name="connsiteX17-14009" fmla="*/ 1007718 w 2549843"/>
              <a:gd name="connsiteY17-14010" fmla="*/ 1528521 h 4980867"/>
              <a:gd name="connsiteX18-14011" fmla="*/ 1464917 w 2549843"/>
              <a:gd name="connsiteY18-14012" fmla="*/ 1833321 h 4980867"/>
              <a:gd name="connsiteX19-14013" fmla="*/ 1589608 w 2549843"/>
              <a:gd name="connsiteY19-14014" fmla="*/ 1791758 h 4980867"/>
              <a:gd name="connsiteX20-14015" fmla="*/ 2129936 w 2549843"/>
              <a:gd name="connsiteY20-14016" fmla="*/ 1764049 h 4980867"/>
              <a:gd name="connsiteX21-14017" fmla="*/ 2157645 w 2549843"/>
              <a:gd name="connsiteY21-14018" fmla="*/ 2027285 h 4980867"/>
              <a:gd name="connsiteX22-14019" fmla="*/ 1672734 w 2549843"/>
              <a:gd name="connsiteY22-14020" fmla="*/ 2165831 h 4980867"/>
              <a:gd name="connsiteX23-14021" fmla="*/ 1381788 w 2549843"/>
              <a:gd name="connsiteY23-14022" fmla="*/ 2124267 h 4980867"/>
              <a:gd name="connsiteX24-14023" fmla="*/ 1326370 w 2549843"/>
              <a:gd name="connsiteY24-14024" fmla="*/ 2151976 h 4980867"/>
              <a:gd name="connsiteX25-14025" fmla="*/ 1173970 w 2549843"/>
              <a:gd name="connsiteY25-14026" fmla="*/ 2359795 h 4980867"/>
              <a:gd name="connsiteX26-14027" fmla="*/ 1146261 w 2549843"/>
              <a:gd name="connsiteY26-14028" fmla="*/ 2650740 h 4980867"/>
              <a:gd name="connsiteX27-14029" fmla="*/ 1118552 w 2549843"/>
              <a:gd name="connsiteY27-14030" fmla="*/ 2761576 h 4980867"/>
              <a:gd name="connsiteX28-14031" fmla="*/ 508952 w 2549843"/>
              <a:gd name="connsiteY28-14032" fmla="*/ 2664595 h 4980867"/>
              <a:gd name="connsiteX29-14033" fmla="*/ 287279 w 2549843"/>
              <a:gd name="connsiteY29-14034" fmla="*/ 2539904 h 4980867"/>
              <a:gd name="connsiteX30-14035" fmla="*/ 398116 w 2549843"/>
              <a:gd name="connsiteY30-14036" fmla="*/ 2636886 h 4980867"/>
              <a:gd name="connsiteX31-14037" fmla="*/ 1132407 w 2549843"/>
              <a:gd name="connsiteY31-14038" fmla="*/ 2720013 h 4980867"/>
              <a:gd name="connsiteX32-14039" fmla="*/ 1173970 w 2549843"/>
              <a:gd name="connsiteY32-14040" fmla="*/ 2415213 h 4980867"/>
              <a:gd name="connsiteX33-14041" fmla="*/ 1243243 w 2549843"/>
              <a:gd name="connsiteY33-14042" fmla="*/ 2207395 h 4980867"/>
              <a:gd name="connsiteX34-14043" fmla="*/ 1243243 w 2549843"/>
              <a:gd name="connsiteY34-14044" fmla="*/ 2193540 h 4980867"/>
              <a:gd name="connsiteX35-14045" fmla="*/ 564372 w 2549843"/>
              <a:gd name="connsiteY35-14046" fmla="*/ 1819467 h 4980867"/>
              <a:gd name="connsiteX36-14047" fmla="*/ 841461 w 2549843"/>
              <a:gd name="connsiteY36-14048" fmla="*/ 1985722 h 4980867"/>
              <a:gd name="connsiteX37-14049" fmla="*/ 952298 w 2549843"/>
              <a:gd name="connsiteY37-14050" fmla="*/ 2054995 h 4980867"/>
              <a:gd name="connsiteX38-14051" fmla="*/ 1257098 w 2549843"/>
              <a:gd name="connsiteY38-14052" fmla="*/ 2151976 h 4980867"/>
              <a:gd name="connsiteX39-14053" fmla="*/ 1838988 w 2549843"/>
              <a:gd name="connsiteY39-14054" fmla="*/ 2124267 h 4980867"/>
              <a:gd name="connsiteX40-14055" fmla="*/ 2268481 w 2549843"/>
              <a:gd name="connsiteY40-14056" fmla="*/ 1971867 h 4980867"/>
              <a:gd name="connsiteX41-14057" fmla="*/ 2545574 w 2549843"/>
              <a:gd name="connsiteY41-14058" fmla="*/ 1736340 h 4980867"/>
              <a:gd name="connsiteX42-14059" fmla="*/ 2379317 w 2549843"/>
              <a:gd name="connsiteY42-14060" fmla="*/ 1542376 h 4980867"/>
              <a:gd name="connsiteX43-14061" fmla="*/ 2060663 w 2549843"/>
              <a:gd name="connsiteY43-14062" fmla="*/ 1764048 h 4980867"/>
              <a:gd name="connsiteX44-14063" fmla="*/ 1284809 w 2549843"/>
              <a:gd name="connsiteY44-14064" fmla="*/ 1764049 h 4980867"/>
              <a:gd name="connsiteX45-14065" fmla="*/ 966155 w 2549843"/>
              <a:gd name="connsiteY45-14066" fmla="*/ 1514667 h 4980867"/>
              <a:gd name="connsiteX46-14067" fmla="*/ 924591 w 2549843"/>
              <a:gd name="connsiteY46-14068" fmla="*/ 1112885 h 4980867"/>
              <a:gd name="connsiteX47-14069" fmla="*/ 841464 w 2549843"/>
              <a:gd name="connsiteY47-14070" fmla="*/ 932776 h 4980867"/>
              <a:gd name="connsiteX48-14071" fmla="*/ 661355 w 2549843"/>
              <a:gd name="connsiteY48-14072" fmla="*/ 600267 h 4980867"/>
              <a:gd name="connsiteX49-14073" fmla="*/ 716773 w 2549843"/>
              <a:gd name="connsiteY49-14074" fmla="*/ 544849 h 4980867"/>
              <a:gd name="connsiteX50-14075" fmla="*/ 910737 w 2549843"/>
              <a:gd name="connsiteY50-14076" fmla="*/ 489431 h 4980867"/>
              <a:gd name="connsiteX51-14077" fmla="*/ 1035426 w 2549843"/>
              <a:gd name="connsiteY51-14078" fmla="*/ 378594 h 4980867"/>
              <a:gd name="connsiteX52-14079" fmla="*/ 1160119 w 2549843"/>
              <a:gd name="connsiteY52-14080" fmla="*/ 115359 h 4980867"/>
              <a:gd name="connsiteX53-14081" fmla="*/ 827609 w 2549843"/>
              <a:gd name="connsiteY53-14082" fmla="*/ 4521 h 4980867"/>
              <a:gd name="connsiteX54-14083" fmla="*/ 398119 w 2549843"/>
              <a:gd name="connsiteY54-14084" fmla="*/ 267759 h 4980867"/>
              <a:gd name="connsiteX55-14085" fmla="*/ 273426 w 2549843"/>
              <a:gd name="connsiteY55-14086" fmla="*/ 489430 h 4980867"/>
              <a:gd name="connsiteX56-14087" fmla="*/ 259571 w 2549843"/>
              <a:gd name="connsiteY56-14088" fmla="*/ 530994 h 4980867"/>
              <a:gd name="connsiteX57-14089" fmla="*/ 204152 w 2549843"/>
              <a:gd name="connsiteY57-14090" fmla="*/ 946631 h 4980867"/>
              <a:gd name="connsiteX58-14091" fmla="*/ 93316 w 2549843"/>
              <a:gd name="connsiteY58-14092" fmla="*/ 1500813 h 4980867"/>
              <a:gd name="connsiteX59-14093" fmla="*/ 328843 w 2549843"/>
              <a:gd name="connsiteY59-14094" fmla="*/ 1750195 h 4980867"/>
              <a:gd name="connsiteX60-14095" fmla="*/ 384261 w 2549843"/>
              <a:gd name="connsiteY60-14096" fmla="*/ 1528522 h 4980867"/>
              <a:gd name="connsiteX61-14097" fmla="*/ 536661 w 2549843"/>
              <a:gd name="connsiteY61-14098" fmla="*/ 1209867 h 4980867"/>
              <a:gd name="connsiteX62-14099" fmla="*/ 592079 w 2549843"/>
              <a:gd name="connsiteY62-14100" fmla="*/ 849649 h 4980867"/>
              <a:gd name="connsiteX63-14101" fmla="*/ 578225 w 2549843"/>
              <a:gd name="connsiteY63-14102" fmla="*/ 1029758 h 4980867"/>
              <a:gd name="connsiteX64-14103" fmla="*/ 675207 w 2549843"/>
              <a:gd name="connsiteY64-14104" fmla="*/ 1251431 h 4980867"/>
              <a:gd name="connsiteX65-14105" fmla="*/ 716770 w 2549843"/>
              <a:gd name="connsiteY65-14106" fmla="*/ 1209867 h 4980867"/>
              <a:gd name="connsiteX66-14107" fmla="*/ 938443 w 2549843"/>
              <a:gd name="connsiteY66-14108" fmla="*/ 1389976 h 4980867"/>
              <a:gd name="connsiteX67-14109" fmla="*/ 564370 w 2549843"/>
              <a:gd name="connsiteY67-14110" fmla="*/ 1112885 h 4980867"/>
              <a:gd name="connsiteX68-14111" fmla="*/ 398116 w 2549843"/>
              <a:gd name="connsiteY68-14112" fmla="*/ 1570086 h 4980867"/>
              <a:gd name="connsiteX69-14113" fmla="*/ 314988 w 2549843"/>
              <a:gd name="connsiteY69-14114" fmla="*/ 2082704 h 4980867"/>
              <a:gd name="connsiteX70-14115" fmla="*/ 259570 w 2549843"/>
              <a:gd name="connsiteY70-14116" fmla="*/ 2442922 h 4980867"/>
              <a:gd name="connsiteX71-14117" fmla="*/ 273427 w 2549843"/>
              <a:gd name="connsiteY71-14118" fmla="*/ 2526050 h 4980867"/>
              <a:gd name="connsiteX72-14119" fmla="*/ 121025 w 2549843"/>
              <a:gd name="connsiteY72-14120" fmla="*/ 2997104 h 4980867"/>
              <a:gd name="connsiteX73-14121" fmla="*/ 107170 w 2549843"/>
              <a:gd name="connsiteY73-14122" fmla="*/ 3759103 h 4980867"/>
              <a:gd name="connsiteX74-14123" fmla="*/ 65607 w 2549843"/>
              <a:gd name="connsiteY74-14124" fmla="*/ 3939213 h 4980867"/>
              <a:gd name="connsiteX75-14125" fmla="*/ 24043 w 2549843"/>
              <a:gd name="connsiteY75-14126" fmla="*/ 4105466 h 4980867"/>
              <a:gd name="connsiteX76-14127" fmla="*/ 495098 w 2549843"/>
              <a:gd name="connsiteY76-14128" fmla="*/ 4244012 h 4980867"/>
              <a:gd name="connsiteX77-14129" fmla="*/ 966153 w 2549843"/>
              <a:gd name="connsiteY77-14130" fmla="*/ 4257866 h 4980867"/>
              <a:gd name="connsiteX78-14131" fmla="*/ 1229387 w 2549843"/>
              <a:gd name="connsiteY78-14132" fmla="*/ 4230159 h 4980867"/>
              <a:gd name="connsiteX79-14133" fmla="*/ 550517 w 2549843"/>
              <a:gd name="connsiteY79-14134" fmla="*/ 4271721 h 4980867"/>
              <a:gd name="connsiteX80-14135" fmla="*/ 481243 w 2549843"/>
              <a:gd name="connsiteY80-14136" fmla="*/ 4451831 h 4980867"/>
              <a:gd name="connsiteX81-14137" fmla="*/ 467388 w 2549843"/>
              <a:gd name="connsiteY81-14138" fmla="*/ 4756631 h 4980867"/>
              <a:gd name="connsiteX82-14139" fmla="*/ 481243 w 2549843"/>
              <a:gd name="connsiteY82-14140" fmla="*/ 4895175 h 4980867"/>
              <a:gd name="connsiteX83-14141" fmla="*/ 592079 w 2549843"/>
              <a:gd name="connsiteY83-14142" fmla="*/ 4950595 h 4980867"/>
              <a:gd name="connsiteX84-14143" fmla="*/ 522806 w 2549843"/>
              <a:gd name="connsiteY84-14144" fmla="*/ 4950595 h 4980867"/>
              <a:gd name="connsiteX85-14145" fmla="*/ 786043 w 2549843"/>
              <a:gd name="connsiteY85-14146" fmla="*/ 4950594 h 4980867"/>
              <a:gd name="connsiteX86-14147" fmla="*/ 841461 w 2549843"/>
              <a:gd name="connsiteY86-14148" fmla="*/ 4853613 h 4980867"/>
              <a:gd name="connsiteX87-14149" fmla="*/ 924588 w 2549843"/>
              <a:gd name="connsiteY87-14150" fmla="*/ 4340995 h 4980867"/>
              <a:gd name="connsiteX88-14151" fmla="*/ 993861 w 2549843"/>
              <a:gd name="connsiteY88-14152" fmla="*/ 4340995 h 4980867"/>
              <a:gd name="connsiteX89-14153" fmla="*/ 952299 w 2549843"/>
              <a:gd name="connsiteY89-14154" fmla="*/ 4382557 h 4980867"/>
              <a:gd name="connsiteX90-14155" fmla="*/ 813753 w 2549843"/>
              <a:gd name="connsiteY90-14156" fmla="*/ 4867466 h 4980867"/>
              <a:gd name="connsiteX91-14157" fmla="*/ 910735 w 2549843"/>
              <a:gd name="connsiteY91-14158" fmla="*/ 4936739 h 4980867"/>
              <a:gd name="connsiteX92-14159" fmla="*/ 1090844 w 2549843"/>
              <a:gd name="connsiteY92-14160" fmla="*/ 4936738 h 4980867"/>
              <a:gd name="connsiteX93-14161" fmla="*/ 1201680 w 2549843"/>
              <a:gd name="connsiteY93-14162" fmla="*/ 4257866 h 4980867"/>
              <a:gd name="connsiteX94-14163" fmla="*/ 1243243 w 2549843"/>
              <a:gd name="connsiteY94-14164" fmla="*/ 4202448 h 4980867"/>
              <a:gd name="connsiteX95-14165" fmla="*/ 1257099 w 2549843"/>
              <a:gd name="connsiteY95-14166" fmla="*/ 4050048 h 4980867"/>
              <a:gd name="connsiteX96-14167" fmla="*/ 1173972 w 2549843"/>
              <a:gd name="connsiteY96-14168" fmla="*/ 2816994 h 4980867"/>
              <a:gd name="connsiteX0-14169" fmla="*/ 2129937 w 2549843"/>
              <a:gd name="connsiteY0-14170" fmla="*/ 1653213 h 4980867"/>
              <a:gd name="connsiteX1-14171" fmla="*/ 1977537 w 2549843"/>
              <a:gd name="connsiteY1-14172" fmla="*/ 1694777 h 4980867"/>
              <a:gd name="connsiteX2-14173" fmla="*/ 1894409 w 2549843"/>
              <a:gd name="connsiteY2-14174" fmla="*/ 1722486 h 4980867"/>
              <a:gd name="connsiteX3-14175" fmla="*/ 1534191 w 2549843"/>
              <a:gd name="connsiteY3-14176" fmla="*/ 1708631 h 4980867"/>
              <a:gd name="connsiteX4-14177" fmla="*/ 1354082 w 2549843"/>
              <a:gd name="connsiteY4-14178" fmla="*/ 1680922 h 4980867"/>
              <a:gd name="connsiteX5-14179" fmla="*/ 1312518 w 2549843"/>
              <a:gd name="connsiteY5-14180" fmla="*/ 1653213 h 4980867"/>
              <a:gd name="connsiteX6-14181" fmla="*/ 938446 w 2549843"/>
              <a:gd name="connsiteY6-14182" fmla="*/ 1099031 h 4980867"/>
              <a:gd name="connsiteX7-14183" fmla="*/ 2102227 w 2549843"/>
              <a:gd name="connsiteY7-14184" fmla="*/ 420159 h 4980867"/>
              <a:gd name="connsiteX8-14185" fmla="*/ 1132409 w 2549843"/>
              <a:gd name="connsiteY8-14186" fmla="*/ 794231 h 4980867"/>
              <a:gd name="connsiteX9-14187" fmla="*/ 1270955 w 2549843"/>
              <a:gd name="connsiteY9-14188" fmla="*/ 724959 h 4980867"/>
              <a:gd name="connsiteX10-14189" fmla="*/ 1312517 w 2549843"/>
              <a:gd name="connsiteY10-14190" fmla="*/ 572558 h 4980867"/>
              <a:gd name="connsiteX11-14191" fmla="*/ 1160118 w 2549843"/>
              <a:gd name="connsiteY11-14192" fmla="*/ 156922 h 4980867"/>
              <a:gd name="connsiteX12-14193" fmla="*/ 980008 w 2549843"/>
              <a:gd name="connsiteY12-14194" fmla="*/ 434012 h 4980867"/>
              <a:gd name="connsiteX13-14195" fmla="*/ 827609 w 2549843"/>
              <a:gd name="connsiteY13-14196" fmla="*/ 489431 h 4980867"/>
              <a:gd name="connsiteX14-14197" fmla="*/ 661355 w 2549843"/>
              <a:gd name="connsiteY14-14198" fmla="*/ 572558 h 4980867"/>
              <a:gd name="connsiteX15-14199" fmla="*/ 827609 w 2549843"/>
              <a:gd name="connsiteY15-14200" fmla="*/ 863503 h 4980867"/>
              <a:gd name="connsiteX16-14201" fmla="*/ 924591 w 2549843"/>
              <a:gd name="connsiteY16-14202" fmla="*/ 1209867 h 4980867"/>
              <a:gd name="connsiteX17-14203" fmla="*/ 1007718 w 2549843"/>
              <a:gd name="connsiteY17-14204" fmla="*/ 1528521 h 4980867"/>
              <a:gd name="connsiteX18-14205" fmla="*/ 1464917 w 2549843"/>
              <a:gd name="connsiteY18-14206" fmla="*/ 1833321 h 4980867"/>
              <a:gd name="connsiteX19-14207" fmla="*/ 1589608 w 2549843"/>
              <a:gd name="connsiteY19-14208" fmla="*/ 1791758 h 4980867"/>
              <a:gd name="connsiteX20-14209" fmla="*/ 2129936 w 2549843"/>
              <a:gd name="connsiteY20-14210" fmla="*/ 1764049 h 4980867"/>
              <a:gd name="connsiteX21-14211" fmla="*/ 2157645 w 2549843"/>
              <a:gd name="connsiteY21-14212" fmla="*/ 2027285 h 4980867"/>
              <a:gd name="connsiteX22-14213" fmla="*/ 1672734 w 2549843"/>
              <a:gd name="connsiteY22-14214" fmla="*/ 2165831 h 4980867"/>
              <a:gd name="connsiteX23-14215" fmla="*/ 1381788 w 2549843"/>
              <a:gd name="connsiteY23-14216" fmla="*/ 2124267 h 4980867"/>
              <a:gd name="connsiteX24-14217" fmla="*/ 1326370 w 2549843"/>
              <a:gd name="connsiteY24-14218" fmla="*/ 2151976 h 4980867"/>
              <a:gd name="connsiteX25-14219" fmla="*/ 1173970 w 2549843"/>
              <a:gd name="connsiteY25-14220" fmla="*/ 2359795 h 4980867"/>
              <a:gd name="connsiteX26-14221" fmla="*/ 1146261 w 2549843"/>
              <a:gd name="connsiteY26-14222" fmla="*/ 2650740 h 4980867"/>
              <a:gd name="connsiteX27-14223" fmla="*/ 1118552 w 2549843"/>
              <a:gd name="connsiteY27-14224" fmla="*/ 2761576 h 4980867"/>
              <a:gd name="connsiteX28-14225" fmla="*/ 508952 w 2549843"/>
              <a:gd name="connsiteY28-14226" fmla="*/ 2664595 h 4980867"/>
              <a:gd name="connsiteX29-14227" fmla="*/ 287279 w 2549843"/>
              <a:gd name="connsiteY29-14228" fmla="*/ 2539904 h 4980867"/>
              <a:gd name="connsiteX30-14229" fmla="*/ 398116 w 2549843"/>
              <a:gd name="connsiteY30-14230" fmla="*/ 2636886 h 4980867"/>
              <a:gd name="connsiteX31-14231" fmla="*/ 1132407 w 2549843"/>
              <a:gd name="connsiteY31-14232" fmla="*/ 2720013 h 4980867"/>
              <a:gd name="connsiteX32-14233" fmla="*/ 1173970 w 2549843"/>
              <a:gd name="connsiteY32-14234" fmla="*/ 2415213 h 4980867"/>
              <a:gd name="connsiteX33-14235" fmla="*/ 1243243 w 2549843"/>
              <a:gd name="connsiteY33-14236" fmla="*/ 2207395 h 4980867"/>
              <a:gd name="connsiteX34-14237" fmla="*/ 1243243 w 2549843"/>
              <a:gd name="connsiteY34-14238" fmla="*/ 2193540 h 4980867"/>
              <a:gd name="connsiteX35-14239" fmla="*/ 564372 w 2549843"/>
              <a:gd name="connsiteY35-14240" fmla="*/ 1819467 h 4980867"/>
              <a:gd name="connsiteX36-14241" fmla="*/ 841461 w 2549843"/>
              <a:gd name="connsiteY36-14242" fmla="*/ 1985722 h 4980867"/>
              <a:gd name="connsiteX37-14243" fmla="*/ 952298 w 2549843"/>
              <a:gd name="connsiteY37-14244" fmla="*/ 2054995 h 4980867"/>
              <a:gd name="connsiteX38-14245" fmla="*/ 1257098 w 2549843"/>
              <a:gd name="connsiteY38-14246" fmla="*/ 2151976 h 4980867"/>
              <a:gd name="connsiteX39-14247" fmla="*/ 1838988 w 2549843"/>
              <a:gd name="connsiteY39-14248" fmla="*/ 2124267 h 4980867"/>
              <a:gd name="connsiteX40-14249" fmla="*/ 2268481 w 2549843"/>
              <a:gd name="connsiteY40-14250" fmla="*/ 1971867 h 4980867"/>
              <a:gd name="connsiteX41-14251" fmla="*/ 2545574 w 2549843"/>
              <a:gd name="connsiteY41-14252" fmla="*/ 1736340 h 4980867"/>
              <a:gd name="connsiteX42-14253" fmla="*/ 2379317 w 2549843"/>
              <a:gd name="connsiteY42-14254" fmla="*/ 1542376 h 4980867"/>
              <a:gd name="connsiteX43-14255" fmla="*/ 2060663 w 2549843"/>
              <a:gd name="connsiteY43-14256" fmla="*/ 1764048 h 4980867"/>
              <a:gd name="connsiteX44-14257" fmla="*/ 1284809 w 2549843"/>
              <a:gd name="connsiteY44-14258" fmla="*/ 1764049 h 4980867"/>
              <a:gd name="connsiteX45-14259" fmla="*/ 966155 w 2549843"/>
              <a:gd name="connsiteY45-14260" fmla="*/ 1514667 h 4980867"/>
              <a:gd name="connsiteX46-14261" fmla="*/ 924591 w 2549843"/>
              <a:gd name="connsiteY46-14262" fmla="*/ 1112885 h 4980867"/>
              <a:gd name="connsiteX47-14263" fmla="*/ 841464 w 2549843"/>
              <a:gd name="connsiteY47-14264" fmla="*/ 932776 h 4980867"/>
              <a:gd name="connsiteX48-14265" fmla="*/ 661355 w 2549843"/>
              <a:gd name="connsiteY48-14266" fmla="*/ 600267 h 4980867"/>
              <a:gd name="connsiteX49-14267" fmla="*/ 716773 w 2549843"/>
              <a:gd name="connsiteY49-14268" fmla="*/ 544849 h 4980867"/>
              <a:gd name="connsiteX50-14269" fmla="*/ 910737 w 2549843"/>
              <a:gd name="connsiteY50-14270" fmla="*/ 489431 h 4980867"/>
              <a:gd name="connsiteX51-14271" fmla="*/ 1035426 w 2549843"/>
              <a:gd name="connsiteY51-14272" fmla="*/ 378594 h 4980867"/>
              <a:gd name="connsiteX52-14273" fmla="*/ 1160119 w 2549843"/>
              <a:gd name="connsiteY52-14274" fmla="*/ 115359 h 4980867"/>
              <a:gd name="connsiteX53-14275" fmla="*/ 827609 w 2549843"/>
              <a:gd name="connsiteY53-14276" fmla="*/ 4521 h 4980867"/>
              <a:gd name="connsiteX54-14277" fmla="*/ 398119 w 2549843"/>
              <a:gd name="connsiteY54-14278" fmla="*/ 267759 h 4980867"/>
              <a:gd name="connsiteX55-14279" fmla="*/ 273426 w 2549843"/>
              <a:gd name="connsiteY55-14280" fmla="*/ 489430 h 4980867"/>
              <a:gd name="connsiteX56-14281" fmla="*/ 259571 w 2549843"/>
              <a:gd name="connsiteY56-14282" fmla="*/ 530994 h 4980867"/>
              <a:gd name="connsiteX57-14283" fmla="*/ 204152 w 2549843"/>
              <a:gd name="connsiteY57-14284" fmla="*/ 946631 h 4980867"/>
              <a:gd name="connsiteX58-14285" fmla="*/ 93316 w 2549843"/>
              <a:gd name="connsiteY58-14286" fmla="*/ 1500813 h 4980867"/>
              <a:gd name="connsiteX59-14287" fmla="*/ 328843 w 2549843"/>
              <a:gd name="connsiteY59-14288" fmla="*/ 1750195 h 4980867"/>
              <a:gd name="connsiteX60-14289" fmla="*/ 384261 w 2549843"/>
              <a:gd name="connsiteY60-14290" fmla="*/ 1528522 h 4980867"/>
              <a:gd name="connsiteX61-14291" fmla="*/ 536661 w 2549843"/>
              <a:gd name="connsiteY61-14292" fmla="*/ 1209867 h 4980867"/>
              <a:gd name="connsiteX62-14293" fmla="*/ 592079 w 2549843"/>
              <a:gd name="connsiteY62-14294" fmla="*/ 849649 h 4980867"/>
              <a:gd name="connsiteX63-14295" fmla="*/ 578225 w 2549843"/>
              <a:gd name="connsiteY63-14296" fmla="*/ 1029758 h 4980867"/>
              <a:gd name="connsiteX64-14297" fmla="*/ 675207 w 2549843"/>
              <a:gd name="connsiteY64-14298" fmla="*/ 1251431 h 4980867"/>
              <a:gd name="connsiteX65-14299" fmla="*/ 716770 w 2549843"/>
              <a:gd name="connsiteY65-14300" fmla="*/ 1209867 h 4980867"/>
              <a:gd name="connsiteX66-14301" fmla="*/ 938443 w 2549843"/>
              <a:gd name="connsiteY66-14302" fmla="*/ 1389976 h 4980867"/>
              <a:gd name="connsiteX67-14303" fmla="*/ 564370 w 2549843"/>
              <a:gd name="connsiteY67-14304" fmla="*/ 1112885 h 4980867"/>
              <a:gd name="connsiteX68-14305" fmla="*/ 398116 w 2549843"/>
              <a:gd name="connsiteY68-14306" fmla="*/ 1570086 h 4980867"/>
              <a:gd name="connsiteX69-14307" fmla="*/ 314988 w 2549843"/>
              <a:gd name="connsiteY69-14308" fmla="*/ 2082704 h 4980867"/>
              <a:gd name="connsiteX70-14309" fmla="*/ 259570 w 2549843"/>
              <a:gd name="connsiteY70-14310" fmla="*/ 2442922 h 4980867"/>
              <a:gd name="connsiteX71-14311" fmla="*/ 273427 w 2549843"/>
              <a:gd name="connsiteY71-14312" fmla="*/ 2526050 h 4980867"/>
              <a:gd name="connsiteX72-14313" fmla="*/ 121025 w 2549843"/>
              <a:gd name="connsiteY72-14314" fmla="*/ 2997104 h 4980867"/>
              <a:gd name="connsiteX73-14315" fmla="*/ 107170 w 2549843"/>
              <a:gd name="connsiteY73-14316" fmla="*/ 3759103 h 4980867"/>
              <a:gd name="connsiteX74-14317" fmla="*/ 65607 w 2549843"/>
              <a:gd name="connsiteY74-14318" fmla="*/ 3939213 h 4980867"/>
              <a:gd name="connsiteX75-14319" fmla="*/ 24043 w 2549843"/>
              <a:gd name="connsiteY75-14320" fmla="*/ 4105466 h 4980867"/>
              <a:gd name="connsiteX76-14321" fmla="*/ 495098 w 2549843"/>
              <a:gd name="connsiteY76-14322" fmla="*/ 4244012 h 4980867"/>
              <a:gd name="connsiteX77-14323" fmla="*/ 966153 w 2549843"/>
              <a:gd name="connsiteY77-14324" fmla="*/ 4257866 h 4980867"/>
              <a:gd name="connsiteX78-14325" fmla="*/ 1229387 w 2549843"/>
              <a:gd name="connsiteY78-14326" fmla="*/ 4230159 h 4980867"/>
              <a:gd name="connsiteX79-14327" fmla="*/ 550517 w 2549843"/>
              <a:gd name="connsiteY79-14328" fmla="*/ 4271721 h 4980867"/>
              <a:gd name="connsiteX80-14329" fmla="*/ 481243 w 2549843"/>
              <a:gd name="connsiteY80-14330" fmla="*/ 4451831 h 4980867"/>
              <a:gd name="connsiteX81-14331" fmla="*/ 467388 w 2549843"/>
              <a:gd name="connsiteY81-14332" fmla="*/ 4756631 h 4980867"/>
              <a:gd name="connsiteX82-14333" fmla="*/ 481243 w 2549843"/>
              <a:gd name="connsiteY82-14334" fmla="*/ 4895175 h 4980867"/>
              <a:gd name="connsiteX83-14335" fmla="*/ 592079 w 2549843"/>
              <a:gd name="connsiteY83-14336" fmla="*/ 4950595 h 4980867"/>
              <a:gd name="connsiteX84-14337" fmla="*/ 522806 w 2549843"/>
              <a:gd name="connsiteY84-14338" fmla="*/ 4950595 h 4980867"/>
              <a:gd name="connsiteX85-14339" fmla="*/ 786043 w 2549843"/>
              <a:gd name="connsiteY85-14340" fmla="*/ 4950594 h 4980867"/>
              <a:gd name="connsiteX86-14341" fmla="*/ 841461 w 2549843"/>
              <a:gd name="connsiteY86-14342" fmla="*/ 4853613 h 4980867"/>
              <a:gd name="connsiteX87-14343" fmla="*/ 924588 w 2549843"/>
              <a:gd name="connsiteY87-14344" fmla="*/ 4340995 h 4980867"/>
              <a:gd name="connsiteX88-14345" fmla="*/ 993861 w 2549843"/>
              <a:gd name="connsiteY88-14346" fmla="*/ 4340995 h 4980867"/>
              <a:gd name="connsiteX89-14347" fmla="*/ 952299 w 2549843"/>
              <a:gd name="connsiteY89-14348" fmla="*/ 4382557 h 4980867"/>
              <a:gd name="connsiteX90-14349" fmla="*/ 813753 w 2549843"/>
              <a:gd name="connsiteY90-14350" fmla="*/ 4867466 h 4980867"/>
              <a:gd name="connsiteX91-14351" fmla="*/ 910735 w 2549843"/>
              <a:gd name="connsiteY91-14352" fmla="*/ 4936739 h 4980867"/>
              <a:gd name="connsiteX92-14353" fmla="*/ 1090844 w 2549843"/>
              <a:gd name="connsiteY92-14354" fmla="*/ 4936738 h 4980867"/>
              <a:gd name="connsiteX93-14355" fmla="*/ 1201680 w 2549843"/>
              <a:gd name="connsiteY93-14356" fmla="*/ 4257866 h 4980867"/>
              <a:gd name="connsiteX94-14357" fmla="*/ 1243243 w 2549843"/>
              <a:gd name="connsiteY94-14358" fmla="*/ 4202448 h 4980867"/>
              <a:gd name="connsiteX95-14359" fmla="*/ 1257099 w 2549843"/>
              <a:gd name="connsiteY95-14360" fmla="*/ 4050048 h 4980867"/>
              <a:gd name="connsiteX96-14361" fmla="*/ 1173972 w 2549843"/>
              <a:gd name="connsiteY96-14362" fmla="*/ 2816994 h 4980867"/>
              <a:gd name="connsiteX0-14363" fmla="*/ 2129937 w 2549843"/>
              <a:gd name="connsiteY0-14364" fmla="*/ 1653213 h 4980867"/>
              <a:gd name="connsiteX1-14365" fmla="*/ 1977537 w 2549843"/>
              <a:gd name="connsiteY1-14366" fmla="*/ 1694777 h 4980867"/>
              <a:gd name="connsiteX2-14367" fmla="*/ 1894409 w 2549843"/>
              <a:gd name="connsiteY2-14368" fmla="*/ 1722486 h 4980867"/>
              <a:gd name="connsiteX3-14369" fmla="*/ 1534191 w 2549843"/>
              <a:gd name="connsiteY3-14370" fmla="*/ 1708631 h 4980867"/>
              <a:gd name="connsiteX4-14371" fmla="*/ 1354082 w 2549843"/>
              <a:gd name="connsiteY4-14372" fmla="*/ 1680922 h 4980867"/>
              <a:gd name="connsiteX5-14373" fmla="*/ 1312518 w 2549843"/>
              <a:gd name="connsiteY5-14374" fmla="*/ 1653213 h 4980867"/>
              <a:gd name="connsiteX6-14375" fmla="*/ 938446 w 2549843"/>
              <a:gd name="connsiteY6-14376" fmla="*/ 1099031 h 4980867"/>
              <a:gd name="connsiteX7-14377" fmla="*/ 1257100 w 2549843"/>
              <a:gd name="connsiteY7-14378" fmla="*/ 932777 h 4980867"/>
              <a:gd name="connsiteX8-14379" fmla="*/ 1132409 w 2549843"/>
              <a:gd name="connsiteY8-14380" fmla="*/ 794231 h 4980867"/>
              <a:gd name="connsiteX9-14381" fmla="*/ 1270955 w 2549843"/>
              <a:gd name="connsiteY9-14382" fmla="*/ 724959 h 4980867"/>
              <a:gd name="connsiteX10-14383" fmla="*/ 1312517 w 2549843"/>
              <a:gd name="connsiteY10-14384" fmla="*/ 572558 h 4980867"/>
              <a:gd name="connsiteX11-14385" fmla="*/ 1160118 w 2549843"/>
              <a:gd name="connsiteY11-14386" fmla="*/ 156922 h 4980867"/>
              <a:gd name="connsiteX12-14387" fmla="*/ 980008 w 2549843"/>
              <a:gd name="connsiteY12-14388" fmla="*/ 434012 h 4980867"/>
              <a:gd name="connsiteX13-14389" fmla="*/ 827609 w 2549843"/>
              <a:gd name="connsiteY13-14390" fmla="*/ 489431 h 4980867"/>
              <a:gd name="connsiteX14-14391" fmla="*/ 661355 w 2549843"/>
              <a:gd name="connsiteY14-14392" fmla="*/ 572558 h 4980867"/>
              <a:gd name="connsiteX15-14393" fmla="*/ 827609 w 2549843"/>
              <a:gd name="connsiteY15-14394" fmla="*/ 863503 h 4980867"/>
              <a:gd name="connsiteX16-14395" fmla="*/ 924591 w 2549843"/>
              <a:gd name="connsiteY16-14396" fmla="*/ 1209867 h 4980867"/>
              <a:gd name="connsiteX17-14397" fmla="*/ 1007718 w 2549843"/>
              <a:gd name="connsiteY17-14398" fmla="*/ 1528521 h 4980867"/>
              <a:gd name="connsiteX18-14399" fmla="*/ 1464917 w 2549843"/>
              <a:gd name="connsiteY18-14400" fmla="*/ 1833321 h 4980867"/>
              <a:gd name="connsiteX19-14401" fmla="*/ 1589608 w 2549843"/>
              <a:gd name="connsiteY19-14402" fmla="*/ 1791758 h 4980867"/>
              <a:gd name="connsiteX20-14403" fmla="*/ 2129936 w 2549843"/>
              <a:gd name="connsiteY20-14404" fmla="*/ 1764049 h 4980867"/>
              <a:gd name="connsiteX21-14405" fmla="*/ 2157645 w 2549843"/>
              <a:gd name="connsiteY21-14406" fmla="*/ 2027285 h 4980867"/>
              <a:gd name="connsiteX22-14407" fmla="*/ 1672734 w 2549843"/>
              <a:gd name="connsiteY22-14408" fmla="*/ 2165831 h 4980867"/>
              <a:gd name="connsiteX23-14409" fmla="*/ 1381788 w 2549843"/>
              <a:gd name="connsiteY23-14410" fmla="*/ 2124267 h 4980867"/>
              <a:gd name="connsiteX24-14411" fmla="*/ 1326370 w 2549843"/>
              <a:gd name="connsiteY24-14412" fmla="*/ 2151976 h 4980867"/>
              <a:gd name="connsiteX25-14413" fmla="*/ 1173970 w 2549843"/>
              <a:gd name="connsiteY25-14414" fmla="*/ 2359795 h 4980867"/>
              <a:gd name="connsiteX26-14415" fmla="*/ 1146261 w 2549843"/>
              <a:gd name="connsiteY26-14416" fmla="*/ 2650740 h 4980867"/>
              <a:gd name="connsiteX27-14417" fmla="*/ 1118552 w 2549843"/>
              <a:gd name="connsiteY27-14418" fmla="*/ 2761576 h 4980867"/>
              <a:gd name="connsiteX28-14419" fmla="*/ 508952 w 2549843"/>
              <a:gd name="connsiteY28-14420" fmla="*/ 2664595 h 4980867"/>
              <a:gd name="connsiteX29-14421" fmla="*/ 287279 w 2549843"/>
              <a:gd name="connsiteY29-14422" fmla="*/ 2539904 h 4980867"/>
              <a:gd name="connsiteX30-14423" fmla="*/ 398116 w 2549843"/>
              <a:gd name="connsiteY30-14424" fmla="*/ 2636886 h 4980867"/>
              <a:gd name="connsiteX31-14425" fmla="*/ 1132407 w 2549843"/>
              <a:gd name="connsiteY31-14426" fmla="*/ 2720013 h 4980867"/>
              <a:gd name="connsiteX32-14427" fmla="*/ 1173970 w 2549843"/>
              <a:gd name="connsiteY32-14428" fmla="*/ 2415213 h 4980867"/>
              <a:gd name="connsiteX33-14429" fmla="*/ 1243243 w 2549843"/>
              <a:gd name="connsiteY33-14430" fmla="*/ 2207395 h 4980867"/>
              <a:gd name="connsiteX34-14431" fmla="*/ 1243243 w 2549843"/>
              <a:gd name="connsiteY34-14432" fmla="*/ 2193540 h 4980867"/>
              <a:gd name="connsiteX35-14433" fmla="*/ 564372 w 2549843"/>
              <a:gd name="connsiteY35-14434" fmla="*/ 1819467 h 4980867"/>
              <a:gd name="connsiteX36-14435" fmla="*/ 841461 w 2549843"/>
              <a:gd name="connsiteY36-14436" fmla="*/ 1985722 h 4980867"/>
              <a:gd name="connsiteX37-14437" fmla="*/ 952298 w 2549843"/>
              <a:gd name="connsiteY37-14438" fmla="*/ 2054995 h 4980867"/>
              <a:gd name="connsiteX38-14439" fmla="*/ 1257098 w 2549843"/>
              <a:gd name="connsiteY38-14440" fmla="*/ 2151976 h 4980867"/>
              <a:gd name="connsiteX39-14441" fmla="*/ 1838988 w 2549843"/>
              <a:gd name="connsiteY39-14442" fmla="*/ 2124267 h 4980867"/>
              <a:gd name="connsiteX40-14443" fmla="*/ 2268481 w 2549843"/>
              <a:gd name="connsiteY40-14444" fmla="*/ 1971867 h 4980867"/>
              <a:gd name="connsiteX41-14445" fmla="*/ 2545574 w 2549843"/>
              <a:gd name="connsiteY41-14446" fmla="*/ 1736340 h 4980867"/>
              <a:gd name="connsiteX42-14447" fmla="*/ 2379317 w 2549843"/>
              <a:gd name="connsiteY42-14448" fmla="*/ 1542376 h 4980867"/>
              <a:gd name="connsiteX43-14449" fmla="*/ 2060663 w 2549843"/>
              <a:gd name="connsiteY43-14450" fmla="*/ 1764048 h 4980867"/>
              <a:gd name="connsiteX44-14451" fmla="*/ 1284809 w 2549843"/>
              <a:gd name="connsiteY44-14452" fmla="*/ 1764049 h 4980867"/>
              <a:gd name="connsiteX45-14453" fmla="*/ 966155 w 2549843"/>
              <a:gd name="connsiteY45-14454" fmla="*/ 1514667 h 4980867"/>
              <a:gd name="connsiteX46-14455" fmla="*/ 924591 w 2549843"/>
              <a:gd name="connsiteY46-14456" fmla="*/ 1112885 h 4980867"/>
              <a:gd name="connsiteX47-14457" fmla="*/ 841464 w 2549843"/>
              <a:gd name="connsiteY47-14458" fmla="*/ 932776 h 4980867"/>
              <a:gd name="connsiteX48-14459" fmla="*/ 661355 w 2549843"/>
              <a:gd name="connsiteY48-14460" fmla="*/ 600267 h 4980867"/>
              <a:gd name="connsiteX49-14461" fmla="*/ 716773 w 2549843"/>
              <a:gd name="connsiteY49-14462" fmla="*/ 544849 h 4980867"/>
              <a:gd name="connsiteX50-14463" fmla="*/ 910737 w 2549843"/>
              <a:gd name="connsiteY50-14464" fmla="*/ 489431 h 4980867"/>
              <a:gd name="connsiteX51-14465" fmla="*/ 1035426 w 2549843"/>
              <a:gd name="connsiteY51-14466" fmla="*/ 378594 h 4980867"/>
              <a:gd name="connsiteX52-14467" fmla="*/ 1160119 w 2549843"/>
              <a:gd name="connsiteY52-14468" fmla="*/ 115359 h 4980867"/>
              <a:gd name="connsiteX53-14469" fmla="*/ 827609 w 2549843"/>
              <a:gd name="connsiteY53-14470" fmla="*/ 4521 h 4980867"/>
              <a:gd name="connsiteX54-14471" fmla="*/ 398119 w 2549843"/>
              <a:gd name="connsiteY54-14472" fmla="*/ 267759 h 4980867"/>
              <a:gd name="connsiteX55-14473" fmla="*/ 273426 w 2549843"/>
              <a:gd name="connsiteY55-14474" fmla="*/ 489430 h 4980867"/>
              <a:gd name="connsiteX56-14475" fmla="*/ 259571 w 2549843"/>
              <a:gd name="connsiteY56-14476" fmla="*/ 530994 h 4980867"/>
              <a:gd name="connsiteX57-14477" fmla="*/ 204152 w 2549843"/>
              <a:gd name="connsiteY57-14478" fmla="*/ 946631 h 4980867"/>
              <a:gd name="connsiteX58-14479" fmla="*/ 93316 w 2549843"/>
              <a:gd name="connsiteY58-14480" fmla="*/ 1500813 h 4980867"/>
              <a:gd name="connsiteX59-14481" fmla="*/ 328843 w 2549843"/>
              <a:gd name="connsiteY59-14482" fmla="*/ 1750195 h 4980867"/>
              <a:gd name="connsiteX60-14483" fmla="*/ 384261 w 2549843"/>
              <a:gd name="connsiteY60-14484" fmla="*/ 1528522 h 4980867"/>
              <a:gd name="connsiteX61-14485" fmla="*/ 536661 w 2549843"/>
              <a:gd name="connsiteY61-14486" fmla="*/ 1209867 h 4980867"/>
              <a:gd name="connsiteX62-14487" fmla="*/ 592079 w 2549843"/>
              <a:gd name="connsiteY62-14488" fmla="*/ 849649 h 4980867"/>
              <a:gd name="connsiteX63-14489" fmla="*/ 578225 w 2549843"/>
              <a:gd name="connsiteY63-14490" fmla="*/ 1029758 h 4980867"/>
              <a:gd name="connsiteX64-14491" fmla="*/ 675207 w 2549843"/>
              <a:gd name="connsiteY64-14492" fmla="*/ 1251431 h 4980867"/>
              <a:gd name="connsiteX65-14493" fmla="*/ 716770 w 2549843"/>
              <a:gd name="connsiteY65-14494" fmla="*/ 1209867 h 4980867"/>
              <a:gd name="connsiteX66-14495" fmla="*/ 938443 w 2549843"/>
              <a:gd name="connsiteY66-14496" fmla="*/ 1389976 h 4980867"/>
              <a:gd name="connsiteX67-14497" fmla="*/ 564370 w 2549843"/>
              <a:gd name="connsiteY67-14498" fmla="*/ 1112885 h 4980867"/>
              <a:gd name="connsiteX68-14499" fmla="*/ 398116 w 2549843"/>
              <a:gd name="connsiteY68-14500" fmla="*/ 1570086 h 4980867"/>
              <a:gd name="connsiteX69-14501" fmla="*/ 314988 w 2549843"/>
              <a:gd name="connsiteY69-14502" fmla="*/ 2082704 h 4980867"/>
              <a:gd name="connsiteX70-14503" fmla="*/ 259570 w 2549843"/>
              <a:gd name="connsiteY70-14504" fmla="*/ 2442922 h 4980867"/>
              <a:gd name="connsiteX71-14505" fmla="*/ 273427 w 2549843"/>
              <a:gd name="connsiteY71-14506" fmla="*/ 2526050 h 4980867"/>
              <a:gd name="connsiteX72-14507" fmla="*/ 121025 w 2549843"/>
              <a:gd name="connsiteY72-14508" fmla="*/ 2997104 h 4980867"/>
              <a:gd name="connsiteX73-14509" fmla="*/ 107170 w 2549843"/>
              <a:gd name="connsiteY73-14510" fmla="*/ 3759103 h 4980867"/>
              <a:gd name="connsiteX74-14511" fmla="*/ 65607 w 2549843"/>
              <a:gd name="connsiteY74-14512" fmla="*/ 3939213 h 4980867"/>
              <a:gd name="connsiteX75-14513" fmla="*/ 24043 w 2549843"/>
              <a:gd name="connsiteY75-14514" fmla="*/ 4105466 h 4980867"/>
              <a:gd name="connsiteX76-14515" fmla="*/ 495098 w 2549843"/>
              <a:gd name="connsiteY76-14516" fmla="*/ 4244012 h 4980867"/>
              <a:gd name="connsiteX77-14517" fmla="*/ 966153 w 2549843"/>
              <a:gd name="connsiteY77-14518" fmla="*/ 4257866 h 4980867"/>
              <a:gd name="connsiteX78-14519" fmla="*/ 1229387 w 2549843"/>
              <a:gd name="connsiteY78-14520" fmla="*/ 4230159 h 4980867"/>
              <a:gd name="connsiteX79-14521" fmla="*/ 550517 w 2549843"/>
              <a:gd name="connsiteY79-14522" fmla="*/ 4271721 h 4980867"/>
              <a:gd name="connsiteX80-14523" fmla="*/ 481243 w 2549843"/>
              <a:gd name="connsiteY80-14524" fmla="*/ 4451831 h 4980867"/>
              <a:gd name="connsiteX81-14525" fmla="*/ 467388 w 2549843"/>
              <a:gd name="connsiteY81-14526" fmla="*/ 4756631 h 4980867"/>
              <a:gd name="connsiteX82-14527" fmla="*/ 481243 w 2549843"/>
              <a:gd name="connsiteY82-14528" fmla="*/ 4895175 h 4980867"/>
              <a:gd name="connsiteX83-14529" fmla="*/ 592079 w 2549843"/>
              <a:gd name="connsiteY83-14530" fmla="*/ 4950595 h 4980867"/>
              <a:gd name="connsiteX84-14531" fmla="*/ 522806 w 2549843"/>
              <a:gd name="connsiteY84-14532" fmla="*/ 4950595 h 4980867"/>
              <a:gd name="connsiteX85-14533" fmla="*/ 786043 w 2549843"/>
              <a:gd name="connsiteY85-14534" fmla="*/ 4950594 h 4980867"/>
              <a:gd name="connsiteX86-14535" fmla="*/ 841461 w 2549843"/>
              <a:gd name="connsiteY86-14536" fmla="*/ 4853613 h 4980867"/>
              <a:gd name="connsiteX87-14537" fmla="*/ 924588 w 2549843"/>
              <a:gd name="connsiteY87-14538" fmla="*/ 4340995 h 4980867"/>
              <a:gd name="connsiteX88-14539" fmla="*/ 993861 w 2549843"/>
              <a:gd name="connsiteY88-14540" fmla="*/ 4340995 h 4980867"/>
              <a:gd name="connsiteX89-14541" fmla="*/ 952299 w 2549843"/>
              <a:gd name="connsiteY89-14542" fmla="*/ 4382557 h 4980867"/>
              <a:gd name="connsiteX90-14543" fmla="*/ 813753 w 2549843"/>
              <a:gd name="connsiteY90-14544" fmla="*/ 4867466 h 4980867"/>
              <a:gd name="connsiteX91-14545" fmla="*/ 910735 w 2549843"/>
              <a:gd name="connsiteY91-14546" fmla="*/ 4936739 h 4980867"/>
              <a:gd name="connsiteX92-14547" fmla="*/ 1090844 w 2549843"/>
              <a:gd name="connsiteY92-14548" fmla="*/ 4936738 h 4980867"/>
              <a:gd name="connsiteX93-14549" fmla="*/ 1201680 w 2549843"/>
              <a:gd name="connsiteY93-14550" fmla="*/ 4257866 h 4980867"/>
              <a:gd name="connsiteX94-14551" fmla="*/ 1243243 w 2549843"/>
              <a:gd name="connsiteY94-14552" fmla="*/ 4202448 h 4980867"/>
              <a:gd name="connsiteX95-14553" fmla="*/ 1257099 w 2549843"/>
              <a:gd name="connsiteY95-14554" fmla="*/ 4050048 h 4980867"/>
              <a:gd name="connsiteX96-14555" fmla="*/ 1173972 w 2549843"/>
              <a:gd name="connsiteY96-14556" fmla="*/ 2816994 h 4980867"/>
              <a:gd name="connsiteX0-14557" fmla="*/ 2129937 w 2549843"/>
              <a:gd name="connsiteY0-14558" fmla="*/ 1653213 h 4980867"/>
              <a:gd name="connsiteX1-14559" fmla="*/ 1977537 w 2549843"/>
              <a:gd name="connsiteY1-14560" fmla="*/ 1694777 h 4980867"/>
              <a:gd name="connsiteX2-14561" fmla="*/ 1894409 w 2549843"/>
              <a:gd name="connsiteY2-14562" fmla="*/ 1722486 h 4980867"/>
              <a:gd name="connsiteX3-14563" fmla="*/ 1534191 w 2549843"/>
              <a:gd name="connsiteY3-14564" fmla="*/ 1708631 h 4980867"/>
              <a:gd name="connsiteX4-14565" fmla="*/ 1354082 w 2549843"/>
              <a:gd name="connsiteY4-14566" fmla="*/ 1680922 h 4980867"/>
              <a:gd name="connsiteX5-14567" fmla="*/ 1312518 w 2549843"/>
              <a:gd name="connsiteY5-14568" fmla="*/ 1653213 h 4980867"/>
              <a:gd name="connsiteX6-14569" fmla="*/ 938446 w 2549843"/>
              <a:gd name="connsiteY6-14570" fmla="*/ 1099031 h 4980867"/>
              <a:gd name="connsiteX7-14571" fmla="*/ 1215536 w 2549843"/>
              <a:gd name="connsiteY7-14572" fmla="*/ 891213 h 4980867"/>
              <a:gd name="connsiteX8-14573" fmla="*/ 1132409 w 2549843"/>
              <a:gd name="connsiteY8-14574" fmla="*/ 794231 h 4980867"/>
              <a:gd name="connsiteX9-14575" fmla="*/ 1270955 w 2549843"/>
              <a:gd name="connsiteY9-14576" fmla="*/ 724959 h 4980867"/>
              <a:gd name="connsiteX10-14577" fmla="*/ 1312517 w 2549843"/>
              <a:gd name="connsiteY10-14578" fmla="*/ 572558 h 4980867"/>
              <a:gd name="connsiteX11-14579" fmla="*/ 1160118 w 2549843"/>
              <a:gd name="connsiteY11-14580" fmla="*/ 156922 h 4980867"/>
              <a:gd name="connsiteX12-14581" fmla="*/ 980008 w 2549843"/>
              <a:gd name="connsiteY12-14582" fmla="*/ 434012 h 4980867"/>
              <a:gd name="connsiteX13-14583" fmla="*/ 827609 w 2549843"/>
              <a:gd name="connsiteY13-14584" fmla="*/ 489431 h 4980867"/>
              <a:gd name="connsiteX14-14585" fmla="*/ 661355 w 2549843"/>
              <a:gd name="connsiteY14-14586" fmla="*/ 572558 h 4980867"/>
              <a:gd name="connsiteX15-14587" fmla="*/ 827609 w 2549843"/>
              <a:gd name="connsiteY15-14588" fmla="*/ 863503 h 4980867"/>
              <a:gd name="connsiteX16-14589" fmla="*/ 924591 w 2549843"/>
              <a:gd name="connsiteY16-14590" fmla="*/ 1209867 h 4980867"/>
              <a:gd name="connsiteX17-14591" fmla="*/ 1007718 w 2549843"/>
              <a:gd name="connsiteY17-14592" fmla="*/ 1528521 h 4980867"/>
              <a:gd name="connsiteX18-14593" fmla="*/ 1464917 w 2549843"/>
              <a:gd name="connsiteY18-14594" fmla="*/ 1833321 h 4980867"/>
              <a:gd name="connsiteX19-14595" fmla="*/ 1589608 w 2549843"/>
              <a:gd name="connsiteY19-14596" fmla="*/ 1791758 h 4980867"/>
              <a:gd name="connsiteX20-14597" fmla="*/ 2129936 w 2549843"/>
              <a:gd name="connsiteY20-14598" fmla="*/ 1764049 h 4980867"/>
              <a:gd name="connsiteX21-14599" fmla="*/ 2157645 w 2549843"/>
              <a:gd name="connsiteY21-14600" fmla="*/ 2027285 h 4980867"/>
              <a:gd name="connsiteX22-14601" fmla="*/ 1672734 w 2549843"/>
              <a:gd name="connsiteY22-14602" fmla="*/ 2165831 h 4980867"/>
              <a:gd name="connsiteX23-14603" fmla="*/ 1381788 w 2549843"/>
              <a:gd name="connsiteY23-14604" fmla="*/ 2124267 h 4980867"/>
              <a:gd name="connsiteX24-14605" fmla="*/ 1326370 w 2549843"/>
              <a:gd name="connsiteY24-14606" fmla="*/ 2151976 h 4980867"/>
              <a:gd name="connsiteX25-14607" fmla="*/ 1173970 w 2549843"/>
              <a:gd name="connsiteY25-14608" fmla="*/ 2359795 h 4980867"/>
              <a:gd name="connsiteX26-14609" fmla="*/ 1146261 w 2549843"/>
              <a:gd name="connsiteY26-14610" fmla="*/ 2650740 h 4980867"/>
              <a:gd name="connsiteX27-14611" fmla="*/ 1118552 w 2549843"/>
              <a:gd name="connsiteY27-14612" fmla="*/ 2761576 h 4980867"/>
              <a:gd name="connsiteX28-14613" fmla="*/ 508952 w 2549843"/>
              <a:gd name="connsiteY28-14614" fmla="*/ 2664595 h 4980867"/>
              <a:gd name="connsiteX29-14615" fmla="*/ 287279 w 2549843"/>
              <a:gd name="connsiteY29-14616" fmla="*/ 2539904 h 4980867"/>
              <a:gd name="connsiteX30-14617" fmla="*/ 398116 w 2549843"/>
              <a:gd name="connsiteY30-14618" fmla="*/ 2636886 h 4980867"/>
              <a:gd name="connsiteX31-14619" fmla="*/ 1132407 w 2549843"/>
              <a:gd name="connsiteY31-14620" fmla="*/ 2720013 h 4980867"/>
              <a:gd name="connsiteX32-14621" fmla="*/ 1173970 w 2549843"/>
              <a:gd name="connsiteY32-14622" fmla="*/ 2415213 h 4980867"/>
              <a:gd name="connsiteX33-14623" fmla="*/ 1243243 w 2549843"/>
              <a:gd name="connsiteY33-14624" fmla="*/ 2207395 h 4980867"/>
              <a:gd name="connsiteX34-14625" fmla="*/ 1243243 w 2549843"/>
              <a:gd name="connsiteY34-14626" fmla="*/ 2193540 h 4980867"/>
              <a:gd name="connsiteX35-14627" fmla="*/ 564372 w 2549843"/>
              <a:gd name="connsiteY35-14628" fmla="*/ 1819467 h 4980867"/>
              <a:gd name="connsiteX36-14629" fmla="*/ 841461 w 2549843"/>
              <a:gd name="connsiteY36-14630" fmla="*/ 1985722 h 4980867"/>
              <a:gd name="connsiteX37-14631" fmla="*/ 952298 w 2549843"/>
              <a:gd name="connsiteY37-14632" fmla="*/ 2054995 h 4980867"/>
              <a:gd name="connsiteX38-14633" fmla="*/ 1257098 w 2549843"/>
              <a:gd name="connsiteY38-14634" fmla="*/ 2151976 h 4980867"/>
              <a:gd name="connsiteX39-14635" fmla="*/ 1838988 w 2549843"/>
              <a:gd name="connsiteY39-14636" fmla="*/ 2124267 h 4980867"/>
              <a:gd name="connsiteX40-14637" fmla="*/ 2268481 w 2549843"/>
              <a:gd name="connsiteY40-14638" fmla="*/ 1971867 h 4980867"/>
              <a:gd name="connsiteX41-14639" fmla="*/ 2545574 w 2549843"/>
              <a:gd name="connsiteY41-14640" fmla="*/ 1736340 h 4980867"/>
              <a:gd name="connsiteX42-14641" fmla="*/ 2379317 w 2549843"/>
              <a:gd name="connsiteY42-14642" fmla="*/ 1542376 h 4980867"/>
              <a:gd name="connsiteX43-14643" fmla="*/ 2060663 w 2549843"/>
              <a:gd name="connsiteY43-14644" fmla="*/ 1764048 h 4980867"/>
              <a:gd name="connsiteX44-14645" fmla="*/ 1284809 w 2549843"/>
              <a:gd name="connsiteY44-14646" fmla="*/ 1764049 h 4980867"/>
              <a:gd name="connsiteX45-14647" fmla="*/ 966155 w 2549843"/>
              <a:gd name="connsiteY45-14648" fmla="*/ 1514667 h 4980867"/>
              <a:gd name="connsiteX46-14649" fmla="*/ 924591 w 2549843"/>
              <a:gd name="connsiteY46-14650" fmla="*/ 1112885 h 4980867"/>
              <a:gd name="connsiteX47-14651" fmla="*/ 841464 w 2549843"/>
              <a:gd name="connsiteY47-14652" fmla="*/ 932776 h 4980867"/>
              <a:gd name="connsiteX48-14653" fmla="*/ 661355 w 2549843"/>
              <a:gd name="connsiteY48-14654" fmla="*/ 600267 h 4980867"/>
              <a:gd name="connsiteX49-14655" fmla="*/ 716773 w 2549843"/>
              <a:gd name="connsiteY49-14656" fmla="*/ 544849 h 4980867"/>
              <a:gd name="connsiteX50-14657" fmla="*/ 910737 w 2549843"/>
              <a:gd name="connsiteY50-14658" fmla="*/ 489431 h 4980867"/>
              <a:gd name="connsiteX51-14659" fmla="*/ 1035426 w 2549843"/>
              <a:gd name="connsiteY51-14660" fmla="*/ 378594 h 4980867"/>
              <a:gd name="connsiteX52-14661" fmla="*/ 1160119 w 2549843"/>
              <a:gd name="connsiteY52-14662" fmla="*/ 115359 h 4980867"/>
              <a:gd name="connsiteX53-14663" fmla="*/ 827609 w 2549843"/>
              <a:gd name="connsiteY53-14664" fmla="*/ 4521 h 4980867"/>
              <a:gd name="connsiteX54-14665" fmla="*/ 398119 w 2549843"/>
              <a:gd name="connsiteY54-14666" fmla="*/ 267759 h 4980867"/>
              <a:gd name="connsiteX55-14667" fmla="*/ 273426 w 2549843"/>
              <a:gd name="connsiteY55-14668" fmla="*/ 489430 h 4980867"/>
              <a:gd name="connsiteX56-14669" fmla="*/ 259571 w 2549843"/>
              <a:gd name="connsiteY56-14670" fmla="*/ 530994 h 4980867"/>
              <a:gd name="connsiteX57-14671" fmla="*/ 204152 w 2549843"/>
              <a:gd name="connsiteY57-14672" fmla="*/ 946631 h 4980867"/>
              <a:gd name="connsiteX58-14673" fmla="*/ 93316 w 2549843"/>
              <a:gd name="connsiteY58-14674" fmla="*/ 1500813 h 4980867"/>
              <a:gd name="connsiteX59-14675" fmla="*/ 328843 w 2549843"/>
              <a:gd name="connsiteY59-14676" fmla="*/ 1750195 h 4980867"/>
              <a:gd name="connsiteX60-14677" fmla="*/ 384261 w 2549843"/>
              <a:gd name="connsiteY60-14678" fmla="*/ 1528522 h 4980867"/>
              <a:gd name="connsiteX61-14679" fmla="*/ 536661 w 2549843"/>
              <a:gd name="connsiteY61-14680" fmla="*/ 1209867 h 4980867"/>
              <a:gd name="connsiteX62-14681" fmla="*/ 592079 w 2549843"/>
              <a:gd name="connsiteY62-14682" fmla="*/ 849649 h 4980867"/>
              <a:gd name="connsiteX63-14683" fmla="*/ 578225 w 2549843"/>
              <a:gd name="connsiteY63-14684" fmla="*/ 1029758 h 4980867"/>
              <a:gd name="connsiteX64-14685" fmla="*/ 675207 w 2549843"/>
              <a:gd name="connsiteY64-14686" fmla="*/ 1251431 h 4980867"/>
              <a:gd name="connsiteX65-14687" fmla="*/ 716770 w 2549843"/>
              <a:gd name="connsiteY65-14688" fmla="*/ 1209867 h 4980867"/>
              <a:gd name="connsiteX66-14689" fmla="*/ 938443 w 2549843"/>
              <a:gd name="connsiteY66-14690" fmla="*/ 1389976 h 4980867"/>
              <a:gd name="connsiteX67-14691" fmla="*/ 564370 w 2549843"/>
              <a:gd name="connsiteY67-14692" fmla="*/ 1112885 h 4980867"/>
              <a:gd name="connsiteX68-14693" fmla="*/ 398116 w 2549843"/>
              <a:gd name="connsiteY68-14694" fmla="*/ 1570086 h 4980867"/>
              <a:gd name="connsiteX69-14695" fmla="*/ 314988 w 2549843"/>
              <a:gd name="connsiteY69-14696" fmla="*/ 2082704 h 4980867"/>
              <a:gd name="connsiteX70-14697" fmla="*/ 259570 w 2549843"/>
              <a:gd name="connsiteY70-14698" fmla="*/ 2442922 h 4980867"/>
              <a:gd name="connsiteX71-14699" fmla="*/ 273427 w 2549843"/>
              <a:gd name="connsiteY71-14700" fmla="*/ 2526050 h 4980867"/>
              <a:gd name="connsiteX72-14701" fmla="*/ 121025 w 2549843"/>
              <a:gd name="connsiteY72-14702" fmla="*/ 2997104 h 4980867"/>
              <a:gd name="connsiteX73-14703" fmla="*/ 107170 w 2549843"/>
              <a:gd name="connsiteY73-14704" fmla="*/ 3759103 h 4980867"/>
              <a:gd name="connsiteX74-14705" fmla="*/ 65607 w 2549843"/>
              <a:gd name="connsiteY74-14706" fmla="*/ 3939213 h 4980867"/>
              <a:gd name="connsiteX75-14707" fmla="*/ 24043 w 2549843"/>
              <a:gd name="connsiteY75-14708" fmla="*/ 4105466 h 4980867"/>
              <a:gd name="connsiteX76-14709" fmla="*/ 495098 w 2549843"/>
              <a:gd name="connsiteY76-14710" fmla="*/ 4244012 h 4980867"/>
              <a:gd name="connsiteX77-14711" fmla="*/ 966153 w 2549843"/>
              <a:gd name="connsiteY77-14712" fmla="*/ 4257866 h 4980867"/>
              <a:gd name="connsiteX78-14713" fmla="*/ 1229387 w 2549843"/>
              <a:gd name="connsiteY78-14714" fmla="*/ 4230159 h 4980867"/>
              <a:gd name="connsiteX79-14715" fmla="*/ 550517 w 2549843"/>
              <a:gd name="connsiteY79-14716" fmla="*/ 4271721 h 4980867"/>
              <a:gd name="connsiteX80-14717" fmla="*/ 481243 w 2549843"/>
              <a:gd name="connsiteY80-14718" fmla="*/ 4451831 h 4980867"/>
              <a:gd name="connsiteX81-14719" fmla="*/ 467388 w 2549843"/>
              <a:gd name="connsiteY81-14720" fmla="*/ 4756631 h 4980867"/>
              <a:gd name="connsiteX82-14721" fmla="*/ 481243 w 2549843"/>
              <a:gd name="connsiteY82-14722" fmla="*/ 4895175 h 4980867"/>
              <a:gd name="connsiteX83-14723" fmla="*/ 592079 w 2549843"/>
              <a:gd name="connsiteY83-14724" fmla="*/ 4950595 h 4980867"/>
              <a:gd name="connsiteX84-14725" fmla="*/ 522806 w 2549843"/>
              <a:gd name="connsiteY84-14726" fmla="*/ 4950595 h 4980867"/>
              <a:gd name="connsiteX85-14727" fmla="*/ 786043 w 2549843"/>
              <a:gd name="connsiteY85-14728" fmla="*/ 4950594 h 4980867"/>
              <a:gd name="connsiteX86-14729" fmla="*/ 841461 w 2549843"/>
              <a:gd name="connsiteY86-14730" fmla="*/ 4853613 h 4980867"/>
              <a:gd name="connsiteX87-14731" fmla="*/ 924588 w 2549843"/>
              <a:gd name="connsiteY87-14732" fmla="*/ 4340995 h 4980867"/>
              <a:gd name="connsiteX88-14733" fmla="*/ 993861 w 2549843"/>
              <a:gd name="connsiteY88-14734" fmla="*/ 4340995 h 4980867"/>
              <a:gd name="connsiteX89-14735" fmla="*/ 952299 w 2549843"/>
              <a:gd name="connsiteY89-14736" fmla="*/ 4382557 h 4980867"/>
              <a:gd name="connsiteX90-14737" fmla="*/ 813753 w 2549843"/>
              <a:gd name="connsiteY90-14738" fmla="*/ 4867466 h 4980867"/>
              <a:gd name="connsiteX91-14739" fmla="*/ 910735 w 2549843"/>
              <a:gd name="connsiteY91-14740" fmla="*/ 4936739 h 4980867"/>
              <a:gd name="connsiteX92-14741" fmla="*/ 1090844 w 2549843"/>
              <a:gd name="connsiteY92-14742" fmla="*/ 4936738 h 4980867"/>
              <a:gd name="connsiteX93-14743" fmla="*/ 1201680 w 2549843"/>
              <a:gd name="connsiteY93-14744" fmla="*/ 4257866 h 4980867"/>
              <a:gd name="connsiteX94-14745" fmla="*/ 1243243 w 2549843"/>
              <a:gd name="connsiteY94-14746" fmla="*/ 4202448 h 4980867"/>
              <a:gd name="connsiteX95-14747" fmla="*/ 1257099 w 2549843"/>
              <a:gd name="connsiteY95-14748" fmla="*/ 4050048 h 4980867"/>
              <a:gd name="connsiteX96-14749" fmla="*/ 1173972 w 2549843"/>
              <a:gd name="connsiteY96-14750" fmla="*/ 2816994 h 4980867"/>
              <a:gd name="connsiteX0-14751" fmla="*/ 2129937 w 2549843"/>
              <a:gd name="connsiteY0-14752" fmla="*/ 1653213 h 4980867"/>
              <a:gd name="connsiteX1-14753" fmla="*/ 1977537 w 2549843"/>
              <a:gd name="connsiteY1-14754" fmla="*/ 1694777 h 4980867"/>
              <a:gd name="connsiteX2-14755" fmla="*/ 1894409 w 2549843"/>
              <a:gd name="connsiteY2-14756" fmla="*/ 1722486 h 4980867"/>
              <a:gd name="connsiteX3-14757" fmla="*/ 1534191 w 2549843"/>
              <a:gd name="connsiteY3-14758" fmla="*/ 1708631 h 4980867"/>
              <a:gd name="connsiteX4-14759" fmla="*/ 1354082 w 2549843"/>
              <a:gd name="connsiteY4-14760" fmla="*/ 1680922 h 4980867"/>
              <a:gd name="connsiteX5-14761" fmla="*/ 1312518 w 2549843"/>
              <a:gd name="connsiteY5-14762" fmla="*/ 1653213 h 4980867"/>
              <a:gd name="connsiteX6-14763" fmla="*/ 938446 w 2549843"/>
              <a:gd name="connsiteY6-14764" fmla="*/ 1099031 h 4980867"/>
              <a:gd name="connsiteX7-14765" fmla="*/ 1284809 w 2549843"/>
              <a:gd name="connsiteY7-14766" fmla="*/ 863504 h 4980867"/>
              <a:gd name="connsiteX8-14767" fmla="*/ 1132409 w 2549843"/>
              <a:gd name="connsiteY8-14768" fmla="*/ 794231 h 4980867"/>
              <a:gd name="connsiteX9-14769" fmla="*/ 1270955 w 2549843"/>
              <a:gd name="connsiteY9-14770" fmla="*/ 724959 h 4980867"/>
              <a:gd name="connsiteX10-14771" fmla="*/ 1312517 w 2549843"/>
              <a:gd name="connsiteY10-14772" fmla="*/ 572558 h 4980867"/>
              <a:gd name="connsiteX11-14773" fmla="*/ 1160118 w 2549843"/>
              <a:gd name="connsiteY11-14774" fmla="*/ 156922 h 4980867"/>
              <a:gd name="connsiteX12-14775" fmla="*/ 980008 w 2549843"/>
              <a:gd name="connsiteY12-14776" fmla="*/ 434012 h 4980867"/>
              <a:gd name="connsiteX13-14777" fmla="*/ 827609 w 2549843"/>
              <a:gd name="connsiteY13-14778" fmla="*/ 489431 h 4980867"/>
              <a:gd name="connsiteX14-14779" fmla="*/ 661355 w 2549843"/>
              <a:gd name="connsiteY14-14780" fmla="*/ 572558 h 4980867"/>
              <a:gd name="connsiteX15-14781" fmla="*/ 827609 w 2549843"/>
              <a:gd name="connsiteY15-14782" fmla="*/ 863503 h 4980867"/>
              <a:gd name="connsiteX16-14783" fmla="*/ 924591 w 2549843"/>
              <a:gd name="connsiteY16-14784" fmla="*/ 1209867 h 4980867"/>
              <a:gd name="connsiteX17-14785" fmla="*/ 1007718 w 2549843"/>
              <a:gd name="connsiteY17-14786" fmla="*/ 1528521 h 4980867"/>
              <a:gd name="connsiteX18-14787" fmla="*/ 1464917 w 2549843"/>
              <a:gd name="connsiteY18-14788" fmla="*/ 1833321 h 4980867"/>
              <a:gd name="connsiteX19-14789" fmla="*/ 1589608 w 2549843"/>
              <a:gd name="connsiteY19-14790" fmla="*/ 1791758 h 4980867"/>
              <a:gd name="connsiteX20-14791" fmla="*/ 2129936 w 2549843"/>
              <a:gd name="connsiteY20-14792" fmla="*/ 1764049 h 4980867"/>
              <a:gd name="connsiteX21-14793" fmla="*/ 2157645 w 2549843"/>
              <a:gd name="connsiteY21-14794" fmla="*/ 2027285 h 4980867"/>
              <a:gd name="connsiteX22-14795" fmla="*/ 1672734 w 2549843"/>
              <a:gd name="connsiteY22-14796" fmla="*/ 2165831 h 4980867"/>
              <a:gd name="connsiteX23-14797" fmla="*/ 1381788 w 2549843"/>
              <a:gd name="connsiteY23-14798" fmla="*/ 2124267 h 4980867"/>
              <a:gd name="connsiteX24-14799" fmla="*/ 1326370 w 2549843"/>
              <a:gd name="connsiteY24-14800" fmla="*/ 2151976 h 4980867"/>
              <a:gd name="connsiteX25-14801" fmla="*/ 1173970 w 2549843"/>
              <a:gd name="connsiteY25-14802" fmla="*/ 2359795 h 4980867"/>
              <a:gd name="connsiteX26-14803" fmla="*/ 1146261 w 2549843"/>
              <a:gd name="connsiteY26-14804" fmla="*/ 2650740 h 4980867"/>
              <a:gd name="connsiteX27-14805" fmla="*/ 1118552 w 2549843"/>
              <a:gd name="connsiteY27-14806" fmla="*/ 2761576 h 4980867"/>
              <a:gd name="connsiteX28-14807" fmla="*/ 508952 w 2549843"/>
              <a:gd name="connsiteY28-14808" fmla="*/ 2664595 h 4980867"/>
              <a:gd name="connsiteX29-14809" fmla="*/ 287279 w 2549843"/>
              <a:gd name="connsiteY29-14810" fmla="*/ 2539904 h 4980867"/>
              <a:gd name="connsiteX30-14811" fmla="*/ 398116 w 2549843"/>
              <a:gd name="connsiteY30-14812" fmla="*/ 2636886 h 4980867"/>
              <a:gd name="connsiteX31-14813" fmla="*/ 1132407 w 2549843"/>
              <a:gd name="connsiteY31-14814" fmla="*/ 2720013 h 4980867"/>
              <a:gd name="connsiteX32-14815" fmla="*/ 1173970 w 2549843"/>
              <a:gd name="connsiteY32-14816" fmla="*/ 2415213 h 4980867"/>
              <a:gd name="connsiteX33-14817" fmla="*/ 1243243 w 2549843"/>
              <a:gd name="connsiteY33-14818" fmla="*/ 2207395 h 4980867"/>
              <a:gd name="connsiteX34-14819" fmla="*/ 1243243 w 2549843"/>
              <a:gd name="connsiteY34-14820" fmla="*/ 2193540 h 4980867"/>
              <a:gd name="connsiteX35-14821" fmla="*/ 564372 w 2549843"/>
              <a:gd name="connsiteY35-14822" fmla="*/ 1819467 h 4980867"/>
              <a:gd name="connsiteX36-14823" fmla="*/ 841461 w 2549843"/>
              <a:gd name="connsiteY36-14824" fmla="*/ 1985722 h 4980867"/>
              <a:gd name="connsiteX37-14825" fmla="*/ 952298 w 2549843"/>
              <a:gd name="connsiteY37-14826" fmla="*/ 2054995 h 4980867"/>
              <a:gd name="connsiteX38-14827" fmla="*/ 1257098 w 2549843"/>
              <a:gd name="connsiteY38-14828" fmla="*/ 2151976 h 4980867"/>
              <a:gd name="connsiteX39-14829" fmla="*/ 1838988 w 2549843"/>
              <a:gd name="connsiteY39-14830" fmla="*/ 2124267 h 4980867"/>
              <a:gd name="connsiteX40-14831" fmla="*/ 2268481 w 2549843"/>
              <a:gd name="connsiteY40-14832" fmla="*/ 1971867 h 4980867"/>
              <a:gd name="connsiteX41-14833" fmla="*/ 2545574 w 2549843"/>
              <a:gd name="connsiteY41-14834" fmla="*/ 1736340 h 4980867"/>
              <a:gd name="connsiteX42-14835" fmla="*/ 2379317 w 2549843"/>
              <a:gd name="connsiteY42-14836" fmla="*/ 1542376 h 4980867"/>
              <a:gd name="connsiteX43-14837" fmla="*/ 2060663 w 2549843"/>
              <a:gd name="connsiteY43-14838" fmla="*/ 1764048 h 4980867"/>
              <a:gd name="connsiteX44-14839" fmla="*/ 1284809 w 2549843"/>
              <a:gd name="connsiteY44-14840" fmla="*/ 1764049 h 4980867"/>
              <a:gd name="connsiteX45-14841" fmla="*/ 966155 w 2549843"/>
              <a:gd name="connsiteY45-14842" fmla="*/ 1514667 h 4980867"/>
              <a:gd name="connsiteX46-14843" fmla="*/ 924591 w 2549843"/>
              <a:gd name="connsiteY46-14844" fmla="*/ 1112885 h 4980867"/>
              <a:gd name="connsiteX47-14845" fmla="*/ 841464 w 2549843"/>
              <a:gd name="connsiteY47-14846" fmla="*/ 932776 h 4980867"/>
              <a:gd name="connsiteX48-14847" fmla="*/ 661355 w 2549843"/>
              <a:gd name="connsiteY48-14848" fmla="*/ 600267 h 4980867"/>
              <a:gd name="connsiteX49-14849" fmla="*/ 716773 w 2549843"/>
              <a:gd name="connsiteY49-14850" fmla="*/ 544849 h 4980867"/>
              <a:gd name="connsiteX50-14851" fmla="*/ 910737 w 2549843"/>
              <a:gd name="connsiteY50-14852" fmla="*/ 489431 h 4980867"/>
              <a:gd name="connsiteX51-14853" fmla="*/ 1035426 w 2549843"/>
              <a:gd name="connsiteY51-14854" fmla="*/ 378594 h 4980867"/>
              <a:gd name="connsiteX52-14855" fmla="*/ 1160119 w 2549843"/>
              <a:gd name="connsiteY52-14856" fmla="*/ 115359 h 4980867"/>
              <a:gd name="connsiteX53-14857" fmla="*/ 827609 w 2549843"/>
              <a:gd name="connsiteY53-14858" fmla="*/ 4521 h 4980867"/>
              <a:gd name="connsiteX54-14859" fmla="*/ 398119 w 2549843"/>
              <a:gd name="connsiteY54-14860" fmla="*/ 267759 h 4980867"/>
              <a:gd name="connsiteX55-14861" fmla="*/ 273426 w 2549843"/>
              <a:gd name="connsiteY55-14862" fmla="*/ 489430 h 4980867"/>
              <a:gd name="connsiteX56-14863" fmla="*/ 259571 w 2549843"/>
              <a:gd name="connsiteY56-14864" fmla="*/ 530994 h 4980867"/>
              <a:gd name="connsiteX57-14865" fmla="*/ 204152 w 2549843"/>
              <a:gd name="connsiteY57-14866" fmla="*/ 946631 h 4980867"/>
              <a:gd name="connsiteX58-14867" fmla="*/ 93316 w 2549843"/>
              <a:gd name="connsiteY58-14868" fmla="*/ 1500813 h 4980867"/>
              <a:gd name="connsiteX59-14869" fmla="*/ 328843 w 2549843"/>
              <a:gd name="connsiteY59-14870" fmla="*/ 1750195 h 4980867"/>
              <a:gd name="connsiteX60-14871" fmla="*/ 384261 w 2549843"/>
              <a:gd name="connsiteY60-14872" fmla="*/ 1528522 h 4980867"/>
              <a:gd name="connsiteX61-14873" fmla="*/ 536661 w 2549843"/>
              <a:gd name="connsiteY61-14874" fmla="*/ 1209867 h 4980867"/>
              <a:gd name="connsiteX62-14875" fmla="*/ 592079 w 2549843"/>
              <a:gd name="connsiteY62-14876" fmla="*/ 849649 h 4980867"/>
              <a:gd name="connsiteX63-14877" fmla="*/ 578225 w 2549843"/>
              <a:gd name="connsiteY63-14878" fmla="*/ 1029758 h 4980867"/>
              <a:gd name="connsiteX64-14879" fmla="*/ 675207 w 2549843"/>
              <a:gd name="connsiteY64-14880" fmla="*/ 1251431 h 4980867"/>
              <a:gd name="connsiteX65-14881" fmla="*/ 716770 w 2549843"/>
              <a:gd name="connsiteY65-14882" fmla="*/ 1209867 h 4980867"/>
              <a:gd name="connsiteX66-14883" fmla="*/ 938443 w 2549843"/>
              <a:gd name="connsiteY66-14884" fmla="*/ 1389976 h 4980867"/>
              <a:gd name="connsiteX67-14885" fmla="*/ 564370 w 2549843"/>
              <a:gd name="connsiteY67-14886" fmla="*/ 1112885 h 4980867"/>
              <a:gd name="connsiteX68-14887" fmla="*/ 398116 w 2549843"/>
              <a:gd name="connsiteY68-14888" fmla="*/ 1570086 h 4980867"/>
              <a:gd name="connsiteX69-14889" fmla="*/ 314988 w 2549843"/>
              <a:gd name="connsiteY69-14890" fmla="*/ 2082704 h 4980867"/>
              <a:gd name="connsiteX70-14891" fmla="*/ 259570 w 2549843"/>
              <a:gd name="connsiteY70-14892" fmla="*/ 2442922 h 4980867"/>
              <a:gd name="connsiteX71-14893" fmla="*/ 273427 w 2549843"/>
              <a:gd name="connsiteY71-14894" fmla="*/ 2526050 h 4980867"/>
              <a:gd name="connsiteX72-14895" fmla="*/ 121025 w 2549843"/>
              <a:gd name="connsiteY72-14896" fmla="*/ 2997104 h 4980867"/>
              <a:gd name="connsiteX73-14897" fmla="*/ 107170 w 2549843"/>
              <a:gd name="connsiteY73-14898" fmla="*/ 3759103 h 4980867"/>
              <a:gd name="connsiteX74-14899" fmla="*/ 65607 w 2549843"/>
              <a:gd name="connsiteY74-14900" fmla="*/ 3939213 h 4980867"/>
              <a:gd name="connsiteX75-14901" fmla="*/ 24043 w 2549843"/>
              <a:gd name="connsiteY75-14902" fmla="*/ 4105466 h 4980867"/>
              <a:gd name="connsiteX76-14903" fmla="*/ 495098 w 2549843"/>
              <a:gd name="connsiteY76-14904" fmla="*/ 4244012 h 4980867"/>
              <a:gd name="connsiteX77-14905" fmla="*/ 966153 w 2549843"/>
              <a:gd name="connsiteY77-14906" fmla="*/ 4257866 h 4980867"/>
              <a:gd name="connsiteX78-14907" fmla="*/ 1229387 w 2549843"/>
              <a:gd name="connsiteY78-14908" fmla="*/ 4230159 h 4980867"/>
              <a:gd name="connsiteX79-14909" fmla="*/ 550517 w 2549843"/>
              <a:gd name="connsiteY79-14910" fmla="*/ 4271721 h 4980867"/>
              <a:gd name="connsiteX80-14911" fmla="*/ 481243 w 2549843"/>
              <a:gd name="connsiteY80-14912" fmla="*/ 4451831 h 4980867"/>
              <a:gd name="connsiteX81-14913" fmla="*/ 467388 w 2549843"/>
              <a:gd name="connsiteY81-14914" fmla="*/ 4756631 h 4980867"/>
              <a:gd name="connsiteX82-14915" fmla="*/ 481243 w 2549843"/>
              <a:gd name="connsiteY82-14916" fmla="*/ 4895175 h 4980867"/>
              <a:gd name="connsiteX83-14917" fmla="*/ 592079 w 2549843"/>
              <a:gd name="connsiteY83-14918" fmla="*/ 4950595 h 4980867"/>
              <a:gd name="connsiteX84-14919" fmla="*/ 522806 w 2549843"/>
              <a:gd name="connsiteY84-14920" fmla="*/ 4950595 h 4980867"/>
              <a:gd name="connsiteX85-14921" fmla="*/ 786043 w 2549843"/>
              <a:gd name="connsiteY85-14922" fmla="*/ 4950594 h 4980867"/>
              <a:gd name="connsiteX86-14923" fmla="*/ 841461 w 2549843"/>
              <a:gd name="connsiteY86-14924" fmla="*/ 4853613 h 4980867"/>
              <a:gd name="connsiteX87-14925" fmla="*/ 924588 w 2549843"/>
              <a:gd name="connsiteY87-14926" fmla="*/ 4340995 h 4980867"/>
              <a:gd name="connsiteX88-14927" fmla="*/ 993861 w 2549843"/>
              <a:gd name="connsiteY88-14928" fmla="*/ 4340995 h 4980867"/>
              <a:gd name="connsiteX89-14929" fmla="*/ 952299 w 2549843"/>
              <a:gd name="connsiteY89-14930" fmla="*/ 4382557 h 4980867"/>
              <a:gd name="connsiteX90-14931" fmla="*/ 813753 w 2549843"/>
              <a:gd name="connsiteY90-14932" fmla="*/ 4867466 h 4980867"/>
              <a:gd name="connsiteX91-14933" fmla="*/ 910735 w 2549843"/>
              <a:gd name="connsiteY91-14934" fmla="*/ 4936739 h 4980867"/>
              <a:gd name="connsiteX92-14935" fmla="*/ 1090844 w 2549843"/>
              <a:gd name="connsiteY92-14936" fmla="*/ 4936738 h 4980867"/>
              <a:gd name="connsiteX93-14937" fmla="*/ 1201680 w 2549843"/>
              <a:gd name="connsiteY93-14938" fmla="*/ 4257866 h 4980867"/>
              <a:gd name="connsiteX94-14939" fmla="*/ 1243243 w 2549843"/>
              <a:gd name="connsiteY94-14940" fmla="*/ 4202448 h 4980867"/>
              <a:gd name="connsiteX95-14941" fmla="*/ 1257099 w 2549843"/>
              <a:gd name="connsiteY95-14942" fmla="*/ 4050048 h 4980867"/>
              <a:gd name="connsiteX96-14943" fmla="*/ 1173972 w 2549843"/>
              <a:gd name="connsiteY96-14944" fmla="*/ 2816994 h 4980867"/>
              <a:gd name="connsiteX0-14945" fmla="*/ 2129937 w 2549843"/>
              <a:gd name="connsiteY0-14946" fmla="*/ 1653213 h 4980867"/>
              <a:gd name="connsiteX1-14947" fmla="*/ 1977537 w 2549843"/>
              <a:gd name="connsiteY1-14948" fmla="*/ 1694777 h 4980867"/>
              <a:gd name="connsiteX2-14949" fmla="*/ 1894409 w 2549843"/>
              <a:gd name="connsiteY2-14950" fmla="*/ 1722486 h 4980867"/>
              <a:gd name="connsiteX3-14951" fmla="*/ 1534191 w 2549843"/>
              <a:gd name="connsiteY3-14952" fmla="*/ 1708631 h 4980867"/>
              <a:gd name="connsiteX4-14953" fmla="*/ 1354082 w 2549843"/>
              <a:gd name="connsiteY4-14954" fmla="*/ 1680922 h 4980867"/>
              <a:gd name="connsiteX5-14955" fmla="*/ 1312518 w 2549843"/>
              <a:gd name="connsiteY5-14956" fmla="*/ 1653213 h 4980867"/>
              <a:gd name="connsiteX6-14957" fmla="*/ 938446 w 2549843"/>
              <a:gd name="connsiteY6-14958" fmla="*/ 1099031 h 4980867"/>
              <a:gd name="connsiteX7-14959" fmla="*/ 1132408 w 2549843"/>
              <a:gd name="connsiteY7-14960" fmla="*/ 1015903 h 4980867"/>
              <a:gd name="connsiteX8-14961" fmla="*/ 1284809 w 2549843"/>
              <a:gd name="connsiteY8-14962" fmla="*/ 863504 h 4980867"/>
              <a:gd name="connsiteX9-14963" fmla="*/ 1132409 w 2549843"/>
              <a:gd name="connsiteY9-14964" fmla="*/ 794231 h 4980867"/>
              <a:gd name="connsiteX10-14965" fmla="*/ 1270955 w 2549843"/>
              <a:gd name="connsiteY10-14966" fmla="*/ 724959 h 4980867"/>
              <a:gd name="connsiteX11-14967" fmla="*/ 1312517 w 2549843"/>
              <a:gd name="connsiteY11-14968" fmla="*/ 572558 h 4980867"/>
              <a:gd name="connsiteX12-14969" fmla="*/ 1160118 w 2549843"/>
              <a:gd name="connsiteY12-14970" fmla="*/ 156922 h 4980867"/>
              <a:gd name="connsiteX13-14971" fmla="*/ 980008 w 2549843"/>
              <a:gd name="connsiteY13-14972" fmla="*/ 434012 h 4980867"/>
              <a:gd name="connsiteX14-14973" fmla="*/ 827609 w 2549843"/>
              <a:gd name="connsiteY14-14974" fmla="*/ 489431 h 4980867"/>
              <a:gd name="connsiteX15-14975" fmla="*/ 661355 w 2549843"/>
              <a:gd name="connsiteY15-14976" fmla="*/ 572558 h 4980867"/>
              <a:gd name="connsiteX16-14977" fmla="*/ 827609 w 2549843"/>
              <a:gd name="connsiteY16-14978" fmla="*/ 863503 h 4980867"/>
              <a:gd name="connsiteX17-14979" fmla="*/ 924591 w 2549843"/>
              <a:gd name="connsiteY17-14980" fmla="*/ 1209867 h 4980867"/>
              <a:gd name="connsiteX18-14981" fmla="*/ 1007718 w 2549843"/>
              <a:gd name="connsiteY18-14982" fmla="*/ 1528521 h 4980867"/>
              <a:gd name="connsiteX19-14983" fmla="*/ 1464917 w 2549843"/>
              <a:gd name="connsiteY19-14984" fmla="*/ 1833321 h 4980867"/>
              <a:gd name="connsiteX20-14985" fmla="*/ 1589608 w 2549843"/>
              <a:gd name="connsiteY20-14986" fmla="*/ 1791758 h 4980867"/>
              <a:gd name="connsiteX21-14987" fmla="*/ 2129936 w 2549843"/>
              <a:gd name="connsiteY21-14988" fmla="*/ 1764049 h 4980867"/>
              <a:gd name="connsiteX22-14989" fmla="*/ 2157645 w 2549843"/>
              <a:gd name="connsiteY22-14990" fmla="*/ 2027285 h 4980867"/>
              <a:gd name="connsiteX23-14991" fmla="*/ 1672734 w 2549843"/>
              <a:gd name="connsiteY23-14992" fmla="*/ 2165831 h 4980867"/>
              <a:gd name="connsiteX24-14993" fmla="*/ 1381788 w 2549843"/>
              <a:gd name="connsiteY24-14994" fmla="*/ 2124267 h 4980867"/>
              <a:gd name="connsiteX25-14995" fmla="*/ 1326370 w 2549843"/>
              <a:gd name="connsiteY25-14996" fmla="*/ 2151976 h 4980867"/>
              <a:gd name="connsiteX26-14997" fmla="*/ 1173970 w 2549843"/>
              <a:gd name="connsiteY26-14998" fmla="*/ 2359795 h 4980867"/>
              <a:gd name="connsiteX27-14999" fmla="*/ 1146261 w 2549843"/>
              <a:gd name="connsiteY27-15000" fmla="*/ 2650740 h 4980867"/>
              <a:gd name="connsiteX28-15001" fmla="*/ 1118552 w 2549843"/>
              <a:gd name="connsiteY28-15002" fmla="*/ 2761576 h 4980867"/>
              <a:gd name="connsiteX29-15003" fmla="*/ 508952 w 2549843"/>
              <a:gd name="connsiteY29-15004" fmla="*/ 2664595 h 4980867"/>
              <a:gd name="connsiteX30-15005" fmla="*/ 287279 w 2549843"/>
              <a:gd name="connsiteY30-15006" fmla="*/ 2539904 h 4980867"/>
              <a:gd name="connsiteX31-15007" fmla="*/ 398116 w 2549843"/>
              <a:gd name="connsiteY31-15008" fmla="*/ 2636886 h 4980867"/>
              <a:gd name="connsiteX32-15009" fmla="*/ 1132407 w 2549843"/>
              <a:gd name="connsiteY32-15010" fmla="*/ 2720013 h 4980867"/>
              <a:gd name="connsiteX33-15011" fmla="*/ 1173970 w 2549843"/>
              <a:gd name="connsiteY33-15012" fmla="*/ 2415213 h 4980867"/>
              <a:gd name="connsiteX34-15013" fmla="*/ 1243243 w 2549843"/>
              <a:gd name="connsiteY34-15014" fmla="*/ 2207395 h 4980867"/>
              <a:gd name="connsiteX35-15015" fmla="*/ 1243243 w 2549843"/>
              <a:gd name="connsiteY35-15016" fmla="*/ 2193540 h 4980867"/>
              <a:gd name="connsiteX36-15017" fmla="*/ 564372 w 2549843"/>
              <a:gd name="connsiteY36-15018" fmla="*/ 1819467 h 4980867"/>
              <a:gd name="connsiteX37-15019" fmla="*/ 841461 w 2549843"/>
              <a:gd name="connsiteY37-15020" fmla="*/ 1985722 h 4980867"/>
              <a:gd name="connsiteX38-15021" fmla="*/ 952298 w 2549843"/>
              <a:gd name="connsiteY38-15022" fmla="*/ 2054995 h 4980867"/>
              <a:gd name="connsiteX39-15023" fmla="*/ 1257098 w 2549843"/>
              <a:gd name="connsiteY39-15024" fmla="*/ 2151976 h 4980867"/>
              <a:gd name="connsiteX40-15025" fmla="*/ 1838988 w 2549843"/>
              <a:gd name="connsiteY40-15026" fmla="*/ 2124267 h 4980867"/>
              <a:gd name="connsiteX41-15027" fmla="*/ 2268481 w 2549843"/>
              <a:gd name="connsiteY41-15028" fmla="*/ 1971867 h 4980867"/>
              <a:gd name="connsiteX42-15029" fmla="*/ 2545574 w 2549843"/>
              <a:gd name="connsiteY42-15030" fmla="*/ 1736340 h 4980867"/>
              <a:gd name="connsiteX43-15031" fmla="*/ 2379317 w 2549843"/>
              <a:gd name="connsiteY43-15032" fmla="*/ 1542376 h 4980867"/>
              <a:gd name="connsiteX44-15033" fmla="*/ 2060663 w 2549843"/>
              <a:gd name="connsiteY44-15034" fmla="*/ 1764048 h 4980867"/>
              <a:gd name="connsiteX45-15035" fmla="*/ 1284809 w 2549843"/>
              <a:gd name="connsiteY45-15036" fmla="*/ 1764049 h 4980867"/>
              <a:gd name="connsiteX46-15037" fmla="*/ 966155 w 2549843"/>
              <a:gd name="connsiteY46-15038" fmla="*/ 1514667 h 4980867"/>
              <a:gd name="connsiteX47-15039" fmla="*/ 924591 w 2549843"/>
              <a:gd name="connsiteY47-15040" fmla="*/ 1112885 h 4980867"/>
              <a:gd name="connsiteX48-15041" fmla="*/ 841464 w 2549843"/>
              <a:gd name="connsiteY48-15042" fmla="*/ 932776 h 4980867"/>
              <a:gd name="connsiteX49-15043" fmla="*/ 661355 w 2549843"/>
              <a:gd name="connsiteY49-15044" fmla="*/ 600267 h 4980867"/>
              <a:gd name="connsiteX50-15045" fmla="*/ 716773 w 2549843"/>
              <a:gd name="connsiteY50-15046" fmla="*/ 544849 h 4980867"/>
              <a:gd name="connsiteX51-15047" fmla="*/ 910737 w 2549843"/>
              <a:gd name="connsiteY51-15048" fmla="*/ 489431 h 4980867"/>
              <a:gd name="connsiteX52-15049" fmla="*/ 1035426 w 2549843"/>
              <a:gd name="connsiteY52-15050" fmla="*/ 378594 h 4980867"/>
              <a:gd name="connsiteX53-15051" fmla="*/ 1160119 w 2549843"/>
              <a:gd name="connsiteY53-15052" fmla="*/ 115359 h 4980867"/>
              <a:gd name="connsiteX54-15053" fmla="*/ 827609 w 2549843"/>
              <a:gd name="connsiteY54-15054" fmla="*/ 4521 h 4980867"/>
              <a:gd name="connsiteX55-15055" fmla="*/ 398119 w 2549843"/>
              <a:gd name="connsiteY55-15056" fmla="*/ 267759 h 4980867"/>
              <a:gd name="connsiteX56-15057" fmla="*/ 273426 w 2549843"/>
              <a:gd name="connsiteY56-15058" fmla="*/ 489430 h 4980867"/>
              <a:gd name="connsiteX57-15059" fmla="*/ 259571 w 2549843"/>
              <a:gd name="connsiteY57-15060" fmla="*/ 530994 h 4980867"/>
              <a:gd name="connsiteX58-15061" fmla="*/ 204152 w 2549843"/>
              <a:gd name="connsiteY58-15062" fmla="*/ 946631 h 4980867"/>
              <a:gd name="connsiteX59-15063" fmla="*/ 93316 w 2549843"/>
              <a:gd name="connsiteY59-15064" fmla="*/ 1500813 h 4980867"/>
              <a:gd name="connsiteX60-15065" fmla="*/ 328843 w 2549843"/>
              <a:gd name="connsiteY60-15066" fmla="*/ 1750195 h 4980867"/>
              <a:gd name="connsiteX61-15067" fmla="*/ 384261 w 2549843"/>
              <a:gd name="connsiteY61-15068" fmla="*/ 1528522 h 4980867"/>
              <a:gd name="connsiteX62-15069" fmla="*/ 536661 w 2549843"/>
              <a:gd name="connsiteY62-15070" fmla="*/ 1209867 h 4980867"/>
              <a:gd name="connsiteX63-15071" fmla="*/ 592079 w 2549843"/>
              <a:gd name="connsiteY63-15072" fmla="*/ 849649 h 4980867"/>
              <a:gd name="connsiteX64-15073" fmla="*/ 578225 w 2549843"/>
              <a:gd name="connsiteY64-15074" fmla="*/ 1029758 h 4980867"/>
              <a:gd name="connsiteX65-15075" fmla="*/ 675207 w 2549843"/>
              <a:gd name="connsiteY65-15076" fmla="*/ 1251431 h 4980867"/>
              <a:gd name="connsiteX66-15077" fmla="*/ 716770 w 2549843"/>
              <a:gd name="connsiteY66-15078" fmla="*/ 1209867 h 4980867"/>
              <a:gd name="connsiteX67-15079" fmla="*/ 938443 w 2549843"/>
              <a:gd name="connsiteY67-15080" fmla="*/ 1389976 h 4980867"/>
              <a:gd name="connsiteX68-15081" fmla="*/ 564370 w 2549843"/>
              <a:gd name="connsiteY68-15082" fmla="*/ 1112885 h 4980867"/>
              <a:gd name="connsiteX69-15083" fmla="*/ 398116 w 2549843"/>
              <a:gd name="connsiteY69-15084" fmla="*/ 1570086 h 4980867"/>
              <a:gd name="connsiteX70-15085" fmla="*/ 314988 w 2549843"/>
              <a:gd name="connsiteY70-15086" fmla="*/ 2082704 h 4980867"/>
              <a:gd name="connsiteX71-15087" fmla="*/ 259570 w 2549843"/>
              <a:gd name="connsiteY71-15088" fmla="*/ 2442922 h 4980867"/>
              <a:gd name="connsiteX72-15089" fmla="*/ 273427 w 2549843"/>
              <a:gd name="connsiteY72-15090" fmla="*/ 2526050 h 4980867"/>
              <a:gd name="connsiteX73-15091" fmla="*/ 121025 w 2549843"/>
              <a:gd name="connsiteY73-15092" fmla="*/ 2997104 h 4980867"/>
              <a:gd name="connsiteX74-15093" fmla="*/ 107170 w 2549843"/>
              <a:gd name="connsiteY74-15094" fmla="*/ 3759103 h 4980867"/>
              <a:gd name="connsiteX75-15095" fmla="*/ 65607 w 2549843"/>
              <a:gd name="connsiteY75-15096" fmla="*/ 3939213 h 4980867"/>
              <a:gd name="connsiteX76-15097" fmla="*/ 24043 w 2549843"/>
              <a:gd name="connsiteY76-15098" fmla="*/ 4105466 h 4980867"/>
              <a:gd name="connsiteX77-15099" fmla="*/ 495098 w 2549843"/>
              <a:gd name="connsiteY77-15100" fmla="*/ 4244012 h 4980867"/>
              <a:gd name="connsiteX78-15101" fmla="*/ 966153 w 2549843"/>
              <a:gd name="connsiteY78-15102" fmla="*/ 4257866 h 4980867"/>
              <a:gd name="connsiteX79-15103" fmla="*/ 1229387 w 2549843"/>
              <a:gd name="connsiteY79-15104" fmla="*/ 4230159 h 4980867"/>
              <a:gd name="connsiteX80-15105" fmla="*/ 550517 w 2549843"/>
              <a:gd name="connsiteY80-15106" fmla="*/ 4271721 h 4980867"/>
              <a:gd name="connsiteX81-15107" fmla="*/ 481243 w 2549843"/>
              <a:gd name="connsiteY81-15108" fmla="*/ 4451831 h 4980867"/>
              <a:gd name="connsiteX82-15109" fmla="*/ 467388 w 2549843"/>
              <a:gd name="connsiteY82-15110" fmla="*/ 4756631 h 4980867"/>
              <a:gd name="connsiteX83-15111" fmla="*/ 481243 w 2549843"/>
              <a:gd name="connsiteY83-15112" fmla="*/ 4895175 h 4980867"/>
              <a:gd name="connsiteX84-15113" fmla="*/ 592079 w 2549843"/>
              <a:gd name="connsiteY84-15114" fmla="*/ 4950595 h 4980867"/>
              <a:gd name="connsiteX85-15115" fmla="*/ 522806 w 2549843"/>
              <a:gd name="connsiteY85-15116" fmla="*/ 4950595 h 4980867"/>
              <a:gd name="connsiteX86-15117" fmla="*/ 786043 w 2549843"/>
              <a:gd name="connsiteY86-15118" fmla="*/ 4950594 h 4980867"/>
              <a:gd name="connsiteX87-15119" fmla="*/ 841461 w 2549843"/>
              <a:gd name="connsiteY87-15120" fmla="*/ 4853613 h 4980867"/>
              <a:gd name="connsiteX88-15121" fmla="*/ 924588 w 2549843"/>
              <a:gd name="connsiteY88-15122" fmla="*/ 4340995 h 4980867"/>
              <a:gd name="connsiteX89-15123" fmla="*/ 993861 w 2549843"/>
              <a:gd name="connsiteY89-15124" fmla="*/ 4340995 h 4980867"/>
              <a:gd name="connsiteX90-15125" fmla="*/ 952299 w 2549843"/>
              <a:gd name="connsiteY90-15126" fmla="*/ 4382557 h 4980867"/>
              <a:gd name="connsiteX91-15127" fmla="*/ 813753 w 2549843"/>
              <a:gd name="connsiteY91-15128" fmla="*/ 4867466 h 4980867"/>
              <a:gd name="connsiteX92-15129" fmla="*/ 910735 w 2549843"/>
              <a:gd name="connsiteY92-15130" fmla="*/ 4936739 h 4980867"/>
              <a:gd name="connsiteX93-15131" fmla="*/ 1090844 w 2549843"/>
              <a:gd name="connsiteY93-15132" fmla="*/ 4936738 h 4980867"/>
              <a:gd name="connsiteX94-15133" fmla="*/ 1201680 w 2549843"/>
              <a:gd name="connsiteY94-15134" fmla="*/ 4257866 h 4980867"/>
              <a:gd name="connsiteX95-15135" fmla="*/ 1243243 w 2549843"/>
              <a:gd name="connsiteY95-15136" fmla="*/ 4202448 h 4980867"/>
              <a:gd name="connsiteX96-15137" fmla="*/ 1257099 w 2549843"/>
              <a:gd name="connsiteY96-15138" fmla="*/ 4050048 h 4980867"/>
              <a:gd name="connsiteX97" fmla="*/ 1173972 w 2549843"/>
              <a:gd name="connsiteY97" fmla="*/ 2816994 h 4980867"/>
              <a:gd name="connsiteX0-15139" fmla="*/ 2129937 w 2549843"/>
              <a:gd name="connsiteY0-15140" fmla="*/ 1653213 h 4980867"/>
              <a:gd name="connsiteX1-15141" fmla="*/ 1977537 w 2549843"/>
              <a:gd name="connsiteY1-15142" fmla="*/ 1694777 h 4980867"/>
              <a:gd name="connsiteX2-15143" fmla="*/ 1894409 w 2549843"/>
              <a:gd name="connsiteY2-15144" fmla="*/ 1722486 h 4980867"/>
              <a:gd name="connsiteX3-15145" fmla="*/ 1534191 w 2549843"/>
              <a:gd name="connsiteY3-15146" fmla="*/ 1708631 h 4980867"/>
              <a:gd name="connsiteX4-15147" fmla="*/ 1354082 w 2549843"/>
              <a:gd name="connsiteY4-15148" fmla="*/ 1680922 h 4980867"/>
              <a:gd name="connsiteX5-15149" fmla="*/ 1312518 w 2549843"/>
              <a:gd name="connsiteY5-15150" fmla="*/ 1653213 h 4980867"/>
              <a:gd name="connsiteX6-15151" fmla="*/ 938446 w 2549843"/>
              <a:gd name="connsiteY6-15152" fmla="*/ 1099031 h 4980867"/>
              <a:gd name="connsiteX7-15153" fmla="*/ 1173972 w 2549843"/>
              <a:gd name="connsiteY7-15154" fmla="*/ 1002049 h 4980867"/>
              <a:gd name="connsiteX8-15155" fmla="*/ 1284809 w 2549843"/>
              <a:gd name="connsiteY8-15156" fmla="*/ 863504 h 4980867"/>
              <a:gd name="connsiteX9-15157" fmla="*/ 1132409 w 2549843"/>
              <a:gd name="connsiteY9-15158" fmla="*/ 794231 h 4980867"/>
              <a:gd name="connsiteX10-15159" fmla="*/ 1270955 w 2549843"/>
              <a:gd name="connsiteY10-15160" fmla="*/ 724959 h 4980867"/>
              <a:gd name="connsiteX11-15161" fmla="*/ 1312517 w 2549843"/>
              <a:gd name="connsiteY11-15162" fmla="*/ 572558 h 4980867"/>
              <a:gd name="connsiteX12-15163" fmla="*/ 1160118 w 2549843"/>
              <a:gd name="connsiteY12-15164" fmla="*/ 156922 h 4980867"/>
              <a:gd name="connsiteX13-15165" fmla="*/ 980008 w 2549843"/>
              <a:gd name="connsiteY13-15166" fmla="*/ 434012 h 4980867"/>
              <a:gd name="connsiteX14-15167" fmla="*/ 827609 w 2549843"/>
              <a:gd name="connsiteY14-15168" fmla="*/ 489431 h 4980867"/>
              <a:gd name="connsiteX15-15169" fmla="*/ 661355 w 2549843"/>
              <a:gd name="connsiteY15-15170" fmla="*/ 572558 h 4980867"/>
              <a:gd name="connsiteX16-15171" fmla="*/ 827609 w 2549843"/>
              <a:gd name="connsiteY16-15172" fmla="*/ 863503 h 4980867"/>
              <a:gd name="connsiteX17-15173" fmla="*/ 924591 w 2549843"/>
              <a:gd name="connsiteY17-15174" fmla="*/ 1209867 h 4980867"/>
              <a:gd name="connsiteX18-15175" fmla="*/ 1007718 w 2549843"/>
              <a:gd name="connsiteY18-15176" fmla="*/ 1528521 h 4980867"/>
              <a:gd name="connsiteX19-15177" fmla="*/ 1464917 w 2549843"/>
              <a:gd name="connsiteY19-15178" fmla="*/ 1833321 h 4980867"/>
              <a:gd name="connsiteX20-15179" fmla="*/ 1589608 w 2549843"/>
              <a:gd name="connsiteY20-15180" fmla="*/ 1791758 h 4980867"/>
              <a:gd name="connsiteX21-15181" fmla="*/ 2129936 w 2549843"/>
              <a:gd name="connsiteY21-15182" fmla="*/ 1764049 h 4980867"/>
              <a:gd name="connsiteX22-15183" fmla="*/ 2157645 w 2549843"/>
              <a:gd name="connsiteY22-15184" fmla="*/ 2027285 h 4980867"/>
              <a:gd name="connsiteX23-15185" fmla="*/ 1672734 w 2549843"/>
              <a:gd name="connsiteY23-15186" fmla="*/ 2165831 h 4980867"/>
              <a:gd name="connsiteX24-15187" fmla="*/ 1381788 w 2549843"/>
              <a:gd name="connsiteY24-15188" fmla="*/ 2124267 h 4980867"/>
              <a:gd name="connsiteX25-15189" fmla="*/ 1326370 w 2549843"/>
              <a:gd name="connsiteY25-15190" fmla="*/ 2151976 h 4980867"/>
              <a:gd name="connsiteX26-15191" fmla="*/ 1173970 w 2549843"/>
              <a:gd name="connsiteY26-15192" fmla="*/ 2359795 h 4980867"/>
              <a:gd name="connsiteX27-15193" fmla="*/ 1146261 w 2549843"/>
              <a:gd name="connsiteY27-15194" fmla="*/ 2650740 h 4980867"/>
              <a:gd name="connsiteX28-15195" fmla="*/ 1118552 w 2549843"/>
              <a:gd name="connsiteY28-15196" fmla="*/ 2761576 h 4980867"/>
              <a:gd name="connsiteX29-15197" fmla="*/ 508952 w 2549843"/>
              <a:gd name="connsiteY29-15198" fmla="*/ 2664595 h 4980867"/>
              <a:gd name="connsiteX30-15199" fmla="*/ 287279 w 2549843"/>
              <a:gd name="connsiteY30-15200" fmla="*/ 2539904 h 4980867"/>
              <a:gd name="connsiteX31-15201" fmla="*/ 398116 w 2549843"/>
              <a:gd name="connsiteY31-15202" fmla="*/ 2636886 h 4980867"/>
              <a:gd name="connsiteX32-15203" fmla="*/ 1132407 w 2549843"/>
              <a:gd name="connsiteY32-15204" fmla="*/ 2720013 h 4980867"/>
              <a:gd name="connsiteX33-15205" fmla="*/ 1173970 w 2549843"/>
              <a:gd name="connsiteY33-15206" fmla="*/ 2415213 h 4980867"/>
              <a:gd name="connsiteX34-15207" fmla="*/ 1243243 w 2549843"/>
              <a:gd name="connsiteY34-15208" fmla="*/ 2207395 h 4980867"/>
              <a:gd name="connsiteX35-15209" fmla="*/ 1243243 w 2549843"/>
              <a:gd name="connsiteY35-15210" fmla="*/ 2193540 h 4980867"/>
              <a:gd name="connsiteX36-15211" fmla="*/ 564372 w 2549843"/>
              <a:gd name="connsiteY36-15212" fmla="*/ 1819467 h 4980867"/>
              <a:gd name="connsiteX37-15213" fmla="*/ 841461 w 2549843"/>
              <a:gd name="connsiteY37-15214" fmla="*/ 1985722 h 4980867"/>
              <a:gd name="connsiteX38-15215" fmla="*/ 952298 w 2549843"/>
              <a:gd name="connsiteY38-15216" fmla="*/ 2054995 h 4980867"/>
              <a:gd name="connsiteX39-15217" fmla="*/ 1257098 w 2549843"/>
              <a:gd name="connsiteY39-15218" fmla="*/ 2151976 h 4980867"/>
              <a:gd name="connsiteX40-15219" fmla="*/ 1838988 w 2549843"/>
              <a:gd name="connsiteY40-15220" fmla="*/ 2124267 h 4980867"/>
              <a:gd name="connsiteX41-15221" fmla="*/ 2268481 w 2549843"/>
              <a:gd name="connsiteY41-15222" fmla="*/ 1971867 h 4980867"/>
              <a:gd name="connsiteX42-15223" fmla="*/ 2545574 w 2549843"/>
              <a:gd name="connsiteY42-15224" fmla="*/ 1736340 h 4980867"/>
              <a:gd name="connsiteX43-15225" fmla="*/ 2379317 w 2549843"/>
              <a:gd name="connsiteY43-15226" fmla="*/ 1542376 h 4980867"/>
              <a:gd name="connsiteX44-15227" fmla="*/ 2060663 w 2549843"/>
              <a:gd name="connsiteY44-15228" fmla="*/ 1764048 h 4980867"/>
              <a:gd name="connsiteX45-15229" fmla="*/ 1284809 w 2549843"/>
              <a:gd name="connsiteY45-15230" fmla="*/ 1764049 h 4980867"/>
              <a:gd name="connsiteX46-15231" fmla="*/ 966155 w 2549843"/>
              <a:gd name="connsiteY46-15232" fmla="*/ 1514667 h 4980867"/>
              <a:gd name="connsiteX47-15233" fmla="*/ 924591 w 2549843"/>
              <a:gd name="connsiteY47-15234" fmla="*/ 1112885 h 4980867"/>
              <a:gd name="connsiteX48-15235" fmla="*/ 841464 w 2549843"/>
              <a:gd name="connsiteY48-15236" fmla="*/ 932776 h 4980867"/>
              <a:gd name="connsiteX49-15237" fmla="*/ 661355 w 2549843"/>
              <a:gd name="connsiteY49-15238" fmla="*/ 600267 h 4980867"/>
              <a:gd name="connsiteX50-15239" fmla="*/ 716773 w 2549843"/>
              <a:gd name="connsiteY50-15240" fmla="*/ 544849 h 4980867"/>
              <a:gd name="connsiteX51-15241" fmla="*/ 910737 w 2549843"/>
              <a:gd name="connsiteY51-15242" fmla="*/ 489431 h 4980867"/>
              <a:gd name="connsiteX52-15243" fmla="*/ 1035426 w 2549843"/>
              <a:gd name="connsiteY52-15244" fmla="*/ 378594 h 4980867"/>
              <a:gd name="connsiteX53-15245" fmla="*/ 1160119 w 2549843"/>
              <a:gd name="connsiteY53-15246" fmla="*/ 115359 h 4980867"/>
              <a:gd name="connsiteX54-15247" fmla="*/ 827609 w 2549843"/>
              <a:gd name="connsiteY54-15248" fmla="*/ 4521 h 4980867"/>
              <a:gd name="connsiteX55-15249" fmla="*/ 398119 w 2549843"/>
              <a:gd name="connsiteY55-15250" fmla="*/ 267759 h 4980867"/>
              <a:gd name="connsiteX56-15251" fmla="*/ 273426 w 2549843"/>
              <a:gd name="connsiteY56-15252" fmla="*/ 489430 h 4980867"/>
              <a:gd name="connsiteX57-15253" fmla="*/ 259571 w 2549843"/>
              <a:gd name="connsiteY57-15254" fmla="*/ 530994 h 4980867"/>
              <a:gd name="connsiteX58-15255" fmla="*/ 204152 w 2549843"/>
              <a:gd name="connsiteY58-15256" fmla="*/ 946631 h 4980867"/>
              <a:gd name="connsiteX59-15257" fmla="*/ 93316 w 2549843"/>
              <a:gd name="connsiteY59-15258" fmla="*/ 1500813 h 4980867"/>
              <a:gd name="connsiteX60-15259" fmla="*/ 328843 w 2549843"/>
              <a:gd name="connsiteY60-15260" fmla="*/ 1750195 h 4980867"/>
              <a:gd name="connsiteX61-15261" fmla="*/ 384261 w 2549843"/>
              <a:gd name="connsiteY61-15262" fmla="*/ 1528522 h 4980867"/>
              <a:gd name="connsiteX62-15263" fmla="*/ 536661 w 2549843"/>
              <a:gd name="connsiteY62-15264" fmla="*/ 1209867 h 4980867"/>
              <a:gd name="connsiteX63-15265" fmla="*/ 592079 w 2549843"/>
              <a:gd name="connsiteY63-15266" fmla="*/ 849649 h 4980867"/>
              <a:gd name="connsiteX64-15267" fmla="*/ 578225 w 2549843"/>
              <a:gd name="connsiteY64-15268" fmla="*/ 1029758 h 4980867"/>
              <a:gd name="connsiteX65-15269" fmla="*/ 675207 w 2549843"/>
              <a:gd name="connsiteY65-15270" fmla="*/ 1251431 h 4980867"/>
              <a:gd name="connsiteX66-15271" fmla="*/ 716770 w 2549843"/>
              <a:gd name="connsiteY66-15272" fmla="*/ 1209867 h 4980867"/>
              <a:gd name="connsiteX67-15273" fmla="*/ 938443 w 2549843"/>
              <a:gd name="connsiteY67-15274" fmla="*/ 1389976 h 4980867"/>
              <a:gd name="connsiteX68-15275" fmla="*/ 564370 w 2549843"/>
              <a:gd name="connsiteY68-15276" fmla="*/ 1112885 h 4980867"/>
              <a:gd name="connsiteX69-15277" fmla="*/ 398116 w 2549843"/>
              <a:gd name="connsiteY69-15278" fmla="*/ 1570086 h 4980867"/>
              <a:gd name="connsiteX70-15279" fmla="*/ 314988 w 2549843"/>
              <a:gd name="connsiteY70-15280" fmla="*/ 2082704 h 4980867"/>
              <a:gd name="connsiteX71-15281" fmla="*/ 259570 w 2549843"/>
              <a:gd name="connsiteY71-15282" fmla="*/ 2442922 h 4980867"/>
              <a:gd name="connsiteX72-15283" fmla="*/ 273427 w 2549843"/>
              <a:gd name="connsiteY72-15284" fmla="*/ 2526050 h 4980867"/>
              <a:gd name="connsiteX73-15285" fmla="*/ 121025 w 2549843"/>
              <a:gd name="connsiteY73-15286" fmla="*/ 2997104 h 4980867"/>
              <a:gd name="connsiteX74-15287" fmla="*/ 107170 w 2549843"/>
              <a:gd name="connsiteY74-15288" fmla="*/ 3759103 h 4980867"/>
              <a:gd name="connsiteX75-15289" fmla="*/ 65607 w 2549843"/>
              <a:gd name="connsiteY75-15290" fmla="*/ 3939213 h 4980867"/>
              <a:gd name="connsiteX76-15291" fmla="*/ 24043 w 2549843"/>
              <a:gd name="connsiteY76-15292" fmla="*/ 4105466 h 4980867"/>
              <a:gd name="connsiteX77-15293" fmla="*/ 495098 w 2549843"/>
              <a:gd name="connsiteY77-15294" fmla="*/ 4244012 h 4980867"/>
              <a:gd name="connsiteX78-15295" fmla="*/ 966153 w 2549843"/>
              <a:gd name="connsiteY78-15296" fmla="*/ 4257866 h 4980867"/>
              <a:gd name="connsiteX79-15297" fmla="*/ 1229387 w 2549843"/>
              <a:gd name="connsiteY79-15298" fmla="*/ 4230159 h 4980867"/>
              <a:gd name="connsiteX80-15299" fmla="*/ 550517 w 2549843"/>
              <a:gd name="connsiteY80-15300" fmla="*/ 4271721 h 4980867"/>
              <a:gd name="connsiteX81-15301" fmla="*/ 481243 w 2549843"/>
              <a:gd name="connsiteY81-15302" fmla="*/ 4451831 h 4980867"/>
              <a:gd name="connsiteX82-15303" fmla="*/ 467388 w 2549843"/>
              <a:gd name="connsiteY82-15304" fmla="*/ 4756631 h 4980867"/>
              <a:gd name="connsiteX83-15305" fmla="*/ 481243 w 2549843"/>
              <a:gd name="connsiteY83-15306" fmla="*/ 4895175 h 4980867"/>
              <a:gd name="connsiteX84-15307" fmla="*/ 592079 w 2549843"/>
              <a:gd name="connsiteY84-15308" fmla="*/ 4950595 h 4980867"/>
              <a:gd name="connsiteX85-15309" fmla="*/ 522806 w 2549843"/>
              <a:gd name="connsiteY85-15310" fmla="*/ 4950595 h 4980867"/>
              <a:gd name="connsiteX86-15311" fmla="*/ 786043 w 2549843"/>
              <a:gd name="connsiteY86-15312" fmla="*/ 4950594 h 4980867"/>
              <a:gd name="connsiteX87-15313" fmla="*/ 841461 w 2549843"/>
              <a:gd name="connsiteY87-15314" fmla="*/ 4853613 h 4980867"/>
              <a:gd name="connsiteX88-15315" fmla="*/ 924588 w 2549843"/>
              <a:gd name="connsiteY88-15316" fmla="*/ 4340995 h 4980867"/>
              <a:gd name="connsiteX89-15317" fmla="*/ 993861 w 2549843"/>
              <a:gd name="connsiteY89-15318" fmla="*/ 4340995 h 4980867"/>
              <a:gd name="connsiteX90-15319" fmla="*/ 952299 w 2549843"/>
              <a:gd name="connsiteY90-15320" fmla="*/ 4382557 h 4980867"/>
              <a:gd name="connsiteX91-15321" fmla="*/ 813753 w 2549843"/>
              <a:gd name="connsiteY91-15322" fmla="*/ 4867466 h 4980867"/>
              <a:gd name="connsiteX92-15323" fmla="*/ 910735 w 2549843"/>
              <a:gd name="connsiteY92-15324" fmla="*/ 4936739 h 4980867"/>
              <a:gd name="connsiteX93-15325" fmla="*/ 1090844 w 2549843"/>
              <a:gd name="connsiteY93-15326" fmla="*/ 4936738 h 4980867"/>
              <a:gd name="connsiteX94-15327" fmla="*/ 1201680 w 2549843"/>
              <a:gd name="connsiteY94-15328" fmla="*/ 4257866 h 4980867"/>
              <a:gd name="connsiteX95-15329" fmla="*/ 1243243 w 2549843"/>
              <a:gd name="connsiteY95-15330" fmla="*/ 4202448 h 4980867"/>
              <a:gd name="connsiteX96-15331" fmla="*/ 1257099 w 2549843"/>
              <a:gd name="connsiteY96-15332" fmla="*/ 4050048 h 4980867"/>
              <a:gd name="connsiteX97-15333" fmla="*/ 1173972 w 2549843"/>
              <a:gd name="connsiteY97-15334" fmla="*/ 2816994 h 4980867"/>
              <a:gd name="connsiteX0-15335" fmla="*/ 2129937 w 2549843"/>
              <a:gd name="connsiteY0-15336" fmla="*/ 1653213 h 4980867"/>
              <a:gd name="connsiteX1-15337" fmla="*/ 1977537 w 2549843"/>
              <a:gd name="connsiteY1-15338" fmla="*/ 1694777 h 4980867"/>
              <a:gd name="connsiteX2-15339" fmla="*/ 1894409 w 2549843"/>
              <a:gd name="connsiteY2-15340" fmla="*/ 1722486 h 4980867"/>
              <a:gd name="connsiteX3-15341" fmla="*/ 1534191 w 2549843"/>
              <a:gd name="connsiteY3-15342" fmla="*/ 1708631 h 4980867"/>
              <a:gd name="connsiteX4-15343" fmla="*/ 1354082 w 2549843"/>
              <a:gd name="connsiteY4-15344" fmla="*/ 1680922 h 4980867"/>
              <a:gd name="connsiteX5-15345" fmla="*/ 1312518 w 2549843"/>
              <a:gd name="connsiteY5-15346" fmla="*/ 1653213 h 4980867"/>
              <a:gd name="connsiteX6-15347" fmla="*/ 938446 w 2549843"/>
              <a:gd name="connsiteY6-15348" fmla="*/ 1099031 h 4980867"/>
              <a:gd name="connsiteX7-15349" fmla="*/ 1021572 w 2549843"/>
              <a:gd name="connsiteY7-15350" fmla="*/ 1015903 h 4980867"/>
              <a:gd name="connsiteX8-15351" fmla="*/ 1284809 w 2549843"/>
              <a:gd name="connsiteY8-15352" fmla="*/ 863504 h 4980867"/>
              <a:gd name="connsiteX9-15353" fmla="*/ 1132409 w 2549843"/>
              <a:gd name="connsiteY9-15354" fmla="*/ 794231 h 4980867"/>
              <a:gd name="connsiteX10-15355" fmla="*/ 1270955 w 2549843"/>
              <a:gd name="connsiteY10-15356" fmla="*/ 724959 h 4980867"/>
              <a:gd name="connsiteX11-15357" fmla="*/ 1312517 w 2549843"/>
              <a:gd name="connsiteY11-15358" fmla="*/ 572558 h 4980867"/>
              <a:gd name="connsiteX12-15359" fmla="*/ 1160118 w 2549843"/>
              <a:gd name="connsiteY12-15360" fmla="*/ 156922 h 4980867"/>
              <a:gd name="connsiteX13-15361" fmla="*/ 980008 w 2549843"/>
              <a:gd name="connsiteY13-15362" fmla="*/ 434012 h 4980867"/>
              <a:gd name="connsiteX14-15363" fmla="*/ 827609 w 2549843"/>
              <a:gd name="connsiteY14-15364" fmla="*/ 489431 h 4980867"/>
              <a:gd name="connsiteX15-15365" fmla="*/ 661355 w 2549843"/>
              <a:gd name="connsiteY15-15366" fmla="*/ 572558 h 4980867"/>
              <a:gd name="connsiteX16-15367" fmla="*/ 827609 w 2549843"/>
              <a:gd name="connsiteY16-15368" fmla="*/ 863503 h 4980867"/>
              <a:gd name="connsiteX17-15369" fmla="*/ 924591 w 2549843"/>
              <a:gd name="connsiteY17-15370" fmla="*/ 1209867 h 4980867"/>
              <a:gd name="connsiteX18-15371" fmla="*/ 1007718 w 2549843"/>
              <a:gd name="connsiteY18-15372" fmla="*/ 1528521 h 4980867"/>
              <a:gd name="connsiteX19-15373" fmla="*/ 1464917 w 2549843"/>
              <a:gd name="connsiteY19-15374" fmla="*/ 1833321 h 4980867"/>
              <a:gd name="connsiteX20-15375" fmla="*/ 1589608 w 2549843"/>
              <a:gd name="connsiteY20-15376" fmla="*/ 1791758 h 4980867"/>
              <a:gd name="connsiteX21-15377" fmla="*/ 2129936 w 2549843"/>
              <a:gd name="connsiteY21-15378" fmla="*/ 1764049 h 4980867"/>
              <a:gd name="connsiteX22-15379" fmla="*/ 2157645 w 2549843"/>
              <a:gd name="connsiteY22-15380" fmla="*/ 2027285 h 4980867"/>
              <a:gd name="connsiteX23-15381" fmla="*/ 1672734 w 2549843"/>
              <a:gd name="connsiteY23-15382" fmla="*/ 2165831 h 4980867"/>
              <a:gd name="connsiteX24-15383" fmla="*/ 1381788 w 2549843"/>
              <a:gd name="connsiteY24-15384" fmla="*/ 2124267 h 4980867"/>
              <a:gd name="connsiteX25-15385" fmla="*/ 1326370 w 2549843"/>
              <a:gd name="connsiteY25-15386" fmla="*/ 2151976 h 4980867"/>
              <a:gd name="connsiteX26-15387" fmla="*/ 1173970 w 2549843"/>
              <a:gd name="connsiteY26-15388" fmla="*/ 2359795 h 4980867"/>
              <a:gd name="connsiteX27-15389" fmla="*/ 1146261 w 2549843"/>
              <a:gd name="connsiteY27-15390" fmla="*/ 2650740 h 4980867"/>
              <a:gd name="connsiteX28-15391" fmla="*/ 1118552 w 2549843"/>
              <a:gd name="connsiteY28-15392" fmla="*/ 2761576 h 4980867"/>
              <a:gd name="connsiteX29-15393" fmla="*/ 508952 w 2549843"/>
              <a:gd name="connsiteY29-15394" fmla="*/ 2664595 h 4980867"/>
              <a:gd name="connsiteX30-15395" fmla="*/ 287279 w 2549843"/>
              <a:gd name="connsiteY30-15396" fmla="*/ 2539904 h 4980867"/>
              <a:gd name="connsiteX31-15397" fmla="*/ 398116 w 2549843"/>
              <a:gd name="connsiteY31-15398" fmla="*/ 2636886 h 4980867"/>
              <a:gd name="connsiteX32-15399" fmla="*/ 1132407 w 2549843"/>
              <a:gd name="connsiteY32-15400" fmla="*/ 2720013 h 4980867"/>
              <a:gd name="connsiteX33-15401" fmla="*/ 1173970 w 2549843"/>
              <a:gd name="connsiteY33-15402" fmla="*/ 2415213 h 4980867"/>
              <a:gd name="connsiteX34-15403" fmla="*/ 1243243 w 2549843"/>
              <a:gd name="connsiteY34-15404" fmla="*/ 2207395 h 4980867"/>
              <a:gd name="connsiteX35-15405" fmla="*/ 1243243 w 2549843"/>
              <a:gd name="connsiteY35-15406" fmla="*/ 2193540 h 4980867"/>
              <a:gd name="connsiteX36-15407" fmla="*/ 564372 w 2549843"/>
              <a:gd name="connsiteY36-15408" fmla="*/ 1819467 h 4980867"/>
              <a:gd name="connsiteX37-15409" fmla="*/ 841461 w 2549843"/>
              <a:gd name="connsiteY37-15410" fmla="*/ 1985722 h 4980867"/>
              <a:gd name="connsiteX38-15411" fmla="*/ 952298 w 2549843"/>
              <a:gd name="connsiteY38-15412" fmla="*/ 2054995 h 4980867"/>
              <a:gd name="connsiteX39-15413" fmla="*/ 1257098 w 2549843"/>
              <a:gd name="connsiteY39-15414" fmla="*/ 2151976 h 4980867"/>
              <a:gd name="connsiteX40-15415" fmla="*/ 1838988 w 2549843"/>
              <a:gd name="connsiteY40-15416" fmla="*/ 2124267 h 4980867"/>
              <a:gd name="connsiteX41-15417" fmla="*/ 2268481 w 2549843"/>
              <a:gd name="connsiteY41-15418" fmla="*/ 1971867 h 4980867"/>
              <a:gd name="connsiteX42-15419" fmla="*/ 2545574 w 2549843"/>
              <a:gd name="connsiteY42-15420" fmla="*/ 1736340 h 4980867"/>
              <a:gd name="connsiteX43-15421" fmla="*/ 2379317 w 2549843"/>
              <a:gd name="connsiteY43-15422" fmla="*/ 1542376 h 4980867"/>
              <a:gd name="connsiteX44-15423" fmla="*/ 2060663 w 2549843"/>
              <a:gd name="connsiteY44-15424" fmla="*/ 1764048 h 4980867"/>
              <a:gd name="connsiteX45-15425" fmla="*/ 1284809 w 2549843"/>
              <a:gd name="connsiteY45-15426" fmla="*/ 1764049 h 4980867"/>
              <a:gd name="connsiteX46-15427" fmla="*/ 966155 w 2549843"/>
              <a:gd name="connsiteY46-15428" fmla="*/ 1514667 h 4980867"/>
              <a:gd name="connsiteX47-15429" fmla="*/ 924591 w 2549843"/>
              <a:gd name="connsiteY47-15430" fmla="*/ 1112885 h 4980867"/>
              <a:gd name="connsiteX48-15431" fmla="*/ 841464 w 2549843"/>
              <a:gd name="connsiteY48-15432" fmla="*/ 932776 h 4980867"/>
              <a:gd name="connsiteX49-15433" fmla="*/ 661355 w 2549843"/>
              <a:gd name="connsiteY49-15434" fmla="*/ 600267 h 4980867"/>
              <a:gd name="connsiteX50-15435" fmla="*/ 716773 w 2549843"/>
              <a:gd name="connsiteY50-15436" fmla="*/ 544849 h 4980867"/>
              <a:gd name="connsiteX51-15437" fmla="*/ 910737 w 2549843"/>
              <a:gd name="connsiteY51-15438" fmla="*/ 489431 h 4980867"/>
              <a:gd name="connsiteX52-15439" fmla="*/ 1035426 w 2549843"/>
              <a:gd name="connsiteY52-15440" fmla="*/ 378594 h 4980867"/>
              <a:gd name="connsiteX53-15441" fmla="*/ 1160119 w 2549843"/>
              <a:gd name="connsiteY53-15442" fmla="*/ 115359 h 4980867"/>
              <a:gd name="connsiteX54-15443" fmla="*/ 827609 w 2549843"/>
              <a:gd name="connsiteY54-15444" fmla="*/ 4521 h 4980867"/>
              <a:gd name="connsiteX55-15445" fmla="*/ 398119 w 2549843"/>
              <a:gd name="connsiteY55-15446" fmla="*/ 267759 h 4980867"/>
              <a:gd name="connsiteX56-15447" fmla="*/ 273426 w 2549843"/>
              <a:gd name="connsiteY56-15448" fmla="*/ 489430 h 4980867"/>
              <a:gd name="connsiteX57-15449" fmla="*/ 259571 w 2549843"/>
              <a:gd name="connsiteY57-15450" fmla="*/ 530994 h 4980867"/>
              <a:gd name="connsiteX58-15451" fmla="*/ 204152 w 2549843"/>
              <a:gd name="connsiteY58-15452" fmla="*/ 946631 h 4980867"/>
              <a:gd name="connsiteX59-15453" fmla="*/ 93316 w 2549843"/>
              <a:gd name="connsiteY59-15454" fmla="*/ 1500813 h 4980867"/>
              <a:gd name="connsiteX60-15455" fmla="*/ 328843 w 2549843"/>
              <a:gd name="connsiteY60-15456" fmla="*/ 1750195 h 4980867"/>
              <a:gd name="connsiteX61-15457" fmla="*/ 384261 w 2549843"/>
              <a:gd name="connsiteY61-15458" fmla="*/ 1528522 h 4980867"/>
              <a:gd name="connsiteX62-15459" fmla="*/ 536661 w 2549843"/>
              <a:gd name="connsiteY62-15460" fmla="*/ 1209867 h 4980867"/>
              <a:gd name="connsiteX63-15461" fmla="*/ 592079 w 2549843"/>
              <a:gd name="connsiteY63-15462" fmla="*/ 849649 h 4980867"/>
              <a:gd name="connsiteX64-15463" fmla="*/ 578225 w 2549843"/>
              <a:gd name="connsiteY64-15464" fmla="*/ 1029758 h 4980867"/>
              <a:gd name="connsiteX65-15465" fmla="*/ 675207 w 2549843"/>
              <a:gd name="connsiteY65-15466" fmla="*/ 1251431 h 4980867"/>
              <a:gd name="connsiteX66-15467" fmla="*/ 716770 w 2549843"/>
              <a:gd name="connsiteY66-15468" fmla="*/ 1209867 h 4980867"/>
              <a:gd name="connsiteX67-15469" fmla="*/ 938443 w 2549843"/>
              <a:gd name="connsiteY67-15470" fmla="*/ 1389976 h 4980867"/>
              <a:gd name="connsiteX68-15471" fmla="*/ 564370 w 2549843"/>
              <a:gd name="connsiteY68-15472" fmla="*/ 1112885 h 4980867"/>
              <a:gd name="connsiteX69-15473" fmla="*/ 398116 w 2549843"/>
              <a:gd name="connsiteY69-15474" fmla="*/ 1570086 h 4980867"/>
              <a:gd name="connsiteX70-15475" fmla="*/ 314988 w 2549843"/>
              <a:gd name="connsiteY70-15476" fmla="*/ 2082704 h 4980867"/>
              <a:gd name="connsiteX71-15477" fmla="*/ 259570 w 2549843"/>
              <a:gd name="connsiteY71-15478" fmla="*/ 2442922 h 4980867"/>
              <a:gd name="connsiteX72-15479" fmla="*/ 273427 w 2549843"/>
              <a:gd name="connsiteY72-15480" fmla="*/ 2526050 h 4980867"/>
              <a:gd name="connsiteX73-15481" fmla="*/ 121025 w 2549843"/>
              <a:gd name="connsiteY73-15482" fmla="*/ 2997104 h 4980867"/>
              <a:gd name="connsiteX74-15483" fmla="*/ 107170 w 2549843"/>
              <a:gd name="connsiteY74-15484" fmla="*/ 3759103 h 4980867"/>
              <a:gd name="connsiteX75-15485" fmla="*/ 65607 w 2549843"/>
              <a:gd name="connsiteY75-15486" fmla="*/ 3939213 h 4980867"/>
              <a:gd name="connsiteX76-15487" fmla="*/ 24043 w 2549843"/>
              <a:gd name="connsiteY76-15488" fmla="*/ 4105466 h 4980867"/>
              <a:gd name="connsiteX77-15489" fmla="*/ 495098 w 2549843"/>
              <a:gd name="connsiteY77-15490" fmla="*/ 4244012 h 4980867"/>
              <a:gd name="connsiteX78-15491" fmla="*/ 966153 w 2549843"/>
              <a:gd name="connsiteY78-15492" fmla="*/ 4257866 h 4980867"/>
              <a:gd name="connsiteX79-15493" fmla="*/ 1229387 w 2549843"/>
              <a:gd name="connsiteY79-15494" fmla="*/ 4230159 h 4980867"/>
              <a:gd name="connsiteX80-15495" fmla="*/ 550517 w 2549843"/>
              <a:gd name="connsiteY80-15496" fmla="*/ 4271721 h 4980867"/>
              <a:gd name="connsiteX81-15497" fmla="*/ 481243 w 2549843"/>
              <a:gd name="connsiteY81-15498" fmla="*/ 4451831 h 4980867"/>
              <a:gd name="connsiteX82-15499" fmla="*/ 467388 w 2549843"/>
              <a:gd name="connsiteY82-15500" fmla="*/ 4756631 h 4980867"/>
              <a:gd name="connsiteX83-15501" fmla="*/ 481243 w 2549843"/>
              <a:gd name="connsiteY83-15502" fmla="*/ 4895175 h 4980867"/>
              <a:gd name="connsiteX84-15503" fmla="*/ 592079 w 2549843"/>
              <a:gd name="connsiteY84-15504" fmla="*/ 4950595 h 4980867"/>
              <a:gd name="connsiteX85-15505" fmla="*/ 522806 w 2549843"/>
              <a:gd name="connsiteY85-15506" fmla="*/ 4950595 h 4980867"/>
              <a:gd name="connsiteX86-15507" fmla="*/ 786043 w 2549843"/>
              <a:gd name="connsiteY86-15508" fmla="*/ 4950594 h 4980867"/>
              <a:gd name="connsiteX87-15509" fmla="*/ 841461 w 2549843"/>
              <a:gd name="connsiteY87-15510" fmla="*/ 4853613 h 4980867"/>
              <a:gd name="connsiteX88-15511" fmla="*/ 924588 w 2549843"/>
              <a:gd name="connsiteY88-15512" fmla="*/ 4340995 h 4980867"/>
              <a:gd name="connsiteX89-15513" fmla="*/ 993861 w 2549843"/>
              <a:gd name="connsiteY89-15514" fmla="*/ 4340995 h 4980867"/>
              <a:gd name="connsiteX90-15515" fmla="*/ 952299 w 2549843"/>
              <a:gd name="connsiteY90-15516" fmla="*/ 4382557 h 4980867"/>
              <a:gd name="connsiteX91-15517" fmla="*/ 813753 w 2549843"/>
              <a:gd name="connsiteY91-15518" fmla="*/ 4867466 h 4980867"/>
              <a:gd name="connsiteX92-15519" fmla="*/ 910735 w 2549843"/>
              <a:gd name="connsiteY92-15520" fmla="*/ 4936739 h 4980867"/>
              <a:gd name="connsiteX93-15521" fmla="*/ 1090844 w 2549843"/>
              <a:gd name="connsiteY93-15522" fmla="*/ 4936738 h 4980867"/>
              <a:gd name="connsiteX94-15523" fmla="*/ 1201680 w 2549843"/>
              <a:gd name="connsiteY94-15524" fmla="*/ 4257866 h 4980867"/>
              <a:gd name="connsiteX95-15525" fmla="*/ 1243243 w 2549843"/>
              <a:gd name="connsiteY95-15526" fmla="*/ 4202448 h 4980867"/>
              <a:gd name="connsiteX96-15527" fmla="*/ 1257099 w 2549843"/>
              <a:gd name="connsiteY96-15528" fmla="*/ 4050048 h 4980867"/>
              <a:gd name="connsiteX97-15529" fmla="*/ 1173972 w 2549843"/>
              <a:gd name="connsiteY97-15530" fmla="*/ 2816994 h 4980867"/>
              <a:gd name="connsiteX0-15531" fmla="*/ 2129937 w 2549843"/>
              <a:gd name="connsiteY0-15532" fmla="*/ 1653213 h 4980867"/>
              <a:gd name="connsiteX1-15533" fmla="*/ 1977537 w 2549843"/>
              <a:gd name="connsiteY1-15534" fmla="*/ 1694777 h 4980867"/>
              <a:gd name="connsiteX2-15535" fmla="*/ 1894409 w 2549843"/>
              <a:gd name="connsiteY2-15536" fmla="*/ 1722486 h 4980867"/>
              <a:gd name="connsiteX3-15537" fmla="*/ 1534191 w 2549843"/>
              <a:gd name="connsiteY3-15538" fmla="*/ 1708631 h 4980867"/>
              <a:gd name="connsiteX4-15539" fmla="*/ 1354082 w 2549843"/>
              <a:gd name="connsiteY4-15540" fmla="*/ 1680922 h 4980867"/>
              <a:gd name="connsiteX5-15541" fmla="*/ 1312518 w 2549843"/>
              <a:gd name="connsiteY5-15542" fmla="*/ 1653213 h 4980867"/>
              <a:gd name="connsiteX6-15543" fmla="*/ 938446 w 2549843"/>
              <a:gd name="connsiteY6-15544" fmla="*/ 1099031 h 4980867"/>
              <a:gd name="connsiteX7-15545" fmla="*/ 1146263 w 2549843"/>
              <a:gd name="connsiteY7-15546" fmla="*/ 974340 h 4980867"/>
              <a:gd name="connsiteX8-15547" fmla="*/ 1284809 w 2549843"/>
              <a:gd name="connsiteY8-15548" fmla="*/ 863504 h 4980867"/>
              <a:gd name="connsiteX9-15549" fmla="*/ 1132409 w 2549843"/>
              <a:gd name="connsiteY9-15550" fmla="*/ 794231 h 4980867"/>
              <a:gd name="connsiteX10-15551" fmla="*/ 1270955 w 2549843"/>
              <a:gd name="connsiteY10-15552" fmla="*/ 724959 h 4980867"/>
              <a:gd name="connsiteX11-15553" fmla="*/ 1312517 w 2549843"/>
              <a:gd name="connsiteY11-15554" fmla="*/ 572558 h 4980867"/>
              <a:gd name="connsiteX12-15555" fmla="*/ 1160118 w 2549843"/>
              <a:gd name="connsiteY12-15556" fmla="*/ 156922 h 4980867"/>
              <a:gd name="connsiteX13-15557" fmla="*/ 980008 w 2549843"/>
              <a:gd name="connsiteY13-15558" fmla="*/ 434012 h 4980867"/>
              <a:gd name="connsiteX14-15559" fmla="*/ 827609 w 2549843"/>
              <a:gd name="connsiteY14-15560" fmla="*/ 489431 h 4980867"/>
              <a:gd name="connsiteX15-15561" fmla="*/ 661355 w 2549843"/>
              <a:gd name="connsiteY15-15562" fmla="*/ 572558 h 4980867"/>
              <a:gd name="connsiteX16-15563" fmla="*/ 827609 w 2549843"/>
              <a:gd name="connsiteY16-15564" fmla="*/ 863503 h 4980867"/>
              <a:gd name="connsiteX17-15565" fmla="*/ 924591 w 2549843"/>
              <a:gd name="connsiteY17-15566" fmla="*/ 1209867 h 4980867"/>
              <a:gd name="connsiteX18-15567" fmla="*/ 1007718 w 2549843"/>
              <a:gd name="connsiteY18-15568" fmla="*/ 1528521 h 4980867"/>
              <a:gd name="connsiteX19-15569" fmla="*/ 1464917 w 2549843"/>
              <a:gd name="connsiteY19-15570" fmla="*/ 1833321 h 4980867"/>
              <a:gd name="connsiteX20-15571" fmla="*/ 1589608 w 2549843"/>
              <a:gd name="connsiteY20-15572" fmla="*/ 1791758 h 4980867"/>
              <a:gd name="connsiteX21-15573" fmla="*/ 2129936 w 2549843"/>
              <a:gd name="connsiteY21-15574" fmla="*/ 1764049 h 4980867"/>
              <a:gd name="connsiteX22-15575" fmla="*/ 2157645 w 2549843"/>
              <a:gd name="connsiteY22-15576" fmla="*/ 2027285 h 4980867"/>
              <a:gd name="connsiteX23-15577" fmla="*/ 1672734 w 2549843"/>
              <a:gd name="connsiteY23-15578" fmla="*/ 2165831 h 4980867"/>
              <a:gd name="connsiteX24-15579" fmla="*/ 1381788 w 2549843"/>
              <a:gd name="connsiteY24-15580" fmla="*/ 2124267 h 4980867"/>
              <a:gd name="connsiteX25-15581" fmla="*/ 1326370 w 2549843"/>
              <a:gd name="connsiteY25-15582" fmla="*/ 2151976 h 4980867"/>
              <a:gd name="connsiteX26-15583" fmla="*/ 1173970 w 2549843"/>
              <a:gd name="connsiteY26-15584" fmla="*/ 2359795 h 4980867"/>
              <a:gd name="connsiteX27-15585" fmla="*/ 1146261 w 2549843"/>
              <a:gd name="connsiteY27-15586" fmla="*/ 2650740 h 4980867"/>
              <a:gd name="connsiteX28-15587" fmla="*/ 1118552 w 2549843"/>
              <a:gd name="connsiteY28-15588" fmla="*/ 2761576 h 4980867"/>
              <a:gd name="connsiteX29-15589" fmla="*/ 508952 w 2549843"/>
              <a:gd name="connsiteY29-15590" fmla="*/ 2664595 h 4980867"/>
              <a:gd name="connsiteX30-15591" fmla="*/ 287279 w 2549843"/>
              <a:gd name="connsiteY30-15592" fmla="*/ 2539904 h 4980867"/>
              <a:gd name="connsiteX31-15593" fmla="*/ 398116 w 2549843"/>
              <a:gd name="connsiteY31-15594" fmla="*/ 2636886 h 4980867"/>
              <a:gd name="connsiteX32-15595" fmla="*/ 1132407 w 2549843"/>
              <a:gd name="connsiteY32-15596" fmla="*/ 2720013 h 4980867"/>
              <a:gd name="connsiteX33-15597" fmla="*/ 1173970 w 2549843"/>
              <a:gd name="connsiteY33-15598" fmla="*/ 2415213 h 4980867"/>
              <a:gd name="connsiteX34-15599" fmla="*/ 1243243 w 2549843"/>
              <a:gd name="connsiteY34-15600" fmla="*/ 2207395 h 4980867"/>
              <a:gd name="connsiteX35-15601" fmla="*/ 1243243 w 2549843"/>
              <a:gd name="connsiteY35-15602" fmla="*/ 2193540 h 4980867"/>
              <a:gd name="connsiteX36-15603" fmla="*/ 564372 w 2549843"/>
              <a:gd name="connsiteY36-15604" fmla="*/ 1819467 h 4980867"/>
              <a:gd name="connsiteX37-15605" fmla="*/ 841461 w 2549843"/>
              <a:gd name="connsiteY37-15606" fmla="*/ 1985722 h 4980867"/>
              <a:gd name="connsiteX38-15607" fmla="*/ 952298 w 2549843"/>
              <a:gd name="connsiteY38-15608" fmla="*/ 2054995 h 4980867"/>
              <a:gd name="connsiteX39-15609" fmla="*/ 1257098 w 2549843"/>
              <a:gd name="connsiteY39-15610" fmla="*/ 2151976 h 4980867"/>
              <a:gd name="connsiteX40-15611" fmla="*/ 1838988 w 2549843"/>
              <a:gd name="connsiteY40-15612" fmla="*/ 2124267 h 4980867"/>
              <a:gd name="connsiteX41-15613" fmla="*/ 2268481 w 2549843"/>
              <a:gd name="connsiteY41-15614" fmla="*/ 1971867 h 4980867"/>
              <a:gd name="connsiteX42-15615" fmla="*/ 2545574 w 2549843"/>
              <a:gd name="connsiteY42-15616" fmla="*/ 1736340 h 4980867"/>
              <a:gd name="connsiteX43-15617" fmla="*/ 2379317 w 2549843"/>
              <a:gd name="connsiteY43-15618" fmla="*/ 1542376 h 4980867"/>
              <a:gd name="connsiteX44-15619" fmla="*/ 2060663 w 2549843"/>
              <a:gd name="connsiteY44-15620" fmla="*/ 1764048 h 4980867"/>
              <a:gd name="connsiteX45-15621" fmla="*/ 1284809 w 2549843"/>
              <a:gd name="connsiteY45-15622" fmla="*/ 1764049 h 4980867"/>
              <a:gd name="connsiteX46-15623" fmla="*/ 966155 w 2549843"/>
              <a:gd name="connsiteY46-15624" fmla="*/ 1514667 h 4980867"/>
              <a:gd name="connsiteX47-15625" fmla="*/ 924591 w 2549843"/>
              <a:gd name="connsiteY47-15626" fmla="*/ 1112885 h 4980867"/>
              <a:gd name="connsiteX48-15627" fmla="*/ 841464 w 2549843"/>
              <a:gd name="connsiteY48-15628" fmla="*/ 932776 h 4980867"/>
              <a:gd name="connsiteX49-15629" fmla="*/ 661355 w 2549843"/>
              <a:gd name="connsiteY49-15630" fmla="*/ 600267 h 4980867"/>
              <a:gd name="connsiteX50-15631" fmla="*/ 716773 w 2549843"/>
              <a:gd name="connsiteY50-15632" fmla="*/ 544849 h 4980867"/>
              <a:gd name="connsiteX51-15633" fmla="*/ 910737 w 2549843"/>
              <a:gd name="connsiteY51-15634" fmla="*/ 489431 h 4980867"/>
              <a:gd name="connsiteX52-15635" fmla="*/ 1035426 w 2549843"/>
              <a:gd name="connsiteY52-15636" fmla="*/ 378594 h 4980867"/>
              <a:gd name="connsiteX53-15637" fmla="*/ 1160119 w 2549843"/>
              <a:gd name="connsiteY53-15638" fmla="*/ 115359 h 4980867"/>
              <a:gd name="connsiteX54-15639" fmla="*/ 827609 w 2549843"/>
              <a:gd name="connsiteY54-15640" fmla="*/ 4521 h 4980867"/>
              <a:gd name="connsiteX55-15641" fmla="*/ 398119 w 2549843"/>
              <a:gd name="connsiteY55-15642" fmla="*/ 267759 h 4980867"/>
              <a:gd name="connsiteX56-15643" fmla="*/ 273426 w 2549843"/>
              <a:gd name="connsiteY56-15644" fmla="*/ 489430 h 4980867"/>
              <a:gd name="connsiteX57-15645" fmla="*/ 259571 w 2549843"/>
              <a:gd name="connsiteY57-15646" fmla="*/ 530994 h 4980867"/>
              <a:gd name="connsiteX58-15647" fmla="*/ 204152 w 2549843"/>
              <a:gd name="connsiteY58-15648" fmla="*/ 946631 h 4980867"/>
              <a:gd name="connsiteX59-15649" fmla="*/ 93316 w 2549843"/>
              <a:gd name="connsiteY59-15650" fmla="*/ 1500813 h 4980867"/>
              <a:gd name="connsiteX60-15651" fmla="*/ 328843 w 2549843"/>
              <a:gd name="connsiteY60-15652" fmla="*/ 1750195 h 4980867"/>
              <a:gd name="connsiteX61-15653" fmla="*/ 384261 w 2549843"/>
              <a:gd name="connsiteY61-15654" fmla="*/ 1528522 h 4980867"/>
              <a:gd name="connsiteX62-15655" fmla="*/ 536661 w 2549843"/>
              <a:gd name="connsiteY62-15656" fmla="*/ 1209867 h 4980867"/>
              <a:gd name="connsiteX63-15657" fmla="*/ 592079 w 2549843"/>
              <a:gd name="connsiteY63-15658" fmla="*/ 849649 h 4980867"/>
              <a:gd name="connsiteX64-15659" fmla="*/ 578225 w 2549843"/>
              <a:gd name="connsiteY64-15660" fmla="*/ 1029758 h 4980867"/>
              <a:gd name="connsiteX65-15661" fmla="*/ 675207 w 2549843"/>
              <a:gd name="connsiteY65-15662" fmla="*/ 1251431 h 4980867"/>
              <a:gd name="connsiteX66-15663" fmla="*/ 716770 w 2549843"/>
              <a:gd name="connsiteY66-15664" fmla="*/ 1209867 h 4980867"/>
              <a:gd name="connsiteX67-15665" fmla="*/ 938443 w 2549843"/>
              <a:gd name="connsiteY67-15666" fmla="*/ 1389976 h 4980867"/>
              <a:gd name="connsiteX68-15667" fmla="*/ 564370 w 2549843"/>
              <a:gd name="connsiteY68-15668" fmla="*/ 1112885 h 4980867"/>
              <a:gd name="connsiteX69-15669" fmla="*/ 398116 w 2549843"/>
              <a:gd name="connsiteY69-15670" fmla="*/ 1570086 h 4980867"/>
              <a:gd name="connsiteX70-15671" fmla="*/ 314988 w 2549843"/>
              <a:gd name="connsiteY70-15672" fmla="*/ 2082704 h 4980867"/>
              <a:gd name="connsiteX71-15673" fmla="*/ 259570 w 2549843"/>
              <a:gd name="connsiteY71-15674" fmla="*/ 2442922 h 4980867"/>
              <a:gd name="connsiteX72-15675" fmla="*/ 273427 w 2549843"/>
              <a:gd name="connsiteY72-15676" fmla="*/ 2526050 h 4980867"/>
              <a:gd name="connsiteX73-15677" fmla="*/ 121025 w 2549843"/>
              <a:gd name="connsiteY73-15678" fmla="*/ 2997104 h 4980867"/>
              <a:gd name="connsiteX74-15679" fmla="*/ 107170 w 2549843"/>
              <a:gd name="connsiteY74-15680" fmla="*/ 3759103 h 4980867"/>
              <a:gd name="connsiteX75-15681" fmla="*/ 65607 w 2549843"/>
              <a:gd name="connsiteY75-15682" fmla="*/ 3939213 h 4980867"/>
              <a:gd name="connsiteX76-15683" fmla="*/ 24043 w 2549843"/>
              <a:gd name="connsiteY76-15684" fmla="*/ 4105466 h 4980867"/>
              <a:gd name="connsiteX77-15685" fmla="*/ 495098 w 2549843"/>
              <a:gd name="connsiteY77-15686" fmla="*/ 4244012 h 4980867"/>
              <a:gd name="connsiteX78-15687" fmla="*/ 966153 w 2549843"/>
              <a:gd name="connsiteY78-15688" fmla="*/ 4257866 h 4980867"/>
              <a:gd name="connsiteX79-15689" fmla="*/ 1229387 w 2549843"/>
              <a:gd name="connsiteY79-15690" fmla="*/ 4230159 h 4980867"/>
              <a:gd name="connsiteX80-15691" fmla="*/ 550517 w 2549843"/>
              <a:gd name="connsiteY80-15692" fmla="*/ 4271721 h 4980867"/>
              <a:gd name="connsiteX81-15693" fmla="*/ 481243 w 2549843"/>
              <a:gd name="connsiteY81-15694" fmla="*/ 4451831 h 4980867"/>
              <a:gd name="connsiteX82-15695" fmla="*/ 467388 w 2549843"/>
              <a:gd name="connsiteY82-15696" fmla="*/ 4756631 h 4980867"/>
              <a:gd name="connsiteX83-15697" fmla="*/ 481243 w 2549843"/>
              <a:gd name="connsiteY83-15698" fmla="*/ 4895175 h 4980867"/>
              <a:gd name="connsiteX84-15699" fmla="*/ 592079 w 2549843"/>
              <a:gd name="connsiteY84-15700" fmla="*/ 4950595 h 4980867"/>
              <a:gd name="connsiteX85-15701" fmla="*/ 522806 w 2549843"/>
              <a:gd name="connsiteY85-15702" fmla="*/ 4950595 h 4980867"/>
              <a:gd name="connsiteX86-15703" fmla="*/ 786043 w 2549843"/>
              <a:gd name="connsiteY86-15704" fmla="*/ 4950594 h 4980867"/>
              <a:gd name="connsiteX87-15705" fmla="*/ 841461 w 2549843"/>
              <a:gd name="connsiteY87-15706" fmla="*/ 4853613 h 4980867"/>
              <a:gd name="connsiteX88-15707" fmla="*/ 924588 w 2549843"/>
              <a:gd name="connsiteY88-15708" fmla="*/ 4340995 h 4980867"/>
              <a:gd name="connsiteX89-15709" fmla="*/ 993861 w 2549843"/>
              <a:gd name="connsiteY89-15710" fmla="*/ 4340995 h 4980867"/>
              <a:gd name="connsiteX90-15711" fmla="*/ 952299 w 2549843"/>
              <a:gd name="connsiteY90-15712" fmla="*/ 4382557 h 4980867"/>
              <a:gd name="connsiteX91-15713" fmla="*/ 813753 w 2549843"/>
              <a:gd name="connsiteY91-15714" fmla="*/ 4867466 h 4980867"/>
              <a:gd name="connsiteX92-15715" fmla="*/ 910735 w 2549843"/>
              <a:gd name="connsiteY92-15716" fmla="*/ 4936739 h 4980867"/>
              <a:gd name="connsiteX93-15717" fmla="*/ 1090844 w 2549843"/>
              <a:gd name="connsiteY93-15718" fmla="*/ 4936738 h 4980867"/>
              <a:gd name="connsiteX94-15719" fmla="*/ 1201680 w 2549843"/>
              <a:gd name="connsiteY94-15720" fmla="*/ 4257866 h 4980867"/>
              <a:gd name="connsiteX95-15721" fmla="*/ 1243243 w 2549843"/>
              <a:gd name="connsiteY95-15722" fmla="*/ 4202448 h 4980867"/>
              <a:gd name="connsiteX96-15723" fmla="*/ 1257099 w 2549843"/>
              <a:gd name="connsiteY96-15724" fmla="*/ 4050048 h 4980867"/>
              <a:gd name="connsiteX97-15725" fmla="*/ 1173972 w 2549843"/>
              <a:gd name="connsiteY97-15726" fmla="*/ 2816994 h 4980867"/>
              <a:gd name="connsiteX0-15727" fmla="*/ 2129937 w 2549843"/>
              <a:gd name="connsiteY0-15728" fmla="*/ 1653213 h 4980867"/>
              <a:gd name="connsiteX1-15729" fmla="*/ 1977537 w 2549843"/>
              <a:gd name="connsiteY1-15730" fmla="*/ 1694777 h 4980867"/>
              <a:gd name="connsiteX2-15731" fmla="*/ 1894409 w 2549843"/>
              <a:gd name="connsiteY2-15732" fmla="*/ 1722486 h 4980867"/>
              <a:gd name="connsiteX3-15733" fmla="*/ 1534191 w 2549843"/>
              <a:gd name="connsiteY3-15734" fmla="*/ 1708631 h 4980867"/>
              <a:gd name="connsiteX4-15735" fmla="*/ 1354082 w 2549843"/>
              <a:gd name="connsiteY4-15736" fmla="*/ 1680922 h 4980867"/>
              <a:gd name="connsiteX5-15737" fmla="*/ 1312518 w 2549843"/>
              <a:gd name="connsiteY5-15738" fmla="*/ 1653213 h 4980867"/>
              <a:gd name="connsiteX6-15739" fmla="*/ 1035428 w 2549843"/>
              <a:gd name="connsiteY6-15740" fmla="*/ 1112885 h 4980867"/>
              <a:gd name="connsiteX7-15741" fmla="*/ 1146263 w 2549843"/>
              <a:gd name="connsiteY7-15742" fmla="*/ 974340 h 4980867"/>
              <a:gd name="connsiteX8-15743" fmla="*/ 1284809 w 2549843"/>
              <a:gd name="connsiteY8-15744" fmla="*/ 863504 h 4980867"/>
              <a:gd name="connsiteX9-15745" fmla="*/ 1132409 w 2549843"/>
              <a:gd name="connsiteY9-15746" fmla="*/ 794231 h 4980867"/>
              <a:gd name="connsiteX10-15747" fmla="*/ 1270955 w 2549843"/>
              <a:gd name="connsiteY10-15748" fmla="*/ 724959 h 4980867"/>
              <a:gd name="connsiteX11-15749" fmla="*/ 1312517 w 2549843"/>
              <a:gd name="connsiteY11-15750" fmla="*/ 572558 h 4980867"/>
              <a:gd name="connsiteX12-15751" fmla="*/ 1160118 w 2549843"/>
              <a:gd name="connsiteY12-15752" fmla="*/ 156922 h 4980867"/>
              <a:gd name="connsiteX13-15753" fmla="*/ 980008 w 2549843"/>
              <a:gd name="connsiteY13-15754" fmla="*/ 434012 h 4980867"/>
              <a:gd name="connsiteX14-15755" fmla="*/ 827609 w 2549843"/>
              <a:gd name="connsiteY14-15756" fmla="*/ 489431 h 4980867"/>
              <a:gd name="connsiteX15-15757" fmla="*/ 661355 w 2549843"/>
              <a:gd name="connsiteY15-15758" fmla="*/ 572558 h 4980867"/>
              <a:gd name="connsiteX16-15759" fmla="*/ 827609 w 2549843"/>
              <a:gd name="connsiteY16-15760" fmla="*/ 863503 h 4980867"/>
              <a:gd name="connsiteX17-15761" fmla="*/ 924591 w 2549843"/>
              <a:gd name="connsiteY17-15762" fmla="*/ 1209867 h 4980867"/>
              <a:gd name="connsiteX18-15763" fmla="*/ 1007718 w 2549843"/>
              <a:gd name="connsiteY18-15764" fmla="*/ 1528521 h 4980867"/>
              <a:gd name="connsiteX19-15765" fmla="*/ 1464917 w 2549843"/>
              <a:gd name="connsiteY19-15766" fmla="*/ 1833321 h 4980867"/>
              <a:gd name="connsiteX20-15767" fmla="*/ 1589608 w 2549843"/>
              <a:gd name="connsiteY20-15768" fmla="*/ 1791758 h 4980867"/>
              <a:gd name="connsiteX21-15769" fmla="*/ 2129936 w 2549843"/>
              <a:gd name="connsiteY21-15770" fmla="*/ 1764049 h 4980867"/>
              <a:gd name="connsiteX22-15771" fmla="*/ 2157645 w 2549843"/>
              <a:gd name="connsiteY22-15772" fmla="*/ 2027285 h 4980867"/>
              <a:gd name="connsiteX23-15773" fmla="*/ 1672734 w 2549843"/>
              <a:gd name="connsiteY23-15774" fmla="*/ 2165831 h 4980867"/>
              <a:gd name="connsiteX24-15775" fmla="*/ 1381788 w 2549843"/>
              <a:gd name="connsiteY24-15776" fmla="*/ 2124267 h 4980867"/>
              <a:gd name="connsiteX25-15777" fmla="*/ 1326370 w 2549843"/>
              <a:gd name="connsiteY25-15778" fmla="*/ 2151976 h 4980867"/>
              <a:gd name="connsiteX26-15779" fmla="*/ 1173970 w 2549843"/>
              <a:gd name="connsiteY26-15780" fmla="*/ 2359795 h 4980867"/>
              <a:gd name="connsiteX27-15781" fmla="*/ 1146261 w 2549843"/>
              <a:gd name="connsiteY27-15782" fmla="*/ 2650740 h 4980867"/>
              <a:gd name="connsiteX28-15783" fmla="*/ 1118552 w 2549843"/>
              <a:gd name="connsiteY28-15784" fmla="*/ 2761576 h 4980867"/>
              <a:gd name="connsiteX29-15785" fmla="*/ 508952 w 2549843"/>
              <a:gd name="connsiteY29-15786" fmla="*/ 2664595 h 4980867"/>
              <a:gd name="connsiteX30-15787" fmla="*/ 287279 w 2549843"/>
              <a:gd name="connsiteY30-15788" fmla="*/ 2539904 h 4980867"/>
              <a:gd name="connsiteX31-15789" fmla="*/ 398116 w 2549843"/>
              <a:gd name="connsiteY31-15790" fmla="*/ 2636886 h 4980867"/>
              <a:gd name="connsiteX32-15791" fmla="*/ 1132407 w 2549843"/>
              <a:gd name="connsiteY32-15792" fmla="*/ 2720013 h 4980867"/>
              <a:gd name="connsiteX33-15793" fmla="*/ 1173970 w 2549843"/>
              <a:gd name="connsiteY33-15794" fmla="*/ 2415213 h 4980867"/>
              <a:gd name="connsiteX34-15795" fmla="*/ 1243243 w 2549843"/>
              <a:gd name="connsiteY34-15796" fmla="*/ 2207395 h 4980867"/>
              <a:gd name="connsiteX35-15797" fmla="*/ 1243243 w 2549843"/>
              <a:gd name="connsiteY35-15798" fmla="*/ 2193540 h 4980867"/>
              <a:gd name="connsiteX36-15799" fmla="*/ 564372 w 2549843"/>
              <a:gd name="connsiteY36-15800" fmla="*/ 1819467 h 4980867"/>
              <a:gd name="connsiteX37-15801" fmla="*/ 841461 w 2549843"/>
              <a:gd name="connsiteY37-15802" fmla="*/ 1985722 h 4980867"/>
              <a:gd name="connsiteX38-15803" fmla="*/ 952298 w 2549843"/>
              <a:gd name="connsiteY38-15804" fmla="*/ 2054995 h 4980867"/>
              <a:gd name="connsiteX39-15805" fmla="*/ 1257098 w 2549843"/>
              <a:gd name="connsiteY39-15806" fmla="*/ 2151976 h 4980867"/>
              <a:gd name="connsiteX40-15807" fmla="*/ 1838988 w 2549843"/>
              <a:gd name="connsiteY40-15808" fmla="*/ 2124267 h 4980867"/>
              <a:gd name="connsiteX41-15809" fmla="*/ 2268481 w 2549843"/>
              <a:gd name="connsiteY41-15810" fmla="*/ 1971867 h 4980867"/>
              <a:gd name="connsiteX42-15811" fmla="*/ 2545574 w 2549843"/>
              <a:gd name="connsiteY42-15812" fmla="*/ 1736340 h 4980867"/>
              <a:gd name="connsiteX43-15813" fmla="*/ 2379317 w 2549843"/>
              <a:gd name="connsiteY43-15814" fmla="*/ 1542376 h 4980867"/>
              <a:gd name="connsiteX44-15815" fmla="*/ 2060663 w 2549843"/>
              <a:gd name="connsiteY44-15816" fmla="*/ 1764048 h 4980867"/>
              <a:gd name="connsiteX45-15817" fmla="*/ 1284809 w 2549843"/>
              <a:gd name="connsiteY45-15818" fmla="*/ 1764049 h 4980867"/>
              <a:gd name="connsiteX46-15819" fmla="*/ 966155 w 2549843"/>
              <a:gd name="connsiteY46-15820" fmla="*/ 1514667 h 4980867"/>
              <a:gd name="connsiteX47-15821" fmla="*/ 924591 w 2549843"/>
              <a:gd name="connsiteY47-15822" fmla="*/ 1112885 h 4980867"/>
              <a:gd name="connsiteX48-15823" fmla="*/ 841464 w 2549843"/>
              <a:gd name="connsiteY48-15824" fmla="*/ 932776 h 4980867"/>
              <a:gd name="connsiteX49-15825" fmla="*/ 661355 w 2549843"/>
              <a:gd name="connsiteY49-15826" fmla="*/ 600267 h 4980867"/>
              <a:gd name="connsiteX50-15827" fmla="*/ 716773 w 2549843"/>
              <a:gd name="connsiteY50-15828" fmla="*/ 544849 h 4980867"/>
              <a:gd name="connsiteX51-15829" fmla="*/ 910737 w 2549843"/>
              <a:gd name="connsiteY51-15830" fmla="*/ 489431 h 4980867"/>
              <a:gd name="connsiteX52-15831" fmla="*/ 1035426 w 2549843"/>
              <a:gd name="connsiteY52-15832" fmla="*/ 378594 h 4980867"/>
              <a:gd name="connsiteX53-15833" fmla="*/ 1160119 w 2549843"/>
              <a:gd name="connsiteY53-15834" fmla="*/ 115359 h 4980867"/>
              <a:gd name="connsiteX54-15835" fmla="*/ 827609 w 2549843"/>
              <a:gd name="connsiteY54-15836" fmla="*/ 4521 h 4980867"/>
              <a:gd name="connsiteX55-15837" fmla="*/ 398119 w 2549843"/>
              <a:gd name="connsiteY55-15838" fmla="*/ 267759 h 4980867"/>
              <a:gd name="connsiteX56-15839" fmla="*/ 273426 w 2549843"/>
              <a:gd name="connsiteY56-15840" fmla="*/ 489430 h 4980867"/>
              <a:gd name="connsiteX57-15841" fmla="*/ 259571 w 2549843"/>
              <a:gd name="connsiteY57-15842" fmla="*/ 530994 h 4980867"/>
              <a:gd name="connsiteX58-15843" fmla="*/ 204152 w 2549843"/>
              <a:gd name="connsiteY58-15844" fmla="*/ 946631 h 4980867"/>
              <a:gd name="connsiteX59-15845" fmla="*/ 93316 w 2549843"/>
              <a:gd name="connsiteY59-15846" fmla="*/ 1500813 h 4980867"/>
              <a:gd name="connsiteX60-15847" fmla="*/ 328843 w 2549843"/>
              <a:gd name="connsiteY60-15848" fmla="*/ 1750195 h 4980867"/>
              <a:gd name="connsiteX61-15849" fmla="*/ 384261 w 2549843"/>
              <a:gd name="connsiteY61-15850" fmla="*/ 1528522 h 4980867"/>
              <a:gd name="connsiteX62-15851" fmla="*/ 536661 w 2549843"/>
              <a:gd name="connsiteY62-15852" fmla="*/ 1209867 h 4980867"/>
              <a:gd name="connsiteX63-15853" fmla="*/ 592079 w 2549843"/>
              <a:gd name="connsiteY63-15854" fmla="*/ 849649 h 4980867"/>
              <a:gd name="connsiteX64-15855" fmla="*/ 578225 w 2549843"/>
              <a:gd name="connsiteY64-15856" fmla="*/ 1029758 h 4980867"/>
              <a:gd name="connsiteX65-15857" fmla="*/ 675207 w 2549843"/>
              <a:gd name="connsiteY65-15858" fmla="*/ 1251431 h 4980867"/>
              <a:gd name="connsiteX66-15859" fmla="*/ 716770 w 2549843"/>
              <a:gd name="connsiteY66-15860" fmla="*/ 1209867 h 4980867"/>
              <a:gd name="connsiteX67-15861" fmla="*/ 938443 w 2549843"/>
              <a:gd name="connsiteY67-15862" fmla="*/ 1389976 h 4980867"/>
              <a:gd name="connsiteX68-15863" fmla="*/ 564370 w 2549843"/>
              <a:gd name="connsiteY68-15864" fmla="*/ 1112885 h 4980867"/>
              <a:gd name="connsiteX69-15865" fmla="*/ 398116 w 2549843"/>
              <a:gd name="connsiteY69-15866" fmla="*/ 1570086 h 4980867"/>
              <a:gd name="connsiteX70-15867" fmla="*/ 314988 w 2549843"/>
              <a:gd name="connsiteY70-15868" fmla="*/ 2082704 h 4980867"/>
              <a:gd name="connsiteX71-15869" fmla="*/ 259570 w 2549843"/>
              <a:gd name="connsiteY71-15870" fmla="*/ 2442922 h 4980867"/>
              <a:gd name="connsiteX72-15871" fmla="*/ 273427 w 2549843"/>
              <a:gd name="connsiteY72-15872" fmla="*/ 2526050 h 4980867"/>
              <a:gd name="connsiteX73-15873" fmla="*/ 121025 w 2549843"/>
              <a:gd name="connsiteY73-15874" fmla="*/ 2997104 h 4980867"/>
              <a:gd name="connsiteX74-15875" fmla="*/ 107170 w 2549843"/>
              <a:gd name="connsiteY74-15876" fmla="*/ 3759103 h 4980867"/>
              <a:gd name="connsiteX75-15877" fmla="*/ 65607 w 2549843"/>
              <a:gd name="connsiteY75-15878" fmla="*/ 3939213 h 4980867"/>
              <a:gd name="connsiteX76-15879" fmla="*/ 24043 w 2549843"/>
              <a:gd name="connsiteY76-15880" fmla="*/ 4105466 h 4980867"/>
              <a:gd name="connsiteX77-15881" fmla="*/ 495098 w 2549843"/>
              <a:gd name="connsiteY77-15882" fmla="*/ 4244012 h 4980867"/>
              <a:gd name="connsiteX78-15883" fmla="*/ 966153 w 2549843"/>
              <a:gd name="connsiteY78-15884" fmla="*/ 4257866 h 4980867"/>
              <a:gd name="connsiteX79-15885" fmla="*/ 1229387 w 2549843"/>
              <a:gd name="connsiteY79-15886" fmla="*/ 4230159 h 4980867"/>
              <a:gd name="connsiteX80-15887" fmla="*/ 550517 w 2549843"/>
              <a:gd name="connsiteY80-15888" fmla="*/ 4271721 h 4980867"/>
              <a:gd name="connsiteX81-15889" fmla="*/ 481243 w 2549843"/>
              <a:gd name="connsiteY81-15890" fmla="*/ 4451831 h 4980867"/>
              <a:gd name="connsiteX82-15891" fmla="*/ 467388 w 2549843"/>
              <a:gd name="connsiteY82-15892" fmla="*/ 4756631 h 4980867"/>
              <a:gd name="connsiteX83-15893" fmla="*/ 481243 w 2549843"/>
              <a:gd name="connsiteY83-15894" fmla="*/ 4895175 h 4980867"/>
              <a:gd name="connsiteX84-15895" fmla="*/ 592079 w 2549843"/>
              <a:gd name="connsiteY84-15896" fmla="*/ 4950595 h 4980867"/>
              <a:gd name="connsiteX85-15897" fmla="*/ 522806 w 2549843"/>
              <a:gd name="connsiteY85-15898" fmla="*/ 4950595 h 4980867"/>
              <a:gd name="connsiteX86-15899" fmla="*/ 786043 w 2549843"/>
              <a:gd name="connsiteY86-15900" fmla="*/ 4950594 h 4980867"/>
              <a:gd name="connsiteX87-15901" fmla="*/ 841461 w 2549843"/>
              <a:gd name="connsiteY87-15902" fmla="*/ 4853613 h 4980867"/>
              <a:gd name="connsiteX88-15903" fmla="*/ 924588 w 2549843"/>
              <a:gd name="connsiteY88-15904" fmla="*/ 4340995 h 4980867"/>
              <a:gd name="connsiteX89-15905" fmla="*/ 993861 w 2549843"/>
              <a:gd name="connsiteY89-15906" fmla="*/ 4340995 h 4980867"/>
              <a:gd name="connsiteX90-15907" fmla="*/ 952299 w 2549843"/>
              <a:gd name="connsiteY90-15908" fmla="*/ 4382557 h 4980867"/>
              <a:gd name="connsiteX91-15909" fmla="*/ 813753 w 2549843"/>
              <a:gd name="connsiteY91-15910" fmla="*/ 4867466 h 4980867"/>
              <a:gd name="connsiteX92-15911" fmla="*/ 910735 w 2549843"/>
              <a:gd name="connsiteY92-15912" fmla="*/ 4936739 h 4980867"/>
              <a:gd name="connsiteX93-15913" fmla="*/ 1090844 w 2549843"/>
              <a:gd name="connsiteY93-15914" fmla="*/ 4936738 h 4980867"/>
              <a:gd name="connsiteX94-15915" fmla="*/ 1201680 w 2549843"/>
              <a:gd name="connsiteY94-15916" fmla="*/ 4257866 h 4980867"/>
              <a:gd name="connsiteX95-15917" fmla="*/ 1243243 w 2549843"/>
              <a:gd name="connsiteY95-15918" fmla="*/ 4202448 h 4980867"/>
              <a:gd name="connsiteX96-15919" fmla="*/ 1257099 w 2549843"/>
              <a:gd name="connsiteY96-15920" fmla="*/ 4050048 h 4980867"/>
              <a:gd name="connsiteX97-15921" fmla="*/ 1173972 w 2549843"/>
              <a:gd name="connsiteY97-15922" fmla="*/ 2816994 h 4980867"/>
              <a:gd name="connsiteX0-15923" fmla="*/ 2129937 w 2549843"/>
              <a:gd name="connsiteY0-15924" fmla="*/ 1653213 h 4980867"/>
              <a:gd name="connsiteX1-15925" fmla="*/ 1977537 w 2549843"/>
              <a:gd name="connsiteY1-15926" fmla="*/ 1694777 h 4980867"/>
              <a:gd name="connsiteX2-15927" fmla="*/ 1894409 w 2549843"/>
              <a:gd name="connsiteY2-15928" fmla="*/ 1722486 h 4980867"/>
              <a:gd name="connsiteX3-15929" fmla="*/ 1534191 w 2549843"/>
              <a:gd name="connsiteY3-15930" fmla="*/ 1708631 h 4980867"/>
              <a:gd name="connsiteX4-15931" fmla="*/ 1354082 w 2549843"/>
              <a:gd name="connsiteY4-15932" fmla="*/ 1680922 h 4980867"/>
              <a:gd name="connsiteX5-15933" fmla="*/ 1312518 w 2549843"/>
              <a:gd name="connsiteY5-15934" fmla="*/ 1653213 h 4980867"/>
              <a:gd name="connsiteX6-15935" fmla="*/ 966153 w 2549843"/>
              <a:gd name="connsiteY6-15936" fmla="*/ 1445394 h 4980867"/>
              <a:gd name="connsiteX7-15937" fmla="*/ 1035428 w 2549843"/>
              <a:gd name="connsiteY7-15938" fmla="*/ 1112885 h 4980867"/>
              <a:gd name="connsiteX8-15939" fmla="*/ 1146263 w 2549843"/>
              <a:gd name="connsiteY8-15940" fmla="*/ 974340 h 4980867"/>
              <a:gd name="connsiteX9-15941" fmla="*/ 1284809 w 2549843"/>
              <a:gd name="connsiteY9-15942" fmla="*/ 863504 h 4980867"/>
              <a:gd name="connsiteX10-15943" fmla="*/ 1132409 w 2549843"/>
              <a:gd name="connsiteY10-15944" fmla="*/ 794231 h 4980867"/>
              <a:gd name="connsiteX11-15945" fmla="*/ 1270955 w 2549843"/>
              <a:gd name="connsiteY11-15946" fmla="*/ 724959 h 4980867"/>
              <a:gd name="connsiteX12-15947" fmla="*/ 1312517 w 2549843"/>
              <a:gd name="connsiteY12-15948" fmla="*/ 572558 h 4980867"/>
              <a:gd name="connsiteX13-15949" fmla="*/ 1160118 w 2549843"/>
              <a:gd name="connsiteY13-15950" fmla="*/ 156922 h 4980867"/>
              <a:gd name="connsiteX14-15951" fmla="*/ 980008 w 2549843"/>
              <a:gd name="connsiteY14-15952" fmla="*/ 434012 h 4980867"/>
              <a:gd name="connsiteX15-15953" fmla="*/ 827609 w 2549843"/>
              <a:gd name="connsiteY15-15954" fmla="*/ 489431 h 4980867"/>
              <a:gd name="connsiteX16-15955" fmla="*/ 661355 w 2549843"/>
              <a:gd name="connsiteY16-15956" fmla="*/ 572558 h 4980867"/>
              <a:gd name="connsiteX17-15957" fmla="*/ 827609 w 2549843"/>
              <a:gd name="connsiteY17-15958" fmla="*/ 863503 h 4980867"/>
              <a:gd name="connsiteX18-15959" fmla="*/ 924591 w 2549843"/>
              <a:gd name="connsiteY18-15960" fmla="*/ 1209867 h 4980867"/>
              <a:gd name="connsiteX19-15961" fmla="*/ 1007718 w 2549843"/>
              <a:gd name="connsiteY19-15962" fmla="*/ 1528521 h 4980867"/>
              <a:gd name="connsiteX20-15963" fmla="*/ 1464917 w 2549843"/>
              <a:gd name="connsiteY20-15964" fmla="*/ 1833321 h 4980867"/>
              <a:gd name="connsiteX21-15965" fmla="*/ 1589608 w 2549843"/>
              <a:gd name="connsiteY21-15966" fmla="*/ 1791758 h 4980867"/>
              <a:gd name="connsiteX22-15967" fmla="*/ 2129936 w 2549843"/>
              <a:gd name="connsiteY22-15968" fmla="*/ 1764049 h 4980867"/>
              <a:gd name="connsiteX23-15969" fmla="*/ 2157645 w 2549843"/>
              <a:gd name="connsiteY23-15970" fmla="*/ 2027285 h 4980867"/>
              <a:gd name="connsiteX24-15971" fmla="*/ 1672734 w 2549843"/>
              <a:gd name="connsiteY24-15972" fmla="*/ 2165831 h 4980867"/>
              <a:gd name="connsiteX25-15973" fmla="*/ 1381788 w 2549843"/>
              <a:gd name="connsiteY25-15974" fmla="*/ 2124267 h 4980867"/>
              <a:gd name="connsiteX26-15975" fmla="*/ 1326370 w 2549843"/>
              <a:gd name="connsiteY26-15976" fmla="*/ 2151976 h 4980867"/>
              <a:gd name="connsiteX27-15977" fmla="*/ 1173970 w 2549843"/>
              <a:gd name="connsiteY27-15978" fmla="*/ 2359795 h 4980867"/>
              <a:gd name="connsiteX28-15979" fmla="*/ 1146261 w 2549843"/>
              <a:gd name="connsiteY28-15980" fmla="*/ 2650740 h 4980867"/>
              <a:gd name="connsiteX29-15981" fmla="*/ 1118552 w 2549843"/>
              <a:gd name="connsiteY29-15982" fmla="*/ 2761576 h 4980867"/>
              <a:gd name="connsiteX30-15983" fmla="*/ 508952 w 2549843"/>
              <a:gd name="connsiteY30-15984" fmla="*/ 2664595 h 4980867"/>
              <a:gd name="connsiteX31-15985" fmla="*/ 287279 w 2549843"/>
              <a:gd name="connsiteY31-15986" fmla="*/ 2539904 h 4980867"/>
              <a:gd name="connsiteX32-15987" fmla="*/ 398116 w 2549843"/>
              <a:gd name="connsiteY32-15988" fmla="*/ 2636886 h 4980867"/>
              <a:gd name="connsiteX33-15989" fmla="*/ 1132407 w 2549843"/>
              <a:gd name="connsiteY33-15990" fmla="*/ 2720013 h 4980867"/>
              <a:gd name="connsiteX34-15991" fmla="*/ 1173970 w 2549843"/>
              <a:gd name="connsiteY34-15992" fmla="*/ 2415213 h 4980867"/>
              <a:gd name="connsiteX35-15993" fmla="*/ 1243243 w 2549843"/>
              <a:gd name="connsiteY35-15994" fmla="*/ 2207395 h 4980867"/>
              <a:gd name="connsiteX36-15995" fmla="*/ 1243243 w 2549843"/>
              <a:gd name="connsiteY36-15996" fmla="*/ 2193540 h 4980867"/>
              <a:gd name="connsiteX37-15997" fmla="*/ 564372 w 2549843"/>
              <a:gd name="connsiteY37-15998" fmla="*/ 1819467 h 4980867"/>
              <a:gd name="connsiteX38-15999" fmla="*/ 841461 w 2549843"/>
              <a:gd name="connsiteY38-16000" fmla="*/ 1985722 h 4980867"/>
              <a:gd name="connsiteX39-16001" fmla="*/ 952298 w 2549843"/>
              <a:gd name="connsiteY39-16002" fmla="*/ 2054995 h 4980867"/>
              <a:gd name="connsiteX40-16003" fmla="*/ 1257098 w 2549843"/>
              <a:gd name="connsiteY40-16004" fmla="*/ 2151976 h 4980867"/>
              <a:gd name="connsiteX41-16005" fmla="*/ 1838988 w 2549843"/>
              <a:gd name="connsiteY41-16006" fmla="*/ 2124267 h 4980867"/>
              <a:gd name="connsiteX42-16007" fmla="*/ 2268481 w 2549843"/>
              <a:gd name="connsiteY42-16008" fmla="*/ 1971867 h 4980867"/>
              <a:gd name="connsiteX43-16009" fmla="*/ 2545574 w 2549843"/>
              <a:gd name="connsiteY43-16010" fmla="*/ 1736340 h 4980867"/>
              <a:gd name="connsiteX44-16011" fmla="*/ 2379317 w 2549843"/>
              <a:gd name="connsiteY44-16012" fmla="*/ 1542376 h 4980867"/>
              <a:gd name="connsiteX45-16013" fmla="*/ 2060663 w 2549843"/>
              <a:gd name="connsiteY45-16014" fmla="*/ 1764048 h 4980867"/>
              <a:gd name="connsiteX46-16015" fmla="*/ 1284809 w 2549843"/>
              <a:gd name="connsiteY46-16016" fmla="*/ 1764049 h 4980867"/>
              <a:gd name="connsiteX47-16017" fmla="*/ 966155 w 2549843"/>
              <a:gd name="connsiteY47-16018" fmla="*/ 1514667 h 4980867"/>
              <a:gd name="connsiteX48-16019" fmla="*/ 924591 w 2549843"/>
              <a:gd name="connsiteY48-16020" fmla="*/ 1112885 h 4980867"/>
              <a:gd name="connsiteX49-16021" fmla="*/ 841464 w 2549843"/>
              <a:gd name="connsiteY49-16022" fmla="*/ 932776 h 4980867"/>
              <a:gd name="connsiteX50-16023" fmla="*/ 661355 w 2549843"/>
              <a:gd name="connsiteY50-16024" fmla="*/ 600267 h 4980867"/>
              <a:gd name="connsiteX51-16025" fmla="*/ 716773 w 2549843"/>
              <a:gd name="connsiteY51-16026" fmla="*/ 544849 h 4980867"/>
              <a:gd name="connsiteX52-16027" fmla="*/ 910737 w 2549843"/>
              <a:gd name="connsiteY52-16028" fmla="*/ 489431 h 4980867"/>
              <a:gd name="connsiteX53-16029" fmla="*/ 1035426 w 2549843"/>
              <a:gd name="connsiteY53-16030" fmla="*/ 378594 h 4980867"/>
              <a:gd name="connsiteX54-16031" fmla="*/ 1160119 w 2549843"/>
              <a:gd name="connsiteY54-16032" fmla="*/ 115359 h 4980867"/>
              <a:gd name="connsiteX55-16033" fmla="*/ 827609 w 2549843"/>
              <a:gd name="connsiteY55-16034" fmla="*/ 4521 h 4980867"/>
              <a:gd name="connsiteX56-16035" fmla="*/ 398119 w 2549843"/>
              <a:gd name="connsiteY56-16036" fmla="*/ 267759 h 4980867"/>
              <a:gd name="connsiteX57-16037" fmla="*/ 273426 w 2549843"/>
              <a:gd name="connsiteY57-16038" fmla="*/ 489430 h 4980867"/>
              <a:gd name="connsiteX58-16039" fmla="*/ 259571 w 2549843"/>
              <a:gd name="connsiteY58-16040" fmla="*/ 530994 h 4980867"/>
              <a:gd name="connsiteX59-16041" fmla="*/ 204152 w 2549843"/>
              <a:gd name="connsiteY59-16042" fmla="*/ 946631 h 4980867"/>
              <a:gd name="connsiteX60-16043" fmla="*/ 93316 w 2549843"/>
              <a:gd name="connsiteY60-16044" fmla="*/ 1500813 h 4980867"/>
              <a:gd name="connsiteX61-16045" fmla="*/ 328843 w 2549843"/>
              <a:gd name="connsiteY61-16046" fmla="*/ 1750195 h 4980867"/>
              <a:gd name="connsiteX62-16047" fmla="*/ 384261 w 2549843"/>
              <a:gd name="connsiteY62-16048" fmla="*/ 1528522 h 4980867"/>
              <a:gd name="connsiteX63-16049" fmla="*/ 536661 w 2549843"/>
              <a:gd name="connsiteY63-16050" fmla="*/ 1209867 h 4980867"/>
              <a:gd name="connsiteX64-16051" fmla="*/ 592079 w 2549843"/>
              <a:gd name="connsiteY64-16052" fmla="*/ 849649 h 4980867"/>
              <a:gd name="connsiteX65-16053" fmla="*/ 578225 w 2549843"/>
              <a:gd name="connsiteY65-16054" fmla="*/ 1029758 h 4980867"/>
              <a:gd name="connsiteX66-16055" fmla="*/ 675207 w 2549843"/>
              <a:gd name="connsiteY66-16056" fmla="*/ 1251431 h 4980867"/>
              <a:gd name="connsiteX67-16057" fmla="*/ 716770 w 2549843"/>
              <a:gd name="connsiteY67-16058" fmla="*/ 1209867 h 4980867"/>
              <a:gd name="connsiteX68-16059" fmla="*/ 938443 w 2549843"/>
              <a:gd name="connsiteY68-16060" fmla="*/ 1389976 h 4980867"/>
              <a:gd name="connsiteX69-16061" fmla="*/ 564370 w 2549843"/>
              <a:gd name="connsiteY69-16062" fmla="*/ 1112885 h 4980867"/>
              <a:gd name="connsiteX70-16063" fmla="*/ 398116 w 2549843"/>
              <a:gd name="connsiteY70-16064" fmla="*/ 1570086 h 4980867"/>
              <a:gd name="connsiteX71-16065" fmla="*/ 314988 w 2549843"/>
              <a:gd name="connsiteY71-16066" fmla="*/ 2082704 h 4980867"/>
              <a:gd name="connsiteX72-16067" fmla="*/ 259570 w 2549843"/>
              <a:gd name="connsiteY72-16068" fmla="*/ 2442922 h 4980867"/>
              <a:gd name="connsiteX73-16069" fmla="*/ 273427 w 2549843"/>
              <a:gd name="connsiteY73-16070" fmla="*/ 2526050 h 4980867"/>
              <a:gd name="connsiteX74-16071" fmla="*/ 121025 w 2549843"/>
              <a:gd name="connsiteY74-16072" fmla="*/ 2997104 h 4980867"/>
              <a:gd name="connsiteX75-16073" fmla="*/ 107170 w 2549843"/>
              <a:gd name="connsiteY75-16074" fmla="*/ 3759103 h 4980867"/>
              <a:gd name="connsiteX76-16075" fmla="*/ 65607 w 2549843"/>
              <a:gd name="connsiteY76-16076" fmla="*/ 3939213 h 4980867"/>
              <a:gd name="connsiteX77-16077" fmla="*/ 24043 w 2549843"/>
              <a:gd name="connsiteY77-16078" fmla="*/ 4105466 h 4980867"/>
              <a:gd name="connsiteX78-16079" fmla="*/ 495098 w 2549843"/>
              <a:gd name="connsiteY78-16080" fmla="*/ 4244012 h 4980867"/>
              <a:gd name="connsiteX79-16081" fmla="*/ 966153 w 2549843"/>
              <a:gd name="connsiteY79-16082" fmla="*/ 4257866 h 4980867"/>
              <a:gd name="connsiteX80-16083" fmla="*/ 1229387 w 2549843"/>
              <a:gd name="connsiteY80-16084" fmla="*/ 4230159 h 4980867"/>
              <a:gd name="connsiteX81-16085" fmla="*/ 550517 w 2549843"/>
              <a:gd name="connsiteY81-16086" fmla="*/ 4271721 h 4980867"/>
              <a:gd name="connsiteX82-16087" fmla="*/ 481243 w 2549843"/>
              <a:gd name="connsiteY82-16088" fmla="*/ 4451831 h 4980867"/>
              <a:gd name="connsiteX83-16089" fmla="*/ 467388 w 2549843"/>
              <a:gd name="connsiteY83-16090" fmla="*/ 4756631 h 4980867"/>
              <a:gd name="connsiteX84-16091" fmla="*/ 481243 w 2549843"/>
              <a:gd name="connsiteY84-16092" fmla="*/ 4895175 h 4980867"/>
              <a:gd name="connsiteX85-16093" fmla="*/ 592079 w 2549843"/>
              <a:gd name="connsiteY85-16094" fmla="*/ 4950595 h 4980867"/>
              <a:gd name="connsiteX86-16095" fmla="*/ 522806 w 2549843"/>
              <a:gd name="connsiteY86-16096" fmla="*/ 4950595 h 4980867"/>
              <a:gd name="connsiteX87-16097" fmla="*/ 786043 w 2549843"/>
              <a:gd name="connsiteY87-16098" fmla="*/ 4950594 h 4980867"/>
              <a:gd name="connsiteX88-16099" fmla="*/ 841461 w 2549843"/>
              <a:gd name="connsiteY88-16100" fmla="*/ 4853613 h 4980867"/>
              <a:gd name="connsiteX89-16101" fmla="*/ 924588 w 2549843"/>
              <a:gd name="connsiteY89-16102" fmla="*/ 4340995 h 4980867"/>
              <a:gd name="connsiteX90-16103" fmla="*/ 993861 w 2549843"/>
              <a:gd name="connsiteY90-16104" fmla="*/ 4340995 h 4980867"/>
              <a:gd name="connsiteX91-16105" fmla="*/ 952299 w 2549843"/>
              <a:gd name="connsiteY91-16106" fmla="*/ 4382557 h 4980867"/>
              <a:gd name="connsiteX92-16107" fmla="*/ 813753 w 2549843"/>
              <a:gd name="connsiteY92-16108" fmla="*/ 4867466 h 4980867"/>
              <a:gd name="connsiteX93-16109" fmla="*/ 910735 w 2549843"/>
              <a:gd name="connsiteY93-16110" fmla="*/ 4936739 h 4980867"/>
              <a:gd name="connsiteX94-16111" fmla="*/ 1090844 w 2549843"/>
              <a:gd name="connsiteY94-16112" fmla="*/ 4936738 h 4980867"/>
              <a:gd name="connsiteX95-16113" fmla="*/ 1201680 w 2549843"/>
              <a:gd name="connsiteY95-16114" fmla="*/ 4257866 h 4980867"/>
              <a:gd name="connsiteX96-16115" fmla="*/ 1243243 w 2549843"/>
              <a:gd name="connsiteY96-16116" fmla="*/ 4202448 h 4980867"/>
              <a:gd name="connsiteX97-16117" fmla="*/ 1257099 w 2549843"/>
              <a:gd name="connsiteY97-16118" fmla="*/ 4050048 h 4980867"/>
              <a:gd name="connsiteX98" fmla="*/ 1173972 w 2549843"/>
              <a:gd name="connsiteY98" fmla="*/ 2816994 h 4980867"/>
              <a:gd name="connsiteX0-16119" fmla="*/ 2129937 w 2549843"/>
              <a:gd name="connsiteY0-16120" fmla="*/ 1653213 h 4980867"/>
              <a:gd name="connsiteX1-16121" fmla="*/ 1977537 w 2549843"/>
              <a:gd name="connsiteY1-16122" fmla="*/ 1694777 h 4980867"/>
              <a:gd name="connsiteX2-16123" fmla="*/ 1894409 w 2549843"/>
              <a:gd name="connsiteY2-16124" fmla="*/ 1722486 h 4980867"/>
              <a:gd name="connsiteX3-16125" fmla="*/ 1534191 w 2549843"/>
              <a:gd name="connsiteY3-16126" fmla="*/ 1708631 h 4980867"/>
              <a:gd name="connsiteX4-16127" fmla="*/ 1354082 w 2549843"/>
              <a:gd name="connsiteY4-16128" fmla="*/ 1680922 h 4980867"/>
              <a:gd name="connsiteX5-16129" fmla="*/ 1312518 w 2549843"/>
              <a:gd name="connsiteY5-16130" fmla="*/ 1653213 h 4980867"/>
              <a:gd name="connsiteX6-16131" fmla="*/ 966153 w 2549843"/>
              <a:gd name="connsiteY6-16132" fmla="*/ 1445394 h 4980867"/>
              <a:gd name="connsiteX7-16133" fmla="*/ 1035428 w 2549843"/>
              <a:gd name="connsiteY7-16134" fmla="*/ 1071321 h 4980867"/>
              <a:gd name="connsiteX8-16135" fmla="*/ 1146263 w 2549843"/>
              <a:gd name="connsiteY8-16136" fmla="*/ 974340 h 4980867"/>
              <a:gd name="connsiteX9-16137" fmla="*/ 1284809 w 2549843"/>
              <a:gd name="connsiteY9-16138" fmla="*/ 863504 h 4980867"/>
              <a:gd name="connsiteX10-16139" fmla="*/ 1132409 w 2549843"/>
              <a:gd name="connsiteY10-16140" fmla="*/ 794231 h 4980867"/>
              <a:gd name="connsiteX11-16141" fmla="*/ 1270955 w 2549843"/>
              <a:gd name="connsiteY11-16142" fmla="*/ 724959 h 4980867"/>
              <a:gd name="connsiteX12-16143" fmla="*/ 1312517 w 2549843"/>
              <a:gd name="connsiteY12-16144" fmla="*/ 572558 h 4980867"/>
              <a:gd name="connsiteX13-16145" fmla="*/ 1160118 w 2549843"/>
              <a:gd name="connsiteY13-16146" fmla="*/ 156922 h 4980867"/>
              <a:gd name="connsiteX14-16147" fmla="*/ 980008 w 2549843"/>
              <a:gd name="connsiteY14-16148" fmla="*/ 434012 h 4980867"/>
              <a:gd name="connsiteX15-16149" fmla="*/ 827609 w 2549843"/>
              <a:gd name="connsiteY15-16150" fmla="*/ 489431 h 4980867"/>
              <a:gd name="connsiteX16-16151" fmla="*/ 661355 w 2549843"/>
              <a:gd name="connsiteY16-16152" fmla="*/ 572558 h 4980867"/>
              <a:gd name="connsiteX17-16153" fmla="*/ 827609 w 2549843"/>
              <a:gd name="connsiteY17-16154" fmla="*/ 863503 h 4980867"/>
              <a:gd name="connsiteX18-16155" fmla="*/ 924591 w 2549843"/>
              <a:gd name="connsiteY18-16156" fmla="*/ 1209867 h 4980867"/>
              <a:gd name="connsiteX19-16157" fmla="*/ 1007718 w 2549843"/>
              <a:gd name="connsiteY19-16158" fmla="*/ 1528521 h 4980867"/>
              <a:gd name="connsiteX20-16159" fmla="*/ 1464917 w 2549843"/>
              <a:gd name="connsiteY20-16160" fmla="*/ 1833321 h 4980867"/>
              <a:gd name="connsiteX21-16161" fmla="*/ 1589608 w 2549843"/>
              <a:gd name="connsiteY21-16162" fmla="*/ 1791758 h 4980867"/>
              <a:gd name="connsiteX22-16163" fmla="*/ 2129936 w 2549843"/>
              <a:gd name="connsiteY22-16164" fmla="*/ 1764049 h 4980867"/>
              <a:gd name="connsiteX23-16165" fmla="*/ 2157645 w 2549843"/>
              <a:gd name="connsiteY23-16166" fmla="*/ 2027285 h 4980867"/>
              <a:gd name="connsiteX24-16167" fmla="*/ 1672734 w 2549843"/>
              <a:gd name="connsiteY24-16168" fmla="*/ 2165831 h 4980867"/>
              <a:gd name="connsiteX25-16169" fmla="*/ 1381788 w 2549843"/>
              <a:gd name="connsiteY25-16170" fmla="*/ 2124267 h 4980867"/>
              <a:gd name="connsiteX26-16171" fmla="*/ 1326370 w 2549843"/>
              <a:gd name="connsiteY26-16172" fmla="*/ 2151976 h 4980867"/>
              <a:gd name="connsiteX27-16173" fmla="*/ 1173970 w 2549843"/>
              <a:gd name="connsiteY27-16174" fmla="*/ 2359795 h 4980867"/>
              <a:gd name="connsiteX28-16175" fmla="*/ 1146261 w 2549843"/>
              <a:gd name="connsiteY28-16176" fmla="*/ 2650740 h 4980867"/>
              <a:gd name="connsiteX29-16177" fmla="*/ 1118552 w 2549843"/>
              <a:gd name="connsiteY29-16178" fmla="*/ 2761576 h 4980867"/>
              <a:gd name="connsiteX30-16179" fmla="*/ 508952 w 2549843"/>
              <a:gd name="connsiteY30-16180" fmla="*/ 2664595 h 4980867"/>
              <a:gd name="connsiteX31-16181" fmla="*/ 287279 w 2549843"/>
              <a:gd name="connsiteY31-16182" fmla="*/ 2539904 h 4980867"/>
              <a:gd name="connsiteX32-16183" fmla="*/ 398116 w 2549843"/>
              <a:gd name="connsiteY32-16184" fmla="*/ 2636886 h 4980867"/>
              <a:gd name="connsiteX33-16185" fmla="*/ 1132407 w 2549843"/>
              <a:gd name="connsiteY33-16186" fmla="*/ 2720013 h 4980867"/>
              <a:gd name="connsiteX34-16187" fmla="*/ 1173970 w 2549843"/>
              <a:gd name="connsiteY34-16188" fmla="*/ 2415213 h 4980867"/>
              <a:gd name="connsiteX35-16189" fmla="*/ 1243243 w 2549843"/>
              <a:gd name="connsiteY35-16190" fmla="*/ 2207395 h 4980867"/>
              <a:gd name="connsiteX36-16191" fmla="*/ 1243243 w 2549843"/>
              <a:gd name="connsiteY36-16192" fmla="*/ 2193540 h 4980867"/>
              <a:gd name="connsiteX37-16193" fmla="*/ 564372 w 2549843"/>
              <a:gd name="connsiteY37-16194" fmla="*/ 1819467 h 4980867"/>
              <a:gd name="connsiteX38-16195" fmla="*/ 841461 w 2549843"/>
              <a:gd name="connsiteY38-16196" fmla="*/ 1985722 h 4980867"/>
              <a:gd name="connsiteX39-16197" fmla="*/ 952298 w 2549843"/>
              <a:gd name="connsiteY39-16198" fmla="*/ 2054995 h 4980867"/>
              <a:gd name="connsiteX40-16199" fmla="*/ 1257098 w 2549843"/>
              <a:gd name="connsiteY40-16200" fmla="*/ 2151976 h 4980867"/>
              <a:gd name="connsiteX41-16201" fmla="*/ 1838988 w 2549843"/>
              <a:gd name="connsiteY41-16202" fmla="*/ 2124267 h 4980867"/>
              <a:gd name="connsiteX42-16203" fmla="*/ 2268481 w 2549843"/>
              <a:gd name="connsiteY42-16204" fmla="*/ 1971867 h 4980867"/>
              <a:gd name="connsiteX43-16205" fmla="*/ 2545574 w 2549843"/>
              <a:gd name="connsiteY43-16206" fmla="*/ 1736340 h 4980867"/>
              <a:gd name="connsiteX44-16207" fmla="*/ 2379317 w 2549843"/>
              <a:gd name="connsiteY44-16208" fmla="*/ 1542376 h 4980867"/>
              <a:gd name="connsiteX45-16209" fmla="*/ 2060663 w 2549843"/>
              <a:gd name="connsiteY45-16210" fmla="*/ 1764048 h 4980867"/>
              <a:gd name="connsiteX46-16211" fmla="*/ 1284809 w 2549843"/>
              <a:gd name="connsiteY46-16212" fmla="*/ 1764049 h 4980867"/>
              <a:gd name="connsiteX47-16213" fmla="*/ 966155 w 2549843"/>
              <a:gd name="connsiteY47-16214" fmla="*/ 1514667 h 4980867"/>
              <a:gd name="connsiteX48-16215" fmla="*/ 924591 w 2549843"/>
              <a:gd name="connsiteY48-16216" fmla="*/ 1112885 h 4980867"/>
              <a:gd name="connsiteX49-16217" fmla="*/ 841464 w 2549843"/>
              <a:gd name="connsiteY49-16218" fmla="*/ 932776 h 4980867"/>
              <a:gd name="connsiteX50-16219" fmla="*/ 661355 w 2549843"/>
              <a:gd name="connsiteY50-16220" fmla="*/ 600267 h 4980867"/>
              <a:gd name="connsiteX51-16221" fmla="*/ 716773 w 2549843"/>
              <a:gd name="connsiteY51-16222" fmla="*/ 544849 h 4980867"/>
              <a:gd name="connsiteX52-16223" fmla="*/ 910737 w 2549843"/>
              <a:gd name="connsiteY52-16224" fmla="*/ 489431 h 4980867"/>
              <a:gd name="connsiteX53-16225" fmla="*/ 1035426 w 2549843"/>
              <a:gd name="connsiteY53-16226" fmla="*/ 378594 h 4980867"/>
              <a:gd name="connsiteX54-16227" fmla="*/ 1160119 w 2549843"/>
              <a:gd name="connsiteY54-16228" fmla="*/ 115359 h 4980867"/>
              <a:gd name="connsiteX55-16229" fmla="*/ 827609 w 2549843"/>
              <a:gd name="connsiteY55-16230" fmla="*/ 4521 h 4980867"/>
              <a:gd name="connsiteX56-16231" fmla="*/ 398119 w 2549843"/>
              <a:gd name="connsiteY56-16232" fmla="*/ 267759 h 4980867"/>
              <a:gd name="connsiteX57-16233" fmla="*/ 273426 w 2549843"/>
              <a:gd name="connsiteY57-16234" fmla="*/ 489430 h 4980867"/>
              <a:gd name="connsiteX58-16235" fmla="*/ 259571 w 2549843"/>
              <a:gd name="connsiteY58-16236" fmla="*/ 530994 h 4980867"/>
              <a:gd name="connsiteX59-16237" fmla="*/ 204152 w 2549843"/>
              <a:gd name="connsiteY59-16238" fmla="*/ 946631 h 4980867"/>
              <a:gd name="connsiteX60-16239" fmla="*/ 93316 w 2549843"/>
              <a:gd name="connsiteY60-16240" fmla="*/ 1500813 h 4980867"/>
              <a:gd name="connsiteX61-16241" fmla="*/ 328843 w 2549843"/>
              <a:gd name="connsiteY61-16242" fmla="*/ 1750195 h 4980867"/>
              <a:gd name="connsiteX62-16243" fmla="*/ 384261 w 2549843"/>
              <a:gd name="connsiteY62-16244" fmla="*/ 1528522 h 4980867"/>
              <a:gd name="connsiteX63-16245" fmla="*/ 536661 w 2549843"/>
              <a:gd name="connsiteY63-16246" fmla="*/ 1209867 h 4980867"/>
              <a:gd name="connsiteX64-16247" fmla="*/ 592079 w 2549843"/>
              <a:gd name="connsiteY64-16248" fmla="*/ 849649 h 4980867"/>
              <a:gd name="connsiteX65-16249" fmla="*/ 578225 w 2549843"/>
              <a:gd name="connsiteY65-16250" fmla="*/ 1029758 h 4980867"/>
              <a:gd name="connsiteX66-16251" fmla="*/ 675207 w 2549843"/>
              <a:gd name="connsiteY66-16252" fmla="*/ 1251431 h 4980867"/>
              <a:gd name="connsiteX67-16253" fmla="*/ 716770 w 2549843"/>
              <a:gd name="connsiteY67-16254" fmla="*/ 1209867 h 4980867"/>
              <a:gd name="connsiteX68-16255" fmla="*/ 938443 w 2549843"/>
              <a:gd name="connsiteY68-16256" fmla="*/ 1389976 h 4980867"/>
              <a:gd name="connsiteX69-16257" fmla="*/ 564370 w 2549843"/>
              <a:gd name="connsiteY69-16258" fmla="*/ 1112885 h 4980867"/>
              <a:gd name="connsiteX70-16259" fmla="*/ 398116 w 2549843"/>
              <a:gd name="connsiteY70-16260" fmla="*/ 1570086 h 4980867"/>
              <a:gd name="connsiteX71-16261" fmla="*/ 314988 w 2549843"/>
              <a:gd name="connsiteY71-16262" fmla="*/ 2082704 h 4980867"/>
              <a:gd name="connsiteX72-16263" fmla="*/ 259570 w 2549843"/>
              <a:gd name="connsiteY72-16264" fmla="*/ 2442922 h 4980867"/>
              <a:gd name="connsiteX73-16265" fmla="*/ 273427 w 2549843"/>
              <a:gd name="connsiteY73-16266" fmla="*/ 2526050 h 4980867"/>
              <a:gd name="connsiteX74-16267" fmla="*/ 121025 w 2549843"/>
              <a:gd name="connsiteY74-16268" fmla="*/ 2997104 h 4980867"/>
              <a:gd name="connsiteX75-16269" fmla="*/ 107170 w 2549843"/>
              <a:gd name="connsiteY75-16270" fmla="*/ 3759103 h 4980867"/>
              <a:gd name="connsiteX76-16271" fmla="*/ 65607 w 2549843"/>
              <a:gd name="connsiteY76-16272" fmla="*/ 3939213 h 4980867"/>
              <a:gd name="connsiteX77-16273" fmla="*/ 24043 w 2549843"/>
              <a:gd name="connsiteY77-16274" fmla="*/ 4105466 h 4980867"/>
              <a:gd name="connsiteX78-16275" fmla="*/ 495098 w 2549843"/>
              <a:gd name="connsiteY78-16276" fmla="*/ 4244012 h 4980867"/>
              <a:gd name="connsiteX79-16277" fmla="*/ 966153 w 2549843"/>
              <a:gd name="connsiteY79-16278" fmla="*/ 4257866 h 4980867"/>
              <a:gd name="connsiteX80-16279" fmla="*/ 1229387 w 2549843"/>
              <a:gd name="connsiteY80-16280" fmla="*/ 4230159 h 4980867"/>
              <a:gd name="connsiteX81-16281" fmla="*/ 550517 w 2549843"/>
              <a:gd name="connsiteY81-16282" fmla="*/ 4271721 h 4980867"/>
              <a:gd name="connsiteX82-16283" fmla="*/ 481243 w 2549843"/>
              <a:gd name="connsiteY82-16284" fmla="*/ 4451831 h 4980867"/>
              <a:gd name="connsiteX83-16285" fmla="*/ 467388 w 2549843"/>
              <a:gd name="connsiteY83-16286" fmla="*/ 4756631 h 4980867"/>
              <a:gd name="connsiteX84-16287" fmla="*/ 481243 w 2549843"/>
              <a:gd name="connsiteY84-16288" fmla="*/ 4895175 h 4980867"/>
              <a:gd name="connsiteX85-16289" fmla="*/ 592079 w 2549843"/>
              <a:gd name="connsiteY85-16290" fmla="*/ 4950595 h 4980867"/>
              <a:gd name="connsiteX86-16291" fmla="*/ 522806 w 2549843"/>
              <a:gd name="connsiteY86-16292" fmla="*/ 4950595 h 4980867"/>
              <a:gd name="connsiteX87-16293" fmla="*/ 786043 w 2549843"/>
              <a:gd name="connsiteY87-16294" fmla="*/ 4950594 h 4980867"/>
              <a:gd name="connsiteX88-16295" fmla="*/ 841461 w 2549843"/>
              <a:gd name="connsiteY88-16296" fmla="*/ 4853613 h 4980867"/>
              <a:gd name="connsiteX89-16297" fmla="*/ 924588 w 2549843"/>
              <a:gd name="connsiteY89-16298" fmla="*/ 4340995 h 4980867"/>
              <a:gd name="connsiteX90-16299" fmla="*/ 993861 w 2549843"/>
              <a:gd name="connsiteY90-16300" fmla="*/ 4340995 h 4980867"/>
              <a:gd name="connsiteX91-16301" fmla="*/ 952299 w 2549843"/>
              <a:gd name="connsiteY91-16302" fmla="*/ 4382557 h 4980867"/>
              <a:gd name="connsiteX92-16303" fmla="*/ 813753 w 2549843"/>
              <a:gd name="connsiteY92-16304" fmla="*/ 4867466 h 4980867"/>
              <a:gd name="connsiteX93-16305" fmla="*/ 910735 w 2549843"/>
              <a:gd name="connsiteY93-16306" fmla="*/ 4936739 h 4980867"/>
              <a:gd name="connsiteX94-16307" fmla="*/ 1090844 w 2549843"/>
              <a:gd name="connsiteY94-16308" fmla="*/ 4936738 h 4980867"/>
              <a:gd name="connsiteX95-16309" fmla="*/ 1201680 w 2549843"/>
              <a:gd name="connsiteY95-16310" fmla="*/ 4257866 h 4980867"/>
              <a:gd name="connsiteX96-16311" fmla="*/ 1243243 w 2549843"/>
              <a:gd name="connsiteY96-16312" fmla="*/ 4202448 h 4980867"/>
              <a:gd name="connsiteX97-16313" fmla="*/ 1257099 w 2549843"/>
              <a:gd name="connsiteY97-16314" fmla="*/ 4050048 h 4980867"/>
              <a:gd name="connsiteX98-16315" fmla="*/ 1173972 w 2549843"/>
              <a:gd name="connsiteY98-16316" fmla="*/ 2816994 h 4980867"/>
              <a:gd name="connsiteX0-16317" fmla="*/ 2129937 w 2549843"/>
              <a:gd name="connsiteY0-16318" fmla="*/ 1653213 h 4980867"/>
              <a:gd name="connsiteX1-16319" fmla="*/ 1977537 w 2549843"/>
              <a:gd name="connsiteY1-16320" fmla="*/ 1694777 h 4980867"/>
              <a:gd name="connsiteX2-16321" fmla="*/ 1894409 w 2549843"/>
              <a:gd name="connsiteY2-16322" fmla="*/ 1722486 h 4980867"/>
              <a:gd name="connsiteX3-16323" fmla="*/ 1534191 w 2549843"/>
              <a:gd name="connsiteY3-16324" fmla="*/ 1708631 h 4980867"/>
              <a:gd name="connsiteX4-16325" fmla="*/ 1354082 w 2549843"/>
              <a:gd name="connsiteY4-16326" fmla="*/ 1680922 h 4980867"/>
              <a:gd name="connsiteX5-16327" fmla="*/ 1312518 w 2549843"/>
              <a:gd name="connsiteY5-16328" fmla="*/ 1653213 h 4980867"/>
              <a:gd name="connsiteX6-16329" fmla="*/ 966153 w 2549843"/>
              <a:gd name="connsiteY6-16330" fmla="*/ 1445394 h 4980867"/>
              <a:gd name="connsiteX7-16331" fmla="*/ 1035428 w 2549843"/>
              <a:gd name="connsiteY7-16332" fmla="*/ 1071321 h 4980867"/>
              <a:gd name="connsiteX8-16333" fmla="*/ 1146263 w 2549843"/>
              <a:gd name="connsiteY8-16334" fmla="*/ 974340 h 4980867"/>
              <a:gd name="connsiteX9-16335" fmla="*/ 1284809 w 2549843"/>
              <a:gd name="connsiteY9-16336" fmla="*/ 863504 h 4980867"/>
              <a:gd name="connsiteX10-16337" fmla="*/ 1132409 w 2549843"/>
              <a:gd name="connsiteY10-16338" fmla="*/ 794231 h 4980867"/>
              <a:gd name="connsiteX11-16339" fmla="*/ 1270955 w 2549843"/>
              <a:gd name="connsiteY11-16340" fmla="*/ 724959 h 4980867"/>
              <a:gd name="connsiteX12-16341" fmla="*/ 1312517 w 2549843"/>
              <a:gd name="connsiteY12-16342" fmla="*/ 572558 h 4980867"/>
              <a:gd name="connsiteX13-16343" fmla="*/ 1160118 w 2549843"/>
              <a:gd name="connsiteY13-16344" fmla="*/ 156922 h 4980867"/>
              <a:gd name="connsiteX14-16345" fmla="*/ 980008 w 2549843"/>
              <a:gd name="connsiteY14-16346" fmla="*/ 434012 h 4980867"/>
              <a:gd name="connsiteX15-16347" fmla="*/ 827609 w 2549843"/>
              <a:gd name="connsiteY15-16348" fmla="*/ 489431 h 4980867"/>
              <a:gd name="connsiteX16-16349" fmla="*/ 661355 w 2549843"/>
              <a:gd name="connsiteY16-16350" fmla="*/ 572558 h 4980867"/>
              <a:gd name="connsiteX17-16351" fmla="*/ 827609 w 2549843"/>
              <a:gd name="connsiteY17-16352" fmla="*/ 863503 h 4980867"/>
              <a:gd name="connsiteX18-16353" fmla="*/ 924591 w 2549843"/>
              <a:gd name="connsiteY18-16354" fmla="*/ 1209867 h 4980867"/>
              <a:gd name="connsiteX19-16355" fmla="*/ 1007718 w 2549843"/>
              <a:gd name="connsiteY19-16356" fmla="*/ 1528521 h 4980867"/>
              <a:gd name="connsiteX20-16357" fmla="*/ 1464917 w 2549843"/>
              <a:gd name="connsiteY20-16358" fmla="*/ 1833321 h 4980867"/>
              <a:gd name="connsiteX21-16359" fmla="*/ 1589608 w 2549843"/>
              <a:gd name="connsiteY21-16360" fmla="*/ 1791758 h 4980867"/>
              <a:gd name="connsiteX22-16361" fmla="*/ 2129936 w 2549843"/>
              <a:gd name="connsiteY22-16362" fmla="*/ 1764049 h 4980867"/>
              <a:gd name="connsiteX23-16363" fmla="*/ 2157645 w 2549843"/>
              <a:gd name="connsiteY23-16364" fmla="*/ 2027285 h 4980867"/>
              <a:gd name="connsiteX24-16365" fmla="*/ 1672734 w 2549843"/>
              <a:gd name="connsiteY24-16366" fmla="*/ 2165831 h 4980867"/>
              <a:gd name="connsiteX25-16367" fmla="*/ 1381788 w 2549843"/>
              <a:gd name="connsiteY25-16368" fmla="*/ 2124267 h 4980867"/>
              <a:gd name="connsiteX26-16369" fmla="*/ 1326370 w 2549843"/>
              <a:gd name="connsiteY26-16370" fmla="*/ 2151976 h 4980867"/>
              <a:gd name="connsiteX27-16371" fmla="*/ 1173970 w 2549843"/>
              <a:gd name="connsiteY27-16372" fmla="*/ 2359795 h 4980867"/>
              <a:gd name="connsiteX28-16373" fmla="*/ 1146261 w 2549843"/>
              <a:gd name="connsiteY28-16374" fmla="*/ 2650740 h 4980867"/>
              <a:gd name="connsiteX29-16375" fmla="*/ 1118552 w 2549843"/>
              <a:gd name="connsiteY29-16376" fmla="*/ 2761576 h 4980867"/>
              <a:gd name="connsiteX30-16377" fmla="*/ 508952 w 2549843"/>
              <a:gd name="connsiteY30-16378" fmla="*/ 2664595 h 4980867"/>
              <a:gd name="connsiteX31-16379" fmla="*/ 287279 w 2549843"/>
              <a:gd name="connsiteY31-16380" fmla="*/ 2539904 h 4980867"/>
              <a:gd name="connsiteX32-16381" fmla="*/ 398116 w 2549843"/>
              <a:gd name="connsiteY32-16382" fmla="*/ 2636886 h 4980867"/>
              <a:gd name="connsiteX33-16383" fmla="*/ 1132407 w 2549843"/>
              <a:gd name="connsiteY33-16384" fmla="*/ 2720013 h 4980867"/>
              <a:gd name="connsiteX34-16385" fmla="*/ 1173970 w 2549843"/>
              <a:gd name="connsiteY34-16386" fmla="*/ 2415213 h 4980867"/>
              <a:gd name="connsiteX35-16387" fmla="*/ 1243243 w 2549843"/>
              <a:gd name="connsiteY35-16388" fmla="*/ 2207395 h 4980867"/>
              <a:gd name="connsiteX36-16389" fmla="*/ 1243243 w 2549843"/>
              <a:gd name="connsiteY36-16390" fmla="*/ 2193540 h 4980867"/>
              <a:gd name="connsiteX37-16391" fmla="*/ 564372 w 2549843"/>
              <a:gd name="connsiteY37-16392" fmla="*/ 1819467 h 4980867"/>
              <a:gd name="connsiteX38-16393" fmla="*/ 841461 w 2549843"/>
              <a:gd name="connsiteY38-16394" fmla="*/ 1985722 h 4980867"/>
              <a:gd name="connsiteX39-16395" fmla="*/ 952298 w 2549843"/>
              <a:gd name="connsiteY39-16396" fmla="*/ 2054995 h 4980867"/>
              <a:gd name="connsiteX40-16397" fmla="*/ 1257098 w 2549843"/>
              <a:gd name="connsiteY40-16398" fmla="*/ 2151976 h 4980867"/>
              <a:gd name="connsiteX41-16399" fmla="*/ 1838988 w 2549843"/>
              <a:gd name="connsiteY41-16400" fmla="*/ 2124267 h 4980867"/>
              <a:gd name="connsiteX42-16401" fmla="*/ 2268481 w 2549843"/>
              <a:gd name="connsiteY42-16402" fmla="*/ 1971867 h 4980867"/>
              <a:gd name="connsiteX43-16403" fmla="*/ 2545574 w 2549843"/>
              <a:gd name="connsiteY43-16404" fmla="*/ 1736340 h 4980867"/>
              <a:gd name="connsiteX44-16405" fmla="*/ 2379317 w 2549843"/>
              <a:gd name="connsiteY44-16406" fmla="*/ 1542376 h 4980867"/>
              <a:gd name="connsiteX45-16407" fmla="*/ 2060663 w 2549843"/>
              <a:gd name="connsiteY45-16408" fmla="*/ 1764048 h 4980867"/>
              <a:gd name="connsiteX46-16409" fmla="*/ 1284809 w 2549843"/>
              <a:gd name="connsiteY46-16410" fmla="*/ 1764049 h 4980867"/>
              <a:gd name="connsiteX47-16411" fmla="*/ 966155 w 2549843"/>
              <a:gd name="connsiteY47-16412" fmla="*/ 1514667 h 4980867"/>
              <a:gd name="connsiteX48-16413" fmla="*/ 924591 w 2549843"/>
              <a:gd name="connsiteY48-16414" fmla="*/ 1112885 h 4980867"/>
              <a:gd name="connsiteX49-16415" fmla="*/ 841464 w 2549843"/>
              <a:gd name="connsiteY49-16416" fmla="*/ 932776 h 4980867"/>
              <a:gd name="connsiteX50-16417" fmla="*/ 661355 w 2549843"/>
              <a:gd name="connsiteY50-16418" fmla="*/ 600267 h 4980867"/>
              <a:gd name="connsiteX51-16419" fmla="*/ 716773 w 2549843"/>
              <a:gd name="connsiteY51-16420" fmla="*/ 544849 h 4980867"/>
              <a:gd name="connsiteX52-16421" fmla="*/ 910737 w 2549843"/>
              <a:gd name="connsiteY52-16422" fmla="*/ 489431 h 4980867"/>
              <a:gd name="connsiteX53-16423" fmla="*/ 1035426 w 2549843"/>
              <a:gd name="connsiteY53-16424" fmla="*/ 378594 h 4980867"/>
              <a:gd name="connsiteX54-16425" fmla="*/ 1160119 w 2549843"/>
              <a:gd name="connsiteY54-16426" fmla="*/ 115359 h 4980867"/>
              <a:gd name="connsiteX55-16427" fmla="*/ 827609 w 2549843"/>
              <a:gd name="connsiteY55-16428" fmla="*/ 4521 h 4980867"/>
              <a:gd name="connsiteX56-16429" fmla="*/ 398119 w 2549843"/>
              <a:gd name="connsiteY56-16430" fmla="*/ 267759 h 4980867"/>
              <a:gd name="connsiteX57-16431" fmla="*/ 287281 w 2549843"/>
              <a:gd name="connsiteY57-16432" fmla="*/ 766521 h 4980867"/>
              <a:gd name="connsiteX58-16433" fmla="*/ 259571 w 2549843"/>
              <a:gd name="connsiteY58-16434" fmla="*/ 530994 h 4980867"/>
              <a:gd name="connsiteX59-16435" fmla="*/ 204152 w 2549843"/>
              <a:gd name="connsiteY59-16436" fmla="*/ 946631 h 4980867"/>
              <a:gd name="connsiteX60-16437" fmla="*/ 93316 w 2549843"/>
              <a:gd name="connsiteY60-16438" fmla="*/ 1500813 h 4980867"/>
              <a:gd name="connsiteX61-16439" fmla="*/ 328843 w 2549843"/>
              <a:gd name="connsiteY61-16440" fmla="*/ 1750195 h 4980867"/>
              <a:gd name="connsiteX62-16441" fmla="*/ 384261 w 2549843"/>
              <a:gd name="connsiteY62-16442" fmla="*/ 1528522 h 4980867"/>
              <a:gd name="connsiteX63-16443" fmla="*/ 536661 w 2549843"/>
              <a:gd name="connsiteY63-16444" fmla="*/ 1209867 h 4980867"/>
              <a:gd name="connsiteX64-16445" fmla="*/ 592079 w 2549843"/>
              <a:gd name="connsiteY64-16446" fmla="*/ 849649 h 4980867"/>
              <a:gd name="connsiteX65-16447" fmla="*/ 578225 w 2549843"/>
              <a:gd name="connsiteY65-16448" fmla="*/ 1029758 h 4980867"/>
              <a:gd name="connsiteX66-16449" fmla="*/ 675207 w 2549843"/>
              <a:gd name="connsiteY66-16450" fmla="*/ 1251431 h 4980867"/>
              <a:gd name="connsiteX67-16451" fmla="*/ 716770 w 2549843"/>
              <a:gd name="connsiteY67-16452" fmla="*/ 1209867 h 4980867"/>
              <a:gd name="connsiteX68-16453" fmla="*/ 938443 w 2549843"/>
              <a:gd name="connsiteY68-16454" fmla="*/ 1389976 h 4980867"/>
              <a:gd name="connsiteX69-16455" fmla="*/ 564370 w 2549843"/>
              <a:gd name="connsiteY69-16456" fmla="*/ 1112885 h 4980867"/>
              <a:gd name="connsiteX70-16457" fmla="*/ 398116 w 2549843"/>
              <a:gd name="connsiteY70-16458" fmla="*/ 1570086 h 4980867"/>
              <a:gd name="connsiteX71-16459" fmla="*/ 314988 w 2549843"/>
              <a:gd name="connsiteY71-16460" fmla="*/ 2082704 h 4980867"/>
              <a:gd name="connsiteX72-16461" fmla="*/ 259570 w 2549843"/>
              <a:gd name="connsiteY72-16462" fmla="*/ 2442922 h 4980867"/>
              <a:gd name="connsiteX73-16463" fmla="*/ 273427 w 2549843"/>
              <a:gd name="connsiteY73-16464" fmla="*/ 2526050 h 4980867"/>
              <a:gd name="connsiteX74-16465" fmla="*/ 121025 w 2549843"/>
              <a:gd name="connsiteY74-16466" fmla="*/ 2997104 h 4980867"/>
              <a:gd name="connsiteX75-16467" fmla="*/ 107170 w 2549843"/>
              <a:gd name="connsiteY75-16468" fmla="*/ 3759103 h 4980867"/>
              <a:gd name="connsiteX76-16469" fmla="*/ 65607 w 2549843"/>
              <a:gd name="connsiteY76-16470" fmla="*/ 3939213 h 4980867"/>
              <a:gd name="connsiteX77-16471" fmla="*/ 24043 w 2549843"/>
              <a:gd name="connsiteY77-16472" fmla="*/ 4105466 h 4980867"/>
              <a:gd name="connsiteX78-16473" fmla="*/ 495098 w 2549843"/>
              <a:gd name="connsiteY78-16474" fmla="*/ 4244012 h 4980867"/>
              <a:gd name="connsiteX79-16475" fmla="*/ 966153 w 2549843"/>
              <a:gd name="connsiteY79-16476" fmla="*/ 4257866 h 4980867"/>
              <a:gd name="connsiteX80-16477" fmla="*/ 1229387 w 2549843"/>
              <a:gd name="connsiteY80-16478" fmla="*/ 4230159 h 4980867"/>
              <a:gd name="connsiteX81-16479" fmla="*/ 550517 w 2549843"/>
              <a:gd name="connsiteY81-16480" fmla="*/ 4271721 h 4980867"/>
              <a:gd name="connsiteX82-16481" fmla="*/ 481243 w 2549843"/>
              <a:gd name="connsiteY82-16482" fmla="*/ 4451831 h 4980867"/>
              <a:gd name="connsiteX83-16483" fmla="*/ 467388 w 2549843"/>
              <a:gd name="connsiteY83-16484" fmla="*/ 4756631 h 4980867"/>
              <a:gd name="connsiteX84-16485" fmla="*/ 481243 w 2549843"/>
              <a:gd name="connsiteY84-16486" fmla="*/ 4895175 h 4980867"/>
              <a:gd name="connsiteX85-16487" fmla="*/ 592079 w 2549843"/>
              <a:gd name="connsiteY85-16488" fmla="*/ 4950595 h 4980867"/>
              <a:gd name="connsiteX86-16489" fmla="*/ 522806 w 2549843"/>
              <a:gd name="connsiteY86-16490" fmla="*/ 4950595 h 4980867"/>
              <a:gd name="connsiteX87-16491" fmla="*/ 786043 w 2549843"/>
              <a:gd name="connsiteY87-16492" fmla="*/ 4950594 h 4980867"/>
              <a:gd name="connsiteX88-16493" fmla="*/ 841461 w 2549843"/>
              <a:gd name="connsiteY88-16494" fmla="*/ 4853613 h 4980867"/>
              <a:gd name="connsiteX89-16495" fmla="*/ 924588 w 2549843"/>
              <a:gd name="connsiteY89-16496" fmla="*/ 4340995 h 4980867"/>
              <a:gd name="connsiteX90-16497" fmla="*/ 993861 w 2549843"/>
              <a:gd name="connsiteY90-16498" fmla="*/ 4340995 h 4980867"/>
              <a:gd name="connsiteX91-16499" fmla="*/ 952299 w 2549843"/>
              <a:gd name="connsiteY91-16500" fmla="*/ 4382557 h 4980867"/>
              <a:gd name="connsiteX92-16501" fmla="*/ 813753 w 2549843"/>
              <a:gd name="connsiteY92-16502" fmla="*/ 4867466 h 4980867"/>
              <a:gd name="connsiteX93-16503" fmla="*/ 910735 w 2549843"/>
              <a:gd name="connsiteY93-16504" fmla="*/ 4936739 h 4980867"/>
              <a:gd name="connsiteX94-16505" fmla="*/ 1090844 w 2549843"/>
              <a:gd name="connsiteY94-16506" fmla="*/ 4936738 h 4980867"/>
              <a:gd name="connsiteX95-16507" fmla="*/ 1201680 w 2549843"/>
              <a:gd name="connsiteY95-16508" fmla="*/ 4257866 h 4980867"/>
              <a:gd name="connsiteX96-16509" fmla="*/ 1243243 w 2549843"/>
              <a:gd name="connsiteY96-16510" fmla="*/ 4202448 h 4980867"/>
              <a:gd name="connsiteX97-16511" fmla="*/ 1257099 w 2549843"/>
              <a:gd name="connsiteY97-16512" fmla="*/ 4050048 h 4980867"/>
              <a:gd name="connsiteX98-16513" fmla="*/ 1173972 w 2549843"/>
              <a:gd name="connsiteY98-16514" fmla="*/ 2816994 h 4980867"/>
              <a:gd name="connsiteX0-16515" fmla="*/ 2129937 w 2549843"/>
              <a:gd name="connsiteY0-16516" fmla="*/ 1653213 h 4980867"/>
              <a:gd name="connsiteX1-16517" fmla="*/ 1977537 w 2549843"/>
              <a:gd name="connsiteY1-16518" fmla="*/ 1694777 h 4980867"/>
              <a:gd name="connsiteX2-16519" fmla="*/ 1894409 w 2549843"/>
              <a:gd name="connsiteY2-16520" fmla="*/ 1722486 h 4980867"/>
              <a:gd name="connsiteX3-16521" fmla="*/ 1534191 w 2549843"/>
              <a:gd name="connsiteY3-16522" fmla="*/ 1708631 h 4980867"/>
              <a:gd name="connsiteX4-16523" fmla="*/ 1354082 w 2549843"/>
              <a:gd name="connsiteY4-16524" fmla="*/ 1680922 h 4980867"/>
              <a:gd name="connsiteX5-16525" fmla="*/ 1312518 w 2549843"/>
              <a:gd name="connsiteY5-16526" fmla="*/ 1653213 h 4980867"/>
              <a:gd name="connsiteX6-16527" fmla="*/ 966153 w 2549843"/>
              <a:gd name="connsiteY6-16528" fmla="*/ 1445394 h 4980867"/>
              <a:gd name="connsiteX7-16529" fmla="*/ 1035428 w 2549843"/>
              <a:gd name="connsiteY7-16530" fmla="*/ 1071321 h 4980867"/>
              <a:gd name="connsiteX8-16531" fmla="*/ 1146263 w 2549843"/>
              <a:gd name="connsiteY8-16532" fmla="*/ 974340 h 4980867"/>
              <a:gd name="connsiteX9-16533" fmla="*/ 1284809 w 2549843"/>
              <a:gd name="connsiteY9-16534" fmla="*/ 863504 h 4980867"/>
              <a:gd name="connsiteX10-16535" fmla="*/ 1132409 w 2549843"/>
              <a:gd name="connsiteY10-16536" fmla="*/ 794231 h 4980867"/>
              <a:gd name="connsiteX11-16537" fmla="*/ 1270955 w 2549843"/>
              <a:gd name="connsiteY11-16538" fmla="*/ 724959 h 4980867"/>
              <a:gd name="connsiteX12-16539" fmla="*/ 1312517 w 2549843"/>
              <a:gd name="connsiteY12-16540" fmla="*/ 572558 h 4980867"/>
              <a:gd name="connsiteX13-16541" fmla="*/ 1160118 w 2549843"/>
              <a:gd name="connsiteY13-16542" fmla="*/ 156922 h 4980867"/>
              <a:gd name="connsiteX14-16543" fmla="*/ 980008 w 2549843"/>
              <a:gd name="connsiteY14-16544" fmla="*/ 434012 h 4980867"/>
              <a:gd name="connsiteX15-16545" fmla="*/ 827609 w 2549843"/>
              <a:gd name="connsiteY15-16546" fmla="*/ 489431 h 4980867"/>
              <a:gd name="connsiteX16-16547" fmla="*/ 661355 w 2549843"/>
              <a:gd name="connsiteY16-16548" fmla="*/ 572558 h 4980867"/>
              <a:gd name="connsiteX17-16549" fmla="*/ 827609 w 2549843"/>
              <a:gd name="connsiteY17-16550" fmla="*/ 863503 h 4980867"/>
              <a:gd name="connsiteX18-16551" fmla="*/ 924591 w 2549843"/>
              <a:gd name="connsiteY18-16552" fmla="*/ 1209867 h 4980867"/>
              <a:gd name="connsiteX19-16553" fmla="*/ 1007718 w 2549843"/>
              <a:gd name="connsiteY19-16554" fmla="*/ 1528521 h 4980867"/>
              <a:gd name="connsiteX20-16555" fmla="*/ 1464917 w 2549843"/>
              <a:gd name="connsiteY20-16556" fmla="*/ 1833321 h 4980867"/>
              <a:gd name="connsiteX21-16557" fmla="*/ 1589608 w 2549843"/>
              <a:gd name="connsiteY21-16558" fmla="*/ 1791758 h 4980867"/>
              <a:gd name="connsiteX22-16559" fmla="*/ 2129936 w 2549843"/>
              <a:gd name="connsiteY22-16560" fmla="*/ 1764049 h 4980867"/>
              <a:gd name="connsiteX23-16561" fmla="*/ 2157645 w 2549843"/>
              <a:gd name="connsiteY23-16562" fmla="*/ 2027285 h 4980867"/>
              <a:gd name="connsiteX24-16563" fmla="*/ 1672734 w 2549843"/>
              <a:gd name="connsiteY24-16564" fmla="*/ 2165831 h 4980867"/>
              <a:gd name="connsiteX25-16565" fmla="*/ 1381788 w 2549843"/>
              <a:gd name="connsiteY25-16566" fmla="*/ 2124267 h 4980867"/>
              <a:gd name="connsiteX26-16567" fmla="*/ 1326370 w 2549843"/>
              <a:gd name="connsiteY26-16568" fmla="*/ 2151976 h 4980867"/>
              <a:gd name="connsiteX27-16569" fmla="*/ 1173970 w 2549843"/>
              <a:gd name="connsiteY27-16570" fmla="*/ 2359795 h 4980867"/>
              <a:gd name="connsiteX28-16571" fmla="*/ 1146261 w 2549843"/>
              <a:gd name="connsiteY28-16572" fmla="*/ 2650740 h 4980867"/>
              <a:gd name="connsiteX29-16573" fmla="*/ 1118552 w 2549843"/>
              <a:gd name="connsiteY29-16574" fmla="*/ 2761576 h 4980867"/>
              <a:gd name="connsiteX30-16575" fmla="*/ 508952 w 2549843"/>
              <a:gd name="connsiteY30-16576" fmla="*/ 2664595 h 4980867"/>
              <a:gd name="connsiteX31-16577" fmla="*/ 287279 w 2549843"/>
              <a:gd name="connsiteY31-16578" fmla="*/ 2539904 h 4980867"/>
              <a:gd name="connsiteX32-16579" fmla="*/ 398116 w 2549843"/>
              <a:gd name="connsiteY32-16580" fmla="*/ 2636886 h 4980867"/>
              <a:gd name="connsiteX33-16581" fmla="*/ 1132407 w 2549843"/>
              <a:gd name="connsiteY33-16582" fmla="*/ 2720013 h 4980867"/>
              <a:gd name="connsiteX34-16583" fmla="*/ 1173970 w 2549843"/>
              <a:gd name="connsiteY34-16584" fmla="*/ 2415213 h 4980867"/>
              <a:gd name="connsiteX35-16585" fmla="*/ 1243243 w 2549843"/>
              <a:gd name="connsiteY35-16586" fmla="*/ 2207395 h 4980867"/>
              <a:gd name="connsiteX36-16587" fmla="*/ 1243243 w 2549843"/>
              <a:gd name="connsiteY36-16588" fmla="*/ 2193540 h 4980867"/>
              <a:gd name="connsiteX37-16589" fmla="*/ 564372 w 2549843"/>
              <a:gd name="connsiteY37-16590" fmla="*/ 1819467 h 4980867"/>
              <a:gd name="connsiteX38-16591" fmla="*/ 841461 w 2549843"/>
              <a:gd name="connsiteY38-16592" fmla="*/ 1985722 h 4980867"/>
              <a:gd name="connsiteX39-16593" fmla="*/ 952298 w 2549843"/>
              <a:gd name="connsiteY39-16594" fmla="*/ 2054995 h 4980867"/>
              <a:gd name="connsiteX40-16595" fmla="*/ 1257098 w 2549843"/>
              <a:gd name="connsiteY40-16596" fmla="*/ 2151976 h 4980867"/>
              <a:gd name="connsiteX41-16597" fmla="*/ 1838988 w 2549843"/>
              <a:gd name="connsiteY41-16598" fmla="*/ 2124267 h 4980867"/>
              <a:gd name="connsiteX42-16599" fmla="*/ 2268481 w 2549843"/>
              <a:gd name="connsiteY42-16600" fmla="*/ 1971867 h 4980867"/>
              <a:gd name="connsiteX43-16601" fmla="*/ 2545574 w 2549843"/>
              <a:gd name="connsiteY43-16602" fmla="*/ 1736340 h 4980867"/>
              <a:gd name="connsiteX44-16603" fmla="*/ 2379317 w 2549843"/>
              <a:gd name="connsiteY44-16604" fmla="*/ 1542376 h 4980867"/>
              <a:gd name="connsiteX45-16605" fmla="*/ 2060663 w 2549843"/>
              <a:gd name="connsiteY45-16606" fmla="*/ 1764048 h 4980867"/>
              <a:gd name="connsiteX46-16607" fmla="*/ 1284809 w 2549843"/>
              <a:gd name="connsiteY46-16608" fmla="*/ 1764049 h 4980867"/>
              <a:gd name="connsiteX47-16609" fmla="*/ 966155 w 2549843"/>
              <a:gd name="connsiteY47-16610" fmla="*/ 1514667 h 4980867"/>
              <a:gd name="connsiteX48-16611" fmla="*/ 924591 w 2549843"/>
              <a:gd name="connsiteY48-16612" fmla="*/ 1112885 h 4980867"/>
              <a:gd name="connsiteX49-16613" fmla="*/ 841464 w 2549843"/>
              <a:gd name="connsiteY49-16614" fmla="*/ 932776 h 4980867"/>
              <a:gd name="connsiteX50-16615" fmla="*/ 661355 w 2549843"/>
              <a:gd name="connsiteY50-16616" fmla="*/ 600267 h 4980867"/>
              <a:gd name="connsiteX51-16617" fmla="*/ 716773 w 2549843"/>
              <a:gd name="connsiteY51-16618" fmla="*/ 544849 h 4980867"/>
              <a:gd name="connsiteX52-16619" fmla="*/ 910737 w 2549843"/>
              <a:gd name="connsiteY52-16620" fmla="*/ 489431 h 4980867"/>
              <a:gd name="connsiteX53-16621" fmla="*/ 1035426 w 2549843"/>
              <a:gd name="connsiteY53-16622" fmla="*/ 378594 h 4980867"/>
              <a:gd name="connsiteX54-16623" fmla="*/ 1160119 w 2549843"/>
              <a:gd name="connsiteY54-16624" fmla="*/ 115359 h 4980867"/>
              <a:gd name="connsiteX55-16625" fmla="*/ 827609 w 2549843"/>
              <a:gd name="connsiteY55-16626" fmla="*/ 4521 h 4980867"/>
              <a:gd name="connsiteX56-16627" fmla="*/ 398119 w 2549843"/>
              <a:gd name="connsiteY56-16628" fmla="*/ 267759 h 4980867"/>
              <a:gd name="connsiteX57-16629" fmla="*/ 287281 w 2549843"/>
              <a:gd name="connsiteY57-16630" fmla="*/ 766521 h 4980867"/>
              <a:gd name="connsiteX58-16631" fmla="*/ 231862 w 2549843"/>
              <a:gd name="connsiteY58-16632" fmla="*/ 780375 h 4980867"/>
              <a:gd name="connsiteX59-16633" fmla="*/ 204152 w 2549843"/>
              <a:gd name="connsiteY59-16634" fmla="*/ 946631 h 4980867"/>
              <a:gd name="connsiteX60-16635" fmla="*/ 93316 w 2549843"/>
              <a:gd name="connsiteY60-16636" fmla="*/ 1500813 h 4980867"/>
              <a:gd name="connsiteX61-16637" fmla="*/ 328843 w 2549843"/>
              <a:gd name="connsiteY61-16638" fmla="*/ 1750195 h 4980867"/>
              <a:gd name="connsiteX62-16639" fmla="*/ 384261 w 2549843"/>
              <a:gd name="connsiteY62-16640" fmla="*/ 1528522 h 4980867"/>
              <a:gd name="connsiteX63-16641" fmla="*/ 536661 w 2549843"/>
              <a:gd name="connsiteY63-16642" fmla="*/ 1209867 h 4980867"/>
              <a:gd name="connsiteX64-16643" fmla="*/ 592079 w 2549843"/>
              <a:gd name="connsiteY64-16644" fmla="*/ 849649 h 4980867"/>
              <a:gd name="connsiteX65-16645" fmla="*/ 578225 w 2549843"/>
              <a:gd name="connsiteY65-16646" fmla="*/ 1029758 h 4980867"/>
              <a:gd name="connsiteX66-16647" fmla="*/ 675207 w 2549843"/>
              <a:gd name="connsiteY66-16648" fmla="*/ 1251431 h 4980867"/>
              <a:gd name="connsiteX67-16649" fmla="*/ 716770 w 2549843"/>
              <a:gd name="connsiteY67-16650" fmla="*/ 1209867 h 4980867"/>
              <a:gd name="connsiteX68-16651" fmla="*/ 938443 w 2549843"/>
              <a:gd name="connsiteY68-16652" fmla="*/ 1389976 h 4980867"/>
              <a:gd name="connsiteX69-16653" fmla="*/ 564370 w 2549843"/>
              <a:gd name="connsiteY69-16654" fmla="*/ 1112885 h 4980867"/>
              <a:gd name="connsiteX70-16655" fmla="*/ 398116 w 2549843"/>
              <a:gd name="connsiteY70-16656" fmla="*/ 1570086 h 4980867"/>
              <a:gd name="connsiteX71-16657" fmla="*/ 314988 w 2549843"/>
              <a:gd name="connsiteY71-16658" fmla="*/ 2082704 h 4980867"/>
              <a:gd name="connsiteX72-16659" fmla="*/ 259570 w 2549843"/>
              <a:gd name="connsiteY72-16660" fmla="*/ 2442922 h 4980867"/>
              <a:gd name="connsiteX73-16661" fmla="*/ 273427 w 2549843"/>
              <a:gd name="connsiteY73-16662" fmla="*/ 2526050 h 4980867"/>
              <a:gd name="connsiteX74-16663" fmla="*/ 121025 w 2549843"/>
              <a:gd name="connsiteY74-16664" fmla="*/ 2997104 h 4980867"/>
              <a:gd name="connsiteX75-16665" fmla="*/ 107170 w 2549843"/>
              <a:gd name="connsiteY75-16666" fmla="*/ 3759103 h 4980867"/>
              <a:gd name="connsiteX76-16667" fmla="*/ 65607 w 2549843"/>
              <a:gd name="connsiteY76-16668" fmla="*/ 3939213 h 4980867"/>
              <a:gd name="connsiteX77-16669" fmla="*/ 24043 w 2549843"/>
              <a:gd name="connsiteY77-16670" fmla="*/ 4105466 h 4980867"/>
              <a:gd name="connsiteX78-16671" fmla="*/ 495098 w 2549843"/>
              <a:gd name="connsiteY78-16672" fmla="*/ 4244012 h 4980867"/>
              <a:gd name="connsiteX79-16673" fmla="*/ 966153 w 2549843"/>
              <a:gd name="connsiteY79-16674" fmla="*/ 4257866 h 4980867"/>
              <a:gd name="connsiteX80-16675" fmla="*/ 1229387 w 2549843"/>
              <a:gd name="connsiteY80-16676" fmla="*/ 4230159 h 4980867"/>
              <a:gd name="connsiteX81-16677" fmla="*/ 550517 w 2549843"/>
              <a:gd name="connsiteY81-16678" fmla="*/ 4271721 h 4980867"/>
              <a:gd name="connsiteX82-16679" fmla="*/ 481243 w 2549843"/>
              <a:gd name="connsiteY82-16680" fmla="*/ 4451831 h 4980867"/>
              <a:gd name="connsiteX83-16681" fmla="*/ 467388 w 2549843"/>
              <a:gd name="connsiteY83-16682" fmla="*/ 4756631 h 4980867"/>
              <a:gd name="connsiteX84-16683" fmla="*/ 481243 w 2549843"/>
              <a:gd name="connsiteY84-16684" fmla="*/ 4895175 h 4980867"/>
              <a:gd name="connsiteX85-16685" fmla="*/ 592079 w 2549843"/>
              <a:gd name="connsiteY85-16686" fmla="*/ 4950595 h 4980867"/>
              <a:gd name="connsiteX86-16687" fmla="*/ 522806 w 2549843"/>
              <a:gd name="connsiteY86-16688" fmla="*/ 4950595 h 4980867"/>
              <a:gd name="connsiteX87-16689" fmla="*/ 786043 w 2549843"/>
              <a:gd name="connsiteY87-16690" fmla="*/ 4950594 h 4980867"/>
              <a:gd name="connsiteX88-16691" fmla="*/ 841461 w 2549843"/>
              <a:gd name="connsiteY88-16692" fmla="*/ 4853613 h 4980867"/>
              <a:gd name="connsiteX89-16693" fmla="*/ 924588 w 2549843"/>
              <a:gd name="connsiteY89-16694" fmla="*/ 4340995 h 4980867"/>
              <a:gd name="connsiteX90-16695" fmla="*/ 993861 w 2549843"/>
              <a:gd name="connsiteY90-16696" fmla="*/ 4340995 h 4980867"/>
              <a:gd name="connsiteX91-16697" fmla="*/ 952299 w 2549843"/>
              <a:gd name="connsiteY91-16698" fmla="*/ 4382557 h 4980867"/>
              <a:gd name="connsiteX92-16699" fmla="*/ 813753 w 2549843"/>
              <a:gd name="connsiteY92-16700" fmla="*/ 4867466 h 4980867"/>
              <a:gd name="connsiteX93-16701" fmla="*/ 910735 w 2549843"/>
              <a:gd name="connsiteY93-16702" fmla="*/ 4936739 h 4980867"/>
              <a:gd name="connsiteX94-16703" fmla="*/ 1090844 w 2549843"/>
              <a:gd name="connsiteY94-16704" fmla="*/ 4936738 h 4980867"/>
              <a:gd name="connsiteX95-16705" fmla="*/ 1201680 w 2549843"/>
              <a:gd name="connsiteY95-16706" fmla="*/ 4257866 h 4980867"/>
              <a:gd name="connsiteX96-16707" fmla="*/ 1243243 w 2549843"/>
              <a:gd name="connsiteY96-16708" fmla="*/ 4202448 h 4980867"/>
              <a:gd name="connsiteX97-16709" fmla="*/ 1257099 w 2549843"/>
              <a:gd name="connsiteY97-16710" fmla="*/ 4050048 h 4980867"/>
              <a:gd name="connsiteX98-16711" fmla="*/ 1173972 w 2549843"/>
              <a:gd name="connsiteY98-16712" fmla="*/ 2816994 h 4980867"/>
              <a:gd name="connsiteX0-16713" fmla="*/ 2129937 w 2549843"/>
              <a:gd name="connsiteY0-16714" fmla="*/ 1653213 h 4980867"/>
              <a:gd name="connsiteX1-16715" fmla="*/ 1977537 w 2549843"/>
              <a:gd name="connsiteY1-16716" fmla="*/ 1694777 h 4980867"/>
              <a:gd name="connsiteX2-16717" fmla="*/ 1894409 w 2549843"/>
              <a:gd name="connsiteY2-16718" fmla="*/ 1722486 h 4980867"/>
              <a:gd name="connsiteX3-16719" fmla="*/ 1534191 w 2549843"/>
              <a:gd name="connsiteY3-16720" fmla="*/ 1708631 h 4980867"/>
              <a:gd name="connsiteX4-16721" fmla="*/ 1354082 w 2549843"/>
              <a:gd name="connsiteY4-16722" fmla="*/ 1680922 h 4980867"/>
              <a:gd name="connsiteX5-16723" fmla="*/ 1312518 w 2549843"/>
              <a:gd name="connsiteY5-16724" fmla="*/ 1653213 h 4980867"/>
              <a:gd name="connsiteX6-16725" fmla="*/ 966153 w 2549843"/>
              <a:gd name="connsiteY6-16726" fmla="*/ 1445394 h 4980867"/>
              <a:gd name="connsiteX7-16727" fmla="*/ 1035428 w 2549843"/>
              <a:gd name="connsiteY7-16728" fmla="*/ 1071321 h 4980867"/>
              <a:gd name="connsiteX8-16729" fmla="*/ 1146263 w 2549843"/>
              <a:gd name="connsiteY8-16730" fmla="*/ 974340 h 4980867"/>
              <a:gd name="connsiteX9-16731" fmla="*/ 1284809 w 2549843"/>
              <a:gd name="connsiteY9-16732" fmla="*/ 863504 h 4980867"/>
              <a:gd name="connsiteX10-16733" fmla="*/ 1132409 w 2549843"/>
              <a:gd name="connsiteY10-16734" fmla="*/ 794231 h 4980867"/>
              <a:gd name="connsiteX11-16735" fmla="*/ 1270955 w 2549843"/>
              <a:gd name="connsiteY11-16736" fmla="*/ 724959 h 4980867"/>
              <a:gd name="connsiteX12-16737" fmla="*/ 1312517 w 2549843"/>
              <a:gd name="connsiteY12-16738" fmla="*/ 572558 h 4980867"/>
              <a:gd name="connsiteX13-16739" fmla="*/ 1160118 w 2549843"/>
              <a:gd name="connsiteY13-16740" fmla="*/ 156922 h 4980867"/>
              <a:gd name="connsiteX14-16741" fmla="*/ 980008 w 2549843"/>
              <a:gd name="connsiteY14-16742" fmla="*/ 434012 h 4980867"/>
              <a:gd name="connsiteX15-16743" fmla="*/ 827609 w 2549843"/>
              <a:gd name="connsiteY15-16744" fmla="*/ 489431 h 4980867"/>
              <a:gd name="connsiteX16-16745" fmla="*/ 661355 w 2549843"/>
              <a:gd name="connsiteY16-16746" fmla="*/ 572558 h 4980867"/>
              <a:gd name="connsiteX17-16747" fmla="*/ 827609 w 2549843"/>
              <a:gd name="connsiteY17-16748" fmla="*/ 863503 h 4980867"/>
              <a:gd name="connsiteX18-16749" fmla="*/ 924591 w 2549843"/>
              <a:gd name="connsiteY18-16750" fmla="*/ 1209867 h 4980867"/>
              <a:gd name="connsiteX19-16751" fmla="*/ 1007718 w 2549843"/>
              <a:gd name="connsiteY19-16752" fmla="*/ 1528521 h 4980867"/>
              <a:gd name="connsiteX20-16753" fmla="*/ 1464917 w 2549843"/>
              <a:gd name="connsiteY20-16754" fmla="*/ 1833321 h 4980867"/>
              <a:gd name="connsiteX21-16755" fmla="*/ 1589608 w 2549843"/>
              <a:gd name="connsiteY21-16756" fmla="*/ 1791758 h 4980867"/>
              <a:gd name="connsiteX22-16757" fmla="*/ 2129936 w 2549843"/>
              <a:gd name="connsiteY22-16758" fmla="*/ 1764049 h 4980867"/>
              <a:gd name="connsiteX23-16759" fmla="*/ 2157645 w 2549843"/>
              <a:gd name="connsiteY23-16760" fmla="*/ 2027285 h 4980867"/>
              <a:gd name="connsiteX24-16761" fmla="*/ 1672734 w 2549843"/>
              <a:gd name="connsiteY24-16762" fmla="*/ 2165831 h 4980867"/>
              <a:gd name="connsiteX25-16763" fmla="*/ 1381788 w 2549843"/>
              <a:gd name="connsiteY25-16764" fmla="*/ 2124267 h 4980867"/>
              <a:gd name="connsiteX26-16765" fmla="*/ 1326370 w 2549843"/>
              <a:gd name="connsiteY26-16766" fmla="*/ 2151976 h 4980867"/>
              <a:gd name="connsiteX27-16767" fmla="*/ 1173970 w 2549843"/>
              <a:gd name="connsiteY27-16768" fmla="*/ 2359795 h 4980867"/>
              <a:gd name="connsiteX28-16769" fmla="*/ 1146261 w 2549843"/>
              <a:gd name="connsiteY28-16770" fmla="*/ 2650740 h 4980867"/>
              <a:gd name="connsiteX29-16771" fmla="*/ 1118552 w 2549843"/>
              <a:gd name="connsiteY29-16772" fmla="*/ 2761576 h 4980867"/>
              <a:gd name="connsiteX30-16773" fmla="*/ 508952 w 2549843"/>
              <a:gd name="connsiteY30-16774" fmla="*/ 2664595 h 4980867"/>
              <a:gd name="connsiteX31-16775" fmla="*/ 287279 w 2549843"/>
              <a:gd name="connsiteY31-16776" fmla="*/ 2539904 h 4980867"/>
              <a:gd name="connsiteX32-16777" fmla="*/ 398116 w 2549843"/>
              <a:gd name="connsiteY32-16778" fmla="*/ 2636886 h 4980867"/>
              <a:gd name="connsiteX33-16779" fmla="*/ 1132407 w 2549843"/>
              <a:gd name="connsiteY33-16780" fmla="*/ 2720013 h 4980867"/>
              <a:gd name="connsiteX34-16781" fmla="*/ 1173970 w 2549843"/>
              <a:gd name="connsiteY34-16782" fmla="*/ 2415213 h 4980867"/>
              <a:gd name="connsiteX35-16783" fmla="*/ 1243243 w 2549843"/>
              <a:gd name="connsiteY35-16784" fmla="*/ 2207395 h 4980867"/>
              <a:gd name="connsiteX36-16785" fmla="*/ 1243243 w 2549843"/>
              <a:gd name="connsiteY36-16786" fmla="*/ 2193540 h 4980867"/>
              <a:gd name="connsiteX37-16787" fmla="*/ 564372 w 2549843"/>
              <a:gd name="connsiteY37-16788" fmla="*/ 1819467 h 4980867"/>
              <a:gd name="connsiteX38-16789" fmla="*/ 841461 w 2549843"/>
              <a:gd name="connsiteY38-16790" fmla="*/ 1985722 h 4980867"/>
              <a:gd name="connsiteX39-16791" fmla="*/ 952298 w 2549843"/>
              <a:gd name="connsiteY39-16792" fmla="*/ 2054995 h 4980867"/>
              <a:gd name="connsiteX40-16793" fmla="*/ 1257098 w 2549843"/>
              <a:gd name="connsiteY40-16794" fmla="*/ 2151976 h 4980867"/>
              <a:gd name="connsiteX41-16795" fmla="*/ 1838988 w 2549843"/>
              <a:gd name="connsiteY41-16796" fmla="*/ 2124267 h 4980867"/>
              <a:gd name="connsiteX42-16797" fmla="*/ 2268481 w 2549843"/>
              <a:gd name="connsiteY42-16798" fmla="*/ 1971867 h 4980867"/>
              <a:gd name="connsiteX43-16799" fmla="*/ 2545574 w 2549843"/>
              <a:gd name="connsiteY43-16800" fmla="*/ 1736340 h 4980867"/>
              <a:gd name="connsiteX44-16801" fmla="*/ 2379317 w 2549843"/>
              <a:gd name="connsiteY44-16802" fmla="*/ 1542376 h 4980867"/>
              <a:gd name="connsiteX45-16803" fmla="*/ 2060663 w 2549843"/>
              <a:gd name="connsiteY45-16804" fmla="*/ 1764048 h 4980867"/>
              <a:gd name="connsiteX46-16805" fmla="*/ 1284809 w 2549843"/>
              <a:gd name="connsiteY46-16806" fmla="*/ 1764049 h 4980867"/>
              <a:gd name="connsiteX47-16807" fmla="*/ 966155 w 2549843"/>
              <a:gd name="connsiteY47-16808" fmla="*/ 1514667 h 4980867"/>
              <a:gd name="connsiteX48-16809" fmla="*/ 924591 w 2549843"/>
              <a:gd name="connsiteY48-16810" fmla="*/ 1112885 h 4980867"/>
              <a:gd name="connsiteX49-16811" fmla="*/ 841464 w 2549843"/>
              <a:gd name="connsiteY49-16812" fmla="*/ 932776 h 4980867"/>
              <a:gd name="connsiteX50-16813" fmla="*/ 661355 w 2549843"/>
              <a:gd name="connsiteY50-16814" fmla="*/ 600267 h 4980867"/>
              <a:gd name="connsiteX51-16815" fmla="*/ 716773 w 2549843"/>
              <a:gd name="connsiteY51-16816" fmla="*/ 544849 h 4980867"/>
              <a:gd name="connsiteX52-16817" fmla="*/ 910737 w 2549843"/>
              <a:gd name="connsiteY52-16818" fmla="*/ 489431 h 4980867"/>
              <a:gd name="connsiteX53-16819" fmla="*/ 1035426 w 2549843"/>
              <a:gd name="connsiteY53-16820" fmla="*/ 378594 h 4980867"/>
              <a:gd name="connsiteX54-16821" fmla="*/ 1160119 w 2549843"/>
              <a:gd name="connsiteY54-16822" fmla="*/ 115359 h 4980867"/>
              <a:gd name="connsiteX55-16823" fmla="*/ 827609 w 2549843"/>
              <a:gd name="connsiteY55-16824" fmla="*/ 4521 h 4980867"/>
              <a:gd name="connsiteX56-16825" fmla="*/ 398119 w 2549843"/>
              <a:gd name="connsiteY56-16826" fmla="*/ 267759 h 4980867"/>
              <a:gd name="connsiteX57-16827" fmla="*/ 287281 w 2549843"/>
              <a:gd name="connsiteY57-16828" fmla="*/ 766521 h 4980867"/>
              <a:gd name="connsiteX58-16829" fmla="*/ 245716 w 2549843"/>
              <a:gd name="connsiteY58-16830" fmla="*/ 974339 h 4980867"/>
              <a:gd name="connsiteX59-16831" fmla="*/ 204152 w 2549843"/>
              <a:gd name="connsiteY59-16832" fmla="*/ 946631 h 4980867"/>
              <a:gd name="connsiteX60-16833" fmla="*/ 93316 w 2549843"/>
              <a:gd name="connsiteY60-16834" fmla="*/ 1500813 h 4980867"/>
              <a:gd name="connsiteX61-16835" fmla="*/ 328843 w 2549843"/>
              <a:gd name="connsiteY61-16836" fmla="*/ 1750195 h 4980867"/>
              <a:gd name="connsiteX62-16837" fmla="*/ 384261 w 2549843"/>
              <a:gd name="connsiteY62-16838" fmla="*/ 1528522 h 4980867"/>
              <a:gd name="connsiteX63-16839" fmla="*/ 536661 w 2549843"/>
              <a:gd name="connsiteY63-16840" fmla="*/ 1209867 h 4980867"/>
              <a:gd name="connsiteX64-16841" fmla="*/ 592079 w 2549843"/>
              <a:gd name="connsiteY64-16842" fmla="*/ 849649 h 4980867"/>
              <a:gd name="connsiteX65-16843" fmla="*/ 578225 w 2549843"/>
              <a:gd name="connsiteY65-16844" fmla="*/ 1029758 h 4980867"/>
              <a:gd name="connsiteX66-16845" fmla="*/ 675207 w 2549843"/>
              <a:gd name="connsiteY66-16846" fmla="*/ 1251431 h 4980867"/>
              <a:gd name="connsiteX67-16847" fmla="*/ 716770 w 2549843"/>
              <a:gd name="connsiteY67-16848" fmla="*/ 1209867 h 4980867"/>
              <a:gd name="connsiteX68-16849" fmla="*/ 938443 w 2549843"/>
              <a:gd name="connsiteY68-16850" fmla="*/ 1389976 h 4980867"/>
              <a:gd name="connsiteX69-16851" fmla="*/ 564370 w 2549843"/>
              <a:gd name="connsiteY69-16852" fmla="*/ 1112885 h 4980867"/>
              <a:gd name="connsiteX70-16853" fmla="*/ 398116 w 2549843"/>
              <a:gd name="connsiteY70-16854" fmla="*/ 1570086 h 4980867"/>
              <a:gd name="connsiteX71-16855" fmla="*/ 314988 w 2549843"/>
              <a:gd name="connsiteY71-16856" fmla="*/ 2082704 h 4980867"/>
              <a:gd name="connsiteX72-16857" fmla="*/ 259570 w 2549843"/>
              <a:gd name="connsiteY72-16858" fmla="*/ 2442922 h 4980867"/>
              <a:gd name="connsiteX73-16859" fmla="*/ 273427 w 2549843"/>
              <a:gd name="connsiteY73-16860" fmla="*/ 2526050 h 4980867"/>
              <a:gd name="connsiteX74-16861" fmla="*/ 121025 w 2549843"/>
              <a:gd name="connsiteY74-16862" fmla="*/ 2997104 h 4980867"/>
              <a:gd name="connsiteX75-16863" fmla="*/ 107170 w 2549843"/>
              <a:gd name="connsiteY75-16864" fmla="*/ 3759103 h 4980867"/>
              <a:gd name="connsiteX76-16865" fmla="*/ 65607 w 2549843"/>
              <a:gd name="connsiteY76-16866" fmla="*/ 3939213 h 4980867"/>
              <a:gd name="connsiteX77-16867" fmla="*/ 24043 w 2549843"/>
              <a:gd name="connsiteY77-16868" fmla="*/ 4105466 h 4980867"/>
              <a:gd name="connsiteX78-16869" fmla="*/ 495098 w 2549843"/>
              <a:gd name="connsiteY78-16870" fmla="*/ 4244012 h 4980867"/>
              <a:gd name="connsiteX79-16871" fmla="*/ 966153 w 2549843"/>
              <a:gd name="connsiteY79-16872" fmla="*/ 4257866 h 4980867"/>
              <a:gd name="connsiteX80-16873" fmla="*/ 1229387 w 2549843"/>
              <a:gd name="connsiteY80-16874" fmla="*/ 4230159 h 4980867"/>
              <a:gd name="connsiteX81-16875" fmla="*/ 550517 w 2549843"/>
              <a:gd name="connsiteY81-16876" fmla="*/ 4271721 h 4980867"/>
              <a:gd name="connsiteX82-16877" fmla="*/ 481243 w 2549843"/>
              <a:gd name="connsiteY82-16878" fmla="*/ 4451831 h 4980867"/>
              <a:gd name="connsiteX83-16879" fmla="*/ 467388 w 2549843"/>
              <a:gd name="connsiteY83-16880" fmla="*/ 4756631 h 4980867"/>
              <a:gd name="connsiteX84-16881" fmla="*/ 481243 w 2549843"/>
              <a:gd name="connsiteY84-16882" fmla="*/ 4895175 h 4980867"/>
              <a:gd name="connsiteX85-16883" fmla="*/ 592079 w 2549843"/>
              <a:gd name="connsiteY85-16884" fmla="*/ 4950595 h 4980867"/>
              <a:gd name="connsiteX86-16885" fmla="*/ 522806 w 2549843"/>
              <a:gd name="connsiteY86-16886" fmla="*/ 4950595 h 4980867"/>
              <a:gd name="connsiteX87-16887" fmla="*/ 786043 w 2549843"/>
              <a:gd name="connsiteY87-16888" fmla="*/ 4950594 h 4980867"/>
              <a:gd name="connsiteX88-16889" fmla="*/ 841461 w 2549843"/>
              <a:gd name="connsiteY88-16890" fmla="*/ 4853613 h 4980867"/>
              <a:gd name="connsiteX89-16891" fmla="*/ 924588 w 2549843"/>
              <a:gd name="connsiteY89-16892" fmla="*/ 4340995 h 4980867"/>
              <a:gd name="connsiteX90-16893" fmla="*/ 993861 w 2549843"/>
              <a:gd name="connsiteY90-16894" fmla="*/ 4340995 h 4980867"/>
              <a:gd name="connsiteX91-16895" fmla="*/ 952299 w 2549843"/>
              <a:gd name="connsiteY91-16896" fmla="*/ 4382557 h 4980867"/>
              <a:gd name="connsiteX92-16897" fmla="*/ 813753 w 2549843"/>
              <a:gd name="connsiteY92-16898" fmla="*/ 4867466 h 4980867"/>
              <a:gd name="connsiteX93-16899" fmla="*/ 910735 w 2549843"/>
              <a:gd name="connsiteY93-16900" fmla="*/ 4936739 h 4980867"/>
              <a:gd name="connsiteX94-16901" fmla="*/ 1090844 w 2549843"/>
              <a:gd name="connsiteY94-16902" fmla="*/ 4936738 h 4980867"/>
              <a:gd name="connsiteX95-16903" fmla="*/ 1201680 w 2549843"/>
              <a:gd name="connsiteY95-16904" fmla="*/ 4257866 h 4980867"/>
              <a:gd name="connsiteX96-16905" fmla="*/ 1243243 w 2549843"/>
              <a:gd name="connsiteY96-16906" fmla="*/ 4202448 h 4980867"/>
              <a:gd name="connsiteX97-16907" fmla="*/ 1257099 w 2549843"/>
              <a:gd name="connsiteY97-16908" fmla="*/ 4050048 h 4980867"/>
              <a:gd name="connsiteX98-16909" fmla="*/ 1173972 w 2549843"/>
              <a:gd name="connsiteY98-16910" fmla="*/ 2816994 h 4980867"/>
              <a:gd name="connsiteX0-16911" fmla="*/ 2129937 w 2549843"/>
              <a:gd name="connsiteY0-16912" fmla="*/ 1653213 h 4980867"/>
              <a:gd name="connsiteX1-16913" fmla="*/ 1977537 w 2549843"/>
              <a:gd name="connsiteY1-16914" fmla="*/ 1694777 h 4980867"/>
              <a:gd name="connsiteX2-16915" fmla="*/ 1894409 w 2549843"/>
              <a:gd name="connsiteY2-16916" fmla="*/ 1722486 h 4980867"/>
              <a:gd name="connsiteX3-16917" fmla="*/ 1534191 w 2549843"/>
              <a:gd name="connsiteY3-16918" fmla="*/ 1708631 h 4980867"/>
              <a:gd name="connsiteX4-16919" fmla="*/ 1354082 w 2549843"/>
              <a:gd name="connsiteY4-16920" fmla="*/ 1680922 h 4980867"/>
              <a:gd name="connsiteX5-16921" fmla="*/ 1312518 w 2549843"/>
              <a:gd name="connsiteY5-16922" fmla="*/ 1653213 h 4980867"/>
              <a:gd name="connsiteX6-16923" fmla="*/ 966153 w 2549843"/>
              <a:gd name="connsiteY6-16924" fmla="*/ 1445394 h 4980867"/>
              <a:gd name="connsiteX7-16925" fmla="*/ 1035428 w 2549843"/>
              <a:gd name="connsiteY7-16926" fmla="*/ 1071321 h 4980867"/>
              <a:gd name="connsiteX8-16927" fmla="*/ 1146263 w 2549843"/>
              <a:gd name="connsiteY8-16928" fmla="*/ 974340 h 4980867"/>
              <a:gd name="connsiteX9-16929" fmla="*/ 1284809 w 2549843"/>
              <a:gd name="connsiteY9-16930" fmla="*/ 863504 h 4980867"/>
              <a:gd name="connsiteX10-16931" fmla="*/ 1132409 w 2549843"/>
              <a:gd name="connsiteY10-16932" fmla="*/ 794231 h 4980867"/>
              <a:gd name="connsiteX11-16933" fmla="*/ 1270955 w 2549843"/>
              <a:gd name="connsiteY11-16934" fmla="*/ 724959 h 4980867"/>
              <a:gd name="connsiteX12-16935" fmla="*/ 1312517 w 2549843"/>
              <a:gd name="connsiteY12-16936" fmla="*/ 572558 h 4980867"/>
              <a:gd name="connsiteX13-16937" fmla="*/ 1160118 w 2549843"/>
              <a:gd name="connsiteY13-16938" fmla="*/ 156922 h 4980867"/>
              <a:gd name="connsiteX14-16939" fmla="*/ 980008 w 2549843"/>
              <a:gd name="connsiteY14-16940" fmla="*/ 434012 h 4980867"/>
              <a:gd name="connsiteX15-16941" fmla="*/ 827609 w 2549843"/>
              <a:gd name="connsiteY15-16942" fmla="*/ 489431 h 4980867"/>
              <a:gd name="connsiteX16-16943" fmla="*/ 661355 w 2549843"/>
              <a:gd name="connsiteY16-16944" fmla="*/ 572558 h 4980867"/>
              <a:gd name="connsiteX17-16945" fmla="*/ 827609 w 2549843"/>
              <a:gd name="connsiteY17-16946" fmla="*/ 863503 h 4980867"/>
              <a:gd name="connsiteX18-16947" fmla="*/ 924591 w 2549843"/>
              <a:gd name="connsiteY18-16948" fmla="*/ 1209867 h 4980867"/>
              <a:gd name="connsiteX19-16949" fmla="*/ 1007718 w 2549843"/>
              <a:gd name="connsiteY19-16950" fmla="*/ 1528521 h 4980867"/>
              <a:gd name="connsiteX20-16951" fmla="*/ 1464917 w 2549843"/>
              <a:gd name="connsiteY20-16952" fmla="*/ 1833321 h 4980867"/>
              <a:gd name="connsiteX21-16953" fmla="*/ 1589608 w 2549843"/>
              <a:gd name="connsiteY21-16954" fmla="*/ 1791758 h 4980867"/>
              <a:gd name="connsiteX22-16955" fmla="*/ 2129936 w 2549843"/>
              <a:gd name="connsiteY22-16956" fmla="*/ 1764049 h 4980867"/>
              <a:gd name="connsiteX23-16957" fmla="*/ 2157645 w 2549843"/>
              <a:gd name="connsiteY23-16958" fmla="*/ 2027285 h 4980867"/>
              <a:gd name="connsiteX24-16959" fmla="*/ 1672734 w 2549843"/>
              <a:gd name="connsiteY24-16960" fmla="*/ 2165831 h 4980867"/>
              <a:gd name="connsiteX25-16961" fmla="*/ 1381788 w 2549843"/>
              <a:gd name="connsiteY25-16962" fmla="*/ 2124267 h 4980867"/>
              <a:gd name="connsiteX26-16963" fmla="*/ 1326370 w 2549843"/>
              <a:gd name="connsiteY26-16964" fmla="*/ 2151976 h 4980867"/>
              <a:gd name="connsiteX27-16965" fmla="*/ 1173970 w 2549843"/>
              <a:gd name="connsiteY27-16966" fmla="*/ 2359795 h 4980867"/>
              <a:gd name="connsiteX28-16967" fmla="*/ 1146261 w 2549843"/>
              <a:gd name="connsiteY28-16968" fmla="*/ 2650740 h 4980867"/>
              <a:gd name="connsiteX29-16969" fmla="*/ 1118552 w 2549843"/>
              <a:gd name="connsiteY29-16970" fmla="*/ 2761576 h 4980867"/>
              <a:gd name="connsiteX30-16971" fmla="*/ 508952 w 2549843"/>
              <a:gd name="connsiteY30-16972" fmla="*/ 2664595 h 4980867"/>
              <a:gd name="connsiteX31-16973" fmla="*/ 287279 w 2549843"/>
              <a:gd name="connsiteY31-16974" fmla="*/ 2539904 h 4980867"/>
              <a:gd name="connsiteX32-16975" fmla="*/ 398116 w 2549843"/>
              <a:gd name="connsiteY32-16976" fmla="*/ 2636886 h 4980867"/>
              <a:gd name="connsiteX33-16977" fmla="*/ 1132407 w 2549843"/>
              <a:gd name="connsiteY33-16978" fmla="*/ 2720013 h 4980867"/>
              <a:gd name="connsiteX34-16979" fmla="*/ 1173970 w 2549843"/>
              <a:gd name="connsiteY34-16980" fmla="*/ 2415213 h 4980867"/>
              <a:gd name="connsiteX35-16981" fmla="*/ 1243243 w 2549843"/>
              <a:gd name="connsiteY35-16982" fmla="*/ 2207395 h 4980867"/>
              <a:gd name="connsiteX36-16983" fmla="*/ 1243243 w 2549843"/>
              <a:gd name="connsiteY36-16984" fmla="*/ 2193540 h 4980867"/>
              <a:gd name="connsiteX37-16985" fmla="*/ 564372 w 2549843"/>
              <a:gd name="connsiteY37-16986" fmla="*/ 1819467 h 4980867"/>
              <a:gd name="connsiteX38-16987" fmla="*/ 841461 w 2549843"/>
              <a:gd name="connsiteY38-16988" fmla="*/ 1985722 h 4980867"/>
              <a:gd name="connsiteX39-16989" fmla="*/ 952298 w 2549843"/>
              <a:gd name="connsiteY39-16990" fmla="*/ 2054995 h 4980867"/>
              <a:gd name="connsiteX40-16991" fmla="*/ 1257098 w 2549843"/>
              <a:gd name="connsiteY40-16992" fmla="*/ 2151976 h 4980867"/>
              <a:gd name="connsiteX41-16993" fmla="*/ 1838988 w 2549843"/>
              <a:gd name="connsiteY41-16994" fmla="*/ 2124267 h 4980867"/>
              <a:gd name="connsiteX42-16995" fmla="*/ 2268481 w 2549843"/>
              <a:gd name="connsiteY42-16996" fmla="*/ 1971867 h 4980867"/>
              <a:gd name="connsiteX43-16997" fmla="*/ 2545574 w 2549843"/>
              <a:gd name="connsiteY43-16998" fmla="*/ 1736340 h 4980867"/>
              <a:gd name="connsiteX44-16999" fmla="*/ 2379317 w 2549843"/>
              <a:gd name="connsiteY44-17000" fmla="*/ 1542376 h 4980867"/>
              <a:gd name="connsiteX45-17001" fmla="*/ 2060663 w 2549843"/>
              <a:gd name="connsiteY45-17002" fmla="*/ 1764048 h 4980867"/>
              <a:gd name="connsiteX46-17003" fmla="*/ 1284809 w 2549843"/>
              <a:gd name="connsiteY46-17004" fmla="*/ 1764049 h 4980867"/>
              <a:gd name="connsiteX47-17005" fmla="*/ 966155 w 2549843"/>
              <a:gd name="connsiteY47-17006" fmla="*/ 1514667 h 4980867"/>
              <a:gd name="connsiteX48-17007" fmla="*/ 924591 w 2549843"/>
              <a:gd name="connsiteY48-17008" fmla="*/ 1112885 h 4980867"/>
              <a:gd name="connsiteX49-17009" fmla="*/ 841464 w 2549843"/>
              <a:gd name="connsiteY49-17010" fmla="*/ 932776 h 4980867"/>
              <a:gd name="connsiteX50-17011" fmla="*/ 661355 w 2549843"/>
              <a:gd name="connsiteY50-17012" fmla="*/ 600267 h 4980867"/>
              <a:gd name="connsiteX51-17013" fmla="*/ 716773 w 2549843"/>
              <a:gd name="connsiteY51-17014" fmla="*/ 544849 h 4980867"/>
              <a:gd name="connsiteX52-17015" fmla="*/ 910737 w 2549843"/>
              <a:gd name="connsiteY52-17016" fmla="*/ 489431 h 4980867"/>
              <a:gd name="connsiteX53-17017" fmla="*/ 1035426 w 2549843"/>
              <a:gd name="connsiteY53-17018" fmla="*/ 378594 h 4980867"/>
              <a:gd name="connsiteX54-17019" fmla="*/ 1160119 w 2549843"/>
              <a:gd name="connsiteY54-17020" fmla="*/ 115359 h 4980867"/>
              <a:gd name="connsiteX55-17021" fmla="*/ 827609 w 2549843"/>
              <a:gd name="connsiteY55-17022" fmla="*/ 4521 h 4980867"/>
              <a:gd name="connsiteX56-17023" fmla="*/ 398119 w 2549843"/>
              <a:gd name="connsiteY56-17024" fmla="*/ 267759 h 4980867"/>
              <a:gd name="connsiteX57-17025" fmla="*/ 287281 w 2549843"/>
              <a:gd name="connsiteY57-17026" fmla="*/ 766521 h 4980867"/>
              <a:gd name="connsiteX58-17027" fmla="*/ 231861 w 2549843"/>
              <a:gd name="connsiteY58-17028" fmla="*/ 918920 h 4980867"/>
              <a:gd name="connsiteX59-17029" fmla="*/ 204152 w 2549843"/>
              <a:gd name="connsiteY59-17030" fmla="*/ 946631 h 4980867"/>
              <a:gd name="connsiteX60-17031" fmla="*/ 93316 w 2549843"/>
              <a:gd name="connsiteY60-17032" fmla="*/ 1500813 h 4980867"/>
              <a:gd name="connsiteX61-17033" fmla="*/ 328843 w 2549843"/>
              <a:gd name="connsiteY61-17034" fmla="*/ 1750195 h 4980867"/>
              <a:gd name="connsiteX62-17035" fmla="*/ 384261 w 2549843"/>
              <a:gd name="connsiteY62-17036" fmla="*/ 1528522 h 4980867"/>
              <a:gd name="connsiteX63-17037" fmla="*/ 536661 w 2549843"/>
              <a:gd name="connsiteY63-17038" fmla="*/ 1209867 h 4980867"/>
              <a:gd name="connsiteX64-17039" fmla="*/ 592079 w 2549843"/>
              <a:gd name="connsiteY64-17040" fmla="*/ 849649 h 4980867"/>
              <a:gd name="connsiteX65-17041" fmla="*/ 578225 w 2549843"/>
              <a:gd name="connsiteY65-17042" fmla="*/ 1029758 h 4980867"/>
              <a:gd name="connsiteX66-17043" fmla="*/ 675207 w 2549843"/>
              <a:gd name="connsiteY66-17044" fmla="*/ 1251431 h 4980867"/>
              <a:gd name="connsiteX67-17045" fmla="*/ 716770 w 2549843"/>
              <a:gd name="connsiteY67-17046" fmla="*/ 1209867 h 4980867"/>
              <a:gd name="connsiteX68-17047" fmla="*/ 938443 w 2549843"/>
              <a:gd name="connsiteY68-17048" fmla="*/ 1389976 h 4980867"/>
              <a:gd name="connsiteX69-17049" fmla="*/ 564370 w 2549843"/>
              <a:gd name="connsiteY69-17050" fmla="*/ 1112885 h 4980867"/>
              <a:gd name="connsiteX70-17051" fmla="*/ 398116 w 2549843"/>
              <a:gd name="connsiteY70-17052" fmla="*/ 1570086 h 4980867"/>
              <a:gd name="connsiteX71-17053" fmla="*/ 314988 w 2549843"/>
              <a:gd name="connsiteY71-17054" fmla="*/ 2082704 h 4980867"/>
              <a:gd name="connsiteX72-17055" fmla="*/ 259570 w 2549843"/>
              <a:gd name="connsiteY72-17056" fmla="*/ 2442922 h 4980867"/>
              <a:gd name="connsiteX73-17057" fmla="*/ 273427 w 2549843"/>
              <a:gd name="connsiteY73-17058" fmla="*/ 2526050 h 4980867"/>
              <a:gd name="connsiteX74-17059" fmla="*/ 121025 w 2549843"/>
              <a:gd name="connsiteY74-17060" fmla="*/ 2997104 h 4980867"/>
              <a:gd name="connsiteX75-17061" fmla="*/ 107170 w 2549843"/>
              <a:gd name="connsiteY75-17062" fmla="*/ 3759103 h 4980867"/>
              <a:gd name="connsiteX76-17063" fmla="*/ 65607 w 2549843"/>
              <a:gd name="connsiteY76-17064" fmla="*/ 3939213 h 4980867"/>
              <a:gd name="connsiteX77-17065" fmla="*/ 24043 w 2549843"/>
              <a:gd name="connsiteY77-17066" fmla="*/ 4105466 h 4980867"/>
              <a:gd name="connsiteX78-17067" fmla="*/ 495098 w 2549843"/>
              <a:gd name="connsiteY78-17068" fmla="*/ 4244012 h 4980867"/>
              <a:gd name="connsiteX79-17069" fmla="*/ 966153 w 2549843"/>
              <a:gd name="connsiteY79-17070" fmla="*/ 4257866 h 4980867"/>
              <a:gd name="connsiteX80-17071" fmla="*/ 1229387 w 2549843"/>
              <a:gd name="connsiteY80-17072" fmla="*/ 4230159 h 4980867"/>
              <a:gd name="connsiteX81-17073" fmla="*/ 550517 w 2549843"/>
              <a:gd name="connsiteY81-17074" fmla="*/ 4271721 h 4980867"/>
              <a:gd name="connsiteX82-17075" fmla="*/ 481243 w 2549843"/>
              <a:gd name="connsiteY82-17076" fmla="*/ 4451831 h 4980867"/>
              <a:gd name="connsiteX83-17077" fmla="*/ 467388 w 2549843"/>
              <a:gd name="connsiteY83-17078" fmla="*/ 4756631 h 4980867"/>
              <a:gd name="connsiteX84-17079" fmla="*/ 481243 w 2549843"/>
              <a:gd name="connsiteY84-17080" fmla="*/ 4895175 h 4980867"/>
              <a:gd name="connsiteX85-17081" fmla="*/ 592079 w 2549843"/>
              <a:gd name="connsiteY85-17082" fmla="*/ 4950595 h 4980867"/>
              <a:gd name="connsiteX86-17083" fmla="*/ 522806 w 2549843"/>
              <a:gd name="connsiteY86-17084" fmla="*/ 4950595 h 4980867"/>
              <a:gd name="connsiteX87-17085" fmla="*/ 786043 w 2549843"/>
              <a:gd name="connsiteY87-17086" fmla="*/ 4950594 h 4980867"/>
              <a:gd name="connsiteX88-17087" fmla="*/ 841461 w 2549843"/>
              <a:gd name="connsiteY88-17088" fmla="*/ 4853613 h 4980867"/>
              <a:gd name="connsiteX89-17089" fmla="*/ 924588 w 2549843"/>
              <a:gd name="connsiteY89-17090" fmla="*/ 4340995 h 4980867"/>
              <a:gd name="connsiteX90-17091" fmla="*/ 993861 w 2549843"/>
              <a:gd name="connsiteY90-17092" fmla="*/ 4340995 h 4980867"/>
              <a:gd name="connsiteX91-17093" fmla="*/ 952299 w 2549843"/>
              <a:gd name="connsiteY91-17094" fmla="*/ 4382557 h 4980867"/>
              <a:gd name="connsiteX92-17095" fmla="*/ 813753 w 2549843"/>
              <a:gd name="connsiteY92-17096" fmla="*/ 4867466 h 4980867"/>
              <a:gd name="connsiteX93-17097" fmla="*/ 910735 w 2549843"/>
              <a:gd name="connsiteY93-17098" fmla="*/ 4936739 h 4980867"/>
              <a:gd name="connsiteX94-17099" fmla="*/ 1090844 w 2549843"/>
              <a:gd name="connsiteY94-17100" fmla="*/ 4936738 h 4980867"/>
              <a:gd name="connsiteX95-17101" fmla="*/ 1201680 w 2549843"/>
              <a:gd name="connsiteY95-17102" fmla="*/ 4257866 h 4980867"/>
              <a:gd name="connsiteX96-17103" fmla="*/ 1243243 w 2549843"/>
              <a:gd name="connsiteY96-17104" fmla="*/ 4202448 h 4980867"/>
              <a:gd name="connsiteX97-17105" fmla="*/ 1257099 w 2549843"/>
              <a:gd name="connsiteY97-17106" fmla="*/ 4050048 h 4980867"/>
              <a:gd name="connsiteX98-17107" fmla="*/ 1173972 w 2549843"/>
              <a:gd name="connsiteY98-17108" fmla="*/ 2816994 h 4980867"/>
              <a:gd name="connsiteX0-17109" fmla="*/ 2129937 w 2549843"/>
              <a:gd name="connsiteY0-17110" fmla="*/ 1653213 h 4980867"/>
              <a:gd name="connsiteX1-17111" fmla="*/ 1977537 w 2549843"/>
              <a:gd name="connsiteY1-17112" fmla="*/ 1694777 h 4980867"/>
              <a:gd name="connsiteX2-17113" fmla="*/ 1894409 w 2549843"/>
              <a:gd name="connsiteY2-17114" fmla="*/ 1722486 h 4980867"/>
              <a:gd name="connsiteX3-17115" fmla="*/ 1534191 w 2549843"/>
              <a:gd name="connsiteY3-17116" fmla="*/ 1708631 h 4980867"/>
              <a:gd name="connsiteX4-17117" fmla="*/ 1354082 w 2549843"/>
              <a:gd name="connsiteY4-17118" fmla="*/ 1680922 h 4980867"/>
              <a:gd name="connsiteX5-17119" fmla="*/ 1312518 w 2549843"/>
              <a:gd name="connsiteY5-17120" fmla="*/ 1653213 h 4980867"/>
              <a:gd name="connsiteX6-17121" fmla="*/ 966153 w 2549843"/>
              <a:gd name="connsiteY6-17122" fmla="*/ 1445394 h 4980867"/>
              <a:gd name="connsiteX7-17123" fmla="*/ 1035428 w 2549843"/>
              <a:gd name="connsiteY7-17124" fmla="*/ 1071321 h 4980867"/>
              <a:gd name="connsiteX8-17125" fmla="*/ 1146263 w 2549843"/>
              <a:gd name="connsiteY8-17126" fmla="*/ 974340 h 4980867"/>
              <a:gd name="connsiteX9-17127" fmla="*/ 1284809 w 2549843"/>
              <a:gd name="connsiteY9-17128" fmla="*/ 863504 h 4980867"/>
              <a:gd name="connsiteX10-17129" fmla="*/ 1132409 w 2549843"/>
              <a:gd name="connsiteY10-17130" fmla="*/ 794231 h 4980867"/>
              <a:gd name="connsiteX11-17131" fmla="*/ 1270955 w 2549843"/>
              <a:gd name="connsiteY11-17132" fmla="*/ 724959 h 4980867"/>
              <a:gd name="connsiteX12-17133" fmla="*/ 1312517 w 2549843"/>
              <a:gd name="connsiteY12-17134" fmla="*/ 572558 h 4980867"/>
              <a:gd name="connsiteX13-17135" fmla="*/ 1160118 w 2549843"/>
              <a:gd name="connsiteY13-17136" fmla="*/ 156922 h 4980867"/>
              <a:gd name="connsiteX14-17137" fmla="*/ 980008 w 2549843"/>
              <a:gd name="connsiteY14-17138" fmla="*/ 434012 h 4980867"/>
              <a:gd name="connsiteX15-17139" fmla="*/ 827609 w 2549843"/>
              <a:gd name="connsiteY15-17140" fmla="*/ 489431 h 4980867"/>
              <a:gd name="connsiteX16-17141" fmla="*/ 661355 w 2549843"/>
              <a:gd name="connsiteY16-17142" fmla="*/ 572558 h 4980867"/>
              <a:gd name="connsiteX17-17143" fmla="*/ 827609 w 2549843"/>
              <a:gd name="connsiteY17-17144" fmla="*/ 863503 h 4980867"/>
              <a:gd name="connsiteX18-17145" fmla="*/ 924591 w 2549843"/>
              <a:gd name="connsiteY18-17146" fmla="*/ 1209867 h 4980867"/>
              <a:gd name="connsiteX19-17147" fmla="*/ 1007718 w 2549843"/>
              <a:gd name="connsiteY19-17148" fmla="*/ 1528521 h 4980867"/>
              <a:gd name="connsiteX20-17149" fmla="*/ 1464917 w 2549843"/>
              <a:gd name="connsiteY20-17150" fmla="*/ 1833321 h 4980867"/>
              <a:gd name="connsiteX21-17151" fmla="*/ 1589608 w 2549843"/>
              <a:gd name="connsiteY21-17152" fmla="*/ 1791758 h 4980867"/>
              <a:gd name="connsiteX22-17153" fmla="*/ 2129936 w 2549843"/>
              <a:gd name="connsiteY22-17154" fmla="*/ 1764049 h 4980867"/>
              <a:gd name="connsiteX23-17155" fmla="*/ 2157645 w 2549843"/>
              <a:gd name="connsiteY23-17156" fmla="*/ 2027285 h 4980867"/>
              <a:gd name="connsiteX24-17157" fmla="*/ 1672734 w 2549843"/>
              <a:gd name="connsiteY24-17158" fmla="*/ 2165831 h 4980867"/>
              <a:gd name="connsiteX25-17159" fmla="*/ 1381788 w 2549843"/>
              <a:gd name="connsiteY25-17160" fmla="*/ 2124267 h 4980867"/>
              <a:gd name="connsiteX26-17161" fmla="*/ 1326370 w 2549843"/>
              <a:gd name="connsiteY26-17162" fmla="*/ 2151976 h 4980867"/>
              <a:gd name="connsiteX27-17163" fmla="*/ 1173970 w 2549843"/>
              <a:gd name="connsiteY27-17164" fmla="*/ 2359795 h 4980867"/>
              <a:gd name="connsiteX28-17165" fmla="*/ 1146261 w 2549843"/>
              <a:gd name="connsiteY28-17166" fmla="*/ 2650740 h 4980867"/>
              <a:gd name="connsiteX29-17167" fmla="*/ 1118552 w 2549843"/>
              <a:gd name="connsiteY29-17168" fmla="*/ 2761576 h 4980867"/>
              <a:gd name="connsiteX30-17169" fmla="*/ 508952 w 2549843"/>
              <a:gd name="connsiteY30-17170" fmla="*/ 2664595 h 4980867"/>
              <a:gd name="connsiteX31-17171" fmla="*/ 287279 w 2549843"/>
              <a:gd name="connsiteY31-17172" fmla="*/ 2539904 h 4980867"/>
              <a:gd name="connsiteX32-17173" fmla="*/ 398116 w 2549843"/>
              <a:gd name="connsiteY32-17174" fmla="*/ 2636886 h 4980867"/>
              <a:gd name="connsiteX33-17175" fmla="*/ 1132407 w 2549843"/>
              <a:gd name="connsiteY33-17176" fmla="*/ 2720013 h 4980867"/>
              <a:gd name="connsiteX34-17177" fmla="*/ 1173970 w 2549843"/>
              <a:gd name="connsiteY34-17178" fmla="*/ 2415213 h 4980867"/>
              <a:gd name="connsiteX35-17179" fmla="*/ 1243243 w 2549843"/>
              <a:gd name="connsiteY35-17180" fmla="*/ 2207395 h 4980867"/>
              <a:gd name="connsiteX36-17181" fmla="*/ 1243243 w 2549843"/>
              <a:gd name="connsiteY36-17182" fmla="*/ 2193540 h 4980867"/>
              <a:gd name="connsiteX37-17183" fmla="*/ 564372 w 2549843"/>
              <a:gd name="connsiteY37-17184" fmla="*/ 1819467 h 4980867"/>
              <a:gd name="connsiteX38-17185" fmla="*/ 841461 w 2549843"/>
              <a:gd name="connsiteY38-17186" fmla="*/ 1985722 h 4980867"/>
              <a:gd name="connsiteX39-17187" fmla="*/ 952298 w 2549843"/>
              <a:gd name="connsiteY39-17188" fmla="*/ 2054995 h 4980867"/>
              <a:gd name="connsiteX40-17189" fmla="*/ 1257098 w 2549843"/>
              <a:gd name="connsiteY40-17190" fmla="*/ 2151976 h 4980867"/>
              <a:gd name="connsiteX41-17191" fmla="*/ 1838988 w 2549843"/>
              <a:gd name="connsiteY41-17192" fmla="*/ 2124267 h 4980867"/>
              <a:gd name="connsiteX42-17193" fmla="*/ 2268481 w 2549843"/>
              <a:gd name="connsiteY42-17194" fmla="*/ 1971867 h 4980867"/>
              <a:gd name="connsiteX43-17195" fmla="*/ 2545574 w 2549843"/>
              <a:gd name="connsiteY43-17196" fmla="*/ 1736340 h 4980867"/>
              <a:gd name="connsiteX44-17197" fmla="*/ 2379317 w 2549843"/>
              <a:gd name="connsiteY44-17198" fmla="*/ 1542376 h 4980867"/>
              <a:gd name="connsiteX45-17199" fmla="*/ 2060663 w 2549843"/>
              <a:gd name="connsiteY45-17200" fmla="*/ 1764048 h 4980867"/>
              <a:gd name="connsiteX46-17201" fmla="*/ 1284809 w 2549843"/>
              <a:gd name="connsiteY46-17202" fmla="*/ 1764049 h 4980867"/>
              <a:gd name="connsiteX47-17203" fmla="*/ 966155 w 2549843"/>
              <a:gd name="connsiteY47-17204" fmla="*/ 1514667 h 4980867"/>
              <a:gd name="connsiteX48-17205" fmla="*/ 924591 w 2549843"/>
              <a:gd name="connsiteY48-17206" fmla="*/ 1112885 h 4980867"/>
              <a:gd name="connsiteX49-17207" fmla="*/ 841464 w 2549843"/>
              <a:gd name="connsiteY49-17208" fmla="*/ 932776 h 4980867"/>
              <a:gd name="connsiteX50-17209" fmla="*/ 661355 w 2549843"/>
              <a:gd name="connsiteY50-17210" fmla="*/ 600267 h 4980867"/>
              <a:gd name="connsiteX51-17211" fmla="*/ 716773 w 2549843"/>
              <a:gd name="connsiteY51-17212" fmla="*/ 544849 h 4980867"/>
              <a:gd name="connsiteX52-17213" fmla="*/ 910737 w 2549843"/>
              <a:gd name="connsiteY52-17214" fmla="*/ 489431 h 4980867"/>
              <a:gd name="connsiteX53-17215" fmla="*/ 1035426 w 2549843"/>
              <a:gd name="connsiteY53-17216" fmla="*/ 378594 h 4980867"/>
              <a:gd name="connsiteX54-17217" fmla="*/ 1160119 w 2549843"/>
              <a:gd name="connsiteY54-17218" fmla="*/ 115359 h 4980867"/>
              <a:gd name="connsiteX55-17219" fmla="*/ 827609 w 2549843"/>
              <a:gd name="connsiteY55-17220" fmla="*/ 4521 h 4980867"/>
              <a:gd name="connsiteX56-17221" fmla="*/ 453537 w 2549843"/>
              <a:gd name="connsiteY56-17222" fmla="*/ 267759 h 4980867"/>
              <a:gd name="connsiteX57-17223" fmla="*/ 287281 w 2549843"/>
              <a:gd name="connsiteY57-17224" fmla="*/ 766521 h 4980867"/>
              <a:gd name="connsiteX58-17225" fmla="*/ 231861 w 2549843"/>
              <a:gd name="connsiteY58-17226" fmla="*/ 918920 h 4980867"/>
              <a:gd name="connsiteX59-17227" fmla="*/ 204152 w 2549843"/>
              <a:gd name="connsiteY59-17228" fmla="*/ 946631 h 4980867"/>
              <a:gd name="connsiteX60-17229" fmla="*/ 93316 w 2549843"/>
              <a:gd name="connsiteY60-17230" fmla="*/ 1500813 h 4980867"/>
              <a:gd name="connsiteX61-17231" fmla="*/ 328843 w 2549843"/>
              <a:gd name="connsiteY61-17232" fmla="*/ 1750195 h 4980867"/>
              <a:gd name="connsiteX62-17233" fmla="*/ 384261 w 2549843"/>
              <a:gd name="connsiteY62-17234" fmla="*/ 1528522 h 4980867"/>
              <a:gd name="connsiteX63-17235" fmla="*/ 536661 w 2549843"/>
              <a:gd name="connsiteY63-17236" fmla="*/ 1209867 h 4980867"/>
              <a:gd name="connsiteX64-17237" fmla="*/ 592079 w 2549843"/>
              <a:gd name="connsiteY64-17238" fmla="*/ 849649 h 4980867"/>
              <a:gd name="connsiteX65-17239" fmla="*/ 578225 w 2549843"/>
              <a:gd name="connsiteY65-17240" fmla="*/ 1029758 h 4980867"/>
              <a:gd name="connsiteX66-17241" fmla="*/ 675207 w 2549843"/>
              <a:gd name="connsiteY66-17242" fmla="*/ 1251431 h 4980867"/>
              <a:gd name="connsiteX67-17243" fmla="*/ 716770 w 2549843"/>
              <a:gd name="connsiteY67-17244" fmla="*/ 1209867 h 4980867"/>
              <a:gd name="connsiteX68-17245" fmla="*/ 938443 w 2549843"/>
              <a:gd name="connsiteY68-17246" fmla="*/ 1389976 h 4980867"/>
              <a:gd name="connsiteX69-17247" fmla="*/ 564370 w 2549843"/>
              <a:gd name="connsiteY69-17248" fmla="*/ 1112885 h 4980867"/>
              <a:gd name="connsiteX70-17249" fmla="*/ 398116 w 2549843"/>
              <a:gd name="connsiteY70-17250" fmla="*/ 1570086 h 4980867"/>
              <a:gd name="connsiteX71-17251" fmla="*/ 314988 w 2549843"/>
              <a:gd name="connsiteY71-17252" fmla="*/ 2082704 h 4980867"/>
              <a:gd name="connsiteX72-17253" fmla="*/ 259570 w 2549843"/>
              <a:gd name="connsiteY72-17254" fmla="*/ 2442922 h 4980867"/>
              <a:gd name="connsiteX73-17255" fmla="*/ 273427 w 2549843"/>
              <a:gd name="connsiteY73-17256" fmla="*/ 2526050 h 4980867"/>
              <a:gd name="connsiteX74-17257" fmla="*/ 121025 w 2549843"/>
              <a:gd name="connsiteY74-17258" fmla="*/ 2997104 h 4980867"/>
              <a:gd name="connsiteX75-17259" fmla="*/ 107170 w 2549843"/>
              <a:gd name="connsiteY75-17260" fmla="*/ 3759103 h 4980867"/>
              <a:gd name="connsiteX76-17261" fmla="*/ 65607 w 2549843"/>
              <a:gd name="connsiteY76-17262" fmla="*/ 3939213 h 4980867"/>
              <a:gd name="connsiteX77-17263" fmla="*/ 24043 w 2549843"/>
              <a:gd name="connsiteY77-17264" fmla="*/ 4105466 h 4980867"/>
              <a:gd name="connsiteX78-17265" fmla="*/ 495098 w 2549843"/>
              <a:gd name="connsiteY78-17266" fmla="*/ 4244012 h 4980867"/>
              <a:gd name="connsiteX79-17267" fmla="*/ 966153 w 2549843"/>
              <a:gd name="connsiteY79-17268" fmla="*/ 4257866 h 4980867"/>
              <a:gd name="connsiteX80-17269" fmla="*/ 1229387 w 2549843"/>
              <a:gd name="connsiteY80-17270" fmla="*/ 4230159 h 4980867"/>
              <a:gd name="connsiteX81-17271" fmla="*/ 550517 w 2549843"/>
              <a:gd name="connsiteY81-17272" fmla="*/ 4271721 h 4980867"/>
              <a:gd name="connsiteX82-17273" fmla="*/ 481243 w 2549843"/>
              <a:gd name="connsiteY82-17274" fmla="*/ 4451831 h 4980867"/>
              <a:gd name="connsiteX83-17275" fmla="*/ 467388 w 2549843"/>
              <a:gd name="connsiteY83-17276" fmla="*/ 4756631 h 4980867"/>
              <a:gd name="connsiteX84-17277" fmla="*/ 481243 w 2549843"/>
              <a:gd name="connsiteY84-17278" fmla="*/ 4895175 h 4980867"/>
              <a:gd name="connsiteX85-17279" fmla="*/ 592079 w 2549843"/>
              <a:gd name="connsiteY85-17280" fmla="*/ 4950595 h 4980867"/>
              <a:gd name="connsiteX86-17281" fmla="*/ 522806 w 2549843"/>
              <a:gd name="connsiteY86-17282" fmla="*/ 4950595 h 4980867"/>
              <a:gd name="connsiteX87-17283" fmla="*/ 786043 w 2549843"/>
              <a:gd name="connsiteY87-17284" fmla="*/ 4950594 h 4980867"/>
              <a:gd name="connsiteX88-17285" fmla="*/ 841461 w 2549843"/>
              <a:gd name="connsiteY88-17286" fmla="*/ 4853613 h 4980867"/>
              <a:gd name="connsiteX89-17287" fmla="*/ 924588 w 2549843"/>
              <a:gd name="connsiteY89-17288" fmla="*/ 4340995 h 4980867"/>
              <a:gd name="connsiteX90-17289" fmla="*/ 993861 w 2549843"/>
              <a:gd name="connsiteY90-17290" fmla="*/ 4340995 h 4980867"/>
              <a:gd name="connsiteX91-17291" fmla="*/ 952299 w 2549843"/>
              <a:gd name="connsiteY91-17292" fmla="*/ 4382557 h 4980867"/>
              <a:gd name="connsiteX92-17293" fmla="*/ 813753 w 2549843"/>
              <a:gd name="connsiteY92-17294" fmla="*/ 4867466 h 4980867"/>
              <a:gd name="connsiteX93-17295" fmla="*/ 910735 w 2549843"/>
              <a:gd name="connsiteY93-17296" fmla="*/ 4936739 h 4980867"/>
              <a:gd name="connsiteX94-17297" fmla="*/ 1090844 w 2549843"/>
              <a:gd name="connsiteY94-17298" fmla="*/ 4936738 h 4980867"/>
              <a:gd name="connsiteX95-17299" fmla="*/ 1201680 w 2549843"/>
              <a:gd name="connsiteY95-17300" fmla="*/ 4257866 h 4980867"/>
              <a:gd name="connsiteX96-17301" fmla="*/ 1243243 w 2549843"/>
              <a:gd name="connsiteY96-17302" fmla="*/ 4202448 h 4980867"/>
              <a:gd name="connsiteX97-17303" fmla="*/ 1257099 w 2549843"/>
              <a:gd name="connsiteY97-17304" fmla="*/ 4050048 h 4980867"/>
              <a:gd name="connsiteX98-17305" fmla="*/ 1173972 w 2549843"/>
              <a:gd name="connsiteY98-17306" fmla="*/ 2816994 h 4980867"/>
              <a:gd name="connsiteX0-17307" fmla="*/ 2129937 w 2549843"/>
              <a:gd name="connsiteY0-17308" fmla="*/ 1649505 h 4977159"/>
              <a:gd name="connsiteX1-17309" fmla="*/ 1977537 w 2549843"/>
              <a:gd name="connsiteY1-17310" fmla="*/ 1691069 h 4977159"/>
              <a:gd name="connsiteX2-17311" fmla="*/ 1894409 w 2549843"/>
              <a:gd name="connsiteY2-17312" fmla="*/ 1718778 h 4977159"/>
              <a:gd name="connsiteX3-17313" fmla="*/ 1534191 w 2549843"/>
              <a:gd name="connsiteY3-17314" fmla="*/ 1704923 h 4977159"/>
              <a:gd name="connsiteX4-17315" fmla="*/ 1354082 w 2549843"/>
              <a:gd name="connsiteY4-17316" fmla="*/ 1677214 h 4977159"/>
              <a:gd name="connsiteX5-17317" fmla="*/ 1312518 w 2549843"/>
              <a:gd name="connsiteY5-17318" fmla="*/ 1649505 h 4977159"/>
              <a:gd name="connsiteX6-17319" fmla="*/ 966153 w 2549843"/>
              <a:gd name="connsiteY6-17320" fmla="*/ 1441686 h 4977159"/>
              <a:gd name="connsiteX7-17321" fmla="*/ 1035428 w 2549843"/>
              <a:gd name="connsiteY7-17322" fmla="*/ 1067613 h 4977159"/>
              <a:gd name="connsiteX8-17323" fmla="*/ 1146263 w 2549843"/>
              <a:gd name="connsiteY8-17324" fmla="*/ 970632 h 4977159"/>
              <a:gd name="connsiteX9-17325" fmla="*/ 1284809 w 2549843"/>
              <a:gd name="connsiteY9-17326" fmla="*/ 859796 h 4977159"/>
              <a:gd name="connsiteX10-17327" fmla="*/ 1132409 w 2549843"/>
              <a:gd name="connsiteY10-17328" fmla="*/ 790523 h 4977159"/>
              <a:gd name="connsiteX11-17329" fmla="*/ 1270955 w 2549843"/>
              <a:gd name="connsiteY11-17330" fmla="*/ 721251 h 4977159"/>
              <a:gd name="connsiteX12-17331" fmla="*/ 1312517 w 2549843"/>
              <a:gd name="connsiteY12-17332" fmla="*/ 568850 h 4977159"/>
              <a:gd name="connsiteX13-17333" fmla="*/ 1160118 w 2549843"/>
              <a:gd name="connsiteY13-17334" fmla="*/ 153214 h 4977159"/>
              <a:gd name="connsiteX14-17335" fmla="*/ 980008 w 2549843"/>
              <a:gd name="connsiteY14-17336" fmla="*/ 430304 h 4977159"/>
              <a:gd name="connsiteX15-17337" fmla="*/ 827609 w 2549843"/>
              <a:gd name="connsiteY15-17338" fmla="*/ 485723 h 4977159"/>
              <a:gd name="connsiteX16-17339" fmla="*/ 661355 w 2549843"/>
              <a:gd name="connsiteY16-17340" fmla="*/ 568850 h 4977159"/>
              <a:gd name="connsiteX17-17341" fmla="*/ 827609 w 2549843"/>
              <a:gd name="connsiteY17-17342" fmla="*/ 859795 h 4977159"/>
              <a:gd name="connsiteX18-17343" fmla="*/ 924591 w 2549843"/>
              <a:gd name="connsiteY18-17344" fmla="*/ 1206159 h 4977159"/>
              <a:gd name="connsiteX19-17345" fmla="*/ 1007718 w 2549843"/>
              <a:gd name="connsiteY19-17346" fmla="*/ 1524813 h 4977159"/>
              <a:gd name="connsiteX20-17347" fmla="*/ 1464917 w 2549843"/>
              <a:gd name="connsiteY20-17348" fmla="*/ 1829613 h 4977159"/>
              <a:gd name="connsiteX21-17349" fmla="*/ 1589608 w 2549843"/>
              <a:gd name="connsiteY21-17350" fmla="*/ 1788050 h 4977159"/>
              <a:gd name="connsiteX22-17351" fmla="*/ 2129936 w 2549843"/>
              <a:gd name="connsiteY22-17352" fmla="*/ 1760341 h 4977159"/>
              <a:gd name="connsiteX23-17353" fmla="*/ 2157645 w 2549843"/>
              <a:gd name="connsiteY23-17354" fmla="*/ 2023577 h 4977159"/>
              <a:gd name="connsiteX24-17355" fmla="*/ 1672734 w 2549843"/>
              <a:gd name="connsiteY24-17356" fmla="*/ 2162123 h 4977159"/>
              <a:gd name="connsiteX25-17357" fmla="*/ 1381788 w 2549843"/>
              <a:gd name="connsiteY25-17358" fmla="*/ 2120559 h 4977159"/>
              <a:gd name="connsiteX26-17359" fmla="*/ 1326370 w 2549843"/>
              <a:gd name="connsiteY26-17360" fmla="*/ 2148268 h 4977159"/>
              <a:gd name="connsiteX27-17361" fmla="*/ 1173970 w 2549843"/>
              <a:gd name="connsiteY27-17362" fmla="*/ 2356087 h 4977159"/>
              <a:gd name="connsiteX28-17363" fmla="*/ 1146261 w 2549843"/>
              <a:gd name="connsiteY28-17364" fmla="*/ 2647032 h 4977159"/>
              <a:gd name="connsiteX29-17365" fmla="*/ 1118552 w 2549843"/>
              <a:gd name="connsiteY29-17366" fmla="*/ 2757868 h 4977159"/>
              <a:gd name="connsiteX30-17367" fmla="*/ 508952 w 2549843"/>
              <a:gd name="connsiteY30-17368" fmla="*/ 2660887 h 4977159"/>
              <a:gd name="connsiteX31-17369" fmla="*/ 287279 w 2549843"/>
              <a:gd name="connsiteY31-17370" fmla="*/ 2536196 h 4977159"/>
              <a:gd name="connsiteX32-17371" fmla="*/ 398116 w 2549843"/>
              <a:gd name="connsiteY32-17372" fmla="*/ 2633178 h 4977159"/>
              <a:gd name="connsiteX33-17373" fmla="*/ 1132407 w 2549843"/>
              <a:gd name="connsiteY33-17374" fmla="*/ 2716305 h 4977159"/>
              <a:gd name="connsiteX34-17375" fmla="*/ 1173970 w 2549843"/>
              <a:gd name="connsiteY34-17376" fmla="*/ 2411505 h 4977159"/>
              <a:gd name="connsiteX35-17377" fmla="*/ 1243243 w 2549843"/>
              <a:gd name="connsiteY35-17378" fmla="*/ 2203687 h 4977159"/>
              <a:gd name="connsiteX36-17379" fmla="*/ 1243243 w 2549843"/>
              <a:gd name="connsiteY36-17380" fmla="*/ 2189832 h 4977159"/>
              <a:gd name="connsiteX37-17381" fmla="*/ 564372 w 2549843"/>
              <a:gd name="connsiteY37-17382" fmla="*/ 1815759 h 4977159"/>
              <a:gd name="connsiteX38-17383" fmla="*/ 841461 w 2549843"/>
              <a:gd name="connsiteY38-17384" fmla="*/ 1982014 h 4977159"/>
              <a:gd name="connsiteX39-17385" fmla="*/ 952298 w 2549843"/>
              <a:gd name="connsiteY39-17386" fmla="*/ 2051287 h 4977159"/>
              <a:gd name="connsiteX40-17387" fmla="*/ 1257098 w 2549843"/>
              <a:gd name="connsiteY40-17388" fmla="*/ 2148268 h 4977159"/>
              <a:gd name="connsiteX41-17389" fmla="*/ 1838988 w 2549843"/>
              <a:gd name="connsiteY41-17390" fmla="*/ 2120559 h 4977159"/>
              <a:gd name="connsiteX42-17391" fmla="*/ 2268481 w 2549843"/>
              <a:gd name="connsiteY42-17392" fmla="*/ 1968159 h 4977159"/>
              <a:gd name="connsiteX43-17393" fmla="*/ 2545574 w 2549843"/>
              <a:gd name="connsiteY43-17394" fmla="*/ 1732632 h 4977159"/>
              <a:gd name="connsiteX44-17395" fmla="*/ 2379317 w 2549843"/>
              <a:gd name="connsiteY44-17396" fmla="*/ 1538668 h 4977159"/>
              <a:gd name="connsiteX45-17397" fmla="*/ 2060663 w 2549843"/>
              <a:gd name="connsiteY45-17398" fmla="*/ 1760340 h 4977159"/>
              <a:gd name="connsiteX46-17399" fmla="*/ 1284809 w 2549843"/>
              <a:gd name="connsiteY46-17400" fmla="*/ 1760341 h 4977159"/>
              <a:gd name="connsiteX47-17401" fmla="*/ 966155 w 2549843"/>
              <a:gd name="connsiteY47-17402" fmla="*/ 1510959 h 4977159"/>
              <a:gd name="connsiteX48-17403" fmla="*/ 924591 w 2549843"/>
              <a:gd name="connsiteY48-17404" fmla="*/ 1109177 h 4977159"/>
              <a:gd name="connsiteX49-17405" fmla="*/ 841464 w 2549843"/>
              <a:gd name="connsiteY49-17406" fmla="*/ 929068 h 4977159"/>
              <a:gd name="connsiteX50-17407" fmla="*/ 661355 w 2549843"/>
              <a:gd name="connsiteY50-17408" fmla="*/ 596559 h 4977159"/>
              <a:gd name="connsiteX51-17409" fmla="*/ 716773 w 2549843"/>
              <a:gd name="connsiteY51-17410" fmla="*/ 541141 h 4977159"/>
              <a:gd name="connsiteX52-17411" fmla="*/ 910737 w 2549843"/>
              <a:gd name="connsiteY52-17412" fmla="*/ 485723 h 4977159"/>
              <a:gd name="connsiteX53-17413" fmla="*/ 1035426 w 2549843"/>
              <a:gd name="connsiteY53-17414" fmla="*/ 374886 h 4977159"/>
              <a:gd name="connsiteX54-17415" fmla="*/ 1160119 w 2549843"/>
              <a:gd name="connsiteY54-17416" fmla="*/ 111651 h 4977159"/>
              <a:gd name="connsiteX55-17417" fmla="*/ 827609 w 2549843"/>
              <a:gd name="connsiteY55-17418" fmla="*/ 813 h 4977159"/>
              <a:gd name="connsiteX56-17419" fmla="*/ 564373 w 2549843"/>
              <a:gd name="connsiteY56-17420" fmla="*/ 167069 h 4977159"/>
              <a:gd name="connsiteX57-17421" fmla="*/ 287281 w 2549843"/>
              <a:gd name="connsiteY57-17422" fmla="*/ 762813 h 4977159"/>
              <a:gd name="connsiteX58-17423" fmla="*/ 231861 w 2549843"/>
              <a:gd name="connsiteY58-17424" fmla="*/ 915212 h 4977159"/>
              <a:gd name="connsiteX59-17425" fmla="*/ 204152 w 2549843"/>
              <a:gd name="connsiteY59-17426" fmla="*/ 942923 h 4977159"/>
              <a:gd name="connsiteX60-17427" fmla="*/ 93316 w 2549843"/>
              <a:gd name="connsiteY60-17428" fmla="*/ 1497105 h 4977159"/>
              <a:gd name="connsiteX61-17429" fmla="*/ 328843 w 2549843"/>
              <a:gd name="connsiteY61-17430" fmla="*/ 1746487 h 4977159"/>
              <a:gd name="connsiteX62-17431" fmla="*/ 384261 w 2549843"/>
              <a:gd name="connsiteY62-17432" fmla="*/ 1524814 h 4977159"/>
              <a:gd name="connsiteX63-17433" fmla="*/ 536661 w 2549843"/>
              <a:gd name="connsiteY63-17434" fmla="*/ 1206159 h 4977159"/>
              <a:gd name="connsiteX64-17435" fmla="*/ 592079 w 2549843"/>
              <a:gd name="connsiteY64-17436" fmla="*/ 845941 h 4977159"/>
              <a:gd name="connsiteX65-17437" fmla="*/ 578225 w 2549843"/>
              <a:gd name="connsiteY65-17438" fmla="*/ 1026050 h 4977159"/>
              <a:gd name="connsiteX66-17439" fmla="*/ 675207 w 2549843"/>
              <a:gd name="connsiteY66-17440" fmla="*/ 1247723 h 4977159"/>
              <a:gd name="connsiteX67-17441" fmla="*/ 716770 w 2549843"/>
              <a:gd name="connsiteY67-17442" fmla="*/ 1206159 h 4977159"/>
              <a:gd name="connsiteX68-17443" fmla="*/ 938443 w 2549843"/>
              <a:gd name="connsiteY68-17444" fmla="*/ 1386268 h 4977159"/>
              <a:gd name="connsiteX69-17445" fmla="*/ 564370 w 2549843"/>
              <a:gd name="connsiteY69-17446" fmla="*/ 1109177 h 4977159"/>
              <a:gd name="connsiteX70-17447" fmla="*/ 398116 w 2549843"/>
              <a:gd name="connsiteY70-17448" fmla="*/ 1566378 h 4977159"/>
              <a:gd name="connsiteX71-17449" fmla="*/ 314988 w 2549843"/>
              <a:gd name="connsiteY71-17450" fmla="*/ 2078996 h 4977159"/>
              <a:gd name="connsiteX72-17451" fmla="*/ 259570 w 2549843"/>
              <a:gd name="connsiteY72-17452" fmla="*/ 2439214 h 4977159"/>
              <a:gd name="connsiteX73-17453" fmla="*/ 273427 w 2549843"/>
              <a:gd name="connsiteY73-17454" fmla="*/ 2522342 h 4977159"/>
              <a:gd name="connsiteX74-17455" fmla="*/ 121025 w 2549843"/>
              <a:gd name="connsiteY74-17456" fmla="*/ 2993396 h 4977159"/>
              <a:gd name="connsiteX75-17457" fmla="*/ 107170 w 2549843"/>
              <a:gd name="connsiteY75-17458" fmla="*/ 3755395 h 4977159"/>
              <a:gd name="connsiteX76-17459" fmla="*/ 65607 w 2549843"/>
              <a:gd name="connsiteY76-17460" fmla="*/ 3935505 h 4977159"/>
              <a:gd name="connsiteX77-17461" fmla="*/ 24043 w 2549843"/>
              <a:gd name="connsiteY77-17462" fmla="*/ 4101758 h 4977159"/>
              <a:gd name="connsiteX78-17463" fmla="*/ 495098 w 2549843"/>
              <a:gd name="connsiteY78-17464" fmla="*/ 4240304 h 4977159"/>
              <a:gd name="connsiteX79-17465" fmla="*/ 966153 w 2549843"/>
              <a:gd name="connsiteY79-17466" fmla="*/ 4254158 h 4977159"/>
              <a:gd name="connsiteX80-17467" fmla="*/ 1229387 w 2549843"/>
              <a:gd name="connsiteY80-17468" fmla="*/ 4226451 h 4977159"/>
              <a:gd name="connsiteX81-17469" fmla="*/ 550517 w 2549843"/>
              <a:gd name="connsiteY81-17470" fmla="*/ 4268013 h 4977159"/>
              <a:gd name="connsiteX82-17471" fmla="*/ 481243 w 2549843"/>
              <a:gd name="connsiteY82-17472" fmla="*/ 4448123 h 4977159"/>
              <a:gd name="connsiteX83-17473" fmla="*/ 467388 w 2549843"/>
              <a:gd name="connsiteY83-17474" fmla="*/ 4752923 h 4977159"/>
              <a:gd name="connsiteX84-17475" fmla="*/ 481243 w 2549843"/>
              <a:gd name="connsiteY84-17476" fmla="*/ 4891467 h 4977159"/>
              <a:gd name="connsiteX85-17477" fmla="*/ 592079 w 2549843"/>
              <a:gd name="connsiteY85-17478" fmla="*/ 4946887 h 4977159"/>
              <a:gd name="connsiteX86-17479" fmla="*/ 522806 w 2549843"/>
              <a:gd name="connsiteY86-17480" fmla="*/ 4946887 h 4977159"/>
              <a:gd name="connsiteX87-17481" fmla="*/ 786043 w 2549843"/>
              <a:gd name="connsiteY87-17482" fmla="*/ 4946886 h 4977159"/>
              <a:gd name="connsiteX88-17483" fmla="*/ 841461 w 2549843"/>
              <a:gd name="connsiteY88-17484" fmla="*/ 4849905 h 4977159"/>
              <a:gd name="connsiteX89-17485" fmla="*/ 924588 w 2549843"/>
              <a:gd name="connsiteY89-17486" fmla="*/ 4337287 h 4977159"/>
              <a:gd name="connsiteX90-17487" fmla="*/ 993861 w 2549843"/>
              <a:gd name="connsiteY90-17488" fmla="*/ 4337287 h 4977159"/>
              <a:gd name="connsiteX91-17489" fmla="*/ 952299 w 2549843"/>
              <a:gd name="connsiteY91-17490" fmla="*/ 4378849 h 4977159"/>
              <a:gd name="connsiteX92-17491" fmla="*/ 813753 w 2549843"/>
              <a:gd name="connsiteY92-17492" fmla="*/ 4863758 h 4977159"/>
              <a:gd name="connsiteX93-17493" fmla="*/ 910735 w 2549843"/>
              <a:gd name="connsiteY93-17494" fmla="*/ 4933031 h 4977159"/>
              <a:gd name="connsiteX94-17495" fmla="*/ 1090844 w 2549843"/>
              <a:gd name="connsiteY94-17496" fmla="*/ 4933030 h 4977159"/>
              <a:gd name="connsiteX95-17497" fmla="*/ 1201680 w 2549843"/>
              <a:gd name="connsiteY95-17498" fmla="*/ 4254158 h 4977159"/>
              <a:gd name="connsiteX96-17499" fmla="*/ 1243243 w 2549843"/>
              <a:gd name="connsiteY96-17500" fmla="*/ 4198740 h 4977159"/>
              <a:gd name="connsiteX97-17501" fmla="*/ 1257099 w 2549843"/>
              <a:gd name="connsiteY97-17502" fmla="*/ 4046340 h 4977159"/>
              <a:gd name="connsiteX98-17503" fmla="*/ 1173972 w 2549843"/>
              <a:gd name="connsiteY98-17504" fmla="*/ 2813286 h 4977159"/>
              <a:gd name="connsiteX0-17505" fmla="*/ 2129937 w 2549843"/>
              <a:gd name="connsiteY0-17506" fmla="*/ 1649505 h 4977159"/>
              <a:gd name="connsiteX1-17507" fmla="*/ 1977537 w 2549843"/>
              <a:gd name="connsiteY1-17508" fmla="*/ 1691069 h 4977159"/>
              <a:gd name="connsiteX2-17509" fmla="*/ 1894409 w 2549843"/>
              <a:gd name="connsiteY2-17510" fmla="*/ 1718778 h 4977159"/>
              <a:gd name="connsiteX3-17511" fmla="*/ 1534191 w 2549843"/>
              <a:gd name="connsiteY3-17512" fmla="*/ 1704923 h 4977159"/>
              <a:gd name="connsiteX4-17513" fmla="*/ 1354082 w 2549843"/>
              <a:gd name="connsiteY4-17514" fmla="*/ 1677214 h 4977159"/>
              <a:gd name="connsiteX5-17515" fmla="*/ 1312518 w 2549843"/>
              <a:gd name="connsiteY5-17516" fmla="*/ 1649505 h 4977159"/>
              <a:gd name="connsiteX6-17517" fmla="*/ 966153 w 2549843"/>
              <a:gd name="connsiteY6-17518" fmla="*/ 1441686 h 4977159"/>
              <a:gd name="connsiteX7-17519" fmla="*/ 1035428 w 2549843"/>
              <a:gd name="connsiteY7-17520" fmla="*/ 1067613 h 4977159"/>
              <a:gd name="connsiteX8-17521" fmla="*/ 1146263 w 2549843"/>
              <a:gd name="connsiteY8-17522" fmla="*/ 970632 h 4977159"/>
              <a:gd name="connsiteX9-17523" fmla="*/ 1284809 w 2549843"/>
              <a:gd name="connsiteY9-17524" fmla="*/ 859796 h 4977159"/>
              <a:gd name="connsiteX10-17525" fmla="*/ 1063136 w 2549843"/>
              <a:gd name="connsiteY10-17526" fmla="*/ 776668 h 4977159"/>
              <a:gd name="connsiteX11-17527" fmla="*/ 1270955 w 2549843"/>
              <a:gd name="connsiteY11-17528" fmla="*/ 721251 h 4977159"/>
              <a:gd name="connsiteX12-17529" fmla="*/ 1312517 w 2549843"/>
              <a:gd name="connsiteY12-17530" fmla="*/ 568850 h 4977159"/>
              <a:gd name="connsiteX13-17531" fmla="*/ 1160118 w 2549843"/>
              <a:gd name="connsiteY13-17532" fmla="*/ 153214 h 4977159"/>
              <a:gd name="connsiteX14-17533" fmla="*/ 980008 w 2549843"/>
              <a:gd name="connsiteY14-17534" fmla="*/ 430304 h 4977159"/>
              <a:gd name="connsiteX15-17535" fmla="*/ 827609 w 2549843"/>
              <a:gd name="connsiteY15-17536" fmla="*/ 485723 h 4977159"/>
              <a:gd name="connsiteX16-17537" fmla="*/ 661355 w 2549843"/>
              <a:gd name="connsiteY16-17538" fmla="*/ 568850 h 4977159"/>
              <a:gd name="connsiteX17-17539" fmla="*/ 827609 w 2549843"/>
              <a:gd name="connsiteY17-17540" fmla="*/ 859795 h 4977159"/>
              <a:gd name="connsiteX18-17541" fmla="*/ 924591 w 2549843"/>
              <a:gd name="connsiteY18-17542" fmla="*/ 1206159 h 4977159"/>
              <a:gd name="connsiteX19-17543" fmla="*/ 1007718 w 2549843"/>
              <a:gd name="connsiteY19-17544" fmla="*/ 1524813 h 4977159"/>
              <a:gd name="connsiteX20-17545" fmla="*/ 1464917 w 2549843"/>
              <a:gd name="connsiteY20-17546" fmla="*/ 1829613 h 4977159"/>
              <a:gd name="connsiteX21-17547" fmla="*/ 1589608 w 2549843"/>
              <a:gd name="connsiteY21-17548" fmla="*/ 1788050 h 4977159"/>
              <a:gd name="connsiteX22-17549" fmla="*/ 2129936 w 2549843"/>
              <a:gd name="connsiteY22-17550" fmla="*/ 1760341 h 4977159"/>
              <a:gd name="connsiteX23-17551" fmla="*/ 2157645 w 2549843"/>
              <a:gd name="connsiteY23-17552" fmla="*/ 2023577 h 4977159"/>
              <a:gd name="connsiteX24-17553" fmla="*/ 1672734 w 2549843"/>
              <a:gd name="connsiteY24-17554" fmla="*/ 2162123 h 4977159"/>
              <a:gd name="connsiteX25-17555" fmla="*/ 1381788 w 2549843"/>
              <a:gd name="connsiteY25-17556" fmla="*/ 2120559 h 4977159"/>
              <a:gd name="connsiteX26-17557" fmla="*/ 1326370 w 2549843"/>
              <a:gd name="connsiteY26-17558" fmla="*/ 2148268 h 4977159"/>
              <a:gd name="connsiteX27-17559" fmla="*/ 1173970 w 2549843"/>
              <a:gd name="connsiteY27-17560" fmla="*/ 2356087 h 4977159"/>
              <a:gd name="connsiteX28-17561" fmla="*/ 1146261 w 2549843"/>
              <a:gd name="connsiteY28-17562" fmla="*/ 2647032 h 4977159"/>
              <a:gd name="connsiteX29-17563" fmla="*/ 1118552 w 2549843"/>
              <a:gd name="connsiteY29-17564" fmla="*/ 2757868 h 4977159"/>
              <a:gd name="connsiteX30-17565" fmla="*/ 508952 w 2549843"/>
              <a:gd name="connsiteY30-17566" fmla="*/ 2660887 h 4977159"/>
              <a:gd name="connsiteX31-17567" fmla="*/ 287279 w 2549843"/>
              <a:gd name="connsiteY31-17568" fmla="*/ 2536196 h 4977159"/>
              <a:gd name="connsiteX32-17569" fmla="*/ 398116 w 2549843"/>
              <a:gd name="connsiteY32-17570" fmla="*/ 2633178 h 4977159"/>
              <a:gd name="connsiteX33-17571" fmla="*/ 1132407 w 2549843"/>
              <a:gd name="connsiteY33-17572" fmla="*/ 2716305 h 4977159"/>
              <a:gd name="connsiteX34-17573" fmla="*/ 1173970 w 2549843"/>
              <a:gd name="connsiteY34-17574" fmla="*/ 2411505 h 4977159"/>
              <a:gd name="connsiteX35-17575" fmla="*/ 1243243 w 2549843"/>
              <a:gd name="connsiteY35-17576" fmla="*/ 2203687 h 4977159"/>
              <a:gd name="connsiteX36-17577" fmla="*/ 1243243 w 2549843"/>
              <a:gd name="connsiteY36-17578" fmla="*/ 2189832 h 4977159"/>
              <a:gd name="connsiteX37-17579" fmla="*/ 564372 w 2549843"/>
              <a:gd name="connsiteY37-17580" fmla="*/ 1815759 h 4977159"/>
              <a:gd name="connsiteX38-17581" fmla="*/ 841461 w 2549843"/>
              <a:gd name="connsiteY38-17582" fmla="*/ 1982014 h 4977159"/>
              <a:gd name="connsiteX39-17583" fmla="*/ 952298 w 2549843"/>
              <a:gd name="connsiteY39-17584" fmla="*/ 2051287 h 4977159"/>
              <a:gd name="connsiteX40-17585" fmla="*/ 1257098 w 2549843"/>
              <a:gd name="connsiteY40-17586" fmla="*/ 2148268 h 4977159"/>
              <a:gd name="connsiteX41-17587" fmla="*/ 1838988 w 2549843"/>
              <a:gd name="connsiteY41-17588" fmla="*/ 2120559 h 4977159"/>
              <a:gd name="connsiteX42-17589" fmla="*/ 2268481 w 2549843"/>
              <a:gd name="connsiteY42-17590" fmla="*/ 1968159 h 4977159"/>
              <a:gd name="connsiteX43-17591" fmla="*/ 2545574 w 2549843"/>
              <a:gd name="connsiteY43-17592" fmla="*/ 1732632 h 4977159"/>
              <a:gd name="connsiteX44-17593" fmla="*/ 2379317 w 2549843"/>
              <a:gd name="connsiteY44-17594" fmla="*/ 1538668 h 4977159"/>
              <a:gd name="connsiteX45-17595" fmla="*/ 2060663 w 2549843"/>
              <a:gd name="connsiteY45-17596" fmla="*/ 1760340 h 4977159"/>
              <a:gd name="connsiteX46-17597" fmla="*/ 1284809 w 2549843"/>
              <a:gd name="connsiteY46-17598" fmla="*/ 1760341 h 4977159"/>
              <a:gd name="connsiteX47-17599" fmla="*/ 966155 w 2549843"/>
              <a:gd name="connsiteY47-17600" fmla="*/ 1510959 h 4977159"/>
              <a:gd name="connsiteX48-17601" fmla="*/ 924591 w 2549843"/>
              <a:gd name="connsiteY48-17602" fmla="*/ 1109177 h 4977159"/>
              <a:gd name="connsiteX49-17603" fmla="*/ 841464 w 2549843"/>
              <a:gd name="connsiteY49-17604" fmla="*/ 929068 h 4977159"/>
              <a:gd name="connsiteX50-17605" fmla="*/ 661355 w 2549843"/>
              <a:gd name="connsiteY50-17606" fmla="*/ 596559 h 4977159"/>
              <a:gd name="connsiteX51-17607" fmla="*/ 716773 w 2549843"/>
              <a:gd name="connsiteY51-17608" fmla="*/ 541141 h 4977159"/>
              <a:gd name="connsiteX52-17609" fmla="*/ 910737 w 2549843"/>
              <a:gd name="connsiteY52-17610" fmla="*/ 485723 h 4977159"/>
              <a:gd name="connsiteX53-17611" fmla="*/ 1035426 w 2549843"/>
              <a:gd name="connsiteY53-17612" fmla="*/ 374886 h 4977159"/>
              <a:gd name="connsiteX54-17613" fmla="*/ 1160119 w 2549843"/>
              <a:gd name="connsiteY54-17614" fmla="*/ 111651 h 4977159"/>
              <a:gd name="connsiteX55-17615" fmla="*/ 827609 w 2549843"/>
              <a:gd name="connsiteY55-17616" fmla="*/ 813 h 4977159"/>
              <a:gd name="connsiteX56-17617" fmla="*/ 564373 w 2549843"/>
              <a:gd name="connsiteY56-17618" fmla="*/ 167069 h 4977159"/>
              <a:gd name="connsiteX57-17619" fmla="*/ 287281 w 2549843"/>
              <a:gd name="connsiteY57-17620" fmla="*/ 762813 h 4977159"/>
              <a:gd name="connsiteX58-17621" fmla="*/ 231861 w 2549843"/>
              <a:gd name="connsiteY58-17622" fmla="*/ 915212 h 4977159"/>
              <a:gd name="connsiteX59-17623" fmla="*/ 204152 w 2549843"/>
              <a:gd name="connsiteY59-17624" fmla="*/ 942923 h 4977159"/>
              <a:gd name="connsiteX60-17625" fmla="*/ 93316 w 2549843"/>
              <a:gd name="connsiteY60-17626" fmla="*/ 1497105 h 4977159"/>
              <a:gd name="connsiteX61-17627" fmla="*/ 328843 w 2549843"/>
              <a:gd name="connsiteY61-17628" fmla="*/ 1746487 h 4977159"/>
              <a:gd name="connsiteX62-17629" fmla="*/ 384261 w 2549843"/>
              <a:gd name="connsiteY62-17630" fmla="*/ 1524814 h 4977159"/>
              <a:gd name="connsiteX63-17631" fmla="*/ 536661 w 2549843"/>
              <a:gd name="connsiteY63-17632" fmla="*/ 1206159 h 4977159"/>
              <a:gd name="connsiteX64-17633" fmla="*/ 592079 w 2549843"/>
              <a:gd name="connsiteY64-17634" fmla="*/ 845941 h 4977159"/>
              <a:gd name="connsiteX65-17635" fmla="*/ 578225 w 2549843"/>
              <a:gd name="connsiteY65-17636" fmla="*/ 1026050 h 4977159"/>
              <a:gd name="connsiteX66-17637" fmla="*/ 675207 w 2549843"/>
              <a:gd name="connsiteY66-17638" fmla="*/ 1247723 h 4977159"/>
              <a:gd name="connsiteX67-17639" fmla="*/ 716770 w 2549843"/>
              <a:gd name="connsiteY67-17640" fmla="*/ 1206159 h 4977159"/>
              <a:gd name="connsiteX68-17641" fmla="*/ 938443 w 2549843"/>
              <a:gd name="connsiteY68-17642" fmla="*/ 1386268 h 4977159"/>
              <a:gd name="connsiteX69-17643" fmla="*/ 564370 w 2549843"/>
              <a:gd name="connsiteY69-17644" fmla="*/ 1109177 h 4977159"/>
              <a:gd name="connsiteX70-17645" fmla="*/ 398116 w 2549843"/>
              <a:gd name="connsiteY70-17646" fmla="*/ 1566378 h 4977159"/>
              <a:gd name="connsiteX71-17647" fmla="*/ 314988 w 2549843"/>
              <a:gd name="connsiteY71-17648" fmla="*/ 2078996 h 4977159"/>
              <a:gd name="connsiteX72-17649" fmla="*/ 259570 w 2549843"/>
              <a:gd name="connsiteY72-17650" fmla="*/ 2439214 h 4977159"/>
              <a:gd name="connsiteX73-17651" fmla="*/ 273427 w 2549843"/>
              <a:gd name="connsiteY73-17652" fmla="*/ 2522342 h 4977159"/>
              <a:gd name="connsiteX74-17653" fmla="*/ 121025 w 2549843"/>
              <a:gd name="connsiteY74-17654" fmla="*/ 2993396 h 4977159"/>
              <a:gd name="connsiteX75-17655" fmla="*/ 107170 w 2549843"/>
              <a:gd name="connsiteY75-17656" fmla="*/ 3755395 h 4977159"/>
              <a:gd name="connsiteX76-17657" fmla="*/ 65607 w 2549843"/>
              <a:gd name="connsiteY76-17658" fmla="*/ 3935505 h 4977159"/>
              <a:gd name="connsiteX77-17659" fmla="*/ 24043 w 2549843"/>
              <a:gd name="connsiteY77-17660" fmla="*/ 4101758 h 4977159"/>
              <a:gd name="connsiteX78-17661" fmla="*/ 495098 w 2549843"/>
              <a:gd name="connsiteY78-17662" fmla="*/ 4240304 h 4977159"/>
              <a:gd name="connsiteX79-17663" fmla="*/ 966153 w 2549843"/>
              <a:gd name="connsiteY79-17664" fmla="*/ 4254158 h 4977159"/>
              <a:gd name="connsiteX80-17665" fmla="*/ 1229387 w 2549843"/>
              <a:gd name="connsiteY80-17666" fmla="*/ 4226451 h 4977159"/>
              <a:gd name="connsiteX81-17667" fmla="*/ 550517 w 2549843"/>
              <a:gd name="connsiteY81-17668" fmla="*/ 4268013 h 4977159"/>
              <a:gd name="connsiteX82-17669" fmla="*/ 481243 w 2549843"/>
              <a:gd name="connsiteY82-17670" fmla="*/ 4448123 h 4977159"/>
              <a:gd name="connsiteX83-17671" fmla="*/ 467388 w 2549843"/>
              <a:gd name="connsiteY83-17672" fmla="*/ 4752923 h 4977159"/>
              <a:gd name="connsiteX84-17673" fmla="*/ 481243 w 2549843"/>
              <a:gd name="connsiteY84-17674" fmla="*/ 4891467 h 4977159"/>
              <a:gd name="connsiteX85-17675" fmla="*/ 592079 w 2549843"/>
              <a:gd name="connsiteY85-17676" fmla="*/ 4946887 h 4977159"/>
              <a:gd name="connsiteX86-17677" fmla="*/ 522806 w 2549843"/>
              <a:gd name="connsiteY86-17678" fmla="*/ 4946887 h 4977159"/>
              <a:gd name="connsiteX87-17679" fmla="*/ 786043 w 2549843"/>
              <a:gd name="connsiteY87-17680" fmla="*/ 4946886 h 4977159"/>
              <a:gd name="connsiteX88-17681" fmla="*/ 841461 w 2549843"/>
              <a:gd name="connsiteY88-17682" fmla="*/ 4849905 h 4977159"/>
              <a:gd name="connsiteX89-17683" fmla="*/ 924588 w 2549843"/>
              <a:gd name="connsiteY89-17684" fmla="*/ 4337287 h 4977159"/>
              <a:gd name="connsiteX90-17685" fmla="*/ 993861 w 2549843"/>
              <a:gd name="connsiteY90-17686" fmla="*/ 4337287 h 4977159"/>
              <a:gd name="connsiteX91-17687" fmla="*/ 952299 w 2549843"/>
              <a:gd name="connsiteY91-17688" fmla="*/ 4378849 h 4977159"/>
              <a:gd name="connsiteX92-17689" fmla="*/ 813753 w 2549843"/>
              <a:gd name="connsiteY92-17690" fmla="*/ 4863758 h 4977159"/>
              <a:gd name="connsiteX93-17691" fmla="*/ 910735 w 2549843"/>
              <a:gd name="connsiteY93-17692" fmla="*/ 4933031 h 4977159"/>
              <a:gd name="connsiteX94-17693" fmla="*/ 1090844 w 2549843"/>
              <a:gd name="connsiteY94-17694" fmla="*/ 4933030 h 4977159"/>
              <a:gd name="connsiteX95-17695" fmla="*/ 1201680 w 2549843"/>
              <a:gd name="connsiteY95-17696" fmla="*/ 4254158 h 4977159"/>
              <a:gd name="connsiteX96-17697" fmla="*/ 1243243 w 2549843"/>
              <a:gd name="connsiteY96-17698" fmla="*/ 4198740 h 4977159"/>
              <a:gd name="connsiteX97-17699" fmla="*/ 1257099 w 2549843"/>
              <a:gd name="connsiteY97-17700" fmla="*/ 4046340 h 4977159"/>
              <a:gd name="connsiteX98-17701" fmla="*/ 1173972 w 2549843"/>
              <a:gd name="connsiteY98-17702" fmla="*/ 2813286 h 4977159"/>
              <a:gd name="connsiteX0-17703" fmla="*/ 2129937 w 2549843"/>
              <a:gd name="connsiteY0-17704" fmla="*/ 1649505 h 4977159"/>
              <a:gd name="connsiteX1-17705" fmla="*/ 1977537 w 2549843"/>
              <a:gd name="connsiteY1-17706" fmla="*/ 1691069 h 4977159"/>
              <a:gd name="connsiteX2-17707" fmla="*/ 1894409 w 2549843"/>
              <a:gd name="connsiteY2-17708" fmla="*/ 1718778 h 4977159"/>
              <a:gd name="connsiteX3-17709" fmla="*/ 1534191 w 2549843"/>
              <a:gd name="connsiteY3-17710" fmla="*/ 1704923 h 4977159"/>
              <a:gd name="connsiteX4-17711" fmla="*/ 1354082 w 2549843"/>
              <a:gd name="connsiteY4-17712" fmla="*/ 1677214 h 4977159"/>
              <a:gd name="connsiteX5-17713" fmla="*/ 1312518 w 2549843"/>
              <a:gd name="connsiteY5-17714" fmla="*/ 1649505 h 4977159"/>
              <a:gd name="connsiteX6-17715" fmla="*/ 966153 w 2549843"/>
              <a:gd name="connsiteY6-17716" fmla="*/ 1441686 h 4977159"/>
              <a:gd name="connsiteX7-17717" fmla="*/ 1035428 w 2549843"/>
              <a:gd name="connsiteY7-17718" fmla="*/ 1067613 h 4977159"/>
              <a:gd name="connsiteX8-17719" fmla="*/ 1146263 w 2549843"/>
              <a:gd name="connsiteY8-17720" fmla="*/ 970632 h 4977159"/>
              <a:gd name="connsiteX9-17721" fmla="*/ 1215537 w 2549843"/>
              <a:gd name="connsiteY9-17722" fmla="*/ 915214 h 4977159"/>
              <a:gd name="connsiteX10-17723" fmla="*/ 1063136 w 2549843"/>
              <a:gd name="connsiteY10-17724" fmla="*/ 776668 h 4977159"/>
              <a:gd name="connsiteX11-17725" fmla="*/ 1270955 w 2549843"/>
              <a:gd name="connsiteY11-17726" fmla="*/ 721251 h 4977159"/>
              <a:gd name="connsiteX12-17727" fmla="*/ 1312517 w 2549843"/>
              <a:gd name="connsiteY12-17728" fmla="*/ 568850 h 4977159"/>
              <a:gd name="connsiteX13-17729" fmla="*/ 1160118 w 2549843"/>
              <a:gd name="connsiteY13-17730" fmla="*/ 153214 h 4977159"/>
              <a:gd name="connsiteX14-17731" fmla="*/ 980008 w 2549843"/>
              <a:gd name="connsiteY14-17732" fmla="*/ 430304 h 4977159"/>
              <a:gd name="connsiteX15-17733" fmla="*/ 827609 w 2549843"/>
              <a:gd name="connsiteY15-17734" fmla="*/ 485723 h 4977159"/>
              <a:gd name="connsiteX16-17735" fmla="*/ 661355 w 2549843"/>
              <a:gd name="connsiteY16-17736" fmla="*/ 568850 h 4977159"/>
              <a:gd name="connsiteX17-17737" fmla="*/ 827609 w 2549843"/>
              <a:gd name="connsiteY17-17738" fmla="*/ 859795 h 4977159"/>
              <a:gd name="connsiteX18-17739" fmla="*/ 924591 w 2549843"/>
              <a:gd name="connsiteY18-17740" fmla="*/ 1206159 h 4977159"/>
              <a:gd name="connsiteX19-17741" fmla="*/ 1007718 w 2549843"/>
              <a:gd name="connsiteY19-17742" fmla="*/ 1524813 h 4977159"/>
              <a:gd name="connsiteX20-17743" fmla="*/ 1464917 w 2549843"/>
              <a:gd name="connsiteY20-17744" fmla="*/ 1829613 h 4977159"/>
              <a:gd name="connsiteX21-17745" fmla="*/ 1589608 w 2549843"/>
              <a:gd name="connsiteY21-17746" fmla="*/ 1788050 h 4977159"/>
              <a:gd name="connsiteX22-17747" fmla="*/ 2129936 w 2549843"/>
              <a:gd name="connsiteY22-17748" fmla="*/ 1760341 h 4977159"/>
              <a:gd name="connsiteX23-17749" fmla="*/ 2157645 w 2549843"/>
              <a:gd name="connsiteY23-17750" fmla="*/ 2023577 h 4977159"/>
              <a:gd name="connsiteX24-17751" fmla="*/ 1672734 w 2549843"/>
              <a:gd name="connsiteY24-17752" fmla="*/ 2162123 h 4977159"/>
              <a:gd name="connsiteX25-17753" fmla="*/ 1381788 w 2549843"/>
              <a:gd name="connsiteY25-17754" fmla="*/ 2120559 h 4977159"/>
              <a:gd name="connsiteX26-17755" fmla="*/ 1326370 w 2549843"/>
              <a:gd name="connsiteY26-17756" fmla="*/ 2148268 h 4977159"/>
              <a:gd name="connsiteX27-17757" fmla="*/ 1173970 w 2549843"/>
              <a:gd name="connsiteY27-17758" fmla="*/ 2356087 h 4977159"/>
              <a:gd name="connsiteX28-17759" fmla="*/ 1146261 w 2549843"/>
              <a:gd name="connsiteY28-17760" fmla="*/ 2647032 h 4977159"/>
              <a:gd name="connsiteX29-17761" fmla="*/ 1118552 w 2549843"/>
              <a:gd name="connsiteY29-17762" fmla="*/ 2757868 h 4977159"/>
              <a:gd name="connsiteX30-17763" fmla="*/ 508952 w 2549843"/>
              <a:gd name="connsiteY30-17764" fmla="*/ 2660887 h 4977159"/>
              <a:gd name="connsiteX31-17765" fmla="*/ 287279 w 2549843"/>
              <a:gd name="connsiteY31-17766" fmla="*/ 2536196 h 4977159"/>
              <a:gd name="connsiteX32-17767" fmla="*/ 398116 w 2549843"/>
              <a:gd name="connsiteY32-17768" fmla="*/ 2633178 h 4977159"/>
              <a:gd name="connsiteX33-17769" fmla="*/ 1132407 w 2549843"/>
              <a:gd name="connsiteY33-17770" fmla="*/ 2716305 h 4977159"/>
              <a:gd name="connsiteX34-17771" fmla="*/ 1173970 w 2549843"/>
              <a:gd name="connsiteY34-17772" fmla="*/ 2411505 h 4977159"/>
              <a:gd name="connsiteX35-17773" fmla="*/ 1243243 w 2549843"/>
              <a:gd name="connsiteY35-17774" fmla="*/ 2203687 h 4977159"/>
              <a:gd name="connsiteX36-17775" fmla="*/ 1243243 w 2549843"/>
              <a:gd name="connsiteY36-17776" fmla="*/ 2189832 h 4977159"/>
              <a:gd name="connsiteX37-17777" fmla="*/ 564372 w 2549843"/>
              <a:gd name="connsiteY37-17778" fmla="*/ 1815759 h 4977159"/>
              <a:gd name="connsiteX38-17779" fmla="*/ 841461 w 2549843"/>
              <a:gd name="connsiteY38-17780" fmla="*/ 1982014 h 4977159"/>
              <a:gd name="connsiteX39-17781" fmla="*/ 952298 w 2549843"/>
              <a:gd name="connsiteY39-17782" fmla="*/ 2051287 h 4977159"/>
              <a:gd name="connsiteX40-17783" fmla="*/ 1257098 w 2549843"/>
              <a:gd name="connsiteY40-17784" fmla="*/ 2148268 h 4977159"/>
              <a:gd name="connsiteX41-17785" fmla="*/ 1838988 w 2549843"/>
              <a:gd name="connsiteY41-17786" fmla="*/ 2120559 h 4977159"/>
              <a:gd name="connsiteX42-17787" fmla="*/ 2268481 w 2549843"/>
              <a:gd name="connsiteY42-17788" fmla="*/ 1968159 h 4977159"/>
              <a:gd name="connsiteX43-17789" fmla="*/ 2545574 w 2549843"/>
              <a:gd name="connsiteY43-17790" fmla="*/ 1732632 h 4977159"/>
              <a:gd name="connsiteX44-17791" fmla="*/ 2379317 w 2549843"/>
              <a:gd name="connsiteY44-17792" fmla="*/ 1538668 h 4977159"/>
              <a:gd name="connsiteX45-17793" fmla="*/ 2060663 w 2549843"/>
              <a:gd name="connsiteY45-17794" fmla="*/ 1760340 h 4977159"/>
              <a:gd name="connsiteX46-17795" fmla="*/ 1284809 w 2549843"/>
              <a:gd name="connsiteY46-17796" fmla="*/ 1760341 h 4977159"/>
              <a:gd name="connsiteX47-17797" fmla="*/ 966155 w 2549843"/>
              <a:gd name="connsiteY47-17798" fmla="*/ 1510959 h 4977159"/>
              <a:gd name="connsiteX48-17799" fmla="*/ 924591 w 2549843"/>
              <a:gd name="connsiteY48-17800" fmla="*/ 1109177 h 4977159"/>
              <a:gd name="connsiteX49-17801" fmla="*/ 841464 w 2549843"/>
              <a:gd name="connsiteY49-17802" fmla="*/ 929068 h 4977159"/>
              <a:gd name="connsiteX50-17803" fmla="*/ 661355 w 2549843"/>
              <a:gd name="connsiteY50-17804" fmla="*/ 596559 h 4977159"/>
              <a:gd name="connsiteX51-17805" fmla="*/ 716773 w 2549843"/>
              <a:gd name="connsiteY51-17806" fmla="*/ 541141 h 4977159"/>
              <a:gd name="connsiteX52-17807" fmla="*/ 910737 w 2549843"/>
              <a:gd name="connsiteY52-17808" fmla="*/ 485723 h 4977159"/>
              <a:gd name="connsiteX53-17809" fmla="*/ 1035426 w 2549843"/>
              <a:gd name="connsiteY53-17810" fmla="*/ 374886 h 4977159"/>
              <a:gd name="connsiteX54-17811" fmla="*/ 1160119 w 2549843"/>
              <a:gd name="connsiteY54-17812" fmla="*/ 111651 h 4977159"/>
              <a:gd name="connsiteX55-17813" fmla="*/ 827609 w 2549843"/>
              <a:gd name="connsiteY55-17814" fmla="*/ 813 h 4977159"/>
              <a:gd name="connsiteX56-17815" fmla="*/ 564373 w 2549843"/>
              <a:gd name="connsiteY56-17816" fmla="*/ 167069 h 4977159"/>
              <a:gd name="connsiteX57-17817" fmla="*/ 287281 w 2549843"/>
              <a:gd name="connsiteY57-17818" fmla="*/ 762813 h 4977159"/>
              <a:gd name="connsiteX58-17819" fmla="*/ 231861 w 2549843"/>
              <a:gd name="connsiteY58-17820" fmla="*/ 915212 h 4977159"/>
              <a:gd name="connsiteX59-17821" fmla="*/ 204152 w 2549843"/>
              <a:gd name="connsiteY59-17822" fmla="*/ 942923 h 4977159"/>
              <a:gd name="connsiteX60-17823" fmla="*/ 93316 w 2549843"/>
              <a:gd name="connsiteY60-17824" fmla="*/ 1497105 h 4977159"/>
              <a:gd name="connsiteX61-17825" fmla="*/ 328843 w 2549843"/>
              <a:gd name="connsiteY61-17826" fmla="*/ 1746487 h 4977159"/>
              <a:gd name="connsiteX62-17827" fmla="*/ 384261 w 2549843"/>
              <a:gd name="connsiteY62-17828" fmla="*/ 1524814 h 4977159"/>
              <a:gd name="connsiteX63-17829" fmla="*/ 536661 w 2549843"/>
              <a:gd name="connsiteY63-17830" fmla="*/ 1206159 h 4977159"/>
              <a:gd name="connsiteX64-17831" fmla="*/ 592079 w 2549843"/>
              <a:gd name="connsiteY64-17832" fmla="*/ 845941 h 4977159"/>
              <a:gd name="connsiteX65-17833" fmla="*/ 578225 w 2549843"/>
              <a:gd name="connsiteY65-17834" fmla="*/ 1026050 h 4977159"/>
              <a:gd name="connsiteX66-17835" fmla="*/ 675207 w 2549843"/>
              <a:gd name="connsiteY66-17836" fmla="*/ 1247723 h 4977159"/>
              <a:gd name="connsiteX67-17837" fmla="*/ 716770 w 2549843"/>
              <a:gd name="connsiteY67-17838" fmla="*/ 1206159 h 4977159"/>
              <a:gd name="connsiteX68-17839" fmla="*/ 938443 w 2549843"/>
              <a:gd name="connsiteY68-17840" fmla="*/ 1386268 h 4977159"/>
              <a:gd name="connsiteX69-17841" fmla="*/ 564370 w 2549843"/>
              <a:gd name="connsiteY69-17842" fmla="*/ 1109177 h 4977159"/>
              <a:gd name="connsiteX70-17843" fmla="*/ 398116 w 2549843"/>
              <a:gd name="connsiteY70-17844" fmla="*/ 1566378 h 4977159"/>
              <a:gd name="connsiteX71-17845" fmla="*/ 314988 w 2549843"/>
              <a:gd name="connsiteY71-17846" fmla="*/ 2078996 h 4977159"/>
              <a:gd name="connsiteX72-17847" fmla="*/ 259570 w 2549843"/>
              <a:gd name="connsiteY72-17848" fmla="*/ 2439214 h 4977159"/>
              <a:gd name="connsiteX73-17849" fmla="*/ 273427 w 2549843"/>
              <a:gd name="connsiteY73-17850" fmla="*/ 2522342 h 4977159"/>
              <a:gd name="connsiteX74-17851" fmla="*/ 121025 w 2549843"/>
              <a:gd name="connsiteY74-17852" fmla="*/ 2993396 h 4977159"/>
              <a:gd name="connsiteX75-17853" fmla="*/ 107170 w 2549843"/>
              <a:gd name="connsiteY75-17854" fmla="*/ 3755395 h 4977159"/>
              <a:gd name="connsiteX76-17855" fmla="*/ 65607 w 2549843"/>
              <a:gd name="connsiteY76-17856" fmla="*/ 3935505 h 4977159"/>
              <a:gd name="connsiteX77-17857" fmla="*/ 24043 w 2549843"/>
              <a:gd name="connsiteY77-17858" fmla="*/ 4101758 h 4977159"/>
              <a:gd name="connsiteX78-17859" fmla="*/ 495098 w 2549843"/>
              <a:gd name="connsiteY78-17860" fmla="*/ 4240304 h 4977159"/>
              <a:gd name="connsiteX79-17861" fmla="*/ 966153 w 2549843"/>
              <a:gd name="connsiteY79-17862" fmla="*/ 4254158 h 4977159"/>
              <a:gd name="connsiteX80-17863" fmla="*/ 1229387 w 2549843"/>
              <a:gd name="connsiteY80-17864" fmla="*/ 4226451 h 4977159"/>
              <a:gd name="connsiteX81-17865" fmla="*/ 550517 w 2549843"/>
              <a:gd name="connsiteY81-17866" fmla="*/ 4268013 h 4977159"/>
              <a:gd name="connsiteX82-17867" fmla="*/ 481243 w 2549843"/>
              <a:gd name="connsiteY82-17868" fmla="*/ 4448123 h 4977159"/>
              <a:gd name="connsiteX83-17869" fmla="*/ 467388 w 2549843"/>
              <a:gd name="connsiteY83-17870" fmla="*/ 4752923 h 4977159"/>
              <a:gd name="connsiteX84-17871" fmla="*/ 481243 w 2549843"/>
              <a:gd name="connsiteY84-17872" fmla="*/ 4891467 h 4977159"/>
              <a:gd name="connsiteX85-17873" fmla="*/ 592079 w 2549843"/>
              <a:gd name="connsiteY85-17874" fmla="*/ 4946887 h 4977159"/>
              <a:gd name="connsiteX86-17875" fmla="*/ 522806 w 2549843"/>
              <a:gd name="connsiteY86-17876" fmla="*/ 4946887 h 4977159"/>
              <a:gd name="connsiteX87-17877" fmla="*/ 786043 w 2549843"/>
              <a:gd name="connsiteY87-17878" fmla="*/ 4946886 h 4977159"/>
              <a:gd name="connsiteX88-17879" fmla="*/ 841461 w 2549843"/>
              <a:gd name="connsiteY88-17880" fmla="*/ 4849905 h 4977159"/>
              <a:gd name="connsiteX89-17881" fmla="*/ 924588 w 2549843"/>
              <a:gd name="connsiteY89-17882" fmla="*/ 4337287 h 4977159"/>
              <a:gd name="connsiteX90-17883" fmla="*/ 993861 w 2549843"/>
              <a:gd name="connsiteY90-17884" fmla="*/ 4337287 h 4977159"/>
              <a:gd name="connsiteX91-17885" fmla="*/ 952299 w 2549843"/>
              <a:gd name="connsiteY91-17886" fmla="*/ 4378849 h 4977159"/>
              <a:gd name="connsiteX92-17887" fmla="*/ 813753 w 2549843"/>
              <a:gd name="connsiteY92-17888" fmla="*/ 4863758 h 4977159"/>
              <a:gd name="connsiteX93-17889" fmla="*/ 910735 w 2549843"/>
              <a:gd name="connsiteY93-17890" fmla="*/ 4933031 h 4977159"/>
              <a:gd name="connsiteX94-17891" fmla="*/ 1090844 w 2549843"/>
              <a:gd name="connsiteY94-17892" fmla="*/ 4933030 h 4977159"/>
              <a:gd name="connsiteX95-17893" fmla="*/ 1201680 w 2549843"/>
              <a:gd name="connsiteY95-17894" fmla="*/ 4254158 h 4977159"/>
              <a:gd name="connsiteX96-17895" fmla="*/ 1243243 w 2549843"/>
              <a:gd name="connsiteY96-17896" fmla="*/ 4198740 h 4977159"/>
              <a:gd name="connsiteX97-17897" fmla="*/ 1257099 w 2549843"/>
              <a:gd name="connsiteY97-17898" fmla="*/ 4046340 h 4977159"/>
              <a:gd name="connsiteX98-17899" fmla="*/ 1173972 w 2549843"/>
              <a:gd name="connsiteY98-17900" fmla="*/ 2813286 h 4977159"/>
              <a:gd name="connsiteX0-17901" fmla="*/ 2129937 w 2549843"/>
              <a:gd name="connsiteY0-17902" fmla="*/ 1649505 h 4977159"/>
              <a:gd name="connsiteX1-17903" fmla="*/ 1977537 w 2549843"/>
              <a:gd name="connsiteY1-17904" fmla="*/ 1691069 h 4977159"/>
              <a:gd name="connsiteX2-17905" fmla="*/ 1894409 w 2549843"/>
              <a:gd name="connsiteY2-17906" fmla="*/ 1718778 h 4977159"/>
              <a:gd name="connsiteX3-17907" fmla="*/ 1534191 w 2549843"/>
              <a:gd name="connsiteY3-17908" fmla="*/ 1704923 h 4977159"/>
              <a:gd name="connsiteX4-17909" fmla="*/ 1354082 w 2549843"/>
              <a:gd name="connsiteY4-17910" fmla="*/ 1677214 h 4977159"/>
              <a:gd name="connsiteX5-17911" fmla="*/ 1312518 w 2549843"/>
              <a:gd name="connsiteY5-17912" fmla="*/ 1649505 h 4977159"/>
              <a:gd name="connsiteX6-17913" fmla="*/ 966153 w 2549843"/>
              <a:gd name="connsiteY6-17914" fmla="*/ 1441686 h 4977159"/>
              <a:gd name="connsiteX7-17915" fmla="*/ 1035428 w 2549843"/>
              <a:gd name="connsiteY7-17916" fmla="*/ 1067613 h 4977159"/>
              <a:gd name="connsiteX8-17917" fmla="*/ 1146263 w 2549843"/>
              <a:gd name="connsiteY8-17918" fmla="*/ 970632 h 4977159"/>
              <a:gd name="connsiteX9-17919" fmla="*/ 1215537 w 2549843"/>
              <a:gd name="connsiteY9-17920" fmla="*/ 915214 h 4977159"/>
              <a:gd name="connsiteX10-17921" fmla="*/ 1063136 w 2549843"/>
              <a:gd name="connsiteY10-17922" fmla="*/ 776668 h 4977159"/>
              <a:gd name="connsiteX11-17923" fmla="*/ 1229391 w 2549843"/>
              <a:gd name="connsiteY11-17924" fmla="*/ 873651 h 4977159"/>
              <a:gd name="connsiteX12-17925" fmla="*/ 1312517 w 2549843"/>
              <a:gd name="connsiteY12-17926" fmla="*/ 568850 h 4977159"/>
              <a:gd name="connsiteX13-17927" fmla="*/ 1160118 w 2549843"/>
              <a:gd name="connsiteY13-17928" fmla="*/ 153214 h 4977159"/>
              <a:gd name="connsiteX14-17929" fmla="*/ 980008 w 2549843"/>
              <a:gd name="connsiteY14-17930" fmla="*/ 430304 h 4977159"/>
              <a:gd name="connsiteX15-17931" fmla="*/ 827609 w 2549843"/>
              <a:gd name="connsiteY15-17932" fmla="*/ 485723 h 4977159"/>
              <a:gd name="connsiteX16-17933" fmla="*/ 661355 w 2549843"/>
              <a:gd name="connsiteY16-17934" fmla="*/ 568850 h 4977159"/>
              <a:gd name="connsiteX17-17935" fmla="*/ 827609 w 2549843"/>
              <a:gd name="connsiteY17-17936" fmla="*/ 859795 h 4977159"/>
              <a:gd name="connsiteX18-17937" fmla="*/ 924591 w 2549843"/>
              <a:gd name="connsiteY18-17938" fmla="*/ 1206159 h 4977159"/>
              <a:gd name="connsiteX19-17939" fmla="*/ 1007718 w 2549843"/>
              <a:gd name="connsiteY19-17940" fmla="*/ 1524813 h 4977159"/>
              <a:gd name="connsiteX20-17941" fmla="*/ 1464917 w 2549843"/>
              <a:gd name="connsiteY20-17942" fmla="*/ 1829613 h 4977159"/>
              <a:gd name="connsiteX21-17943" fmla="*/ 1589608 w 2549843"/>
              <a:gd name="connsiteY21-17944" fmla="*/ 1788050 h 4977159"/>
              <a:gd name="connsiteX22-17945" fmla="*/ 2129936 w 2549843"/>
              <a:gd name="connsiteY22-17946" fmla="*/ 1760341 h 4977159"/>
              <a:gd name="connsiteX23-17947" fmla="*/ 2157645 w 2549843"/>
              <a:gd name="connsiteY23-17948" fmla="*/ 2023577 h 4977159"/>
              <a:gd name="connsiteX24-17949" fmla="*/ 1672734 w 2549843"/>
              <a:gd name="connsiteY24-17950" fmla="*/ 2162123 h 4977159"/>
              <a:gd name="connsiteX25-17951" fmla="*/ 1381788 w 2549843"/>
              <a:gd name="connsiteY25-17952" fmla="*/ 2120559 h 4977159"/>
              <a:gd name="connsiteX26-17953" fmla="*/ 1326370 w 2549843"/>
              <a:gd name="connsiteY26-17954" fmla="*/ 2148268 h 4977159"/>
              <a:gd name="connsiteX27-17955" fmla="*/ 1173970 w 2549843"/>
              <a:gd name="connsiteY27-17956" fmla="*/ 2356087 h 4977159"/>
              <a:gd name="connsiteX28-17957" fmla="*/ 1146261 w 2549843"/>
              <a:gd name="connsiteY28-17958" fmla="*/ 2647032 h 4977159"/>
              <a:gd name="connsiteX29-17959" fmla="*/ 1118552 w 2549843"/>
              <a:gd name="connsiteY29-17960" fmla="*/ 2757868 h 4977159"/>
              <a:gd name="connsiteX30-17961" fmla="*/ 508952 w 2549843"/>
              <a:gd name="connsiteY30-17962" fmla="*/ 2660887 h 4977159"/>
              <a:gd name="connsiteX31-17963" fmla="*/ 287279 w 2549843"/>
              <a:gd name="connsiteY31-17964" fmla="*/ 2536196 h 4977159"/>
              <a:gd name="connsiteX32-17965" fmla="*/ 398116 w 2549843"/>
              <a:gd name="connsiteY32-17966" fmla="*/ 2633178 h 4977159"/>
              <a:gd name="connsiteX33-17967" fmla="*/ 1132407 w 2549843"/>
              <a:gd name="connsiteY33-17968" fmla="*/ 2716305 h 4977159"/>
              <a:gd name="connsiteX34-17969" fmla="*/ 1173970 w 2549843"/>
              <a:gd name="connsiteY34-17970" fmla="*/ 2411505 h 4977159"/>
              <a:gd name="connsiteX35-17971" fmla="*/ 1243243 w 2549843"/>
              <a:gd name="connsiteY35-17972" fmla="*/ 2203687 h 4977159"/>
              <a:gd name="connsiteX36-17973" fmla="*/ 1243243 w 2549843"/>
              <a:gd name="connsiteY36-17974" fmla="*/ 2189832 h 4977159"/>
              <a:gd name="connsiteX37-17975" fmla="*/ 564372 w 2549843"/>
              <a:gd name="connsiteY37-17976" fmla="*/ 1815759 h 4977159"/>
              <a:gd name="connsiteX38-17977" fmla="*/ 841461 w 2549843"/>
              <a:gd name="connsiteY38-17978" fmla="*/ 1982014 h 4977159"/>
              <a:gd name="connsiteX39-17979" fmla="*/ 952298 w 2549843"/>
              <a:gd name="connsiteY39-17980" fmla="*/ 2051287 h 4977159"/>
              <a:gd name="connsiteX40-17981" fmla="*/ 1257098 w 2549843"/>
              <a:gd name="connsiteY40-17982" fmla="*/ 2148268 h 4977159"/>
              <a:gd name="connsiteX41-17983" fmla="*/ 1838988 w 2549843"/>
              <a:gd name="connsiteY41-17984" fmla="*/ 2120559 h 4977159"/>
              <a:gd name="connsiteX42-17985" fmla="*/ 2268481 w 2549843"/>
              <a:gd name="connsiteY42-17986" fmla="*/ 1968159 h 4977159"/>
              <a:gd name="connsiteX43-17987" fmla="*/ 2545574 w 2549843"/>
              <a:gd name="connsiteY43-17988" fmla="*/ 1732632 h 4977159"/>
              <a:gd name="connsiteX44-17989" fmla="*/ 2379317 w 2549843"/>
              <a:gd name="connsiteY44-17990" fmla="*/ 1538668 h 4977159"/>
              <a:gd name="connsiteX45-17991" fmla="*/ 2060663 w 2549843"/>
              <a:gd name="connsiteY45-17992" fmla="*/ 1760340 h 4977159"/>
              <a:gd name="connsiteX46-17993" fmla="*/ 1284809 w 2549843"/>
              <a:gd name="connsiteY46-17994" fmla="*/ 1760341 h 4977159"/>
              <a:gd name="connsiteX47-17995" fmla="*/ 966155 w 2549843"/>
              <a:gd name="connsiteY47-17996" fmla="*/ 1510959 h 4977159"/>
              <a:gd name="connsiteX48-17997" fmla="*/ 924591 w 2549843"/>
              <a:gd name="connsiteY48-17998" fmla="*/ 1109177 h 4977159"/>
              <a:gd name="connsiteX49-17999" fmla="*/ 841464 w 2549843"/>
              <a:gd name="connsiteY49-18000" fmla="*/ 929068 h 4977159"/>
              <a:gd name="connsiteX50-18001" fmla="*/ 661355 w 2549843"/>
              <a:gd name="connsiteY50-18002" fmla="*/ 596559 h 4977159"/>
              <a:gd name="connsiteX51-18003" fmla="*/ 716773 w 2549843"/>
              <a:gd name="connsiteY51-18004" fmla="*/ 541141 h 4977159"/>
              <a:gd name="connsiteX52-18005" fmla="*/ 910737 w 2549843"/>
              <a:gd name="connsiteY52-18006" fmla="*/ 485723 h 4977159"/>
              <a:gd name="connsiteX53-18007" fmla="*/ 1035426 w 2549843"/>
              <a:gd name="connsiteY53-18008" fmla="*/ 374886 h 4977159"/>
              <a:gd name="connsiteX54-18009" fmla="*/ 1160119 w 2549843"/>
              <a:gd name="connsiteY54-18010" fmla="*/ 111651 h 4977159"/>
              <a:gd name="connsiteX55-18011" fmla="*/ 827609 w 2549843"/>
              <a:gd name="connsiteY55-18012" fmla="*/ 813 h 4977159"/>
              <a:gd name="connsiteX56-18013" fmla="*/ 564373 w 2549843"/>
              <a:gd name="connsiteY56-18014" fmla="*/ 167069 h 4977159"/>
              <a:gd name="connsiteX57-18015" fmla="*/ 287281 w 2549843"/>
              <a:gd name="connsiteY57-18016" fmla="*/ 762813 h 4977159"/>
              <a:gd name="connsiteX58-18017" fmla="*/ 231861 w 2549843"/>
              <a:gd name="connsiteY58-18018" fmla="*/ 915212 h 4977159"/>
              <a:gd name="connsiteX59-18019" fmla="*/ 204152 w 2549843"/>
              <a:gd name="connsiteY59-18020" fmla="*/ 942923 h 4977159"/>
              <a:gd name="connsiteX60-18021" fmla="*/ 93316 w 2549843"/>
              <a:gd name="connsiteY60-18022" fmla="*/ 1497105 h 4977159"/>
              <a:gd name="connsiteX61-18023" fmla="*/ 328843 w 2549843"/>
              <a:gd name="connsiteY61-18024" fmla="*/ 1746487 h 4977159"/>
              <a:gd name="connsiteX62-18025" fmla="*/ 384261 w 2549843"/>
              <a:gd name="connsiteY62-18026" fmla="*/ 1524814 h 4977159"/>
              <a:gd name="connsiteX63-18027" fmla="*/ 536661 w 2549843"/>
              <a:gd name="connsiteY63-18028" fmla="*/ 1206159 h 4977159"/>
              <a:gd name="connsiteX64-18029" fmla="*/ 592079 w 2549843"/>
              <a:gd name="connsiteY64-18030" fmla="*/ 845941 h 4977159"/>
              <a:gd name="connsiteX65-18031" fmla="*/ 578225 w 2549843"/>
              <a:gd name="connsiteY65-18032" fmla="*/ 1026050 h 4977159"/>
              <a:gd name="connsiteX66-18033" fmla="*/ 675207 w 2549843"/>
              <a:gd name="connsiteY66-18034" fmla="*/ 1247723 h 4977159"/>
              <a:gd name="connsiteX67-18035" fmla="*/ 716770 w 2549843"/>
              <a:gd name="connsiteY67-18036" fmla="*/ 1206159 h 4977159"/>
              <a:gd name="connsiteX68-18037" fmla="*/ 938443 w 2549843"/>
              <a:gd name="connsiteY68-18038" fmla="*/ 1386268 h 4977159"/>
              <a:gd name="connsiteX69-18039" fmla="*/ 564370 w 2549843"/>
              <a:gd name="connsiteY69-18040" fmla="*/ 1109177 h 4977159"/>
              <a:gd name="connsiteX70-18041" fmla="*/ 398116 w 2549843"/>
              <a:gd name="connsiteY70-18042" fmla="*/ 1566378 h 4977159"/>
              <a:gd name="connsiteX71-18043" fmla="*/ 314988 w 2549843"/>
              <a:gd name="connsiteY71-18044" fmla="*/ 2078996 h 4977159"/>
              <a:gd name="connsiteX72-18045" fmla="*/ 259570 w 2549843"/>
              <a:gd name="connsiteY72-18046" fmla="*/ 2439214 h 4977159"/>
              <a:gd name="connsiteX73-18047" fmla="*/ 273427 w 2549843"/>
              <a:gd name="connsiteY73-18048" fmla="*/ 2522342 h 4977159"/>
              <a:gd name="connsiteX74-18049" fmla="*/ 121025 w 2549843"/>
              <a:gd name="connsiteY74-18050" fmla="*/ 2993396 h 4977159"/>
              <a:gd name="connsiteX75-18051" fmla="*/ 107170 w 2549843"/>
              <a:gd name="connsiteY75-18052" fmla="*/ 3755395 h 4977159"/>
              <a:gd name="connsiteX76-18053" fmla="*/ 65607 w 2549843"/>
              <a:gd name="connsiteY76-18054" fmla="*/ 3935505 h 4977159"/>
              <a:gd name="connsiteX77-18055" fmla="*/ 24043 w 2549843"/>
              <a:gd name="connsiteY77-18056" fmla="*/ 4101758 h 4977159"/>
              <a:gd name="connsiteX78-18057" fmla="*/ 495098 w 2549843"/>
              <a:gd name="connsiteY78-18058" fmla="*/ 4240304 h 4977159"/>
              <a:gd name="connsiteX79-18059" fmla="*/ 966153 w 2549843"/>
              <a:gd name="connsiteY79-18060" fmla="*/ 4254158 h 4977159"/>
              <a:gd name="connsiteX80-18061" fmla="*/ 1229387 w 2549843"/>
              <a:gd name="connsiteY80-18062" fmla="*/ 4226451 h 4977159"/>
              <a:gd name="connsiteX81-18063" fmla="*/ 550517 w 2549843"/>
              <a:gd name="connsiteY81-18064" fmla="*/ 4268013 h 4977159"/>
              <a:gd name="connsiteX82-18065" fmla="*/ 481243 w 2549843"/>
              <a:gd name="connsiteY82-18066" fmla="*/ 4448123 h 4977159"/>
              <a:gd name="connsiteX83-18067" fmla="*/ 467388 w 2549843"/>
              <a:gd name="connsiteY83-18068" fmla="*/ 4752923 h 4977159"/>
              <a:gd name="connsiteX84-18069" fmla="*/ 481243 w 2549843"/>
              <a:gd name="connsiteY84-18070" fmla="*/ 4891467 h 4977159"/>
              <a:gd name="connsiteX85-18071" fmla="*/ 592079 w 2549843"/>
              <a:gd name="connsiteY85-18072" fmla="*/ 4946887 h 4977159"/>
              <a:gd name="connsiteX86-18073" fmla="*/ 522806 w 2549843"/>
              <a:gd name="connsiteY86-18074" fmla="*/ 4946887 h 4977159"/>
              <a:gd name="connsiteX87-18075" fmla="*/ 786043 w 2549843"/>
              <a:gd name="connsiteY87-18076" fmla="*/ 4946886 h 4977159"/>
              <a:gd name="connsiteX88-18077" fmla="*/ 841461 w 2549843"/>
              <a:gd name="connsiteY88-18078" fmla="*/ 4849905 h 4977159"/>
              <a:gd name="connsiteX89-18079" fmla="*/ 924588 w 2549843"/>
              <a:gd name="connsiteY89-18080" fmla="*/ 4337287 h 4977159"/>
              <a:gd name="connsiteX90-18081" fmla="*/ 993861 w 2549843"/>
              <a:gd name="connsiteY90-18082" fmla="*/ 4337287 h 4977159"/>
              <a:gd name="connsiteX91-18083" fmla="*/ 952299 w 2549843"/>
              <a:gd name="connsiteY91-18084" fmla="*/ 4378849 h 4977159"/>
              <a:gd name="connsiteX92-18085" fmla="*/ 813753 w 2549843"/>
              <a:gd name="connsiteY92-18086" fmla="*/ 4863758 h 4977159"/>
              <a:gd name="connsiteX93-18087" fmla="*/ 910735 w 2549843"/>
              <a:gd name="connsiteY93-18088" fmla="*/ 4933031 h 4977159"/>
              <a:gd name="connsiteX94-18089" fmla="*/ 1090844 w 2549843"/>
              <a:gd name="connsiteY94-18090" fmla="*/ 4933030 h 4977159"/>
              <a:gd name="connsiteX95-18091" fmla="*/ 1201680 w 2549843"/>
              <a:gd name="connsiteY95-18092" fmla="*/ 4254158 h 4977159"/>
              <a:gd name="connsiteX96-18093" fmla="*/ 1243243 w 2549843"/>
              <a:gd name="connsiteY96-18094" fmla="*/ 4198740 h 4977159"/>
              <a:gd name="connsiteX97-18095" fmla="*/ 1257099 w 2549843"/>
              <a:gd name="connsiteY97-18096" fmla="*/ 4046340 h 4977159"/>
              <a:gd name="connsiteX98-18097" fmla="*/ 1173972 w 2549843"/>
              <a:gd name="connsiteY98-18098" fmla="*/ 2813286 h 4977159"/>
              <a:gd name="connsiteX0-18099" fmla="*/ 2129937 w 2549843"/>
              <a:gd name="connsiteY0-18100" fmla="*/ 1649505 h 4977159"/>
              <a:gd name="connsiteX1-18101" fmla="*/ 1977537 w 2549843"/>
              <a:gd name="connsiteY1-18102" fmla="*/ 1691069 h 4977159"/>
              <a:gd name="connsiteX2-18103" fmla="*/ 1894409 w 2549843"/>
              <a:gd name="connsiteY2-18104" fmla="*/ 1718778 h 4977159"/>
              <a:gd name="connsiteX3-18105" fmla="*/ 1534191 w 2549843"/>
              <a:gd name="connsiteY3-18106" fmla="*/ 1704923 h 4977159"/>
              <a:gd name="connsiteX4-18107" fmla="*/ 1354082 w 2549843"/>
              <a:gd name="connsiteY4-18108" fmla="*/ 1677214 h 4977159"/>
              <a:gd name="connsiteX5-18109" fmla="*/ 1312518 w 2549843"/>
              <a:gd name="connsiteY5-18110" fmla="*/ 1649505 h 4977159"/>
              <a:gd name="connsiteX6-18111" fmla="*/ 966153 w 2549843"/>
              <a:gd name="connsiteY6-18112" fmla="*/ 1441686 h 4977159"/>
              <a:gd name="connsiteX7-18113" fmla="*/ 1035428 w 2549843"/>
              <a:gd name="connsiteY7-18114" fmla="*/ 1067613 h 4977159"/>
              <a:gd name="connsiteX8-18115" fmla="*/ 1146263 w 2549843"/>
              <a:gd name="connsiteY8-18116" fmla="*/ 970632 h 4977159"/>
              <a:gd name="connsiteX9-18117" fmla="*/ 1215537 w 2549843"/>
              <a:gd name="connsiteY9-18118" fmla="*/ 915214 h 4977159"/>
              <a:gd name="connsiteX10-18119" fmla="*/ 1063136 w 2549843"/>
              <a:gd name="connsiteY10-18120" fmla="*/ 776668 h 4977159"/>
              <a:gd name="connsiteX11-18121" fmla="*/ 1243246 w 2549843"/>
              <a:gd name="connsiteY11-18122" fmla="*/ 707397 h 4977159"/>
              <a:gd name="connsiteX12-18123" fmla="*/ 1312517 w 2549843"/>
              <a:gd name="connsiteY12-18124" fmla="*/ 568850 h 4977159"/>
              <a:gd name="connsiteX13-18125" fmla="*/ 1160118 w 2549843"/>
              <a:gd name="connsiteY13-18126" fmla="*/ 153214 h 4977159"/>
              <a:gd name="connsiteX14-18127" fmla="*/ 980008 w 2549843"/>
              <a:gd name="connsiteY14-18128" fmla="*/ 430304 h 4977159"/>
              <a:gd name="connsiteX15-18129" fmla="*/ 827609 w 2549843"/>
              <a:gd name="connsiteY15-18130" fmla="*/ 485723 h 4977159"/>
              <a:gd name="connsiteX16-18131" fmla="*/ 661355 w 2549843"/>
              <a:gd name="connsiteY16-18132" fmla="*/ 568850 h 4977159"/>
              <a:gd name="connsiteX17-18133" fmla="*/ 827609 w 2549843"/>
              <a:gd name="connsiteY17-18134" fmla="*/ 859795 h 4977159"/>
              <a:gd name="connsiteX18-18135" fmla="*/ 924591 w 2549843"/>
              <a:gd name="connsiteY18-18136" fmla="*/ 1206159 h 4977159"/>
              <a:gd name="connsiteX19-18137" fmla="*/ 1007718 w 2549843"/>
              <a:gd name="connsiteY19-18138" fmla="*/ 1524813 h 4977159"/>
              <a:gd name="connsiteX20-18139" fmla="*/ 1464917 w 2549843"/>
              <a:gd name="connsiteY20-18140" fmla="*/ 1829613 h 4977159"/>
              <a:gd name="connsiteX21-18141" fmla="*/ 1589608 w 2549843"/>
              <a:gd name="connsiteY21-18142" fmla="*/ 1788050 h 4977159"/>
              <a:gd name="connsiteX22-18143" fmla="*/ 2129936 w 2549843"/>
              <a:gd name="connsiteY22-18144" fmla="*/ 1760341 h 4977159"/>
              <a:gd name="connsiteX23-18145" fmla="*/ 2157645 w 2549843"/>
              <a:gd name="connsiteY23-18146" fmla="*/ 2023577 h 4977159"/>
              <a:gd name="connsiteX24-18147" fmla="*/ 1672734 w 2549843"/>
              <a:gd name="connsiteY24-18148" fmla="*/ 2162123 h 4977159"/>
              <a:gd name="connsiteX25-18149" fmla="*/ 1381788 w 2549843"/>
              <a:gd name="connsiteY25-18150" fmla="*/ 2120559 h 4977159"/>
              <a:gd name="connsiteX26-18151" fmla="*/ 1326370 w 2549843"/>
              <a:gd name="connsiteY26-18152" fmla="*/ 2148268 h 4977159"/>
              <a:gd name="connsiteX27-18153" fmla="*/ 1173970 w 2549843"/>
              <a:gd name="connsiteY27-18154" fmla="*/ 2356087 h 4977159"/>
              <a:gd name="connsiteX28-18155" fmla="*/ 1146261 w 2549843"/>
              <a:gd name="connsiteY28-18156" fmla="*/ 2647032 h 4977159"/>
              <a:gd name="connsiteX29-18157" fmla="*/ 1118552 w 2549843"/>
              <a:gd name="connsiteY29-18158" fmla="*/ 2757868 h 4977159"/>
              <a:gd name="connsiteX30-18159" fmla="*/ 508952 w 2549843"/>
              <a:gd name="connsiteY30-18160" fmla="*/ 2660887 h 4977159"/>
              <a:gd name="connsiteX31-18161" fmla="*/ 287279 w 2549843"/>
              <a:gd name="connsiteY31-18162" fmla="*/ 2536196 h 4977159"/>
              <a:gd name="connsiteX32-18163" fmla="*/ 398116 w 2549843"/>
              <a:gd name="connsiteY32-18164" fmla="*/ 2633178 h 4977159"/>
              <a:gd name="connsiteX33-18165" fmla="*/ 1132407 w 2549843"/>
              <a:gd name="connsiteY33-18166" fmla="*/ 2716305 h 4977159"/>
              <a:gd name="connsiteX34-18167" fmla="*/ 1173970 w 2549843"/>
              <a:gd name="connsiteY34-18168" fmla="*/ 2411505 h 4977159"/>
              <a:gd name="connsiteX35-18169" fmla="*/ 1243243 w 2549843"/>
              <a:gd name="connsiteY35-18170" fmla="*/ 2203687 h 4977159"/>
              <a:gd name="connsiteX36-18171" fmla="*/ 1243243 w 2549843"/>
              <a:gd name="connsiteY36-18172" fmla="*/ 2189832 h 4977159"/>
              <a:gd name="connsiteX37-18173" fmla="*/ 564372 w 2549843"/>
              <a:gd name="connsiteY37-18174" fmla="*/ 1815759 h 4977159"/>
              <a:gd name="connsiteX38-18175" fmla="*/ 841461 w 2549843"/>
              <a:gd name="connsiteY38-18176" fmla="*/ 1982014 h 4977159"/>
              <a:gd name="connsiteX39-18177" fmla="*/ 952298 w 2549843"/>
              <a:gd name="connsiteY39-18178" fmla="*/ 2051287 h 4977159"/>
              <a:gd name="connsiteX40-18179" fmla="*/ 1257098 w 2549843"/>
              <a:gd name="connsiteY40-18180" fmla="*/ 2148268 h 4977159"/>
              <a:gd name="connsiteX41-18181" fmla="*/ 1838988 w 2549843"/>
              <a:gd name="connsiteY41-18182" fmla="*/ 2120559 h 4977159"/>
              <a:gd name="connsiteX42-18183" fmla="*/ 2268481 w 2549843"/>
              <a:gd name="connsiteY42-18184" fmla="*/ 1968159 h 4977159"/>
              <a:gd name="connsiteX43-18185" fmla="*/ 2545574 w 2549843"/>
              <a:gd name="connsiteY43-18186" fmla="*/ 1732632 h 4977159"/>
              <a:gd name="connsiteX44-18187" fmla="*/ 2379317 w 2549843"/>
              <a:gd name="connsiteY44-18188" fmla="*/ 1538668 h 4977159"/>
              <a:gd name="connsiteX45-18189" fmla="*/ 2060663 w 2549843"/>
              <a:gd name="connsiteY45-18190" fmla="*/ 1760340 h 4977159"/>
              <a:gd name="connsiteX46-18191" fmla="*/ 1284809 w 2549843"/>
              <a:gd name="connsiteY46-18192" fmla="*/ 1760341 h 4977159"/>
              <a:gd name="connsiteX47-18193" fmla="*/ 966155 w 2549843"/>
              <a:gd name="connsiteY47-18194" fmla="*/ 1510959 h 4977159"/>
              <a:gd name="connsiteX48-18195" fmla="*/ 924591 w 2549843"/>
              <a:gd name="connsiteY48-18196" fmla="*/ 1109177 h 4977159"/>
              <a:gd name="connsiteX49-18197" fmla="*/ 841464 w 2549843"/>
              <a:gd name="connsiteY49-18198" fmla="*/ 929068 h 4977159"/>
              <a:gd name="connsiteX50-18199" fmla="*/ 661355 w 2549843"/>
              <a:gd name="connsiteY50-18200" fmla="*/ 596559 h 4977159"/>
              <a:gd name="connsiteX51-18201" fmla="*/ 716773 w 2549843"/>
              <a:gd name="connsiteY51-18202" fmla="*/ 541141 h 4977159"/>
              <a:gd name="connsiteX52-18203" fmla="*/ 910737 w 2549843"/>
              <a:gd name="connsiteY52-18204" fmla="*/ 485723 h 4977159"/>
              <a:gd name="connsiteX53-18205" fmla="*/ 1035426 w 2549843"/>
              <a:gd name="connsiteY53-18206" fmla="*/ 374886 h 4977159"/>
              <a:gd name="connsiteX54-18207" fmla="*/ 1160119 w 2549843"/>
              <a:gd name="connsiteY54-18208" fmla="*/ 111651 h 4977159"/>
              <a:gd name="connsiteX55-18209" fmla="*/ 827609 w 2549843"/>
              <a:gd name="connsiteY55-18210" fmla="*/ 813 h 4977159"/>
              <a:gd name="connsiteX56-18211" fmla="*/ 564373 w 2549843"/>
              <a:gd name="connsiteY56-18212" fmla="*/ 167069 h 4977159"/>
              <a:gd name="connsiteX57-18213" fmla="*/ 287281 w 2549843"/>
              <a:gd name="connsiteY57-18214" fmla="*/ 762813 h 4977159"/>
              <a:gd name="connsiteX58-18215" fmla="*/ 231861 w 2549843"/>
              <a:gd name="connsiteY58-18216" fmla="*/ 915212 h 4977159"/>
              <a:gd name="connsiteX59-18217" fmla="*/ 204152 w 2549843"/>
              <a:gd name="connsiteY59-18218" fmla="*/ 942923 h 4977159"/>
              <a:gd name="connsiteX60-18219" fmla="*/ 93316 w 2549843"/>
              <a:gd name="connsiteY60-18220" fmla="*/ 1497105 h 4977159"/>
              <a:gd name="connsiteX61-18221" fmla="*/ 328843 w 2549843"/>
              <a:gd name="connsiteY61-18222" fmla="*/ 1746487 h 4977159"/>
              <a:gd name="connsiteX62-18223" fmla="*/ 384261 w 2549843"/>
              <a:gd name="connsiteY62-18224" fmla="*/ 1524814 h 4977159"/>
              <a:gd name="connsiteX63-18225" fmla="*/ 536661 w 2549843"/>
              <a:gd name="connsiteY63-18226" fmla="*/ 1206159 h 4977159"/>
              <a:gd name="connsiteX64-18227" fmla="*/ 592079 w 2549843"/>
              <a:gd name="connsiteY64-18228" fmla="*/ 845941 h 4977159"/>
              <a:gd name="connsiteX65-18229" fmla="*/ 578225 w 2549843"/>
              <a:gd name="connsiteY65-18230" fmla="*/ 1026050 h 4977159"/>
              <a:gd name="connsiteX66-18231" fmla="*/ 675207 w 2549843"/>
              <a:gd name="connsiteY66-18232" fmla="*/ 1247723 h 4977159"/>
              <a:gd name="connsiteX67-18233" fmla="*/ 716770 w 2549843"/>
              <a:gd name="connsiteY67-18234" fmla="*/ 1206159 h 4977159"/>
              <a:gd name="connsiteX68-18235" fmla="*/ 938443 w 2549843"/>
              <a:gd name="connsiteY68-18236" fmla="*/ 1386268 h 4977159"/>
              <a:gd name="connsiteX69-18237" fmla="*/ 564370 w 2549843"/>
              <a:gd name="connsiteY69-18238" fmla="*/ 1109177 h 4977159"/>
              <a:gd name="connsiteX70-18239" fmla="*/ 398116 w 2549843"/>
              <a:gd name="connsiteY70-18240" fmla="*/ 1566378 h 4977159"/>
              <a:gd name="connsiteX71-18241" fmla="*/ 314988 w 2549843"/>
              <a:gd name="connsiteY71-18242" fmla="*/ 2078996 h 4977159"/>
              <a:gd name="connsiteX72-18243" fmla="*/ 259570 w 2549843"/>
              <a:gd name="connsiteY72-18244" fmla="*/ 2439214 h 4977159"/>
              <a:gd name="connsiteX73-18245" fmla="*/ 273427 w 2549843"/>
              <a:gd name="connsiteY73-18246" fmla="*/ 2522342 h 4977159"/>
              <a:gd name="connsiteX74-18247" fmla="*/ 121025 w 2549843"/>
              <a:gd name="connsiteY74-18248" fmla="*/ 2993396 h 4977159"/>
              <a:gd name="connsiteX75-18249" fmla="*/ 107170 w 2549843"/>
              <a:gd name="connsiteY75-18250" fmla="*/ 3755395 h 4977159"/>
              <a:gd name="connsiteX76-18251" fmla="*/ 65607 w 2549843"/>
              <a:gd name="connsiteY76-18252" fmla="*/ 3935505 h 4977159"/>
              <a:gd name="connsiteX77-18253" fmla="*/ 24043 w 2549843"/>
              <a:gd name="connsiteY77-18254" fmla="*/ 4101758 h 4977159"/>
              <a:gd name="connsiteX78-18255" fmla="*/ 495098 w 2549843"/>
              <a:gd name="connsiteY78-18256" fmla="*/ 4240304 h 4977159"/>
              <a:gd name="connsiteX79-18257" fmla="*/ 966153 w 2549843"/>
              <a:gd name="connsiteY79-18258" fmla="*/ 4254158 h 4977159"/>
              <a:gd name="connsiteX80-18259" fmla="*/ 1229387 w 2549843"/>
              <a:gd name="connsiteY80-18260" fmla="*/ 4226451 h 4977159"/>
              <a:gd name="connsiteX81-18261" fmla="*/ 550517 w 2549843"/>
              <a:gd name="connsiteY81-18262" fmla="*/ 4268013 h 4977159"/>
              <a:gd name="connsiteX82-18263" fmla="*/ 481243 w 2549843"/>
              <a:gd name="connsiteY82-18264" fmla="*/ 4448123 h 4977159"/>
              <a:gd name="connsiteX83-18265" fmla="*/ 467388 w 2549843"/>
              <a:gd name="connsiteY83-18266" fmla="*/ 4752923 h 4977159"/>
              <a:gd name="connsiteX84-18267" fmla="*/ 481243 w 2549843"/>
              <a:gd name="connsiteY84-18268" fmla="*/ 4891467 h 4977159"/>
              <a:gd name="connsiteX85-18269" fmla="*/ 592079 w 2549843"/>
              <a:gd name="connsiteY85-18270" fmla="*/ 4946887 h 4977159"/>
              <a:gd name="connsiteX86-18271" fmla="*/ 522806 w 2549843"/>
              <a:gd name="connsiteY86-18272" fmla="*/ 4946887 h 4977159"/>
              <a:gd name="connsiteX87-18273" fmla="*/ 786043 w 2549843"/>
              <a:gd name="connsiteY87-18274" fmla="*/ 4946886 h 4977159"/>
              <a:gd name="connsiteX88-18275" fmla="*/ 841461 w 2549843"/>
              <a:gd name="connsiteY88-18276" fmla="*/ 4849905 h 4977159"/>
              <a:gd name="connsiteX89-18277" fmla="*/ 924588 w 2549843"/>
              <a:gd name="connsiteY89-18278" fmla="*/ 4337287 h 4977159"/>
              <a:gd name="connsiteX90-18279" fmla="*/ 993861 w 2549843"/>
              <a:gd name="connsiteY90-18280" fmla="*/ 4337287 h 4977159"/>
              <a:gd name="connsiteX91-18281" fmla="*/ 952299 w 2549843"/>
              <a:gd name="connsiteY91-18282" fmla="*/ 4378849 h 4977159"/>
              <a:gd name="connsiteX92-18283" fmla="*/ 813753 w 2549843"/>
              <a:gd name="connsiteY92-18284" fmla="*/ 4863758 h 4977159"/>
              <a:gd name="connsiteX93-18285" fmla="*/ 910735 w 2549843"/>
              <a:gd name="connsiteY93-18286" fmla="*/ 4933031 h 4977159"/>
              <a:gd name="connsiteX94-18287" fmla="*/ 1090844 w 2549843"/>
              <a:gd name="connsiteY94-18288" fmla="*/ 4933030 h 4977159"/>
              <a:gd name="connsiteX95-18289" fmla="*/ 1201680 w 2549843"/>
              <a:gd name="connsiteY95-18290" fmla="*/ 4254158 h 4977159"/>
              <a:gd name="connsiteX96-18291" fmla="*/ 1243243 w 2549843"/>
              <a:gd name="connsiteY96-18292" fmla="*/ 4198740 h 4977159"/>
              <a:gd name="connsiteX97-18293" fmla="*/ 1257099 w 2549843"/>
              <a:gd name="connsiteY97-18294" fmla="*/ 4046340 h 4977159"/>
              <a:gd name="connsiteX98-18295" fmla="*/ 1173972 w 2549843"/>
              <a:gd name="connsiteY98-18296" fmla="*/ 2813286 h 4977159"/>
              <a:gd name="connsiteX0-18297" fmla="*/ 2129937 w 2549843"/>
              <a:gd name="connsiteY0-18298" fmla="*/ 1649505 h 4977159"/>
              <a:gd name="connsiteX1-18299" fmla="*/ 1977537 w 2549843"/>
              <a:gd name="connsiteY1-18300" fmla="*/ 1691069 h 4977159"/>
              <a:gd name="connsiteX2-18301" fmla="*/ 1894409 w 2549843"/>
              <a:gd name="connsiteY2-18302" fmla="*/ 1718778 h 4977159"/>
              <a:gd name="connsiteX3-18303" fmla="*/ 1534191 w 2549843"/>
              <a:gd name="connsiteY3-18304" fmla="*/ 1704923 h 4977159"/>
              <a:gd name="connsiteX4-18305" fmla="*/ 1354082 w 2549843"/>
              <a:gd name="connsiteY4-18306" fmla="*/ 1677214 h 4977159"/>
              <a:gd name="connsiteX5-18307" fmla="*/ 1312518 w 2549843"/>
              <a:gd name="connsiteY5-18308" fmla="*/ 1649505 h 4977159"/>
              <a:gd name="connsiteX6-18309" fmla="*/ 966153 w 2549843"/>
              <a:gd name="connsiteY6-18310" fmla="*/ 1441686 h 4977159"/>
              <a:gd name="connsiteX7-18311" fmla="*/ 1035428 w 2549843"/>
              <a:gd name="connsiteY7-18312" fmla="*/ 1067613 h 4977159"/>
              <a:gd name="connsiteX8-18313" fmla="*/ 1146263 w 2549843"/>
              <a:gd name="connsiteY8-18314" fmla="*/ 970632 h 4977159"/>
              <a:gd name="connsiteX9-18315" fmla="*/ 1215537 w 2549843"/>
              <a:gd name="connsiteY9-18316" fmla="*/ 915214 h 4977159"/>
              <a:gd name="connsiteX10-18317" fmla="*/ 1063136 w 2549843"/>
              <a:gd name="connsiteY10-18318" fmla="*/ 776668 h 4977159"/>
              <a:gd name="connsiteX11-18319" fmla="*/ 1118555 w 2549843"/>
              <a:gd name="connsiteY11-18320" fmla="*/ 665833 h 4977159"/>
              <a:gd name="connsiteX12-18321" fmla="*/ 1312517 w 2549843"/>
              <a:gd name="connsiteY12-18322" fmla="*/ 568850 h 4977159"/>
              <a:gd name="connsiteX13-18323" fmla="*/ 1160118 w 2549843"/>
              <a:gd name="connsiteY13-18324" fmla="*/ 153214 h 4977159"/>
              <a:gd name="connsiteX14-18325" fmla="*/ 980008 w 2549843"/>
              <a:gd name="connsiteY14-18326" fmla="*/ 430304 h 4977159"/>
              <a:gd name="connsiteX15-18327" fmla="*/ 827609 w 2549843"/>
              <a:gd name="connsiteY15-18328" fmla="*/ 485723 h 4977159"/>
              <a:gd name="connsiteX16-18329" fmla="*/ 661355 w 2549843"/>
              <a:gd name="connsiteY16-18330" fmla="*/ 568850 h 4977159"/>
              <a:gd name="connsiteX17-18331" fmla="*/ 827609 w 2549843"/>
              <a:gd name="connsiteY17-18332" fmla="*/ 859795 h 4977159"/>
              <a:gd name="connsiteX18-18333" fmla="*/ 924591 w 2549843"/>
              <a:gd name="connsiteY18-18334" fmla="*/ 1206159 h 4977159"/>
              <a:gd name="connsiteX19-18335" fmla="*/ 1007718 w 2549843"/>
              <a:gd name="connsiteY19-18336" fmla="*/ 1524813 h 4977159"/>
              <a:gd name="connsiteX20-18337" fmla="*/ 1464917 w 2549843"/>
              <a:gd name="connsiteY20-18338" fmla="*/ 1829613 h 4977159"/>
              <a:gd name="connsiteX21-18339" fmla="*/ 1589608 w 2549843"/>
              <a:gd name="connsiteY21-18340" fmla="*/ 1788050 h 4977159"/>
              <a:gd name="connsiteX22-18341" fmla="*/ 2129936 w 2549843"/>
              <a:gd name="connsiteY22-18342" fmla="*/ 1760341 h 4977159"/>
              <a:gd name="connsiteX23-18343" fmla="*/ 2157645 w 2549843"/>
              <a:gd name="connsiteY23-18344" fmla="*/ 2023577 h 4977159"/>
              <a:gd name="connsiteX24-18345" fmla="*/ 1672734 w 2549843"/>
              <a:gd name="connsiteY24-18346" fmla="*/ 2162123 h 4977159"/>
              <a:gd name="connsiteX25-18347" fmla="*/ 1381788 w 2549843"/>
              <a:gd name="connsiteY25-18348" fmla="*/ 2120559 h 4977159"/>
              <a:gd name="connsiteX26-18349" fmla="*/ 1326370 w 2549843"/>
              <a:gd name="connsiteY26-18350" fmla="*/ 2148268 h 4977159"/>
              <a:gd name="connsiteX27-18351" fmla="*/ 1173970 w 2549843"/>
              <a:gd name="connsiteY27-18352" fmla="*/ 2356087 h 4977159"/>
              <a:gd name="connsiteX28-18353" fmla="*/ 1146261 w 2549843"/>
              <a:gd name="connsiteY28-18354" fmla="*/ 2647032 h 4977159"/>
              <a:gd name="connsiteX29-18355" fmla="*/ 1118552 w 2549843"/>
              <a:gd name="connsiteY29-18356" fmla="*/ 2757868 h 4977159"/>
              <a:gd name="connsiteX30-18357" fmla="*/ 508952 w 2549843"/>
              <a:gd name="connsiteY30-18358" fmla="*/ 2660887 h 4977159"/>
              <a:gd name="connsiteX31-18359" fmla="*/ 287279 w 2549843"/>
              <a:gd name="connsiteY31-18360" fmla="*/ 2536196 h 4977159"/>
              <a:gd name="connsiteX32-18361" fmla="*/ 398116 w 2549843"/>
              <a:gd name="connsiteY32-18362" fmla="*/ 2633178 h 4977159"/>
              <a:gd name="connsiteX33-18363" fmla="*/ 1132407 w 2549843"/>
              <a:gd name="connsiteY33-18364" fmla="*/ 2716305 h 4977159"/>
              <a:gd name="connsiteX34-18365" fmla="*/ 1173970 w 2549843"/>
              <a:gd name="connsiteY34-18366" fmla="*/ 2411505 h 4977159"/>
              <a:gd name="connsiteX35-18367" fmla="*/ 1243243 w 2549843"/>
              <a:gd name="connsiteY35-18368" fmla="*/ 2203687 h 4977159"/>
              <a:gd name="connsiteX36-18369" fmla="*/ 1243243 w 2549843"/>
              <a:gd name="connsiteY36-18370" fmla="*/ 2189832 h 4977159"/>
              <a:gd name="connsiteX37-18371" fmla="*/ 564372 w 2549843"/>
              <a:gd name="connsiteY37-18372" fmla="*/ 1815759 h 4977159"/>
              <a:gd name="connsiteX38-18373" fmla="*/ 841461 w 2549843"/>
              <a:gd name="connsiteY38-18374" fmla="*/ 1982014 h 4977159"/>
              <a:gd name="connsiteX39-18375" fmla="*/ 952298 w 2549843"/>
              <a:gd name="connsiteY39-18376" fmla="*/ 2051287 h 4977159"/>
              <a:gd name="connsiteX40-18377" fmla="*/ 1257098 w 2549843"/>
              <a:gd name="connsiteY40-18378" fmla="*/ 2148268 h 4977159"/>
              <a:gd name="connsiteX41-18379" fmla="*/ 1838988 w 2549843"/>
              <a:gd name="connsiteY41-18380" fmla="*/ 2120559 h 4977159"/>
              <a:gd name="connsiteX42-18381" fmla="*/ 2268481 w 2549843"/>
              <a:gd name="connsiteY42-18382" fmla="*/ 1968159 h 4977159"/>
              <a:gd name="connsiteX43-18383" fmla="*/ 2545574 w 2549843"/>
              <a:gd name="connsiteY43-18384" fmla="*/ 1732632 h 4977159"/>
              <a:gd name="connsiteX44-18385" fmla="*/ 2379317 w 2549843"/>
              <a:gd name="connsiteY44-18386" fmla="*/ 1538668 h 4977159"/>
              <a:gd name="connsiteX45-18387" fmla="*/ 2060663 w 2549843"/>
              <a:gd name="connsiteY45-18388" fmla="*/ 1760340 h 4977159"/>
              <a:gd name="connsiteX46-18389" fmla="*/ 1284809 w 2549843"/>
              <a:gd name="connsiteY46-18390" fmla="*/ 1760341 h 4977159"/>
              <a:gd name="connsiteX47-18391" fmla="*/ 966155 w 2549843"/>
              <a:gd name="connsiteY47-18392" fmla="*/ 1510959 h 4977159"/>
              <a:gd name="connsiteX48-18393" fmla="*/ 924591 w 2549843"/>
              <a:gd name="connsiteY48-18394" fmla="*/ 1109177 h 4977159"/>
              <a:gd name="connsiteX49-18395" fmla="*/ 841464 w 2549843"/>
              <a:gd name="connsiteY49-18396" fmla="*/ 929068 h 4977159"/>
              <a:gd name="connsiteX50-18397" fmla="*/ 661355 w 2549843"/>
              <a:gd name="connsiteY50-18398" fmla="*/ 596559 h 4977159"/>
              <a:gd name="connsiteX51-18399" fmla="*/ 716773 w 2549843"/>
              <a:gd name="connsiteY51-18400" fmla="*/ 541141 h 4977159"/>
              <a:gd name="connsiteX52-18401" fmla="*/ 910737 w 2549843"/>
              <a:gd name="connsiteY52-18402" fmla="*/ 485723 h 4977159"/>
              <a:gd name="connsiteX53-18403" fmla="*/ 1035426 w 2549843"/>
              <a:gd name="connsiteY53-18404" fmla="*/ 374886 h 4977159"/>
              <a:gd name="connsiteX54-18405" fmla="*/ 1160119 w 2549843"/>
              <a:gd name="connsiteY54-18406" fmla="*/ 111651 h 4977159"/>
              <a:gd name="connsiteX55-18407" fmla="*/ 827609 w 2549843"/>
              <a:gd name="connsiteY55-18408" fmla="*/ 813 h 4977159"/>
              <a:gd name="connsiteX56-18409" fmla="*/ 564373 w 2549843"/>
              <a:gd name="connsiteY56-18410" fmla="*/ 167069 h 4977159"/>
              <a:gd name="connsiteX57-18411" fmla="*/ 287281 w 2549843"/>
              <a:gd name="connsiteY57-18412" fmla="*/ 762813 h 4977159"/>
              <a:gd name="connsiteX58-18413" fmla="*/ 231861 w 2549843"/>
              <a:gd name="connsiteY58-18414" fmla="*/ 915212 h 4977159"/>
              <a:gd name="connsiteX59-18415" fmla="*/ 204152 w 2549843"/>
              <a:gd name="connsiteY59-18416" fmla="*/ 942923 h 4977159"/>
              <a:gd name="connsiteX60-18417" fmla="*/ 93316 w 2549843"/>
              <a:gd name="connsiteY60-18418" fmla="*/ 1497105 h 4977159"/>
              <a:gd name="connsiteX61-18419" fmla="*/ 328843 w 2549843"/>
              <a:gd name="connsiteY61-18420" fmla="*/ 1746487 h 4977159"/>
              <a:gd name="connsiteX62-18421" fmla="*/ 384261 w 2549843"/>
              <a:gd name="connsiteY62-18422" fmla="*/ 1524814 h 4977159"/>
              <a:gd name="connsiteX63-18423" fmla="*/ 536661 w 2549843"/>
              <a:gd name="connsiteY63-18424" fmla="*/ 1206159 h 4977159"/>
              <a:gd name="connsiteX64-18425" fmla="*/ 592079 w 2549843"/>
              <a:gd name="connsiteY64-18426" fmla="*/ 845941 h 4977159"/>
              <a:gd name="connsiteX65-18427" fmla="*/ 578225 w 2549843"/>
              <a:gd name="connsiteY65-18428" fmla="*/ 1026050 h 4977159"/>
              <a:gd name="connsiteX66-18429" fmla="*/ 675207 w 2549843"/>
              <a:gd name="connsiteY66-18430" fmla="*/ 1247723 h 4977159"/>
              <a:gd name="connsiteX67-18431" fmla="*/ 716770 w 2549843"/>
              <a:gd name="connsiteY67-18432" fmla="*/ 1206159 h 4977159"/>
              <a:gd name="connsiteX68-18433" fmla="*/ 938443 w 2549843"/>
              <a:gd name="connsiteY68-18434" fmla="*/ 1386268 h 4977159"/>
              <a:gd name="connsiteX69-18435" fmla="*/ 564370 w 2549843"/>
              <a:gd name="connsiteY69-18436" fmla="*/ 1109177 h 4977159"/>
              <a:gd name="connsiteX70-18437" fmla="*/ 398116 w 2549843"/>
              <a:gd name="connsiteY70-18438" fmla="*/ 1566378 h 4977159"/>
              <a:gd name="connsiteX71-18439" fmla="*/ 314988 w 2549843"/>
              <a:gd name="connsiteY71-18440" fmla="*/ 2078996 h 4977159"/>
              <a:gd name="connsiteX72-18441" fmla="*/ 259570 w 2549843"/>
              <a:gd name="connsiteY72-18442" fmla="*/ 2439214 h 4977159"/>
              <a:gd name="connsiteX73-18443" fmla="*/ 273427 w 2549843"/>
              <a:gd name="connsiteY73-18444" fmla="*/ 2522342 h 4977159"/>
              <a:gd name="connsiteX74-18445" fmla="*/ 121025 w 2549843"/>
              <a:gd name="connsiteY74-18446" fmla="*/ 2993396 h 4977159"/>
              <a:gd name="connsiteX75-18447" fmla="*/ 107170 w 2549843"/>
              <a:gd name="connsiteY75-18448" fmla="*/ 3755395 h 4977159"/>
              <a:gd name="connsiteX76-18449" fmla="*/ 65607 w 2549843"/>
              <a:gd name="connsiteY76-18450" fmla="*/ 3935505 h 4977159"/>
              <a:gd name="connsiteX77-18451" fmla="*/ 24043 w 2549843"/>
              <a:gd name="connsiteY77-18452" fmla="*/ 4101758 h 4977159"/>
              <a:gd name="connsiteX78-18453" fmla="*/ 495098 w 2549843"/>
              <a:gd name="connsiteY78-18454" fmla="*/ 4240304 h 4977159"/>
              <a:gd name="connsiteX79-18455" fmla="*/ 966153 w 2549843"/>
              <a:gd name="connsiteY79-18456" fmla="*/ 4254158 h 4977159"/>
              <a:gd name="connsiteX80-18457" fmla="*/ 1229387 w 2549843"/>
              <a:gd name="connsiteY80-18458" fmla="*/ 4226451 h 4977159"/>
              <a:gd name="connsiteX81-18459" fmla="*/ 550517 w 2549843"/>
              <a:gd name="connsiteY81-18460" fmla="*/ 4268013 h 4977159"/>
              <a:gd name="connsiteX82-18461" fmla="*/ 481243 w 2549843"/>
              <a:gd name="connsiteY82-18462" fmla="*/ 4448123 h 4977159"/>
              <a:gd name="connsiteX83-18463" fmla="*/ 467388 w 2549843"/>
              <a:gd name="connsiteY83-18464" fmla="*/ 4752923 h 4977159"/>
              <a:gd name="connsiteX84-18465" fmla="*/ 481243 w 2549843"/>
              <a:gd name="connsiteY84-18466" fmla="*/ 4891467 h 4977159"/>
              <a:gd name="connsiteX85-18467" fmla="*/ 592079 w 2549843"/>
              <a:gd name="connsiteY85-18468" fmla="*/ 4946887 h 4977159"/>
              <a:gd name="connsiteX86-18469" fmla="*/ 522806 w 2549843"/>
              <a:gd name="connsiteY86-18470" fmla="*/ 4946887 h 4977159"/>
              <a:gd name="connsiteX87-18471" fmla="*/ 786043 w 2549843"/>
              <a:gd name="connsiteY87-18472" fmla="*/ 4946886 h 4977159"/>
              <a:gd name="connsiteX88-18473" fmla="*/ 841461 w 2549843"/>
              <a:gd name="connsiteY88-18474" fmla="*/ 4849905 h 4977159"/>
              <a:gd name="connsiteX89-18475" fmla="*/ 924588 w 2549843"/>
              <a:gd name="connsiteY89-18476" fmla="*/ 4337287 h 4977159"/>
              <a:gd name="connsiteX90-18477" fmla="*/ 993861 w 2549843"/>
              <a:gd name="connsiteY90-18478" fmla="*/ 4337287 h 4977159"/>
              <a:gd name="connsiteX91-18479" fmla="*/ 952299 w 2549843"/>
              <a:gd name="connsiteY91-18480" fmla="*/ 4378849 h 4977159"/>
              <a:gd name="connsiteX92-18481" fmla="*/ 813753 w 2549843"/>
              <a:gd name="connsiteY92-18482" fmla="*/ 4863758 h 4977159"/>
              <a:gd name="connsiteX93-18483" fmla="*/ 910735 w 2549843"/>
              <a:gd name="connsiteY93-18484" fmla="*/ 4933031 h 4977159"/>
              <a:gd name="connsiteX94-18485" fmla="*/ 1090844 w 2549843"/>
              <a:gd name="connsiteY94-18486" fmla="*/ 4933030 h 4977159"/>
              <a:gd name="connsiteX95-18487" fmla="*/ 1201680 w 2549843"/>
              <a:gd name="connsiteY95-18488" fmla="*/ 4254158 h 4977159"/>
              <a:gd name="connsiteX96-18489" fmla="*/ 1243243 w 2549843"/>
              <a:gd name="connsiteY96-18490" fmla="*/ 4198740 h 4977159"/>
              <a:gd name="connsiteX97-18491" fmla="*/ 1257099 w 2549843"/>
              <a:gd name="connsiteY97-18492" fmla="*/ 4046340 h 4977159"/>
              <a:gd name="connsiteX98-18493" fmla="*/ 1173972 w 2549843"/>
              <a:gd name="connsiteY98-18494" fmla="*/ 2813286 h 4977159"/>
              <a:gd name="connsiteX0-18495" fmla="*/ 2129937 w 2549843"/>
              <a:gd name="connsiteY0-18496" fmla="*/ 1649505 h 4977159"/>
              <a:gd name="connsiteX1-18497" fmla="*/ 1977537 w 2549843"/>
              <a:gd name="connsiteY1-18498" fmla="*/ 1691069 h 4977159"/>
              <a:gd name="connsiteX2-18499" fmla="*/ 1894409 w 2549843"/>
              <a:gd name="connsiteY2-18500" fmla="*/ 1718778 h 4977159"/>
              <a:gd name="connsiteX3-18501" fmla="*/ 1534191 w 2549843"/>
              <a:gd name="connsiteY3-18502" fmla="*/ 1704923 h 4977159"/>
              <a:gd name="connsiteX4-18503" fmla="*/ 1354082 w 2549843"/>
              <a:gd name="connsiteY4-18504" fmla="*/ 1677214 h 4977159"/>
              <a:gd name="connsiteX5-18505" fmla="*/ 1312518 w 2549843"/>
              <a:gd name="connsiteY5-18506" fmla="*/ 1649505 h 4977159"/>
              <a:gd name="connsiteX6-18507" fmla="*/ 966153 w 2549843"/>
              <a:gd name="connsiteY6-18508" fmla="*/ 1441686 h 4977159"/>
              <a:gd name="connsiteX7-18509" fmla="*/ 1035428 w 2549843"/>
              <a:gd name="connsiteY7-18510" fmla="*/ 1067613 h 4977159"/>
              <a:gd name="connsiteX8-18511" fmla="*/ 1146263 w 2549843"/>
              <a:gd name="connsiteY8-18512" fmla="*/ 970632 h 4977159"/>
              <a:gd name="connsiteX9-18513" fmla="*/ 1215537 w 2549843"/>
              <a:gd name="connsiteY9-18514" fmla="*/ 915214 h 4977159"/>
              <a:gd name="connsiteX10-18515" fmla="*/ 1063136 w 2549843"/>
              <a:gd name="connsiteY10-18516" fmla="*/ 776668 h 4977159"/>
              <a:gd name="connsiteX11-18517" fmla="*/ 1118555 w 2549843"/>
              <a:gd name="connsiteY11-18518" fmla="*/ 665833 h 4977159"/>
              <a:gd name="connsiteX12-18519" fmla="*/ 1381789 w 2549843"/>
              <a:gd name="connsiteY12-18520" fmla="*/ 901358 h 4977159"/>
              <a:gd name="connsiteX13-18521" fmla="*/ 1312517 w 2549843"/>
              <a:gd name="connsiteY13-18522" fmla="*/ 568850 h 4977159"/>
              <a:gd name="connsiteX14-18523" fmla="*/ 1160118 w 2549843"/>
              <a:gd name="connsiteY14-18524" fmla="*/ 153214 h 4977159"/>
              <a:gd name="connsiteX15-18525" fmla="*/ 980008 w 2549843"/>
              <a:gd name="connsiteY15-18526" fmla="*/ 430304 h 4977159"/>
              <a:gd name="connsiteX16-18527" fmla="*/ 827609 w 2549843"/>
              <a:gd name="connsiteY16-18528" fmla="*/ 485723 h 4977159"/>
              <a:gd name="connsiteX17-18529" fmla="*/ 661355 w 2549843"/>
              <a:gd name="connsiteY17-18530" fmla="*/ 568850 h 4977159"/>
              <a:gd name="connsiteX18-18531" fmla="*/ 827609 w 2549843"/>
              <a:gd name="connsiteY18-18532" fmla="*/ 859795 h 4977159"/>
              <a:gd name="connsiteX19-18533" fmla="*/ 924591 w 2549843"/>
              <a:gd name="connsiteY19-18534" fmla="*/ 1206159 h 4977159"/>
              <a:gd name="connsiteX20-18535" fmla="*/ 1007718 w 2549843"/>
              <a:gd name="connsiteY20-18536" fmla="*/ 1524813 h 4977159"/>
              <a:gd name="connsiteX21-18537" fmla="*/ 1464917 w 2549843"/>
              <a:gd name="connsiteY21-18538" fmla="*/ 1829613 h 4977159"/>
              <a:gd name="connsiteX22-18539" fmla="*/ 1589608 w 2549843"/>
              <a:gd name="connsiteY22-18540" fmla="*/ 1788050 h 4977159"/>
              <a:gd name="connsiteX23-18541" fmla="*/ 2129936 w 2549843"/>
              <a:gd name="connsiteY23-18542" fmla="*/ 1760341 h 4977159"/>
              <a:gd name="connsiteX24-18543" fmla="*/ 2157645 w 2549843"/>
              <a:gd name="connsiteY24-18544" fmla="*/ 2023577 h 4977159"/>
              <a:gd name="connsiteX25-18545" fmla="*/ 1672734 w 2549843"/>
              <a:gd name="connsiteY25-18546" fmla="*/ 2162123 h 4977159"/>
              <a:gd name="connsiteX26-18547" fmla="*/ 1381788 w 2549843"/>
              <a:gd name="connsiteY26-18548" fmla="*/ 2120559 h 4977159"/>
              <a:gd name="connsiteX27-18549" fmla="*/ 1326370 w 2549843"/>
              <a:gd name="connsiteY27-18550" fmla="*/ 2148268 h 4977159"/>
              <a:gd name="connsiteX28-18551" fmla="*/ 1173970 w 2549843"/>
              <a:gd name="connsiteY28-18552" fmla="*/ 2356087 h 4977159"/>
              <a:gd name="connsiteX29-18553" fmla="*/ 1146261 w 2549843"/>
              <a:gd name="connsiteY29-18554" fmla="*/ 2647032 h 4977159"/>
              <a:gd name="connsiteX30-18555" fmla="*/ 1118552 w 2549843"/>
              <a:gd name="connsiteY30-18556" fmla="*/ 2757868 h 4977159"/>
              <a:gd name="connsiteX31-18557" fmla="*/ 508952 w 2549843"/>
              <a:gd name="connsiteY31-18558" fmla="*/ 2660887 h 4977159"/>
              <a:gd name="connsiteX32-18559" fmla="*/ 287279 w 2549843"/>
              <a:gd name="connsiteY32-18560" fmla="*/ 2536196 h 4977159"/>
              <a:gd name="connsiteX33-18561" fmla="*/ 398116 w 2549843"/>
              <a:gd name="connsiteY33-18562" fmla="*/ 2633178 h 4977159"/>
              <a:gd name="connsiteX34-18563" fmla="*/ 1132407 w 2549843"/>
              <a:gd name="connsiteY34-18564" fmla="*/ 2716305 h 4977159"/>
              <a:gd name="connsiteX35-18565" fmla="*/ 1173970 w 2549843"/>
              <a:gd name="connsiteY35-18566" fmla="*/ 2411505 h 4977159"/>
              <a:gd name="connsiteX36-18567" fmla="*/ 1243243 w 2549843"/>
              <a:gd name="connsiteY36-18568" fmla="*/ 2203687 h 4977159"/>
              <a:gd name="connsiteX37-18569" fmla="*/ 1243243 w 2549843"/>
              <a:gd name="connsiteY37-18570" fmla="*/ 2189832 h 4977159"/>
              <a:gd name="connsiteX38-18571" fmla="*/ 564372 w 2549843"/>
              <a:gd name="connsiteY38-18572" fmla="*/ 1815759 h 4977159"/>
              <a:gd name="connsiteX39-18573" fmla="*/ 841461 w 2549843"/>
              <a:gd name="connsiteY39-18574" fmla="*/ 1982014 h 4977159"/>
              <a:gd name="connsiteX40-18575" fmla="*/ 952298 w 2549843"/>
              <a:gd name="connsiteY40-18576" fmla="*/ 2051287 h 4977159"/>
              <a:gd name="connsiteX41-18577" fmla="*/ 1257098 w 2549843"/>
              <a:gd name="connsiteY41-18578" fmla="*/ 2148268 h 4977159"/>
              <a:gd name="connsiteX42-18579" fmla="*/ 1838988 w 2549843"/>
              <a:gd name="connsiteY42-18580" fmla="*/ 2120559 h 4977159"/>
              <a:gd name="connsiteX43-18581" fmla="*/ 2268481 w 2549843"/>
              <a:gd name="connsiteY43-18582" fmla="*/ 1968159 h 4977159"/>
              <a:gd name="connsiteX44-18583" fmla="*/ 2545574 w 2549843"/>
              <a:gd name="connsiteY44-18584" fmla="*/ 1732632 h 4977159"/>
              <a:gd name="connsiteX45-18585" fmla="*/ 2379317 w 2549843"/>
              <a:gd name="connsiteY45-18586" fmla="*/ 1538668 h 4977159"/>
              <a:gd name="connsiteX46-18587" fmla="*/ 2060663 w 2549843"/>
              <a:gd name="connsiteY46-18588" fmla="*/ 1760340 h 4977159"/>
              <a:gd name="connsiteX47-18589" fmla="*/ 1284809 w 2549843"/>
              <a:gd name="connsiteY47-18590" fmla="*/ 1760341 h 4977159"/>
              <a:gd name="connsiteX48-18591" fmla="*/ 966155 w 2549843"/>
              <a:gd name="connsiteY48-18592" fmla="*/ 1510959 h 4977159"/>
              <a:gd name="connsiteX49-18593" fmla="*/ 924591 w 2549843"/>
              <a:gd name="connsiteY49-18594" fmla="*/ 1109177 h 4977159"/>
              <a:gd name="connsiteX50-18595" fmla="*/ 841464 w 2549843"/>
              <a:gd name="connsiteY50-18596" fmla="*/ 929068 h 4977159"/>
              <a:gd name="connsiteX51-18597" fmla="*/ 661355 w 2549843"/>
              <a:gd name="connsiteY51-18598" fmla="*/ 596559 h 4977159"/>
              <a:gd name="connsiteX52-18599" fmla="*/ 716773 w 2549843"/>
              <a:gd name="connsiteY52-18600" fmla="*/ 541141 h 4977159"/>
              <a:gd name="connsiteX53-18601" fmla="*/ 910737 w 2549843"/>
              <a:gd name="connsiteY53-18602" fmla="*/ 485723 h 4977159"/>
              <a:gd name="connsiteX54-18603" fmla="*/ 1035426 w 2549843"/>
              <a:gd name="connsiteY54-18604" fmla="*/ 374886 h 4977159"/>
              <a:gd name="connsiteX55-18605" fmla="*/ 1160119 w 2549843"/>
              <a:gd name="connsiteY55-18606" fmla="*/ 111651 h 4977159"/>
              <a:gd name="connsiteX56-18607" fmla="*/ 827609 w 2549843"/>
              <a:gd name="connsiteY56-18608" fmla="*/ 813 h 4977159"/>
              <a:gd name="connsiteX57-18609" fmla="*/ 564373 w 2549843"/>
              <a:gd name="connsiteY57-18610" fmla="*/ 167069 h 4977159"/>
              <a:gd name="connsiteX58-18611" fmla="*/ 287281 w 2549843"/>
              <a:gd name="connsiteY58-18612" fmla="*/ 762813 h 4977159"/>
              <a:gd name="connsiteX59-18613" fmla="*/ 231861 w 2549843"/>
              <a:gd name="connsiteY59-18614" fmla="*/ 915212 h 4977159"/>
              <a:gd name="connsiteX60-18615" fmla="*/ 204152 w 2549843"/>
              <a:gd name="connsiteY60-18616" fmla="*/ 942923 h 4977159"/>
              <a:gd name="connsiteX61-18617" fmla="*/ 93316 w 2549843"/>
              <a:gd name="connsiteY61-18618" fmla="*/ 1497105 h 4977159"/>
              <a:gd name="connsiteX62-18619" fmla="*/ 328843 w 2549843"/>
              <a:gd name="connsiteY62-18620" fmla="*/ 1746487 h 4977159"/>
              <a:gd name="connsiteX63-18621" fmla="*/ 384261 w 2549843"/>
              <a:gd name="connsiteY63-18622" fmla="*/ 1524814 h 4977159"/>
              <a:gd name="connsiteX64-18623" fmla="*/ 536661 w 2549843"/>
              <a:gd name="connsiteY64-18624" fmla="*/ 1206159 h 4977159"/>
              <a:gd name="connsiteX65-18625" fmla="*/ 592079 w 2549843"/>
              <a:gd name="connsiteY65-18626" fmla="*/ 845941 h 4977159"/>
              <a:gd name="connsiteX66-18627" fmla="*/ 578225 w 2549843"/>
              <a:gd name="connsiteY66-18628" fmla="*/ 1026050 h 4977159"/>
              <a:gd name="connsiteX67-18629" fmla="*/ 675207 w 2549843"/>
              <a:gd name="connsiteY67-18630" fmla="*/ 1247723 h 4977159"/>
              <a:gd name="connsiteX68-18631" fmla="*/ 716770 w 2549843"/>
              <a:gd name="connsiteY68-18632" fmla="*/ 1206159 h 4977159"/>
              <a:gd name="connsiteX69-18633" fmla="*/ 938443 w 2549843"/>
              <a:gd name="connsiteY69-18634" fmla="*/ 1386268 h 4977159"/>
              <a:gd name="connsiteX70-18635" fmla="*/ 564370 w 2549843"/>
              <a:gd name="connsiteY70-18636" fmla="*/ 1109177 h 4977159"/>
              <a:gd name="connsiteX71-18637" fmla="*/ 398116 w 2549843"/>
              <a:gd name="connsiteY71-18638" fmla="*/ 1566378 h 4977159"/>
              <a:gd name="connsiteX72-18639" fmla="*/ 314988 w 2549843"/>
              <a:gd name="connsiteY72-18640" fmla="*/ 2078996 h 4977159"/>
              <a:gd name="connsiteX73-18641" fmla="*/ 259570 w 2549843"/>
              <a:gd name="connsiteY73-18642" fmla="*/ 2439214 h 4977159"/>
              <a:gd name="connsiteX74-18643" fmla="*/ 273427 w 2549843"/>
              <a:gd name="connsiteY74-18644" fmla="*/ 2522342 h 4977159"/>
              <a:gd name="connsiteX75-18645" fmla="*/ 121025 w 2549843"/>
              <a:gd name="connsiteY75-18646" fmla="*/ 2993396 h 4977159"/>
              <a:gd name="connsiteX76-18647" fmla="*/ 107170 w 2549843"/>
              <a:gd name="connsiteY76-18648" fmla="*/ 3755395 h 4977159"/>
              <a:gd name="connsiteX77-18649" fmla="*/ 65607 w 2549843"/>
              <a:gd name="connsiteY77-18650" fmla="*/ 3935505 h 4977159"/>
              <a:gd name="connsiteX78-18651" fmla="*/ 24043 w 2549843"/>
              <a:gd name="connsiteY78-18652" fmla="*/ 4101758 h 4977159"/>
              <a:gd name="connsiteX79-18653" fmla="*/ 495098 w 2549843"/>
              <a:gd name="connsiteY79-18654" fmla="*/ 4240304 h 4977159"/>
              <a:gd name="connsiteX80-18655" fmla="*/ 966153 w 2549843"/>
              <a:gd name="connsiteY80-18656" fmla="*/ 4254158 h 4977159"/>
              <a:gd name="connsiteX81-18657" fmla="*/ 1229387 w 2549843"/>
              <a:gd name="connsiteY81-18658" fmla="*/ 4226451 h 4977159"/>
              <a:gd name="connsiteX82-18659" fmla="*/ 550517 w 2549843"/>
              <a:gd name="connsiteY82-18660" fmla="*/ 4268013 h 4977159"/>
              <a:gd name="connsiteX83-18661" fmla="*/ 481243 w 2549843"/>
              <a:gd name="connsiteY83-18662" fmla="*/ 4448123 h 4977159"/>
              <a:gd name="connsiteX84-18663" fmla="*/ 467388 w 2549843"/>
              <a:gd name="connsiteY84-18664" fmla="*/ 4752923 h 4977159"/>
              <a:gd name="connsiteX85-18665" fmla="*/ 481243 w 2549843"/>
              <a:gd name="connsiteY85-18666" fmla="*/ 4891467 h 4977159"/>
              <a:gd name="connsiteX86-18667" fmla="*/ 592079 w 2549843"/>
              <a:gd name="connsiteY86-18668" fmla="*/ 4946887 h 4977159"/>
              <a:gd name="connsiteX87-18669" fmla="*/ 522806 w 2549843"/>
              <a:gd name="connsiteY87-18670" fmla="*/ 4946887 h 4977159"/>
              <a:gd name="connsiteX88-18671" fmla="*/ 786043 w 2549843"/>
              <a:gd name="connsiteY88-18672" fmla="*/ 4946886 h 4977159"/>
              <a:gd name="connsiteX89-18673" fmla="*/ 841461 w 2549843"/>
              <a:gd name="connsiteY89-18674" fmla="*/ 4849905 h 4977159"/>
              <a:gd name="connsiteX90-18675" fmla="*/ 924588 w 2549843"/>
              <a:gd name="connsiteY90-18676" fmla="*/ 4337287 h 4977159"/>
              <a:gd name="connsiteX91-18677" fmla="*/ 993861 w 2549843"/>
              <a:gd name="connsiteY91-18678" fmla="*/ 4337287 h 4977159"/>
              <a:gd name="connsiteX92-18679" fmla="*/ 952299 w 2549843"/>
              <a:gd name="connsiteY92-18680" fmla="*/ 4378849 h 4977159"/>
              <a:gd name="connsiteX93-18681" fmla="*/ 813753 w 2549843"/>
              <a:gd name="connsiteY93-18682" fmla="*/ 4863758 h 4977159"/>
              <a:gd name="connsiteX94-18683" fmla="*/ 910735 w 2549843"/>
              <a:gd name="connsiteY94-18684" fmla="*/ 4933031 h 4977159"/>
              <a:gd name="connsiteX95-18685" fmla="*/ 1090844 w 2549843"/>
              <a:gd name="connsiteY95-18686" fmla="*/ 4933030 h 4977159"/>
              <a:gd name="connsiteX96-18687" fmla="*/ 1201680 w 2549843"/>
              <a:gd name="connsiteY96-18688" fmla="*/ 4254158 h 4977159"/>
              <a:gd name="connsiteX97-18689" fmla="*/ 1243243 w 2549843"/>
              <a:gd name="connsiteY97-18690" fmla="*/ 4198740 h 4977159"/>
              <a:gd name="connsiteX98-18691" fmla="*/ 1257099 w 2549843"/>
              <a:gd name="connsiteY98-18692" fmla="*/ 4046340 h 4977159"/>
              <a:gd name="connsiteX99" fmla="*/ 1173972 w 2549843"/>
              <a:gd name="connsiteY99" fmla="*/ 2813286 h 4977159"/>
              <a:gd name="connsiteX0-18693" fmla="*/ 2129937 w 2549843"/>
              <a:gd name="connsiteY0-18694" fmla="*/ 1649505 h 4977159"/>
              <a:gd name="connsiteX1-18695" fmla="*/ 1977537 w 2549843"/>
              <a:gd name="connsiteY1-18696" fmla="*/ 1691069 h 4977159"/>
              <a:gd name="connsiteX2-18697" fmla="*/ 1894409 w 2549843"/>
              <a:gd name="connsiteY2-18698" fmla="*/ 1718778 h 4977159"/>
              <a:gd name="connsiteX3-18699" fmla="*/ 1534191 w 2549843"/>
              <a:gd name="connsiteY3-18700" fmla="*/ 1704923 h 4977159"/>
              <a:gd name="connsiteX4-18701" fmla="*/ 1354082 w 2549843"/>
              <a:gd name="connsiteY4-18702" fmla="*/ 1677214 h 4977159"/>
              <a:gd name="connsiteX5-18703" fmla="*/ 1312518 w 2549843"/>
              <a:gd name="connsiteY5-18704" fmla="*/ 1649505 h 4977159"/>
              <a:gd name="connsiteX6-18705" fmla="*/ 966153 w 2549843"/>
              <a:gd name="connsiteY6-18706" fmla="*/ 1441686 h 4977159"/>
              <a:gd name="connsiteX7-18707" fmla="*/ 1035428 w 2549843"/>
              <a:gd name="connsiteY7-18708" fmla="*/ 1067613 h 4977159"/>
              <a:gd name="connsiteX8-18709" fmla="*/ 1146263 w 2549843"/>
              <a:gd name="connsiteY8-18710" fmla="*/ 970632 h 4977159"/>
              <a:gd name="connsiteX9-18711" fmla="*/ 1215537 w 2549843"/>
              <a:gd name="connsiteY9-18712" fmla="*/ 915214 h 4977159"/>
              <a:gd name="connsiteX10-18713" fmla="*/ 1063136 w 2549843"/>
              <a:gd name="connsiteY10-18714" fmla="*/ 776668 h 4977159"/>
              <a:gd name="connsiteX11-18715" fmla="*/ 1229392 w 2549843"/>
              <a:gd name="connsiteY11-18716" fmla="*/ 679688 h 4977159"/>
              <a:gd name="connsiteX12-18717" fmla="*/ 1381789 w 2549843"/>
              <a:gd name="connsiteY12-18718" fmla="*/ 901358 h 4977159"/>
              <a:gd name="connsiteX13-18719" fmla="*/ 1312517 w 2549843"/>
              <a:gd name="connsiteY13-18720" fmla="*/ 568850 h 4977159"/>
              <a:gd name="connsiteX14-18721" fmla="*/ 1160118 w 2549843"/>
              <a:gd name="connsiteY14-18722" fmla="*/ 153214 h 4977159"/>
              <a:gd name="connsiteX15-18723" fmla="*/ 980008 w 2549843"/>
              <a:gd name="connsiteY15-18724" fmla="*/ 430304 h 4977159"/>
              <a:gd name="connsiteX16-18725" fmla="*/ 827609 w 2549843"/>
              <a:gd name="connsiteY16-18726" fmla="*/ 485723 h 4977159"/>
              <a:gd name="connsiteX17-18727" fmla="*/ 661355 w 2549843"/>
              <a:gd name="connsiteY17-18728" fmla="*/ 568850 h 4977159"/>
              <a:gd name="connsiteX18-18729" fmla="*/ 827609 w 2549843"/>
              <a:gd name="connsiteY18-18730" fmla="*/ 859795 h 4977159"/>
              <a:gd name="connsiteX19-18731" fmla="*/ 924591 w 2549843"/>
              <a:gd name="connsiteY19-18732" fmla="*/ 1206159 h 4977159"/>
              <a:gd name="connsiteX20-18733" fmla="*/ 1007718 w 2549843"/>
              <a:gd name="connsiteY20-18734" fmla="*/ 1524813 h 4977159"/>
              <a:gd name="connsiteX21-18735" fmla="*/ 1464917 w 2549843"/>
              <a:gd name="connsiteY21-18736" fmla="*/ 1829613 h 4977159"/>
              <a:gd name="connsiteX22-18737" fmla="*/ 1589608 w 2549843"/>
              <a:gd name="connsiteY22-18738" fmla="*/ 1788050 h 4977159"/>
              <a:gd name="connsiteX23-18739" fmla="*/ 2129936 w 2549843"/>
              <a:gd name="connsiteY23-18740" fmla="*/ 1760341 h 4977159"/>
              <a:gd name="connsiteX24-18741" fmla="*/ 2157645 w 2549843"/>
              <a:gd name="connsiteY24-18742" fmla="*/ 2023577 h 4977159"/>
              <a:gd name="connsiteX25-18743" fmla="*/ 1672734 w 2549843"/>
              <a:gd name="connsiteY25-18744" fmla="*/ 2162123 h 4977159"/>
              <a:gd name="connsiteX26-18745" fmla="*/ 1381788 w 2549843"/>
              <a:gd name="connsiteY26-18746" fmla="*/ 2120559 h 4977159"/>
              <a:gd name="connsiteX27-18747" fmla="*/ 1326370 w 2549843"/>
              <a:gd name="connsiteY27-18748" fmla="*/ 2148268 h 4977159"/>
              <a:gd name="connsiteX28-18749" fmla="*/ 1173970 w 2549843"/>
              <a:gd name="connsiteY28-18750" fmla="*/ 2356087 h 4977159"/>
              <a:gd name="connsiteX29-18751" fmla="*/ 1146261 w 2549843"/>
              <a:gd name="connsiteY29-18752" fmla="*/ 2647032 h 4977159"/>
              <a:gd name="connsiteX30-18753" fmla="*/ 1118552 w 2549843"/>
              <a:gd name="connsiteY30-18754" fmla="*/ 2757868 h 4977159"/>
              <a:gd name="connsiteX31-18755" fmla="*/ 508952 w 2549843"/>
              <a:gd name="connsiteY31-18756" fmla="*/ 2660887 h 4977159"/>
              <a:gd name="connsiteX32-18757" fmla="*/ 287279 w 2549843"/>
              <a:gd name="connsiteY32-18758" fmla="*/ 2536196 h 4977159"/>
              <a:gd name="connsiteX33-18759" fmla="*/ 398116 w 2549843"/>
              <a:gd name="connsiteY33-18760" fmla="*/ 2633178 h 4977159"/>
              <a:gd name="connsiteX34-18761" fmla="*/ 1132407 w 2549843"/>
              <a:gd name="connsiteY34-18762" fmla="*/ 2716305 h 4977159"/>
              <a:gd name="connsiteX35-18763" fmla="*/ 1173970 w 2549843"/>
              <a:gd name="connsiteY35-18764" fmla="*/ 2411505 h 4977159"/>
              <a:gd name="connsiteX36-18765" fmla="*/ 1243243 w 2549843"/>
              <a:gd name="connsiteY36-18766" fmla="*/ 2203687 h 4977159"/>
              <a:gd name="connsiteX37-18767" fmla="*/ 1243243 w 2549843"/>
              <a:gd name="connsiteY37-18768" fmla="*/ 2189832 h 4977159"/>
              <a:gd name="connsiteX38-18769" fmla="*/ 564372 w 2549843"/>
              <a:gd name="connsiteY38-18770" fmla="*/ 1815759 h 4977159"/>
              <a:gd name="connsiteX39-18771" fmla="*/ 841461 w 2549843"/>
              <a:gd name="connsiteY39-18772" fmla="*/ 1982014 h 4977159"/>
              <a:gd name="connsiteX40-18773" fmla="*/ 952298 w 2549843"/>
              <a:gd name="connsiteY40-18774" fmla="*/ 2051287 h 4977159"/>
              <a:gd name="connsiteX41-18775" fmla="*/ 1257098 w 2549843"/>
              <a:gd name="connsiteY41-18776" fmla="*/ 2148268 h 4977159"/>
              <a:gd name="connsiteX42-18777" fmla="*/ 1838988 w 2549843"/>
              <a:gd name="connsiteY42-18778" fmla="*/ 2120559 h 4977159"/>
              <a:gd name="connsiteX43-18779" fmla="*/ 2268481 w 2549843"/>
              <a:gd name="connsiteY43-18780" fmla="*/ 1968159 h 4977159"/>
              <a:gd name="connsiteX44-18781" fmla="*/ 2545574 w 2549843"/>
              <a:gd name="connsiteY44-18782" fmla="*/ 1732632 h 4977159"/>
              <a:gd name="connsiteX45-18783" fmla="*/ 2379317 w 2549843"/>
              <a:gd name="connsiteY45-18784" fmla="*/ 1538668 h 4977159"/>
              <a:gd name="connsiteX46-18785" fmla="*/ 2060663 w 2549843"/>
              <a:gd name="connsiteY46-18786" fmla="*/ 1760340 h 4977159"/>
              <a:gd name="connsiteX47-18787" fmla="*/ 1284809 w 2549843"/>
              <a:gd name="connsiteY47-18788" fmla="*/ 1760341 h 4977159"/>
              <a:gd name="connsiteX48-18789" fmla="*/ 966155 w 2549843"/>
              <a:gd name="connsiteY48-18790" fmla="*/ 1510959 h 4977159"/>
              <a:gd name="connsiteX49-18791" fmla="*/ 924591 w 2549843"/>
              <a:gd name="connsiteY49-18792" fmla="*/ 1109177 h 4977159"/>
              <a:gd name="connsiteX50-18793" fmla="*/ 841464 w 2549843"/>
              <a:gd name="connsiteY50-18794" fmla="*/ 929068 h 4977159"/>
              <a:gd name="connsiteX51-18795" fmla="*/ 661355 w 2549843"/>
              <a:gd name="connsiteY51-18796" fmla="*/ 596559 h 4977159"/>
              <a:gd name="connsiteX52-18797" fmla="*/ 716773 w 2549843"/>
              <a:gd name="connsiteY52-18798" fmla="*/ 541141 h 4977159"/>
              <a:gd name="connsiteX53-18799" fmla="*/ 910737 w 2549843"/>
              <a:gd name="connsiteY53-18800" fmla="*/ 485723 h 4977159"/>
              <a:gd name="connsiteX54-18801" fmla="*/ 1035426 w 2549843"/>
              <a:gd name="connsiteY54-18802" fmla="*/ 374886 h 4977159"/>
              <a:gd name="connsiteX55-18803" fmla="*/ 1160119 w 2549843"/>
              <a:gd name="connsiteY55-18804" fmla="*/ 111651 h 4977159"/>
              <a:gd name="connsiteX56-18805" fmla="*/ 827609 w 2549843"/>
              <a:gd name="connsiteY56-18806" fmla="*/ 813 h 4977159"/>
              <a:gd name="connsiteX57-18807" fmla="*/ 564373 w 2549843"/>
              <a:gd name="connsiteY57-18808" fmla="*/ 167069 h 4977159"/>
              <a:gd name="connsiteX58-18809" fmla="*/ 287281 w 2549843"/>
              <a:gd name="connsiteY58-18810" fmla="*/ 762813 h 4977159"/>
              <a:gd name="connsiteX59-18811" fmla="*/ 231861 w 2549843"/>
              <a:gd name="connsiteY59-18812" fmla="*/ 915212 h 4977159"/>
              <a:gd name="connsiteX60-18813" fmla="*/ 204152 w 2549843"/>
              <a:gd name="connsiteY60-18814" fmla="*/ 942923 h 4977159"/>
              <a:gd name="connsiteX61-18815" fmla="*/ 93316 w 2549843"/>
              <a:gd name="connsiteY61-18816" fmla="*/ 1497105 h 4977159"/>
              <a:gd name="connsiteX62-18817" fmla="*/ 328843 w 2549843"/>
              <a:gd name="connsiteY62-18818" fmla="*/ 1746487 h 4977159"/>
              <a:gd name="connsiteX63-18819" fmla="*/ 384261 w 2549843"/>
              <a:gd name="connsiteY63-18820" fmla="*/ 1524814 h 4977159"/>
              <a:gd name="connsiteX64-18821" fmla="*/ 536661 w 2549843"/>
              <a:gd name="connsiteY64-18822" fmla="*/ 1206159 h 4977159"/>
              <a:gd name="connsiteX65-18823" fmla="*/ 592079 w 2549843"/>
              <a:gd name="connsiteY65-18824" fmla="*/ 845941 h 4977159"/>
              <a:gd name="connsiteX66-18825" fmla="*/ 578225 w 2549843"/>
              <a:gd name="connsiteY66-18826" fmla="*/ 1026050 h 4977159"/>
              <a:gd name="connsiteX67-18827" fmla="*/ 675207 w 2549843"/>
              <a:gd name="connsiteY67-18828" fmla="*/ 1247723 h 4977159"/>
              <a:gd name="connsiteX68-18829" fmla="*/ 716770 w 2549843"/>
              <a:gd name="connsiteY68-18830" fmla="*/ 1206159 h 4977159"/>
              <a:gd name="connsiteX69-18831" fmla="*/ 938443 w 2549843"/>
              <a:gd name="connsiteY69-18832" fmla="*/ 1386268 h 4977159"/>
              <a:gd name="connsiteX70-18833" fmla="*/ 564370 w 2549843"/>
              <a:gd name="connsiteY70-18834" fmla="*/ 1109177 h 4977159"/>
              <a:gd name="connsiteX71-18835" fmla="*/ 398116 w 2549843"/>
              <a:gd name="connsiteY71-18836" fmla="*/ 1566378 h 4977159"/>
              <a:gd name="connsiteX72-18837" fmla="*/ 314988 w 2549843"/>
              <a:gd name="connsiteY72-18838" fmla="*/ 2078996 h 4977159"/>
              <a:gd name="connsiteX73-18839" fmla="*/ 259570 w 2549843"/>
              <a:gd name="connsiteY73-18840" fmla="*/ 2439214 h 4977159"/>
              <a:gd name="connsiteX74-18841" fmla="*/ 273427 w 2549843"/>
              <a:gd name="connsiteY74-18842" fmla="*/ 2522342 h 4977159"/>
              <a:gd name="connsiteX75-18843" fmla="*/ 121025 w 2549843"/>
              <a:gd name="connsiteY75-18844" fmla="*/ 2993396 h 4977159"/>
              <a:gd name="connsiteX76-18845" fmla="*/ 107170 w 2549843"/>
              <a:gd name="connsiteY76-18846" fmla="*/ 3755395 h 4977159"/>
              <a:gd name="connsiteX77-18847" fmla="*/ 65607 w 2549843"/>
              <a:gd name="connsiteY77-18848" fmla="*/ 3935505 h 4977159"/>
              <a:gd name="connsiteX78-18849" fmla="*/ 24043 w 2549843"/>
              <a:gd name="connsiteY78-18850" fmla="*/ 4101758 h 4977159"/>
              <a:gd name="connsiteX79-18851" fmla="*/ 495098 w 2549843"/>
              <a:gd name="connsiteY79-18852" fmla="*/ 4240304 h 4977159"/>
              <a:gd name="connsiteX80-18853" fmla="*/ 966153 w 2549843"/>
              <a:gd name="connsiteY80-18854" fmla="*/ 4254158 h 4977159"/>
              <a:gd name="connsiteX81-18855" fmla="*/ 1229387 w 2549843"/>
              <a:gd name="connsiteY81-18856" fmla="*/ 4226451 h 4977159"/>
              <a:gd name="connsiteX82-18857" fmla="*/ 550517 w 2549843"/>
              <a:gd name="connsiteY82-18858" fmla="*/ 4268013 h 4977159"/>
              <a:gd name="connsiteX83-18859" fmla="*/ 481243 w 2549843"/>
              <a:gd name="connsiteY83-18860" fmla="*/ 4448123 h 4977159"/>
              <a:gd name="connsiteX84-18861" fmla="*/ 467388 w 2549843"/>
              <a:gd name="connsiteY84-18862" fmla="*/ 4752923 h 4977159"/>
              <a:gd name="connsiteX85-18863" fmla="*/ 481243 w 2549843"/>
              <a:gd name="connsiteY85-18864" fmla="*/ 4891467 h 4977159"/>
              <a:gd name="connsiteX86-18865" fmla="*/ 592079 w 2549843"/>
              <a:gd name="connsiteY86-18866" fmla="*/ 4946887 h 4977159"/>
              <a:gd name="connsiteX87-18867" fmla="*/ 522806 w 2549843"/>
              <a:gd name="connsiteY87-18868" fmla="*/ 4946887 h 4977159"/>
              <a:gd name="connsiteX88-18869" fmla="*/ 786043 w 2549843"/>
              <a:gd name="connsiteY88-18870" fmla="*/ 4946886 h 4977159"/>
              <a:gd name="connsiteX89-18871" fmla="*/ 841461 w 2549843"/>
              <a:gd name="connsiteY89-18872" fmla="*/ 4849905 h 4977159"/>
              <a:gd name="connsiteX90-18873" fmla="*/ 924588 w 2549843"/>
              <a:gd name="connsiteY90-18874" fmla="*/ 4337287 h 4977159"/>
              <a:gd name="connsiteX91-18875" fmla="*/ 993861 w 2549843"/>
              <a:gd name="connsiteY91-18876" fmla="*/ 4337287 h 4977159"/>
              <a:gd name="connsiteX92-18877" fmla="*/ 952299 w 2549843"/>
              <a:gd name="connsiteY92-18878" fmla="*/ 4378849 h 4977159"/>
              <a:gd name="connsiteX93-18879" fmla="*/ 813753 w 2549843"/>
              <a:gd name="connsiteY93-18880" fmla="*/ 4863758 h 4977159"/>
              <a:gd name="connsiteX94-18881" fmla="*/ 910735 w 2549843"/>
              <a:gd name="connsiteY94-18882" fmla="*/ 4933031 h 4977159"/>
              <a:gd name="connsiteX95-18883" fmla="*/ 1090844 w 2549843"/>
              <a:gd name="connsiteY95-18884" fmla="*/ 4933030 h 4977159"/>
              <a:gd name="connsiteX96-18885" fmla="*/ 1201680 w 2549843"/>
              <a:gd name="connsiteY96-18886" fmla="*/ 4254158 h 4977159"/>
              <a:gd name="connsiteX97-18887" fmla="*/ 1243243 w 2549843"/>
              <a:gd name="connsiteY97-18888" fmla="*/ 4198740 h 4977159"/>
              <a:gd name="connsiteX98-18889" fmla="*/ 1257099 w 2549843"/>
              <a:gd name="connsiteY98-18890" fmla="*/ 4046340 h 4977159"/>
              <a:gd name="connsiteX99-18891" fmla="*/ 1173972 w 2549843"/>
              <a:gd name="connsiteY99-18892" fmla="*/ 2813286 h 4977159"/>
              <a:gd name="connsiteX0-18893" fmla="*/ 2129937 w 2549843"/>
              <a:gd name="connsiteY0-18894" fmla="*/ 1649505 h 4977159"/>
              <a:gd name="connsiteX1-18895" fmla="*/ 1977537 w 2549843"/>
              <a:gd name="connsiteY1-18896" fmla="*/ 1691069 h 4977159"/>
              <a:gd name="connsiteX2-18897" fmla="*/ 1894409 w 2549843"/>
              <a:gd name="connsiteY2-18898" fmla="*/ 1718778 h 4977159"/>
              <a:gd name="connsiteX3-18899" fmla="*/ 1534191 w 2549843"/>
              <a:gd name="connsiteY3-18900" fmla="*/ 1704923 h 4977159"/>
              <a:gd name="connsiteX4-18901" fmla="*/ 1354082 w 2549843"/>
              <a:gd name="connsiteY4-18902" fmla="*/ 1677214 h 4977159"/>
              <a:gd name="connsiteX5-18903" fmla="*/ 1312518 w 2549843"/>
              <a:gd name="connsiteY5-18904" fmla="*/ 1649505 h 4977159"/>
              <a:gd name="connsiteX6-18905" fmla="*/ 966153 w 2549843"/>
              <a:gd name="connsiteY6-18906" fmla="*/ 1441686 h 4977159"/>
              <a:gd name="connsiteX7-18907" fmla="*/ 1035428 w 2549843"/>
              <a:gd name="connsiteY7-18908" fmla="*/ 1067613 h 4977159"/>
              <a:gd name="connsiteX8-18909" fmla="*/ 1146263 w 2549843"/>
              <a:gd name="connsiteY8-18910" fmla="*/ 970632 h 4977159"/>
              <a:gd name="connsiteX9-18911" fmla="*/ 1215537 w 2549843"/>
              <a:gd name="connsiteY9-18912" fmla="*/ 915214 h 4977159"/>
              <a:gd name="connsiteX10-18913" fmla="*/ 1063136 w 2549843"/>
              <a:gd name="connsiteY10-18914" fmla="*/ 776668 h 4977159"/>
              <a:gd name="connsiteX11-18915" fmla="*/ 1229392 w 2549843"/>
              <a:gd name="connsiteY11-18916" fmla="*/ 679688 h 4977159"/>
              <a:gd name="connsiteX12-18917" fmla="*/ 1187825 w 2549843"/>
              <a:gd name="connsiteY12-18918" fmla="*/ 915212 h 4977159"/>
              <a:gd name="connsiteX13-18919" fmla="*/ 1312517 w 2549843"/>
              <a:gd name="connsiteY13-18920" fmla="*/ 568850 h 4977159"/>
              <a:gd name="connsiteX14-18921" fmla="*/ 1160118 w 2549843"/>
              <a:gd name="connsiteY14-18922" fmla="*/ 153214 h 4977159"/>
              <a:gd name="connsiteX15-18923" fmla="*/ 980008 w 2549843"/>
              <a:gd name="connsiteY15-18924" fmla="*/ 430304 h 4977159"/>
              <a:gd name="connsiteX16-18925" fmla="*/ 827609 w 2549843"/>
              <a:gd name="connsiteY16-18926" fmla="*/ 485723 h 4977159"/>
              <a:gd name="connsiteX17-18927" fmla="*/ 661355 w 2549843"/>
              <a:gd name="connsiteY17-18928" fmla="*/ 568850 h 4977159"/>
              <a:gd name="connsiteX18-18929" fmla="*/ 827609 w 2549843"/>
              <a:gd name="connsiteY18-18930" fmla="*/ 859795 h 4977159"/>
              <a:gd name="connsiteX19-18931" fmla="*/ 924591 w 2549843"/>
              <a:gd name="connsiteY19-18932" fmla="*/ 1206159 h 4977159"/>
              <a:gd name="connsiteX20-18933" fmla="*/ 1007718 w 2549843"/>
              <a:gd name="connsiteY20-18934" fmla="*/ 1524813 h 4977159"/>
              <a:gd name="connsiteX21-18935" fmla="*/ 1464917 w 2549843"/>
              <a:gd name="connsiteY21-18936" fmla="*/ 1829613 h 4977159"/>
              <a:gd name="connsiteX22-18937" fmla="*/ 1589608 w 2549843"/>
              <a:gd name="connsiteY22-18938" fmla="*/ 1788050 h 4977159"/>
              <a:gd name="connsiteX23-18939" fmla="*/ 2129936 w 2549843"/>
              <a:gd name="connsiteY23-18940" fmla="*/ 1760341 h 4977159"/>
              <a:gd name="connsiteX24-18941" fmla="*/ 2157645 w 2549843"/>
              <a:gd name="connsiteY24-18942" fmla="*/ 2023577 h 4977159"/>
              <a:gd name="connsiteX25-18943" fmla="*/ 1672734 w 2549843"/>
              <a:gd name="connsiteY25-18944" fmla="*/ 2162123 h 4977159"/>
              <a:gd name="connsiteX26-18945" fmla="*/ 1381788 w 2549843"/>
              <a:gd name="connsiteY26-18946" fmla="*/ 2120559 h 4977159"/>
              <a:gd name="connsiteX27-18947" fmla="*/ 1326370 w 2549843"/>
              <a:gd name="connsiteY27-18948" fmla="*/ 2148268 h 4977159"/>
              <a:gd name="connsiteX28-18949" fmla="*/ 1173970 w 2549843"/>
              <a:gd name="connsiteY28-18950" fmla="*/ 2356087 h 4977159"/>
              <a:gd name="connsiteX29-18951" fmla="*/ 1146261 w 2549843"/>
              <a:gd name="connsiteY29-18952" fmla="*/ 2647032 h 4977159"/>
              <a:gd name="connsiteX30-18953" fmla="*/ 1118552 w 2549843"/>
              <a:gd name="connsiteY30-18954" fmla="*/ 2757868 h 4977159"/>
              <a:gd name="connsiteX31-18955" fmla="*/ 508952 w 2549843"/>
              <a:gd name="connsiteY31-18956" fmla="*/ 2660887 h 4977159"/>
              <a:gd name="connsiteX32-18957" fmla="*/ 287279 w 2549843"/>
              <a:gd name="connsiteY32-18958" fmla="*/ 2536196 h 4977159"/>
              <a:gd name="connsiteX33-18959" fmla="*/ 398116 w 2549843"/>
              <a:gd name="connsiteY33-18960" fmla="*/ 2633178 h 4977159"/>
              <a:gd name="connsiteX34-18961" fmla="*/ 1132407 w 2549843"/>
              <a:gd name="connsiteY34-18962" fmla="*/ 2716305 h 4977159"/>
              <a:gd name="connsiteX35-18963" fmla="*/ 1173970 w 2549843"/>
              <a:gd name="connsiteY35-18964" fmla="*/ 2411505 h 4977159"/>
              <a:gd name="connsiteX36-18965" fmla="*/ 1243243 w 2549843"/>
              <a:gd name="connsiteY36-18966" fmla="*/ 2203687 h 4977159"/>
              <a:gd name="connsiteX37-18967" fmla="*/ 1243243 w 2549843"/>
              <a:gd name="connsiteY37-18968" fmla="*/ 2189832 h 4977159"/>
              <a:gd name="connsiteX38-18969" fmla="*/ 564372 w 2549843"/>
              <a:gd name="connsiteY38-18970" fmla="*/ 1815759 h 4977159"/>
              <a:gd name="connsiteX39-18971" fmla="*/ 841461 w 2549843"/>
              <a:gd name="connsiteY39-18972" fmla="*/ 1982014 h 4977159"/>
              <a:gd name="connsiteX40-18973" fmla="*/ 952298 w 2549843"/>
              <a:gd name="connsiteY40-18974" fmla="*/ 2051287 h 4977159"/>
              <a:gd name="connsiteX41-18975" fmla="*/ 1257098 w 2549843"/>
              <a:gd name="connsiteY41-18976" fmla="*/ 2148268 h 4977159"/>
              <a:gd name="connsiteX42-18977" fmla="*/ 1838988 w 2549843"/>
              <a:gd name="connsiteY42-18978" fmla="*/ 2120559 h 4977159"/>
              <a:gd name="connsiteX43-18979" fmla="*/ 2268481 w 2549843"/>
              <a:gd name="connsiteY43-18980" fmla="*/ 1968159 h 4977159"/>
              <a:gd name="connsiteX44-18981" fmla="*/ 2545574 w 2549843"/>
              <a:gd name="connsiteY44-18982" fmla="*/ 1732632 h 4977159"/>
              <a:gd name="connsiteX45-18983" fmla="*/ 2379317 w 2549843"/>
              <a:gd name="connsiteY45-18984" fmla="*/ 1538668 h 4977159"/>
              <a:gd name="connsiteX46-18985" fmla="*/ 2060663 w 2549843"/>
              <a:gd name="connsiteY46-18986" fmla="*/ 1760340 h 4977159"/>
              <a:gd name="connsiteX47-18987" fmla="*/ 1284809 w 2549843"/>
              <a:gd name="connsiteY47-18988" fmla="*/ 1760341 h 4977159"/>
              <a:gd name="connsiteX48-18989" fmla="*/ 966155 w 2549843"/>
              <a:gd name="connsiteY48-18990" fmla="*/ 1510959 h 4977159"/>
              <a:gd name="connsiteX49-18991" fmla="*/ 924591 w 2549843"/>
              <a:gd name="connsiteY49-18992" fmla="*/ 1109177 h 4977159"/>
              <a:gd name="connsiteX50-18993" fmla="*/ 841464 w 2549843"/>
              <a:gd name="connsiteY50-18994" fmla="*/ 929068 h 4977159"/>
              <a:gd name="connsiteX51-18995" fmla="*/ 661355 w 2549843"/>
              <a:gd name="connsiteY51-18996" fmla="*/ 596559 h 4977159"/>
              <a:gd name="connsiteX52-18997" fmla="*/ 716773 w 2549843"/>
              <a:gd name="connsiteY52-18998" fmla="*/ 541141 h 4977159"/>
              <a:gd name="connsiteX53-18999" fmla="*/ 910737 w 2549843"/>
              <a:gd name="connsiteY53-19000" fmla="*/ 485723 h 4977159"/>
              <a:gd name="connsiteX54-19001" fmla="*/ 1035426 w 2549843"/>
              <a:gd name="connsiteY54-19002" fmla="*/ 374886 h 4977159"/>
              <a:gd name="connsiteX55-19003" fmla="*/ 1160119 w 2549843"/>
              <a:gd name="connsiteY55-19004" fmla="*/ 111651 h 4977159"/>
              <a:gd name="connsiteX56-19005" fmla="*/ 827609 w 2549843"/>
              <a:gd name="connsiteY56-19006" fmla="*/ 813 h 4977159"/>
              <a:gd name="connsiteX57-19007" fmla="*/ 564373 w 2549843"/>
              <a:gd name="connsiteY57-19008" fmla="*/ 167069 h 4977159"/>
              <a:gd name="connsiteX58-19009" fmla="*/ 287281 w 2549843"/>
              <a:gd name="connsiteY58-19010" fmla="*/ 762813 h 4977159"/>
              <a:gd name="connsiteX59-19011" fmla="*/ 231861 w 2549843"/>
              <a:gd name="connsiteY59-19012" fmla="*/ 915212 h 4977159"/>
              <a:gd name="connsiteX60-19013" fmla="*/ 204152 w 2549843"/>
              <a:gd name="connsiteY60-19014" fmla="*/ 942923 h 4977159"/>
              <a:gd name="connsiteX61-19015" fmla="*/ 93316 w 2549843"/>
              <a:gd name="connsiteY61-19016" fmla="*/ 1497105 h 4977159"/>
              <a:gd name="connsiteX62-19017" fmla="*/ 328843 w 2549843"/>
              <a:gd name="connsiteY62-19018" fmla="*/ 1746487 h 4977159"/>
              <a:gd name="connsiteX63-19019" fmla="*/ 384261 w 2549843"/>
              <a:gd name="connsiteY63-19020" fmla="*/ 1524814 h 4977159"/>
              <a:gd name="connsiteX64-19021" fmla="*/ 536661 w 2549843"/>
              <a:gd name="connsiteY64-19022" fmla="*/ 1206159 h 4977159"/>
              <a:gd name="connsiteX65-19023" fmla="*/ 592079 w 2549843"/>
              <a:gd name="connsiteY65-19024" fmla="*/ 845941 h 4977159"/>
              <a:gd name="connsiteX66-19025" fmla="*/ 578225 w 2549843"/>
              <a:gd name="connsiteY66-19026" fmla="*/ 1026050 h 4977159"/>
              <a:gd name="connsiteX67-19027" fmla="*/ 675207 w 2549843"/>
              <a:gd name="connsiteY67-19028" fmla="*/ 1247723 h 4977159"/>
              <a:gd name="connsiteX68-19029" fmla="*/ 716770 w 2549843"/>
              <a:gd name="connsiteY68-19030" fmla="*/ 1206159 h 4977159"/>
              <a:gd name="connsiteX69-19031" fmla="*/ 938443 w 2549843"/>
              <a:gd name="connsiteY69-19032" fmla="*/ 1386268 h 4977159"/>
              <a:gd name="connsiteX70-19033" fmla="*/ 564370 w 2549843"/>
              <a:gd name="connsiteY70-19034" fmla="*/ 1109177 h 4977159"/>
              <a:gd name="connsiteX71-19035" fmla="*/ 398116 w 2549843"/>
              <a:gd name="connsiteY71-19036" fmla="*/ 1566378 h 4977159"/>
              <a:gd name="connsiteX72-19037" fmla="*/ 314988 w 2549843"/>
              <a:gd name="connsiteY72-19038" fmla="*/ 2078996 h 4977159"/>
              <a:gd name="connsiteX73-19039" fmla="*/ 259570 w 2549843"/>
              <a:gd name="connsiteY73-19040" fmla="*/ 2439214 h 4977159"/>
              <a:gd name="connsiteX74-19041" fmla="*/ 273427 w 2549843"/>
              <a:gd name="connsiteY74-19042" fmla="*/ 2522342 h 4977159"/>
              <a:gd name="connsiteX75-19043" fmla="*/ 121025 w 2549843"/>
              <a:gd name="connsiteY75-19044" fmla="*/ 2993396 h 4977159"/>
              <a:gd name="connsiteX76-19045" fmla="*/ 107170 w 2549843"/>
              <a:gd name="connsiteY76-19046" fmla="*/ 3755395 h 4977159"/>
              <a:gd name="connsiteX77-19047" fmla="*/ 65607 w 2549843"/>
              <a:gd name="connsiteY77-19048" fmla="*/ 3935505 h 4977159"/>
              <a:gd name="connsiteX78-19049" fmla="*/ 24043 w 2549843"/>
              <a:gd name="connsiteY78-19050" fmla="*/ 4101758 h 4977159"/>
              <a:gd name="connsiteX79-19051" fmla="*/ 495098 w 2549843"/>
              <a:gd name="connsiteY79-19052" fmla="*/ 4240304 h 4977159"/>
              <a:gd name="connsiteX80-19053" fmla="*/ 966153 w 2549843"/>
              <a:gd name="connsiteY80-19054" fmla="*/ 4254158 h 4977159"/>
              <a:gd name="connsiteX81-19055" fmla="*/ 1229387 w 2549843"/>
              <a:gd name="connsiteY81-19056" fmla="*/ 4226451 h 4977159"/>
              <a:gd name="connsiteX82-19057" fmla="*/ 550517 w 2549843"/>
              <a:gd name="connsiteY82-19058" fmla="*/ 4268013 h 4977159"/>
              <a:gd name="connsiteX83-19059" fmla="*/ 481243 w 2549843"/>
              <a:gd name="connsiteY83-19060" fmla="*/ 4448123 h 4977159"/>
              <a:gd name="connsiteX84-19061" fmla="*/ 467388 w 2549843"/>
              <a:gd name="connsiteY84-19062" fmla="*/ 4752923 h 4977159"/>
              <a:gd name="connsiteX85-19063" fmla="*/ 481243 w 2549843"/>
              <a:gd name="connsiteY85-19064" fmla="*/ 4891467 h 4977159"/>
              <a:gd name="connsiteX86-19065" fmla="*/ 592079 w 2549843"/>
              <a:gd name="connsiteY86-19066" fmla="*/ 4946887 h 4977159"/>
              <a:gd name="connsiteX87-19067" fmla="*/ 522806 w 2549843"/>
              <a:gd name="connsiteY87-19068" fmla="*/ 4946887 h 4977159"/>
              <a:gd name="connsiteX88-19069" fmla="*/ 786043 w 2549843"/>
              <a:gd name="connsiteY88-19070" fmla="*/ 4946886 h 4977159"/>
              <a:gd name="connsiteX89-19071" fmla="*/ 841461 w 2549843"/>
              <a:gd name="connsiteY89-19072" fmla="*/ 4849905 h 4977159"/>
              <a:gd name="connsiteX90-19073" fmla="*/ 924588 w 2549843"/>
              <a:gd name="connsiteY90-19074" fmla="*/ 4337287 h 4977159"/>
              <a:gd name="connsiteX91-19075" fmla="*/ 993861 w 2549843"/>
              <a:gd name="connsiteY91-19076" fmla="*/ 4337287 h 4977159"/>
              <a:gd name="connsiteX92-19077" fmla="*/ 952299 w 2549843"/>
              <a:gd name="connsiteY92-19078" fmla="*/ 4378849 h 4977159"/>
              <a:gd name="connsiteX93-19079" fmla="*/ 813753 w 2549843"/>
              <a:gd name="connsiteY93-19080" fmla="*/ 4863758 h 4977159"/>
              <a:gd name="connsiteX94-19081" fmla="*/ 910735 w 2549843"/>
              <a:gd name="connsiteY94-19082" fmla="*/ 4933031 h 4977159"/>
              <a:gd name="connsiteX95-19083" fmla="*/ 1090844 w 2549843"/>
              <a:gd name="connsiteY95-19084" fmla="*/ 4933030 h 4977159"/>
              <a:gd name="connsiteX96-19085" fmla="*/ 1201680 w 2549843"/>
              <a:gd name="connsiteY96-19086" fmla="*/ 4254158 h 4977159"/>
              <a:gd name="connsiteX97-19087" fmla="*/ 1243243 w 2549843"/>
              <a:gd name="connsiteY97-19088" fmla="*/ 4198740 h 4977159"/>
              <a:gd name="connsiteX98-19089" fmla="*/ 1257099 w 2549843"/>
              <a:gd name="connsiteY98-19090" fmla="*/ 4046340 h 4977159"/>
              <a:gd name="connsiteX99-19091" fmla="*/ 1173972 w 2549843"/>
              <a:gd name="connsiteY99-19092" fmla="*/ 2813286 h 4977159"/>
              <a:gd name="connsiteX0-19093" fmla="*/ 2129937 w 2549843"/>
              <a:gd name="connsiteY0-19094" fmla="*/ 1649505 h 4977159"/>
              <a:gd name="connsiteX1-19095" fmla="*/ 1977537 w 2549843"/>
              <a:gd name="connsiteY1-19096" fmla="*/ 1691069 h 4977159"/>
              <a:gd name="connsiteX2-19097" fmla="*/ 1894409 w 2549843"/>
              <a:gd name="connsiteY2-19098" fmla="*/ 1718778 h 4977159"/>
              <a:gd name="connsiteX3-19099" fmla="*/ 1534191 w 2549843"/>
              <a:gd name="connsiteY3-19100" fmla="*/ 1704923 h 4977159"/>
              <a:gd name="connsiteX4-19101" fmla="*/ 1354082 w 2549843"/>
              <a:gd name="connsiteY4-19102" fmla="*/ 1677214 h 4977159"/>
              <a:gd name="connsiteX5-19103" fmla="*/ 1312518 w 2549843"/>
              <a:gd name="connsiteY5-19104" fmla="*/ 1649505 h 4977159"/>
              <a:gd name="connsiteX6-19105" fmla="*/ 966153 w 2549843"/>
              <a:gd name="connsiteY6-19106" fmla="*/ 1441686 h 4977159"/>
              <a:gd name="connsiteX7-19107" fmla="*/ 1035428 w 2549843"/>
              <a:gd name="connsiteY7-19108" fmla="*/ 1067613 h 4977159"/>
              <a:gd name="connsiteX8-19109" fmla="*/ 1146263 w 2549843"/>
              <a:gd name="connsiteY8-19110" fmla="*/ 970632 h 4977159"/>
              <a:gd name="connsiteX9-19111" fmla="*/ 1215537 w 2549843"/>
              <a:gd name="connsiteY9-19112" fmla="*/ 915214 h 4977159"/>
              <a:gd name="connsiteX10-19113" fmla="*/ 1063136 w 2549843"/>
              <a:gd name="connsiteY10-19114" fmla="*/ 776668 h 4977159"/>
              <a:gd name="connsiteX11-19115" fmla="*/ 1298665 w 2549843"/>
              <a:gd name="connsiteY11-19116" fmla="*/ 721252 h 4977159"/>
              <a:gd name="connsiteX12-19117" fmla="*/ 1187825 w 2549843"/>
              <a:gd name="connsiteY12-19118" fmla="*/ 915212 h 4977159"/>
              <a:gd name="connsiteX13-19119" fmla="*/ 1312517 w 2549843"/>
              <a:gd name="connsiteY13-19120" fmla="*/ 568850 h 4977159"/>
              <a:gd name="connsiteX14-19121" fmla="*/ 1160118 w 2549843"/>
              <a:gd name="connsiteY14-19122" fmla="*/ 153214 h 4977159"/>
              <a:gd name="connsiteX15-19123" fmla="*/ 980008 w 2549843"/>
              <a:gd name="connsiteY15-19124" fmla="*/ 430304 h 4977159"/>
              <a:gd name="connsiteX16-19125" fmla="*/ 827609 w 2549843"/>
              <a:gd name="connsiteY16-19126" fmla="*/ 485723 h 4977159"/>
              <a:gd name="connsiteX17-19127" fmla="*/ 661355 w 2549843"/>
              <a:gd name="connsiteY17-19128" fmla="*/ 568850 h 4977159"/>
              <a:gd name="connsiteX18-19129" fmla="*/ 827609 w 2549843"/>
              <a:gd name="connsiteY18-19130" fmla="*/ 859795 h 4977159"/>
              <a:gd name="connsiteX19-19131" fmla="*/ 924591 w 2549843"/>
              <a:gd name="connsiteY19-19132" fmla="*/ 1206159 h 4977159"/>
              <a:gd name="connsiteX20-19133" fmla="*/ 1007718 w 2549843"/>
              <a:gd name="connsiteY20-19134" fmla="*/ 1524813 h 4977159"/>
              <a:gd name="connsiteX21-19135" fmla="*/ 1464917 w 2549843"/>
              <a:gd name="connsiteY21-19136" fmla="*/ 1829613 h 4977159"/>
              <a:gd name="connsiteX22-19137" fmla="*/ 1589608 w 2549843"/>
              <a:gd name="connsiteY22-19138" fmla="*/ 1788050 h 4977159"/>
              <a:gd name="connsiteX23-19139" fmla="*/ 2129936 w 2549843"/>
              <a:gd name="connsiteY23-19140" fmla="*/ 1760341 h 4977159"/>
              <a:gd name="connsiteX24-19141" fmla="*/ 2157645 w 2549843"/>
              <a:gd name="connsiteY24-19142" fmla="*/ 2023577 h 4977159"/>
              <a:gd name="connsiteX25-19143" fmla="*/ 1672734 w 2549843"/>
              <a:gd name="connsiteY25-19144" fmla="*/ 2162123 h 4977159"/>
              <a:gd name="connsiteX26-19145" fmla="*/ 1381788 w 2549843"/>
              <a:gd name="connsiteY26-19146" fmla="*/ 2120559 h 4977159"/>
              <a:gd name="connsiteX27-19147" fmla="*/ 1326370 w 2549843"/>
              <a:gd name="connsiteY27-19148" fmla="*/ 2148268 h 4977159"/>
              <a:gd name="connsiteX28-19149" fmla="*/ 1173970 w 2549843"/>
              <a:gd name="connsiteY28-19150" fmla="*/ 2356087 h 4977159"/>
              <a:gd name="connsiteX29-19151" fmla="*/ 1146261 w 2549843"/>
              <a:gd name="connsiteY29-19152" fmla="*/ 2647032 h 4977159"/>
              <a:gd name="connsiteX30-19153" fmla="*/ 1118552 w 2549843"/>
              <a:gd name="connsiteY30-19154" fmla="*/ 2757868 h 4977159"/>
              <a:gd name="connsiteX31-19155" fmla="*/ 508952 w 2549843"/>
              <a:gd name="connsiteY31-19156" fmla="*/ 2660887 h 4977159"/>
              <a:gd name="connsiteX32-19157" fmla="*/ 287279 w 2549843"/>
              <a:gd name="connsiteY32-19158" fmla="*/ 2536196 h 4977159"/>
              <a:gd name="connsiteX33-19159" fmla="*/ 398116 w 2549843"/>
              <a:gd name="connsiteY33-19160" fmla="*/ 2633178 h 4977159"/>
              <a:gd name="connsiteX34-19161" fmla="*/ 1132407 w 2549843"/>
              <a:gd name="connsiteY34-19162" fmla="*/ 2716305 h 4977159"/>
              <a:gd name="connsiteX35-19163" fmla="*/ 1173970 w 2549843"/>
              <a:gd name="connsiteY35-19164" fmla="*/ 2411505 h 4977159"/>
              <a:gd name="connsiteX36-19165" fmla="*/ 1243243 w 2549843"/>
              <a:gd name="connsiteY36-19166" fmla="*/ 2203687 h 4977159"/>
              <a:gd name="connsiteX37-19167" fmla="*/ 1243243 w 2549843"/>
              <a:gd name="connsiteY37-19168" fmla="*/ 2189832 h 4977159"/>
              <a:gd name="connsiteX38-19169" fmla="*/ 564372 w 2549843"/>
              <a:gd name="connsiteY38-19170" fmla="*/ 1815759 h 4977159"/>
              <a:gd name="connsiteX39-19171" fmla="*/ 841461 w 2549843"/>
              <a:gd name="connsiteY39-19172" fmla="*/ 1982014 h 4977159"/>
              <a:gd name="connsiteX40-19173" fmla="*/ 952298 w 2549843"/>
              <a:gd name="connsiteY40-19174" fmla="*/ 2051287 h 4977159"/>
              <a:gd name="connsiteX41-19175" fmla="*/ 1257098 w 2549843"/>
              <a:gd name="connsiteY41-19176" fmla="*/ 2148268 h 4977159"/>
              <a:gd name="connsiteX42-19177" fmla="*/ 1838988 w 2549843"/>
              <a:gd name="connsiteY42-19178" fmla="*/ 2120559 h 4977159"/>
              <a:gd name="connsiteX43-19179" fmla="*/ 2268481 w 2549843"/>
              <a:gd name="connsiteY43-19180" fmla="*/ 1968159 h 4977159"/>
              <a:gd name="connsiteX44-19181" fmla="*/ 2545574 w 2549843"/>
              <a:gd name="connsiteY44-19182" fmla="*/ 1732632 h 4977159"/>
              <a:gd name="connsiteX45-19183" fmla="*/ 2379317 w 2549843"/>
              <a:gd name="connsiteY45-19184" fmla="*/ 1538668 h 4977159"/>
              <a:gd name="connsiteX46-19185" fmla="*/ 2060663 w 2549843"/>
              <a:gd name="connsiteY46-19186" fmla="*/ 1760340 h 4977159"/>
              <a:gd name="connsiteX47-19187" fmla="*/ 1284809 w 2549843"/>
              <a:gd name="connsiteY47-19188" fmla="*/ 1760341 h 4977159"/>
              <a:gd name="connsiteX48-19189" fmla="*/ 966155 w 2549843"/>
              <a:gd name="connsiteY48-19190" fmla="*/ 1510959 h 4977159"/>
              <a:gd name="connsiteX49-19191" fmla="*/ 924591 w 2549843"/>
              <a:gd name="connsiteY49-19192" fmla="*/ 1109177 h 4977159"/>
              <a:gd name="connsiteX50-19193" fmla="*/ 841464 w 2549843"/>
              <a:gd name="connsiteY50-19194" fmla="*/ 929068 h 4977159"/>
              <a:gd name="connsiteX51-19195" fmla="*/ 661355 w 2549843"/>
              <a:gd name="connsiteY51-19196" fmla="*/ 596559 h 4977159"/>
              <a:gd name="connsiteX52-19197" fmla="*/ 716773 w 2549843"/>
              <a:gd name="connsiteY52-19198" fmla="*/ 541141 h 4977159"/>
              <a:gd name="connsiteX53-19199" fmla="*/ 910737 w 2549843"/>
              <a:gd name="connsiteY53-19200" fmla="*/ 485723 h 4977159"/>
              <a:gd name="connsiteX54-19201" fmla="*/ 1035426 w 2549843"/>
              <a:gd name="connsiteY54-19202" fmla="*/ 374886 h 4977159"/>
              <a:gd name="connsiteX55-19203" fmla="*/ 1160119 w 2549843"/>
              <a:gd name="connsiteY55-19204" fmla="*/ 111651 h 4977159"/>
              <a:gd name="connsiteX56-19205" fmla="*/ 827609 w 2549843"/>
              <a:gd name="connsiteY56-19206" fmla="*/ 813 h 4977159"/>
              <a:gd name="connsiteX57-19207" fmla="*/ 564373 w 2549843"/>
              <a:gd name="connsiteY57-19208" fmla="*/ 167069 h 4977159"/>
              <a:gd name="connsiteX58-19209" fmla="*/ 287281 w 2549843"/>
              <a:gd name="connsiteY58-19210" fmla="*/ 762813 h 4977159"/>
              <a:gd name="connsiteX59-19211" fmla="*/ 231861 w 2549843"/>
              <a:gd name="connsiteY59-19212" fmla="*/ 915212 h 4977159"/>
              <a:gd name="connsiteX60-19213" fmla="*/ 204152 w 2549843"/>
              <a:gd name="connsiteY60-19214" fmla="*/ 942923 h 4977159"/>
              <a:gd name="connsiteX61-19215" fmla="*/ 93316 w 2549843"/>
              <a:gd name="connsiteY61-19216" fmla="*/ 1497105 h 4977159"/>
              <a:gd name="connsiteX62-19217" fmla="*/ 328843 w 2549843"/>
              <a:gd name="connsiteY62-19218" fmla="*/ 1746487 h 4977159"/>
              <a:gd name="connsiteX63-19219" fmla="*/ 384261 w 2549843"/>
              <a:gd name="connsiteY63-19220" fmla="*/ 1524814 h 4977159"/>
              <a:gd name="connsiteX64-19221" fmla="*/ 536661 w 2549843"/>
              <a:gd name="connsiteY64-19222" fmla="*/ 1206159 h 4977159"/>
              <a:gd name="connsiteX65-19223" fmla="*/ 592079 w 2549843"/>
              <a:gd name="connsiteY65-19224" fmla="*/ 845941 h 4977159"/>
              <a:gd name="connsiteX66-19225" fmla="*/ 578225 w 2549843"/>
              <a:gd name="connsiteY66-19226" fmla="*/ 1026050 h 4977159"/>
              <a:gd name="connsiteX67-19227" fmla="*/ 675207 w 2549843"/>
              <a:gd name="connsiteY67-19228" fmla="*/ 1247723 h 4977159"/>
              <a:gd name="connsiteX68-19229" fmla="*/ 716770 w 2549843"/>
              <a:gd name="connsiteY68-19230" fmla="*/ 1206159 h 4977159"/>
              <a:gd name="connsiteX69-19231" fmla="*/ 938443 w 2549843"/>
              <a:gd name="connsiteY69-19232" fmla="*/ 1386268 h 4977159"/>
              <a:gd name="connsiteX70-19233" fmla="*/ 564370 w 2549843"/>
              <a:gd name="connsiteY70-19234" fmla="*/ 1109177 h 4977159"/>
              <a:gd name="connsiteX71-19235" fmla="*/ 398116 w 2549843"/>
              <a:gd name="connsiteY71-19236" fmla="*/ 1566378 h 4977159"/>
              <a:gd name="connsiteX72-19237" fmla="*/ 314988 w 2549843"/>
              <a:gd name="connsiteY72-19238" fmla="*/ 2078996 h 4977159"/>
              <a:gd name="connsiteX73-19239" fmla="*/ 259570 w 2549843"/>
              <a:gd name="connsiteY73-19240" fmla="*/ 2439214 h 4977159"/>
              <a:gd name="connsiteX74-19241" fmla="*/ 273427 w 2549843"/>
              <a:gd name="connsiteY74-19242" fmla="*/ 2522342 h 4977159"/>
              <a:gd name="connsiteX75-19243" fmla="*/ 121025 w 2549843"/>
              <a:gd name="connsiteY75-19244" fmla="*/ 2993396 h 4977159"/>
              <a:gd name="connsiteX76-19245" fmla="*/ 107170 w 2549843"/>
              <a:gd name="connsiteY76-19246" fmla="*/ 3755395 h 4977159"/>
              <a:gd name="connsiteX77-19247" fmla="*/ 65607 w 2549843"/>
              <a:gd name="connsiteY77-19248" fmla="*/ 3935505 h 4977159"/>
              <a:gd name="connsiteX78-19249" fmla="*/ 24043 w 2549843"/>
              <a:gd name="connsiteY78-19250" fmla="*/ 4101758 h 4977159"/>
              <a:gd name="connsiteX79-19251" fmla="*/ 495098 w 2549843"/>
              <a:gd name="connsiteY79-19252" fmla="*/ 4240304 h 4977159"/>
              <a:gd name="connsiteX80-19253" fmla="*/ 966153 w 2549843"/>
              <a:gd name="connsiteY80-19254" fmla="*/ 4254158 h 4977159"/>
              <a:gd name="connsiteX81-19255" fmla="*/ 1229387 w 2549843"/>
              <a:gd name="connsiteY81-19256" fmla="*/ 4226451 h 4977159"/>
              <a:gd name="connsiteX82-19257" fmla="*/ 550517 w 2549843"/>
              <a:gd name="connsiteY82-19258" fmla="*/ 4268013 h 4977159"/>
              <a:gd name="connsiteX83-19259" fmla="*/ 481243 w 2549843"/>
              <a:gd name="connsiteY83-19260" fmla="*/ 4448123 h 4977159"/>
              <a:gd name="connsiteX84-19261" fmla="*/ 467388 w 2549843"/>
              <a:gd name="connsiteY84-19262" fmla="*/ 4752923 h 4977159"/>
              <a:gd name="connsiteX85-19263" fmla="*/ 481243 w 2549843"/>
              <a:gd name="connsiteY85-19264" fmla="*/ 4891467 h 4977159"/>
              <a:gd name="connsiteX86-19265" fmla="*/ 592079 w 2549843"/>
              <a:gd name="connsiteY86-19266" fmla="*/ 4946887 h 4977159"/>
              <a:gd name="connsiteX87-19267" fmla="*/ 522806 w 2549843"/>
              <a:gd name="connsiteY87-19268" fmla="*/ 4946887 h 4977159"/>
              <a:gd name="connsiteX88-19269" fmla="*/ 786043 w 2549843"/>
              <a:gd name="connsiteY88-19270" fmla="*/ 4946886 h 4977159"/>
              <a:gd name="connsiteX89-19271" fmla="*/ 841461 w 2549843"/>
              <a:gd name="connsiteY89-19272" fmla="*/ 4849905 h 4977159"/>
              <a:gd name="connsiteX90-19273" fmla="*/ 924588 w 2549843"/>
              <a:gd name="connsiteY90-19274" fmla="*/ 4337287 h 4977159"/>
              <a:gd name="connsiteX91-19275" fmla="*/ 993861 w 2549843"/>
              <a:gd name="connsiteY91-19276" fmla="*/ 4337287 h 4977159"/>
              <a:gd name="connsiteX92-19277" fmla="*/ 952299 w 2549843"/>
              <a:gd name="connsiteY92-19278" fmla="*/ 4378849 h 4977159"/>
              <a:gd name="connsiteX93-19279" fmla="*/ 813753 w 2549843"/>
              <a:gd name="connsiteY93-19280" fmla="*/ 4863758 h 4977159"/>
              <a:gd name="connsiteX94-19281" fmla="*/ 910735 w 2549843"/>
              <a:gd name="connsiteY94-19282" fmla="*/ 4933031 h 4977159"/>
              <a:gd name="connsiteX95-19283" fmla="*/ 1090844 w 2549843"/>
              <a:gd name="connsiteY95-19284" fmla="*/ 4933030 h 4977159"/>
              <a:gd name="connsiteX96-19285" fmla="*/ 1201680 w 2549843"/>
              <a:gd name="connsiteY96-19286" fmla="*/ 4254158 h 4977159"/>
              <a:gd name="connsiteX97-19287" fmla="*/ 1243243 w 2549843"/>
              <a:gd name="connsiteY97-19288" fmla="*/ 4198740 h 4977159"/>
              <a:gd name="connsiteX98-19289" fmla="*/ 1257099 w 2549843"/>
              <a:gd name="connsiteY98-19290" fmla="*/ 4046340 h 4977159"/>
              <a:gd name="connsiteX99-19291" fmla="*/ 1173972 w 2549843"/>
              <a:gd name="connsiteY99-19292" fmla="*/ 2813286 h 4977159"/>
              <a:gd name="connsiteX0-19293" fmla="*/ 2129937 w 2549843"/>
              <a:gd name="connsiteY0-19294" fmla="*/ 1649505 h 4977159"/>
              <a:gd name="connsiteX1-19295" fmla="*/ 1977537 w 2549843"/>
              <a:gd name="connsiteY1-19296" fmla="*/ 1691069 h 4977159"/>
              <a:gd name="connsiteX2-19297" fmla="*/ 1894409 w 2549843"/>
              <a:gd name="connsiteY2-19298" fmla="*/ 1718778 h 4977159"/>
              <a:gd name="connsiteX3-19299" fmla="*/ 1534191 w 2549843"/>
              <a:gd name="connsiteY3-19300" fmla="*/ 1704923 h 4977159"/>
              <a:gd name="connsiteX4-19301" fmla="*/ 1354082 w 2549843"/>
              <a:gd name="connsiteY4-19302" fmla="*/ 1677214 h 4977159"/>
              <a:gd name="connsiteX5-19303" fmla="*/ 1312518 w 2549843"/>
              <a:gd name="connsiteY5-19304" fmla="*/ 1649505 h 4977159"/>
              <a:gd name="connsiteX6-19305" fmla="*/ 966153 w 2549843"/>
              <a:gd name="connsiteY6-19306" fmla="*/ 1441686 h 4977159"/>
              <a:gd name="connsiteX7-19307" fmla="*/ 1035428 w 2549843"/>
              <a:gd name="connsiteY7-19308" fmla="*/ 1067613 h 4977159"/>
              <a:gd name="connsiteX8-19309" fmla="*/ 1146263 w 2549843"/>
              <a:gd name="connsiteY8-19310" fmla="*/ 970632 h 4977159"/>
              <a:gd name="connsiteX9-19311" fmla="*/ 1215537 w 2549843"/>
              <a:gd name="connsiteY9-19312" fmla="*/ 915214 h 4977159"/>
              <a:gd name="connsiteX10-19313" fmla="*/ 1063136 w 2549843"/>
              <a:gd name="connsiteY10-19314" fmla="*/ 776668 h 4977159"/>
              <a:gd name="connsiteX11-19315" fmla="*/ 1298665 w 2549843"/>
              <a:gd name="connsiteY11-19316" fmla="*/ 721252 h 4977159"/>
              <a:gd name="connsiteX12-19317" fmla="*/ 1270953 w 2549843"/>
              <a:gd name="connsiteY12-19318" fmla="*/ 873649 h 4977159"/>
              <a:gd name="connsiteX13-19319" fmla="*/ 1312517 w 2549843"/>
              <a:gd name="connsiteY13-19320" fmla="*/ 568850 h 4977159"/>
              <a:gd name="connsiteX14-19321" fmla="*/ 1160118 w 2549843"/>
              <a:gd name="connsiteY14-19322" fmla="*/ 153214 h 4977159"/>
              <a:gd name="connsiteX15-19323" fmla="*/ 980008 w 2549843"/>
              <a:gd name="connsiteY15-19324" fmla="*/ 430304 h 4977159"/>
              <a:gd name="connsiteX16-19325" fmla="*/ 827609 w 2549843"/>
              <a:gd name="connsiteY16-19326" fmla="*/ 485723 h 4977159"/>
              <a:gd name="connsiteX17-19327" fmla="*/ 661355 w 2549843"/>
              <a:gd name="connsiteY17-19328" fmla="*/ 568850 h 4977159"/>
              <a:gd name="connsiteX18-19329" fmla="*/ 827609 w 2549843"/>
              <a:gd name="connsiteY18-19330" fmla="*/ 859795 h 4977159"/>
              <a:gd name="connsiteX19-19331" fmla="*/ 924591 w 2549843"/>
              <a:gd name="connsiteY19-19332" fmla="*/ 1206159 h 4977159"/>
              <a:gd name="connsiteX20-19333" fmla="*/ 1007718 w 2549843"/>
              <a:gd name="connsiteY20-19334" fmla="*/ 1524813 h 4977159"/>
              <a:gd name="connsiteX21-19335" fmla="*/ 1464917 w 2549843"/>
              <a:gd name="connsiteY21-19336" fmla="*/ 1829613 h 4977159"/>
              <a:gd name="connsiteX22-19337" fmla="*/ 1589608 w 2549843"/>
              <a:gd name="connsiteY22-19338" fmla="*/ 1788050 h 4977159"/>
              <a:gd name="connsiteX23-19339" fmla="*/ 2129936 w 2549843"/>
              <a:gd name="connsiteY23-19340" fmla="*/ 1760341 h 4977159"/>
              <a:gd name="connsiteX24-19341" fmla="*/ 2157645 w 2549843"/>
              <a:gd name="connsiteY24-19342" fmla="*/ 2023577 h 4977159"/>
              <a:gd name="connsiteX25-19343" fmla="*/ 1672734 w 2549843"/>
              <a:gd name="connsiteY25-19344" fmla="*/ 2162123 h 4977159"/>
              <a:gd name="connsiteX26-19345" fmla="*/ 1381788 w 2549843"/>
              <a:gd name="connsiteY26-19346" fmla="*/ 2120559 h 4977159"/>
              <a:gd name="connsiteX27-19347" fmla="*/ 1326370 w 2549843"/>
              <a:gd name="connsiteY27-19348" fmla="*/ 2148268 h 4977159"/>
              <a:gd name="connsiteX28-19349" fmla="*/ 1173970 w 2549843"/>
              <a:gd name="connsiteY28-19350" fmla="*/ 2356087 h 4977159"/>
              <a:gd name="connsiteX29-19351" fmla="*/ 1146261 w 2549843"/>
              <a:gd name="connsiteY29-19352" fmla="*/ 2647032 h 4977159"/>
              <a:gd name="connsiteX30-19353" fmla="*/ 1118552 w 2549843"/>
              <a:gd name="connsiteY30-19354" fmla="*/ 2757868 h 4977159"/>
              <a:gd name="connsiteX31-19355" fmla="*/ 508952 w 2549843"/>
              <a:gd name="connsiteY31-19356" fmla="*/ 2660887 h 4977159"/>
              <a:gd name="connsiteX32-19357" fmla="*/ 287279 w 2549843"/>
              <a:gd name="connsiteY32-19358" fmla="*/ 2536196 h 4977159"/>
              <a:gd name="connsiteX33-19359" fmla="*/ 398116 w 2549843"/>
              <a:gd name="connsiteY33-19360" fmla="*/ 2633178 h 4977159"/>
              <a:gd name="connsiteX34-19361" fmla="*/ 1132407 w 2549843"/>
              <a:gd name="connsiteY34-19362" fmla="*/ 2716305 h 4977159"/>
              <a:gd name="connsiteX35-19363" fmla="*/ 1173970 w 2549843"/>
              <a:gd name="connsiteY35-19364" fmla="*/ 2411505 h 4977159"/>
              <a:gd name="connsiteX36-19365" fmla="*/ 1243243 w 2549843"/>
              <a:gd name="connsiteY36-19366" fmla="*/ 2203687 h 4977159"/>
              <a:gd name="connsiteX37-19367" fmla="*/ 1243243 w 2549843"/>
              <a:gd name="connsiteY37-19368" fmla="*/ 2189832 h 4977159"/>
              <a:gd name="connsiteX38-19369" fmla="*/ 564372 w 2549843"/>
              <a:gd name="connsiteY38-19370" fmla="*/ 1815759 h 4977159"/>
              <a:gd name="connsiteX39-19371" fmla="*/ 841461 w 2549843"/>
              <a:gd name="connsiteY39-19372" fmla="*/ 1982014 h 4977159"/>
              <a:gd name="connsiteX40-19373" fmla="*/ 952298 w 2549843"/>
              <a:gd name="connsiteY40-19374" fmla="*/ 2051287 h 4977159"/>
              <a:gd name="connsiteX41-19375" fmla="*/ 1257098 w 2549843"/>
              <a:gd name="connsiteY41-19376" fmla="*/ 2148268 h 4977159"/>
              <a:gd name="connsiteX42-19377" fmla="*/ 1838988 w 2549843"/>
              <a:gd name="connsiteY42-19378" fmla="*/ 2120559 h 4977159"/>
              <a:gd name="connsiteX43-19379" fmla="*/ 2268481 w 2549843"/>
              <a:gd name="connsiteY43-19380" fmla="*/ 1968159 h 4977159"/>
              <a:gd name="connsiteX44-19381" fmla="*/ 2545574 w 2549843"/>
              <a:gd name="connsiteY44-19382" fmla="*/ 1732632 h 4977159"/>
              <a:gd name="connsiteX45-19383" fmla="*/ 2379317 w 2549843"/>
              <a:gd name="connsiteY45-19384" fmla="*/ 1538668 h 4977159"/>
              <a:gd name="connsiteX46-19385" fmla="*/ 2060663 w 2549843"/>
              <a:gd name="connsiteY46-19386" fmla="*/ 1760340 h 4977159"/>
              <a:gd name="connsiteX47-19387" fmla="*/ 1284809 w 2549843"/>
              <a:gd name="connsiteY47-19388" fmla="*/ 1760341 h 4977159"/>
              <a:gd name="connsiteX48-19389" fmla="*/ 966155 w 2549843"/>
              <a:gd name="connsiteY48-19390" fmla="*/ 1510959 h 4977159"/>
              <a:gd name="connsiteX49-19391" fmla="*/ 924591 w 2549843"/>
              <a:gd name="connsiteY49-19392" fmla="*/ 1109177 h 4977159"/>
              <a:gd name="connsiteX50-19393" fmla="*/ 841464 w 2549843"/>
              <a:gd name="connsiteY50-19394" fmla="*/ 929068 h 4977159"/>
              <a:gd name="connsiteX51-19395" fmla="*/ 661355 w 2549843"/>
              <a:gd name="connsiteY51-19396" fmla="*/ 596559 h 4977159"/>
              <a:gd name="connsiteX52-19397" fmla="*/ 716773 w 2549843"/>
              <a:gd name="connsiteY52-19398" fmla="*/ 541141 h 4977159"/>
              <a:gd name="connsiteX53-19399" fmla="*/ 910737 w 2549843"/>
              <a:gd name="connsiteY53-19400" fmla="*/ 485723 h 4977159"/>
              <a:gd name="connsiteX54-19401" fmla="*/ 1035426 w 2549843"/>
              <a:gd name="connsiteY54-19402" fmla="*/ 374886 h 4977159"/>
              <a:gd name="connsiteX55-19403" fmla="*/ 1160119 w 2549843"/>
              <a:gd name="connsiteY55-19404" fmla="*/ 111651 h 4977159"/>
              <a:gd name="connsiteX56-19405" fmla="*/ 827609 w 2549843"/>
              <a:gd name="connsiteY56-19406" fmla="*/ 813 h 4977159"/>
              <a:gd name="connsiteX57-19407" fmla="*/ 564373 w 2549843"/>
              <a:gd name="connsiteY57-19408" fmla="*/ 167069 h 4977159"/>
              <a:gd name="connsiteX58-19409" fmla="*/ 287281 w 2549843"/>
              <a:gd name="connsiteY58-19410" fmla="*/ 762813 h 4977159"/>
              <a:gd name="connsiteX59-19411" fmla="*/ 231861 w 2549843"/>
              <a:gd name="connsiteY59-19412" fmla="*/ 915212 h 4977159"/>
              <a:gd name="connsiteX60-19413" fmla="*/ 204152 w 2549843"/>
              <a:gd name="connsiteY60-19414" fmla="*/ 942923 h 4977159"/>
              <a:gd name="connsiteX61-19415" fmla="*/ 93316 w 2549843"/>
              <a:gd name="connsiteY61-19416" fmla="*/ 1497105 h 4977159"/>
              <a:gd name="connsiteX62-19417" fmla="*/ 328843 w 2549843"/>
              <a:gd name="connsiteY62-19418" fmla="*/ 1746487 h 4977159"/>
              <a:gd name="connsiteX63-19419" fmla="*/ 384261 w 2549843"/>
              <a:gd name="connsiteY63-19420" fmla="*/ 1524814 h 4977159"/>
              <a:gd name="connsiteX64-19421" fmla="*/ 536661 w 2549843"/>
              <a:gd name="connsiteY64-19422" fmla="*/ 1206159 h 4977159"/>
              <a:gd name="connsiteX65-19423" fmla="*/ 592079 w 2549843"/>
              <a:gd name="connsiteY65-19424" fmla="*/ 845941 h 4977159"/>
              <a:gd name="connsiteX66-19425" fmla="*/ 578225 w 2549843"/>
              <a:gd name="connsiteY66-19426" fmla="*/ 1026050 h 4977159"/>
              <a:gd name="connsiteX67-19427" fmla="*/ 675207 w 2549843"/>
              <a:gd name="connsiteY67-19428" fmla="*/ 1247723 h 4977159"/>
              <a:gd name="connsiteX68-19429" fmla="*/ 716770 w 2549843"/>
              <a:gd name="connsiteY68-19430" fmla="*/ 1206159 h 4977159"/>
              <a:gd name="connsiteX69-19431" fmla="*/ 938443 w 2549843"/>
              <a:gd name="connsiteY69-19432" fmla="*/ 1386268 h 4977159"/>
              <a:gd name="connsiteX70-19433" fmla="*/ 564370 w 2549843"/>
              <a:gd name="connsiteY70-19434" fmla="*/ 1109177 h 4977159"/>
              <a:gd name="connsiteX71-19435" fmla="*/ 398116 w 2549843"/>
              <a:gd name="connsiteY71-19436" fmla="*/ 1566378 h 4977159"/>
              <a:gd name="connsiteX72-19437" fmla="*/ 314988 w 2549843"/>
              <a:gd name="connsiteY72-19438" fmla="*/ 2078996 h 4977159"/>
              <a:gd name="connsiteX73-19439" fmla="*/ 259570 w 2549843"/>
              <a:gd name="connsiteY73-19440" fmla="*/ 2439214 h 4977159"/>
              <a:gd name="connsiteX74-19441" fmla="*/ 273427 w 2549843"/>
              <a:gd name="connsiteY74-19442" fmla="*/ 2522342 h 4977159"/>
              <a:gd name="connsiteX75-19443" fmla="*/ 121025 w 2549843"/>
              <a:gd name="connsiteY75-19444" fmla="*/ 2993396 h 4977159"/>
              <a:gd name="connsiteX76-19445" fmla="*/ 107170 w 2549843"/>
              <a:gd name="connsiteY76-19446" fmla="*/ 3755395 h 4977159"/>
              <a:gd name="connsiteX77-19447" fmla="*/ 65607 w 2549843"/>
              <a:gd name="connsiteY77-19448" fmla="*/ 3935505 h 4977159"/>
              <a:gd name="connsiteX78-19449" fmla="*/ 24043 w 2549843"/>
              <a:gd name="connsiteY78-19450" fmla="*/ 4101758 h 4977159"/>
              <a:gd name="connsiteX79-19451" fmla="*/ 495098 w 2549843"/>
              <a:gd name="connsiteY79-19452" fmla="*/ 4240304 h 4977159"/>
              <a:gd name="connsiteX80-19453" fmla="*/ 966153 w 2549843"/>
              <a:gd name="connsiteY80-19454" fmla="*/ 4254158 h 4977159"/>
              <a:gd name="connsiteX81-19455" fmla="*/ 1229387 w 2549843"/>
              <a:gd name="connsiteY81-19456" fmla="*/ 4226451 h 4977159"/>
              <a:gd name="connsiteX82-19457" fmla="*/ 550517 w 2549843"/>
              <a:gd name="connsiteY82-19458" fmla="*/ 4268013 h 4977159"/>
              <a:gd name="connsiteX83-19459" fmla="*/ 481243 w 2549843"/>
              <a:gd name="connsiteY83-19460" fmla="*/ 4448123 h 4977159"/>
              <a:gd name="connsiteX84-19461" fmla="*/ 467388 w 2549843"/>
              <a:gd name="connsiteY84-19462" fmla="*/ 4752923 h 4977159"/>
              <a:gd name="connsiteX85-19463" fmla="*/ 481243 w 2549843"/>
              <a:gd name="connsiteY85-19464" fmla="*/ 4891467 h 4977159"/>
              <a:gd name="connsiteX86-19465" fmla="*/ 592079 w 2549843"/>
              <a:gd name="connsiteY86-19466" fmla="*/ 4946887 h 4977159"/>
              <a:gd name="connsiteX87-19467" fmla="*/ 522806 w 2549843"/>
              <a:gd name="connsiteY87-19468" fmla="*/ 4946887 h 4977159"/>
              <a:gd name="connsiteX88-19469" fmla="*/ 786043 w 2549843"/>
              <a:gd name="connsiteY88-19470" fmla="*/ 4946886 h 4977159"/>
              <a:gd name="connsiteX89-19471" fmla="*/ 841461 w 2549843"/>
              <a:gd name="connsiteY89-19472" fmla="*/ 4849905 h 4977159"/>
              <a:gd name="connsiteX90-19473" fmla="*/ 924588 w 2549843"/>
              <a:gd name="connsiteY90-19474" fmla="*/ 4337287 h 4977159"/>
              <a:gd name="connsiteX91-19475" fmla="*/ 993861 w 2549843"/>
              <a:gd name="connsiteY91-19476" fmla="*/ 4337287 h 4977159"/>
              <a:gd name="connsiteX92-19477" fmla="*/ 952299 w 2549843"/>
              <a:gd name="connsiteY92-19478" fmla="*/ 4378849 h 4977159"/>
              <a:gd name="connsiteX93-19479" fmla="*/ 813753 w 2549843"/>
              <a:gd name="connsiteY93-19480" fmla="*/ 4863758 h 4977159"/>
              <a:gd name="connsiteX94-19481" fmla="*/ 910735 w 2549843"/>
              <a:gd name="connsiteY94-19482" fmla="*/ 4933031 h 4977159"/>
              <a:gd name="connsiteX95-19483" fmla="*/ 1090844 w 2549843"/>
              <a:gd name="connsiteY95-19484" fmla="*/ 4933030 h 4977159"/>
              <a:gd name="connsiteX96-19485" fmla="*/ 1201680 w 2549843"/>
              <a:gd name="connsiteY96-19486" fmla="*/ 4254158 h 4977159"/>
              <a:gd name="connsiteX97-19487" fmla="*/ 1243243 w 2549843"/>
              <a:gd name="connsiteY97-19488" fmla="*/ 4198740 h 4977159"/>
              <a:gd name="connsiteX98-19489" fmla="*/ 1257099 w 2549843"/>
              <a:gd name="connsiteY98-19490" fmla="*/ 4046340 h 4977159"/>
              <a:gd name="connsiteX99-19491" fmla="*/ 1173972 w 2549843"/>
              <a:gd name="connsiteY99-19492" fmla="*/ 2813286 h 4977159"/>
              <a:gd name="connsiteX0-19493" fmla="*/ 2129937 w 2549843"/>
              <a:gd name="connsiteY0-19494" fmla="*/ 1649505 h 4977159"/>
              <a:gd name="connsiteX1-19495" fmla="*/ 1977537 w 2549843"/>
              <a:gd name="connsiteY1-19496" fmla="*/ 1691069 h 4977159"/>
              <a:gd name="connsiteX2-19497" fmla="*/ 1894409 w 2549843"/>
              <a:gd name="connsiteY2-19498" fmla="*/ 1718778 h 4977159"/>
              <a:gd name="connsiteX3-19499" fmla="*/ 1534191 w 2549843"/>
              <a:gd name="connsiteY3-19500" fmla="*/ 1704923 h 4977159"/>
              <a:gd name="connsiteX4-19501" fmla="*/ 1354082 w 2549843"/>
              <a:gd name="connsiteY4-19502" fmla="*/ 1677214 h 4977159"/>
              <a:gd name="connsiteX5-19503" fmla="*/ 1312518 w 2549843"/>
              <a:gd name="connsiteY5-19504" fmla="*/ 1649505 h 4977159"/>
              <a:gd name="connsiteX6-19505" fmla="*/ 966153 w 2549843"/>
              <a:gd name="connsiteY6-19506" fmla="*/ 1441686 h 4977159"/>
              <a:gd name="connsiteX7-19507" fmla="*/ 1035428 w 2549843"/>
              <a:gd name="connsiteY7-19508" fmla="*/ 1067613 h 4977159"/>
              <a:gd name="connsiteX8-19509" fmla="*/ 1229390 w 2549843"/>
              <a:gd name="connsiteY8-19510" fmla="*/ 1053759 h 4977159"/>
              <a:gd name="connsiteX9-19511" fmla="*/ 1215537 w 2549843"/>
              <a:gd name="connsiteY9-19512" fmla="*/ 915214 h 4977159"/>
              <a:gd name="connsiteX10-19513" fmla="*/ 1063136 w 2549843"/>
              <a:gd name="connsiteY10-19514" fmla="*/ 776668 h 4977159"/>
              <a:gd name="connsiteX11-19515" fmla="*/ 1298665 w 2549843"/>
              <a:gd name="connsiteY11-19516" fmla="*/ 721252 h 4977159"/>
              <a:gd name="connsiteX12-19517" fmla="*/ 1270953 w 2549843"/>
              <a:gd name="connsiteY12-19518" fmla="*/ 873649 h 4977159"/>
              <a:gd name="connsiteX13-19519" fmla="*/ 1312517 w 2549843"/>
              <a:gd name="connsiteY13-19520" fmla="*/ 568850 h 4977159"/>
              <a:gd name="connsiteX14-19521" fmla="*/ 1160118 w 2549843"/>
              <a:gd name="connsiteY14-19522" fmla="*/ 153214 h 4977159"/>
              <a:gd name="connsiteX15-19523" fmla="*/ 980008 w 2549843"/>
              <a:gd name="connsiteY15-19524" fmla="*/ 430304 h 4977159"/>
              <a:gd name="connsiteX16-19525" fmla="*/ 827609 w 2549843"/>
              <a:gd name="connsiteY16-19526" fmla="*/ 485723 h 4977159"/>
              <a:gd name="connsiteX17-19527" fmla="*/ 661355 w 2549843"/>
              <a:gd name="connsiteY17-19528" fmla="*/ 568850 h 4977159"/>
              <a:gd name="connsiteX18-19529" fmla="*/ 827609 w 2549843"/>
              <a:gd name="connsiteY18-19530" fmla="*/ 859795 h 4977159"/>
              <a:gd name="connsiteX19-19531" fmla="*/ 924591 w 2549843"/>
              <a:gd name="connsiteY19-19532" fmla="*/ 1206159 h 4977159"/>
              <a:gd name="connsiteX20-19533" fmla="*/ 1007718 w 2549843"/>
              <a:gd name="connsiteY20-19534" fmla="*/ 1524813 h 4977159"/>
              <a:gd name="connsiteX21-19535" fmla="*/ 1464917 w 2549843"/>
              <a:gd name="connsiteY21-19536" fmla="*/ 1829613 h 4977159"/>
              <a:gd name="connsiteX22-19537" fmla="*/ 1589608 w 2549843"/>
              <a:gd name="connsiteY22-19538" fmla="*/ 1788050 h 4977159"/>
              <a:gd name="connsiteX23-19539" fmla="*/ 2129936 w 2549843"/>
              <a:gd name="connsiteY23-19540" fmla="*/ 1760341 h 4977159"/>
              <a:gd name="connsiteX24-19541" fmla="*/ 2157645 w 2549843"/>
              <a:gd name="connsiteY24-19542" fmla="*/ 2023577 h 4977159"/>
              <a:gd name="connsiteX25-19543" fmla="*/ 1672734 w 2549843"/>
              <a:gd name="connsiteY25-19544" fmla="*/ 2162123 h 4977159"/>
              <a:gd name="connsiteX26-19545" fmla="*/ 1381788 w 2549843"/>
              <a:gd name="connsiteY26-19546" fmla="*/ 2120559 h 4977159"/>
              <a:gd name="connsiteX27-19547" fmla="*/ 1326370 w 2549843"/>
              <a:gd name="connsiteY27-19548" fmla="*/ 2148268 h 4977159"/>
              <a:gd name="connsiteX28-19549" fmla="*/ 1173970 w 2549843"/>
              <a:gd name="connsiteY28-19550" fmla="*/ 2356087 h 4977159"/>
              <a:gd name="connsiteX29-19551" fmla="*/ 1146261 w 2549843"/>
              <a:gd name="connsiteY29-19552" fmla="*/ 2647032 h 4977159"/>
              <a:gd name="connsiteX30-19553" fmla="*/ 1118552 w 2549843"/>
              <a:gd name="connsiteY30-19554" fmla="*/ 2757868 h 4977159"/>
              <a:gd name="connsiteX31-19555" fmla="*/ 508952 w 2549843"/>
              <a:gd name="connsiteY31-19556" fmla="*/ 2660887 h 4977159"/>
              <a:gd name="connsiteX32-19557" fmla="*/ 287279 w 2549843"/>
              <a:gd name="connsiteY32-19558" fmla="*/ 2536196 h 4977159"/>
              <a:gd name="connsiteX33-19559" fmla="*/ 398116 w 2549843"/>
              <a:gd name="connsiteY33-19560" fmla="*/ 2633178 h 4977159"/>
              <a:gd name="connsiteX34-19561" fmla="*/ 1132407 w 2549843"/>
              <a:gd name="connsiteY34-19562" fmla="*/ 2716305 h 4977159"/>
              <a:gd name="connsiteX35-19563" fmla="*/ 1173970 w 2549843"/>
              <a:gd name="connsiteY35-19564" fmla="*/ 2411505 h 4977159"/>
              <a:gd name="connsiteX36-19565" fmla="*/ 1243243 w 2549843"/>
              <a:gd name="connsiteY36-19566" fmla="*/ 2203687 h 4977159"/>
              <a:gd name="connsiteX37-19567" fmla="*/ 1243243 w 2549843"/>
              <a:gd name="connsiteY37-19568" fmla="*/ 2189832 h 4977159"/>
              <a:gd name="connsiteX38-19569" fmla="*/ 564372 w 2549843"/>
              <a:gd name="connsiteY38-19570" fmla="*/ 1815759 h 4977159"/>
              <a:gd name="connsiteX39-19571" fmla="*/ 841461 w 2549843"/>
              <a:gd name="connsiteY39-19572" fmla="*/ 1982014 h 4977159"/>
              <a:gd name="connsiteX40-19573" fmla="*/ 952298 w 2549843"/>
              <a:gd name="connsiteY40-19574" fmla="*/ 2051287 h 4977159"/>
              <a:gd name="connsiteX41-19575" fmla="*/ 1257098 w 2549843"/>
              <a:gd name="connsiteY41-19576" fmla="*/ 2148268 h 4977159"/>
              <a:gd name="connsiteX42-19577" fmla="*/ 1838988 w 2549843"/>
              <a:gd name="connsiteY42-19578" fmla="*/ 2120559 h 4977159"/>
              <a:gd name="connsiteX43-19579" fmla="*/ 2268481 w 2549843"/>
              <a:gd name="connsiteY43-19580" fmla="*/ 1968159 h 4977159"/>
              <a:gd name="connsiteX44-19581" fmla="*/ 2545574 w 2549843"/>
              <a:gd name="connsiteY44-19582" fmla="*/ 1732632 h 4977159"/>
              <a:gd name="connsiteX45-19583" fmla="*/ 2379317 w 2549843"/>
              <a:gd name="connsiteY45-19584" fmla="*/ 1538668 h 4977159"/>
              <a:gd name="connsiteX46-19585" fmla="*/ 2060663 w 2549843"/>
              <a:gd name="connsiteY46-19586" fmla="*/ 1760340 h 4977159"/>
              <a:gd name="connsiteX47-19587" fmla="*/ 1284809 w 2549843"/>
              <a:gd name="connsiteY47-19588" fmla="*/ 1760341 h 4977159"/>
              <a:gd name="connsiteX48-19589" fmla="*/ 966155 w 2549843"/>
              <a:gd name="connsiteY48-19590" fmla="*/ 1510959 h 4977159"/>
              <a:gd name="connsiteX49-19591" fmla="*/ 924591 w 2549843"/>
              <a:gd name="connsiteY49-19592" fmla="*/ 1109177 h 4977159"/>
              <a:gd name="connsiteX50-19593" fmla="*/ 841464 w 2549843"/>
              <a:gd name="connsiteY50-19594" fmla="*/ 929068 h 4977159"/>
              <a:gd name="connsiteX51-19595" fmla="*/ 661355 w 2549843"/>
              <a:gd name="connsiteY51-19596" fmla="*/ 596559 h 4977159"/>
              <a:gd name="connsiteX52-19597" fmla="*/ 716773 w 2549843"/>
              <a:gd name="connsiteY52-19598" fmla="*/ 541141 h 4977159"/>
              <a:gd name="connsiteX53-19599" fmla="*/ 910737 w 2549843"/>
              <a:gd name="connsiteY53-19600" fmla="*/ 485723 h 4977159"/>
              <a:gd name="connsiteX54-19601" fmla="*/ 1035426 w 2549843"/>
              <a:gd name="connsiteY54-19602" fmla="*/ 374886 h 4977159"/>
              <a:gd name="connsiteX55-19603" fmla="*/ 1160119 w 2549843"/>
              <a:gd name="connsiteY55-19604" fmla="*/ 111651 h 4977159"/>
              <a:gd name="connsiteX56-19605" fmla="*/ 827609 w 2549843"/>
              <a:gd name="connsiteY56-19606" fmla="*/ 813 h 4977159"/>
              <a:gd name="connsiteX57-19607" fmla="*/ 564373 w 2549843"/>
              <a:gd name="connsiteY57-19608" fmla="*/ 167069 h 4977159"/>
              <a:gd name="connsiteX58-19609" fmla="*/ 287281 w 2549843"/>
              <a:gd name="connsiteY58-19610" fmla="*/ 762813 h 4977159"/>
              <a:gd name="connsiteX59-19611" fmla="*/ 231861 w 2549843"/>
              <a:gd name="connsiteY59-19612" fmla="*/ 915212 h 4977159"/>
              <a:gd name="connsiteX60-19613" fmla="*/ 204152 w 2549843"/>
              <a:gd name="connsiteY60-19614" fmla="*/ 942923 h 4977159"/>
              <a:gd name="connsiteX61-19615" fmla="*/ 93316 w 2549843"/>
              <a:gd name="connsiteY61-19616" fmla="*/ 1497105 h 4977159"/>
              <a:gd name="connsiteX62-19617" fmla="*/ 328843 w 2549843"/>
              <a:gd name="connsiteY62-19618" fmla="*/ 1746487 h 4977159"/>
              <a:gd name="connsiteX63-19619" fmla="*/ 384261 w 2549843"/>
              <a:gd name="connsiteY63-19620" fmla="*/ 1524814 h 4977159"/>
              <a:gd name="connsiteX64-19621" fmla="*/ 536661 w 2549843"/>
              <a:gd name="connsiteY64-19622" fmla="*/ 1206159 h 4977159"/>
              <a:gd name="connsiteX65-19623" fmla="*/ 592079 w 2549843"/>
              <a:gd name="connsiteY65-19624" fmla="*/ 845941 h 4977159"/>
              <a:gd name="connsiteX66-19625" fmla="*/ 578225 w 2549843"/>
              <a:gd name="connsiteY66-19626" fmla="*/ 1026050 h 4977159"/>
              <a:gd name="connsiteX67-19627" fmla="*/ 675207 w 2549843"/>
              <a:gd name="connsiteY67-19628" fmla="*/ 1247723 h 4977159"/>
              <a:gd name="connsiteX68-19629" fmla="*/ 716770 w 2549843"/>
              <a:gd name="connsiteY68-19630" fmla="*/ 1206159 h 4977159"/>
              <a:gd name="connsiteX69-19631" fmla="*/ 938443 w 2549843"/>
              <a:gd name="connsiteY69-19632" fmla="*/ 1386268 h 4977159"/>
              <a:gd name="connsiteX70-19633" fmla="*/ 564370 w 2549843"/>
              <a:gd name="connsiteY70-19634" fmla="*/ 1109177 h 4977159"/>
              <a:gd name="connsiteX71-19635" fmla="*/ 398116 w 2549843"/>
              <a:gd name="connsiteY71-19636" fmla="*/ 1566378 h 4977159"/>
              <a:gd name="connsiteX72-19637" fmla="*/ 314988 w 2549843"/>
              <a:gd name="connsiteY72-19638" fmla="*/ 2078996 h 4977159"/>
              <a:gd name="connsiteX73-19639" fmla="*/ 259570 w 2549843"/>
              <a:gd name="connsiteY73-19640" fmla="*/ 2439214 h 4977159"/>
              <a:gd name="connsiteX74-19641" fmla="*/ 273427 w 2549843"/>
              <a:gd name="connsiteY74-19642" fmla="*/ 2522342 h 4977159"/>
              <a:gd name="connsiteX75-19643" fmla="*/ 121025 w 2549843"/>
              <a:gd name="connsiteY75-19644" fmla="*/ 2993396 h 4977159"/>
              <a:gd name="connsiteX76-19645" fmla="*/ 107170 w 2549843"/>
              <a:gd name="connsiteY76-19646" fmla="*/ 3755395 h 4977159"/>
              <a:gd name="connsiteX77-19647" fmla="*/ 65607 w 2549843"/>
              <a:gd name="connsiteY77-19648" fmla="*/ 3935505 h 4977159"/>
              <a:gd name="connsiteX78-19649" fmla="*/ 24043 w 2549843"/>
              <a:gd name="connsiteY78-19650" fmla="*/ 4101758 h 4977159"/>
              <a:gd name="connsiteX79-19651" fmla="*/ 495098 w 2549843"/>
              <a:gd name="connsiteY79-19652" fmla="*/ 4240304 h 4977159"/>
              <a:gd name="connsiteX80-19653" fmla="*/ 966153 w 2549843"/>
              <a:gd name="connsiteY80-19654" fmla="*/ 4254158 h 4977159"/>
              <a:gd name="connsiteX81-19655" fmla="*/ 1229387 w 2549843"/>
              <a:gd name="connsiteY81-19656" fmla="*/ 4226451 h 4977159"/>
              <a:gd name="connsiteX82-19657" fmla="*/ 550517 w 2549843"/>
              <a:gd name="connsiteY82-19658" fmla="*/ 4268013 h 4977159"/>
              <a:gd name="connsiteX83-19659" fmla="*/ 481243 w 2549843"/>
              <a:gd name="connsiteY83-19660" fmla="*/ 4448123 h 4977159"/>
              <a:gd name="connsiteX84-19661" fmla="*/ 467388 w 2549843"/>
              <a:gd name="connsiteY84-19662" fmla="*/ 4752923 h 4977159"/>
              <a:gd name="connsiteX85-19663" fmla="*/ 481243 w 2549843"/>
              <a:gd name="connsiteY85-19664" fmla="*/ 4891467 h 4977159"/>
              <a:gd name="connsiteX86-19665" fmla="*/ 592079 w 2549843"/>
              <a:gd name="connsiteY86-19666" fmla="*/ 4946887 h 4977159"/>
              <a:gd name="connsiteX87-19667" fmla="*/ 522806 w 2549843"/>
              <a:gd name="connsiteY87-19668" fmla="*/ 4946887 h 4977159"/>
              <a:gd name="connsiteX88-19669" fmla="*/ 786043 w 2549843"/>
              <a:gd name="connsiteY88-19670" fmla="*/ 4946886 h 4977159"/>
              <a:gd name="connsiteX89-19671" fmla="*/ 841461 w 2549843"/>
              <a:gd name="connsiteY89-19672" fmla="*/ 4849905 h 4977159"/>
              <a:gd name="connsiteX90-19673" fmla="*/ 924588 w 2549843"/>
              <a:gd name="connsiteY90-19674" fmla="*/ 4337287 h 4977159"/>
              <a:gd name="connsiteX91-19675" fmla="*/ 993861 w 2549843"/>
              <a:gd name="connsiteY91-19676" fmla="*/ 4337287 h 4977159"/>
              <a:gd name="connsiteX92-19677" fmla="*/ 952299 w 2549843"/>
              <a:gd name="connsiteY92-19678" fmla="*/ 4378849 h 4977159"/>
              <a:gd name="connsiteX93-19679" fmla="*/ 813753 w 2549843"/>
              <a:gd name="connsiteY93-19680" fmla="*/ 4863758 h 4977159"/>
              <a:gd name="connsiteX94-19681" fmla="*/ 910735 w 2549843"/>
              <a:gd name="connsiteY94-19682" fmla="*/ 4933031 h 4977159"/>
              <a:gd name="connsiteX95-19683" fmla="*/ 1090844 w 2549843"/>
              <a:gd name="connsiteY95-19684" fmla="*/ 4933030 h 4977159"/>
              <a:gd name="connsiteX96-19685" fmla="*/ 1201680 w 2549843"/>
              <a:gd name="connsiteY96-19686" fmla="*/ 4254158 h 4977159"/>
              <a:gd name="connsiteX97-19687" fmla="*/ 1243243 w 2549843"/>
              <a:gd name="connsiteY97-19688" fmla="*/ 4198740 h 4977159"/>
              <a:gd name="connsiteX98-19689" fmla="*/ 1257099 w 2549843"/>
              <a:gd name="connsiteY98-19690" fmla="*/ 4046340 h 4977159"/>
              <a:gd name="connsiteX99-19691" fmla="*/ 1173972 w 2549843"/>
              <a:gd name="connsiteY99-19692" fmla="*/ 2813286 h 4977159"/>
              <a:gd name="connsiteX0-19693" fmla="*/ 2129937 w 2549843"/>
              <a:gd name="connsiteY0-19694" fmla="*/ 1649505 h 4977159"/>
              <a:gd name="connsiteX1-19695" fmla="*/ 1977537 w 2549843"/>
              <a:gd name="connsiteY1-19696" fmla="*/ 1691069 h 4977159"/>
              <a:gd name="connsiteX2-19697" fmla="*/ 1894409 w 2549843"/>
              <a:gd name="connsiteY2-19698" fmla="*/ 1718778 h 4977159"/>
              <a:gd name="connsiteX3-19699" fmla="*/ 1534191 w 2549843"/>
              <a:gd name="connsiteY3-19700" fmla="*/ 1704923 h 4977159"/>
              <a:gd name="connsiteX4-19701" fmla="*/ 1354082 w 2549843"/>
              <a:gd name="connsiteY4-19702" fmla="*/ 1677214 h 4977159"/>
              <a:gd name="connsiteX5-19703" fmla="*/ 1312518 w 2549843"/>
              <a:gd name="connsiteY5-19704" fmla="*/ 1649505 h 4977159"/>
              <a:gd name="connsiteX6-19705" fmla="*/ 966153 w 2549843"/>
              <a:gd name="connsiteY6-19706" fmla="*/ 1441686 h 4977159"/>
              <a:gd name="connsiteX7-19707" fmla="*/ 1035428 w 2549843"/>
              <a:gd name="connsiteY7-19708" fmla="*/ 1067613 h 4977159"/>
              <a:gd name="connsiteX8-19709" fmla="*/ 1160117 w 2549843"/>
              <a:gd name="connsiteY8-19710" fmla="*/ 1039905 h 4977159"/>
              <a:gd name="connsiteX9-19711" fmla="*/ 1215537 w 2549843"/>
              <a:gd name="connsiteY9-19712" fmla="*/ 915214 h 4977159"/>
              <a:gd name="connsiteX10-19713" fmla="*/ 1063136 w 2549843"/>
              <a:gd name="connsiteY10-19714" fmla="*/ 776668 h 4977159"/>
              <a:gd name="connsiteX11-19715" fmla="*/ 1298665 w 2549843"/>
              <a:gd name="connsiteY11-19716" fmla="*/ 721252 h 4977159"/>
              <a:gd name="connsiteX12-19717" fmla="*/ 1270953 w 2549843"/>
              <a:gd name="connsiteY12-19718" fmla="*/ 873649 h 4977159"/>
              <a:gd name="connsiteX13-19719" fmla="*/ 1312517 w 2549843"/>
              <a:gd name="connsiteY13-19720" fmla="*/ 568850 h 4977159"/>
              <a:gd name="connsiteX14-19721" fmla="*/ 1160118 w 2549843"/>
              <a:gd name="connsiteY14-19722" fmla="*/ 153214 h 4977159"/>
              <a:gd name="connsiteX15-19723" fmla="*/ 980008 w 2549843"/>
              <a:gd name="connsiteY15-19724" fmla="*/ 430304 h 4977159"/>
              <a:gd name="connsiteX16-19725" fmla="*/ 827609 w 2549843"/>
              <a:gd name="connsiteY16-19726" fmla="*/ 485723 h 4977159"/>
              <a:gd name="connsiteX17-19727" fmla="*/ 661355 w 2549843"/>
              <a:gd name="connsiteY17-19728" fmla="*/ 568850 h 4977159"/>
              <a:gd name="connsiteX18-19729" fmla="*/ 827609 w 2549843"/>
              <a:gd name="connsiteY18-19730" fmla="*/ 859795 h 4977159"/>
              <a:gd name="connsiteX19-19731" fmla="*/ 924591 w 2549843"/>
              <a:gd name="connsiteY19-19732" fmla="*/ 1206159 h 4977159"/>
              <a:gd name="connsiteX20-19733" fmla="*/ 1007718 w 2549843"/>
              <a:gd name="connsiteY20-19734" fmla="*/ 1524813 h 4977159"/>
              <a:gd name="connsiteX21-19735" fmla="*/ 1464917 w 2549843"/>
              <a:gd name="connsiteY21-19736" fmla="*/ 1829613 h 4977159"/>
              <a:gd name="connsiteX22-19737" fmla="*/ 1589608 w 2549843"/>
              <a:gd name="connsiteY22-19738" fmla="*/ 1788050 h 4977159"/>
              <a:gd name="connsiteX23-19739" fmla="*/ 2129936 w 2549843"/>
              <a:gd name="connsiteY23-19740" fmla="*/ 1760341 h 4977159"/>
              <a:gd name="connsiteX24-19741" fmla="*/ 2157645 w 2549843"/>
              <a:gd name="connsiteY24-19742" fmla="*/ 2023577 h 4977159"/>
              <a:gd name="connsiteX25-19743" fmla="*/ 1672734 w 2549843"/>
              <a:gd name="connsiteY25-19744" fmla="*/ 2162123 h 4977159"/>
              <a:gd name="connsiteX26-19745" fmla="*/ 1381788 w 2549843"/>
              <a:gd name="connsiteY26-19746" fmla="*/ 2120559 h 4977159"/>
              <a:gd name="connsiteX27-19747" fmla="*/ 1326370 w 2549843"/>
              <a:gd name="connsiteY27-19748" fmla="*/ 2148268 h 4977159"/>
              <a:gd name="connsiteX28-19749" fmla="*/ 1173970 w 2549843"/>
              <a:gd name="connsiteY28-19750" fmla="*/ 2356087 h 4977159"/>
              <a:gd name="connsiteX29-19751" fmla="*/ 1146261 w 2549843"/>
              <a:gd name="connsiteY29-19752" fmla="*/ 2647032 h 4977159"/>
              <a:gd name="connsiteX30-19753" fmla="*/ 1118552 w 2549843"/>
              <a:gd name="connsiteY30-19754" fmla="*/ 2757868 h 4977159"/>
              <a:gd name="connsiteX31-19755" fmla="*/ 508952 w 2549843"/>
              <a:gd name="connsiteY31-19756" fmla="*/ 2660887 h 4977159"/>
              <a:gd name="connsiteX32-19757" fmla="*/ 287279 w 2549843"/>
              <a:gd name="connsiteY32-19758" fmla="*/ 2536196 h 4977159"/>
              <a:gd name="connsiteX33-19759" fmla="*/ 398116 w 2549843"/>
              <a:gd name="connsiteY33-19760" fmla="*/ 2633178 h 4977159"/>
              <a:gd name="connsiteX34-19761" fmla="*/ 1132407 w 2549843"/>
              <a:gd name="connsiteY34-19762" fmla="*/ 2716305 h 4977159"/>
              <a:gd name="connsiteX35-19763" fmla="*/ 1173970 w 2549843"/>
              <a:gd name="connsiteY35-19764" fmla="*/ 2411505 h 4977159"/>
              <a:gd name="connsiteX36-19765" fmla="*/ 1243243 w 2549843"/>
              <a:gd name="connsiteY36-19766" fmla="*/ 2203687 h 4977159"/>
              <a:gd name="connsiteX37-19767" fmla="*/ 1243243 w 2549843"/>
              <a:gd name="connsiteY37-19768" fmla="*/ 2189832 h 4977159"/>
              <a:gd name="connsiteX38-19769" fmla="*/ 564372 w 2549843"/>
              <a:gd name="connsiteY38-19770" fmla="*/ 1815759 h 4977159"/>
              <a:gd name="connsiteX39-19771" fmla="*/ 841461 w 2549843"/>
              <a:gd name="connsiteY39-19772" fmla="*/ 1982014 h 4977159"/>
              <a:gd name="connsiteX40-19773" fmla="*/ 952298 w 2549843"/>
              <a:gd name="connsiteY40-19774" fmla="*/ 2051287 h 4977159"/>
              <a:gd name="connsiteX41-19775" fmla="*/ 1257098 w 2549843"/>
              <a:gd name="connsiteY41-19776" fmla="*/ 2148268 h 4977159"/>
              <a:gd name="connsiteX42-19777" fmla="*/ 1838988 w 2549843"/>
              <a:gd name="connsiteY42-19778" fmla="*/ 2120559 h 4977159"/>
              <a:gd name="connsiteX43-19779" fmla="*/ 2268481 w 2549843"/>
              <a:gd name="connsiteY43-19780" fmla="*/ 1968159 h 4977159"/>
              <a:gd name="connsiteX44-19781" fmla="*/ 2545574 w 2549843"/>
              <a:gd name="connsiteY44-19782" fmla="*/ 1732632 h 4977159"/>
              <a:gd name="connsiteX45-19783" fmla="*/ 2379317 w 2549843"/>
              <a:gd name="connsiteY45-19784" fmla="*/ 1538668 h 4977159"/>
              <a:gd name="connsiteX46-19785" fmla="*/ 2060663 w 2549843"/>
              <a:gd name="connsiteY46-19786" fmla="*/ 1760340 h 4977159"/>
              <a:gd name="connsiteX47-19787" fmla="*/ 1284809 w 2549843"/>
              <a:gd name="connsiteY47-19788" fmla="*/ 1760341 h 4977159"/>
              <a:gd name="connsiteX48-19789" fmla="*/ 966155 w 2549843"/>
              <a:gd name="connsiteY48-19790" fmla="*/ 1510959 h 4977159"/>
              <a:gd name="connsiteX49-19791" fmla="*/ 924591 w 2549843"/>
              <a:gd name="connsiteY49-19792" fmla="*/ 1109177 h 4977159"/>
              <a:gd name="connsiteX50-19793" fmla="*/ 841464 w 2549843"/>
              <a:gd name="connsiteY50-19794" fmla="*/ 929068 h 4977159"/>
              <a:gd name="connsiteX51-19795" fmla="*/ 661355 w 2549843"/>
              <a:gd name="connsiteY51-19796" fmla="*/ 596559 h 4977159"/>
              <a:gd name="connsiteX52-19797" fmla="*/ 716773 w 2549843"/>
              <a:gd name="connsiteY52-19798" fmla="*/ 541141 h 4977159"/>
              <a:gd name="connsiteX53-19799" fmla="*/ 910737 w 2549843"/>
              <a:gd name="connsiteY53-19800" fmla="*/ 485723 h 4977159"/>
              <a:gd name="connsiteX54-19801" fmla="*/ 1035426 w 2549843"/>
              <a:gd name="connsiteY54-19802" fmla="*/ 374886 h 4977159"/>
              <a:gd name="connsiteX55-19803" fmla="*/ 1160119 w 2549843"/>
              <a:gd name="connsiteY55-19804" fmla="*/ 111651 h 4977159"/>
              <a:gd name="connsiteX56-19805" fmla="*/ 827609 w 2549843"/>
              <a:gd name="connsiteY56-19806" fmla="*/ 813 h 4977159"/>
              <a:gd name="connsiteX57-19807" fmla="*/ 564373 w 2549843"/>
              <a:gd name="connsiteY57-19808" fmla="*/ 167069 h 4977159"/>
              <a:gd name="connsiteX58-19809" fmla="*/ 287281 w 2549843"/>
              <a:gd name="connsiteY58-19810" fmla="*/ 762813 h 4977159"/>
              <a:gd name="connsiteX59-19811" fmla="*/ 231861 w 2549843"/>
              <a:gd name="connsiteY59-19812" fmla="*/ 915212 h 4977159"/>
              <a:gd name="connsiteX60-19813" fmla="*/ 204152 w 2549843"/>
              <a:gd name="connsiteY60-19814" fmla="*/ 942923 h 4977159"/>
              <a:gd name="connsiteX61-19815" fmla="*/ 93316 w 2549843"/>
              <a:gd name="connsiteY61-19816" fmla="*/ 1497105 h 4977159"/>
              <a:gd name="connsiteX62-19817" fmla="*/ 328843 w 2549843"/>
              <a:gd name="connsiteY62-19818" fmla="*/ 1746487 h 4977159"/>
              <a:gd name="connsiteX63-19819" fmla="*/ 384261 w 2549843"/>
              <a:gd name="connsiteY63-19820" fmla="*/ 1524814 h 4977159"/>
              <a:gd name="connsiteX64-19821" fmla="*/ 536661 w 2549843"/>
              <a:gd name="connsiteY64-19822" fmla="*/ 1206159 h 4977159"/>
              <a:gd name="connsiteX65-19823" fmla="*/ 592079 w 2549843"/>
              <a:gd name="connsiteY65-19824" fmla="*/ 845941 h 4977159"/>
              <a:gd name="connsiteX66-19825" fmla="*/ 578225 w 2549843"/>
              <a:gd name="connsiteY66-19826" fmla="*/ 1026050 h 4977159"/>
              <a:gd name="connsiteX67-19827" fmla="*/ 675207 w 2549843"/>
              <a:gd name="connsiteY67-19828" fmla="*/ 1247723 h 4977159"/>
              <a:gd name="connsiteX68-19829" fmla="*/ 716770 w 2549843"/>
              <a:gd name="connsiteY68-19830" fmla="*/ 1206159 h 4977159"/>
              <a:gd name="connsiteX69-19831" fmla="*/ 938443 w 2549843"/>
              <a:gd name="connsiteY69-19832" fmla="*/ 1386268 h 4977159"/>
              <a:gd name="connsiteX70-19833" fmla="*/ 564370 w 2549843"/>
              <a:gd name="connsiteY70-19834" fmla="*/ 1109177 h 4977159"/>
              <a:gd name="connsiteX71-19835" fmla="*/ 398116 w 2549843"/>
              <a:gd name="connsiteY71-19836" fmla="*/ 1566378 h 4977159"/>
              <a:gd name="connsiteX72-19837" fmla="*/ 314988 w 2549843"/>
              <a:gd name="connsiteY72-19838" fmla="*/ 2078996 h 4977159"/>
              <a:gd name="connsiteX73-19839" fmla="*/ 259570 w 2549843"/>
              <a:gd name="connsiteY73-19840" fmla="*/ 2439214 h 4977159"/>
              <a:gd name="connsiteX74-19841" fmla="*/ 273427 w 2549843"/>
              <a:gd name="connsiteY74-19842" fmla="*/ 2522342 h 4977159"/>
              <a:gd name="connsiteX75-19843" fmla="*/ 121025 w 2549843"/>
              <a:gd name="connsiteY75-19844" fmla="*/ 2993396 h 4977159"/>
              <a:gd name="connsiteX76-19845" fmla="*/ 107170 w 2549843"/>
              <a:gd name="connsiteY76-19846" fmla="*/ 3755395 h 4977159"/>
              <a:gd name="connsiteX77-19847" fmla="*/ 65607 w 2549843"/>
              <a:gd name="connsiteY77-19848" fmla="*/ 3935505 h 4977159"/>
              <a:gd name="connsiteX78-19849" fmla="*/ 24043 w 2549843"/>
              <a:gd name="connsiteY78-19850" fmla="*/ 4101758 h 4977159"/>
              <a:gd name="connsiteX79-19851" fmla="*/ 495098 w 2549843"/>
              <a:gd name="connsiteY79-19852" fmla="*/ 4240304 h 4977159"/>
              <a:gd name="connsiteX80-19853" fmla="*/ 966153 w 2549843"/>
              <a:gd name="connsiteY80-19854" fmla="*/ 4254158 h 4977159"/>
              <a:gd name="connsiteX81-19855" fmla="*/ 1229387 w 2549843"/>
              <a:gd name="connsiteY81-19856" fmla="*/ 4226451 h 4977159"/>
              <a:gd name="connsiteX82-19857" fmla="*/ 550517 w 2549843"/>
              <a:gd name="connsiteY82-19858" fmla="*/ 4268013 h 4977159"/>
              <a:gd name="connsiteX83-19859" fmla="*/ 481243 w 2549843"/>
              <a:gd name="connsiteY83-19860" fmla="*/ 4448123 h 4977159"/>
              <a:gd name="connsiteX84-19861" fmla="*/ 467388 w 2549843"/>
              <a:gd name="connsiteY84-19862" fmla="*/ 4752923 h 4977159"/>
              <a:gd name="connsiteX85-19863" fmla="*/ 481243 w 2549843"/>
              <a:gd name="connsiteY85-19864" fmla="*/ 4891467 h 4977159"/>
              <a:gd name="connsiteX86-19865" fmla="*/ 592079 w 2549843"/>
              <a:gd name="connsiteY86-19866" fmla="*/ 4946887 h 4977159"/>
              <a:gd name="connsiteX87-19867" fmla="*/ 522806 w 2549843"/>
              <a:gd name="connsiteY87-19868" fmla="*/ 4946887 h 4977159"/>
              <a:gd name="connsiteX88-19869" fmla="*/ 786043 w 2549843"/>
              <a:gd name="connsiteY88-19870" fmla="*/ 4946886 h 4977159"/>
              <a:gd name="connsiteX89-19871" fmla="*/ 841461 w 2549843"/>
              <a:gd name="connsiteY89-19872" fmla="*/ 4849905 h 4977159"/>
              <a:gd name="connsiteX90-19873" fmla="*/ 924588 w 2549843"/>
              <a:gd name="connsiteY90-19874" fmla="*/ 4337287 h 4977159"/>
              <a:gd name="connsiteX91-19875" fmla="*/ 993861 w 2549843"/>
              <a:gd name="connsiteY91-19876" fmla="*/ 4337287 h 4977159"/>
              <a:gd name="connsiteX92-19877" fmla="*/ 952299 w 2549843"/>
              <a:gd name="connsiteY92-19878" fmla="*/ 4378849 h 4977159"/>
              <a:gd name="connsiteX93-19879" fmla="*/ 813753 w 2549843"/>
              <a:gd name="connsiteY93-19880" fmla="*/ 4863758 h 4977159"/>
              <a:gd name="connsiteX94-19881" fmla="*/ 910735 w 2549843"/>
              <a:gd name="connsiteY94-19882" fmla="*/ 4933031 h 4977159"/>
              <a:gd name="connsiteX95-19883" fmla="*/ 1090844 w 2549843"/>
              <a:gd name="connsiteY95-19884" fmla="*/ 4933030 h 4977159"/>
              <a:gd name="connsiteX96-19885" fmla="*/ 1201680 w 2549843"/>
              <a:gd name="connsiteY96-19886" fmla="*/ 4254158 h 4977159"/>
              <a:gd name="connsiteX97-19887" fmla="*/ 1243243 w 2549843"/>
              <a:gd name="connsiteY97-19888" fmla="*/ 4198740 h 4977159"/>
              <a:gd name="connsiteX98-19889" fmla="*/ 1257099 w 2549843"/>
              <a:gd name="connsiteY98-19890" fmla="*/ 4046340 h 4977159"/>
              <a:gd name="connsiteX99-19891" fmla="*/ 1173972 w 2549843"/>
              <a:gd name="connsiteY99-19892" fmla="*/ 2813286 h 4977159"/>
              <a:gd name="connsiteX0-19893" fmla="*/ 2129937 w 2549843"/>
              <a:gd name="connsiteY0-19894" fmla="*/ 1649505 h 4977159"/>
              <a:gd name="connsiteX1-19895" fmla="*/ 1977537 w 2549843"/>
              <a:gd name="connsiteY1-19896" fmla="*/ 1691069 h 4977159"/>
              <a:gd name="connsiteX2-19897" fmla="*/ 1894409 w 2549843"/>
              <a:gd name="connsiteY2-19898" fmla="*/ 1718778 h 4977159"/>
              <a:gd name="connsiteX3-19899" fmla="*/ 1534191 w 2549843"/>
              <a:gd name="connsiteY3-19900" fmla="*/ 1704923 h 4977159"/>
              <a:gd name="connsiteX4-19901" fmla="*/ 1354082 w 2549843"/>
              <a:gd name="connsiteY4-19902" fmla="*/ 1677214 h 4977159"/>
              <a:gd name="connsiteX5-19903" fmla="*/ 1312518 w 2549843"/>
              <a:gd name="connsiteY5-19904" fmla="*/ 1649505 h 4977159"/>
              <a:gd name="connsiteX6-19905" fmla="*/ 966153 w 2549843"/>
              <a:gd name="connsiteY6-19906" fmla="*/ 1441686 h 4977159"/>
              <a:gd name="connsiteX7-19907" fmla="*/ 1035428 w 2549843"/>
              <a:gd name="connsiteY7-19908" fmla="*/ 1067613 h 4977159"/>
              <a:gd name="connsiteX8-19909" fmla="*/ 1160117 w 2549843"/>
              <a:gd name="connsiteY8-19910" fmla="*/ 1039905 h 4977159"/>
              <a:gd name="connsiteX9-19911" fmla="*/ 1215537 w 2549843"/>
              <a:gd name="connsiteY9-19912" fmla="*/ 915214 h 4977159"/>
              <a:gd name="connsiteX10-19913" fmla="*/ 1063136 w 2549843"/>
              <a:gd name="connsiteY10-19914" fmla="*/ 776668 h 4977159"/>
              <a:gd name="connsiteX11-19915" fmla="*/ 1298665 w 2549843"/>
              <a:gd name="connsiteY11-19916" fmla="*/ 721252 h 4977159"/>
              <a:gd name="connsiteX12-19917" fmla="*/ 1215535 w 2549843"/>
              <a:gd name="connsiteY12-19918" fmla="*/ 1053758 h 4977159"/>
              <a:gd name="connsiteX13-19919" fmla="*/ 1312517 w 2549843"/>
              <a:gd name="connsiteY13-19920" fmla="*/ 568850 h 4977159"/>
              <a:gd name="connsiteX14-19921" fmla="*/ 1160118 w 2549843"/>
              <a:gd name="connsiteY14-19922" fmla="*/ 153214 h 4977159"/>
              <a:gd name="connsiteX15-19923" fmla="*/ 980008 w 2549843"/>
              <a:gd name="connsiteY15-19924" fmla="*/ 430304 h 4977159"/>
              <a:gd name="connsiteX16-19925" fmla="*/ 827609 w 2549843"/>
              <a:gd name="connsiteY16-19926" fmla="*/ 485723 h 4977159"/>
              <a:gd name="connsiteX17-19927" fmla="*/ 661355 w 2549843"/>
              <a:gd name="connsiteY17-19928" fmla="*/ 568850 h 4977159"/>
              <a:gd name="connsiteX18-19929" fmla="*/ 827609 w 2549843"/>
              <a:gd name="connsiteY18-19930" fmla="*/ 859795 h 4977159"/>
              <a:gd name="connsiteX19-19931" fmla="*/ 924591 w 2549843"/>
              <a:gd name="connsiteY19-19932" fmla="*/ 1206159 h 4977159"/>
              <a:gd name="connsiteX20-19933" fmla="*/ 1007718 w 2549843"/>
              <a:gd name="connsiteY20-19934" fmla="*/ 1524813 h 4977159"/>
              <a:gd name="connsiteX21-19935" fmla="*/ 1464917 w 2549843"/>
              <a:gd name="connsiteY21-19936" fmla="*/ 1829613 h 4977159"/>
              <a:gd name="connsiteX22-19937" fmla="*/ 1589608 w 2549843"/>
              <a:gd name="connsiteY22-19938" fmla="*/ 1788050 h 4977159"/>
              <a:gd name="connsiteX23-19939" fmla="*/ 2129936 w 2549843"/>
              <a:gd name="connsiteY23-19940" fmla="*/ 1760341 h 4977159"/>
              <a:gd name="connsiteX24-19941" fmla="*/ 2157645 w 2549843"/>
              <a:gd name="connsiteY24-19942" fmla="*/ 2023577 h 4977159"/>
              <a:gd name="connsiteX25-19943" fmla="*/ 1672734 w 2549843"/>
              <a:gd name="connsiteY25-19944" fmla="*/ 2162123 h 4977159"/>
              <a:gd name="connsiteX26-19945" fmla="*/ 1381788 w 2549843"/>
              <a:gd name="connsiteY26-19946" fmla="*/ 2120559 h 4977159"/>
              <a:gd name="connsiteX27-19947" fmla="*/ 1326370 w 2549843"/>
              <a:gd name="connsiteY27-19948" fmla="*/ 2148268 h 4977159"/>
              <a:gd name="connsiteX28-19949" fmla="*/ 1173970 w 2549843"/>
              <a:gd name="connsiteY28-19950" fmla="*/ 2356087 h 4977159"/>
              <a:gd name="connsiteX29-19951" fmla="*/ 1146261 w 2549843"/>
              <a:gd name="connsiteY29-19952" fmla="*/ 2647032 h 4977159"/>
              <a:gd name="connsiteX30-19953" fmla="*/ 1118552 w 2549843"/>
              <a:gd name="connsiteY30-19954" fmla="*/ 2757868 h 4977159"/>
              <a:gd name="connsiteX31-19955" fmla="*/ 508952 w 2549843"/>
              <a:gd name="connsiteY31-19956" fmla="*/ 2660887 h 4977159"/>
              <a:gd name="connsiteX32-19957" fmla="*/ 287279 w 2549843"/>
              <a:gd name="connsiteY32-19958" fmla="*/ 2536196 h 4977159"/>
              <a:gd name="connsiteX33-19959" fmla="*/ 398116 w 2549843"/>
              <a:gd name="connsiteY33-19960" fmla="*/ 2633178 h 4977159"/>
              <a:gd name="connsiteX34-19961" fmla="*/ 1132407 w 2549843"/>
              <a:gd name="connsiteY34-19962" fmla="*/ 2716305 h 4977159"/>
              <a:gd name="connsiteX35-19963" fmla="*/ 1173970 w 2549843"/>
              <a:gd name="connsiteY35-19964" fmla="*/ 2411505 h 4977159"/>
              <a:gd name="connsiteX36-19965" fmla="*/ 1243243 w 2549843"/>
              <a:gd name="connsiteY36-19966" fmla="*/ 2203687 h 4977159"/>
              <a:gd name="connsiteX37-19967" fmla="*/ 1243243 w 2549843"/>
              <a:gd name="connsiteY37-19968" fmla="*/ 2189832 h 4977159"/>
              <a:gd name="connsiteX38-19969" fmla="*/ 564372 w 2549843"/>
              <a:gd name="connsiteY38-19970" fmla="*/ 1815759 h 4977159"/>
              <a:gd name="connsiteX39-19971" fmla="*/ 841461 w 2549843"/>
              <a:gd name="connsiteY39-19972" fmla="*/ 1982014 h 4977159"/>
              <a:gd name="connsiteX40-19973" fmla="*/ 952298 w 2549843"/>
              <a:gd name="connsiteY40-19974" fmla="*/ 2051287 h 4977159"/>
              <a:gd name="connsiteX41-19975" fmla="*/ 1257098 w 2549843"/>
              <a:gd name="connsiteY41-19976" fmla="*/ 2148268 h 4977159"/>
              <a:gd name="connsiteX42-19977" fmla="*/ 1838988 w 2549843"/>
              <a:gd name="connsiteY42-19978" fmla="*/ 2120559 h 4977159"/>
              <a:gd name="connsiteX43-19979" fmla="*/ 2268481 w 2549843"/>
              <a:gd name="connsiteY43-19980" fmla="*/ 1968159 h 4977159"/>
              <a:gd name="connsiteX44-19981" fmla="*/ 2545574 w 2549843"/>
              <a:gd name="connsiteY44-19982" fmla="*/ 1732632 h 4977159"/>
              <a:gd name="connsiteX45-19983" fmla="*/ 2379317 w 2549843"/>
              <a:gd name="connsiteY45-19984" fmla="*/ 1538668 h 4977159"/>
              <a:gd name="connsiteX46-19985" fmla="*/ 2060663 w 2549843"/>
              <a:gd name="connsiteY46-19986" fmla="*/ 1760340 h 4977159"/>
              <a:gd name="connsiteX47-19987" fmla="*/ 1284809 w 2549843"/>
              <a:gd name="connsiteY47-19988" fmla="*/ 1760341 h 4977159"/>
              <a:gd name="connsiteX48-19989" fmla="*/ 966155 w 2549843"/>
              <a:gd name="connsiteY48-19990" fmla="*/ 1510959 h 4977159"/>
              <a:gd name="connsiteX49-19991" fmla="*/ 924591 w 2549843"/>
              <a:gd name="connsiteY49-19992" fmla="*/ 1109177 h 4977159"/>
              <a:gd name="connsiteX50-19993" fmla="*/ 841464 w 2549843"/>
              <a:gd name="connsiteY50-19994" fmla="*/ 929068 h 4977159"/>
              <a:gd name="connsiteX51-19995" fmla="*/ 661355 w 2549843"/>
              <a:gd name="connsiteY51-19996" fmla="*/ 596559 h 4977159"/>
              <a:gd name="connsiteX52-19997" fmla="*/ 716773 w 2549843"/>
              <a:gd name="connsiteY52-19998" fmla="*/ 541141 h 4977159"/>
              <a:gd name="connsiteX53-19999" fmla="*/ 910737 w 2549843"/>
              <a:gd name="connsiteY53-20000" fmla="*/ 485723 h 4977159"/>
              <a:gd name="connsiteX54-20001" fmla="*/ 1035426 w 2549843"/>
              <a:gd name="connsiteY54-20002" fmla="*/ 374886 h 4977159"/>
              <a:gd name="connsiteX55-20003" fmla="*/ 1160119 w 2549843"/>
              <a:gd name="connsiteY55-20004" fmla="*/ 111651 h 4977159"/>
              <a:gd name="connsiteX56-20005" fmla="*/ 827609 w 2549843"/>
              <a:gd name="connsiteY56-20006" fmla="*/ 813 h 4977159"/>
              <a:gd name="connsiteX57-20007" fmla="*/ 564373 w 2549843"/>
              <a:gd name="connsiteY57-20008" fmla="*/ 167069 h 4977159"/>
              <a:gd name="connsiteX58-20009" fmla="*/ 287281 w 2549843"/>
              <a:gd name="connsiteY58-20010" fmla="*/ 762813 h 4977159"/>
              <a:gd name="connsiteX59-20011" fmla="*/ 231861 w 2549843"/>
              <a:gd name="connsiteY59-20012" fmla="*/ 915212 h 4977159"/>
              <a:gd name="connsiteX60-20013" fmla="*/ 204152 w 2549843"/>
              <a:gd name="connsiteY60-20014" fmla="*/ 942923 h 4977159"/>
              <a:gd name="connsiteX61-20015" fmla="*/ 93316 w 2549843"/>
              <a:gd name="connsiteY61-20016" fmla="*/ 1497105 h 4977159"/>
              <a:gd name="connsiteX62-20017" fmla="*/ 328843 w 2549843"/>
              <a:gd name="connsiteY62-20018" fmla="*/ 1746487 h 4977159"/>
              <a:gd name="connsiteX63-20019" fmla="*/ 384261 w 2549843"/>
              <a:gd name="connsiteY63-20020" fmla="*/ 1524814 h 4977159"/>
              <a:gd name="connsiteX64-20021" fmla="*/ 536661 w 2549843"/>
              <a:gd name="connsiteY64-20022" fmla="*/ 1206159 h 4977159"/>
              <a:gd name="connsiteX65-20023" fmla="*/ 592079 w 2549843"/>
              <a:gd name="connsiteY65-20024" fmla="*/ 845941 h 4977159"/>
              <a:gd name="connsiteX66-20025" fmla="*/ 578225 w 2549843"/>
              <a:gd name="connsiteY66-20026" fmla="*/ 1026050 h 4977159"/>
              <a:gd name="connsiteX67-20027" fmla="*/ 675207 w 2549843"/>
              <a:gd name="connsiteY67-20028" fmla="*/ 1247723 h 4977159"/>
              <a:gd name="connsiteX68-20029" fmla="*/ 716770 w 2549843"/>
              <a:gd name="connsiteY68-20030" fmla="*/ 1206159 h 4977159"/>
              <a:gd name="connsiteX69-20031" fmla="*/ 938443 w 2549843"/>
              <a:gd name="connsiteY69-20032" fmla="*/ 1386268 h 4977159"/>
              <a:gd name="connsiteX70-20033" fmla="*/ 564370 w 2549843"/>
              <a:gd name="connsiteY70-20034" fmla="*/ 1109177 h 4977159"/>
              <a:gd name="connsiteX71-20035" fmla="*/ 398116 w 2549843"/>
              <a:gd name="connsiteY71-20036" fmla="*/ 1566378 h 4977159"/>
              <a:gd name="connsiteX72-20037" fmla="*/ 314988 w 2549843"/>
              <a:gd name="connsiteY72-20038" fmla="*/ 2078996 h 4977159"/>
              <a:gd name="connsiteX73-20039" fmla="*/ 259570 w 2549843"/>
              <a:gd name="connsiteY73-20040" fmla="*/ 2439214 h 4977159"/>
              <a:gd name="connsiteX74-20041" fmla="*/ 273427 w 2549843"/>
              <a:gd name="connsiteY74-20042" fmla="*/ 2522342 h 4977159"/>
              <a:gd name="connsiteX75-20043" fmla="*/ 121025 w 2549843"/>
              <a:gd name="connsiteY75-20044" fmla="*/ 2993396 h 4977159"/>
              <a:gd name="connsiteX76-20045" fmla="*/ 107170 w 2549843"/>
              <a:gd name="connsiteY76-20046" fmla="*/ 3755395 h 4977159"/>
              <a:gd name="connsiteX77-20047" fmla="*/ 65607 w 2549843"/>
              <a:gd name="connsiteY77-20048" fmla="*/ 3935505 h 4977159"/>
              <a:gd name="connsiteX78-20049" fmla="*/ 24043 w 2549843"/>
              <a:gd name="connsiteY78-20050" fmla="*/ 4101758 h 4977159"/>
              <a:gd name="connsiteX79-20051" fmla="*/ 495098 w 2549843"/>
              <a:gd name="connsiteY79-20052" fmla="*/ 4240304 h 4977159"/>
              <a:gd name="connsiteX80-20053" fmla="*/ 966153 w 2549843"/>
              <a:gd name="connsiteY80-20054" fmla="*/ 4254158 h 4977159"/>
              <a:gd name="connsiteX81-20055" fmla="*/ 1229387 w 2549843"/>
              <a:gd name="connsiteY81-20056" fmla="*/ 4226451 h 4977159"/>
              <a:gd name="connsiteX82-20057" fmla="*/ 550517 w 2549843"/>
              <a:gd name="connsiteY82-20058" fmla="*/ 4268013 h 4977159"/>
              <a:gd name="connsiteX83-20059" fmla="*/ 481243 w 2549843"/>
              <a:gd name="connsiteY83-20060" fmla="*/ 4448123 h 4977159"/>
              <a:gd name="connsiteX84-20061" fmla="*/ 467388 w 2549843"/>
              <a:gd name="connsiteY84-20062" fmla="*/ 4752923 h 4977159"/>
              <a:gd name="connsiteX85-20063" fmla="*/ 481243 w 2549843"/>
              <a:gd name="connsiteY85-20064" fmla="*/ 4891467 h 4977159"/>
              <a:gd name="connsiteX86-20065" fmla="*/ 592079 w 2549843"/>
              <a:gd name="connsiteY86-20066" fmla="*/ 4946887 h 4977159"/>
              <a:gd name="connsiteX87-20067" fmla="*/ 522806 w 2549843"/>
              <a:gd name="connsiteY87-20068" fmla="*/ 4946887 h 4977159"/>
              <a:gd name="connsiteX88-20069" fmla="*/ 786043 w 2549843"/>
              <a:gd name="connsiteY88-20070" fmla="*/ 4946886 h 4977159"/>
              <a:gd name="connsiteX89-20071" fmla="*/ 841461 w 2549843"/>
              <a:gd name="connsiteY89-20072" fmla="*/ 4849905 h 4977159"/>
              <a:gd name="connsiteX90-20073" fmla="*/ 924588 w 2549843"/>
              <a:gd name="connsiteY90-20074" fmla="*/ 4337287 h 4977159"/>
              <a:gd name="connsiteX91-20075" fmla="*/ 993861 w 2549843"/>
              <a:gd name="connsiteY91-20076" fmla="*/ 4337287 h 4977159"/>
              <a:gd name="connsiteX92-20077" fmla="*/ 952299 w 2549843"/>
              <a:gd name="connsiteY92-20078" fmla="*/ 4378849 h 4977159"/>
              <a:gd name="connsiteX93-20079" fmla="*/ 813753 w 2549843"/>
              <a:gd name="connsiteY93-20080" fmla="*/ 4863758 h 4977159"/>
              <a:gd name="connsiteX94-20081" fmla="*/ 910735 w 2549843"/>
              <a:gd name="connsiteY94-20082" fmla="*/ 4933031 h 4977159"/>
              <a:gd name="connsiteX95-20083" fmla="*/ 1090844 w 2549843"/>
              <a:gd name="connsiteY95-20084" fmla="*/ 4933030 h 4977159"/>
              <a:gd name="connsiteX96-20085" fmla="*/ 1201680 w 2549843"/>
              <a:gd name="connsiteY96-20086" fmla="*/ 4254158 h 4977159"/>
              <a:gd name="connsiteX97-20087" fmla="*/ 1243243 w 2549843"/>
              <a:gd name="connsiteY97-20088" fmla="*/ 4198740 h 4977159"/>
              <a:gd name="connsiteX98-20089" fmla="*/ 1257099 w 2549843"/>
              <a:gd name="connsiteY98-20090" fmla="*/ 4046340 h 4977159"/>
              <a:gd name="connsiteX99-20091" fmla="*/ 1173972 w 2549843"/>
              <a:gd name="connsiteY99-20092" fmla="*/ 2813286 h 4977159"/>
              <a:gd name="connsiteX0-20093" fmla="*/ 2129937 w 2549843"/>
              <a:gd name="connsiteY0-20094" fmla="*/ 1649505 h 4977159"/>
              <a:gd name="connsiteX1-20095" fmla="*/ 1977537 w 2549843"/>
              <a:gd name="connsiteY1-20096" fmla="*/ 1691069 h 4977159"/>
              <a:gd name="connsiteX2-20097" fmla="*/ 1894409 w 2549843"/>
              <a:gd name="connsiteY2-20098" fmla="*/ 1718778 h 4977159"/>
              <a:gd name="connsiteX3-20099" fmla="*/ 1534191 w 2549843"/>
              <a:gd name="connsiteY3-20100" fmla="*/ 1704923 h 4977159"/>
              <a:gd name="connsiteX4-20101" fmla="*/ 1354082 w 2549843"/>
              <a:gd name="connsiteY4-20102" fmla="*/ 1677214 h 4977159"/>
              <a:gd name="connsiteX5-20103" fmla="*/ 1312518 w 2549843"/>
              <a:gd name="connsiteY5-20104" fmla="*/ 1649505 h 4977159"/>
              <a:gd name="connsiteX6-20105" fmla="*/ 966153 w 2549843"/>
              <a:gd name="connsiteY6-20106" fmla="*/ 1441686 h 4977159"/>
              <a:gd name="connsiteX7-20107" fmla="*/ 1035428 w 2549843"/>
              <a:gd name="connsiteY7-20108" fmla="*/ 1067613 h 4977159"/>
              <a:gd name="connsiteX8-20109" fmla="*/ 1160117 w 2549843"/>
              <a:gd name="connsiteY8-20110" fmla="*/ 1039905 h 4977159"/>
              <a:gd name="connsiteX9-20111" fmla="*/ 1243246 w 2549843"/>
              <a:gd name="connsiteY9-20112" fmla="*/ 956777 h 4977159"/>
              <a:gd name="connsiteX10-20113" fmla="*/ 1063136 w 2549843"/>
              <a:gd name="connsiteY10-20114" fmla="*/ 776668 h 4977159"/>
              <a:gd name="connsiteX11-20115" fmla="*/ 1298665 w 2549843"/>
              <a:gd name="connsiteY11-20116" fmla="*/ 721252 h 4977159"/>
              <a:gd name="connsiteX12-20117" fmla="*/ 1215535 w 2549843"/>
              <a:gd name="connsiteY12-20118" fmla="*/ 1053758 h 4977159"/>
              <a:gd name="connsiteX13-20119" fmla="*/ 1312517 w 2549843"/>
              <a:gd name="connsiteY13-20120" fmla="*/ 568850 h 4977159"/>
              <a:gd name="connsiteX14-20121" fmla="*/ 1160118 w 2549843"/>
              <a:gd name="connsiteY14-20122" fmla="*/ 153214 h 4977159"/>
              <a:gd name="connsiteX15-20123" fmla="*/ 980008 w 2549843"/>
              <a:gd name="connsiteY15-20124" fmla="*/ 430304 h 4977159"/>
              <a:gd name="connsiteX16-20125" fmla="*/ 827609 w 2549843"/>
              <a:gd name="connsiteY16-20126" fmla="*/ 485723 h 4977159"/>
              <a:gd name="connsiteX17-20127" fmla="*/ 661355 w 2549843"/>
              <a:gd name="connsiteY17-20128" fmla="*/ 568850 h 4977159"/>
              <a:gd name="connsiteX18-20129" fmla="*/ 827609 w 2549843"/>
              <a:gd name="connsiteY18-20130" fmla="*/ 859795 h 4977159"/>
              <a:gd name="connsiteX19-20131" fmla="*/ 924591 w 2549843"/>
              <a:gd name="connsiteY19-20132" fmla="*/ 1206159 h 4977159"/>
              <a:gd name="connsiteX20-20133" fmla="*/ 1007718 w 2549843"/>
              <a:gd name="connsiteY20-20134" fmla="*/ 1524813 h 4977159"/>
              <a:gd name="connsiteX21-20135" fmla="*/ 1464917 w 2549843"/>
              <a:gd name="connsiteY21-20136" fmla="*/ 1829613 h 4977159"/>
              <a:gd name="connsiteX22-20137" fmla="*/ 1589608 w 2549843"/>
              <a:gd name="connsiteY22-20138" fmla="*/ 1788050 h 4977159"/>
              <a:gd name="connsiteX23-20139" fmla="*/ 2129936 w 2549843"/>
              <a:gd name="connsiteY23-20140" fmla="*/ 1760341 h 4977159"/>
              <a:gd name="connsiteX24-20141" fmla="*/ 2157645 w 2549843"/>
              <a:gd name="connsiteY24-20142" fmla="*/ 2023577 h 4977159"/>
              <a:gd name="connsiteX25-20143" fmla="*/ 1672734 w 2549843"/>
              <a:gd name="connsiteY25-20144" fmla="*/ 2162123 h 4977159"/>
              <a:gd name="connsiteX26-20145" fmla="*/ 1381788 w 2549843"/>
              <a:gd name="connsiteY26-20146" fmla="*/ 2120559 h 4977159"/>
              <a:gd name="connsiteX27-20147" fmla="*/ 1326370 w 2549843"/>
              <a:gd name="connsiteY27-20148" fmla="*/ 2148268 h 4977159"/>
              <a:gd name="connsiteX28-20149" fmla="*/ 1173970 w 2549843"/>
              <a:gd name="connsiteY28-20150" fmla="*/ 2356087 h 4977159"/>
              <a:gd name="connsiteX29-20151" fmla="*/ 1146261 w 2549843"/>
              <a:gd name="connsiteY29-20152" fmla="*/ 2647032 h 4977159"/>
              <a:gd name="connsiteX30-20153" fmla="*/ 1118552 w 2549843"/>
              <a:gd name="connsiteY30-20154" fmla="*/ 2757868 h 4977159"/>
              <a:gd name="connsiteX31-20155" fmla="*/ 508952 w 2549843"/>
              <a:gd name="connsiteY31-20156" fmla="*/ 2660887 h 4977159"/>
              <a:gd name="connsiteX32-20157" fmla="*/ 287279 w 2549843"/>
              <a:gd name="connsiteY32-20158" fmla="*/ 2536196 h 4977159"/>
              <a:gd name="connsiteX33-20159" fmla="*/ 398116 w 2549843"/>
              <a:gd name="connsiteY33-20160" fmla="*/ 2633178 h 4977159"/>
              <a:gd name="connsiteX34-20161" fmla="*/ 1132407 w 2549843"/>
              <a:gd name="connsiteY34-20162" fmla="*/ 2716305 h 4977159"/>
              <a:gd name="connsiteX35-20163" fmla="*/ 1173970 w 2549843"/>
              <a:gd name="connsiteY35-20164" fmla="*/ 2411505 h 4977159"/>
              <a:gd name="connsiteX36-20165" fmla="*/ 1243243 w 2549843"/>
              <a:gd name="connsiteY36-20166" fmla="*/ 2203687 h 4977159"/>
              <a:gd name="connsiteX37-20167" fmla="*/ 1243243 w 2549843"/>
              <a:gd name="connsiteY37-20168" fmla="*/ 2189832 h 4977159"/>
              <a:gd name="connsiteX38-20169" fmla="*/ 564372 w 2549843"/>
              <a:gd name="connsiteY38-20170" fmla="*/ 1815759 h 4977159"/>
              <a:gd name="connsiteX39-20171" fmla="*/ 841461 w 2549843"/>
              <a:gd name="connsiteY39-20172" fmla="*/ 1982014 h 4977159"/>
              <a:gd name="connsiteX40-20173" fmla="*/ 952298 w 2549843"/>
              <a:gd name="connsiteY40-20174" fmla="*/ 2051287 h 4977159"/>
              <a:gd name="connsiteX41-20175" fmla="*/ 1257098 w 2549843"/>
              <a:gd name="connsiteY41-20176" fmla="*/ 2148268 h 4977159"/>
              <a:gd name="connsiteX42-20177" fmla="*/ 1838988 w 2549843"/>
              <a:gd name="connsiteY42-20178" fmla="*/ 2120559 h 4977159"/>
              <a:gd name="connsiteX43-20179" fmla="*/ 2268481 w 2549843"/>
              <a:gd name="connsiteY43-20180" fmla="*/ 1968159 h 4977159"/>
              <a:gd name="connsiteX44-20181" fmla="*/ 2545574 w 2549843"/>
              <a:gd name="connsiteY44-20182" fmla="*/ 1732632 h 4977159"/>
              <a:gd name="connsiteX45-20183" fmla="*/ 2379317 w 2549843"/>
              <a:gd name="connsiteY45-20184" fmla="*/ 1538668 h 4977159"/>
              <a:gd name="connsiteX46-20185" fmla="*/ 2060663 w 2549843"/>
              <a:gd name="connsiteY46-20186" fmla="*/ 1760340 h 4977159"/>
              <a:gd name="connsiteX47-20187" fmla="*/ 1284809 w 2549843"/>
              <a:gd name="connsiteY47-20188" fmla="*/ 1760341 h 4977159"/>
              <a:gd name="connsiteX48-20189" fmla="*/ 966155 w 2549843"/>
              <a:gd name="connsiteY48-20190" fmla="*/ 1510959 h 4977159"/>
              <a:gd name="connsiteX49-20191" fmla="*/ 924591 w 2549843"/>
              <a:gd name="connsiteY49-20192" fmla="*/ 1109177 h 4977159"/>
              <a:gd name="connsiteX50-20193" fmla="*/ 841464 w 2549843"/>
              <a:gd name="connsiteY50-20194" fmla="*/ 929068 h 4977159"/>
              <a:gd name="connsiteX51-20195" fmla="*/ 661355 w 2549843"/>
              <a:gd name="connsiteY51-20196" fmla="*/ 596559 h 4977159"/>
              <a:gd name="connsiteX52-20197" fmla="*/ 716773 w 2549843"/>
              <a:gd name="connsiteY52-20198" fmla="*/ 541141 h 4977159"/>
              <a:gd name="connsiteX53-20199" fmla="*/ 910737 w 2549843"/>
              <a:gd name="connsiteY53-20200" fmla="*/ 485723 h 4977159"/>
              <a:gd name="connsiteX54-20201" fmla="*/ 1035426 w 2549843"/>
              <a:gd name="connsiteY54-20202" fmla="*/ 374886 h 4977159"/>
              <a:gd name="connsiteX55-20203" fmla="*/ 1160119 w 2549843"/>
              <a:gd name="connsiteY55-20204" fmla="*/ 111651 h 4977159"/>
              <a:gd name="connsiteX56-20205" fmla="*/ 827609 w 2549843"/>
              <a:gd name="connsiteY56-20206" fmla="*/ 813 h 4977159"/>
              <a:gd name="connsiteX57-20207" fmla="*/ 564373 w 2549843"/>
              <a:gd name="connsiteY57-20208" fmla="*/ 167069 h 4977159"/>
              <a:gd name="connsiteX58-20209" fmla="*/ 287281 w 2549843"/>
              <a:gd name="connsiteY58-20210" fmla="*/ 762813 h 4977159"/>
              <a:gd name="connsiteX59-20211" fmla="*/ 231861 w 2549843"/>
              <a:gd name="connsiteY59-20212" fmla="*/ 915212 h 4977159"/>
              <a:gd name="connsiteX60-20213" fmla="*/ 204152 w 2549843"/>
              <a:gd name="connsiteY60-20214" fmla="*/ 942923 h 4977159"/>
              <a:gd name="connsiteX61-20215" fmla="*/ 93316 w 2549843"/>
              <a:gd name="connsiteY61-20216" fmla="*/ 1497105 h 4977159"/>
              <a:gd name="connsiteX62-20217" fmla="*/ 328843 w 2549843"/>
              <a:gd name="connsiteY62-20218" fmla="*/ 1746487 h 4977159"/>
              <a:gd name="connsiteX63-20219" fmla="*/ 384261 w 2549843"/>
              <a:gd name="connsiteY63-20220" fmla="*/ 1524814 h 4977159"/>
              <a:gd name="connsiteX64-20221" fmla="*/ 536661 w 2549843"/>
              <a:gd name="connsiteY64-20222" fmla="*/ 1206159 h 4977159"/>
              <a:gd name="connsiteX65-20223" fmla="*/ 592079 w 2549843"/>
              <a:gd name="connsiteY65-20224" fmla="*/ 845941 h 4977159"/>
              <a:gd name="connsiteX66-20225" fmla="*/ 578225 w 2549843"/>
              <a:gd name="connsiteY66-20226" fmla="*/ 1026050 h 4977159"/>
              <a:gd name="connsiteX67-20227" fmla="*/ 675207 w 2549843"/>
              <a:gd name="connsiteY67-20228" fmla="*/ 1247723 h 4977159"/>
              <a:gd name="connsiteX68-20229" fmla="*/ 716770 w 2549843"/>
              <a:gd name="connsiteY68-20230" fmla="*/ 1206159 h 4977159"/>
              <a:gd name="connsiteX69-20231" fmla="*/ 938443 w 2549843"/>
              <a:gd name="connsiteY69-20232" fmla="*/ 1386268 h 4977159"/>
              <a:gd name="connsiteX70-20233" fmla="*/ 564370 w 2549843"/>
              <a:gd name="connsiteY70-20234" fmla="*/ 1109177 h 4977159"/>
              <a:gd name="connsiteX71-20235" fmla="*/ 398116 w 2549843"/>
              <a:gd name="connsiteY71-20236" fmla="*/ 1566378 h 4977159"/>
              <a:gd name="connsiteX72-20237" fmla="*/ 314988 w 2549843"/>
              <a:gd name="connsiteY72-20238" fmla="*/ 2078996 h 4977159"/>
              <a:gd name="connsiteX73-20239" fmla="*/ 259570 w 2549843"/>
              <a:gd name="connsiteY73-20240" fmla="*/ 2439214 h 4977159"/>
              <a:gd name="connsiteX74-20241" fmla="*/ 273427 w 2549843"/>
              <a:gd name="connsiteY74-20242" fmla="*/ 2522342 h 4977159"/>
              <a:gd name="connsiteX75-20243" fmla="*/ 121025 w 2549843"/>
              <a:gd name="connsiteY75-20244" fmla="*/ 2993396 h 4977159"/>
              <a:gd name="connsiteX76-20245" fmla="*/ 107170 w 2549843"/>
              <a:gd name="connsiteY76-20246" fmla="*/ 3755395 h 4977159"/>
              <a:gd name="connsiteX77-20247" fmla="*/ 65607 w 2549843"/>
              <a:gd name="connsiteY77-20248" fmla="*/ 3935505 h 4977159"/>
              <a:gd name="connsiteX78-20249" fmla="*/ 24043 w 2549843"/>
              <a:gd name="connsiteY78-20250" fmla="*/ 4101758 h 4977159"/>
              <a:gd name="connsiteX79-20251" fmla="*/ 495098 w 2549843"/>
              <a:gd name="connsiteY79-20252" fmla="*/ 4240304 h 4977159"/>
              <a:gd name="connsiteX80-20253" fmla="*/ 966153 w 2549843"/>
              <a:gd name="connsiteY80-20254" fmla="*/ 4254158 h 4977159"/>
              <a:gd name="connsiteX81-20255" fmla="*/ 1229387 w 2549843"/>
              <a:gd name="connsiteY81-20256" fmla="*/ 4226451 h 4977159"/>
              <a:gd name="connsiteX82-20257" fmla="*/ 550517 w 2549843"/>
              <a:gd name="connsiteY82-20258" fmla="*/ 4268013 h 4977159"/>
              <a:gd name="connsiteX83-20259" fmla="*/ 481243 w 2549843"/>
              <a:gd name="connsiteY83-20260" fmla="*/ 4448123 h 4977159"/>
              <a:gd name="connsiteX84-20261" fmla="*/ 467388 w 2549843"/>
              <a:gd name="connsiteY84-20262" fmla="*/ 4752923 h 4977159"/>
              <a:gd name="connsiteX85-20263" fmla="*/ 481243 w 2549843"/>
              <a:gd name="connsiteY85-20264" fmla="*/ 4891467 h 4977159"/>
              <a:gd name="connsiteX86-20265" fmla="*/ 592079 w 2549843"/>
              <a:gd name="connsiteY86-20266" fmla="*/ 4946887 h 4977159"/>
              <a:gd name="connsiteX87-20267" fmla="*/ 522806 w 2549843"/>
              <a:gd name="connsiteY87-20268" fmla="*/ 4946887 h 4977159"/>
              <a:gd name="connsiteX88-20269" fmla="*/ 786043 w 2549843"/>
              <a:gd name="connsiteY88-20270" fmla="*/ 4946886 h 4977159"/>
              <a:gd name="connsiteX89-20271" fmla="*/ 841461 w 2549843"/>
              <a:gd name="connsiteY89-20272" fmla="*/ 4849905 h 4977159"/>
              <a:gd name="connsiteX90-20273" fmla="*/ 924588 w 2549843"/>
              <a:gd name="connsiteY90-20274" fmla="*/ 4337287 h 4977159"/>
              <a:gd name="connsiteX91-20275" fmla="*/ 993861 w 2549843"/>
              <a:gd name="connsiteY91-20276" fmla="*/ 4337287 h 4977159"/>
              <a:gd name="connsiteX92-20277" fmla="*/ 952299 w 2549843"/>
              <a:gd name="connsiteY92-20278" fmla="*/ 4378849 h 4977159"/>
              <a:gd name="connsiteX93-20279" fmla="*/ 813753 w 2549843"/>
              <a:gd name="connsiteY93-20280" fmla="*/ 4863758 h 4977159"/>
              <a:gd name="connsiteX94-20281" fmla="*/ 910735 w 2549843"/>
              <a:gd name="connsiteY94-20282" fmla="*/ 4933031 h 4977159"/>
              <a:gd name="connsiteX95-20283" fmla="*/ 1090844 w 2549843"/>
              <a:gd name="connsiteY95-20284" fmla="*/ 4933030 h 4977159"/>
              <a:gd name="connsiteX96-20285" fmla="*/ 1201680 w 2549843"/>
              <a:gd name="connsiteY96-20286" fmla="*/ 4254158 h 4977159"/>
              <a:gd name="connsiteX97-20287" fmla="*/ 1243243 w 2549843"/>
              <a:gd name="connsiteY97-20288" fmla="*/ 4198740 h 4977159"/>
              <a:gd name="connsiteX98-20289" fmla="*/ 1257099 w 2549843"/>
              <a:gd name="connsiteY98-20290" fmla="*/ 4046340 h 4977159"/>
              <a:gd name="connsiteX99-20291" fmla="*/ 1173972 w 2549843"/>
              <a:gd name="connsiteY99-20292" fmla="*/ 2813286 h 4977159"/>
              <a:gd name="connsiteX0-20293" fmla="*/ 2129937 w 2549843"/>
              <a:gd name="connsiteY0-20294" fmla="*/ 1649505 h 4977159"/>
              <a:gd name="connsiteX1-20295" fmla="*/ 1977537 w 2549843"/>
              <a:gd name="connsiteY1-20296" fmla="*/ 1691069 h 4977159"/>
              <a:gd name="connsiteX2-20297" fmla="*/ 1894409 w 2549843"/>
              <a:gd name="connsiteY2-20298" fmla="*/ 1718778 h 4977159"/>
              <a:gd name="connsiteX3-20299" fmla="*/ 1534191 w 2549843"/>
              <a:gd name="connsiteY3-20300" fmla="*/ 1704923 h 4977159"/>
              <a:gd name="connsiteX4-20301" fmla="*/ 1354082 w 2549843"/>
              <a:gd name="connsiteY4-20302" fmla="*/ 1677214 h 4977159"/>
              <a:gd name="connsiteX5-20303" fmla="*/ 1312518 w 2549843"/>
              <a:gd name="connsiteY5-20304" fmla="*/ 1649505 h 4977159"/>
              <a:gd name="connsiteX6-20305" fmla="*/ 966153 w 2549843"/>
              <a:gd name="connsiteY6-20306" fmla="*/ 1441686 h 4977159"/>
              <a:gd name="connsiteX7-20307" fmla="*/ 1035428 w 2549843"/>
              <a:gd name="connsiteY7-20308" fmla="*/ 1067613 h 4977159"/>
              <a:gd name="connsiteX8-20309" fmla="*/ 1160117 w 2549843"/>
              <a:gd name="connsiteY8-20310" fmla="*/ 1039905 h 4977159"/>
              <a:gd name="connsiteX9-20311" fmla="*/ 1243246 w 2549843"/>
              <a:gd name="connsiteY9-20312" fmla="*/ 956777 h 4977159"/>
              <a:gd name="connsiteX10-20313" fmla="*/ 1063136 w 2549843"/>
              <a:gd name="connsiteY10-20314" fmla="*/ 776668 h 4977159"/>
              <a:gd name="connsiteX11-20315" fmla="*/ 1284811 w 2549843"/>
              <a:gd name="connsiteY11-20316" fmla="*/ 790525 h 4977159"/>
              <a:gd name="connsiteX12-20317" fmla="*/ 1215535 w 2549843"/>
              <a:gd name="connsiteY12-20318" fmla="*/ 1053758 h 4977159"/>
              <a:gd name="connsiteX13-20319" fmla="*/ 1312517 w 2549843"/>
              <a:gd name="connsiteY13-20320" fmla="*/ 568850 h 4977159"/>
              <a:gd name="connsiteX14-20321" fmla="*/ 1160118 w 2549843"/>
              <a:gd name="connsiteY14-20322" fmla="*/ 153214 h 4977159"/>
              <a:gd name="connsiteX15-20323" fmla="*/ 980008 w 2549843"/>
              <a:gd name="connsiteY15-20324" fmla="*/ 430304 h 4977159"/>
              <a:gd name="connsiteX16-20325" fmla="*/ 827609 w 2549843"/>
              <a:gd name="connsiteY16-20326" fmla="*/ 485723 h 4977159"/>
              <a:gd name="connsiteX17-20327" fmla="*/ 661355 w 2549843"/>
              <a:gd name="connsiteY17-20328" fmla="*/ 568850 h 4977159"/>
              <a:gd name="connsiteX18-20329" fmla="*/ 827609 w 2549843"/>
              <a:gd name="connsiteY18-20330" fmla="*/ 859795 h 4977159"/>
              <a:gd name="connsiteX19-20331" fmla="*/ 924591 w 2549843"/>
              <a:gd name="connsiteY19-20332" fmla="*/ 1206159 h 4977159"/>
              <a:gd name="connsiteX20-20333" fmla="*/ 1007718 w 2549843"/>
              <a:gd name="connsiteY20-20334" fmla="*/ 1524813 h 4977159"/>
              <a:gd name="connsiteX21-20335" fmla="*/ 1464917 w 2549843"/>
              <a:gd name="connsiteY21-20336" fmla="*/ 1829613 h 4977159"/>
              <a:gd name="connsiteX22-20337" fmla="*/ 1589608 w 2549843"/>
              <a:gd name="connsiteY22-20338" fmla="*/ 1788050 h 4977159"/>
              <a:gd name="connsiteX23-20339" fmla="*/ 2129936 w 2549843"/>
              <a:gd name="connsiteY23-20340" fmla="*/ 1760341 h 4977159"/>
              <a:gd name="connsiteX24-20341" fmla="*/ 2157645 w 2549843"/>
              <a:gd name="connsiteY24-20342" fmla="*/ 2023577 h 4977159"/>
              <a:gd name="connsiteX25-20343" fmla="*/ 1672734 w 2549843"/>
              <a:gd name="connsiteY25-20344" fmla="*/ 2162123 h 4977159"/>
              <a:gd name="connsiteX26-20345" fmla="*/ 1381788 w 2549843"/>
              <a:gd name="connsiteY26-20346" fmla="*/ 2120559 h 4977159"/>
              <a:gd name="connsiteX27-20347" fmla="*/ 1326370 w 2549843"/>
              <a:gd name="connsiteY27-20348" fmla="*/ 2148268 h 4977159"/>
              <a:gd name="connsiteX28-20349" fmla="*/ 1173970 w 2549843"/>
              <a:gd name="connsiteY28-20350" fmla="*/ 2356087 h 4977159"/>
              <a:gd name="connsiteX29-20351" fmla="*/ 1146261 w 2549843"/>
              <a:gd name="connsiteY29-20352" fmla="*/ 2647032 h 4977159"/>
              <a:gd name="connsiteX30-20353" fmla="*/ 1118552 w 2549843"/>
              <a:gd name="connsiteY30-20354" fmla="*/ 2757868 h 4977159"/>
              <a:gd name="connsiteX31-20355" fmla="*/ 508952 w 2549843"/>
              <a:gd name="connsiteY31-20356" fmla="*/ 2660887 h 4977159"/>
              <a:gd name="connsiteX32-20357" fmla="*/ 287279 w 2549843"/>
              <a:gd name="connsiteY32-20358" fmla="*/ 2536196 h 4977159"/>
              <a:gd name="connsiteX33-20359" fmla="*/ 398116 w 2549843"/>
              <a:gd name="connsiteY33-20360" fmla="*/ 2633178 h 4977159"/>
              <a:gd name="connsiteX34-20361" fmla="*/ 1132407 w 2549843"/>
              <a:gd name="connsiteY34-20362" fmla="*/ 2716305 h 4977159"/>
              <a:gd name="connsiteX35-20363" fmla="*/ 1173970 w 2549843"/>
              <a:gd name="connsiteY35-20364" fmla="*/ 2411505 h 4977159"/>
              <a:gd name="connsiteX36-20365" fmla="*/ 1243243 w 2549843"/>
              <a:gd name="connsiteY36-20366" fmla="*/ 2203687 h 4977159"/>
              <a:gd name="connsiteX37-20367" fmla="*/ 1243243 w 2549843"/>
              <a:gd name="connsiteY37-20368" fmla="*/ 2189832 h 4977159"/>
              <a:gd name="connsiteX38-20369" fmla="*/ 564372 w 2549843"/>
              <a:gd name="connsiteY38-20370" fmla="*/ 1815759 h 4977159"/>
              <a:gd name="connsiteX39-20371" fmla="*/ 841461 w 2549843"/>
              <a:gd name="connsiteY39-20372" fmla="*/ 1982014 h 4977159"/>
              <a:gd name="connsiteX40-20373" fmla="*/ 952298 w 2549843"/>
              <a:gd name="connsiteY40-20374" fmla="*/ 2051287 h 4977159"/>
              <a:gd name="connsiteX41-20375" fmla="*/ 1257098 w 2549843"/>
              <a:gd name="connsiteY41-20376" fmla="*/ 2148268 h 4977159"/>
              <a:gd name="connsiteX42-20377" fmla="*/ 1838988 w 2549843"/>
              <a:gd name="connsiteY42-20378" fmla="*/ 2120559 h 4977159"/>
              <a:gd name="connsiteX43-20379" fmla="*/ 2268481 w 2549843"/>
              <a:gd name="connsiteY43-20380" fmla="*/ 1968159 h 4977159"/>
              <a:gd name="connsiteX44-20381" fmla="*/ 2545574 w 2549843"/>
              <a:gd name="connsiteY44-20382" fmla="*/ 1732632 h 4977159"/>
              <a:gd name="connsiteX45-20383" fmla="*/ 2379317 w 2549843"/>
              <a:gd name="connsiteY45-20384" fmla="*/ 1538668 h 4977159"/>
              <a:gd name="connsiteX46-20385" fmla="*/ 2060663 w 2549843"/>
              <a:gd name="connsiteY46-20386" fmla="*/ 1760340 h 4977159"/>
              <a:gd name="connsiteX47-20387" fmla="*/ 1284809 w 2549843"/>
              <a:gd name="connsiteY47-20388" fmla="*/ 1760341 h 4977159"/>
              <a:gd name="connsiteX48-20389" fmla="*/ 966155 w 2549843"/>
              <a:gd name="connsiteY48-20390" fmla="*/ 1510959 h 4977159"/>
              <a:gd name="connsiteX49-20391" fmla="*/ 924591 w 2549843"/>
              <a:gd name="connsiteY49-20392" fmla="*/ 1109177 h 4977159"/>
              <a:gd name="connsiteX50-20393" fmla="*/ 841464 w 2549843"/>
              <a:gd name="connsiteY50-20394" fmla="*/ 929068 h 4977159"/>
              <a:gd name="connsiteX51-20395" fmla="*/ 661355 w 2549843"/>
              <a:gd name="connsiteY51-20396" fmla="*/ 596559 h 4977159"/>
              <a:gd name="connsiteX52-20397" fmla="*/ 716773 w 2549843"/>
              <a:gd name="connsiteY52-20398" fmla="*/ 541141 h 4977159"/>
              <a:gd name="connsiteX53-20399" fmla="*/ 910737 w 2549843"/>
              <a:gd name="connsiteY53-20400" fmla="*/ 485723 h 4977159"/>
              <a:gd name="connsiteX54-20401" fmla="*/ 1035426 w 2549843"/>
              <a:gd name="connsiteY54-20402" fmla="*/ 374886 h 4977159"/>
              <a:gd name="connsiteX55-20403" fmla="*/ 1160119 w 2549843"/>
              <a:gd name="connsiteY55-20404" fmla="*/ 111651 h 4977159"/>
              <a:gd name="connsiteX56-20405" fmla="*/ 827609 w 2549843"/>
              <a:gd name="connsiteY56-20406" fmla="*/ 813 h 4977159"/>
              <a:gd name="connsiteX57-20407" fmla="*/ 564373 w 2549843"/>
              <a:gd name="connsiteY57-20408" fmla="*/ 167069 h 4977159"/>
              <a:gd name="connsiteX58-20409" fmla="*/ 287281 w 2549843"/>
              <a:gd name="connsiteY58-20410" fmla="*/ 762813 h 4977159"/>
              <a:gd name="connsiteX59-20411" fmla="*/ 231861 w 2549843"/>
              <a:gd name="connsiteY59-20412" fmla="*/ 915212 h 4977159"/>
              <a:gd name="connsiteX60-20413" fmla="*/ 204152 w 2549843"/>
              <a:gd name="connsiteY60-20414" fmla="*/ 942923 h 4977159"/>
              <a:gd name="connsiteX61-20415" fmla="*/ 93316 w 2549843"/>
              <a:gd name="connsiteY61-20416" fmla="*/ 1497105 h 4977159"/>
              <a:gd name="connsiteX62-20417" fmla="*/ 328843 w 2549843"/>
              <a:gd name="connsiteY62-20418" fmla="*/ 1746487 h 4977159"/>
              <a:gd name="connsiteX63-20419" fmla="*/ 384261 w 2549843"/>
              <a:gd name="connsiteY63-20420" fmla="*/ 1524814 h 4977159"/>
              <a:gd name="connsiteX64-20421" fmla="*/ 536661 w 2549843"/>
              <a:gd name="connsiteY64-20422" fmla="*/ 1206159 h 4977159"/>
              <a:gd name="connsiteX65-20423" fmla="*/ 592079 w 2549843"/>
              <a:gd name="connsiteY65-20424" fmla="*/ 845941 h 4977159"/>
              <a:gd name="connsiteX66-20425" fmla="*/ 578225 w 2549843"/>
              <a:gd name="connsiteY66-20426" fmla="*/ 1026050 h 4977159"/>
              <a:gd name="connsiteX67-20427" fmla="*/ 675207 w 2549843"/>
              <a:gd name="connsiteY67-20428" fmla="*/ 1247723 h 4977159"/>
              <a:gd name="connsiteX68-20429" fmla="*/ 716770 w 2549843"/>
              <a:gd name="connsiteY68-20430" fmla="*/ 1206159 h 4977159"/>
              <a:gd name="connsiteX69-20431" fmla="*/ 938443 w 2549843"/>
              <a:gd name="connsiteY69-20432" fmla="*/ 1386268 h 4977159"/>
              <a:gd name="connsiteX70-20433" fmla="*/ 564370 w 2549843"/>
              <a:gd name="connsiteY70-20434" fmla="*/ 1109177 h 4977159"/>
              <a:gd name="connsiteX71-20435" fmla="*/ 398116 w 2549843"/>
              <a:gd name="connsiteY71-20436" fmla="*/ 1566378 h 4977159"/>
              <a:gd name="connsiteX72-20437" fmla="*/ 314988 w 2549843"/>
              <a:gd name="connsiteY72-20438" fmla="*/ 2078996 h 4977159"/>
              <a:gd name="connsiteX73-20439" fmla="*/ 259570 w 2549843"/>
              <a:gd name="connsiteY73-20440" fmla="*/ 2439214 h 4977159"/>
              <a:gd name="connsiteX74-20441" fmla="*/ 273427 w 2549843"/>
              <a:gd name="connsiteY74-20442" fmla="*/ 2522342 h 4977159"/>
              <a:gd name="connsiteX75-20443" fmla="*/ 121025 w 2549843"/>
              <a:gd name="connsiteY75-20444" fmla="*/ 2993396 h 4977159"/>
              <a:gd name="connsiteX76-20445" fmla="*/ 107170 w 2549843"/>
              <a:gd name="connsiteY76-20446" fmla="*/ 3755395 h 4977159"/>
              <a:gd name="connsiteX77-20447" fmla="*/ 65607 w 2549843"/>
              <a:gd name="connsiteY77-20448" fmla="*/ 3935505 h 4977159"/>
              <a:gd name="connsiteX78-20449" fmla="*/ 24043 w 2549843"/>
              <a:gd name="connsiteY78-20450" fmla="*/ 4101758 h 4977159"/>
              <a:gd name="connsiteX79-20451" fmla="*/ 495098 w 2549843"/>
              <a:gd name="connsiteY79-20452" fmla="*/ 4240304 h 4977159"/>
              <a:gd name="connsiteX80-20453" fmla="*/ 966153 w 2549843"/>
              <a:gd name="connsiteY80-20454" fmla="*/ 4254158 h 4977159"/>
              <a:gd name="connsiteX81-20455" fmla="*/ 1229387 w 2549843"/>
              <a:gd name="connsiteY81-20456" fmla="*/ 4226451 h 4977159"/>
              <a:gd name="connsiteX82-20457" fmla="*/ 550517 w 2549843"/>
              <a:gd name="connsiteY82-20458" fmla="*/ 4268013 h 4977159"/>
              <a:gd name="connsiteX83-20459" fmla="*/ 481243 w 2549843"/>
              <a:gd name="connsiteY83-20460" fmla="*/ 4448123 h 4977159"/>
              <a:gd name="connsiteX84-20461" fmla="*/ 467388 w 2549843"/>
              <a:gd name="connsiteY84-20462" fmla="*/ 4752923 h 4977159"/>
              <a:gd name="connsiteX85-20463" fmla="*/ 481243 w 2549843"/>
              <a:gd name="connsiteY85-20464" fmla="*/ 4891467 h 4977159"/>
              <a:gd name="connsiteX86-20465" fmla="*/ 592079 w 2549843"/>
              <a:gd name="connsiteY86-20466" fmla="*/ 4946887 h 4977159"/>
              <a:gd name="connsiteX87-20467" fmla="*/ 522806 w 2549843"/>
              <a:gd name="connsiteY87-20468" fmla="*/ 4946887 h 4977159"/>
              <a:gd name="connsiteX88-20469" fmla="*/ 786043 w 2549843"/>
              <a:gd name="connsiteY88-20470" fmla="*/ 4946886 h 4977159"/>
              <a:gd name="connsiteX89-20471" fmla="*/ 841461 w 2549843"/>
              <a:gd name="connsiteY89-20472" fmla="*/ 4849905 h 4977159"/>
              <a:gd name="connsiteX90-20473" fmla="*/ 924588 w 2549843"/>
              <a:gd name="connsiteY90-20474" fmla="*/ 4337287 h 4977159"/>
              <a:gd name="connsiteX91-20475" fmla="*/ 993861 w 2549843"/>
              <a:gd name="connsiteY91-20476" fmla="*/ 4337287 h 4977159"/>
              <a:gd name="connsiteX92-20477" fmla="*/ 952299 w 2549843"/>
              <a:gd name="connsiteY92-20478" fmla="*/ 4378849 h 4977159"/>
              <a:gd name="connsiteX93-20479" fmla="*/ 813753 w 2549843"/>
              <a:gd name="connsiteY93-20480" fmla="*/ 4863758 h 4977159"/>
              <a:gd name="connsiteX94-20481" fmla="*/ 910735 w 2549843"/>
              <a:gd name="connsiteY94-20482" fmla="*/ 4933031 h 4977159"/>
              <a:gd name="connsiteX95-20483" fmla="*/ 1090844 w 2549843"/>
              <a:gd name="connsiteY95-20484" fmla="*/ 4933030 h 4977159"/>
              <a:gd name="connsiteX96-20485" fmla="*/ 1201680 w 2549843"/>
              <a:gd name="connsiteY96-20486" fmla="*/ 4254158 h 4977159"/>
              <a:gd name="connsiteX97-20487" fmla="*/ 1243243 w 2549843"/>
              <a:gd name="connsiteY97-20488" fmla="*/ 4198740 h 4977159"/>
              <a:gd name="connsiteX98-20489" fmla="*/ 1257099 w 2549843"/>
              <a:gd name="connsiteY98-20490" fmla="*/ 4046340 h 4977159"/>
              <a:gd name="connsiteX99-20491" fmla="*/ 1173972 w 2549843"/>
              <a:gd name="connsiteY99-20492" fmla="*/ 2813286 h 4977159"/>
              <a:gd name="connsiteX0-20493" fmla="*/ 2129937 w 2549843"/>
              <a:gd name="connsiteY0-20494" fmla="*/ 1649505 h 4977159"/>
              <a:gd name="connsiteX1-20495" fmla="*/ 1977537 w 2549843"/>
              <a:gd name="connsiteY1-20496" fmla="*/ 1691069 h 4977159"/>
              <a:gd name="connsiteX2-20497" fmla="*/ 1894409 w 2549843"/>
              <a:gd name="connsiteY2-20498" fmla="*/ 1718778 h 4977159"/>
              <a:gd name="connsiteX3-20499" fmla="*/ 1534191 w 2549843"/>
              <a:gd name="connsiteY3-20500" fmla="*/ 1704923 h 4977159"/>
              <a:gd name="connsiteX4-20501" fmla="*/ 1354082 w 2549843"/>
              <a:gd name="connsiteY4-20502" fmla="*/ 1677214 h 4977159"/>
              <a:gd name="connsiteX5-20503" fmla="*/ 1312518 w 2549843"/>
              <a:gd name="connsiteY5-20504" fmla="*/ 1649505 h 4977159"/>
              <a:gd name="connsiteX6-20505" fmla="*/ 966153 w 2549843"/>
              <a:gd name="connsiteY6-20506" fmla="*/ 1441686 h 4977159"/>
              <a:gd name="connsiteX7-20507" fmla="*/ 1035428 w 2549843"/>
              <a:gd name="connsiteY7-20508" fmla="*/ 1067613 h 4977159"/>
              <a:gd name="connsiteX8-20509" fmla="*/ 1160117 w 2549843"/>
              <a:gd name="connsiteY8-20510" fmla="*/ 1039905 h 4977159"/>
              <a:gd name="connsiteX9-20511" fmla="*/ 1243246 w 2549843"/>
              <a:gd name="connsiteY9-20512" fmla="*/ 956777 h 4977159"/>
              <a:gd name="connsiteX10-20513" fmla="*/ 1063136 w 2549843"/>
              <a:gd name="connsiteY10-20514" fmla="*/ 776668 h 4977159"/>
              <a:gd name="connsiteX11-20515" fmla="*/ 1284811 w 2549843"/>
              <a:gd name="connsiteY11-20516" fmla="*/ 762815 h 4977159"/>
              <a:gd name="connsiteX12-20517" fmla="*/ 1215535 w 2549843"/>
              <a:gd name="connsiteY12-20518" fmla="*/ 1053758 h 4977159"/>
              <a:gd name="connsiteX13-20519" fmla="*/ 1312517 w 2549843"/>
              <a:gd name="connsiteY13-20520" fmla="*/ 568850 h 4977159"/>
              <a:gd name="connsiteX14-20521" fmla="*/ 1160118 w 2549843"/>
              <a:gd name="connsiteY14-20522" fmla="*/ 153214 h 4977159"/>
              <a:gd name="connsiteX15-20523" fmla="*/ 980008 w 2549843"/>
              <a:gd name="connsiteY15-20524" fmla="*/ 430304 h 4977159"/>
              <a:gd name="connsiteX16-20525" fmla="*/ 827609 w 2549843"/>
              <a:gd name="connsiteY16-20526" fmla="*/ 485723 h 4977159"/>
              <a:gd name="connsiteX17-20527" fmla="*/ 661355 w 2549843"/>
              <a:gd name="connsiteY17-20528" fmla="*/ 568850 h 4977159"/>
              <a:gd name="connsiteX18-20529" fmla="*/ 827609 w 2549843"/>
              <a:gd name="connsiteY18-20530" fmla="*/ 859795 h 4977159"/>
              <a:gd name="connsiteX19-20531" fmla="*/ 924591 w 2549843"/>
              <a:gd name="connsiteY19-20532" fmla="*/ 1206159 h 4977159"/>
              <a:gd name="connsiteX20-20533" fmla="*/ 1007718 w 2549843"/>
              <a:gd name="connsiteY20-20534" fmla="*/ 1524813 h 4977159"/>
              <a:gd name="connsiteX21-20535" fmla="*/ 1464917 w 2549843"/>
              <a:gd name="connsiteY21-20536" fmla="*/ 1829613 h 4977159"/>
              <a:gd name="connsiteX22-20537" fmla="*/ 1589608 w 2549843"/>
              <a:gd name="connsiteY22-20538" fmla="*/ 1788050 h 4977159"/>
              <a:gd name="connsiteX23-20539" fmla="*/ 2129936 w 2549843"/>
              <a:gd name="connsiteY23-20540" fmla="*/ 1760341 h 4977159"/>
              <a:gd name="connsiteX24-20541" fmla="*/ 2157645 w 2549843"/>
              <a:gd name="connsiteY24-20542" fmla="*/ 2023577 h 4977159"/>
              <a:gd name="connsiteX25-20543" fmla="*/ 1672734 w 2549843"/>
              <a:gd name="connsiteY25-20544" fmla="*/ 2162123 h 4977159"/>
              <a:gd name="connsiteX26-20545" fmla="*/ 1381788 w 2549843"/>
              <a:gd name="connsiteY26-20546" fmla="*/ 2120559 h 4977159"/>
              <a:gd name="connsiteX27-20547" fmla="*/ 1326370 w 2549843"/>
              <a:gd name="connsiteY27-20548" fmla="*/ 2148268 h 4977159"/>
              <a:gd name="connsiteX28-20549" fmla="*/ 1173970 w 2549843"/>
              <a:gd name="connsiteY28-20550" fmla="*/ 2356087 h 4977159"/>
              <a:gd name="connsiteX29-20551" fmla="*/ 1146261 w 2549843"/>
              <a:gd name="connsiteY29-20552" fmla="*/ 2647032 h 4977159"/>
              <a:gd name="connsiteX30-20553" fmla="*/ 1118552 w 2549843"/>
              <a:gd name="connsiteY30-20554" fmla="*/ 2757868 h 4977159"/>
              <a:gd name="connsiteX31-20555" fmla="*/ 508952 w 2549843"/>
              <a:gd name="connsiteY31-20556" fmla="*/ 2660887 h 4977159"/>
              <a:gd name="connsiteX32-20557" fmla="*/ 287279 w 2549843"/>
              <a:gd name="connsiteY32-20558" fmla="*/ 2536196 h 4977159"/>
              <a:gd name="connsiteX33-20559" fmla="*/ 398116 w 2549843"/>
              <a:gd name="connsiteY33-20560" fmla="*/ 2633178 h 4977159"/>
              <a:gd name="connsiteX34-20561" fmla="*/ 1132407 w 2549843"/>
              <a:gd name="connsiteY34-20562" fmla="*/ 2716305 h 4977159"/>
              <a:gd name="connsiteX35-20563" fmla="*/ 1173970 w 2549843"/>
              <a:gd name="connsiteY35-20564" fmla="*/ 2411505 h 4977159"/>
              <a:gd name="connsiteX36-20565" fmla="*/ 1243243 w 2549843"/>
              <a:gd name="connsiteY36-20566" fmla="*/ 2203687 h 4977159"/>
              <a:gd name="connsiteX37-20567" fmla="*/ 1243243 w 2549843"/>
              <a:gd name="connsiteY37-20568" fmla="*/ 2189832 h 4977159"/>
              <a:gd name="connsiteX38-20569" fmla="*/ 564372 w 2549843"/>
              <a:gd name="connsiteY38-20570" fmla="*/ 1815759 h 4977159"/>
              <a:gd name="connsiteX39-20571" fmla="*/ 841461 w 2549843"/>
              <a:gd name="connsiteY39-20572" fmla="*/ 1982014 h 4977159"/>
              <a:gd name="connsiteX40-20573" fmla="*/ 952298 w 2549843"/>
              <a:gd name="connsiteY40-20574" fmla="*/ 2051287 h 4977159"/>
              <a:gd name="connsiteX41-20575" fmla="*/ 1257098 w 2549843"/>
              <a:gd name="connsiteY41-20576" fmla="*/ 2148268 h 4977159"/>
              <a:gd name="connsiteX42-20577" fmla="*/ 1838988 w 2549843"/>
              <a:gd name="connsiteY42-20578" fmla="*/ 2120559 h 4977159"/>
              <a:gd name="connsiteX43-20579" fmla="*/ 2268481 w 2549843"/>
              <a:gd name="connsiteY43-20580" fmla="*/ 1968159 h 4977159"/>
              <a:gd name="connsiteX44-20581" fmla="*/ 2545574 w 2549843"/>
              <a:gd name="connsiteY44-20582" fmla="*/ 1732632 h 4977159"/>
              <a:gd name="connsiteX45-20583" fmla="*/ 2379317 w 2549843"/>
              <a:gd name="connsiteY45-20584" fmla="*/ 1538668 h 4977159"/>
              <a:gd name="connsiteX46-20585" fmla="*/ 2060663 w 2549843"/>
              <a:gd name="connsiteY46-20586" fmla="*/ 1760340 h 4977159"/>
              <a:gd name="connsiteX47-20587" fmla="*/ 1284809 w 2549843"/>
              <a:gd name="connsiteY47-20588" fmla="*/ 1760341 h 4977159"/>
              <a:gd name="connsiteX48-20589" fmla="*/ 966155 w 2549843"/>
              <a:gd name="connsiteY48-20590" fmla="*/ 1510959 h 4977159"/>
              <a:gd name="connsiteX49-20591" fmla="*/ 924591 w 2549843"/>
              <a:gd name="connsiteY49-20592" fmla="*/ 1109177 h 4977159"/>
              <a:gd name="connsiteX50-20593" fmla="*/ 841464 w 2549843"/>
              <a:gd name="connsiteY50-20594" fmla="*/ 929068 h 4977159"/>
              <a:gd name="connsiteX51-20595" fmla="*/ 661355 w 2549843"/>
              <a:gd name="connsiteY51-20596" fmla="*/ 596559 h 4977159"/>
              <a:gd name="connsiteX52-20597" fmla="*/ 716773 w 2549843"/>
              <a:gd name="connsiteY52-20598" fmla="*/ 541141 h 4977159"/>
              <a:gd name="connsiteX53-20599" fmla="*/ 910737 w 2549843"/>
              <a:gd name="connsiteY53-20600" fmla="*/ 485723 h 4977159"/>
              <a:gd name="connsiteX54-20601" fmla="*/ 1035426 w 2549843"/>
              <a:gd name="connsiteY54-20602" fmla="*/ 374886 h 4977159"/>
              <a:gd name="connsiteX55-20603" fmla="*/ 1160119 w 2549843"/>
              <a:gd name="connsiteY55-20604" fmla="*/ 111651 h 4977159"/>
              <a:gd name="connsiteX56-20605" fmla="*/ 827609 w 2549843"/>
              <a:gd name="connsiteY56-20606" fmla="*/ 813 h 4977159"/>
              <a:gd name="connsiteX57-20607" fmla="*/ 564373 w 2549843"/>
              <a:gd name="connsiteY57-20608" fmla="*/ 167069 h 4977159"/>
              <a:gd name="connsiteX58-20609" fmla="*/ 287281 w 2549843"/>
              <a:gd name="connsiteY58-20610" fmla="*/ 762813 h 4977159"/>
              <a:gd name="connsiteX59-20611" fmla="*/ 231861 w 2549843"/>
              <a:gd name="connsiteY59-20612" fmla="*/ 915212 h 4977159"/>
              <a:gd name="connsiteX60-20613" fmla="*/ 204152 w 2549843"/>
              <a:gd name="connsiteY60-20614" fmla="*/ 942923 h 4977159"/>
              <a:gd name="connsiteX61-20615" fmla="*/ 93316 w 2549843"/>
              <a:gd name="connsiteY61-20616" fmla="*/ 1497105 h 4977159"/>
              <a:gd name="connsiteX62-20617" fmla="*/ 328843 w 2549843"/>
              <a:gd name="connsiteY62-20618" fmla="*/ 1746487 h 4977159"/>
              <a:gd name="connsiteX63-20619" fmla="*/ 384261 w 2549843"/>
              <a:gd name="connsiteY63-20620" fmla="*/ 1524814 h 4977159"/>
              <a:gd name="connsiteX64-20621" fmla="*/ 536661 w 2549843"/>
              <a:gd name="connsiteY64-20622" fmla="*/ 1206159 h 4977159"/>
              <a:gd name="connsiteX65-20623" fmla="*/ 592079 w 2549843"/>
              <a:gd name="connsiteY65-20624" fmla="*/ 845941 h 4977159"/>
              <a:gd name="connsiteX66-20625" fmla="*/ 578225 w 2549843"/>
              <a:gd name="connsiteY66-20626" fmla="*/ 1026050 h 4977159"/>
              <a:gd name="connsiteX67-20627" fmla="*/ 675207 w 2549843"/>
              <a:gd name="connsiteY67-20628" fmla="*/ 1247723 h 4977159"/>
              <a:gd name="connsiteX68-20629" fmla="*/ 716770 w 2549843"/>
              <a:gd name="connsiteY68-20630" fmla="*/ 1206159 h 4977159"/>
              <a:gd name="connsiteX69-20631" fmla="*/ 938443 w 2549843"/>
              <a:gd name="connsiteY69-20632" fmla="*/ 1386268 h 4977159"/>
              <a:gd name="connsiteX70-20633" fmla="*/ 564370 w 2549843"/>
              <a:gd name="connsiteY70-20634" fmla="*/ 1109177 h 4977159"/>
              <a:gd name="connsiteX71-20635" fmla="*/ 398116 w 2549843"/>
              <a:gd name="connsiteY71-20636" fmla="*/ 1566378 h 4977159"/>
              <a:gd name="connsiteX72-20637" fmla="*/ 314988 w 2549843"/>
              <a:gd name="connsiteY72-20638" fmla="*/ 2078996 h 4977159"/>
              <a:gd name="connsiteX73-20639" fmla="*/ 259570 w 2549843"/>
              <a:gd name="connsiteY73-20640" fmla="*/ 2439214 h 4977159"/>
              <a:gd name="connsiteX74-20641" fmla="*/ 273427 w 2549843"/>
              <a:gd name="connsiteY74-20642" fmla="*/ 2522342 h 4977159"/>
              <a:gd name="connsiteX75-20643" fmla="*/ 121025 w 2549843"/>
              <a:gd name="connsiteY75-20644" fmla="*/ 2993396 h 4977159"/>
              <a:gd name="connsiteX76-20645" fmla="*/ 107170 w 2549843"/>
              <a:gd name="connsiteY76-20646" fmla="*/ 3755395 h 4977159"/>
              <a:gd name="connsiteX77-20647" fmla="*/ 65607 w 2549843"/>
              <a:gd name="connsiteY77-20648" fmla="*/ 3935505 h 4977159"/>
              <a:gd name="connsiteX78-20649" fmla="*/ 24043 w 2549843"/>
              <a:gd name="connsiteY78-20650" fmla="*/ 4101758 h 4977159"/>
              <a:gd name="connsiteX79-20651" fmla="*/ 495098 w 2549843"/>
              <a:gd name="connsiteY79-20652" fmla="*/ 4240304 h 4977159"/>
              <a:gd name="connsiteX80-20653" fmla="*/ 966153 w 2549843"/>
              <a:gd name="connsiteY80-20654" fmla="*/ 4254158 h 4977159"/>
              <a:gd name="connsiteX81-20655" fmla="*/ 1229387 w 2549843"/>
              <a:gd name="connsiteY81-20656" fmla="*/ 4226451 h 4977159"/>
              <a:gd name="connsiteX82-20657" fmla="*/ 550517 w 2549843"/>
              <a:gd name="connsiteY82-20658" fmla="*/ 4268013 h 4977159"/>
              <a:gd name="connsiteX83-20659" fmla="*/ 481243 w 2549843"/>
              <a:gd name="connsiteY83-20660" fmla="*/ 4448123 h 4977159"/>
              <a:gd name="connsiteX84-20661" fmla="*/ 467388 w 2549843"/>
              <a:gd name="connsiteY84-20662" fmla="*/ 4752923 h 4977159"/>
              <a:gd name="connsiteX85-20663" fmla="*/ 481243 w 2549843"/>
              <a:gd name="connsiteY85-20664" fmla="*/ 4891467 h 4977159"/>
              <a:gd name="connsiteX86-20665" fmla="*/ 592079 w 2549843"/>
              <a:gd name="connsiteY86-20666" fmla="*/ 4946887 h 4977159"/>
              <a:gd name="connsiteX87-20667" fmla="*/ 522806 w 2549843"/>
              <a:gd name="connsiteY87-20668" fmla="*/ 4946887 h 4977159"/>
              <a:gd name="connsiteX88-20669" fmla="*/ 786043 w 2549843"/>
              <a:gd name="connsiteY88-20670" fmla="*/ 4946886 h 4977159"/>
              <a:gd name="connsiteX89-20671" fmla="*/ 841461 w 2549843"/>
              <a:gd name="connsiteY89-20672" fmla="*/ 4849905 h 4977159"/>
              <a:gd name="connsiteX90-20673" fmla="*/ 924588 w 2549843"/>
              <a:gd name="connsiteY90-20674" fmla="*/ 4337287 h 4977159"/>
              <a:gd name="connsiteX91-20675" fmla="*/ 993861 w 2549843"/>
              <a:gd name="connsiteY91-20676" fmla="*/ 4337287 h 4977159"/>
              <a:gd name="connsiteX92-20677" fmla="*/ 952299 w 2549843"/>
              <a:gd name="connsiteY92-20678" fmla="*/ 4378849 h 4977159"/>
              <a:gd name="connsiteX93-20679" fmla="*/ 813753 w 2549843"/>
              <a:gd name="connsiteY93-20680" fmla="*/ 4863758 h 4977159"/>
              <a:gd name="connsiteX94-20681" fmla="*/ 910735 w 2549843"/>
              <a:gd name="connsiteY94-20682" fmla="*/ 4933031 h 4977159"/>
              <a:gd name="connsiteX95-20683" fmla="*/ 1090844 w 2549843"/>
              <a:gd name="connsiteY95-20684" fmla="*/ 4933030 h 4977159"/>
              <a:gd name="connsiteX96-20685" fmla="*/ 1201680 w 2549843"/>
              <a:gd name="connsiteY96-20686" fmla="*/ 4254158 h 4977159"/>
              <a:gd name="connsiteX97-20687" fmla="*/ 1243243 w 2549843"/>
              <a:gd name="connsiteY97-20688" fmla="*/ 4198740 h 4977159"/>
              <a:gd name="connsiteX98-20689" fmla="*/ 1257099 w 2549843"/>
              <a:gd name="connsiteY98-20690" fmla="*/ 4046340 h 4977159"/>
              <a:gd name="connsiteX99-20691" fmla="*/ 1173972 w 2549843"/>
              <a:gd name="connsiteY99-20692" fmla="*/ 2813286 h 4977159"/>
              <a:gd name="connsiteX0-20693" fmla="*/ 2129937 w 2549843"/>
              <a:gd name="connsiteY0-20694" fmla="*/ 1649505 h 4977159"/>
              <a:gd name="connsiteX1-20695" fmla="*/ 1977537 w 2549843"/>
              <a:gd name="connsiteY1-20696" fmla="*/ 1691069 h 4977159"/>
              <a:gd name="connsiteX2-20697" fmla="*/ 1894409 w 2549843"/>
              <a:gd name="connsiteY2-20698" fmla="*/ 1718778 h 4977159"/>
              <a:gd name="connsiteX3-20699" fmla="*/ 1534191 w 2549843"/>
              <a:gd name="connsiteY3-20700" fmla="*/ 1704923 h 4977159"/>
              <a:gd name="connsiteX4-20701" fmla="*/ 1354082 w 2549843"/>
              <a:gd name="connsiteY4-20702" fmla="*/ 1677214 h 4977159"/>
              <a:gd name="connsiteX5-20703" fmla="*/ 1312518 w 2549843"/>
              <a:gd name="connsiteY5-20704" fmla="*/ 1649505 h 4977159"/>
              <a:gd name="connsiteX6-20705" fmla="*/ 966153 w 2549843"/>
              <a:gd name="connsiteY6-20706" fmla="*/ 1441686 h 4977159"/>
              <a:gd name="connsiteX7-20707" fmla="*/ 1035428 w 2549843"/>
              <a:gd name="connsiteY7-20708" fmla="*/ 1067613 h 4977159"/>
              <a:gd name="connsiteX8-20709" fmla="*/ 1160117 w 2549843"/>
              <a:gd name="connsiteY8-20710" fmla="*/ 1039905 h 4977159"/>
              <a:gd name="connsiteX9-20711" fmla="*/ 1243246 w 2549843"/>
              <a:gd name="connsiteY9-20712" fmla="*/ 956777 h 4977159"/>
              <a:gd name="connsiteX10-20713" fmla="*/ 1063136 w 2549843"/>
              <a:gd name="connsiteY10-20714" fmla="*/ 776668 h 4977159"/>
              <a:gd name="connsiteX11-20715" fmla="*/ 1284811 w 2549843"/>
              <a:gd name="connsiteY11-20716" fmla="*/ 762815 h 4977159"/>
              <a:gd name="connsiteX12-20717" fmla="*/ 1215535 w 2549843"/>
              <a:gd name="connsiteY12-20718" fmla="*/ 1053758 h 4977159"/>
              <a:gd name="connsiteX13-20719" fmla="*/ 1340226 w 2549843"/>
              <a:gd name="connsiteY13-20720" fmla="*/ 610414 h 4977159"/>
              <a:gd name="connsiteX14-20721" fmla="*/ 1160118 w 2549843"/>
              <a:gd name="connsiteY14-20722" fmla="*/ 153214 h 4977159"/>
              <a:gd name="connsiteX15-20723" fmla="*/ 980008 w 2549843"/>
              <a:gd name="connsiteY15-20724" fmla="*/ 430304 h 4977159"/>
              <a:gd name="connsiteX16-20725" fmla="*/ 827609 w 2549843"/>
              <a:gd name="connsiteY16-20726" fmla="*/ 485723 h 4977159"/>
              <a:gd name="connsiteX17-20727" fmla="*/ 661355 w 2549843"/>
              <a:gd name="connsiteY17-20728" fmla="*/ 568850 h 4977159"/>
              <a:gd name="connsiteX18-20729" fmla="*/ 827609 w 2549843"/>
              <a:gd name="connsiteY18-20730" fmla="*/ 859795 h 4977159"/>
              <a:gd name="connsiteX19-20731" fmla="*/ 924591 w 2549843"/>
              <a:gd name="connsiteY19-20732" fmla="*/ 1206159 h 4977159"/>
              <a:gd name="connsiteX20-20733" fmla="*/ 1007718 w 2549843"/>
              <a:gd name="connsiteY20-20734" fmla="*/ 1524813 h 4977159"/>
              <a:gd name="connsiteX21-20735" fmla="*/ 1464917 w 2549843"/>
              <a:gd name="connsiteY21-20736" fmla="*/ 1829613 h 4977159"/>
              <a:gd name="connsiteX22-20737" fmla="*/ 1589608 w 2549843"/>
              <a:gd name="connsiteY22-20738" fmla="*/ 1788050 h 4977159"/>
              <a:gd name="connsiteX23-20739" fmla="*/ 2129936 w 2549843"/>
              <a:gd name="connsiteY23-20740" fmla="*/ 1760341 h 4977159"/>
              <a:gd name="connsiteX24-20741" fmla="*/ 2157645 w 2549843"/>
              <a:gd name="connsiteY24-20742" fmla="*/ 2023577 h 4977159"/>
              <a:gd name="connsiteX25-20743" fmla="*/ 1672734 w 2549843"/>
              <a:gd name="connsiteY25-20744" fmla="*/ 2162123 h 4977159"/>
              <a:gd name="connsiteX26-20745" fmla="*/ 1381788 w 2549843"/>
              <a:gd name="connsiteY26-20746" fmla="*/ 2120559 h 4977159"/>
              <a:gd name="connsiteX27-20747" fmla="*/ 1326370 w 2549843"/>
              <a:gd name="connsiteY27-20748" fmla="*/ 2148268 h 4977159"/>
              <a:gd name="connsiteX28-20749" fmla="*/ 1173970 w 2549843"/>
              <a:gd name="connsiteY28-20750" fmla="*/ 2356087 h 4977159"/>
              <a:gd name="connsiteX29-20751" fmla="*/ 1146261 w 2549843"/>
              <a:gd name="connsiteY29-20752" fmla="*/ 2647032 h 4977159"/>
              <a:gd name="connsiteX30-20753" fmla="*/ 1118552 w 2549843"/>
              <a:gd name="connsiteY30-20754" fmla="*/ 2757868 h 4977159"/>
              <a:gd name="connsiteX31-20755" fmla="*/ 508952 w 2549843"/>
              <a:gd name="connsiteY31-20756" fmla="*/ 2660887 h 4977159"/>
              <a:gd name="connsiteX32-20757" fmla="*/ 287279 w 2549843"/>
              <a:gd name="connsiteY32-20758" fmla="*/ 2536196 h 4977159"/>
              <a:gd name="connsiteX33-20759" fmla="*/ 398116 w 2549843"/>
              <a:gd name="connsiteY33-20760" fmla="*/ 2633178 h 4977159"/>
              <a:gd name="connsiteX34-20761" fmla="*/ 1132407 w 2549843"/>
              <a:gd name="connsiteY34-20762" fmla="*/ 2716305 h 4977159"/>
              <a:gd name="connsiteX35-20763" fmla="*/ 1173970 w 2549843"/>
              <a:gd name="connsiteY35-20764" fmla="*/ 2411505 h 4977159"/>
              <a:gd name="connsiteX36-20765" fmla="*/ 1243243 w 2549843"/>
              <a:gd name="connsiteY36-20766" fmla="*/ 2203687 h 4977159"/>
              <a:gd name="connsiteX37-20767" fmla="*/ 1243243 w 2549843"/>
              <a:gd name="connsiteY37-20768" fmla="*/ 2189832 h 4977159"/>
              <a:gd name="connsiteX38-20769" fmla="*/ 564372 w 2549843"/>
              <a:gd name="connsiteY38-20770" fmla="*/ 1815759 h 4977159"/>
              <a:gd name="connsiteX39-20771" fmla="*/ 841461 w 2549843"/>
              <a:gd name="connsiteY39-20772" fmla="*/ 1982014 h 4977159"/>
              <a:gd name="connsiteX40-20773" fmla="*/ 952298 w 2549843"/>
              <a:gd name="connsiteY40-20774" fmla="*/ 2051287 h 4977159"/>
              <a:gd name="connsiteX41-20775" fmla="*/ 1257098 w 2549843"/>
              <a:gd name="connsiteY41-20776" fmla="*/ 2148268 h 4977159"/>
              <a:gd name="connsiteX42-20777" fmla="*/ 1838988 w 2549843"/>
              <a:gd name="connsiteY42-20778" fmla="*/ 2120559 h 4977159"/>
              <a:gd name="connsiteX43-20779" fmla="*/ 2268481 w 2549843"/>
              <a:gd name="connsiteY43-20780" fmla="*/ 1968159 h 4977159"/>
              <a:gd name="connsiteX44-20781" fmla="*/ 2545574 w 2549843"/>
              <a:gd name="connsiteY44-20782" fmla="*/ 1732632 h 4977159"/>
              <a:gd name="connsiteX45-20783" fmla="*/ 2379317 w 2549843"/>
              <a:gd name="connsiteY45-20784" fmla="*/ 1538668 h 4977159"/>
              <a:gd name="connsiteX46-20785" fmla="*/ 2060663 w 2549843"/>
              <a:gd name="connsiteY46-20786" fmla="*/ 1760340 h 4977159"/>
              <a:gd name="connsiteX47-20787" fmla="*/ 1284809 w 2549843"/>
              <a:gd name="connsiteY47-20788" fmla="*/ 1760341 h 4977159"/>
              <a:gd name="connsiteX48-20789" fmla="*/ 966155 w 2549843"/>
              <a:gd name="connsiteY48-20790" fmla="*/ 1510959 h 4977159"/>
              <a:gd name="connsiteX49-20791" fmla="*/ 924591 w 2549843"/>
              <a:gd name="connsiteY49-20792" fmla="*/ 1109177 h 4977159"/>
              <a:gd name="connsiteX50-20793" fmla="*/ 841464 w 2549843"/>
              <a:gd name="connsiteY50-20794" fmla="*/ 929068 h 4977159"/>
              <a:gd name="connsiteX51-20795" fmla="*/ 661355 w 2549843"/>
              <a:gd name="connsiteY51-20796" fmla="*/ 596559 h 4977159"/>
              <a:gd name="connsiteX52-20797" fmla="*/ 716773 w 2549843"/>
              <a:gd name="connsiteY52-20798" fmla="*/ 541141 h 4977159"/>
              <a:gd name="connsiteX53-20799" fmla="*/ 910737 w 2549843"/>
              <a:gd name="connsiteY53-20800" fmla="*/ 485723 h 4977159"/>
              <a:gd name="connsiteX54-20801" fmla="*/ 1035426 w 2549843"/>
              <a:gd name="connsiteY54-20802" fmla="*/ 374886 h 4977159"/>
              <a:gd name="connsiteX55-20803" fmla="*/ 1160119 w 2549843"/>
              <a:gd name="connsiteY55-20804" fmla="*/ 111651 h 4977159"/>
              <a:gd name="connsiteX56-20805" fmla="*/ 827609 w 2549843"/>
              <a:gd name="connsiteY56-20806" fmla="*/ 813 h 4977159"/>
              <a:gd name="connsiteX57-20807" fmla="*/ 564373 w 2549843"/>
              <a:gd name="connsiteY57-20808" fmla="*/ 167069 h 4977159"/>
              <a:gd name="connsiteX58-20809" fmla="*/ 287281 w 2549843"/>
              <a:gd name="connsiteY58-20810" fmla="*/ 762813 h 4977159"/>
              <a:gd name="connsiteX59-20811" fmla="*/ 231861 w 2549843"/>
              <a:gd name="connsiteY59-20812" fmla="*/ 915212 h 4977159"/>
              <a:gd name="connsiteX60-20813" fmla="*/ 204152 w 2549843"/>
              <a:gd name="connsiteY60-20814" fmla="*/ 942923 h 4977159"/>
              <a:gd name="connsiteX61-20815" fmla="*/ 93316 w 2549843"/>
              <a:gd name="connsiteY61-20816" fmla="*/ 1497105 h 4977159"/>
              <a:gd name="connsiteX62-20817" fmla="*/ 328843 w 2549843"/>
              <a:gd name="connsiteY62-20818" fmla="*/ 1746487 h 4977159"/>
              <a:gd name="connsiteX63-20819" fmla="*/ 384261 w 2549843"/>
              <a:gd name="connsiteY63-20820" fmla="*/ 1524814 h 4977159"/>
              <a:gd name="connsiteX64-20821" fmla="*/ 536661 w 2549843"/>
              <a:gd name="connsiteY64-20822" fmla="*/ 1206159 h 4977159"/>
              <a:gd name="connsiteX65-20823" fmla="*/ 592079 w 2549843"/>
              <a:gd name="connsiteY65-20824" fmla="*/ 845941 h 4977159"/>
              <a:gd name="connsiteX66-20825" fmla="*/ 578225 w 2549843"/>
              <a:gd name="connsiteY66-20826" fmla="*/ 1026050 h 4977159"/>
              <a:gd name="connsiteX67-20827" fmla="*/ 675207 w 2549843"/>
              <a:gd name="connsiteY67-20828" fmla="*/ 1247723 h 4977159"/>
              <a:gd name="connsiteX68-20829" fmla="*/ 716770 w 2549843"/>
              <a:gd name="connsiteY68-20830" fmla="*/ 1206159 h 4977159"/>
              <a:gd name="connsiteX69-20831" fmla="*/ 938443 w 2549843"/>
              <a:gd name="connsiteY69-20832" fmla="*/ 1386268 h 4977159"/>
              <a:gd name="connsiteX70-20833" fmla="*/ 564370 w 2549843"/>
              <a:gd name="connsiteY70-20834" fmla="*/ 1109177 h 4977159"/>
              <a:gd name="connsiteX71-20835" fmla="*/ 398116 w 2549843"/>
              <a:gd name="connsiteY71-20836" fmla="*/ 1566378 h 4977159"/>
              <a:gd name="connsiteX72-20837" fmla="*/ 314988 w 2549843"/>
              <a:gd name="connsiteY72-20838" fmla="*/ 2078996 h 4977159"/>
              <a:gd name="connsiteX73-20839" fmla="*/ 259570 w 2549843"/>
              <a:gd name="connsiteY73-20840" fmla="*/ 2439214 h 4977159"/>
              <a:gd name="connsiteX74-20841" fmla="*/ 273427 w 2549843"/>
              <a:gd name="connsiteY74-20842" fmla="*/ 2522342 h 4977159"/>
              <a:gd name="connsiteX75-20843" fmla="*/ 121025 w 2549843"/>
              <a:gd name="connsiteY75-20844" fmla="*/ 2993396 h 4977159"/>
              <a:gd name="connsiteX76-20845" fmla="*/ 107170 w 2549843"/>
              <a:gd name="connsiteY76-20846" fmla="*/ 3755395 h 4977159"/>
              <a:gd name="connsiteX77-20847" fmla="*/ 65607 w 2549843"/>
              <a:gd name="connsiteY77-20848" fmla="*/ 3935505 h 4977159"/>
              <a:gd name="connsiteX78-20849" fmla="*/ 24043 w 2549843"/>
              <a:gd name="connsiteY78-20850" fmla="*/ 4101758 h 4977159"/>
              <a:gd name="connsiteX79-20851" fmla="*/ 495098 w 2549843"/>
              <a:gd name="connsiteY79-20852" fmla="*/ 4240304 h 4977159"/>
              <a:gd name="connsiteX80-20853" fmla="*/ 966153 w 2549843"/>
              <a:gd name="connsiteY80-20854" fmla="*/ 4254158 h 4977159"/>
              <a:gd name="connsiteX81-20855" fmla="*/ 1229387 w 2549843"/>
              <a:gd name="connsiteY81-20856" fmla="*/ 4226451 h 4977159"/>
              <a:gd name="connsiteX82-20857" fmla="*/ 550517 w 2549843"/>
              <a:gd name="connsiteY82-20858" fmla="*/ 4268013 h 4977159"/>
              <a:gd name="connsiteX83-20859" fmla="*/ 481243 w 2549843"/>
              <a:gd name="connsiteY83-20860" fmla="*/ 4448123 h 4977159"/>
              <a:gd name="connsiteX84-20861" fmla="*/ 467388 w 2549843"/>
              <a:gd name="connsiteY84-20862" fmla="*/ 4752923 h 4977159"/>
              <a:gd name="connsiteX85-20863" fmla="*/ 481243 w 2549843"/>
              <a:gd name="connsiteY85-20864" fmla="*/ 4891467 h 4977159"/>
              <a:gd name="connsiteX86-20865" fmla="*/ 592079 w 2549843"/>
              <a:gd name="connsiteY86-20866" fmla="*/ 4946887 h 4977159"/>
              <a:gd name="connsiteX87-20867" fmla="*/ 522806 w 2549843"/>
              <a:gd name="connsiteY87-20868" fmla="*/ 4946887 h 4977159"/>
              <a:gd name="connsiteX88-20869" fmla="*/ 786043 w 2549843"/>
              <a:gd name="connsiteY88-20870" fmla="*/ 4946886 h 4977159"/>
              <a:gd name="connsiteX89-20871" fmla="*/ 841461 w 2549843"/>
              <a:gd name="connsiteY89-20872" fmla="*/ 4849905 h 4977159"/>
              <a:gd name="connsiteX90-20873" fmla="*/ 924588 w 2549843"/>
              <a:gd name="connsiteY90-20874" fmla="*/ 4337287 h 4977159"/>
              <a:gd name="connsiteX91-20875" fmla="*/ 993861 w 2549843"/>
              <a:gd name="connsiteY91-20876" fmla="*/ 4337287 h 4977159"/>
              <a:gd name="connsiteX92-20877" fmla="*/ 952299 w 2549843"/>
              <a:gd name="connsiteY92-20878" fmla="*/ 4378849 h 4977159"/>
              <a:gd name="connsiteX93-20879" fmla="*/ 813753 w 2549843"/>
              <a:gd name="connsiteY93-20880" fmla="*/ 4863758 h 4977159"/>
              <a:gd name="connsiteX94-20881" fmla="*/ 910735 w 2549843"/>
              <a:gd name="connsiteY94-20882" fmla="*/ 4933031 h 4977159"/>
              <a:gd name="connsiteX95-20883" fmla="*/ 1090844 w 2549843"/>
              <a:gd name="connsiteY95-20884" fmla="*/ 4933030 h 4977159"/>
              <a:gd name="connsiteX96-20885" fmla="*/ 1201680 w 2549843"/>
              <a:gd name="connsiteY96-20886" fmla="*/ 4254158 h 4977159"/>
              <a:gd name="connsiteX97-20887" fmla="*/ 1243243 w 2549843"/>
              <a:gd name="connsiteY97-20888" fmla="*/ 4198740 h 4977159"/>
              <a:gd name="connsiteX98-20889" fmla="*/ 1257099 w 2549843"/>
              <a:gd name="connsiteY98-20890" fmla="*/ 4046340 h 4977159"/>
              <a:gd name="connsiteX99-20891" fmla="*/ 1173972 w 2549843"/>
              <a:gd name="connsiteY99-20892" fmla="*/ 2813286 h 4977159"/>
              <a:gd name="connsiteX0-20893" fmla="*/ 2129937 w 2549843"/>
              <a:gd name="connsiteY0-20894" fmla="*/ 1649505 h 4977159"/>
              <a:gd name="connsiteX1-20895" fmla="*/ 1977537 w 2549843"/>
              <a:gd name="connsiteY1-20896" fmla="*/ 1691069 h 4977159"/>
              <a:gd name="connsiteX2-20897" fmla="*/ 1894409 w 2549843"/>
              <a:gd name="connsiteY2-20898" fmla="*/ 1718778 h 4977159"/>
              <a:gd name="connsiteX3-20899" fmla="*/ 1534191 w 2549843"/>
              <a:gd name="connsiteY3-20900" fmla="*/ 1704923 h 4977159"/>
              <a:gd name="connsiteX4-20901" fmla="*/ 1354082 w 2549843"/>
              <a:gd name="connsiteY4-20902" fmla="*/ 1677214 h 4977159"/>
              <a:gd name="connsiteX5-20903" fmla="*/ 1312518 w 2549843"/>
              <a:gd name="connsiteY5-20904" fmla="*/ 1649505 h 4977159"/>
              <a:gd name="connsiteX6-20905" fmla="*/ 966153 w 2549843"/>
              <a:gd name="connsiteY6-20906" fmla="*/ 1441686 h 4977159"/>
              <a:gd name="connsiteX7-20907" fmla="*/ 1035428 w 2549843"/>
              <a:gd name="connsiteY7-20908" fmla="*/ 1067613 h 4977159"/>
              <a:gd name="connsiteX8-20909" fmla="*/ 1173971 w 2549843"/>
              <a:gd name="connsiteY8-20910" fmla="*/ 1081468 h 4977159"/>
              <a:gd name="connsiteX9-20911" fmla="*/ 1243246 w 2549843"/>
              <a:gd name="connsiteY9-20912" fmla="*/ 956777 h 4977159"/>
              <a:gd name="connsiteX10-20913" fmla="*/ 1063136 w 2549843"/>
              <a:gd name="connsiteY10-20914" fmla="*/ 776668 h 4977159"/>
              <a:gd name="connsiteX11-20915" fmla="*/ 1284811 w 2549843"/>
              <a:gd name="connsiteY11-20916" fmla="*/ 762815 h 4977159"/>
              <a:gd name="connsiteX12-20917" fmla="*/ 1215535 w 2549843"/>
              <a:gd name="connsiteY12-20918" fmla="*/ 1053758 h 4977159"/>
              <a:gd name="connsiteX13-20919" fmla="*/ 1340226 w 2549843"/>
              <a:gd name="connsiteY13-20920" fmla="*/ 610414 h 4977159"/>
              <a:gd name="connsiteX14-20921" fmla="*/ 1160118 w 2549843"/>
              <a:gd name="connsiteY14-20922" fmla="*/ 153214 h 4977159"/>
              <a:gd name="connsiteX15-20923" fmla="*/ 980008 w 2549843"/>
              <a:gd name="connsiteY15-20924" fmla="*/ 430304 h 4977159"/>
              <a:gd name="connsiteX16-20925" fmla="*/ 827609 w 2549843"/>
              <a:gd name="connsiteY16-20926" fmla="*/ 485723 h 4977159"/>
              <a:gd name="connsiteX17-20927" fmla="*/ 661355 w 2549843"/>
              <a:gd name="connsiteY17-20928" fmla="*/ 568850 h 4977159"/>
              <a:gd name="connsiteX18-20929" fmla="*/ 827609 w 2549843"/>
              <a:gd name="connsiteY18-20930" fmla="*/ 859795 h 4977159"/>
              <a:gd name="connsiteX19-20931" fmla="*/ 924591 w 2549843"/>
              <a:gd name="connsiteY19-20932" fmla="*/ 1206159 h 4977159"/>
              <a:gd name="connsiteX20-20933" fmla="*/ 1007718 w 2549843"/>
              <a:gd name="connsiteY20-20934" fmla="*/ 1524813 h 4977159"/>
              <a:gd name="connsiteX21-20935" fmla="*/ 1464917 w 2549843"/>
              <a:gd name="connsiteY21-20936" fmla="*/ 1829613 h 4977159"/>
              <a:gd name="connsiteX22-20937" fmla="*/ 1589608 w 2549843"/>
              <a:gd name="connsiteY22-20938" fmla="*/ 1788050 h 4977159"/>
              <a:gd name="connsiteX23-20939" fmla="*/ 2129936 w 2549843"/>
              <a:gd name="connsiteY23-20940" fmla="*/ 1760341 h 4977159"/>
              <a:gd name="connsiteX24-20941" fmla="*/ 2157645 w 2549843"/>
              <a:gd name="connsiteY24-20942" fmla="*/ 2023577 h 4977159"/>
              <a:gd name="connsiteX25-20943" fmla="*/ 1672734 w 2549843"/>
              <a:gd name="connsiteY25-20944" fmla="*/ 2162123 h 4977159"/>
              <a:gd name="connsiteX26-20945" fmla="*/ 1381788 w 2549843"/>
              <a:gd name="connsiteY26-20946" fmla="*/ 2120559 h 4977159"/>
              <a:gd name="connsiteX27-20947" fmla="*/ 1326370 w 2549843"/>
              <a:gd name="connsiteY27-20948" fmla="*/ 2148268 h 4977159"/>
              <a:gd name="connsiteX28-20949" fmla="*/ 1173970 w 2549843"/>
              <a:gd name="connsiteY28-20950" fmla="*/ 2356087 h 4977159"/>
              <a:gd name="connsiteX29-20951" fmla="*/ 1146261 w 2549843"/>
              <a:gd name="connsiteY29-20952" fmla="*/ 2647032 h 4977159"/>
              <a:gd name="connsiteX30-20953" fmla="*/ 1118552 w 2549843"/>
              <a:gd name="connsiteY30-20954" fmla="*/ 2757868 h 4977159"/>
              <a:gd name="connsiteX31-20955" fmla="*/ 508952 w 2549843"/>
              <a:gd name="connsiteY31-20956" fmla="*/ 2660887 h 4977159"/>
              <a:gd name="connsiteX32-20957" fmla="*/ 287279 w 2549843"/>
              <a:gd name="connsiteY32-20958" fmla="*/ 2536196 h 4977159"/>
              <a:gd name="connsiteX33-20959" fmla="*/ 398116 w 2549843"/>
              <a:gd name="connsiteY33-20960" fmla="*/ 2633178 h 4977159"/>
              <a:gd name="connsiteX34-20961" fmla="*/ 1132407 w 2549843"/>
              <a:gd name="connsiteY34-20962" fmla="*/ 2716305 h 4977159"/>
              <a:gd name="connsiteX35-20963" fmla="*/ 1173970 w 2549843"/>
              <a:gd name="connsiteY35-20964" fmla="*/ 2411505 h 4977159"/>
              <a:gd name="connsiteX36-20965" fmla="*/ 1243243 w 2549843"/>
              <a:gd name="connsiteY36-20966" fmla="*/ 2203687 h 4977159"/>
              <a:gd name="connsiteX37-20967" fmla="*/ 1243243 w 2549843"/>
              <a:gd name="connsiteY37-20968" fmla="*/ 2189832 h 4977159"/>
              <a:gd name="connsiteX38-20969" fmla="*/ 564372 w 2549843"/>
              <a:gd name="connsiteY38-20970" fmla="*/ 1815759 h 4977159"/>
              <a:gd name="connsiteX39-20971" fmla="*/ 841461 w 2549843"/>
              <a:gd name="connsiteY39-20972" fmla="*/ 1982014 h 4977159"/>
              <a:gd name="connsiteX40-20973" fmla="*/ 952298 w 2549843"/>
              <a:gd name="connsiteY40-20974" fmla="*/ 2051287 h 4977159"/>
              <a:gd name="connsiteX41-20975" fmla="*/ 1257098 w 2549843"/>
              <a:gd name="connsiteY41-20976" fmla="*/ 2148268 h 4977159"/>
              <a:gd name="connsiteX42-20977" fmla="*/ 1838988 w 2549843"/>
              <a:gd name="connsiteY42-20978" fmla="*/ 2120559 h 4977159"/>
              <a:gd name="connsiteX43-20979" fmla="*/ 2268481 w 2549843"/>
              <a:gd name="connsiteY43-20980" fmla="*/ 1968159 h 4977159"/>
              <a:gd name="connsiteX44-20981" fmla="*/ 2545574 w 2549843"/>
              <a:gd name="connsiteY44-20982" fmla="*/ 1732632 h 4977159"/>
              <a:gd name="connsiteX45-20983" fmla="*/ 2379317 w 2549843"/>
              <a:gd name="connsiteY45-20984" fmla="*/ 1538668 h 4977159"/>
              <a:gd name="connsiteX46-20985" fmla="*/ 2060663 w 2549843"/>
              <a:gd name="connsiteY46-20986" fmla="*/ 1760340 h 4977159"/>
              <a:gd name="connsiteX47-20987" fmla="*/ 1284809 w 2549843"/>
              <a:gd name="connsiteY47-20988" fmla="*/ 1760341 h 4977159"/>
              <a:gd name="connsiteX48-20989" fmla="*/ 966155 w 2549843"/>
              <a:gd name="connsiteY48-20990" fmla="*/ 1510959 h 4977159"/>
              <a:gd name="connsiteX49-20991" fmla="*/ 924591 w 2549843"/>
              <a:gd name="connsiteY49-20992" fmla="*/ 1109177 h 4977159"/>
              <a:gd name="connsiteX50-20993" fmla="*/ 841464 w 2549843"/>
              <a:gd name="connsiteY50-20994" fmla="*/ 929068 h 4977159"/>
              <a:gd name="connsiteX51-20995" fmla="*/ 661355 w 2549843"/>
              <a:gd name="connsiteY51-20996" fmla="*/ 596559 h 4977159"/>
              <a:gd name="connsiteX52-20997" fmla="*/ 716773 w 2549843"/>
              <a:gd name="connsiteY52-20998" fmla="*/ 541141 h 4977159"/>
              <a:gd name="connsiteX53-20999" fmla="*/ 910737 w 2549843"/>
              <a:gd name="connsiteY53-21000" fmla="*/ 485723 h 4977159"/>
              <a:gd name="connsiteX54-21001" fmla="*/ 1035426 w 2549843"/>
              <a:gd name="connsiteY54-21002" fmla="*/ 374886 h 4977159"/>
              <a:gd name="connsiteX55-21003" fmla="*/ 1160119 w 2549843"/>
              <a:gd name="connsiteY55-21004" fmla="*/ 111651 h 4977159"/>
              <a:gd name="connsiteX56-21005" fmla="*/ 827609 w 2549843"/>
              <a:gd name="connsiteY56-21006" fmla="*/ 813 h 4977159"/>
              <a:gd name="connsiteX57-21007" fmla="*/ 564373 w 2549843"/>
              <a:gd name="connsiteY57-21008" fmla="*/ 167069 h 4977159"/>
              <a:gd name="connsiteX58-21009" fmla="*/ 287281 w 2549843"/>
              <a:gd name="connsiteY58-21010" fmla="*/ 762813 h 4977159"/>
              <a:gd name="connsiteX59-21011" fmla="*/ 231861 w 2549843"/>
              <a:gd name="connsiteY59-21012" fmla="*/ 915212 h 4977159"/>
              <a:gd name="connsiteX60-21013" fmla="*/ 204152 w 2549843"/>
              <a:gd name="connsiteY60-21014" fmla="*/ 942923 h 4977159"/>
              <a:gd name="connsiteX61-21015" fmla="*/ 93316 w 2549843"/>
              <a:gd name="connsiteY61-21016" fmla="*/ 1497105 h 4977159"/>
              <a:gd name="connsiteX62-21017" fmla="*/ 328843 w 2549843"/>
              <a:gd name="connsiteY62-21018" fmla="*/ 1746487 h 4977159"/>
              <a:gd name="connsiteX63-21019" fmla="*/ 384261 w 2549843"/>
              <a:gd name="connsiteY63-21020" fmla="*/ 1524814 h 4977159"/>
              <a:gd name="connsiteX64-21021" fmla="*/ 536661 w 2549843"/>
              <a:gd name="connsiteY64-21022" fmla="*/ 1206159 h 4977159"/>
              <a:gd name="connsiteX65-21023" fmla="*/ 592079 w 2549843"/>
              <a:gd name="connsiteY65-21024" fmla="*/ 845941 h 4977159"/>
              <a:gd name="connsiteX66-21025" fmla="*/ 578225 w 2549843"/>
              <a:gd name="connsiteY66-21026" fmla="*/ 1026050 h 4977159"/>
              <a:gd name="connsiteX67-21027" fmla="*/ 675207 w 2549843"/>
              <a:gd name="connsiteY67-21028" fmla="*/ 1247723 h 4977159"/>
              <a:gd name="connsiteX68-21029" fmla="*/ 716770 w 2549843"/>
              <a:gd name="connsiteY68-21030" fmla="*/ 1206159 h 4977159"/>
              <a:gd name="connsiteX69-21031" fmla="*/ 938443 w 2549843"/>
              <a:gd name="connsiteY69-21032" fmla="*/ 1386268 h 4977159"/>
              <a:gd name="connsiteX70-21033" fmla="*/ 564370 w 2549843"/>
              <a:gd name="connsiteY70-21034" fmla="*/ 1109177 h 4977159"/>
              <a:gd name="connsiteX71-21035" fmla="*/ 398116 w 2549843"/>
              <a:gd name="connsiteY71-21036" fmla="*/ 1566378 h 4977159"/>
              <a:gd name="connsiteX72-21037" fmla="*/ 314988 w 2549843"/>
              <a:gd name="connsiteY72-21038" fmla="*/ 2078996 h 4977159"/>
              <a:gd name="connsiteX73-21039" fmla="*/ 259570 w 2549843"/>
              <a:gd name="connsiteY73-21040" fmla="*/ 2439214 h 4977159"/>
              <a:gd name="connsiteX74-21041" fmla="*/ 273427 w 2549843"/>
              <a:gd name="connsiteY74-21042" fmla="*/ 2522342 h 4977159"/>
              <a:gd name="connsiteX75-21043" fmla="*/ 121025 w 2549843"/>
              <a:gd name="connsiteY75-21044" fmla="*/ 2993396 h 4977159"/>
              <a:gd name="connsiteX76-21045" fmla="*/ 107170 w 2549843"/>
              <a:gd name="connsiteY76-21046" fmla="*/ 3755395 h 4977159"/>
              <a:gd name="connsiteX77-21047" fmla="*/ 65607 w 2549843"/>
              <a:gd name="connsiteY77-21048" fmla="*/ 3935505 h 4977159"/>
              <a:gd name="connsiteX78-21049" fmla="*/ 24043 w 2549843"/>
              <a:gd name="connsiteY78-21050" fmla="*/ 4101758 h 4977159"/>
              <a:gd name="connsiteX79-21051" fmla="*/ 495098 w 2549843"/>
              <a:gd name="connsiteY79-21052" fmla="*/ 4240304 h 4977159"/>
              <a:gd name="connsiteX80-21053" fmla="*/ 966153 w 2549843"/>
              <a:gd name="connsiteY80-21054" fmla="*/ 4254158 h 4977159"/>
              <a:gd name="connsiteX81-21055" fmla="*/ 1229387 w 2549843"/>
              <a:gd name="connsiteY81-21056" fmla="*/ 4226451 h 4977159"/>
              <a:gd name="connsiteX82-21057" fmla="*/ 550517 w 2549843"/>
              <a:gd name="connsiteY82-21058" fmla="*/ 4268013 h 4977159"/>
              <a:gd name="connsiteX83-21059" fmla="*/ 481243 w 2549843"/>
              <a:gd name="connsiteY83-21060" fmla="*/ 4448123 h 4977159"/>
              <a:gd name="connsiteX84-21061" fmla="*/ 467388 w 2549843"/>
              <a:gd name="connsiteY84-21062" fmla="*/ 4752923 h 4977159"/>
              <a:gd name="connsiteX85-21063" fmla="*/ 481243 w 2549843"/>
              <a:gd name="connsiteY85-21064" fmla="*/ 4891467 h 4977159"/>
              <a:gd name="connsiteX86-21065" fmla="*/ 592079 w 2549843"/>
              <a:gd name="connsiteY86-21066" fmla="*/ 4946887 h 4977159"/>
              <a:gd name="connsiteX87-21067" fmla="*/ 522806 w 2549843"/>
              <a:gd name="connsiteY87-21068" fmla="*/ 4946887 h 4977159"/>
              <a:gd name="connsiteX88-21069" fmla="*/ 786043 w 2549843"/>
              <a:gd name="connsiteY88-21070" fmla="*/ 4946886 h 4977159"/>
              <a:gd name="connsiteX89-21071" fmla="*/ 841461 w 2549843"/>
              <a:gd name="connsiteY89-21072" fmla="*/ 4849905 h 4977159"/>
              <a:gd name="connsiteX90-21073" fmla="*/ 924588 w 2549843"/>
              <a:gd name="connsiteY90-21074" fmla="*/ 4337287 h 4977159"/>
              <a:gd name="connsiteX91-21075" fmla="*/ 993861 w 2549843"/>
              <a:gd name="connsiteY91-21076" fmla="*/ 4337287 h 4977159"/>
              <a:gd name="connsiteX92-21077" fmla="*/ 952299 w 2549843"/>
              <a:gd name="connsiteY92-21078" fmla="*/ 4378849 h 4977159"/>
              <a:gd name="connsiteX93-21079" fmla="*/ 813753 w 2549843"/>
              <a:gd name="connsiteY93-21080" fmla="*/ 4863758 h 4977159"/>
              <a:gd name="connsiteX94-21081" fmla="*/ 910735 w 2549843"/>
              <a:gd name="connsiteY94-21082" fmla="*/ 4933031 h 4977159"/>
              <a:gd name="connsiteX95-21083" fmla="*/ 1090844 w 2549843"/>
              <a:gd name="connsiteY95-21084" fmla="*/ 4933030 h 4977159"/>
              <a:gd name="connsiteX96-21085" fmla="*/ 1201680 w 2549843"/>
              <a:gd name="connsiteY96-21086" fmla="*/ 4254158 h 4977159"/>
              <a:gd name="connsiteX97-21087" fmla="*/ 1243243 w 2549843"/>
              <a:gd name="connsiteY97-21088" fmla="*/ 4198740 h 4977159"/>
              <a:gd name="connsiteX98-21089" fmla="*/ 1257099 w 2549843"/>
              <a:gd name="connsiteY98-21090" fmla="*/ 4046340 h 4977159"/>
              <a:gd name="connsiteX99-21091" fmla="*/ 1173972 w 2549843"/>
              <a:gd name="connsiteY99-21092" fmla="*/ 2813286 h 4977159"/>
              <a:gd name="connsiteX0-21093" fmla="*/ 2129937 w 2549843"/>
              <a:gd name="connsiteY0-21094" fmla="*/ 1649505 h 4977159"/>
              <a:gd name="connsiteX1-21095" fmla="*/ 1977537 w 2549843"/>
              <a:gd name="connsiteY1-21096" fmla="*/ 1691069 h 4977159"/>
              <a:gd name="connsiteX2-21097" fmla="*/ 1894409 w 2549843"/>
              <a:gd name="connsiteY2-21098" fmla="*/ 1718778 h 4977159"/>
              <a:gd name="connsiteX3-21099" fmla="*/ 1534191 w 2549843"/>
              <a:gd name="connsiteY3-21100" fmla="*/ 1704923 h 4977159"/>
              <a:gd name="connsiteX4-21101" fmla="*/ 1354082 w 2549843"/>
              <a:gd name="connsiteY4-21102" fmla="*/ 1677214 h 4977159"/>
              <a:gd name="connsiteX5-21103" fmla="*/ 1312518 w 2549843"/>
              <a:gd name="connsiteY5-21104" fmla="*/ 1649505 h 4977159"/>
              <a:gd name="connsiteX6-21105" fmla="*/ 966153 w 2549843"/>
              <a:gd name="connsiteY6-21106" fmla="*/ 1441686 h 4977159"/>
              <a:gd name="connsiteX7-21107" fmla="*/ 1035428 w 2549843"/>
              <a:gd name="connsiteY7-21108" fmla="*/ 1067613 h 4977159"/>
              <a:gd name="connsiteX8-21109" fmla="*/ 1173971 w 2549843"/>
              <a:gd name="connsiteY8-21110" fmla="*/ 1081468 h 4977159"/>
              <a:gd name="connsiteX9-21111" fmla="*/ 1243246 w 2549843"/>
              <a:gd name="connsiteY9-21112" fmla="*/ 956777 h 4977159"/>
              <a:gd name="connsiteX10-21113" fmla="*/ 1063136 w 2549843"/>
              <a:gd name="connsiteY10-21114" fmla="*/ 776668 h 4977159"/>
              <a:gd name="connsiteX11-21115" fmla="*/ 1284811 w 2549843"/>
              <a:gd name="connsiteY11-21116" fmla="*/ 762815 h 4977159"/>
              <a:gd name="connsiteX12-21117" fmla="*/ 1257099 w 2549843"/>
              <a:gd name="connsiteY12-21118" fmla="*/ 970630 h 4977159"/>
              <a:gd name="connsiteX13-21119" fmla="*/ 1340226 w 2549843"/>
              <a:gd name="connsiteY13-21120" fmla="*/ 610414 h 4977159"/>
              <a:gd name="connsiteX14-21121" fmla="*/ 1160118 w 2549843"/>
              <a:gd name="connsiteY14-21122" fmla="*/ 153214 h 4977159"/>
              <a:gd name="connsiteX15-21123" fmla="*/ 980008 w 2549843"/>
              <a:gd name="connsiteY15-21124" fmla="*/ 430304 h 4977159"/>
              <a:gd name="connsiteX16-21125" fmla="*/ 827609 w 2549843"/>
              <a:gd name="connsiteY16-21126" fmla="*/ 485723 h 4977159"/>
              <a:gd name="connsiteX17-21127" fmla="*/ 661355 w 2549843"/>
              <a:gd name="connsiteY17-21128" fmla="*/ 568850 h 4977159"/>
              <a:gd name="connsiteX18-21129" fmla="*/ 827609 w 2549843"/>
              <a:gd name="connsiteY18-21130" fmla="*/ 859795 h 4977159"/>
              <a:gd name="connsiteX19-21131" fmla="*/ 924591 w 2549843"/>
              <a:gd name="connsiteY19-21132" fmla="*/ 1206159 h 4977159"/>
              <a:gd name="connsiteX20-21133" fmla="*/ 1007718 w 2549843"/>
              <a:gd name="connsiteY20-21134" fmla="*/ 1524813 h 4977159"/>
              <a:gd name="connsiteX21-21135" fmla="*/ 1464917 w 2549843"/>
              <a:gd name="connsiteY21-21136" fmla="*/ 1829613 h 4977159"/>
              <a:gd name="connsiteX22-21137" fmla="*/ 1589608 w 2549843"/>
              <a:gd name="connsiteY22-21138" fmla="*/ 1788050 h 4977159"/>
              <a:gd name="connsiteX23-21139" fmla="*/ 2129936 w 2549843"/>
              <a:gd name="connsiteY23-21140" fmla="*/ 1760341 h 4977159"/>
              <a:gd name="connsiteX24-21141" fmla="*/ 2157645 w 2549843"/>
              <a:gd name="connsiteY24-21142" fmla="*/ 2023577 h 4977159"/>
              <a:gd name="connsiteX25-21143" fmla="*/ 1672734 w 2549843"/>
              <a:gd name="connsiteY25-21144" fmla="*/ 2162123 h 4977159"/>
              <a:gd name="connsiteX26-21145" fmla="*/ 1381788 w 2549843"/>
              <a:gd name="connsiteY26-21146" fmla="*/ 2120559 h 4977159"/>
              <a:gd name="connsiteX27-21147" fmla="*/ 1326370 w 2549843"/>
              <a:gd name="connsiteY27-21148" fmla="*/ 2148268 h 4977159"/>
              <a:gd name="connsiteX28-21149" fmla="*/ 1173970 w 2549843"/>
              <a:gd name="connsiteY28-21150" fmla="*/ 2356087 h 4977159"/>
              <a:gd name="connsiteX29-21151" fmla="*/ 1146261 w 2549843"/>
              <a:gd name="connsiteY29-21152" fmla="*/ 2647032 h 4977159"/>
              <a:gd name="connsiteX30-21153" fmla="*/ 1118552 w 2549843"/>
              <a:gd name="connsiteY30-21154" fmla="*/ 2757868 h 4977159"/>
              <a:gd name="connsiteX31-21155" fmla="*/ 508952 w 2549843"/>
              <a:gd name="connsiteY31-21156" fmla="*/ 2660887 h 4977159"/>
              <a:gd name="connsiteX32-21157" fmla="*/ 287279 w 2549843"/>
              <a:gd name="connsiteY32-21158" fmla="*/ 2536196 h 4977159"/>
              <a:gd name="connsiteX33-21159" fmla="*/ 398116 w 2549843"/>
              <a:gd name="connsiteY33-21160" fmla="*/ 2633178 h 4977159"/>
              <a:gd name="connsiteX34-21161" fmla="*/ 1132407 w 2549843"/>
              <a:gd name="connsiteY34-21162" fmla="*/ 2716305 h 4977159"/>
              <a:gd name="connsiteX35-21163" fmla="*/ 1173970 w 2549843"/>
              <a:gd name="connsiteY35-21164" fmla="*/ 2411505 h 4977159"/>
              <a:gd name="connsiteX36-21165" fmla="*/ 1243243 w 2549843"/>
              <a:gd name="connsiteY36-21166" fmla="*/ 2203687 h 4977159"/>
              <a:gd name="connsiteX37-21167" fmla="*/ 1243243 w 2549843"/>
              <a:gd name="connsiteY37-21168" fmla="*/ 2189832 h 4977159"/>
              <a:gd name="connsiteX38-21169" fmla="*/ 564372 w 2549843"/>
              <a:gd name="connsiteY38-21170" fmla="*/ 1815759 h 4977159"/>
              <a:gd name="connsiteX39-21171" fmla="*/ 841461 w 2549843"/>
              <a:gd name="connsiteY39-21172" fmla="*/ 1982014 h 4977159"/>
              <a:gd name="connsiteX40-21173" fmla="*/ 952298 w 2549843"/>
              <a:gd name="connsiteY40-21174" fmla="*/ 2051287 h 4977159"/>
              <a:gd name="connsiteX41-21175" fmla="*/ 1257098 w 2549843"/>
              <a:gd name="connsiteY41-21176" fmla="*/ 2148268 h 4977159"/>
              <a:gd name="connsiteX42-21177" fmla="*/ 1838988 w 2549843"/>
              <a:gd name="connsiteY42-21178" fmla="*/ 2120559 h 4977159"/>
              <a:gd name="connsiteX43-21179" fmla="*/ 2268481 w 2549843"/>
              <a:gd name="connsiteY43-21180" fmla="*/ 1968159 h 4977159"/>
              <a:gd name="connsiteX44-21181" fmla="*/ 2545574 w 2549843"/>
              <a:gd name="connsiteY44-21182" fmla="*/ 1732632 h 4977159"/>
              <a:gd name="connsiteX45-21183" fmla="*/ 2379317 w 2549843"/>
              <a:gd name="connsiteY45-21184" fmla="*/ 1538668 h 4977159"/>
              <a:gd name="connsiteX46-21185" fmla="*/ 2060663 w 2549843"/>
              <a:gd name="connsiteY46-21186" fmla="*/ 1760340 h 4977159"/>
              <a:gd name="connsiteX47-21187" fmla="*/ 1284809 w 2549843"/>
              <a:gd name="connsiteY47-21188" fmla="*/ 1760341 h 4977159"/>
              <a:gd name="connsiteX48-21189" fmla="*/ 966155 w 2549843"/>
              <a:gd name="connsiteY48-21190" fmla="*/ 1510959 h 4977159"/>
              <a:gd name="connsiteX49-21191" fmla="*/ 924591 w 2549843"/>
              <a:gd name="connsiteY49-21192" fmla="*/ 1109177 h 4977159"/>
              <a:gd name="connsiteX50-21193" fmla="*/ 841464 w 2549843"/>
              <a:gd name="connsiteY50-21194" fmla="*/ 929068 h 4977159"/>
              <a:gd name="connsiteX51-21195" fmla="*/ 661355 w 2549843"/>
              <a:gd name="connsiteY51-21196" fmla="*/ 596559 h 4977159"/>
              <a:gd name="connsiteX52-21197" fmla="*/ 716773 w 2549843"/>
              <a:gd name="connsiteY52-21198" fmla="*/ 541141 h 4977159"/>
              <a:gd name="connsiteX53-21199" fmla="*/ 910737 w 2549843"/>
              <a:gd name="connsiteY53-21200" fmla="*/ 485723 h 4977159"/>
              <a:gd name="connsiteX54-21201" fmla="*/ 1035426 w 2549843"/>
              <a:gd name="connsiteY54-21202" fmla="*/ 374886 h 4977159"/>
              <a:gd name="connsiteX55-21203" fmla="*/ 1160119 w 2549843"/>
              <a:gd name="connsiteY55-21204" fmla="*/ 111651 h 4977159"/>
              <a:gd name="connsiteX56-21205" fmla="*/ 827609 w 2549843"/>
              <a:gd name="connsiteY56-21206" fmla="*/ 813 h 4977159"/>
              <a:gd name="connsiteX57-21207" fmla="*/ 564373 w 2549843"/>
              <a:gd name="connsiteY57-21208" fmla="*/ 167069 h 4977159"/>
              <a:gd name="connsiteX58-21209" fmla="*/ 287281 w 2549843"/>
              <a:gd name="connsiteY58-21210" fmla="*/ 762813 h 4977159"/>
              <a:gd name="connsiteX59-21211" fmla="*/ 231861 w 2549843"/>
              <a:gd name="connsiteY59-21212" fmla="*/ 915212 h 4977159"/>
              <a:gd name="connsiteX60-21213" fmla="*/ 204152 w 2549843"/>
              <a:gd name="connsiteY60-21214" fmla="*/ 942923 h 4977159"/>
              <a:gd name="connsiteX61-21215" fmla="*/ 93316 w 2549843"/>
              <a:gd name="connsiteY61-21216" fmla="*/ 1497105 h 4977159"/>
              <a:gd name="connsiteX62-21217" fmla="*/ 328843 w 2549843"/>
              <a:gd name="connsiteY62-21218" fmla="*/ 1746487 h 4977159"/>
              <a:gd name="connsiteX63-21219" fmla="*/ 384261 w 2549843"/>
              <a:gd name="connsiteY63-21220" fmla="*/ 1524814 h 4977159"/>
              <a:gd name="connsiteX64-21221" fmla="*/ 536661 w 2549843"/>
              <a:gd name="connsiteY64-21222" fmla="*/ 1206159 h 4977159"/>
              <a:gd name="connsiteX65-21223" fmla="*/ 592079 w 2549843"/>
              <a:gd name="connsiteY65-21224" fmla="*/ 845941 h 4977159"/>
              <a:gd name="connsiteX66-21225" fmla="*/ 578225 w 2549843"/>
              <a:gd name="connsiteY66-21226" fmla="*/ 1026050 h 4977159"/>
              <a:gd name="connsiteX67-21227" fmla="*/ 675207 w 2549843"/>
              <a:gd name="connsiteY67-21228" fmla="*/ 1247723 h 4977159"/>
              <a:gd name="connsiteX68-21229" fmla="*/ 716770 w 2549843"/>
              <a:gd name="connsiteY68-21230" fmla="*/ 1206159 h 4977159"/>
              <a:gd name="connsiteX69-21231" fmla="*/ 938443 w 2549843"/>
              <a:gd name="connsiteY69-21232" fmla="*/ 1386268 h 4977159"/>
              <a:gd name="connsiteX70-21233" fmla="*/ 564370 w 2549843"/>
              <a:gd name="connsiteY70-21234" fmla="*/ 1109177 h 4977159"/>
              <a:gd name="connsiteX71-21235" fmla="*/ 398116 w 2549843"/>
              <a:gd name="connsiteY71-21236" fmla="*/ 1566378 h 4977159"/>
              <a:gd name="connsiteX72-21237" fmla="*/ 314988 w 2549843"/>
              <a:gd name="connsiteY72-21238" fmla="*/ 2078996 h 4977159"/>
              <a:gd name="connsiteX73-21239" fmla="*/ 259570 w 2549843"/>
              <a:gd name="connsiteY73-21240" fmla="*/ 2439214 h 4977159"/>
              <a:gd name="connsiteX74-21241" fmla="*/ 273427 w 2549843"/>
              <a:gd name="connsiteY74-21242" fmla="*/ 2522342 h 4977159"/>
              <a:gd name="connsiteX75-21243" fmla="*/ 121025 w 2549843"/>
              <a:gd name="connsiteY75-21244" fmla="*/ 2993396 h 4977159"/>
              <a:gd name="connsiteX76-21245" fmla="*/ 107170 w 2549843"/>
              <a:gd name="connsiteY76-21246" fmla="*/ 3755395 h 4977159"/>
              <a:gd name="connsiteX77-21247" fmla="*/ 65607 w 2549843"/>
              <a:gd name="connsiteY77-21248" fmla="*/ 3935505 h 4977159"/>
              <a:gd name="connsiteX78-21249" fmla="*/ 24043 w 2549843"/>
              <a:gd name="connsiteY78-21250" fmla="*/ 4101758 h 4977159"/>
              <a:gd name="connsiteX79-21251" fmla="*/ 495098 w 2549843"/>
              <a:gd name="connsiteY79-21252" fmla="*/ 4240304 h 4977159"/>
              <a:gd name="connsiteX80-21253" fmla="*/ 966153 w 2549843"/>
              <a:gd name="connsiteY80-21254" fmla="*/ 4254158 h 4977159"/>
              <a:gd name="connsiteX81-21255" fmla="*/ 1229387 w 2549843"/>
              <a:gd name="connsiteY81-21256" fmla="*/ 4226451 h 4977159"/>
              <a:gd name="connsiteX82-21257" fmla="*/ 550517 w 2549843"/>
              <a:gd name="connsiteY82-21258" fmla="*/ 4268013 h 4977159"/>
              <a:gd name="connsiteX83-21259" fmla="*/ 481243 w 2549843"/>
              <a:gd name="connsiteY83-21260" fmla="*/ 4448123 h 4977159"/>
              <a:gd name="connsiteX84-21261" fmla="*/ 467388 w 2549843"/>
              <a:gd name="connsiteY84-21262" fmla="*/ 4752923 h 4977159"/>
              <a:gd name="connsiteX85-21263" fmla="*/ 481243 w 2549843"/>
              <a:gd name="connsiteY85-21264" fmla="*/ 4891467 h 4977159"/>
              <a:gd name="connsiteX86-21265" fmla="*/ 592079 w 2549843"/>
              <a:gd name="connsiteY86-21266" fmla="*/ 4946887 h 4977159"/>
              <a:gd name="connsiteX87-21267" fmla="*/ 522806 w 2549843"/>
              <a:gd name="connsiteY87-21268" fmla="*/ 4946887 h 4977159"/>
              <a:gd name="connsiteX88-21269" fmla="*/ 786043 w 2549843"/>
              <a:gd name="connsiteY88-21270" fmla="*/ 4946886 h 4977159"/>
              <a:gd name="connsiteX89-21271" fmla="*/ 841461 w 2549843"/>
              <a:gd name="connsiteY89-21272" fmla="*/ 4849905 h 4977159"/>
              <a:gd name="connsiteX90-21273" fmla="*/ 924588 w 2549843"/>
              <a:gd name="connsiteY90-21274" fmla="*/ 4337287 h 4977159"/>
              <a:gd name="connsiteX91-21275" fmla="*/ 993861 w 2549843"/>
              <a:gd name="connsiteY91-21276" fmla="*/ 4337287 h 4977159"/>
              <a:gd name="connsiteX92-21277" fmla="*/ 952299 w 2549843"/>
              <a:gd name="connsiteY92-21278" fmla="*/ 4378849 h 4977159"/>
              <a:gd name="connsiteX93-21279" fmla="*/ 813753 w 2549843"/>
              <a:gd name="connsiteY93-21280" fmla="*/ 4863758 h 4977159"/>
              <a:gd name="connsiteX94-21281" fmla="*/ 910735 w 2549843"/>
              <a:gd name="connsiteY94-21282" fmla="*/ 4933031 h 4977159"/>
              <a:gd name="connsiteX95-21283" fmla="*/ 1090844 w 2549843"/>
              <a:gd name="connsiteY95-21284" fmla="*/ 4933030 h 4977159"/>
              <a:gd name="connsiteX96-21285" fmla="*/ 1201680 w 2549843"/>
              <a:gd name="connsiteY96-21286" fmla="*/ 4254158 h 4977159"/>
              <a:gd name="connsiteX97-21287" fmla="*/ 1243243 w 2549843"/>
              <a:gd name="connsiteY97-21288" fmla="*/ 4198740 h 4977159"/>
              <a:gd name="connsiteX98-21289" fmla="*/ 1257099 w 2549843"/>
              <a:gd name="connsiteY98-21290" fmla="*/ 4046340 h 4977159"/>
              <a:gd name="connsiteX99-21291" fmla="*/ 1173972 w 2549843"/>
              <a:gd name="connsiteY99-21292" fmla="*/ 2813286 h 4977159"/>
              <a:gd name="connsiteX0-21293" fmla="*/ 2129937 w 2549843"/>
              <a:gd name="connsiteY0-21294" fmla="*/ 1649505 h 4977159"/>
              <a:gd name="connsiteX1-21295" fmla="*/ 1977537 w 2549843"/>
              <a:gd name="connsiteY1-21296" fmla="*/ 1691069 h 4977159"/>
              <a:gd name="connsiteX2-21297" fmla="*/ 1894409 w 2549843"/>
              <a:gd name="connsiteY2-21298" fmla="*/ 1718778 h 4977159"/>
              <a:gd name="connsiteX3-21299" fmla="*/ 1534191 w 2549843"/>
              <a:gd name="connsiteY3-21300" fmla="*/ 1704923 h 4977159"/>
              <a:gd name="connsiteX4-21301" fmla="*/ 1354082 w 2549843"/>
              <a:gd name="connsiteY4-21302" fmla="*/ 1677214 h 4977159"/>
              <a:gd name="connsiteX5-21303" fmla="*/ 1312518 w 2549843"/>
              <a:gd name="connsiteY5-21304" fmla="*/ 1649505 h 4977159"/>
              <a:gd name="connsiteX6-21305" fmla="*/ 966153 w 2549843"/>
              <a:gd name="connsiteY6-21306" fmla="*/ 1441686 h 4977159"/>
              <a:gd name="connsiteX7-21307" fmla="*/ 1035428 w 2549843"/>
              <a:gd name="connsiteY7-21308" fmla="*/ 1067613 h 4977159"/>
              <a:gd name="connsiteX8-21309" fmla="*/ 1173971 w 2549843"/>
              <a:gd name="connsiteY8-21310" fmla="*/ 1081468 h 4977159"/>
              <a:gd name="connsiteX9-21311" fmla="*/ 1243246 w 2549843"/>
              <a:gd name="connsiteY9-21312" fmla="*/ 956777 h 4977159"/>
              <a:gd name="connsiteX10-21313" fmla="*/ 1063136 w 2549843"/>
              <a:gd name="connsiteY10-21314" fmla="*/ 776668 h 4977159"/>
              <a:gd name="connsiteX11-21315" fmla="*/ 1354083 w 2549843"/>
              <a:gd name="connsiteY11-21316" fmla="*/ 776670 h 4977159"/>
              <a:gd name="connsiteX12-21317" fmla="*/ 1257099 w 2549843"/>
              <a:gd name="connsiteY12-21318" fmla="*/ 970630 h 4977159"/>
              <a:gd name="connsiteX13-21319" fmla="*/ 1340226 w 2549843"/>
              <a:gd name="connsiteY13-21320" fmla="*/ 610414 h 4977159"/>
              <a:gd name="connsiteX14-21321" fmla="*/ 1160118 w 2549843"/>
              <a:gd name="connsiteY14-21322" fmla="*/ 153214 h 4977159"/>
              <a:gd name="connsiteX15-21323" fmla="*/ 980008 w 2549843"/>
              <a:gd name="connsiteY15-21324" fmla="*/ 430304 h 4977159"/>
              <a:gd name="connsiteX16-21325" fmla="*/ 827609 w 2549843"/>
              <a:gd name="connsiteY16-21326" fmla="*/ 485723 h 4977159"/>
              <a:gd name="connsiteX17-21327" fmla="*/ 661355 w 2549843"/>
              <a:gd name="connsiteY17-21328" fmla="*/ 568850 h 4977159"/>
              <a:gd name="connsiteX18-21329" fmla="*/ 827609 w 2549843"/>
              <a:gd name="connsiteY18-21330" fmla="*/ 859795 h 4977159"/>
              <a:gd name="connsiteX19-21331" fmla="*/ 924591 w 2549843"/>
              <a:gd name="connsiteY19-21332" fmla="*/ 1206159 h 4977159"/>
              <a:gd name="connsiteX20-21333" fmla="*/ 1007718 w 2549843"/>
              <a:gd name="connsiteY20-21334" fmla="*/ 1524813 h 4977159"/>
              <a:gd name="connsiteX21-21335" fmla="*/ 1464917 w 2549843"/>
              <a:gd name="connsiteY21-21336" fmla="*/ 1829613 h 4977159"/>
              <a:gd name="connsiteX22-21337" fmla="*/ 1589608 w 2549843"/>
              <a:gd name="connsiteY22-21338" fmla="*/ 1788050 h 4977159"/>
              <a:gd name="connsiteX23-21339" fmla="*/ 2129936 w 2549843"/>
              <a:gd name="connsiteY23-21340" fmla="*/ 1760341 h 4977159"/>
              <a:gd name="connsiteX24-21341" fmla="*/ 2157645 w 2549843"/>
              <a:gd name="connsiteY24-21342" fmla="*/ 2023577 h 4977159"/>
              <a:gd name="connsiteX25-21343" fmla="*/ 1672734 w 2549843"/>
              <a:gd name="connsiteY25-21344" fmla="*/ 2162123 h 4977159"/>
              <a:gd name="connsiteX26-21345" fmla="*/ 1381788 w 2549843"/>
              <a:gd name="connsiteY26-21346" fmla="*/ 2120559 h 4977159"/>
              <a:gd name="connsiteX27-21347" fmla="*/ 1326370 w 2549843"/>
              <a:gd name="connsiteY27-21348" fmla="*/ 2148268 h 4977159"/>
              <a:gd name="connsiteX28-21349" fmla="*/ 1173970 w 2549843"/>
              <a:gd name="connsiteY28-21350" fmla="*/ 2356087 h 4977159"/>
              <a:gd name="connsiteX29-21351" fmla="*/ 1146261 w 2549843"/>
              <a:gd name="connsiteY29-21352" fmla="*/ 2647032 h 4977159"/>
              <a:gd name="connsiteX30-21353" fmla="*/ 1118552 w 2549843"/>
              <a:gd name="connsiteY30-21354" fmla="*/ 2757868 h 4977159"/>
              <a:gd name="connsiteX31-21355" fmla="*/ 508952 w 2549843"/>
              <a:gd name="connsiteY31-21356" fmla="*/ 2660887 h 4977159"/>
              <a:gd name="connsiteX32-21357" fmla="*/ 287279 w 2549843"/>
              <a:gd name="connsiteY32-21358" fmla="*/ 2536196 h 4977159"/>
              <a:gd name="connsiteX33-21359" fmla="*/ 398116 w 2549843"/>
              <a:gd name="connsiteY33-21360" fmla="*/ 2633178 h 4977159"/>
              <a:gd name="connsiteX34-21361" fmla="*/ 1132407 w 2549843"/>
              <a:gd name="connsiteY34-21362" fmla="*/ 2716305 h 4977159"/>
              <a:gd name="connsiteX35-21363" fmla="*/ 1173970 w 2549843"/>
              <a:gd name="connsiteY35-21364" fmla="*/ 2411505 h 4977159"/>
              <a:gd name="connsiteX36-21365" fmla="*/ 1243243 w 2549843"/>
              <a:gd name="connsiteY36-21366" fmla="*/ 2203687 h 4977159"/>
              <a:gd name="connsiteX37-21367" fmla="*/ 1243243 w 2549843"/>
              <a:gd name="connsiteY37-21368" fmla="*/ 2189832 h 4977159"/>
              <a:gd name="connsiteX38-21369" fmla="*/ 564372 w 2549843"/>
              <a:gd name="connsiteY38-21370" fmla="*/ 1815759 h 4977159"/>
              <a:gd name="connsiteX39-21371" fmla="*/ 841461 w 2549843"/>
              <a:gd name="connsiteY39-21372" fmla="*/ 1982014 h 4977159"/>
              <a:gd name="connsiteX40-21373" fmla="*/ 952298 w 2549843"/>
              <a:gd name="connsiteY40-21374" fmla="*/ 2051287 h 4977159"/>
              <a:gd name="connsiteX41-21375" fmla="*/ 1257098 w 2549843"/>
              <a:gd name="connsiteY41-21376" fmla="*/ 2148268 h 4977159"/>
              <a:gd name="connsiteX42-21377" fmla="*/ 1838988 w 2549843"/>
              <a:gd name="connsiteY42-21378" fmla="*/ 2120559 h 4977159"/>
              <a:gd name="connsiteX43-21379" fmla="*/ 2268481 w 2549843"/>
              <a:gd name="connsiteY43-21380" fmla="*/ 1968159 h 4977159"/>
              <a:gd name="connsiteX44-21381" fmla="*/ 2545574 w 2549843"/>
              <a:gd name="connsiteY44-21382" fmla="*/ 1732632 h 4977159"/>
              <a:gd name="connsiteX45-21383" fmla="*/ 2379317 w 2549843"/>
              <a:gd name="connsiteY45-21384" fmla="*/ 1538668 h 4977159"/>
              <a:gd name="connsiteX46-21385" fmla="*/ 2060663 w 2549843"/>
              <a:gd name="connsiteY46-21386" fmla="*/ 1760340 h 4977159"/>
              <a:gd name="connsiteX47-21387" fmla="*/ 1284809 w 2549843"/>
              <a:gd name="connsiteY47-21388" fmla="*/ 1760341 h 4977159"/>
              <a:gd name="connsiteX48-21389" fmla="*/ 966155 w 2549843"/>
              <a:gd name="connsiteY48-21390" fmla="*/ 1510959 h 4977159"/>
              <a:gd name="connsiteX49-21391" fmla="*/ 924591 w 2549843"/>
              <a:gd name="connsiteY49-21392" fmla="*/ 1109177 h 4977159"/>
              <a:gd name="connsiteX50-21393" fmla="*/ 841464 w 2549843"/>
              <a:gd name="connsiteY50-21394" fmla="*/ 929068 h 4977159"/>
              <a:gd name="connsiteX51-21395" fmla="*/ 661355 w 2549843"/>
              <a:gd name="connsiteY51-21396" fmla="*/ 596559 h 4977159"/>
              <a:gd name="connsiteX52-21397" fmla="*/ 716773 w 2549843"/>
              <a:gd name="connsiteY52-21398" fmla="*/ 541141 h 4977159"/>
              <a:gd name="connsiteX53-21399" fmla="*/ 910737 w 2549843"/>
              <a:gd name="connsiteY53-21400" fmla="*/ 485723 h 4977159"/>
              <a:gd name="connsiteX54-21401" fmla="*/ 1035426 w 2549843"/>
              <a:gd name="connsiteY54-21402" fmla="*/ 374886 h 4977159"/>
              <a:gd name="connsiteX55-21403" fmla="*/ 1160119 w 2549843"/>
              <a:gd name="connsiteY55-21404" fmla="*/ 111651 h 4977159"/>
              <a:gd name="connsiteX56-21405" fmla="*/ 827609 w 2549843"/>
              <a:gd name="connsiteY56-21406" fmla="*/ 813 h 4977159"/>
              <a:gd name="connsiteX57-21407" fmla="*/ 564373 w 2549843"/>
              <a:gd name="connsiteY57-21408" fmla="*/ 167069 h 4977159"/>
              <a:gd name="connsiteX58-21409" fmla="*/ 287281 w 2549843"/>
              <a:gd name="connsiteY58-21410" fmla="*/ 762813 h 4977159"/>
              <a:gd name="connsiteX59-21411" fmla="*/ 231861 w 2549843"/>
              <a:gd name="connsiteY59-21412" fmla="*/ 915212 h 4977159"/>
              <a:gd name="connsiteX60-21413" fmla="*/ 204152 w 2549843"/>
              <a:gd name="connsiteY60-21414" fmla="*/ 942923 h 4977159"/>
              <a:gd name="connsiteX61-21415" fmla="*/ 93316 w 2549843"/>
              <a:gd name="connsiteY61-21416" fmla="*/ 1497105 h 4977159"/>
              <a:gd name="connsiteX62-21417" fmla="*/ 328843 w 2549843"/>
              <a:gd name="connsiteY62-21418" fmla="*/ 1746487 h 4977159"/>
              <a:gd name="connsiteX63-21419" fmla="*/ 384261 w 2549843"/>
              <a:gd name="connsiteY63-21420" fmla="*/ 1524814 h 4977159"/>
              <a:gd name="connsiteX64-21421" fmla="*/ 536661 w 2549843"/>
              <a:gd name="connsiteY64-21422" fmla="*/ 1206159 h 4977159"/>
              <a:gd name="connsiteX65-21423" fmla="*/ 592079 w 2549843"/>
              <a:gd name="connsiteY65-21424" fmla="*/ 845941 h 4977159"/>
              <a:gd name="connsiteX66-21425" fmla="*/ 578225 w 2549843"/>
              <a:gd name="connsiteY66-21426" fmla="*/ 1026050 h 4977159"/>
              <a:gd name="connsiteX67-21427" fmla="*/ 675207 w 2549843"/>
              <a:gd name="connsiteY67-21428" fmla="*/ 1247723 h 4977159"/>
              <a:gd name="connsiteX68-21429" fmla="*/ 716770 w 2549843"/>
              <a:gd name="connsiteY68-21430" fmla="*/ 1206159 h 4977159"/>
              <a:gd name="connsiteX69-21431" fmla="*/ 938443 w 2549843"/>
              <a:gd name="connsiteY69-21432" fmla="*/ 1386268 h 4977159"/>
              <a:gd name="connsiteX70-21433" fmla="*/ 564370 w 2549843"/>
              <a:gd name="connsiteY70-21434" fmla="*/ 1109177 h 4977159"/>
              <a:gd name="connsiteX71-21435" fmla="*/ 398116 w 2549843"/>
              <a:gd name="connsiteY71-21436" fmla="*/ 1566378 h 4977159"/>
              <a:gd name="connsiteX72-21437" fmla="*/ 314988 w 2549843"/>
              <a:gd name="connsiteY72-21438" fmla="*/ 2078996 h 4977159"/>
              <a:gd name="connsiteX73-21439" fmla="*/ 259570 w 2549843"/>
              <a:gd name="connsiteY73-21440" fmla="*/ 2439214 h 4977159"/>
              <a:gd name="connsiteX74-21441" fmla="*/ 273427 w 2549843"/>
              <a:gd name="connsiteY74-21442" fmla="*/ 2522342 h 4977159"/>
              <a:gd name="connsiteX75-21443" fmla="*/ 121025 w 2549843"/>
              <a:gd name="connsiteY75-21444" fmla="*/ 2993396 h 4977159"/>
              <a:gd name="connsiteX76-21445" fmla="*/ 107170 w 2549843"/>
              <a:gd name="connsiteY76-21446" fmla="*/ 3755395 h 4977159"/>
              <a:gd name="connsiteX77-21447" fmla="*/ 65607 w 2549843"/>
              <a:gd name="connsiteY77-21448" fmla="*/ 3935505 h 4977159"/>
              <a:gd name="connsiteX78-21449" fmla="*/ 24043 w 2549843"/>
              <a:gd name="connsiteY78-21450" fmla="*/ 4101758 h 4977159"/>
              <a:gd name="connsiteX79-21451" fmla="*/ 495098 w 2549843"/>
              <a:gd name="connsiteY79-21452" fmla="*/ 4240304 h 4977159"/>
              <a:gd name="connsiteX80-21453" fmla="*/ 966153 w 2549843"/>
              <a:gd name="connsiteY80-21454" fmla="*/ 4254158 h 4977159"/>
              <a:gd name="connsiteX81-21455" fmla="*/ 1229387 w 2549843"/>
              <a:gd name="connsiteY81-21456" fmla="*/ 4226451 h 4977159"/>
              <a:gd name="connsiteX82-21457" fmla="*/ 550517 w 2549843"/>
              <a:gd name="connsiteY82-21458" fmla="*/ 4268013 h 4977159"/>
              <a:gd name="connsiteX83-21459" fmla="*/ 481243 w 2549843"/>
              <a:gd name="connsiteY83-21460" fmla="*/ 4448123 h 4977159"/>
              <a:gd name="connsiteX84-21461" fmla="*/ 467388 w 2549843"/>
              <a:gd name="connsiteY84-21462" fmla="*/ 4752923 h 4977159"/>
              <a:gd name="connsiteX85-21463" fmla="*/ 481243 w 2549843"/>
              <a:gd name="connsiteY85-21464" fmla="*/ 4891467 h 4977159"/>
              <a:gd name="connsiteX86-21465" fmla="*/ 592079 w 2549843"/>
              <a:gd name="connsiteY86-21466" fmla="*/ 4946887 h 4977159"/>
              <a:gd name="connsiteX87-21467" fmla="*/ 522806 w 2549843"/>
              <a:gd name="connsiteY87-21468" fmla="*/ 4946887 h 4977159"/>
              <a:gd name="connsiteX88-21469" fmla="*/ 786043 w 2549843"/>
              <a:gd name="connsiteY88-21470" fmla="*/ 4946886 h 4977159"/>
              <a:gd name="connsiteX89-21471" fmla="*/ 841461 w 2549843"/>
              <a:gd name="connsiteY89-21472" fmla="*/ 4849905 h 4977159"/>
              <a:gd name="connsiteX90-21473" fmla="*/ 924588 w 2549843"/>
              <a:gd name="connsiteY90-21474" fmla="*/ 4337287 h 4977159"/>
              <a:gd name="connsiteX91-21475" fmla="*/ 993861 w 2549843"/>
              <a:gd name="connsiteY91-21476" fmla="*/ 4337287 h 4977159"/>
              <a:gd name="connsiteX92-21477" fmla="*/ 952299 w 2549843"/>
              <a:gd name="connsiteY92-21478" fmla="*/ 4378849 h 4977159"/>
              <a:gd name="connsiteX93-21479" fmla="*/ 813753 w 2549843"/>
              <a:gd name="connsiteY93-21480" fmla="*/ 4863758 h 4977159"/>
              <a:gd name="connsiteX94-21481" fmla="*/ 910735 w 2549843"/>
              <a:gd name="connsiteY94-21482" fmla="*/ 4933031 h 4977159"/>
              <a:gd name="connsiteX95-21483" fmla="*/ 1090844 w 2549843"/>
              <a:gd name="connsiteY95-21484" fmla="*/ 4933030 h 4977159"/>
              <a:gd name="connsiteX96-21485" fmla="*/ 1201680 w 2549843"/>
              <a:gd name="connsiteY96-21486" fmla="*/ 4254158 h 4977159"/>
              <a:gd name="connsiteX97-21487" fmla="*/ 1243243 w 2549843"/>
              <a:gd name="connsiteY97-21488" fmla="*/ 4198740 h 4977159"/>
              <a:gd name="connsiteX98-21489" fmla="*/ 1257099 w 2549843"/>
              <a:gd name="connsiteY98-21490" fmla="*/ 4046340 h 4977159"/>
              <a:gd name="connsiteX99-21491" fmla="*/ 1173972 w 2549843"/>
              <a:gd name="connsiteY99-21492" fmla="*/ 2813286 h 4977159"/>
              <a:gd name="connsiteX0-21493" fmla="*/ 2129937 w 2549843"/>
              <a:gd name="connsiteY0-21494" fmla="*/ 1649505 h 4977159"/>
              <a:gd name="connsiteX1-21495" fmla="*/ 1977537 w 2549843"/>
              <a:gd name="connsiteY1-21496" fmla="*/ 1691069 h 4977159"/>
              <a:gd name="connsiteX2-21497" fmla="*/ 1894409 w 2549843"/>
              <a:gd name="connsiteY2-21498" fmla="*/ 1718778 h 4977159"/>
              <a:gd name="connsiteX3-21499" fmla="*/ 1534191 w 2549843"/>
              <a:gd name="connsiteY3-21500" fmla="*/ 1704923 h 4977159"/>
              <a:gd name="connsiteX4-21501" fmla="*/ 1354082 w 2549843"/>
              <a:gd name="connsiteY4-21502" fmla="*/ 1677214 h 4977159"/>
              <a:gd name="connsiteX5-21503" fmla="*/ 1312518 w 2549843"/>
              <a:gd name="connsiteY5-21504" fmla="*/ 1649505 h 4977159"/>
              <a:gd name="connsiteX6-21505" fmla="*/ 966153 w 2549843"/>
              <a:gd name="connsiteY6-21506" fmla="*/ 1441686 h 4977159"/>
              <a:gd name="connsiteX7-21507" fmla="*/ 1035428 w 2549843"/>
              <a:gd name="connsiteY7-21508" fmla="*/ 1067613 h 4977159"/>
              <a:gd name="connsiteX8-21509" fmla="*/ 1173971 w 2549843"/>
              <a:gd name="connsiteY8-21510" fmla="*/ 1081468 h 4977159"/>
              <a:gd name="connsiteX9-21511" fmla="*/ 1243246 w 2549843"/>
              <a:gd name="connsiteY9-21512" fmla="*/ 956777 h 4977159"/>
              <a:gd name="connsiteX10-21513" fmla="*/ 1118554 w 2549843"/>
              <a:gd name="connsiteY10-21514" fmla="*/ 776668 h 4977159"/>
              <a:gd name="connsiteX11-21515" fmla="*/ 1354083 w 2549843"/>
              <a:gd name="connsiteY11-21516" fmla="*/ 776670 h 4977159"/>
              <a:gd name="connsiteX12-21517" fmla="*/ 1257099 w 2549843"/>
              <a:gd name="connsiteY12-21518" fmla="*/ 970630 h 4977159"/>
              <a:gd name="connsiteX13-21519" fmla="*/ 1340226 w 2549843"/>
              <a:gd name="connsiteY13-21520" fmla="*/ 610414 h 4977159"/>
              <a:gd name="connsiteX14-21521" fmla="*/ 1160118 w 2549843"/>
              <a:gd name="connsiteY14-21522" fmla="*/ 153214 h 4977159"/>
              <a:gd name="connsiteX15-21523" fmla="*/ 980008 w 2549843"/>
              <a:gd name="connsiteY15-21524" fmla="*/ 430304 h 4977159"/>
              <a:gd name="connsiteX16-21525" fmla="*/ 827609 w 2549843"/>
              <a:gd name="connsiteY16-21526" fmla="*/ 485723 h 4977159"/>
              <a:gd name="connsiteX17-21527" fmla="*/ 661355 w 2549843"/>
              <a:gd name="connsiteY17-21528" fmla="*/ 568850 h 4977159"/>
              <a:gd name="connsiteX18-21529" fmla="*/ 827609 w 2549843"/>
              <a:gd name="connsiteY18-21530" fmla="*/ 859795 h 4977159"/>
              <a:gd name="connsiteX19-21531" fmla="*/ 924591 w 2549843"/>
              <a:gd name="connsiteY19-21532" fmla="*/ 1206159 h 4977159"/>
              <a:gd name="connsiteX20-21533" fmla="*/ 1007718 w 2549843"/>
              <a:gd name="connsiteY20-21534" fmla="*/ 1524813 h 4977159"/>
              <a:gd name="connsiteX21-21535" fmla="*/ 1464917 w 2549843"/>
              <a:gd name="connsiteY21-21536" fmla="*/ 1829613 h 4977159"/>
              <a:gd name="connsiteX22-21537" fmla="*/ 1589608 w 2549843"/>
              <a:gd name="connsiteY22-21538" fmla="*/ 1788050 h 4977159"/>
              <a:gd name="connsiteX23-21539" fmla="*/ 2129936 w 2549843"/>
              <a:gd name="connsiteY23-21540" fmla="*/ 1760341 h 4977159"/>
              <a:gd name="connsiteX24-21541" fmla="*/ 2157645 w 2549843"/>
              <a:gd name="connsiteY24-21542" fmla="*/ 2023577 h 4977159"/>
              <a:gd name="connsiteX25-21543" fmla="*/ 1672734 w 2549843"/>
              <a:gd name="connsiteY25-21544" fmla="*/ 2162123 h 4977159"/>
              <a:gd name="connsiteX26-21545" fmla="*/ 1381788 w 2549843"/>
              <a:gd name="connsiteY26-21546" fmla="*/ 2120559 h 4977159"/>
              <a:gd name="connsiteX27-21547" fmla="*/ 1326370 w 2549843"/>
              <a:gd name="connsiteY27-21548" fmla="*/ 2148268 h 4977159"/>
              <a:gd name="connsiteX28-21549" fmla="*/ 1173970 w 2549843"/>
              <a:gd name="connsiteY28-21550" fmla="*/ 2356087 h 4977159"/>
              <a:gd name="connsiteX29-21551" fmla="*/ 1146261 w 2549843"/>
              <a:gd name="connsiteY29-21552" fmla="*/ 2647032 h 4977159"/>
              <a:gd name="connsiteX30-21553" fmla="*/ 1118552 w 2549843"/>
              <a:gd name="connsiteY30-21554" fmla="*/ 2757868 h 4977159"/>
              <a:gd name="connsiteX31-21555" fmla="*/ 508952 w 2549843"/>
              <a:gd name="connsiteY31-21556" fmla="*/ 2660887 h 4977159"/>
              <a:gd name="connsiteX32-21557" fmla="*/ 287279 w 2549843"/>
              <a:gd name="connsiteY32-21558" fmla="*/ 2536196 h 4977159"/>
              <a:gd name="connsiteX33-21559" fmla="*/ 398116 w 2549843"/>
              <a:gd name="connsiteY33-21560" fmla="*/ 2633178 h 4977159"/>
              <a:gd name="connsiteX34-21561" fmla="*/ 1132407 w 2549843"/>
              <a:gd name="connsiteY34-21562" fmla="*/ 2716305 h 4977159"/>
              <a:gd name="connsiteX35-21563" fmla="*/ 1173970 w 2549843"/>
              <a:gd name="connsiteY35-21564" fmla="*/ 2411505 h 4977159"/>
              <a:gd name="connsiteX36-21565" fmla="*/ 1243243 w 2549843"/>
              <a:gd name="connsiteY36-21566" fmla="*/ 2203687 h 4977159"/>
              <a:gd name="connsiteX37-21567" fmla="*/ 1243243 w 2549843"/>
              <a:gd name="connsiteY37-21568" fmla="*/ 2189832 h 4977159"/>
              <a:gd name="connsiteX38-21569" fmla="*/ 564372 w 2549843"/>
              <a:gd name="connsiteY38-21570" fmla="*/ 1815759 h 4977159"/>
              <a:gd name="connsiteX39-21571" fmla="*/ 841461 w 2549843"/>
              <a:gd name="connsiteY39-21572" fmla="*/ 1982014 h 4977159"/>
              <a:gd name="connsiteX40-21573" fmla="*/ 952298 w 2549843"/>
              <a:gd name="connsiteY40-21574" fmla="*/ 2051287 h 4977159"/>
              <a:gd name="connsiteX41-21575" fmla="*/ 1257098 w 2549843"/>
              <a:gd name="connsiteY41-21576" fmla="*/ 2148268 h 4977159"/>
              <a:gd name="connsiteX42-21577" fmla="*/ 1838988 w 2549843"/>
              <a:gd name="connsiteY42-21578" fmla="*/ 2120559 h 4977159"/>
              <a:gd name="connsiteX43-21579" fmla="*/ 2268481 w 2549843"/>
              <a:gd name="connsiteY43-21580" fmla="*/ 1968159 h 4977159"/>
              <a:gd name="connsiteX44-21581" fmla="*/ 2545574 w 2549843"/>
              <a:gd name="connsiteY44-21582" fmla="*/ 1732632 h 4977159"/>
              <a:gd name="connsiteX45-21583" fmla="*/ 2379317 w 2549843"/>
              <a:gd name="connsiteY45-21584" fmla="*/ 1538668 h 4977159"/>
              <a:gd name="connsiteX46-21585" fmla="*/ 2060663 w 2549843"/>
              <a:gd name="connsiteY46-21586" fmla="*/ 1760340 h 4977159"/>
              <a:gd name="connsiteX47-21587" fmla="*/ 1284809 w 2549843"/>
              <a:gd name="connsiteY47-21588" fmla="*/ 1760341 h 4977159"/>
              <a:gd name="connsiteX48-21589" fmla="*/ 966155 w 2549843"/>
              <a:gd name="connsiteY48-21590" fmla="*/ 1510959 h 4977159"/>
              <a:gd name="connsiteX49-21591" fmla="*/ 924591 w 2549843"/>
              <a:gd name="connsiteY49-21592" fmla="*/ 1109177 h 4977159"/>
              <a:gd name="connsiteX50-21593" fmla="*/ 841464 w 2549843"/>
              <a:gd name="connsiteY50-21594" fmla="*/ 929068 h 4977159"/>
              <a:gd name="connsiteX51-21595" fmla="*/ 661355 w 2549843"/>
              <a:gd name="connsiteY51-21596" fmla="*/ 596559 h 4977159"/>
              <a:gd name="connsiteX52-21597" fmla="*/ 716773 w 2549843"/>
              <a:gd name="connsiteY52-21598" fmla="*/ 541141 h 4977159"/>
              <a:gd name="connsiteX53-21599" fmla="*/ 910737 w 2549843"/>
              <a:gd name="connsiteY53-21600" fmla="*/ 485723 h 4977159"/>
              <a:gd name="connsiteX54-21601" fmla="*/ 1035426 w 2549843"/>
              <a:gd name="connsiteY54-21602" fmla="*/ 374886 h 4977159"/>
              <a:gd name="connsiteX55-21603" fmla="*/ 1160119 w 2549843"/>
              <a:gd name="connsiteY55-21604" fmla="*/ 111651 h 4977159"/>
              <a:gd name="connsiteX56-21605" fmla="*/ 827609 w 2549843"/>
              <a:gd name="connsiteY56-21606" fmla="*/ 813 h 4977159"/>
              <a:gd name="connsiteX57-21607" fmla="*/ 564373 w 2549843"/>
              <a:gd name="connsiteY57-21608" fmla="*/ 167069 h 4977159"/>
              <a:gd name="connsiteX58-21609" fmla="*/ 287281 w 2549843"/>
              <a:gd name="connsiteY58-21610" fmla="*/ 762813 h 4977159"/>
              <a:gd name="connsiteX59-21611" fmla="*/ 231861 w 2549843"/>
              <a:gd name="connsiteY59-21612" fmla="*/ 915212 h 4977159"/>
              <a:gd name="connsiteX60-21613" fmla="*/ 204152 w 2549843"/>
              <a:gd name="connsiteY60-21614" fmla="*/ 942923 h 4977159"/>
              <a:gd name="connsiteX61-21615" fmla="*/ 93316 w 2549843"/>
              <a:gd name="connsiteY61-21616" fmla="*/ 1497105 h 4977159"/>
              <a:gd name="connsiteX62-21617" fmla="*/ 328843 w 2549843"/>
              <a:gd name="connsiteY62-21618" fmla="*/ 1746487 h 4977159"/>
              <a:gd name="connsiteX63-21619" fmla="*/ 384261 w 2549843"/>
              <a:gd name="connsiteY63-21620" fmla="*/ 1524814 h 4977159"/>
              <a:gd name="connsiteX64-21621" fmla="*/ 536661 w 2549843"/>
              <a:gd name="connsiteY64-21622" fmla="*/ 1206159 h 4977159"/>
              <a:gd name="connsiteX65-21623" fmla="*/ 592079 w 2549843"/>
              <a:gd name="connsiteY65-21624" fmla="*/ 845941 h 4977159"/>
              <a:gd name="connsiteX66-21625" fmla="*/ 578225 w 2549843"/>
              <a:gd name="connsiteY66-21626" fmla="*/ 1026050 h 4977159"/>
              <a:gd name="connsiteX67-21627" fmla="*/ 675207 w 2549843"/>
              <a:gd name="connsiteY67-21628" fmla="*/ 1247723 h 4977159"/>
              <a:gd name="connsiteX68-21629" fmla="*/ 716770 w 2549843"/>
              <a:gd name="connsiteY68-21630" fmla="*/ 1206159 h 4977159"/>
              <a:gd name="connsiteX69-21631" fmla="*/ 938443 w 2549843"/>
              <a:gd name="connsiteY69-21632" fmla="*/ 1386268 h 4977159"/>
              <a:gd name="connsiteX70-21633" fmla="*/ 564370 w 2549843"/>
              <a:gd name="connsiteY70-21634" fmla="*/ 1109177 h 4977159"/>
              <a:gd name="connsiteX71-21635" fmla="*/ 398116 w 2549843"/>
              <a:gd name="connsiteY71-21636" fmla="*/ 1566378 h 4977159"/>
              <a:gd name="connsiteX72-21637" fmla="*/ 314988 w 2549843"/>
              <a:gd name="connsiteY72-21638" fmla="*/ 2078996 h 4977159"/>
              <a:gd name="connsiteX73-21639" fmla="*/ 259570 w 2549843"/>
              <a:gd name="connsiteY73-21640" fmla="*/ 2439214 h 4977159"/>
              <a:gd name="connsiteX74-21641" fmla="*/ 273427 w 2549843"/>
              <a:gd name="connsiteY74-21642" fmla="*/ 2522342 h 4977159"/>
              <a:gd name="connsiteX75-21643" fmla="*/ 121025 w 2549843"/>
              <a:gd name="connsiteY75-21644" fmla="*/ 2993396 h 4977159"/>
              <a:gd name="connsiteX76-21645" fmla="*/ 107170 w 2549843"/>
              <a:gd name="connsiteY76-21646" fmla="*/ 3755395 h 4977159"/>
              <a:gd name="connsiteX77-21647" fmla="*/ 65607 w 2549843"/>
              <a:gd name="connsiteY77-21648" fmla="*/ 3935505 h 4977159"/>
              <a:gd name="connsiteX78-21649" fmla="*/ 24043 w 2549843"/>
              <a:gd name="connsiteY78-21650" fmla="*/ 4101758 h 4977159"/>
              <a:gd name="connsiteX79-21651" fmla="*/ 495098 w 2549843"/>
              <a:gd name="connsiteY79-21652" fmla="*/ 4240304 h 4977159"/>
              <a:gd name="connsiteX80-21653" fmla="*/ 966153 w 2549843"/>
              <a:gd name="connsiteY80-21654" fmla="*/ 4254158 h 4977159"/>
              <a:gd name="connsiteX81-21655" fmla="*/ 1229387 w 2549843"/>
              <a:gd name="connsiteY81-21656" fmla="*/ 4226451 h 4977159"/>
              <a:gd name="connsiteX82-21657" fmla="*/ 550517 w 2549843"/>
              <a:gd name="connsiteY82-21658" fmla="*/ 4268013 h 4977159"/>
              <a:gd name="connsiteX83-21659" fmla="*/ 481243 w 2549843"/>
              <a:gd name="connsiteY83-21660" fmla="*/ 4448123 h 4977159"/>
              <a:gd name="connsiteX84-21661" fmla="*/ 467388 w 2549843"/>
              <a:gd name="connsiteY84-21662" fmla="*/ 4752923 h 4977159"/>
              <a:gd name="connsiteX85-21663" fmla="*/ 481243 w 2549843"/>
              <a:gd name="connsiteY85-21664" fmla="*/ 4891467 h 4977159"/>
              <a:gd name="connsiteX86-21665" fmla="*/ 592079 w 2549843"/>
              <a:gd name="connsiteY86-21666" fmla="*/ 4946887 h 4977159"/>
              <a:gd name="connsiteX87-21667" fmla="*/ 522806 w 2549843"/>
              <a:gd name="connsiteY87-21668" fmla="*/ 4946887 h 4977159"/>
              <a:gd name="connsiteX88-21669" fmla="*/ 786043 w 2549843"/>
              <a:gd name="connsiteY88-21670" fmla="*/ 4946886 h 4977159"/>
              <a:gd name="connsiteX89-21671" fmla="*/ 841461 w 2549843"/>
              <a:gd name="connsiteY89-21672" fmla="*/ 4849905 h 4977159"/>
              <a:gd name="connsiteX90-21673" fmla="*/ 924588 w 2549843"/>
              <a:gd name="connsiteY90-21674" fmla="*/ 4337287 h 4977159"/>
              <a:gd name="connsiteX91-21675" fmla="*/ 993861 w 2549843"/>
              <a:gd name="connsiteY91-21676" fmla="*/ 4337287 h 4977159"/>
              <a:gd name="connsiteX92-21677" fmla="*/ 952299 w 2549843"/>
              <a:gd name="connsiteY92-21678" fmla="*/ 4378849 h 4977159"/>
              <a:gd name="connsiteX93-21679" fmla="*/ 813753 w 2549843"/>
              <a:gd name="connsiteY93-21680" fmla="*/ 4863758 h 4977159"/>
              <a:gd name="connsiteX94-21681" fmla="*/ 910735 w 2549843"/>
              <a:gd name="connsiteY94-21682" fmla="*/ 4933031 h 4977159"/>
              <a:gd name="connsiteX95-21683" fmla="*/ 1090844 w 2549843"/>
              <a:gd name="connsiteY95-21684" fmla="*/ 4933030 h 4977159"/>
              <a:gd name="connsiteX96-21685" fmla="*/ 1201680 w 2549843"/>
              <a:gd name="connsiteY96-21686" fmla="*/ 4254158 h 4977159"/>
              <a:gd name="connsiteX97-21687" fmla="*/ 1243243 w 2549843"/>
              <a:gd name="connsiteY97-21688" fmla="*/ 4198740 h 4977159"/>
              <a:gd name="connsiteX98-21689" fmla="*/ 1257099 w 2549843"/>
              <a:gd name="connsiteY98-21690" fmla="*/ 4046340 h 4977159"/>
              <a:gd name="connsiteX99-21691" fmla="*/ 1173972 w 2549843"/>
              <a:gd name="connsiteY99-21692" fmla="*/ 2813286 h 4977159"/>
              <a:gd name="connsiteX0-21693" fmla="*/ 2129937 w 2549843"/>
              <a:gd name="connsiteY0-21694" fmla="*/ 1649505 h 4977159"/>
              <a:gd name="connsiteX1-21695" fmla="*/ 1977537 w 2549843"/>
              <a:gd name="connsiteY1-21696" fmla="*/ 1691069 h 4977159"/>
              <a:gd name="connsiteX2-21697" fmla="*/ 1894409 w 2549843"/>
              <a:gd name="connsiteY2-21698" fmla="*/ 1718778 h 4977159"/>
              <a:gd name="connsiteX3-21699" fmla="*/ 1534191 w 2549843"/>
              <a:gd name="connsiteY3-21700" fmla="*/ 1704923 h 4977159"/>
              <a:gd name="connsiteX4-21701" fmla="*/ 1354082 w 2549843"/>
              <a:gd name="connsiteY4-21702" fmla="*/ 1677214 h 4977159"/>
              <a:gd name="connsiteX5-21703" fmla="*/ 1312518 w 2549843"/>
              <a:gd name="connsiteY5-21704" fmla="*/ 1649505 h 4977159"/>
              <a:gd name="connsiteX6-21705" fmla="*/ 966153 w 2549843"/>
              <a:gd name="connsiteY6-21706" fmla="*/ 1441686 h 4977159"/>
              <a:gd name="connsiteX7-21707" fmla="*/ 1035428 w 2549843"/>
              <a:gd name="connsiteY7-21708" fmla="*/ 1067613 h 4977159"/>
              <a:gd name="connsiteX8-21709" fmla="*/ 1173971 w 2549843"/>
              <a:gd name="connsiteY8-21710" fmla="*/ 1081468 h 4977159"/>
              <a:gd name="connsiteX9-21711" fmla="*/ 1243246 w 2549843"/>
              <a:gd name="connsiteY9-21712" fmla="*/ 956777 h 4977159"/>
              <a:gd name="connsiteX10-21713" fmla="*/ 1160117 w 2549843"/>
              <a:gd name="connsiteY10-21714" fmla="*/ 901358 h 4977159"/>
              <a:gd name="connsiteX11-21715" fmla="*/ 1118554 w 2549843"/>
              <a:gd name="connsiteY11-21716" fmla="*/ 776668 h 4977159"/>
              <a:gd name="connsiteX12-21717" fmla="*/ 1354083 w 2549843"/>
              <a:gd name="connsiteY12-21718" fmla="*/ 776670 h 4977159"/>
              <a:gd name="connsiteX13-21719" fmla="*/ 1257099 w 2549843"/>
              <a:gd name="connsiteY13-21720" fmla="*/ 970630 h 4977159"/>
              <a:gd name="connsiteX14-21721" fmla="*/ 1340226 w 2549843"/>
              <a:gd name="connsiteY14-21722" fmla="*/ 610414 h 4977159"/>
              <a:gd name="connsiteX15-21723" fmla="*/ 1160118 w 2549843"/>
              <a:gd name="connsiteY15-21724" fmla="*/ 153214 h 4977159"/>
              <a:gd name="connsiteX16-21725" fmla="*/ 980008 w 2549843"/>
              <a:gd name="connsiteY16-21726" fmla="*/ 430304 h 4977159"/>
              <a:gd name="connsiteX17-21727" fmla="*/ 827609 w 2549843"/>
              <a:gd name="connsiteY17-21728" fmla="*/ 485723 h 4977159"/>
              <a:gd name="connsiteX18-21729" fmla="*/ 661355 w 2549843"/>
              <a:gd name="connsiteY18-21730" fmla="*/ 568850 h 4977159"/>
              <a:gd name="connsiteX19-21731" fmla="*/ 827609 w 2549843"/>
              <a:gd name="connsiteY19-21732" fmla="*/ 859795 h 4977159"/>
              <a:gd name="connsiteX20-21733" fmla="*/ 924591 w 2549843"/>
              <a:gd name="connsiteY20-21734" fmla="*/ 1206159 h 4977159"/>
              <a:gd name="connsiteX21-21735" fmla="*/ 1007718 w 2549843"/>
              <a:gd name="connsiteY21-21736" fmla="*/ 1524813 h 4977159"/>
              <a:gd name="connsiteX22-21737" fmla="*/ 1464917 w 2549843"/>
              <a:gd name="connsiteY22-21738" fmla="*/ 1829613 h 4977159"/>
              <a:gd name="connsiteX23-21739" fmla="*/ 1589608 w 2549843"/>
              <a:gd name="connsiteY23-21740" fmla="*/ 1788050 h 4977159"/>
              <a:gd name="connsiteX24-21741" fmla="*/ 2129936 w 2549843"/>
              <a:gd name="connsiteY24-21742" fmla="*/ 1760341 h 4977159"/>
              <a:gd name="connsiteX25-21743" fmla="*/ 2157645 w 2549843"/>
              <a:gd name="connsiteY25-21744" fmla="*/ 2023577 h 4977159"/>
              <a:gd name="connsiteX26-21745" fmla="*/ 1672734 w 2549843"/>
              <a:gd name="connsiteY26-21746" fmla="*/ 2162123 h 4977159"/>
              <a:gd name="connsiteX27-21747" fmla="*/ 1381788 w 2549843"/>
              <a:gd name="connsiteY27-21748" fmla="*/ 2120559 h 4977159"/>
              <a:gd name="connsiteX28-21749" fmla="*/ 1326370 w 2549843"/>
              <a:gd name="connsiteY28-21750" fmla="*/ 2148268 h 4977159"/>
              <a:gd name="connsiteX29-21751" fmla="*/ 1173970 w 2549843"/>
              <a:gd name="connsiteY29-21752" fmla="*/ 2356087 h 4977159"/>
              <a:gd name="connsiteX30-21753" fmla="*/ 1146261 w 2549843"/>
              <a:gd name="connsiteY30-21754" fmla="*/ 2647032 h 4977159"/>
              <a:gd name="connsiteX31-21755" fmla="*/ 1118552 w 2549843"/>
              <a:gd name="connsiteY31-21756" fmla="*/ 2757868 h 4977159"/>
              <a:gd name="connsiteX32-21757" fmla="*/ 508952 w 2549843"/>
              <a:gd name="connsiteY32-21758" fmla="*/ 2660887 h 4977159"/>
              <a:gd name="connsiteX33-21759" fmla="*/ 287279 w 2549843"/>
              <a:gd name="connsiteY33-21760" fmla="*/ 2536196 h 4977159"/>
              <a:gd name="connsiteX34-21761" fmla="*/ 398116 w 2549843"/>
              <a:gd name="connsiteY34-21762" fmla="*/ 2633178 h 4977159"/>
              <a:gd name="connsiteX35-21763" fmla="*/ 1132407 w 2549843"/>
              <a:gd name="connsiteY35-21764" fmla="*/ 2716305 h 4977159"/>
              <a:gd name="connsiteX36-21765" fmla="*/ 1173970 w 2549843"/>
              <a:gd name="connsiteY36-21766" fmla="*/ 2411505 h 4977159"/>
              <a:gd name="connsiteX37-21767" fmla="*/ 1243243 w 2549843"/>
              <a:gd name="connsiteY37-21768" fmla="*/ 2203687 h 4977159"/>
              <a:gd name="connsiteX38-21769" fmla="*/ 1243243 w 2549843"/>
              <a:gd name="connsiteY38-21770" fmla="*/ 2189832 h 4977159"/>
              <a:gd name="connsiteX39-21771" fmla="*/ 564372 w 2549843"/>
              <a:gd name="connsiteY39-21772" fmla="*/ 1815759 h 4977159"/>
              <a:gd name="connsiteX40-21773" fmla="*/ 841461 w 2549843"/>
              <a:gd name="connsiteY40-21774" fmla="*/ 1982014 h 4977159"/>
              <a:gd name="connsiteX41-21775" fmla="*/ 952298 w 2549843"/>
              <a:gd name="connsiteY41-21776" fmla="*/ 2051287 h 4977159"/>
              <a:gd name="connsiteX42-21777" fmla="*/ 1257098 w 2549843"/>
              <a:gd name="connsiteY42-21778" fmla="*/ 2148268 h 4977159"/>
              <a:gd name="connsiteX43-21779" fmla="*/ 1838988 w 2549843"/>
              <a:gd name="connsiteY43-21780" fmla="*/ 2120559 h 4977159"/>
              <a:gd name="connsiteX44-21781" fmla="*/ 2268481 w 2549843"/>
              <a:gd name="connsiteY44-21782" fmla="*/ 1968159 h 4977159"/>
              <a:gd name="connsiteX45-21783" fmla="*/ 2545574 w 2549843"/>
              <a:gd name="connsiteY45-21784" fmla="*/ 1732632 h 4977159"/>
              <a:gd name="connsiteX46-21785" fmla="*/ 2379317 w 2549843"/>
              <a:gd name="connsiteY46-21786" fmla="*/ 1538668 h 4977159"/>
              <a:gd name="connsiteX47-21787" fmla="*/ 2060663 w 2549843"/>
              <a:gd name="connsiteY47-21788" fmla="*/ 1760340 h 4977159"/>
              <a:gd name="connsiteX48-21789" fmla="*/ 1284809 w 2549843"/>
              <a:gd name="connsiteY48-21790" fmla="*/ 1760341 h 4977159"/>
              <a:gd name="connsiteX49-21791" fmla="*/ 966155 w 2549843"/>
              <a:gd name="connsiteY49-21792" fmla="*/ 1510959 h 4977159"/>
              <a:gd name="connsiteX50-21793" fmla="*/ 924591 w 2549843"/>
              <a:gd name="connsiteY50-21794" fmla="*/ 1109177 h 4977159"/>
              <a:gd name="connsiteX51-21795" fmla="*/ 841464 w 2549843"/>
              <a:gd name="connsiteY51-21796" fmla="*/ 929068 h 4977159"/>
              <a:gd name="connsiteX52-21797" fmla="*/ 661355 w 2549843"/>
              <a:gd name="connsiteY52-21798" fmla="*/ 596559 h 4977159"/>
              <a:gd name="connsiteX53-21799" fmla="*/ 716773 w 2549843"/>
              <a:gd name="connsiteY53-21800" fmla="*/ 541141 h 4977159"/>
              <a:gd name="connsiteX54-21801" fmla="*/ 910737 w 2549843"/>
              <a:gd name="connsiteY54-21802" fmla="*/ 485723 h 4977159"/>
              <a:gd name="connsiteX55-21803" fmla="*/ 1035426 w 2549843"/>
              <a:gd name="connsiteY55-21804" fmla="*/ 374886 h 4977159"/>
              <a:gd name="connsiteX56-21805" fmla="*/ 1160119 w 2549843"/>
              <a:gd name="connsiteY56-21806" fmla="*/ 111651 h 4977159"/>
              <a:gd name="connsiteX57-21807" fmla="*/ 827609 w 2549843"/>
              <a:gd name="connsiteY57-21808" fmla="*/ 813 h 4977159"/>
              <a:gd name="connsiteX58-21809" fmla="*/ 564373 w 2549843"/>
              <a:gd name="connsiteY58-21810" fmla="*/ 167069 h 4977159"/>
              <a:gd name="connsiteX59-21811" fmla="*/ 287281 w 2549843"/>
              <a:gd name="connsiteY59-21812" fmla="*/ 762813 h 4977159"/>
              <a:gd name="connsiteX60-21813" fmla="*/ 231861 w 2549843"/>
              <a:gd name="connsiteY60-21814" fmla="*/ 915212 h 4977159"/>
              <a:gd name="connsiteX61-21815" fmla="*/ 204152 w 2549843"/>
              <a:gd name="connsiteY61-21816" fmla="*/ 942923 h 4977159"/>
              <a:gd name="connsiteX62-21817" fmla="*/ 93316 w 2549843"/>
              <a:gd name="connsiteY62-21818" fmla="*/ 1497105 h 4977159"/>
              <a:gd name="connsiteX63-21819" fmla="*/ 328843 w 2549843"/>
              <a:gd name="connsiteY63-21820" fmla="*/ 1746487 h 4977159"/>
              <a:gd name="connsiteX64-21821" fmla="*/ 384261 w 2549843"/>
              <a:gd name="connsiteY64-21822" fmla="*/ 1524814 h 4977159"/>
              <a:gd name="connsiteX65-21823" fmla="*/ 536661 w 2549843"/>
              <a:gd name="connsiteY65-21824" fmla="*/ 1206159 h 4977159"/>
              <a:gd name="connsiteX66-21825" fmla="*/ 592079 w 2549843"/>
              <a:gd name="connsiteY66-21826" fmla="*/ 845941 h 4977159"/>
              <a:gd name="connsiteX67-21827" fmla="*/ 578225 w 2549843"/>
              <a:gd name="connsiteY67-21828" fmla="*/ 1026050 h 4977159"/>
              <a:gd name="connsiteX68-21829" fmla="*/ 675207 w 2549843"/>
              <a:gd name="connsiteY68-21830" fmla="*/ 1247723 h 4977159"/>
              <a:gd name="connsiteX69-21831" fmla="*/ 716770 w 2549843"/>
              <a:gd name="connsiteY69-21832" fmla="*/ 1206159 h 4977159"/>
              <a:gd name="connsiteX70-21833" fmla="*/ 938443 w 2549843"/>
              <a:gd name="connsiteY70-21834" fmla="*/ 1386268 h 4977159"/>
              <a:gd name="connsiteX71-21835" fmla="*/ 564370 w 2549843"/>
              <a:gd name="connsiteY71-21836" fmla="*/ 1109177 h 4977159"/>
              <a:gd name="connsiteX72-21837" fmla="*/ 398116 w 2549843"/>
              <a:gd name="connsiteY72-21838" fmla="*/ 1566378 h 4977159"/>
              <a:gd name="connsiteX73-21839" fmla="*/ 314988 w 2549843"/>
              <a:gd name="connsiteY73-21840" fmla="*/ 2078996 h 4977159"/>
              <a:gd name="connsiteX74-21841" fmla="*/ 259570 w 2549843"/>
              <a:gd name="connsiteY74-21842" fmla="*/ 2439214 h 4977159"/>
              <a:gd name="connsiteX75-21843" fmla="*/ 273427 w 2549843"/>
              <a:gd name="connsiteY75-21844" fmla="*/ 2522342 h 4977159"/>
              <a:gd name="connsiteX76-21845" fmla="*/ 121025 w 2549843"/>
              <a:gd name="connsiteY76-21846" fmla="*/ 2993396 h 4977159"/>
              <a:gd name="connsiteX77-21847" fmla="*/ 107170 w 2549843"/>
              <a:gd name="connsiteY77-21848" fmla="*/ 3755395 h 4977159"/>
              <a:gd name="connsiteX78-21849" fmla="*/ 65607 w 2549843"/>
              <a:gd name="connsiteY78-21850" fmla="*/ 3935505 h 4977159"/>
              <a:gd name="connsiteX79-21851" fmla="*/ 24043 w 2549843"/>
              <a:gd name="connsiteY79-21852" fmla="*/ 4101758 h 4977159"/>
              <a:gd name="connsiteX80-21853" fmla="*/ 495098 w 2549843"/>
              <a:gd name="connsiteY80-21854" fmla="*/ 4240304 h 4977159"/>
              <a:gd name="connsiteX81-21855" fmla="*/ 966153 w 2549843"/>
              <a:gd name="connsiteY81-21856" fmla="*/ 4254158 h 4977159"/>
              <a:gd name="connsiteX82-21857" fmla="*/ 1229387 w 2549843"/>
              <a:gd name="connsiteY82-21858" fmla="*/ 4226451 h 4977159"/>
              <a:gd name="connsiteX83-21859" fmla="*/ 550517 w 2549843"/>
              <a:gd name="connsiteY83-21860" fmla="*/ 4268013 h 4977159"/>
              <a:gd name="connsiteX84-21861" fmla="*/ 481243 w 2549843"/>
              <a:gd name="connsiteY84-21862" fmla="*/ 4448123 h 4977159"/>
              <a:gd name="connsiteX85-21863" fmla="*/ 467388 w 2549843"/>
              <a:gd name="connsiteY85-21864" fmla="*/ 4752923 h 4977159"/>
              <a:gd name="connsiteX86-21865" fmla="*/ 481243 w 2549843"/>
              <a:gd name="connsiteY86-21866" fmla="*/ 4891467 h 4977159"/>
              <a:gd name="connsiteX87-21867" fmla="*/ 592079 w 2549843"/>
              <a:gd name="connsiteY87-21868" fmla="*/ 4946887 h 4977159"/>
              <a:gd name="connsiteX88-21869" fmla="*/ 522806 w 2549843"/>
              <a:gd name="connsiteY88-21870" fmla="*/ 4946887 h 4977159"/>
              <a:gd name="connsiteX89-21871" fmla="*/ 786043 w 2549843"/>
              <a:gd name="connsiteY89-21872" fmla="*/ 4946886 h 4977159"/>
              <a:gd name="connsiteX90-21873" fmla="*/ 841461 w 2549843"/>
              <a:gd name="connsiteY90-21874" fmla="*/ 4849905 h 4977159"/>
              <a:gd name="connsiteX91-21875" fmla="*/ 924588 w 2549843"/>
              <a:gd name="connsiteY91-21876" fmla="*/ 4337287 h 4977159"/>
              <a:gd name="connsiteX92-21877" fmla="*/ 993861 w 2549843"/>
              <a:gd name="connsiteY92-21878" fmla="*/ 4337287 h 4977159"/>
              <a:gd name="connsiteX93-21879" fmla="*/ 952299 w 2549843"/>
              <a:gd name="connsiteY93-21880" fmla="*/ 4378849 h 4977159"/>
              <a:gd name="connsiteX94-21881" fmla="*/ 813753 w 2549843"/>
              <a:gd name="connsiteY94-21882" fmla="*/ 4863758 h 4977159"/>
              <a:gd name="connsiteX95-21883" fmla="*/ 910735 w 2549843"/>
              <a:gd name="connsiteY95-21884" fmla="*/ 4933031 h 4977159"/>
              <a:gd name="connsiteX96-21885" fmla="*/ 1090844 w 2549843"/>
              <a:gd name="connsiteY96-21886" fmla="*/ 4933030 h 4977159"/>
              <a:gd name="connsiteX97-21887" fmla="*/ 1201680 w 2549843"/>
              <a:gd name="connsiteY97-21888" fmla="*/ 4254158 h 4977159"/>
              <a:gd name="connsiteX98-21889" fmla="*/ 1243243 w 2549843"/>
              <a:gd name="connsiteY98-21890" fmla="*/ 4198740 h 4977159"/>
              <a:gd name="connsiteX99-21891" fmla="*/ 1257099 w 2549843"/>
              <a:gd name="connsiteY99-21892" fmla="*/ 4046340 h 4977159"/>
              <a:gd name="connsiteX100" fmla="*/ 1173972 w 2549843"/>
              <a:gd name="connsiteY100" fmla="*/ 2813286 h 4977159"/>
              <a:gd name="connsiteX0-21893" fmla="*/ 2129937 w 2549843"/>
              <a:gd name="connsiteY0-21894" fmla="*/ 1649505 h 4977159"/>
              <a:gd name="connsiteX1-21895" fmla="*/ 1977537 w 2549843"/>
              <a:gd name="connsiteY1-21896" fmla="*/ 1691069 h 4977159"/>
              <a:gd name="connsiteX2-21897" fmla="*/ 1894409 w 2549843"/>
              <a:gd name="connsiteY2-21898" fmla="*/ 1718778 h 4977159"/>
              <a:gd name="connsiteX3-21899" fmla="*/ 1534191 w 2549843"/>
              <a:gd name="connsiteY3-21900" fmla="*/ 1704923 h 4977159"/>
              <a:gd name="connsiteX4-21901" fmla="*/ 1354082 w 2549843"/>
              <a:gd name="connsiteY4-21902" fmla="*/ 1677214 h 4977159"/>
              <a:gd name="connsiteX5-21903" fmla="*/ 1312518 w 2549843"/>
              <a:gd name="connsiteY5-21904" fmla="*/ 1649505 h 4977159"/>
              <a:gd name="connsiteX6-21905" fmla="*/ 966153 w 2549843"/>
              <a:gd name="connsiteY6-21906" fmla="*/ 1441686 h 4977159"/>
              <a:gd name="connsiteX7-21907" fmla="*/ 1035428 w 2549843"/>
              <a:gd name="connsiteY7-21908" fmla="*/ 1067613 h 4977159"/>
              <a:gd name="connsiteX8-21909" fmla="*/ 1173971 w 2549843"/>
              <a:gd name="connsiteY8-21910" fmla="*/ 1081468 h 4977159"/>
              <a:gd name="connsiteX9-21911" fmla="*/ 1243246 w 2549843"/>
              <a:gd name="connsiteY9-21912" fmla="*/ 956777 h 4977159"/>
              <a:gd name="connsiteX10-21913" fmla="*/ 1160117 w 2549843"/>
              <a:gd name="connsiteY10-21914" fmla="*/ 901358 h 4977159"/>
              <a:gd name="connsiteX11-21915" fmla="*/ 1118554 w 2549843"/>
              <a:gd name="connsiteY11-21916" fmla="*/ 776668 h 4977159"/>
              <a:gd name="connsiteX12-21917" fmla="*/ 1298665 w 2549843"/>
              <a:gd name="connsiteY12-21918" fmla="*/ 804380 h 4977159"/>
              <a:gd name="connsiteX13-21919" fmla="*/ 1257099 w 2549843"/>
              <a:gd name="connsiteY13-21920" fmla="*/ 970630 h 4977159"/>
              <a:gd name="connsiteX14-21921" fmla="*/ 1340226 w 2549843"/>
              <a:gd name="connsiteY14-21922" fmla="*/ 610414 h 4977159"/>
              <a:gd name="connsiteX15-21923" fmla="*/ 1160118 w 2549843"/>
              <a:gd name="connsiteY15-21924" fmla="*/ 153214 h 4977159"/>
              <a:gd name="connsiteX16-21925" fmla="*/ 980008 w 2549843"/>
              <a:gd name="connsiteY16-21926" fmla="*/ 430304 h 4977159"/>
              <a:gd name="connsiteX17-21927" fmla="*/ 827609 w 2549843"/>
              <a:gd name="connsiteY17-21928" fmla="*/ 485723 h 4977159"/>
              <a:gd name="connsiteX18-21929" fmla="*/ 661355 w 2549843"/>
              <a:gd name="connsiteY18-21930" fmla="*/ 568850 h 4977159"/>
              <a:gd name="connsiteX19-21931" fmla="*/ 827609 w 2549843"/>
              <a:gd name="connsiteY19-21932" fmla="*/ 859795 h 4977159"/>
              <a:gd name="connsiteX20-21933" fmla="*/ 924591 w 2549843"/>
              <a:gd name="connsiteY20-21934" fmla="*/ 1206159 h 4977159"/>
              <a:gd name="connsiteX21-21935" fmla="*/ 1007718 w 2549843"/>
              <a:gd name="connsiteY21-21936" fmla="*/ 1524813 h 4977159"/>
              <a:gd name="connsiteX22-21937" fmla="*/ 1464917 w 2549843"/>
              <a:gd name="connsiteY22-21938" fmla="*/ 1829613 h 4977159"/>
              <a:gd name="connsiteX23-21939" fmla="*/ 1589608 w 2549843"/>
              <a:gd name="connsiteY23-21940" fmla="*/ 1788050 h 4977159"/>
              <a:gd name="connsiteX24-21941" fmla="*/ 2129936 w 2549843"/>
              <a:gd name="connsiteY24-21942" fmla="*/ 1760341 h 4977159"/>
              <a:gd name="connsiteX25-21943" fmla="*/ 2157645 w 2549843"/>
              <a:gd name="connsiteY25-21944" fmla="*/ 2023577 h 4977159"/>
              <a:gd name="connsiteX26-21945" fmla="*/ 1672734 w 2549843"/>
              <a:gd name="connsiteY26-21946" fmla="*/ 2162123 h 4977159"/>
              <a:gd name="connsiteX27-21947" fmla="*/ 1381788 w 2549843"/>
              <a:gd name="connsiteY27-21948" fmla="*/ 2120559 h 4977159"/>
              <a:gd name="connsiteX28-21949" fmla="*/ 1326370 w 2549843"/>
              <a:gd name="connsiteY28-21950" fmla="*/ 2148268 h 4977159"/>
              <a:gd name="connsiteX29-21951" fmla="*/ 1173970 w 2549843"/>
              <a:gd name="connsiteY29-21952" fmla="*/ 2356087 h 4977159"/>
              <a:gd name="connsiteX30-21953" fmla="*/ 1146261 w 2549843"/>
              <a:gd name="connsiteY30-21954" fmla="*/ 2647032 h 4977159"/>
              <a:gd name="connsiteX31-21955" fmla="*/ 1118552 w 2549843"/>
              <a:gd name="connsiteY31-21956" fmla="*/ 2757868 h 4977159"/>
              <a:gd name="connsiteX32-21957" fmla="*/ 508952 w 2549843"/>
              <a:gd name="connsiteY32-21958" fmla="*/ 2660887 h 4977159"/>
              <a:gd name="connsiteX33-21959" fmla="*/ 287279 w 2549843"/>
              <a:gd name="connsiteY33-21960" fmla="*/ 2536196 h 4977159"/>
              <a:gd name="connsiteX34-21961" fmla="*/ 398116 w 2549843"/>
              <a:gd name="connsiteY34-21962" fmla="*/ 2633178 h 4977159"/>
              <a:gd name="connsiteX35-21963" fmla="*/ 1132407 w 2549843"/>
              <a:gd name="connsiteY35-21964" fmla="*/ 2716305 h 4977159"/>
              <a:gd name="connsiteX36-21965" fmla="*/ 1173970 w 2549843"/>
              <a:gd name="connsiteY36-21966" fmla="*/ 2411505 h 4977159"/>
              <a:gd name="connsiteX37-21967" fmla="*/ 1243243 w 2549843"/>
              <a:gd name="connsiteY37-21968" fmla="*/ 2203687 h 4977159"/>
              <a:gd name="connsiteX38-21969" fmla="*/ 1243243 w 2549843"/>
              <a:gd name="connsiteY38-21970" fmla="*/ 2189832 h 4977159"/>
              <a:gd name="connsiteX39-21971" fmla="*/ 564372 w 2549843"/>
              <a:gd name="connsiteY39-21972" fmla="*/ 1815759 h 4977159"/>
              <a:gd name="connsiteX40-21973" fmla="*/ 841461 w 2549843"/>
              <a:gd name="connsiteY40-21974" fmla="*/ 1982014 h 4977159"/>
              <a:gd name="connsiteX41-21975" fmla="*/ 952298 w 2549843"/>
              <a:gd name="connsiteY41-21976" fmla="*/ 2051287 h 4977159"/>
              <a:gd name="connsiteX42-21977" fmla="*/ 1257098 w 2549843"/>
              <a:gd name="connsiteY42-21978" fmla="*/ 2148268 h 4977159"/>
              <a:gd name="connsiteX43-21979" fmla="*/ 1838988 w 2549843"/>
              <a:gd name="connsiteY43-21980" fmla="*/ 2120559 h 4977159"/>
              <a:gd name="connsiteX44-21981" fmla="*/ 2268481 w 2549843"/>
              <a:gd name="connsiteY44-21982" fmla="*/ 1968159 h 4977159"/>
              <a:gd name="connsiteX45-21983" fmla="*/ 2545574 w 2549843"/>
              <a:gd name="connsiteY45-21984" fmla="*/ 1732632 h 4977159"/>
              <a:gd name="connsiteX46-21985" fmla="*/ 2379317 w 2549843"/>
              <a:gd name="connsiteY46-21986" fmla="*/ 1538668 h 4977159"/>
              <a:gd name="connsiteX47-21987" fmla="*/ 2060663 w 2549843"/>
              <a:gd name="connsiteY47-21988" fmla="*/ 1760340 h 4977159"/>
              <a:gd name="connsiteX48-21989" fmla="*/ 1284809 w 2549843"/>
              <a:gd name="connsiteY48-21990" fmla="*/ 1760341 h 4977159"/>
              <a:gd name="connsiteX49-21991" fmla="*/ 966155 w 2549843"/>
              <a:gd name="connsiteY49-21992" fmla="*/ 1510959 h 4977159"/>
              <a:gd name="connsiteX50-21993" fmla="*/ 924591 w 2549843"/>
              <a:gd name="connsiteY50-21994" fmla="*/ 1109177 h 4977159"/>
              <a:gd name="connsiteX51-21995" fmla="*/ 841464 w 2549843"/>
              <a:gd name="connsiteY51-21996" fmla="*/ 929068 h 4977159"/>
              <a:gd name="connsiteX52-21997" fmla="*/ 661355 w 2549843"/>
              <a:gd name="connsiteY52-21998" fmla="*/ 596559 h 4977159"/>
              <a:gd name="connsiteX53-21999" fmla="*/ 716773 w 2549843"/>
              <a:gd name="connsiteY53-22000" fmla="*/ 541141 h 4977159"/>
              <a:gd name="connsiteX54-22001" fmla="*/ 910737 w 2549843"/>
              <a:gd name="connsiteY54-22002" fmla="*/ 485723 h 4977159"/>
              <a:gd name="connsiteX55-22003" fmla="*/ 1035426 w 2549843"/>
              <a:gd name="connsiteY55-22004" fmla="*/ 374886 h 4977159"/>
              <a:gd name="connsiteX56-22005" fmla="*/ 1160119 w 2549843"/>
              <a:gd name="connsiteY56-22006" fmla="*/ 111651 h 4977159"/>
              <a:gd name="connsiteX57-22007" fmla="*/ 827609 w 2549843"/>
              <a:gd name="connsiteY57-22008" fmla="*/ 813 h 4977159"/>
              <a:gd name="connsiteX58-22009" fmla="*/ 564373 w 2549843"/>
              <a:gd name="connsiteY58-22010" fmla="*/ 167069 h 4977159"/>
              <a:gd name="connsiteX59-22011" fmla="*/ 287281 w 2549843"/>
              <a:gd name="connsiteY59-22012" fmla="*/ 762813 h 4977159"/>
              <a:gd name="connsiteX60-22013" fmla="*/ 231861 w 2549843"/>
              <a:gd name="connsiteY60-22014" fmla="*/ 915212 h 4977159"/>
              <a:gd name="connsiteX61-22015" fmla="*/ 204152 w 2549843"/>
              <a:gd name="connsiteY61-22016" fmla="*/ 942923 h 4977159"/>
              <a:gd name="connsiteX62-22017" fmla="*/ 93316 w 2549843"/>
              <a:gd name="connsiteY62-22018" fmla="*/ 1497105 h 4977159"/>
              <a:gd name="connsiteX63-22019" fmla="*/ 328843 w 2549843"/>
              <a:gd name="connsiteY63-22020" fmla="*/ 1746487 h 4977159"/>
              <a:gd name="connsiteX64-22021" fmla="*/ 384261 w 2549843"/>
              <a:gd name="connsiteY64-22022" fmla="*/ 1524814 h 4977159"/>
              <a:gd name="connsiteX65-22023" fmla="*/ 536661 w 2549843"/>
              <a:gd name="connsiteY65-22024" fmla="*/ 1206159 h 4977159"/>
              <a:gd name="connsiteX66-22025" fmla="*/ 592079 w 2549843"/>
              <a:gd name="connsiteY66-22026" fmla="*/ 845941 h 4977159"/>
              <a:gd name="connsiteX67-22027" fmla="*/ 578225 w 2549843"/>
              <a:gd name="connsiteY67-22028" fmla="*/ 1026050 h 4977159"/>
              <a:gd name="connsiteX68-22029" fmla="*/ 675207 w 2549843"/>
              <a:gd name="connsiteY68-22030" fmla="*/ 1247723 h 4977159"/>
              <a:gd name="connsiteX69-22031" fmla="*/ 716770 w 2549843"/>
              <a:gd name="connsiteY69-22032" fmla="*/ 1206159 h 4977159"/>
              <a:gd name="connsiteX70-22033" fmla="*/ 938443 w 2549843"/>
              <a:gd name="connsiteY70-22034" fmla="*/ 1386268 h 4977159"/>
              <a:gd name="connsiteX71-22035" fmla="*/ 564370 w 2549843"/>
              <a:gd name="connsiteY71-22036" fmla="*/ 1109177 h 4977159"/>
              <a:gd name="connsiteX72-22037" fmla="*/ 398116 w 2549843"/>
              <a:gd name="connsiteY72-22038" fmla="*/ 1566378 h 4977159"/>
              <a:gd name="connsiteX73-22039" fmla="*/ 314988 w 2549843"/>
              <a:gd name="connsiteY73-22040" fmla="*/ 2078996 h 4977159"/>
              <a:gd name="connsiteX74-22041" fmla="*/ 259570 w 2549843"/>
              <a:gd name="connsiteY74-22042" fmla="*/ 2439214 h 4977159"/>
              <a:gd name="connsiteX75-22043" fmla="*/ 273427 w 2549843"/>
              <a:gd name="connsiteY75-22044" fmla="*/ 2522342 h 4977159"/>
              <a:gd name="connsiteX76-22045" fmla="*/ 121025 w 2549843"/>
              <a:gd name="connsiteY76-22046" fmla="*/ 2993396 h 4977159"/>
              <a:gd name="connsiteX77-22047" fmla="*/ 107170 w 2549843"/>
              <a:gd name="connsiteY77-22048" fmla="*/ 3755395 h 4977159"/>
              <a:gd name="connsiteX78-22049" fmla="*/ 65607 w 2549843"/>
              <a:gd name="connsiteY78-22050" fmla="*/ 3935505 h 4977159"/>
              <a:gd name="connsiteX79-22051" fmla="*/ 24043 w 2549843"/>
              <a:gd name="connsiteY79-22052" fmla="*/ 4101758 h 4977159"/>
              <a:gd name="connsiteX80-22053" fmla="*/ 495098 w 2549843"/>
              <a:gd name="connsiteY80-22054" fmla="*/ 4240304 h 4977159"/>
              <a:gd name="connsiteX81-22055" fmla="*/ 966153 w 2549843"/>
              <a:gd name="connsiteY81-22056" fmla="*/ 4254158 h 4977159"/>
              <a:gd name="connsiteX82-22057" fmla="*/ 1229387 w 2549843"/>
              <a:gd name="connsiteY82-22058" fmla="*/ 4226451 h 4977159"/>
              <a:gd name="connsiteX83-22059" fmla="*/ 550517 w 2549843"/>
              <a:gd name="connsiteY83-22060" fmla="*/ 4268013 h 4977159"/>
              <a:gd name="connsiteX84-22061" fmla="*/ 481243 w 2549843"/>
              <a:gd name="connsiteY84-22062" fmla="*/ 4448123 h 4977159"/>
              <a:gd name="connsiteX85-22063" fmla="*/ 467388 w 2549843"/>
              <a:gd name="connsiteY85-22064" fmla="*/ 4752923 h 4977159"/>
              <a:gd name="connsiteX86-22065" fmla="*/ 481243 w 2549843"/>
              <a:gd name="connsiteY86-22066" fmla="*/ 4891467 h 4977159"/>
              <a:gd name="connsiteX87-22067" fmla="*/ 592079 w 2549843"/>
              <a:gd name="connsiteY87-22068" fmla="*/ 4946887 h 4977159"/>
              <a:gd name="connsiteX88-22069" fmla="*/ 522806 w 2549843"/>
              <a:gd name="connsiteY88-22070" fmla="*/ 4946887 h 4977159"/>
              <a:gd name="connsiteX89-22071" fmla="*/ 786043 w 2549843"/>
              <a:gd name="connsiteY89-22072" fmla="*/ 4946886 h 4977159"/>
              <a:gd name="connsiteX90-22073" fmla="*/ 841461 w 2549843"/>
              <a:gd name="connsiteY90-22074" fmla="*/ 4849905 h 4977159"/>
              <a:gd name="connsiteX91-22075" fmla="*/ 924588 w 2549843"/>
              <a:gd name="connsiteY91-22076" fmla="*/ 4337287 h 4977159"/>
              <a:gd name="connsiteX92-22077" fmla="*/ 993861 w 2549843"/>
              <a:gd name="connsiteY92-22078" fmla="*/ 4337287 h 4977159"/>
              <a:gd name="connsiteX93-22079" fmla="*/ 952299 w 2549843"/>
              <a:gd name="connsiteY93-22080" fmla="*/ 4378849 h 4977159"/>
              <a:gd name="connsiteX94-22081" fmla="*/ 813753 w 2549843"/>
              <a:gd name="connsiteY94-22082" fmla="*/ 4863758 h 4977159"/>
              <a:gd name="connsiteX95-22083" fmla="*/ 910735 w 2549843"/>
              <a:gd name="connsiteY95-22084" fmla="*/ 4933031 h 4977159"/>
              <a:gd name="connsiteX96-22085" fmla="*/ 1090844 w 2549843"/>
              <a:gd name="connsiteY96-22086" fmla="*/ 4933030 h 4977159"/>
              <a:gd name="connsiteX97-22087" fmla="*/ 1201680 w 2549843"/>
              <a:gd name="connsiteY97-22088" fmla="*/ 4254158 h 4977159"/>
              <a:gd name="connsiteX98-22089" fmla="*/ 1243243 w 2549843"/>
              <a:gd name="connsiteY98-22090" fmla="*/ 4198740 h 4977159"/>
              <a:gd name="connsiteX99-22091" fmla="*/ 1257099 w 2549843"/>
              <a:gd name="connsiteY99-22092" fmla="*/ 4046340 h 4977159"/>
              <a:gd name="connsiteX100-22093" fmla="*/ 1173972 w 2549843"/>
              <a:gd name="connsiteY100-22094" fmla="*/ 2813286 h 4977159"/>
              <a:gd name="connsiteX0-22095" fmla="*/ 2129937 w 2549843"/>
              <a:gd name="connsiteY0-22096" fmla="*/ 1649505 h 4977159"/>
              <a:gd name="connsiteX1-22097" fmla="*/ 1977537 w 2549843"/>
              <a:gd name="connsiteY1-22098" fmla="*/ 1691069 h 4977159"/>
              <a:gd name="connsiteX2-22099" fmla="*/ 1894409 w 2549843"/>
              <a:gd name="connsiteY2-22100" fmla="*/ 1718778 h 4977159"/>
              <a:gd name="connsiteX3-22101" fmla="*/ 1534191 w 2549843"/>
              <a:gd name="connsiteY3-22102" fmla="*/ 1704923 h 4977159"/>
              <a:gd name="connsiteX4-22103" fmla="*/ 1354082 w 2549843"/>
              <a:gd name="connsiteY4-22104" fmla="*/ 1677214 h 4977159"/>
              <a:gd name="connsiteX5-22105" fmla="*/ 1312518 w 2549843"/>
              <a:gd name="connsiteY5-22106" fmla="*/ 1649505 h 4977159"/>
              <a:gd name="connsiteX6-22107" fmla="*/ 966153 w 2549843"/>
              <a:gd name="connsiteY6-22108" fmla="*/ 1441686 h 4977159"/>
              <a:gd name="connsiteX7-22109" fmla="*/ 1035428 w 2549843"/>
              <a:gd name="connsiteY7-22110" fmla="*/ 1067613 h 4977159"/>
              <a:gd name="connsiteX8-22111" fmla="*/ 1173971 w 2549843"/>
              <a:gd name="connsiteY8-22112" fmla="*/ 1081468 h 4977159"/>
              <a:gd name="connsiteX9-22113" fmla="*/ 1243246 w 2549843"/>
              <a:gd name="connsiteY9-22114" fmla="*/ 956777 h 4977159"/>
              <a:gd name="connsiteX10-22115" fmla="*/ 1160117 w 2549843"/>
              <a:gd name="connsiteY10-22116" fmla="*/ 901358 h 4977159"/>
              <a:gd name="connsiteX11-22117" fmla="*/ 1118554 w 2549843"/>
              <a:gd name="connsiteY11-22118" fmla="*/ 776668 h 4977159"/>
              <a:gd name="connsiteX12-22119" fmla="*/ 1298665 w 2549843"/>
              <a:gd name="connsiteY12-22120" fmla="*/ 804380 h 4977159"/>
              <a:gd name="connsiteX13-22121" fmla="*/ 1257099 w 2549843"/>
              <a:gd name="connsiteY13-22122" fmla="*/ 970630 h 4977159"/>
              <a:gd name="connsiteX14-22123" fmla="*/ 1340226 w 2549843"/>
              <a:gd name="connsiteY14-22124" fmla="*/ 610414 h 4977159"/>
              <a:gd name="connsiteX15-22125" fmla="*/ 1160118 w 2549843"/>
              <a:gd name="connsiteY15-22126" fmla="*/ 153214 h 4977159"/>
              <a:gd name="connsiteX16-22127" fmla="*/ 980008 w 2549843"/>
              <a:gd name="connsiteY16-22128" fmla="*/ 430304 h 4977159"/>
              <a:gd name="connsiteX17-22129" fmla="*/ 827609 w 2549843"/>
              <a:gd name="connsiteY17-22130" fmla="*/ 485723 h 4977159"/>
              <a:gd name="connsiteX18-22131" fmla="*/ 661355 w 2549843"/>
              <a:gd name="connsiteY18-22132" fmla="*/ 568850 h 4977159"/>
              <a:gd name="connsiteX19-22133" fmla="*/ 827609 w 2549843"/>
              <a:gd name="connsiteY19-22134" fmla="*/ 859795 h 4977159"/>
              <a:gd name="connsiteX20-22135" fmla="*/ 924591 w 2549843"/>
              <a:gd name="connsiteY20-22136" fmla="*/ 1206159 h 4977159"/>
              <a:gd name="connsiteX21-22137" fmla="*/ 1007718 w 2549843"/>
              <a:gd name="connsiteY21-22138" fmla="*/ 1524813 h 4977159"/>
              <a:gd name="connsiteX22-22139" fmla="*/ 1464917 w 2549843"/>
              <a:gd name="connsiteY22-22140" fmla="*/ 1829613 h 4977159"/>
              <a:gd name="connsiteX23-22141" fmla="*/ 1589608 w 2549843"/>
              <a:gd name="connsiteY23-22142" fmla="*/ 1788050 h 4977159"/>
              <a:gd name="connsiteX24-22143" fmla="*/ 2129936 w 2549843"/>
              <a:gd name="connsiteY24-22144" fmla="*/ 1760341 h 4977159"/>
              <a:gd name="connsiteX25-22145" fmla="*/ 2157645 w 2549843"/>
              <a:gd name="connsiteY25-22146" fmla="*/ 2023577 h 4977159"/>
              <a:gd name="connsiteX26-22147" fmla="*/ 1672734 w 2549843"/>
              <a:gd name="connsiteY26-22148" fmla="*/ 2162123 h 4977159"/>
              <a:gd name="connsiteX27-22149" fmla="*/ 1381788 w 2549843"/>
              <a:gd name="connsiteY27-22150" fmla="*/ 2120559 h 4977159"/>
              <a:gd name="connsiteX28-22151" fmla="*/ 1326370 w 2549843"/>
              <a:gd name="connsiteY28-22152" fmla="*/ 2148268 h 4977159"/>
              <a:gd name="connsiteX29-22153" fmla="*/ 1173970 w 2549843"/>
              <a:gd name="connsiteY29-22154" fmla="*/ 2356087 h 4977159"/>
              <a:gd name="connsiteX30-22155" fmla="*/ 1146261 w 2549843"/>
              <a:gd name="connsiteY30-22156" fmla="*/ 2647032 h 4977159"/>
              <a:gd name="connsiteX31-22157" fmla="*/ 1118552 w 2549843"/>
              <a:gd name="connsiteY31-22158" fmla="*/ 2757868 h 4977159"/>
              <a:gd name="connsiteX32-22159" fmla="*/ 508952 w 2549843"/>
              <a:gd name="connsiteY32-22160" fmla="*/ 2660887 h 4977159"/>
              <a:gd name="connsiteX33-22161" fmla="*/ 287279 w 2549843"/>
              <a:gd name="connsiteY33-22162" fmla="*/ 2536196 h 4977159"/>
              <a:gd name="connsiteX34-22163" fmla="*/ 398116 w 2549843"/>
              <a:gd name="connsiteY34-22164" fmla="*/ 2633178 h 4977159"/>
              <a:gd name="connsiteX35-22165" fmla="*/ 1132407 w 2549843"/>
              <a:gd name="connsiteY35-22166" fmla="*/ 2716305 h 4977159"/>
              <a:gd name="connsiteX36-22167" fmla="*/ 1173970 w 2549843"/>
              <a:gd name="connsiteY36-22168" fmla="*/ 2411505 h 4977159"/>
              <a:gd name="connsiteX37-22169" fmla="*/ 1243243 w 2549843"/>
              <a:gd name="connsiteY37-22170" fmla="*/ 2203687 h 4977159"/>
              <a:gd name="connsiteX38-22171" fmla="*/ 1243243 w 2549843"/>
              <a:gd name="connsiteY38-22172" fmla="*/ 2189832 h 4977159"/>
              <a:gd name="connsiteX39-22173" fmla="*/ 564372 w 2549843"/>
              <a:gd name="connsiteY39-22174" fmla="*/ 1815759 h 4977159"/>
              <a:gd name="connsiteX40-22175" fmla="*/ 841461 w 2549843"/>
              <a:gd name="connsiteY40-22176" fmla="*/ 1982014 h 4977159"/>
              <a:gd name="connsiteX41-22177" fmla="*/ 952298 w 2549843"/>
              <a:gd name="connsiteY41-22178" fmla="*/ 2051287 h 4977159"/>
              <a:gd name="connsiteX42-22179" fmla="*/ 1257098 w 2549843"/>
              <a:gd name="connsiteY42-22180" fmla="*/ 2148268 h 4977159"/>
              <a:gd name="connsiteX43-22181" fmla="*/ 1838988 w 2549843"/>
              <a:gd name="connsiteY43-22182" fmla="*/ 2120559 h 4977159"/>
              <a:gd name="connsiteX44-22183" fmla="*/ 2268481 w 2549843"/>
              <a:gd name="connsiteY44-22184" fmla="*/ 1968159 h 4977159"/>
              <a:gd name="connsiteX45-22185" fmla="*/ 2545574 w 2549843"/>
              <a:gd name="connsiteY45-22186" fmla="*/ 1732632 h 4977159"/>
              <a:gd name="connsiteX46-22187" fmla="*/ 2379317 w 2549843"/>
              <a:gd name="connsiteY46-22188" fmla="*/ 1538668 h 4977159"/>
              <a:gd name="connsiteX47-22189" fmla="*/ 2060663 w 2549843"/>
              <a:gd name="connsiteY47-22190" fmla="*/ 1760340 h 4977159"/>
              <a:gd name="connsiteX48-22191" fmla="*/ 1284809 w 2549843"/>
              <a:gd name="connsiteY48-22192" fmla="*/ 1760341 h 4977159"/>
              <a:gd name="connsiteX49-22193" fmla="*/ 966155 w 2549843"/>
              <a:gd name="connsiteY49-22194" fmla="*/ 1510959 h 4977159"/>
              <a:gd name="connsiteX50-22195" fmla="*/ 924591 w 2549843"/>
              <a:gd name="connsiteY50-22196" fmla="*/ 1109177 h 4977159"/>
              <a:gd name="connsiteX51-22197" fmla="*/ 841464 w 2549843"/>
              <a:gd name="connsiteY51-22198" fmla="*/ 929068 h 4977159"/>
              <a:gd name="connsiteX52-22199" fmla="*/ 661355 w 2549843"/>
              <a:gd name="connsiteY52-22200" fmla="*/ 596559 h 4977159"/>
              <a:gd name="connsiteX53-22201" fmla="*/ 716773 w 2549843"/>
              <a:gd name="connsiteY53-22202" fmla="*/ 541141 h 4977159"/>
              <a:gd name="connsiteX54-22203" fmla="*/ 910737 w 2549843"/>
              <a:gd name="connsiteY54-22204" fmla="*/ 485723 h 4977159"/>
              <a:gd name="connsiteX55-22205" fmla="*/ 1035426 w 2549843"/>
              <a:gd name="connsiteY55-22206" fmla="*/ 374886 h 4977159"/>
              <a:gd name="connsiteX56-22207" fmla="*/ 1160119 w 2549843"/>
              <a:gd name="connsiteY56-22208" fmla="*/ 111651 h 4977159"/>
              <a:gd name="connsiteX57-22209" fmla="*/ 827609 w 2549843"/>
              <a:gd name="connsiteY57-22210" fmla="*/ 813 h 4977159"/>
              <a:gd name="connsiteX58-22211" fmla="*/ 564373 w 2549843"/>
              <a:gd name="connsiteY58-22212" fmla="*/ 167069 h 4977159"/>
              <a:gd name="connsiteX59-22213" fmla="*/ 287281 w 2549843"/>
              <a:gd name="connsiteY59-22214" fmla="*/ 762813 h 4977159"/>
              <a:gd name="connsiteX60-22215" fmla="*/ 231861 w 2549843"/>
              <a:gd name="connsiteY60-22216" fmla="*/ 915212 h 4977159"/>
              <a:gd name="connsiteX61-22217" fmla="*/ 231861 w 2549843"/>
              <a:gd name="connsiteY61-22218" fmla="*/ 1081468 h 4977159"/>
              <a:gd name="connsiteX62-22219" fmla="*/ 93316 w 2549843"/>
              <a:gd name="connsiteY62-22220" fmla="*/ 1497105 h 4977159"/>
              <a:gd name="connsiteX63-22221" fmla="*/ 328843 w 2549843"/>
              <a:gd name="connsiteY63-22222" fmla="*/ 1746487 h 4977159"/>
              <a:gd name="connsiteX64-22223" fmla="*/ 384261 w 2549843"/>
              <a:gd name="connsiteY64-22224" fmla="*/ 1524814 h 4977159"/>
              <a:gd name="connsiteX65-22225" fmla="*/ 536661 w 2549843"/>
              <a:gd name="connsiteY65-22226" fmla="*/ 1206159 h 4977159"/>
              <a:gd name="connsiteX66-22227" fmla="*/ 592079 w 2549843"/>
              <a:gd name="connsiteY66-22228" fmla="*/ 845941 h 4977159"/>
              <a:gd name="connsiteX67-22229" fmla="*/ 578225 w 2549843"/>
              <a:gd name="connsiteY67-22230" fmla="*/ 1026050 h 4977159"/>
              <a:gd name="connsiteX68-22231" fmla="*/ 675207 w 2549843"/>
              <a:gd name="connsiteY68-22232" fmla="*/ 1247723 h 4977159"/>
              <a:gd name="connsiteX69-22233" fmla="*/ 716770 w 2549843"/>
              <a:gd name="connsiteY69-22234" fmla="*/ 1206159 h 4977159"/>
              <a:gd name="connsiteX70-22235" fmla="*/ 938443 w 2549843"/>
              <a:gd name="connsiteY70-22236" fmla="*/ 1386268 h 4977159"/>
              <a:gd name="connsiteX71-22237" fmla="*/ 564370 w 2549843"/>
              <a:gd name="connsiteY71-22238" fmla="*/ 1109177 h 4977159"/>
              <a:gd name="connsiteX72-22239" fmla="*/ 398116 w 2549843"/>
              <a:gd name="connsiteY72-22240" fmla="*/ 1566378 h 4977159"/>
              <a:gd name="connsiteX73-22241" fmla="*/ 314988 w 2549843"/>
              <a:gd name="connsiteY73-22242" fmla="*/ 2078996 h 4977159"/>
              <a:gd name="connsiteX74-22243" fmla="*/ 259570 w 2549843"/>
              <a:gd name="connsiteY74-22244" fmla="*/ 2439214 h 4977159"/>
              <a:gd name="connsiteX75-22245" fmla="*/ 273427 w 2549843"/>
              <a:gd name="connsiteY75-22246" fmla="*/ 2522342 h 4977159"/>
              <a:gd name="connsiteX76-22247" fmla="*/ 121025 w 2549843"/>
              <a:gd name="connsiteY76-22248" fmla="*/ 2993396 h 4977159"/>
              <a:gd name="connsiteX77-22249" fmla="*/ 107170 w 2549843"/>
              <a:gd name="connsiteY77-22250" fmla="*/ 3755395 h 4977159"/>
              <a:gd name="connsiteX78-22251" fmla="*/ 65607 w 2549843"/>
              <a:gd name="connsiteY78-22252" fmla="*/ 3935505 h 4977159"/>
              <a:gd name="connsiteX79-22253" fmla="*/ 24043 w 2549843"/>
              <a:gd name="connsiteY79-22254" fmla="*/ 4101758 h 4977159"/>
              <a:gd name="connsiteX80-22255" fmla="*/ 495098 w 2549843"/>
              <a:gd name="connsiteY80-22256" fmla="*/ 4240304 h 4977159"/>
              <a:gd name="connsiteX81-22257" fmla="*/ 966153 w 2549843"/>
              <a:gd name="connsiteY81-22258" fmla="*/ 4254158 h 4977159"/>
              <a:gd name="connsiteX82-22259" fmla="*/ 1229387 w 2549843"/>
              <a:gd name="connsiteY82-22260" fmla="*/ 4226451 h 4977159"/>
              <a:gd name="connsiteX83-22261" fmla="*/ 550517 w 2549843"/>
              <a:gd name="connsiteY83-22262" fmla="*/ 4268013 h 4977159"/>
              <a:gd name="connsiteX84-22263" fmla="*/ 481243 w 2549843"/>
              <a:gd name="connsiteY84-22264" fmla="*/ 4448123 h 4977159"/>
              <a:gd name="connsiteX85-22265" fmla="*/ 467388 w 2549843"/>
              <a:gd name="connsiteY85-22266" fmla="*/ 4752923 h 4977159"/>
              <a:gd name="connsiteX86-22267" fmla="*/ 481243 w 2549843"/>
              <a:gd name="connsiteY86-22268" fmla="*/ 4891467 h 4977159"/>
              <a:gd name="connsiteX87-22269" fmla="*/ 592079 w 2549843"/>
              <a:gd name="connsiteY87-22270" fmla="*/ 4946887 h 4977159"/>
              <a:gd name="connsiteX88-22271" fmla="*/ 522806 w 2549843"/>
              <a:gd name="connsiteY88-22272" fmla="*/ 4946887 h 4977159"/>
              <a:gd name="connsiteX89-22273" fmla="*/ 786043 w 2549843"/>
              <a:gd name="connsiteY89-22274" fmla="*/ 4946886 h 4977159"/>
              <a:gd name="connsiteX90-22275" fmla="*/ 841461 w 2549843"/>
              <a:gd name="connsiteY90-22276" fmla="*/ 4849905 h 4977159"/>
              <a:gd name="connsiteX91-22277" fmla="*/ 924588 w 2549843"/>
              <a:gd name="connsiteY91-22278" fmla="*/ 4337287 h 4977159"/>
              <a:gd name="connsiteX92-22279" fmla="*/ 993861 w 2549843"/>
              <a:gd name="connsiteY92-22280" fmla="*/ 4337287 h 4977159"/>
              <a:gd name="connsiteX93-22281" fmla="*/ 952299 w 2549843"/>
              <a:gd name="connsiteY93-22282" fmla="*/ 4378849 h 4977159"/>
              <a:gd name="connsiteX94-22283" fmla="*/ 813753 w 2549843"/>
              <a:gd name="connsiteY94-22284" fmla="*/ 4863758 h 4977159"/>
              <a:gd name="connsiteX95-22285" fmla="*/ 910735 w 2549843"/>
              <a:gd name="connsiteY95-22286" fmla="*/ 4933031 h 4977159"/>
              <a:gd name="connsiteX96-22287" fmla="*/ 1090844 w 2549843"/>
              <a:gd name="connsiteY96-22288" fmla="*/ 4933030 h 4977159"/>
              <a:gd name="connsiteX97-22289" fmla="*/ 1201680 w 2549843"/>
              <a:gd name="connsiteY97-22290" fmla="*/ 4254158 h 4977159"/>
              <a:gd name="connsiteX98-22291" fmla="*/ 1243243 w 2549843"/>
              <a:gd name="connsiteY98-22292" fmla="*/ 4198740 h 4977159"/>
              <a:gd name="connsiteX99-22293" fmla="*/ 1257099 w 2549843"/>
              <a:gd name="connsiteY99-22294" fmla="*/ 4046340 h 4977159"/>
              <a:gd name="connsiteX100-22295" fmla="*/ 1173972 w 2549843"/>
              <a:gd name="connsiteY100-22296" fmla="*/ 2813286 h 4977159"/>
              <a:gd name="connsiteX0-22297" fmla="*/ 2129937 w 2549843"/>
              <a:gd name="connsiteY0-22298" fmla="*/ 1649505 h 4977159"/>
              <a:gd name="connsiteX1-22299" fmla="*/ 1977537 w 2549843"/>
              <a:gd name="connsiteY1-22300" fmla="*/ 1691069 h 4977159"/>
              <a:gd name="connsiteX2-22301" fmla="*/ 1894409 w 2549843"/>
              <a:gd name="connsiteY2-22302" fmla="*/ 1718778 h 4977159"/>
              <a:gd name="connsiteX3-22303" fmla="*/ 1534191 w 2549843"/>
              <a:gd name="connsiteY3-22304" fmla="*/ 1704923 h 4977159"/>
              <a:gd name="connsiteX4-22305" fmla="*/ 1354082 w 2549843"/>
              <a:gd name="connsiteY4-22306" fmla="*/ 1677214 h 4977159"/>
              <a:gd name="connsiteX5-22307" fmla="*/ 1312518 w 2549843"/>
              <a:gd name="connsiteY5-22308" fmla="*/ 1649505 h 4977159"/>
              <a:gd name="connsiteX6-22309" fmla="*/ 966153 w 2549843"/>
              <a:gd name="connsiteY6-22310" fmla="*/ 1441686 h 4977159"/>
              <a:gd name="connsiteX7-22311" fmla="*/ 1035428 w 2549843"/>
              <a:gd name="connsiteY7-22312" fmla="*/ 1067613 h 4977159"/>
              <a:gd name="connsiteX8-22313" fmla="*/ 1173971 w 2549843"/>
              <a:gd name="connsiteY8-22314" fmla="*/ 1081468 h 4977159"/>
              <a:gd name="connsiteX9-22315" fmla="*/ 1243246 w 2549843"/>
              <a:gd name="connsiteY9-22316" fmla="*/ 956777 h 4977159"/>
              <a:gd name="connsiteX10-22317" fmla="*/ 1160117 w 2549843"/>
              <a:gd name="connsiteY10-22318" fmla="*/ 901358 h 4977159"/>
              <a:gd name="connsiteX11-22319" fmla="*/ 1118554 w 2549843"/>
              <a:gd name="connsiteY11-22320" fmla="*/ 776668 h 4977159"/>
              <a:gd name="connsiteX12-22321" fmla="*/ 1298665 w 2549843"/>
              <a:gd name="connsiteY12-22322" fmla="*/ 804380 h 4977159"/>
              <a:gd name="connsiteX13-22323" fmla="*/ 1257099 w 2549843"/>
              <a:gd name="connsiteY13-22324" fmla="*/ 970630 h 4977159"/>
              <a:gd name="connsiteX14-22325" fmla="*/ 1340226 w 2549843"/>
              <a:gd name="connsiteY14-22326" fmla="*/ 610414 h 4977159"/>
              <a:gd name="connsiteX15-22327" fmla="*/ 1160118 w 2549843"/>
              <a:gd name="connsiteY15-22328" fmla="*/ 153214 h 4977159"/>
              <a:gd name="connsiteX16-22329" fmla="*/ 980008 w 2549843"/>
              <a:gd name="connsiteY16-22330" fmla="*/ 430304 h 4977159"/>
              <a:gd name="connsiteX17-22331" fmla="*/ 827609 w 2549843"/>
              <a:gd name="connsiteY17-22332" fmla="*/ 485723 h 4977159"/>
              <a:gd name="connsiteX18-22333" fmla="*/ 661355 w 2549843"/>
              <a:gd name="connsiteY18-22334" fmla="*/ 568850 h 4977159"/>
              <a:gd name="connsiteX19-22335" fmla="*/ 827609 w 2549843"/>
              <a:gd name="connsiteY19-22336" fmla="*/ 859795 h 4977159"/>
              <a:gd name="connsiteX20-22337" fmla="*/ 924591 w 2549843"/>
              <a:gd name="connsiteY20-22338" fmla="*/ 1206159 h 4977159"/>
              <a:gd name="connsiteX21-22339" fmla="*/ 1007718 w 2549843"/>
              <a:gd name="connsiteY21-22340" fmla="*/ 1524813 h 4977159"/>
              <a:gd name="connsiteX22-22341" fmla="*/ 1464917 w 2549843"/>
              <a:gd name="connsiteY22-22342" fmla="*/ 1829613 h 4977159"/>
              <a:gd name="connsiteX23-22343" fmla="*/ 1589608 w 2549843"/>
              <a:gd name="connsiteY23-22344" fmla="*/ 1788050 h 4977159"/>
              <a:gd name="connsiteX24-22345" fmla="*/ 2129936 w 2549843"/>
              <a:gd name="connsiteY24-22346" fmla="*/ 1760341 h 4977159"/>
              <a:gd name="connsiteX25-22347" fmla="*/ 2157645 w 2549843"/>
              <a:gd name="connsiteY25-22348" fmla="*/ 2023577 h 4977159"/>
              <a:gd name="connsiteX26-22349" fmla="*/ 1672734 w 2549843"/>
              <a:gd name="connsiteY26-22350" fmla="*/ 2162123 h 4977159"/>
              <a:gd name="connsiteX27-22351" fmla="*/ 1381788 w 2549843"/>
              <a:gd name="connsiteY27-22352" fmla="*/ 2120559 h 4977159"/>
              <a:gd name="connsiteX28-22353" fmla="*/ 1326370 w 2549843"/>
              <a:gd name="connsiteY28-22354" fmla="*/ 2148268 h 4977159"/>
              <a:gd name="connsiteX29-22355" fmla="*/ 1173970 w 2549843"/>
              <a:gd name="connsiteY29-22356" fmla="*/ 2356087 h 4977159"/>
              <a:gd name="connsiteX30-22357" fmla="*/ 1146261 w 2549843"/>
              <a:gd name="connsiteY30-22358" fmla="*/ 2647032 h 4977159"/>
              <a:gd name="connsiteX31-22359" fmla="*/ 1118552 w 2549843"/>
              <a:gd name="connsiteY31-22360" fmla="*/ 2757868 h 4977159"/>
              <a:gd name="connsiteX32-22361" fmla="*/ 508952 w 2549843"/>
              <a:gd name="connsiteY32-22362" fmla="*/ 2660887 h 4977159"/>
              <a:gd name="connsiteX33-22363" fmla="*/ 287279 w 2549843"/>
              <a:gd name="connsiteY33-22364" fmla="*/ 2536196 h 4977159"/>
              <a:gd name="connsiteX34-22365" fmla="*/ 398116 w 2549843"/>
              <a:gd name="connsiteY34-22366" fmla="*/ 2633178 h 4977159"/>
              <a:gd name="connsiteX35-22367" fmla="*/ 1132407 w 2549843"/>
              <a:gd name="connsiteY35-22368" fmla="*/ 2716305 h 4977159"/>
              <a:gd name="connsiteX36-22369" fmla="*/ 1173970 w 2549843"/>
              <a:gd name="connsiteY36-22370" fmla="*/ 2411505 h 4977159"/>
              <a:gd name="connsiteX37-22371" fmla="*/ 1243243 w 2549843"/>
              <a:gd name="connsiteY37-22372" fmla="*/ 2203687 h 4977159"/>
              <a:gd name="connsiteX38-22373" fmla="*/ 1243243 w 2549843"/>
              <a:gd name="connsiteY38-22374" fmla="*/ 2189832 h 4977159"/>
              <a:gd name="connsiteX39-22375" fmla="*/ 564372 w 2549843"/>
              <a:gd name="connsiteY39-22376" fmla="*/ 1815759 h 4977159"/>
              <a:gd name="connsiteX40-22377" fmla="*/ 841461 w 2549843"/>
              <a:gd name="connsiteY40-22378" fmla="*/ 1982014 h 4977159"/>
              <a:gd name="connsiteX41-22379" fmla="*/ 952298 w 2549843"/>
              <a:gd name="connsiteY41-22380" fmla="*/ 2051287 h 4977159"/>
              <a:gd name="connsiteX42-22381" fmla="*/ 1257098 w 2549843"/>
              <a:gd name="connsiteY42-22382" fmla="*/ 2148268 h 4977159"/>
              <a:gd name="connsiteX43-22383" fmla="*/ 1838988 w 2549843"/>
              <a:gd name="connsiteY43-22384" fmla="*/ 2120559 h 4977159"/>
              <a:gd name="connsiteX44-22385" fmla="*/ 2268481 w 2549843"/>
              <a:gd name="connsiteY44-22386" fmla="*/ 1968159 h 4977159"/>
              <a:gd name="connsiteX45-22387" fmla="*/ 2545574 w 2549843"/>
              <a:gd name="connsiteY45-22388" fmla="*/ 1732632 h 4977159"/>
              <a:gd name="connsiteX46-22389" fmla="*/ 2379317 w 2549843"/>
              <a:gd name="connsiteY46-22390" fmla="*/ 1538668 h 4977159"/>
              <a:gd name="connsiteX47-22391" fmla="*/ 2060663 w 2549843"/>
              <a:gd name="connsiteY47-22392" fmla="*/ 1760340 h 4977159"/>
              <a:gd name="connsiteX48-22393" fmla="*/ 1284809 w 2549843"/>
              <a:gd name="connsiteY48-22394" fmla="*/ 1760341 h 4977159"/>
              <a:gd name="connsiteX49-22395" fmla="*/ 966155 w 2549843"/>
              <a:gd name="connsiteY49-22396" fmla="*/ 1510959 h 4977159"/>
              <a:gd name="connsiteX50-22397" fmla="*/ 924591 w 2549843"/>
              <a:gd name="connsiteY50-22398" fmla="*/ 1109177 h 4977159"/>
              <a:gd name="connsiteX51-22399" fmla="*/ 841464 w 2549843"/>
              <a:gd name="connsiteY51-22400" fmla="*/ 929068 h 4977159"/>
              <a:gd name="connsiteX52-22401" fmla="*/ 661355 w 2549843"/>
              <a:gd name="connsiteY52-22402" fmla="*/ 596559 h 4977159"/>
              <a:gd name="connsiteX53-22403" fmla="*/ 716773 w 2549843"/>
              <a:gd name="connsiteY53-22404" fmla="*/ 541141 h 4977159"/>
              <a:gd name="connsiteX54-22405" fmla="*/ 910737 w 2549843"/>
              <a:gd name="connsiteY54-22406" fmla="*/ 485723 h 4977159"/>
              <a:gd name="connsiteX55-22407" fmla="*/ 1035426 w 2549843"/>
              <a:gd name="connsiteY55-22408" fmla="*/ 374886 h 4977159"/>
              <a:gd name="connsiteX56-22409" fmla="*/ 1160119 w 2549843"/>
              <a:gd name="connsiteY56-22410" fmla="*/ 111651 h 4977159"/>
              <a:gd name="connsiteX57-22411" fmla="*/ 827609 w 2549843"/>
              <a:gd name="connsiteY57-22412" fmla="*/ 813 h 4977159"/>
              <a:gd name="connsiteX58-22413" fmla="*/ 564373 w 2549843"/>
              <a:gd name="connsiteY58-22414" fmla="*/ 167069 h 4977159"/>
              <a:gd name="connsiteX59-22415" fmla="*/ 287281 w 2549843"/>
              <a:gd name="connsiteY59-22416" fmla="*/ 762813 h 4977159"/>
              <a:gd name="connsiteX60-22417" fmla="*/ 273425 w 2549843"/>
              <a:gd name="connsiteY60-22418" fmla="*/ 942921 h 4977159"/>
              <a:gd name="connsiteX61-22419" fmla="*/ 231861 w 2549843"/>
              <a:gd name="connsiteY61-22420" fmla="*/ 1081468 h 4977159"/>
              <a:gd name="connsiteX62-22421" fmla="*/ 93316 w 2549843"/>
              <a:gd name="connsiteY62-22422" fmla="*/ 1497105 h 4977159"/>
              <a:gd name="connsiteX63-22423" fmla="*/ 328843 w 2549843"/>
              <a:gd name="connsiteY63-22424" fmla="*/ 1746487 h 4977159"/>
              <a:gd name="connsiteX64-22425" fmla="*/ 384261 w 2549843"/>
              <a:gd name="connsiteY64-22426" fmla="*/ 1524814 h 4977159"/>
              <a:gd name="connsiteX65-22427" fmla="*/ 536661 w 2549843"/>
              <a:gd name="connsiteY65-22428" fmla="*/ 1206159 h 4977159"/>
              <a:gd name="connsiteX66-22429" fmla="*/ 592079 w 2549843"/>
              <a:gd name="connsiteY66-22430" fmla="*/ 845941 h 4977159"/>
              <a:gd name="connsiteX67-22431" fmla="*/ 578225 w 2549843"/>
              <a:gd name="connsiteY67-22432" fmla="*/ 1026050 h 4977159"/>
              <a:gd name="connsiteX68-22433" fmla="*/ 675207 w 2549843"/>
              <a:gd name="connsiteY68-22434" fmla="*/ 1247723 h 4977159"/>
              <a:gd name="connsiteX69-22435" fmla="*/ 716770 w 2549843"/>
              <a:gd name="connsiteY69-22436" fmla="*/ 1206159 h 4977159"/>
              <a:gd name="connsiteX70-22437" fmla="*/ 938443 w 2549843"/>
              <a:gd name="connsiteY70-22438" fmla="*/ 1386268 h 4977159"/>
              <a:gd name="connsiteX71-22439" fmla="*/ 564370 w 2549843"/>
              <a:gd name="connsiteY71-22440" fmla="*/ 1109177 h 4977159"/>
              <a:gd name="connsiteX72-22441" fmla="*/ 398116 w 2549843"/>
              <a:gd name="connsiteY72-22442" fmla="*/ 1566378 h 4977159"/>
              <a:gd name="connsiteX73-22443" fmla="*/ 314988 w 2549843"/>
              <a:gd name="connsiteY73-22444" fmla="*/ 2078996 h 4977159"/>
              <a:gd name="connsiteX74-22445" fmla="*/ 259570 w 2549843"/>
              <a:gd name="connsiteY74-22446" fmla="*/ 2439214 h 4977159"/>
              <a:gd name="connsiteX75-22447" fmla="*/ 273427 w 2549843"/>
              <a:gd name="connsiteY75-22448" fmla="*/ 2522342 h 4977159"/>
              <a:gd name="connsiteX76-22449" fmla="*/ 121025 w 2549843"/>
              <a:gd name="connsiteY76-22450" fmla="*/ 2993396 h 4977159"/>
              <a:gd name="connsiteX77-22451" fmla="*/ 107170 w 2549843"/>
              <a:gd name="connsiteY77-22452" fmla="*/ 3755395 h 4977159"/>
              <a:gd name="connsiteX78-22453" fmla="*/ 65607 w 2549843"/>
              <a:gd name="connsiteY78-22454" fmla="*/ 3935505 h 4977159"/>
              <a:gd name="connsiteX79-22455" fmla="*/ 24043 w 2549843"/>
              <a:gd name="connsiteY79-22456" fmla="*/ 4101758 h 4977159"/>
              <a:gd name="connsiteX80-22457" fmla="*/ 495098 w 2549843"/>
              <a:gd name="connsiteY80-22458" fmla="*/ 4240304 h 4977159"/>
              <a:gd name="connsiteX81-22459" fmla="*/ 966153 w 2549843"/>
              <a:gd name="connsiteY81-22460" fmla="*/ 4254158 h 4977159"/>
              <a:gd name="connsiteX82-22461" fmla="*/ 1229387 w 2549843"/>
              <a:gd name="connsiteY82-22462" fmla="*/ 4226451 h 4977159"/>
              <a:gd name="connsiteX83-22463" fmla="*/ 550517 w 2549843"/>
              <a:gd name="connsiteY83-22464" fmla="*/ 4268013 h 4977159"/>
              <a:gd name="connsiteX84-22465" fmla="*/ 481243 w 2549843"/>
              <a:gd name="connsiteY84-22466" fmla="*/ 4448123 h 4977159"/>
              <a:gd name="connsiteX85-22467" fmla="*/ 467388 w 2549843"/>
              <a:gd name="connsiteY85-22468" fmla="*/ 4752923 h 4977159"/>
              <a:gd name="connsiteX86-22469" fmla="*/ 481243 w 2549843"/>
              <a:gd name="connsiteY86-22470" fmla="*/ 4891467 h 4977159"/>
              <a:gd name="connsiteX87-22471" fmla="*/ 592079 w 2549843"/>
              <a:gd name="connsiteY87-22472" fmla="*/ 4946887 h 4977159"/>
              <a:gd name="connsiteX88-22473" fmla="*/ 522806 w 2549843"/>
              <a:gd name="connsiteY88-22474" fmla="*/ 4946887 h 4977159"/>
              <a:gd name="connsiteX89-22475" fmla="*/ 786043 w 2549843"/>
              <a:gd name="connsiteY89-22476" fmla="*/ 4946886 h 4977159"/>
              <a:gd name="connsiteX90-22477" fmla="*/ 841461 w 2549843"/>
              <a:gd name="connsiteY90-22478" fmla="*/ 4849905 h 4977159"/>
              <a:gd name="connsiteX91-22479" fmla="*/ 924588 w 2549843"/>
              <a:gd name="connsiteY91-22480" fmla="*/ 4337287 h 4977159"/>
              <a:gd name="connsiteX92-22481" fmla="*/ 993861 w 2549843"/>
              <a:gd name="connsiteY92-22482" fmla="*/ 4337287 h 4977159"/>
              <a:gd name="connsiteX93-22483" fmla="*/ 952299 w 2549843"/>
              <a:gd name="connsiteY93-22484" fmla="*/ 4378849 h 4977159"/>
              <a:gd name="connsiteX94-22485" fmla="*/ 813753 w 2549843"/>
              <a:gd name="connsiteY94-22486" fmla="*/ 4863758 h 4977159"/>
              <a:gd name="connsiteX95-22487" fmla="*/ 910735 w 2549843"/>
              <a:gd name="connsiteY95-22488" fmla="*/ 4933031 h 4977159"/>
              <a:gd name="connsiteX96-22489" fmla="*/ 1090844 w 2549843"/>
              <a:gd name="connsiteY96-22490" fmla="*/ 4933030 h 4977159"/>
              <a:gd name="connsiteX97-22491" fmla="*/ 1201680 w 2549843"/>
              <a:gd name="connsiteY97-22492" fmla="*/ 4254158 h 4977159"/>
              <a:gd name="connsiteX98-22493" fmla="*/ 1243243 w 2549843"/>
              <a:gd name="connsiteY98-22494" fmla="*/ 4198740 h 4977159"/>
              <a:gd name="connsiteX99-22495" fmla="*/ 1257099 w 2549843"/>
              <a:gd name="connsiteY99-22496" fmla="*/ 4046340 h 4977159"/>
              <a:gd name="connsiteX100-22497" fmla="*/ 1173972 w 2549843"/>
              <a:gd name="connsiteY100-22498" fmla="*/ 2813286 h 4977159"/>
              <a:gd name="connsiteX0-22499" fmla="*/ 2129937 w 2549843"/>
              <a:gd name="connsiteY0-22500" fmla="*/ 1649505 h 4977159"/>
              <a:gd name="connsiteX1-22501" fmla="*/ 1977537 w 2549843"/>
              <a:gd name="connsiteY1-22502" fmla="*/ 1691069 h 4977159"/>
              <a:gd name="connsiteX2-22503" fmla="*/ 1894409 w 2549843"/>
              <a:gd name="connsiteY2-22504" fmla="*/ 1718778 h 4977159"/>
              <a:gd name="connsiteX3-22505" fmla="*/ 1534191 w 2549843"/>
              <a:gd name="connsiteY3-22506" fmla="*/ 1704923 h 4977159"/>
              <a:gd name="connsiteX4-22507" fmla="*/ 1354082 w 2549843"/>
              <a:gd name="connsiteY4-22508" fmla="*/ 1677214 h 4977159"/>
              <a:gd name="connsiteX5-22509" fmla="*/ 1312518 w 2549843"/>
              <a:gd name="connsiteY5-22510" fmla="*/ 1649505 h 4977159"/>
              <a:gd name="connsiteX6-22511" fmla="*/ 966153 w 2549843"/>
              <a:gd name="connsiteY6-22512" fmla="*/ 1441686 h 4977159"/>
              <a:gd name="connsiteX7-22513" fmla="*/ 1035428 w 2549843"/>
              <a:gd name="connsiteY7-22514" fmla="*/ 1067613 h 4977159"/>
              <a:gd name="connsiteX8-22515" fmla="*/ 1173971 w 2549843"/>
              <a:gd name="connsiteY8-22516" fmla="*/ 1081468 h 4977159"/>
              <a:gd name="connsiteX9-22517" fmla="*/ 1243246 w 2549843"/>
              <a:gd name="connsiteY9-22518" fmla="*/ 956777 h 4977159"/>
              <a:gd name="connsiteX10-22519" fmla="*/ 1160117 w 2549843"/>
              <a:gd name="connsiteY10-22520" fmla="*/ 901358 h 4977159"/>
              <a:gd name="connsiteX11-22521" fmla="*/ 1118554 w 2549843"/>
              <a:gd name="connsiteY11-22522" fmla="*/ 776668 h 4977159"/>
              <a:gd name="connsiteX12-22523" fmla="*/ 1298665 w 2549843"/>
              <a:gd name="connsiteY12-22524" fmla="*/ 804380 h 4977159"/>
              <a:gd name="connsiteX13-22525" fmla="*/ 1257099 w 2549843"/>
              <a:gd name="connsiteY13-22526" fmla="*/ 970630 h 4977159"/>
              <a:gd name="connsiteX14-22527" fmla="*/ 1340226 w 2549843"/>
              <a:gd name="connsiteY14-22528" fmla="*/ 610414 h 4977159"/>
              <a:gd name="connsiteX15-22529" fmla="*/ 1160118 w 2549843"/>
              <a:gd name="connsiteY15-22530" fmla="*/ 153214 h 4977159"/>
              <a:gd name="connsiteX16-22531" fmla="*/ 980008 w 2549843"/>
              <a:gd name="connsiteY16-22532" fmla="*/ 430304 h 4977159"/>
              <a:gd name="connsiteX17-22533" fmla="*/ 827609 w 2549843"/>
              <a:gd name="connsiteY17-22534" fmla="*/ 485723 h 4977159"/>
              <a:gd name="connsiteX18-22535" fmla="*/ 661355 w 2549843"/>
              <a:gd name="connsiteY18-22536" fmla="*/ 568850 h 4977159"/>
              <a:gd name="connsiteX19-22537" fmla="*/ 827609 w 2549843"/>
              <a:gd name="connsiteY19-22538" fmla="*/ 859795 h 4977159"/>
              <a:gd name="connsiteX20-22539" fmla="*/ 924591 w 2549843"/>
              <a:gd name="connsiteY20-22540" fmla="*/ 1206159 h 4977159"/>
              <a:gd name="connsiteX21-22541" fmla="*/ 1007718 w 2549843"/>
              <a:gd name="connsiteY21-22542" fmla="*/ 1524813 h 4977159"/>
              <a:gd name="connsiteX22-22543" fmla="*/ 1464917 w 2549843"/>
              <a:gd name="connsiteY22-22544" fmla="*/ 1829613 h 4977159"/>
              <a:gd name="connsiteX23-22545" fmla="*/ 1589608 w 2549843"/>
              <a:gd name="connsiteY23-22546" fmla="*/ 1788050 h 4977159"/>
              <a:gd name="connsiteX24-22547" fmla="*/ 2129936 w 2549843"/>
              <a:gd name="connsiteY24-22548" fmla="*/ 1760341 h 4977159"/>
              <a:gd name="connsiteX25-22549" fmla="*/ 2157645 w 2549843"/>
              <a:gd name="connsiteY25-22550" fmla="*/ 2023577 h 4977159"/>
              <a:gd name="connsiteX26-22551" fmla="*/ 1672734 w 2549843"/>
              <a:gd name="connsiteY26-22552" fmla="*/ 2162123 h 4977159"/>
              <a:gd name="connsiteX27-22553" fmla="*/ 1381788 w 2549843"/>
              <a:gd name="connsiteY27-22554" fmla="*/ 2120559 h 4977159"/>
              <a:gd name="connsiteX28-22555" fmla="*/ 1326370 w 2549843"/>
              <a:gd name="connsiteY28-22556" fmla="*/ 2148268 h 4977159"/>
              <a:gd name="connsiteX29-22557" fmla="*/ 1173970 w 2549843"/>
              <a:gd name="connsiteY29-22558" fmla="*/ 2356087 h 4977159"/>
              <a:gd name="connsiteX30-22559" fmla="*/ 1146261 w 2549843"/>
              <a:gd name="connsiteY30-22560" fmla="*/ 2647032 h 4977159"/>
              <a:gd name="connsiteX31-22561" fmla="*/ 1118552 w 2549843"/>
              <a:gd name="connsiteY31-22562" fmla="*/ 2757868 h 4977159"/>
              <a:gd name="connsiteX32-22563" fmla="*/ 508952 w 2549843"/>
              <a:gd name="connsiteY32-22564" fmla="*/ 2660887 h 4977159"/>
              <a:gd name="connsiteX33-22565" fmla="*/ 287279 w 2549843"/>
              <a:gd name="connsiteY33-22566" fmla="*/ 2536196 h 4977159"/>
              <a:gd name="connsiteX34-22567" fmla="*/ 398116 w 2549843"/>
              <a:gd name="connsiteY34-22568" fmla="*/ 2633178 h 4977159"/>
              <a:gd name="connsiteX35-22569" fmla="*/ 1132407 w 2549843"/>
              <a:gd name="connsiteY35-22570" fmla="*/ 2716305 h 4977159"/>
              <a:gd name="connsiteX36-22571" fmla="*/ 1173970 w 2549843"/>
              <a:gd name="connsiteY36-22572" fmla="*/ 2411505 h 4977159"/>
              <a:gd name="connsiteX37-22573" fmla="*/ 1243243 w 2549843"/>
              <a:gd name="connsiteY37-22574" fmla="*/ 2203687 h 4977159"/>
              <a:gd name="connsiteX38-22575" fmla="*/ 1243243 w 2549843"/>
              <a:gd name="connsiteY38-22576" fmla="*/ 2189832 h 4977159"/>
              <a:gd name="connsiteX39-22577" fmla="*/ 564372 w 2549843"/>
              <a:gd name="connsiteY39-22578" fmla="*/ 1815759 h 4977159"/>
              <a:gd name="connsiteX40-22579" fmla="*/ 841461 w 2549843"/>
              <a:gd name="connsiteY40-22580" fmla="*/ 1982014 h 4977159"/>
              <a:gd name="connsiteX41-22581" fmla="*/ 952298 w 2549843"/>
              <a:gd name="connsiteY41-22582" fmla="*/ 2051287 h 4977159"/>
              <a:gd name="connsiteX42-22583" fmla="*/ 1257098 w 2549843"/>
              <a:gd name="connsiteY42-22584" fmla="*/ 2148268 h 4977159"/>
              <a:gd name="connsiteX43-22585" fmla="*/ 1838988 w 2549843"/>
              <a:gd name="connsiteY43-22586" fmla="*/ 2120559 h 4977159"/>
              <a:gd name="connsiteX44-22587" fmla="*/ 2268481 w 2549843"/>
              <a:gd name="connsiteY44-22588" fmla="*/ 1968159 h 4977159"/>
              <a:gd name="connsiteX45-22589" fmla="*/ 2545574 w 2549843"/>
              <a:gd name="connsiteY45-22590" fmla="*/ 1732632 h 4977159"/>
              <a:gd name="connsiteX46-22591" fmla="*/ 2379317 w 2549843"/>
              <a:gd name="connsiteY46-22592" fmla="*/ 1538668 h 4977159"/>
              <a:gd name="connsiteX47-22593" fmla="*/ 2060663 w 2549843"/>
              <a:gd name="connsiteY47-22594" fmla="*/ 1760340 h 4977159"/>
              <a:gd name="connsiteX48-22595" fmla="*/ 1284809 w 2549843"/>
              <a:gd name="connsiteY48-22596" fmla="*/ 1760341 h 4977159"/>
              <a:gd name="connsiteX49-22597" fmla="*/ 1201680 w 2549843"/>
              <a:gd name="connsiteY49-22598" fmla="*/ 1621795 h 4977159"/>
              <a:gd name="connsiteX50-22599" fmla="*/ 966155 w 2549843"/>
              <a:gd name="connsiteY50-22600" fmla="*/ 1510959 h 4977159"/>
              <a:gd name="connsiteX51-22601" fmla="*/ 924591 w 2549843"/>
              <a:gd name="connsiteY51-22602" fmla="*/ 1109177 h 4977159"/>
              <a:gd name="connsiteX52-22603" fmla="*/ 841464 w 2549843"/>
              <a:gd name="connsiteY52-22604" fmla="*/ 929068 h 4977159"/>
              <a:gd name="connsiteX53-22605" fmla="*/ 661355 w 2549843"/>
              <a:gd name="connsiteY53-22606" fmla="*/ 596559 h 4977159"/>
              <a:gd name="connsiteX54-22607" fmla="*/ 716773 w 2549843"/>
              <a:gd name="connsiteY54-22608" fmla="*/ 541141 h 4977159"/>
              <a:gd name="connsiteX55-22609" fmla="*/ 910737 w 2549843"/>
              <a:gd name="connsiteY55-22610" fmla="*/ 485723 h 4977159"/>
              <a:gd name="connsiteX56-22611" fmla="*/ 1035426 w 2549843"/>
              <a:gd name="connsiteY56-22612" fmla="*/ 374886 h 4977159"/>
              <a:gd name="connsiteX57-22613" fmla="*/ 1160119 w 2549843"/>
              <a:gd name="connsiteY57-22614" fmla="*/ 111651 h 4977159"/>
              <a:gd name="connsiteX58-22615" fmla="*/ 827609 w 2549843"/>
              <a:gd name="connsiteY58-22616" fmla="*/ 813 h 4977159"/>
              <a:gd name="connsiteX59-22617" fmla="*/ 564373 w 2549843"/>
              <a:gd name="connsiteY59-22618" fmla="*/ 167069 h 4977159"/>
              <a:gd name="connsiteX60-22619" fmla="*/ 287281 w 2549843"/>
              <a:gd name="connsiteY60-22620" fmla="*/ 762813 h 4977159"/>
              <a:gd name="connsiteX61-22621" fmla="*/ 273425 w 2549843"/>
              <a:gd name="connsiteY61-22622" fmla="*/ 942921 h 4977159"/>
              <a:gd name="connsiteX62-22623" fmla="*/ 231861 w 2549843"/>
              <a:gd name="connsiteY62-22624" fmla="*/ 1081468 h 4977159"/>
              <a:gd name="connsiteX63-22625" fmla="*/ 93316 w 2549843"/>
              <a:gd name="connsiteY63-22626" fmla="*/ 1497105 h 4977159"/>
              <a:gd name="connsiteX64-22627" fmla="*/ 328843 w 2549843"/>
              <a:gd name="connsiteY64-22628" fmla="*/ 1746487 h 4977159"/>
              <a:gd name="connsiteX65-22629" fmla="*/ 384261 w 2549843"/>
              <a:gd name="connsiteY65-22630" fmla="*/ 1524814 h 4977159"/>
              <a:gd name="connsiteX66-22631" fmla="*/ 536661 w 2549843"/>
              <a:gd name="connsiteY66-22632" fmla="*/ 1206159 h 4977159"/>
              <a:gd name="connsiteX67-22633" fmla="*/ 592079 w 2549843"/>
              <a:gd name="connsiteY67-22634" fmla="*/ 845941 h 4977159"/>
              <a:gd name="connsiteX68-22635" fmla="*/ 578225 w 2549843"/>
              <a:gd name="connsiteY68-22636" fmla="*/ 1026050 h 4977159"/>
              <a:gd name="connsiteX69-22637" fmla="*/ 675207 w 2549843"/>
              <a:gd name="connsiteY69-22638" fmla="*/ 1247723 h 4977159"/>
              <a:gd name="connsiteX70-22639" fmla="*/ 716770 w 2549843"/>
              <a:gd name="connsiteY70-22640" fmla="*/ 1206159 h 4977159"/>
              <a:gd name="connsiteX71-22641" fmla="*/ 938443 w 2549843"/>
              <a:gd name="connsiteY71-22642" fmla="*/ 1386268 h 4977159"/>
              <a:gd name="connsiteX72-22643" fmla="*/ 564370 w 2549843"/>
              <a:gd name="connsiteY72-22644" fmla="*/ 1109177 h 4977159"/>
              <a:gd name="connsiteX73-22645" fmla="*/ 398116 w 2549843"/>
              <a:gd name="connsiteY73-22646" fmla="*/ 1566378 h 4977159"/>
              <a:gd name="connsiteX74-22647" fmla="*/ 314988 w 2549843"/>
              <a:gd name="connsiteY74-22648" fmla="*/ 2078996 h 4977159"/>
              <a:gd name="connsiteX75-22649" fmla="*/ 259570 w 2549843"/>
              <a:gd name="connsiteY75-22650" fmla="*/ 2439214 h 4977159"/>
              <a:gd name="connsiteX76-22651" fmla="*/ 273427 w 2549843"/>
              <a:gd name="connsiteY76-22652" fmla="*/ 2522342 h 4977159"/>
              <a:gd name="connsiteX77-22653" fmla="*/ 121025 w 2549843"/>
              <a:gd name="connsiteY77-22654" fmla="*/ 2993396 h 4977159"/>
              <a:gd name="connsiteX78-22655" fmla="*/ 107170 w 2549843"/>
              <a:gd name="connsiteY78-22656" fmla="*/ 3755395 h 4977159"/>
              <a:gd name="connsiteX79-22657" fmla="*/ 65607 w 2549843"/>
              <a:gd name="connsiteY79-22658" fmla="*/ 3935505 h 4977159"/>
              <a:gd name="connsiteX80-22659" fmla="*/ 24043 w 2549843"/>
              <a:gd name="connsiteY80-22660" fmla="*/ 4101758 h 4977159"/>
              <a:gd name="connsiteX81-22661" fmla="*/ 495098 w 2549843"/>
              <a:gd name="connsiteY81-22662" fmla="*/ 4240304 h 4977159"/>
              <a:gd name="connsiteX82-22663" fmla="*/ 966153 w 2549843"/>
              <a:gd name="connsiteY82-22664" fmla="*/ 4254158 h 4977159"/>
              <a:gd name="connsiteX83-22665" fmla="*/ 1229387 w 2549843"/>
              <a:gd name="connsiteY83-22666" fmla="*/ 4226451 h 4977159"/>
              <a:gd name="connsiteX84-22667" fmla="*/ 550517 w 2549843"/>
              <a:gd name="connsiteY84-22668" fmla="*/ 4268013 h 4977159"/>
              <a:gd name="connsiteX85-22669" fmla="*/ 481243 w 2549843"/>
              <a:gd name="connsiteY85-22670" fmla="*/ 4448123 h 4977159"/>
              <a:gd name="connsiteX86-22671" fmla="*/ 467388 w 2549843"/>
              <a:gd name="connsiteY86-22672" fmla="*/ 4752923 h 4977159"/>
              <a:gd name="connsiteX87-22673" fmla="*/ 481243 w 2549843"/>
              <a:gd name="connsiteY87-22674" fmla="*/ 4891467 h 4977159"/>
              <a:gd name="connsiteX88-22675" fmla="*/ 592079 w 2549843"/>
              <a:gd name="connsiteY88-22676" fmla="*/ 4946887 h 4977159"/>
              <a:gd name="connsiteX89-22677" fmla="*/ 522806 w 2549843"/>
              <a:gd name="connsiteY89-22678" fmla="*/ 4946887 h 4977159"/>
              <a:gd name="connsiteX90-22679" fmla="*/ 786043 w 2549843"/>
              <a:gd name="connsiteY90-22680" fmla="*/ 4946886 h 4977159"/>
              <a:gd name="connsiteX91-22681" fmla="*/ 841461 w 2549843"/>
              <a:gd name="connsiteY91-22682" fmla="*/ 4849905 h 4977159"/>
              <a:gd name="connsiteX92-22683" fmla="*/ 924588 w 2549843"/>
              <a:gd name="connsiteY92-22684" fmla="*/ 4337287 h 4977159"/>
              <a:gd name="connsiteX93-22685" fmla="*/ 993861 w 2549843"/>
              <a:gd name="connsiteY93-22686" fmla="*/ 4337287 h 4977159"/>
              <a:gd name="connsiteX94-22687" fmla="*/ 952299 w 2549843"/>
              <a:gd name="connsiteY94-22688" fmla="*/ 4378849 h 4977159"/>
              <a:gd name="connsiteX95-22689" fmla="*/ 813753 w 2549843"/>
              <a:gd name="connsiteY95-22690" fmla="*/ 4863758 h 4977159"/>
              <a:gd name="connsiteX96-22691" fmla="*/ 910735 w 2549843"/>
              <a:gd name="connsiteY96-22692" fmla="*/ 4933031 h 4977159"/>
              <a:gd name="connsiteX97-22693" fmla="*/ 1090844 w 2549843"/>
              <a:gd name="connsiteY97-22694" fmla="*/ 4933030 h 4977159"/>
              <a:gd name="connsiteX98-22695" fmla="*/ 1201680 w 2549843"/>
              <a:gd name="connsiteY98-22696" fmla="*/ 4254158 h 4977159"/>
              <a:gd name="connsiteX99-22697" fmla="*/ 1243243 w 2549843"/>
              <a:gd name="connsiteY99-22698" fmla="*/ 4198740 h 4977159"/>
              <a:gd name="connsiteX100-22699" fmla="*/ 1257099 w 2549843"/>
              <a:gd name="connsiteY100-22700" fmla="*/ 4046340 h 4977159"/>
              <a:gd name="connsiteX101" fmla="*/ 1173972 w 2549843"/>
              <a:gd name="connsiteY101" fmla="*/ 2813286 h 4977159"/>
              <a:gd name="connsiteX0-22701" fmla="*/ 2129937 w 2549843"/>
              <a:gd name="connsiteY0-22702" fmla="*/ 1649505 h 4977159"/>
              <a:gd name="connsiteX1-22703" fmla="*/ 1977537 w 2549843"/>
              <a:gd name="connsiteY1-22704" fmla="*/ 1691069 h 4977159"/>
              <a:gd name="connsiteX2-22705" fmla="*/ 1894409 w 2549843"/>
              <a:gd name="connsiteY2-22706" fmla="*/ 1718778 h 4977159"/>
              <a:gd name="connsiteX3-22707" fmla="*/ 1534191 w 2549843"/>
              <a:gd name="connsiteY3-22708" fmla="*/ 1704923 h 4977159"/>
              <a:gd name="connsiteX4-22709" fmla="*/ 1354082 w 2549843"/>
              <a:gd name="connsiteY4-22710" fmla="*/ 1677214 h 4977159"/>
              <a:gd name="connsiteX5-22711" fmla="*/ 1312518 w 2549843"/>
              <a:gd name="connsiteY5-22712" fmla="*/ 1649505 h 4977159"/>
              <a:gd name="connsiteX6-22713" fmla="*/ 966153 w 2549843"/>
              <a:gd name="connsiteY6-22714" fmla="*/ 1441686 h 4977159"/>
              <a:gd name="connsiteX7-22715" fmla="*/ 1035428 w 2549843"/>
              <a:gd name="connsiteY7-22716" fmla="*/ 1067613 h 4977159"/>
              <a:gd name="connsiteX8-22717" fmla="*/ 1173971 w 2549843"/>
              <a:gd name="connsiteY8-22718" fmla="*/ 1081468 h 4977159"/>
              <a:gd name="connsiteX9-22719" fmla="*/ 1243246 w 2549843"/>
              <a:gd name="connsiteY9-22720" fmla="*/ 956777 h 4977159"/>
              <a:gd name="connsiteX10-22721" fmla="*/ 1160117 w 2549843"/>
              <a:gd name="connsiteY10-22722" fmla="*/ 901358 h 4977159"/>
              <a:gd name="connsiteX11-22723" fmla="*/ 1118554 w 2549843"/>
              <a:gd name="connsiteY11-22724" fmla="*/ 776668 h 4977159"/>
              <a:gd name="connsiteX12-22725" fmla="*/ 1298665 w 2549843"/>
              <a:gd name="connsiteY12-22726" fmla="*/ 804380 h 4977159"/>
              <a:gd name="connsiteX13-22727" fmla="*/ 1257099 w 2549843"/>
              <a:gd name="connsiteY13-22728" fmla="*/ 970630 h 4977159"/>
              <a:gd name="connsiteX14-22729" fmla="*/ 1340226 w 2549843"/>
              <a:gd name="connsiteY14-22730" fmla="*/ 610414 h 4977159"/>
              <a:gd name="connsiteX15-22731" fmla="*/ 1160118 w 2549843"/>
              <a:gd name="connsiteY15-22732" fmla="*/ 153214 h 4977159"/>
              <a:gd name="connsiteX16-22733" fmla="*/ 980008 w 2549843"/>
              <a:gd name="connsiteY16-22734" fmla="*/ 430304 h 4977159"/>
              <a:gd name="connsiteX17-22735" fmla="*/ 827609 w 2549843"/>
              <a:gd name="connsiteY17-22736" fmla="*/ 485723 h 4977159"/>
              <a:gd name="connsiteX18-22737" fmla="*/ 661355 w 2549843"/>
              <a:gd name="connsiteY18-22738" fmla="*/ 568850 h 4977159"/>
              <a:gd name="connsiteX19-22739" fmla="*/ 827609 w 2549843"/>
              <a:gd name="connsiteY19-22740" fmla="*/ 859795 h 4977159"/>
              <a:gd name="connsiteX20-22741" fmla="*/ 924591 w 2549843"/>
              <a:gd name="connsiteY20-22742" fmla="*/ 1206159 h 4977159"/>
              <a:gd name="connsiteX21-22743" fmla="*/ 1007718 w 2549843"/>
              <a:gd name="connsiteY21-22744" fmla="*/ 1524813 h 4977159"/>
              <a:gd name="connsiteX22-22745" fmla="*/ 1464917 w 2549843"/>
              <a:gd name="connsiteY22-22746" fmla="*/ 1829613 h 4977159"/>
              <a:gd name="connsiteX23-22747" fmla="*/ 1589608 w 2549843"/>
              <a:gd name="connsiteY23-22748" fmla="*/ 1788050 h 4977159"/>
              <a:gd name="connsiteX24-22749" fmla="*/ 2129936 w 2549843"/>
              <a:gd name="connsiteY24-22750" fmla="*/ 1760341 h 4977159"/>
              <a:gd name="connsiteX25-22751" fmla="*/ 2157645 w 2549843"/>
              <a:gd name="connsiteY25-22752" fmla="*/ 2023577 h 4977159"/>
              <a:gd name="connsiteX26-22753" fmla="*/ 1672734 w 2549843"/>
              <a:gd name="connsiteY26-22754" fmla="*/ 2162123 h 4977159"/>
              <a:gd name="connsiteX27-22755" fmla="*/ 1381788 w 2549843"/>
              <a:gd name="connsiteY27-22756" fmla="*/ 2120559 h 4977159"/>
              <a:gd name="connsiteX28-22757" fmla="*/ 1326370 w 2549843"/>
              <a:gd name="connsiteY28-22758" fmla="*/ 2148268 h 4977159"/>
              <a:gd name="connsiteX29-22759" fmla="*/ 1173970 w 2549843"/>
              <a:gd name="connsiteY29-22760" fmla="*/ 2356087 h 4977159"/>
              <a:gd name="connsiteX30-22761" fmla="*/ 1146261 w 2549843"/>
              <a:gd name="connsiteY30-22762" fmla="*/ 2647032 h 4977159"/>
              <a:gd name="connsiteX31-22763" fmla="*/ 1118552 w 2549843"/>
              <a:gd name="connsiteY31-22764" fmla="*/ 2757868 h 4977159"/>
              <a:gd name="connsiteX32-22765" fmla="*/ 508952 w 2549843"/>
              <a:gd name="connsiteY32-22766" fmla="*/ 2660887 h 4977159"/>
              <a:gd name="connsiteX33-22767" fmla="*/ 287279 w 2549843"/>
              <a:gd name="connsiteY33-22768" fmla="*/ 2536196 h 4977159"/>
              <a:gd name="connsiteX34-22769" fmla="*/ 398116 w 2549843"/>
              <a:gd name="connsiteY34-22770" fmla="*/ 2633178 h 4977159"/>
              <a:gd name="connsiteX35-22771" fmla="*/ 1132407 w 2549843"/>
              <a:gd name="connsiteY35-22772" fmla="*/ 2716305 h 4977159"/>
              <a:gd name="connsiteX36-22773" fmla="*/ 1160117 w 2549843"/>
              <a:gd name="connsiteY36-22774" fmla="*/ 2647031 h 4977159"/>
              <a:gd name="connsiteX37-22775" fmla="*/ 1173970 w 2549843"/>
              <a:gd name="connsiteY37-22776" fmla="*/ 2411505 h 4977159"/>
              <a:gd name="connsiteX38-22777" fmla="*/ 1243243 w 2549843"/>
              <a:gd name="connsiteY38-22778" fmla="*/ 2203687 h 4977159"/>
              <a:gd name="connsiteX39-22779" fmla="*/ 1243243 w 2549843"/>
              <a:gd name="connsiteY39-22780" fmla="*/ 2189832 h 4977159"/>
              <a:gd name="connsiteX40-22781" fmla="*/ 564372 w 2549843"/>
              <a:gd name="connsiteY40-22782" fmla="*/ 1815759 h 4977159"/>
              <a:gd name="connsiteX41-22783" fmla="*/ 841461 w 2549843"/>
              <a:gd name="connsiteY41-22784" fmla="*/ 1982014 h 4977159"/>
              <a:gd name="connsiteX42-22785" fmla="*/ 952298 w 2549843"/>
              <a:gd name="connsiteY42-22786" fmla="*/ 2051287 h 4977159"/>
              <a:gd name="connsiteX43-22787" fmla="*/ 1257098 w 2549843"/>
              <a:gd name="connsiteY43-22788" fmla="*/ 2148268 h 4977159"/>
              <a:gd name="connsiteX44-22789" fmla="*/ 1838988 w 2549843"/>
              <a:gd name="connsiteY44-22790" fmla="*/ 2120559 h 4977159"/>
              <a:gd name="connsiteX45-22791" fmla="*/ 2268481 w 2549843"/>
              <a:gd name="connsiteY45-22792" fmla="*/ 1968159 h 4977159"/>
              <a:gd name="connsiteX46-22793" fmla="*/ 2545574 w 2549843"/>
              <a:gd name="connsiteY46-22794" fmla="*/ 1732632 h 4977159"/>
              <a:gd name="connsiteX47-22795" fmla="*/ 2379317 w 2549843"/>
              <a:gd name="connsiteY47-22796" fmla="*/ 1538668 h 4977159"/>
              <a:gd name="connsiteX48-22797" fmla="*/ 2060663 w 2549843"/>
              <a:gd name="connsiteY48-22798" fmla="*/ 1760340 h 4977159"/>
              <a:gd name="connsiteX49-22799" fmla="*/ 1284809 w 2549843"/>
              <a:gd name="connsiteY49-22800" fmla="*/ 1760341 h 4977159"/>
              <a:gd name="connsiteX50-22801" fmla="*/ 1201680 w 2549843"/>
              <a:gd name="connsiteY50-22802" fmla="*/ 1621795 h 4977159"/>
              <a:gd name="connsiteX51-22803" fmla="*/ 966155 w 2549843"/>
              <a:gd name="connsiteY51-22804" fmla="*/ 1510959 h 4977159"/>
              <a:gd name="connsiteX52-22805" fmla="*/ 924591 w 2549843"/>
              <a:gd name="connsiteY52-22806" fmla="*/ 1109177 h 4977159"/>
              <a:gd name="connsiteX53-22807" fmla="*/ 841464 w 2549843"/>
              <a:gd name="connsiteY53-22808" fmla="*/ 929068 h 4977159"/>
              <a:gd name="connsiteX54-22809" fmla="*/ 661355 w 2549843"/>
              <a:gd name="connsiteY54-22810" fmla="*/ 596559 h 4977159"/>
              <a:gd name="connsiteX55-22811" fmla="*/ 716773 w 2549843"/>
              <a:gd name="connsiteY55-22812" fmla="*/ 541141 h 4977159"/>
              <a:gd name="connsiteX56-22813" fmla="*/ 910737 w 2549843"/>
              <a:gd name="connsiteY56-22814" fmla="*/ 485723 h 4977159"/>
              <a:gd name="connsiteX57-22815" fmla="*/ 1035426 w 2549843"/>
              <a:gd name="connsiteY57-22816" fmla="*/ 374886 h 4977159"/>
              <a:gd name="connsiteX58-22817" fmla="*/ 1160119 w 2549843"/>
              <a:gd name="connsiteY58-22818" fmla="*/ 111651 h 4977159"/>
              <a:gd name="connsiteX59-22819" fmla="*/ 827609 w 2549843"/>
              <a:gd name="connsiteY59-22820" fmla="*/ 813 h 4977159"/>
              <a:gd name="connsiteX60-22821" fmla="*/ 564373 w 2549843"/>
              <a:gd name="connsiteY60-22822" fmla="*/ 167069 h 4977159"/>
              <a:gd name="connsiteX61-22823" fmla="*/ 287281 w 2549843"/>
              <a:gd name="connsiteY61-22824" fmla="*/ 762813 h 4977159"/>
              <a:gd name="connsiteX62-22825" fmla="*/ 273425 w 2549843"/>
              <a:gd name="connsiteY62-22826" fmla="*/ 942921 h 4977159"/>
              <a:gd name="connsiteX63-22827" fmla="*/ 231861 w 2549843"/>
              <a:gd name="connsiteY63-22828" fmla="*/ 1081468 h 4977159"/>
              <a:gd name="connsiteX64-22829" fmla="*/ 93316 w 2549843"/>
              <a:gd name="connsiteY64-22830" fmla="*/ 1497105 h 4977159"/>
              <a:gd name="connsiteX65-22831" fmla="*/ 328843 w 2549843"/>
              <a:gd name="connsiteY65-22832" fmla="*/ 1746487 h 4977159"/>
              <a:gd name="connsiteX66-22833" fmla="*/ 384261 w 2549843"/>
              <a:gd name="connsiteY66-22834" fmla="*/ 1524814 h 4977159"/>
              <a:gd name="connsiteX67-22835" fmla="*/ 536661 w 2549843"/>
              <a:gd name="connsiteY67-22836" fmla="*/ 1206159 h 4977159"/>
              <a:gd name="connsiteX68-22837" fmla="*/ 592079 w 2549843"/>
              <a:gd name="connsiteY68-22838" fmla="*/ 845941 h 4977159"/>
              <a:gd name="connsiteX69-22839" fmla="*/ 578225 w 2549843"/>
              <a:gd name="connsiteY69-22840" fmla="*/ 1026050 h 4977159"/>
              <a:gd name="connsiteX70-22841" fmla="*/ 675207 w 2549843"/>
              <a:gd name="connsiteY70-22842" fmla="*/ 1247723 h 4977159"/>
              <a:gd name="connsiteX71-22843" fmla="*/ 716770 w 2549843"/>
              <a:gd name="connsiteY71-22844" fmla="*/ 1206159 h 4977159"/>
              <a:gd name="connsiteX72-22845" fmla="*/ 938443 w 2549843"/>
              <a:gd name="connsiteY72-22846" fmla="*/ 1386268 h 4977159"/>
              <a:gd name="connsiteX73-22847" fmla="*/ 564370 w 2549843"/>
              <a:gd name="connsiteY73-22848" fmla="*/ 1109177 h 4977159"/>
              <a:gd name="connsiteX74-22849" fmla="*/ 398116 w 2549843"/>
              <a:gd name="connsiteY74-22850" fmla="*/ 1566378 h 4977159"/>
              <a:gd name="connsiteX75-22851" fmla="*/ 314988 w 2549843"/>
              <a:gd name="connsiteY75-22852" fmla="*/ 2078996 h 4977159"/>
              <a:gd name="connsiteX76-22853" fmla="*/ 259570 w 2549843"/>
              <a:gd name="connsiteY76-22854" fmla="*/ 2439214 h 4977159"/>
              <a:gd name="connsiteX77-22855" fmla="*/ 273427 w 2549843"/>
              <a:gd name="connsiteY77-22856" fmla="*/ 2522342 h 4977159"/>
              <a:gd name="connsiteX78-22857" fmla="*/ 121025 w 2549843"/>
              <a:gd name="connsiteY78-22858" fmla="*/ 2993396 h 4977159"/>
              <a:gd name="connsiteX79-22859" fmla="*/ 107170 w 2549843"/>
              <a:gd name="connsiteY79-22860" fmla="*/ 3755395 h 4977159"/>
              <a:gd name="connsiteX80-22861" fmla="*/ 65607 w 2549843"/>
              <a:gd name="connsiteY80-22862" fmla="*/ 3935505 h 4977159"/>
              <a:gd name="connsiteX81-22863" fmla="*/ 24043 w 2549843"/>
              <a:gd name="connsiteY81-22864" fmla="*/ 4101758 h 4977159"/>
              <a:gd name="connsiteX82-22865" fmla="*/ 495098 w 2549843"/>
              <a:gd name="connsiteY82-22866" fmla="*/ 4240304 h 4977159"/>
              <a:gd name="connsiteX83-22867" fmla="*/ 966153 w 2549843"/>
              <a:gd name="connsiteY83-22868" fmla="*/ 4254158 h 4977159"/>
              <a:gd name="connsiteX84-22869" fmla="*/ 1229387 w 2549843"/>
              <a:gd name="connsiteY84-22870" fmla="*/ 4226451 h 4977159"/>
              <a:gd name="connsiteX85-22871" fmla="*/ 550517 w 2549843"/>
              <a:gd name="connsiteY85-22872" fmla="*/ 4268013 h 4977159"/>
              <a:gd name="connsiteX86-22873" fmla="*/ 481243 w 2549843"/>
              <a:gd name="connsiteY86-22874" fmla="*/ 4448123 h 4977159"/>
              <a:gd name="connsiteX87-22875" fmla="*/ 467388 w 2549843"/>
              <a:gd name="connsiteY87-22876" fmla="*/ 4752923 h 4977159"/>
              <a:gd name="connsiteX88-22877" fmla="*/ 481243 w 2549843"/>
              <a:gd name="connsiteY88-22878" fmla="*/ 4891467 h 4977159"/>
              <a:gd name="connsiteX89-22879" fmla="*/ 592079 w 2549843"/>
              <a:gd name="connsiteY89-22880" fmla="*/ 4946887 h 4977159"/>
              <a:gd name="connsiteX90-22881" fmla="*/ 522806 w 2549843"/>
              <a:gd name="connsiteY90-22882" fmla="*/ 4946887 h 4977159"/>
              <a:gd name="connsiteX91-22883" fmla="*/ 786043 w 2549843"/>
              <a:gd name="connsiteY91-22884" fmla="*/ 4946886 h 4977159"/>
              <a:gd name="connsiteX92-22885" fmla="*/ 841461 w 2549843"/>
              <a:gd name="connsiteY92-22886" fmla="*/ 4849905 h 4977159"/>
              <a:gd name="connsiteX93-22887" fmla="*/ 924588 w 2549843"/>
              <a:gd name="connsiteY93-22888" fmla="*/ 4337287 h 4977159"/>
              <a:gd name="connsiteX94-22889" fmla="*/ 993861 w 2549843"/>
              <a:gd name="connsiteY94-22890" fmla="*/ 4337287 h 4977159"/>
              <a:gd name="connsiteX95-22891" fmla="*/ 952299 w 2549843"/>
              <a:gd name="connsiteY95-22892" fmla="*/ 4378849 h 4977159"/>
              <a:gd name="connsiteX96-22893" fmla="*/ 813753 w 2549843"/>
              <a:gd name="connsiteY96-22894" fmla="*/ 4863758 h 4977159"/>
              <a:gd name="connsiteX97-22895" fmla="*/ 910735 w 2549843"/>
              <a:gd name="connsiteY97-22896" fmla="*/ 4933031 h 4977159"/>
              <a:gd name="connsiteX98-22897" fmla="*/ 1090844 w 2549843"/>
              <a:gd name="connsiteY98-22898" fmla="*/ 4933030 h 4977159"/>
              <a:gd name="connsiteX99-22899" fmla="*/ 1201680 w 2549843"/>
              <a:gd name="connsiteY99-22900" fmla="*/ 4254158 h 4977159"/>
              <a:gd name="connsiteX100-22901" fmla="*/ 1243243 w 2549843"/>
              <a:gd name="connsiteY100-22902" fmla="*/ 4198740 h 4977159"/>
              <a:gd name="connsiteX101-22903" fmla="*/ 1257099 w 2549843"/>
              <a:gd name="connsiteY101-22904" fmla="*/ 4046340 h 4977159"/>
              <a:gd name="connsiteX102" fmla="*/ 1173972 w 2549843"/>
              <a:gd name="connsiteY102" fmla="*/ 2813286 h 4977159"/>
              <a:gd name="connsiteX0-22905" fmla="*/ 2129937 w 2549843"/>
              <a:gd name="connsiteY0-22906" fmla="*/ 1649505 h 4977159"/>
              <a:gd name="connsiteX1-22907" fmla="*/ 1977537 w 2549843"/>
              <a:gd name="connsiteY1-22908" fmla="*/ 1691069 h 4977159"/>
              <a:gd name="connsiteX2-22909" fmla="*/ 1894409 w 2549843"/>
              <a:gd name="connsiteY2-22910" fmla="*/ 1718778 h 4977159"/>
              <a:gd name="connsiteX3-22911" fmla="*/ 1534191 w 2549843"/>
              <a:gd name="connsiteY3-22912" fmla="*/ 1704923 h 4977159"/>
              <a:gd name="connsiteX4-22913" fmla="*/ 1354082 w 2549843"/>
              <a:gd name="connsiteY4-22914" fmla="*/ 1677214 h 4977159"/>
              <a:gd name="connsiteX5-22915" fmla="*/ 1312518 w 2549843"/>
              <a:gd name="connsiteY5-22916" fmla="*/ 1649505 h 4977159"/>
              <a:gd name="connsiteX6-22917" fmla="*/ 966153 w 2549843"/>
              <a:gd name="connsiteY6-22918" fmla="*/ 1441686 h 4977159"/>
              <a:gd name="connsiteX7-22919" fmla="*/ 1035428 w 2549843"/>
              <a:gd name="connsiteY7-22920" fmla="*/ 1067613 h 4977159"/>
              <a:gd name="connsiteX8-22921" fmla="*/ 1173971 w 2549843"/>
              <a:gd name="connsiteY8-22922" fmla="*/ 1081468 h 4977159"/>
              <a:gd name="connsiteX9-22923" fmla="*/ 1243246 w 2549843"/>
              <a:gd name="connsiteY9-22924" fmla="*/ 956777 h 4977159"/>
              <a:gd name="connsiteX10-22925" fmla="*/ 1160117 w 2549843"/>
              <a:gd name="connsiteY10-22926" fmla="*/ 901358 h 4977159"/>
              <a:gd name="connsiteX11-22927" fmla="*/ 1118554 w 2549843"/>
              <a:gd name="connsiteY11-22928" fmla="*/ 776668 h 4977159"/>
              <a:gd name="connsiteX12-22929" fmla="*/ 1298665 w 2549843"/>
              <a:gd name="connsiteY12-22930" fmla="*/ 804380 h 4977159"/>
              <a:gd name="connsiteX13-22931" fmla="*/ 1257099 w 2549843"/>
              <a:gd name="connsiteY13-22932" fmla="*/ 970630 h 4977159"/>
              <a:gd name="connsiteX14-22933" fmla="*/ 1340226 w 2549843"/>
              <a:gd name="connsiteY14-22934" fmla="*/ 610414 h 4977159"/>
              <a:gd name="connsiteX15-22935" fmla="*/ 1160118 w 2549843"/>
              <a:gd name="connsiteY15-22936" fmla="*/ 153214 h 4977159"/>
              <a:gd name="connsiteX16-22937" fmla="*/ 980008 w 2549843"/>
              <a:gd name="connsiteY16-22938" fmla="*/ 430304 h 4977159"/>
              <a:gd name="connsiteX17-22939" fmla="*/ 827609 w 2549843"/>
              <a:gd name="connsiteY17-22940" fmla="*/ 485723 h 4977159"/>
              <a:gd name="connsiteX18-22941" fmla="*/ 661355 w 2549843"/>
              <a:gd name="connsiteY18-22942" fmla="*/ 568850 h 4977159"/>
              <a:gd name="connsiteX19-22943" fmla="*/ 827609 w 2549843"/>
              <a:gd name="connsiteY19-22944" fmla="*/ 859795 h 4977159"/>
              <a:gd name="connsiteX20-22945" fmla="*/ 924591 w 2549843"/>
              <a:gd name="connsiteY20-22946" fmla="*/ 1206159 h 4977159"/>
              <a:gd name="connsiteX21-22947" fmla="*/ 1007718 w 2549843"/>
              <a:gd name="connsiteY21-22948" fmla="*/ 1524813 h 4977159"/>
              <a:gd name="connsiteX22-22949" fmla="*/ 1464917 w 2549843"/>
              <a:gd name="connsiteY22-22950" fmla="*/ 1829613 h 4977159"/>
              <a:gd name="connsiteX23-22951" fmla="*/ 1589608 w 2549843"/>
              <a:gd name="connsiteY23-22952" fmla="*/ 1788050 h 4977159"/>
              <a:gd name="connsiteX24-22953" fmla="*/ 2129936 w 2549843"/>
              <a:gd name="connsiteY24-22954" fmla="*/ 1760341 h 4977159"/>
              <a:gd name="connsiteX25-22955" fmla="*/ 2157645 w 2549843"/>
              <a:gd name="connsiteY25-22956" fmla="*/ 2023577 h 4977159"/>
              <a:gd name="connsiteX26-22957" fmla="*/ 1672734 w 2549843"/>
              <a:gd name="connsiteY26-22958" fmla="*/ 2162123 h 4977159"/>
              <a:gd name="connsiteX27-22959" fmla="*/ 1381788 w 2549843"/>
              <a:gd name="connsiteY27-22960" fmla="*/ 2120559 h 4977159"/>
              <a:gd name="connsiteX28-22961" fmla="*/ 1326370 w 2549843"/>
              <a:gd name="connsiteY28-22962" fmla="*/ 2148268 h 4977159"/>
              <a:gd name="connsiteX29-22963" fmla="*/ 1173970 w 2549843"/>
              <a:gd name="connsiteY29-22964" fmla="*/ 2356087 h 4977159"/>
              <a:gd name="connsiteX30-22965" fmla="*/ 1146261 w 2549843"/>
              <a:gd name="connsiteY30-22966" fmla="*/ 2647032 h 4977159"/>
              <a:gd name="connsiteX31-22967" fmla="*/ 1118552 w 2549843"/>
              <a:gd name="connsiteY31-22968" fmla="*/ 2757868 h 4977159"/>
              <a:gd name="connsiteX32-22969" fmla="*/ 508952 w 2549843"/>
              <a:gd name="connsiteY32-22970" fmla="*/ 2660887 h 4977159"/>
              <a:gd name="connsiteX33-22971" fmla="*/ 287279 w 2549843"/>
              <a:gd name="connsiteY33-22972" fmla="*/ 2536196 h 4977159"/>
              <a:gd name="connsiteX34-22973" fmla="*/ 398116 w 2549843"/>
              <a:gd name="connsiteY34-22974" fmla="*/ 2633178 h 4977159"/>
              <a:gd name="connsiteX35-22975" fmla="*/ 1132407 w 2549843"/>
              <a:gd name="connsiteY35-22976" fmla="*/ 2716305 h 4977159"/>
              <a:gd name="connsiteX36-22977" fmla="*/ 1160117 w 2549843"/>
              <a:gd name="connsiteY36-22978" fmla="*/ 2647031 h 4977159"/>
              <a:gd name="connsiteX37-22979" fmla="*/ 1173970 w 2549843"/>
              <a:gd name="connsiteY37-22980" fmla="*/ 2411505 h 4977159"/>
              <a:gd name="connsiteX38-22981" fmla="*/ 1243243 w 2549843"/>
              <a:gd name="connsiteY38-22982" fmla="*/ 2203687 h 4977159"/>
              <a:gd name="connsiteX39-22983" fmla="*/ 1243243 w 2549843"/>
              <a:gd name="connsiteY39-22984" fmla="*/ 2189832 h 4977159"/>
              <a:gd name="connsiteX40-22985" fmla="*/ 564372 w 2549843"/>
              <a:gd name="connsiteY40-22986" fmla="*/ 1815759 h 4977159"/>
              <a:gd name="connsiteX41-22987" fmla="*/ 841461 w 2549843"/>
              <a:gd name="connsiteY41-22988" fmla="*/ 1982014 h 4977159"/>
              <a:gd name="connsiteX42-22989" fmla="*/ 952298 w 2549843"/>
              <a:gd name="connsiteY42-22990" fmla="*/ 2051287 h 4977159"/>
              <a:gd name="connsiteX43-22991" fmla="*/ 1257098 w 2549843"/>
              <a:gd name="connsiteY43-22992" fmla="*/ 2148268 h 4977159"/>
              <a:gd name="connsiteX44-22993" fmla="*/ 1838988 w 2549843"/>
              <a:gd name="connsiteY44-22994" fmla="*/ 2120559 h 4977159"/>
              <a:gd name="connsiteX45-22995" fmla="*/ 2268481 w 2549843"/>
              <a:gd name="connsiteY45-22996" fmla="*/ 1968159 h 4977159"/>
              <a:gd name="connsiteX46-22997" fmla="*/ 2545574 w 2549843"/>
              <a:gd name="connsiteY46-22998" fmla="*/ 1732632 h 4977159"/>
              <a:gd name="connsiteX47-22999" fmla="*/ 2379317 w 2549843"/>
              <a:gd name="connsiteY47-23000" fmla="*/ 1538668 h 4977159"/>
              <a:gd name="connsiteX48-23001" fmla="*/ 2060663 w 2549843"/>
              <a:gd name="connsiteY48-23002" fmla="*/ 1760340 h 4977159"/>
              <a:gd name="connsiteX49-23003" fmla="*/ 1284809 w 2549843"/>
              <a:gd name="connsiteY49-23004" fmla="*/ 1760341 h 4977159"/>
              <a:gd name="connsiteX50-23005" fmla="*/ 1201680 w 2549843"/>
              <a:gd name="connsiteY50-23006" fmla="*/ 1621795 h 4977159"/>
              <a:gd name="connsiteX51-23007" fmla="*/ 966155 w 2549843"/>
              <a:gd name="connsiteY51-23008" fmla="*/ 1510959 h 4977159"/>
              <a:gd name="connsiteX52-23009" fmla="*/ 924591 w 2549843"/>
              <a:gd name="connsiteY52-23010" fmla="*/ 1109177 h 4977159"/>
              <a:gd name="connsiteX53-23011" fmla="*/ 841464 w 2549843"/>
              <a:gd name="connsiteY53-23012" fmla="*/ 929068 h 4977159"/>
              <a:gd name="connsiteX54-23013" fmla="*/ 661355 w 2549843"/>
              <a:gd name="connsiteY54-23014" fmla="*/ 596559 h 4977159"/>
              <a:gd name="connsiteX55-23015" fmla="*/ 716773 w 2549843"/>
              <a:gd name="connsiteY55-23016" fmla="*/ 541141 h 4977159"/>
              <a:gd name="connsiteX56-23017" fmla="*/ 910737 w 2549843"/>
              <a:gd name="connsiteY56-23018" fmla="*/ 485723 h 4977159"/>
              <a:gd name="connsiteX57-23019" fmla="*/ 1035426 w 2549843"/>
              <a:gd name="connsiteY57-23020" fmla="*/ 374886 h 4977159"/>
              <a:gd name="connsiteX58-23021" fmla="*/ 1160119 w 2549843"/>
              <a:gd name="connsiteY58-23022" fmla="*/ 111651 h 4977159"/>
              <a:gd name="connsiteX59-23023" fmla="*/ 827609 w 2549843"/>
              <a:gd name="connsiteY59-23024" fmla="*/ 813 h 4977159"/>
              <a:gd name="connsiteX60-23025" fmla="*/ 564373 w 2549843"/>
              <a:gd name="connsiteY60-23026" fmla="*/ 167069 h 4977159"/>
              <a:gd name="connsiteX61-23027" fmla="*/ 287281 w 2549843"/>
              <a:gd name="connsiteY61-23028" fmla="*/ 762813 h 4977159"/>
              <a:gd name="connsiteX62-23029" fmla="*/ 273425 w 2549843"/>
              <a:gd name="connsiteY62-23030" fmla="*/ 942921 h 4977159"/>
              <a:gd name="connsiteX63-23031" fmla="*/ 231861 w 2549843"/>
              <a:gd name="connsiteY63-23032" fmla="*/ 1081468 h 4977159"/>
              <a:gd name="connsiteX64-23033" fmla="*/ 93316 w 2549843"/>
              <a:gd name="connsiteY64-23034" fmla="*/ 1497105 h 4977159"/>
              <a:gd name="connsiteX65-23035" fmla="*/ 328843 w 2549843"/>
              <a:gd name="connsiteY65-23036" fmla="*/ 1746487 h 4977159"/>
              <a:gd name="connsiteX66-23037" fmla="*/ 384261 w 2549843"/>
              <a:gd name="connsiteY66-23038" fmla="*/ 1524814 h 4977159"/>
              <a:gd name="connsiteX67-23039" fmla="*/ 536661 w 2549843"/>
              <a:gd name="connsiteY67-23040" fmla="*/ 1206159 h 4977159"/>
              <a:gd name="connsiteX68-23041" fmla="*/ 592079 w 2549843"/>
              <a:gd name="connsiteY68-23042" fmla="*/ 845941 h 4977159"/>
              <a:gd name="connsiteX69-23043" fmla="*/ 578225 w 2549843"/>
              <a:gd name="connsiteY69-23044" fmla="*/ 1026050 h 4977159"/>
              <a:gd name="connsiteX70-23045" fmla="*/ 675207 w 2549843"/>
              <a:gd name="connsiteY70-23046" fmla="*/ 1247723 h 4977159"/>
              <a:gd name="connsiteX71-23047" fmla="*/ 716770 w 2549843"/>
              <a:gd name="connsiteY71-23048" fmla="*/ 1206159 h 4977159"/>
              <a:gd name="connsiteX72-23049" fmla="*/ 938443 w 2549843"/>
              <a:gd name="connsiteY72-23050" fmla="*/ 1386268 h 4977159"/>
              <a:gd name="connsiteX73-23051" fmla="*/ 564370 w 2549843"/>
              <a:gd name="connsiteY73-23052" fmla="*/ 1109177 h 4977159"/>
              <a:gd name="connsiteX74-23053" fmla="*/ 398116 w 2549843"/>
              <a:gd name="connsiteY74-23054" fmla="*/ 1566378 h 4977159"/>
              <a:gd name="connsiteX75-23055" fmla="*/ 314988 w 2549843"/>
              <a:gd name="connsiteY75-23056" fmla="*/ 2078996 h 4977159"/>
              <a:gd name="connsiteX76-23057" fmla="*/ 259570 w 2549843"/>
              <a:gd name="connsiteY76-23058" fmla="*/ 2439214 h 4977159"/>
              <a:gd name="connsiteX77-23059" fmla="*/ 273427 w 2549843"/>
              <a:gd name="connsiteY77-23060" fmla="*/ 2522342 h 4977159"/>
              <a:gd name="connsiteX78-23061" fmla="*/ 121025 w 2549843"/>
              <a:gd name="connsiteY78-23062" fmla="*/ 2993396 h 4977159"/>
              <a:gd name="connsiteX79-23063" fmla="*/ 107170 w 2549843"/>
              <a:gd name="connsiteY79-23064" fmla="*/ 3755395 h 4977159"/>
              <a:gd name="connsiteX80-23065" fmla="*/ 65607 w 2549843"/>
              <a:gd name="connsiteY80-23066" fmla="*/ 3935505 h 4977159"/>
              <a:gd name="connsiteX81-23067" fmla="*/ 24043 w 2549843"/>
              <a:gd name="connsiteY81-23068" fmla="*/ 4101758 h 4977159"/>
              <a:gd name="connsiteX82-23069" fmla="*/ 495098 w 2549843"/>
              <a:gd name="connsiteY82-23070" fmla="*/ 4240304 h 4977159"/>
              <a:gd name="connsiteX83-23071" fmla="*/ 966153 w 2549843"/>
              <a:gd name="connsiteY83-23072" fmla="*/ 4254158 h 4977159"/>
              <a:gd name="connsiteX84-23073" fmla="*/ 1229387 w 2549843"/>
              <a:gd name="connsiteY84-23074" fmla="*/ 4226451 h 4977159"/>
              <a:gd name="connsiteX85-23075" fmla="*/ 550517 w 2549843"/>
              <a:gd name="connsiteY85-23076" fmla="*/ 4268013 h 4977159"/>
              <a:gd name="connsiteX86-23077" fmla="*/ 481243 w 2549843"/>
              <a:gd name="connsiteY86-23078" fmla="*/ 4448123 h 4977159"/>
              <a:gd name="connsiteX87-23079" fmla="*/ 467388 w 2549843"/>
              <a:gd name="connsiteY87-23080" fmla="*/ 4752923 h 4977159"/>
              <a:gd name="connsiteX88-23081" fmla="*/ 481243 w 2549843"/>
              <a:gd name="connsiteY88-23082" fmla="*/ 4891467 h 4977159"/>
              <a:gd name="connsiteX89-23083" fmla="*/ 592079 w 2549843"/>
              <a:gd name="connsiteY89-23084" fmla="*/ 4946887 h 4977159"/>
              <a:gd name="connsiteX90-23085" fmla="*/ 522806 w 2549843"/>
              <a:gd name="connsiteY90-23086" fmla="*/ 4946887 h 4977159"/>
              <a:gd name="connsiteX91-23087" fmla="*/ 786043 w 2549843"/>
              <a:gd name="connsiteY91-23088" fmla="*/ 4946886 h 4977159"/>
              <a:gd name="connsiteX92-23089" fmla="*/ 841461 w 2549843"/>
              <a:gd name="connsiteY92-23090" fmla="*/ 4849905 h 4977159"/>
              <a:gd name="connsiteX93-23091" fmla="*/ 924588 w 2549843"/>
              <a:gd name="connsiteY93-23092" fmla="*/ 4337287 h 4977159"/>
              <a:gd name="connsiteX94-23093" fmla="*/ 993861 w 2549843"/>
              <a:gd name="connsiteY94-23094" fmla="*/ 4337287 h 4977159"/>
              <a:gd name="connsiteX95-23095" fmla="*/ 952299 w 2549843"/>
              <a:gd name="connsiteY95-23096" fmla="*/ 4378849 h 4977159"/>
              <a:gd name="connsiteX96-23097" fmla="*/ 813753 w 2549843"/>
              <a:gd name="connsiteY96-23098" fmla="*/ 4863758 h 4977159"/>
              <a:gd name="connsiteX97-23099" fmla="*/ 910735 w 2549843"/>
              <a:gd name="connsiteY97-23100" fmla="*/ 4933031 h 4977159"/>
              <a:gd name="connsiteX98-23101" fmla="*/ 1090844 w 2549843"/>
              <a:gd name="connsiteY98-23102" fmla="*/ 4933030 h 4977159"/>
              <a:gd name="connsiteX99-23103" fmla="*/ 1201680 w 2549843"/>
              <a:gd name="connsiteY99-23104" fmla="*/ 4254158 h 4977159"/>
              <a:gd name="connsiteX100-23105" fmla="*/ 1243243 w 2549843"/>
              <a:gd name="connsiteY100-23106" fmla="*/ 4198740 h 4977159"/>
              <a:gd name="connsiteX101-23107" fmla="*/ 1257099 w 2549843"/>
              <a:gd name="connsiteY101-23108" fmla="*/ 4046340 h 4977159"/>
              <a:gd name="connsiteX102-23109" fmla="*/ 1146263 w 2549843"/>
              <a:gd name="connsiteY102-23110" fmla="*/ 2688595 h 4977159"/>
              <a:gd name="connsiteX0-23111" fmla="*/ 2129937 w 2549843"/>
              <a:gd name="connsiteY0-23112" fmla="*/ 1649505 h 4977159"/>
              <a:gd name="connsiteX1-23113" fmla="*/ 1977537 w 2549843"/>
              <a:gd name="connsiteY1-23114" fmla="*/ 1691069 h 4977159"/>
              <a:gd name="connsiteX2-23115" fmla="*/ 1894409 w 2549843"/>
              <a:gd name="connsiteY2-23116" fmla="*/ 1718778 h 4977159"/>
              <a:gd name="connsiteX3-23117" fmla="*/ 1534191 w 2549843"/>
              <a:gd name="connsiteY3-23118" fmla="*/ 1704923 h 4977159"/>
              <a:gd name="connsiteX4-23119" fmla="*/ 1354082 w 2549843"/>
              <a:gd name="connsiteY4-23120" fmla="*/ 1677214 h 4977159"/>
              <a:gd name="connsiteX5-23121" fmla="*/ 1312518 w 2549843"/>
              <a:gd name="connsiteY5-23122" fmla="*/ 1649505 h 4977159"/>
              <a:gd name="connsiteX6-23123" fmla="*/ 966153 w 2549843"/>
              <a:gd name="connsiteY6-23124" fmla="*/ 1441686 h 4977159"/>
              <a:gd name="connsiteX7-23125" fmla="*/ 1035428 w 2549843"/>
              <a:gd name="connsiteY7-23126" fmla="*/ 1067613 h 4977159"/>
              <a:gd name="connsiteX8-23127" fmla="*/ 1173971 w 2549843"/>
              <a:gd name="connsiteY8-23128" fmla="*/ 1081468 h 4977159"/>
              <a:gd name="connsiteX9-23129" fmla="*/ 1243246 w 2549843"/>
              <a:gd name="connsiteY9-23130" fmla="*/ 956777 h 4977159"/>
              <a:gd name="connsiteX10-23131" fmla="*/ 1160117 w 2549843"/>
              <a:gd name="connsiteY10-23132" fmla="*/ 901358 h 4977159"/>
              <a:gd name="connsiteX11-23133" fmla="*/ 1118554 w 2549843"/>
              <a:gd name="connsiteY11-23134" fmla="*/ 776668 h 4977159"/>
              <a:gd name="connsiteX12-23135" fmla="*/ 1298665 w 2549843"/>
              <a:gd name="connsiteY12-23136" fmla="*/ 804380 h 4977159"/>
              <a:gd name="connsiteX13-23137" fmla="*/ 1257099 w 2549843"/>
              <a:gd name="connsiteY13-23138" fmla="*/ 970630 h 4977159"/>
              <a:gd name="connsiteX14-23139" fmla="*/ 1340226 w 2549843"/>
              <a:gd name="connsiteY14-23140" fmla="*/ 610414 h 4977159"/>
              <a:gd name="connsiteX15-23141" fmla="*/ 1160118 w 2549843"/>
              <a:gd name="connsiteY15-23142" fmla="*/ 153214 h 4977159"/>
              <a:gd name="connsiteX16-23143" fmla="*/ 980008 w 2549843"/>
              <a:gd name="connsiteY16-23144" fmla="*/ 430304 h 4977159"/>
              <a:gd name="connsiteX17-23145" fmla="*/ 827609 w 2549843"/>
              <a:gd name="connsiteY17-23146" fmla="*/ 485723 h 4977159"/>
              <a:gd name="connsiteX18-23147" fmla="*/ 661355 w 2549843"/>
              <a:gd name="connsiteY18-23148" fmla="*/ 568850 h 4977159"/>
              <a:gd name="connsiteX19-23149" fmla="*/ 827609 w 2549843"/>
              <a:gd name="connsiteY19-23150" fmla="*/ 859795 h 4977159"/>
              <a:gd name="connsiteX20-23151" fmla="*/ 924591 w 2549843"/>
              <a:gd name="connsiteY20-23152" fmla="*/ 1206159 h 4977159"/>
              <a:gd name="connsiteX21-23153" fmla="*/ 1007718 w 2549843"/>
              <a:gd name="connsiteY21-23154" fmla="*/ 1524813 h 4977159"/>
              <a:gd name="connsiteX22-23155" fmla="*/ 1464917 w 2549843"/>
              <a:gd name="connsiteY22-23156" fmla="*/ 1829613 h 4977159"/>
              <a:gd name="connsiteX23-23157" fmla="*/ 1589608 w 2549843"/>
              <a:gd name="connsiteY23-23158" fmla="*/ 1788050 h 4977159"/>
              <a:gd name="connsiteX24-23159" fmla="*/ 2129936 w 2549843"/>
              <a:gd name="connsiteY24-23160" fmla="*/ 1760341 h 4977159"/>
              <a:gd name="connsiteX25-23161" fmla="*/ 2157645 w 2549843"/>
              <a:gd name="connsiteY25-23162" fmla="*/ 2023577 h 4977159"/>
              <a:gd name="connsiteX26-23163" fmla="*/ 1672734 w 2549843"/>
              <a:gd name="connsiteY26-23164" fmla="*/ 2162123 h 4977159"/>
              <a:gd name="connsiteX27-23165" fmla="*/ 1381788 w 2549843"/>
              <a:gd name="connsiteY27-23166" fmla="*/ 2120559 h 4977159"/>
              <a:gd name="connsiteX28-23167" fmla="*/ 1326370 w 2549843"/>
              <a:gd name="connsiteY28-23168" fmla="*/ 2148268 h 4977159"/>
              <a:gd name="connsiteX29-23169" fmla="*/ 1173970 w 2549843"/>
              <a:gd name="connsiteY29-23170" fmla="*/ 2356087 h 4977159"/>
              <a:gd name="connsiteX30-23171" fmla="*/ 1146261 w 2549843"/>
              <a:gd name="connsiteY30-23172" fmla="*/ 2647032 h 4977159"/>
              <a:gd name="connsiteX31-23173" fmla="*/ 1118552 w 2549843"/>
              <a:gd name="connsiteY31-23174" fmla="*/ 2757868 h 4977159"/>
              <a:gd name="connsiteX32-23175" fmla="*/ 508952 w 2549843"/>
              <a:gd name="connsiteY32-23176" fmla="*/ 2660887 h 4977159"/>
              <a:gd name="connsiteX33-23177" fmla="*/ 287279 w 2549843"/>
              <a:gd name="connsiteY33-23178" fmla="*/ 2536196 h 4977159"/>
              <a:gd name="connsiteX34-23179" fmla="*/ 398116 w 2549843"/>
              <a:gd name="connsiteY34-23180" fmla="*/ 2633178 h 4977159"/>
              <a:gd name="connsiteX35-23181" fmla="*/ 1104699 w 2549843"/>
              <a:gd name="connsiteY35-23182" fmla="*/ 2730158 h 4977159"/>
              <a:gd name="connsiteX36-23183" fmla="*/ 1132407 w 2549843"/>
              <a:gd name="connsiteY36-23184" fmla="*/ 2716305 h 4977159"/>
              <a:gd name="connsiteX37-23185" fmla="*/ 1160117 w 2549843"/>
              <a:gd name="connsiteY37-23186" fmla="*/ 2647031 h 4977159"/>
              <a:gd name="connsiteX38-23187" fmla="*/ 1173970 w 2549843"/>
              <a:gd name="connsiteY38-23188" fmla="*/ 2411505 h 4977159"/>
              <a:gd name="connsiteX39-23189" fmla="*/ 1243243 w 2549843"/>
              <a:gd name="connsiteY39-23190" fmla="*/ 2203687 h 4977159"/>
              <a:gd name="connsiteX40-23191" fmla="*/ 1243243 w 2549843"/>
              <a:gd name="connsiteY40-23192" fmla="*/ 2189832 h 4977159"/>
              <a:gd name="connsiteX41-23193" fmla="*/ 564372 w 2549843"/>
              <a:gd name="connsiteY41-23194" fmla="*/ 1815759 h 4977159"/>
              <a:gd name="connsiteX42-23195" fmla="*/ 841461 w 2549843"/>
              <a:gd name="connsiteY42-23196" fmla="*/ 1982014 h 4977159"/>
              <a:gd name="connsiteX43-23197" fmla="*/ 952298 w 2549843"/>
              <a:gd name="connsiteY43-23198" fmla="*/ 2051287 h 4977159"/>
              <a:gd name="connsiteX44-23199" fmla="*/ 1257098 w 2549843"/>
              <a:gd name="connsiteY44-23200" fmla="*/ 2148268 h 4977159"/>
              <a:gd name="connsiteX45-23201" fmla="*/ 1838988 w 2549843"/>
              <a:gd name="connsiteY45-23202" fmla="*/ 2120559 h 4977159"/>
              <a:gd name="connsiteX46-23203" fmla="*/ 2268481 w 2549843"/>
              <a:gd name="connsiteY46-23204" fmla="*/ 1968159 h 4977159"/>
              <a:gd name="connsiteX47-23205" fmla="*/ 2545574 w 2549843"/>
              <a:gd name="connsiteY47-23206" fmla="*/ 1732632 h 4977159"/>
              <a:gd name="connsiteX48-23207" fmla="*/ 2379317 w 2549843"/>
              <a:gd name="connsiteY48-23208" fmla="*/ 1538668 h 4977159"/>
              <a:gd name="connsiteX49-23209" fmla="*/ 2060663 w 2549843"/>
              <a:gd name="connsiteY49-23210" fmla="*/ 1760340 h 4977159"/>
              <a:gd name="connsiteX50-23211" fmla="*/ 1284809 w 2549843"/>
              <a:gd name="connsiteY50-23212" fmla="*/ 1760341 h 4977159"/>
              <a:gd name="connsiteX51-23213" fmla="*/ 1201680 w 2549843"/>
              <a:gd name="connsiteY51-23214" fmla="*/ 1621795 h 4977159"/>
              <a:gd name="connsiteX52-23215" fmla="*/ 966155 w 2549843"/>
              <a:gd name="connsiteY52-23216" fmla="*/ 1510959 h 4977159"/>
              <a:gd name="connsiteX53-23217" fmla="*/ 924591 w 2549843"/>
              <a:gd name="connsiteY53-23218" fmla="*/ 1109177 h 4977159"/>
              <a:gd name="connsiteX54-23219" fmla="*/ 841464 w 2549843"/>
              <a:gd name="connsiteY54-23220" fmla="*/ 929068 h 4977159"/>
              <a:gd name="connsiteX55-23221" fmla="*/ 661355 w 2549843"/>
              <a:gd name="connsiteY55-23222" fmla="*/ 596559 h 4977159"/>
              <a:gd name="connsiteX56-23223" fmla="*/ 716773 w 2549843"/>
              <a:gd name="connsiteY56-23224" fmla="*/ 541141 h 4977159"/>
              <a:gd name="connsiteX57-23225" fmla="*/ 910737 w 2549843"/>
              <a:gd name="connsiteY57-23226" fmla="*/ 485723 h 4977159"/>
              <a:gd name="connsiteX58-23227" fmla="*/ 1035426 w 2549843"/>
              <a:gd name="connsiteY58-23228" fmla="*/ 374886 h 4977159"/>
              <a:gd name="connsiteX59-23229" fmla="*/ 1160119 w 2549843"/>
              <a:gd name="connsiteY59-23230" fmla="*/ 111651 h 4977159"/>
              <a:gd name="connsiteX60-23231" fmla="*/ 827609 w 2549843"/>
              <a:gd name="connsiteY60-23232" fmla="*/ 813 h 4977159"/>
              <a:gd name="connsiteX61-23233" fmla="*/ 564373 w 2549843"/>
              <a:gd name="connsiteY61-23234" fmla="*/ 167069 h 4977159"/>
              <a:gd name="connsiteX62-23235" fmla="*/ 287281 w 2549843"/>
              <a:gd name="connsiteY62-23236" fmla="*/ 762813 h 4977159"/>
              <a:gd name="connsiteX63-23237" fmla="*/ 273425 w 2549843"/>
              <a:gd name="connsiteY63-23238" fmla="*/ 942921 h 4977159"/>
              <a:gd name="connsiteX64-23239" fmla="*/ 231861 w 2549843"/>
              <a:gd name="connsiteY64-23240" fmla="*/ 1081468 h 4977159"/>
              <a:gd name="connsiteX65-23241" fmla="*/ 93316 w 2549843"/>
              <a:gd name="connsiteY65-23242" fmla="*/ 1497105 h 4977159"/>
              <a:gd name="connsiteX66-23243" fmla="*/ 328843 w 2549843"/>
              <a:gd name="connsiteY66-23244" fmla="*/ 1746487 h 4977159"/>
              <a:gd name="connsiteX67-23245" fmla="*/ 384261 w 2549843"/>
              <a:gd name="connsiteY67-23246" fmla="*/ 1524814 h 4977159"/>
              <a:gd name="connsiteX68-23247" fmla="*/ 536661 w 2549843"/>
              <a:gd name="connsiteY68-23248" fmla="*/ 1206159 h 4977159"/>
              <a:gd name="connsiteX69-23249" fmla="*/ 592079 w 2549843"/>
              <a:gd name="connsiteY69-23250" fmla="*/ 845941 h 4977159"/>
              <a:gd name="connsiteX70-23251" fmla="*/ 578225 w 2549843"/>
              <a:gd name="connsiteY70-23252" fmla="*/ 1026050 h 4977159"/>
              <a:gd name="connsiteX71-23253" fmla="*/ 675207 w 2549843"/>
              <a:gd name="connsiteY71-23254" fmla="*/ 1247723 h 4977159"/>
              <a:gd name="connsiteX72-23255" fmla="*/ 716770 w 2549843"/>
              <a:gd name="connsiteY72-23256" fmla="*/ 1206159 h 4977159"/>
              <a:gd name="connsiteX73-23257" fmla="*/ 938443 w 2549843"/>
              <a:gd name="connsiteY73-23258" fmla="*/ 1386268 h 4977159"/>
              <a:gd name="connsiteX74-23259" fmla="*/ 564370 w 2549843"/>
              <a:gd name="connsiteY74-23260" fmla="*/ 1109177 h 4977159"/>
              <a:gd name="connsiteX75-23261" fmla="*/ 398116 w 2549843"/>
              <a:gd name="connsiteY75-23262" fmla="*/ 1566378 h 4977159"/>
              <a:gd name="connsiteX76-23263" fmla="*/ 314988 w 2549843"/>
              <a:gd name="connsiteY76-23264" fmla="*/ 2078996 h 4977159"/>
              <a:gd name="connsiteX77-23265" fmla="*/ 259570 w 2549843"/>
              <a:gd name="connsiteY77-23266" fmla="*/ 2439214 h 4977159"/>
              <a:gd name="connsiteX78-23267" fmla="*/ 273427 w 2549843"/>
              <a:gd name="connsiteY78-23268" fmla="*/ 2522342 h 4977159"/>
              <a:gd name="connsiteX79-23269" fmla="*/ 121025 w 2549843"/>
              <a:gd name="connsiteY79-23270" fmla="*/ 2993396 h 4977159"/>
              <a:gd name="connsiteX80-23271" fmla="*/ 107170 w 2549843"/>
              <a:gd name="connsiteY80-23272" fmla="*/ 3755395 h 4977159"/>
              <a:gd name="connsiteX81-23273" fmla="*/ 65607 w 2549843"/>
              <a:gd name="connsiteY81-23274" fmla="*/ 3935505 h 4977159"/>
              <a:gd name="connsiteX82-23275" fmla="*/ 24043 w 2549843"/>
              <a:gd name="connsiteY82-23276" fmla="*/ 4101758 h 4977159"/>
              <a:gd name="connsiteX83-23277" fmla="*/ 495098 w 2549843"/>
              <a:gd name="connsiteY83-23278" fmla="*/ 4240304 h 4977159"/>
              <a:gd name="connsiteX84-23279" fmla="*/ 966153 w 2549843"/>
              <a:gd name="connsiteY84-23280" fmla="*/ 4254158 h 4977159"/>
              <a:gd name="connsiteX85-23281" fmla="*/ 1229387 w 2549843"/>
              <a:gd name="connsiteY85-23282" fmla="*/ 4226451 h 4977159"/>
              <a:gd name="connsiteX86-23283" fmla="*/ 550517 w 2549843"/>
              <a:gd name="connsiteY86-23284" fmla="*/ 4268013 h 4977159"/>
              <a:gd name="connsiteX87-23285" fmla="*/ 481243 w 2549843"/>
              <a:gd name="connsiteY87-23286" fmla="*/ 4448123 h 4977159"/>
              <a:gd name="connsiteX88-23287" fmla="*/ 467388 w 2549843"/>
              <a:gd name="connsiteY88-23288" fmla="*/ 4752923 h 4977159"/>
              <a:gd name="connsiteX89-23289" fmla="*/ 481243 w 2549843"/>
              <a:gd name="connsiteY89-23290" fmla="*/ 4891467 h 4977159"/>
              <a:gd name="connsiteX90-23291" fmla="*/ 592079 w 2549843"/>
              <a:gd name="connsiteY90-23292" fmla="*/ 4946887 h 4977159"/>
              <a:gd name="connsiteX91-23293" fmla="*/ 522806 w 2549843"/>
              <a:gd name="connsiteY91-23294" fmla="*/ 4946887 h 4977159"/>
              <a:gd name="connsiteX92-23295" fmla="*/ 786043 w 2549843"/>
              <a:gd name="connsiteY92-23296" fmla="*/ 4946886 h 4977159"/>
              <a:gd name="connsiteX93-23297" fmla="*/ 841461 w 2549843"/>
              <a:gd name="connsiteY93-23298" fmla="*/ 4849905 h 4977159"/>
              <a:gd name="connsiteX94-23299" fmla="*/ 924588 w 2549843"/>
              <a:gd name="connsiteY94-23300" fmla="*/ 4337287 h 4977159"/>
              <a:gd name="connsiteX95-23301" fmla="*/ 993861 w 2549843"/>
              <a:gd name="connsiteY95-23302" fmla="*/ 4337287 h 4977159"/>
              <a:gd name="connsiteX96-23303" fmla="*/ 952299 w 2549843"/>
              <a:gd name="connsiteY96-23304" fmla="*/ 4378849 h 4977159"/>
              <a:gd name="connsiteX97-23305" fmla="*/ 813753 w 2549843"/>
              <a:gd name="connsiteY97-23306" fmla="*/ 4863758 h 4977159"/>
              <a:gd name="connsiteX98-23307" fmla="*/ 910735 w 2549843"/>
              <a:gd name="connsiteY98-23308" fmla="*/ 4933031 h 4977159"/>
              <a:gd name="connsiteX99-23309" fmla="*/ 1090844 w 2549843"/>
              <a:gd name="connsiteY99-23310" fmla="*/ 4933030 h 4977159"/>
              <a:gd name="connsiteX100-23311" fmla="*/ 1201680 w 2549843"/>
              <a:gd name="connsiteY100-23312" fmla="*/ 4254158 h 4977159"/>
              <a:gd name="connsiteX101-23313" fmla="*/ 1243243 w 2549843"/>
              <a:gd name="connsiteY101-23314" fmla="*/ 4198740 h 4977159"/>
              <a:gd name="connsiteX102-23315" fmla="*/ 1257099 w 2549843"/>
              <a:gd name="connsiteY102-23316" fmla="*/ 4046340 h 4977159"/>
              <a:gd name="connsiteX103" fmla="*/ 1146263 w 2549843"/>
              <a:gd name="connsiteY103" fmla="*/ 2688595 h 4977159"/>
              <a:gd name="connsiteX0-23317" fmla="*/ 2254628 w 2549843"/>
              <a:gd name="connsiteY0-23318" fmla="*/ 1649505 h 4977159"/>
              <a:gd name="connsiteX1-23319" fmla="*/ 1977537 w 2549843"/>
              <a:gd name="connsiteY1-23320" fmla="*/ 1691069 h 4977159"/>
              <a:gd name="connsiteX2-23321" fmla="*/ 1894409 w 2549843"/>
              <a:gd name="connsiteY2-23322" fmla="*/ 1718778 h 4977159"/>
              <a:gd name="connsiteX3-23323" fmla="*/ 1534191 w 2549843"/>
              <a:gd name="connsiteY3-23324" fmla="*/ 1704923 h 4977159"/>
              <a:gd name="connsiteX4-23325" fmla="*/ 1354082 w 2549843"/>
              <a:gd name="connsiteY4-23326" fmla="*/ 1677214 h 4977159"/>
              <a:gd name="connsiteX5-23327" fmla="*/ 1312518 w 2549843"/>
              <a:gd name="connsiteY5-23328" fmla="*/ 1649505 h 4977159"/>
              <a:gd name="connsiteX6-23329" fmla="*/ 966153 w 2549843"/>
              <a:gd name="connsiteY6-23330" fmla="*/ 1441686 h 4977159"/>
              <a:gd name="connsiteX7-23331" fmla="*/ 1035428 w 2549843"/>
              <a:gd name="connsiteY7-23332" fmla="*/ 1067613 h 4977159"/>
              <a:gd name="connsiteX8-23333" fmla="*/ 1173971 w 2549843"/>
              <a:gd name="connsiteY8-23334" fmla="*/ 1081468 h 4977159"/>
              <a:gd name="connsiteX9-23335" fmla="*/ 1243246 w 2549843"/>
              <a:gd name="connsiteY9-23336" fmla="*/ 956777 h 4977159"/>
              <a:gd name="connsiteX10-23337" fmla="*/ 1160117 w 2549843"/>
              <a:gd name="connsiteY10-23338" fmla="*/ 901358 h 4977159"/>
              <a:gd name="connsiteX11-23339" fmla="*/ 1118554 w 2549843"/>
              <a:gd name="connsiteY11-23340" fmla="*/ 776668 h 4977159"/>
              <a:gd name="connsiteX12-23341" fmla="*/ 1298665 w 2549843"/>
              <a:gd name="connsiteY12-23342" fmla="*/ 804380 h 4977159"/>
              <a:gd name="connsiteX13-23343" fmla="*/ 1257099 w 2549843"/>
              <a:gd name="connsiteY13-23344" fmla="*/ 970630 h 4977159"/>
              <a:gd name="connsiteX14-23345" fmla="*/ 1340226 w 2549843"/>
              <a:gd name="connsiteY14-23346" fmla="*/ 610414 h 4977159"/>
              <a:gd name="connsiteX15-23347" fmla="*/ 1160118 w 2549843"/>
              <a:gd name="connsiteY15-23348" fmla="*/ 153214 h 4977159"/>
              <a:gd name="connsiteX16-23349" fmla="*/ 980008 w 2549843"/>
              <a:gd name="connsiteY16-23350" fmla="*/ 430304 h 4977159"/>
              <a:gd name="connsiteX17-23351" fmla="*/ 827609 w 2549843"/>
              <a:gd name="connsiteY17-23352" fmla="*/ 485723 h 4977159"/>
              <a:gd name="connsiteX18-23353" fmla="*/ 661355 w 2549843"/>
              <a:gd name="connsiteY18-23354" fmla="*/ 568850 h 4977159"/>
              <a:gd name="connsiteX19-23355" fmla="*/ 827609 w 2549843"/>
              <a:gd name="connsiteY19-23356" fmla="*/ 859795 h 4977159"/>
              <a:gd name="connsiteX20-23357" fmla="*/ 924591 w 2549843"/>
              <a:gd name="connsiteY20-23358" fmla="*/ 1206159 h 4977159"/>
              <a:gd name="connsiteX21-23359" fmla="*/ 1007718 w 2549843"/>
              <a:gd name="connsiteY21-23360" fmla="*/ 1524813 h 4977159"/>
              <a:gd name="connsiteX22-23361" fmla="*/ 1464917 w 2549843"/>
              <a:gd name="connsiteY22-23362" fmla="*/ 1829613 h 4977159"/>
              <a:gd name="connsiteX23-23363" fmla="*/ 1589608 w 2549843"/>
              <a:gd name="connsiteY23-23364" fmla="*/ 1788050 h 4977159"/>
              <a:gd name="connsiteX24-23365" fmla="*/ 2129936 w 2549843"/>
              <a:gd name="connsiteY24-23366" fmla="*/ 1760341 h 4977159"/>
              <a:gd name="connsiteX25-23367" fmla="*/ 2157645 w 2549843"/>
              <a:gd name="connsiteY25-23368" fmla="*/ 2023577 h 4977159"/>
              <a:gd name="connsiteX26-23369" fmla="*/ 1672734 w 2549843"/>
              <a:gd name="connsiteY26-23370" fmla="*/ 2162123 h 4977159"/>
              <a:gd name="connsiteX27-23371" fmla="*/ 1381788 w 2549843"/>
              <a:gd name="connsiteY27-23372" fmla="*/ 2120559 h 4977159"/>
              <a:gd name="connsiteX28-23373" fmla="*/ 1326370 w 2549843"/>
              <a:gd name="connsiteY28-23374" fmla="*/ 2148268 h 4977159"/>
              <a:gd name="connsiteX29-23375" fmla="*/ 1173970 w 2549843"/>
              <a:gd name="connsiteY29-23376" fmla="*/ 2356087 h 4977159"/>
              <a:gd name="connsiteX30-23377" fmla="*/ 1146261 w 2549843"/>
              <a:gd name="connsiteY30-23378" fmla="*/ 2647032 h 4977159"/>
              <a:gd name="connsiteX31-23379" fmla="*/ 1118552 w 2549843"/>
              <a:gd name="connsiteY31-23380" fmla="*/ 2757868 h 4977159"/>
              <a:gd name="connsiteX32-23381" fmla="*/ 508952 w 2549843"/>
              <a:gd name="connsiteY32-23382" fmla="*/ 2660887 h 4977159"/>
              <a:gd name="connsiteX33-23383" fmla="*/ 287279 w 2549843"/>
              <a:gd name="connsiteY33-23384" fmla="*/ 2536196 h 4977159"/>
              <a:gd name="connsiteX34-23385" fmla="*/ 398116 w 2549843"/>
              <a:gd name="connsiteY34-23386" fmla="*/ 2633178 h 4977159"/>
              <a:gd name="connsiteX35-23387" fmla="*/ 1104699 w 2549843"/>
              <a:gd name="connsiteY35-23388" fmla="*/ 2730158 h 4977159"/>
              <a:gd name="connsiteX36-23389" fmla="*/ 1132407 w 2549843"/>
              <a:gd name="connsiteY36-23390" fmla="*/ 2716305 h 4977159"/>
              <a:gd name="connsiteX37-23391" fmla="*/ 1160117 w 2549843"/>
              <a:gd name="connsiteY37-23392" fmla="*/ 2647031 h 4977159"/>
              <a:gd name="connsiteX38-23393" fmla="*/ 1173970 w 2549843"/>
              <a:gd name="connsiteY38-23394" fmla="*/ 2411505 h 4977159"/>
              <a:gd name="connsiteX39-23395" fmla="*/ 1243243 w 2549843"/>
              <a:gd name="connsiteY39-23396" fmla="*/ 2203687 h 4977159"/>
              <a:gd name="connsiteX40-23397" fmla="*/ 1243243 w 2549843"/>
              <a:gd name="connsiteY40-23398" fmla="*/ 2189832 h 4977159"/>
              <a:gd name="connsiteX41-23399" fmla="*/ 564372 w 2549843"/>
              <a:gd name="connsiteY41-23400" fmla="*/ 1815759 h 4977159"/>
              <a:gd name="connsiteX42-23401" fmla="*/ 841461 w 2549843"/>
              <a:gd name="connsiteY42-23402" fmla="*/ 1982014 h 4977159"/>
              <a:gd name="connsiteX43-23403" fmla="*/ 952298 w 2549843"/>
              <a:gd name="connsiteY43-23404" fmla="*/ 2051287 h 4977159"/>
              <a:gd name="connsiteX44-23405" fmla="*/ 1257098 w 2549843"/>
              <a:gd name="connsiteY44-23406" fmla="*/ 2148268 h 4977159"/>
              <a:gd name="connsiteX45-23407" fmla="*/ 1838988 w 2549843"/>
              <a:gd name="connsiteY45-23408" fmla="*/ 2120559 h 4977159"/>
              <a:gd name="connsiteX46-23409" fmla="*/ 2268481 w 2549843"/>
              <a:gd name="connsiteY46-23410" fmla="*/ 1968159 h 4977159"/>
              <a:gd name="connsiteX47-23411" fmla="*/ 2545574 w 2549843"/>
              <a:gd name="connsiteY47-23412" fmla="*/ 1732632 h 4977159"/>
              <a:gd name="connsiteX48-23413" fmla="*/ 2379317 w 2549843"/>
              <a:gd name="connsiteY48-23414" fmla="*/ 1538668 h 4977159"/>
              <a:gd name="connsiteX49-23415" fmla="*/ 2060663 w 2549843"/>
              <a:gd name="connsiteY49-23416" fmla="*/ 1760340 h 4977159"/>
              <a:gd name="connsiteX50-23417" fmla="*/ 1284809 w 2549843"/>
              <a:gd name="connsiteY50-23418" fmla="*/ 1760341 h 4977159"/>
              <a:gd name="connsiteX51-23419" fmla="*/ 1201680 w 2549843"/>
              <a:gd name="connsiteY51-23420" fmla="*/ 1621795 h 4977159"/>
              <a:gd name="connsiteX52-23421" fmla="*/ 966155 w 2549843"/>
              <a:gd name="connsiteY52-23422" fmla="*/ 1510959 h 4977159"/>
              <a:gd name="connsiteX53-23423" fmla="*/ 924591 w 2549843"/>
              <a:gd name="connsiteY53-23424" fmla="*/ 1109177 h 4977159"/>
              <a:gd name="connsiteX54-23425" fmla="*/ 841464 w 2549843"/>
              <a:gd name="connsiteY54-23426" fmla="*/ 929068 h 4977159"/>
              <a:gd name="connsiteX55-23427" fmla="*/ 661355 w 2549843"/>
              <a:gd name="connsiteY55-23428" fmla="*/ 596559 h 4977159"/>
              <a:gd name="connsiteX56-23429" fmla="*/ 716773 w 2549843"/>
              <a:gd name="connsiteY56-23430" fmla="*/ 541141 h 4977159"/>
              <a:gd name="connsiteX57-23431" fmla="*/ 910737 w 2549843"/>
              <a:gd name="connsiteY57-23432" fmla="*/ 485723 h 4977159"/>
              <a:gd name="connsiteX58-23433" fmla="*/ 1035426 w 2549843"/>
              <a:gd name="connsiteY58-23434" fmla="*/ 374886 h 4977159"/>
              <a:gd name="connsiteX59-23435" fmla="*/ 1160119 w 2549843"/>
              <a:gd name="connsiteY59-23436" fmla="*/ 111651 h 4977159"/>
              <a:gd name="connsiteX60-23437" fmla="*/ 827609 w 2549843"/>
              <a:gd name="connsiteY60-23438" fmla="*/ 813 h 4977159"/>
              <a:gd name="connsiteX61-23439" fmla="*/ 564373 w 2549843"/>
              <a:gd name="connsiteY61-23440" fmla="*/ 167069 h 4977159"/>
              <a:gd name="connsiteX62-23441" fmla="*/ 287281 w 2549843"/>
              <a:gd name="connsiteY62-23442" fmla="*/ 762813 h 4977159"/>
              <a:gd name="connsiteX63-23443" fmla="*/ 273425 w 2549843"/>
              <a:gd name="connsiteY63-23444" fmla="*/ 942921 h 4977159"/>
              <a:gd name="connsiteX64-23445" fmla="*/ 231861 w 2549843"/>
              <a:gd name="connsiteY64-23446" fmla="*/ 1081468 h 4977159"/>
              <a:gd name="connsiteX65-23447" fmla="*/ 93316 w 2549843"/>
              <a:gd name="connsiteY65-23448" fmla="*/ 1497105 h 4977159"/>
              <a:gd name="connsiteX66-23449" fmla="*/ 328843 w 2549843"/>
              <a:gd name="connsiteY66-23450" fmla="*/ 1746487 h 4977159"/>
              <a:gd name="connsiteX67-23451" fmla="*/ 384261 w 2549843"/>
              <a:gd name="connsiteY67-23452" fmla="*/ 1524814 h 4977159"/>
              <a:gd name="connsiteX68-23453" fmla="*/ 536661 w 2549843"/>
              <a:gd name="connsiteY68-23454" fmla="*/ 1206159 h 4977159"/>
              <a:gd name="connsiteX69-23455" fmla="*/ 592079 w 2549843"/>
              <a:gd name="connsiteY69-23456" fmla="*/ 845941 h 4977159"/>
              <a:gd name="connsiteX70-23457" fmla="*/ 578225 w 2549843"/>
              <a:gd name="connsiteY70-23458" fmla="*/ 1026050 h 4977159"/>
              <a:gd name="connsiteX71-23459" fmla="*/ 675207 w 2549843"/>
              <a:gd name="connsiteY71-23460" fmla="*/ 1247723 h 4977159"/>
              <a:gd name="connsiteX72-23461" fmla="*/ 716770 w 2549843"/>
              <a:gd name="connsiteY72-23462" fmla="*/ 1206159 h 4977159"/>
              <a:gd name="connsiteX73-23463" fmla="*/ 938443 w 2549843"/>
              <a:gd name="connsiteY73-23464" fmla="*/ 1386268 h 4977159"/>
              <a:gd name="connsiteX74-23465" fmla="*/ 564370 w 2549843"/>
              <a:gd name="connsiteY74-23466" fmla="*/ 1109177 h 4977159"/>
              <a:gd name="connsiteX75-23467" fmla="*/ 398116 w 2549843"/>
              <a:gd name="connsiteY75-23468" fmla="*/ 1566378 h 4977159"/>
              <a:gd name="connsiteX76-23469" fmla="*/ 314988 w 2549843"/>
              <a:gd name="connsiteY76-23470" fmla="*/ 2078996 h 4977159"/>
              <a:gd name="connsiteX77-23471" fmla="*/ 259570 w 2549843"/>
              <a:gd name="connsiteY77-23472" fmla="*/ 2439214 h 4977159"/>
              <a:gd name="connsiteX78-23473" fmla="*/ 273427 w 2549843"/>
              <a:gd name="connsiteY78-23474" fmla="*/ 2522342 h 4977159"/>
              <a:gd name="connsiteX79-23475" fmla="*/ 121025 w 2549843"/>
              <a:gd name="connsiteY79-23476" fmla="*/ 2993396 h 4977159"/>
              <a:gd name="connsiteX80-23477" fmla="*/ 107170 w 2549843"/>
              <a:gd name="connsiteY80-23478" fmla="*/ 3755395 h 4977159"/>
              <a:gd name="connsiteX81-23479" fmla="*/ 65607 w 2549843"/>
              <a:gd name="connsiteY81-23480" fmla="*/ 3935505 h 4977159"/>
              <a:gd name="connsiteX82-23481" fmla="*/ 24043 w 2549843"/>
              <a:gd name="connsiteY82-23482" fmla="*/ 4101758 h 4977159"/>
              <a:gd name="connsiteX83-23483" fmla="*/ 495098 w 2549843"/>
              <a:gd name="connsiteY83-23484" fmla="*/ 4240304 h 4977159"/>
              <a:gd name="connsiteX84-23485" fmla="*/ 966153 w 2549843"/>
              <a:gd name="connsiteY84-23486" fmla="*/ 4254158 h 4977159"/>
              <a:gd name="connsiteX85-23487" fmla="*/ 1229387 w 2549843"/>
              <a:gd name="connsiteY85-23488" fmla="*/ 4226451 h 4977159"/>
              <a:gd name="connsiteX86-23489" fmla="*/ 550517 w 2549843"/>
              <a:gd name="connsiteY86-23490" fmla="*/ 4268013 h 4977159"/>
              <a:gd name="connsiteX87-23491" fmla="*/ 481243 w 2549843"/>
              <a:gd name="connsiteY87-23492" fmla="*/ 4448123 h 4977159"/>
              <a:gd name="connsiteX88-23493" fmla="*/ 467388 w 2549843"/>
              <a:gd name="connsiteY88-23494" fmla="*/ 4752923 h 4977159"/>
              <a:gd name="connsiteX89-23495" fmla="*/ 481243 w 2549843"/>
              <a:gd name="connsiteY89-23496" fmla="*/ 4891467 h 4977159"/>
              <a:gd name="connsiteX90-23497" fmla="*/ 592079 w 2549843"/>
              <a:gd name="connsiteY90-23498" fmla="*/ 4946887 h 4977159"/>
              <a:gd name="connsiteX91-23499" fmla="*/ 522806 w 2549843"/>
              <a:gd name="connsiteY91-23500" fmla="*/ 4946887 h 4977159"/>
              <a:gd name="connsiteX92-23501" fmla="*/ 786043 w 2549843"/>
              <a:gd name="connsiteY92-23502" fmla="*/ 4946886 h 4977159"/>
              <a:gd name="connsiteX93-23503" fmla="*/ 841461 w 2549843"/>
              <a:gd name="connsiteY93-23504" fmla="*/ 4849905 h 4977159"/>
              <a:gd name="connsiteX94-23505" fmla="*/ 924588 w 2549843"/>
              <a:gd name="connsiteY94-23506" fmla="*/ 4337287 h 4977159"/>
              <a:gd name="connsiteX95-23507" fmla="*/ 993861 w 2549843"/>
              <a:gd name="connsiteY95-23508" fmla="*/ 4337287 h 4977159"/>
              <a:gd name="connsiteX96-23509" fmla="*/ 952299 w 2549843"/>
              <a:gd name="connsiteY96-23510" fmla="*/ 4378849 h 4977159"/>
              <a:gd name="connsiteX97-23511" fmla="*/ 813753 w 2549843"/>
              <a:gd name="connsiteY97-23512" fmla="*/ 4863758 h 4977159"/>
              <a:gd name="connsiteX98-23513" fmla="*/ 910735 w 2549843"/>
              <a:gd name="connsiteY98-23514" fmla="*/ 4933031 h 4977159"/>
              <a:gd name="connsiteX99-23515" fmla="*/ 1090844 w 2549843"/>
              <a:gd name="connsiteY99-23516" fmla="*/ 4933030 h 4977159"/>
              <a:gd name="connsiteX100-23517" fmla="*/ 1201680 w 2549843"/>
              <a:gd name="connsiteY100-23518" fmla="*/ 4254158 h 4977159"/>
              <a:gd name="connsiteX101-23519" fmla="*/ 1243243 w 2549843"/>
              <a:gd name="connsiteY101-23520" fmla="*/ 4198740 h 4977159"/>
              <a:gd name="connsiteX102-23521" fmla="*/ 1257099 w 2549843"/>
              <a:gd name="connsiteY102-23522" fmla="*/ 4046340 h 4977159"/>
              <a:gd name="connsiteX103-23523" fmla="*/ 1146263 w 2549843"/>
              <a:gd name="connsiteY103-23524" fmla="*/ 2688595 h 4977159"/>
              <a:gd name="connsiteX0-23525" fmla="*/ 2254628 w 2549843"/>
              <a:gd name="connsiteY0-23526" fmla="*/ 1649505 h 4977159"/>
              <a:gd name="connsiteX1-23527" fmla="*/ 1977537 w 2549843"/>
              <a:gd name="connsiteY1-23528" fmla="*/ 1691069 h 4977159"/>
              <a:gd name="connsiteX2-23529" fmla="*/ 1894409 w 2549843"/>
              <a:gd name="connsiteY2-23530" fmla="*/ 1718778 h 4977159"/>
              <a:gd name="connsiteX3-23531" fmla="*/ 1534191 w 2549843"/>
              <a:gd name="connsiteY3-23532" fmla="*/ 1704923 h 4977159"/>
              <a:gd name="connsiteX4-23533" fmla="*/ 1354082 w 2549843"/>
              <a:gd name="connsiteY4-23534" fmla="*/ 1677214 h 4977159"/>
              <a:gd name="connsiteX5-23535" fmla="*/ 1312518 w 2549843"/>
              <a:gd name="connsiteY5-23536" fmla="*/ 1649505 h 4977159"/>
              <a:gd name="connsiteX6-23537" fmla="*/ 966153 w 2549843"/>
              <a:gd name="connsiteY6-23538" fmla="*/ 1441686 h 4977159"/>
              <a:gd name="connsiteX7-23539" fmla="*/ 1035428 w 2549843"/>
              <a:gd name="connsiteY7-23540" fmla="*/ 1067613 h 4977159"/>
              <a:gd name="connsiteX8-23541" fmla="*/ 1173971 w 2549843"/>
              <a:gd name="connsiteY8-23542" fmla="*/ 1081468 h 4977159"/>
              <a:gd name="connsiteX9-23543" fmla="*/ 1243246 w 2549843"/>
              <a:gd name="connsiteY9-23544" fmla="*/ 956777 h 4977159"/>
              <a:gd name="connsiteX10-23545" fmla="*/ 1160117 w 2549843"/>
              <a:gd name="connsiteY10-23546" fmla="*/ 901358 h 4977159"/>
              <a:gd name="connsiteX11-23547" fmla="*/ 1118554 w 2549843"/>
              <a:gd name="connsiteY11-23548" fmla="*/ 776668 h 4977159"/>
              <a:gd name="connsiteX12-23549" fmla="*/ 1298665 w 2549843"/>
              <a:gd name="connsiteY12-23550" fmla="*/ 804380 h 4977159"/>
              <a:gd name="connsiteX13-23551" fmla="*/ 1257099 w 2549843"/>
              <a:gd name="connsiteY13-23552" fmla="*/ 970630 h 4977159"/>
              <a:gd name="connsiteX14-23553" fmla="*/ 1340226 w 2549843"/>
              <a:gd name="connsiteY14-23554" fmla="*/ 610414 h 4977159"/>
              <a:gd name="connsiteX15-23555" fmla="*/ 1160118 w 2549843"/>
              <a:gd name="connsiteY15-23556" fmla="*/ 153214 h 4977159"/>
              <a:gd name="connsiteX16-23557" fmla="*/ 980008 w 2549843"/>
              <a:gd name="connsiteY16-23558" fmla="*/ 430304 h 4977159"/>
              <a:gd name="connsiteX17-23559" fmla="*/ 827609 w 2549843"/>
              <a:gd name="connsiteY17-23560" fmla="*/ 485723 h 4977159"/>
              <a:gd name="connsiteX18-23561" fmla="*/ 661355 w 2549843"/>
              <a:gd name="connsiteY18-23562" fmla="*/ 568850 h 4977159"/>
              <a:gd name="connsiteX19-23563" fmla="*/ 827609 w 2549843"/>
              <a:gd name="connsiteY19-23564" fmla="*/ 859795 h 4977159"/>
              <a:gd name="connsiteX20-23565" fmla="*/ 924591 w 2549843"/>
              <a:gd name="connsiteY20-23566" fmla="*/ 1206159 h 4977159"/>
              <a:gd name="connsiteX21-23567" fmla="*/ 1007718 w 2549843"/>
              <a:gd name="connsiteY21-23568" fmla="*/ 1524813 h 4977159"/>
              <a:gd name="connsiteX22-23569" fmla="*/ 1534189 w 2549843"/>
              <a:gd name="connsiteY22-23570" fmla="*/ 1774195 h 4977159"/>
              <a:gd name="connsiteX23-23571" fmla="*/ 1589608 w 2549843"/>
              <a:gd name="connsiteY23-23572" fmla="*/ 1788050 h 4977159"/>
              <a:gd name="connsiteX24-23573" fmla="*/ 2129936 w 2549843"/>
              <a:gd name="connsiteY24-23574" fmla="*/ 1760341 h 4977159"/>
              <a:gd name="connsiteX25-23575" fmla="*/ 2157645 w 2549843"/>
              <a:gd name="connsiteY25-23576" fmla="*/ 2023577 h 4977159"/>
              <a:gd name="connsiteX26-23577" fmla="*/ 1672734 w 2549843"/>
              <a:gd name="connsiteY26-23578" fmla="*/ 2162123 h 4977159"/>
              <a:gd name="connsiteX27-23579" fmla="*/ 1381788 w 2549843"/>
              <a:gd name="connsiteY27-23580" fmla="*/ 2120559 h 4977159"/>
              <a:gd name="connsiteX28-23581" fmla="*/ 1326370 w 2549843"/>
              <a:gd name="connsiteY28-23582" fmla="*/ 2148268 h 4977159"/>
              <a:gd name="connsiteX29-23583" fmla="*/ 1173970 w 2549843"/>
              <a:gd name="connsiteY29-23584" fmla="*/ 2356087 h 4977159"/>
              <a:gd name="connsiteX30-23585" fmla="*/ 1146261 w 2549843"/>
              <a:gd name="connsiteY30-23586" fmla="*/ 2647032 h 4977159"/>
              <a:gd name="connsiteX31-23587" fmla="*/ 1118552 w 2549843"/>
              <a:gd name="connsiteY31-23588" fmla="*/ 2757868 h 4977159"/>
              <a:gd name="connsiteX32-23589" fmla="*/ 508952 w 2549843"/>
              <a:gd name="connsiteY32-23590" fmla="*/ 2660887 h 4977159"/>
              <a:gd name="connsiteX33-23591" fmla="*/ 287279 w 2549843"/>
              <a:gd name="connsiteY33-23592" fmla="*/ 2536196 h 4977159"/>
              <a:gd name="connsiteX34-23593" fmla="*/ 398116 w 2549843"/>
              <a:gd name="connsiteY34-23594" fmla="*/ 2633178 h 4977159"/>
              <a:gd name="connsiteX35-23595" fmla="*/ 1104699 w 2549843"/>
              <a:gd name="connsiteY35-23596" fmla="*/ 2730158 h 4977159"/>
              <a:gd name="connsiteX36-23597" fmla="*/ 1132407 w 2549843"/>
              <a:gd name="connsiteY36-23598" fmla="*/ 2716305 h 4977159"/>
              <a:gd name="connsiteX37-23599" fmla="*/ 1160117 w 2549843"/>
              <a:gd name="connsiteY37-23600" fmla="*/ 2647031 h 4977159"/>
              <a:gd name="connsiteX38-23601" fmla="*/ 1173970 w 2549843"/>
              <a:gd name="connsiteY38-23602" fmla="*/ 2411505 h 4977159"/>
              <a:gd name="connsiteX39-23603" fmla="*/ 1243243 w 2549843"/>
              <a:gd name="connsiteY39-23604" fmla="*/ 2203687 h 4977159"/>
              <a:gd name="connsiteX40-23605" fmla="*/ 1243243 w 2549843"/>
              <a:gd name="connsiteY40-23606" fmla="*/ 2189832 h 4977159"/>
              <a:gd name="connsiteX41-23607" fmla="*/ 564372 w 2549843"/>
              <a:gd name="connsiteY41-23608" fmla="*/ 1815759 h 4977159"/>
              <a:gd name="connsiteX42-23609" fmla="*/ 841461 w 2549843"/>
              <a:gd name="connsiteY42-23610" fmla="*/ 1982014 h 4977159"/>
              <a:gd name="connsiteX43-23611" fmla="*/ 952298 w 2549843"/>
              <a:gd name="connsiteY43-23612" fmla="*/ 2051287 h 4977159"/>
              <a:gd name="connsiteX44-23613" fmla="*/ 1257098 w 2549843"/>
              <a:gd name="connsiteY44-23614" fmla="*/ 2148268 h 4977159"/>
              <a:gd name="connsiteX45-23615" fmla="*/ 1838988 w 2549843"/>
              <a:gd name="connsiteY45-23616" fmla="*/ 2120559 h 4977159"/>
              <a:gd name="connsiteX46-23617" fmla="*/ 2268481 w 2549843"/>
              <a:gd name="connsiteY46-23618" fmla="*/ 1968159 h 4977159"/>
              <a:gd name="connsiteX47-23619" fmla="*/ 2545574 w 2549843"/>
              <a:gd name="connsiteY47-23620" fmla="*/ 1732632 h 4977159"/>
              <a:gd name="connsiteX48-23621" fmla="*/ 2379317 w 2549843"/>
              <a:gd name="connsiteY48-23622" fmla="*/ 1538668 h 4977159"/>
              <a:gd name="connsiteX49-23623" fmla="*/ 2060663 w 2549843"/>
              <a:gd name="connsiteY49-23624" fmla="*/ 1760340 h 4977159"/>
              <a:gd name="connsiteX50-23625" fmla="*/ 1284809 w 2549843"/>
              <a:gd name="connsiteY50-23626" fmla="*/ 1760341 h 4977159"/>
              <a:gd name="connsiteX51-23627" fmla="*/ 1201680 w 2549843"/>
              <a:gd name="connsiteY51-23628" fmla="*/ 1621795 h 4977159"/>
              <a:gd name="connsiteX52-23629" fmla="*/ 966155 w 2549843"/>
              <a:gd name="connsiteY52-23630" fmla="*/ 1510959 h 4977159"/>
              <a:gd name="connsiteX53-23631" fmla="*/ 924591 w 2549843"/>
              <a:gd name="connsiteY53-23632" fmla="*/ 1109177 h 4977159"/>
              <a:gd name="connsiteX54-23633" fmla="*/ 841464 w 2549843"/>
              <a:gd name="connsiteY54-23634" fmla="*/ 929068 h 4977159"/>
              <a:gd name="connsiteX55-23635" fmla="*/ 661355 w 2549843"/>
              <a:gd name="connsiteY55-23636" fmla="*/ 596559 h 4977159"/>
              <a:gd name="connsiteX56-23637" fmla="*/ 716773 w 2549843"/>
              <a:gd name="connsiteY56-23638" fmla="*/ 541141 h 4977159"/>
              <a:gd name="connsiteX57-23639" fmla="*/ 910737 w 2549843"/>
              <a:gd name="connsiteY57-23640" fmla="*/ 485723 h 4977159"/>
              <a:gd name="connsiteX58-23641" fmla="*/ 1035426 w 2549843"/>
              <a:gd name="connsiteY58-23642" fmla="*/ 374886 h 4977159"/>
              <a:gd name="connsiteX59-23643" fmla="*/ 1160119 w 2549843"/>
              <a:gd name="connsiteY59-23644" fmla="*/ 111651 h 4977159"/>
              <a:gd name="connsiteX60-23645" fmla="*/ 827609 w 2549843"/>
              <a:gd name="connsiteY60-23646" fmla="*/ 813 h 4977159"/>
              <a:gd name="connsiteX61-23647" fmla="*/ 564373 w 2549843"/>
              <a:gd name="connsiteY61-23648" fmla="*/ 167069 h 4977159"/>
              <a:gd name="connsiteX62-23649" fmla="*/ 287281 w 2549843"/>
              <a:gd name="connsiteY62-23650" fmla="*/ 762813 h 4977159"/>
              <a:gd name="connsiteX63-23651" fmla="*/ 273425 w 2549843"/>
              <a:gd name="connsiteY63-23652" fmla="*/ 942921 h 4977159"/>
              <a:gd name="connsiteX64-23653" fmla="*/ 231861 w 2549843"/>
              <a:gd name="connsiteY64-23654" fmla="*/ 1081468 h 4977159"/>
              <a:gd name="connsiteX65-23655" fmla="*/ 93316 w 2549843"/>
              <a:gd name="connsiteY65-23656" fmla="*/ 1497105 h 4977159"/>
              <a:gd name="connsiteX66-23657" fmla="*/ 328843 w 2549843"/>
              <a:gd name="connsiteY66-23658" fmla="*/ 1746487 h 4977159"/>
              <a:gd name="connsiteX67-23659" fmla="*/ 384261 w 2549843"/>
              <a:gd name="connsiteY67-23660" fmla="*/ 1524814 h 4977159"/>
              <a:gd name="connsiteX68-23661" fmla="*/ 536661 w 2549843"/>
              <a:gd name="connsiteY68-23662" fmla="*/ 1206159 h 4977159"/>
              <a:gd name="connsiteX69-23663" fmla="*/ 592079 w 2549843"/>
              <a:gd name="connsiteY69-23664" fmla="*/ 845941 h 4977159"/>
              <a:gd name="connsiteX70-23665" fmla="*/ 578225 w 2549843"/>
              <a:gd name="connsiteY70-23666" fmla="*/ 1026050 h 4977159"/>
              <a:gd name="connsiteX71-23667" fmla="*/ 675207 w 2549843"/>
              <a:gd name="connsiteY71-23668" fmla="*/ 1247723 h 4977159"/>
              <a:gd name="connsiteX72-23669" fmla="*/ 716770 w 2549843"/>
              <a:gd name="connsiteY72-23670" fmla="*/ 1206159 h 4977159"/>
              <a:gd name="connsiteX73-23671" fmla="*/ 938443 w 2549843"/>
              <a:gd name="connsiteY73-23672" fmla="*/ 1386268 h 4977159"/>
              <a:gd name="connsiteX74-23673" fmla="*/ 564370 w 2549843"/>
              <a:gd name="connsiteY74-23674" fmla="*/ 1109177 h 4977159"/>
              <a:gd name="connsiteX75-23675" fmla="*/ 398116 w 2549843"/>
              <a:gd name="connsiteY75-23676" fmla="*/ 1566378 h 4977159"/>
              <a:gd name="connsiteX76-23677" fmla="*/ 314988 w 2549843"/>
              <a:gd name="connsiteY76-23678" fmla="*/ 2078996 h 4977159"/>
              <a:gd name="connsiteX77-23679" fmla="*/ 259570 w 2549843"/>
              <a:gd name="connsiteY77-23680" fmla="*/ 2439214 h 4977159"/>
              <a:gd name="connsiteX78-23681" fmla="*/ 273427 w 2549843"/>
              <a:gd name="connsiteY78-23682" fmla="*/ 2522342 h 4977159"/>
              <a:gd name="connsiteX79-23683" fmla="*/ 121025 w 2549843"/>
              <a:gd name="connsiteY79-23684" fmla="*/ 2993396 h 4977159"/>
              <a:gd name="connsiteX80-23685" fmla="*/ 107170 w 2549843"/>
              <a:gd name="connsiteY80-23686" fmla="*/ 3755395 h 4977159"/>
              <a:gd name="connsiteX81-23687" fmla="*/ 65607 w 2549843"/>
              <a:gd name="connsiteY81-23688" fmla="*/ 3935505 h 4977159"/>
              <a:gd name="connsiteX82-23689" fmla="*/ 24043 w 2549843"/>
              <a:gd name="connsiteY82-23690" fmla="*/ 4101758 h 4977159"/>
              <a:gd name="connsiteX83-23691" fmla="*/ 495098 w 2549843"/>
              <a:gd name="connsiteY83-23692" fmla="*/ 4240304 h 4977159"/>
              <a:gd name="connsiteX84-23693" fmla="*/ 966153 w 2549843"/>
              <a:gd name="connsiteY84-23694" fmla="*/ 4254158 h 4977159"/>
              <a:gd name="connsiteX85-23695" fmla="*/ 1229387 w 2549843"/>
              <a:gd name="connsiteY85-23696" fmla="*/ 4226451 h 4977159"/>
              <a:gd name="connsiteX86-23697" fmla="*/ 550517 w 2549843"/>
              <a:gd name="connsiteY86-23698" fmla="*/ 4268013 h 4977159"/>
              <a:gd name="connsiteX87-23699" fmla="*/ 481243 w 2549843"/>
              <a:gd name="connsiteY87-23700" fmla="*/ 4448123 h 4977159"/>
              <a:gd name="connsiteX88-23701" fmla="*/ 467388 w 2549843"/>
              <a:gd name="connsiteY88-23702" fmla="*/ 4752923 h 4977159"/>
              <a:gd name="connsiteX89-23703" fmla="*/ 481243 w 2549843"/>
              <a:gd name="connsiteY89-23704" fmla="*/ 4891467 h 4977159"/>
              <a:gd name="connsiteX90-23705" fmla="*/ 592079 w 2549843"/>
              <a:gd name="connsiteY90-23706" fmla="*/ 4946887 h 4977159"/>
              <a:gd name="connsiteX91-23707" fmla="*/ 522806 w 2549843"/>
              <a:gd name="connsiteY91-23708" fmla="*/ 4946887 h 4977159"/>
              <a:gd name="connsiteX92-23709" fmla="*/ 786043 w 2549843"/>
              <a:gd name="connsiteY92-23710" fmla="*/ 4946886 h 4977159"/>
              <a:gd name="connsiteX93-23711" fmla="*/ 841461 w 2549843"/>
              <a:gd name="connsiteY93-23712" fmla="*/ 4849905 h 4977159"/>
              <a:gd name="connsiteX94-23713" fmla="*/ 924588 w 2549843"/>
              <a:gd name="connsiteY94-23714" fmla="*/ 4337287 h 4977159"/>
              <a:gd name="connsiteX95-23715" fmla="*/ 993861 w 2549843"/>
              <a:gd name="connsiteY95-23716" fmla="*/ 4337287 h 4977159"/>
              <a:gd name="connsiteX96-23717" fmla="*/ 952299 w 2549843"/>
              <a:gd name="connsiteY96-23718" fmla="*/ 4378849 h 4977159"/>
              <a:gd name="connsiteX97-23719" fmla="*/ 813753 w 2549843"/>
              <a:gd name="connsiteY97-23720" fmla="*/ 4863758 h 4977159"/>
              <a:gd name="connsiteX98-23721" fmla="*/ 910735 w 2549843"/>
              <a:gd name="connsiteY98-23722" fmla="*/ 4933031 h 4977159"/>
              <a:gd name="connsiteX99-23723" fmla="*/ 1090844 w 2549843"/>
              <a:gd name="connsiteY99-23724" fmla="*/ 4933030 h 4977159"/>
              <a:gd name="connsiteX100-23725" fmla="*/ 1201680 w 2549843"/>
              <a:gd name="connsiteY100-23726" fmla="*/ 4254158 h 4977159"/>
              <a:gd name="connsiteX101-23727" fmla="*/ 1243243 w 2549843"/>
              <a:gd name="connsiteY101-23728" fmla="*/ 4198740 h 4977159"/>
              <a:gd name="connsiteX102-23729" fmla="*/ 1257099 w 2549843"/>
              <a:gd name="connsiteY102-23730" fmla="*/ 4046340 h 4977159"/>
              <a:gd name="connsiteX103-23731" fmla="*/ 1146263 w 2549843"/>
              <a:gd name="connsiteY103-23732" fmla="*/ 2688595 h 4977159"/>
              <a:gd name="connsiteX0-23733" fmla="*/ 2254628 w 2549843"/>
              <a:gd name="connsiteY0-23734" fmla="*/ 1649505 h 4977159"/>
              <a:gd name="connsiteX1-23735" fmla="*/ 1977537 w 2549843"/>
              <a:gd name="connsiteY1-23736" fmla="*/ 1691069 h 4977159"/>
              <a:gd name="connsiteX2-23737" fmla="*/ 1894409 w 2549843"/>
              <a:gd name="connsiteY2-23738" fmla="*/ 1718778 h 4977159"/>
              <a:gd name="connsiteX3-23739" fmla="*/ 1534191 w 2549843"/>
              <a:gd name="connsiteY3-23740" fmla="*/ 1704923 h 4977159"/>
              <a:gd name="connsiteX4-23741" fmla="*/ 1354082 w 2549843"/>
              <a:gd name="connsiteY4-23742" fmla="*/ 1677214 h 4977159"/>
              <a:gd name="connsiteX5-23743" fmla="*/ 1312518 w 2549843"/>
              <a:gd name="connsiteY5-23744" fmla="*/ 1649505 h 4977159"/>
              <a:gd name="connsiteX6-23745" fmla="*/ 966153 w 2549843"/>
              <a:gd name="connsiteY6-23746" fmla="*/ 1441686 h 4977159"/>
              <a:gd name="connsiteX7-23747" fmla="*/ 1035428 w 2549843"/>
              <a:gd name="connsiteY7-23748" fmla="*/ 1067613 h 4977159"/>
              <a:gd name="connsiteX8-23749" fmla="*/ 1173971 w 2549843"/>
              <a:gd name="connsiteY8-23750" fmla="*/ 1081468 h 4977159"/>
              <a:gd name="connsiteX9-23751" fmla="*/ 1243246 w 2549843"/>
              <a:gd name="connsiteY9-23752" fmla="*/ 956777 h 4977159"/>
              <a:gd name="connsiteX10-23753" fmla="*/ 1160117 w 2549843"/>
              <a:gd name="connsiteY10-23754" fmla="*/ 901358 h 4977159"/>
              <a:gd name="connsiteX11-23755" fmla="*/ 1118554 w 2549843"/>
              <a:gd name="connsiteY11-23756" fmla="*/ 776668 h 4977159"/>
              <a:gd name="connsiteX12-23757" fmla="*/ 1298665 w 2549843"/>
              <a:gd name="connsiteY12-23758" fmla="*/ 804380 h 4977159"/>
              <a:gd name="connsiteX13-23759" fmla="*/ 1257099 w 2549843"/>
              <a:gd name="connsiteY13-23760" fmla="*/ 970630 h 4977159"/>
              <a:gd name="connsiteX14-23761" fmla="*/ 1340226 w 2549843"/>
              <a:gd name="connsiteY14-23762" fmla="*/ 610414 h 4977159"/>
              <a:gd name="connsiteX15-23763" fmla="*/ 1160118 w 2549843"/>
              <a:gd name="connsiteY15-23764" fmla="*/ 153214 h 4977159"/>
              <a:gd name="connsiteX16-23765" fmla="*/ 980008 w 2549843"/>
              <a:gd name="connsiteY16-23766" fmla="*/ 430304 h 4977159"/>
              <a:gd name="connsiteX17-23767" fmla="*/ 827609 w 2549843"/>
              <a:gd name="connsiteY17-23768" fmla="*/ 485723 h 4977159"/>
              <a:gd name="connsiteX18-23769" fmla="*/ 661355 w 2549843"/>
              <a:gd name="connsiteY18-23770" fmla="*/ 568850 h 4977159"/>
              <a:gd name="connsiteX19-23771" fmla="*/ 827609 w 2549843"/>
              <a:gd name="connsiteY19-23772" fmla="*/ 859795 h 4977159"/>
              <a:gd name="connsiteX20-23773" fmla="*/ 924591 w 2549843"/>
              <a:gd name="connsiteY20-23774" fmla="*/ 1206159 h 4977159"/>
              <a:gd name="connsiteX21-23775" fmla="*/ 1007718 w 2549843"/>
              <a:gd name="connsiteY21-23776" fmla="*/ 1524813 h 4977159"/>
              <a:gd name="connsiteX22-23777" fmla="*/ 1534189 w 2549843"/>
              <a:gd name="connsiteY22-23778" fmla="*/ 1774195 h 4977159"/>
              <a:gd name="connsiteX23-23779" fmla="*/ 1589608 w 2549843"/>
              <a:gd name="connsiteY23-23780" fmla="*/ 1788050 h 4977159"/>
              <a:gd name="connsiteX24-23781" fmla="*/ 2129936 w 2549843"/>
              <a:gd name="connsiteY24-23782" fmla="*/ 1760341 h 4977159"/>
              <a:gd name="connsiteX25-23783" fmla="*/ 2157645 w 2549843"/>
              <a:gd name="connsiteY25-23784" fmla="*/ 2023577 h 4977159"/>
              <a:gd name="connsiteX26-23785" fmla="*/ 1672734 w 2549843"/>
              <a:gd name="connsiteY26-23786" fmla="*/ 2162123 h 4977159"/>
              <a:gd name="connsiteX27-23787" fmla="*/ 1381788 w 2549843"/>
              <a:gd name="connsiteY27-23788" fmla="*/ 2120559 h 4977159"/>
              <a:gd name="connsiteX28-23789" fmla="*/ 1326370 w 2549843"/>
              <a:gd name="connsiteY28-23790" fmla="*/ 2148268 h 4977159"/>
              <a:gd name="connsiteX29-23791" fmla="*/ 1173970 w 2549843"/>
              <a:gd name="connsiteY29-23792" fmla="*/ 2356087 h 4977159"/>
              <a:gd name="connsiteX30-23793" fmla="*/ 1146261 w 2549843"/>
              <a:gd name="connsiteY30-23794" fmla="*/ 2647032 h 4977159"/>
              <a:gd name="connsiteX31-23795" fmla="*/ 1118552 w 2549843"/>
              <a:gd name="connsiteY31-23796" fmla="*/ 2757868 h 4977159"/>
              <a:gd name="connsiteX32-23797" fmla="*/ 508952 w 2549843"/>
              <a:gd name="connsiteY32-23798" fmla="*/ 2660887 h 4977159"/>
              <a:gd name="connsiteX33-23799" fmla="*/ 287279 w 2549843"/>
              <a:gd name="connsiteY33-23800" fmla="*/ 2536196 h 4977159"/>
              <a:gd name="connsiteX34-23801" fmla="*/ 398116 w 2549843"/>
              <a:gd name="connsiteY34-23802" fmla="*/ 2633178 h 4977159"/>
              <a:gd name="connsiteX35-23803" fmla="*/ 1104699 w 2549843"/>
              <a:gd name="connsiteY35-23804" fmla="*/ 2730158 h 4977159"/>
              <a:gd name="connsiteX36-23805" fmla="*/ 1132407 w 2549843"/>
              <a:gd name="connsiteY36-23806" fmla="*/ 2716305 h 4977159"/>
              <a:gd name="connsiteX37-23807" fmla="*/ 1160117 w 2549843"/>
              <a:gd name="connsiteY37-23808" fmla="*/ 2647031 h 4977159"/>
              <a:gd name="connsiteX38-23809" fmla="*/ 1173970 w 2549843"/>
              <a:gd name="connsiteY38-23810" fmla="*/ 2411505 h 4977159"/>
              <a:gd name="connsiteX39-23811" fmla="*/ 1243243 w 2549843"/>
              <a:gd name="connsiteY39-23812" fmla="*/ 2203687 h 4977159"/>
              <a:gd name="connsiteX40-23813" fmla="*/ 1243243 w 2549843"/>
              <a:gd name="connsiteY40-23814" fmla="*/ 2189832 h 4977159"/>
              <a:gd name="connsiteX41-23815" fmla="*/ 564372 w 2549843"/>
              <a:gd name="connsiteY41-23816" fmla="*/ 1815759 h 4977159"/>
              <a:gd name="connsiteX42-23817" fmla="*/ 841461 w 2549843"/>
              <a:gd name="connsiteY42-23818" fmla="*/ 1982014 h 4977159"/>
              <a:gd name="connsiteX43-23819" fmla="*/ 952298 w 2549843"/>
              <a:gd name="connsiteY43-23820" fmla="*/ 2051287 h 4977159"/>
              <a:gd name="connsiteX44-23821" fmla="*/ 1257098 w 2549843"/>
              <a:gd name="connsiteY44-23822" fmla="*/ 2148268 h 4977159"/>
              <a:gd name="connsiteX45-23823" fmla="*/ 1838988 w 2549843"/>
              <a:gd name="connsiteY45-23824" fmla="*/ 2120559 h 4977159"/>
              <a:gd name="connsiteX46-23825" fmla="*/ 2268481 w 2549843"/>
              <a:gd name="connsiteY46-23826" fmla="*/ 1968159 h 4977159"/>
              <a:gd name="connsiteX47-23827" fmla="*/ 2545574 w 2549843"/>
              <a:gd name="connsiteY47-23828" fmla="*/ 1732632 h 4977159"/>
              <a:gd name="connsiteX48-23829" fmla="*/ 2379317 w 2549843"/>
              <a:gd name="connsiteY48-23830" fmla="*/ 1538668 h 4977159"/>
              <a:gd name="connsiteX49-23831" fmla="*/ 2060663 w 2549843"/>
              <a:gd name="connsiteY49-23832" fmla="*/ 1760340 h 4977159"/>
              <a:gd name="connsiteX50-23833" fmla="*/ 1326372 w 2549843"/>
              <a:gd name="connsiteY50-23834" fmla="*/ 1732632 h 4977159"/>
              <a:gd name="connsiteX51-23835" fmla="*/ 1201680 w 2549843"/>
              <a:gd name="connsiteY51-23836" fmla="*/ 1621795 h 4977159"/>
              <a:gd name="connsiteX52-23837" fmla="*/ 966155 w 2549843"/>
              <a:gd name="connsiteY52-23838" fmla="*/ 1510959 h 4977159"/>
              <a:gd name="connsiteX53-23839" fmla="*/ 924591 w 2549843"/>
              <a:gd name="connsiteY53-23840" fmla="*/ 1109177 h 4977159"/>
              <a:gd name="connsiteX54-23841" fmla="*/ 841464 w 2549843"/>
              <a:gd name="connsiteY54-23842" fmla="*/ 929068 h 4977159"/>
              <a:gd name="connsiteX55-23843" fmla="*/ 661355 w 2549843"/>
              <a:gd name="connsiteY55-23844" fmla="*/ 596559 h 4977159"/>
              <a:gd name="connsiteX56-23845" fmla="*/ 716773 w 2549843"/>
              <a:gd name="connsiteY56-23846" fmla="*/ 541141 h 4977159"/>
              <a:gd name="connsiteX57-23847" fmla="*/ 910737 w 2549843"/>
              <a:gd name="connsiteY57-23848" fmla="*/ 485723 h 4977159"/>
              <a:gd name="connsiteX58-23849" fmla="*/ 1035426 w 2549843"/>
              <a:gd name="connsiteY58-23850" fmla="*/ 374886 h 4977159"/>
              <a:gd name="connsiteX59-23851" fmla="*/ 1160119 w 2549843"/>
              <a:gd name="connsiteY59-23852" fmla="*/ 111651 h 4977159"/>
              <a:gd name="connsiteX60-23853" fmla="*/ 827609 w 2549843"/>
              <a:gd name="connsiteY60-23854" fmla="*/ 813 h 4977159"/>
              <a:gd name="connsiteX61-23855" fmla="*/ 564373 w 2549843"/>
              <a:gd name="connsiteY61-23856" fmla="*/ 167069 h 4977159"/>
              <a:gd name="connsiteX62-23857" fmla="*/ 287281 w 2549843"/>
              <a:gd name="connsiteY62-23858" fmla="*/ 762813 h 4977159"/>
              <a:gd name="connsiteX63-23859" fmla="*/ 273425 w 2549843"/>
              <a:gd name="connsiteY63-23860" fmla="*/ 942921 h 4977159"/>
              <a:gd name="connsiteX64-23861" fmla="*/ 231861 w 2549843"/>
              <a:gd name="connsiteY64-23862" fmla="*/ 1081468 h 4977159"/>
              <a:gd name="connsiteX65-23863" fmla="*/ 93316 w 2549843"/>
              <a:gd name="connsiteY65-23864" fmla="*/ 1497105 h 4977159"/>
              <a:gd name="connsiteX66-23865" fmla="*/ 328843 w 2549843"/>
              <a:gd name="connsiteY66-23866" fmla="*/ 1746487 h 4977159"/>
              <a:gd name="connsiteX67-23867" fmla="*/ 384261 w 2549843"/>
              <a:gd name="connsiteY67-23868" fmla="*/ 1524814 h 4977159"/>
              <a:gd name="connsiteX68-23869" fmla="*/ 536661 w 2549843"/>
              <a:gd name="connsiteY68-23870" fmla="*/ 1206159 h 4977159"/>
              <a:gd name="connsiteX69-23871" fmla="*/ 592079 w 2549843"/>
              <a:gd name="connsiteY69-23872" fmla="*/ 845941 h 4977159"/>
              <a:gd name="connsiteX70-23873" fmla="*/ 578225 w 2549843"/>
              <a:gd name="connsiteY70-23874" fmla="*/ 1026050 h 4977159"/>
              <a:gd name="connsiteX71-23875" fmla="*/ 675207 w 2549843"/>
              <a:gd name="connsiteY71-23876" fmla="*/ 1247723 h 4977159"/>
              <a:gd name="connsiteX72-23877" fmla="*/ 716770 w 2549843"/>
              <a:gd name="connsiteY72-23878" fmla="*/ 1206159 h 4977159"/>
              <a:gd name="connsiteX73-23879" fmla="*/ 938443 w 2549843"/>
              <a:gd name="connsiteY73-23880" fmla="*/ 1386268 h 4977159"/>
              <a:gd name="connsiteX74-23881" fmla="*/ 564370 w 2549843"/>
              <a:gd name="connsiteY74-23882" fmla="*/ 1109177 h 4977159"/>
              <a:gd name="connsiteX75-23883" fmla="*/ 398116 w 2549843"/>
              <a:gd name="connsiteY75-23884" fmla="*/ 1566378 h 4977159"/>
              <a:gd name="connsiteX76-23885" fmla="*/ 314988 w 2549843"/>
              <a:gd name="connsiteY76-23886" fmla="*/ 2078996 h 4977159"/>
              <a:gd name="connsiteX77-23887" fmla="*/ 259570 w 2549843"/>
              <a:gd name="connsiteY77-23888" fmla="*/ 2439214 h 4977159"/>
              <a:gd name="connsiteX78-23889" fmla="*/ 273427 w 2549843"/>
              <a:gd name="connsiteY78-23890" fmla="*/ 2522342 h 4977159"/>
              <a:gd name="connsiteX79-23891" fmla="*/ 121025 w 2549843"/>
              <a:gd name="connsiteY79-23892" fmla="*/ 2993396 h 4977159"/>
              <a:gd name="connsiteX80-23893" fmla="*/ 107170 w 2549843"/>
              <a:gd name="connsiteY80-23894" fmla="*/ 3755395 h 4977159"/>
              <a:gd name="connsiteX81-23895" fmla="*/ 65607 w 2549843"/>
              <a:gd name="connsiteY81-23896" fmla="*/ 3935505 h 4977159"/>
              <a:gd name="connsiteX82-23897" fmla="*/ 24043 w 2549843"/>
              <a:gd name="connsiteY82-23898" fmla="*/ 4101758 h 4977159"/>
              <a:gd name="connsiteX83-23899" fmla="*/ 495098 w 2549843"/>
              <a:gd name="connsiteY83-23900" fmla="*/ 4240304 h 4977159"/>
              <a:gd name="connsiteX84-23901" fmla="*/ 966153 w 2549843"/>
              <a:gd name="connsiteY84-23902" fmla="*/ 4254158 h 4977159"/>
              <a:gd name="connsiteX85-23903" fmla="*/ 1229387 w 2549843"/>
              <a:gd name="connsiteY85-23904" fmla="*/ 4226451 h 4977159"/>
              <a:gd name="connsiteX86-23905" fmla="*/ 550517 w 2549843"/>
              <a:gd name="connsiteY86-23906" fmla="*/ 4268013 h 4977159"/>
              <a:gd name="connsiteX87-23907" fmla="*/ 481243 w 2549843"/>
              <a:gd name="connsiteY87-23908" fmla="*/ 4448123 h 4977159"/>
              <a:gd name="connsiteX88-23909" fmla="*/ 467388 w 2549843"/>
              <a:gd name="connsiteY88-23910" fmla="*/ 4752923 h 4977159"/>
              <a:gd name="connsiteX89-23911" fmla="*/ 481243 w 2549843"/>
              <a:gd name="connsiteY89-23912" fmla="*/ 4891467 h 4977159"/>
              <a:gd name="connsiteX90-23913" fmla="*/ 592079 w 2549843"/>
              <a:gd name="connsiteY90-23914" fmla="*/ 4946887 h 4977159"/>
              <a:gd name="connsiteX91-23915" fmla="*/ 522806 w 2549843"/>
              <a:gd name="connsiteY91-23916" fmla="*/ 4946887 h 4977159"/>
              <a:gd name="connsiteX92-23917" fmla="*/ 786043 w 2549843"/>
              <a:gd name="connsiteY92-23918" fmla="*/ 4946886 h 4977159"/>
              <a:gd name="connsiteX93-23919" fmla="*/ 841461 w 2549843"/>
              <a:gd name="connsiteY93-23920" fmla="*/ 4849905 h 4977159"/>
              <a:gd name="connsiteX94-23921" fmla="*/ 924588 w 2549843"/>
              <a:gd name="connsiteY94-23922" fmla="*/ 4337287 h 4977159"/>
              <a:gd name="connsiteX95-23923" fmla="*/ 993861 w 2549843"/>
              <a:gd name="connsiteY95-23924" fmla="*/ 4337287 h 4977159"/>
              <a:gd name="connsiteX96-23925" fmla="*/ 952299 w 2549843"/>
              <a:gd name="connsiteY96-23926" fmla="*/ 4378849 h 4977159"/>
              <a:gd name="connsiteX97-23927" fmla="*/ 813753 w 2549843"/>
              <a:gd name="connsiteY97-23928" fmla="*/ 4863758 h 4977159"/>
              <a:gd name="connsiteX98-23929" fmla="*/ 910735 w 2549843"/>
              <a:gd name="connsiteY98-23930" fmla="*/ 4933031 h 4977159"/>
              <a:gd name="connsiteX99-23931" fmla="*/ 1090844 w 2549843"/>
              <a:gd name="connsiteY99-23932" fmla="*/ 4933030 h 4977159"/>
              <a:gd name="connsiteX100-23933" fmla="*/ 1201680 w 2549843"/>
              <a:gd name="connsiteY100-23934" fmla="*/ 4254158 h 4977159"/>
              <a:gd name="connsiteX101-23935" fmla="*/ 1243243 w 2549843"/>
              <a:gd name="connsiteY101-23936" fmla="*/ 4198740 h 4977159"/>
              <a:gd name="connsiteX102-23937" fmla="*/ 1257099 w 2549843"/>
              <a:gd name="connsiteY102-23938" fmla="*/ 4046340 h 4977159"/>
              <a:gd name="connsiteX103-23939" fmla="*/ 1146263 w 2549843"/>
              <a:gd name="connsiteY103-23940" fmla="*/ 2688595 h 4977159"/>
              <a:gd name="connsiteX0-23941" fmla="*/ 2254628 w 2645237"/>
              <a:gd name="connsiteY0-23942" fmla="*/ 1649505 h 4977159"/>
              <a:gd name="connsiteX1-23943" fmla="*/ 1977537 w 2645237"/>
              <a:gd name="connsiteY1-23944" fmla="*/ 1691069 h 4977159"/>
              <a:gd name="connsiteX2-23945" fmla="*/ 1894409 w 2645237"/>
              <a:gd name="connsiteY2-23946" fmla="*/ 1718778 h 4977159"/>
              <a:gd name="connsiteX3-23947" fmla="*/ 1534191 w 2645237"/>
              <a:gd name="connsiteY3-23948" fmla="*/ 1704923 h 4977159"/>
              <a:gd name="connsiteX4-23949" fmla="*/ 1354082 w 2645237"/>
              <a:gd name="connsiteY4-23950" fmla="*/ 1677214 h 4977159"/>
              <a:gd name="connsiteX5-23951" fmla="*/ 1312518 w 2645237"/>
              <a:gd name="connsiteY5-23952" fmla="*/ 1649505 h 4977159"/>
              <a:gd name="connsiteX6-23953" fmla="*/ 966153 w 2645237"/>
              <a:gd name="connsiteY6-23954" fmla="*/ 1441686 h 4977159"/>
              <a:gd name="connsiteX7-23955" fmla="*/ 1035428 w 2645237"/>
              <a:gd name="connsiteY7-23956" fmla="*/ 1067613 h 4977159"/>
              <a:gd name="connsiteX8-23957" fmla="*/ 1173971 w 2645237"/>
              <a:gd name="connsiteY8-23958" fmla="*/ 1081468 h 4977159"/>
              <a:gd name="connsiteX9-23959" fmla="*/ 1243246 w 2645237"/>
              <a:gd name="connsiteY9-23960" fmla="*/ 956777 h 4977159"/>
              <a:gd name="connsiteX10-23961" fmla="*/ 1160117 w 2645237"/>
              <a:gd name="connsiteY10-23962" fmla="*/ 901358 h 4977159"/>
              <a:gd name="connsiteX11-23963" fmla="*/ 1118554 w 2645237"/>
              <a:gd name="connsiteY11-23964" fmla="*/ 776668 h 4977159"/>
              <a:gd name="connsiteX12-23965" fmla="*/ 1298665 w 2645237"/>
              <a:gd name="connsiteY12-23966" fmla="*/ 804380 h 4977159"/>
              <a:gd name="connsiteX13-23967" fmla="*/ 1257099 w 2645237"/>
              <a:gd name="connsiteY13-23968" fmla="*/ 970630 h 4977159"/>
              <a:gd name="connsiteX14-23969" fmla="*/ 1340226 w 2645237"/>
              <a:gd name="connsiteY14-23970" fmla="*/ 610414 h 4977159"/>
              <a:gd name="connsiteX15-23971" fmla="*/ 1160118 w 2645237"/>
              <a:gd name="connsiteY15-23972" fmla="*/ 153214 h 4977159"/>
              <a:gd name="connsiteX16-23973" fmla="*/ 980008 w 2645237"/>
              <a:gd name="connsiteY16-23974" fmla="*/ 430304 h 4977159"/>
              <a:gd name="connsiteX17-23975" fmla="*/ 827609 w 2645237"/>
              <a:gd name="connsiteY17-23976" fmla="*/ 485723 h 4977159"/>
              <a:gd name="connsiteX18-23977" fmla="*/ 661355 w 2645237"/>
              <a:gd name="connsiteY18-23978" fmla="*/ 568850 h 4977159"/>
              <a:gd name="connsiteX19-23979" fmla="*/ 827609 w 2645237"/>
              <a:gd name="connsiteY19-23980" fmla="*/ 859795 h 4977159"/>
              <a:gd name="connsiteX20-23981" fmla="*/ 924591 w 2645237"/>
              <a:gd name="connsiteY20-23982" fmla="*/ 1206159 h 4977159"/>
              <a:gd name="connsiteX21-23983" fmla="*/ 1007718 w 2645237"/>
              <a:gd name="connsiteY21-23984" fmla="*/ 1524813 h 4977159"/>
              <a:gd name="connsiteX22-23985" fmla="*/ 1534189 w 2645237"/>
              <a:gd name="connsiteY22-23986" fmla="*/ 1774195 h 4977159"/>
              <a:gd name="connsiteX23-23987" fmla="*/ 1589608 w 2645237"/>
              <a:gd name="connsiteY23-23988" fmla="*/ 1788050 h 4977159"/>
              <a:gd name="connsiteX24-23989" fmla="*/ 2129936 w 2645237"/>
              <a:gd name="connsiteY24-23990" fmla="*/ 1760341 h 4977159"/>
              <a:gd name="connsiteX25-23991" fmla="*/ 2157645 w 2645237"/>
              <a:gd name="connsiteY25-23992" fmla="*/ 2023577 h 4977159"/>
              <a:gd name="connsiteX26-23993" fmla="*/ 1672734 w 2645237"/>
              <a:gd name="connsiteY26-23994" fmla="*/ 2162123 h 4977159"/>
              <a:gd name="connsiteX27-23995" fmla="*/ 1381788 w 2645237"/>
              <a:gd name="connsiteY27-23996" fmla="*/ 2120559 h 4977159"/>
              <a:gd name="connsiteX28-23997" fmla="*/ 1326370 w 2645237"/>
              <a:gd name="connsiteY28-23998" fmla="*/ 2148268 h 4977159"/>
              <a:gd name="connsiteX29-23999" fmla="*/ 1173970 w 2645237"/>
              <a:gd name="connsiteY29-24000" fmla="*/ 2356087 h 4977159"/>
              <a:gd name="connsiteX30-24001" fmla="*/ 1146261 w 2645237"/>
              <a:gd name="connsiteY30-24002" fmla="*/ 2647032 h 4977159"/>
              <a:gd name="connsiteX31-24003" fmla="*/ 1118552 w 2645237"/>
              <a:gd name="connsiteY31-24004" fmla="*/ 2757868 h 4977159"/>
              <a:gd name="connsiteX32-24005" fmla="*/ 508952 w 2645237"/>
              <a:gd name="connsiteY32-24006" fmla="*/ 2660887 h 4977159"/>
              <a:gd name="connsiteX33-24007" fmla="*/ 287279 w 2645237"/>
              <a:gd name="connsiteY33-24008" fmla="*/ 2536196 h 4977159"/>
              <a:gd name="connsiteX34-24009" fmla="*/ 398116 w 2645237"/>
              <a:gd name="connsiteY34-24010" fmla="*/ 2633178 h 4977159"/>
              <a:gd name="connsiteX35-24011" fmla="*/ 1104699 w 2645237"/>
              <a:gd name="connsiteY35-24012" fmla="*/ 2730158 h 4977159"/>
              <a:gd name="connsiteX36-24013" fmla="*/ 1132407 w 2645237"/>
              <a:gd name="connsiteY36-24014" fmla="*/ 2716305 h 4977159"/>
              <a:gd name="connsiteX37-24015" fmla="*/ 1160117 w 2645237"/>
              <a:gd name="connsiteY37-24016" fmla="*/ 2647031 h 4977159"/>
              <a:gd name="connsiteX38-24017" fmla="*/ 1173970 w 2645237"/>
              <a:gd name="connsiteY38-24018" fmla="*/ 2411505 h 4977159"/>
              <a:gd name="connsiteX39-24019" fmla="*/ 1243243 w 2645237"/>
              <a:gd name="connsiteY39-24020" fmla="*/ 2203687 h 4977159"/>
              <a:gd name="connsiteX40-24021" fmla="*/ 1243243 w 2645237"/>
              <a:gd name="connsiteY40-24022" fmla="*/ 2189832 h 4977159"/>
              <a:gd name="connsiteX41-24023" fmla="*/ 564372 w 2645237"/>
              <a:gd name="connsiteY41-24024" fmla="*/ 1815759 h 4977159"/>
              <a:gd name="connsiteX42-24025" fmla="*/ 841461 w 2645237"/>
              <a:gd name="connsiteY42-24026" fmla="*/ 1982014 h 4977159"/>
              <a:gd name="connsiteX43-24027" fmla="*/ 952298 w 2645237"/>
              <a:gd name="connsiteY43-24028" fmla="*/ 2051287 h 4977159"/>
              <a:gd name="connsiteX44-24029" fmla="*/ 1257098 w 2645237"/>
              <a:gd name="connsiteY44-24030" fmla="*/ 2148268 h 4977159"/>
              <a:gd name="connsiteX45-24031" fmla="*/ 1838988 w 2645237"/>
              <a:gd name="connsiteY45-24032" fmla="*/ 2120559 h 4977159"/>
              <a:gd name="connsiteX46-24033" fmla="*/ 2268481 w 2645237"/>
              <a:gd name="connsiteY46-24034" fmla="*/ 1968159 h 4977159"/>
              <a:gd name="connsiteX47-24035" fmla="*/ 2642556 w 2645237"/>
              <a:gd name="connsiteY47-24036" fmla="*/ 1801904 h 4977159"/>
              <a:gd name="connsiteX48-24037" fmla="*/ 2379317 w 2645237"/>
              <a:gd name="connsiteY48-24038" fmla="*/ 1538668 h 4977159"/>
              <a:gd name="connsiteX49-24039" fmla="*/ 2060663 w 2645237"/>
              <a:gd name="connsiteY49-24040" fmla="*/ 1760340 h 4977159"/>
              <a:gd name="connsiteX50-24041" fmla="*/ 1326372 w 2645237"/>
              <a:gd name="connsiteY50-24042" fmla="*/ 1732632 h 4977159"/>
              <a:gd name="connsiteX51-24043" fmla="*/ 1201680 w 2645237"/>
              <a:gd name="connsiteY51-24044" fmla="*/ 1621795 h 4977159"/>
              <a:gd name="connsiteX52-24045" fmla="*/ 966155 w 2645237"/>
              <a:gd name="connsiteY52-24046" fmla="*/ 1510959 h 4977159"/>
              <a:gd name="connsiteX53-24047" fmla="*/ 924591 w 2645237"/>
              <a:gd name="connsiteY53-24048" fmla="*/ 1109177 h 4977159"/>
              <a:gd name="connsiteX54-24049" fmla="*/ 841464 w 2645237"/>
              <a:gd name="connsiteY54-24050" fmla="*/ 929068 h 4977159"/>
              <a:gd name="connsiteX55-24051" fmla="*/ 661355 w 2645237"/>
              <a:gd name="connsiteY55-24052" fmla="*/ 596559 h 4977159"/>
              <a:gd name="connsiteX56-24053" fmla="*/ 716773 w 2645237"/>
              <a:gd name="connsiteY56-24054" fmla="*/ 541141 h 4977159"/>
              <a:gd name="connsiteX57-24055" fmla="*/ 910737 w 2645237"/>
              <a:gd name="connsiteY57-24056" fmla="*/ 485723 h 4977159"/>
              <a:gd name="connsiteX58-24057" fmla="*/ 1035426 w 2645237"/>
              <a:gd name="connsiteY58-24058" fmla="*/ 374886 h 4977159"/>
              <a:gd name="connsiteX59-24059" fmla="*/ 1160119 w 2645237"/>
              <a:gd name="connsiteY59-24060" fmla="*/ 111651 h 4977159"/>
              <a:gd name="connsiteX60-24061" fmla="*/ 827609 w 2645237"/>
              <a:gd name="connsiteY60-24062" fmla="*/ 813 h 4977159"/>
              <a:gd name="connsiteX61-24063" fmla="*/ 564373 w 2645237"/>
              <a:gd name="connsiteY61-24064" fmla="*/ 167069 h 4977159"/>
              <a:gd name="connsiteX62-24065" fmla="*/ 287281 w 2645237"/>
              <a:gd name="connsiteY62-24066" fmla="*/ 762813 h 4977159"/>
              <a:gd name="connsiteX63-24067" fmla="*/ 273425 w 2645237"/>
              <a:gd name="connsiteY63-24068" fmla="*/ 942921 h 4977159"/>
              <a:gd name="connsiteX64-24069" fmla="*/ 231861 w 2645237"/>
              <a:gd name="connsiteY64-24070" fmla="*/ 1081468 h 4977159"/>
              <a:gd name="connsiteX65-24071" fmla="*/ 93316 w 2645237"/>
              <a:gd name="connsiteY65-24072" fmla="*/ 1497105 h 4977159"/>
              <a:gd name="connsiteX66-24073" fmla="*/ 328843 w 2645237"/>
              <a:gd name="connsiteY66-24074" fmla="*/ 1746487 h 4977159"/>
              <a:gd name="connsiteX67-24075" fmla="*/ 384261 w 2645237"/>
              <a:gd name="connsiteY67-24076" fmla="*/ 1524814 h 4977159"/>
              <a:gd name="connsiteX68-24077" fmla="*/ 536661 w 2645237"/>
              <a:gd name="connsiteY68-24078" fmla="*/ 1206159 h 4977159"/>
              <a:gd name="connsiteX69-24079" fmla="*/ 592079 w 2645237"/>
              <a:gd name="connsiteY69-24080" fmla="*/ 845941 h 4977159"/>
              <a:gd name="connsiteX70-24081" fmla="*/ 578225 w 2645237"/>
              <a:gd name="connsiteY70-24082" fmla="*/ 1026050 h 4977159"/>
              <a:gd name="connsiteX71-24083" fmla="*/ 675207 w 2645237"/>
              <a:gd name="connsiteY71-24084" fmla="*/ 1247723 h 4977159"/>
              <a:gd name="connsiteX72-24085" fmla="*/ 716770 w 2645237"/>
              <a:gd name="connsiteY72-24086" fmla="*/ 1206159 h 4977159"/>
              <a:gd name="connsiteX73-24087" fmla="*/ 938443 w 2645237"/>
              <a:gd name="connsiteY73-24088" fmla="*/ 1386268 h 4977159"/>
              <a:gd name="connsiteX74-24089" fmla="*/ 564370 w 2645237"/>
              <a:gd name="connsiteY74-24090" fmla="*/ 1109177 h 4977159"/>
              <a:gd name="connsiteX75-24091" fmla="*/ 398116 w 2645237"/>
              <a:gd name="connsiteY75-24092" fmla="*/ 1566378 h 4977159"/>
              <a:gd name="connsiteX76-24093" fmla="*/ 314988 w 2645237"/>
              <a:gd name="connsiteY76-24094" fmla="*/ 2078996 h 4977159"/>
              <a:gd name="connsiteX77-24095" fmla="*/ 259570 w 2645237"/>
              <a:gd name="connsiteY77-24096" fmla="*/ 2439214 h 4977159"/>
              <a:gd name="connsiteX78-24097" fmla="*/ 273427 w 2645237"/>
              <a:gd name="connsiteY78-24098" fmla="*/ 2522342 h 4977159"/>
              <a:gd name="connsiteX79-24099" fmla="*/ 121025 w 2645237"/>
              <a:gd name="connsiteY79-24100" fmla="*/ 2993396 h 4977159"/>
              <a:gd name="connsiteX80-24101" fmla="*/ 107170 w 2645237"/>
              <a:gd name="connsiteY80-24102" fmla="*/ 3755395 h 4977159"/>
              <a:gd name="connsiteX81-24103" fmla="*/ 65607 w 2645237"/>
              <a:gd name="connsiteY81-24104" fmla="*/ 3935505 h 4977159"/>
              <a:gd name="connsiteX82-24105" fmla="*/ 24043 w 2645237"/>
              <a:gd name="connsiteY82-24106" fmla="*/ 4101758 h 4977159"/>
              <a:gd name="connsiteX83-24107" fmla="*/ 495098 w 2645237"/>
              <a:gd name="connsiteY83-24108" fmla="*/ 4240304 h 4977159"/>
              <a:gd name="connsiteX84-24109" fmla="*/ 966153 w 2645237"/>
              <a:gd name="connsiteY84-24110" fmla="*/ 4254158 h 4977159"/>
              <a:gd name="connsiteX85-24111" fmla="*/ 1229387 w 2645237"/>
              <a:gd name="connsiteY85-24112" fmla="*/ 4226451 h 4977159"/>
              <a:gd name="connsiteX86-24113" fmla="*/ 550517 w 2645237"/>
              <a:gd name="connsiteY86-24114" fmla="*/ 4268013 h 4977159"/>
              <a:gd name="connsiteX87-24115" fmla="*/ 481243 w 2645237"/>
              <a:gd name="connsiteY87-24116" fmla="*/ 4448123 h 4977159"/>
              <a:gd name="connsiteX88-24117" fmla="*/ 467388 w 2645237"/>
              <a:gd name="connsiteY88-24118" fmla="*/ 4752923 h 4977159"/>
              <a:gd name="connsiteX89-24119" fmla="*/ 481243 w 2645237"/>
              <a:gd name="connsiteY89-24120" fmla="*/ 4891467 h 4977159"/>
              <a:gd name="connsiteX90-24121" fmla="*/ 592079 w 2645237"/>
              <a:gd name="connsiteY90-24122" fmla="*/ 4946887 h 4977159"/>
              <a:gd name="connsiteX91-24123" fmla="*/ 522806 w 2645237"/>
              <a:gd name="connsiteY91-24124" fmla="*/ 4946887 h 4977159"/>
              <a:gd name="connsiteX92-24125" fmla="*/ 786043 w 2645237"/>
              <a:gd name="connsiteY92-24126" fmla="*/ 4946886 h 4977159"/>
              <a:gd name="connsiteX93-24127" fmla="*/ 841461 w 2645237"/>
              <a:gd name="connsiteY93-24128" fmla="*/ 4849905 h 4977159"/>
              <a:gd name="connsiteX94-24129" fmla="*/ 924588 w 2645237"/>
              <a:gd name="connsiteY94-24130" fmla="*/ 4337287 h 4977159"/>
              <a:gd name="connsiteX95-24131" fmla="*/ 993861 w 2645237"/>
              <a:gd name="connsiteY95-24132" fmla="*/ 4337287 h 4977159"/>
              <a:gd name="connsiteX96-24133" fmla="*/ 952299 w 2645237"/>
              <a:gd name="connsiteY96-24134" fmla="*/ 4378849 h 4977159"/>
              <a:gd name="connsiteX97-24135" fmla="*/ 813753 w 2645237"/>
              <a:gd name="connsiteY97-24136" fmla="*/ 4863758 h 4977159"/>
              <a:gd name="connsiteX98-24137" fmla="*/ 910735 w 2645237"/>
              <a:gd name="connsiteY98-24138" fmla="*/ 4933031 h 4977159"/>
              <a:gd name="connsiteX99-24139" fmla="*/ 1090844 w 2645237"/>
              <a:gd name="connsiteY99-24140" fmla="*/ 4933030 h 4977159"/>
              <a:gd name="connsiteX100-24141" fmla="*/ 1201680 w 2645237"/>
              <a:gd name="connsiteY100-24142" fmla="*/ 4254158 h 4977159"/>
              <a:gd name="connsiteX101-24143" fmla="*/ 1243243 w 2645237"/>
              <a:gd name="connsiteY101-24144" fmla="*/ 4198740 h 4977159"/>
              <a:gd name="connsiteX102-24145" fmla="*/ 1257099 w 2645237"/>
              <a:gd name="connsiteY102-24146" fmla="*/ 4046340 h 4977159"/>
              <a:gd name="connsiteX103-24147" fmla="*/ 1146263 w 2645237"/>
              <a:gd name="connsiteY103-24148" fmla="*/ 2688595 h 4977159"/>
              <a:gd name="connsiteX0-24149" fmla="*/ 2254628 w 2644270"/>
              <a:gd name="connsiteY0-24150" fmla="*/ 1649505 h 4977159"/>
              <a:gd name="connsiteX1-24151" fmla="*/ 1977537 w 2644270"/>
              <a:gd name="connsiteY1-24152" fmla="*/ 1691069 h 4977159"/>
              <a:gd name="connsiteX2-24153" fmla="*/ 1894409 w 2644270"/>
              <a:gd name="connsiteY2-24154" fmla="*/ 1718778 h 4977159"/>
              <a:gd name="connsiteX3-24155" fmla="*/ 1534191 w 2644270"/>
              <a:gd name="connsiteY3-24156" fmla="*/ 1704923 h 4977159"/>
              <a:gd name="connsiteX4-24157" fmla="*/ 1354082 w 2644270"/>
              <a:gd name="connsiteY4-24158" fmla="*/ 1677214 h 4977159"/>
              <a:gd name="connsiteX5-24159" fmla="*/ 1312518 w 2644270"/>
              <a:gd name="connsiteY5-24160" fmla="*/ 1649505 h 4977159"/>
              <a:gd name="connsiteX6-24161" fmla="*/ 966153 w 2644270"/>
              <a:gd name="connsiteY6-24162" fmla="*/ 1441686 h 4977159"/>
              <a:gd name="connsiteX7-24163" fmla="*/ 1035428 w 2644270"/>
              <a:gd name="connsiteY7-24164" fmla="*/ 1067613 h 4977159"/>
              <a:gd name="connsiteX8-24165" fmla="*/ 1173971 w 2644270"/>
              <a:gd name="connsiteY8-24166" fmla="*/ 1081468 h 4977159"/>
              <a:gd name="connsiteX9-24167" fmla="*/ 1243246 w 2644270"/>
              <a:gd name="connsiteY9-24168" fmla="*/ 956777 h 4977159"/>
              <a:gd name="connsiteX10-24169" fmla="*/ 1160117 w 2644270"/>
              <a:gd name="connsiteY10-24170" fmla="*/ 901358 h 4977159"/>
              <a:gd name="connsiteX11-24171" fmla="*/ 1118554 w 2644270"/>
              <a:gd name="connsiteY11-24172" fmla="*/ 776668 h 4977159"/>
              <a:gd name="connsiteX12-24173" fmla="*/ 1298665 w 2644270"/>
              <a:gd name="connsiteY12-24174" fmla="*/ 804380 h 4977159"/>
              <a:gd name="connsiteX13-24175" fmla="*/ 1257099 w 2644270"/>
              <a:gd name="connsiteY13-24176" fmla="*/ 970630 h 4977159"/>
              <a:gd name="connsiteX14-24177" fmla="*/ 1340226 w 2644270"/>
              <a:gd name="connsiteY14-24178" fmla="*/ 610414 h 4977159"/>
              <a:gd name="connsiteX15-24179" fmla="*/ 1160118 w 2644270"/>
              <a:gd name="connsiteY15-24180" fmla="*/ 153214 h 4977159"/>
              <a:gd name="connsiteX16-24181" fmla="*/ 980008 w 2644270"/>
              <a:gd name="connsiteY16-24182" fmla="*/ 430304 h 4977159"/>
              <a:gd name="connsiteX17-24183" fmla="*/ 827609 w 2644270"/>
              <a:gd name="connsiteY17-24184" fmla="*/ 485723 h 4977159"/>
              <a:gd name="connsiteX18-24185" fmla="*/ 661355 w 2644270"/>
              <a:gd name="connsiteY18-24186" fmla="*/ 568850 h 4977159"/>
              <a:gd name="connsiteX19-24187" fmla="*/ 827609 w 2644270"/>
              <a:gd name="connsiteY19-24188" fmla="*/ 859795 h 4977159"/>
              <a:gd name="connsiteX20-24189" fmla="*/ 924591 w 2644270"/>
              <a:gd name="connsiteY20-24190" fmla="*/ 1206159 h 4977159"/>
              <a:gd name="connsiteX21-24191" fmla="*/ 1007718 w 2644270"/>
              <a:gd name="connsiteY21-24192" fmla="*/ 1524813 h 4977159"/>
              <a:gd name="connsiteX22-24193" fmla="*/ 1534189 w 2644270"/>
              <a:gd name="connsiteY22-24194" fmla="*/ 1774195 h 4977159"/>
              <a:gd name="connsiteX23-24195" fmla="*/ 1589608 w 2644270"/>
              <a:gd name="connsiteY23-24196" fmla="*/ 1788050 h 4977159"/>
              <a:gd name="connsiteX24-24197" fmla="*/ 2129936 w 2644270"/>
              <a:gd name="connsiteY24-24198" fmla="*/ 1760341 h 4977159"/>
              <a:gd name="connsiteX25-24199" fmla="*/ 2157645 w 2644270"/>
              <a:gd name="connsiteY25-24200" fmla="*/ 2023577 h 4977159"/>
              <a:gd name="connsiteX26-24201" fmla="*/ 1672734 w 2644270"/>
              <a:gd name="connsiteY26-24202" fmla="*/ 2162123 h 4977159"/>
              <a:gd name="connsiteX27-24203" fmla="*/ 1381788 w 2644270"/>
              <a:gd name="connsiteY27-24204" fmla="*/ 2120559 h 4977159"/>
              <a:gd name="connsiteX28-24205" fmla="*/ 1326370 w 2644270"/>
              <a:gd name="connsiteY28-24206" fmla="*/ 2148268 h 4977159"/>
              <a:gd name="connsiteX29-24207" fmla="*/ 1173970 w 2644270"/>
              <a:gd name="connsiteY29-24208" fmla="*/ 2356087 h 4977159"/>
              <a:gd name="connsiteX30-24209" fmla="*/ 1146261 w 2644270"/>
              <a:gd name="connsiteY30-24210" fmla="*/ 2647032 h 4977159"/>
              <a:gd name="connsiteX31-24211" fmla="*/ 1118552 w 2644270"/>
              <a:gd name="connsiteY31-24212" fmla="*/ 2757868 h 4977159"/>
              <a:gd name="connsiteX32-24213" fmla="*/ 508952 w 2644270"/>
              <a:gd name="connsiteY32-24214" fmla="*/ 2660887 h 4977159"/>
              <a:gd name="connsiteX33-24215" fmla="*/ 287279 w 2644270"/>
              <a:gd name="connsiteY33-24216" fmla="*/ 2536196 h 4977159"/>
              <a:gd name="connsiteX34-24217" fmla="*/ 398116 w 2644270"/>
              <a:gd name="connsiteY34-24218" fmla="*/ 2633178 h 4977159"/>
              <a:gd name="connsiteX35-24219" fmla="*/ 1104699 w 2644270"/>
              <a:gd name="connsiteY35-24220" fmla="*/ 2730158 h 4977159"/>
              <a:gd name="connsiteX36-24221" fmla="*/ 1132407 w 2644270"/>
              <a:gd name="connsiteY36-24222" fmla="*/ 2716305 h 4977159"/>
              <a:gd name="connsiteX37-24223" fmla="*/ 1160117 w 2644270"/>
              <a:gd name="connsiteY37-24224" fmla="*/ 2647031 h 4977159"/>
              <a:gd name="connsiteX38-24225" fmla="*/ 1173970 w 2644270"/>
              <a:gd name="connsiteY38-24226" fmla="*/ 2411505 h 4977159"/>
              <a:gd name="connsiteX39-24227" fmla="*/ 1243243 w 2644270"/>
              <a:gd name="connsiteY39-24228" fmla="*/ 2203687 h 4977159"/>
              <a:gd name="connsiteX40-24229" fmla="*/ 1243243 w 2644270"/>
              <a:gd name="connsiteY40-24230" fmla="*/ 2189832 h 4977159"/>
              <a:gd name="connsiteX41-24231" fmla="*/ 564372 w 2644270"/>
              <a:gd name="connsiteY41-24232" fmla="*/ 1815759 h 4977159"/>
              <a:gd name="connsiteX42-24233" fmla="*/ 841461 w 2644270"/>
              <a:gd name="connsiteY42-24234" fmla="*/ 1982014 h 4977159"/>
              <a:gd name="connsiteX43-24235" fmla="*/ 952298 w 2644270"/>
              <a:gd name="connsiteY43-24236" fmla="*/ 2051287 h 4977159"/>
              <a:gd name="connsiteX44-24237" fmla="*/ 1257098 w 2644270"/>
              <a:gd name="connsiteY44-24238" fmla="*/ 2148268 h 4977159"/>
              <a:gd name="connsiteX45-24239" fmla="*/ 1838988 w 2644270"/>
              <a:gd name="connsiteY45-24240" fmla="*/ 2120559 h 4977159"/>
              <a:gd name="connsiteX46-24241" fmla="*/ 2268481 w 2644270"/>
              <a:gd name="connsiteY46-24242" fmla="*/ 1968159 h 4977159"/>
              <a:gd name="connsiteX47-24243" fmla="*/ 2642556 w 2644270"/>
              <a:gd name="connsiteY47-24244" fmla="*/ 1801904 h 4977159"/>
              <a:gd name="connsiteX48-24245" fmla="*/ 2393171 w 2644270"/>
              <a:gd name="connsiteY48-24246" fmla="*/ 1607941 h 4977159"/>
              <a:gd name="connsiteX49-24247" fmla="*/ 2060663 w 2644270"/>
              <a:gd name="connsiteY49-24248" fmla="*/ 1760340 h 4977159"/>
              <a:gd name="connsiteX50-24249" fmla="*/ 1326372 w 2644270"/>
              <a:gd name="connsiteY50-24250" fmla="*/ 1732632 h 4977159"/>
              <a:gd name="connsiteX51-24251" fmla="*/ 1201680 w 2644270"/>
              <a:gd name="connsiteY51-24252" fmla="*/ 1621795 h 4977159"/>
              <a:gd name="connsiteX52-24253" fmla="*/ 966155 w 2644270"/>
              <a:gd name="connsiteY52-24254" fmla="*/ 1510959 h 4977159"/>
              <a:gd name="connsiteX53-24255" fmla="*/ 924591 w 2644270"/>
              <a:gd name="connsiteY53-24256" fmla="*/ 1109177 h 4977159"/>
              <a:gd name="connsiteX54-24257" fmla="*/ 841464 w 2644270"/>
              <a:gd name="connsiteY54-24258" fmla="*/ 929068 h 4977159"/>
              <a:gd name="connsiteX55-24259" fmla="*/ 661355 w 2644270"/>
              <a:gd name="connsiteY55-24260" fmla="*/ 596559 h 4977159"/>
              <a:gd name="connsiteX56-24261" fmla="*/ 716773 w 2644270"/>
              <a:gd name="connsiteY56-24262" fmla="*/ 541141 h 4977159"/>
              <a:gd name="connsiteX57-24263" fmla="*/ 910737 w 2644270"/>
              <a:gd name="connsiteY57-24264" fmla="*/ 485723 h 4977159"/>
              <a:gd name="connsiteX58-24265" fmla="*/ 1035426 w 2644270"/>
              <a:gd name="connsiteY58-24266" fmla="*/ 374886 h 4977159"/>
              <a:gd name="connsiteX59-24267" fmla="*/ 1160119 w 2644270"/>
              <a:gd name="connsiteY59-24268" fmla="*/ 111651 h 4977159"/>
              <a:gd name="connsiteX60-24269" fmla="*/ 827609 w 2644270"/>
              <a:gd name="connsiteY60-24270" fmla="*/ 813 h 4977159"/>
              <a:gd name="connsiteX61-24271" fmla="*/ 564373 w 2644270"/>
              <a:gd name="connsiteY61-24272" fmla="*/ 167069 h 4977159"/>
              <a:gd name="connsiteX62-24273" fmla="*/ 287281 w 2644270"/>
              <a:gd name="connsiteY62-24274" fmla="*/ 762813 h 4977159"/>
              <a:gd name="connsiteX63-24275" fmla="*/ 273425 w 2644270"/>
              <a:gd name="connsiteY63-24276" fmla="*/ 942921 h 4977159"/>
              <a:gd name="connsiteX64-24277" fmla="*/ 231861 w 2644270"/>
              <a:gd name="connsiteY64-24278" fmla="*/ 1081468 h 4977159"/>
              <a:gd name="connsiteX65-24279" fmla="*/ 93316 w 2644270"/>
              <a:gd name="connsiteY65-24280" fmla="*/ 1497105 h 4977159"/>
              <a:gd name="connsiteX66-24281" fmla="*/ 328843 w 2644270"/>
              <a:gd name="connsiteY66-24282" fmla="*/ 1746487 h 4977159"/>
              <a:gd name="connsiteX67-24283" fmla="*/ 384261 w 2644270"/>
              <a:gd name="connsiteY67-24284" fmla="*/ 1524814 h 4977159"/>
              <a:gd name="connsiteX68-24285" fmla="*/ 536661 w 2644270"/>
              <a:gd name="connsiteY68-24286" fmla="*/ 1206159 h 4977159"/>
              <a:gd name="connsiteX69-24287" fmla="*/ 592079 w 2644270"/>
              <a:gd name="connsiteY69-24288" fmla="*/ 845941 h 4977159"/>
              <a:gd name="connsiteX70-24289" fmla="*/ 578225 w 2644270"/>
              <a:gd name="connsiteY70-24290" fmla="*/ 1026050 h 4977159"/>
              <a:gd name="connsiteX71-24291" fmla="*/ 675207 w 2644270"/>
              <a:gd name="connsiteY71-24292" fmla="*/ 1247723 h 4977159"/>
              <a:gd name="connsiteX72-24293" fmla="*/ 716770 w 2644270"/>
              <a:gd name="connsiteY72-24294" fmla="*/ 1206159 h 4977159"/>
              <a:gd name="connsiteX73-24295" fmla="*/ 938443 w 2644270"/>
              <a:gd name="connsiteY73-24296" fmla="*/ 1386268 h 4977159"/>
              <a:gd name="connsiteX74-24297" fmla="*/ 564370 w 2644270"/>
              <a:gd name="connsiteY74-24298" fmla="*/ 1109177 h 4977159"/>
              <a:gd name="connsiteX75-24299" fmla="*/ 398116 w 2644270"/>
              <a:gd name="connsiteY75-24300" fmla="*/ 1566378 h 4977159"/>
              <a:gd name="connsiteX76-24301" fmla="*/ 314988 w 2644270"/>
              <a:gd name="connsiteY76-24302" fmla="*/ 2078996 h 4977159"/>
              <a:gd name="connsiteX77-24303" fmla="*/ 259570 w 2644270"/>
              <a:gd name="connsiteY77-24304" fmla="*/ 2439214 h 4977159"/>
              <a:gd name="connsiteX78-24305" fmla="*/ 273427 w 2644270"/>
              <a:gd name="connsiteY78-24306" fmla="*/ 2522342 h 4977159"/>
              <a:gd name="connsiteX79-24307" fmla="*/ 121025 w 2644270"/>
              <a:gd name="connsiteY79-24308" fmla="*/ 2993396 h 4977159"/>
              <a:gd name="connsiteX80-24309" fmla="*/ 107170 w 2644270"/>
              <a:gd name="connsiteY80-24310" fmla="*/ 3755395 h 4977159"/>
              <a:gd name="connsiteX81-24311" fmla="*/ 65607 w 2644270"/>
              <a:gd name="connsiteY81-24312" fmla="*/ 3935505 h 4977159"/>
              <a:gd name="connsiteX82-24313" fmla="*/ 24043 w 2644270"/>
              <a:gd name="connsiteY82-24314" fmla="*/ 4101758 h 4977159"/>
              <a:gd name="connsiteX83-24315" fmla="*/ 495098 w 2644270"/>
              <a:gd name="connsiteY83-24316" fmla="*/ 4240304 h 4977159"/>
              <a:gd name="connsiteX84-24317" fmla="*/ 966153 w 2644270"/>
              <a:gd name="connsiteY84-24318" fmla="*/ 4254158 h 4977159"/>
              <a:gd name="connsiteX85-24319" fmla="*/ 1229387 w 2644270"/>
              <a:gd name="connsiteY85-24320" fmla="*/ 4226451 h 4977159"/>
              <a:gd name="connsiteX86-24321" fmla="*/ 550517 w 2644270"/>
              <a:gd name="connsiteY86-24322" fmla="*/ 4268013 h 4977159"/>
              <a:gd name="connsiteX87-24323" fmla="*/ 481243 w 2644270"/>
              <a:gd name="connsiteY87-24324" fmla="*/ 4448123 h 4977159"/>
              <a:gd name="connsiteX88-24325" fmla="*/ 467388 w 2644270"/>
              <a:gd name="connsiteY88-24326" fmla="*/ 4752923 h 4977159"/>
              <a:gd name="connsiteX89-24327" fmla="*/ 481243 w 2644270"/>
              <a:gd name="connsiteY89-24328" fmla="*/ 4891467 h 4977159"/>
              <a:gd name="connsiteX90-24329" fmla="*/ 592079 w 2644270"/>
              <a:gd name="connsiteY90-24330" fmla="*/ 4946887 h 4977159"/>
              <a:gd name="connsiteX91-24331" fmla="*/ 522806 w 2644270"/>
              <a:gd name="connsiteY91-24332" fmla="*/ 4946887 h 4977159"/>
              <a:gd name="connsiteX92-24333" fmla="*/ 786043 w 2644270"/>
              <a:gd name="connsiteY92-24334" fmla="*/ 4946886 h 4977159"/>
              <a:gd name="connsiteX93-24335" fmla="*/ 841461 w 2644270"/>
              <a:gd name="connsiteY93-24336" fmla="*/ 4849905 h 4977159"/>
              <a:gd name="connsiteX94-24337" fmla="*/ 924588 w 2644270"/>
              <a:gd name="connsiteY94-24338" fmla="*/ 4337287 h 4977159"/>
              <a:gd name="connsiteX95-24339" fmla="*/ 993861 w 2644270"/>
              <a:gd name="connsiteY95-24340" fmla="*/ 4337287 h 4977159"/>
              <a:gd name="connsiteX96-24341" fmla="*/ 952299 w 2644270"/>
              <a:gd name="connsiteY96-24342" fmla="*/ 4378849 h 4977159"/>
              <a:gd name="connsiteX97-24343" fmla="*/ 813753 w 2644270"/>
              <a:gd name="connsiteY97-24344" fmla="*/ 4863758 h 4977159"/>
              <a:gd name="connsiteX98-24345" fmla="*/ 910735 w 2644270"/>
              <a:gd name="connsiteY98-24346" fmla="*/ 4933031 h 4977159"/>
              <a:gd name="connsiteX99-24347" fmla="*/ 1090844 w 2644270"/>
              <a:gd name="connsiteY99-24348" fmla="*/ 4933030 h 4977159"/>
              <a:gd name="connsiteX100-24349" fmla="*/ 1201680 w 2644270"/>
              <a:gd name="connsiteY100-24350" fmla="*/ 4254158 h 4977159"/>
              <a:gd name="connsiteX101-24351" fmla="*/ 1243243 w 2644270"/>
              <a:gd name="connsiteY101-24352" fmla="*/ 4198740 h 4977159"/>
              <a:gd name="connsiteX102-24353" fmla="*/ 1257099 w 2644270"/>
              <a:gd name="connsiteY102-24354" fmla="*/ 4046340 h 4977159"/>
              <a:gd name="connsiteX103-24355" fmla="*/ 1146263 w 2644270"/>
              <a:gd name="connsiteY103-24356" fmla="*/ 2688595 h 4977159"/>
              <a:gd name="connsiteX0-24357" fmla="*/ 2254628 w 2645810"/>
              <a:gd name="connsiteY0-24358" fmla="*/ 1649505 h 4977159"/>
              <a:gd name="connsiteX1-24359" fmla="*/ 1977537 w 2645810"/>
              <a:gd name="connsiteY1-24360" fmla="*/ 1691069 h 4977159"/>
              <a:gd name="connsiteX2-24361" fmla="*/ 1894409 w 2645810"/>
              <a:gd name="connsiteY2-24362" fmla="*/ 1718778 h 4977159"/>
              <a:gd name="connsiteX3-24363" fmla="*/ 1534191 w 2645810"/>
              <a:gd name="connsiteY3-24364" fmla="*/ 1704923 h 4977159"/>
              <a:gd name="connsiteX4-24365" fmla="*/ 1354082 w 2645810"/>
              <a:gd name="connsiteY4-24366" fmla="*/ 1677214 h 4977159"/>
              <a:gd name="connsiteX5-24367" fmla="*/ 1312518 w 2645810"/>
              <a:gd name="connsiteY5-24368" fmla="*/ 1649505 h 4977159"/>
              <a:gd name="connsiteX6-24369" fmla="*/ 966153 w 2645810"/>
              <a:gd name="connsiteY6-24370" fmla="*/ 1441686 h 4977159"/>
              <a:gd name="connsiteX7-24371" fmla="*/ 1035428 w 2645810"/>
              <a:gd name="connsiteY7-24372" fmla="*/ 1067613 h 4977159"/>
              <a:gd name="connsiteX8-24373" fmla="*/ 1173971 w 2645810"/>
              <a:gd name="connsiteY8-24374" fmla="*/ 1081468 h 4977159"/>
              <a:gd name="connsiteX9-24375" fmla="*/ 1243246 w 2645810"/>
              <a:gd name="connsiteY9-24376" fmla="*/ 956777 h 4977159"/>
              <a:gd name="connsiteX10-24377" fmla="*/ 1160117 w 2645810"/>
              <a:gd name="connsiteY10-24378" fmla="*/ 901358 h 4977159"/>
              <a:gd name="connsiteX11-24379" fmla="*/ 1118554 w 2645810"/>
              <a:gd name="connsiteY11-24380" fmla="*/ 776668 h 4977159"/>
              <a:gd name="connsiteX12-24381" fmla="*/ 1298665 w 2645810"/>
              <a:gd name="connsiteY12-24382" fmla="*/ 804380 h 4977159"/>
              <a:gd name="connsiteX13-24383" fmla="*/ 1257099 w 2645810"/>
              <a:gd name="connsiteY13-24384" fmla="*/ 970630 h 4977159"/>
              <a:gd name="connsiteX14-24385" fmla="*/ 1340226 w 2645810"/>
              <a:gd name="connsiteY14-24386" fmla="*/ 610414 h 4977159"/>
              <a:gd name="connsiteX15-24387" fmla="*/ 1160118 w 2645810"/>
              <a:gd name="connsiteY15-24388" fmla="*/ 153214 h 4977159"/>
              <a:gd name="connsiteX16-24389" fmla="*/ 980008 w 2645810"/>
              <a:gd name="connsiteY16-24390" fmla="*/ 430304 h 4977159"/>
              <a:gd name="connsiteX17-24391" fmla="*/ 827609 w 2645810"/>
              <a:gd name="connsiteY17-24392" fmla="*/ 485723 h 4977159"/>
              <a:gd name="connsiteX18-24393" fmla="*/ 661355 w 2645810"/>
              <a:gd name="connsiteY18-24394" fmla="*/ 568850 h 4977159"/>
              <a:gd name="connsiteX19-24395" fmla="*/ 827609 w 2645810"/>
              <a:gd name="connsiteY19-24396" fmla="*/ 859795 h 4977159"/>
              <a:gd name="connsiteX20-24397" fmla="*/ 924591 w 2645810"/>
              <a:gd name="connsiteY20-24398" fmla="*/ 1206159 h 4977159"/>
              <a:gd name="connsiteX21-24399" fmla="*/ 1007718 w 2645810"/>
              <a:gd name="connsiteY21-24400" fmla="*/ 1524813 h 4977159"/>
              <a:gd name="connsiteX22-24401" fmla="*/ 1534189 w 2645810"/>
              <a:gd name="connsiteY22-24402" fmla="*/ 1774195 h 4977159"/>
              <a:gd name="connsiteX23-24403" fmla="*/ 1589608 w 2645810"/>
              <a:gd name="connsiteY23-24404" fmla="*/ 1788050 h 4977159"/>
              <a:gd name="connsiteX24-24405" fmla="*/ 2129936 w 2645810"/>
              <a:gd name="connsiteY24-24406" fmla="*/ 1760341 h 4977159"/>
              <a:gd name="connsiteX25-24407" fmla="*/ 2157645 w 2645810"/>
              <a:gd name="connsiteY25-24408" fmla="*/ 2023577 h 4977159"/>
              <a:gd name="connsiteX26-24409" fmla="*/ 1672734 w 2645810"/>
              <a:gd name="connsiteY26-24410" fmla="*/ 2162123 h 4977159"/>
              <a:gd name="connsiteX27-24411" fmla="*/ 1381788 w 2645810"/>
              <a:gd name="connsiteY27-24412" fmla="*/ 2120559 h 4977159"/>
              <a:gd name="connsiteX28-24413" fmla="*/ 1326370 w 2645810"/>
              <a:gd name="connsiteY28-24414" fmla="*/ 2148268 h 4977159"/>
              <a:gd name="connsiteX29-24415" fmla="*/ 1173970 w 2645810"/>
              <a:gd name="connsiteY29-24416" fmla="*/ 2356087 h 4977159"/>
              <a:gd name="connsiteX30-24417" fmla="*/ 1146261 w 2645810"/>
              <a:gd name="connsiteY30-24418" fmla="*/ 2647032 h 4977159"/>
              <a:gd name="connsiteX31-24419" fmla="*/ 1118552 w 2645810"/>
              <a:gd name="connsiteY31-24420" fmla="*/ 2757868 h 4977159"/>
              <a:gd name="connsiteX32-24421" fmla="*/ 508952 w 2645810"/>
              <a:gd name="connsiteY32-24422" fmla="*/ 2660887 h 4977159"/>
              <a:gd name="connsiteX33-24423" fmla="*/ 287279 w 2645810"/>
              <a:gd name="connsiteY33-24424" fmla="*/ 2536196 h 4977159"/>
              <a:gd name="connsiteX34-24425" fmla="*/ 398116 w 2645810"/>
              <a:gd name="connsiteY34-24426" fmla="*/ 2633178 h 4977159"/>
              <a:gd name="connsiteX35-24427" fmla="*/ 1104699 w 2645810"/>
              <a:gd name="connsiteY35-24428" fmla="*/ 2730158 h 4977159"/>
              <a:gd name="connsiteX36-24429" fmla="*/ 1132407 w 2645810"/>
              <a:gd name="connsiteY36-24430" fmla="*/ 2716305 h 4977159"/>
              <a:gd name="connsiteX37-24431" fmla="*/ 1160117 w 2645810"/>
              <a:gd name="connsiteY37-24432" fmla="*/ 2647031 h 4977159"/>
              <a:gd name="connsiteX38-24433" fmla="*/ 1173970 w 2645810"/>
              <a:gd name="connsiteY38-24434" fmla="*/ 2411505 h 4977159"/>
              <a:gd name="connsiteX39-24435" fmla="*/ 1243243 w 2645810"/>
              <a:gd name="connsiteY39-24436" fmla="*/ 2203687 h 4977159"/>
              <a:gd name="connsiteX40-24437" fmla="*/ 1243243 w 2645810"/>
              <a:gd name="connsiteY40-24438" fmla="*/ 2189832 h 4977159"/>
              <a:gd name="connsiteX41-24439" fmla="*/ 564372 w 2645810"/>
              <a:gd name="connsiteY41-24440" fmla="*/ 1815759 h 4977159"/>
              <a:gd name="connsiteX42-24441" fmla="*/ 841461 w 2645810"/>
              <a:gd name="connsiteY42-24442" fmla="*/ 1982014 h 4977159"/>
              <a:gd name="connsiteX43-24443" fmla="*/ 952298 w 2645810"/>
              <a:gd name="connsiteY43-24444" fmla="*/ 2051287 h 4977159"/>
              <a:gd name="connsiteX44-24445" fmla="*/ 1257098 w 2645810"/>
              <a:gd name="connsiteY44-24446" fmla="*/ 2148268 h 4977159"/>
              <a:gd name="connsiteX45-24447" fmla="*/ 1838988 w 2645810"/>
              <a:gd name="connsiteY45-24448" fmla="*/ 2120559 h 4977159"/>
              <a:gd name="connsiteX46-24449" fmla="*/ 2268481 w 2645810"/>
              <a:gd name="connsiteY46-24450" fmla="*/ 1968159 h 4977159"/>
              <a:gd name="connsiteX47-24451" fmla="*/ 2517862 w 2645810"/>
              <a:gd name="connsiteY47-24452" fmla="*/ 1912740 h 4977159"/>
              <a:gd name="connsiteX48-24453" fmla="*/ 2642556 w 2645810"/>
              <a:gd name="connsiteY48-24454" fmla="*/ 1801904 h 4977159"/>
              <a:gd name="connsiteX49-24455" fmla="*/ 2393171 w 2645810"/>
              <a:gd name="connsiteY49-24456" fmla="*/ 1607941 h 4977159"/>
              <a:gd name="connsiteX50-24457" fmla="*/ 2060663 w 2645810"/>
              <a:gd name="connsiteY50-24458" fmla="*/ 1760340 h 4977159"/>
              <a:gd name="connsiteX51-24459" fmla="*/ 1326372 w 2645810"/>
              <a:gd name="connsiteY51-24460" fmla="*/ 1732632 h 4977159"/>
              <a:gd name="connsiteX52-24461" fmla="*/ 1201680 w 2645810"/>
              <a:gd name="connsiteY52-24462" fmla="*/ 1621795 h 4977159"/>
              <a:gd name="connsiteX53-24463" fmla="*/ 966155 w 2645810"/>
              <a:gd name="connsiteY53-24464" fmla="*/ 1510959 h 4977159"/>
              <a:gd name="connsiteX54-24465" fmla="*/ 924591 w 2645810"/>
              <a:gd name="connsiteY54-24466" fmla="*/ 1109177 h 4977159"/>
              <a:gd name="connsiteX55-24467" fmla="*/ 841464 w 2645810"/>
              <a:gd name="connsiteY55-24468" fmla="*/ 929068 h 4977159"/>
              <a:gd name="connsiteX56-24469" fmla="*/ 661355 w 2645810"/>
              <a:gd name="connsiteY56-24470" fmla="*/ 596559 h 4977159"/>
              <a:gd name="connsiteX57-24471" fmla="*/ 716773 w 2645810"/>
              <a:gd name="connsiteY57-24472" fmla="*/ 541141 h 4977159"/>
              <a:gd name="connsiteX58-24473" fmla="*/ 910737 w 2645810"/>
              <a:gd name="connsiteY58-24474" fmla="*/ 485723 h 4977159"/>
              <a:gd name="connsiteX59-24475" fmla="*/ 1035426 w 2645810"/>
              <a:gd name="connsiteY59-24476" fmla="*/ 374886 h 4977159"/>
              <a:gd name="connsiteX60-24477" fmla="*/ 1160119 w 2645810"/>
              <a:gd name="connsiteY60-24478" fmla="*/ 111651 h 4977159"/>
              <a:gd name="connsiteX61-24479" fmla="*/ 827609 w 2645810"/>
              <a:gd name="connsiteY61-24480" fmla="*/ 813 h 4977159"/>
              <a:gd name="connsiteX62-24481" fmla="*/ 564373 w 2645810"/>
              <a:gd name="connsiteY62-24482" fmla="*/ 167069 h 4977159"/>
              <a:gd name="connsiteX63-24483" fmla="*/ 287281 w 2645810"/>
              <a:gd name="connsiteY63-24484" fmla="*/ 762813 h 4977159"/>
              <a:gd name="connsiteX64-24485" fmla="*/ 273425 w 2645810"/>
              <a:gd name="connsiteY64-24486" fmla="*/ 942921 h 4977159"/>
              <a:gd name="connsiteX65-24487" fmla="*/ 231861 w 2645810"/>
              <a:gd name="connsiteY65-24488" fmla="*/ 1081468 h 4977159"/>
              <a:gd name="connsiteX66-24489" fmla="*/ 93316 w 2645810"/>
              <a:gd name="connsiteY66-24490" fmla="*/ 1497105 h 4977159"/>
              <a:gd name="connsiteX67-24491" fmla="*/ 328843 w 2645810"/>
              <a:gd name="connsiteY67-24492" fmla="*/ 1746487 h 4977159"/>
              <a:gd name="connsiteX68-24493" fmla="*/ 384261 w 2645810"/>
              <a:gd name="connsiteY68-24494" fmla="*/ 1524814 h 4977159"/>
              <a:gd name="connsiteX69-24495" fmla="*/ 536661 w 2645810"/>
              <a:gd name="connsiteY69-24496" fmla="*/ 1206159 h 4977159"/>
              <a:gd name="connsiteX70-24497" fmla="*/ 592079 w 2645810"/>
              <a:gd name="connsiteY70-24498" fmla="*/ 845941 h 4977159"/>
              <a:gd name="connsiteX71-24499" fmla="*/ 578225 w 2645810"/>
              <a:gd name="connsiteY71-24500" fmla="*/ 1026050 h 4977159"/>
              <a:gd name="connsiteX72-24501" fmla="*/ 675207 w 2645810"/>
              <a:gd name="connsiteY72-24502" fmla="*/ 1247723 h 4977159"/>
              <a:gd name="connsiteX73-24503" fmla="*/ 716770 w 2645810"/>
              <a:gd name="connsiteY73-24504" fmla="*/ 1206159 h 4977159"/>
              <a:gd name="connsiteX74-24505" fmla="*/ 938443 w 2645810"/>
              <a:gd name="connsiteY74-24506" fmla="*/ 1386268 h 4977159"/>
              <a:gd name="connsiteX75-24507" fmla="*/ 564370 w 2645810"/>
              <a:gd name="connsiteY75-24508" fmla="*/ 1109177 h 4977159"/>
              <a:gd name="connsiteX76-24509" fmla="*/ 398116 w 2645810"/>
              <a:gd name="connsiteY76-24510" fmla="*/ 1566378 h 4977159"/>
              <a:gd name="connsiteX77-24511" fmla="*/ 314988 w 2645810"/>
              <a:gd name="connsiteY77-24512" fmla="*/ 2078996 h 4977159"/>
              <a:gd name="connsiteX78-24513" fmla="*/ 259570 w 2645810"/>
              <a:gd name="connsiteY78-24514" fmla="*/ 2439214 h 4977159"/>
              <a:gd name="connsiteX79-24515" fmla="*/ 273427 w 2645810"/>
              <a:gd name="connsiteY79-24516" fmla="*/ 2522342 h 4977159"/>
              <a:gd name="connsiteX80-24517" fmla="*/ 121025 w 2645810"/>
              <a:gd name="connsiteY80-24518" fmla="*/ 2993396 h 4977159"/>
              <a:gd name="connsiteX81-24519" fmla="*/ 107170 w 2645810"/>
              <a:gd name="connsiteY81-24520" fmla="*/ 3755395 h 4977159"/>
              <a:gd name="connsiteX82-24521" fmla="*/ 65607 w 2645810"/>
              <a:gd name="connsiteY82-24522" fmla="*/ 3935505 h 4977159"/>
              <a:gd name="connsiteX83-24523" fmla="*/ 24043 w 2645810"/>
              <a:gd name="connsiteY83-24524" fmla="*/ 4101758 h 4977159"/>
              <a:gd name="connsiteX84-24525" fmla="*/ 495098 w 2645810"/>
              <a:gd name="connsiteY84-24526" fmla="*/ 4240304 h 4977159"/>
              <a:gd name="connsiteX85-24527" fmla="*/ 966153 w 2645810"/>
              <a:gd name="connsiteY85-24528" fmla="*/ 4254158 h 4977159"/>
              <a:gd name="connsiteX86-24529" fmla="*/ 1229387 w 2645810"/>
              <a:gd name="connsiteY86-24530" fmla="*/ 4226451 h 4977159"/>
              <a:gd name="connsiteX87-24531" fmla="*/ 550517 w 2645810"/>
              <a:gd name="connsiteY87-24532" fmla="*/ 4268013 h 4977159"/>
              <a:gd name="connsiteX88-24533" fmla="*/ 481243 w 2645810"/>
              <a:gd name="connsiteY88-24534" fmla="*/ 4448123 h 4977159"/>
              <a:gd name="connsiteX89-24535" fmla="*/ 467388 w 2645810"/>
              <a:gd name="connsiteY89-24536" fmla="*/ 4752923 h 4977159"/>
              <a:gd name="connsiteX90-24537" fmla="*/ 481243 w 2645810"/>
              <a:gd name="connsiteY90-24538" fmla="*/ 4891467 h 4977159"/>
              <a:gd name="connsiteX91-24539" fmla="*/ 592079 w 2645810"/>
              <a:gd name="connsiteY91-24540" fmla="*/ 4946887 h 4977159"/>
              <a:gd name="connsiteX92-24541" fmla="*/ 522806 w 2645810"/>
              <a:gd name="connsiteY92-24542" fmla="*/ 4946887 h 4977159"/>
              <a:gd name="connsiteX93-24543" fmla="*/ 786043 w 2645810"/>
              <a:gd name="connsiteY93-24544" fmla="*/ 4946886 h 4977159"/>
              <a:gd name="connsiteX94-24545" fmla="*/ 841461 w 2645810"/>
              <a:gd name="connsiteY94-24546" fmla="*/ 4849905 h 4977159"/>
              <a:gd name="connsiteX95-24547" fmla="*/ 924588 w 2645810"/>
              <a:gd name="connsiteY95-24548" fmla="*/ 4337287 h 4977159"/>
              <a:gd name="connsiteX96-24549" fmla="*/ 993861 w 2645810"/>
              <a:gd name="connsiteY96-24550" fmla="*/ 4337287 h 4977159"/>
              <a:gd name="connsiteX97-24551" fmla="*/ 952299 w 2645810"/>
              <a:gd name="connsiteY97-24552" fmla="*/ 4378849 h 4977159"/>
              <a:gd name="connsiteX98-24553" fmla="*/ 813753 w 2645810"/>
              <a:gd name="connsiteY98-24554" fmla="*/ 4863758 h 4977159"/>
              <a:gd name="connsiteX99-24555" fmla="*/ 910735 w 2645810"/>
              <a:gd name="connsiteY99-24556" fmla="*/ 4933031 h 4977159"/>
              <a:gd name="connsiteX100-24557" fmla="*/ 1090844 w 2645810"/>
              <a:gd name="connsiteY100-24558" fmla="*/ 4933030 h 4977159"/>
              <a:gd name="connsiteX101-24559" fmla="*/ 1201680 w 2645810"/>
              <a:gd name="connsiteY101-24560" fmla="*/ 4254158 h 4977159"/>
              <a:gd name="connsiteX102-24561" fmla="*/ 1243243 w 2645810"/>
              <a:gd name="connsiteY102-24562" fmla="*/ 4198740 h 4977159"/>
              <a:gd name="connsiteX103-24563" fmla="*/ 1257099 w 2645810"/>
              <a:gd name="connsiteY103-24564" fmla="*/ 4046340 h 4977159"/>
              <a:gd name="connsiteX104" fmla="*/ 1146263 w 2645810"/>
              <a:gd name="connsiteY104" fmla="*/ 2688595 h 4977159"/>
              <a:gd name="connsiteX0-24565" fmla="*/ 2254628 w 2642556"/>
              <a:gd name="connsiteY0-24566" fmla="*/ 1649505 h 4977159"/>
              <a:gd name="connsiteX1-24567" fmla="*/ 1977537 w 2642556"/>
              <a:gd name="connsiteY1-24568" fmla="*/ 1691069 h 4977159"/>
              <a:gd name="connsiteX2-24569" fmla="*/ 1894409 w 2642556"/>
              <a:gd name="connsiteY2-24570" fmla="*/ 1718778 h 4977159"/>
              <a:gd name="connsiteX3-24571" fmla="*/ 1534191 w 2642556"/>
              <a:gd name="connsiteY3-24572" fmla="*/ 1704923 h 4977159"/>
              <a:gd name="connsiteX4-24573" fmla="*/ 1354082 w 2642556"/>
              <a:gd name="connsiteY4-24574" fmla="*/ 1677214 h 4977159"/>
              <a:gd name="connsiteX5-24575" fmla="*/ 1312518 w 2642556"/>
              <a:gd name="connsiteY5-24576" fmla="*/ 1649505 h 4977159"/>
              <a:gd name="connsiteX6-24577" fmla="*/ 966153 w 2642556"/>
              <a:gd name="connsiteY6-24578" fmla="*/ 1441686 h 4977159"/>
              <a:gd name="connsiteX7-24579" fmla="*/ 1035428 w 2642556"/>
              <a:gd name="connsiteY7-24580" fmla="*/ 1067613 h 4977159"/>
              <a:gd name="connsiteX8-24581" fmla="*/ 1173971 w 2642556"/>
              <a:gd name="connsiteY8-24582" fmla="*/ 1081468 h 4977159"/>
              <a:gd name="connsiteX9-24583" fmla="*/ 1243246 w 2642556"/>
              <a:gd name="connsiteY9-24584" fmla="*/ 956777 h 4977159"/>
              <a:gd name="connsiteX10-24585" fmla="*/ 1160117 w 2642556"/>
              <a:gd name="connsiteY10-24586" fmla="*/ 901358 h 4977159"/>
              <a:gd name="connsiteX11-24587" fmla="*/ 1118554 w 2642556"/>
              <a:gd name="connsiteY11-24588" fmla="*/ 776668 h 4977159"/>
              <a:gd name="connsiteX12-24589" fmla="*/ 1298665 w 2642556"/>
              <a:gd name="connsiteY12-24590" fmla="*/ 804380 h 4977159"/>
              <a:gd name="connsiteX13-24591" fmla="*/ 1257099 w 2642556"/>
              <a:gd name="connsiteY13-24592" fmla="*/ 970630 h 4977159"/>
              <a:gd name="connsiteX14-24593" fmla="*/ 1340226 w 2642556"/>
              <a:gd name="connsiteY14-24594" fmla="*/ 610414 h 4977159"/>
              <a:gd name="connsiteX15-24595" fmla="*/ 1160118 w 2642556"/>
              <a:gd name="connsiteY15-24596" fmla="*/ 153214 h 4977159"/>
              <a:gd name="connsiteX16-24597" fmla="*/ 980008 w 2642556"/>
              <a:gd name="connsiteY16-24598" fmla="*/ 430304 h 4977159"/>
              <a:gd name="connsiteX17-24599" fmla="*/ 827609 w 2642556"/>
              <a:gd name="connsiteY17-24600" fmla="*/ 485723 h 4977159"/>
              <a:gd name="connsiteX18-24601" fmla="*/ 661355 w 2642556"/>
              <a:gd name="connsiteY18-24602" fmla="*/ 568850 h 4977159"/>
              <a:gd name="connsiteX19-24603" fmla="*/ 827609 w 2642556"/>
              <a:gd name="connsiteY19-24604" fmla="*/ 859795 h 4977159"/>
              <a:gd name="connsiteX20-24605" fmla="*/ 924591 w 2642556"/>
              <a:gd name="connsiteY20-24606" fmla="*/ 1206159 h 4977159"/>
              <a:gd name="connsiteX21-24607" fmla="*/ 1007718 w 2642556"/>
              <a:gd name="connsiteY21-24608" fmla="*/ 1524813 h 4977159"/>
              <a:gd name="connsiteX22-24609" fmla="*/ 1534189 w 2642556"/>
              <a:gd name="connsiteY22-24610" fmla="*/ 1774195 h 4977159"/>
              <a:gd name="connsiteX23-24611" fmla="*/ 1589608 w 2642556"/>
              <a:gd name="connsiteY23-24612" fmla="*/ 1788050 h 4977159"/>
              <a:gd name="connsiteX24-24613" fmla="*/ 2129936 w 2642556"/>
              <a:gd name="connsiteY24-24614" fmla="*/ 1760341 h 4977159"/>
              <a:gd name="connsiteX25-24615" fmla="*/ 2157645 w 2642556"/>
              <a:gd name="connsiteY25-24616" fmla="*/ 2023577 h 4977159"/>
              <a:gd name="connsiteX26-24617" fmla="*/ 1672734 w 2642556"/>
              <a:gd name="connsiteY26-24618" fmla="*/ 2162123 h 4977159"/>
              <a:gd name="connsiteX27-24619" fmla="*/ 1381788 w 2642556"/>
              <a:gd name="connsiteY27-24620" fmla="*/ 2120559 h 4977159"/>
              <a:gd name="connsiteX28-24621" fmla="*/ 1326370 w 2642556"/>
              <a:gd name="connsiteY28-24622" fmla="*/ 2148268 h 4977159"/>
              <a:gd name="connsiteX29-24623" fmla="*/ 1173970 w 2642556"/>
              <a:gd name="connsiteY29-24624" fmla="*/ 2356087 h 4977159"/>
              <a:gd name="connsiteX30-24625" fmla="*/ 1146261 w 2642556"/>
              <a:gd name="connsiteY30-24626" fmla="*/ 2647032 h 4977159"/>
              <a:gd name="connsiteX31-24627" fmla="*/ 1118552 w 2642556"/>
              <a:gd name="connsiteY31-24628" fmla="*/ 2757868 h 4977159"/>
              <a:gd name="connsiteX32-24629" fmla="*/ 508952 w 2642556"/>
              <a:gd name="connsiteY32-24630" fmla="*/ 2660887 h 4977159"/>
              <a:gd name="connsiteX33-24631" fmla="*/ 287279 w 2642556"/>
              <a:gd name="connsiteY33-24632" fmla="*/ 2536196 h 4977159"/>
              <a:gd name="connsiteX34-24633" fmla="*/ 398116 w 2642556"/>
              <a:gd name="connsiteY34-24634" fmla="*/ 2633178 h 4977159"/>
              <a:gd name="connsiteX35-24635" fmla="*/ 1104699 w 2642556"/>
              <a:gd name="connsiteY35-24636" fmla="*/ 2730158 h 4977159"/>
              <a:gd name="connsiteX36-24637" fmla="*/ 1132407 w 2642556"/>
              <a:gd name="connsiteY36-24638" fmla="*/ 2716305 h 4977159"/>
              <a:gd name="connsiteX37-24639" fmla="*/ 1160117 w 2642556"/>
              <a:gd name="connsiteY37-24640" fmla="*/ 2647031 h 4977159"/>
              <a:gd name="connsiteX38-24641" fmla="*/ 1173970 w 2642556"/>
              <a:gd name="connsiteY38-24642" fmla="*/ 2411505 h 4977159"/>
              <a:gd name="connsiteX39-24643" fmla="*/ 1243243 w 2642556"/>
              <a:gd name="connsiteY39-24644" fmla="*/ 2203687 h 4977159"/>
              <a:gd name="connsiteX40-24645" fmla="*/ 1243243 w 2642556"/>
              <a:gd name="connsiteY40-24646" fmla="*/ 2189832 h 4977159"/>
              <a:gd name="connsiteX41-24647" fmla="*/ 564372 w 2642556"/>
              <a:gd name="connsiteY41-24648" fmla="*/ 1815759 h 4977159"/>
              <a:gd name="connsiteX42-24649" fmla="*/ 841461 w 2642556"/>
              <a:gd name="connsiteY42-24650" fmla="*/ 1982014 h 4977159"/>
              <a:gd name="connsiteX43-24651" fmla="*/ 952298 w 2642556"/>
              <a:gd name="connsiteY43-24652" fmla="*/ 2051287 h 4977159"/>
              <a:gd name="connsiteX44-24653" fmla="*/ 1257098 w 2642556"/>
              <a:gd name="connsiteY44-24654" fmla="*/ 2148268 h 4977159"/>
              <a:gd name="connsiteX45-24655" fmla="*/ 1838988 w 2642556"/>
              <a:gd name="connsiteY45-24656" fmla="*/ 2120559 h 4977159"/>
              <a:gd name="connsiteX46-24657" fmla="*/ 2268481 w 2642556"/>
              <a:gd name="connsiteY46-24658" fmla="*/ 1968159 h 4977159"/>
              <a:gd name="connsiteX47-24659" fmla="*/ 2517862 w 2642556"/>
              <a:gd name="connsiteY47-24660" fmla="*/ 1912740 h 4977159"/>
              <a:gd name="connsiteX48-24661" fmla="*/ 2642556 w 2642556"/>
              <a:gd name="connsiteY48-24662" fmla="*/ 1801904 h 4977159"/>
              <a:gd name="connsiteX49-24663" fmla="*/ 2517862 w 2642556"/>
              <a:gd name="connsiteY49-24664" fmla="*/ 1580231 h 4977159"/>
              <a:gd name="connsiteX50-24665" fmla="*/ 2393171 w 2642556"/>
              <a:gd name="connsiteY50-24666" fmla="*/ 1607941 h 4977159"/>
              <a:gd name="connsiteX51-24667" fmla="*/ 2060663 w 2642556"/>
              <a:gd name="connsiteY51-24668" fmla="*/ 1760340 h 4977159"/>
              <a:gd name="connsiteX52-24669" fmla="*/ 1326372 w 2642556"/>
              <a:gd name="connsiteY52-24670" fmla="*/ 1732632 h 4977159"/>
              <a:gd name="connsiteX53-24671" fmla="*/ 1201680 w 2642556"/>
              <a:gd name="connsiteY53-24672" fmla="*/ 1621795 h 4977159"/>
              <a:gd name="connsiteX54-24673" fmla="*/ 966155 w 2642556"/>
              <a:gd name="connsiteY54-24674" fmla="*/ 1510959 h 4977159"/>
              <a:gd name="connsiteX55-24675" fmla="*/ 924591 w 2642556"/>
              <a:gd name="connsiteY55-24676" fmla="*/ 1109177 h 4977159"/>
              <a:gd name="connsiteX56-24677" fmla="*/ 841464 w 2642556"/>
              <a:gd name="connsiteY56-24678" fmla="*/ 929068 h 4977159"/>
              <a:gd name="connsiteX57-24679" fmla="*/ 661355 w 2642556"/>
              <a:gd name="connsiteY57-24680" fmla="*/ 596559 h 4977159"/>
              <a:gd name="connsiteX58-24681" fmla="*/ 716773 w 2642556"/>
              <a:gd name="connsiteY58-24682" fmla="*/ 541141 h 4977159"/>
              <a:gd name="connsiteX59-24683" fmla="*/ 910737 w 2642556"/>
              <a:gd name="connsiteY59-24684" fmla="*/ 485723 h 4977159"/>
              <a:gd name="connsiteX60-24685" fmla="*/ 1035426 w 2642556"/>
              <a:gd name="connsiteY60-24686" fmla="*/ 374886 h 4977159"/>
              <a:gd name="connsiteX61-24687" fmla="*/ 1160119 w 2642556"/>
              <a:gd name="connsiteY61-24688" fmla="*/ 111651 h 4977159"/>
              <a:gd name="connsiteX62-24689" fmla="*/ 827609 w 2642556"/>
              <a:gd name="connsiteY62-24690" fmla="*/ 813 h 4977159"/>
              <a:gd name="connsiteX63-24691" fmla="*/ 564373 w 2642556"/>
              <a:gd name="connsiteY63-24692" fmla="*/ 167069 h 4977159"/>
              <a:gd name="connsiteX64-24693" fmla="*/ 287281 w 2642556"/>
              <a:gd name="connsiteY64-24694" fmla="*/ 762813 h 4977159"/>
              <a:gd name="connsiteX65-24695" fmla="*/ 273425 w 2642556"/>
              <a:gd name="connsiteY65-24696" fmla="*/ 942921 h 4977159"/>
              <a:gd name="connsiteX66-24697" fmla="*/ 231861 w 2642556"/>
              <a:gd name="connsiteY66-24698" fmla="*/ 1081468 h 4977159"/>
              <a:gd name="connsiteX67-24699" fmla="*/ 93316 w 2642556"/>
              <a:gd name="connsiteY67-24700" fmla="*/ 1497105 h 4977159"/>
              <a:gd name="connsiteX68-24701" fmla="*/ 328843 w 2642556"/>
              <a:gd name="connsiteY68-24702" fmla="*/ 1746487 h 4977159"/>
              <a:gd name="connsiteX69-24703" fmla="*/ 384261 w 2642556"/>
              <a:gd name="connsiteY69-24704" fmla="*/ 1524814 h 4977159"/>
              <a:gd name="connsiteX70-24705" fmla="*/ 536661 w 2642556"/>
              <a:gd name="connsiteY70-24706" fmla="*/ 1206159 h 4977159"/>
              <a:gd name="connsiteX71-24707" fmla="*/ 592079 w 2642556"/>
              <a:gd name="connsiteY71-24708" fmla="*/ 845941 h 4977159"/>
              <a:gd name="connsiteX72-24709" fmla="*/ 578225 w 2642556"/>
              <a:gd name="connsiteY72-24710" fmla="*/ 1026050 h 4977159"/>
              <a:gd name="connsiteX73-24711" fmla="*/ 675207 w 2642556"/>
              <a:gd name="connsiteY73-24712" fmla="*/ 1247723 h 4977159"/>
              <a:gd name="connsiteX74-24713" fmla="*/ 716770 w 2642556"/>
              <a:gd name="connsiteY74-24714" fmla="*/ 1206159 h 4977159"/>
              <a:gd name="connsiteX75-24715" fmla="*/ 938443 w 2642556"/>
              <a:gd name="connsiteY75-24716" fmla="*/ 1386268 h 4977159"/>
              <a:gd name="connsiteX76-24717" fmla="*/ 564370 w 2642556"/>
              <a:gd name="connsiteY76-24718" fmla="*/ 1109177 h 4977159"/>
              <a:gd name="connsiteX77-24719" fmla="*/ 398116 w 2642556"/>
              <a:gd name="connsiteY77-24720" fmla="*/ 1566378 h 4977159"/>
              <a:gd name="connsiteX78-24721" fmla="*/ 314988 w 2642556"/>
              <a:gd name="connsiteY78-24722" fmla="*/ 2078996 h 4977159"/>
              <a:gd name="connsiteX79-24723" fmla="*/ 259570 w 2642556"/>
              <a:gd name="connsiteY79-24724" fmla="*/ 2439214 h 4977159"/>
              <a:gd name="connsiteX80-24725" fmla="*/ 273427 w 2642556"/>
              <a:gd name="connsiteY80-24726" fmla="*/ 2522342 h 4977159"/>
              <a:gd name="connsiteX81-24727" fmla="*/ 121025 w 2642556"/>
              <a:gd name="connsiteY81-24728" fmla="*/ 2993396 h 4977159"/>
              <a:gd name="connsiteX82-24729" fmla="*/ 107170 w 2642556"/>
              <a:gd name="connsiteY82-24730" fmla="*/ 3755395 h 4977159"/>
              <a:gd name="connsiteX83-24731" fmla="*/ 65607 w 2642556"/>
              <a:gd name="connsiteY83-24732" fmla="*/ 3935505 h 4977159"/>
              <a:gd name="connsiteX84-24733" fmla="*/ 24043 w 2642556"/>
              <a:gd name="connsiteY84-24734" fmla="*/ 4101758 h 4977159"/>
              <a:gd name="connsiteX85-24735" fmla="*/ 495098 w 2642556"/>
              <a:gd name="connsiteY85-24736" fmla="*/ 4240304 h 4977159"/>
              <a:gd name="connsiteX86-24737" fmla="*/ 966153 w 2642556"/>
              <a:gd name="connsiteY86-24738" fmla="*/ 4254158 h 4977159"/>
              <a:gd name="connsiteX87-24739" fmla="*/ 1229387 w 2642556"/>
              <a:gd name="connsiteY87-24740" fmla="*/ 4226451 h 4977159"/>
              <a:gd name="connsiteX88-24741" fmla="*/ 550517 w 2642556"/>
              <a:gd name="connsiteY88-24742" fmla="*/ 4268013 h 4977159"/>
              <a:gd name="connsiteX89-24743" fmla="*/ 481243 w 2642556"/>
              <a:gd name="connsiteY89-24744" fmla="*/ 4448123 h 4977159"/>
              <a:gd name="connsiteX90-24745" fmla="*/ 467388 w 2642556"/>
              <a:gd name="connsiteY90-24746" fmla="*/ 4752923 h 4977159"/>
              <a:gd name="connsiteX91-24747" fmla="*/ 481243 w 2642556"/>
              <a:gd name="connsiteY91-24748" fmla="*/ 4891467 h 4977159"/>
              <a:gd name="connsiteX92-24749" fmla="*/ 592079 w 2642556"/>
              <a:gd name="connsiteY92-24750" fmla="*/ 4946887 h 4977159"/>
              <a:gd name="connsiteX93-24751" fmla="*/ 522806 w 2642556"/>
              <a:gd name="connsiteY93-24752" fmla="*/ 4946887 h 4977159"/>
              <a:gd name="connsiteX94-24753" fmla="*/ 786043 w 2642556"/>
              <a:gd name="connsiteY94-24754" fmla="*/ 4946886 h 4977159"/>
              <a:gd name="connsiteX95-24755" fmla="*/ 841461 w 2642556"/>
              <a:gd name="connsiteY95-24756" fmla="*/ 4849905 h 4977159"/>
              <a:gd name="connsiteX96-24757" fmla="*/ 924588 w 2642556"/>
              <a:gd name="connsiteY96-24758" fmla="*/ 4337287 h 4977159"/>
              <a:gd name="connsiteX97-24759" fmla="*/ 993861 w 2642556"/>
              <a:gd name="connsiteY97-24760" fmla="*/ 4337287 h 4977159"/>
              <a:gd name="connsiteX98-24761" fmla="*/ 952299 w 2642556"/>
              <a:gd name="connsiteY98-24762" fmla="*/ 4378849 h 4977159"/>
              <a:gd name="connsiteX99-24763" fmla="*/ 813753 w 2642556"/>
              <a:gd name="connsiteY99-24764" fmla="*/ 4863758 h 4977159"/>
              <a:gd name="connsiteX100-24765" fmla="*/ 910735 w 2642556"/>
              <a:gd name="connsiteY100-24766" fmla="*/ 4933031 h 4977159"/>
              <a:gd name="connsiteX101-24767" fmla="*/ 1090844 w 2642556"/>
              <a:gd name="connsiteY101-24768" fmla="*/ 4933030 h 4977159"/>
              <a:gd name="connsiteX102-24769" fmla="*/ 1201680 w 2642556"/>
              <a:gd name="connsiteY102-24770" fmla="*/ 4254158 h 4977159"/>
              <a:gd name="connsiteX103-24771" fmla="*/ 1243243 w 2642556"/>
              <a:gd name="connsiteY103-24772" fmla="*/ 4198740 h 4977159"/>
              <a:gd name="connsiteX104-24773" fmla="*/ 1257099 w 2642556"/>
              <a:gd name="connsiteY104-24774" fmla="*/ 4046340 h 4977159"/>
              <a:gd name="connsiteX105" fmla="*/ 1146263 w 2642556"/>
              <a:gd name="connsiteY105" fmla="*/ 2688595 h 4977159"/>
              <a:gd name="connsiteX0-24775" fmla="*/ 2254628 w 2642556"/>
              <a:gd name="connsiteY0-24776" fmla="*/ 1651547 h 4979201"/>
              <a:gd name="connsiteX1-24777" fmla="*/ 1977537 w 2642556"/>
              <a:gd name="connsiteY1-24778" fmla="*/ 1693111 h 4979201"/>
              <a:gd name="connsiteX2-24779" fmla="*/ 1894409 w 2642556"/>
              <a:gd name="connsiteY2-24780" fmla="*/ 1720820 h 4979201"/>
              <a:gd name="connsiteX3-24781" fmla="*/ 1534191 w 2642556"/>
              <a:gd name="connsiteY3-24782" fmla="*/ 1706965 h 4979201"/>
              <a:gd name="connsiteX4-24783" fmla="*/ 1354082 w 2642556"/>
              <a:gd name="connsiteY4-24784" fmla="*/ 1679256 h 4979201"/>
              <a:gd name="connsiteX5-24785" fmla="*/ 1312518 w 2642556"/>
              <a:gd name="connsiteY5-24786" fmla="*/ 1651547 h 4979201"/>
              <a:gd name="connsiteX6-24787" fmla="*/ 966153 w 2642556"/>
              <a:gd name="connsiteY6-24788" fmla="*/ 1443728 h 4979201"/>
              <a:gd name="connsiteX7-24789" fmla="*/ 1035428 w 2642556"/>
              <a:gd name="connsiteY7-24790" fmla="*/ 1069655 h 4979201"/>
              <a:gd name="connsiteX8-24791" fmla="*/ 1173971 w 2642556"/>
              <a:gd name="connsiteY8-24792" fmla="*/ 1083510 h 4979201"/>
              <a:gd name="connsiteX9-24793" fmla="*/ 1243246 w 2642556"/>
              <a:gd name="connsiteY9-24794" fmla="*/ 958819 h 4979201"/>
              <a:gd name="connsiteX10-24795" fmla="*/ 1160117 w 2642556"/>
              <a:gd name="connsiteY10-24796" fmla="*/ 903400 h 4979201"/>
              <a:gd name="connsiteX11-24797" fmla="*/ 1118554 w 2642556"/>
              <a:gd name="connsiteY11-24798" fmla="*/ 778710 h 4979201"/>
              <a:gd name="connsiteX12-24799" fmla="*/ 1298665 w 2642556"/>
              <a:gd name="connsiteY12-24800" fmla="*/ 806422 h 4979201"/>
              <a:gd name="connsiteX13-24801" fmla="*/ 1257099 w 2642556"/>
              <a:gd name="connsiteY13-24802" fmla="*/ 972672 h 4979201"/>
              <a:gd name="connsiteX14-24803" fmla="*/ 1340226 w 2642556"/>
              <a:gd name="connsiteY14-24804" fmla="*/ 612456 h 4979201"/>
              <a:gd name="connsiteX15-24805" fmla="*/ 1160118 w 2642556"/>
              <a:gd name="connsiteY15-24806" fmla="*/ 155256 h 4979201"/>
              <a:gd name="connsiteX16-24807" fmla="*/ 980008 w 2642556"/>
              <a:gd name="connsiteY16-24808" fmla="*/ 432346 h 4979201"/>
              <a:gd name="connsiteX17-24809" fmla="*/ 827609 w 2642556"/>
              <a:gd name="connsiteY17-24810" fmla="*/ 487765 h 4979201"/>
              <a:gd name="connsiteX18-24811" fmla="*/ 661355 w 2642556"/>
              <a:gd name="connsiteY18-24812" fmla="*/ 570892 h 4979201"/>
              <a:gd name="connsiteX19-24813" fmla="*/ 827609 w 2642556"/>
              <a:gd name="connsiteY19-24814" fmla="*/ 861837 h 4979201"/>
              <a:gd name="connsiteX20-24815" fmla="*/ 924591 w 2642556"/>
              <a:gd name="connsiteY20-24816" fmla="*/ 1208201 h 4979201"/>
              <a:gd name="connsiteX21-24817" fmla="*/ 1007718 w 2642556"/>
              <a:gd name="connsiteY21-24818" fmla="*/ 1526855 h 4979201"/>
              <a:gd name="connsiteX22-24819" fmla="*/ 1534189 w 2642556"/>
              <a:gd name="connsiteY22-24820" fmla="*/ 1776237 h 4979201"/>
              <a:gd name="connsiteX23-24821" fmla="*/ 1589608 w 2642556"/>
              <a:gd name="connsiteY23-24822" fmla="*/ 1790092 h 4979201"/>
              <a:gd name="connsiteX24-24823" fmla="*/ 2129936 w 2642556"/>
              <a:gd name="connsiteY24-24824" fmla="*/ 1762383 h 4979201"/>
              <a:gd name="connsiteX25-24825" fmla="*/ 2157645 w 2642556"/>
              <a:gd name="connsiteY25-24826" fmla="*/ 2025619 h 4979201"/>
              <a:gd name="connsiteX26-24827" fmla="*/ 1672734 w 2642556"/>
              <a:gd name="connsiteY26-24828" fmla="*/ 2164165 h 4979201"/>
              <a:gd name="connsiteX27-24829" fmla="*/ 1381788 w 2642556"/>
              <a:gd name="connsiteY27-24830" fmla="*/ 2122601 h 4979201"/>
              <a:gd name="connsiteX28-24831" fmla="*/ 1326370 w 2642556"/>
              <a:gd name="connsiteY28-24832" fmla="*/ 2150310 h 4979201"/>
              <a:gd name="connsiteX29-24833" fmla="*/ 1173970 w 2642556"/>
              <a:gd name="connsiteY29-24834" fmla="*/ 2358129 h 4979201"/>
              <a:gd name="connsiteX30-24835" fmla="*/ 1146261 w 2642556"/>
              <a:gd name="connsiteY30-24836" fmla="*/ 2649074 h 4979201"/>
              <a:gd name="connsiteX31-24837" fmla="*/ 1118552 w 2642556"/>
              <a:gd name="connsiteY31-24838" fmla="*/ 2759910 h 4979201"/>
              <a:gd name="connsiteX32-24839" fmla="*/ 508952 w 2642556"/>
              <a:gd name="connsiteY32-24840" fmla="*/ 2662929 h 4979201"/>
              <a:gd name="connsiteX33-24841" fmla="*/ 287279 w 2642556"/>
              <a:gd name="connsiteY33-24842" fmla="*/ 2538238 h 4979201"/>
              <a:gd name="connsiteX34-24843" fmla="*/ 398116 w 2642556"/>
              <a:gd name="connsiteY34-24844" fmla="*/ 2635220 h 4979201"/>
              <a:gd name="connsiteX35-24845" fmla="*/ 1104699 w 2642556"/>
              <a:gd name="connsiteY35-24846" fmla="*/ 2732200 h 4979201"/>
              <a:gd name="connsiteX36-24847" fmla="*/ 1132407 w 2642556"/>
              <a:gd name="connsiteY36-24848" fmla="*/ 2718347 h 4979201"/>
              <a:gd name="connsiteX37-24849" fmla="*/ 1160117 w 2642556"/>
              <a:gd name="connsiteY37-24850" fmla="*/ 2649073 h 4979201"/>
              <a:gd name="connsiteX38-24851" fmla="*/ 1173970 w 2642556"/>
              <a:gd name="connsiteY38-24852" fmla="*/ 2413547 h 4979201"/>
              <a:gd name="connsiteX39-24853" fmla="*/ 1243243 w 2642556"/>
              <a:gd name="connsiteY39-24854" fmla="*/ 2205729 h 4979201"/>
              <a:gd name="connsiteX40-24855" fmla="*/ 1243243 w 2642556"/>
              <a:gd name="connsiteY40-24856" fmla="*/ 2191874 h 4979201"/>
              <a:gd name="connsiteX41-24857" fmla="*/ 564372 w 2642556"/>
              <a:gd name="connsiteY41-24858" fmla="*/ 1817801 h 4979201"/>
              <a:gd name="connsiteX42-24859" fmla="*/ 841461 w 2642556"/>
              <a:gd name="connsiteY42-24860" fmla="*/ 1984056 h 4979201"/>
              <a:gd name="connsiteX43-24861" fmla="*/ 952298 w 2642556"/>
              <a:gd name="connsiteY43-24862" fmla="*/ 2053329 h 4979201"/>
              <a:gd name="connsiteX44-24863" fmla="*/ 1257098 w 2642556"/>
              <a:gd name="connsiteY44-24864" fmla="*/ 2150310 h 4979201"/>
              <a:gd name="connsiteX45-24865" fmla="*/ 1838988 w 2642556"/>
              <a:gd name="connsiteY45-24866" fmla="*/ 2122601 h 4979201"/>
              <a:gd name="connsiteX46-24867" fmla="*/ 2268481 w 2642556"/>
              <a:gd name="connsiteY46-24868" fmla="*/ 1970201 h 4979201"/>
              <a:gd name="connsiteX47-24869" fmla="*/ 2517862 w 2642556"/>
              <a:gd name="connsiteY47-24870" fmla="*/ 1914782 h 4979201"/>
              <a:gd name="connsiteX48-24871" fmla="*/ 2642556 w 2642556"/>
              <a:gd name="connsiteY48-24872" fmla="*/ 1803946 h 4979201"/>
              <a:gd name="connsiteX49-24873" fmla="*/ 2517862 w 2642556"/>
              <a:gd name="connsiteY49-24874" fmla="*/ 1582273 h 4979201"/>
              <a:gd name="connsiteX50-24875" fmla="*/ 2393171 w 2642556"/>
              <a:gd name="connsiteY50-24876" fmla="*/ 1609983 h 4979201"/>
              <a:gd name="connsiteX51-24877" fmla="*/ 2060663 w 2642556"/>
              <a:gd name="connsiteY51-24878" fmla="*/ 1762382 h 4979201"/>
              <a:gd name="connsiteX52-24879" fmla="*/ 1326372 w 2642556"/>
              <a:gd name="connsiteY52-24880" fmla="*/ 1734674 h 4979201"/>
              <a:gd name="connsiteX53-24881" fmla="*/ 1201680 w 2642556"/>
              <a:gd name="connsiteY53-24882" fmla="*/ 1623837 h 4979201"/>
              <a:gd name="connsiteX54-24883" fmla="*/ 966155 w 2642556"/>
              <a:gd name="connsiteY54-24884" fmla="*/ 1513001 h 4979201"/>
              <a:gd name="connsiteX55-24885" fmla="*/ 924591 w 2642556"/>
              <a:gd name="connsiteY55-24886" fmla="*/ 1111219 h 4979201"/>
              <a:gd name="connsiteX56-24887" fmla="*/ 841464 w 2642556"/>
              <a:gd name="connsiteY56-24888" fmla="*/ 931110 h 4979201"/>
              <a:gd name="connsiteX57-24889" fmla="*/ 661355 w 2642556"/>
              <a:gd name="connsiteY57-24890" fmla="*/ 598601 h 4979201"/>
              <a:gd name="connsiteX58-24891" fmla="*/ 716773 w 2642556"/>
              <a:gd name="connsiteY58-24892" fmla="*/ 543183 h 4979201"/>
              <a:gd name="connsiteX59-24893" fmla="*/ 910737 w 2642556"/>
              <a:gd name="connsiteY59-24894" fmla="*/ 487765 h 4979201"/>
              <a:gd name="connsiteX60-24895" fmla="*/ 1035426 w 2642556"/>
              <a:gd name="connsiteY60-24896" fmla="*/ 376928 h 4979201"/>
              <a:gd name="connsiteX61-24897" fmla="*/ 1160119 w 2642556"/>
              <a:gd name="connsiteY61-24898" fmla="*/ 113693 h 4979201"/>
              <a:gd name="connsiteX62-24899" fmla="*/ 827609 w 2642556"/>
              <a:gd name="connsiteY62-24900" fmla="*/ 2855 h 4979201"/>
              <a:gd name="connsiteX63-24901" fmla="*/ 633644 w 2642556"/>
              <a:gd name="connsiteY63-24902" fmla="*/ 44419 h 4979201"/>
              <a:gd name="connsiteX64-24903" fmla="*/ 564373 w 2642556"/>
              <a:gd name="connsiteY64-24904" fmla="*/ 169111 h 4979201"/>
              <a:gd name="connsiteX65-24905" fmla="*/ 287281 w 2642556"/>
              <a:gd name="connsiteY65-24906" fmla="*/ 764855 h 4979201"/>
              <a:gd name="connsiteX66-24907" fmla="*/ 273425 w 2642556"/>
              <a:gd name="connsiteY66-24908" fmla="*/ 944963 h 4979201"/>
              <a:gd name="connsiteX67-24909" fmla="*/ 231861 w 2642556"/>
              <a:gd name="connsiteY67-24910" fmla="*/ 1083510 h 4979201"/>
              <a:gd name="connsiteX68-24911" fmla="*/ 93316 w 2642556"/>
              <a:gd name="connsiteY68-24912" fmla="*/ 1499147 h 4979201"/>
              <a:gd name="connsiteX69-24913" fmla="*/ 328843 w 2642556"/>
              <a:gd name="connsiteY69-24914" fmla="*/ 1748529 h 4979201"/>
              <a:gd name="connsiteX70-24915" fmla="*/ 384261 w 2642556"/>
              <a:gd name="connsiteY70-24916" fmla="*/ 1526856 h 4979201"/>
              <a:gd name="connsiteX71-24917" fmla="*/ 536661 w 2642556"/>
              <a:gd name="connsiteY71-24918" fmla="*/ 1208201 h 4979201"/>
              <a:gd name="connsiteX72-24919" fmla="*/ 592079 w 2642556"/>
              <a:gd name="connsiteY72-24920" fmla="*/ 847983 h 4979201"/>
              <a:gd name="connsiteX73-24921" fmla="*/ 578225 w 2642556"/>
              <a:gd name="connsiteY73-24922" fmla="*/ 1028092 h 4979201"/>
              <a:gd name="connsiteX74-24923" fmla="*/ 675207 w 2642556"/>
              <a:gd name="connsiteY74-24924" fmla="*/ 1249765 h 4979201"/>
              <a:gd name="connsiteX75-24925" fmla="*/ 716770 w 2642556"/>
              <a:gd name="connsiteY75-24926" fmla="*/ 1208201 h 4979201"/>
              <a:gd name="connsiteX76-24927" fmla="*/ 938443 w 2642556"/>
              <a:gd name="connsiteY76-24928" fmla="*/ 1388310 h 4979201"/>
              <a:gd name="connsiteX77-24929" fmla="*/ 564370 w 2642556"/>
              <a:gd name="connsiteY77-24930" fmla="*/ 1111219 h 4979201"/>
              <a:gd name="connsiteX78-24931" fmla="*/ 398116 w 2642556"/>
              <a:gd name="connsiteY78-24932" fmla="*/ 1568420 h 4979201"/>
              <a:gd name="connsiteX79-24933" fmla="*/ 314988 w 2642556"/>
              <a:gd name="connsiteY79-24934" fmla="*/ 2081038 h 4979201"/>
              <a:gd name="connsiteX80-24935" fmla="*/ 259570 w 2642556"/>
              <a:gd name="connsiteY80-24936" fmla="*/ 2441256 h 4979201"/>
              <a:gd name="connsiteX81-24937" fmla="*/ 273427 w 2642556"/>
              <a:gd name="connsiteY81-24938" fmla="*/ 2524384 h 4979201"/>
              <a:gd name="connsiteX82-24939" fmla="*/ 121025 w 2642556"/>
              <a:gd name="connsiteY82-24940" fmla="*/ 2995438 h 4979201"/>
              <a:gd name="connsiteX83-24941" fmla="*/ 107170 w 2642556"/>
              <a:gd name="connsiteY83-24942" fmla="*/ 3757437 h 4979201"/>
              <a:gd name="connsiteX84-24943" fmla="*/ 65607 w 2642556"/>
              <a:gd name="connsiteY84-24944" fmla="*/ 3937547 h 4979201"/>
              <a:gd name="connsiteX85-24945" fmla="*/ 24043 w 2642556"/>
              <a:gd name="connsiteY85-24946" fmla="*/ 4103800 h 4979201"/>
              <a:gd name="connsiteX86-24947" fmla="*/ 495098 w 2642556"/>
              <a:gd name="connsiteY86-24948" fmla="*/ 4242346 h 4979201"/>
              <a:gd name="connsiteX87-24949" fmla="*/ 966153 w 2642556"/>
              <a:gd name="connsiteY87-24950" fmla="*/ 4256200 h 4979201"/>
              <a:gd name="connsiteX88-24951" fmla="*/ 1229387 w 2642556"/>
              <a:gd name="connsiteY88-24952" fmla="*/ 4228493 h 4979201"/>
              <a:gd name="connsiteX89-24953" fmla="*/ 550517 w 2642556"/>
              <a:gd name="connsiteY89-24954" fmla="*/ 4270055 h 4979201"/>
              <a:gd name="connsiteX90-24955" fmla="*/ 481243 w 2642556"/>
              <a:gd name="connsiteY90-24956" fmla="*/ 4450165 h 4979201"/>
              <a:gd name="connsiteX91-24957" fmla="*/ 467388 w 2642556"/>
              <a:gd name="connsiteY91-24958" fmla="*/ 4754965 h 4979201"/>
              <a:gd name="connsiteX92-24959" fmla="*/ 481243 w 2642556"/>
              <a:gd name="connsiteY92-24960" fmla="*/ 4893509 h 4979201"/>
              <a:gd name="connsiteX93-24961" fmla="*/ 592079 w 2642556"/>
              <a:gd name="connsiteY93-24962" fmla="*/ 4948929 h 4979201"/>
              <a:gd name="connsiteX94-24963" fmla="*/ 522806 w 2642556"/>
              <a:gd name="connsiteY94-24964" fmla="*/ 4948929 h 4979201"/>
              <a:gd name="connsiteX95-24965" fmla="*/ 786043 w 2642556"/>
              <a:gd name="connsiteY95-24966" fmla="*/ 4948928 h 4979201"/>
              <a:gd name="connsiteX96-24967" fmla="*/ 841461 w 2642556"/>
              <a:gd name="connsiteY96-24968" fmla="*/ 4851947 h 4979201"/>
              <a:gd name="connsiteX97-24969" fmla="*/ 924588 w 2642556"/>
              <a:gd name="connsiteY97-24970" fmla="*/ 4339329 h 4979201"/>
              <a:gd name="connsiteX98-24971" fmla="*/ 993861 w 2642556"/>
              <a:gd name="connsiteY98-24972" fmla="*/ 4339329 h 4979201"/>
              <a:gd name="connsiteX99-24973" fmla="*/ 952299 w 2642556"/>
              <a:gd name="connsiteY99-24974" fmla="*/ 4380891 h 4979201"/>
              <a:gd name="connsiteX100-24975" fmla="*/ 813753 w 2642556"/>
              <a:gd name="connsiteY100-24976" fmla="*/ 4865800 h 4979201"/>
              <a:gd name="connsiteX101-24977" fmla="*/ 910735 w 2642556"/>
              <a:gd name="connsiteY101-24978" fmla="*/ 4935073 h 4979201"/>
              <a:gd name="connsiteX102-24979" fmla="*/ 1090844 w 2642556"/>
              <a:gd name="connsiteY102-24980" fmla="*/ 4935072 h 4979201"/>
              <a:gd name="connsiteX103-24981" fmla="*/ 1201680 w 2642556"/>
              <a:gd name="connsiteY103-24982" fmla="*/ 4256200 h 4979201"/>
              <a:gd name="connsiteX104-24983" fmla="*/ 1243243 w 2642556"/>
              <a:gd name="connsiteY104-24984" fmla="*/ 4200782 h 4979201"/>
              <a:gd name="connsiteX105-24985" fmla="*/ 1257099 w 2642556"/>
              <a:gd name="connsiteY105-24986" fmla="*/ 4048382 h 4979201"/>
              <a:gd name="connsiteX106" fmla="*/ 1146263 w 2642556"/>
              <a:gd name="connsiteY106" fmla="*/ 2690637 h 4979201"/>
              <a:gd name="connsiteX0-24987" fmla="*/ 2254628 w 2642556"/>
              <a:gd name="connsiteY0-24988" fmla="*/ 1648692 h 4976346"/>
              <a:gd name="connsiteX1-24989" fmla="*/ 1977537 w 2642556"/>
              <a:gd name="connsiteY1-24990" fmla="*/ 1690256 h 4976346"/>
              <a:gd name="connsiteX2-24991" fmla="*/ 1894409 w 2642556"/>
              <a:gd name="connsiteY2-24992" fmla="*/ 1717965 h 4976346"/>
              <a:gd name="connsiteX3-24993" fmla="*/ 1534191 w 2642556"/>
              <a:gd name="connsiteY3-24994" fmla="*/ 1704110 h 4976346"/>
              <a:gd name="connsiteX4-24995" fmla="*/ 1354082 w 2642556"/>
              <a:gd name="connsiteY4-24996" fmla="*/ 1676401 h 4976346"/>
              <a:gd name="connsiteX5-24997" fmla="*/ 1312518 w 2642556"/>
              <a:gd name="connsiteY5-24998" fmla="*/ 1648692 h 4976346"/>
              <a:gd name="connsiteX6-24999" fmla="*/ 966153 w 2642556"/>
              <a:gd name="connsiteY6-25000" fmla="*/ 1440873 h 4976346"/>
              <a:gd name="connsiteX7-25001" fmla="*/ 1035428 w 2642556"/>
              <a:gd name="connsiteY7-25002" fmla="*/ 1066800 h 4976346"/>
              <a:gd name="connsiteX8-25003" fmla="*/ 1173971 w 2642556"/>
              <a:gd name="connsiteY8-25004" fmla="*/ 1080655 h 4976346"/>
              <a:gd name="connsiteX9-25005" fmla="*/ 1243246 w 2642556"/>
              <a:gd name="connsiteY9-25006" fmla="*/ 955964 h 4976346"/>
              <a:gd name="connsiteX10-25007" fmla="*/ 1160117 w 2642556"/>
              <a:gd name="connsiteY10-25008" fmla="*/ 900545 h 4976346"/>
              <a:gd name="connsiteX11-25009" fmla="*/ 1118554 w 2642556"/>
              <a:gd name="connsiteY11-25010" fmla="*/ 775855 h 4976346"/>
              <a:gd name="connsiteX12-25011" fmla="*/ 1298665 w 2642556"/>
              <a:gd name="connsiteY12-25012" fmla="*/ 803567 h 4976346"/>
              <a:gd name="connsiteX13-25013" fmla="*/ 1257099 w 2642556"/>
              <a:gd name="connsiteY13-25014" fmla="*/ 969817 h 4976346"/>
              <a:gd name="connsiteX14-25015" fmla="*/ 1340226 w 2642556"/>
              <a:gd name="connsiteY14-25016" fmla="*/ 609601 h 4976346"/>
              <a:gd name="connsiteX15-25017" fmla="*/ 1160118 w 2642556"/>
              <a:gd name="connsiteY15-25018" fmla="*/ 152401 h 4976346"/>
              <a:gd name="connsiteX16-25019" fmla="*/ 980008 w 2642556"/>
              <a:gd name="connsiteY16-25020" fmla="*/ 429491 h 4976346"/>
              <a:gd name="connsiteX17-25021" fmla="*/ 827609 w 2642556"/>
              <a:gd name="connsiteY17-25022" fmla="*/ 484910 h 4976346"/>
              <a:gd name="connsiteX18-25023" fmla="*/ 661355 w 2642556"/>
              <a:gd name="connsiteY18-25024" fmla="*/ 568037 h 4976346"/>
              <a:gd name="connsiteX19-25025" fmla="*/ 827609 w 2642556"/>
              <a:gd name="connsiteY19-25026" fmla="*/ 858982 h 4976346"/>
              <a:gd name="connsiteX20-25027" fmla="*/ 924591 w 2642556"/>
              <a:gd name="connsiteY20-25028" fmla="*/ 1205346 h 4976346"/>
              <a:gd name="connsiteX21-25029" fmla="*/ 1007718 w 2642556"/>
              <a:gd name="connsiteY21-25030" fmla="*/ 1524000 h 4976346"/>
              <a:gd name="connsiteX22-25031" fmla="*/ 1534189 w 2642556"/>
              <a:gd name="connsiteY22-25032" fmla="*/ 1773382 h 4976346"/>
              <a:gd name="connsiteX23-25033" fmla="*/ 1589608 w 2642556"/>
              <a:gd name="connsiteY23-25034" fmla="*/ 1787237 h 4976346"/>
              <a:gd name="connsiteX24-25035" fmla="*/ 2129936 w 2642556"/>
              <a:gd name="connsiteY24-25036" fmla="*/ 1759528 h 4976346"/>
              <a:gd name="connsiteX25-25037" fmla="*/ 2157645 w 2642556"/>
              <a:gd name="connsiteY25-25038" fmla="*/ 2022764 h 4976346"/>
              <a:gd name="connsiteX26-25039" fmla="*/ 1672734 w 2642556"/>
              <a:gd name="connsiteY26-25040" fmla="*/ 2161310 h 4976346"/>
              <a:gd name="connsiteX27-25041" fmla="*/ 1381788 w 2642556"/>
              <a:gd name="connsiteY27-25042" fmla="*/ 2119746 h 4976346"/>
              <a:gd name="connsiteX28-25043" fmla="*/ 1326370 w 2642556"/>
              <a:gd name="connsiteY28-25044" fmla="*/ 2147455 h 4976346"/>
              <a:gd name="connsiteX29-25045" fmla="*/ 1173970 w 2642556"/>
              <a:gd name="connsiteY29-25046" fmla="*/ 2355274 h 4976346"/>
              <a:gd name="connsiteX30-25047" fmla="*/ 1146261 w 2642556"/>
              <a:gd name="connsiteY30-25048" fmla="*/ 2646219 h 4976346"/>
              <a:gd name="connsiteX31-25049" fmla="*/ 1118552 w 2642556"/>
              <a:gd name="connsiteY31-25050" fmla="*/ 2757055 h 4976346"/>
              <a:gd name="connsiteX32-25051" fmla="*/ 508952 w 2642556"/>
              <a:gd name="connsiteY32-25052" fmla="*/ 2660074 h 4976346"/>
              <a:gd name="connsiteX33-25053" fmla="*/ 287279 w 2642556"/>
              <a:gd name="connsiteY33-25054" fmla="*/ 2535383 h 4976346"/>
              <a:gd name="connsiteX34-25055" fmla="*/ 398116 w 2642556"/>
              <a:gd name="connsiteY34-25056" fmla="*/ 2632365 h 4976346"/>
              <a:gd name="connsiteX35-25057" fmla="*/ 1104699 w 2642556"/>
              <a:gd name="connsiteY35-25058" fmla="*/ 2729345 h 4976346"/>
              <a:gd name="connsiteX36-25059" fmla="*/ 1132407 w 2642556"/>
              <a:gd name="connsiteY36-25060" fmla="*/ 2715492 h 4976346"/>
              <a:gd name="connsiteX37-25061" fmla="*/ 1160117 w 2642556"/>
              <a:gd name="connsiteY37-25062" fmla="*/ 2646218 h 4976346"/>
              <a:gd name="connsiteX38-25063" fmla="*/ 1173970 w 2642556"/>
              <a:gd name="connsiteY38-25064" fmla="*/ 2410692 h 4976346"/>
              <a:gd name="connsiteX39-25065" fmla="*/ 1243243 w 2642556"/>
              <a:gd name="connsiteY39-25066" fmla="*/ 2202874 h 4976346"/>
              <a:gd name="connsiteX40-25067" fmla="*/ 1243243 w 2642556"/>
              <a:gd name="connsiteY40-25068" fmla="*/ 2189019 h 4976346"/>
              <a:gd name="connsiteX41-25069" fmla="*/ 564372 w 2642556"/>
              <a:gd name="connsiteY41-25070" fmla="*/ 1814946 h 4976346"/>
              <a:gd name="connsiteX42-25071" fmla="*/ 841461 w 2642556"/>
              <a:gd name="connsiteY42-25072" fmla="*/ 1981201 h 4976346"/>
              <a:gd name="connsiteX43-25073" fmla="*/ 952298 w 2642556"/>
              <a:gd name="connsiteY43-25074" fmla="*/ 2050474 h 4976346"/>
              <a:gd name="connsiteX44-25075" fmla="*/ 1257098 w 2642556"/>
              <a:gd name="connsiteY44-25076" fmla="*/ 2147455 h 4976346"/>
              <a:gd name="connsiteX45-25077" fmla="*/ 1838988 w 2642556"/>
              <a:gd name="connsiteY45-25078" fmla="*/ 2119746 h 4976346"/>
              <a:gd name="connsiteX46-25079" fmla="*/ 2268481 w 2642556"/>
              <a:gd name="connsiteY46-25080" fmla="*/ 1967346 h 4976346"/>
              <a:gd name="connsiteX47-25081" fmla="*/ 2517862 w 2642556"/>
              <a:gd name="connsiteY47-25082" fmla="*/ 1911927 h 4976346"/>
              <a:gd name="connsiteX48-25083" fmla="*/ 2642556 w 2642556"/>
              <a:gd name="connsiteY48-25084" fmla="*/ 1801091 h 4976346"/>
              <a:gd name="connsiteX49-25085" fmla="*/ 2517862 w 2642556"/>
              <a:gd name="connsiteY49-25086" fmla="*/ 1579418 h 4976346"/>
              <a:gd name="connsiteX50-25087" fmla="*/ 2393171 w 2642556"/>
              <a:gd name="connsiteY50-25088" fmla="*/ 1607128 h 4976346"/>
              <a:gd name="connsiteX51-25089" fmla="*/ 2060663 w 2642556"/>
              <a:gd name="connsiteY51-25090" fmla="*/ 1759527 h 4976346"/>
              <a:gd name="connsiteX52-25091" fmla="*/ 1326372 w 2642556"/>
              <a:gd name="connsiteY52-25092" fmla="*/ 1731819 h 4976346"/>
              <a:gd name="connsiteX53-25093" fmla="*/ 1201680 w 2642556"/>
              <a:gd name="connsiteY53-25094" fmla="*/ 1620982 h 4976346"/>
              <a:gd name="connsiteX54-25095" fmla="*/ 966155 w 2642556"/>
              <a:gd name="connsiteY54-25096" fmla="*/ 1510146 h 4976346"/>
              <a:gd name="connsiteX55-25097" fmla="*/ 924591 w 2642556"/>
              <a:gd name="connsiteY55-25098" fmla="*/ 1108364 h 4976346"/>
              <a:gd name="connsiteX56-25099" fmla="*/ 841464 w 2642556"/>
              <a:gd name="connsiteY56-25100" fmla="*/ 928255 h 4976346"/>
              <a:gd name="connsiteX57-25101" fmla="*/ 661355 w 2642556"/>
              <a:gd name="connsiteY57-25102" fmla="*/ 595746 h 4976346"/>
              <a:gd name="connsiteX58-25103" fmla="*/ 716773 w 2642556"/>
              <a:gd name="connsiteY58-25104" fmla="*/ 540328 h 4976346"/>
              <a:gd name="connsiteX59-25105" fmla="*/ 910737 w 2642556"/>
              <a:gd name="connsiteY59-25106" fmla="*/ 484910 h 4976346"/>
              <a:gd name="connsiteX60-25107" fmla="*/ 1035426 w 2642556"/>
              <a:gd name="connsiteY60-25108" fmla="*/ 374073 h 4976346"/>
              <a:gd name="connsiteX61-25109" fmla="*/ 1160119 w 2642556"/>
              <a:gd name="connsiteY61-25110" fmla="*/ 110838 h 4976346"/>
              <a:gd name="connsiteX62-25111" fmla="*/ 827609 w 2642556"/>
              <a:gd name="connsiteY62-25112" fmla="*/ 0 h 4976346"/>
              <a:gd name="connsiteX63-25113" fmla="*/ 550517 w 2642556"/>
              <a:gd name="connsiteY63-25114" fmla="*/ 110837 h 4976346"/>
              <a:gd name="connsiteX64-25115" fmla="*/ 564373 w 2642556"/>
              <a:gd name="connsiteY64-25116" fmla="*/ 166256 h 4976346"/>
              <a:gd name="connsiteX65-25117" fmla="*/ 287281 w 2642556"/>
              <a:gd name="connsiteY65-25118" fmla="*/ 762000 h 4976346"/>
              <a:gd name="connsiteX66-25119" fmla="*/ 273425 w 2642556"/>
              <a:gd name="connsiteY66-25120" fmla="*/ 942108 h 4976346"/>
              <a:gd name="connsiteX67-25121" fmla="*/ 231861 w 2642556"/>
              <a:gd name="connsiteY67-25122" fmla="*/ 1080655 h 4976346"/>
              <a:gd name="connsiteX68-25123" fmla="*/ 93316 w 2642556"/>
              <a:gd name="connsiteY68-25124" fmla="*/ 1496292 h 4976346"/>
              <a:gd name="connsiteX69-25125" fmla="*/ 328843 w 2642556"/>
              <a:gd name="connsiteY69-25126" fmla="*/ 1745674 h 4976346"/>
              <a:gd name="connsiteX70-25127" fmla="*/ 384261 w 2642556"/>
              <a:gd name="connsiteY70-25128" fmla="*/ 1524001 h 4976346"/>
              <a:gd name="connsiteX71-25129" fmla="*/ 536661 w 2642556"/>
              <a:gd name="connsiteY71-25130" fmla="*/ 1205346 h 4976346"/>
              <a:gd name="connsiteX72-25131" fmla="*/ 592079 w 2642556"/>
              <a:gd name="connsiteY72-25132" fmla="*/ 845128 h 4976346"/>
              <a:gd name="connsiteX73-25133" fmla="*/ 578225 w 2642556"/>
              <a:gd name="connsiteY73-25134" fmla="*/ 1025237 h 4976346"/>
              <a:gd name="connsiteX74-25135" fmla="*/ 675207 w 2642556"/>
              <a:gd name="connsiteY74-25136" fmla="*/ 1246910 h 4976346"/>
              <a:gd name="connsiteX75-25137" fmla="*/ 716770 w 2642556"/>
              <a:gd name="connsiteY75-25138" fmla="*/ 1205346 h 4976346"/>
              <a:gd name="connsiteX76-25139" fmla="*/ 938443 w 2642556"/>
              <a:gd name="connsiteY76-25140" fmla="*/ 1385455 h 4976346"/>
              <a:gd name="connsiteX77-25141" fmla="*/ 564370 w 2642556"/>
              <a:gd name="connsiteY77-25142" fmla="*/ 1108364 h 4976346"/>
              <a:gd name="connsiteX78-25143" fmla="*/ 398116 w 2642556"/>
              <a:gd name="connsiteY78-25144" fmla="*/ 1565565 h 4976346"/>
              <a:gd name="connsiteX79-25145" fmla="*/ 314988 w 2642556"/>
              <a:gd name="connsiteY79-25146" fmla="*/ 2078183 h 4976346"/>
              <a:gd name="connsiteX80-25147" fmla="*/ 259570 w 2642556"/>
              <a:gd name="connsiteY80-25148" fmla="*/ 2438401 h 4976346"/>
              <a:gd name="connsiteX81-25149" fmla="*/ 273427 w 2642556"/>
              <a:gd name="connsiteY81-25150" fmla="*/ 2521529 h 4976346"/>
              <a:gd name="connsiteX82-25151" fmla="*/ 121025 w 2642556"/>
              <a:gd name="connsiteY82-25152" fmla="*/ 2992583 h 4976346"/>
              <a:gd name="connsiteX83-25153" fmla="*/ 107170 w 2642556"/>
              <a:gd name="connsiteY83-25154" fmla="*/ 3754582 h 4976346"/>
              <a:gd name="connsiteX84-25155" fmla="*/ 65607 w 2642556"/>
              <a:gd name="connsiteY84-25156" fmla="*/ 3934692 h 4976346"/>
              <a:gd name="connsiteX85-25157" fmla="*/ 24043 w 2642556"/>
              <a:gd name="connsiteY85-25158" fmla="*/ 4100945 h 4976346"/>
              <a:gd name="connsiteX86-25159" fmla="*/ 495098 w 2642556"/>
              <a:gd name="connsiteY86-25160" fmla="*/ 4239491 h 4976346"/>
              <a:gd name="connsiteX87-25161" fmla="*/ 966153 w 2642556"/>
              <a:gd name="connsiteY87-25162" fmla="*/ 4253345 h 4976346"/>
              <a:gd name="connsiteX88-25163" fmla="*/ 1229387 w 2642556"/>
              <a:gd name="connsiteY88-25164" fmla="*/ 4225638 h 4976346"/>
              <a:gd name="connsiteX89-25165" fmla="*/ 550517 w 2642556"/>
              <a:gd name="connsiteY89-25166" fmla="*/ 4267200 h 4976346"/>
              <a:gd name="connsiteX90-25167" fmla="*/ 481243 w 2642556"/>
              <a:gd name="connsiteY90-25168" fmla="*/ 4447310 h 4976346"/>
              <a:gd name="connsiteX91-25169" fmla="*/ 467388 w 2642556"/>
              <a:gd name="connsiteY91-25170" fmla="*/ 4752110 h 4976346"/>
              <a:gd name="connsiteX92-25171" fmla="*/ 481243 w 2642556"/>
              <a:gd name="connsiteY92-25172" fmla="*/ 4890654 h 4976346"/>
              <a:gd name="connsiteX93-25173" fmla="*/ 592079 w 2642556"/>
              <a:gd name="connsiteY93-25174" fmla="*/ 4946074 h 4976346"/>
              <a:gd name="connsiteX94-25175" fmla="*/ 522806 w 2642556"/>
              <a:gd name="connsiteY94-25176" fmla="*/ 4946074 h 4976346"/>
              <a:gd name="connsiteX95-25177" fmla="*/ 786043 w 2642556"/>
              <a:gd name="connsiteY95-25178" fmla="*/ 4946073 h 4976346"/>
              <a:gd name="connsiteX96-25179" fmla="*/ 841461 w 2642556"/>
              <a:gd name="connsiteY96-25180" fmla="*/ 4849092 h 4976346"/>
              <a:gd name="connsiteX97-25181" fmla="*/ 924588 w 2642556"/>
              <a:gd name="connsiteY97-25182" fmla="*/ 4336474 h 4976346"/>
              <a:gd name="connsiteX98-25183" fmla="*/ 993861 w 2642556"/>
              <a:gd name="connsiteY98-25184" fmla="*/ 4336474 h 4976346"/>
              <a:gd name="connsiteX99-25185" fmla="*/ 952299 w 2642556"/>
              <a:gd name="connsiteY99-25186" fmla="*/ 4378036 h 4976346"/>
              <a:gd name="connsiteX100-25187" fmla="*/ 813753 w 2642556"/>
              <a:gd name="connsiteY100-25188" fmla="*/ 4862945 h 4976346"/>
              <a:gd name="connsiteX101-25189" fmla="*/ 910735 w 2642556"/>
              <a:gd name="connsiteY101-25190" fmla="*/ 4932218 h 4976346"/>
              <a:gd name="connsiteX102-25191" fmla="*/ 1090844 w 2642556"/>
              <a:gd name="connsiteY102-25192" fmla="*/ 4932217 h 4976346"/>
              <a:gd name="connsiteX103-25193" fmla="*/ 1201680 w 2642556"/>
              <a:gd name="connsiteY103-25194" fmla="*/ 4253345 h 4976346"/>
              <a:gd name="connsiteX104-25195" fmla="*/ 1243243 w 2642556"/>
              <a:gd name="connsiteY104-25196" fmla="*/ 4197927 h 4976346"/>
              <a:gd name="connsiteX105-25197" fmla="*/ 1257099 w 2642556"/>
              <a:gd name="connsiteY105-25198" fmla="*/ 4045527 h 4976346"/>
              <a:gd name="connsiteX106-25199" fmla="*/ 1146263 w 2642556"/>
              <a:gd name="connsiteY106-25200" fmla="*/ 2687782 h 4976346"/>
              <a:gd name="connsiteX0-25201" fmla="*/ 2254628 w 2642556"/>
              <a:gd name="connsiteY0-25202" fmla="*/ 1648692 h 4976346"/>
              <a:gd name="connsiteX1-25203" fmla="*/ 1977537 w 2642556"/>
              <a:gd name="connsiteY1-25204" fmla="*/ 1690256 h 4976346"/>
              <a:gd name="connsiteX2-25205" fmla="*/ 1894409 w 2642556"/>
              <a:gd name="connsiteY2-25206" fmla="*/ 1717965 h 4976346"/>
              <a:gd name="connsiteX3-25207" fmla="*/ 1534191 w 2642556"/>
              <a:gd name="connsiteY3-25208" fmla="*/ 1704110 h 4976346"/>
              <a:gd name="connsiteX4-25209" fmla="*/ 1354082 w 2642556"/>
              <a:gd name="connsiteY4-25210" fmla="*/ 1676401 h 4976346"/>
              <a:gd name="connsiteX5-25211" fmla="*/ 1312518 w 2642556"/>
              <a:gd name="connsiteY5-25212" fmla="*/ 1648692 h 4976346"/>
              <a:gd name="connsiteX6-25213" fmla="*/ 966153 w 2642556"/>
              <a:gd name="connsiteY6-25214" fmla="*/ 1440873 h 4976346"/>
              <a:gd name="connsiteX7-25215" fmla="*/ 1035428 w 2642556"/>
              <a:gd name="connsiteY7-25216" fmla="*/ 1066800 h 4976346"/>
              <a:gd name="connsiteX8-25217" fmla="*/ 1173971 w 2642556"/>
              <a:gd name="connsiteY8-25218" fmla="*/ 1080655 h 4976346"/>
              <a:gd name="connsiteX9-25219" fmla="*/ 1243246 w 2642556"/>
              <a:gd name="connsiteY9-25220" fmla="*/ 955964 h 4976346"/>
              <a:gd name="connsiteX10-25221" fmla="*/ 1160117 w 2642556"/>
              <a:gd name="connsiteY10-25222" fmla="*/ 900545 h 4976346"/>
              <a:gd name="connsiteX11-25223" fmla="*/ 1118554 w 2642556"/>
              <a:gd name="connsiteY11-25224" fmla="*/ 775855 h 4976346"/>
              <a:gd name="connsiteX12-25225" fmla="*/ 1298665 w 2642556"/>
              <a:gd name="connsiteY12-25226" fmla="*/ 803567 h 4976346"/>
              <a:gd name="connsiteX13-25227" fmla="*/ 1257099 w 2642556"/>
              <a:gd name="connsiteY13-25228" fmla="*/ 969817 h 4976346"/>
              <a:gd name="connsiteX14-25229" fmla="*/ 1340226 w 2642556"/>
              <a:gd name="connsiteY14-25230" fmla="*/ 609601 h 4976346"/>
              <a:gd name="connsiteX15-25231" fmla="*/ 1160118 w 2642556"/>
              <a:gd name="connsiteY15-25232" fmla="*/ 152401 h 4976346"/>
              <a:gd name="connsiteX16-25233" fmla="*/ 980008 w 2642556"/>
              <a:gd name="connsiteY16-25234" fmla="*/ 429491 h 4976346"/>
              <a:gd name="connsiteX17-25235" fmla="*/ 827609 w 2642556"/>
              <a:gd name="connsiteY17-25236" fmla="*/ 484910 h 4976346"/>
              <a:gd name="connsiteX18-25237" fmla="*/ 661355 w 2642556"/>
              <a:gd name="connsiteY18-25238" fmla="*/ 568037 h 4976346"/>
              <a:gd name="connsiteX19-25239" fmla="*/ 827609 w 2642556"/>
              <a:gd name="connsiteY19-25240" fmla="*/ 858982 h 4976346"/>
              <a:gd name="connsiteX20-25241" fmla="*/ 924591 w 2642556"/>
              <a:gd name="connsiteY20-25242" fmla="*/ 1205346 h 4976346"/>
              <a:gd name="connsiteX21-25243" fmla="*/ 1007718 w 2642556"/>
              <a:gd name="connsiteY21-25244" fmla="*/ 1524000 h 4976346"/>
              <a:gd name="connsiteX22-25245" fmla="*/ 1534189 w 2642556"/>
              <a:gd name="connsiteY22-25246" fmla="*/ 1773382 h 4976346"/>
              <a:gd name="connsiteX23-25247" fmla="*/ 1589608 w 2642556"/>
              <a:gd name="connsiteY23-25248" fmla="*/ 1787237 h 4976346"/>
              <a:gd name="connsiteX24-25249" fmla="*/ 2129936 w 2642556"/>
              <a:gd name="connsiteY24-25250" fmla="*/ 1759528 h 4976346"/>
              <a:gd name="connsiteX25-25251" fmla="*/ 2157645 w 2642556"/>
              <a:gd name="connsiteY25-25252" fmla="*/ 2022764 h 4976346"/>
              <a:gd name="connsiteX26-25253" fmla="*/ 1672734 w 2642556"/>
              <a:gd name="connsiteY26-25254" fmla="*/ 2161310 h 4976346"/>
              <a:gd name="connsiteX27-25255" fmla="*/ 1381788 w 2642556"/>
              <a:gd name="connsiteY27-25256" fmla="*/ 2119746 h 4976346"/>
              <a:gd name="connsiteX28-25257" fmla="*/ 1326370 w 2642556"/>
              <a:gd name="connsiteY28-25258" fmla="*/ 2147455 h 4976346"/>
              <a:gd name="connsiteX29-25259" fmla="*/ 1173970 w 2642556"/>
              <a:gd name="connsiteY29-25260" fmla="*/ 2355274 h 4976346"/>
              <a:gd name="connsiteX30-25261" fmla="*/ 1146261 w 2642556"/>
              <a:gd name="connsiteY30-25262" fmla="*/ 2646219 h 4976346"/>
              <a:gd name="connsiteX31-25263" fmla="*/ 1118552 w 2642556"/>
              <a:gd name="connsiteY31-25264" fmla="*/ 2757055 h 4976346"/>
              <a:gd name="connsiteX32-25265" fmla="*/ 508952 w 2642556"/>
              <a:gd name="connsiteY32-25266" fmla="*/ 2660074 h 4976346"/>
              <a:gd name="connsiteX33-25267" fmla="*/ 287279 w 2642556"/>
              <a:gd name="connsiteY33-25268" fmla="*/ 2535383 h 4976346"/>
              <a:gd name="connsiteX34-25269" fmla="*/ 398116 w 2642556"/>
              <a:gd name="connsiteY34-25270" fmla="*/ 2632365 h 4976346"/>
              <a:gd name="connsiteX35-25271" fmla="*/ 1104699 w 2642556"/>
              <a:gd name="connsiteY35-25272" fmla="*/ 2729345 h 4976346"/>
              <a:gd name="connsiteX36-25273" fmla="*/ 1132407 w 2642556"/>
              <a:gd name="connsiteY36-25274" fmla="*/ 2715492 h 4976346"/>
              <a:gd name="connsiteX37-25275" fmla="*/ 1160117 w 2642556"/>
              <a:gd name="connsiteY37-25276" fmla="*/ 2646218 h 4976346"/>
              <a:gd name="connsiteX38-25277" fmla="*/ 1173970 w 2642556"/>
              <a:gd name="connsiteY38-25278" fmla="*/ 2410692 h 4976346"/>
              <a:gd name="connsiteX39-25279" fmla="*/ 1243243 w 2642556"/>
              <a:gd name="connsiteY39-25280" fmla="*/ 2202874 h 4976346"/>
              <a:gd name="connsiteX40-25281" fmla="*/ 1243243 w 2642556"/>
              <a:gd name="connsiteY40-25282" fmla="*/ 2189019 h 4976346"/>
              <a:gd name="connsiteX41-25283" fmla="*/ 564372 w 2642556"/>
              <a:gd name="connsiteY41-25284" fmla="*/ 1814946 h 4976346"/>
              <a:gd name="connsiteX42-25285" fmla="*/ 841461 w 2642556"/>
              <a:gd name="connsiteY42-25286" fmla="*/ 1981201 h 4976346"/>
              <a:gd name="connsiteX43-25287" fmla="*/ 952298 w 2642556"/>
              <a:gd name="connsiteY43-25288" fmla="*/ 2050474 h 4976346"/>
              <a:gd name="connsiteX44-25289" fmla="*/ 1257098 w 2642556"/>
              <a:gd name="connsiteY44-25290" fmla="*/ 2147455 h 4976346"/>
              <a:gd name="connsiteX45-25291" fmla="*/ 1838988 w 2642556"/>
              <a:gd name="connsiteY45-25292" fmla="*/ 2119746 h 4976346"/>
              <a:gd name="connsiteX46-25293" fmla="*/ 2268481 w 2642556"/>
              <a:gd name="connsiteY46-25294" fmla="*/ 1967346 h 4976346"/>
              <a:gd name="connsiteX47-25295" fmla="*/ 2517862 w 2642556"/>
              <a:gd name="connsiteY47-25296" fmla="*/ 1911927 h 4976346"/>
              <a:gd name="connsiteX48-25297" fmla="*/ 2642556 w 2642556"/>
              <a:gd name="connsiteY48-25298" fmla="*/ 1801091 h 4976346"/>
              <a:gd name="connsiteX49-25299" fmla="*/ 2517862 w 2642556"/>
              <a:gd name="connsiteY49-25300" fmla="*/ 1579418 h 4976346"/>
              <a:gd name="connsiteX50-25301" fmla="*/ 2393171 w 2642556"/>
              <a:gd name="connsiteY50-25302" fmla="*/ 1607128 h 4976346"/>
              <a:gd name="connsiteX51-25303" fmla="*/ 2060663 w 2642556"/>
              <a:gd name="connsiteY51-25304" fmla="*/ 1759527 h 4976346"/>
              <a:gd name="connsiteX52-25305" fmla="*/ 1326372 w 2642556"/>
              <a:gd name="connsiteY52-25306" fmla="*/ 1731819 h 4976346"/>
              <a:gd name="connsiteX53-25307" fmla="*/ 1201680 w 2642556"/>
              <a:gd name="connsiteY53-25308" fmla="*/ 1620982 h 4976346"/>
              <a:gd name="connsiteX54-25309" fmla="*/ 966155 w 2642556"/>
              <a:gd name="connsiteY54-25310" fmla="*/ 1510146 h 4976346"/>
              <a:gd name="connsiteX55-25311" fmla="*/ 924591 w 2642556"/>
              <a:gd name="connsiteY55-25312" fmla="*/ 1108364 h 4976346"/>
              <a:gd name="connsiteX56-25313" fmla="*/ 841464 w 2642556"/>
              <a:gd name="connsiteY56-25314" fmla="*/ 928255 h 4976346"/>
              <a:gd name="connsiteX57-25315" fmla="*/ 661355 w 2642556"/>
              <a:gd name="connsiteY57-25316" fmla="*/ 595746 h 4976346"/>
              <a:gd name="connsiteX58-25317" fmla="*/ 716773 w 2642556"/>
              <a:gd name="connsiteY58-25318" fmla="*/ 540328 h 4976346"/>
              <a:gd name="connsiteX59-25319" fmla="*/ 910737 w 2642556"/>
              <a:gd name="connsiteY59-25320" fmla="*/ 484910 h 4976346"/>
              <a:gd name="connsiteX60-25321" fmla="*/ 1035426 w 2642556"/>
              <a:gd name="connsiteY60-25322" fmla="*/ 374073 h 4976346"/>
              <a:gd name="connsiteX61-25323" fmla="*/ 1160119 w 2642556"/>
              <a:gd name="connsiteY61-25324" fmla="*/ 110838 h 4976346"/>
              <a:gd name="connsiteX62-25325" fmla="*/ 827609 w 2642556"/>
              <a:gd name="connsiteY62-25326" fmla="*/ 0 h 4976346"/>
              <a:gd name="connsiteX63-25327" fmla="*/ 550517 w 2642556"/>
              <a:gd name="connsiteY63-25328" fmla="*/ 110837 h 4976346"/>
              <a:gd name="connsiteX64-25329" fmla="*/ 439682 w 2642556"/>
              <a:gd name="connsiteY64-25330" fmla="*/ 401783 h 4976346"/>
              <a:gd name="connsiteX65-25331" fmla="*/ 287281 w 2642556"/>
              <a:gd name="connsiteY65-25332" fmla="*/ 762000 h 4976346"/>
              <a:gd name="connsiteX66-25333" fmla="*/ 273425 w 2642556"/>
              <a:gd name="connsiteY66-25334" fmla="*/ 942108 h 4976346"/>
              <a:gd name="connsiteX67-25335" fmla="*/ 231861 w 2642556"/>
              <a:gd name="connsiteY67-25336" fmla="*/ 1080655 h 4976346"/>
              <a:gd name="connsiteX68-25337" fmla="*/ 93316 w 2642556"/>
              <a:gd name="connsiteY68-25338" fmla="*/ 1496292 h 4976346"/>
              <a:gd name="connsiteX69-25339" fmla="*/ 328843 w 2642556"/>
              <a:gd name="connsiteY69-25340" fmla="*/ 1745674 h 4976346"/>
              <a:gd name="connsiteX70-25341" fmla="*/ 384261 w 2642556"/>
              <a:gd name="connsiteY70-25342" fmla="*/ 1524001 h 4976346"/>
              <a:gd name="connsiteX71-25343" fmla="*/ 536661 w 2642556"/>
              <a:gd name="connsiteY71-25344" fmla="*/ 1205346 h 4976346"/>
              <a:gd name="connsiteX72-25345" fmla="*/ 592079 w 2642556"/>
              <a:gd name="connsiteY72-25346" fmla="*/ 845128 h 4976346"/>
              <a:gd name="connsiteX73-25347" fmla="*/ 578225 w 2642556"/>
              <a:gd name="connsiteY73-25348" fmla="*/ 1025237 h 4976346"/>
              <a:gd name="connsiteX74-25349" fmla="*/ 675207 w 2642556"/>
              <a:gd name="connsiteY74-25350" fmla="*/ 1246910 h 4976346"/>
              <a:gd name="connsiteX75-25351" fmla="*/ 716770 w 2642556"/>
              <a:gd name="connsiteY75-25352" fmla="*/ 1205346 h 4976346"/>
              <a:gd name="connsiteX76-25353" fmla="*/ 938443 w 2642556"/>
              <a:gd name="connsiteY76-25354" fmla="*/ 1385455 h 4976346"/>
              <a:gd name="connsiteX77-25355" fmla="*/ 564370 w 2642556"/>
              <a:gd name="connsiteY77-25356" fmla="*/ 1108364 h 4976346"/>
              <a:gd name="connsiteX78-25357" fmla="*/ 398116 w 2642556"/>
              <a:gd name="connsiteY78-25358" fmla="*/ 1565565 h 4976346"/>
              <a:gd name="connsiteX79-25359" fmla="*/ 314988 w 2642556"/>
              <a:gd name="connsiteY79-25360" fmla="*/ 2078183 h 4976346"/>
              <a:gd name="connsiteX80-25361" fmla="*/ 259570 w 2642556"/>
              <a:gd name="connsiteY80-25362" fmla="*/ 2438401 h 4976346"/>
              <a:gd name="connsiteX81-25363" fmla="*/ 273427 w 2642556"/>
              <a:gd name="connsiteY81-25364" fmla="*/ 2521529 h 4976346"/>
              <a:gd name="connsiteX82-25365" fmla="*/ 121025 w 2642556"/>
              <a:gd name="connsiteY82-25366" fmla="*/ 2992583 h 4976346"/>
              <a:gd name="connsiteX83-25367" fmla="*/ 107170 w 2642556"/>
              <a:gd name="connsiteY83-25368" fmla="*/ 3754582 h 4976346"/>
              <a:gd name="connsiteX84-25369" fmla="*/ 65607 w 2642556"/>
              <a:gd name="connsiteY84-25370" fmla="*/ 3934692 h 4976346"/>
              <a:gd name="connsiteX85-25371" fmla="*/ 24043 w 2642556"/>
              <a:gd name="connsiteY85-25372" fmla="*/ 4100945 h 4976346"/>
              <a:gd name="connsiteX86-25373" fmla="*/ 495098 w 2642556"/>
              <a:gd name="connsiteY86-25374" fmla="*/ 4239491 h 4976346"/>
              <a:gd name="connsiteX87-25375" fmla="*/ 966153 w 2642556"/>
              <a:gd name="connsiteY87-25376" fmla="*/ 4253345 h 4976346"/>
              <a:gd name="connsiteX88-25377" fmla="*/ 1229387 w 2642556"/>
              <a:gd name="connsiteY88-25378" fmla="*/ 4225638 h 4976346"/>
              <a:gd name="connsiteX89-25379" fmla="*/ 550517 w 2642556"/>
              <a:gd name="connsiteY89-25380" fmla="*/ 4267200 h 4976346"/>
              <a:gd name="connsiteX90-25381" fmla="*/ 481243 w 2642556"/>
              <a:gd name="connsiteY90-25382" fmla="*/ 4447310 h 4976346"/>
              <a:gd name="connsiteX91-25383" fmla="*/ 467388 w 2642556"/>
              <a:gd name="connsiteY91-25384" fmla="*/ 4752110 h 4976346"/>
              <a:gd name="connsiteX92-25385" fmla="*/ 481243 w 2642556"/>
              <a:gd name="connsiteY92-25386" fmla="*/ 4890654 h 4976346"/>
              <a:gd name="connsiteX93-25387" fmla="*/ 592079 w 2642556"/>
              <a:gd name="connsiteY93-25388" fmla="*/ 4946074 h 4976346"/>
              <a:gd name="connsiteX94-25389" fmla="*/ 522806 w 2642556"/>
              <a:gd name="connsiteY94-25390" fmla="*/ 4946074 h 4976346"/>
              <a:gd name="connsiteX95-25391" fmla="*/ 786043 w 2642556"/>
              <a:gd name="connsiteY95-25392" fmla="*/ 4946073 h 4976346"/>
              <a:gd name="connsiteX96-25393" fmla="*/ 841461 w 2642556"/>
              <a:gd name="connsiteY96-25394" fmla="*/ 4849092 h 4976346"/>
              <a:gd name="connsiteX97-25395" fmla="*/ 924588 w 2642556"/>
              <a:gd name="connsiteY97-25396" fmla="*/ 4336474 h 4976346"/>
              <a:gd name="connsiteX98-25397" fmla="*/ 993861 w 2642556"/>
              <a:gd name="connsiteY98-25398" fmla="*/ 4336474 h 4976346"/>
              <a:gd name="connsiteX99-25399" fmla="*/ 952299 w 2642556"/>
              <a:gd name="connsiteY99-25400" fmla="*/ 4378036 h 4976346"/>
              <a:gd name="connsiteX100-25401" fmla="*/ 813753 w 2642556"/>
              <a:gd name="connsiteY100-25402" fmla="*/ 4862945 h 4976346"/>
              <a:gd name="connsiteX101-25403" fmla="*/ 910735 w 2642556"/>
              <a:gd name="connsiteY101-25404" fmla="*/ 4932218 h 4976346"/>
              <a:gd name="connsiteX102-25405" fmla="*/ 1090844 w 2642556"/>
              <a:gd name="connsiteY102-25406" fmla="*/ 4932217 h 4976346"/>
              <a:gd name="connsiteX103-25407" fmla="*/ 1201680 w 2642556"/>
              <a:gd name="connsiteY103-25408" fmla="*/ 4253345 h 4976346"/>
              <a:gd name="connsiteX104-25409" fmla="*/ 1243243 w 2642556"/>
              <a:gd name="connsiteY104-25410" fmla="*/ 4197927 h 4976346"/>
              <a:gd name="connsiteX105-25411" fmla="*/ 1257099 w 2642556"/>
              <a:gd name="connsiteY105-25412" fmla="*/ 4045527 h 4976346"/>
              <a:gd name="connsiteX106-25413" fmla="*/ 1146263 w 2642556"/>
              <a:gd name="connsiteY106-25414" fmla="*/ 2687782 h 4976346"/>
              <a:gd name="connsiteX0-25415" fmla="*/ 2254628 w 2642556"/>
              <a:gd name="connsiteY0-25416" fmla="*/ 1649173 h 4976827"/>
              <a:gd name="connsiteX1-25417" fmla="*/ 1977537 w 2642556"/>
              <a:gd name="connsiteY1-25418" fmla="*/ 1690737 h 4976827"/>
              <a:gd name="connsiteX2-25419" fmla="*/ 1894409 w 2642556"/>
              <a:gd name="connsiteY2-25420" fmla="*/ 1718446 h 4976827"/>
              <a:gd name="connsiteX3-25421" fmla="*/ 1534191 w 2642556"/>
              <a:gd name="connsiteY3-25422" fmla="*/ 1704591 h 4976827"/>
              <a:gd name="connsiteX4-25423" fmla="*/ 1354082 w 2642556"/>
              <a:gd name="connsiteY4-25424" fmla="*/ 1676882 h 4976827"/>
              <a:gd name="connsiteX5-25425" fmla="*/ 1312518 w 2642556"/>
              <a:gd name="connsiteY5-25426" fmla="*/ 1649173 h 4976827"/>
              <a:gd name="connsiteX6-25427" fmla="*/ 966153 w 2642556"/>
              <a:gd name="connsiteY6-25428" fmla="*/ 1441354 h 4976827"/>
              <a:gd name="connsiteX7-25429" fmla="*/ 1035428 w 2642556"/>
              <a:gd name="connsiteY7-25430" fmla="*/ 1067281 h 4976827"/>
              <a:gd name="connsiteX8-25431" fmla="*/ 1173971 w 2642556"/>
              <a:gd name="connsiteY8-25432" fmla="*/ 1081136 h 4976827"/>
              <a:gd name="connsiteX9-25433" fmla="*/ 1243246 w 2642556"/>
              <a:gd name="connsiteY9-25434" fmla="*/ 956445 h 4976827"/>
              <a:gd name="connsiteX10-25435" fmla="*/ 1160117 w 2642556"/>
              <a:gd name="connsiteY10-25436" fmla="*/ 901026 h 4976827"/>
              <a:gd name="connsiteX11-25437" fmla="*/ 1118554 w 2642556"/>
              <a:gd name="connsiteY11-25438" fmla="*/ 776336 h 4976827"/>
              <a:gd name="connsiteX12-25439" fmla="*/ 1298665 w 2642556"/>
              <a:gd name="connsiteY12-25440" fmla="*/ 804048 h 4976827"/>
              <a:gd name="connsiteX13-25441" fmla="*/ 1257099 w 2642556"/>
              <a:gd name="connsiteY13-25442" fmla="*/ 970298 h 4976827"/>
              <a:gd name="connsiteX14-25443" fmla="*/ 1340226 w 2642556"/>
              <a:gd name="connsiteY14-25444" fmla="*/ 610082 h 4976827"/>
              <a:gd name="connsiteX15-25445" fmla="*/ 1160118 w 2642556"/>
              <a:gd name="connsiteY15-25446" fmla="*/ 152882 h 4976827"/>
              <a:gd name="connsiteX16-25447" fmla="*/ 980008 w 2642556"/>
              <a:gd name="connsiteY16-25448" fmla="*/ 429972 h 4976827"/>
              <a:gd name="connsiteX17-25449" fmla="*/ 827609 w 2642556"/>
              <a:gd name="connsiteY17-25450" fmla="*/ 485391 h 4976827"/>
              <a:gd name="connsiteX18-25451" fmla="*/ 661355 w 2642556"/>
              <a:gd name="connsiteY18-25452" fmla="*/ 568518 h 4976827"/>
              <a:gd name="connsiteX19-25453" fmla="*/ 827609 w 2642556"/>
              <a:gd name="connsiteY19-25454" fmla="*/ 859463 h 4976827"/>
              <a:gd name="connsiteX20-25455" fmla="*/ 924591 w 2642556"/>
              <a:gd name="connsiteY20-25456" fmla="*/ 1205827 h 4976827"/>
              <a:gd name="connsiteX21-25457" fmla="*/ 1007718 w 2642556"/>
              <a:gd name="connsiteY21-25458" fmla="*/ 1524481 h 4976827"/>
              <a:gd name="connsiteX22-25459" fmla="*/ 1534189 w 2642556"/>
              <a:gd name="connsiteY22-25460" fmla="*/ 1773863 h 4976827"/>
              <a:gd name="connsiteX23-25461" fmla="*/ 1589608 w 2642556"/>
              <a:gd name="connsiteY23-25462" fmla="*/ 1787718 h 4976827"/>
              <a:gd name="connsiteX24-25463" fmla="*/ 2129936 w 2642556"/>
              <a:gd name="connsiteY24-25464" fmla="*/ 1760009 h 4976827"/>
              <a:gd name="connsiteX25-25465" fmla="*/ 2157645 w 2642556"/>
              <a:gd name="connsiteY25-25466" fmla="*/ 2023245 h 4976827"/>
              <a:gd name="connsiteX26-25467" fmla="*/ 1672734 w 2642556"/>
              <a:gd name="connsiteY26-25468" fmla="*/ 2161791 h 4976827"/>
              <a:gd name="connsiteX27-25469" fmla="*/ 1381788 w 2642556"/>
              <a:gd name="connsiteY27-25470" fmla="*/ 2120227 h 4976827"/>
              <a:gd name="connsiteX28-25471" fmla="*/ 1326370 w 2642556"/>
              <a:gd name="connsiteY28-25472" fmla="*/ 2147936 h 4976827"/>
              <a:gd name="connsiteX29-25473" fmla="*/ 1173970 w 2642556"/>
              <a:gd name="connsiteY29-25474" fmla="*/ 2355755 h 4976827"/>
              <a:gd name="connsiteX30-25475" fmla="*/ 1146261 w 2642556"/>
              <a:gd name="connsiteY30-25476" fmla="*/ 2646700 h 4976827"/>
              <a:gd name="connsiteX31-25477" fmla="*/ 1118552 w 2642556"/>
              <a:gd name="connsiteY31-25478" fmla="*/ 2757536 h 4976827"/>
              <a:gd name="connsiteX32-25479" fmla="*/ 508952 w 2642556"/>
              <a:gd name="connsiteY32-25480" fmla="*/ 2660555 h 4976827"/>
              <a:gd name="connsiteX33-25481" fmla="*/ 287279 w 2642556"/>
              <a:gd name="connsiteY33-25482" fmla="*/ 2535864 h 4976827"/>
              <a:gd name="connsiteX34-25483" fmla="*/ 398116 w 2642556"/>
              <a:gd name="connsiteY34-25484" fmla="*/ 2632846 h 4976827"/>
              <a:gd name="connsiteX35-25485" fmla="*/ 1104699 w 2642556"/>
              <a:gd name="connsiteY35-25486" fmla="*/ 2729826 h 4976827"/>
              <a:gd name="connsiteX36-25487" fmla="*/ 1132407 w 2642556"/>
              <a:gd name="connsiteY36-25488" fmla="*/ 2715973 h 4976827"/>
              <a:gd name="connsiteX37-25489" fmla="*/ 1160117 w 2642556"/>
              <a:gd name="connsiteY37-25490" fmla="*/ 2646699 h 4976827"/>
              <a:gd name="connsiteX38-25491" fmla="*/ 1173970 w 2642556"/>
              <a:gd name="connsiteY38-25492" fmla="*/ 2411173 h 4976827"/>
              <a:gd name="connsiteX39-25493" fmla="*/ 1243243 w 2642556"/>
              <a:gd name="connsiteY39-25494" fmla="*/ 2203355 h 4976827"/>
              <a:gd name="connsiteX40-25495" fmla="*/ 1243243 w 2642556"/>
              <a:gd name="connsiteY40-25496" fmla="*/ 2189500 h 4976827"/>
              <a:gd name="connsiteX41-25497" fmla="*/ 564372 w 2642556"/>
              <a:gd name="connsiteY41-25498" fmla="*/ 1815427 h 4976827"/>
              <a:gd name="connsiteX42-25499" fmla="*/ 841461 w 2642556"/>
              <a:gd name="connsiteY42-25500" fmla="*/ 1981682 h 4976827"/>
              <a:gd name="connsiteX43-25501" fmla="*/ 952298 w 2642556"/>
              <a:gd name="connsiteY43-25502" fmla="*/ 2050955 h 4976827"/>
              <a:gd name="connsiteX44-25503" fmla="*/ 1257098 w 2642556"/>
              <a:gd name="connsiteY44-25504" fmla="*/ 2147936 h 4976827"/>
              <a:gd name="connsiteX45-25505" fmla="*/ 1838988 w 2642556"/>
              <a:gd name="connsiteY45-25506" fmla="*/ 2120227 h 4976827"/>
              <a:gd name="connsiteX46-25507" fmla="*/ 2268481 w 2642556"/>
              <a:gd name="connsiteY46-25508" fmla="*/ 1967827 h 4976827"/>
              <a:gd name="connsiteX47-25509" fmla="*/ 2517862 w 2642556"/>
              <a:gd name="connsiteY47-25510" fmla="*/ 1912408 h 4976827"/>
              <a:gd name="connsiteX48-25511" fmla="*/ 2642556 w 2642556"/>
              <a:gd name="connsiteY48-25512" fmla="*/ 1801572 h 4976827"/>
              <a:gd name="connsiteX49-25513" fmla="*/ 2517862 w 2642556"/>
              <a:gd name="connsiteY49-25514" fmla="*/ 1579899 h 4976827"/>
              <a:gd name="connsiteX50-25515" fmla="*/ 2393171 w 2642556"/>
              <a:gd name="connsiteY50-25516" fmla="*/ 1607609 h 4976827"/>
              <a:gd name="connsiteX51-25517" fmla="*/ 2060663 w 2642556"/>
              <a:gd name="connsiteY51-25518" fmla="*/ 1760008 h 4976827"/>
              <a:gd name="connsiteX52-25519" fmla="*/ 1326372 w 2642556"/>
              <a:gd name="connsiteY52-25520" fmla="*/ 1732300 h 4976827"/>
              <a:gd name="connsiteX53-25521" fmla="*/ 1201680 w 2642556"/>
              <a:gd name="connsiteY53-25522" fmla="*/ 1621463 h 4976827"/>
              <a:gd name="connsiteX54-25523" fmla="*/ 966155 w 2642556"/>
              <a:gd name="connsiteY54-25524" fmla="*/ 1510627 h 4976827"/>
              <a:gd name="connsiteX55-25525" fmla="*/ 924591 w 2642556"/>
              <a:gd name="connsiteY55-25526" fmla="*/ 1108845 h 4976827"/>
              <a:gd name="connsiteX56-25527" fmla="*/ 841464 w 2642556"/>
              <a:gd name="connsiteY56-25528" fmla="*/ 928736 h 4976827"/>
              <a:gd name="connsiteX57-25529" fmla="*/ 661355 w 2642556"/>
              <a:gd name="connsiteY57-25530" fmla="*/ 596227 h 4976827"/>
              <a:gd name="connsiteX58-25531" fmla="*/ 716773 w 2642556"/>
              <a:gd name="connsiteY58-25532" fmla="*/ 540809 h 4976827"/>
              <a:gd name="connsiteX59-25533" fmla="*/ 910737 w 2642556"/>
              <a:gd name="connsiteY59-25534" fmla="*/ 485391 h 4976827"/>
              <a:gd name="connsiteX60-25535" fmla="*/ 1035426 w 2642556"/>
              <a:gd name="connsiteY60-25536" fmla="*/ 374554 h 4976827"/>
              <a:gd name="connsiteX61-25537" fmla="*/ 1160119 w 2642556"/>
              <a:gd name="connsiteY61-25538" fmla="*/ 111319 h 4976827"/>
              <a:gd name="connsiteX62-25539" fmla="*/ 827609 w 2642556"/>
              <a:gd name="connsiteY62-25540" fmla="*/ 481 h 4976827"/>
              <a:gd name="connsiteX63-25541" fmla="*/ 550517 w 2642556"/>
              <a:gd name="connsiteY63-25542" fmla="*/ 152881 h 4976827"/>
              <a:gd name="connsiteX64-25543" fmla="*/ 439682 w 2642556"/>
              <a:gd name="connsiteY64-25544" fmla="*/ 402264 h 4976827"/>
              <a:gd name="connsiteX65-25545" fmla="*/ 287281 w 2642556"/>
              <a:gd name="connsiteY65-25546" fmla="*/ 762481 h 4976827"/>
              <a:gd name="connsiteX66-25547" fmla="*/ 273425 w 2642556"/>
              <a:gd name="connsiteY66-25548" fmla="*/ 942589 h 4976827"/>
              <a:gd name="connsiteX67-25549" fmla="*/ 231861 w 2642556"/>
              <a:gd name="connsiteY67-25550" fmla="*/ 1081136 h 4976827"/>
              <a:gd name="connsiteX68-25551" fmla="*/ 93316 w 2642556"/>
              <a:gd name="connsiteY68-25552" fmla="*/ 1496773 h 4976827"/>
              <a:gd name="connsiteX69-25553" fmla="*/ 328843 w 2642556"/>
              <a:gd name="connsiteY69-25554" fmla="*/ 1746155 h 4976827"/>
              <a:gd name="connsiteX70-25555" fmla="*/ 384261 w 2642556"/>
              <a:gd name="connsiteY70-25556" fmla="*/ 1524482 h 4976827"/>
              <a:gd name="connsiteX71-25557" fmla="*/ 536661 w 2642556"/>
              <a:gd name="connsiteY71-25558" fmla="*/ 1205827 h 4976827"/>
              <a:gd name="connsiteX72-25559" fmla="*/ 592079 w 2642556"/>
              <a:gd name="connsiteY72-25560" fmla="*/ 845609 h 4976827"/>
              <a:gd name="connsiteX73-25561" fmla="*/ 578225 w 2642556"/>
              <a:gd name="connsiteY73-25562" fmla="*/ 1025718 h 4976827"/>
              <a:gd name="connsiteX74-25563" fmla="*/ 675207 w 2642556"/>
              <a:gd name="connsiteY74-25564" fmla="*/ 1247391 h 4976827"/>
              <a:gd name="connsiteX75-25565" fmla="*/ 716770 w 2642556"/>
              <a:gd name="connsiteY75-25566" fmla="*/ 1205827 h 4976827"/>
              <a:gd name="connsiteX76-25567" fmla="*/ 938443 w 2642556"/>
              <a:gd name="connsiteY76-25568" fmla="*/ 1385936 h 4976827"/>
              <a:gd name="connsiteX77-25569" fmla="*/ 564370 w 2642556"/>
              <a:gd name="connsiteY77-25570" fmla="*/ 1108845 h 4976827"/>
              <a:gd name="connsiteX78-25571" fmla="*/ 398116 w 2642556"/>
              <a:gd name="connsiteY78-25572" fmla="*/ 1566046 h 4976827"/>
              <a:gd name="connsiteX79-25573" fmla="*/ 314988 w 2642556"/>
              <a:gd name="connsiteY79-25574" fmla="*/ 2078664 h 4976827"/>
              <a:gd name="connsiteX80-25575" fmla="*/ 259570 w 2642556"/>
              <a:gd name="connsiteY80-25576" fmla="*/ 2438882 h 4976827"/>
              <a:gd name="connsiteX81-25577" fmla="*/ 273427 w 2642556"/>
              <a:gd name="connsiteY81-25578" fmla="*/ 2522010 h 4976827"/>
              <a:gd name="connsiteX82-25579" fmla="*/ 121025 w 2642556"/>
              <a:gd name="connsiteY82-25580" fmla="*/ 2993064 h 4976827"/>
              <a:gd name="connsiteX83-25581" fmla="*/ 107170 w 2642556"/>
              <a:gd name="connsiteY83-25582" fmla="*/ 3755063 h 4976827"/>
              <a:gd name="connsiteX84-25583" fmla="*/ 65607 w 2642556"/>
              <a:gd name="connsiteY84-25584" fmla="*/ 3935173 h 4976827"/>
              <a:gd name="connsiteX85-25585" fmla="*/ 24043 w 2642556"/>
              <a:gd name="connsiteY85-25586" fmla="*/ 4101426 h 4976827"/>
              <a:gd name="connsiteX86-25587" fmla="*/ 495098 w 2642556"/>
              <a:gd name="connsiteY86-25588" fmla="*/ 4239972 h 4976827"/>
              <a:gd name="connsiteX87-25589" fmla="*/ 966153 w 2642556"/>
              <a:gd name="connsiteY87-25590" fmla="*/ 4253826 h 4976827"/>
              <a:gd name="connsiteX88-25591" fmla="*/ 1229387 w 2642556"/>
              <a:gd name="connsiteY88-25592" fmla="*/ 4226119 h 4976827"/>
              <a:gd name="connsiteX89-25593" fmla="*/ 550517 w 2642556"/>
              <a:gd name="connsiteY89-25594" fmla="*/ 4267681 h 4976827"/>
              <a:gd name="connsiteX90-25595" fmla="*/ 481243 w 2642556"/>
              <a:gd name="connsiteY90-25596" fmla="*/ 4447791 h 4976827"/>
              <a:gd name="connsiteX91-25597" fmla="*/ 467388 w 2642556"/>
              <a:gd name="connsiteY91-25598" fmla="*/ 4752591 h 4976827"/>
              <a:gd name="connsiteX92-25599" fmla="*/ 481243 w 2642556"/>
              <a:gd name="connsiteY92-25600" fmla="*/ 4891135 h 4976827"/>
              <a:gd name="connsiteX93-25601" fmla="*/ 592079 w 2642556"/>
              <a:gd name="connsiteY93-25602" fmla="*/ 4946555 h 4976827"/>
              <a:gd name="connsiteX94-25603" fmla="*/ 522806 w 2642556"/>
              <a:gd name="connsiteY94-25604" fmla="*/ 4946555 h 4976827"/>
              <a:gd name="connsiteX95-25605" fmla="*/ 786043 w 2642556"/>
              <a:gd name="connsiteY95-25606" fmla="*/ 4946554 h 4976827"/>
              <a:gd name="connsiteX96-25607" fmla="*/ 841461 w 2642556"/>
              <a:gd name="connsiteY96-25608" fmla="*/ 4849573 h 4976827"/>
              <a:gd name="connsiteX97-25609" fmla="*/ 924588 w 2642556"/>
              <a:gd name="connsiteY97-25610" fmla="*/ 4336955 h 4976827"/>
              <a:gd name="connsiteX98-25611" fmla="*/ 993861 w 2642556"/>
              <a:gd name="connsiteY98-25612" fmla="*/ 4336955 h 4976827"/>
              <a:gd name="connsiteX99-25613" fmla="*/ 952299 w 2642556"/>
              <a:gd name="connsiteY99-25614" fmla="*/ 4378517 h 4976827"/>
              <a:gd name="connsiteX100-25615" fmla="*/ 813753 w 2642556"/>
              <a:gd name="connsiteY100-25616" fmla="*/ 4863426 h 4976827"/>
              <a:gd name="connsiteX101-25617" fmla="*/ 910735 w 2642556"/>
              <a:gd name="connsiteY101-25618" fmla="*/ 4932699 h 4976827"/>
              <a:gd name="connsiteX102-25619" fmla="*/ 1090844 w 2642556"/>
              <a:gd name="connsiteY102-25620" fmla="*/ 4932698 h 4976827"/>
              <a:gd name="connsiteX103-25621" fmla="*/ 1201680 w 2642556"/>
              <a:gd name="connsiteY103-25622" fmla="*/ 4253826 h 4976827"/>
              <a:gd name="connsiteX104-25623" fmla="*/ 1243243 w 2642556"/>
              <a:gd name="connsiteY104-25624" fmla="*/ 4198408 h 4976827"/>
              <a:gd name="connsiteX105-25625" fmla="*/ 1257099 w 2642556"/>
              <a:gd name="connsiteY105-25626" fmla="*/ 4046008 h 4976827"/>
              <a:gd name="connsiteX106-25627" fmla="*/ 1146263 w 2642556"/>
              <a:gd name="connsiteY106-25628" fmla="*/ 2688263 h 4976827"/>
              <a:gd name="connsiteX0-25629" fmla="*/ 2254628 w 2642556"/>
              <a:gd name="connsiteY0-25630" fmla="*/ 1649173 h 4976827"/>
              <a:gd name="connsiteX1-25631" fmla="*/ 1977537 w 2642556"/>
              <a:gd name="connsiteY1-25632" fmla="*/ 1690737 h 4976827"/>
              <a:gd name="connsiteX2-25633" fmla="*/ 1894409 w 2642556"/>
              <a:gd name="connsiteY2-25634" fmla="*/ 1718446 h 4976827"/>
              <a:gd name="connsiteX3-25635" fmla="*/ 1534191 w 2642556"/>
              <a:gd name="connsiteY3-25636" fmla="*/ 1704591 h 4976827"/>
              <a:gd name="connsiteX4-25637" fmla="*/ 1354082 w 2642556"/>
              <a:gd name="connsiteY4-25638" fmla="*/ 1676882 h 4976827"/>
              <a:gd name="connsiteX5-25639" fmla="*/ 1312518 w 2642556"/>
              <a:gd name="connsiteY5-25640" fmla="*/ 1649173 h 4976827"/>
              <a:gd name="connsiteX6-25641" fmla="*/ 966153 w 2642556"/>
              <a:gd name="connsiteY6-25642" fmla="*/ 1441354 h 4976827"/>
              <a:gd name="connsiteX7-25643" fmla="*/ 1035428 w 2642556"/>
              <a:gd name="connsiteY7-25644" fmla="*/ 1067281 h 4976827"/>
              <a:gd name="connsiteX8-25645" fmla="*/ 1173971 w 2642556"/>
              <a:gd name="connsiteY8-25646" fmla="*/ 1081136 h 4976827"/>
              <a:gd name="connsiteX9-25647" fmla="*/ 1243246 w 2642556"/>
              <a:gd name="connsiteY9-25648" fmla="*/ 956445 h 4976827"/>
              <a:gd name="connsiteX10-25649" fmla="*/ 1160117 w 2642556"/>
              <a:gd name="connsiteY10-25650" fmla="*/ 901026 h 4976827"/>
              <a:gd name="connsiteX11-25651" fmla="*/ 1118554 w 2642556"/>
              <a:gd name="connsiteY11-25652" fmla="*/ 776336 h 4976827"/>
              <a:gd name="connsiteX12-25653" fmla="*/ 1298665 w 2642556"/>
              <a:gd name="connsiteY12-25654" fmla="*/ 804048 h 4976827"/>
              <a:gd name="connsiteX13-25655" fmla="*/ 1257099 w 2642556"/>
              <a:gd name="connsiteY13-25656" fmla="*/ 970298 h 4976827"/>
              <a:gd name="connsiteX14-25657" fmla="*/ 1340226 w 2642556"/>
              <a:gd name="connsiteY14-25658" fmla="*/ 610082 h 4976827"/>
              <a:gd name="connsiteX15-25659" fmla="*/ 1160118 w 2642556"/>
              <a:gd name="connsiteY15-25660" fmla="*/ 152882 h 4976827"/>
              <a:gd name="connsiteX16-25661" fmla="*/ 980008 w 2642556"/>
              <a:gd name="connsiteY16-25662" fmla="*/ 429972 h 4976827"/>
              <a:gd name="connsiteX17-25663" fmla="*/ 827609 w 2642556"/>
              <a:gd name="connsiteY17-25664" fmla="*/ 485391 h 4976827"/>
              <a:gd name="connsiteX18-25665" fmla="*/ 661355 w 2642556"/>
              <a:gd name="connsiteY18-25666" fmla="*/ 568518 h 4976827"/>
              <a:gd name="connsiteX19-25667" fmla="*/ 827609 w 2642556"/>
              <a:gd name="connsiteY19-25668" fmla="*/ 859463 h 4976827"/>
              <a:gd name="connsiteX20-25669" fmla="*/ 924591 w 2642556"/>
              <a:gd name="connsiteY20-25670" fmla="*/ 1205827 h 4976827"/>
              <a:gd name="connsiteX21-25671" fmla="*/ 1007718 w 2642556"/>
              <a:gd name="connsiteY21-25672" fmla="*/ 1524481 h 4976827"/>
              <a:gd name="connsiteX22-25673" fmla="*/ 1534189 w 2642556"/>
              <a:gd name="connsiteY22-25674" fmla="*/ 1773863 h 4976827"/>
              <a:gd name="connsiteX23-25675" fmla="*/ 1589608 w 2642556"/>
              <a:gd name="connsiteY23-25676" fmla="*/ 1787718 h 4976827"/>
              <a:gd name="connsiteX24-25677" fmla="*/ 2129936 w 2642556"/>
              <a:gd name="connsiteY24-25678" fmla="*/ 1760009 h 4976827"/>
              <a:gd name="connsiteX25-25679" fmla="*/ 2157645 w 2642556"/>
              <a:gd name="connsiteY25-25680" fmla="*/ 2023245 h 4976827"/>
              <a:gd name="connsiteX26-25681" fmla="*/ 1672734 w 2642556"/>
              <a:gd name="connsiteY26-25682" fmla="*/ 2161791 h 4976827"/>
              <a:gd name="connsiteX27-25683" fmla="*/ 1381788 w 2642556"/>
              <a:gd name="connsiteY27-25684" fmla="*/ 2120227 h 4976827"/>
              <a:gd name="connsiteX28-25685" fmla="*/ 1326370 w 2642556"/>
              <a:gd name="connsiteY28-25686" fmla="*/ 2147936 h 4976827"/>
              <a:gd name="connsiteX29-25687" fmla="*/ 1173970 w 2642556"/>
              <a:gd name="connsiteY29-25688" fmla="*/ 2355755 h 4976827"/>
              <a:gd name="connsiteX30-25689" fmla="*/ 1146261 w 2642556"/>
              <a:gd name="connsiteY30-25690" fmla="*/ 2646700 h 4976827"/>
              <a:gd name="connsiteX31-25691" fmla="*/ 1118552 w 2642556"/>
              <a:gd name="connsiteY31-25692" fmla="*/ 2757536 h 4976827"/>
              <a:gd name="connsiteX32-25693" fmla="*/ 508952 w 2642556"/>
              <a:gd name="connsiteY32-25694" fmla="*/ 2660555 h 4976827"/>
              <a:gd name="connsiteX33-25695" fmla="*/ 287279 w 2642556"/>
              <a:gd name="connsiteY33-25696" fmla="*/ 2535864 h 4976827"/>
              <a:gd name="connsiteX34-25697" fmla="*/ 398116 w 2642556"/>
              <a:gd name="connsiteY34-25698" fmla="*/ 2632846 h 4976827"/>
              <a:gd name="connsiteX35-25699" fmla="*/ 1104699 w 2642556"/>
              <a:gd name="connsiteY35-25700" fmla="*/ 2729826 h 4976827"/>
              <a:gd name="connsiteX36-25701" fmla="*/ 1132407 w 2642556"/>
              <a:gd name="connsiteY36-25702" fmla="*/ 2715973 h 4976827"/>
              <a:gd name="connsiteX37-25703" fmla="*/ 1160117 w 2642556"/>
              <a:gd name="connsiteY37-25704" fmla="*/ 2646699 h 4976827"/>
              <a:gd name="connsiteX38-25705" fmla="*/ 1173970 w 2642556"/>
              <a:gd name="connsiteY38-25706" fmla="*/ 2411173 h 4976827"/>
              <a:gd name="connsiteX39-25707" fmla="*/ 1243243 w 2642556"/>
              <a:gd name="connsiteY39-25708" fmla="*/ 2203355 h 4976827"/>
              <a:gd name="connsiteX40-25709" fmla="*/ 1243243 w 2642556"/>
              <a:gd name="connsiteY40-25710" fmla="*/ 2189500 h 4976827"/>
              <a:gd name="connsiteX41-25711" fmla="*/ 564372 w 2642556"/>
              <a:gd name="connsiteY41-25712" fmla="*/ 1815427 h 4976827"/>
              <a:gd name="connsiteX42-25713" fmla="*/ 841461 w 2642556"/>
              <a:gd name="connsiteY42-25714" fmla="*/ 1981682 h 4976827"/>
              <a:gd name="connsiteX43-25715" fmla="*/ 952298 w 2642556"/>
              <a:gd name="connsiteY43-25716" fmla="*/ 2050955 h 4976827"/>
              <a:gd name="connsiteX44-25717" fmla="*/ 1257098 w 2642556"/>
              <a:gd name="connsiteY44-25718" fmla="*/ 2147936 h 4976827"/>
              <a:gd name="connsiteX45-25719" fmla="*/ 1838988 w 2642556"/>
              <a:gd name="connsiteY45-25720" fmla="*/ 2120227 h 4976827"/>
              <a:gd name="connsiteX46-25721" fmla="*/ 2268481 w 2642556"/>
              <a:gd name="connsiteY46-25722" fmla="*/ 1967827 h 4976827"/>
              <a:gd name="connsiteX47-25723" fmla="*/ 2517862 w 2642556"/>
              <a:gd name="connsiteY47-25724" fmla="*/ 1912408 h 4976827"/>
              <a:gd name="connsiteX48-25725" fmla="*/ 2642556 w 2642556"/>
              <a:gd name="connsiteY48-25726" fmla="*/ 1801572 h 4976827"/>
              <a:gd name="connsiteX49-25727" fmla="*/ 2517862 w 2642556"/>
              <a:gd name="connsiteY49-25728" fmla="*/ 1579899 h 4976827"/>
              <a:gd name="connsiteX50-25729" fmla="*/ 2393171 w 2642556"/>
              <a:gd name="connsiteY50-25730" fmla="*/ 1607609 h 4976827"/>
              <a:gd name="connsiteX51-25731" fmla="*/ 2060663 w 2642556"/>
              <a:gd name="connsiteY51-25732" fmla="*/ 1760008 h 4976827"/>
              <a:gd name="connsiteX52-25733" fmla="*/ 1326372 w 2642556"/>
              <a:gd name="connsiteY52-25734" fmla="*/ 1732300 h 4976827"/>
              <a:gd name="connsiteX53-25735" fmla="*/ 1201680 w 2642556"/>
              <a:gd name="connsiteY53-25736" fmla="*/ 1621463 h 4976827"/>
              <a:gd name="connsiteX54-25737" fmla="*/ 966155 w 2642556"/>
              <a:gd name="connsiteY54-25738" fmla="*/ 1510627 h 4976827"/>
              <a:gd name="connsiteX55-25739" fmla="*/ 924591 w 2642556"/>
              <a:gd name="connsiteY55-25740" fmla="*/ 1108845 h 4976827"/>
              <a:gd name="connsiteX56-25741" fmla="*/ 841464 w 2642556"/>
              <a:gd name="connsiteY56-25742" fmla="*/ 928736 h 4976827"/>
              <a:gd name="connsiteX57-25743" fmla="*/ 661355 w 2642556"/>
              <a:gd name="connsiteY57-25744" fmla="*/ 596227 h 4976827"/>
              <a:gd name="connsiteX58-25745" fmla="*/ 716773 w 2642556"/>
              <a:gd name="connsiteY58-25746" fmla="*/ 540809 h 4976827"/>
              <a:gd name="connsiteX59-25747" fmla="*/ 910737 w 2642556"/>
              <a:gd name="connsiteY59-25748" fmla="*/ 485391 h 4976827"/>
              <a:gd name="connsiteX60-25749" fmla="*/ 1035426 w 2642556"/>
              <a:gd name="connsiteY60-25750" fmla="*/ 374554 h 4976827"/>
              <a:gd name="connsiteX61-25751" fmla="*/ 1160119 w 2642556"/>
              <a:gd name="connsiteY61-25752" fmla="*/ 111319 h 4976827"/>
              <a:gd name="connsiteX62-25753" fmla="*/ 827609 w 2642556"/>
              <a:gd name="connsiteY62-25754" fmla="*/ 481 h 4976827"/>
              <a:gd name="connsiteX63-25755" fmla="*/ 550517 w 2642556"/>
              <a:gd name="connsiteY63-25756" fmla="*/ 152881 h 4976827"/>
              <a:gd name="connsiteX64-25757" fmla="*/ 398118 w 2642556"/>
              <a:gd name="connsiteY64-25758" fmla="*/ 388410 h 4976827"/>
              <a:gd name="connsiteX65-25759" fmla="*/ 287281 w 2642556"/>
              <a:gd name="connsiteY65-25760" fmla="*/ 762481 h 4976827"/>
              <a:gd name="connsiteX66-25761" fmla="*/ 273425 w 2642556"/>
              <a:gd name="connsiteY66-25762" fmla="*/ 942589 h 4976827"/>
              <a:gd name="connsiteX67-25763" fmla="*/ 231861 w 2642556"/>
              <a:gd name="connsiteY67-25764" fmla="*/ 1081136 h 4976827"/>
              <a:gd name="connsiteX68-25765" fmla="*/ 93316 w 2642556"/>
              <a:gd name="connsiteY68-25766" fmla="*/ 1496773 h 4976827"/>
              <a:gd name="connsiteX69-25767" fmla="*/ 328843 w 2642556"/>
              <a:gd name="connsiteY69-25768" fmla="*/ 1746155 h 4976827"/>
              <a:gd name="connsiteX70-25769" fmla="*/ 384261 w 2642556"/>
              <a:gd name="connsiteY70-25770" fmla="*/ 1524482 h 4976827"/>
              <a:gd name="connsiteX71-25771" fmla="*/ 536661 w 2642556"/>
              <a:gd name="connsiteY71-25772" fmla="*/ 1205827 h 4976827"/>
              <a:gd name="connsiteX72-25773" fmla="*/ 592079 w 2642556"/>
              <a:gd name="connsiteY72-25774" fmla="*/ 845609 h 4976827"/>
              <a:gd name="connsiteX73-25775" fmla="*/ 578225 w 2642556"/>
              <a:gd name="connsiteY73-25776" fmla="*/ 1025718 h 4976827"/>
              <a:gd name="connsiteX74-25777" fmla="*/ 675207 w 2642556"/>
              <a:gd name="connsiteY74-25778" fmla="*/ 1247391 h 4976827"/>
              <a:gd name="connsiteX75-25779" fmla="*/ 716770 w 2642556"/>
              <a:gd name="connsiteY75-25780" fmla="*/ 1205827 h 4976827"/>
              <a:gd name="connsiteX76-25781" fmla="*/ 938443 w 2642556"/>
              <a:gd name="connsiteY76-25782" fmla="*/ 1385936 h 4976827"/>
              <a:gd name="connsiteX77-25783" fmla="*/ 564370 w 2642556"/>
              <a:gd name="connsiteY77-25784" fmla="*/ 1108845 h 4976827"/>
              <a:gd name="connsiteX78-25785" fmla="*/ 398116 w 2642556"/>
              <a:gd name="connsiteY78-25786" fmla="*/ 1566046 h 4976827"/>
              <a:gd name="connsiteX79-25787" fmla="*/ 314988 w 2642556"/>
              <a:gd name="connsiteY79-25788" fmla="*/ 2078664 h 4976827"/>
              <a:gd name="connsiteX80-25789" fmla="*/ 259570 w 2642556"/>
              <a:gd name="connsiteY80-25790" fmla="*/ 2438882 h 4976827"/>
              <a:gd name="connsiteX81-25791" fmla="*/ 273427 w 2642556"/>
              <a:gd name="connsiteY81-25792" fmla="*/ 2522010 h 4976827"/>
              <a:gd name="connsiteX82-25793" fmla="*/ 121025 w 2642556"/>
              <a:gd name="connsiteY82-25794" fmla="*/ 2993064 h 4976827"/>
              <a:gd name="connsiteX83-25795" fmla="*/ 107170 w 2642556"/>
              <a:gd name="connsiteY83-25796" fmla="*/ 3755063 h 4976827"/>
              <a:gd name="connsiteX84-25797" fmla="*/ 65607 w 2642556"/>
              <a:gd name="connsiteY84-25798" fmla="*/ 3935173 h 4976827"/>
              <a:gd name="connsiteX85-25799" fmla="*/ 24043 w 2642556"/>
              <a:gd name="connsiteY85-25800" fmla="*/ 4101426 h 4976827"/>
              <a:gd name="connsiteX86-25801" fmla="*/ 495098 w 2642556"/>
              <a:gd name="connsiteY86-25802" fmla="*/ 4239972 h 4976827"/>
              <a:gd name="connsiteX87-25803" fmla="*/ 966153 w 2642556"/>
              <a:gd name="connsiteY87-25804" fmla="*/ 4253826 h 4976827"/>
              <a:gd name="connsiteX88-25805" fmla="*/ 1229387 w 2642556"/>
              <a:gd name="connsiteY88-25806" fmla="*/ 4226119 h 4976827"/>
              <a:gd name="connsiteX89-25807" fmla="*/ 550517 w 2642556"/>
              <a:gd name="connsiteY89-25808" fmla="*/ 4267681 h 4976827"/>
              <a:gd name="connsiteX90-25809" fmla="*/ 481243 w 2642556"/>
              <a:gd name="connsiteY90-25810" fmla="*/ 4447791 h 4976827"/>
              <a:gd name="connsiteX91-25811" fmla="*/ 467388 w 2642556"/>
              <a:gd name="connsiteY91-25812" fmla="*/ 4752591 h 4976827"/>
              <a:gd name="connsiteX92-25813" fmla="*/ 481243 w 2642556"/>
              <a:gd name="connsiteY92-25814" fmla="*/ 4891135 h 4976827"/>
              <a:gd name="connsiteX93-25815" fmla="*/ 592079 w 2642556"/>
              <a:gd name="connsiteY93-25816" fmla="*/ 4946555 h 4976827"/>
              <a:gd name="connsiteX94-25817" fmla="*/ 522806 w 2642556"/>
              <a:gd name="connsiteY94-25818" fmla="*/ 4946555 h 4976827"/>
              <a:gd name="connsiteX95-25819" fmla="*/ 786043 w 2642556"/>
              <a:gd name="connsiteY95-25820" fmla="*/ 4946554 h 4976827"/>
              <a:gd name="connsiteX96-25821" fmla="*/ 841461 w 2642556"/>
              <a:gd name="connsiteY96-25822" fmla="*/ 4849573 h 4976827"/>
              <a:gd name="connsiteX97-25823" fmla="*/ 924588 w 2642556"/>
              <a:gd name="connsiteY97-25824" fmla="*/ 4336955 h 4976827"/>
              <a:gd name="connsiteX98-25825" fmla="*/ 993861 w 2642556"/>
              <a:gd name="connsiteY98-25826" fmla="*/ 4336955 h 4976827"/>
              <a:gd name="connsiteX99-25827" fmla="*/ 952299 w 2642556"/>
              <a:gd name="connsiteY99-25828" fmla="*/ 4378517 h 4976827"/>
              <a:gd name="connsiteX100-25829" fmla="*/ 813753 w 2642556"/>
              <a:gd name="connsiteY100-25830" fmla="*/ 4863426 h 4976827"/>
              <a:gd name="connsiteX101-25831" fmla="*/ 910735 w 2642556"/>
              <a:gd name="connsiteY101-25832" fmla="*/ 4932699 h 4976827"/>
              <a:gd name="connsiteX102-25833" fmla="*/ 1090844 w 2642556"/>
              <a:gd name="connsiteY102-25834" fmla="*/ 4932698 h 4976827"/>
              <a:gd name="connsiteX103-25835" fmla="*/ 1201680 w 2642556"/>
              <a:gd name="connsiteY103-25836" fmla="*/ 4253826 h 4976827"/>
              <a:gd name="connsiteX104-25837" fmla="*/ 1243243 w 2642556"/>
              <a:gd name="connsiteY104-25838" fmla="*/ 4198408 h 4976827"/>
              <a:gd name="connsiteX105-25839" fmla="*/ 1257099 w 2642556"/>
              <a:gd name="connsiteY105-25840" fmla="*/ 4046008 h 4976827"/>
              <a:gd name="connsiteX106-25841" fmla="*/ 1146263 w 2642556"/>
              <a:gd name="connsiteY106-25842" fmla="*/ 2688263 h 4976827"/>
              <a:gd name="connsiteX0-25843" fmla="*/ 2254628 w 2642556"/>
              <a:gd name="connsiteY0-25844" fmla="*/ 1648692 h 4976346"/>
              <a:gd name="connsiteX1-25845" fmla="*/ 1977537 w 2642556"/>
              <a:gd name="connsiteY1-25846" fmla="*/ 1690256 h 4976346"/>
              <a:gd name="connsiteX2-25847" fmla="*/ 1894409 w 2642556"/>
              <a:gd name="connsiteY2-25848" fmla="*/ 1717965 h 4976346"/>
              <a:gd name="connsiteX3-25849" fmla="*/ 1534191 w 2642556"/>
              <a:gd name="connsiteY3-25850" fmla="*/ 1704110 h 4976346"/>
              <a:gd name="connsiteX4-25851" fmla="*/ 1354082 w 2642556"/>
              <a:gd name="connsiteY4-25852" fmla="*/ 1676401 h 4976346"/>
              <a:gd name="connsiteX5-25853" fmla="*/ 1312518 w 2642556"/>
              <a:gd name="connsiteY5-25854" fmla="*/ 1648692 h 4976346"/>
              <a:gd name="connsiteX6-25855" fmla="*/ 966153 w 2642556"/>
              <a:gd name="connsiteY6-25856" fmla="*/ 1440873 h 4976346"/>
              <a:gd name="connsiteX7-25857" fmla="*/ 1035428 w 2642556"/>
              <a:gd name="connsiteY7-25858" fmla="*/ 1066800 h 4976346"/>
              <a:gd name="connsiteX8-25859" fmla="*/ 1173971 w 2642556"/>
              <a:gd name="connsiteY8-25860" fmla="*/ 1080655 h 4976346"/>
              <a:gd name="connsiteX9-25861" fmla="*/ 1243246 w 2642556"/>
              <a:gd name="connsiteY9-25862" fmla="*/ 955964 h 4976346"/>
              <a:gd name="connsiteX10-25863" fmla="*/ 1160117 w 2642556"/>
              <a:gd name="connsiteY10-25864" fmla="*/ 900545 h 4976346"/>
              <a:gd name="connsiteX11-25865" fmla="*/ 1118554 w 2642556"/>
              <a:gd name="connsiteY11-25866" fmla="*/ 775855 h 4976346"/>
              <a:gd name="connsiteX12-25867" fmla="*/ 1298665 w 2642556"/>
              <a:gd name="connsiteY12-25868" fmla="*/ 803567 h 4976346"/>
              <a:gd name="connsiteX13-25869" fmla="*/ 1257099 w 2642556"/>
              <a:gd name="connsiteY13-25870" fmla="*/ 969817 h 4976346"/>
              <a:gd name="connsiteX14-25871" fmla="*/ 1340226 w 2642556"/>
              <a:gd name="connsiteY14-25872" fmla="*/ 609601 h 4976346"/>
              <a:gd name="connsiteX15-25873" fmla="*/ 1160118 w 2642556"/>
              <a:gd name="connsiteY15-25874" fmla="*/ 152401 h 4976346"/>
              <a:gd name="connsiteX16-25875" fmla="*/ 980008 w 2642556"/>
              <a:gd name="connsiteY16-25876" fmla="*/ 429491 h 4976346"/>
              <a:gd name="connsiteX17-25877" fmla="*/ 827609 w 2642556"/>
              <a:gd name="connsiteY17-25878" fmla="*/ 484910 h 4976346"/>
              <a:gd name="connsiteX18-25879" fmla="*/ 661355 w 2642556"/>
              <a:gd name="connsiteY18-25880" fmla="*/ 568037 h 4976346"/>
              <a:gd name="connsiteX19-25881" fmla="*/ 827609 w 2642556"/>
              <a:gd name="connsiteY19-25882" fmla="*/ 858982 h 4976346"/>
              <a:gd name="connsiteX20-25883" fmla="*/ 924591 w 2642556"/>
              <a:gd name="connsiteY20-25884" fmla="*/ 1205346 h 4976346"/>
              <a:gd name="connsiteX21-25885" fmla="*/ 1007718 w 2642556"/>
              <a:gd name="connsiteY21-25886" fmla="*/ 1524000 h 4976346"/>
              <a:gd name="connsiteX22-25887" fmla="*/ 1534189 w 2642556"/>
              <a:gd name="connsiteY22-25888" fmla="*/ 1773382 h 4976346"/>
              <a:gd name="connsiteX23-25889" fmla="*/ 1589608 w 2642556"/>
              <a:gd name="connsiteY23-25890" fmla="*/ 1787237 h 4976346"/>
              <a:gd name="connsiteX24-25891" fmla="*/ 2129936 w 2642556"/>
              <a:gd name="connsiteY24-25892" fmla="*/ 1759528 h 4976346"/>
              <a:gd name="connsiteX25-25893" fmla="*/ 2157645 w 2642556"/>
              <a:gd name="connsiteY25-25894" fmla="*/ 2022764 h 4976346"/>
              <a:gd name="connsiteX26-25895" fmla="*/ 1672734 w 2642556"/>
              <a:gd name="connsiteY26-25896" fmla="*/ 2161310 h 4976346"/>
              <a:gd name="connsiteX27-25897" fmla="*/ 1381788 w 2642556"/>
              <a:gd name="connsiteY27-25898" fmla="*/ 2119746 h 4976346"/>
              <a:gd name="connsiteX28-25899" fmla="*/ 1326370 w 2642556"/>
              <a:gd name="connsiteY28-25900" fmla="*/ 2147455 h 4976346"/>
              <a:gd name="connsiteX29-25901" fmla="*/ 1173970 w 2642556"/>
              <a:gd name="connsiteY29-25902" fmla="*/ 2355274 h 4976346"/>
              <a:gd name="connsiteX30-25903" fmla="*/ 1146261 w 2642556"/>
              <a:gd name="connsiteY30-25904" fmla="*/ 2646219 h 4976346"/>
              <a:gd name="connsiteX31-25905" fmla="*/ 1118552 w 2642556"/>
              <a:gd name="connsiteY31-25906" fmla="*/ 2757055 h 4976346"/>
              <a:gd name="connsiteX32-25907" fmla="*/ 508952 w 2642556"/>
              <a:gd name="connsiteY32-25908" fmla="*/ 2660074 h 4976346"/>
              <a:gd name="connsiteX33-25909" fmla="*/ 287279 w 2642556"/>
              <a:gd name="connsiteY33-25910" fmla="*/ 2535383 h 4976346"/>
              <a:gd name="connsiteX34-25911" fmla="*/ 398116 w 2642556"/>
              <a:gd name="connsiteY34-25912" fmla="*/ 2632365 h 4976346"/>
              <a:gd name="connsiteX35-25913" fmla="*/ 1104699 w 2642556"/>
              <a:gd name="connsiteY35-25914" fmla="*/ 2729345 h 4976346"/>
              <a:gd name="connsiteX36-25915" fmla="*/ 1132407 w 2642556"/>
              <a:gd name="connsiteY36-25916" fmla="*/ 2715492 h 4976346"/>
              <a:gd name="connsiteX37-25917" fmla="*/ 1160117 w 2642556"/>
              <a:gd name="connsiteY37-25918" fmla="*/ 2646218 h 4976346"/>
              <a:gd name="connsiteX38-25919" fmla="*/ 1173970 w 2642556"/>
              <a:gd name="connsiteY38-25920" fmla="*/ 2410692 h 4976346"/>
              <a:gd name="connsiteX39-25921" fmla="*/ 1243243 w 2642556"/>
              <a:gd name="connsiteY39-25922" fmla="*/ 2202874 h 4976346"/>
              <a:gd name="connsiteX40-25923" fmla="*/ 1243243 w 2642556"/>
              <a:gd name="connsiteY40-25924" fmla="*/ 2189019 h 4976346"/>
              <a:gd name="connsiteX41-25925" fmla="*/ 564372 w 2642556"/>
              <a:gd name="connsiteY41-25926" fmla="*/ 1814946 h 4976346"/>
              <a:gd name="connsiteX42-25927" fmla="*/ 841461 w 2642556"/>
              <a:gd name="connsiteY42-25928" fmla="*/ 1981201 h 4976346"/>
              <a:gd name="connsiteX43-25929" fmla="*/ 952298 w 2642556"/>
              <a:gd name="connsiteY43-25930" fmla="*/ 2050474 h 4976346"/>
              <a:gd name="connsiteX44-25931" fmla="*/ 1257098 w 2642556"/>
              <a:gd name="connsiteY44-25932" fmla="*/ 2147455 h 4976346"/>
              <a:gd name="connsiteX45-25933" fmla="*/ 1838988 w 2642556"/>
              <a:gd name="connsiteY45-25934" fmla="*/ 2119746 h 4976346"/>
              <a:gd name="connsiteX46-25935" fmla="*/ 2268481 w 2642556"/>
              <a:gd name="connsiteY46-25936" fmla="*/ 1967346 h 4976346"/>
              <a:gd name="connsiteX47-25937" fmla="*/ 2517862 w 2642556"/>
              <a:gd name="connsiteY47-25938" fmla="*/ 1911927 h 4976346"/>
              <a:gd name="connsiteX48-25939" fmla="*/ 2642556 w 2642556"/>
              <a:gd name="connsiteY48-25940" fmla="*/ 1801091 h 4976346"/>
              <a:gd name="connsiteX49-25941" fmla="*/ 2517862 w 2642556"/>
              <a:gd name="connsiteY49-25942" fmla="*/ 1579418 h 4976346"/>
              <a:gd name="connsiteX50-25943" fmla="*/ 2393171 w 2642556"/>
              <a:gd name="connsiteY50-25944" fmla="*/ 1607128 h 4976346"/>
              <a:gd name="connsiteX51-25945" fmla="*/ 2060663 w 2642556"/>
              <a:gd name="connsiteY51-25946" fmla="*/ 1759527 h 4976346"/>
              <a:gd name="connsiteX52-25947" fmla="*/ 1326372 w 2642556"/>
              <a:gd name="connsiteY52-25948" fmla="*/ 1731819 h 4976346"/>
              <a:gd name="connsiteX53-25949" fmla="*/ 1201680 w 2642556"/>
              <a:gd name="connsiteY53-25950" fmla="*/ 1620982 h 4976346"/>
              <a:gd name="connsiteX54-25951" fmla="*/ 966155 w 2642556"/>
              <a:gd name="connsiteY54-25952" fmla="*/ 1510146 h 4976346"/>
              <a:gd name="connsiteX55-25953" fmla="*/ 924591 w 2642556"/>
              <a:gd name="connsiteY55-25954" fmla="*/ 1108364 h 4976346"/>
              <a:gd name="connsiteX56-25955" fmla="*/ 841464 w 2642556"/>
              <a:gd name="connsiteY56-25956" fmla="*/ 928255 h 4976346"/>
              <a:gd name="connsiteX57-25957" fmla="*/ 661355 w 2642556"/>
              <a:gd name="connsiteY57-25958" fmla="*/ 595746 h 4976346"/>
              <a:gd name="connsiteX58-25959" fmla="*/ 716773 w 2642556"/>
              <a:gd name="connsiteY58-25960" fmla="*/ 540328 h 4976346"/>
              <a:gd name="connsiteX59-25961" fmla="*/ 910737 w 2642556"/>
              <a:gd name="connsiteY59-25962" fmla="*/ 484910 h 4976346"/>
              <a:gd name="connsiteX60-25963" fmla="*/ 1035426 w 2642556"/>
              <a:gd name="connsiteY60-25964" fmla="*/ 374073 h 4976346"/>
              <a:gd name="connsiteX61-25965" fmla="*/ 1160119 w 2642556"/>
              <a:gd name="connsiteY61-25966" fmla="*/ 110838 h 4976346"/>
              <a:gd name="connsiteX62-25967" fmla="*/ 827609 w 2642556"/>
              <a:gd name="connsiteY62-25968" fmla="*/ 0 h 4976346"/>
              <a:gd name="connsiteX63-25969" fmla="*/ 564372 w 2642556"/>
              <a:gd name="connsiteY63-25970" fmla="*/ 110837 h 4976346"/>
              <a:gd name="connsiteX64-25971" fmla="*/ 398118 w 2642556"/>
              <a:gd name="connsiteY64-25972" fmla="*/ 387929 h 4976346"/>
              <a:gd name="connsiteX65-25973" fmla="*/ 287281 w 2642556"/>
              <a:gd name="connsiteY65-25974" fmla="*/ 762000 h 4976346"/>
              <a:gd name="connsiteX66-25975" fmla="*/ 273425 w 2642556"/>
              <a:gd name="connsiteY66-25976" fmla="*/ 942108 h 4976346"/>
              <a:gd name="connsiteX67-25977" fmla="*/ 231861 w 2642556"/>
              <a:gd name="connsiteY67-25978" fmla="*/ 1080655 h 4976346"/>
              <a:gd name="connsiteX68-25979" fmla="*/ 93316 w 2642556"/>
              <a:gd name="connsiteY68-25980" fmla="*/ 1496292 h 4976346"/>
              <a:gd name="connsiteX69-25981" fmla="*/ 328843 w 2642556"/>
              <a:gd name="connsiteY69-25982" fmla="*/ 1745674 h 4976346"/>
              <a:gd name="connsiteX70-25983" fmla="*/ 384261 w 2642556"/>
              <a:gd name="connsiteY70-25984" fmla="*/ 1524001 h 4976346"/>
              <a:gd name="connsiteX71-25985" fmla="*/ 536661 w 2642556"/>
              <a:gd name="connsiteY71-25986" fmla="*/ 1205346 h 4976346"/>
              <a:gd name="connsiteX72-25987" fmla="*/ 592079 w 2642556"/>
              <a:gd name="connsiteY72-25988" fmla="*/ 845128 h 4976346"/>
              <a:gd name="connsiteX73-25989" fmla="*/ 578225 w 2642556"/>
              <a:gd name="connsiteY73-25990" fmla="*/ 1025237 h 4976346"/>
              <a:gd name="connsiteX74-25991" fmla="*/ 675207 w 2642556"/>
              <a:gd name="connsiteY74-25992" fmla="*/ 1246910 h 4976346"/>
              <a:gd name="connsiteX75-25993" fmla="*/ 716770 w 2642556"/>
              <a:gd name="connsiteY75-25994" fmla="*/ 1205346 h 4976346"/>
              <a:gd name="connsiteX76-25995" fmla="*/ 938443 w 2642556"/>
              <a:gd name="connsiteY76-25996" fmla="*/ 1385455 h 4976346"/>
              <a:gd name="connsiteX77-25997" fmla="*/ 564370 w 2642556"/>
              <a:gd name="connsiteY77-25998" fmla="*/ 1108364 h 4976346"/>
              <a:gd name="connsiteX78-25999" fmla="*/ 398116 w 2642556"/>
              <a:gd name="connsiteY78-26000" fmla="*/ 1565565 h 4976346"/>
              <a:gd name="connsiteX79-26001" fmla="*/ 314988 w 2642556"/>
              <a:gd name="connsiteY79-26002" fmla="*/ 2078183 h 4976346"/>
              <a:gd name="connsiteX80-26003" fmla="*/ 259570 w 2642556"/>
              <a:gd name="connsiteY80-26004" fmla="*/ 2438401 h 4976346"/>
              <a:gd name="connsiteX81-26005" fmla="*/ 273427 w 2642556"/>
              <a:gd name="connsiteY81-26006" fmla="*/ 2521529 h 4976346"/>
              <a:gd name="connsiteX82-26007" fmla="*/ 121025 w 2642556"/>
              <a:gd name="connsiteY82-26008" fmla="*/ 2992583 h 4976346"/>
              <a:gd name="connsiteX83-26009" fmla="*/ 107170 w 2642556"/>
              <a:gd name="connsiteY83-26010" fmla="*/ 3754582 h 4976346"/>
              <a:gd name="connsiteX84-26011" fmla="*/ 65607 w 2642556"/>
              <a:gd name="connsiteY84-26012" fmla="*/ 3934692 h 4976346"/>
              <a:gd name="connsiteX85-26013" fmla="*/ 24043 w 2642556"/>
              <a:gd name="connsiteY85-26014" fmla="*/ 4100945 h 4976346"/>
              <a:gd name="connsiteX86-26015" fmla="*/ 495098 w 2642556"/>
              <a:gd name="connsiteY86-26016" fmla="*/ 4239491 h 4976346"/>
              <a:gd name="connsiteX87-26017" fmla="*/ 966153 w 2642556"/>
              <a:gd name="connsiteY87-26018" fmla="*/ 4253345 h 4976346"/>
              <a:gd name="connsiteX88-26019" fmla="*/ 1229387 w 2642556"/>
              <a:gd name="connsiteY88-26020" fmla="*/ 4225638 h 4976346"/>
              <a:gd name="connsiteX89-26021" fmla="*/ 550517 w 2642556"/>
              <a:gd name="connsiteY89-26022" fmla="*/ 4267200 h 4976346"/>
              <a:gd name="connsiteX90-26023" fmla="*/ 481243 w 2642556"/>
              <a:gd name="connsiteY90-26024" fmla="*/ 4447310 h 4976346"/>
              <a:gd name="connsiteX91-26025" fmla="*/ 467388 w 2642556"/>
              <a:gd name="connsiteY91-26026" fmla="*/ 4752110 h 4976346"/>
              <a:gd name="connsiteX92-26027" fmla="*/ 481243 w 2642556"/>
              <a:gd name="connsiteY92-26028" fmla="*/ 4890654 h 4976346"/>
              <a:gd name="connsiteX93-26029" fmla="*/ 592079 w 2642556"/>
              <a:gd name="connsiteY93-26030" fmla="*/ 4946074 h 4976346"/>
              <a:gd name="connsiteX94-26031" fmla="*/ 522806 w 2642556"/>
              <a:gd name="connsiteY94-26032" fmla="*/ 4946074 h 4976346"/>
              <a:gd name="connsiteX95-26033" fmla="*/ 786043 w 2642556"/>
              <a:gd name="connsiteY95-26034" fmla="*/ 4946073 h 4976346"/>
              <a:gd name="connsiteX96-26035" fmla="*/ 841461 w 2642556"/>
              <a:gd name="connsiteY96-26036" fmla="*/ 4849092 h 4976346"/>
              <a:gd name="connsiteX97-26037" fmla="*/ 924588 w 2642556"/>
              <a:gd name="connsiteY97-26038" fmla="*/ 4336474 h 4976346"/>
              <a:gd name="connsiteX98-26039" fmla="*/ 993861 w 2642556"/>
              <a:gd name="connsiteY98-26040" fmla="*/ 4336474 h 4976346"/>
              <a:gd name="connsiteX99-26041" fmla="*/ 952299 w 2642556"/>
              <a:gd name="connsiteY99-26042" fmla="*/ 4378036 h 4976346"/>
              <a:gd name="connsiteX100-26043" fmla="*/ 813753 w 2642556"/>
              <a:gd name="connsiteY100-26044" fmla="*/ 4862945 h 4976346"/>
              <a:gd name="connsiteX101-26045" fmla="*/ 910735 w 2642556"/>
              <a:gd name="connsiteY101-26046" fmla="*/ 4932218 h 4976346"/>
              <a:gd name="connsiteX102-26047" fmla="*/ 1090844 w 2642556"/>
              <a:gd name="connsiteY102-26048" fmla="*/ 4932217 h 4976346"/>
              <a:gd name="connsiteX103-26049" fmla="*/ 1201680 w 2642556"/>
              <a:gd name="connsiteY103-26050" fmla="*/ 4253345 h 4976346"/>
              <a:gd name="connsiteX104-26051" fmla="*/ 1243243 w 2642556"/>
              <a:gd name="connsiteY104-26052" fmla="*/ 4197927 h 4976346"/>
              <a:gd name="connsiteX105-26053" fmla="*/ 1257099 w 2642556"/>
              <a:gd name="connsiteY105-26054" fmla="*/ 4045527 h 4976346"/>
              <a:gd name="connsiteX106-26055" fmla="*/ 1146263 w 2642556"/>
              <a:gd name="connsiteY106-26056" fmla="*/ 2687782 h 4976346"/>
              <a:gd name="connsiteX0-26057" fmla="*/ 2254628 w 2642556"/>
              <a:gd name="connsiteY0-26058" fmla="*/ 1648692 h 4976346"/>
              <a:gd name="connsiteX1-26059" fmla="*/ 1977537 w 2642556"/>
              <a:gd name="connsiteY1-26060" fmla="*/ 1690256 h 4976346"/>
              <a:gd name="connsiteX2-26061" fmla="*/ 1894409 w 2642556"/>
              <a:gd name="connsiteY2-26062" fmla="*/ 1717965 h 4976346"/>
              <a:gd name="connsiteX3-26063" fmla="*/ 1534191 w 2642556"/>
              <a:gd name="connsiteY3-26064" fmla="*/ 1704110 h 4976346"/>
              <a:gd name="connsiteX4-26065" fmla="*/ 1354082 w 2642556"/>
              <a:gd name="connsiteY4-26066" fmla="*/ 1676401 h 4976346"/>
              <a:gd name="connsiteX5-26067" fmla="*/ 1312518 w 2642556"/>
              <a:gd name="connsiteY5-26068" fmla="*/ 1648692 h 4976346"/>
              <a:gd name="connsiteX6-26069" fmla="*/ 966153 w 2642556"/>
              <a:gd name="connsiteY6-26070" fmla="*/ 1440873 h 4976346"/>
              <a:gd name="connsiteX7-26071" fmla="*/ 1035428 w 2642556"/>
              <a:gd name="connsiteY7-26072" fmla="*/ 1066800 h 4976346"/>
              <a:gd name="connsiteX8-26073" fmla="*/ 1173971 w 2642556"/>
              <a:gd name="connsiteY8-26074" fmla="*/ 1080655 h 4976346"/>
              <a:gd name="connsiteX9-26075" fmla="*/ 1243246 w 2642556"/>
              <a:gd name="connsiteY9-26076" fmla="*/ 955964 h 4976346"/>
              <a:gd name="connsiteX10-26077" fmla="*/ 1160117 w 2642556"/>
              <a:gd name="connsiteY10-26078" fmla="*/ 900545 h 4976346"/>
              <a:gd name="connsiteX11-26079" fmla="*/ 1118554 w 2642556"/>
              <a:gd name="connsiteY11-26080" fmla="*/ 775855 h 4976346"/>
              <a:gd name="connsiteX12-26081" fmla="*/ 1298665 w 2642556"/>
              <a:gd name="connsiteY12-26082" fmla="*/ 803567 h 4976346"/>
              <a:gd name="connsiteX13-26083" fmla="*/ 1257099 w 2642556"/>
              <a:gd name="connsiteY13-26084" fmla="*/ 969817 h 4976346"/>
              <a:gd name="connsiteX14-26085" fmla="*/ 1340226 w 2642556"/>
              <a:gd name="connsiteY14-26086" fmla="*/ 609601 h 4976346"/>
              <a:gd name="connsiteX15-26087" fmla="*/ 1160118 w 2642556"/>
              <a:gd name="connsiteY15-26088" fmla="*/ 152401 h 4976346"/>
              <a:gd name="connsiteX16-26089" fmla="*/ 980008 w 2642556"/>
              <a:gd name="connsiteY16-26090" fmla="*/ 429491 h 4976346"/>
              <a:gd name="connsiteX17-26091" fmla="*/ 827609 w 2642556"/>
              <a:gd name="connsiteY17-26092" fmla="*/ 484910 h 4976346"/>
              <a:gd name="connsiteX18-26093" fmla="*/ 661355 w 2642556"/>
              <a:gd name="connsiteY18-26094" fmla="*/ 568037 h 4976346"/>
              <a:gd name="connsiteX19-26095" fmla="*/ 827609 w 2642556"/>
              <a:gd name="connsiteY19-26096" fmla="*/ 858982 h 4976346"/>
              <a:gd name="connsiteX20-26097" fmla="*/ 924591 w 2642556"/>
              <a:gd name="connsiteY20-26098" fmla="*/ 1205346 h 4976346"/>
              <a:gd name="connsiteX21-26099" fmla="*/ 1007718 w 2642556"/>
              <a:gd name="connsiteY21-26100" fmla="*/ 1524000 h 4976346"/>
              <a:gd name="connsiteX22-26101" fmla="*/ 1534189 w 2642556"/>
              <a:gd name="connsiteY22-26102" fmla="*/ 1773382 h 4976346"/>
              <a:gd name="connsiteX23-26103" fmla="*/ 1589608 w 2642556"/>
              <a:gd name="connsiteY23-26104" fmla="*/ 1787237 h 4976346"/>
              <a:gd name="connsiteX24-26105" fmla="*/ 2129936 w 2642556"/>
              <a:gd name="connsiteY24-26106" fmla="*/ 1759528 h 4976346"/>
              <a:gd name="connsiteX25-26107" fmla="*/ 2157645 w 2642556"/>
              <a:gd name="connsiteY25-26108" fmla="*/ 2022764 h 4976346"/>
              <a:gd name="connsiteX26-26109" fmla="*/ 1672734 w 2642556"/>
              <a:gd name="connsiteY26-26110" fmla="*/ 2161310 h 4976346"/>
              <a:gd name="connsiteX27-26111" fmla="*/ 1381788 w 2642556"/>
              <a:gd name="connsiteY27-26112" fmla="*/ 2119746 h 4976346"/>
              <a:gd name="connsiteX28-26113" fmla="*/ 1326370 w 2642556"/>
              <a:gd name="connsiteY28-26114" fmla="*/ 2147455 h 4976346"/>
              <a:gd name="connsiteX29-26115" fmla="*/ 1173970 w 2642556"/>
              <a:gd name="connsiteY29-26116" fmla="*/ 2355274 h 4976346"/>
              <a:gd name="connsiteX30-26117" fmla="*/ 1146261 w 2642556"/>
              <a:gd name="connsiteY30-26118" fmla="*/ 2646219 h 4976346"/>
              <a:gd name="connsiteX31-26119" fmla="*/ 1118552 w 2642556"/>
              <a:gd name="connsiteY31-26120" fmla="*/ 2757055 h 4976346"/>
              <a:gd name="connsiteX32-26121" fmla="*/ 508952 w 2642556"/>
              <a:gd name="connsiteY32-26122" fmla="*/ 2660074 h 4976346"/>
              <a:gd name="connsiteX33-26123" fmla="*/ 287279 w 2642556"/>
              <a:gd name="connsiteY33-26124" fmla="*/ 2535383 h 4976346"/>
              <a:gd name="connsiteX34-26125" fmla="*/ 398116 w 2642556"/>
              <a:gd name="connsiteY34-26126" fmla="*/ 2632365 h 4976346"/>
              <a:gd name="connsiteX35-26127" fmla="*/ 1104699 w 2642556"/>
              <a:gd name="connsiteY35-26128" fmla="*/ 2729345 h 4976346"/>
              <a:gd name="connsiteX36-26129" fmla="*/ 1132407 w 2642556"/>
              <a:gd name="connsiteY36-26130" fmla="*/ 2715492 h 4976346"/>
              <a:gd name="connsiteX37-26131" fmla="*/ 1160117 w 2642556"/>
              <a:gd name="connsiteY37-26132" fmla="*/ 2646218 h 4976346"/>
              <a:gd name="connsiteX38-26133" fmla="*/ 1173970 w 2642556"/>
              <a:gd name="connsiteY38-26134" fmla="*/ 2410692 h 4976346"/>
              <a:gd name="connsiteX39-26135" fmla="*/ 1243243 w 2642556"/>
              <a:gd name="connsiteY39-26136" fmla="*/ 2202874 h 4976346"/>
              <a:gd name="connsiteX40-26137" fmla="*/ 1243243 w 2642556"/>
              <a:gd name="connsiteY40-26138" fmla="*/ 2189019 h 4976346"/>
              <a:gd name="connsiteX41-26139" fmla="*/ 564372 w 2642556"/>
              <a:gd name="connsiteY41-26140" fmla="*/ 1814946 h 4976346"/>
              <a:gd name="connsiteX42-26141" fmla="*/ 841461 w 2642556"/>
              <a:gd name="connsiteY42-26142" fmla="*/ 1981201 h 4976346"/>
              <a:gd name="connsiteX43-26143" fmla="*/ 952298 w 2642556"/>
              <a:gd name="connsiteY43-26144" fmla="*/ 2050474 h 4976346"/>
              <a:gd name="connsiteX44-26145" fmla="*/ 1257098 w 2642556"/>
              <a:gd name="connsiteY44-26146" fmla="*/ 2147455 h 4976346"/>
              <a:gd name="connsiteX45-26147" fmla="*/ 1838988 w 2642556"/>
              <a:gd name="connsiteY45-26148" fmla="*/ 2119746 h 4976346"/>
              <a:gd name="connsiteX46-26149" fmla="*/ 2268481 w 2642556"/>
              <a:gd name="connsiteY46-26150" fmla="*/ 1967346 h 4976346"/>
              <a:gd name="connsiteX47-26151" fmla="*/ 2517862 w 2642556"/>
              <a:gd name="connsiteY47-26152" fmla="*/ 1911927 h 4976346"/>
              <a:gd name="connsiteX48-26153" fmla="*/ 2642556 w 2642556"/>
              <a:gd name="connsiteY48-26154" fmla="*/ 1801091 h 4976346"/>
              <a:gd name="connsiteX49-26155" fmla="*/ 2517862 w 2642556"/>
              <a:gd name="connsiteY49-26156" fmla="*/ 1579418 h 4976346"/>
              <a:gd name="connsiteX50-26157" fmla="*/ 2393171 w 2642556"/>
              <a:gd name="connsiteY50-26158" fmla="*/ 1607128 h 4976346"/>
              <a:gd name="connsiteX51-26159" fmla="*/ 2060663 w 2642556"/>
              <a:gd name="connsiteY51-26160" fmla="*/ 1759527 h 4976346"/>
              <a:gd name="connsiteX52-26161" fmla="*/ 1326372 w 2642556"/>
              <a:gd name="connsiteY52-26162" fmla="*/ 1731819 h 4976346"/>
              <a:gd name="connsiteX53-26163" fmla="*/ 1201680 w 2642556"/>
              <a:gd name="connsiteY53-26164" fmla="*/ 1620982 h 4976346"/>
              <a:gd name="connsiteX54-26165" fmla="*/ 966155 w 2642556"/>
              <a:gd name="connsiteY54-26166" fmla="*/ 1510146 h 4976346"/>
              <a:gd name="connsiteX55-26167" fmla="*/ 924591 w 2642556"/>
              <a:gd name="connsiteY55-26168" fmla="*/ 1108364 h 4976346"/>
              <a:gd name="connsiteX56-26169" fmla="*/ 841464 w 2642556"/>
              <a:gd name="connsiteY56-26170" fmla="*/ 928255 h 4976346"/>
              <a:gd name="connsiteX57-26171" fmla="*/ 661355 w 2642556"/>
              <a:gd name="connsiteY57-26172" fmla="*/ 595746 h 4976346"/>
              <a:gd name="connsiteX58-26173" fmla="*/ 716773 w 2642556"/>
              <a:gd name="connsiteY58-26174" fmla="*/ 540328 h 4976346"/>
              <a:gd name="connsiteX59-26175" fmla="*/ 910737 w 2642556"/>
              <a:gd name="connsiteY59-26176" fmla="*/ 484910 h 4976346"/>
              <a:gd name="connsiteX60-26177" fmla="*/ 1035426 w 2642556"/>
              <a:gd name="connsiteY60-26178" fmla="*/ 374073 h 4976346"/>
              <a:gd name="connsiteX61-26179" fmla="*/ 1160119 w 2642556"/>
              <a:gd name="connsiteY61-26180" fmla="*/ 110838 h 4976346"/>
              <a:gd name="connsiteX62-26181" fmla="*/ 827609 w 2642556"/>
              <a:gd name="connsiteY62-26182" fmla="*/ 0 h 4976346"/>
              <a:gd name="connsiteX63-26183" fmla="*/ 564372 w 2642556"/>
              <a:gd name="connsiteY63-26184" fmla="*/ 110837 h 4976346"/>
              <a:gd name="connsiteX64-26185" fmla="*/ 439682 w 2642556"/>
              <a:gd name="connsiteY64-26186" fmla="*/ 387929 h 4976346"/>
              <a:gd name="connsiteX65-26187" fmla="*/ 287281 w 2642556"/>
              <a:gd name="connsiteY65-26188" fmla="*/ 762000 h 4976346"/>
              <a:gd name="connsiteX66-26189" fmla="*/ 273425 w 2642556"/>
              <a:gd name="connsiteY66-26190" fmla="*/ 942108 h 4976346"/>
              <a:gd name="connsiteX67-26191" fmla="*/ 231861 w 2642556"/>
              <a:gd name="connsiteY67-26192" fmla="*/ 1080655 h 4976346"/>
              <a:gd name="connsiteX68-26193" fmla="*/ 93316 w 2642556"/>
              <a:gd name="connsiteY68-26194" fmla="*/ 1496292 h 4976346"/>
              <a:gd name="connsiteX69-26195" fmla="*/ 328843 w 2642556"/>
              <a:gd name="connsiteY69-26196" fmla="*/ 1745674 h 4976346"/>
              <a:gd name="connsiteX70-26197" fmla="*/ 384261 w 2642556"/>
              <a:gd name="connsiteY70-26198" fmla="*/ 1524001 h 4976346"/>
              <a:gd name="connsiteX71-26199" fmla="*/ 536661 w 2642556"/>
              <a:gd name="connsiteY71-26200" fmla="*/ 1205346 h 4976346"/>
              <a:gd name="connsiteX72-26201" fmla="*/ 592079 w 2642556"/>
              <a:gd name="connsiteY72-26202" fmla="*/ 845128 h 4976346"/>
              <a:gd name="connsiteX73-26203" fmla="*/ 578225 w 2642556"/>
              <a:gd name="connsiteY73-26204" fmla="*/ 1025237 h 4976346"/>
              <a:gd name="connsiteX74-26205" fmla="*/ 675207 w 2642556"/>
              <a:gd name="connsiteY74-26206" fmla="*/ 1246910 h 4976346"/>
              <a:gd name="connsiteX75-26207" fmla="*/ 716770 w 2642556"/>
              <a:gd name="connsiteY75-26208" fmla="*/ 1205346 h 4976346"/>
              <a:gd name="connsiteX76-26209" fmla="*/ 938443 w 2642556"/>
              <a:gd name="connsiteY76-26210" fmla="*/ 1385455 h 4976346"/>
              <a:gd name="connsiteX77-26211" fmla="*/ 564370 w 2642556"/>
              <a:gd name="connsiteY77-26212" fmla="*/ 1108364 h 4976346"/>
              <a:gd name="connsiteX78-26213" fmla="*/ 398116 w 2642556"/>
              <a:gd name="connsiteY78-26214" fmla="*/ 1565565 h 4976346"/>
              <a:gd name="connsiteX79-26215" fmla="*/ 314988 w 2642556"/>
              <a:gd name="connsiteY79-26216" fmla="*/ 2078183 h 4976346"/>
              <a:gd name="connsiteX80-26217" fmla="*/ 259570 w 2642556"/>
              <a:gd name="connsiteY80-26218" fmla="*/ 2438401 h 4976346"/>
              <a:gd name="connsiteX81-26219" fmla="*/ 273427 w 2642556"/>
              <a:gd name="connsiteY81-26220" fmla="*/ 2521529 h 4976346"/>
              <a:gd name="connsiteX82-26221" fmla="*/ 121025 w 2642556"/>
              <a:gd name="connsiteY82-26222" fmla="*/ 2992583 h 4976346"/>
              <a:gd name="connsiteX83-26223" fmla="*/ 107170 w 2642556"/>
              <a:gd name="connsiteY83-26224" fmla="*/ 3754582 h 4976346"/>
              <a:gd name="connsiteX84-26225" fmla="*/ 65607 w 2642556"/>
              <a:gd name="connsiteY84-26226" fmla="*/ 3934692 h 4976346"/>
              <a:gd name="connsiteX85-26227" fmla="*/ 24043 w 2642556"/>
              <a:gd name="connsiteY85-26228" fmla="*/ 4100945 h 4976346"/>
              <a:gd name="connsiteX86-26229" fmla="*/ 495098 w 2642556"/>
              <a:gd name="connsiteY86-26230" fmla="*/ 4239491 h 4976346"/>
              <a:gd name="connsiteX87-26231" fmla="*/ 966153 w 2642556"/>
              <a:gd name="connsiteY87-26232" fmla="*/ 4253345 h 4976346"/>
              <a:gd name="connsiteX88-26233" fmla="*/ 1229387 w 2642556"/>
              <a:gd name="connsiteY88-26234" fmla="*/ 4225638 h 4976346"/>
              <a:gd name="connsiteX89-26235" fmla="*/ 550517 w 2642556"/>
              <a:gd name="connsiteY89-26236" fmla="*/ 4267200 h 4976346"/>
              <a:gd name="connsiteX90-26237" fmla="*/ 481243 w 2642556"/>
              <a:gd name="connsiteY90-26238" fmla="*/ 4447310 h 4976346"/>
              <a:gd name="connsiteX91-26239" fmla="*/ 467388 w 2642556"/>
              <a:gd name="connsiteY91-26240" fmla="*/ 4752110 h 4976346"/>
              <a:gd name="connsiteX92-26241" fmla="*/ 481243 w 2642556"/>
              <a:gd name="connsiteY92-26242" fmla="*/ 4890654 h 4976346"/>
              <a:gd name="connsiteX93-26243" fmla="*/ 592079 w 2642556"/>
              <a:gd name="connsiteY93-26244" fmla="*/ 4946074 h 4976346"/>
              <a:gd name="connsiteX94-26245" fmla="*/ 522806 w 2642556"/>
              <a:gd name="connsiteY94-26246" fmla="*/ 4946074 h 4976346"/>
              <a:gd name="connsiteX95-26247" fmla="*/ 786043 w 2642556"/>
              <a:gd name="connsiteY95-26248" fmla="*/ 4946073 h 4976346"/>
              <a:gd name="connsiteX96-26249" fmla="*/ 841461 w 2642556"/>
              <a:gd name="connsiteY96-26250" fmla="*/ 4849092 h 4976346"/>
              <a:gd name="connsiteX97-26251" fmla="*/ 924588 w 2642556"/>
              <a:gd name="connsiteY97-26252" fmla="*/ 4336474 h 4976346"/>
              <a:gd name="connsiteX98-26253" fmla="*/ 993861 w 2642556"/>
              <a:gd name="connsiteY98-26254" fmla="*/ 4336474 h 4976346"/>
              <a:gd name="connsiteX99-26255" fmla="*/ 952299 w 2642556"/>
              <a:gd name="connsiteY99-26256" fmla="*/ 4378036 h 4976346"/>
              <a:gd name="connsiteX100-26257" fmla="*/ 813753 w 2642556"/>
              <a:gd name="connsiteY100-26258" fmla="*/ 4862945 h 4976346"/>
              <a:gd name="connsiteX101-26259" fmla="*/ 910735 w 2642556"/>
              <a:gd name="connsiteY101-26260" fmla="*/ 4932218 h 4976346"/>
              <a:gd name="connsiteX102-26261" fmla="*/ 1090844 w 2642556"/>
              <a:gd name="connsiteY102-26262" fmla="*/ 4932217 h 4976346"/>
              <a:gd name="connsiteX103-26263" fmla="*/ 1201680 w 2642556"/>
              <a:gd name="connsiteY103-26264" fmla="*/ 4253345 h 4976346"/>
              <a:gd name="connsiteX104-26265" fmla="*/ 1243243 w 2642556"/>
              <a:gd name="connsiteY104-26266" fmla="*/ 4197927 h 4976346"/>
              <a:gd name="connsiteX105-26267" fmla="*/ 1257099 w 2642556"/>
              <a:gd name="connsiteY105-26268" fmla="*/ 4045527 h 4976346"/>
              <a:gd name="connsiteX106-26269" fmla="*/ 1146263 w 2642556"/>
              <a:gd name="connsiteY106-26270" fmla="*/ 2687782 h 4976346"/>
              <a:gd name="connsiteX0-26271" fmla="*/ 2254628 w 2642556"/>
              <a:gd name="connsiteY0-26272" fmla="*/ 1648692 h 4976346"/>
              <a:gd name="connsiteX1-26273" fmla="*/ 1977537 w 2642556"/>
              <a:gd name="connsiteY1-26274" fmla="*/ 1690256 h 4976346"/>
              <a:gd name="connsiteX2-26275" fmla="*/ 1894409 w 2642556"/>
              <a:gd name="connsiteY2-26276" fmla="*/ 1717965 h 4976346"/>
              <a:gd name="connsiteX3-26277" fmla="*/ 1534191 w 2642556"/>
              <a:gd name="connsiteY3-26278" fmla="*/ 1704110 h 4976346"/>
              <a:gd name="connsiteX4-26279" fmla="*/ 1354082 w 2642556"/>
              <a:gd name="connsiteY4-26280" fmla="*/ 1676401 h 4976346"/>
              <a:gd name="connsiteX5-26281" fmla="*/ 1312518 w 2642556"/>
              <a:gd name="connsiteY5-26282" fmla="*/ 1648692 h 4976346"/>
              <a:gd name="connsiteX6-26283" fmla="*/ 966153 w 2642556"/>
              <a:gd name="connsiteY6-26284" fmla="*/ 1440873 h 4976346"/>
              <a:gd name="connsiteX7-26285" fmla="*/ 1035428 w 2642556"/>
              <a:gd name="connsiteY7-26286" fmla="*/ 1066800 h 4976346"/>
              <a:gd name="connsiteX8-26287" fmla="*/ 1173971 w 2642556"/>
              <a:gd name="connsiteY8-26288" fmla="*/ 1080655 h 4976346"/>
              <a:gd name="connsiteX9-26289" fmla="*/ 1243246 w 2642556"/>
              <a:gd name="connsiteY9-26290" fmla="*/ 955964 h 4976346"/>
              <a:gd name="connsiteX10-26291" fmla="*/ 1160117 w 2642556"/>
              <a:gd name="connsiteY10-26292" fmla="*/ 900545 h 4976346"/>
              <a:gd name="connsiteX11-26293" fmla="*/ 1118554 w 2642556"/>
              <a:gd name="connsiteY11-26294" fmla="*/ 775855 h 4976346"/>
              <a:gd name="connsiteX12-26295" fmla="*/ 1298665 w 2642556"/>
              <a:gd name="connsiteY12-26296" fmla="*/ 803567 h 4976346"/>
              <a:gd name="connsiteX13-26297" fmla="*/ 1257099 w 2642556"/>
              <a:gd name="connsiteY13-26298" fmla="*/ 969817 h 4976346"/>
              <a:gd name="connsiteX14-26299" fmla="*/ 1340226 w 2642556"/>
              <a:gd name="connsiteY14-26300" fmla="*/ 609601 h 4976346"/>
              <a:gd name="connsiteX15-26301" fmla="*/ 1160118 w 2642556"/>
              <a:gd name="connsiteY15-26302" fmla="*/ 152401 h 4976346"/>
              <a:gd name="connsiteX16-26303" fmla="*/ 980008 w 2642556"/>
              <a:gd name="connsiteY16-26304" fmla="*/ 429491 h 4976346"/>
              <a:gd name="connsiteX17-26305" fmla="*/ 827609 w 2642556"/>
              <a:gd name="connsiteY17-26306" fmla="*/ 484910 h 4976346"/>
              <a:gd name="connsiteX18-26307" fmla="*/ 661355 w 2642556"/>
              <a:gd name="connsiteY18-26308" fmla="*/ 568037 h 4976346"/>
              <a:gd name="connsiteX19-26309" fmla="*/ 827609 w 2642556"/>
              <a:gd name="connsiteY19-26310" fmla="*/ 858982 h 4976346"/>
              <a:gd name="connsiteX20-26311" fmla="*/ 924591 w 2642556"/>
              <a:gd name="connsiteY20-26312" fmla="*/ 1205346 h 4976346"/>
              <a:gd name="connsiteX21-26313" fmla="*/ 1007718 w 2642556"/>
              <a:gd name="connsiteY21-26314" fmla="*/ 1524000 h 4976346"/>
              <a:gd name="connsiteX22-26315" fmla="*/ 1534189 w 2642556"/>
              <a:gd name="connsiteY22-26316" fmla="*/ 1773382 h 4976346"/>
              <a:gd name="connsiteX23-26317" fmla="*/ 1589608 w 2642556"/>
              <a:gd name="connsiteY23-26318" fmla="*/ 1787237 h 4976346"/>
              <a:gd name="connsiteX24-26319" fmla="*/ 2129936 w 2642556"/>
              <a:gd name="connsiteY24-26320" fmla="*/ 1759528 h 4976346"/>
              <a:gd name="connsiteX25-26321" fmla="*/ 2157645 w 2642556"/>
              <a:gd name="connsiteY25-26322" fmla="*/ 2022764 h 4976346"/>
              <a:gd name="connsiteX26-26323" fmla="*/ 1672734 w 2642556"/>
              <a:gd name="connsiteY26-26324" fmla="*/ 2161310 h 4976346"/>
              <a:gd name="connsiteX27-26325" fmla="*/ 1381788 w 2642556"/>
              <a:gd name="connsiteY27-26326" fmla="*/ 2119746 h 4976346"/>
              <a:gd name="connsiteX28-26327" fmla="*/ 1326370 w 2642556"/>
              <a:gd name="connsiteY28-26328" fmla="*/ 2147455 h 4976346"/>
              <a:gd name="connsiteX29-26329" fmla="*/ 1173970 w 2642556"/>
              <a:gd name="connsiteY29-26330" fmla="*/ 2355274 h 4976346"/>
              <a:gd name="connsiteX30-26331" fmla="*/ 1146261 w 2642556"/>
              <a:gd name="connsiteY30-26332" fmla="*/ 2646219 h 4976346"/>
              <a:gd name="connsiteX31-26333" fmla="*/ 1118552 w 2642556"/>
              <a:gd name="connsiteY31-26334" fmla="*/ 2757055 h 4976346"/>
              <a:gd name="connsiteX32-26335" fmla="*/ 508952 w 2642556"/>
              <a:gd name="connsiteY32-26336" fmla="*/ 2660074 h 4976346"/>
              <a:gd name="connsiteX33-26337" fmla="*/ 287279 w 2642556"/>
              <a:gd name="connsiteY33-26338" fmla="*/ 2535383 h 4976346"/>
              <a:gd name="connsiteX34-26339" fmla="*/ 398116 w 2642556"/>
              <a:gd name="connsiteY34-26340" fmla="*/ 2632365 h 4976346"/>
              <a:gd name="connsiteX35-26341" fmla="*/ 1104699 w 2642556"/>
              <a:gd name="connsiteY35-26342" fmla="*/ 2729345 h 4976346"/>
              <a:gd name="connsiteX36-26343" fmla="*/ 1132407 w 2642556"/>
              <a:gd name="connsiteY36-26344" fmla="*/ 2715492 h 4976346"/>
              <a:gd name="connsiteX37-26345" fmla="*/ 1160117 w 2642556"/>
              <a:gd name="connsiteY37-26346" fmla="*/ 2646218 h 4976346"/>
              <a:gd name="connsiteX38-26347" fmla="*/ 1173970 w 2642556"/>
              <a:gd name="connsiteY38-26348" fmla="*/ 2410692 h 4976346"/>
              <a:gd name="connsiteX39-26349" fmla="*/ 1243243 w 2642556"/>
              <a:gd name="connsiteY39-26350" fmla="*/ 2202874 h 4976346"/>
              <a:gd name="connsiteX40-26351" fmla="*/ 1243243 w 2642556"/>
              <a:gd name="connsiteY40-26352" fmla="*/ 2189019 h 4976346"/>
              <a:gd name="connsiteX41-26353" fmla="*/ 564372 w 2642556"/>
              <a:gd name="connsiteY41-26354" fmla="*/ 1814946 h 4976346"/>
              <a:gd name="connsiteX42-26355" fmla="*/ 841461 w 2642556"/>
              <a:gd name="connsiteY42-26356" fmla="*/ 1981201 h 4976346"/>
              <a:gd name="connsiteX43-26357" fmla="*/ 952298 w 2642556"/>
              <a:gd name="connsiteY43-26358" fmla="*/ 2050474 h 4976346"/>
              <a:gd name="connsiteX44-26359" fmla="*/ 1257098 w 2642556"/>
              <a:gd name="connsiteY44-26360" fmla="*/ 2147455 h 4976346"/>
              <a:gd name="connsiteX45-26361" fmla="*/ 1838988 w 2642556"/>
              <a:gd name="connsiteY45-26362" fmla="*/ 2119746 h 4976346"/>
              <a:gd name="connsiteX46-26363" fmla="*/ 2268481 w 2642556"/>
              <a:gd name="connsiteY46-26364" fmla="*/ 1967346 h 4976346"/>
              <a:gd name="connsiteX47-26365" fmla="*/ 2517862 w 2642556"/>
              <a:gd name="connsiteY47-26366" fmla="*/ 1911927 h 4976346"/>
              <a:gd name="connsiteX48-26367" fmla="*/ 2642556 w 2642556"/>
              <a:gd name="connsiteY48-26368" fmla="*/ 1801091 h 4976346"/>
              <a:gd name="connsiteX49-26369" fmla="*/ 2517862 w 2642556"/>
              <a:gd name="connsiteY49-26370" fmla="*/ 1579418 h 4976346"/>
              <a:gd name="connsiteX50-26371" fmla="*/ 2393171 w 2642556"/>
              <a:gd name="connsiteY50-26372" fmla="*/ 1607128 h 4976346"/>
              <a:gd name="connsiteX51-26373" fmla="*/ 2060663 w 2642556"/>
              <a:gd name="connsiteY51-26374" fmla="*/ 1759527 h 4976346"/>
              <a:gd name="connsiteX52-26375" fmla="*/ 1326372 w 2642556"/>
              <a:gd name="connsiteY52-26376" fmla="*/ 1731819 h 4976346"/>
              <a:gd name="connsiteX53-26377" fmla="*/ 1201680 w 2642556"/>
              <a:gd name="connsiteY53-26378" fmla="*/ 1620982 h 4976346"/>
              <a:gd name="connsiteX54-26379" fmla="*/ 966155 w 2642556"/>
              <a:gd name="connsiteY54-26380" fmla="*/ 1510146 h 4976346"/>
              <a:gd name="connsiteX55-26381" fmla="*/ 924591 w 2642556"/>
              <a:gd name="connsiteY55-26382" fmla="*/ 1108364 h 4976346"/>
              <a:gd name="connsiteX56-26383" fmla="*/ 841464 w 2642556"/>
              <a:gd name="connsiteY56-26384" fmla="*/ 928255 h 4976346"/>
              <a:gd name="connsiteX57-26385" fmla="*/ 661355 w 2642556"/>
              <a:gd name="connsiteY57-26386" fmla="*/ 595746 h 4976346"/>
              <a:gd name="connsiteX58-26387" fmla="*/ 716773 w 2642556"/>
              <a:gd name="connsiteY58-26388" fmla="*/ 540328 h 4976346"/>
              <a:gd name="connsiteX59-26389" fmla="*/ 910737 w 2642556"/>
              <a:gd name="connsiteY59-26390" fmla="*/ 484910 h 4976346"/>
              <a:gd name="connsiteX60-26391" fmla="*/ 1035426 w 2642556"/>
              <a:gd name="connsiteY60-26392" fmla="*/ 374073 h 4976346"/>
              <a:gd name="connsiteX61-26393" fmla="*/ 1160119 w 2642556"/>
              <a:gd name="connsiteY61-26394" fmla="*/ 110838 h 4976346"/>
              <a:gd name="connsiteX62-26395" fmla="*/ 827609 w 2642556"/>
              <a:gd name="connsiteY62-26396" fmla="*/ 0 h 4976346"/>
              <a:gd name="connsiteX63-26397" fmla="*/ 564372 w 2642556"/>
              <a:gd name="connsiteY63-26398" fmla="*/ 110837 h 4976346"/>
              <a:gd name="connsiteX64-26399" fmla="*/ 439680 w 2642556"/>
              <a:gd name="connsiteY64-26400" fmla="*/ 249381 h 4976346"/>
              <a:gd name="connsiteX65-26401" fmla="*/ 439682 w 2642556"/>
              <a:gd name="connsiteY65-26402" fmla="*/ 387929 h 4976346"/>
              <a:gd name="connsiteX66-26403" fmla="*/ 287281 w 2642556"/>
              <a:gd name="connsiteY66-26404" fmla="*/ 762000 h 4976346"/>
              <a:gd name="connsiteX67-26405" fmla="*/ 273425 w 2642556"/>
              <a:gd name="connsiteY67-26406" fmla="*/ 942108 h 4976346"/>
              <a:gd name="connsiteX68-26407" fmla="*/ 231861 w 2642556"/>
              <a:gd name="connsiteY68-26408" fmla="*/ 1080655 h 4976346"/>
              <a:gd name="connsiteX69-26409" fmla="*/ 93316 w 2642556"/>
              <a:gd name="connsiteY69-26410" fmla="*/ 1496292 h 4976346"/>
              <a:gd name="connsiteX70-26411" fmla="*/ 328843 w 2642556"/>
              <a:gd name="connsiteY70-26412" fmla="*/ 1745674 h 4976346"/>
              <a:gd name="connsiteX71-26413" fmla="*/ 384261 w 2642556"/>
              <a:gd name="connsiteY71-26414" fmla="*/ 1524001 h 4976346"/>
              <a:gd name="connsiteX72-26415" fmla="*/ 536661 w 2642556"/>
              <a:gd name="connsiteY72-26416" fmla="*/ 1205346 h 4976346"/>
              <a:gd name="connsiteX73-26417" fmla="*/ 592079 w 2642556"/>
              <a:gd name="connsiteY73-26418" fmla="*/ 845128 h 4976346"/>
              <a:gd name="connsiteX74-26419" fmla="*/ 578225 w 2642556"/>
              <a:gd name="connsiteY74-26420" fmla="*/ 1025237 h 4976346"/>
              <a:gd name="connsiteX75-26421" fmla="*/ 675207 w 2642556"/>
              <a:gd name="connsiteY75-26422" fmla="*/ 1246910 h 4976346"/>
              <a:gd name="connsiteX76-26423" fmla="*/ 716770 w 2642556"/>
              <a:gd name="connsiteY76-26424" fmla="*/ 1205346 h 4976346"/>
              <a:gd name="connsiteX77-26425" fmla="*/ 938443 w 2642556"/>
              <a:gd name="connsiteY77-26426" fmla="*/ 1385455 h 4976346"/>
              <a:gd name="connsiteX78-26427" fmla="*/ 564370 w 2642556"/>
              <a:gd name="connsiteY78-26428" fmla="*/ 1108364 h 4976346"/>
              <a:gd name="connsiteX79-26429" fmla="*/ 398116 w 2642556"/>
              <a:gd name="connsiteY79-26430" fmla="*/ 1565565 h 4976346"/>
              <a:gd name="connsiteX80-26431" fmla="*/ 314988 w 2642556"/>
              <a:gd name="connsiteY80-26432" fmla="*/ 2078183 h 4976346"/>
              <a:gd name="connsiteX81-26433" fmla="*/ 259570 w 2642556"/>
              <a:gd name="connsiteY81-26434" fmla="*/ 2438401 h 4976346"/>
              <a:gd name="connsiteX82-26435" fmla="*/ 273427 w 2642556"/>
              <a:gd name="connsiteY82-26436" fmla="*/ 2521529 h 4976346"/>
              <a:gd name="connsiteX83-26437" fmla="*/ 121025 w 2642556"/>
              <a:gd name="connsiteY83-26438" fmla="*/ 2992583 h 4976346"/>
              <a:gd name="connsiteX84-26439" fmla="*/ 107170 w 2642556"/>
              <a:gd name="connsiteY84-26440" fmla="*/ 3754582 h 4976346"/>
              <a:gd name="connsiteX85-26441" fmla="*/ 65607 w 2642556"/>
              <a:gd name="connsiteY85-26442" fmla="*/ 3934692 h 4976346"/>
              <a:gd name="connsiteX86-26443" fmla="*/ 24043 w 2642556"/>
              <a:gd name="connsiteY86-26444" fmla="*/ 4100945 h 4976346"/>
              <a:gd name="connsiteX87-26445" fmla="*/ 495098 w 2642556"/>
              <a:gd name="connsiteY87-26446" fmla="*/ 4239491 h 4976346"/>
              <a:gd name="connsiteX88-26447" fmla="*/ 966153 w 2642556"/>
              <a:gd name="connsiteY88-26448" fmla="*/ 4253345 h 4976346"/>
              <a:gd name="connsiteX89-26449" fmla="*/ 1229387 w 2642556"/>
              <a:gd name="connsiteY89-26450" fmla="*/ 4225638 h 4976346"/>
              <a:gd name="connsiteX90-26451" fmla="*/ 550517 w 2642556"/>
              <a:gd name="connsiteY90-26452" fmla="*/ 4267200 h 4976346"/>
              <a:gd name="connsiteX91-26453" fmla="*/ 481243 w 2642556"/>
              <a:gd name="connsiteY91-26454" fmla="*/ 4447310 h 4976346"/>
              <a:gd name="connsiteX92-26455" fmla="*/ 467388 w 2642556"/>
              <a:gd name="connsiteY92-26456" fmla="*/ 4752110 h 4976346"/>
              <a:gd name="connsiteX93-26457" fmla="*/ 481243 w 2642556"/>
              <a:gd name="connsiteY93-26458" fmla="*/ 4890654 h 4976346"/>
              <a:gd name="connsiteX94-26459" fmla="*/ 592079 w 2642556"/>
              <a:gd name="connsiteY94-26460" fmla="*/ 4946074 h 4976346"/>
              <a:gd name="connsiteX95-26461" fmla="*/ 522806 w 2642556"/>
              <a:gd name="connsiteY95-26462" fmla="*/ 4946074 h 4976346"/>
              <a:gd name="connsiteX96-26463" fmla="*/ 786043 w 2642556"/>
              <a:gd name="connsiteY96-26464" fmla="*/ 4946073 h 4976346"/>
              <a:gd name="connsiteX97-26465" fmla="*/ 841461 w 2642556"/>
              <a:gd name="connsiteY97-26466" fmla="*/ 4849092 h 4976346"/>
              <a:gd name="connsiteX98-26467" fmla="*/ 924588 w 2642556"/>
              <a:gd name="connsiteY98-26468" fmla="*/ 4336474 h 4976346"/>
              <a:gd name="connsiteX99-26469" fmla="*/ 993861 w 2642556"/>
              <a:gd name="connsiteY99-26470" fmla="*/ 4336474 h 4976346"/>
              <a:gd name="connsiteX100-26471" fmla="*/ 952299 w 2642556"/>
              <a:gd name="connsiteY100-26472" fmla="*/ 4378036 h 4976346"/>
              <a:gd name="connsiteX101-26473" fmla="*/ 813753 w 2642556"/>
              <a:gd name="connsiteY101-26474" fmla="*/ 4862945 h 4976346"/>
              <a:gd name="connsiteX102-26475" fmla="*/ 910735 w 2642556"/>
              <a:gd name="connsiteY102-26476" fmla="*/ 4932218 h 4976346"/>
              <a:gd name="connsiteX103-26477" fmla="*/ 1090844 w 2642556"/>
              <a:gd name="connsiteY103-26478" fmla="*/ 4932217 h 4976346"/>
              <a:gd name="connsiteX104-26479" fmla="*/ 1201680 w 2642556"/>
              <a:gd name="connsiteY104-26480" fmla="*/ 4253345 h 4976346"/>
              <a:gd name="connsiteX105-26481" fmla="*/ 1243243 w 2642556"/>
              <a:gd name="connsiteY105-26482" fmla="*/ 4197927 h 4976346"/>
              <a:gd name="connsiteX106-26483" fmla="*/ 1257099 w 2642556"/>
              <a:gd name="connsiteY106-26484" fmla="*/ 4045527 h 4976346"/>
              <a:gd name="connsiteX107" fmla="*/ 1146263 w 2642556"/>
              <a:gd name="connsiteY107" fmla="*/ 2687782 h 4976346"/>
              <a:gd name="connsiteX0-26485" fmla="*/ 2254628 w 2642556"/>
              <a:gd name="connsiteY0-26486" fmla="*/ 1648692 h 4976346"/>
              <a:gd name="connsiteX1-26487" fmla="*/ 1977537 w 2642556"/>
              <a:gd name="connsiteY1-26488" fmla="*/ 1690256 h 4976346"/>
              <a:gd name="connsiteX2-26489" fmla="*/ 1894409 w 2642556"/>
              <a:gd name="connsiteY2-26490" fmla="*/ 1717965 h 4976346"/>
              <a:gd name="connsiteX3-26491" fmla="*/ 1534191 w 2642556"/>
              <a:gd name="connsiteY3-26492" fmla="*/ 1704110 h 4976346"/>
              <a:gd name="connsiteX4-26493" fmla="*/ 1354082 w 2642556"/>
              <a:gd name="connsiteY4-26494" fmla="*/ 1676401 h 4976346"/>
              <a:gd name="connsiteX5-26495" fmla="*/ 1312518 w 2642556"/>
              <a:gd name="connsiteY5-26496" fmla="*/ 1648692 h 4976346"/>
              <a:gd name="connsiteX6-26497" fmla="*/ 966153 w 2642556"/>
              <a:gd name="connsiteY6-26498" fmla="*/ 1440873 h 4976346"/>
              <a:gd name="connsiteX7-26499" fmla="*/ 1035428 w 2642556"/>
              <a:gd name="connsiteY7-26500" fmla="*/ 1066800 h 4976346"/>
              <a:gd name="connsiteX8-26501" fmla="*/ 1173971 w 2642556"/>
              <a:gd name="connsiteY8-26502" fmla="*/ 1080655 h 4976346"/>
              <a:gd name="connsiteX9-26503" fmla="*/ 1243246 w 2642556"/>
              <a:gd name="connsiteY9-26504" fmla="*/ 955964 h 4976346"/>
              <a:gd name="connsiteX10-26505" fmla="*/ 1160117 w 2642556"/>
              <a:gd name="connsiteY10-26506" fmla="*/ 900545 h 4976346"/>
              <a:gd name="connsiteX11-26507" fmla="*/ 1118554 w 2642556"/>
              <a:gd name="connsiteY11-26508" fmla="*/ 775855 h 4976346"/>
              <a:gd name="connsiteX12-26509" fmla="*/ 1298665 w 2642556"/>
              <a:gd name="connsiteY12-26510" fmla="*/ 803567 h 4976346"/>
              <a:gd name="connsiteX13-26511" fmla="*/ 1257099 w 2642556"/>
              <a:gd name="connsiteY13-26512" fmla="*/ 969817 h 4976346"/>
              <a:gd name="connsiteX14-26513" fmla="*/ 1340226 w 2642556"/>
              <a:gd name="connsiteY14-26514" fmla="*/ 609601 h 4976346"/>
              <a:gd name="connsiteX15-26515" fmla="*/ 1160118 w 2642556"/>
              <a:gd name="connsiteY15-26516" fmla="*/ 152401 h 4976346"/>
              <a:gd name="connsiteX16-26517" fmla="*/ 980008 w 2642556"/>
              <a:gd name="connsiteY16-26518" fmla="*/ 429491 h 4976346"/>
              <a:gd name="connsiteX17-26519" fmla="*/ 827609 w 2642556"/>
              <a:gd name="connsiteY17-26520" fmla="*/ 484910 h 4976346"/>
              <a:gd name="connsiteX18-26521" fmla="*/ 661355 w 2642556"/>
              <a:gd name="connsiteY18-26522" fmla="*/ 568037 h 4976346"/>
              <a:gd name="connsiteX19-26523" fmla="*/ 827609 w 2642556"/>
              <a:gd name="connsiteY19-26524" fmla="*/ 858982 h 4976346"/>
              <a:gd name="connsiteX20-26525" fmla="*/ 924591 w 2642556"/>
              <a:gd name="connsiteY20-26526" fmla="*/ 1205346 h 4976346"/>
              <a:gd name="connsiteX21-26527" fmla="*/ 1007718 w 2642556"/>
              <a:gd name="connsiteY21-26528" fmla="*/ 1524000 h 4976346"/>
              <a:gd name="connsiteX22-26529" fmla="*/ 1534189 w 2642556"/>
              <a:gd name="connsiteY22-26530" fmla="*/ 1773382 h 4976346"/>
              <a:gd name="connsiteX23-26531" fmla="*/ 1589608 w 2642556"/>
              <a:gd name="connsiteY23-26532" fmla="*/ 1787237 h 4976346"/>
              <a:gd name="connsiteX24-26533" fmla="*/ 2129936 w 2642556"/>
              <a:gd name="connsiteY24-26534" fmla="*/ 1759528 h 4976346"/>
              <a:gd name="connsiteX25-26535" fmla="*/ 2157645 w 2642556"/>
              <a:gd name="connsiteY25-26536" fmla="*/ 2022764 h 4976346"/>
              <a:gd name="connsiteX26-26537" fmla="*/ 1672734 w 2642556"/>
              <a:gd name="connsiteY26-26538" fmla="*/ 2161310 h 4976346"/>
              <a:gd name="connsiteX27-26539" fmla="*/ 1381788 w 2642556"/>
              <a:gd name="connsiteY27-26540" fmla="*/ 2119746 h 4976346"/>
              <a:gd name="connsiteX28-26541" fmla="*/ 1326370 w 2642556"/>
              <a:gd name="connsiteY28-26542" fmla="*/ 2147455 h 4976346"/>
              <a:gd name="connsiteX29-26543" fmla="*/ 1173970 w 2642556"/>
              <a:gd name="connsiteY29-26544" fmla="*/ 2355274 h 4976346"/>
              <a:gd name="connsiteX30-26545" fmla="*/ 1146261 w 2642556"/>
              <a:gd name="connsiteY30-26546" fmla="*/ 2646219 h 4976346"/>
              <a:gd name="connsiteX31-26547" fmla="*/ 1118552 w 2642556"/>
              <a:gd name="connsiteY31-26548" fmla="*/ 2757055 h 4976346"/>
              <a:gd name="connsiteX32-26549" fmla="*/ 508952 w 2642556"/>
              <a:gd name="connsiteY32-26550" fmla="*/ 2660074 h 4976346"/>
              <a:gd name="connsiteX33-26551" fmla="*/ 287279 w 2642556"/>
              <a:gd name="connsiteY33-26552" fmla="*/ 2535383 h 4976346"/>
              <a:gd name="connsiteX34-26553" fmla="*/ 398116 w 2642556"/>
              <a:gd name="connsiteY34-26554" fmla="*/ 2632365 h 4976346"/>
              <a:gd name="connsiteX35-26555" fmla="*/ 1104699 w 2642556"/>
              <a:gd name="connsiteY35-26556" fmla="*/ 2729345 h 4976346"/>
              <a:gd name="connsiteX36-26557" fmla="*/ 1132407 w 2642556"/>
              <a:gd name="connsiteY36-26558" fmla="*/ 2715492 h 4976346"/>
              <a:gd name="connsiteX37-26559" fmla="*/ 1160117 w 2642556"/>
              <a:gd name="connsiteY37-26560" fmla="*/ 2646218 h 4976346"/>
              <a:gd name="connsiteX38-26561" fmla="*/ 1173970 w 2642556"/>
              <a:gd name="connsiteY38-26562" fmla="*/ 2410692 h 4976346"/>
              <a:gd name="connsiteX39-26563" fmla="*/ 1243243 w 2642556"/>
              <a:gd name="connsiteY39-26564" fmla="*/ 2202874 h 4976346"/>
              <a:gd name="connsiteX40-26565" fmla="*/ 1243243 w 2642556"/>
              <a:gd name="connsiteY40-26566" fmla="*/ 2189019 h 4976346"/>
              <a:gd name="connsiteX41-26567" fmla="*/ 564372 w 2642556"/>
              <a:gd name="connsiteY41-26568" fmla="*/ 1814946 h 4976346"/>
              <a:gd name="connsiteX42-26569" fmla="*/ 841461 w 2642556"/>
              <a:gd name="connsiteY42-26570" fmla="*/ 1981201 h 4976346"/>
              <a:gd name="connsiteX43-26571" fmla="*/ 952298 w 2642556"/>
              <a:gd name="connsiteY43-26572" fmla="*/ 2050474 h 4976346"/>
              <a:gd name="connsiteX44-26573" fmla="*/ 1257098 w 2642556"/>
              <a:gd name="connsiteY44-26574" fmla="*/ 2147455 h 4976346"/>
              <a:gd name="connsiteX45-26575" fmla="*/ 1838988 w 2642556"/>
              <a:gd name="connsiteY45-26576" fmla="*/ 2119746 h 4976346"/>
              <a:gd name="connsiteX46-26577" fmla="*/ 2268481 w 2642556"/>
              <a:gd name="connsiteY46-26578" fmla="*/ 1967346 h 4976346"/>
              <a:gd name="connsiteX47-26579" fmla="*/ 2517862 w 2642556"/>
              <a:gd name="connsiteY47-26580" fmla="*/ 1911927 h 4976346"/>
              <a:gd name="connsiteX48-26581" fmla="*/ 2642556 w 2642556"/>
              <a:gd name="connsiteY48-26582" fmla="*/ 1801091 h 4976346"/>
              <a:gd name="connsiteX49-26583" fmla="*/ 2517862 w 2642556"/>
              <a:gd name="connsiteY49-26584" fmla="*/ 1579418 h 4976346"/>
              <a:gd name="connsiteX50-26585" fmla="*/ 2393171 w 2642556"/>
              <a:gd name="connsiteY50-26586" fmla="*/ 1607128 h 4976346"/>
              <a:gd name="connsiteX51-26587" fmla="*/ 2060663 w 2642556"/>
              <a:gd name="connsiteY51-26588" fmla="*/ 1759527 h 4976346"/>
              <a:gd name="connsiteX52-26589" fmla="*/ 1326372 w 2642556"/>
              <a:gd name="connsiteY52-26590" fmla="*/ 1731819 h 4976346"/>
              <a:gd name="connsiteX53-26591" fmla="*/ 1201680 w 2642556"/>
              <a:gd name="connsiteY53-26592" fmla="*/ 1620982 h 4976346"/>
              <a:gd name="connsiteX54-26593" fmla="*/ 966155 w 2642556"/>
              <a:gd name="connsiteY54-26594" fmla="*/ 1510146 h 4976346"/>
              <a:gd name="connsiteX55-26595" fmla="*/ 924591 w 2642556"/>
              <a:gd name="connsiteY55-26596" fmla="*/ 1108364 h 4976346"/>
              <a:gd name="connsiteX56-26597" fmla="*/ 841464 w 2642556"/>
              <a:gd name="connsiteY56-26598" fmla="*/ 928255 h 4976346"/>
              <a:gd name="connsiteX57-26599" fmla="*/ 661355 w 2642556"/>
              <a:gd name="connsiteY57-26600" fmla="*/ 595746 h 4976346"/>
              <a:gd name="connsiteX58-26601" fmla="*/ 716773 w 2642556"/>
              <a:gd name="connsiteY58-26602" fmla="*/ 540328 h 4976346"/>
              <a:gd name="connsiteX59-26603" fmla="*/ 910737 w 2642556"/>
              <a:gd name="connsiteY59-26604" fmla="*/ 484910 h 4976346"/>
              <a:gd name="connsiteX60-26605" fmla="*/ 1035426 w 2642556"/>
              <a:gd name="connsiteY60-26606" fmla="*/ 374073 h 4976346"/>
              <a:gd name="connsiteX61-26607" fmla="*/ 1160119 w 2642556"/>
              <a:gd name="connsiteY61-26608" fmla="*/ 110838 h 4976346"/>
              <a:gd name="connsiteX62-26609" fmla="*/ 827609 w 2642556"/>
              <a:gd name="connsiteY62-26610" fmla="*/ 0 h 4976346"/>
              <a:gd name="connsiteX63-26611" fmla="*/ 564372 w 2642556"/>
              <a:gd name="connsiteY63-26612" fmla="*/ 110837 h 4976346"/>
              <a:gd name="connsiteX64-26613" fmla="*/ 439680 w 2642556"/>
              <a:gd name="connsiteY64-26614" fmla="*/ 249381 h 4976346"/>
              <a:gd name="connsiteX65-26615" fmla="*/ 384264 w 2642556"/>
              <a:gd name="connsiteY65-26616" fmla="*/ 429493 h 4976346"/>
              <a:gd name="connsiteX66-26617" fmla="*/ 287281 w 2642556"/>
              <a:gd name="connsiteY66-26618" fmla="*/ 762000 h 4976346"/>
              <a:gd name="connsiteX67-26619" fmla="*/ 273425 w 2642556"/>
              <a:gd name="connsiteY67-26620" fmla="*/ 942108 h 4976346"/>
              <a:gd name="connsiteX68-26621" fmla="*/ 231861 w 2642556"/>
              <a:gd name="connsiteY68-26622" fmla="*/ 1080655 h 4976346"/>
              <a:gd name="connsiteX69-26623" fmla="*/ 93316 w 2642556"/>
              <a:gd name="connsiteY69-26624" fmla="*/ 1496292 h 4976346"/>
              <a:gd name="connsiteX70-26625" fmla="*/ 328843 w 2642556"/>
              <a:gd name="connsiteY70-26626" fmla="*/ 1745674 h 4976346"/>
              <a:gd name="connsiteX71-26627" fmla="*/ 384261 w 2642556"/>
              <a:gd name="connsiteY71-26628" fmla="*/ 1524001 h 4976346"/>
              <a:gd name="connsiteX72-26629" fmla="*/ 536661 w 2642556"/>
              <a:gd name="connsiteY72-26630" fmla="*/ 1205346 h 4976346"/>
              <a:gd name="connsiteX73-26631" fmla="*/ 592079 w 2642556"/>
              <a:gd name="connsiteY73-26632" fmla="*/ 845128 h 4976346"/>
              <a:gd name="connsiteX74-26633" fmla="*/ 578225 w 2642556"/>
              <a:gd name="connsiteY74-26634" fmla="*/ 1025237 h 4976346"/>
              <a:gd name="connsiteX75-26635" fmla="*/ 675207 w 2642556"/>
              <a:gd name="connsiteY75-26636" fmla="*/ 1246910 h 4976346"/>
              <a:gd name="connsiteX76-26637" fmla="*/ 716770 w 2642556"/>
              <a:gd name="connsiteY76-26638" fmla="*/ 1205346 h 4976346"/>
              <a:gd name="connsiteX77-26639" fmla="*/ 938443 w 2642556"/>
              <a:gd name="connsiteY77-26640" fmla="*/ 1385455 h 4976346"/>
              <a:gd name="connsiteX78-26641" fmla="*/ 564370 w 2642556"/>
              <a:gd name="connsiteY78-26642" fmla="*/ 1108364 h 4976346"/>
              <a:gd name="connsiteX79-26643" fmla="*/ 398116 w 2642556"/>
              <a:gd name="connsiteY79-26644" fmla="*/ 1565565 h 4976346"/>
              <a:gd name="connsiteX80-26645" fmla="*/ 314988 w 2642556"/>
              <a:gd name="connsiteY80-26646" fmla="*/ 2078183 h 4976346"/>
              <a:gd name="connsiteX81-26647" fmla="*/ 259570 w 2642556"/>
              <a:gd name="connsiteY81-26648" fmla="*/ 2438401 h 4976346"/>
              <a:gd name="connsiteX82-26649" fmla="*/ 273427 w 2642556"/>
              <a:gd name="connsiteY82-26650" fmla="*/ 2521529 h 4976346"/>
              <a:gd name="connsiteX83-26651" fmla="*/ 121025 w 2642556"/>
              <a:gd name="connsiteY83-26652" fmla="*/ 2992583 h 4976346"/>
              <a:gd name="connsiteX84-26653" fmla="*/ 107170 w 2642556"/>
              <a:gd name="connsiteY84-26654" fmla="*/ 3754582 h 4976346"/>
              <a:gd name="connsiteX85-26655" fmla="*/ 65607 w 2642556"/>
              <a:gd name="connsiteY85-26656" fmla="*/ 3934692 h 4976346"/>
              <a:gd name="connsiteX86-26657" fmla="*/ 24043 w 2642556"/>
              <a:gd name="connsiteY86-26658" fmla="*/ 4100945 h 4976346"/>
              <a:gd name="connsiteX87-26659" fmla="*/ 495098 w 2642556"/>
              <a:gd name="connsiteY87-26660" fmla="*/ 4239491 h 4976346"/>
              <a:gd name="connsiteX88-26661" fmla="*/ 966153 w 2642556"/>
              <a:gd name="connsiteY88-26662" fmla="*/ 4253345 h 4976346"/>
              <a:gd name="connsiteX89-26663" fmla="*/ 1229387 w 2642556"/>
              <a:gd name="connsiteY89-26664" fmla="*/ 4225638 h 4976346"/>
              <a:gd name="connsiteX90-26665" fmla="*/ 550517 w 2642556"/>
              <a:gd name="connsiteY90-26666" fmla="*/ 4267200 h 4976346"/>
              <a:gd name="connsiteX91-26667" fmla="*/ 481243 w 2642556"/>
              <a:gd name="connsiteY91-26668" fmla="*/ 4447310 h 4976346"/>
              <a:gd name="connsiteX92-26669" fmla="*/ 467388 w 2642556"/>
              <a:gd name="connsiteY92-26670" fmla="*/ 4752110 h 4976346"/>
              <a:gd name="connsiteX93-26671" fmla="*/ 481243 w 2642556"/>
              <a:gd name="connsiteY93-26672" fmla="*/ 4890654 h 4976346"/>
              <a:gd name="connsiteX94-26673" fmla="*/ 592079 w 2642556"/>
              <a:gd name="connsiteY94-26674" fmla="*/ 4946074 h 4976346"/>
              <a:gd name="connsiteX95-26675" fmla="*/ 522806 w 2642556"/>
              <a:gd name="connsiteY95-26676" fmla="*/ 4946074 h 4976346"/>
              <a:gd name="connsiteX96-26677" fmla="*/ 786043 w 2642556"/>
              <a:gd name="connsiteY96-26678" fmla="*/ 4946073 h 4976346"/>
              <a:gd name="connsiteX97-26679" fmla="*/ 841461 w 2642556"/>
              <a:gd name="connsiteY97-26680" fmla="*/ 4849092 h 4976346"/>
              <a:gd name="connsiteX98-26681" fmla="*/ 924588 w 2642556"/>
              <a:gd name="connsiteY98-26682" fmla="*/ 4336474 h 4976346"/>
              <a:gd name="connsiteX99-26683" fmla="*/ 993861 w 2642556"/>
              <a:gd name="connsiteY99-26684" fmla="*/ 4336474 h 4976346"/>
              <a:gd name="connsiteX100-26685" fmla="*/ 952299 w 2642556"/>
              <a:gd name="connsiteY100-26686" fmla="*/ 4378036 h 4976346"/>
              <a:gd name="connsiteX101-26687" fmla="*/ 813753 w 2642556"/>
              <a:gd name="connsiteY101-26688" fmla="*/ 4862945 h 4976346"/>
              <a:gd name="connsiteX102-26689" fmla="*/ 910735 w 2642556"/>
              <a:gd name="connsiteY102-26690" fmla="*/ 4932218 h 4976346"/>
              <a:gd name="connsiteX103-26691" fmla="*/ 1090844 w 2642556"/>
              <a:gd name="connsiteY103-26692" fmla="*/ 4932217 h 4976346"/>
              <a:gd name="connsiteX104-26693" fmla="*/ 1201680 w 2642556"/>
              <a:gd name="connsiteY104-26694" fmla="*/ 4253345 h 4976346"/>
              <a:gd name="connsiteX105-26695" fmla="*/ 1243243 w 2642556"/>
              <a:gd name="connsiteY105-26696" fmla="*/ 4197927 h 4976346"/>
              <a:gd name="connsiteX106-26697" fmla="*/ 1257099 w 2642556"/>
              <a:gd name="connsiteY106-26698" fmla="*/ 4045527 h 4976346"/>
              <a:gd name="connsiteX107-26699" fmla="*/ 1146263 w 2642556"/>
              <a:gd name="connsiteY107-26700" fmla="*/ 2687782 h 4976346"/>
              <a:gd name="connsiteX0-26701" fmla="*/ 2254628 w 2642556"/>
              <a:gd name="connsiteY0-26702" fmla="*/ 1648692 h 4976346"/>
              <a:gd name="connsiteX1-26703" fmla="*/ 1977537 w 2642556"/>
              <a:gd name="connsiteY1-26704" fmla="*/ 1690256 h 4976346"/>
              <a:gd name="connsiteX2-26705" fmla="*/ 1894409 w 2642556"/>
              <a:gd name="connsiteY2-26706" fmla="*/ 1717965 h 4976346"/>
              <a:gd name="connsiteX3-26707" fmla="*/ 1534191 w 2642556"/>
              <a:gd name="connsiteY3-26708" fmla="*/ 1704110 h 4976346"/>
              <a:gd name="connsiteX4-26709" fmla="*/ 1354082 w 2642556"/>
              <a:gd name="connsiteY4-26710" fmla="*/ 1676401 h 4976346"/>
              <a:gd name="connsiteX5-26711" fmla="*/ 1312518 w 2642556"/>
              <a:gd name="connsiteY5-26712" fmla="*/ 1648692 h 4976346"/>
              <a:gd name="connsiteX6-26713" fmla="*/ 966153 w 2642556"/>
              <a:gd name="connsiteY6-26714" fmla="*/ 1440873 h 4976346"/>
              <a:gd name="connsiteX7-26715" fmla="*/ 1035428 w 2642556"/>
              <a:gd name="connsiteY7-26716" fmla="*/ 1066800 h 4976346"/>
              <a:gd name="connsiteX8-26717" fmla="*/ 1173971 w 2642556"/>
              <a:gd name="connsiteY8-26718" fmla="*/ 1080655 h 4976346"/>
              <a:gd name="connsiteX9-26719" fmla="*/ 1243246 w 2642556"/>
              <a:gd name="connsiteY9-26720" fmla="*/ 955964 h 4976346"/>
              <a:gd name="connsiteX10-26721" fmla="*/ 1160117 w 2642556"/>
              <a:gd name="connsiteY10-26722" fmla="*/ 900545 h 4976346"/>
              <a:gd name="connsiteX11-26723" fmla="*/ 1118554 w 2642556"/>
              <a:gd name="connsiteY11-26724" fmla="*/ 775855 h 4976346"/>
              <a:gd name="connsiteX12-26725" fmla="*/ 1298665 w 2642556"/>
              <a:gd name="connsiteY12-26726" fmla="*/ 803567 h 4976346"/>
              <a:gd name="connsiteX13-26727" fmla="*/ 1257099 w 2642556"/>
              <a:gd name="connsiteY13-26728" fmla="*/ 969817 h 4976346"/>
              <a:gd name="connsiteX14-26729" fmla="*/ 1340226 w 2642556"/>
              <a:gd name="connsiteY14-26730" fmla="*/ 609601 h 4976346"/>
              <a:gd name="connsiteX15-26731" fmla="*/ 1160118 w 2642556"/>
              <a:gd name="connsiteY15-26732" fmla="*/ 152401 h 4976346"/>
              <a:gd name="connsiteX16-26733" fmla="*/ 980008 w 2642556"/>
              <a:gd name="connsiteY16-26734" fmla="*/ 429491 h 4976346"/>
              <a:gd name="connsiteX17-26735" fmla="*/ 827609 w 2642556"/>
              <a:gd name="connsiteY17-26736" fmla="*/ 484910 h 4976346"/>
              <a:gd name="connsiteX18-26737" fmla="*/ 661355 w 2642556"/>
              <a:gd name="connsiteY18-26738" fmla="*/ 568037 h 4976346"/>
              <a:gd name="connsiteX19-26739" fmla="*/ 827609 w 2642556"/>
              <a:gd name="connsiteY19-26740" fmla="*/ 858982 h 4976346"/>
              <a:gd name="connsiteX20-26741" fmla="*/ 924591 w 2642556"/>
              <a:gd name="connsiteY20-26742" fmla="*/ 1205346 h 4976346"/>
              <a:gd name="connsiteX21-26743" fmla="*/ 1007718 w 2642556"/>
              <a:gd name="connsiteY21-26744" fmla="*/ 1524000 h 4976346"/>
              <a:gd name="connsiteX22-26745" fmla="*/ 1534189 w 2642556"/>
              <a:gd name="connsiteY22-26746" fmla="*/ 1773382 h 4976346"/>
              <a:gd name="connsiteX23-26747" fmla="*/ 1589608 w 2642556"/>
              <a:gd name="connsiteY23-26748" fmla="*/ 1787237 h 4976346"/>
              <a:gd name="connsiteX24-26749" fmla="*/ 2129936 w 2642556"/>
              <a:gd name="connsiteY24-26750" fmla="*/ 1759528 h 4976346"/>
              <a:gd name="connsiteX25-26751" fmla="*/ 2157645 w 2642556"/>
              <a:gd name="connsiteY25-26752" fmla="*/ 2022764 h 4976346"/>
              <a:gd name="connsiteX26-26753" fmla="*/ 1672734 w 2642556"/>
              <a:gd name="connsiteY26-26754" fmla="*/ 2161310 h 4976346"/>
              <a:gd name="connsiteX27-26755" fmla="*/ 1381788 w 2642556"/>
              <a:gd name="connsiteY27-26756" fmla="*/ 2119746 h 4976346"/>
              <a:gd name="connsiteX28-26757" fmla="*/ 1326370 w 2642556"/>
              <a:gd name="connsiteY28-26758" fmla="*/ 2147455 h 4976346"/>
              <a:gd name="connsiteX29-26759" fmla="*/ 1173970 w 2642556"/>
              <a:gd name="connsiteY29-26760" fmla="*/ 2355274 h 4976346"/>
              <a:gd name="connsiteX30-26761" fmla="*/ 1146261 w 2642556"/>
              <a:gd name="connsiteY30-26762" fmla="*/ 2646219 h 4976346"/>
              <a:gd name="connsiteX31-26763" fmla="*/ 1118552 w 2642556"/>
              <a:gd name="connsiteY31-26764" fmla="*/ 2757055 h 4976346"/>
              <a:gd name="connsiteX32-26765" fmla="*/ 508952 w 2642556"/>
              <a:gd name="connsiteY32-26766" fmla="*/ 2660074 h 4976346"/>
              <a:gd name="connsiteX33-26767" fmla="*/ 287279 w 2642556"/>
              <a:gd name="connsiteY33-26768" fmla="*/ 2535383 h 4976346"/>
              <a:gd name="connsiteX34-26769" fmla="*/ 398116 w 2642556"/>
              <a:gd name="connsiteY34-26770" fmla="*/ 2632365 h 4976346"/>
              <a:gd name="connsiteX35-26771" fmla="*/ 1104699 w 2642556"/>
              <a:gd name="connsiteY35-26772" fmla="*/ 2729345 h 4976346"/>
              <a:gd name="connsiteX36-26773" fmla="*/ 1132407 w 2642556"/>
              <a:gd name="connsiteY36-26774" fmla="*/ 2715492 h 4976346"/>
              <a:gd name="connsiteX37-26775" fmla="*/ 1160117 w 2642556"/>
              <a:gd name="connsiteY37-26776" fmla="*/ 2646218 h 4976346"/>
              <a:gd name="connsiteX38-26777" fmla="*/ 1173970 w 2642556"/>
              <a:gd name="connsiteY38-26778" fmla="*/ 2410692 h 4976346"/>
              <a:gd name="connsiteX39-26779" fmla="*/ 1243243 w 2642556"/>
              <a:gd name="connsiteY39-26780" fmla="*/ 2202874 h 4976346"/>
              <a:gd name="connsiteX40-26781" fmla="*/ 1243243 w 2642556"/>
              <a:gd name="connsiteY40-26782" fmla="*/ 2189019 h 4976346"/>
              <a:gd name="connsiteX41-26783" fmla="*/ 564372 w 2642556"/>
              <a:gd name="connsiteY41-26784" fmla="*/ 1814946 h 4976346"/>
              <a:gd name="connsiteX42-26785" fmla="*/ 841461 w 2642556"/>
              <a:gd name="connsiteY42-26786" fmla="*/ 1981201 h 4976346"/>
              <a:gd name="connsiteX43-26787" fmla="*/ 952298 w 2642556"/>
              <a:gd name="connsiteY43-26788" fmla="*/ 2050474 h 4976346"/>
              <a:gd name="connsiteX44-26789" fmla="*/ 1257098 w 2642556"/>
              <a:gd name="connsiteY44-26790" fmla="*/ 2147455 h 4976346"/>
              <a:gd name="connsiteX45-26791" fmla="*/ 1838988 w 2642556"/>
              <a:gd name="connsiteY45-26792" fmla="*/ 2119746 h 4976346"/>
              <a:gd name="connsiteX46-26793" fmla="*/ 2268481 w 2642556"/>
              <a:gd name="connsiteY46-26794" fmla="*/ 1967346 h 4976346"/>
              <a:gd name="connsiteX47-26795" fmla="*/ 2517862 w 2642556"/>
              <a:gd name="connsiteY47-26796" fmla="*/ 1911927 h 4976346"/>
              <a:gd name="connsiteX48-26797" fmla="*/ 2642556 w 2642556"/>
              <a:gd name="connsiteY48-26798" fmla="*/ 1801091 h 4976346"/>
              <a:gd name="connsiteX49-26799" fmla="*/ 2517862 w 2642556"/>
              <a:gd name="connsiteY49-26800" fmla="*/ 1579418 h 4976346"/>
              <a:gd name="connsiteX50-26801" fmla="*/ 2393171 w 2642556"/>
              <a:gd name="connsiteY50-26802" fmla="*/ 1607128 h 4976346"/>
              <a:gd name="connsiteX51-26803" fmla="*/ 2060663 w 2642556"/>
              <a:gd name="connsiteY51-26804" fmla="*/ 1759527 h 4976346"/>
              <a:gd name="connsiteX52-26805" fmla="*/ 1326372 w 2642556"/>
              <a:gd name="connsiteY52-26806" fmla="*/ 1731819 h 4976346"/>
              <a:gd name="connsiteX53-26807" fmla="*/ 1201680 w 2642556"/>
              <a:gd name="connsiteY53-26808" fmla="*/ 1620982 h 4976346"/>
              <a:gd name="connsiteX54-26809" fmla="*/ 966155 w 2642556"/>
              <a:gd name="connsiteY54-26810" fmla="*/ 1510146 h 4976346"/>
              <a:gd name="connsiteX55-26811" fmla="*/ 924591 w 2642556"/>
              <a:gd name="connsiteY55-26812" fmla="*/ 1108364 h 4976346"/>
              <a:gd name="connsiteX56-26813" fmla="*/ 841464 w 2642556"/>
              <a:gd name="connsiteY56-26814" fmla="*/ 928255 h 4976346"/>
              <a:gd name="connsiteX57-26815" fmla="*/ 661355 w 2642556"/>
              <a:gd name="connsiteY57-26816" fmla="*/ 595746 h 4976346"/>
              <a:gd name="connsiteX58-26817" fmla="*/ 716773 w 2642556"/>
              <a:gd name="connsiteY58-26818" fmla="*/ 540328 h 4976346"/>
              <a:gd name="connsiteX59-26819" fmla="*/ 910737 w 2642556"/>
              <a:gd name="connsiteY59-26820" fmla="*/ 484910 h 4976346"/>
              <a:gd name="connsiteX60-26821" fmla="*/ 1035426 w 2642556"/>
              <a:gd name="connsiteY60-26822" fmla="*/ 374073 h 4976346"/>
              <a:gd name="connsiteX61-26823" fmla="*/ 1160119 w 2642556"/>
              <a:gd name="connsiteY61-26824" fmla="*/ 110838 h 4976346"/>
              <a:gd name="connsiteX62-26825" fmla="*/ 827609 w 2642556"/>
              <a:gd name="connsiteY62-26826" fmla="*/ 0 h 4976346"/>
              <a:gd name="connsiteX63-26827" fmla="*/ 564372 w 2642556"/>
              <a:gd name="connsiteY63-26828" fmla="*/ 110837 h 4976346"/>
              <a:gd name="connsiteX64-26829" fmla="*/ 439680 w 2642556"/>
              <a:gd name="connsiteY64-26830" fmla="*/ 249381 h 4976346"/>
              <a:gd name="connsiteX65-26831" fmla="*/ 398119 w 2642556"/>
              <a:gd name="connsiteY65-26832" fmla="*/ 387929 h 4976346"/>
              <a:gd name="connsiteX66-26833" fmla="*/ 287281 w 2642556"/>
              <a:gd name="connsiteY66-26834" fmla="*/ 762000 h 4976346"/>
              <a:gd name="connsiteX67-26835" fmla="*/ 273425 w 2642556"/>
              <a:gd name="connsiteY67-26836" fmla="*/ 942108 h 4976346"/>
              <a:gd name="connsiteX68-26837" fmla="*/ 231861 w 2642556"/>
              <a:gd name="connsiteY68-26838" fmla="*/ 1080655 h 4976346"/>
              <a:gd name="connsiteX69-26839" fmla="*/ 93316 w 2642556"/>
              <a:gd name="connsiteY69-26840" fmla="*/ 1496292 h 4976346"/>
              <a:gd name="connsiteX70-26841" fmla="*/ 328843 w 2642556"/>
              <a:gd name="connsiteY70-26842" fmla="*/ 1745674 h 4976346"/>
              <a:gd name="connsiteX71-26843" fmla="*/ 384261 w 2642556"/>
              <a:gd name="connsiteY71-26844" fmla="*/ 1524001 h 4976346"/>
              <a:gd name="connsiteX72-26845" fmla="*/ 536661 w 2642556"/>
              <a:gd name="connsiteY72-26846" fmla="*/ 1205346 h 4976346"/>
              <a:gd name="connsiteX73-26847" fmla="*/ 592079 w 2642556"/>
              <a:gd name="connsiteY73-26848" fmla="*/ 845128 h 4976346"/>
              <a:gd name="connsiteX74-26849" fmla="*/ 578225 w 2642556"/>
              <a:gd name="connsiteY74-26850" fmla="*/ 1025237 h 4976346"/>
              <a:gd name="connsiteX75-26851" fmla="*/ 675207 w 2642556"/>
              <a:gd name="connsiteY75-26852" fmla="*/ 1246910 h 4976346"/>
              <a:gd name="connsiteX76-26853" fmla="*/ 716770 w 2642556"/>
              <a:gd name="connsiteY76-26854" fmla="*/ 1205346 h 4976346"/>
              <a:gd name="connsiteX77-26855" fmla="*/ 938443 w 2642556"/>
              <a:gd name="connsiteY77-26856" fmla="*/ 1385455 h 4976346"/>
              <a:gd name="connsiteX78-26857" fmla="*/ 564370 w 2642556"/>
              <a:gd name="connsiteY78-26858" fmla="*/ 1108364 h 4976346"/>
              <a:gd name="connsiteX79-26859" fmla="*/ 398116 w 2642556"/>
              <a:gd name="connsiteY79-26860" fmla="*/ 1565565 h 4976346"/>
              <a:gd name="connsiteX80-26861" fmla="*/ 314988 w 2642556"/>
              <a:gd name="connsiteY80-26862" fmla="*/ 2078183 h 4976346"/>
              <a:gd name="connsiteX81-26863" fmla="*/ 259570 w 2642556"/>
              <a:gd name="connsiteY81-26864" fmla="*/ 2438401 h 4976346"/>
              <a:gd name="connsiteX82-26865" fmla="*/ 273427 w 2642556"/>
              <a:gd name="connsiteY82-26866" fmla="*/ 2521529 h 4976346"/>
              <a:gd name="connsiteX83-26867" fmla="*/ 121025 w 2642556"/>
              <a:gd name="connsiteY83-26868" fmla="*/ 2992583 h 4976346"/>
              <a:gd name="connsiteX84-26869" fmla="*/ 107170 w 2642556"/>
              <a:gd name="connsiteY84-26870" fmla="*/ 3754582 h 4976346"/>
              <a:gd name="connsiteX85-26871" fmla="*/ 65607 w 2642556"/>
              <a:gd name="connsiteY85-26872" fmla="*/ 3934692 h 4976346"/>
              <a:gd name="connsiteX86-26873" fmla="*/ 24043 w 2642556"/>
              <a:gd name="connsiteY86-26874" fmla="*/ 4100945 h 4976346"/>
              <a:gd name="connsiteX87-26875" fmla="*/ 495098 w 2642556"/>
              <a:gd name="connsiteY87-26876" fmla="*/ 4239491 h 4976346"/>
              <a:gd name="connsiteX88-26877" fmla="*/ 966153 w 2642556"/>
              <a:gd name="connsiteY88-26878" fmla="*/ 4253345 h 4976346"/>
              <a:gd name="connsiteX89-26879" fmla="*/ 1229387 w 2642556"/>
              <a:gd name="connsiteY89-26880" fmla="*/ 4225638 h 4976346"/>
              <a:gd name="connsiteX90-26881" fmla="*/ 550517 w 2642556"/>
              <a:gd name="connsiteY90-26882" fmla="*/ 4267200 h 4976346"/>
              <a:gd name="connsiteX91-26883" fmla="*/ 481243 w 2642556"/>
              <a:gd name="connsiteY91-26884" fmla="*/ 4447310 h 4976346"/>
              <a:gd name="connsiteX92-26885" fmla="*/ 467388 w 2642556"/>
              <a:gd name="connsiteY92-26886" fmla="*/ 4752110 h 4976346"/>
              <a:gd name="connsiteX93-26887" fmla="*/ 481243 w 2642556"/>
              <a:gd name="connsiteY93-26888" fmla="*/ 4890654 h 4976346"/>
              <a:gd name="connsiteX94-26889" fmla="*/ 592079 w 2642556"/>
              <a:gd name="connsiteY94-26890" fmla="*/ 4946074 h 4976346"/>
              <a:gd name="connsiteX95-26891" fmla="*/ 522806 w 2642556"/>
              <a:gd name="connsiteY95-26892" fmla="*/ 4946074 h 4976346"/>
              <a:gd name="connsiteX96-26893" fmla="*/ 786043 w 2642556"/>
              <a:gd name="connsiteY96-26894" fmla="*/ 4946073 h 4976346"/>
              <a:gd name="connsiteX97-26895" fmla="*/ 841461 w 2642556"/>
              <a:gd name="connsiteY97-26896" fmla="*/ 4849092 h 4976346"/>
              <a:gd name="connsiteX98-26897" fmla="*/ 924588 w 2642556"/>
              <a:gd name="connsiteY98-26898" fmla="*/ 4336474 h 4976346"/>
              <a:gd name="connsiteX99-26899" fmla="*/ 993861 w 2642556"/>
              <a:gd name="connsiteY99-26900" fmla="*/ 4336474 h 4976346"/>
              <a:gd name="connsiteX100-26901" fmla="*/ 952299 w 2642556"/>
              <a:gd name="connsiteY100-26902" fmla="*/ 4378036 h 4976346"/>
              <a:gd name="connsiteX101-26903" fmla="*/ 813753 w 2642556"/>
              <a:gd name="connsiteY101-26904" fmla="*/ 4862945 h 4976346"/>
              <a:gd name="connsiteX102-26905" fmla="*/ 910735 w 2642556"/>
              <a:gd name="connsiteY102-26906" fmla="*/ 4932218 h 4976346"/>
              <a:gd name="connsiteX103-26907" fmla="*/ 1090844 w 2642556"/>
              <a:gd name="connsiteY103-26908" fmla="*/ 4932217 h 4976346"/>
              <a:gd name="connsiteX104-26909" fmla="*/ 1201680 w 2642556"/>
              <a:gd name="connsiteY104-26910" fmla="*/ 4253345 h 4976346"/>
              <a:gd name="connsiteX105-26911" fmla="*/ 1243243 w 2642556"/>
              <a:gd name="connsiteY105-26912" fmla="*/ 4197927 h 4976346"/>
              <a:gd name="connsiteX106-26913" fmla="*/ 1257099 w 2642556"/>
              <a:gd name="connsiteY106-26914" fmla="*/ 4045527 h 4976346"/>
              <a:gd name="connsiteX107-26915" fmla="*/ 1146263 w 2642556"/>
              <a:gd name="connsiteY107-26916" fmla="*/ 2687782 h 4976346"/>
              <a:gd name="connsiteX0-26917" fmla="*/ 2254628 w 2642556"/>
              <a:gd name="connsiteY0-26918" fmla="*/ 1648692 h 4976346"/>
              <a:gd name="connsiteX1-26919" fmla="*/ 1977537 w 2642556"/>
              <a:gd name="connsiteY1-26920" fmla="*/ 1690256 h 4976346"/>
              <a:gd name="connsiteX2-26921" fmla="*/ 1894409 w 2642556"/>
              <a:gd name="connsiteY2-26922" fmla="*/ 1717965 h 4976346"/>
              <a:gd name="connsiteX3-26923" fmla="*/ 1534191 w 2642556"/>
              <a:gd name="connsiteY3-26924" fmla="*/ 1704110 h 4976346"/>
              <a:gd name="connsiteX4-26925" fmla="*/ 1354082 w 2642556"/>
              <a:gd name="connsiteY4-26926" fmla="*/ 1676401 h 4976346"/>
              <a:gd name="connsiteX5-26927" fmla="*/ 1312518 w 2642556"/>
              <a:gd name="connsiteY5-26928" fmla="*/ 1648692 h 4976346"/>
              <a:gd name="connsiteX6-26929" fmla="*/ 966153 w 2642556"/>
              <a:gd name="connsiteY6-26930" fmla="*/ 1440873 h 4976346"/>
              <a:gd name="connsiteX7-26931" fmla="*/ 1035428 w 2642556"/>
              <a:gd name="connsiteY7-26932" fmla="*/ 1066800 h 4976346"/>
              <a:gd name="connsiteX8-26933" fmla="*/ 1173971 w 2642556"/>
              <a:gd name="connsiteY8-26934" fmla="*/ 1080655 h 4976346"/>
              <a:gd name="connsiteX9-26935" fmla="*/ 1243246 w 2642556"/>
              <a:gd name="connsiteY9-26936" fmla="*/ 955964 h 4976346"/>
              <a:gd name="connsiteX10-26937" fmla="*/ 1160117 w 2642556"/>
              <a:gd name="connsiteY10-26938" fmla="*/ 900545 h 4976346"/>
              <a:gd name="connsiteX11-26939" fmla="*/ 1118554 w 2642556"/>
              <a:gd name="connsiteY11-26940" fmla="*/ 775855 h 4976346"/>
              <a:gd name="connsiteX12-26941" fmla="*/ 1298665 w 2642556"/>
              <a:gd name="connsiteY12-26942" fmla="*/ 803567 h 4976346"/>
              <a:gd name="connsiteX13-26943" fmla="*/ 1257099 w 2642556"/>
              <a:gd name="connsiteY13-26944" fmla="*/ 969817 h 4976346"/>
              <a:gd name="connsiteX14-26945" fmla="*/ 1340226 w 2642556"/>
              <a:gd name="connsiteY14-26946" fmla="*/ 609601 h 4976346"/>
              <a:gd name="connsiteX15-26947" fmla="*/ 1160118 w 2642556"/>
              <a:gd name="connsiteY15-26948" fmla="*/ 152401 h 4976346"/>
              <a:gd name="connsiteX16-26949" fmla="*/ 980008 w 2642556"/>
              <a:gd name="connsiteY16-26950" fmla="*/ 429491 h 4976346"/>
              <a:gd name="connsiteX17-26951" fmla="*/ 827609 w 2642556"/>
              <a:gd name="connsiteY17-26952" fmla="*/ 484910 h 4976346"/>
              <a:gd name="connsiteX18-26953" fmla="*/ 661355 w 2642556"/>
              <a:gd name="connsiteY18-26954" fmla="*/ 568037 h 4976346"/>
              <a:gd name="connsiteX19-26955" fmla="*/ 827609 w 2642556"/>
              <a:gd name="connsiteY19-26956" fmla="*/ 858982 h 4976346"/>
              <a:gd name="connsiteX20-26957" fmla="*/ 924591 w 2642556"/>
              <a:gd name="connsiteY20-26958" fmla="*/ 1205346 h 4976346"/>
              <a:gd name="connsiteX21-26959" fmla="*/ 1007718 w 2642556"/>
              <a:gd name="connsiteY21-26960" fmla="*/ 1524000 h 4976346"/>
              <a:gd name="connsiteX22-26961" fmla="*/ 1534189 w 2642556"/>
              <a:gd name="connsiteY22-26962" fmla="*/ 1773382 h 4976346"/>
              <a:gd name="connsiteX23-26963" fmla="*/ 1589608 w 2642556"/>
              <a:gd name="connsiteY23-26964" fmla="*/ 1787237 h 4976346"/>
              <a:gd name="connsiteX24-26965" fmla="*/ 2129936 w 2642556"/>
              <a:gd name="connsiteY24-26966" fmla="*/ 1759528 h 4976346"/>
              <a:gd name="connsiteX25-26967" fmla="*/ 2157645 w 2642556"/>
              <a:gd name="connsiteY25-26968" fmla="*/ 2022764 h 4976346"/>
              <a:gd name="connsiteX26-26969" fmla="*/ 1672734 w 2642556"/>
              <a:gd name="connsiteY26-26970" fmla="*/ 2161310 h 4976346"/>
              <a:gd name="connsiteX27-26971" fmla="*/ 1381788 w 2642556"/>
              <a:gd name="connsiteY27-26972" fmla="*/ 2119746 h 4976346"/>
              <a:gd name="connsiteX28-26973" fmla="*/ 1326370 w 2642556"/>
              <a:gd name="connsiteY28-26974" fmla="*/ 2147455 h 4976346"/>
              <a:gd name="connsiteX29-26975" fmla="*/ 1173970 w 2642556"/>
              <a:gd name="connsiteY29-26976" fmla="*/ 2355274 h 4976346"/>
              <a:gd name="connsiteX30-26977" fmla="*/ 1146261 w 2642556"/>
              <a:gd name="connsiteY30-26978" fmla="*/ 2646219 h 4976346"/>
              <a:gd name="connsiteX31-26979" fmla="*/ 1118552 w 2642556"/>
              <a:gd name="connsiteY31-26980" fmla="*/ 2757055 h 4976346"/>
              <a:gd name="connsiteX32-26981" fmla="*/ 508952 w 2642556"/>
              <a:gd name="connsiteY32-26982" fmla="*/ 2660074 h 4976346"/>
              <a:gd name="connsiteX33-26983" fmla="*/ 287279 w 2642556"/>
              <a:gd name="connsiteY33-26984" fmla="*/ 2535383 h 4976346"/>
              <a:gd name="connsiteX34-26985" fmla="*/ 398116 w 2642556"/>
              <a:gd name="connsiteY34-26986" fmla="*/ 2632365 h 4976346"/>
              <a:gd name="connsiteX35-26987" fmla="*/ 1104699 w 2642556"/>
              <a:gd name="connsiteY35-26988" fmla="*/ 2729345 h 4976346"/>
              <a:gd name="connsiteX36-26989" fmla="*/ 1132407 w 2642556"/>
              <a:gd name="connsiteY36-26990" fmla="*/ 2715492 h 4976346"/>
              <a:gd name="connsiteX37-26991" fmla="*/ 1160117 w 2642556"/>
              <a:gd name="connsiteY37-26992" fmla="*/ 2646218 h 4976346"/>
              <a:gd name="connsiteX38-26993" fmla="*/ 1173970 w 2642556"/>
              <a:gd name="connsiteY38-26994" fmla="*/ 2410692 h 4976346"/>
              <a:gd name="connsiteX39-26995" fmla="*/ 1243243 w 2642556"/>
              <a:gd name="connsiteY39-26996" fmla="*/ 2202874 h 4976346"/>
              <a:gd name="connsiteX40-26997" fmla="*/ 1243243 w 2642556"/>
              <a:gd name="connsiteY40-26998" fmla="*/ 2189019 h 4976346"/>
              <a:gd name="connsiteX41-26999" fmla="*/ 564372 w 2642556"/>
              <a:gd name="connsiteY41-27000" fmla="*/ 1814946 h 4976346"/>
              <a:gd name="connsiteX42-27001" fmla="*/ 841461 w 2642556"/>
              <a:gd name="connsiteY42-27002" fmla="*/ 1981201 h 4976346"/>
              <a:gd name="connsiteX43-27003" fmla="*/ 952298 w 2642556"/>
              <a:gd name="connsiteY43-27004" fmla="*/ 2050474 h 4976346"/>
              <a:gd name="connsiteX44-27005" fmla="*/ 1257098 w 2642556"/>
              <a:gd name="connsiteY44-27006" fmla="*/ 2147455 h 4976346"/>
              <a:gd name="connsiteX45-27007" fmla="*/ 1838988 w 2642556"/>
              <a:gd name="connsiteY45-27008" fmla="*/ 2119746 h 4976346"/>
              <a:gd name="connsiteX46-27009" fmla="*/ 2268481 w 2642556"/>
              <a:gd name="connsiteY46-27010" fmla="*/ 1967346 h 4976346"/>
              <a:gd name="connsiteX47-27011" fmla="*/ 2517862 w 2642556"/>
              <a:gd name="connsiteY47-27012" fmla="*/ 1911927 h 4976346"/>
              <a:gd name="connsiteX48-27013" fmla="*/ 2642556 w 2642556"/>
              <a:gd name="connsiteY48-27014" fmla="*/ 1801091 h 4976346"/>
              <a:gd name="connsiteX49-27015" fmla="*/ 2517862 w 2642556"/>
              <a:gd name="connsiteY49-27016" fmla="*/ 1579418 h 4976346"/>
              <a:gd name="connsiteX50-27017" fmla="*/ 2393171 w 2642556"/>
              <a:gd name="connsiteY50-27018" fmla="*/ 1607128 h 4976346"/>
              <a:gd name="connsiteX51-27019" fmla="*/ 2060663 w 2642556"/>
              <a:gd name="connsiteY51-27020" fmla="*/ 1759527 h 4976346"/>
              <a:gd name="connsiteX52-27021" fmla="*/ 1326372 w 2642556"/>
              <a:gd name="connsiteY52-27022" fmla="*/ 1731819 h 4976346"/>
              <a:gd name="connsiteX53-27023" fmla="*/ 1201680 w 2642556"/>
              <a:gd name="connsiteY53-27024" fmla="*/ 1620982 h 4976346"/>
              <a:gd name="connsiteX54-27025" fmla="*/ 966155 w 2642556"/>
              <a:gd name="connsiteY54-27026" fmla="*/ 1510146 h 4976346"/>
              <a:gd name="connsiteX55-27027" fmla="*/ 924591 w 2642556"/>
              <a:gd name="connsiteY55-27028" fmla="*/ 1108364 h 4976346"/>
              <a:gd name="connsiteX56-27029" fmla="*/ 841464 w 2642556"/>
              <a:gd name="connsiteY56-27030" fmla="*/ 928255 h 4976346"/>
              <a:gd name="connsiteX57-27031" fmla="*/ 661355 w 2642556"/>
              <a:gd name="connsiteY57-27032" fmla="*/ 595746 h 4976346"/>
              <a:gd name="connsiteX58-27033" fmla="*/ 716773 w 2642556"/>
              <a:gd name="connsiteY58-27034" fmla="*/ 540328 h 4976346"/>
              <a:gd name="connsiteX59-27035" fmla="*/ 910737 w 2642556"/>
              <a:gd name="connsiteY59-27036" fmla="*/ 484910 h 4976346"/>
              <a:gd name="connsiteX60-27037" fmla="*/ 1035426 w 2642556"/>
              <a:gd name="connsiteY60-27038" fmla="*/ 374073 h 4976346"/>
              <a:gd name="connsiteX61-27039" fmla="*/ 1160119 w 2642556"/>
              <a:gd name="connsiteY61-27040" fmla="*/ 110838 h 4976346"/>
              <a:gd name="connsiteX62-27041" fmla="*/ 827609 w 2642556"/>
              <a:gd name="connsiteY62-27042" fmla="*/ 0 h 4976346"/>
              <a:gd name="connsiteX63-27043" fmla="*/ 564372 w 2642556"/>
              <a:gd name="connsiteY63-27044" fmla="*/ 110837 h 4976346"/>
              <a:gd name="connsiteX64-27045" fmla="*/ 439680 w 2642556"/>
              <a:gd name="connsiteY64-27046" fmla="*/ 249381 h 4976346"/>
              <a:gd name="connsiteX65-27047" fmla="*/ 356555 w 2642556"/>
              <a:gd name="connsiteY65-27048" fmla="*/ 512620 h 4976346"/>
              <a:gd name="connsiteX66-27049" fmla="*/ 287281 w 2642556"/>
              <a:gd name="connsiteY66-27050" fmla="*/ 762000 h 4976346"/>
              <a:gd name="connsiteX67-27051" fmla="*/ 273425 w 2642556"/>
              <a:gd name="connsiteY67-27052" fmla="*/ 942108 h 4976346"/>
              <a:gd name="connsiteX68-27053" fmla="*/ 231861 w 2642556"/>
              <a:gd name="connsiteY68-27054" fmla="*/ 1080655 h 4976346"/>
              <a:gd name="connsiteX69-27055" fmla="*/ 93316 w 2642556"/>
              <a:gd name="connsiteY69-27056" fmla="*/ 1496292 h 4976346"/>
              <a:gd name="connsiteX70-27057" fmla="*/ 328843 w 2642556"/>
              <a:gd name="connsiteY70-27058" fmla="*/ 1745674 h 4976346"/>
              <a:gd name="connsiteX71-27059" fmla="*/ 384261 w 2642556"/>
              <a:gd name="connsiteY71-27060" fmla="*/ 1524001 h 4976346"/>
              <a:gd name="connsiteX72-27061" fmla="*/ 536661 w 2642556"/>
              <a:gd name="connsiteY72-27062" fmla="*/ 1205346 h 4976346"/>
              <a:gd name="connsiteX73-27063" fmla="*/ 592079 w 2642556"/>
              <a:gd name="connsiteY73-27064" fmla="*/ 845128 h 4976346"/>
              <a:gd name="connsiteX74-27065" fmla="*/ 578225 w 2642556"/>
              <a:gd name="connsiteY74-27066" fmla="*/ 1025237 h 4976346"/>
              <a:gd name="connsiteX75-27067" fmla="*/ 675207 w 2642556"/>
              <a:gd name="connsiteY75-27068" fmla="*/ 1246910 h 4976346"/>
              <a:gd name="connsiteX76-27069" fmla="*/ 716770 w 2642556"/>
              <a:gd name="connsiteY76-27070" fmla="*/ 1205346 h 4976346"/>
              <a:gd name="connsiteX77-27071" fmla="*/ 938443 w 2642556"/>
              <a:gd name="connsiteY77-27072" fmla="*/ 1385455 h 4976346"/>
              <a:gd name="connsiteX78-27073" fmla="*/ 564370 w 2642556"/>
              <a:gd name="connsiteY78-27074" fmla="*/ 1108364 h 4976346"/>
              <a:gd name="connsiteX79-27075" fmla="*/ 398116 w 2642556"/>
              <a:gd name="connsiteY79-27076" fmla="*/ 1565565 h 4976346"/>
              <a:gd name="connsiteX80-27077" fmla="*/ 314988 w 2642556"/>
              <a:gd name="connsiteY80-27078" fmla="*/ 2078183 h 4976346"/>
              <a:gd name="connsiteX81-27079" fmla="*/ 259570 w 2642556"/>
              <a:gd name="connsiteY81-27080" fmla="*/ 2438401 h 4976346"/>
              <a:gd name="connsiteX82-27081" fmla="*/ 273427 w 2642556"/>
              <a:gd name="connsiteY82-27082" fmla="*/ 2521529 h 4976346"/>
              <a:gd name="connsiteX83-27083" fmla="*/ 121025 w 2642556"/>
              <a:gd name="connsiteY83-27084" fmla="*/ 2992583 h 4976346"/>
              <a:gd name="connsiteX84-27085" fmla="*/ 107170 w 2642556"/>
              <a:gd name="connsiteY84-27086" fmla="*/ 3754582 h 4976346"/>
              <a:gd name="connsiteX85-27087" fmla="*/ 65607 w 2642556"/>
              <a:gd name="connsiteY85-27088" fmla="*/ 3934692 h 4976346"/>
              <a:gd name="connsiteX86-27089" fmla="*/ 24043 w 2642556"/>
              <a:gd name="connsiteY86-27090" fmla="*/ 4100945 h 4976346"/>
              <a:gd name="connsiteX87-27091" fmla="*/ 495098 w 2642556"/>
              <a:gd name="connsiteY87-27092" fmla="*/ 4239491 h 4976346"/>
              <a:gd name="connsiteX88-27093" fmla="*/ 966153 w 2642556"/>
              <a:gd name="connsiteY88-27094" fmla="*/ 4253345 h 4976346"/>
              <a:gd name="connsiteX89-27095" fmla="*/ 1229387 w 2642556"/>
              <a:gd name="connsiteY89-27096" fmla="*/ 4225638 h 4976346"/>
              <a:gd name="connsiteX90-27097" fmla="*/ 550517 w 2642556"/>
              <a:gd name="connsiteY90-27098" fmla="*/ 4267200 h 4976346"/>
              <a:gd name="connsiteX91-27099" fmla="*/ 481243 w 2642556"/>
              <a:gd name="connsiteY91-27100" fmla="*/ 4447310 h 4976346"/>
              <a:gd name="connsiteX92-27101" fmla="*/ 467388 w 2642556"/>
              <a:gd name="connsiteY92-27102" fmla="*/ 4752110 h 4976346"/>
              <a:gd name="connsiteX93-27103" fmla="*/ 481243 w 2642556"/>
              <a:gd name="connsiteY93-27104" fmla="*/ 4890654 h 4976346"/>
              <a:gd name="connsiteX94-27105" fmla="*/ 592079 w 2642556"/>
              <a:gd name="connsiteY94-27106" fmla="*/ 4946074 h 4976346"/>
              <a:gd name="connsiteX95-27107" fmla="*/ 522806 w 2642556"/>
              <a:gd name="connsiteY95-27108" fmla="*/ 4946074 h 4976346"/>
              <a:gd name="connsiteX96-27109" fmla="*/ 786043 w 2642556"/>
              <a:gd name="connsiteY96-27110" fmla="*/ 4946073 h 4976346"/>
              <a:gd name="connsiteX97-27111" fmla="*/ 841461 w 2642556"/>
              <a:gd name="connsiteY97-27112" fmla="*/ 4849092 h 4976346"/>
              <a:gd name="connsiteX98-27113" fmla="*/ 924588 w 2642556"/>
              <a:gd name="connsiteY98-27114" fmla="*/ 4336474 h 4976346"/>
              <a:gd name="connsiteX99-27115" fmla="*/ 993861 w 2642556"/>
              <a:gd name="connsiteY99-27116" fmla="*/ 4336474 h 4976346"/>
              <a:gd name="connsiteX100-27117" fmla="*/ 952299 w 2642556"/>
              <a:gd name="connsiteY100-27118" fmla="*/ 4378036 h 4976346"/>
              <a:gd name="connsiteX101-27119" fmla="*/ 813753 w 2642556"/>
              <a:gd name="connsiteY101-27120" fmla="*/ 4862945 h 4976346"/>
              <a:gd name="connsiteX102-27121" fmla="*/ 910735 w 2642556"/>
              <a:gd name="connsiteY102-27122" fmla="*/ 4932218 h 4976346"/>
              <a:gd name="connsiteX103-27123" fmla="*/ 1090844 w 2642556"/>
              <a:gd name="connsiteY103-27124" fmla="*/ 4932217 h 4976346"/>
              <a:gd name="connsiteX104-27125" fmla="*/ 1201680 w 2642556"/>
              <a:gd name="connsiteY104-27126" fmla="*/ 4253345 h 4976346"/>
              <a:gd name="connsiteX105-27127" fmla="*/ 1243243 w 2642556"/>
              <a:gd name="connsiteY105-27128" fmla="*/ 4197927 h 4976346"/>
              <a:gd name="connsiteX106-27129" fmla="*/ 1257099 w 2642556"/>
              <a:gd name="connsiteY106-27130" fmla="*/ 4045527 h 4976346"/>
              <a:gd name="connsiteX107-27131" fmla="*/ 1146263 w 2642556"/>
              <a:gd name="connsiteY107-27132" fmla="*/ 2687782 h 4976346"/>
              <a:gd name="connsiteX0-27133" fmla="*/ 2254628 w 2642556"/>
              <a:gd name="connsiteY0-27134" fmla="*/ 1648692 h 4976346"/>
              <a:gd name="connsiteX1-27135" fmla="*/ 1977537 w 2642556"/>
              <a:gd name="connsiteY1-27136" fmla="*/ 1690256 h 4976346"/>
              <a:gd name="connsiteX2-27137" fmla="*/ 1894409 w 2642556"/>
              <a:gd name="connsiteY2-27138" fmla="*/ 1717965 h 4976346"/>
              <a:gd name="connsiteX3-27139" fmla="*/ 1534191 w 2642556"/>
              <a:gd name="connsiteY3-27140" fmla="*/ 1704110 h 4976346"/>
              <a:gd name="connsiteX4-27141" fmla="*/ 1354082 w 2642556"/>
              <a:gd name="connsiteY4-27142" fmla="*/ 1676401 h 4976346"/>
              <a:gd name="connsiteX5-27143" fmla="*/ 1312518 w 2642556"/>
              <a:gd name="connsiteY5-27144" fmla="*/ 1648692 h 4976346"/>
              <a:gd name="connsiteX6-27145" fmla="*/ 966153 w 2642556"/>
              <a:gd name="connsiteY6-27146" fmla="*/ 1440873 h 4976346"/>
              <a:gd name="connsiteX7-27147" fmla="*/ 1035428 w 2642556"/>
              <a:gd name="connsiteY7-27148" fmla="*/ 1066800 h 4976346"/>
              <a:gd name="connsiteX8-27149" fmla="*/ 1173971 w 2642556"/>
              <a:gd name="connsiteY8-27150" fmla="*/ 1080655 h 4976346"/>
              <a:gd name="connsiteX9-27151" fmla="*/ 1243246 w 2642556"/>
              <a:gd name="connsiteY9-27152" fmla="*/ 955964 h 4976346"/>
              <a:gd name="connsiteX10-27153" fmla="*/ 1160117 w 2642556"/>
              <a:gd name="connsiteY10-27154" fmla="*/ 900545 h 4976346"/>
              <a:gd name="connsiteX11-27155" fmla="*/ 1118554 w 2642556"/>
              <a:gd name="connsiteY11-27156" fmla="*/ 775855 h 4976346"/>
              <a:gd name="connsiteX12-27157" fmla="*/ 1298665 w 2642556"/>
              <a:gd name="connsiteY12-27158" fmla="*/ 803567 h 4976346"/>
              <a:gd name="connsiteX13-27159" fmla="*/ 1257099 w 2642556"/>
              <a:gd name="connsiteY13-27160" fmla="*/ 969817 h 4976346"/>
              <a:gd name="connsiteX14-27161" fmla="*/ 1340226 w 2642556"/>
              <a:gd name="connsiteY14-27162" fmla="*/ 609601 h 4976346"/>
              <a:gd name="connsiteX15-27163" fmla="*/ 1160118 w 2642556"/>
              <a:gd name="connsiteY15-27164" fmla="*/ 152401 h 4976346"/>
              <a:gd name="connsiteX16-27165" fmla="*/ 980008 w 2642556"/>
              <a:gd name="connsiteY16-27166" fmla="*/ 429491 h 4976346"/>
              <a:gd name="connsiteX17-27167" fmla="*/ 827609 w 2642556"/>
              <a:gd name="connsiteY17-27168" fmla="*/ 484910 h 4976346"/>
              <a:gd name="connsiteX18-27169" fmla="*/ 661355 w 2642556"/>
              <a:gd name="connsiteY18-27170" fmla="*/ 568037 h 4976346"/>
              <a:gd name="connsiteX19-27171" fmla="*/ 827609 w 2642556"/>
              <a:gd name="connsiteY19-27172" fmla="*/ 858982 h 4976346"/>
              <a:gd name="connsiteX20-27173" fmla="*/ 924591 w 2642556"/>
              <a:gd name="connsiteY20-27174" fmla="*/ 1205346 h 4976346"/>
              <a:gd name="connsiteX21-27175" fmla="*/ 1007718 w 2642556"/>
              <a:gd name="connsiteY21-27176" fmla="*/ 1524000 h 4976346"/>
              <a:gd name="connsiteX22-27177" fmla="*/ 1534189 w 2642556"/>
              <a:gd name="connsiteY22-27178" fmla="*/ 1773382 h 4976346"/>
              <a:gd name="connsiteX23-27179" fmla="*/ 1589608 w 2642556"/>
              <a:gd name="connsiteY23-27180" fmla="*/ 1787237 h 4976346"/>
              <a:gd name="connsiteX24-27181" fmla="*/ 2129936 w 2642556"/>
              <a:gd name="connsiteY24-27182" fmla="*/ 1759528 h 4976346"/>
              <a:gd name="connsiteX25-27183" fmla="*/ 2157645 w 2642556"/>
              <a:gd name="connsiteY25-27184" fmla="*/ 2022764 h 4976346"/>
              <a:gd name="connsiteX26-27185" fmla="*/ 1672734 w 2642556"/>
              <a:gd name="connsiteY26-27186" fmla="*/ 2161310 h 4976346"/>
              <a:gd name="connsiteX27-27187" fmla="*/ 1381788 w 2642556"/>
              <a:gd name="connsiteY27-27188" fmla="*/ 2119746 h 4976346"/>
              <a:gd name="connsiteX28-27189" fmla="*/ 1326370 w 2642556"/>
              <a:gd name="connsiteY28-27190" fmla="*/ 2147455 h 4976346"/>
              <a:gd name="connsiteX29-27191" fmla="*/ 1173970 w 2642556"/>
              <a:gd name="connsiteY29-27192" fmla="*/ 2355274 h 4976346"/>
              <a:gd name="connsiteX30-27193" fmla="*/ 1146261 w 2642556"/>
              <a:gd name="connsiteY30-27194" fmla="*/ 2646219 h 4976346"/>
              <a:gd name="connsiteX31-27195" fmla="*/ 1118552 w 2642556"/>
              <a:gd name="connsiteY31-27196" fmla="*/ 2757055 h 4976346"/>
              <a:gd name="connsiteX32-27197" fmla="*/ 508952 w 2642556"/>
              <a:gd name="connsiteY32-27198" fmla="*/ 2660074 h 4976346"/>
              <a:gd name="connsiteX33-27199" fmla="*/ 287279 w 2642556"/>
              <a:gd name="connsiteY33-27200" fmla="*/ 2535383 h 4976346"/>
              <a:gd name="connsiteX34-27201" fmla="*/ 398116 w 2642556"/>
              <a:gd name="connsiteY34-27202" fmla="*/ 2632365 h 4976346"/>
              <a:gd name="connsiteX35-27203" fmla="*/ 1104699 w 2642556"/>
              <a:gd name="connsiteY35-27204" fmla="*/ 2729345 h 4976346"/>
              <a:gd name="connsiteX36-27205" fmla="*/ 1132407 w 2642556"/>
              <a:gd name="connsiteY36-27206" fmla="*/ 2715492 h 4976346"/>
              <a:gd name="connsiteX37-27207" fmla="*/ 1160117 w 2642556"/>
              <a:gd name="connsiteY37-27208" fmla="*/ 2646218 h 4976346"/>
              <a:gd name="connsiteX38-27209" fmla="*/ 1173970 w 2642556"/>
              <a:gd name="connsiteY38-27210" fmla="*/ 2410692 h 4976346"/>
              <a:gd name="connsiteX39-27211" fmla="*/ 1243243 w 2642556"/>
              <a:gd name="connsiteY39-27212" fmla="*/ 2202874 h 4976346"/>
              <a:gd name="connsiteX40-27213" fmla="*/ 1243243 w 2642556"/>
              <a:gd name="connsiteY40-27214" fmla="*/ 2189019 h 4976346"/>
              <a:gd name="connsiteX41-27215" fmla="*/ 564372 w 2642556"/>
              <a:gd name="connsiteY41-27216" fmla="*/ 1814946 h 4976346"/>
              <a:gd name="connsiteX42-27217" fmla="*/ 841461 w 2642556"/>
              <a:gd name="connsiteY42-27218" fmla="*/ 1981201 h 4976346"/>
              <a:gd name="connsiteX43-27219" fmla="*/ 952298 w 2642556"/>
              <a:gd name="connsiteY43-27220" fmla="*/ 2050474 h 4976346"/>
              <a:gd name="connsiteX44-27221" fmla="*/ 1257098 w 2642556"/>
              <a:gd name="connsiteY44-27222" fmla="*/ 2147455 h 4976346"/>
              <a:gd name="connsiteX45-27223" fmla="*/ 1838988 w 2642556"/>
              <a:gd name="connsiteY45-27224" fmla="*/ 2119746 h 4976346"/>
              <a:gd name="connsiteX46-27225" fmla="*/ 2268481 w 2642556"/>
              <a:gd name="connsiteY46-27226" fmla="*/ 1967346 h 4976346"/>
              <a:gd name="connsiteX47-27227" fmla="*/ 2517862 w 2642556"/>
              <a:gd name="connsiteY47-27228" fmla="*/ 1911927 h 4976346"/>
              <a:gd name="connsiteX48-27229" fmla="*/ 2642556 w 2642556"/>
              <a:gd name="connsiteY48-27230" fmla="*/ 1801091 h 4976346"/>
              <a:gd name="connsiteX49-27231" fmla="*/ 2517862 w 2642556"/>
              <a:gd name="connsiteY49-27232" fmla="*/ 1579418 h 4976346"/>
              <a:gd name="connsiteX50-27233" fmla="*/ 2393171 w 2642556"/>
              <a:gd name="connsiteY50-27234" fmla="*/ 1607128 h 4976346"/>
              <a:gd name="connsiteX51-27235" fmla="*/ 2060663 w 2642556"/>
              <a:gd name="connsiteY51-27236" fmla="*/ 1759527 h 4976346"/>
              <a:gd name="connsiteX52-27237" fmla="*/ 1326372 w 2642556"/>
              <a:gd name="connsiteY52-27238" fmla="*/ 1731819 h 4976346"/>
              <a:gd name="connsiteX53-27239" fmla="*/ 1201680 w 2642556"/>
              <a:gd name="connsiteY53-27240" fmla="*/ 1620982 h 4976346"/>
              <a:gd name="connsiteX54-27241" fmla="*/ 966155 w 2642556"/>
              <a:gd name="connsiteY54-27242" fmla="*/ 1510146 h 4976346"/>
              <a:gd name="connsiteX55-27243" fmla="*/ 924591 w 2642556"/>
              <a:gd name="connsiteY55-27244" fmla="*/ 1108364 h 4976346"/>
              <a:gd name="connsiteX56-27245" fmla="*/ 841464 w 2642556"/>
              <a:gd name="connsiteY56-27246" fmla="*/ 928255 h 4976346"/>
              <a:gd name="connsiteX57-27247" fmla="*/ 661355 w 2642556"/>
              <a:gd name="connsiteY57-27248" fmla="*/ 595746 h 4976346"/>
              <a:gd name="connsiteX58-27249" fmla="*/ 716773 w 2642556"/>
              <a:gd name="connsiteY58-27250" fmla="*/ 540328 h 4976346"/>
              <a:gd name="connsiteX59-27251" fmla="*/ 910737 w 2642556"/>
              <a:gd name="connsiteY59-27252" fmla="*/ 484910 h 4976346"/>
              <a:gd name="connsiteX60-27253" fmla="*/ 1035426 w 2642556"/>
              <a:gd name="connsiteY60-27254" fmla="*/ 374073 h 4976346"/>
              <a:gd name="connsiteX61-27255" fmla="*/ 1160119 w 2642556"/>
              <a:gd name="connsiteY61-27256" fmla="*/ 110838 h 4976346"/>
              <a:gd name="connsiteX62-27257" fmla="*/ 827609 w 2642556"/>
              <a:gd name="connsiteY62-27258" fmla="*/ 0 h 4976346"/>
              <a:gd name="connsiteX63-27259" fmla="*/ 564372 w 2642556"/>
              <a:gd name="connsiteY63-27260" fmla="*/ 110837 h 4976346"/>
              <a:gd name="connsiteX64-27261" fmla="*/ 439680 w 2642556"/>
              <a:gd name="connsiteY64-27262" fmla="*/ 249381 h 4976346"/>
              <a:gd name="connsiteX65-27263" fmla="*/ 356553 w 2642556"/>
              <a:gd name="connsiteY65-27264" fmla="*/ 387926 h 4976346"/>
              <a:gd name="connsiteX66-27265" fmla="*/ 356555 w 2642556"/>
              <a:gd name="connsiteY66-27266" fmla="*/ 512620 h 4976346"/>
              <a:gd name="connsiteX67-27267" fmla="*/ 287281 w 2642556"/>
              <a:gd name="connsiteY67-27268" fmla="*/ 762000 h 4976346"/>
              <a:gd name="connsiteX68-27269" fmla="*/ 273425 w 2642556"/>
              <a:gd name="connsiteY68-27270" fmla="*/ 942108 h 4976346"/>
              <a:gd name="connsiteX69-27271" fmla="*/ 231861 w 2642556"/>
              <a:gd name="connsiteY69-27272" fmla="*/ 1080655 h 4976346"/>
              <a:gd name="connsiteX70-27273" fmla="*/ 93316 w 2642556"/>
              <a:gd name="connsiteY70-27274" fmla="*/ 1496292 h 4976346"/>
              <a:gd name="connsiteX71-27275" fmla="*/ 328843 w 2642556"/>
              <a:gd name="connsiteY71-27276" fmla="*/ 1745674 h 4976346"/>
              <a:gd name="connsiteX72-27277" fmla="*/ 384261 w 2642556"/>
              <a:gd name="connsiteY72-27278" fmla="*/ 1524001 h 4976346"/>
              <a:gd name="connsiteX73-27279" fmla="*/ 536661 w 2642556"/>
              <a:gd name="connsiteY73-27280" fmla="*/ 1205346 h 4976346"/>
              <a:gd name="connsiteX74-27281" fmla="*/ 592079 w 2642556"/>
              <a:gd name="connsiteY74-27282" fmla="*/ 845128 h 4976346"/>
              <a:gd name="connsiteX75-27283" fmla="*/ 578225 w 2642556"/>
              <a:gd name="connsiteY75-27284" fmla="*/ 1025237 h 4976346"/>
              <a:gd name="connsiteX76-27285" fmla="*/ 675207 w 2642556"/>
              <a:gd name="connsiteY76-27286" fmla="*/ 1246910 h 4976346"/>
              <a:gd name="connsiteX77-27287" fmla="*/ 716770 w 2642556"/>
              <a:gd name="connsiteY77-27288" fmla="*/ 1205346 h 4976346"/>
              <a:gd name="connsiteX78-27289" fmla="*/ 938443 w 2642556"/>
              <a:gd name="connsiteY78-27290" fmla="*/ 1385455 h 4976346"/>
              <a:gd name="connsiteX79-27291" fmla="*/ 564370 w 2642556"/>
              <a:gd name="connsiteY79-27292" fmla="*/ 1108364 h 4976346"/>
              <a:gd name="connsiteX80-27293" fmla="*/ 398116 w 2642556"/>
              <a:gd name="connsiteY80-27294" fmla="*/ 1565565 h 4976346"/>
              <a:gd name="connsiteX81-27295" fmla="*/ 314988 w 2642556"/>
              <a:gd name="connsiteY81-27296" fmla="*/ 2078183 h 4976346"/>
              <a:gd name="connsiteX82-27297" fmla="*/ 259570 w 2642556"/>
              <a:gd name="connsiteY82-27298" fmla="*/ 2438401 h 4976346"/>
              <a:gd name="connsiteX83-27299" fmla="*/ 273427 w 2642556"/>
              <a:gd name="connsiteY83-27300" fmla="*/ 2521529 h 4976346"/>
              <a:gd name="connsiteX84-27301" fmla="*/ 121025 w 2642556"/>
              <a:gd name="connsiteY84-27302" fmla="*/ 2992583 h 4976346"/>
              <a:gd name="connsiteX85-27303" fmla="*/ 107170 w 2642556"/>
              <a:gd name="connsiteY85-27304" fmla="*/ 3754582 h 4976346"/>
              <a:gd name="connsiteX86-27305" fmla="*/ 65607 w 2642556"/>
              <a:gd name="connsiteY86-27306" fmla="*/ 3934692 h 4976346"/>
              <a:gd name="connsiteX87-27307" fmla="*/ 24043 w 2642556"/>
              <a:gd name="connsiteY87-27308" fmla="*/ 4100945 h 4976346"/>
              <a:gd name="connsiteX88-27309" fmla="*/ 495098 w 2642556"/>
              <a:gd name="connsiteY88-27310" fmla="*/ 4239491 h 4976346"/>
              <a:gd name="connsiteX89-27311" fmla="*/ 966153 w 2642556"/>
              <a:gd name="connsiteY89-27312" fmla="*/ 4253345 h 4976346"/>
              <a:gd name="connsiteX90-27313" fmla="*/ 1229387 w 2642556"/>
              <a:gd name="connsiteY90-27314" fmla="*/ 4225638 h 4976346"/>
              <a:gd name="connsiteX91-27315" fmla="*/ 550517 w 2642556"/>
              <a:gd name="connsiteY91-27316" fmla="*/ 4267200 h 4976346"/>
              <a:gd name="connsiteX92-27317" fmla="*/ 481243 w 2642556"/>
              <a:gd name="connsiteY92-27318" fmla="*/ 4447310 h 4976346"/>
              <a:gd name="connsiteX93-27319" fmla="*/ 467388 w 2642556"/>
              <a:gd name="connsiteY93-27320" fmla="*/ 4752110 h 4976346"/>
              <a:gd name="connsiteX94-27321" fmla="*/ 481243 w 2642556"/>
              <a:gd name="connsiteY94-27322" fmla="*/ 4890654 h 4976346"/>
              <a:gd name="connsiteX95-27323" fmla="*/ 592079 w 2642556"/>
              <a:gd name="connsiteY95-27324" fmla="*/ 4946074 h 4976346"/>
              <a:gd name="connsiteX96-27325" fmla="*/ 522806 w 2642556"/>
              <a:gd name="connsiteY96-27326" fmla="*/ 4946074 h 4976346"/>
              <a:gd name="connsiteX97-27327" fmla="*/ 786043 w 2642556"/>
              <a:gd name="connsiteY97-27328" fmla="*/ 4946073 h 4976346"/>
              <a:gd name="connsiteX98-27329" fmla="*/ 841461 w 2642556"/>
              <a:gd name="connsiteY98-27330" fmla="*/ 4849092 h 4976346"/>
              <a:gd name="connsiteX99-27331" fmla="*/ 924588 w 2642556"/>
              <a:gd name="connsiteY99-27332" fmla="*/ 4336474 h 4976346"/>
              <a:gd name="connsiteX100-27333" fmla="*/ 993861 w 2642556"/>
              <a:gd name="connsiteY100-27334" fmla="*/ 4336474 h 4976346"/>
              <a:gd name="connsiteX101-27335" fmla="*/ 952299 w 2642556"/>
              <a:gd name="connsiteY101-27336" fmla="*/ 4378036 h 4976346"/>
              <a:gd name="connsiteX102-27337" fmla="*/ 813753 w 2642556"/>
              <a:gd name="connsiteY102-27338" fmla="*/ 4862945 h 4976346"/>
              <a:gd name="connsiteX103-27339" fmla="*/ 910735 w 2642556"/>
              <a:gd name="connsiteY103-27340" fmla="*/ 4932218 h 4976346"/>
              <a:gd name="connsiteX104-27341" fmla="*/ 1090844 w 2642556"/>
              <a:gd name="connsiteY104-27342" fmla="*/ 4932217 h 4976346"/>
              <a:gd name="connsiteX105-27343" fmla="*/ 1201680 w 2642556"/>
              <a:gd name="connsiteY105-27344" fmla="*/ 4253345 h 4976346"/>
              <a:gd name="connsiteX106-27345" fmla="*/ 1243243 w 2642556"/>
              <a:gd name="connsiteY106-27346" fmla="*/ 4197927 h 4976346"/>
              <a:gd name="connsiteX107-27347" fmla="*/ 1257099 w 2642556"/>
              <a:gd name="connsiteY107-27348" fmla="*/ 4045527 h 4976346"/>
              <a:gd name="connsiteX108" fmla="*/ 1146263 w 2642556"/>
              <a:gd name="connsiteY108" fmla="*/ 2687782 h 4976346"/>
              <a:gd name="connsiteX0-27349" fmla="*/ 2254628 w 2642556"/>
              <a:gd name="connsiteY0-27350" fmla="*/ 1648692 h 4976346"/>
              <a:gd name="connsiteX1-27351" fmla="*/ 1977537 w 2642556"/>
              <a:gd name="connsiteY1-27352" fmla="*/ 1690256 h 4976346"/>
              <a:gd name="connsiteX2-27353" fmla="*/ 1894409 w 2642556"/>
              <a:gd name="connsiteY2-27354" fmla="*/ 1717965 h 4976346"/>
              <a:gd name="connsiteX3-27355" fmla="*/ 1534191 w 2642556"/>
              <a:gd name="connsiteY3-27356" fmla="*/ 1704110 h 4976346"/>
              <a:gd name="connsiteX4-27357" fmla="*/ 1354082 w 2642556"/>
              <a:gd name="connsiteY4-27358" fmla="*/ 1676401 h 4976346"/>
              <a:gd name="connsiteX5-27359" fmla="*/ 1312518 w 2642556"/>
              <a:gd name="connsiteY5-27360" fmla="*/ 1648692 h 4976346"/>
              <a:gd name="connsiteX6-27361" fmla="*/ 966153 w 2642556"/>
              <a:gd name="connsiteY6-27362" fmla="*/ 1440873 h 4976346"/>
              <a:gd name="connsiteX7-27363" fmla="*/ 1035428 w 2642556"/>
              <a:gd name="connsiteY7-27364" fmla="*/ 1066800 h 4976346"/>
              <a:gd name="connsiteX8-27365" fmla="*/ 1173971 w 2642556"/>
              <a:gd name="connsiteY8-27366" fmla="*/ 1080655 h 4976346"/>
              <a:gd name="connsiteX9-27367" fmla="*/ 1243246 w 2642556"/>
              <a:gd name="connsiteY9-27368" fmla="*/ 955964 h 4976346"/>
              <a:gd name="connsiteX10-27369" fmla="*/ 1160117 w 2642556"/>
              <a:gd name="connsiteY10-27370" fmla="*/ 900545 h 4976346"/>
              <a:gd name="connsiteX11-27371" fmla="*/ 1118554 w 2642556"/>
              <a:gd name="connsiteY11-27372" fmla="*/ 775855 h 4976346"/>
              <a:gd name="connsiteX12-27373" fmla="*/ 1298665 w 2642556"/>
              <a:gd name="connsiteY12-27374" fmla="*/ 803567 h 4976346"/>
              <a:gd name="connsiteX13-27375" fmla="*/ 1257099 w 2642556"/>
              <a:gd name="connsiteY13-27376" fmla="*/ 969817 h 4976346"/>
              <a:gd name="connsiteX14-27377" fmla="*/ 1340226 w 2642556"/>
              <a:gd name="connsiteY14-27378" fmla="*/ 609601 h 4976346"/>
              <a:gd name="connsiteX15-27379" fmla="*/ 1160118 w 2642556"/>
              <a:gd name="connsiteY15-27380" fmla="*/ 152401 h 4976346"/>
              <a:gd name="connsiteX16-27381" fmla="*/ 980008 w 2642556"/>
              <a:gd name="connsiteY16-27382" fmla="*/ 429491 h 4976346"/>
              <a:gd name="connsiteX17-27383" fmla="*/ 827609 w 2642556"/>
              <a:gd name="connsiteY17-27384" fmla="*/ 484910 h 4976346"/>
              <a:gd name="connsiteX18-27385" fmla="*/ 661355 w 2642556"/>
              <a:gd name="connsiteY18-27386" fmla="*/ 568037 h 4976346"/>
              <a:gd name="connsiteX19-27387" fmla="*/ 827609 w 2642556"/>
              <a:gd name="connsiteY19-27388" fmla="*/ 858982 h 4976346"/>
              <a:gd name="connsiteX20-27389" fmla="*/ 924591 w 2642556"/>
              <a:gd name="connsiteY20-27390" fmla="*/ 1205346 h 4976346"/>
              <a:gd name="connsiteX21-27391" fmla="*/ 1007718 w 2642556"/>
              <a:gd name="connsiteY21-27392" fmla="*/ 1524000 h 4976346"/>
              <a:gd name="connsiteX22-27393" fmla="*/ 1534189 w 2642556"/>
              <a:gd name="connsiteY22-27394" fmla="*/ 1773382 h 4976346"/>
              <a:gd name="connsiteX23-27395" fmla="*/ 1589608 w 2642556"/>
              <a:gd name="connsiteY23-27396" fmla="*/ 1787237 h 4976346"/>
              <a:gd name="connsiteX24-27397" fmla="*/ 2129936 w 2642556"/>
              <a:gd name="connsiteY24-27398" fmla="*/ 1759528 h 4976346"/>
              <a:gd name="connsiteX25-27399" fmla="*/ 2157645 w 2642556"/>
              <a:gd name="connsiteY25-27400" fmla="*/ 2022764 h 4976346"/>
              <a:gd name="connsiteX26-27401" fmla="*/ 1672734 w 2642556"/>
              <a:gd name="connsiteY26-27402" fmla="*/ 2161310 h 4976346"/>
              <a:gd name="connsiteX27-27403" fmla="*/ 1381788 w 2642556"/>
              <a:gd name="connsiteY27-27404" fmla="*/ 2119746 h 4976346"/>
              <a:gd name="connsiteX28-27405" fmla="*/ 1326370 w 2642556"/>
              <a:gd name="connsiteY28-27406" fmla="*/ 2147455 h 4976346"/>
              <a:gd name="connsiteX29-27407" fmla="*/ 1173970 w 2642556"/>
              <a:gd name="connsiteY29-27408" fmla="*/ 2355274 h 4976346"/>
              <a:gd name="connsiteX30-27409" fmla="*/ 1146261 w 2642556"/>
              <a:gd name="connsiteY30-27410" fmla="*/ 2646219 h 4976346"/>
              <a:gd name="connsiteX31-27411" fmla="*/ 1118552 w 2642556"/>
              <a:gd name="connsiteY31-27412" fmla="*/ 2757055 h 4976346"/>
              <a:gd name="connsiteX32-27413" fmla="*/ 508952 w 2642556"/>
              <a:gd name="connsiteY32-27414" fmla="*/ 2660074 h 4976346"/>
              <a:gd name="connsiteX33-27415" fmla="*/ 287279 w 2642556"/>
              <a:gd name="connsiteY33-27416" fmla="*/ 2535383 h 4976346"/>
              <a:gd name="connsiteX34-27417" fmla="*/ 398116 w 2642556"/>
              <a:gd name="connsiteY34-27418" fmla="*/ 2632365 h 4976346"/>
              <a:gd name="connsiteX35-27419" fmla="*/ 1104699 w 2642556"/>
              <a:gd name="connsiteY35-27420" fmla="*/ 2729345 h 4976346"/>
              <a:gd name="connsiteX36-27421" fmla="*/ 1132407 w 2642556"/>
              <a:gd name="connsiteY36-27422" fmla="*/ 2715492 h 4976346"/>
              <a:gd name="connsiteX37-27423" fmla="*/ 1160117 w 2642556"/>
              <a:gd name="connsiteY37-27424" fmla="*/ 2646218 h 4976346"/>
              <a:gd name="connsiteX38-27425" fmla="*/ 1173970 w 2642556"/>
              <a:gd name="connsiteY38-27426" fmla="*/ 2410692 h 4976346"/>
              <a:gd name="connsiteX39-27427" fmla="*/ 1243243 w 2642556"/>
              <a:gd name="connsiteY39-27428" fmla="*/ 2202874 h 4976346"/>
              <a:gd name="connsiteX40-27429" fmla="*/ 1243243 w 2642556"/>
              <a:gd name="connsiteY40-27430" fmla="*/ 2189019 h 4976346"/>
              <a:gd name="connsiteX41-27431" fmla="*/ 564372 w 2642556"/>
              <a:gd name="connsiteY41-27432" fmla="*/ 1814946 h 4976346"/>
              <a:gd name="connsiteX42-27433" fmla="*/ 841461 w 2642556"/>
              <a:gd name="connsiteY42-27434" fmla="*/ 1981201 h 4976346"/>
              <a:gd name="connsiteX43-27435" fmla="*/ 952298 w 2642556"/>
              <a:gd name="connsiteY43-27436" fmla="*/ 2050474 h 4976346"/>
              <a:gd name="connsiteX44-27437" fmla="*/ 1257098 w 2642556"/>
              <a:gd name="connsiteY44-27438" fmla="*/ 2147455 h 4976346"/>
              <a:gd name="connsiteX45-27439" fmla="*/ 1838988 w 2642556"/>
              <a:gd name="connsiteY45-27440" fmla="*/ 2119746 h 4976346"/>
              <a:gd name="connsiteX46-27441" fmla="*/ 2268481 w 2642556"/>
              <a:gd name="connsiteY46-27442" fmla="*/ 1967346 h 4976346"/>
              <a:gd name="connsiteX47-27443" fmla="*/ 2517862 w 2642556"/>
              <a:gd name="connsiteY47-27444" fmla="*/ 1911927 h 4976346"/>
              <a:gd name="connsiteX48-27445" fmla="*/ 2642556 w 2642556"/>
              <a:gd name="connsiteY48-27446" fmla="*/ 1801091 h 4976346"/>
              <a:gd name="connsiteX49-27447" fmla="*/ 2517862 w 2642556"/>
              <a:gd name="connsiteY49-27448" fmla="*/ 1579418 h 4976346"/>
              <a:gd name="connsiteX50-27449" fmla="*/ 2393171 w 2642556"/>
              <a:gd name="connsiteY50-27450" fmla="*/ 1607128 h 4976346"/>
              <a:gd name="connsiteX51-27451" fmla="*/ 2060663 w 2642556"/>
              <a:gd name="connsiteY51-27452" fmla="*/ 1759527 h 4976346"/>
              <a:gd name="connsiteX52-27453" fmla="*/ 1326372 w 2642556"/>
              <a:gd name="connsiteY52-27454" fmla="*/ 1731819 h 4976346"/>
              <a:gd name="connsiteX53-27455" fmla="*/ 1201680 w 2642556"/>
              <a:gd name="connsiteY53-27456" fmla="*/ 1620982 h 4976346"/>
              <a:gd name="connsiteX54-27457" fmla="*/ 966155 w 2642556"/>
              <a:gd name="connsiteY54-27458" fmla="*/ 1510146 h 4976346"/>
              <a:gd name="connsiteX55-27459" fmla="*/ 924591 w 2642556"/>
              <a:gd name="connsiteY55-27460" fmla="*/ 1108364 h 4976346"/>
              <a:gd name="connsiteX56-27461" fmla="*/ 841464 w 2642556"/>
              <a:gd name="connsiteY56-27462" fmla="*/ 928255 h 4976346"/>
              <a:gd name="connsiteX57-27463" fmla="*/ 661355 w 2642556"/>
              <a:gd name="connsiteY57-27464" fmla="*/ 595746 h 4976346"/>
              <a:gd name="connsiteX58-27465" fmla="*/ 716773 w 2642556"/>
              <a:gd name="connsiteY58-27466" fmla="*/ 540328 h 4976346"/>
              <a:gd name="connsiteX59-27467" fmla="*/ 910737 w 2642556"/>
              <a:gd name="connsiteY59-27468" fmla="*/ 484910 h 4976346"/>
              <a:gd name="connsiteX60-27469" fmla="*/ 1035426 w 2642556"/>
              <a:gd name="connsiteY60-27470" fmla="*/ 374073 h 4976346"/>
              <a:gd name="connsiteX61-27471" fmla="*/ 1160119 w 2642556"/>
              <a:gd name="connsiteY61-27472" fmla="*/ 110838 h 4976346"/>
              <a:gd name="connsiteX62-27473" fmla="*/ 827609 w 2642556"/>
              <a:gd name="connsiteY62-27474" fmla="*/ 0 h 4976346"/>
              <a:gd name="connsiteX63-27475" fmla="*/ 564372 w 2642556"/>
              <a:gd name="connsiteY63-27476" fmla="*/ 110837 h 4976346"/>
              <a:gd name="connsiteX64-27477" fmla="*/ 439680 w 2642556"/>
              <a:gd name="connsiteY64-27478" fmla="*/ 249381 h 4976346"/>
              <a:gd name="connsiteX65-27479" fmla="*/ 356553 w 2642556"/>
              <a:gd name="connsiteY65-27480" fmla="*/ 387926 h 4976346"/>
              <a:gd name="connsiteX66-27481" fmla="*/ 301137 w 2642556"/>
              <a:gd name="connsiteY66-27482" fmla="*/ 595748 h 4976346"/>
              <a:gd name="connsiteX67-27483" fmla="*/ 287281 w 2642556"/>
              <a:gd name="connsiteY67-27484" fmla="*/ 762000 h 4976346"/>
              <a:gd name="connsiteX68-27485" fmla="*/ 273425 w 2642556"/>
              <a:gd name="connsiteY68-27486" fmla="*/ 942108 h 4976346"/>
              <a:gd name="connsiteX69-27487" fmla="*/ 231861 w 2642556"/>
              <a:gd name="connsiteY69-27488" fmla="*/ 1080655 h 4976346"/>
              <a:gd name="connsiteX70-27489" fmla="*/ 93316 w 2642556"/>
              <a:gd name="connsiteY70-27490" fmla="*/ 1496292 h 4976346"/>
              <a:gd name="connsiteX71-27491" fmla="*/ 328843 w 2642556"/>
              <a:gd name="connsiteY71-27492" fmla="*/ 1745674 h 4976346"/>
              <a:gd name="connsiteX72-27493" fmla="*/ 384261 w 2642556"/>
              <a:gd name="connsiteY72-27494" fmla="*/ 1524001 h 4976346"/>
              <a:gd name="connsiteX73-27495" fmla="*/ 536661 w 2642556"/>
              <a:gd name="connsiteY73-27496" fmla="*/ 1205346 h 4976346"/>
              <a:gd name="connsiteX74-27497" fmla="*/ 592079 w 2642556"/>
              <a:gd name="connsiteY74-27498" fmla="*/ 845128 h 4976346"/>
              <a:gd name="connsiteX75-27499" fmla="*/ 578225 w 2642556"/>
              <a:gd name="connsiteY75-27500" fmla="*/ 1025237 h 4976346"/>
              <a:gd name="connsiteX76-27501" fmla="*/ 675207 w 2642556"/>
              <a:gd name="connsiteY76-27502" fmla="*/ 1246910 h 4976346"/>
              <a:gd name="connsiteX77-27503" fmla="*/ 716770 w 2642556"/>
              <a:gd name="connsiteY77-27504" fmla="*/ 1205346 h 4976346"/>
              <a:gd name="connsiteX78-27505" fmla="*/ 938443 w 2642556"/>
              <a:gd name="connsiteY78-27506" fmla="*/ 1385455 h 4976346"/>
              <a:gd name="connsiteX79-27507" fmla="*/ 564370 w 2642556"/>
              <a:gd name="connsiteY79-27508" fmla="*/ 1108364 h 4976346"/>
              <a:gd name="connsiteX80-27509" fmla="*/ 398116 w 2642556"/>
              <a:gd name="connsiteY80-27510" fmla="*/ 1565565 h 4976346"/>
              <a:gd name="connsiteX81-27511" fmla="*/ 314988 w 2642556"/>
              <a:gd name="connsiteY81-27512" fmla="*/ 2078183 h 4976346"/>
              <a:gd name="connsiteX82-27513" fmla="*/ 259570 w 2642556"/>
              <a:gd name="connsiteY82-27514" fmla="*/ 2438401 h 4976346"/>
              <a:gd name="connsiteX83-27515" fmla="*/ 273427 w 2642556"/>
              <a:gd name="connsiteY83-27516" fmla="*/ 2521529 h 4976346"/>
              <a:gd name="connsiteX84-27517" fmla="*/ 121025 w 2642556"/>
              <a:gd name="connsiteY84-27518" fmla="*/ 2992583 h 4976346"/>
              <a:gd name="connsiteX85-27519" fmla="*/ 107170 w 2642556"/>
              <a:gd name="connsiteY85-27520" fmla="*/ 3754582 h 4976346"/>
              <a:gd name="connsiteX86-27521" fmla="*/ 65607 w 2642556"/>
              <a:gd name="connsiteY86-27522" fmla="*/ 3934692 h 4976346"/>
              <a:gd name="connsiteX87-27523" fmla="*/ 24043 w 2642556"/>
              <a:gd name="connsiteY87-27524" fmla="*/ 4100945 h 4976346"/>
              <a:gd name="connsiteX88-27525" fmla="*/ 495098 w 2642556"/>
              <a:gd name="connsiteY88-27526" fmla="*/ 4239491 h 4976346"/>
              <a:gd name="connsiteX89-27527" fmla="*/ 966153 w 2642556"/>
              <a:gd name="connsiteY89-27528" fmla="*/ 4253345 h 4976346"/>
              <a:gd name="connsiteX90-27529" fmla="*/ 1229387 w 2642556"/>
              <a:gd name="connsiteY90-27530" fmla="*/ 4225638 h 4976346"/>
              <a:gd name="connsiteX91-27531" fmla="*/ 550517 w 2642556"/>
              <a:gd name="connsiteY91-27532" fmla="*/ 4267200 h 4976346"/>
              <a:gd name="connsiteX92-27533" fmla="*/ 481243 w 2642556"/>
              <a:gd name="connsiteY92-27534" fmla="*/ 4447310 h 4976346"/>
              <a:gd name="connsiteX93-27535" fmla="*/ 467388 w 2642556"/>
              <a:gd name="connsiteY93-27536" fmla="*/ 4752110 h 4976346"/>
              <a:gd name="connsiteX94-27537" fmla="*/ 481243 w 2642556"/>
              <a:gd name="connsiteY94-27538" fmla="*/ 4890654 h 4976346"/>
              <a:gd name="connsiteX95-27539" fmla="*/ 592079 w 2642556"/>
              <a:gd name="connsiteY95-27540" fmla="*/ 4946074 h 4976346"/>
              <a:gd name="connsiteX96-27541" fmla="*/ 522806 w 2642556"/>
              <a:gd name="connsiteY96-27542" fmla="*/ 4946074 h 4976346"/>
              <a:gd name="connsiteX97-27543" fmla="*/ 786043 w 2642556"/>
              <a:gd name="connsiteY97-27544" fmla="*/ 4946073 h 4976346"/>
              <a:gd name="connsiteX98-27545" fmla="*/ 841461 w 2642556"/>
              <a:gd name="connsiteY98-27546" fmla="*/ 4849092 h 4976346"/>
              <a:gd name="connsiteX99-27547" fmla="*/ 924588 w 2642556"/>
              <a:gd name="connsiteY99-27548" fmla="*/ 4336474 h 4976346"/>
              <a:gd name="connsiteX100-27549" fmla="*/ 993861 w 2642556"/>
              <a:gd name="connsiteY100-27550" fmla="*/ 4336474 h 4976346"/>
              <a:gd name="connsiteX101-27551" fmla="*/ 952299 w 2642556"/>
              <a:gd name="connsiteY101-27552" fmla="*/ 4378036 h 4976346"/>
              <a:gd name="connsiteX102-27553" fmla="*/ 813753 w 2642556"/>
              <a:gd name="connsiteY102-27554" fmla="*/ 4862945 h 4976346"/>
              <a:gd name="connsiteX103-27555" fmla="*/ 910735 w 2642556"/>
              <a:gd name="connsiteY103-27556" fmla="*/ 4932218 h 4976346"/>
              <a:gd name="connsiteX104-27557" fmla="*/ 1090844 w 2642556"/>
              <a:gd name="connsiteY104-27558" fmla="*/ 4932217 h 4976346"/>
              <a:gd name="connsiteX105-27559" fmla="*/ 1201680 w 2642556"/>
              <a:gd name="connsiteY105-27560" fmla="*/ 4253345 h 4976346"/>
              <a:gd name="connsiteX106-27561" fmla="*/ 1243243 w 2642556"/>
              <a:gd name="connsiteY106-27562" fmla="*/ 4197927 h 4976346"/>
              <a:gd name="connsiteX107-27563" fmla="*/ 1257099 w 2642556"/>
              <a:gd name="connsiteY107-27564" fmla="*/ 4045527 h 4976346"/>
              <a:gd name="connsiteX108-27565" fmla="*/ 1146263 w 2642556"/>
              <a:gd name="connsiteY108-27566" fmla="*/ 2687782 h 4976346"/>
              <a:gd name="connsiteX0-27567" fmla="*/ 2254628 w 2642556"/>
              <a:gd name="connsiteY0-27568" fmla="*/ 1648692 h 4976346"/>
              <a:gd name="connsiteX1-27569" fmla="*/ 1977537 w 2642556"/>
              <a:gd name="connsiteY1-27570" fmla="*/ 1690256 h 4976346"/>
              <a:gd name="connsiteX2-27571" fmla="*/ 1894409 w 2642556"/>
              <a:gd name="connsiteY2-27572" fmla="*/ 1717965 h 4976346"/>
              <a:gd name="connsiteX3-27573" fmla="*/ 1534191 w 2642556"/>
              <a:gd name="connsiteY3-27574" fmla="*/ 1704110 h 4976346"/>
              <a:gd name="connsiteX4-27575" fmla="*/ 1354082 w 2642556"/>
              <a:gd name="connsiteY4-27576" fmla="*/ 1676401 h 4976346"/>
              <a:gd name="connsiteX5-27577" fmla="*/ 1312518 w 2642556"/>
              <a:gd name="connsiteY5-27578" fmla="*/ 1648692 h 4976346"/>
              <a:gd name="connsiteX6-27579" fmla="*/ 966153 w 2642556"/>
              <a:gd name="connsiteY6-27580" fmla="*/ 1440873 h 4976346"/>
              <a:gd name="connsiteX7-27581" fmla="*/ 1035428 w 2642556"/>
              <a:gd name="connsiteY7-27582" fmla="*/ 1066800 h 4976346"/>
              <a:gd name="connsiteX8-27583" fmla="*/ 1173971 w 2642556"/>
              <a:gd name="connsiteY8-27584" fmla="*/ 1080655 h 4976346"/>
              <a:gd name="connsiteX9-27585" fmla="*/ 1243246 w 2642556"/>
              <a:gd name="connsiteY9-27586" fmla="*/ 955964 h 4976346"/>
              <a:gd name="connsiteX10-27587" fmla="*/ 1160117 w 2642556"/>
              <a:gd name="connsiteY10-27588" fmla="*/ 900545 h 4976346"/>
              <a:gd name="connsiteX11-27589" fmla="*/ 1118554 w 2642556"/>
              <a:gd name="connsiteY11-27590" fmla="*/ 775855 h 4976346"/>
              <a:gd name="connsiteX12-27591" fmla="*/ 1298665 w 2642556"/>
              <a:gd name="connsiteY12-27592" fmla="*/ 803567 h 4976346"/>
              <a:gd name="connsiteX13-27593" fmla="*/ 1257099 w 2642556"/>
              <a:gd name="connsiteY13-27594" fmla="*/ 969817 h 4976346"/>
              <a:gd name="connsiteX14-27595" fmla="*/ 1340226 w 2642556"/>
              <a:gd name="connsiteY14-27596" fmla="*/ 609601 h 4976346"/>
              <a:gd name="connsiteX15-27597" fmla="*/ 1160118 w 2642556"/>
              <a:gd name="connsiteY15-27598" fmla="*/ 152401 h 4976346"/>
              <a:gd name="connsiteX16-27599" fmla="*/ 980008 w 2642556"/>
              <a:gd name="connsiteY16-27600" fmla="*/ 429491 h 4976346"/>
              <a:gd name="connsiteX17-27601" fmla="*/ 827609 w 2642556"/>
              <a:gd name="connsiteY17-27602" fmla="*/ 484910 h 4976346"/>
              <a:gd name="connsiteX18-27603" fmla="*/ 661355 w 2642556"/>
              <a:gd name="connsiteY18-27604" fmla="*/ 568037 h 4976346"/>
              <a:gd name="connsiteX19-27605" fmla="*/ 827609 w 2642556"/>
              <a:gd name="connsiteY19-27606" fmla="*/ 858982 h 4976346"/>
              <a:gd name="connsiteX20-27607" fmla="*/ 924591 w 2642556"/>
              <a:gd name="connsiteY20-27608" fmla="*/ 1205346 h 4976346"/>
              <a:gd name="connsiteX21-27609" fmla="*/ 1007718 w 2642556"/>
              <a:gd name="connsiteY21-27610" fmla="*/ 1524000 h 4976346"/>
              <a:gd name="connsiteX22-27611" fmla="*/ 1534189 w 2642556"/>
              <a:gd name="connsiteY22-27612" fmla="*/ 1773382 h 4976346"/>
              <a:gd name="connsiteX23-27613" fmla="*/ 1589608 w 2642556"/>
              <a:gd name="connsiteY23-27614" fmla="*/ 1787237 h 4976346"/>
              <a:gd name="connsiteX24-27615" fmla="*/ 2129936 w 2642556"/>
              <a:gd name="connsiteY24-27616" fmla="*/ 1759528 h 4976346"/>
              <a:gd name="connsiteX25-27617" fmla="*/ 2157645 w 2642556"/>
              <a:gd name="connsiteY25-27618" fmla="*/ 2022764 h 4976346"/>
              <a:gd name="connsiteX26-27619" fmla="*/ 1672734 w 2642556"/>
              <a:gd name="connsiteY26-27620" fmla="*/ 2161310 h 4976346"/>
              <a:gd name="connsiteX27-27621" fmla="*/ 1381788 w 2642556"/>
              <a:gd name="connsiteY27-27622" fmla="*/ 2119746 h 4976346"/>
              <a:gd name="connsiteX28-27623" fmla="*/ 1326370 w 2642556"/>
              <a:gd name="connsiteY28-27624" fmla="*/ 2147455 h 4976346"/>
              <a:gd name="connsiteX29-27625" fmla="*/ 1173970 w 2642556"/>
              <a:gd name="connsiteY29-27626" fmla="*/ 2355274 h 4976346"/>
              <a:gd name="connsiteX30-27627" fmla="*/ 1146261 w 2642556"/>
              <a:gd name="connsiteY30-27628" fmla="*/ 2646219 h 4976346"/>
              <a:gd name="connsiteX31-27629" fmla="*/ 1118552 w 2642556"/>
              <a:gd name="connsiteY31-27630" fmla="*/ 2757055 h 4976346"/>
              <a:gd name="connsiteX32-27631" fmla="*/ 508952 w 2642556"/>
              <a:gd name="connsiteY32-27632" fmla="*/ 2660074 h 4976346"/>
              <a:gd name="connsiteX33-27633" fmla="*/ 287279 w 2642556"/>
              <a:gd name="connsiteY33-27634" fmla="*/ 2535383 h 4976346"/>
              <a:gd name="connsiteX34-27635" fmla="*/ 398116 w 2642556"/>
              <a:gd name="connsiteY34-27636" fmla="*/ 2632365 h 4976346"/>
              <a:gd name="connsiteX35-27637" fmla="*/ 1104699 w 2642556"/>
              <a:gd name="connsiteY35-27638" fmla="*/ 2729345 h 4976346"/>
              <a:gd name="connsiteX36-27639" fmla="*/ 1132407 w 2642556"/>
              <a:gd name="connsiteY36-27640" fmla="*/ 2715492 h 4976346"/>
              <a:gd name="connsiteX37-27641" fmla="*/ 1160117 w 2642556"/>
              <a:gd name="connsiteY37-27642" fmla="*/ 2646218 h 4976346"/>
              <a:gd name="connsiteX38-27643" fmla="*/ 1173970 w 2642556"/>
              <a:gd name="connsiteY38-27644" fmla="*/ 2410692 h 4976346"/>
              <a:gd name="connsiteX39-27645" fmla="*/ 1243243 w 2642556"/>
              <a:gd name="connsiteY39-27646" fmla="*/ 2202874 h 4976346"/>
              <a:gd name="connsiteX40-27647" fmla="*/ 1243243 w 2642556"/>
              <a:gd name="connsiteY40-27648" fmla="*/ 2189019 h 4976346"/>
              <a:gd name="connsiteX41-27649" fmla="*/ 564372 w 2642556"/>
              <a:gd name="connsiteY41-27650" fmla="*/ 1814946 h 4976346"/>
              <a:gd name="connsiteX42-27651" fmla="*/ 841461 w 2642556"/>
              <a:gd name="connsiteY42-27652" fmla="*/ 1981201 h 4976346"/>
              <a:gd name="connsiteX43-27653" fmla="*/ 952298 w 2642556"/>
              <a:gd name="connsiteY43-27654" fmla="*/ 2050474 h 4976346"/>
              <a:gd name="connsiteX44-27655" fmla="*/ 1257098 w 2642556"/>
              <a:gd name="connsiteY44-27656" fmla="*/ 2147455 h 4976346"/>
              <a:gd name="connsiteX45-27657" fmla="*/ 1838988 w 2642556"/>
              <a:gd name="connsiteY45-27658" fmla="*/ 2119746 h 4976346"/>
              <a:gd name="connsiteX46-27659" fmla="*/ 2268481 w 2642556"/>
              <a:gd name="connsiteY46-27660" fmla="*/ 1967346 h 4976346"/>
              <a:gd name="connsiteX47-27661" fmla="*/ 2517862 w 2642556"/>
              <a:gd name="connsiteY47-27662" fmla="*/ 1911927 h 4976346"/>
              <a:gd name="connsiteX48-27663" fmla="*/ 2642556 w 2642556"/>
              <a:gd name="connsiteY48-27664" fmla="*/ 1801091 h 4976346"/>
              <a:gd name="connsiteX49-27665" fmla="*/ 2517862 w 2642556"/>
              <a:gd name="connsiteY49-27666" fmla="*/ 1579418 h 4976346"/>
              <a:gd name="connsiteX50-27667" fmla="*/ 2393171 w 2642556"/>
              <a:gd name="connsiteY50-27668" fmla="*/ 1607128 h 4976346"/>
              <a:gd name="connsiteX51-27669" fmla="*/ 2060663 w 2642556"/>
              <a:gd name="connsiteY51-27670" fmla="*/ 1759527 h 4976346"/>
              <a:gd name="connsiteX52-27671" fmla="*/ 1326372 w 2642556"/>
              <a:gd name="connsiteY52-27672" fmla="*/ 1731819 h 4976346"/>
              <a:gd name="connsiteX53-27673" fmla="*/ 1201680 w 2642556"/>
              <a:gd name="connsiteY53-27674" fmla="*/ 1620982 h 4976346"/>
              <a:gd name="connsiteX54-27675" fmla="*/ 966155 w 2642556"/>
              <a:gd name="connsiteY54-27676" fmla="*/ 1510146 h 4976346"/>
              <a:gd name="connsiteX55-27677" fmla="*/ 924591 w 2642556"/>
              <a:gd name="connsiteY55-27678" fmla="*/ 1108364 h 4976346"/>
              <a:gd name="connsiteX56-27679" fmla="*/ 841464 w 2642556"/>
              <a:gd name="connsiteY56-27680" fmla="*/ 928255 h 4976346"/>
              <a:gd name="connsiteX57-27681" fmla="*/ 661355 w 2642556"/>
              <a:gd name="connsiteY57-27682" fmla="*/ 595746 h 4976346"/>
              <a:gd name="connsiteX58-27683" fmla="*/ 716773 w 2642556"/>
              <a:gd name="connsiteY58-27684" fmla="*/ 540328 h 4976346"/>
              <a:gd name="connsiteX59-27685" fmla="*/ 910737 w 2642556"/>
              <a:gd name="connsiteY59-27686" fmla="*/ 484910 h 4976346"/>
              <a:gd name="connsiteX60-27687" fmla="*/ 1035426 w 2642556"/>
              <a:gd name="connsiteY60-27688" fmla="*/ 374073 h 4976346"/>
              <a:gd name="connsiteX61-27689" fmla="*/ 1160119 w 2642556"/>
              <a:gd name="connsiteY61-27690" fmla="*/ 110838 h 4976346"/>
              <a:gd name="connsiteX62-27691" fmla="*/ 827609 w 2642556"/>
              <a:gd name="connsiteY62-27692" fmla="*/ 0 h 4976346"/>
              <a:gd name="connsiteX63-27693" fmla="*/ 564372 w 2642556"/>
              <a:gd name="connsiteY63-27694" fmla="*/ 110837 h 4976346"/>
              <a:gd name="connsiteX64-27695" fmla="*/ 439680 w 2642556"/>
              <a:gd name="connsiteY64-27696" fmla="*/ 249381 h 4976346"/>
              <a:gd name="connsiteX65-27697" fmla="*/ 356553 w 2642556"/>
              <a:gd name="connsiteY65-27698" fmla="*/ 387926 h 4976346"/>
              <a:gd name="connsiteX66-27699" fmla="*/ 301137 w 2642556"/>
              <a:gd name="connsiteY66-27700" fmla="*/ 595748 h 4976346"/>
              <a:gd name="connsiteX67-27701" fmla="*/ 259572 w 2642556"/>
              <a:gd name="connsiteY67-27702" fmla="*/ 928255 h 4976346"/>
              <a:gd name="connsiteX68-27703" fmla="*/ 273425 w 2642556"/>
              <a:gd name="connsiteY68-27704" fmla="*/ 942108 h 4976346"/>
              <a:gd name="connsiteX69-27705" fmla="*/ 231861 w 2642556"/>
              <a:gd name="connsiteY69-27706" fmla="*/ 1080655 h 4976346"/>
              <a:gd name="connsiteX70-27707" fmla="*/ 93316 w 2642556"/>
              <a:gd name="connsiteY70-27708" fmla="*/ 1496292 h 4976346"/>
              <a:gd name="connsiteX71-27709" fmla="*/ 328843 w 2642556"/>
              <a:gd name="connsiteY71-27710" fmla="*/ 1745674 h 4976346"/>
              <a:gd name="connsiteX72-27711" fmla="*/ 384261 w 2642556"/>
              <a:gd name="connsiteY72-27712" fmla="*/ 1524001 h 4976346"/>
              <a:gd name="connsiteX73-27713" fmla="*/ 536661 w 2642556"/>
              <a:gd name="connsiteY73-27714" fmla="*/ 1205346 h 4976346"/>
              <a:gd name="connsiteX74-27715" fmla="*/ 592079 w 2642556"/>
              <a:gd name="connsiteY74-27716" fmla="*/ 845128 h 4976346"/>
              <a:gd name="connsiteX75-27717" fmla="*/ 578225 w 2642556"/>
              <a:gd name="connsiteY75-27718" fmla="*/ 1025237 h 4976346"/>
              <a:gd name="connsiteX76-27719" fmla="*/ 675207 w 2642556"/>
              <a:gd name="connsiteY76-27720" fmla="*/ 1246910 h 4976346"/>
              <a:gd name="connsiteX77-27721" fmla="*/ 716770 w 2642556"/>
              <a:gd name="connsiteY77-27722" fmla="*/ 1205346 h 4976346"/>
              <a:gd name="connsiteX78-27723" fmla="*/ 938443 w 2642556"/>
              <a:gd name="connsiteY78-27724" fmla="*/ 1385455 h 4976346"/>
              <a:gd name="connsiteX79-27725" fmla="*/ 564370 w 2642556"/>
              <a:gd name="connsiteY79-27726" fmla="*/ 1108364 h 4976346"/>
              <a:gd name="connsiteX80-27727" fmla="*/ 398116 w 2642556"/>
              <a:gd name="connsiteY80-27728" fmla="*/ 1565565 h 4976346"/>
              <a:gd name="connsiteX81-27729" fmla="*/ 314988 w 2642556"/>
              <a:gd name="connsiteY81-27730" fmla="*/ 2078183 h 4976346"/>
              <a:gd name="connsiteX82-27731" fmla="*/ 259570 w 2642556"/>
              <a:gd name="connsiteY82-27732" fmla="*/ 2438401 h 4976346"/>
              <a:gd name="connsiteX83-27733" fmla="*/ 273427 w 2642556"/>
              <a:gd name="connsiteY83-27734" fmla="*/ 2521529 h 4976346"/>
              <a:gd name="connsiteX84-27735" fmla="*/ 121025 w 2642556"/>
              <a:gd name="connsiteY84-27736" fmla="*/ 2992583 h 4976346"/>
              <a:gd name="connsiteX85-27737" fmla="*/ 107170 w 2642556"/>
              <a:gd name="connsiteY85-27738" fmla="*/ 3754582 h 4976346"/>
              <a:gd name="connsiteX86-27739" fmla="*/ 65607 w 2642556"/>
              <a:gd name="connsiteY86-27740" fmla="*/ 3934692 h 4976346"/>
              <a:gd name="connsiteX87-27741" fmla="*/ 24043 w 2642556"/>
              <a:gd name="connsiteY87-27742" fmla="*/ 4100945 h 4976346"/>
              <a:gd name="connsiteX88-27743" fmla="*/ 495098 w 2642556"/>
              <a:gd name="connsiteY88-27744" fmla="*/ 4239491 h 4976346"/>
              <a:gd name="connsiteX89-27745" fmla="*/ 966153 w 2642556"/>
              <a:gd name="connsiteY89-27746" fmla="*/ 4253345 h 4976346"/>
              <a:gd name="connsiteX90-27747" fmla="*/ 1229387 w 2642556"/>
              <a:gd name="connsiteY90-27748" fmla="*/ 4225638 h 4976346"/>
              <a:gd name="connsiteX91-27749" fmla="*/ 550517 w 2642556"/>
              <a:gd name="connsiteY91-27750" fmla="*/ 4267200 h 4976346"/>
              <a:gd name="connsiteX92-27751" fmla="*/ 481243 w 2642556"/>
              <a:gd name="connsiteY92-27752" fmla="*/ 4447310 h 4976346"/>
              <a:gd name="connsiteX93-27753" fmla="*/ 467388 w 2642556"/>
              <a:gd name="connsiteY93-27754" fmla="*/ 4752110 h 4976346"/>
              <a:gd name="connsiteX94-27755" fmla="*/ 481243 w 2642556"/>
              <a:gd name="connsiteY94-27756" fmla="*/ 4890654 h 4976346"/>
              <a:gd name="connsiteX95-27757" fmla="*/ 592079 w 2642556"/>
              <a:gd name="connsiteY95-27758" fmla="*/ 4946074 h 4976346"/>
              <a:gd name="connsiteX96-27759" fmla="*/ 522806 w 2642556"/>
              <a:gd name="connsiteY96-27760" fmla="*/ 4946074 h 4976346"/>
              <a:gd name="connsiteX97-27761" fmla="*/ 786043 w 2642556"/>
              <a:gd name="connsiteY97-27762" fmla="*/ 4946073 h 4976346"/>
              <a:gd name="connsiteX98-27763" fmla="*/ 841461 w 2642556"/>
              <a:gd name="connsiteY98-27764" fmla="*/ 4849092 h 4976346"/>
              <a:gd name="connsiteX99-27765" fmla="*/ 924588 w 2642556"/>
              <a:gd name="connsiteY99-27766" fmla="*/ 4336474 h 4976346"/>
              <a:gd name="connsiteX100-27767" fmla="*/ 993861 w 2642556"/>
              <a:gd name="connsiteY100-27768" fmla="*/ 4336474 h 4976346"/>
              <a:gd name="connsiteX101-27769" fmla="*/ 952299 w 2642556"/>
              <a:gd name="connsiteY101-27770" fmla="*/ 4378036 h 4976346"/>
              <a:gd name="connsiteX102-27771" fmla="*/ 813753 w 2642556"/>
              <a:gd name="connsiteY102-27772" fmla="*/ 4862945 h 4976346"/>
              <a:gd name="connsiteX103-27773" fmla="*/ 910735 w 2642556"/>
              <a:gd name="connsiteY103-27774" fmla="*/ 4932218 h 4976346"/>
              <a:gd name="connsiteX104-27775" fmla="*/ 1090844 w 2642556"/>
              <a:gd name="connsiteY104-27776" fmla="*/ 4932217 h 4976346"/>
              <a:gd name="connsiteX105-27777" fmla="*/ 1201680 w 2642556"/>
              <a:gd name="connsiteY105-27778" fmla="*/ 4253345 h 4976346"/>
              <a:gd name="connsiteX106-27779" fmla="*/ 1243243 w 2642556"/>
              <a:gd name="connsiteY106-27780" fmla="*/ 4197927 h 4976346"/>
              <a:gd name="connsiteX107-27781" fmla="*/ 1257099 w 2642556"/>
              <a:gd name="connsiteY107-27782" fmla="*/ 4045527 h 4976346"/>
              <a:gd name="connsiteX108-27783" fmla="*/ 1146263 w 2642556"/>
              <a:gd name="connsiteY108-27784" fmla="*/ 2687782 h 4976346"/>
              <a:gd name="connsiteX0-27785" fmla="*/ 2254628 w 2642556"/>
              <a:gd name="connsiteY0-27786" fmla="*/ 1648692 h 4976346"/>
              <a:gd name="connsiteX1-27787" fmla="*/ 1977537 w 2642556"/>
              <a:gd name="connsiteY1-27788" fmla="*/ 1690256 h 4976346"/>
              <a:gd name="connsiteX2-27789" fmla="*/ 1894409 w 2642556"/>
              <a:gd name="connsiteY2-27790" fmla="*/ 1717965 h 4976346"/>
              <a:gd name="connsiteX3-27791" fmla="*/ 1534191 w 2642556"/>
              <a:gd name="connsiteY3-27792" fmla="*/ 1704110 h 4976346"/>
              <a:gd name="connsiteX4-27793" fmla="*/ 1354082 w 2642556"/>
              <a:gd name="connsiteY4-27794" fmla="*/ 1676401 h 4976346"/>
              <a:gd name="connsiteX5-27795" fmla="*/ 1312518 w 2642556"/>
              <a:gd name="connsiteY5-27796" fmla="*/ 1648692 h 4976346"/>
              <a:gd name="connsiteX6-27797" fmla="*/ 966153 w 2642556"/>
              <a:gd name="connsiteY6-27798" fmla="*/ 1440873 h 4976346"/>
              <a:gd name="connsiteX7-27799" fmla="*/ 1035428 w 2642556"/>
              <a:gd name="connsiteY7-27800" fmla="*/ 1066800 h 4976346"/>
              <a:gd name="connsiteX8-27801" fmla="*/ 1173971 w 2642556"/>
              <a:gd name="connsiteY8-27802" fmla="*/ 1080655 h 4976346"/>
              <a:gd name="connsiteX9-27803" fmla="*/ 1243246 w 2642556"/>
              <a:gd name="connsiteY9-27804" fmla="*/ 955964 h 4976346"/>
              <a:gd name="connsiteX10-27805" fmla="*/ 1160117 w 2642556"/>
              <a:gd name="connsiteY10-27806" fmla="*/ 900545 h 4976346"/>
              <a:gd name="connsiteX11-27807" fmla="*/ 1118554 w 2642556"/>
              <a:gd name="connsiteY11-27808" fmla="*/ 775855 h 4976346"/>
              <a:gd name="connsiteX12-27809" fmla="*/ 1298665 w 2642556"/>
              <a:gd name="connsiteY12-27810" fmla="*/ 803567 h 4976346"/>
              <a:gd name="connsiteX13-27811" fmla="*/ 1257099 w 2642556"/>
              <a:gd name="connsiteY13-27812" fmla="*/ 969817 h 4976346"/>
              <a:gd name="connsiteX14-27813" fmla="*/ 1340226 w 2642556"/>
              <a:gd name="connsiteY14-27814" fmla="*/ 609601 h 4976346"/>
              <a:gd name="connsiteX15-27815" fmla="*/ 1160118 w 2642556"/>
              <a:gd name="connsiteY15-27816" fmla="*/ 152401 h 4976346"/>
              <a:gd name="connsiteX16-27817" fmla="*/ 980008 w 2642556"/>
              <a:gd name="connsiteY16-27818" fmla="*/ 429491 h 4976346"/>
              <a:gd name="connsiteX17-27819" fmla="*/ 827609 w 2642556"/>
              <a:gd name="connsiteY17-27820" fmla="*/ 484910 h 4976346"/>
              <a:gd name="connsiteX18-27821" fmla="*/ 661355 w 2642556"/>
              <a:gd name="connsiteY18-27822" fmla="*/ 568037 h 4976346"/>
              <a:gd name="connsiteX19-27823" fmla="*/ 827609 w 2642556"/>
              <a:gd name="connsiteY19-27824" fmla="*/ 858982 h 4976346"/>
              <a:gd name="connsiteX20-27825" fmla="*/ 924591 w 2642556"/>
              <a:gd name="connsiteY20-27826" fmla="*/ 1205346 h 4976346"/>
              <a:gd name="connsiteX21-27827" fmla="*/ 1007718 w 2642556"/>
              <a:gd name="connsiteY21-27828" fmla="*/ 1524000 h 4976346"/>
              <a:gd name="connsiteX22-27829" fmla="*/ 1534189 w 2642556"/>
              <a:gd name="connsiteY22-27830" fmla="*/ 1773382 h 4976346"/>
              <a:gd name="connsiteX23-27831" fmla="*/ 1589608 w 2642556"/>
              <a:gd name="connsiteY23-27832" fmla="*/ 1787237 h 4976346"/>
              <a:gd name="connsiteX24-27833" fmla="*/ 2129936 w 2642556"/>
              <a:gd name="connsiteY24-27834" fmla="*/ 1759528 h 4976346"/>
              <a:gd name="connsiteX25-27835" fmla="*/ 2157645 w 2642556"/>
              <a:gd name="connsiteY25-27836" fmla="*/ 2022764 h 4976346"/>
              <a:gd name="connsiteX26-27837" fmla="*/ 1672734 w 2642556"/>
              <a:gd name="connsiteY26-27838" fmla="*/ 2161310 h 4976346"/>
              <a:gd name="connsiteX27-27839" fmla="*/ 1381788 w 2642556"/>
              <a:gd name="connsiteY27-27840" fmla="*/ 2119746 h 4976346"/>
              <a:gd name="connsiteX28-27841" fmla="*/ 1326370 w 2642556"/>
              <a:gd name="connsiteY28-27842" fmla="*/ 2147455 h 4976346"/>
              <a:gd name="connsiteX29-27843" fmla="*/ 1173970 w 2642556"/>
              <a:gd name="connsiteY29-27844" fmla="*/ 2355274 h 4976346"/>
              <a:gd name="connsiteX30-27845" fmla="*/ 1146261 w 2642556"/>
              <a:gd name="connsiteY30-27846" fmla="*/ 2646219 h 4976346"/>
              <a:gd name="connsiteX31-27847" fmla="*/ 1118552 w 2642556"/>
              <a:gd name="connsiteY31-27848" fmla="*/ 2757055 h 4976346"/>
              <a:gd name="connsiteX32-27849" fmla="*/ 508952 w 2642556"/>
              <a:gd name="connsiteY32-27850" fmla="*/ 2660074 h 4976346"/>
              <a:gd name="connsiteX33-27851" fmla="*/ 287279 w 2642556"/>
              <a:gd name="connsiteY33-27852" fmla="*/ 2535383 h 4976346"/>
              <a:gd name="connsiteX34-27853" fmla="*/ 398116 w 2642556"/>
              <a:gd name="connsiteY34-27854" fmla="*/ 2632365 h 4976346"/>
              <a:gd name="connsiteX35-27855" fmla="*/ 1104699 w 2642556"/>
              <a:gd name="connsiteY35-27856" fmla="*/ 2729345 h 4976346"/>
              <a:gd name="connsiteX36-27857" fmla="*/ 1132407 w 2642556"/>
              <a:gd name="connsiteY36-27858" fmla="*/ 2715492 h 4976346"/>
              <a:gd name="connsiteX37-27859" fmla="*/ 1160117 w 2642556"/>
              <a:gd name="connsiteY37-27860" fmla="*/ 2646218 h 4976346"/>
              <a:gd name="connsiteX38-27861" fmla="*/ 1173970 w 2642556"/>
              <a:gd name="connsiteY38-27862" fmla="*/ 2410692 h 4976346"/>
              <a:gd name="connsiteX39-27863" fmla="*/ 1243243 w 2642556"/>
              <a:gd name="connsiteY39-27864" fmla="*/ 2202874 h 4976346"/>
              <a:gd name="connsiteX40-27865" fmla="*/ 1243243 w 2642556"/>
              <a:gd name="connsiteY40-27866" fmla="*/ 2189019 h 4976346"/>
              <a:gd name="connsiteX41-27867" fmla="*/ 564372 w 2642556"/>
              <a:gd name="connsiteY41-27868" fmla="*/ 1814946 h 4976346"/>
              <a:gd name="connsiteX42-27869" fmla="*/ 841461 w 2642556"/>
              <a:gd name="connsiteY42-27870" fmla="*/ 1981201 h 4976346"/>
              <a:gd name="connsiteX43-27871" fmla="*/ 952298 w 2642556"/>
              <a:gd name="connsiteY43-27872" fmla="*/ 2050474 h 4976346"/>
              <a:gd name="connsiteX44-27873" fmla="*/ 1257098 w 2642556"/>
              <a:gd name="connsiteY44-27874" fmla="*/ 2147455 h 4976346"/>
              <a:gd name="connsiteX45-27875" fmla="*/ 1838988 w 2642556"/>
              <a:gd name="connsiteY45-27876" fmla="*/ 2119746 h 4976346"/>
              <a:gd name="connsiteX46-27877" fmla="*/ 2268481 w 2642556"/>
              <a:gd name="connsiteY46-27878" fmla="*/ 1967346 h 4976346"/>
              <a:gd name="connsiteX47-27879" fmla="*/ 2517862 w 2642556"/>
              <a:gd name="connsiteY47-27880" fmla="*/ 1911927 h 4976346"/>
              <a:gd name="connsiteX48-27881" fmla="*/ 2642556 w 2642556"/>
              <a:gd name="connsiteY48-27882" fmla="*/ 1801091 h 4976346"/>
              <a:gd name="connsiteX49-27883" fmla="*/ 2517862 w 2642556"/>
              <a:gd name="connsiteY49-27884" fmla="*/ 1579418 h 4976346"/>
              <a:gd name="connsiteX50-27885" fmla="*/ 2393171 w 2642556"/>
              <a:gd name="connsiteY50-27886" fmla="*/ 1607128 h 4976346"/>
              <a:gd name="connsiteX51-27887" fmla="*/ 2060663 w 2642556"/>
              <a:gd name="connsiteY51-27888" fmla="*/ 1759527 h 4976346"/>
              <a:gd name="connsiteX52-27889" fmla="*/ 1326372 w 2642556"/>
              <a:gd name="connsiteY52-27890" fmla="*/ 1731819 h 4976346"/>
              <a:gd name="connsiteX53-27891" fmla="*/ 1201680 w 2642556"/>
              <a:gd name="connsiteY53-27892" fmla="*/ 1620982 h 4976346"/>
              <a:gd name="connsiteX54-27893" fmla="*/ 966155 w 2642556"/>
              <a:gd name="connsiteY54-27894" fmla="*/ 1510146 h 4976346"/>
              <a:gd name="connsiteX55-27895" fmla="*/ 924591 w 2642556"/>
              <a:gd name="connsiteY55-27896" fmla="*/ 1108364 h 4976346"/>
              <a:gd name="connsiteX56-27897" fmla="*/ 841464 w 2642556"/>
              <a:gd name="connsiteY56-27898" fmla="*/ 928255 h 4976346"/>
              <a:gd name="connsiteX57-27899" fmla="*/ 661355 w 2642556"/>
              <a:gd name="connsiteY57-27900" fmla="*/ 595746 h 4976346"/>
              <a:gd name="connsiteX58-27901" fmla="*/ 716773 w 2642556"/>
              <a:gd name="connsiteY58-27902" fmla="*/ 540328 h 4976346"/>
              <a:gd name="connsiteX59-27903" fmla="*/ 910737 w 2642556"/>
              <a:gd name="connsiteY59-27904" fmla="*/ 484910 h 4976346"/>
              <a:gd name="connsiteX60-27905" fmla="*/ 1035426 w 2642556"/>
              <a:gd name="connsiteY60-27906" fmla="*/ 374073 h 4976346"/>
              <a:gd name="connsiteX61-27907" fmla="*/ 1160119 w 2642556"/>
              <a:gd name="connsiteY61-27908" fmla="*/ 110838 h 4976346"/>
              <a:gd name="connsiteX62-27909" fmla="*/ 827609 w 2642556"/>
              <a:gd name="connsiteY62-27910" fmla="*/ 0 h 4976346"/>
              <a:gd name="connsiteX63-27911" fmla="*/ 564372 w 2642556"/>
              <a:gd name="connsiteY63-27912" fmla="*/ 110837 h 4976346"/>
              <a:gd name="connsiteX64-27913" fmla="*/ 439680 w 2642556"/>
              <a:gd name="connsiteY64-27914" fmla="*/ 249381 h 4976346"/>
              <a:gd name="connsiteX65-27915" fmla="*/ 356553 w 2642556"/>
              <a:gd name="connsiteY65-27916" fmla="*/ 387926 h 4976346"/>
              <a:gd name="connsiteX66-27917" fmla="*/ 301137 w 2642556"/>
              <a:gd name="connsiteY66-27918" fmla="*/ 595748 h 4976346"/>
              <a:gd name="connsiteX67-27919" fmla="*/ 259571 w 2642556"/>
              <a:gd name="connsiteY67-27920" fmla="*/ 928253 h 4976346"/>
              <a:gd name="connsiteX68-27921" fmla="*/ 259572 w 2642556"/>
              <a:gd name="connsiteY68-27922" fmla="*/ 928255 h 4976346"/>
              <a:gd name="connsiteX69-27923" fmla="*/ 273425 w 2642556"/>
              <a:gd name="connsiteY69-27924" fmla="*/ 942108 h 4976346"/>
              <a:gd name="connsiteX70-27925" fmla="*/ 231861 w 2642556"/>
              <a:gd name="connsiteY70-27926" fmla="*/ 1080655 h 4976346"/>
              <a:gd name="connsiteX71-27927" fmla="*/ 93316 w 2642556"/>
              <a:gd name="connsiteY71-27928" fmla="*/ 1496292 h 4976346"/>
              <a:gd name="connsiteX72-27929" fmla="*/ 328843 w 2642556"/>
              <a:gd name="connsiteY72-27930" fmla="*/ 1745674 h 4976346"/>
              <a:gd name="connsiteX73-27931" fmla="*/ 384261 w 2642556"/>
              <a:gd name="connsiteY73-27932" fmla="*/ 1524001 h 4976346"/>
              <a:gd name="connsiteX74-27933" fmla="*/ 536661 w 2642556"/>
              <a:gd name="connsiteY74-27934" fmla="*/ 1205346 h 4976346"/>
              <a:gd name="connsiteX75-27935" fmla="*/ 592079 w 2642556"/>
              <a:gd name="connsiteY75-27936" fmla="*/ 845128 h 4976346"/>
              <a:gd name="connsiteX76-27937" fmla="*/ 578225 w 2642556"/>
              <a:gd name="connsiteY76-27938" fmla="*/ 1025237 h 4976346"/>
              <a:gd name="connsiteX77-27939" fmla="*/ 675207 w 2642556"/>
              <a:gd name="connsiteY77-27940" fmla="*/ 1246910 h 4976346"/>
              <a:gd name="connsiteX78-27941" fmla="*/ 716770 w 2642556"/>
              <a:gd name="connsiteY78-27942" fmla="*/ 1205346 h 4976346"/>
              <a:gd name="connsiteX79-27943" fmla="*/ 938443 w 2642556"/>
              <a:gd name="connsiteY79-27944" fmla="*/ 1385455 h 4976346"/>
              <a:gd name="connsiteX80-27945" fmla="*/ 564370 w 2642556"/>
              <a:gd name="connsiteY80-27946" fmla="*/ 1108364 h 4976346"/>
              <a:gd name="connsiteX81-27947" fmla="*/ 398116 w 2642556"/>
              <a:gd name="connsiteY81-27948" fmla="*/ 1565565 h 4976346"/>
              <a:gd name="connsiteX82-27949" fmla="*/ 314988 w 2642556"/>
              <a:gd name="connsiteY82-27950" fmla="*/ 2078183 h 4976346"/>
              <a:gd name="connsiteX83-27951" fmla="*/ 259570 w 2642556"/>
              <a:gd name="connsiteY83-27952" fmla="*/ 2438401 h 4976346"/>
              <a:gd name="connsiteX84-27953" fmla="*/ 273427 w 2642556"/>
              <a:gd name="connsiteY84-27954" fmla="*/ 2521529 h 4976346"/>
              <a:gd name="connsiteX85-27955" fmla="*/ 121025 w 2642556"/>
              <a:gd name="connsiteY85-27956" fmla="*/ 2992583 h 4976346"/>
              <a:gd name="connsiteX86-27957" fmla="*/ 107170 w 2642556"/>
              <a:gd name="connsiteY86-27958" fmla="*/ 3754582 h 4976346"/>
              <a:gd name="connsiteX87-27959" fmla="*/ 65607 w 2642556"/>
              <a:gd name="connsiteY87-27960" fmla="*/ 3934692 h 4976346"/>
              <a:gd name="connsiteX88-27961" fmla="*/ 24043 w 2642556"/>
              <a:gd name="connsiteY88-27962" fmla="*/ 4100945 h 4976346"/>
              <a:gd name="connsiteX89-27963" fmla="*/ 495098 w 2642556"/>
              <a:gd name="connsiteY89-27964" fmla="*/ 4239491 h 4976346"/>
              <a:gd name="connsiteX90-27965" fmla="*/ 966153 w 2642556"/>
              <a:gd name="connsiteY90-27966" fmla="*/ 4253345 h 4976346"/>
              <a:gd name="connsiteX91-27967" fmla="*/ 1229387 w 2642556"/>
              <a:gd name="connsiteY91-27968" fmla="*/ 4225638 h 4976346"/>
              <a:gd name="connsiteX92-27969" fmla="*/ 550517 w 2642556"/>
              <a:gd name="connsiteY92-27970" fmla="*/ 4267200 h 4976346"/>
              <a:gd name="connsiteX93-27971" fmla="*/ 481243 w 2642556"/>
              <a:gd name="connsiteY93-27972" fmla="*/ 4447310 h 4976346"/>
              <a:gd name="connsiteX94-27973" fmla="*/ 467388 w 2642556"/>
              <a:gd name="connsiteY94-27974" fmla="*/ 4752110 h 4976346"/>
              <a:gd name="connsiteX95-27975" fmla="*/ 481243 w 2642556"/>
              <a:gd name="connsiteY95-27976" fmla="*/ 4890654 h 4976346"/>
              <a:gd name="connsiteX96-27977" fmla="*/ 592079 w 2642556"/>
              <a:gd name="connsiteY96-27978" fmla="*/ 4946074 h 4976346"/>
              <a:gd name="connsiteX97-27979" fmla="*/ 522806 w 2642556"/>
              <a:gd name="connsiteY97-27980" fmla="*/ 4946074 h 4976346"/>
              <a:gd name="connsiteX98-27981" fmla="*/ 786043 w 2642556"/>
              <a:gd name="connsiteY98-27982" fmla="*/ 4946073 h 4976346"/>
              <a:gd name="connsiteX99-27983" fmla="*/ 841461 w 2642556"/>
              <a:gd name="connsiteY99-27984" fmla="*/ 4849092 h 4976346"/>
              <a:gd name="connsiteX100-27985" fmla="*/ 924588 w 2642556"/>
              <a:gd name="connsiteY100-27986" fmla="*/ 4336474 h 4976346"/>
              <a:gd name="connsiteX101-27987" fmla="*/ 993861 w 2642556"/>
              <a:gd name="connsiteY101-27988" fmla="*/ 4336474 h 4976346"/>
              <a:gd name="connsiteX102-27989" fmla="*/ 952299 w 2642556"/>
              <a:gd name="connsiteY102-27990" fmla="*/ 4378036 h 4976346"/>
              <a:gd name="connsiteX103-27991" fmla="*/ 813753 w 2642556"/>
              <a:gd name="connsiteY103-27992" fmla="*/ 4862945 h 4976346"/>
              <a:gd name="connsiteX104-27993" fmla="*/ 910735 w 2642556"/>
              <a:gd name="connsiteY104-27994" fmla="*/ 4932218 h 4976346"/>
              <a:gd name="connsiteX105-27995" fmla="*/ 1090844 w 2642556"/>
              <a:gd name="connsiteY105-27996" fmla="*/ 4932217 h 4976346"/>
              <a:gd name="connsiteX106-27997" fmla="*/ 1201680 w 2642556"/>
              <a:gd name="connsiteY106-27998" fmla="*/ 4253345 h 4976346"/>
              <a:gd name="connsiteX107-27999" fmla="*/ 1243243 w 2642556"/>
              <a:gd name="connsiteY107-28000" fmla="*/ 4197927 h 4976346"/>
              <a:gd name="connsiteX108-28001" fmla="*/ 1257099 w 2642556"/>
              <a:gd name="connsiteY108-28002" fmla="*/ 4045527 h 4976346"/>
              <a:gd name="connsiteX109" fmla="*/ 1146263 w 2642556"/>
              <a:gd name="connsiteY109" fmla="*/ 2687782 h 4976346"/>
              <a:gd name="connsiteX0-28003" fmla="*/ 2254628 w 2642556"/>
              <a:gd name="connsiteY0-28004" fmla="*/ 1648692 h 4976346"/>
              <a:gd name="connsiteX1-28005" fmla="*/ 1977537 w 2642556"/>
              <a:gd name="connsiteY1-28006" fmla="*/ 1690256 h 4976346"/>
              <a:gd name="connsiteX2-28007" fmla="*/ 1894409 w 2642556"/>
              <a:gd name="connsiteY2-28008" fmla="*/ 1717965 h 4976346"/>
              <a:gd name="connsiteX3-28009" fmla="*/ 1534191 w 2642556"/>
              <a:gd name="connsiteY3-28010" fmla="*/ 1704110 h 4976346"/>
              <a:gd name="connsiteX4-28011" fmla="*/ 1354082 w 2642556"/>
              <a:gd name="connsiteY4-28012" fmla="*/ 1676401 h 4976346"/>
              <a:gd name="connsiteX5-28013" fmla="*/ 1312518 w 2642556"/>
              <a:gd name="connsiteY5-28014" fmla="*/ 1648692 h 4976346"/>
              <a:gd name="connsiteX6-28015" fmla="*/ 966153 w 2642556"/>
              <a:gd name="connsiteY6-28016" fmla="*/ 1440873 h 4976346"/>
              <a:gd name="connsiteX7-28017" fmla="*/ 1035428 w 2642556"/>
              <a:gd name="connsiteY7-28018" fmla="*/ 1066800 h 4976346"/>
              <a:gd name="connsiteX8-28019" fmla="*/ 1173971 w 2642556"/>
              <a:gd name="connsiteY8-28020" fmla="*/ 1080655 h 4976346"/>
              <a:gd name="connsiteX9-28021" fmla="*/ 1243246 w 2642556"/>
              <a:gd name="connsiteY9-28022" fmla="*/ 955964 h 4976346"/>
              <a:gd name="connsiteX10-28023" fmla="*/ 1160117 w 2642556"/>
              <a:gd name="connsiteY10-28024" fmla="*/ 900545 h 4976346"/>
              <a:gd name="connsiteX11-28025" fmla="*/ 1118554 w 2642556"/>
              <a:gd name="connsiteY11-28026" fmla="*/ 775855 h 4976346"/>
              <a:gd name="connsiteX12-28027" fmla="*/ 1298665 w 2642556"/>
              <a:gd name="connsiteY12-28028" fmla="*/ 803567 h 4976346"/>
              <a:gd name="connsiteX13-28029" fmla="*/ 1257099 w 2642556"/>
              <a:gd name="connsiteY13-28030" fmla="*/ 969817 h 4976346"/>
              <a:gd name="connsiteX14-28031" fmla="*/ 1340226 w 2642556"/>
              <a:gd name="connsiteY14-28032" fmla="*/ 609601 h 4976346"/>
              <a:gd name="connsiteX15-28033" fmla="*/ 1160118 w 2642556"/>
              <a:gd name="connsiteY15-28034" fmla="*/ 152401 h 4976346"/>
              <a:gd name="connsiteX16-28035" fmla="*/ 980008 w 2642556"/>
              <a:gd name="connsiteY16-28036" fmla="*/ 429491 h 4976346"/>
              <a:gd name="connsiteX17-28037" fmla="*/ 827609 w 2642556"/>
              <a:gd name="connsiteY17-28038" fmla="*/ 484910 h 4976346"/>
              <a:gd name="connsiteX18-28039" fmla="*/ 661355 w 2642556"/>
              <a:gd name="connsiteY18-28040" fmla="*/ 568037 h 4976346"/>
              <a:gd name="connsiteX19-28041" fmla="*/ 827609 w 2642556"/>
              <a:gd name="connsiteY19-28042" fmla="*/ 858982 h 4976346"/>
              <a:gd name="connsiteX20-28043" fmla="*/ 924591 w 2642556"/>
              <a:gd name="connsiteY20-28044" fmla="*/ 1205346 h 4976346"/>
              <a:gd name="connsiteX21-28045" fmla="*/ 1007718 w 2642556"/>
              <a:gd name="connsiteY21-28046" fmla="*/ 1524000 h 4976346"/>
              <a:gd name="connsiteX22-28047" fmla="*/ 1534189 w 2642556"/>
              <a:gd name="connsiteY22-28048" fmla="*/ 1773382 h 4976346"/>
              <a:gd name="connsiteX23-28049" fmla="*/ 1589608 w 2642556"/>
              <a:gd name="connsiteY23-28050" fmla="*/ 1787237 h 4976346"/>
              <a:gd name="connsiteX24-28051" fmla="*/ 2129936 w 2642556"/>
              <a:gd name="connsiteY24-28052" fmla="*/ 1759528 h 4976346"/>
              <a:gd name="connsiteX25-28053" fmla="*/ 2157645 w 2642556"/>
              <a:gd name="connsiteY25-28054" fmla="*/ 2022764 h 4976346"/>
              <a:gd name="connsiteX26-28055" fmla="*/ 1672734 w 2642556"/>
              <a:gd name="connsiteY26-28056" fmla="*/ 2161310 h 4976346"/>
              <a:gd name="connsiteX27-28057" fmla="*/ 1381788 w 2642556"/>
              <a:gd name="connsiteY27-28058" fmla="*/ 2119746 h 4976346"/>
              <a:gd name="connsiteX28-28059" fmla="*/ 1326370 w 2642556"/>
              <a:gd name="connsiteY28-28060" fmla="*/ 2147455 h 4976346"/>
              <a:gd name="connsiteX29-28061" fmla="*/ 1173970 w 2642556"/>
              <a:gd name="connsiteY29-28062" fmla="*/ 2355274 h 4976346"/>
              <a:gd name="connsiteX30-28063" fmla="*/ 1146261 w 2642556"/>
              <a:gd name="connsiteY30-28064" fmla="*/ 2646219 h 4976346"/>
              <a:gd name="connsiteX31-28065" fmla="*/ 1118552 w 2642556"/>
              <a:gd name="connsiteY31-28066" fmla="*/ 2757055 h 4976346"/>
              <a:gd name="connsiteX32-28067" fmla="*/ 508952 w 2642556"/>
              <a:gd name="connsiteY32-28068" fmla="*/ 2660074 h 4976346"/>
              <a:gd name="connsiteX33-28069" fmla="*/ 287279 w 2642556"/>
              <a:gd name="connsiteY33-28070" fmla="*/ 2535383 h 4976346"/>
              <a:gd name="connsiteX34-28071" fmla="*/ 398116 w 2642556"/>
              <a:gd name="connsiteY34-28072" fmla="*/ 2632365 h 4976346"/>
              <a:gd name="connsiteX35-28073" fmla="*/ 1104699 w 2642556"/>
              <a:gd name="connsiteY35-28074" fmla="*/ 2729345 h 4976346"/>
              <a:gd name="connsiteX36-28075" fmla="*/ 1132407 w 2642556"/>
              <a:gd name="connsiteY36-28076" fmla="*/ 2715492 h 4976346"/>
              <a:gd name="connsiteX37-28077" fmla="*/ 1160117 w 2642556"/>
              <a:gd name="connsiteY37-28078" fmla="*/ 2646218 h 4976346"/>
              <a:gd name="connsiteX38-28079" fmla="*/ 1173970 w 2642556"/>
              <a:gd name="connsiteY38-28080" fmla="*/ 2410692 h 4976346"/>
              <a:gd name="connsiteX39-28081" fmla="*/ 1243243 w 2642556"/>
              <a:gd name="connsiteY39-28082" fmla="*/ 2202874 h 4976346"/>
              <a:gd name="connsiteX40-28083" fmla="*/ 1243243 w 2642556"/>
              <a:gd name="connsiteY40-28084" fmla="*/ 2189019 h 4976346"/>
              <a:gd name="connsiteX41-28085" fmla="*/ 564372 w 2642556"/>
              <a:gd name="connsiteY41-28086" fmla="*/ 1814946 h 4976346"/>
              <a:gd name="connsiteX42-28087" fmla="*/ 841461 w 2642556"/>
              <a:gd name="connsiteY42-28088" fmla="*/ 1981201 h 4976346"/>
              <a:gd name="connsiteX43-28089" fmla="*/ 952298 w 2642556"/>
              <a:gd name="connsiteY43-28090" fmla="*/ 2050474 h 4976346"/>
              <a:gd name="connsiteX44-28091" fmla="*/ 1257098 w 2642556"/>
              <a:gd name="connsiteY44-28092" fmla="*/ 2147455 h 4976346"/>
              <a:gd name="connsiteX45-28093" fmla="*/ 1838988 w 2642556"/>
              <a:gd name="connsiteY45-28094" fmla="*/ 2119746 h 4976346"/>
              <a:gd name="connsiteX46-28095" fmla="*/ 2268481 w 2642556"/>
              <a:gd name="connsiteY46-28096" fmla="*/ 1967346 h 4976346"/>
              <a:gd name="connsiteX47-28097" fmla="*/ 2517862 w 2642556"/>
              <a:gd name="connsiteY47-28098" fmla="*/ 1911927 h 4976346"/>
              <a:gd name="connsiteX48-28099" fmla="*/ 2642556 w 2642556"/>
              <a:gd name="connsiteY48-28100" fmla="*/ 1801091 h 4976346"/>
              <a:gd name="connsiteX49-28101" fmla="*/ 2517862 w 2642556"/>
              <a:gd name="connsiteY49-28102" fmla="*/ 1579418 h 4976346"/>
              <a:gd name="connsiteX50-28103" fmla="*/ 2393171 w 2642556"/>
              <a:gd name="connsiteY50-28104" fmla="*/ 1607128 h 4976346"/>
              <a:gd name="connsiteX51-28105" fmla="*/ 2060663 w 2642556"/>
              <a:gd name="connsiteY51-28106" fmla="*/ 1759527 h 4976346"/>
              <a:gd name="connsiteX52-28107" fmla="*/ 1326372 w 2642556"/>
              <a:gd name="connsiteY52-28108" fmla="*/ 1731819 h 4976346"/>
              <a:gd name="connsiteX53-28109" fmla="*/ 1201680 w 2642556"/>
              <a:gd name="connsiteY53-28110" fmla="*/ 1620982 h 4976346"/>
              <a:gd name="connsiteX54-28111" fmla="*/ 966155 w 2642556"/>
              <a:gd name="connsiteY54-28112" fmla="*/ 1510146 h 4976346"/>
              <a:gd name="connsiteX55-28113" fmla="*/ 924591 w 2642556"/>
              <a:gd name="connsiteY55-28114" fmla="*/ 1108364 h 4976346"/>
              <a:gd name="connsiteX56-28115" fmla="*/ 841464 w 2642556"/>
              <a:gd name="connsiteY56-28116" fmla="*/ 928255 h 4976346"/>
              <a:gd name="connsiteX57-28117" fmla="*/ 661355 w 2642556"/>
              <a:gd name="connsiteY57-28118" fmla="*/ 595746 h 4976346"/>
              <a:gd name="connsiteX58-28119" fmla="*/ 716773 w 2642556"/>
              <a:gd name="connsiteY58-28120" fmla="*/ 540328 h 4976346"/>
              <a:gd name="connsiteX59-28121" fmla="*/ 910737 w 2642556"/>
              <a:gd name="connsiteY59-28122" fmla="*/ 484910 h 4976346"/>
              <a:gd name="connsiteX60-28123" fmla="*/ 1035426 w 2642556"/>
              <a:gd name="connsiteY60-28124" fmla="*/ 374073 h 4976346"/>
              <a:gd name="connsiteX61-28125" fmla="*/ 1160119 w 2642556"/>
              <a:gd name="connsiteY61-28126" fmla="*/ 110838 h 4976346"/>
              <a:gd name="connsiteX62-28127" fmla="*/ 827609 w 2642556"/>
              <a:gd name="connsiteY62-28128" fmla="*/ 0 h 4976346"/>
              <a:gd name="connsiteX63-28129" fmla="*/ 564372 w 2642556"/>
              <a:gd name="connsiteY63-28130" fmla="*/ 110837 h 4976346"/>
              <a:gd name="connsiteX64-28131" fmla="*/ 439680 w 2642556"/>
              <a:gd name="connsiteY64-28132" fmla="*/ 249381 h 4976346"/>
              <a:gd name="connsiteX65-28133" fmla="*/ 356553 w 2642556"/>
              <a:gd name="connsiteY65-28134" fmla="*/ 387926 h 4976346"/>
              <a:gd name="connsiteX66-28135" fmla="*/ 301137 w 2642556"/>
              <a:gd name="connsiteY66-28136" fmla="*/ 595748 h 4976346"/>
              <a:gd name="connsiteX67-28137" fmla="*/ 259571 w 2642556"/>
              <a:gd name="connsiteY67-28138" fmla="*/ 928253 h 4976346"/>
              <a:gd name="connsiteX68-28139" fmla="*/ 259572 w 2642556"/>
              <a:gd name="connsiteY68-28140" fmla="*/ 928255 h 4976346"/>
              <a:gd name="connsiteX69-28141" fmla="*/ 273425 w 2642556"/>
              <a:gd name="connsiteY69-28142" fmla="*/ 942108 h 4976346"/>
              <a:gd name="connsiteX70-28143" fmla="*/ 231861 w 2642556"/>
              <a:gd name="connsiteY70-28144" fmla="*/ 1080655 h 4976346"/>
              <a:gd name="connsiteX71-28145" fmla="*/ 93316 w 2642556"/>
              <a:gd name="connsiteY71-28146" fmla="*/ 1496292 h 4976346"/>
              <a:gd name="connsiteX72-28147" fmla="*/ 328843 w 2642556"/>
              <a:gd name="connsiteY72-28148" fmla="*/ 1745674 h 4976346"/>
              <a:gd name="connsiteX73-28149" fmla="*/ 384261 w 2642556"/>
              <a:gd name="connsiteY73-28150" fmla="*/ 1524001 h 4976346"/>
              <a:gd name="connsiteX74-28151" fmla="*/ 536661 w 2642556"/>
              <a:gd name="connsiteY74-28152" fmla="*/ 1205346 h 4976346"/>
              <a:gd name="connsiteX75-28153" fmla="*/ 592079 w 2642556"/>
              <a:gd name="connsiteY75-28154" fmla="*/ 845128 h 4976346"/>
              <a:gd name="connsiteX76-28155" fmla="*/ 578225 w 2642556"/>
              <a:gd name="connsiteY76-28156" fmla="*/ 1025237 h 4976346"/>
              <a:gd name="connsiteX77-28157" fmla="*/ 675207 w 2642556"/>
              <a:gd name="connsiteY77-28158" fmla="*/ 1246910 h 4976346"/>
              <a:gd name="connsiteX78-28159" fmla="*/ 716770 w 2642556"/>
              <a:gd name="connsiteY78-28160" fmla="*/ 1205346 h 4976346"/>
              <a:gd name="connsiteX79-28161" fmla="*/ 938443 w 2642556"/>
              <a:gd name="connsiteY79-28162" fmla="*/ 1385455 h 4976346"/>
              <a:gd name="connsiteX80-28163" fmla="*/ 564370 w 2642556"/>
              <a:gd name="connsiteY80-28164" fmla="*/ 1108364 h 4976346"/>
              <a:gd name="connsiteX81-28165" fmla="*/ 398116 w 2642556"/>
              <a:gd name="connsiteY81-28166" fmla="*/ 1565565 h 4976346"/>
              <a:gd name="connsiteX82-28167" fmla="*/ 314988 w 2642556"/>
              <a:gd name="connsiteY82-28168" fmla="*/ 2078183 h 4976346"/>
              <a:gd name="connsiteX83-28169" fmla="*/ 259570 w 2642556"/>
              <a:gd name="connsiteY83-28170" fmla="*/ 2438401 h 4976346"/>
              <a:gd name="connsiteX84-28171" fmla="*/ 273427 w 2642556"/>
              <a:gd name="connsiteY84-28172" fmla="*/ 2521529 h 4976346"/>
              <a:gd name="connsiteX85-28173" fmla="*/ 121025 w 2642556"/>
              <a:gd name="connsiteY85-28174" fmla="*/ 2992583 h 4976346"/>
              <a:gd name="connsiteX86-28175" fmla="*/ 107170 w 2642556"/>
              <a:gd name="connsiteY86-28176" fmla="*/ 3754582 h 4976346"/>
              <a:gd name="connsiteX87-28177" fmla="*/ 65607 w 2642556"/>
              <a:gd name="connsiteY87-28178" fmla="*/ 3934692 h 4976346"/>
              <a:gd name="connsiteX88-28179" fmla="*/ 24043 w 2642556"/>
              <a:gd name="connsiteY88-28180" fmla="*/ 4100945 h 4976346"/>
              <a:gd name="connsiteX89-28181" fmla="*/ 495098 w 2642556"/>
              <a:gd name="connsiteY89-28182" fmla="*/ 4239491 h 4976346"/>
              <a:gd name="connsiteX90-28183" fmla="*/ 966153 w 2642556"/>
              <a:gd name="connsiteY90-28184" fmla="*/ 4253345 h 4976346"/>
              <a:gd name="connsiteX91-28185" fmla="*/ 1229387 w 2642556"/>
              <a:gd name="connsiteY91-28186" fmla="*/ 4225638 h 4976346"/>
              <a:gd name="connsiteX92-28187" fmla="*/ 550517 w 2642556"/>
              <a:gd name="connsiteY92-28188" fmla="*/ 4267200 h 4976346"/>
              <a:gd name="connsiteX93-28189" fmla="*/ 508952 w 2642556"/>
              <a:gd name="connsiteY93-28190" fmla="*/ 4267201 h 4976346"/>
              <a:gd name="connsiteX94-28191" fmla="*/ 467388 w 2642556"/>
              <a:gd name="connsiteY94-28192" fmla="*/ 4752110 h 4976346"/>
              <a:gd name="connsiteX95-28193" fmla="*/ 481243 w 2642556"/>
              <a:gd name="connsiteY95-28194" fmla="*/ 4890654 h 4976346"/>
              <a:gd name="connsiteX96-28195" fmla="*/ 592079 w 2642556"/>
              <a:gd name="connsiteY96-28196" fmla="*/ 4946074 h 4976346"/>
              <a:gd name="connsiteX97-28197" fmla="*/ 522806 w 2642556"/>
              <a:gd name="connsiteY97-28198" fmla="*/ 4946074 h 4976346"/>
              <a:gd name="connsiteX98-28199" fmla="*/ 786043 w 2642556"/>
              <a:gd name="connsiteY98-28200" fmla="*/ 4946073 h 4976346"/>
              <a:gd name="connsiteX99-28201" fmla="*/ 841461 w 2642556"/>
              <a:gd name="connsiteY99-28202" fmla="*/ 4849092 h 4976346"/>
              <a:gd name="connsiteX100-28203" fmla="*/ 924588 w 2642556"/>
              <a:gd name="connsiteY100-28204" fmla="*/ 4336474 h 4976346"/>
              <a:gd name="connsiteX101-28205" fmla="*/ 993861 w 2642556"/>
              <a:gd name="connsiteY101-28206" fmla="*/ 4336474 h 4976346"/>
              <a:gd name="connsiteX102-28207" fmla="*/ 952299 w 2642556"/>
              <a:gd name="connsiteY102-28208" fmla="*/ 4378036 h 4976346"/>
              <a:gd name="connsiteX103-28209" fmla="*/ 813753 w 2642556"/>
              <a:gd name="connsiteY103-28210" fmla="*/ 4862945 h 4976346"/>
              <a:gd name="connsiteX104-28211" fmla="*/ 910735 w 2642556"/>
              <a:gd name="connsiteY104-28212" fmla="*/ 4932218 h 4976346"/>
              <a:gd name="connsiteX105-28213" fmla="*/ 1090844 w 2642556"/>
              <a:gd name="connsiteY105-28214" fmla="*/ 4932217 h 4976346"/>
              <a:gd name="connsiteX106-28215" fmla="*/ 1201680 w 2642556"/>
              <a:gd name="connsiteY106-28216" fmla="*/ 4253345 h 4976346"/>
              <a:gd name="connsiteX107-28217" fmla="*/ 1243243 w 2642556"/>
              <a:gd name="connsiteY107-28218" fmla="*/ 4197927 h 4976346"/>
              <a:gd name="connsiteX108-28219" fmla="*/ 1257099 w 2642556"/>
              <a:gd name="connsiteY108-28220" fmla="*/ 4045527 h 4976346"/>
              <a:gd name="connsiteX109-28221" fmla="*/ 1146263 w 2642556"/>
              <a:gd name="connsiteY109-28222" fmla="*/ 2687782 h 49763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43" y="connsiteY7-44"/>
              </a:cxn>
              <a:cxn ang="0">
                <a:pos x="connsiteX8-61" y="connsiteY8-62"/>
              </a:cxn>
              <a:cxn ang="0">
                <a:pos x="connsiteX9-81" y="connsiteY9-82"/>
              </a:cxn>
              <a:cxn ang="0">
                <a:pos x="connsiteX10-103" y="connsiteY10-104"/>
              </a:cxn>
              <a:cxn ang="0">
                <a:pos x="connsiteX11-127" y="connsiteY11-128"/>
              </a:cxn>
              <a:cxn ang="0">
                <a:pos x="connsiteX12-177" y="connsiteY12-178"/>
              </a:cxn>
              <a:cxn ang="0">
                <a:pos x="connsiteX13-257" y="connsiteY13-258"/>
              </a:cxn>
              <a:cxn ang="0">
                <a:pos x="connsiteX14-315" y="connsiteY14-316"/>
              </a:cxn>
              <a:cxn ang="0">
                <a:pos x="connsiteX15-437" y="connsiteY15-438"/>
              </a:cxn>
              <a:cxn ang="0">
                <a:pos x="connsiteX16-503" y="connsiteY16-504"/>
              </a:cxn>
              <a:cxn ang="0">
                <a:pos x="connsiteX17-573" y="connsiteY17-574"/>
              </a:cxn>
              <a:cxn ang="0">
                <a:pos x="connsiteX18-611" y="connsiteY18-612"/>
              </a:cxn>
              <a:cxn ang="0">
                <a:pos x="connsiteX19-689" y="connsiteY19-690"/>
              </a:cxn>
              <a:cxn ang="0">
                <a:pos x="connsiteX20-731" y="connsiteY20-732"/>
              </a:cxn>
              <a:cxn ang="0">
                <a:pos x="connsiteX21-775" y="connsiteY21-776"/>
              </a:cxn>
              <a:cxn ang="0">
                <a:pos x="connsiteX22-865" y="connsiteY22-866"/>
              </a:cxn>
              <a:cxn ang="0">
                <a:pos x="connsiteX23-959" y="connsiteY23-960"/>
              </a:cxn>
              <a:cxn ang="0">
                <a:pos x="connsiteX24-1009" y="connsiteY24-1010"/>
              </a:cxn>
              <a:cxn ang="0">
                <a:pos x="connsiteX25-1061" y="connsiteY25-1062"/>
              </a:cxn>
              <a:cxn ang="0">
                <a:pos x="connsiteX26-1167" y="connsiteY26-1168"/>
              </a:cxn>
              <a:cxn ang="0">
                <a:pos x="connsiteX27-1277" y="connsiteY27-1278"/>
              </a:cxn>
              <a:cxn ang="0">
                <a:pos x="connsiteX28-1335" y="connsiteY28-1336"/>
              </a:cxn>
              <a:cxn ang="0">
                <a:pos x="connsiteX29-1453" y="connsiteY29-1454"/>
              </a:cxn>
              <a:cxn ang="0">
                <a:pos x="connsiteX30-1575" y="connsiteY30-1576"/>
              </a:cxn>
              <a:cxn ang="0">
                <a:pos x="connsiteX31-1639" y="connsiteY31-1640"/>
              </a:cxn>
              <a:cxn ang="0">
                <a:pos x="connsiteX32-1769" y="connsiteY32-1770"/>
              </a:cxn>
              <a:cxn ang="0">
                <a:pos x="connsiteX33-1837" y="connsiteY33-1838"/>
              </a:cxn>
              <a:cxn ang="0">
                <a:pos x="connsiteX34-1975" y="connsiteY34-1976"/>
              </a:cxn>
              <a:cxn ang="0">
                <a:pos x="connsiteX35-2047" y="connsiteY35-2048"/>
              </a:cxn>
              <a:cxn ang="0">
                <a:pos x="connsiteX36-2193" y="connsiteY36-2194"/>
              </a:cxn>
              <a:cxn ang="0">
                <a:pos x="connsiteX37-2269" y="connsiteY37-2270"/>
              </a:cxn>
              <a:cxn ang="0">
                <a:pos x="connsiteX38-2423" y="connsiteY38-2424"/>
              </a:cxn>
              <a:cxn ang="0">
                <a:pos x="connsiteX39-2581" y="connsiteY39-2582"/>
              </a:cxn>
              <a:cxn ang="0">
                <a:pos x="connsiteX40-2743" y="connsiteY40-2744"/>
              </a:cxn>
              <a:cxn ang="0">
                <a:pos x="connsiteX41-2827" y="connsiteY41-2828"/>
              </a:cxn>
              <a:cxn ang="0">
                <a:pos x="connsiteX42-2997" y="connsiteY42-2998"/>
              </a:cxn>
              <a:cxn ang="0">
                <a:pos x="connsiteX43-3085" y="connsiteY43-3086"/>
              </a:cxn>
              <a:cxn ang="0">
                <a:pos x="connsiteX44-3175" y="connsiteY44-3176"/>
              </a:cxn>
              <a:cxn ang="0">
                <a:pos x="connsiteX45-3267" y="connsiteY45-3268"/>
              </a:cxn>
              <a:cxn ang="0">
                <a:pos x="connsiteX46-3361" y="connsiteY46-3362"/>
              </a:cxn>
              <a:cxn ang="0">
                <a:pos x="connsiteX47-3457" y="connsiteY47-3458"/>
              </a:cxn>
              <a:cxn ang="0">
                <a:pos x="connsiteX48-3555" y="connsiteY48-3556"/>
              </a:cxn>
              <a:cxn ang="0">
                <a:pos x="connsiteX49-3753" y="connsiteY49-3754"/>
              </a:cxn>
              <a:cxn ang="0">
                <a:pos x="connsiteX50-3855" y="connsiteY50-3856"/>
              </a:cxn>
              <a:cxn ang="0">
                <a:pos x="connsiteX51-4163" y="connsiteY51-4164"/>
              </a:cxn>
              <a:cxn ang="0">
                <a:pos x="connsiteX52-4373" y="connsiteY52-4374"/>
              </a:cxn>
              <a:cxn ang="0">
                <a:pos x="connsiteX53-4481" y="connsiteY53-4482"/>
              </a:cxn>
              <a:cxn ang="0">
                <a:pos x="connsiteX54-4591" y="connsiteY54-4592"/>
              </a:cxn>
              <a:cxn ang="0">
                <a:pos x="connsiteX55-4703" y="connsiteY55-4704"/>
              </a:cxn>
              <a:cxn ang="0">
                <a:pos x="connsiteX56-4817" y="connsiteY56-4818"/>
              </a:cxn>
              <a:cxn ang="0">
                <a:pos x="connsiteX57-4933" y="connsiteY57-4934"/>
              </a:cxn>
              <a:cxn ang="0">
                <a:pos x="connsiteX58-5051" y="connsiteY58-5052"/>
              </a:cxn>
              <a:cxn ang="0">
                <a:pos x="connsiteX59-5171" y="connsiteY59-5172"/>
              </a:cxn>
              <a:cxn ang="0">
                <a:pos x="connsiteX60-5293" y="connsiteY60-5294"/>
              </a:cxn>
              <a:cxn ang="0">
                <a:pos x="connsiteX61-5539" y="connsiteY61-5540"/>
              </a:cxn>
              <a:cxn ang="0">
                <a:pos x="connsiteX62-5665" y="connsiteY62-5666"/>
              </a:cxn>
              <a:cxn ang="0">
                <a:pos x="connsiteX63-5793" y="connsiteY63-5794"/>
              </a:cxn>
              <a:cxn ang="0">
                <a:pos x="connsiteX64-5923" y="connsiteY64-5924"/>
              </a:cxn>
              <a:cxn ang="0">
                <a:pos x="connsiteX65-6185" y="connsiteY65-6186"/>
              </a:cxn>
              <a:cxn ang="0">
                <a:pos x="connsiteX66-6319" y="connsiteY66-6320"/>
              </a:cxn>
              <a:cxn ang="0">
                <a:pos x="connsiteX67-6455" y="connsiteY67-6456"/>
              </a:cxn>
              <a:cxn ang="0">
                <a:pos x="connsiteX68-6593" y="connsiteY68-6594"/>
              </a:cxn>
              <a:cxn ang="0">
                <a:pos x="connsiteX69-6871" y="connsiteY69-6872"/>
              </a:cxn>
              <a:cxn ang="0">
                <a:pos x="connsiteX70-7013" y="connsiteY70-7014"/>
              </a:cxn>
              <a:cxn ang="0">
                <a:pos x="connsiteX71-7157" y="connsiteY71-7158"/>
              </a:cxn>
              <a:cxn ang="0">
                <a:pos x="connsiteX72-7735" y="connsiteY72-7736"/>
              </a:cxn>
              <a:cxn ang="0">
                <a:pos x="connsiteX73-7883" y="connsiteY73-7884"/>
              </a:cxn>
              <a:cxn ang="0">
                <a:pos x="connsiteX74-8033" y="connsiteY74-8034"/>
              </a:cxn>
              <a:cxn ang="0">
                <a:pos x="connsiteX75-8185" y="connsiteY75-8186"/>
              </a:cxn>
              <a:cxn ang="0">
                <a:pos x="connsiteX76-8339" y="connsiteY76-8340"/>
              </a:cxn>
              <a:cxn ang="0">
                <a:pos x="connsiteX77-8495" y="connsiteY77-8496"/>
              </a:cxn>
              <a:cxn ang="0">
                <a:pos x="connsiteX78-8653" y="connsiteY78-8654"/>
              </a:cxn>
              <a:cxn ang="0">
                <a:pos x="connsiteX79-8971" y="connsiteY79-8972"/>
              </a:cxn>
              <a:cxn ang="0">
                <a:pos x="connsiteX80-9133" y="connsiteY80-9134"/>
              </a:cxn>
              <a:cxn ang="0">
                <a:pos x="connsiteX81-9459" y="connsiteY81-9460"/>
              </a:cxn>
              <a:cxn ang="0">
                <a:pos x="connsiteX82-9789" y="connsiteY82-9790"/>
              </a:cxn>
              <a:cxn ang="0">
                <a:pos x="connsiteX83-9957" y="connsiteY83-9958"/>
              </a:cxn>
              <a:cxn ang="0">
                <a:pos x="connsiteX84-10127" y="connsiteY84-10128"/>
              </a:cxn>
              <a:cxn ang="0">
                <a:pos x="connsiteX85-10299" y="connsiteY85-10300"/>
              </a:cxn>
              <a:cxn ang="0">
                <a:pos x="connsiteX86-10817" y="connsiteY86-10818"/>
              </a:cxn>
              <a:cxn ang="0">
                <a:pos x="connsiteX87-10993" y="connsiteY87-10994"/>
              </a:cxn>
              <a:cxn ang="0">
                <a:pos x="connsiteX88-11171" y="connsiteY88-11172"/>
              </a:cxn>
              <a:cxn ang="0">
                <a:pos x="connsiteX89-11351" y="connsiteY89-11352"/>
              </a:cxn>
              <a:cxn ang="0">
                <a:pos x="connsiteX90-11533" y="connsiteY90-11534"/>
              </a:cxn>
              <a:cxn ang="0">
                <a:pos x="connsiteX91-11717" y="connsiteY91-11718"/>
              </a:cxn>
              <a:cxn ang="0">
                <a:pos x="connsiteX92-12271" y="connsiteY92-12272"/>
              </a:cxn>
              <a:cxn ang="0">
                <a:pos x="connsiteX93-13203" y="connsiteY93-13204"/>
              </a:cxn>
              <a:cxn ang="0">
                <a:pos x="connsiteX94-13393" y="connsiteY94-13394"/>
              </a:cxn>
              <a:cxn ang="0">
                <a:pos x="connsiteX95-13585" y="connsiteY95-13586"/>
              </a:cxn>
              <a:cxn ang="0">
                <a:pos x="connsiteX96-13779" y="connsiteY96-13780"/>
              </a:cxn>
              <a:cxn ang="0">
                <a:pos x="connsiteX97-15333" y="connsiteY97-15334"/>
              </a:cxn>
              <a:cxn ang="0">
                <a:pos x="connsiteX98-16315" y="connsiteY98-16316"/>
              </a:cxn>
              <a:cxn ang="0">
                <a:pos x="connsiteX99-18891" y="connsiteY99-18892"/>
              </a:cxn>
              <a:cxn ang="0">
                <a:pos x="connsiteX100-22093" y="connsiteY100-22094"/>
              </a:cxn>
              <a:cxn ang="0">
                <a:pos x="connsiteX101-22903" y="connsiteY101-22904"/>
              </a:cxn>
              <a:cxn ang="0">
                <a:pos x="connsiteX102-23109" y="connsiteY102-23110"/>
              </a:cxn>
              <a:cxn ang="0">
                <a:pos x="connsiteX103-23523" y="connsiteY103-23524"/>
              </a:cxn>
              <a:cxn ang="0">
                <a:pos x="connsiteX104-24773" y="connsiteY104-24774"/>
              </a:cxn>
              <a:cxn ang="0">
                <a:pos x="connsiteX105-24985" y="connsiteY105-24986"/>
              </a:cxn>
              <a:cxn ang="0">
                <a:pos x="connsiteX106-25199" y="connsiteY106-25200"/>
              </a:cxn>
              <a:cxn ang="0">
                <a:pos x="connsiteX107-26699" y="connsiteY107-26700"/>
              </a:cxn>
              <a:cxn ang="0">
                <a:pos x="connsiteX108-27565" y="connsiteY108-27566"/>
              </a:cxn>
              <a:cxn ang="0">
                <a:pos x="connsiteX109-28221" y="connsiteY109-28222"/>
              </a:cxn>
            </a:cxnLst>
            <a:rect l="l" t="t" r="r" b="b"/>
            <a:pathLst>
              <a:path w="2642556" h="4976346">
                <a:moveTo>
                  <a:pt x="2254628" y="1648692"/>
                </a:moveTo>
                <a:cubicBezTo>
                  <a:pt x="2106323" y="1708014"/>
                  <a:pt x="2037573" y="1678711"/>
                  <a:pt x="1977537" y="1690256"/>
                </a:cubicBezTo>
                <a:cubicBezTo>
                  <a:pt x="1917501" y="1701801"/>
                  <a:pt x="1894409" y="1717965"/>
                  <a:pt x="1894409" y="1717965"/>
                </a:cubicBezTo>
                <a:lnTo>
                  <a:pt x="1534191" y="1704110"/>
                </a:lnTo>
                <a:cubicBezTo>
                  <a:pt x="1498423" y="1702123"/>
                  <a:pt x="1402764" y="1700742"/>
                  <a:pt x="1354082" y="1676401"/>
                </a:cubicBezTo>
                <a:cubicBezTo>
                  <a:pt x="1339189" y="1668954"/>
                  <a:pt x="1377173" y="1687947"/>
                  <a:pt x="1312518" y="1648692"/>
                </a:cubicBezTo>
                <a:cubicBezTo>
                  <a:pt x="1247863" y="1609437"/>
                  <a:pt x="1012335" y="1530928"/>
                  <a:pt x="966153" y="1440873"/>
                </a:cubicBezTo>
                <a:cubicBezTo>
                  <a:pt x="919971" y="1350818"/>
                  <a:pt x="1000792" y="1126836"/>
                  <a:pt x="1035428" y="1066800"/>
                </a:cubicBezTo>
                <a:cubicBezTo>
                  <a:pt x="1070064" y="1006764"/>
                  <a:pt x="1116244" y="1119910"/>
                  <a:pt x="1173971" y="1080655"/>
                </a:cubicBezTo>
                <a:cubicBezTo>
                  <a:pt x="1231698" y="1041401"/>
                  <a:pt x="1245555" y="985982"/>
                  <a:pt x="1243246" y="955964"/>
                </a:cubicBezTo>
                <a:cubicBezTo>
                  <a:pt x="1240937" y="925946"/>
                  <a:pt x="1180899" y="930563"/>
                  <a:pt x="1160117" y="900545"/>
                </a:cubicBezTo>
                <a:cubicBezTo>
                  <a:pt x="1139335" y="870527"/>
                  <a:pt x="1090844" y="789709"/>
                  <a:pt x="1118554" y="775855"/>
                </a:cubicBezTo>
                <a:cubicBezTo>
                  <a:pt x="1118554" y="748146"/>
                  <a:pt x="1268647" y="826658"/>
                  <a:pt x="1298665" y="803567"/>
                </a:cubicBezTo>
                <a:cubicBezTo>
                  <a:pt x="1321756" y="782785"/>
                  <a:pt x="1224772" y="985981"/>
                  <a:pt x="1257099" y="969817"/>
                </a:cubicBezTo>
                <a:cubicBezTo>
                  <a:pt x="1289426" y="953653"/>
                  <a:pt x="1347153" y="692728"/>
                  <a:pt x="1340226" y="609601"/>
                </a:cubicBezTo>
                <a:cubicBezTo>
                  <a:pt x="1291735" y="579583"/>
                  <a:pt x="1240936" y="166255"/>
                  <a:pt x="1160118" y="152401"/>
                </a:cubicBezTo>
                <a:cubicBezTo>
                  <a:pt x="1102391" y="108528"/>
                  <a:pt x="1035426" y="374073"/>
                  <a:pt x="980008" y="429491"/>
                </a:cubicBezTo>
                <a:cubicBezTo>
                  <a:pt x="924590" y="484909"/>
                  <a:pt x="878409" y="441037"/>
                  <a:pt x="827609" y="484910"/>
                </a:cubicBezTo>
                <a:cubicBezTo>
                  <a:pt x="776809" y="528783"/>
                  <a:pt x="684446" y="498764"/>
                  <a:pt x="661355" y="568037"/>
                </a:cubicBezTo>
                <a:cubicBezTo>
                  <a:pt x="638264" y="637310"/>
                  <a:pt x="792973" y="759691"/>
                  <a:pt x="827609" y="858982"/>
                </a:cubicBezTo>
                <a:cubicBezTo>
                  <a:pt x="862245" y="958273"/>
                  <a:pt x="876100" y="1099128"/>
                  <a:pt x="924591" y="1205346"/>
                </a:cubicBezTo>
                <a:cubicBezTo>
                  <a:pt x="973082" y="1311564"/>
                  <a:pt x="906118" y="1429327"/>
                  <a:pt x="1007718" y="1524000"/>
                </a:cubicBezTo>
                <a:cubicBezTo>
                  <a:pt x="1109318" y="1618673"/>
                  <a:pt x="1437207" y="1720273"/>
                  <a:pt x="1534189" y="1773382"/>
                </a:cubicBezTo>
                <a:cubicBezTo>
                  <a:pt x="1631171" y="1826491"/>
                  <a:pt x="1490317" y="1789546"/>
                  <a:pt x="1589608" y="1787237"/>
                </a:cubicBezTo>
                <a:cubicBezTo>
                  <a:pt x="1688899" y="1784928"/>
                  <a:pt x="2058354" y="1745674"/>
                  <a:pt x="2129936" y="1759528"/>
                </a:cubicBezTo>
                <a:cubicBezTo>
                  <a:pt x="2201518" y="1773383"/>
                  <a:pt x="2226918" y="1967346"/>
                  <a:pt x="2157645" y="2022764"/>
                </a:cubicBezTo>
                <a:cubicBezTo>
                  <a:pt x="2088372" y="2078182"/>
                  <a:pt x="1802043" y="2145146"/>
                  <a:pt x="1672734" y="2161310"/>
                </a:cubicBezTo>
                <a:cubicBezTo>
                  <a:pt x="1543425" y="2177474"/>
                  <a:pt x="1446443" y="2110510"/>
                  <a:pt x="1381788" y="2119746"/>
                </a:cubicBezTo>
                <a:cubicBezTo>
                  <a:pt x="1317133" y="2128982"/>
                  <a:pt x="1351770" y="2108200"/>
                  <a:pt x="1326370" y="2147455"/>
                </a:cubicBezTo>
                <a:cubicBezTo>
                  <a:pt x="1300970" y="2186710"/>
                  <a:pt x="1203988" y="2272147"/>
                  <a:pt x="1173970" y="2355274"/>
                </a:cubicBezTo>
                <a:cubicBezTo>
                  <a:pt x="1143952" y="2438401"/>
                  <a:pt x="1164734" y="2579256"/>
                  <a:pt x="1146261" y="2646219"/>
                </a:cubicBezTo>
                <a:cubicBezTo>
                  <a:pt x="1127788" y="2713182"/>
                  <a:pt x="1224770" y="2754746"/>
                  <a:pt x="1118552" y="2757055"/>
                </a:cubicBezTo>
                <a:cubicBezTo>
                  <a:pt x="1012334" y="2759364"/>
                  <a:pt x="638261" y="2678547"/>
                  <a:pt x="508952" y="2660074"/>
                </a:cubicBezTo>
                <a:cubicBezTo>
                  <a:pt x="379643" y="2641601"/>
                  <a:pt x="308061" y="2528456"/>
                  <a:pt x="287279" y="2535383"/>
                </a:cubicBezTo>
                <a:cubicBezTo>
                  <a:pt x="266497" y="2542310"/>
                  <a:pt x="261879" y="2600038"/>
                  <a:pt x="398116" y="2632365"/>
                </a:cubicBezTo>
                <a:cubicBezTo>
                  <a:pt x="534353" y="2664692"/>
                  <a:pt x="982317" y="2715491"/>
                  <a:pt x="1104699" y="2729345"/>
                </a:cubicBezTo>
                <a:cubicBezTo>
                  <a:pt x="1227081" y="2743199"/>
                  <a:pt x="1123171" y="2729347"/>
                  <a:pt x="1132407" y="2715492"/>
                </a:cubicBezTo>
                <a:cubicBezTo>
                  <a:pt x="1141643" y="2701638"/>
                  <a:pt x="1153190" y="2697018"/>
                  <a:pt x="1160117" y="2646218"/>
                </a:cubicBezTo>
                <a:cubicBezTo>
                  <a:pt x="1167044" y="2595418"/>
                  <a:pt x="1160116" y="2484583"/>
                  <a:pt x="1173970" y="2410692"/>
                </a:cubicBezTo>
                <a:cubicBezTo>
                  <a:pt x="1187824" y="2336801"/>
                  <a:pt x="1231698" y="2239820"/>
                  <a:pt x="1243243" y="2202874"/>
                </a:cubicBezTo>
                <a:cubicBezTo>
                  <a:pt x="1254789" y="2165929"/>
                  <a:pt x="1361006" y="2265219"/>
                  <a:pt x="1243243" y="2189019"/>
                </a:cubicBezTo>
                <a:cubicBezTo>
                  <a:pt x="1125480" y="2112819"/>
                  <a:pt x="541281" y="1854201"/>
                  <a:pt x="564372" y="1814946"/>
                </a:cubicBezTo>
                <a:cubicBezTo>
                  <a:pt x="587463" y="1775691"/>
                  <a:pt x="772189" y="1948874"/>
                  <a:pt x="841461" y="1981201"/>
                </a:cubicBezTo>
                <a:cubicBezTo>
                  <a:pt x="910734" y="2013528"/>
                  <a:pt x="883025" y="2022765"/>
                  <a:pt x="952298" y="2050474"/>
                </a:cubicBezTo>
                <a:cubicBezTo>
                  <a:pt x="1021571" y="2078183"/>
                  <a:pt x="1113935" y="2128982"/>
                  <a:pt x="1257098" y="2147455"/>
                </a:cubicBezTo>
                <a:cubicBezTo>
                  <a:pt x="1400261" y="2165928"/>
                  <a:pt x="1670424" y="2149764"/>
                  <a:pt x="1838988" y="2119746"/>
                </a:cubicBezTo>
                <a:cubicBezTo>
                  <a:pt x="2007552" y="2089728"/>
                  <a:pt x="2155335" y="2001982"/>
                  <a:pt x="2268481" y="1967346"/>
                </a:cubicBezTo>
                <a:cubicBezTo>
                  <a:pt x="2381627" y="1932710"/>
                  <a:pt x="2455516" y="1939636"/>
                  <a:pt x="2517862" y="1911927"/>
                </a:cubicBezTo>
                <a:cubicBezTo>
                  <a:pt x="2580208" y="1884218"/>
                  <a:pt x="2642556" y="1856509"/>
                  <a:pt x="2642556" y="1801091"/>
                </a:cubicBezTo>
                <a:cubicBezTo>
                  <a:pt x="2642556" y="1745673"/>
                  <a:pt x="2559426" y="1611745"/>
                  <a:pt x="2517862" y="1579418"/>
                </a:cubicBezTo>
                <a:cubicBezTo>
                  <a:pt x="2476298" y="1547091"/>
                  <a:pt x="2469371" y="1577110"/>
                  <a:pt x="2393171" y="1607128"/>
                </a:cubicBezTo>
                <a:cubicBezTo>
                  <a:pt x="2316971" y="1637146"/>
                  <a:pt x="2238463" y="1738745"/>
                  <a:pt x="2060663" y="1759527"/>
                </a:cubicBezTo>
                <a:cubicBezTo>
                  <a:pt x="1882863" y="1780309"/>
                  <a:pt x="1469536" y="1754910"/>
                  <a:pt x="1326372" y="1731819"/>
                </a:cubicBezTo>
                <a:cubicBezTo>
                  <a:pt x="1183208" y="1708728"/>
                  <a:pt x="1254789" y="1662546"/>
                  <a:pt x="1201680" y="1620982"/>
                </a:cubicBezTo>
                <a:cubicBezTo>
                  <a:pt x="1148571" y="1579418"/>
                  <a:pt x="1012337" y="1595582"/>
                  <a:pt x="966155" y="1510146"/>
                </a:cubicBezTo>
                <a:cubicBezTo>
                  <a:pt x="919974" y="1424710"/>
                  <a:pt x="954609" y="1179946"/>
                  <a:pt x="924591" y="1108364"/>
                </a:cubicBezTo>
                <a:cubicBezTo>
                  <a:pt x="894573" y="1036782"/>
                  <a:pt x="873791" y="1009073"/>
                  <a:pt x="841464" y="928255"/>
                </a:cubicBezTo>
                <a:cubicBezTo>
                  <a:pt x="809137" y="847437"/>
                  <a:pt x="668282" y="658091"/>
                  <a:pt x="661355" y="595746"/>
                </a:cubicBezTo>
                <a:cubicBezTo>
                  <a:pt x="645191" y="404092"/>
                  <a:pt x="682137" y="577273"/>
                  <a:pt x="716773" y="540328"/>
                </a:cubicBezTo>
                <a:cubicBezTo>
                  <a:pt x="751409" y="503383"/>
                  <a:pt x="859937" y="526474"/>
                  <a:pt x="910737" y="484910"/>
                </a:cubicBezTo>
                <a:cubicBezTo>
                  <a:pt x="961537" y="443346"/>
                  <a:pt x="993862" y="436418"/>
                  <a:pt x="1035426" y="374073"/>
                </a:cubicBezTo>
                <a:cubicBezTo>
                  <a:pt x="1076990" y="311728"/>
                  <a:pt x="1192446" y="159329"/>
                  <a:pt x="1160119" y="110838"/>
                </a:cubicBezTo>
                <a:cubicBezTo>
                  <a:pt x="1127792" y="62347"/>
                  <a:pt x="926900" y="0"/>
                  <a:pt x="827609" y="0"/>
                </a:cubicBezTo>
                <a:cubicBezTo>
                  <a:pt x="728318" y="0"/>
                  <a:pt x="622099" y="64656"/>
                  <a:pt x="564372" y="110837"/>
                </a:cubicBezTo>
                <a:cubicBezTo>
                  <a:pt x="506645" y="157018"/>
                  <a:pt x="467389" y="198581"/>
                  <a:pt x="439680" y="249381"/>
                </a:cubicBezTo>
                <a:cubicBezTo>
                  <a:pt x="411971" y="300181"/>
                  <a:pt x="370407" y="344053"/>
                  <a:pt x="356553" y="387926"/>
                </a:cubicBezTo>
                <a:cubicBezTo>
                  <a:pt x="342699" y="431799"/>
                  <a:pt x="321919" y="547257"/>
                  <a:pt x="301137" y="595748"/>
                </a:cubicBezTo>
                <a:cubicBezTo>
                  <a:pt x="280355" y="644239"/>
                  <a:pt x="266499" y="872835"/>
                  <a:pt x="259571" y="928253"/>
                </a:cubicBezTo>
                <a:cubicBezTo>
                  <a:pt x="252643" y="983671"/>
                  <a:pt x="257263" y="925946"/>
                  <a:pt x="259572" y="928255"/>
                </a:cubicBezTo>
                <a:cubicBezTo>
                  <a:pt x="261881" y="930564"/>
                  <a:pt x="278043" y="916708"/>
                  <a:pt x="273425" y="942108"/>
                </a:cubicBezTo>
                <a:cubicBezTo>
                  <a:pt x="268807" y="967508"/>
                  <a:pt x="261879" y="988291"/>
                  <a:pt x="231861" y="1080655"/>
                </a:cubicBezTo>
                <a:cubicBezTo>
                  <a:pt x="201843" y="1173019"/>
                  <a:pt x="77152" y="1385456"/>
                  <a:pt x="93316" y="1496292"/>
                </a:cubicBezTo>
                <a:cubicBezTo>
                  <a:pt x="109480" y="1607128"/>
                  <a:pt x="273425" y="1736438"/>
                  <a:pt x="328843" y="1745674"/>
                </a:cubicBezTo>
                <a:cubicBezTo>
                  <a:pt x="384261" y="1754910"/>
                  <a:pt x="349625" y="1614055"/>
                  <a:pt x="384261" y="1524001"/>
                </a:cubicBezTo>
                <a:cubicBezTo>
                  <a:pt x="418897" y="1433947"/>
                  <a:pt x="508952" y="1323110"/>
                  <a:pt x="536661" y="1205346"/>
                </a:cubicBezTo>
                <a:cubicBezTo>
                  <a:pt x="564370" y="1087582"/>
                  <a:pt x="580534" y="875146"/>
                  <a:pt x="592079" y="845128"/>
                </a:cubicBezTo>
                <a:cubicBezTo>
                  <a:pt x="603624" y="815110"/>
                  <a:pt x="564370" y="958273"/>
                  <a:pt x="578225" y="1025237"/>
                </a:cubicBezTo>
                <a:cubicBezTo>
                  <a:pt x="592080" y="1092201"/>
                  <a:pt x="649807" y="1209965"/>
                  <a:pt x="675207" y="1246910"/>
                </a:cubicBezTo>
                <a:cubicBezTo>
                  <a:pt x="700607" y="1283855"/>
                  <a:pt x="672897" y="1182255"/>
                  <a:pt x="716770" y="1205346"/>
                </a:cubicBezTo>
                <a:cubicBezTo>
                  <a:pt x="760643" y="1228437"/>
                  <a:pt x="922279" y="1325419"/>
                  <a:pt x="938443" y="1385455"/>
                </a:cubicBezTo>
                <a:cubicBezTo>
                  <a:pt x="954607" y="1445491"/>
                  <a:pt x="624406" y="1085273"/>
                  <a:pt x="564370" y="1108364"/>
                </a:cubicBezTo>
                <a:cubicBezTo>
                  <a:pt x="504334" y="1131455"/>
                  <a:pt x="400425" y="1410856"/>
                  <a:pt x="398116" y="1565565"/>
                </a:cubicBezTo>
                <a:cubicBezTo>
                  <a:pt x="395807" y="1720274"/>
                  <a:pt x="324224" y="1946565"/>
                  <a:pt x="314988" y="2078183"/>
                </a:cubicBezTo>
                <a:cubicBezTo>
                  <a:pt x="305752" y="2209801"/>
                  <a:pt x="266497" y="2364510"/>
                  <a:pt x="259570" y="2438401"/>
                </a:cubicBezTo>
                <a:cubicBezTo>
                  <a:pt x="252643" y="2512292"/>
                  <a:pt x="284972" y="2426856"/>
                  <a:pt x="273427" y="2521529"/>
                </a:cubicBezTo>
                <a:cubicBezTo>
                  <a:pt x="261882" y="2616202"/>
                  <a:pt x="160280" y="2794002"/>
                  <a:pt x="121025" y="2992583"/>
                </a:cubicBezTo>
                <a:cubicBezTo>
                  <a:pt x="81770" y="3191164"/>
                  <a:pt x="116406" y="3597564"/>
                  <a:pt x="107170" y="3754582"/>
                </a:cubicBezTo>
                <a:cubicBezTo>
                  <a:pt x="97934" y="3911600"/>
                  <a:pt x="67916" y="3890819"/>
                  <a:pt x="65607" y="3934692"/>
                </a:cubicBezTo>
                <a:cubicBezTo>
                  <a:pt x="63298" y="3978565"/>
                  <a:pt x="-47539" y="4050145"/>
                  <a:pt x="24043" y="4100945"/>
                </a:cubicBezTo>
                <a:cubicBezTo>
                  <a:pt x="95625" y="4151745"/>
                  <a:pt x="340389" y="4221018"/>
                  <a:pt x="495098" y="4239491"/>
                </a:cubicBezTo>
                <a:cubicBezTo>
                  <a:pt x="649807" y="4257964"/>
                  <a:pt x="843772" y="4255654"/>
                  <a:pt x="966153" y="4253345"/>
                </a:cubicBezTo>
                <a:cubicBezTo>
                  <a:pt x="1088534" y="4251036"/>
                  <a:pt x="1277878" y="4200238"/>
                  <a:pt x="1229387" y="4225638"/>
                </a:cubicBezTo>
                <a:cubicBezTo>
                  <a:pt x="1180896" y="4251038"/>
                  <a:pt x="670589" y="4260273"/>
                  <a:pt x="550517" y="4267200"/>
                </a:cubicBezTo>
                <a:cubicBezTo>
                  <a:pt x="430445" y="4274127"/>
                  <a:pt x="543589" y="4209473"/>
                  <a:pt x="508952" y="4267201"/>
                </a:cubicBezTo>
                <a:cubicBezTo>
                  <a:pt x="474315" y="4324929"/>
                  <a:pt x="472006" y="4648201"/>
                  <a:pt x="467388" y="4752110"/>
                </a:cubicBezTo>
                <a:cubicBezTo>
                  <a:pt x="462770" y="4856019"/>
                  <a:pt x="460461" y="4858327"/>
                  <a:pt x="481243" y="4890654"/>
                </a:cubicBezTo>
                <a:cubicBezTo>
                  <a:pt x="502025" y="4922981"/>
                  <a:pt x="594388" y="4927601"/>
                  <a:pt x="592079" y="4946074"/>
                </a:cubicBezTo>
                <a:cubicBezTo>
                  <a:pt x="589770" y="4964547"/>
                  <a:pt x="492788" y="4959929"/>
                  <a:pt x="522806" y="4946074"/>
                </a:cubicBezTo>
                <a:cubicBezTo>
                  <a:pt x="552824" y="4932219"/>
                  <a:pt x="732934" y="4962237"/>
                  <a:pt x="786043" y="4946073"/>
                </a:cubicBezTo>
                <a:cubicBezTo>
                  <a:pt x="839152" y="4929909"/>
                  <a:pt x="816061" y="4936837"/>
                  <a:pt x="841461" y="4849092"/>
                </a:cubicBezTo>
                <a:cubicBezTo>
                  <a:pt x="866861" y="4761347"/>
                  <a:pt x="899188" y="4421910"/>
                  <a:pt x="924588" y="4336474"/>
                </a:cubicBezTo>
                <a:cubicBezTo>
                  <a:pt x="949988" y="4251038"/>
                  <a:pt x="989243" y="4320311"/>
                  <a:pt x="993861" y="4336474"/>
                </a:cubicBezTo>
                <a:cubicBezTo>
                  <a:pt x="998480" y="4352637"/>
                  <a:pt x="963844" y="4290291"/>
                  <a:pt x="952299" y="4378036"/>
                </a:cubicBezTo>
                <a:cubicBezTo>
                  <a:pt x="940754" y="4465781"/>
                  <a:pt x="820680" y="4770581"/>
                  <a:pt x="813753" y="4862945"/>
                </a:cubicBezTo>
                <a:cubicBezTo>
                  <a:pt x="806826" y="4955309"/>
                  <a:pt x="871480" y="4932218"/>
                  <a:pt x="910735" y="4932218"/>
                </a:cubicBezTo>
                <a:cubicBezTo>
                  <a:pt x="949990" y="4932218"/>
                  <a:pt x="1026190" y="5031508"/>
                  <a:pt x="1090844" y="4932217"/>
                </a:cubicBezTo>
                <a:cubicBezTo>
                  <a:pt x="1155499" y="4832926"/>
                  <a:pt x="1153189" y="4366490"/>
                  <a:pt x="1201680" y="4253345"/>
                </a:cubicBezTo>
                <a:cubicBezTo>
                  <a:pt x="1250171" y="4140200"/>
                  <a:pt x="1194752" y="4216400"/>
                  <a:pt x="1243243" y="4197927"/>
                </a:cubicBezTo>
                <a:cubicBezTo>
                  <a:pt x="1236315" y="4165599"/>
                  <a:pt x="1303281" y="4274127"/>
                  <a:pt x="1257099" y="4045527"/>
                </a:cubicBezTo>
                <a:cubicBezTo>
                  <a:pt x="1210917" y="3816927"/>
                  <a:pt x="1199372" y="2909455"/>
                  <a:pt x="1146263" y="2687782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286000" y="304799"/>
            <a:ext cx="2119745" cy="1267691"/>
          </a:xfrm>
          <a:custGeom>
            <a:avLst/>
            <a:gdLst>
              <a:gd name="connsiteX0" fmla="*/ 0 w 2119745"/>
              <a:gd name="connsiteY0" fmla="*/ 31860 h 1389606"/>
              <a:gd name="connsiteX1" fmla="*/ 0 w 2119745"/>
              <a:gd name="connsiteY1" fmla="*/ 31860 h 1389606"/>
              <a:gd name="connsiteX2" fmla="*/ 1094509 w 2119745"/>
              <a:gd name="connsiteY2" fmla="*/ 4151 h 1389606"/>
              <a:gd name="connsiteX3" fmla="*/ 1731818 w 2119745"/>
              <a:gd name="connsiteY3" fmla="*/ 18006 h 1389606"/>
              <a:gd name="connsiteX4" fmla="*/ 1842655 w 2119745"/>
              <a:gd name="connsiteY4" fmla="*/ 31860 h 1389606"/>
              <a:gd name="connsiteX5" fmla="*/ 2092036 w 2119745"/>
              <a:gd name="connsiteY5" fmla="*/ 18006 h 1389606"/>
              <a:gd name="connsiteX6" fmla="*/ 2119745 w 2119745"/>
              <a:gd name="connsiteY6" fmla="*/ 1389606 h 1389606"/>
              <a:gd name="connsiteX7" fmla="*/ 13855 w 2119745"/>
              <a:gd name="connsiteY7" fmla="*/ 1320333 h 1389606"/>
              <a:gd name="connsiteX8" fmla="*/ 0 w 2119745"/>
              <a:gd name="connsiteY8" fmla="*/ 31860 h 138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9745" h="1389606">
                <a:moveTo>
                  <a:pt x="0" y="31860"/>
                </a:moveTo>
                <a:lnTo>
                  <a:pt x="0" y="31860"/>
                </a:lnTo>
                <a:cubicBezTo>
                  <a:pt x="429194" y="-15826"/>
                  <a:pt x="212952" y="4151"/>
                  <a:pt x="1094509" y="4151"/>
                </a:cubicBezTo>
                <a:cubicBezTo>
                  <a:pt x="1306996" y="4151"/>
                  <a:pt x="1519382" y="13388"/>
                  <a:pt x="1731818" y="18006"/>
                </a:cubicBezTo>
                <a:cubicBezTo>
                  <a:pt x="1768764" y="22624"/>
                  <a:pt x="1805524" y="29110"/>
                  <a:pt x="1842655" y="31860"/>
                </a:cubicBezTo>
                <a:cubicBezTo>
                  <a:pt x="2119249" y="52348"/>
                  <a:pt x="2144829" y="123589"/>
                  <a:pt x="2092036" y="18006"/>
                </a:cubicBezTo>
                <a:lnTo>
                  <a:pt x="2119745" y="1389606"/>
                </a:lnTo>
                <a:lnTo>
                  <a:pt x="13855" y="1320333"/>
                </a:lnTo>
                <a:lnTo>
                  <a:pt x="0" y="3186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257756" y="401703"/>
            <a:ext cx="2161844" cy="1081858"/>
          </a:xfrm>
          <a:custGeom>
            <a:avLst/>
            <a:gdLst>
              <a:gd name="connsiteX0" fmla="*/ 1831927 w 2164436"/>
              <a:gd name="connsiteY0" fmla="*/ 858982 h 1026361"/>
              <a:gd name="connsiteX1" fmla="*/ 2109018 w 2164436"/>
              <a:gd name="connsiteY1" fmla="*/ 858982 h 1026361"/>
              <a:gd name="connsiteX2" fmla="*/ 2122872 w 2164436"/>
              <a:gd name="connsiteY2" fmla="*/ 942109 h 1026361"/>
              <a:gd name="connsiteX3" fmla="*/ 2109018 w 2164436"/>
              <a:gd name="connsiteY3" fmla="*/ 1011382 h 1026361"/>
              <a:gd name="connsiteX4" fmla="*/ 1984327 w 2164436"/>
              <a:gd name="connsiteY4" fmla="*/ 955964 h 1026361"/>
              <a:gd name="connsiteX5" fmla="*/ 1942763 w 2164436"/>
              <a:gd name="connsiteY5" fmla="*/ 914400 h 1026361"/>
              <a:gd name="connsiteX6" fmla="*/ 1901200 w 2164436"/>
              <a:gd name="connsiteY6" fmla="*/ 900545 h 1026361"/>
              <a:gd name="connsiteX7" fmla="*/ 1762654 w 2164436"/>
              <a:gd name="connsiteY7" fmla="*/ 928255 h 1026361"/>
              <a:gd name="connsiteX8" fmla="*/ 1651818 w 2164436"/>
              <a:gd name="connsiteY8" fmla="*/ 955964 h 1026361"/>
              <a:gd name="connsiteX9" fmla="*/ 1485563 w 2164436"/>
              <a:gd name="connsiteY9" fmla="*/ 969818 h 1026361"/>
              <a:gd name="connsiteX10" fmla="*/ 1444000 w 2164436"/>
              <a:gd name="connsiteY10" fmla="*/ 983673 h 1026361"/>
              <a:gd name="connsiteX11" fmla="*/ 1305454 w 2164436"/>
              <a:gd name="connsiteY11" fmla="*/ 955964 h 1026361"/>
              <a:gd name="connsiteX12" fmla="*/ 1222327 w 2164436"/>
              <a:gd name="connsiteY12" fmla="*/ 886691 h 1026361"/>
              <a:gd name="connsiteX13" fmla="*/ 1180763 w 2164436"/>
              <a:gd name="connsiteY13" fmla="*/ 872836 h 1026361"/>
              <a:gd name="connsiteX14" fmla="*/ 1111491 w 2164436"/>
              <a:gd name="connsiteY14" fmla="*/ 886691 h 1026361"/>
              <a:gd name="connsiteX15" fmla="*/ 1014509 w 2164436"/>
              <a:gd name="connsiteY15" fmla="*/ 997527 h 1026361"/>
              <a:gd name="connsiteX16" fmla="*/ 972945 w 2164436"/>
              <a:gd name="connsiteY16" fmla="*/ 1011382 h 1026361"/>
              <a:gd name="connsiteX17" fmla="*/ 931381 w 2164436"/>
              <a:gd name="connsiteY17" fmla="*/ 997527 h 1026361"/>
              <a:gd name="connsiteX18" fmla="*/ 917527 w 2164436"/>
              <a:gd name="connsiteY18" fmla="*/ 955964 h 1026361"/>
              <a:gd name="connsiteX19" fmla="*/ 889818 w 2164436"/>
              <a:gd name="connsiteY19" fmla="*/ 914400 h 1026361"/>
              <a:gd name="connsiteX20" fmla="*/ 751272 w 2164436"/>
              <a:gd name="connsiteY20" fmla="*/ 942109 h 1026361"/>
              <a:gd name="connsiteX21" fmla="*/ 668145 w 2164436"/>
              <a:gd name="connsiteY21" fmla="*/ 969818 h 1026361"/>
              <a:gd name="connsiteX22" fmla="*/ 626581 w 2164436"/>
              <a:gd name="connsiteY22" fmla="*/ 983673 h 1026361"/>
              <a:gd name="connsiteX23" fmla="*/ 460327 w 2164436"/>
              <a:gd name="connsiteY23" fmla="*/ 942109 h 1026361"/>
              <a:gd name="connsiteX24" fmla="*/ 432618 w 2164436"/>
              <a:gd name="connsiteY24" fmla="*/ 983673 h 1026361"/>
              <a:gd name="connsiteX25" fmla="*/ 349491 w 2164436"/>
              <a:gd name="connsiteY25" fmla="*/ 1025236 h 1026361"/>
              <a:gd name="connsiteX26" fmla="*/ 280218 w 2164436"/>
              <a:gd name="connsiteY26" fmla="*/ 969818 h 1026361"/>
              <a:gd name="connsiteX27" fmla="*/ 238654 w 2164436"/>
              <a:gd name="connsiteY27" fmla="*/ 955964 h 1026361"/>
              <a:gd name="connsiteX28" fmla="*/ 127818 w 2164436"/>
              <a:gd name="connsiteY28" fmla="*/ 955964 h 1026361"/>
              <a:gd name="connsiteX29" fmla="*/ 113963 w 2164436"/>
              <a:gd name="connsiteY29" fmla="*/ 914400 h 1026361"/>
              <a:gd name="connsiteX30" fmla="*/ 30836 w 2164436"/>
              <a:gd name="connsiteY30" fmla="*/ 858982 h 1026361"/>
              <a:gd name="connsiteX31" fmla="*/ 44691 w 2164436"/>
              <a:gd name="connsiteY31" fmla="*/ 817418 h 1026361"/>
              <a:gd name="connsiteX32" fmla="*/ 210945 w 2164436"/>
              <a:gd name="connsiteY32" fmla="*/ 775855 h 1026361"/>
              <a:gd name="connsiteX33" fmla="*/ 751272 w 2164436"/>
              <a:gd name="connsiteY33" fmla="*/ 789709 h 1026361"/>
              <a:gd name="connsiteX34" fmla="*/ 1222327 w 2164436"/>
              <a:gd name="connsiteY34" fmla="*/ 817418 h 1026361"/>
              <a:gd name="connsiteX35" fmla="*/ 1263891 w 2164436"/>
              <a:gd name="connsiteY35" fmla="*/ 831273 h 1026361"/>
              <a:gd name="connsiteX36" fmla="*/ 1596400 w 2164436"/>
              <a:gd name="connsiteY36" fmla="*/ 803564 h 1026361"/>
              <a:gd name="connsiteX37" fmla="*/ 1637963 w 2164436"/>
              <a:gd name="connsiteY37" fmla="*/ 775855 h 1026361"/>
              <a:gd name="connsiteX38" fmla="*/ 1721091 w 2164436"/>
              <a:gd name="connsiteY38" fmla="*/ 789709 h 1026361"/>
              <a:gd name="connsiteX39" fmla="*/ 1928909 w 2164436"/>
              <a:gd name="connsiteY39" fmla="*/ 817418 h 1026361"/>
              <a:gd name="connsiteX40" fmla="*/ 2136727 w 2164436"/>
              <a:gd name="connsiteY40" fmla="*/ 817418 h 1026361"/>
              <a:gd name="connsiteX41" fmla="*/ 2109018 w 2164436"/>
              <a:gd name="connsiteY41" fmla="*/ 734291 h 1026361"/>
              <a:gd name="connsiteX42" fmla="*/ 2095163 w 2164436"/>
              <a:gd name="connsiteY42" fmla="*/ 568036 h 1026361"/>
              <a:gd name="connsiteX43" fmla="*/ 1998181 w 2164436"/>
              <a:gd name="connsiteY43" fmla="*/ 554182 h 1026361"/>
              <a:gd name="connsiteX44" fmla="*/ 1804218 w 2164436"/>
              <a:gd name="connsiteY44" fmla="*/ 540327 h 1026361"/>
              <a:gd name="connsiteX45" fmla="*/ 1263891 w 2164436"/>
              <a:gd name="connsiteY45" fmla="*/ 540327 h 1026361"/>
              <a:gd name="connsiteX46" fmla="*/ 972945 w 2164436"/>
              <a:gd name="connsiteY46" fmla="*/ 526473 h 1026361"/>
              <a:gd name="connsiteX47" fmla="*/ 889818 w 2164436"/>
              <a:gd name="connsiteY47" fmla="*/ 457200 h 1026361"/>
              <a:gd name="connsiteX48" fmla="*/ 875963 w 2164436"/>
              <a:gd name="connsiteY48" fmla="*/ 415636 h 1026361"/>
              <a:gd name="connsiteX49" fmla="*/ 820545 w 2164436"/>
              <a:gd name="connsiteY49" fmla="*/ 401782 h 1026361"/>
              <a:gd name="connsiteX50" fmla="*/ 723563 w 2164436"/>
              <a:gd name="connsiteY50" fmla="*/ 374073 h 1026361"/>
              <a:gd name="connsiteX51" fmla="*/ 557309 w 2164436"/>
              <a:gd name="connsiteY51" fmla="*/ 401782 h 1026361"/>
              <a:gd name="connsiteX52" fmla="*/ 474181 w 2164436"/>
              <a:gd name="connsiteY52" fmla="*/ 457200 h 1026361"/>
              <a:gd name="connsiteX53" fmla="*/ 432618 w 2164436"/>
              <a:gd name="connsiteY53" fmla="*/ 540327 h 1026361"/>
              <a:gd name="connsiteX54" fmla="*/ 391054 w 2164436"/>
              <a:gd name="connsiteY54" fmla="*/ 568036 h 1026361"/>
              <a:gd name="connsiteX55" fmla="*/ 252509 w 2164436"/>
              <a:gd name="connsiteY55" fmla="*/ 526473 h 1026361"/>
              <a:gd name="connsiteX56" fmla="*/ 210945 w 2164436"/>
              <a:gd name="connsiteY56" fmla="*/ 512618 h 1026361"/>
              <a:gd name="connsiteX57" fmla="*/ 30836 w 2164436"/>
              <a:gd name="connsiteY57" fmla="*/ 498764 h 1026361"/>
              <a:gd name="connsiteX58" fmla="*/ 30836 w 2164436"/>
              <a:gd name="connsiteY58" fmla="*/ 221673 h 1026361"/>
              <a:gd name="connsiteX59" fmla="*/ 113963 w 2164436"/>
              <a:gd name="connsiteY59" fmla="*/ 166255 h 1026361"/>
              <a:gd name="connsiteX60" fmla="*/ 210945 w 2164436"/>
              <a:gd name="connsiteY60" fmla="*/ 124691 h 1026361"/>
              <a:gd name="connsiteX61" fmla="*/ 252509 w 2164436"/>
              <a:gd name="connsiteY61" fmla="*/ 96982 h 1026361"/>
              <a:gd name="connsiteX62" fmla="*/ 349491 w 2164436"/>
              <a:gd name="connsiteY62" fmla="*/ 69273 h 1026361"/>
              <a:gd name="connsiteX63" fmla="*/ 446472 w 2164436"/>
              <a:gd name="connsiteY63" fmla="*/ 138545 h 1026361"/>
              <a:gd name="connsiteX64" fmla="*/ 501891 w 2164436"/>
              <a:gd name="connsiteY64" fmla="*/ 193964 h 1026361"/>
              <a:gd name="connsiteX65" fmla="*/ 515745 w 2164436"/>
              <a:gd name="connsiteY65" fmla="*/ 152400 h 1026361"/>
              <a:gd name="connsiteX66" fmla="*/ 529600 w 2164436"/>
              <a:gd name="connsiteY66" fmla="*/ 55418 h 1026361"/>
              <a:gd name="connsiteX67" fmla="*/ 626581 w 2164436"/>
              <a:gd name="connsiteY67" fmla="*/ 0 h 1026361"/>
              <a:gd name="connsiteX68" fmla="*/ 834400 w 2164436"/>
              <a:gd name="connsiteY68" fmla="*/ 13855 h 1026361"/>
              <a:gd name="connsiteX69" fmla="*/ 862109 w 2164436"/>
              <a:gd name="connsiteY69" fmla="*/ 55418 h 1026361"/>
              <a:gd name="connsiteX70" fmla="*/ 945236 w 2164436"/>
              <a:gd name="connsiteY70" fmla="*/ 110836 h 1026361"/>
              <a:gd name="connsiteX71" fmla="*/ 1056072 w 2164436"/>
              <a:gd name="connsiteY71" fmla="*/ 110836 h 1026361"/>
              <a:gd name="connsiteX72" fmla="*/ 1083781 w 2164436"/>
              <a:gd name="connsiteY72" fmla="*/ 152400 h 1026361"/>
              <a:gd name="connsiteX73" fmla="*/ 1263891 w 2164436"/>
              <a:gd name="connsiteY73" fmla="*/ 166255 h 1026361"/>
              <a:gd name="connsiteX74" fmla="*/ 1291600 w 2164436"/>
              <a:gd name="connsiteY74" fmla="*/ 207818 h 1026361"/>
              <a:gd name="connsiteX75" fmla="*/ 1305454 w 2164436"/>
              <a:gd name="connsiteY75" fmla="*/ 249382 h 1026361"/>
              <a:gd name="connsiteX76" fmla="*/ 1347018 w 2164436"/>
              <a:gd name="connsiteY76" fmla="*/ 263236 h 1026361"/>
              <a:gd name="connsiteX77" fmla="*/ 1388581 w 2164436"/>
              <a:gd name="connsiteY77" fmla="*/ 290945 h 1026361"/>
              <a:gd name="connsiteX78" fmla="*/ 1416291 w 2164436"/>
              <a:gd name="connsiteY78" fmla="*/ 318655 h 1026361"/>
              <a:gd name="connsiteX79" fmla="*/ 1499418 w 2164436"/>
              <a:gd name="connsiteY79" fmla="*/ 346364 h 1026361"/>
              <a:gd name="connsiteX80" fmla="*/ 1568691 w 2164436"/>
              <a:gd name="connsiteY80" fmla="*/ 332509 h 1026361"/>
              <a:gd name="connsiteX81" fmla="*/ 1624109 w 2164436"/>
              <a:gd name="connsiteY81" fmla="*/ 249382 h 1026361"/>
              <a:gd name="connsiteX82" fmla="*/ 1776509 w 2164436"/>
              <a:gd name="connsiteY82" fmla="*/ 235527 h 1026361"/>
              <a:gd name="connsiteX83" fmla="*/ 1818072 w 2164436"/>
              <a:gd name="connsiteY83" fmla="*/ 193964 h 1026361"/>
              <a:gd name="connsiteX84" fmla="*/ 1873491 w 2164436"/>
              <a:gd name="connsiteY84" fmla="*/ 180109 h 1026361"/>
              <a:gd name="connsiteX85" fmla="*/ 2095163 w 2164436"/>
              <a:gd name="connsiteY85" fmla="*/ 193964 h 1026361"/>
              <a:gd name="connsiteX86" fmla="*/ 2164436 w 2164436"/>
              <a:gd name="connsiteY86" fmla="*/ 235527 h 1026361"/>
              <a:gd name="connsiteX0-1" fmla="*/ 1831927 w 2164436"/>
              <a:gd name="connsiteY0-2" fmla="*/ 914479 h 1081858"/>
              <a:gd name="connsiteX1-3" fmla="*/ 2109018 w 2164436"/>
              <a:gd name="connsiteY1-4" fmla="*/ 914479 h 1081858"/>
              <a:gd name="connsiteX2-5" fmla="*/ 2122872 w 2164436"/>
              <a:gd name="connsiteY2-6" fmla="*/ 997606 h 1081858"/>
              <a:gd name="connsiteX3-7" fmla="*/ 2109018 w 2164436"/>
              <a:gd name="connsiteY3-8" fmla="*/ 1066879 h 1081858"/>
              <a:gd name="connsiteX4-9" fmla="*/ 1984327 w 2164436"/>
              <a:gd name="connsiteY4-10" fmla="*/ 1011461 h 1081858"/>
              <a:gd name="connsiteX5-11" fmla="*/ 1942763 w 2164436"/>
              <a:gd name="connsiteY5-12" fmla="*/ 969897 h 1081858"/>
              <a:gd name="connsiteX6-13" fmla="*/ 1901200 w 2164436"/>
              <a:gd name="connsiteY6-14" fmla="*/ 956042 h 1081858"/>
              <a:gd name="connsiteX7-15" fmla="*/ 1762654 w 2164436"/>
              <a:gd name="connsiteY7-16" fmla="*/ 983752 h 1081858"/>
              <a:gd name="connsiteX8-17" fmla="*/ 1651818 w 2164436"/>
              <a:gd name="connsiteY8-18" fmla="*/ 1011461 h 1081858"/>
              <a:gd name="connsiteX9-19" fmla="*/ 1485563 w 2164436"/>
              <a:gd name="connsiteY9-20" fmla="*/ 1025315 h 1081858"/>
              <a:gd name="connsiteX10-21" fmla="*/ 1444000 w 2164436"/>
              <a:gd name="connsiteY10-22" fmla="*/ 1039170 h 1081858"/>
              <a:gd name="connsiteX11-23" fmla="*/ 1305454 w 2164436"/>
              <a:gd name="connsiteY11-24" fmla="*/ 1011461 h 1081858"/>
              <a:gd name="connsiteX12-25" fmla="*/ 1222327 w 2164436"/>
              <a:gd name="connsiteY12-26" fmla="*/ 942188 h 1081858"/>
              <a:gd name="connsiteX13-27" fmla="*/ 1180763 w 2164436"/>
              <a:gd name="connsiteY13-28" fmla="*/ 928333 h 1081858"/>
              <a:gd name="connsiteX14-29" fmla="*/ 1111491 w 2164436"/>
              <a:gd name="connsiteY14-30" fmla="*/ 942188 h 1081858"/>
              <a:gd name="connsiteX15-31" fmla="*/ 1014509 w 2164436"/>
              <a:gd name="connsiteY15-32" fmla="*/ 1053024 h 1081858"/>
              <a:gd name="connsiteX16-33" fmla="*/ 972945 w 2164436"/>
              <a:gd name="connsiteY16-34" fmla="*/ 1066879 h 1081858"/>
              <a:gd name="connsiteX17-35" fmla="*/ 931381 w 2164436"/>
              <a:gd name="connsiteY17-36" fmla="*/ 1053024 h 1081858"/>
              <a:gd name="connsiteX18-37" fmla="*/ 917527 w 2164436"/>
              <a:gd name="connsiteY18-38" fmla="*/ 1011461 h 1081858"/>
              <a:gd name="connsiteX19-39" fmla="*/ 889818 w 2164436"/>
              <a:gd name="connsiteY19-40" fmla="*/ 969897 h 1081858"/>
              <a:gd name="connsiteX20-41" fmla="*/ 751272 w 2164436"/>
              <a:gd name="connsiteY20-42" fmla="*/ 997606 h 1081858"/>
              <a:gd name="connsiteX21-43" fmla="*/ 668145 w 2164436"/>
              <a:gd name="connsiteY21-44" fmla="*/ 1025315 h 1081858"/>
              <a:gd name="connsiteX22-45" fmla="*/ 626581 w 2164436"/>
              <a:gd name="connsiteY22-46" fmla="*/ 1039170 h 1081858"/>
              <a:gd name="connsiteX23-47" fmla="*/ 460327 w 2164436"/>
              <a:gd name="connsiteY23-48" fmla="*/ 997606 h 1081858"/>
              <a:gd name="connsiteX24-49" fmla="*/ 432618 w 2164436"/>
              <a:gd name="connsiteY24-50" fmla="*/ 1039170 h 1081858"/>
              <a:gd name="connsiteX25-51" fmla="*/ 349491 w 2164436"/>
              <a:gd name="connsiteY25-52" fmla="*/ 1080733 h 1081858"/>
              <a:gd name="connsiteX26-53" fmla="*/ 280218 w 2164436"/>
              <a:gd name="connsiteY26-54" fmla="*/ 1025315 h 1081858"/>
              <a:gd name="connsiteX27-55" fmla="*/ 238654 w 2164436"/>
              <a:gd name="connsiteY27-56" fmla="*/ 1011461 h 1081858"/>
              <a:gd name="connsiteX28-57" fmla="*/ 127818 w 2164436"/>
              <a:gd name="connsiteY28-58" fmla="*/ 1011461 h 1081858"/>
              <a:gd name="connsiteX29-59" fmla="*/ 113963 w 2164436"/>
              <a:gd name="connsiteY29-60" fmla="*/ 969897 h 1081858"/>
              <a:gd name="connsiteX30-61" fmla="*/ 30836 w 2164436"/>
              <a:gd name="connsiteY30-62" fmla="*/ 914479 h 1081858"/>
              <a:gd name="connsiteX31-63" fmla="*/ 44691 w 2164436"/>
              <a:gd name="connsiteY31-64" fmla="*/ 872915 h 1081858"/>
              <a:gd name="connsiteX32-65" fmla="*/ 210945 w 2164436"/>
              <a:gd name="connsiteY32-66" fmla="*/ 831352 h 1081858"/>
              <a:gd name="connsiteX33-67" fmla="*/ 751272 w 2164436"/>
              <a:gd name="connsiteY33-68" fmla="*/ 845206 h 1081858"/>
              <a:gd name="connsiteX34-69" fmla="*/ 1222327 w 2164436"/>
              <a:gd name="connsiteY34-70" fmla="*/ 872915 h 1081858"/>
              <a:gd name="connsiteX35-71" fmla="*/ 1263891 w 2164436"/>
              <a:gd name="connsiteY35-72" fmla="*/ 886770 h 1081858"/>
              <a:gd name="connsiteX36-73" fmla="*/ 1596400 w 2164436"/>
              <a:gd name="connsiteY36-74" fmla="*/ 859061 h 1081858"/>
              <a:gd name="connsiteX37-75" fmla="*/ 1637963 w 2164436"/>
              <a:gd name="connsiteY37-76" fmla="*/ 831352 h 1081858"/>
              <a:gd name="connsiteX38-77" fmla="*/ 1721091 w 2164436"/>
              <a:gd name="connsiteY38-78" fmla="*/ 845206 h 1081858"/>
              <a:gd name="connsiteX39-79" fmla="*/ 1928909 w 2164436"/>
              <a:gd name="connsiteY39-80" fmla="*/ 872915 h 1081858"/>
              <a:gd name="connsiteX40-81" fmla="*/ 2136727 w 2164436"/>
              <a:gd name="connsiteY40-82" fmla="*/ 872915 h 1081858"/>
              <a:gd name="connsiteX41-83" fmla="*/ 2109018 w 2164436"/>
              <a:gd name="connsiteY41-84" fmla="*/ 789788 h 1081858"/>
              <a:gd name="connsiteX42-85" fmla="*/ 2095163 w 2164436"/>
              <a:gd name="connsiteY42-86" fmla="*/ 623533 h 1081858"/>
              <a:gd name="connsiteX43-87" fmla="*/ 1998181 w 2164436"/>
              <a:gd name="connsiteY43-88" fmla="*/ 609679 h 1081858"/>
              <a:gd name="connsiteX44-89" fmla="*/ 1804218 w 2164436"/>
              <a:gd name="connsiteY44-90" fmla="*/ 595824 h 1081858"/>
              <a:gd name="connsiteX45-91" fmla="*/ 1263891 w 2164436"/>
              <a:gd name="connsiteY45-92" fmla="*/ 595824 h 1081858"/>
              <a:gd name="connsiteX46-93" fmla="*/ 972945 w 2164436"/>
              <a:gd name="connsiteY46-94" fmla="*/ 581970 h 1081858"/>
              <a:gd name="connsiteX47-95" fmla="*/ 889818 w 2164436"/>
              <a:gd name="connsiteY47-96" fmla="*/ 512697 h 1081858"/>
              <a:gd name="connsiteX48-97" fmla="*/ 875963 w 2164436"/>
              <a:gd name="connsiteY48-98" fmla="*/ 471133 h 1081858"/>
              <a:gd name="connsiteX49-99" fmla="*/ 820545 w 2164436"/>
              <a:gd name="connsiteY49-100" fmla="*/ 457279 h 1081858"/>
              <a:gd name="connsiteX50-101" fmla="*/ 723563 w 2164436"/>
              <a:gd name="connsiteY50-102" fmla="*/ 429570 h 1081858"/>
              <a:gd name="connsiteX51-103" fmla="*/ 557309 w 2164436"/>
              <a:gd name="connsiteY51-104" fmla="*/ 457279 h 1081858"/>
              <a:gd name="connsiteX52-105" fmla="*/ 474181 w 2164436"/>
              <a:gd name="connsiteY52-106" fmla="*/ 512697 h 1081858"/>
              <a:gd name="connsiteX53-107" fmla="*/ 432618 w 2164436"/>
              <a:gd name="connsiteY53-108" fmla="*/ 595824 h 1081858"/>
              <a:gd name="connsiteX54-109" fmla="*/ 391054 w 2164436"/>
              <a:gd name="connsiteY54-110" fmla="*/ 623533 h 1081858"/>
              <a:gd name="connsiteX55-111" fmla="*/ 252509 w 2164436"/>
              <a:gd name="connsiteY55-112" fmla="*/ 581970 h 1081858"/>
              <a:gd name="connsiteX56-113" fmla="*/ 210945 w 2164436"/>
              <a:gd name="connsiteY56-114" fmla="*/ 568115 h 1081858"/>
              <a:gd name="connsiteX57-115" fmla="*/ 30836 w 2164436"/>
              <a:gd name="connsiteY57-116" fmla="*/ 554261 h 1081858"/>
              <a:gd name="connsiteX58-117" fmla="*/ 30836 w 2164436"/>
              <a:gd name="connsiteY58-118" fmla="*/ 277170 h 1081858"/>
              <a:gd name="connsiteX59-119" fmla="*/ 113963 w 2164436"/>
              <a:gd name="connsiteY59-120" fmla="*/ 221752 h 1081858"/>
              <a:gd name="connsiteX60-121" fmla="*/ 210945 w 2164436"/>
              <a:gd name="connsiteY60-122" fmla="*/ 180188 h 1081858"/>
              <a:gd name="connsiteX61-123" fmla="*/ 252509 w 2164436"/>
              <a:gd name="connsiteY61-124" fmla="*/ 152479 h 1081858"/>
              <a:gd name="connsiteX62-125" fmla="*/ 349491 w 2164436"/>
              <a:gd name="connsiteY62-126" fmla="*/ 124770 h 1081858"/>
              <a:gd name="connsiteX63-127" fmla="*/ 446472 w 2164436"/>
              <a:gd name="connsiteY63-128" fmla="*/ 194042 h 1081858"/>
              <a:gd name="connsiteX64-129" fmla="*/ 501891 w 2164436"/>
              <a:gd name="connsiteY64-130" fmla="*/ 249461 h 1081858"/>
              <a:gd name="connsiteX65-131" fmla="*/ 515745 w 2164436"/>
              <a:gd name="connsiteY65-132" fmla="*/ 207897 h 1081858"/>
              <a:gd name="connsiteX66-133" fmla="*/ 529600 w 2164436"/>
              <a:gd name="connsiteY66-134" fmla="*/ 110915 h 1081858"/>
              <a:gd name="connsiteX67-135" fmla="*/ 626581 w 2164436"/>
              <a:gd name="connsiteY67-136" fmla="*/ 55497 h 1081858"/>
              <a:gd name="connsiteX68-137" fmla="*/ 723563 w 2164436"/>
              <a:gd name="connsiteY68-138" fmla="*/ 79 h 1081858"/>
              <a:gd name="connsiteX69-139" fmla="*/ 834400 w 2164436"/>
              <a:gd name="connsiteY69-140" fmla="*/ 69352 h 1081858"/>
              <a:gd name="connsiteX70-141" fmla="*/ 862109 w 2164436"/>
              <a:gd name="connsiteY70-142" fmla="*/ 110915 h 1081858"/>
              <a:gd name="connsiteX71-143" fmla="*/ 945236 w 2164436"/>
              <a:gd name="connsiteY71-144" fmla="*/ 166333 h 1081858"/>
              <a:gd name="connsiteX72-145" fmla="*/ 1056072 w 2164436"/>
              <a:gd name="connsiteY72-146" fmla="*/ 166333 h 1081858"/>
              <a:gd name="connsiteX73-147" fmla="*/ 1083781 w 2164436"/>
              <a:gd name="connsiteY73-148" fmla="*/ 207897 h 1081858"/>
              <a:gd name="connsiteX74-149" fmla="*/ 1263891 w 2164436"/>
              <a:gd name="connsiteY74-150" fmla="*/ 221752 h 1081858"/>
              <a:gd name="connsiteX75-151" fmla="*/ 1291600 w 2164436"/>
              <a:gd name="connsiteY75-152" fmla="*/ 263315 h 1081858"/>
              <a:gd name="connsiteX76-153" fmla="*/ 1305454 w 2164436"/>
              <a:gd name="connsiteY76-154" fmla="*/ 304879 h 1081858"/>
              <a:gd name="connsiteX77-155" fmla="*/ 1347018 w 2164436"/>
              <a:gd name="connsiteY77-156" fmla="*/ 318733 h 1081858"/>
              <a:gd name="connsiteX78-157" fmla="*/ 1388581 w 2164436"/>
              <a:gd name="connsiteY78-158" fmla="*/ 346442 h 1081858"/>
              <a:gd name="connsiteX79-159" fmla="*/ 1416291 w 2164436"/>
              <a:gd name="connsiteY79-160" fmla="*/ 374152 h 1081858"/>
              <a:gd name="connsiteX80-161" fmla="*/ 1499418 w 2164436"/>
              <a:gd name="connsiteY80-162" fmla="*/ 401861 h 1081858"/>
              <a:gd name="connsiteX81-163" fmla="*/ 1568691 w 2164436"/>
              <a:gd name="connsiteY81-164" fmla="*/ 388006 h 1081858"/>
              <a:gd name="connsiteX82-165" fmla="*/ 1624109 w 2164436"/>
              <a:gd name="connsiteY82-166" fmla="*/ 304879 h 1081858"/>
              <a:gd name="connsiteX83-167" fmla="*/ 1776509 w 2164436"/>
              <a:gd name="connsiteY83-168" fmla="*/ 291024 h 1081858"/>
              <a:gd name="connsiteX84-169" fmla="*/ 1818072 w 2164436"/>
              <a:gd name="connsiteY84-170" fmla="*/ 249461 h 1081858"/>
              <a:gd name="connsiteX85-171" fmla="*/ 1873491 w 2164436"/>
              <a:gd name="connsiteY85-172" fmla="*/ 235606 h 1081858"/>
              <a:gd name="connsiteX86-173" fmla="*/ 2095163 w 2164436"/>
              <a:gd name="connsiteY86-174" fmla="*/ 249461 h 1081858"/>
              <a:gd name="connsiteX87" fmla="*/ 2164436 w 2164436"/>
              <a:gd name="connsiteY87" fmla="*/ 291024 h 1081858"/>
              <a:gd name="connsiteX0-175" fmla="*/ 1829335 w 2161844"/>
              <a:gd name="connsiteY0-176" fmla="*/ 914479 h 1081858"/>
              <a:gd name="connsiteX1-177" fmla="*/ 2106426 w 2161844"/>
              <a:gd name="connsiteY1-178" fmla="*/ 914479 h 1081858"/>
              <a:gd name="connsiteX2-179" fmla="*/ 2120280 w 2161844"/>
              <a:gd name="connsiteY2-180" fmla="*/ 997606 h 1081858"/>
              <a:gd name="connsiteX3-181" fmla="*/ 2106426 w 2161844"/>
              <a:gd name="connsiteY3-182" fmla="*/ 1066879 h 1081858"/>
              <a:gd name="connsiteX4-183" fmla="*/ 1981735 w 2161844"/>
              <a:gd name="connsiteY4-184" fmla="*/ 1011461 h 1081858"/>
              <a:gd name="connsiteX5-185" fmla="*/ 1940171 w 2161844"/>
              <a:gd name="connsiteY5-186" fmla="*/ 969897 h 1081858"/>
              <a:gd name="connsiteX6-187" fmla="*/ 1898608 w 2161844"/>
              <a:gd name="connsiteY6-188" fmla="*/ 956042 h 1081858"/>
              <a:gd name="connsiteX7-189" fmla="*/ 1760062 w 2161844"/>
              <a:gd name="connsiteY7-190" fmla="*/ 983752 h 1081858"/>
              <a:gd name="connsiteX8-191" fmla="*/ 1649226 w 2161844"/>
              <a:gd name="connsiteY8-192" fmla="*/ 1011461 h 1081858"/>
              <a:gd name="connsiteX9-193" fmla="*/ 1482971 w 2161844"/>
              <a:gd name="connsiteY9-194" fmla="*/ 1025315 h 1081858"/>
              <a:gd name="connsiteX10-195" fmla="*/ 1441408 w 2161844"/>
              <a:gd name="connsiteY10-196" fmla="*/ 1039170 h 1081858"/>
              <a:gd name="connsiteX11-197" fmla="*/ 1302862 w 2161844"/>
              <a:gd name="connsiteY11-198" fmla="*/ 1011461 h 1081858"/>
              <a:gd name="connsiteX12-199" fmla="*/ 1219735 w 2161844"/>
              <a:gd name="connsiteY12-200" fmla="*/ 942188 h 1081858"/>
              <a:gd name="connsiteX13-201" fmla="*/ 1178171 w 2161844"/>
              <a:gd name="connsiteY13-202" fmla="*/ 928333 h 1081858"/>
              <a:gd name="connsiteX14-203" fmla="*/ 1108899 w 2161844"/>
              <a:gd name="connsiteY14-204" fmla="*/ 942188 h 1081858"/>
              <a:gd name="connsiteX15-205" fmla="*/ 1011917 w 2161844"/>
              <a:gd name="connsiteY15-206" fmla="*/ 1053024 h 1081858"/>
              <a:gd name="connsiteX16-207" fmla="*/ 970353 w 2161844"/>
              <a:gd name="connsiteY16-208" fmla="*/ 1066879 h 1081858"/>
              <a:gd name="connsiteX17-209" fmla="*/ 928789 w 2161844"/>
              <a:gd name="connsiteY17-210" fmla="*/ 1053024 h 1081858"/>
              <a:gd name="connsiteX18-211" fmla="*/ 914935 w 2161844"/>
              <a:gd name="connsiteY18-212" fmla="*/ 1011461 h 1081858"/>
              <a:gd name="connsiteX19-213" fmla="*/ 887226 w 2161844"/>
              <a:gd name="connsiteY19-214" fmla="*/ 969897 h 1081858"/>
              <a:gd name="connsiteX20-215" fmla="*/ 748680 w 2161844"/>
              <a:gd name="connsiteY20-216" fmla="*/ 997606 h 1081858"/>
              <a:gd name="connsiteX21-217" fmla="*/ 665553 w 2161844"/>
              <a:gd name="connsiteY21-218" fmla="*/ 1025315 h 1081858"/>
              <a:gd name="connsiteX22-219" fmla="*/ 623989 w 2161844"/>
              <a:gd name="connsiteY22-220" fmla="*/ 1039170 h 1081858"/>
              <a:gd name="connsiteX23-221" fmla="*/ 457735 w 2161844"/>
              <a:gd name="connsiteY23-222" fmla="*/ 997606 h 1081858"/>
              <a:gd name="connsiteX24-223" fmla="*/ 430026 w 2161844"/>
              <a:gd name="connsiteY24-224" fmla="*/ 1039170 h 1081858"/>
              <a:gd name="connsiteX25-225" fmla="*/ 346899 w 2161844"/>
              <a:gd name="connsiteY25-226" fmla="*/ 1080733 h 1081858"/>
              <a:gd name="connsiteX26-227" fmla="*/ 277626 w 2161844"/>
              <a:gd name="connsiteY26-228" fmla="*/ 1025315 h 1081858"/>
              <a:gd name="connsiteX27-229" fmla="*/ 236062 w 2161844"/>
              <a:gd name="connsiteY27-230" fmla="*/ 1011461 h 1081858"/>
              <a:gd name="connsiteX28-231" fmla="*/ 125226 w 2161844"/>
              <a:gd name="connsiteY28-232" fmla="*/ 1011461 h 1081858"/>
              <a:gd name="connsiteX29-233" fmla="*/ 111371 w 2161844"/>
              <a:gd name="connsiteY29-234" fmla="*/ 969897 h 1081858"/>
              <a:gd name="connsiteX30-235" fmla="*/ 28244 w 2161844"/>
              <a:gd name="connsiteY30-236" fmla="*/ 914479 h 1081858"/>
              <a:gd name="connsiteX31-237" fmla="*/ 42099 w 2161844"/>
              <a:gd name="connsiteY31-238" fmla="*/ 872915 h 1081858"/>
              <a:gd name="connsiteX32-239" fmla="*/ 208353 w 2161844"/>
              <a:gd name="connsiteY32-240" fmla="*/ 831352 h 1081858"/>
              <a:gd name="connsiteX33-241" fmla="*/ 748680 w 2161844"/>
              <a:gd name="connsiteY33-242" fmla="*/ 845206 h 1081858"/>
              <a:gd name="connsiteX34-243" fmla="*/ 1219735 w 2161844"/>
              <a:gd name="connsiteY34-244" fmla="*/ 872915 h 1081858"/>
              <a:gd name="connsiteX35-245" fmla="*/ 1261299 w 2161844"/>
              <a:gd name="connsiteY35-246" fmla="*/ 886770 h 1081858"/>
              <a:gd name="connsiteX36-247" fmla="*/ 1593808 w 2161844"/>
              <a:gd name="connsiteY36-248" fmla="*/ 859061 h 1081858"/>
              <a:gd name="connsiteX37-249" fmla="*/ 1635371 w 2161844"/>
              <a:gd name="connsiteY37-250" fmla="*/ 831352 h 1081858"/>
              <a:gd name="connsiteX38-251" fmla="*/ 1718499 w 2161844"/>
              <a:gd name="connsiteY38-252" fmla="*/ 845206 h 1081858"/>
              <a:gd name="connsiteX39-253" fmla="*/ 1926317 w 2161844"/>
              <a:gd name="connsiteY39-254" fmla="*/ 872915 h 1081858"/>
              <a:gd name="connsiteX40-255" fmla="*/ 2134135 w 2161844"/>
              <a:gd name="connsiteY40-256" fmla="*/ 872915 h 1081858"/>
              <a:gd name="connsiteX41-257" fmla="*/ 2106426 w 2161844"/>
              <a:gd name="connsiteY41-258" fmla="*/ 789788 h 1081858"/>
              <a:gd name="connsiteX42-259" fmla="*/ 2092571 w 2161844"/>
              <a:gd name="connsiteY42-260" fmla="*/ 623533 h 1081858"/>
              <a:gd name="connsiteX43-261" fmla="*/ 1995589 w 2161844"/>
              <a:gd name="connsiteY43-262" fmla="*/ 609679 h 1081858"/>
              <a:gd name="connsiteX44-263" fmla="*/ 1801626 w 2161844"/>
              <a:gd name="connsiteY44-264" fmla="*/ 595824 h 1081858"/>
              <a:gd name="connsiteX45-265" fmla="*/ 1261299 w 2161844"/>
              <a:gd name="connsiteY45-266" fmla="*/ 595824 h 1081858"/>
              <a:gd name="connsiteX46-267" fmla="*/ 970353 w 2161844"/>
              <a:gd name="connsiteY46-268" fmla="*/ 581970 h 1081858"/>
              <a:gd name="connsiteX47-269" fmla="*/ 887226 w 2161844"/>
              <a:gd name="connsiteY47-270" fmla="*/ 512697 h 1081858"/>
              <a:gd name="connsiteX48-271" fmla="*/ 873371 w 2161844"/>
              <a:gd name="connsiteY48-272" fmla="*/ 471133 h 1081858"/>
              <a:gd name="connsiteX49-273" fmla="*/ 817953 w 2161844"/>
              <a:gd name="connsiteY49-274" fmla="*/ 457279 h 1081858"/>
              <a:gd name="connsiteX50-275" fmla="*/ 720971 w 2161844"/>
              <a:gd name="connsiteY50-276" fmla="*/ 429570 h 1081858"/>
              <a:gd name="connsiteX51-277" fmla="*/ 554717 w 2161844"/>
              <a:gd name="connsiteY51-278" fmla="*/ 457279 h 1081858"/>
              <a:gd name="connsiteX52-279" fmla="*/ 471589 w 2161844"/>
              <a:gd name="connsiteY52-280" fmla="*/ 512697 h 1081858"/>
              <a:gd name="connsiteX53-281" fmla="*/ 430026 w 2161844"/>
              <a:gd name="connsiteY53-282" fmla="*/ 595824 h 1081858"/>
              <a:gd name="connsiteX54-283" fmla="*/ 388462 w 2161844"/>
              <a:gd name="connsiteY54-284" fmla="*/ 623533 h 1081858"/>
              <a:gd name="connsiteX55-285" fmla="*/ 249917 w 2161844"/>
              <a:gd name="connsiteY55-286" fmla="*/ 581970 h 1081858"/>
              <a:gd name="connsiteX56-287" fmla="*/ 208353 w 2161844"/>
              <a:gd name="connsiteY56-288" fmla="*/ 568115 h 1081858"/>
              <a:gd name="connsiteX57-289" fmla="*/ 14390 w 2161844"/>
              <a:gd name="connsiteY57-290" fmla="*/ 609679 h 1081858"/>
              <a:gd name="connsiteX58-291" fmla="*/ 28244 w 2161844"/>
              <a:gd name="connsiteY58-292" fmla="*/ 277170 h 1081858"/>
              <a:gd name="connsiteX59-293" fmla="*/ 111371 w 2161844"/>
              <a:gd name="connsiteY59-294" fmla="*/ 221752 h 1081858"/>
              <a:gd name="connsiteX60-295" fmla="*/ 208353 w 2161844"/>
              <a:gd name="connsiteY60-296" fmla="*/ 180188 h 1081858"/>
              <a:gd name="connsiteX61-297" fmla="*/ 249917 w 2161844"/>
              <a:gd name="connsiteY61-298" fmla="*/ 152479 h 1081858"/>
              <a:gd name="connsiteX62-299" fmla="*/ 346899 w 2161844"/>
              <a:gd name="connsiteY62-300" fmla="*/ 124770 h 1081858"/>
              <a:gd name="connsiteX63-301" fmla="*/ 443880 w 2161844"/>
              <a:gd name="connsiteY63-302" fmla="*/ 194042 h 1081858"/>
              <a:gd name="connsiteX64-303" fmla="*/ 499299 w 2161844"/>
              <a:gd name="connsiteY64-304" fmla="*/ 249461 h 1081858"/>
              <a:gd name="connsiteX65-305" fmla="*/ 513153 w 2161844"/>
              <a:gd name="connsiteY65-306" fmla="*/ 207897 h 1081858"/>
              <a:gd name="connsiteX66-307" fmla="*/ 527008 w 2161844"/>
              <a:gd name="connsiteY66-308" fmla="*/ 110915 h 1081858"/>
              <a:gd name="connsiteX67-309" fmla="*/ 623989 w 2161844"/>
              <a:gd name="connsiteY67-310" fmla="*/ 55497 h 1081858"/>
              <a:gd name="connsiteX68-311" fmla="*/ 720971 w 2161844"/>
              <a:gd name="connsiteY68-312" fmla="*/ 79 h 1081858"/>
              <a:gd name="connsiteX69-313" fmla="*/ 831808 w 2161844"/>
              <a:gd name="connsiteY69-314" fmla="*/ 69352 h 1081858"/>
              <a:gd name="connsiteX70-315" fmla="*/ 859517 w 2161844"/>
              <a:gd name="connsiteY70-316" fmla="*/ 110915 h 1081858"/>
              <a:gd name="connsiteX71-317" fmla="*/ 942644 w 2161844"/>
              <a:gd name="connsiteY71-318" fmla="*/ 166333 h 1081858"/>
              <a:gd name="connsiteX72-319" fmla="*/ 1053480 w 2161844"/>
              <a:gd name="connsiteY72-320" fmla="*/ 166333 h 1081858"/>
              <a:gd name="connsiteX73-321" fmla="*/ 1081189 w 2161844"/>
              <a:gd name="connsiteY73-322" fmla="*/ 207897 h 1081858"/>
              <a:gd name="connsiteX74-323" fmla="*/ 1261299 w 2161844"/>
              <a:gd name="connsiteY74-324" fmla="*/ 221752 h 1081858"/>
              <a:gd name="connsiteX75-325" fmla="*/ 1289008 w 2161844"/>
              <a:gd name="connsiteY75-326" fmla="*/ 263315 h 1081858"/>
              <a:gd name="connsiteX76-327" fmla="*/ 1302862 w 2161844"/>
              <a:gd name="connsiteY76-328" fmla="*/ 304879 h 1081858"/>
              <a:gd name="connsiteX77-329" fmla="*/ 1344426 w 2161844"/>
              <a:gd name="connsiteY77-330" fmla="*/ 318733 h 1081858"/>
              <a:gd name="connsiteX78-331" fmla="*/ 1385989 w 2161844"/>
              <a:gd name="connsiteY78-332" fmla="*/ 346442 h 1081858"/>
              <a:gd name="connsiteX79-333" fmla="*/ 1413699 w 2161844"/>
              <a:gd name="connsiteY79-334" fmla="*/ 374152 h 1081858"/>
              <a:gd name="connsiteX80-335" fmla="*/ 1496826 w 2161844"/>
              <a:gd name="connsiteY80-336" fmla="*/ 401861 h 1081858"/>
              <a:gd name="connsiteX81-337" fmla="*/ 1566099 w 2161844"/>
              <a:gd name="connsiteY81-338" fmla="*/ 388006 h 1081858"/>
              <a:gd name="connsiteX82-339" fmla="*/ 1621517 w 2161844"/>
              <a:gd name="connsiteY82-340" fmla="*/ 304879 h 1081858"/>
              <a:gd name="connsiteX83-341" fmla="*/ 1773917 w 2161844"/>
              <a:gd name="connsiteY83-342" fmla="*/ 291024 h 1081858"/>
              <a:gd name="connsiteX84-343" fmla="*/ 1815480 w 2161844"/>
              <a:gd name="connsiteY84-344" fmla="*/ 249461 h 1081858"/>
              <a:gd name="connsiteX85-345" fmla="*/ 1870899 w 2161844"/>
              <a:gd name="connsiteY85-346" fmla="*/ 235606 h 1081858"/>
              <a:gd name="connsiteX86-347" fmla="*/ 2092571 w 2161844"/>
              <a:gd name="connsiteY86-348" fmla="*/ 249461 h 1081858"/>
              <a:gd name="connsiteX87-349" fmla="*/ 2161844 w 2161844"/>
              <a:gd name="connsiteY87-350" fmla="*/ 291024 h 1081858"/>
              <a:gd name="connsiteX0-351" fmla="*/ 1829335 w 2161844"/>
              <a:gd name="connsiteY0-352" fmla="*/ 914479 h 1081858"/>
              <a:gd name="connsiteX1-353" fmla="*/ 2106426 w 2161844"/>
              <a:gd name="connsiteY1-354" fmla="*/ 914479 h 1081858"/>
              <a:gd name="connsiteX2-355" fmla="*/ 2120280 w 2161844"/>
              <a:gd name="connsiteY2-356" fmla="*/ 997606 h 1081858"/>
              <a:gd name="connsiteX3-357" fmla="*/ 2106426 w 2161844"/>
              <a:gd name="connsiteY3-358" fmla="*/ 1066879 h 1081858"/>
              <a:gd name="connsiteX4-359" fmla="*/ 1981735 w 2161844"/>
              <a:gd name="connsiteY4-360" fmla="*/ 1011461 h 1081858"/>
              <a:gd name="connsiteX5-361" fmla="*/ 1940171 w 2161844"/>
              <a:gd name="connsiteY5-362" fmla="*/ 969897 h 1081858"/>
              <a:gd name="connsiteX6-363" fmla="*/ 1898608 w 2161844"/>
              <a:gd name="connsiteY6-364" fmla="*/ 956042 h 1081858"/>
              <a:gd name="connsiteX7-365" fmla="*/ 1760062 w 2161844"/>
              <a:gd name="connsiteY7-366" fmla="*/ 983752 h 1081858"/>
              <a:gd name="connsiteX8-367" fmla="*/ 1649226 w 2161844"/>
              <a:gd name="connsiteY8-368" fmla="*/ 1011461 h 1081858"/>
              <a:gd name="connsiteX9-369" fmla="*/ 1482971 w 2161844"/>
              <a:gd name="connsiteY9-370" fmla="*/ 1025315 h 1081858"/>
              <a:gd name="connsiteX10-371" fmla="*/ 1441408 w 2161844"/>
              <a:gd name="connsiteY10-372" fmla="*/ 1039170 h 1081858"/>
              <a:gd name="connsiteX11-373" fmla="*/ 1302862 w 2161844"/>
              <a:gd name="connsiteY11-374" fmla="*/ 1011461 h 1081858"/>
              <a:gd name="connsiteX12-375" fmla="*/ 1219735 w 2161844"/>
              <a:gd name="connsiteY12-376" fmla="*/ 942188 h 1081858"/>
              <a:gd name="connsiteX13-377" fmla="*/ 1178171 w 2161844"/>
              <a:gd name="connsiteY13-378" fmla="*/ 928333 h 1081858"/>
              <a:gd name="connsiteX14-379" fmla="*/ 1108899 w 2161844"/>
              <a:gd name="connsiteY14-380" fmla="*/ 942188 h 1081858"/>
              <a:gd name="connsiteX15-381" fmla="*/ 1011917 w 2161844"/>
              <a:gd name="connsiteY15-382" fmla="*/ 1053024 h 1081858"/>
              <a:gd name="connsiteX16-383" fmla="*/ 970353 w 2161844"/>
              <a:gd name="connsiteY16-384" fmla="*/ 1066879 h 1081858"/>
              <a:gd name="connsiteX17-385" fmla="*/ 928789 w 2161844"/>
              <a:gd name="connsiteY17-386" fmla="*/ 1053024 h 1081858"/>
              <a:gd name="connsiteX18-387" fmla="*/ 914935 w 2161844"/>
              <a:gd name="connsiteY18-388" fmla="*/ 1011461 h 1081858"/>
              <a:gd name="connsiteX19-389" fmla="*/ 887226 w 2161844"/>
              <a:gd name="connsiteY19-390" fmla="*/ 969897 h 1081858"/>
              <a:gd name="connsiteX20-391" fmla="*/ 748680 w 2161844"/>
              <a:gd name="connsiteY20-392" fmla="*/ 997606 h 1081858"/>
              <a:gd name="connsiteX21-393" fmla="*/ 665553 w 2161844"/>
              <a:gd name="connsiteY21-394" fmla="*/ 1025315 h 1081858"/>
              <a:gd name="connsiteX22-395" fmla="*/ 623989 w 2161844"/>
              <a:gd name="connsiteY22-396" fmla="*/ 1039170 h 1081858"/>
              <a:gd name="connsiteX23-397" fmla="*/ 457735 w 2161844"/>
              <a:gd name="connsiteY23-398" fmla="*/ 997606 h 1081858"/>
              <a:gd name="connsiteX24-399" fmla="*/ 430026 w 2161844"/>
              <a:gd name="connsiteY24-400" fmla="*/ 1039170 h 1081858"/>
              <a:gd name="connsiteX25-401" fmla="*/ 346899 w 2161844"/>
              <a:gd name="connsiteY25-402" fmla="*/ 1080733 h 1081858"/>
              <a:gd name="connsiteX26-403" fmla="*/ 277626 w 2161844"/>
              <a:gd name="connsiteY26-404" fmla="*/ 1025315 h 1081858"/>
              <a:gd name="connsiteX27-405" fmla="*/ 236062 w 2161844"/>
              <a:gd name="connsiteY27-406" fmla="*/ 1011461 h 1081858"/>
              <a:gd name="connsiteX28-407" fmla="*/ 125226 w 2161844"/>
              <a:gd name="connsiteY28-408" fmla="*/ 1011461 h 1081858"/>
              <a:gd name="connsiteX29-409" fmla="*/ 111371 w 2161844"/>
              <a:gd name="connsiteY29-410" fmla="*/ 969897 h 1081858"/>
              <a:gd name="connsiteX30-411" fmla="*/ 28244 w 2161844"/>
              <a:gd name="connsiteY30-412" fmla="*/ 914479 h 1081858"/>
              <a:gd name="connsiteX31-413" fmla="*/ 42099 w 2161844"/>
              <a:gd name="connsiteY31-414" fmla="*/ 872915 h 1081858"/>
              <a:gd name="connsiteX32-415" fmla="*/ 208353 w 2161844"/>
              <a:gd name="connsiteY32-416" fmla="*/ 831352 h 1081858"/>
              <a:gd name="connsiteX33-417" fmla="*/ 748680 w 2161844"/>
              <a:gd name="connsiteY33-418" fmla="*/ 845206 h 1081858"/>
              <a:gd name="connsiteX34-419" fmla="*/ 1219735 w 2161844"/>
              <a:gd name="connsiteY34-420" fmla="*/ 872915 h 1081858"/>
              <a:gd name="connsiteX35-421" fmla="*/ 1261299 w 2161844"/>
              <a:gd name="connsiteY35-422" fmla="*/ 886770 h 1081858"/>
              <a:gd name="connsiteX36-423" fmla="*/ 1593808 w 2161844"/>
              <a:gd name="connsiteY36-424" fmla="*/ 859061 h 1081858"/>
              <a:gd name="connsiteX37-425" fmla="*/ 1635371 w 2161844"/>
              <a:gd name="connsiteY37-426" fmla="*/ 831352 h 1081858"/>
              <a:gd name="connsiteX38-427" fmla="*/ 1718499 w 2161844"/>
              <a:gd name="connsiteY38-428" fmla="*/ 845206 h 1081858"/>
              <a:gd name="connsiteX39-429" fmla="*/ 1926317 w 2161844"/>
              <a:gd name="connsiteY39-430" fmla="*/ 872915 h 1081858"/>
              <a:gd name="connsiteX40-431" fmla="*/ 2134135 w 2161844"/>
              <a:gd name="connsiteY40-432" fmla="*/ 872915 h 1081858"/>
              <a:gd name="connsiteX41-433" fmla="*/ 2106426 w 2161844"/>
              <a:gd name="connsiteY41-434" fmla="*/ 789788 h 1081858"/>
              <a:gd name="connsiteX42-435" fmla="*/ 2092571 w 2161844"/>
              <a:gd name="connsiteY42-436" fmla="*/ 623533 h 1081858"/>
              <a:gd name="connsiteX43-437" fmla="*/ 1995589 w 2161844"/>
              <a:gd name="connsiteY43-438" fmla="*/ 609679 h 1081858"/>
              <a:gd name="connsiteX44-439" fmla="*/ 1801626 w 2161844"/>
              <a:gd name="connsiteY44-440" fmla="*/ 595824 h 1081858"/>
              <a:gd name="connsiteX45-441" fmla="*/ 1261299 w 2161844"/>
              <a:gd name="connsiteY45-442" fmla="*/ 595824 h 1081858"/>
              <a:gd name="connsiteX46-443" fmla="*/ 970353 w 2161844"/>
              <a:gd name="connsiteY46-444" fmla="*/ 581970 h 1081858"/>
              <a:gd name="connsiteX47-445" fmla="*/ 887226 w 2161844"/>
              <a:gd name="connsiteY47-446" fmla="*/ 512697 h 1081858"/>
              <a:gd name="connsiteX48-447" fmla="*/ 873371 w 2161844"/>
              <a:gd name="connsiteY48-448" fmla="*/ 471133 h 1081858"/>
              <a:gd name="connsiteX49-449" fmla="*/ 817953 w 2161844"/>
              <a:gd name="connsiteY49-450" fmla="*/ 457279 h 1081858"/>
              <a:gd name="connsiteX50-451" fmla="*/ 720971 w 2161844"/>
              <a:gd name="connsiteY50-452" fmla="*/ 429570 h 1081858"/>
              <a:gd name="connsiteX51-453" fmla="*/ 554717 w 2161844"/>
              <a:gd name="connsiteY51-454" fmla="*/ 457279 h 1081858"/>
              <a:gd name="connsiteX52-455" fmla="*/ 471589 w 2161844"/>
              <a:gd name="connsiteY52-456" fmla="*/ 512697 h 1081858"/>
              <a:gd name="connsiteX53-457" fmla="*/ 430026 w 2161844"/>
              <a:gd name="connsiteY53-458" fmla="*/ 595824 h 1081858"/>
              <a:gd name="connsiteX54-459" fmla="*/ 388462 w 2161844"/>
              <a:gd name="connsiteY54-460" fmla="*/ 623533 h 1081858"/>
              <a:gd name="connsiteX55-461" fmla="*/ 249917 w 2161844"/>
              <a:gd name="connsiteY55-462" fmla="*/ 581970 h 1081858"/>
              <a:gd name="connsiteX56-463" fmla="*/ 222208 w 2161844"/>
              <a:gd name="connsiteY56-464" fmla="*/ 609678 h 1081858"/>
              <a:gd name="connsiteX57-465" fmla="*/ 14390 w 2161844"/>
              <a:gd name="connsiteY57-466" fmla="*/ 609679 h 1081858"/>
              <a:gd name="connsiteX58-467" fmla="*/ 28244 w 2161844"/>
              <a:gd name="connsiteY58-468" fmla="*/ 277170 h 1081858"/>
              <a:gd name="connsiteX59-469" fmla="*/ 111371 w 2161844"/>
              <a:gd name="connsiteY59-470" fmla="*/ 221752 h 1081858"/>
              <a:gd name="connsiteX60-471" fmla="*/ 208353 w 2161844"/>
              <a:gd name="connsiteY60-472" fmla="*/ 180188 h 1081858"/>
              <a:gd name="connsiteX61-473" fmla="*/ 249917 w 2161844"/>
              <a:gd name="connsiteY61-474" fmla="*/ 152479 h 1081858"/>
              <a:gd name="connsiteX62-475" fmla="*/ 346899 w 2161844"/>
              <a:gd name="connsiteY62-476" fmla="*/ 124770 h 1081858"/>
              <a:gd name="connsiteX63-477" fmla="*/ 443880 w 2161844"/>
              <a:gd name="connsiteY63-478" fmla="*/ 194042 h 1081858"/>
              <a:gd name="connsiteX64-479" fmla="*/ 499299 w 2161844"/>
              <a:gd name="connsiteY64-480" fmla="*/ 249461 h 1081858"/>
              <a:gd name="connsiteX65-481" fmla="*/ 513153 w 2161844"/>
              <a:gd name="connsiteY65-482" fmla="*/ 207897 h 1081858"/>
              <a:gd name="connsiteX66-483" fmla="*/ 527008 w 2161844"/>
              <a:gd name="connsiteY66-484" fmla="*/ 110915 h 1081858"/>
              <a:gd name="connsiteX67-485" fmla="*/ 623989 w 2161844"/>
              <a:gd name="connsiteY67-486" fmla="*/ 55497 h 1081858"/>
              <a:gd name="connsiteX68-487" fmla="*/ 720971 w 2161844"/>
              <a:gd name="connsiteY68-488" fmla="*/ 79 h 1081858"/>
              <a:gd name="connsiteX69-489" fmla="*/ 831808 w 2161844"/>
              <a:gd name="connsiteY69-490" fmla="*/ 69352 h 1081858"/>
              <a:gd name="connsiteX70-491" fmla="*/ 859517 w 2161844"/>
              <a:gd name="connsiteY70-492" fmla="*/ 110915 h 1081858"/>
              <a:gd name="connsiteX71-493" fmla="*/ 942644 w 2161844"/>
              <a:gd name="connsiteY71-494" fmla="*/ 166333 h 1081858"/>
              <a:gd name="connsiteX72-495" fmla="*/ 1053480 w 2161844"/>
              <a:gd name="connsiteY72-496" fmla="*/ 166333 h 1081858"/>
              <a:gd name="connsiteX73-497" fmla="*/ 1081189 w 2161844"/>
              <a:gd name="connsiteY73-498" fmla="*/ 207897 h 1081858"/>
              <a:gd name="connsiteX74-499" fmla="*/ 1261299 w 2161844"/>
              <a:gd name="connsiteY74-500" fmla="*/ 221752 h 1081858"/>
              <a:gd name="connsiteX75-501" fmla="*/ 1289008 w 2161844"/>
              <a:gd name="connsiteY75-502" fmla="*/ 263315 h 1081858"/>
              <a:gd name="connsiteX76-503" fmla="*/ 1302862 w 2161844"/>
              <a:gd name="connsiteY76-504" fmla="*/ 304879 h 1081858"/>
              <a:gd name="connsiteX77-505" fmla="*/ 1344426 w 2161844"/>
              <a:gd name="connsiteY77-506" fmla="*/ 318733 h 1081858"/>
              <a:gd name="connsiteX78-507" fmla="*/ 1385989 w 2161844"/>
              <a:gd name="connsiteY78-508" fmla="*/ 346442 h 1081858"/>
              <a:gd name="connsiteX79-509" fmla="*/ 1413699 w 2161844"/>
              <a:gd name="connsiteY79-510" fmla="*/ 374152 h 1081858"/>
              <a:gd name="connsiteX80-511" fmla="*/ 1496826 w 2161844"/>
              <a:gd name="connsiteY80-512" fmla="*/ 401861 h 1081858"/>
              <a:gd name="connsiteX81-513" fmla="*/ 1566099 w 2161844"/>
              <a:gd name="connsiteY81-514" fmla="*/ 388006 h 1081858"/>
              <a:gd name="connsiteX82-515" fmla="*/ 1621517 w 2161844"/>
              <a:gd name="connsiteY82-516" fmla="*/ 304879 h 1081858"/>
              <a:gd name="connsiteX83-517" fmla="*/ 1773917 w 2161844"/>
              <a:gd name="connsiteY83-518" fmla="*/ 291024 h 1081858"/>
              <a:gd name="connsiteX84-519" fmla="*/ 1815480 w 2161844"/>
              <a:gd name="connsiteY84-520" fmla="*/ 249461 h 1081858"/>
              <a:gd name="connsiteX85-521" fmla="*/ 1870899 w 2161844"/>
              <a:gd name="connsiteY85-522" fmla="*/ 235606 h 1081858"/>
              <a:gd name="connsiteX86-523" fmla="*/ 2092571 w 2161844"/>
              <a:gd name="connsiteY86-524" fmla="*/ 249461 h 1081858"/>
              <a:gd name="connsiteX87-525" fmla="*/ 2161844 w 2161844"/>
              <a:gd name="connsiteY87-526" fmla="*/ 291024 h 10818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349" y="connsiteY87-350"/>
              </a:cxn>
            </a:cxnLst>
            <a:rect l="l" t="t" r="r" b="b"/>
            <a:pathLst>
              <a:path w="2161844" h="1081858">
                <a:moveTo>
                  <a:pt x="1829335" y="914479"/>
                </a:moveTo>
                <a:cubicBezTo>
                  <a:pt x="1891917" y="907525"/>
                  <a:pt x="2049974" y="881549"/>
                  <a:pt x="2106426" y="914479"/>
                </a:cubicBezTo>
                <a:cubicBezTo>
                  <a:pt x="2130691" y="928633"/>
                  <a:pt x="2115662" y="969897"/>
                  <a:pt x="2120280" y="997606"/>
                </a:cubicBezTo>
                <a:cubicBezTo>
                  <a:pt x="2115662" y="1020697"/>
                  <a:pt x="2127488" y="1056348"/>
                  <a:pt x="2106426" y="1066879"/>
                </a:cubicBezTo>
                <a:cubicBezTo>
                  <a:pt x="2020009" y="1110087"/>
                  <a:pt x="2013766" y="1049898"/>
                  <a:pt x="1981735" y="1011461"/>
                </a:cubicBezTo>
                <a:cubicBezTo>
                  <a:pt x="1969192" y="996409"/>
                  <a:pt x="1956474" y="980766"/>
                  <a:pt x="1940171" y="969897"/>
                </a:cubicBezTo>
                <a:cubicBezTo>
                  <a:pt x="1928020" y="961796"/>
                  <a:pt x="1912462" y="960660"/>
                  <a:pt x="1898608" y="956042"/>
                </a:cubicBezTo>
                <a:cubicBezTo>
                  <a:pt x="1804708" y="987343"/>
                  <a:pt x="1919255" y="951913"/>
                  <a:pt x="1760062" y="983752"/>
                </a:cubicBezTo>
                <a:cubicBezTo>
                  <a:pt x="1644549" y="1006855"/>
                  <a:pt x="1816040" y="991836"/>
                  <a:pt x="1649226" y="1011461"/>
                </a:cubicBezTo>
                <a:cubicBezTo>
                  <a:pt x="1593996" y="1017959"/>
                  <a:pt x="1538389" y="1020697"/>
                  <a:pt x="1482971" y="1025315"/>
                </a:cubicBezTo>
                <a:cubicBezTo>
                  <a:pt x="1469117" y="1029933"/>
                  <a:pt x="1456012" y="1039170"/>
                  <a:pt x="1441408" y="1039170"/>
                </a:cubicBezTo>
                <a:cubicBezTo>
                  <a:pt x="1377732" y="1039170"/>
                  <a:pt x="1354045" y="1028521"/>
                  <a:pt x="1302862" y="1011461"/>
                </a:cubicBezTo>
                <a:cubicBezTo>
                  <a:pt x="1272220" y="980818"/>
                  <a:pt x="1258315" y="961478"/>
                  <a:pt x="1219735" y="942188"/>
                </a:cubicBezTo>
                <a:cubicBezTo>
                  <a:pt x="1206673" y="935657"/>
                  <a:pt x="1192026" y="932951"/>
                  <a:pt x="1178171" y="928333"/>
                </a:cubicBezTo>
                <a:cubicBezTo>
                  <a:pt x="1155080" y="932951"/>
                  <a:pt x="1127487" y="927731"/>
                  <a:pt x="1108899" y="942188"/>
                </a:cubicBezTo>
                <a:cubicBezTo>
                  <a:pt x="959273" y="1058564"/>
                  <a:pt x="1123674" y="997145"/>
                  <a:pt x="1011917" y="1053024"/>
                </a:cubicBezTo>
                <a:cubicBezTo>
                  <a:pt x="998855" y="1059555"/>
                  <a:pt x="984208" y="1062261"/>
                  <a:pt x="970353" y="1066879"/>
                </a:cubicBezTo>
                <a:cubicBezTo>
                  <a:pt x="956498" y="1062261"/>
                  <a:pt x="939116" y="1063351"/>
                  <a:pt x="928789" y="1053024"/>
                </a:cubicBezTo>
                <a:cubicBezTo>
                  <a:pt x="918463" y="1042698"/>
                  <a:pt x="921466" y="1024523"/>
                  <a:pt x="914935" y="1011461"/>
                </a:cubicBezTo>
                <a:cubicBezTo>
                  <a:pt x="907488" y="996568"/>
                  <a:pt x="896462" y="983752"/>
                  <a:pt x="887226" y="969897"/>
                </a:cubicBezTo>
                <a:cubicBezTo>
                  <a:pt x="841044" y="979133"/>
                  <a:pt x="794370" y="986183"/>
                  <a:pt x="748680" y="997606"/>
                </a:cubicBezTo>
                <a:cubicBezTo>
                  <a:pt x="720344" y="1004690"/>
                  <a:pt x="693262" y="1016079"/>
                  <a:pt x="665553" y="1025315"/>
                </a:cubicBezTo>
                <a:lnTo>
                  <a:pt x="623989" y="1039170"/>
                </a:lnTo>
                <a:cubicBezTo>
                  <a:pt x="517489" y="968170"/>
                  <a:pt x="573711" y="978277"/>
                  <a:pt x="457735" y="997606"/>
                </a:cubicBezTo>
                <a:cubicBezTo>
                  <a:pt x="448499" y="1011461"/>
                  <a:pt x="441800" y="1027396"/>
                  <a:pt x="430026" y="1039170"/>
                </a:cubicBezTo>
                <a:cubicBezTo>
                  <a:pt x="403169" y="1066027"/>
                  <a:pt x="380703" y="1069465"/>
                  <a:pt x="346899" y="1080733"/>
                </a:cubicBezTo>
                <a:cubicBezTo>
                  <a:pt x="242427" y="1045911"/>
                  <a:pt x="367151" y="1096935"/>
                  <a:pt x="277626" y="1025315"/>
                </a:cubicBezTo>
                <a:cubicBezTo>
                  <a:pt x="266222" y="1016192"/>
                  <a:pt x="249917" y="1016079"/>
                  <a:pt x="236062" y="1011461"/>
                </a:cubicBezTo>
                <a:cubicBezTo>
                  <a:pt x="209716" y="1016730"/>
                  <a:pt x="153627" y="1039862"/>
                  <a:pt x="125226" y="1011461"/>
                </a:cubicBezTo>
                <a:cubicBezTo>
                  <a:pt x="114899" y="1001134"/>
                  <a:pt x="121698" y="980224"/>
                  <a:pt x="111371" y="969897"/>
                </a:cubicBezTo>
                <a:cubicBezTo>
                  <a:pt x="87823" y="946349"/>
                  <a:pt x="28244" y="914479"/>
                  <a:pt x="28244" y="914479"/>
                </a:cubicBezTo>
                <a:cubicBezTo>
                  <a:pt x="32862" y="900624"/>
                  <a:pt x="32976" y="884319"/>
                  <a:pt x="42099" y="872915"/>
                </a:cubicBezTo>
                <a:cubicBezTo>
                  <a:pt x="79348" y="826354"/>
                  <a:pt x="165340" y="836131"/>
                  <a:pt x="208353" y="831352"/>
                </a:cubicBezTo>
                <a:lnTo>
                  <a:pt x="748680" y="845206"/>
                </a:lnTo>
                <a:cubicBezTo>
                  <a:pt x="830540" y="848078"/>
                  <a:pt x="1129673" y="867286"/>
                  <a:pt x="1219735" y="872915"/>
                </a:cubicBezTo>
                <a:cubicBezTo>
                  <a:pt x="1233590" y="877533"/>
                  <a:pt x="1246705" y="887311"/>
                  <a:pt x="1261299" y="886770"/>
                </a:cubicBezTo>
                <a:cubicBezTo>
                  <a:pt x="1372443" y="882654"/>
                  <a:pt x="1593808" y="859061"/>
                  <a:pt x="1593808" y="859061"/>
                </a:cubicBezTo>
                <a:cubicBezTo>
                  <a:pt x="1607662" y="849825"/>
                  <a:pt x="1618822" y="833191"/>
                  <a:pt x="1635371" y="831352"/>
                </a:cubicBezTo>
                <a:cubicBezTo>
                  <a:pt x="1663291" y="828250"/>
                  <a:pt x="1690734" y="840934"/>
                  <a:pt x="1718499" y="845206"/>
                </a:cubicBezTo>
                <a:cubicBezTo>
                  <a:pt x="1801391" y="857959"/>
                  <a:pt x="1841167" y="862272"/>
                  <a:pt x="1926317" y="872915"/>
                </a:cubicBezTo>
                <a:cubicBezTo>
                  <a:pt x="1992301" y="894911"/>
                  <a:pt x="2061226" y="923951"/>
                  <a:pt x="2134135" y="872915"/>
                </a:cubicBezTo>
                <a:cubicBezTo>
                  <a:pt x="2158063" y="856165"/>
                  <a:pt x="2106426" y="789788"/>
                  <a:pt x="2106426" y="789788"/>
                </a:cubicBezTo>
                <a:cubicBezTo>
                  <a:pt x="2101808" y="734370"/>
                  <a:pt x="2121716" y="670894"/>
                  <a:pt x="2092571" y="623533"/>
                </a:cubicBezTo>
                <a:cubicBezTo>
                  <a:pt x="2075456" y="595722"/>
                  <a:pt x="2028097" y="612775"/>
                  <a:pt x="1995589" y="609679"/>
                </a:cubicBezTo>
                <a:cubicBezTo>
                  <a:pt x="1931062" y="603534"/>
                  <a:pt x="1866280" y="600442"/>
                  <a:pt x="1801626" y="595824"/>
                </a:cubicBezTo>
                <a:cubicBezTo>
                  <a:pt x="1598521" y="528126"/>
                  <a:pt x="1817441" y="595824"/>
                  <a:pt x="1261299" y="595824"/>
                </a:cubicBezTo>
                <a:cubicBezTo>
                  <a:pt x="1164207" y="595824"/>
                  <a:pt x="1067335" y="586588"/>
                  <a:pt x="970353" y="581970"/>
                </a:cubicBezTo>
                <a:cubicBezTo>
                  <a:pt x="939682" y="561523"/>
                  <a:pt x="908562" y="544702"/>
                  <a:pt x="887226" y="512697"/>
                </a:cubicBezTo>
                <a:cubicBezTo>
                  <a:pt x="879125" y="500546"/>
                  <a:pt x="884775" y="480256"/>
                  <a:pt x="873371" y="471133"/>
                </a:cubicBezTo>
                <a:cubicBezTo>
                  <a:pt x="858502" y="459238"/>
                  <a:pt x="836262" y="462510"/>
                  <a:pt x="817953" y="457279"/>
                </a:cubicBezTo>
                <a:cubicBezTo>
                  <a:pt x="678822" y="417527"/>
                  <a:pt x="894215" y="472879"/>
                  <a:pt x="720971" y="429570"/>
                </a:cubicBezTo>
                <a:cubicBezTo>
                  <a:pt x="710564" y="430871"/>
                  <a:pt x="585233" y="442021"/>
                  <a:pt x="554717" y="457279"/>
                </a:cubicBezTo>
                <a:cubicBezTo>
                  <a:pt x="524930" y="472172"/>
                  <a:pt x="471589" y="512697"/>
                  <a:pt x="471589" y="512697"/>
                </a:cubicBezTo>
                <a:cubicBezTo>
                  <a:pt x="460321" y="546503"/>
                  <a:pt x="456884" y="568966"/>
                  <a:pt x="430026" y="595824"/>
                </a:cubicBezTo>
                <a:cubicBezTo>
                  <a:pt x="418252" y="607598"/>
                  <a:pt x="402317" y="614297"/>
                  <a:pt x="388462" y="623533"/>
                </a:cubicBezTo>
                <a:cubicBezTo>
                  <a:pt x="304710" y="602596"/>
                  <a:pt x="277626" y="584279"/>
                  <a:pt x="249917" y="581970"/>
                </a:cubicBezTo>
                <a:cubicBezTo>
                  <a:pt x="222208" y="579661"/>
                  <a:pt x="236769" y="610798"/>
                  <a:pt x="222208" y="609678"/>
                </a:cubicBezTo>
                <a:cubicBezTo>
                  <a:pt x="162172" y="605060"/>
                  <a:pt x="74426" y="614297"/>
                  <a:pt x="14390" y="609679"/>
                </a:cubicBezTo>
                <a:cubicBezTo>
                  <a:pt x="-17960" y="512630"/>
                  <a:pt x="12081" y="341824"/>
                  <a:pt x="28244" y="277170"/>
                </a:cubicBezTo>
                <a:cubicBezTo>
                  <a:pt x="44407" y="212516"/>
                  <a:pt x="79778" y="232283"/>
                  <a:pt x="111371" y="221752"/>
                </a:cubicBezTo>
                <a:cubicBezTo>
                  <a:pt x="158001" y="206208"/>
                  <a:pt x="160417" y="207580"/>
                  <a:pt x="208353" y="180188"/>
                </a:cubicBezTo>
                <a:cubicBezTo>
                  <a:pt x="222810" y="171927"/>
                  <a:pt x="235024" y="159926"/>
                  <a:pt x="249917" y="152479"/>
                </a:cubicBezTo>
                <a:cubicBezTo>
                  <a:pt x="269798" y="142538"/>
                  <a:pt x="329136" y="129211"/>
                  <a:pt x="346899" y="124770"/>
                </a:cubicBezTo>
                <a:cubicBezTo>
                  <a:pt x="462070" y="147804"/>
                  <a:pt x="383146" y="113063"/>
                  <a:pt x="443880" y="194042"/>
                </a:cubicBezTo>
                <a:cubicBezTo>
                  <a:pt x="459555" y="214942"/>
                  <a:pt x="499299" y="249461"/>
                  <a:pt x="499299" y="249461"/>
                </a:cubicBezTo>
                <a:cubicBezTo>
                  <a:pt x="503917" y="235606"/>
                  <a:pt x="510289" y="222217"/>
                  <a:pt x="513153" y="207897"/>
                </a:cubicBezTo>
                <a:cubicBezTo>
                  <a:pt x="519557" y="175876"/>
                  <a:pt x="513745" y="140756"/>
                  <a:pt x="527008" y="110915"/>
                </a:cubicBezTo>
                <a:cubicBezTo>
                  <a:pt x="532603" y="98326"/>
                  <a:pt x="619606" y="57689"/>
                  <a:pt x="623989" y="55497"/>
                </a:cubicBezTo>
                <a:cubicBezTo>
                  <a:pt x="656316" y="46261"/>
                  <a:pt x="686334" y="-2230"/>
                  <a:pt x="720971" y="79"/>
                </a:cubicBezTo>
                <a:cubicBezTo>
                  <a:pt x="755608" y="2388"/>
                  <a:pt x="808717" y="50879"/>
                  <a:pt x="831808" y="69352"/>
                </a:cubicBezTo>
                <a:cubicBezTo>
                  <a:pt x="854899" y="87825"/>
                  <a:pt x="848857" y="98123"/>
                  <a:pt x="859517" y="110915"/>
                </a:cubicBezTo>
                <a:cubicBezTo>
                  <a:pt x="899433" y="158815"/>
                  <a:pt x="891417" y="149258"/>
                  <a:pt x="942644" y="166333"/>
                </a:cubicBezTo>
                <a:cubicBezTo>
                  <a:pt x="982947" y="156258"/>
                  <a:pt x="1013177" y="139464"/>
                  <a:pt x="1053480" y="166333"/>
                </a:cubicBezTo>
                <a:cubicBezTo>
                  <a:pt x="1067335" y="175569"/>
                  <a:pt x="1065100" y="203607"/>
                  <a:pt x="1081189" y="207897"/>
                </a:cubicBezTo>
                <a:cubicBezTo>
                  <a:pt x="1139370" y="223412"/>
                  <a:pt x="1201262" y="217134"/>
                  <a:pt x="1261299" y="221752"/>
                </a:cubicBezTo>
                <a:cubicBezTo>
                  <a:pt x="1270535" y="235606"/>
                  <a:pt x="1281562" y="248422"/>
                  <a:pt x="1289008" y="263315"/>
                </a:cubicBezTo>
                <a:cubicBezTo>
                  <a:pt x="1295539" y="276377"/>
                  <a:pt x="1292535" y="294552"/>
                  <a:pt x="1302862" y="304879"/>
                </a:cubicBezTo>
                <a:cubicBezTo>
                  <a:pt x="1313189" y="315206"/>
                  <a:pt x="1330571" y="314115"/>
                  <a:pt x="1344426" y="318733"/>
                </a:cubicBezTo>
                <a:cubicBezTo>
                  <a:pt x="1358280" y="327969"/>
                  <a:pt x="1372987" y="336040"/>
                  <a:pt x="1385989" y="346442"/>
                </a:cubicBezTo>
                <a:cubicBezTo>
                  <a:pt x="1396189" y="354602"/>
                  <a:pt x="1402015" y="368310"/>
                  <a:pt x="1413699" y="374152"/>
                </a:cubicBezTo>
                <a:cubicBezTo>
                  <a:pt x="1439823" y="387214"/>
                  <a:pt x="1496826" y="401861"/>
                  <a:pt x="1496826" y="401861"/>
                </a:cubicBezTo>
                <a:cubicBezTo>
                  <a:pt x="1519917" y="397243"/>
                  <a:pt x="1547511" y="402463"/>
                  <a:pt x="1566099" y="388006"/>
                </a:cubicBezTo>
                <a:cubicBezTo>
                  <a:pt x="1592386" y="367560"/>
                  <a:pt x="1588352" y="307894"/>
                  <a:pt x="1621517" y="304879"/>
                </a:cubicBezTo>
                <a:lnTo>
                  <a:pt x="1773917" y="291024"/>
                </a:lnTo>
                <a:cubicBezTo>
                  <a:pt x="1787771" y="277170"/>
                  <a:pt x="1798469" y="259182"/>
                  <a:pt x="1815480" y="249461"/>
                </a:cubicBezTo>
                <a:cubicBezTo>
                  <a:pt x="1832013" y="240014"/>
                  <a:pt x="1851857" y="235606"/>
                  <a:pt x="1870899" y="235606"/>
                </a:cubicBezTo>
                <a:cubicBezTo>
                  <a:pt x="1944934" y="235606"/>
                  <a:pt x="2018680" y="244843"/>
                  <a:pt x="2092571" y="249461"/>
                </a:cubicBezTo>
                <a:cubicBezTo>
                  <a:pt x="2158007" y="265819"/>
                  <a:pt x="2139473" y="246284"/>
                  <a:pt x="2161844" y="29102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602182" y="346364"/>
            <a:ext cx="678873" cy="1073136"/>
          </a:xfrm>
          <a:custGeom>
            <a:avLst/>
            <a:gdLst>
              <a:gd name="connsiteX0" fmla="*/ 235527 w 678873"/>
              <a:gd name="connsiteY0" fmla="*/ 1052945 h 1122218"/>
              <a:gd name="connsiteX1" fmla="*/ 249382 w 678873"/>
              <a:gd name="connsiteY1" fmla="*/ 900545 h 1122218"/>
              <a:gd name="connsiteX2" fmla="*/ 277091 w 678873"/>
              <a:gd name="connsiteY2" fmla="*/ 429491 h 1122218"/>
              <a:gd name="connsiteX3" fmla="*/ 263236 w 678873"/>
              <a:gd name="connsiteY3" fmla="*/ 332509 h 1122218"/>
              <a:gd name="connsiteX4" fmla="*/ 221673 w 678873"/>
              <a:gd name="connsiteY4" fmla="*/ 346363 h 1122218"/>
              <a:gd name="connsiteX5" fmla="*/ 180109 w 678873"/>
              <a:gd name="connsiteY5" fmla="*/ 374072 h 1122218"/>
              <a:gd name="connsiteX6" fmla="*/ 166254 w 678873"/>
              <a:gd name="connsiteY6" fmla="*/ 471054 h 1122218"/>
              <a:gd name="connsiteX7" fmla="*/ 138545 w 678873"/>
              <a:gd name="connsiteY7" fmla="*/ 568036 h 1122218"/>
              <a:gd name="connsiteX8" fmla="*/ 152400 w 678873"/>
              <a:gd name="connsiteY8" fmla="*/ 235527 h 1122218"/>
              <a:gd name="connsiteX9" fmla="*/ 96982 w 678873"/>
              <a:gd name="connsiteY9" fmla="*/ 318654 h 1122218"/>
              <a:gd name="connsiteX10" fmla="*/ 55418 w 678873"/>
              <a:gd name="connsiteY10" fmla="*/ 401781 h 1122218"/>
              <a:gd name="connsiteX11" fmla="*/ 0 w 678873"/>
              <a:gd name="connsiteY11" fmla="*/ 415636 h 1122218"/>
              <a:gd name="connsiteX12" fmla="*/ 27709 w 678873"/>
              <a:gd name="connsiteY12" fmla="*/ 290945 h 1122218"/>
              <a:gd name="connsiteX13" fmla="*/ 55418 w 678873"/>
              <a:gd name="connsiteY13" fmla="*/ 249381 h 1122218"/>
              <a:gd name="connsiteX14" fmla="*/ 83127 w 678873"/>
              <a:gd name="connsiteY14" fmla="*/ 152400 h 1122218"/>
              <a:gd name="connsiteX15" fmla="*/ 138545 w 678873"/>
              <a:gd name="connsiteY15" fmla="*/ 69272 h 1122218"/>
              <a:gd name="connsiteX16" fmla="*/ 96982 w 678873"/>
              <a:gd name="connsiteY16" fmla="*/ 41563 h 1122218"/>
              <a:gd name="connsiteX17" fmla="*/ 96982 w 678873"/>
              <a:gd name="connsiteY17" fmla="*/ 13854 h 1122218"/>
              <a:gd name="connsiteX18" fmla="*/ 304800 w 678873"/>
              <a:gd name="connsiteY18" fmla="*/ 27709 h 1122218"/>
              <a:gd name="connsiteX19" fmla="*/ 346363 w 678873"/>
              <a:gd name="connsiteY19" fmla="*/ 41563 h 1122218"/>
              <a:gd name="connsiteX20" fmla="*/ 387927 w 678873"/>
              <a:gd name="connsiteY20" fmla="*/ 13854 h 1122218"/>
              <a:gd name="connsiteX21" fmla="*/ 429491 w 678873"/>
              <a:gd name="connsiteY21" fmla="*/ 0 h 1122218"/>
              <a:gd name="connsiteX22" fmla="*/ 443345 w 678873"/>
              <a:gd name="connsiteY22" fmla="*/ 41563 h 1122218"/>
              <a:gd name="connsiteX23" fmla="*/ 678873 w 678873"/>
              <a:gd name="connsiteY23" fmla="*/ 13854 h 1122218"/>
              <a:gd name="connsiteX24" fmla="*/ 665018 w 678873"/>
              <a:gd name="connsiteY24" fmla="*/ 55418 h 1122218"/>
              <a:gd name="connsiteX25" fmla="*/ 526473 w 678873"/>
              <a:gd name="connsiteY25" fmla="*/ 124691 h 1122218"/>
              <a:gd name="connsiteX26" fmla="*/ 554182 w 678873"/>
              <a:gd name="connsiteY26" fmla="*/ 166254 h 1122218"/>
              <a:gd name="connsiteX27" fmla="*/ 568036 w 678873"/>
              <a:gd name="connsiteY27" fmla="*/ 207818 h 1122218"/>
              <a:gd name="connsiteX28" fmla="*/ 637309 w 678873"/>
              <a:gd name="connsiteY28" fmla="*/ 277091 h 1122218"/>
              <a:gd name="connsiteX29" fmla="*/ 651163 w 678873"/>
              <a:gd name="connsiteY29" fmla="*/ 415636 h 1122218"/>
              <a:gd name="connsiteX30" fmla="*/ 665018 w 678873"/>
              <a:gd name="connsiteY30" fmla="*/ 498763 h 1122218"/>
              <a:gd name="connsiteX31" fmla="*/ 651163 w 678873"/>
              <a:gd name="connsiteY31" fmla="*/ 443345 h 1122218"/>
              <a:gd name="connsiteX32" fmla="*/ 581891 w 678873"/>
              <a:gd name="connsiteY32" fmla="*/ 429491 h 1122218"/>
              <a:gd name="connsiteX33" fmla="*/ 554182 w 678873"/>
              <a:gd name="connsiteY33" fmla="*/ 332509 h 1122218"/>
              <a:gd name="connsiteX34" fmla="*/ 498763 w 678873"/>
              <a:gd name="connsiteY34" fmla="*/ 263236 h 1122218"/>
              <a:gd name="connsiteX35" fmla="*/ 457200 w 678873"/>
              <a:gd name="connsiteY35" fmla="*/ 235527 h 1122218"/>
              <a:gd name="connsiteX36" fmla="*/ 443345 w 678873"/>
              <a:gd name="connsiteY36" fmla="*/ 734291 h 1122218"/>
              <a:gd name="connsiteX37" fmla="*/ 429491 w 678873"/>
              <a:gd name="connsiteY37" fmla="*/ 1066800 h 1122218"/>
              <a:gd name="connsiteX38" fmla="*/ 374073 w 678873"/>
              <a:gd name="connsiteY38" fmla="*/ 1052945 h 1122218"/>
              <a:gd name="connsiteX39" fmla="*/ 401782 w 678873"/>
              <a:gd name="connsiteY39" fmla="*/ 512618 h 1122218"/>
              <a:gd name="connsiteX40" fmla="*/ 415636 w 678873"/>
              <a:gd name="connsiteY40" fmla="*/ 360218 h 1122218"/>
              <a:gd name="connsiteX41" fmla="*/ 401782 w 678873"/>
              <a:gd name="connsiteY41" fmla="*/ 277091 h 1122218"/>
              <a:gd name="connsiteX42" fmla="*/ 387927 w 678873"/>
              <a:gd name="connsiteY42" fmla="*/ 332509 h 1122218"/>
              <a:gd name="connsiteX43" fmla="*/ 374073 w 678873"/>
              <a:gd name="connsiteY43" fmla="*/ 526472 h 1122218"/>
              <a:gd name="connsiteX44" fmla="*/ 332509 w 678873"/>
              <a:gd name="connsiteY44" fmla="*/ 512618 h 1122218"/>
              <a:gd name="connsiteX45" fmla="*/ 332509 w 678873"/>
              <a:gd name="connsiteY45" fmla="*/ 429491 h 1122218"/>
              <a:gd name="connsiteX46" fmla="*/ 346363 w 678873"/>
              <a:gd name="connsiteY46" fmla="*/ 471054 h 1122218"/>
              <a:gd name="connsiteX47" fmla="*/ 318654 w 678873"/>
              <a:gd name="connsiteY47" fmla="*/ 637309 h 1122218"/>
              <a:gd name="connsiteX48" fmla="*/ 332509 w 678873"/>
              <a:gd name="connsiteY48" fmla="*/ 1122218 h 1122218"/>
              <a:gd name="connsiteX0-1" fmla="*/ 235527 w 678873"/>
              <a:gd name="connsiteY0-2" fmla="*/ 1052945 h 1073136"/>
              <a:gd name="connsiteX1-3" fmla="*/ 249382 w 678873"/>
              <a:gd name="connsiteY1-4" fmla="*/ 900545 h 1073136"/>
              <a:gd name="connsiteX2-5" fmla="*/ 277091 w 678873"/>
              <a:gd name="connsiteY2-6" fmla="*/ 429491 h 1073136"/>
              <a:gd name="connsiteX3-7" fmla="*/ 263236 w 678873"/>
              <a:gd name="connsiteY3-8" fmla="*/ 332509 h 1073136"/>
              <a:gd name="connsiteX4-9" fmla="*/ 221673 w 678873"/>
              <a:gd name="connsiteY4-10" fmla="*/ 346363 h 1073136"/>
              <a:gd name="connsiteX5-11" fmla="*/ 180109 w 678873"/>
              <a:gd name="connsiteY5-12" fmla="*/ 374072 h 1073136"/>
              <a:gd name="connsiteX6-13" fmla="*/ 166254 w 678873"/>
              <a:gd name="connsiteY6-14" fmla="*/ 471054 h 1073136"/>
              <a:gd name="connsiteX7-15" fmla="*/ 138545 w 678873"/>
              <a:gd name="connsiteY7-16" fmla="*/ 568036 h 1073136"/>
              <a:gd name="connsiteX8-17" fmla="*/ 152400 w 678873"/>
              <a:gd name="connsiteY8-18" fmla="*/ 235527 h 1073136"/>
              <a:gd name="connsiteX9-19" fmla="*/ 96982 w 678873"/>
              <a:gd name="connsiteY9-20" fmla="*/ 318654 h 1073136"/>
              <a:gd name="connsiteX10-21" fmla="*/ 55418 w 678873"/>
              <a:gd name="connsiteY10-22" fmla="*/ 401781 h 1073136"/>
              <a:gd name="connsiteX11-23" fmla="*/ 0 w 678873"/>
              <a:gd name="connsiteY11-24" fmla="*/ 415636 h 1073136"/>
              <a:gd name="connsiteX12-25" fmla="*/ 27709 w 678873"/>
              <a:gd name="connsiteY12-26" fmla="*/ 290945 h 1073136"/>
              <a:gd name="connsiteX13-27" fmla="*/ 55418 w 678873"/>
              <a:gd name="connsiteY13-28" fmla="*/ 249381 h 1073136"/>
              <a:gd name="connsiteX14-29" fmla="*/ 83127 w 678873"/>
              <a:gd name="connsiteY14-30" fmla="*/ 152400 h 1073136"/>
              <a:gd name="connsiteX15-31" fmla="*/ 138545 w 678873"/>
              <a:gd name="connsiteY15-32" fmla="*/ 69272 h 1073136"/>
              <a:gd name="connsiteX16-33" fmla="*/ 96982 w 678873"/>
              <a:gd name="connsiteY16-34" fmla="*/ 41563 h 1073136"/>
              <a:gd name="connsiteX17-35" fmla="*/ 96982 w 678873"/>
              <a:gd name="connsiteY17-36" fmla="*/ 13854 h 1073136"/>
              <a:gd name="connsiteX18-37" fmla="*/ 304800 w 678873"/>
              <a:gd name="connsiteY18-38" fmla="*/ 27709 h 1073136"/>
              <a:gd name="connsiteX19-39" fmla="*/ 346363 w 678873"/>
              <a:gd name="connsiteY19-40" fmla="*/ 41563 h 1073136"/>
              <a:gd name="connsiteX20-41" fmla="*/ 387927 w 678873"/>
              <a:gd name="connsiteY20-42" fmla="*/ 13854 h 1073136"/>
              <a:gd name="connsiteX21-43" fmla="*/ 429491 w 678873"/>
              <a:gd name="connsiteY21-44" fmla="*/ 0 h 1073136"/>
              <a:gd name="connsiteX22-45" fmla="*/ 443345 w 678873"/>
              <a:gd name="connsiteY22-46" fmla="*/ 41563 h 1073136"/>
              <a:gd name="connsiteX23-47" fmla="*/ 678873 w 678873"/>
              <a:gd name="connsiteY23-48" fmla="*/ 13854 h 1073136"/>
              <a:gd name="connsiteX24-49" fmla="*/ 665018 w 678873"/>
              <a:gd name="connsiteY24-50" fmla="*/ 55418 h 1073136"/>
              <a:gd name="connsiteX25-51" fmla="*/ 526473 w 678873"/>
              <a:gd name="connsiteY25-52" fmla="*/ 124691 h 1073136"/>
              <a:gd name="connsiteX26-53" fmla="*/ 554182 w 678873"/>
              <a:gd name="connsiteY26-54" fmla="*/ 166254 h 1073136"/>
              <a:gd name="connsiteX27-55" fmla="*/ 568036 w 678873"/>
              <a:gd name="connsiteY27-56" fmla="*/ 207818 h 1073136"/>
              <a:gd name="connsiteX28-57" fmla="*/ 637309 w 678873"/>
              <a:gd name="connsiteY28-58" fmla="*/ 277091 h 1073136"/>
              <a:gd name="connsiteX29-59" fmla="*/ 651163 w 678873"/>
              <a:gd name="connsiteY29-60" fmla="*/ 415636 h 1073136"/>
              <a:gd name="connsiteX30-61" fmla="*/ 665018 w 678873"/>
              <a:gd name="connsiteY30-62" fmla="*/ 498763 h 1073136"/>
              <a:gd name="connsiteX31-63" fmla="*/ 651163 w 678873"/>
              <a:gd name="connsiteY31-64" fmla="*/ 443345 h 1073136"/>
              <a:gd name="connsiteX32-65" fmla="*/ 581891 w 678873"/>
              <a:gd name="connsiteY32-66" fmla="*/ 429491 h 1073136"/>
              <a:gd name="connsiteX33-67" fmla="*/ 554182 w 678873"/>
              <a:gd name="connsiteY33-68" fmla="*/ 332509 h 1073136"/>
              <a:gd name="connsiteX34-69" fmla="*/ 498763 w 678873"/>
              <a:gd name="connsiteY34-70" fmla="*/ 263236 h 1073136"/>
              <a:gd name="connsiteX35-71" fmla="*/ 457200 w 678873"/>
              <a:gd name="connsiteY35-72" fmla="*/ 235527 h 1073136"/>
              <a:gd name="connsiteX36-73" fmla="*/ 443345 w 678873"/>
              <a:gd name="connsiteY36-74" fmla="*/ 734291 h 1073136"/>
              <a:gd name="connsiteX37-75" fmla="*/ 429491 w 678873"/>
              <a:gd name="connsiteY37-76" fmla="*/ 1066800 h 1073136"/>
              <a:gd name="connsiteX38-77" fmla="*/ 374073 w 678873"/>
              <a:gd name="connsiteY38-78" fmla="*/ 1052945 h 1073136"/>
              <a:gd name="connsiteX39-79" fmla="*/ 401782 w 678873"/>
              <a:gd name="connsiteY39-80" fmla="*/ 512618 h 1073136"/>
              <a:gd name="connsiteX40-81" fmla="*/ 415636 w 678873"/>
              <a:gd name="connsiteY40-82" fmla="*/ 360218 h 1073136"/>
              <a:gd name="connsiteX41-83" fmla="*/ 401782 w 678873"/>
              <a:gd name="connsiteY41-84" fmla="*/ 277091 h 1073136"/>
              <a:gd name="connsiteX42-85" fmla="*/ 387927 w 678873"/>
              <a:gd name="connsiteY42-86" fmla="*/ 332509 h 1073136"/>
              <a:gd name="connsiteX43-87" fmla="*/ 374073 w 678873"/>
              <a:gd name="connsiteY43-88" fmla="*/ 526472 h 1073136"/>
              <a:gd name="connsiteX44-89" fmla="*/ 332509 w 678873"/>
              <a:gd name="connsiteY44-90" fmla="*/ 512618 h 1073136"/>
              <a:gd name="connsiteX45-91" fmla="*/ 332509 w 678873"/>
              <a:gd name="connsiteY45-92" fmla="*/ 429491 h 1073136"/>
              <a:gd name="connsiteX46-93" fmla="*/ 346363 w 678873"/>
              <a:gd name="connsiteY46-94" fmla="*/ 471054 h 1073136"/>
              <a:gd name="connsiteX47-95" fmla="*/ 318654 w 678873"/>
              <a:gd name="connsiteY47-96" fmla="*/ 637309 h 1073136"/>
              <a:gd name="connsiteX48-97" fmla="*/ 332509 w 678873"/>
              <a:gd name="connsiteY48-98" fmla="*/ 1066800 h 10731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</a:cxnLst>
            <a:rect l="l" t="t" r="r" b="b"/>
            <a:pathLst>
              <a:path w="678873" h="1073136">
                <a:moveTo>
                  <a:pt x="235527" y="1052945"/>
                </a:moveTo>
                <a:cubicBezTo>
                  <a:pt x="240145" y="1002145"/>
                  <a:pt x="245470" y="951404"/>
                  <a:pt x="249382" y="900545"/>
                </a:cubicBezTo>
                <a:cubicBezTo>
                  <a:pt x="262512" y="729856"/>
                  <a:pt x="267900" y="604107"/>
                  <a:pt x="277091" y="429491"/>
                </a:cubicBezTo>
                <a:cubicBezTo>
                  <a:pt x="272473" y="397164"/>
                  <a:pt x="281350" y="359680"/>
                  <a:pt x="263236" y="332509"/>
                </a:cubicBezTo>
                <a:cubicBezTo>
                  <a:pt x="255135" y="320358"/>
                  <a:pt x="234735" y="339832"/>
                  <a:pt x="221673" y="346363"/>
                </a:cubicBezTo>
                <a:cubicBezTo>
                  <a:pt x="206780" y="353810"/>
                  <a:pt x="193964" y="364836"/>
                  <a:pt x="180109" y="374072"/>
                </a:cubicBezTo>
                <a:cubicBezTo>
                  <a:pt x="175491" y="406399"/>
                  <a:pt x="172096" y="438925"/>
                  <a:pt x="166254" y="471054"/>
                </a:cubicBezTo>
                <a:cubicBezTo>
                  <a:pt x="159294" y="509332"/>
                  <a:pt x="150417" y="532421"/>
                  <a:pt x="138545" y="568036"/>
                </a:cubicBezTo>
                <a:cubicBezTo>
                  <a:pt x="143163" y="457200"/>
                  <a:pt x="170637" y="344950"/>
                  <a:pt x="152400" y="235527"/>
                </a:cubicBezTo>
                <a:cubicBezTo>
                  <a:pt x="146925" y="202678"/>
                  <a:pt x="107513" y="287061"/>
                  <a:pt x="96982" y="318654"/>
                </a:cubicBezTo>
                <a:cubicBezTo>
                  <a:pt x="89079" y="342363"/>
                  <a:pt x="78439" y="386434"/>
                  <a:pt x="55418" y="401781"/>
                </a:cubicBezTo>
                <a:cubicBezTo>
                  <a:pt x="39575" y="412343"/>
                  <a:pt x="18473" y="411018"/>
                  <a:pt x="0" y="415636"/>
                </a:cubicBezTo>
                <a:cubicBezTo>
                  <a:pt x="5322" y="383704"/>
                  <a:pt x="10654" y="325054"/>
                  <a:pt x="27709" y="290945"/>
                </a:cubicBezTo>
                <a:cubicBezTo>
                  <a:pt x="35156" y="276052"/>
                  <a:pt x="46182" y="263236"/>
                  <a:pt x="55418" y="249381"/>
                </a:cubicBezTo>
                <a:cubicBezTo>
                  <a:pt x="58678" y="236341"/>
                  <a:pt x="74094" y="168659"/>
                  <a:pt x="83127" y="152400"/>
                </a:cubicBezTo>
                <a:cubicBezTo>
                  <a:pt x="99300" y="123288"/>
                  <a:pt x="138545" y="69272"/>
                  <a:pt x="138545" y="69272"/>
                </a:cubicBezTo>
                <a:cubicBezTo>
                  <a:pt x="124691" y="60036"/>
                  <a:pt x="111875" y="49009"/>
                  <a:pt x="96982" y="41563"/>
                </a:cubicBezTo>
                <a:cubicBezTo>
                  <a:pt x="52648" y="19396"/>
                  <a:pt x="30479" y="36022"/>
                  <a:pt x="96982" y="13854"/>
                </a:cubicBezTo>
                <a:cubicBezTo>
                  <a:pt x="166255" y="18472"/>
                  <a:pt x="235798" y="20042"/>
                  <a:pt x="304800" y="27709"/>
                </a:cubicBezTo>
                <a:cubicBezTo>
                  <a:pt x="319314" y="29322"/>
                  <a:pt x="331958" y="43964"/>
                  <a:pt x="346363" y="41563"/>
                </a:cubicBezTo>
                <a:cubicBezTo>
                  <a:pt x="362788" y="38825"/>
                  <a:pt x="373034" y="21300"/>
                  <a:pt x="387927" y="13854"/>
                </a:cubicBezTo>
                <a:cubicBezTo>
                  <a:pt x="400989" y="7323"/>
                  <a:pt x="415636" y="4618"/>
                  <a:pt x="429491" y="0"/>
                </a:cubicBezTo>
                <a:cubicBezTo>
                  <a:pt x="434109" y="13854"/>
                  <a:pt x="428869" y="39633"/>
                  <a:pt x="443345" y="41563"/>
                </a:cubicBezTo>
                <a:cubicBezTo>
                  <a:pt x="560381" y="57168"/>
                  <a:pt x="596430" y="41336"/>
                  <a:pt x="678873" y="13854"/>
                </a:cubicBezTo>
                <a:cubicBezTo>
                  <a:pt x="674255" y="27709"/>
                  <a:pt x="675345" y="45091"/>
                  <a:pt x="665018" y="55418"/>
                </a:cubicBezTo>
                <a:cubicBezTo>
                  <a:pt x="610035" y="110401"/>
                  <a:pt x="589048" y="109047"/>
                  <a:pt x="526473" y="124691"/>
                </a:cubicBezTo>
                <a:cubicBezTo>
                  <a:pt x="471025" y="180137"/>
                  <a:pt x="506897" y="128426"/>
                  <a:pt x="554182" y="166254"/>
                </a:cubicBezTo>
                <a:cubicBezTo>
                  <a:pt x="565586" y="175377"/>
                  <a:pt x="559274" y="196135"/>
                  <a:pt x="568036" y="207818"/>
                </a:cubicBezTo>
                <a:cubicBezTo>
                  <a:pt x="587629" y="233943"/>
                  <a:pt x="637309" y="277091"/>
                  <a:pt x="637309" y="277091"/>
                </a:cubicBezTo>
                <a:cubicBezTo>
                  <a:pt x="641927" y="323273"/>
                  <a:pt x="645406" y="369582"/>
                  <a:pt x="651163" y="415636"/>
                </a:cubicBezTo>
                <a:cubicBezTo>
                  <a:pt x="654647" y="443510"/>
                  <a:pt x="665018" y="470672"/>
                  <a:pt x="665018" y="498763"/>
                </a:cubicBezTo>
                <a:cubicBezTo>
                  <a:pt x="665018" y="517804"/>
                  <a:pt x="665791" y="455535"/>
                  <a:pt x="651163" y="443345"/>
                </a:cubicBezTo>
                <a:cubicBezTo>
                  <a:pt x="633073" y="428270"/>
                  <a:pt x="604982" y="434109"/>
                  <a:pt x="581891" y="429491"/>
                </a:cubicBezTo>
                <a:cubicBezTo>
                  <a:pt x="577453" y="411739"/>
                  <a:pt x="564119" y="352383"/>
                  <a:pt x="554182" y="332509"/>
                </a:cubicBezTo>
                <a:cubicBezTo>
                  <a:pt x="542179" y="308502"/>
                  <a:pt x="520243" y="280420"/>
                  <a:pt x="498763" y="263236"/>
                </a:cubicBezTo>
                <a:cubicBezTo>
                  <a:pt x="485761" y="252834"/>
                  <a:pt x="471054" y="244763"/>
                  <a:pt x="457200" y="235527"/>
                </a:cubicBezTo>
                <a:cubicBezTo>
                  <a:pt x="452582" y="401782"/>
                  <a:pt x="448886" y="568065"/>
                  <a:pt x="443345" y="734291"/>
                </a:cubicBezTo>
                <a:cubicBezTo>
                  <a:pt x="439649" y="845162"/>
                  <a:pt x="453056" y="958399"/>
                  <a:pt x="429491" y="1066800"/>
                </a:cubicBezTo>
                <a:cubicBezTo>
                  <a:pt x="425446" y="1085407"/>
                  <a:pt x="392546" y="1057563"/>
                  <a:pt x="374073" y="1052945"/>
                </a:cubicBezTo>
                <a:cubicBezTo>
                  <a:pt x="441283" y="851306"/>
                  <a:pt x="378827" y="1052064"/>
                  <a:pt x="401782" y="512618"/>
                </a:cubicBezTo>
                <a:cubicBezTo>
                  <a:pt x="403951" y="461655"/>
                  <a:pt x="411018" y="411018"/>
                  <a:pt x="415636" y="360218"/>
                </a:cubicBezTo>
                <a:cubicBezTo>
                  <a:pt x="411018" y="332509"/>
                  <a:pt x="421645" y="296954"/>
                  <a:pt x="401782" y="277091"/>
                </a:cubicBezTo>
                <a:cubicBezTo>
                  <a:pt x="388318" y="263627"/>
                  <a:pt x="390030" y="313584"/>
                  <a:pt x="387927" y="332509"/>
                </a:cubicBezTo>
                <a:cubicBezTo>
                  <a:pt x="380769" y="396932"/>
                  <a:pt x="378691" y="461818"/>
                  <a:pt x="374073" y="526472"/>
                </a:cubicBezTo>
                <a:cubicBezTo>
                  <a:pt x="360218" y="521854"/>
                  <a:pt x="342836" y="522945"/>
                  <a:pt x="332509" y="512618"/>
                </a:cubicBezTo>
                <a:cubicBezTo>
                  <a:pt x="304799" y="484909"/>
                  <a:pt x="323272" y="457200"/>
                  <a:pt x="332509" y="429491"/>
                </a:cubicBezTo>
                <a:cubicBezTo>
                  <a:pt x="337127" y="443345"/>
                  <a:pt x="346363" y="456450"/>
                  <a:pt x="346363" y="471054"/>
                </a:cubicBezTo>
                <a:cubicBezTo>
                  <a:pt x="346363" y="535925"/>
                  <a:pt x="333247" y="578940"/>
                  <a:pt x="318654" y="637309"/>
                </a:cubicBezTo>
                <a:cubicBezTo>
                  <a:pt x="347976" y="871873"/>
                  <a:pt x="332509" y="655494"/>
                  <a:pt x="332509" y="10668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0" y="5486400"/>
            <a:ext cx="11430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010598" y="5268191"/>
            <a:ext cx="43786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24" idx="120"/>
          </p:cNvCxnSpPr>
          <p:nvPr/>
        </p:nvCxnSpPr>
        <p:spPr>
          <a:xfrm flipV="1">
            <a:off x="3505200" y="4765963"/>
            <a:ext cx="1330035" cy="292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848600" y="4838700"/>
            <a:ext cx="1295400" cy="342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25" idx="30"/>
          </p:cNvCxnSpPr>
          <p:nvPr/>
        </p:nvCxnSpPr>
        <p:spPr>
          <a:xfrm>
            <a:off x="6067236" y="0"/>
            <a:ext cx="0" cy="1274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7520651" y="35895"/>
            <a:ext cx="1652387" cy="4761541"/>
          </a:xfrm>
          <a:custGeom>
            <a:avLst/>
            <a:gdLst>
              <a:gd name="connsiteX0" fmla="*/ 0 w 83554"/>
              <a:gd name="connsiteY0" fmla="*/ 0 h 1676400"/>
              <a:gd name="connsiteX1" fmla="*/ 27709 w 83554"/>
              <a:gd name="connsiteY1" fmla="*/ 734291 h 1676400"/>
              <a:gd name="connsiteX2" fmla="*/ 55418 w 83554"/>
              <a:gd name="connsiteY2" fmla="*/ 969818 h 1676400"/>
              <a:gd name="connsiteX3" fmla="*/ 69272 w 83554"/>
              <a:gd name="connsiteY3" fmla="*/ 1357746 h 1676400"/>
              <a:gd name="connsiteX4" fmla="*/ 83127 w 83554"/>
              <a:gd name="connsiteY4" fmla="*/ 1676400 h 1676400"/>
              <a:gd name="connsiteX0-1" fmla="*/ 0 w 83127"/>
              <a:gd name="connsiteY0-2" fmla="*/ 0 h 1676400"/>
              <a:gd name="connsiteX1-3" fmla="*/ 27709 w 83127"/>
              <a:gd name="connsiteY1-4" fmla="*/ 734291 h 1676400"/>
              <a:gd name="connsiteX2-5" fmla="*/ 41564 w 83127"/>
              <a:gd name="connsiteY2-6" fmla="*/ 1108363 h 1676400"/>
              <a:gd name="connsiteX3-7" fmla="*/ 69272 w 83127"/>
              <a:gd name="connsiteY3-8" fmla="*/ 1357746 h 1676400"/>
              <a:gd name="connsiteX4-9" fmla="*/ 83127 w 83127"/>
              <a:gd name="connsiteY4-10" fmla="*/ 1676400 h 1676400"/>
              <a:gd name="connsiteX0-11" fmla="*/ 0 w 69272"/>
              <a:gd name="connsiteY0-12" fmla="*/ 0 h 2369127"/>
              <a:gd name="connsiteX1-13" fmla="*/ 27709 w 69272"/>
              <a:gd name="connsiteY1-14" fmla="*/ 734291 h 2369127"/>
              <a:gd name="connsiteX2-15" fmla="*/ 41564 w 69272"/>
              <a:gd name="connsiteY2-16" fmla="*/ 1108363 h 2369127"/>
              <a:gd name="connsiteX3-17" fmla="*/ 69272 w 69272"/>
              <a:gd name="connsiteY3-18" fmla="*/ 1357746 h 2369127"/>
              <a:gd name="connsiteX4-19" fmla="*/ 41563 w 69272"/>
              <a:gd name="connsiteY4-20" fmla="*/ 2369127 h 2369127"/>
              <a:gd name="connsiteX0-21" fmla="*/ 0 w 55418"/>
              <a:gd name="connsiteY0-22" fmla="*/ 0 h 2369127"/>
              <a:gd name="connsiteX1-23" fmla="*/ 27709 w 55418"/>
              <a:gd name="connsiteY1-24" fmla="*/ 734291 h 2369127"/>
              <a:gd name="connsiteX2-25" fmla="*/ 41564 w 55418"/>
              <a:gd name="connsiteY2-26" fmla="*/ 1108363 h 2369127"/>
              <a:gd name="connsiteX3-27" fmla="*/ 55418 w 55418"/>
              <a:gd name="connsiteY3-28" fmla="*/ 1524000 h 2369127"/>
              <a:gd name="connsiteX4-29" fmla="*/ 41563 w 55418"/>
              <a:gd name="connsiteY4-30" fmla="*/ 2369127 h 2369127"/>
              <a:gd name="connsiteX0-31" fmla="*/ 103192 w 1862731"/>
              <a:gd name="connsiteY0-32" fmla="*/ 0 h 2369127"/>
              <a:gd name="connsiteX1-33" fmla="*/ 1862720 w 1862731"/>
              <a:gd name="connsiteY1-34" fmla="*/ 1011382 h 2369127"/>
              <a:gd name="connsiteX2-35" fmla="*/ 130901 w 1862731"/>
              <a:gd name="connsiteY2-36" fmla="*/ 734291 h 2369127"/>
              <a:gd name="connsiteX3-37" fmla="*/ 144756 w 1862731"/>
              <a:gd name="connsiteY3-38" fmla="*/ 1108363 h 2369127"/>
              <a:gd name="connsiteX4-39" fmla="*/ 158610 w 1862731"/>
              <a:gd name="connsiteY4-40" fmla="*/ 1524000 h 2369127"/>
              <a:gd name="connsiteX5" fmla="*/ 144755 w 1862731"/>
              <a:gd name="connsiteY5" fmla="*/ 2369127 h 2369127"/>
              <a:gd name="connsiteX0-41" fmla="*/ 103192 w 1863958"/>
              <a:gd name="connsiteY0-42" fmla="*/ 0 h 2369127"/>
              <a:gd name="connsiteX1-43" fmla="*/ 227884 w 1863958"/>
              <a:gd name="connsiteY1-44" fmla="*/ 540327 h 2369127"/>
              <a:gd name="connsiteX2-45" fmla="*/ 1862720 w 1863958"/>
              <a:gd name="connsiteY2-46" fmla="*/ 1011382 h 2369127"/>
              <a:gd name="connsiteX3-47" fmla="*/ 130901 w 1863958"/>
              <a:gd name="connsiteY3-48" fmla="*/ 734291 h 2369127"/>
              <a:gd name="connsiteX4-49" fmla="*/ 144756 w 1863958"/>
              <a:gd name="connsiteY4-50" fmla="*/ 1108363 h 2369127"/>
              <a:gd name="connsiteX5-51" fmla="*/ 158610 w 1863958"/>
              <a:gd name="connsiteY5-52" fmla="*/ 1524000 h 2369127"/>
              <a:gd name="connsiteX6" fmla="*/ 144755 w 1863958"/>
              <a:gd name="connsiteY6" fmla="*/ 2369127 h 2369127"/>
              <a:gd name="connsiteX0-53" fmla="*/ 103192 w 1872674"/>
              <a:gd name="connsiteY0-54" fmla="*/ 0 h 2369127"/>
              <a:gd name="connsiteX1-55" fmla="*/ 1488647 w 1872674"/>
              <a:gd name="connsiteY1-56" fmla="*/ 110836 h 2369127"/>
              <a:gd name="connsiteX2-57" fmla="*/ 1862720 w 1872674"/>
              <a:gd name="connsiteY2-58" fmla="*/ 1011382 h 2369127"/>
              <a:gd name="connsiteX3-59" fmla="*/ 130901 w 1872674"/>
              <a:gd name="connsiteY3-60" fmla="*/ 734291 h 2369127"/>
              <a:gd name="connsiteX4-61" fmla="*/ 144756 w 1872674"/>
              <a:gd name="connsiteY4-62" fmla="*/ 1108363 h 2369127"/>
              <a:gd name="connsiteX5-63" fmla="*/ 158610 w 1872674"/>
              <a:gd name="connsiteY5-64" fmla="*/ 1524000 h 2369127"/>
              <a:gd name="connsiteX6-65" fmla="*/ 144755 w 1872674"/>
              <a:gd name="connsiteY6-66" fmla="*/ 2369127 h 2369127"/>
              <a:gd name="connsiteX0-67" fmla="*/ 103192 w 1868463"/>
              <a:gd name="connsiteY0-68" fmla="*/ 0 h 2369127"/>
              <a:gd name="connsiteX1-69" fmla="*/ 144755 w 1868463"/>
              <a:gd name="connsiteY1-70" fmla="*/ 471055 h 2369127"/>
              <a:gd name="connsiteX2-71" fmla="*/ 1488647 w 1868463"/>
              <a:gd name="connsiteY2-72" fmla="*/ 110836 h 2369127"/>
              <a:gd name="connsiteX3-73" fmla="*/ 1862720 w 1868463"/>
              <a:gd name="connsiteY3-74" fmla="*/ 1011382 h 2369127"/>
              <a:gd name="connsiteX4-75" fmla="*/ 130901 w 1868463"/>
              <a:gd name="connsiteY4-76" fmla="*/ 734291 h 2369127"/>
              <a:gd name="connsiteX5-77" fmla="*/ 144756 w 1868463"/>
              <a:gd name="connsiteY5-78" fmla="*/ 1108363 h 2369127"/>
              <a:gd name="connsiteX6-79" fmla="*/ 158610 w 1868463"/>
              <a:gd name="connsiteY6-80" fmla="*/ 1524000 h 2369127"/>
              <a:gd name="connsiteX7" fmla="*/ 144755 w 1868463"/>
              <a:gd name="connsiteY7" fmla="*/ 2369127 h 2369127"/>
              <a:gd name="connsiteX0-81" fmla="*/ 103192 w 1868463"/>
              <a:gd name="connsiteY0-82" fmla="*/ 488 h 2369615"/>
              <a:gd name="connsiteX1-83" fmla="*/ 89338 w 1868463"/>
              <a:gd name="connsiteY1-84" fmla="*/ 42052 h 2369615"/>
              <a:gd name="connsiteX2-85" fmla="*/ 144755 w 1868463"/>
              <a:gd name="connsiteY2-86" fmla="*/ 471543 h 2369615"/>
              <a:gd name="connsiteX3-87" fmla="*/ 1488647 w 1868463"/>
              <a:gd name="connsiteY3-88" fmla="*/ 111324 h 2369615"/>
              <a:gd name="connsiteX4-89" fmla="*/ 1862720 w 1868463"/>
              <a:gd name="connsiteY4-90" fmla="*/ 1011870 h 2369615"/>
              <a:gd name="connsiteX5-91" fmla="*/ 130901 w 1868463"/>
              <a:gd name="connsiteY5-92" fmla="*/ 734779 h 2369615"/>
              <a:gd name="connsiteX6-93" fmla="*/ 144756 w 1868463"/>
              <a:gd name="connsiteY6-94" fmla="*/ 1108851 h 2369615"/>
              <a:gd name="connsiteX7-95" fmla="*/ 158610 w 1868463"/>
              <a:gd name="connsiteY7-96" fmla="*/ 1524488 h 2369615"/>
              <a:gd name="connsiteX8" fmla="*/ 144755 w 1868463"/>
              <a:gd name="connsiteY8" fmla="*/ 2369615 h 2369615"/>
              <a:gd name="connsiteX0-97" fmla="*/ 103192 w 1868463"/>
              <a:gd name="connsiteY0-98" fmla="*/ 488 h 2369615"/>
              <a:gd name="connsiteX1-99" fmla="*/ 89338 w 1868463"/>
              <a:gd name="connsiteY1-100" fmla="*/ 42052 h 2369615"/>
              <a:gd name="connsiteX2-101" fmla="*/ 130902 w 1868463"/>
              <a:gd name="connsiteY2-102" fmla="*/ 416125 h 2369615"/>
              <a:gd name="connsiteX3-103" fmla="*/ 144755 w 1868463"/>
              <a:gd name="connsiteY3-104" fmla="*/ 471543 h 2369615"/>
              <a:gd name="connsiteX4-105" fmla="*/ 1488647 w 1868463"/>
              <a:gd name="connsiteY4-106" fmla="*/ 111324 h 2369615"/>
              <a:gd name="connsiteX5-107" fmla="*/ 1862720 w 1868463"/>
              <a:gd name="connsiteY5-108" fmla="*/ 1011870 h 2369615"/>
              <a:gd name="connsiteX6-109" fmla="*/ 130901 w 1868463"/>
              <a:gd name="connsiteY6-110" fmla="*/ 734779 h 2369615"/>
              <a:gd name="connsiteX7-111" fmla="*/ 144756 w 1868463"/>
              <a:gd name="connsiteY7-112" fmla="*/ 1108851 h 2369615"/>
              <a:gd name="connsiteX8-113" fmla="*/ 158610 w 1868463"/>
              <a:gd name="connsiteY8-114" fmla="*/ 1524488 h 2369615"/>
              <a:gd name="connsiteX9" fmla="*/ 144755 w 1868463"/>
              <a:gd name="connsiteY9" fmla="*/ 2369615 h 2369615"/>
              <a:gd name="connsiteX0-115" fmla="*/ 103192 w 1868463"/>
              <a:gd name="connsiteY0-116" fmla="*/ 488 h 2369615"/>
              <a:gd name="connsiteX1-117" fmla="*/ 89338 w 1868463"/>
              <a:gd name="connsiteY1-118" fmla="*/ 42052 h 2369615"/>
              <a:gd name="connsiteX2-119" fmla="*/ 103193 w 1868463"/>
              <a:gd name="connsiteY2-120" fmla="*/ 499253 h 2369615"/>
              <a:gd name="connsiteX3-121" fmla="*/ 144755 w 1868463"/>
              <a:gd name="connsiteY3-122" fmla="*/ 471543 h 2369615"/>
              <a:gd name="connsiteX4-123" fmla="*/ 1488647 w 1868463"/>
              <a:gd name="connsiteY4-124" fmla="*/ 111324 h 2369615"/>
              <a:gd name="connsiteX5-125" fmla="*/ 1862720 w 1868463"/>
              <a:gd name="connsiteY5-126" fmla="*/ 1011870 h 2369615"/>
              <a:gd name="connsiteX6-127" fmla="*/ 130901 w 1868463"/>
              <a:gd name="connsiteY6-128" fmla="*/ 734779 h 2369615"/>
              <a:gd name="connsiteX7-129" fmla="*/ 144756 w 1868463"/>
              <a:gd name="connsiteY7-130" fmla="*/ 1108851 h 2369615"/>
              <a:gd name="connsiteX8-131" fmla="*/ 158610 w 1868463"/>
              <a:gd name="connsiteY8-132" fmla="*/ 1524488 h 2369615"/>
              <a:gd name="connsiteX9-133" fmla="*/ 144755 w 1868463"/>
              <a:gd name="connsiteY9-134" fmla="*/ 2369615 h 2369615"/>
              <a:gd name="connsiteX0-135" fmla="*/ 103192 w 1868005"/>
              <a:gd name="connsiteY0-136" fmla="*/ 488 h 2369615"/>
              <a:gd name="connsiteX1-137" fmla="*/ 89338 w 1868005"/>
              <a:gd name="connsiteY1-138" fmla="*/ 42052 h 2369615"/>
              <a:gd name="connsiteX2-139" fmla="*/ 103193 w 1868005"/>
              <a:gd name="connsiteY2-140" fmla="*/ 499253 h 2369615"/>
              <a:gd name="connsiteX3-141" fmla="*/ 144755 w 1868005"/>
              <a:gd name="connsiteY3-142" fmla="*/ 471543 h 2369615"/>
              <a:gd name="connsiteX4-143" fmla="*/ 1474793 w 1868005"/>
              <a:gd name="connsiteY4-144" fmla="*/ 139034 h 2369615"/>
              <a:gd name="connsiteX5-145" fmla="*/ 1488647 w 1868005"/>
              <a:gd name="connsiteY5-146" fmla="*/ 111324 h 2369615"/>
              <a:gd name="connsiteX6-147" fmla="*/ 1862720 w 1868005"/>
              <a:gd name="connsiteY6-148" fmla="*/ 1011870 h 2369615"/>
              <a:gd name="connsiteX7-149" fmla="*/ 130901 w 1868005"/>
              <a:gd name="connsiteY7-150" fmla="*/ 734779 h 2369615"/>
              <a:gd name="connsiteX8-151" fmla="*/ 144756 w 1868005"/>
              <a:gd name="connsiteY8-152" fmla="*/ 1108851 h 2369615"/>
              <a:gd name="connsiteX9-153" fmla="*/ 158610 w 1868005"/>
              <a:gd name="connsiteY9-154" fmla="*/ 1524488 h 2369615"/>
              <a:gd name="connsiteX10" fmla="*/ 144755 w 1868005"/>
              <a:gd name="connsiteY10" fmla="*/ 2369615 h 2369615"/>
              <a:gd name="connsiteX0-155" fmla="*/ 103192 w 1930081"/>
              <a:gd name="connsiteY0-156" fmla="*/ 488 h 2369615"/>
              <a:gd name="connsiteX1-157" fmla="*/ 89338 w 1930081"/>
              <a:gd name="connsiteY1-158" fmla="*/ 42052 h 2369615"/>
              <a:gd name="connsiteX2-159" fmla="*/ 103193 w 1930081"/>
              <a:gd name="connsiteY2-160" fmla="*/ 499253 h 2369615"/>
              <a:gd name="connsiteX3-161" fmla="*/ 144755 w 1930081"/>
              <a:gd name="connsiteY3-162" fmla="*/ 471543 h 2369615"/>
              <a:gd name="connsiteX4-163" fmla="*/ 1474793 w 1930081"/>
              <a:gd name="connsiteY4-164" fmla="*/ 139034 h 2369615"/>
              <a:gd name="connsiteX5-165" fmla="*/ 1488647 w 1930081"/>
              <a:gd name="connsiteY5-166" fmla="*/ 111324 h 2369615"/>
              <a:gd name="connsiteX6-167" fmla="*/ 1599484 w 1930081"/>
              <a:gd name="connsiteY6-168" fmla="*/ 111325 h 2369615"/>
              <a:gd name="connsiteX7-169" fmla="*/ 1862720 w 1930081"/>
              <a:gd name="connsiteY7-170" fmla="*/ 1011870 h 2369615"/>
              <a:gd name="connsiteX8-171" fmla="*/ 130901 w 1930081"/>
              <a:gd name="connsiteY8-172" fmla="*/ 734779 h 2369615"/>
              <a:gd name="connsiteX9-173" fmla="*/ 144756 w 1930081"/>
              <a:gd name="connsiteY9-174" fmla="*/ 1108851 h 2369615"/>
              <a:gd name="connsiteX10-175" fmla="*/ 158610 w 1930081"/>
              <a:gd name="connsiteY10-176" fmla="*/ 1524488 h 2369615"/>
              <a:gd name="connsiteX11" fmla="*/ 144755 w 1930081"/>
              <a:gd name="connsiteY11" fmla="*/ 2369615 h 2369615"/>
              <a:gd name="connsiteX0-177" fmla="*/ 43289 w 1870178"/>
              <a:gd name="connsiteY0-178" fmla="*/ 488 h 2369615"/>
              <a:gd name="connsiteX1-179" fmla="*/ 29435 w 1870178"/>
              <a:gd name="connsiteY1-180" fmla="*/ 42052 h 2369615"/>
              <a:gd name="connsiteX2-181" fmla="*/ 43290 w 1870178"/>
              <a:gd name="connsiteY2-182" fmla="*/ 499253 h 2369615"/>
              <a:gd name="connsiteX3-183" fmla="*/ 84852 w 1870178"/>
              <a:gd name="connsiteY3-184" fmla="*/ 471543 h 2369615"/>
              <a:gd name="connsiteX4-185" fmla="*/ 1414890 w 1870178"/>
              <a:gd name="connsiteY4-186" fmla="*/ 139034 h 2369615"/>
              <a:gd name="connsiteX5-187" fmla="*/ 1428744 w 1870178"/>
              <a:gd name="connsiteY5-188" fmla="*/ 111324 h 2369615"/>
              <a:gd name="connsiteX6-189" fmla="*/ 1539581 w 1870178"/>
              <a:gd name="connsiteY6-190" fmla="*/ 111325 h 2369615"/>
              <a:gd name="connsiteX7-191" fmla="*/ 1802817 w 1870178"/>
              <a:gd name="connsiteY7-192" fmla="*/ 1011870 h 2369615"/>
              <a:gd name="connsiteX8-193" fmla="*/ 403507 w 1870178"/>
              <a:gd name="connsiteY8-194" fmla="*/ 1538343 h 2369615"/>
              <a:gd name="connsiteX9-195" fmla="*/ 84853 w 1870178"/>
              <a:gd name="connsiteY9-196" fmla="*/ 1108851 h 2369615"/>
              <a:gd name="connsiteX10-197" fmla="*/ 98707 w 1870178"/>
              <a:gd name="connsiteY10-198" fmla="*/ 1524488 h 2369615"/>
              <a:gd name="connsiteX11-199" fmla="*/ 84852 w 1870178"/>
              <a:gd name="connsiteY11-200" fmla="*/ 2369615 h 2369615"/>
              <a:gd name="connsiteX0-201" fmla="*/ 43289 w 1870178"/>
              <a:gd name="connsiteY0-202" fmla="*/ 488 h 2369615"/>
              <a:gd name="connsiteX1-203" fmla="*/ 29435 w 1870178"/>
              <a:gd name="connsiteY1-204" fmla="*/ 42052 h 2369615"/>
              <a:gd name="connsiteX2-205" fmla="*/ 43290 w 1870178"/>
              <a:gd name="connsiteY2-206" fmla="*/ 499253 h 2369615"/>
              <a:gd name="connsiteX3-207" fmla="*/ 84852 w 1870178"/>
              <a:gd name="connsiteY3-208" fmla="*/ 471543 h 2369615"/>
              <a:gd name="connsiteX4-209" fmla="*/ 1414890 w 1870178"/>
              <a:gd name="connsiteY4-210" fmla="*/ 139034 h 2369615"/>
              <a:gd name="connsiteX5-211" fmla="*/ 1428744 w 1870178"/>
              <a:gd name="connsiteY5-212" fmla="*/ 111324 h 2369615"/>
              <a:gd name="connsiteX6-213" fmla="*/ 1539581 w 1870178"/>
              <a:gd name="connsiteY6-214" fmla="*/ 111325 h 2369615"/>
              <a:gd name="connsiteX7-215" fmla="*/ 1802817 w 1870178"/>
              <a:gd name="connsiteY7-216" fmla="*/ 1011870 h 2369615"/>
              <a:gd name="connsiteX8-217" fmla="*/ 403507 w 1870178"/>
              <a:gd name="connsiteY8-218" fmla="*/ 1538343 h 2369615"/>
              <a:gd name="connsiteX9-219" fmla="*/ 29435 w 1870178"/>
              <a:gd name="connsiteY9-220" fmla="*/ 526960 h 2369615"/>
              <a:gd name="connsiteX10-221" fmla="*/ 98707 w 1870178"/>
              <a:gd name="connsiteY10-222" fmla="*/ 1524488 h 2369615"/>
              <a:gd name="connsiteX11-223" fmla="*/ 84852 w 1870178"/>
              <a:gd name="connsiteY11-224" fmla="*/ 2369615 h 2369615"/>
              <a:gd name="connsiteX0-225" fmla="*/ 43289 w 1870178"/>
              <a:gd name="connsiteY0-226" fmla="*/ 488 h 2369615"/>
              <a:gd name="connsiteX1-227" fmla="*/ 29435 w 1870178"/>
              <a:gd name="connsiteY1-228" fmla="*/ 42052 h 2369615"/>
              <a:gd name="connsiteX2-229" fmla="*/ 43290 w 1870178"/>
              <a:gd name="connsiteY2-230" fmla="*/ 499253 h 2369615"/>
              <a:gd name="connsiteX3-231" fmla="*/ 84852 w 1870178"/>
              <a:gd name="connsiteY3-232" fmla="*/ 471543 h 2369615"/>
              <a:gd name="connsiteX4-233" fmla="*/ 1414890 w 1870178"/>
              <a:gd name="connsiteY4-234" fmla="*/ 139034 h 2369615"/>
              <a:gd name="connsiteX5-235" fmla="*/ 1428744 w 1870178"/>
              <a:gd name="connsiteY5-236" fmla="*/ 111324 h 2369615"/>
              <a:gd name="connsiteX6-237" fmla="*/ 1539581 w 1870178"/>
              <a:gd name="connsiteY6-238" fmla="*/ 111325 h 2369615"/>
              <a:gd name="connsiteX7-239" fmla="*/ 1802817 w 1870178"/>
              <a:gd name="connsiteY7-240" fmla="*/ 1011870 h 2369615"/>
              <a:gd name="connsiteX8-241" fmla="*/ 403507 w 1870178"/>
              <a:gd name="connsiteY8-242" fmla="*/ 1538343 h 2369615"/>
              <a:gd name="connsiteX9-243" fmla="*/ 126416 w 1870178"/>
              <a:gd name="connsiteY9-244" fmla="*/ 1552197 h 2369615"/>
              <a:gd name="connsiteX10-245" fmla="*/ 29435 w 1870178"/>
              <a:gd name="connsiteY10-246" fmla="*/ 526960 h 2369615"/>
              <a:gd name="connsiteX11-247" fmla="*/ 98707 w 1870178"/>
              <a:gd name="connsiteY11-248" fmla="*/ 1524488 h 2369615"/>
              <a:gd name="connsiteX12" fmla="*/ 84852 w 1870178"/>
              <a:gd name="connsiteY12" fmla="*/ 2369615 h 2369615"/>
              <a:gd name="connsiteX0-249" fmla="*/ 43289 w 1860013"/>
              <a:gd name="connsiteY0-250" fmla="*/ 488 h 2369615"/>
              <a:gd name="connsiteX1-251" fmla="*/ 29435 w 1860013"/>
              <a:gd name="connsiteY1-252" fmla="*/ 42052 h 2369615"/>
              <a:gd name="connsiteX2-253" fmla="*/ 43290 w 1860013"/>
              <a:gd name="connsiteY2-254" fmla="*/ 499253 h 2369615"/>
              <a:gd name="connsiteX3-255" fmla="*/ 84852 w 1860013"/>
              <a:gd name="connsiteY3-256" fmla="*/ 471543 h 2369615"/>
              <a:gd name="connsiteX4-257" fmla="*/ 1414890 w 1860013"/>
              <a:gd name="connsiteY4-258" fmla="*/ 139034 h 2369615"/>
              <a:gd name="connsiteX5-259" fmla="*/ 1428744 w 1860013"/>
              <a:gd name="connsiteY5-260" fmla="*/ 111324 h 2369615"/>
              <a:gd name="connsiteX6-261" fmla="*/ 1539581 w 1860013"/>
              <a:gd name="connsiteY6-262" fmla="*/ 111325 h 2369615"/>
              <a:gd name="connsiteX7-263" fmla="*/ 1553434 w 1860013"/>
              <a:gd name="connsiteY7-264" fmla="*/ 1053434 h 2369615"/>
              <a:gd name="connsiteX8-265" fmla="*/ 1802817 w 1860013"/>
              <a:gd name="connsiteY8-266" fmla="*/ 1011870 h 2369615"/>
              <a:gd name="connsiteX9-267" fmla="*/ 403507 w 1860013"/>
              <a:gd name="connsiteY9-268" fmla="*/ 1538343 h 2369615"/>
              <a:gd name="connsiteX10-269" fmla="*/ 126416 w 1860013"/>
              <a:gd name="connsiteY10-270" fmla="*/ 1552197 h 2369615"/>
              <a:gd name="connsiteX11-271" fmla="*/ 29435 w 1860013"/>
              <a:gd name="connsiteY11-272" fmla="*/ 526960 h 2369615"/>
              <a:gd name="connsiteX12-273" fmla="*/ 98707 w 1860013"/>
              <a:gd name="connsiteY12-274" fmla="*/ 1524488 h 2369615"/>
              <a:gd name="connsiteX13" fmla="*/ 84852 w 1860013"/>
              <a:gd name="connsiteY13" fmla="*/ 2369615 h 2369615"/>
              <a:gd name="connsiteX0-275" fmla="*/ 43289 w 1860013"/>
              <a:gd name="connsiteY0-276" fmla="*/ 488 h 2369615"/>
              <a:gd name="connsiteX1-277" fmla="*/ 29435 w 1860013"/>
              <a:gd name="connsiteY1-278" fmla="*/ 42052 h 2369615"/>
              <a:gd name="connsiteX2-279" fmla="*/ 43290 w 1860013"/>
              <a:gd name="connsiteY2-280" fmla="*/ 499253 h 2369615"/>
              <a:gd name="connsiteX3-281" fmla="*/ 84852 w 1860013"/>
              <a:gd name="connsiteY3-282" fmla="*/ 471543 h 2369615"/>
              <a:gd name="connsiteX4-283" fmla="*/ 1414890 w 1860013"/>
              <a:gd name="connsiteY4-284" fmla="*/ 139034 h 2369615"/>
              <a:gd name="connsiteX5-285" fmla="*/ 1428744 w 1860013"/>
              <a:gd name="connsiteY5-286" fmla="*/ 111324 h 2369615"/>
              <a:gd name="connsiteX6-287" fmla="*/ 1539581 w 1860013"/>
              <a:gd name="connsiteY6-288" fmla="*/ 111325 h 2369615"/>
              <a:gd name="connsiteX7-289" fmla="*/ 1553434 w 1860013"/>
              <a:gd name="connsiteY7-290" fmla="*/ 1053434 h 2369615"/>
              <a:gd name="connsiteX8-291" fmla="*/ 1802817 w 1860013"/>
              <a:gd name="connsiteY8-292" fmla="*/ 1011870 h 2369615"/>
              <a:gd name="connsiteX9-293" fmla="*/ 403507 w 1860013"/>
              <a:gd name="connsiteY9-294" fmla="*/ 1538343 h 2369615"/>
              <a:gd name="connsiteX10-295" fmla="*/ 126416 w 1860013"/>
              <a:gd name="connsiteY10-296" fmla="*/ 1552197 h 2369615"/>
              <a:gd name="connsiteX11-297" fmla="*/ 29435 w 1860013"/>
              <a:gd name="connsiteY11-298" fmla="*/ 526960 h 2369615"/>
              <a:gd name="connsiteX12-299" fmla="*/ 98707 w 1860013"/>
              <a:gd name="connsiteY12-300" fmla="*/ 1524488 h 2369615"/>
              <a:gd name="connsiteX13-301" fmla="*/ 84852 w 1860013"/>
              <a:gd name="connsiteY13-302" fmla="*/ 2369615 h 2369615"/>
              <a:gd name="connsiteX0-303" fmla="*/ 43289 w 1655325"/>
              <a:gd name="connsiteY0-304" fmla="*/ 488 h 4169094"/>
              <a:gd name="connsiteX1-305" fmla="*/ 29435 w 1655325"/>
              <a:gd name="connsiteY1-306" fmla="*/ 42052 h 4169094"/>
              <a:gd name="connsiteX2-307" fmla="*/ 43290 w 1655325"/>
              <a:gd name="connsiteY2-308" fmla="*/ 499253 h 4169094"/>
              <a:gd name="connsiteX3-309" fmla="*/ 84852 w 1655325"/>
              <a:gd name="connsiteY3-310" fmla="*/ 471543 h 4169094"/>
              <a:gd name="connsiteX4-311" fmla="*/ 1414890 w 1655325"/>
              <a:gd name="connsiteY4-312" fmla="*/ 139034 h 4169094"/>
              <a:gd name="connsiteX5-313" fmla="*/ 1428744 w 1655325"/>
              <a:gd name="connsiteY5-314" fmla="*/ 111324 h 4169094"/>
              <a:gd name="connsiteX6-315" fmla="*/ 1539581 w 1655325"/>
              <a:gd name="connsiteY6-316" fmla="*/ 111325 h 4169094"/>
              <a:gd name="connsiteX7-317" fmla="*/ 1553434 w 1655325"/>
              <a:gd name="connsiteY7-318" fmla="*/ 1053434 h 4169094"/>
              <a:gd name="connsiteX8-319" fmla="*/ 1553435 w 1655325"/>
              <a:gd name="connsiteY8-320" fmla="*/ 4156852 h 4169094"/>
              <a:gd name="connsiteX9-321" fmla="*/ 403507 w 1655325"/>
              <a:gd name="connsiteY9-322" fmla="*/ 1538343 h 4169094"/>
              <a:gd name="connsiteX10-323" fmla="*/ 126416 w 1655325"/>
              <a:gd name="connsiteY10-324" fmla="*/ 1552197 h 4169094"/>
              <a:gd name="connsiteX11-325" fmla="*/ 29435 w 1655325"/>
              <a:gd name="connsiteY11-326" fmla="*/ 526960 h 4169094"/>
              <a:gd name="connsiteX12-327" fmla="*/ 98707 w 1655325"/>
              <a:gd name="connsiteY12-328" fmla="*/ 1524488 h 4169094"/>
              <a:gd name="connsiteX13-329" fmla="*/ 84852 w 1655325"/>
              <a:gd name="connsiteY13-330" fmla="*/ 2369615 h 4169094"/>
              <a:gd name="connsiteX0-331" fmla="*/ 43289 w 1675587"/>
              <a:gd name="connsiteY0-332" fmla="*/ 488 h 4169094"/>
              <a:gd name="connsiteX1-333" fmla="*/ 29435 w 1675587"/>
              <a:gd name="connsiteY1-334" fmla="*/ 42052 h 4169094"/>
              <a:gd name="connsiteX2-335" fmla="*/ 43290 w 1675587"/>
              <a:gd name="connsiteY2-336" fmla="*/ 499253 h 4169094"/>
              <a:gd name="connsiteX3-337" fmla="*/ 84852 w 1675587"/>
              <a:gd name="connsiteY3-338" fmla="*/ 471543 h 4169094"/>
              <a:gd name="connsiteX4-339" fmla="*/ 1414890 w 1675587"/>
              <a:gd name="connsiteY4-340" fmla="*/ 139034 h 4169094"/>
              <a:gd name="connsiteX5-341" fmla="*/ 1428744 w 1675587"/>
              <a:gd name="connsiteY5-342" fmla="*/ 111324 h 4169094"/>
              <a:gd name="connsiteX6-343" fmla="*/ 1539581 w 1675587"/>
              <a:gd name="connsiteY6-344" fmla="*/ 111325 h 4169094"/>
              <a:gd name="connsiteX7-345" fmla="*/ 1608852 w 1675587"/>
              <a:gd name="connsiteY7-346" fmla="*/ 1053434 h 4169094"/>
              <a:gd name="connsiteX8-347" fmla="*/ 1553435 w 1675587"/>
              <a:gd name="connsiteY8-348" fmla="*/ 4156852 h 4169094"/>
              <a:gd name="connsiteX9-349" fmla="*/ 403507 w 1675587"/>
              <a:gd name="connsiteY9-350" fmla="*/ 1538343 h 4169094"/>
              <a:gd name="connsiteX10-351" fmla="*/ 126416 w 1675587"/>
              <a:gd name="connsiteY10-352" fmla="*/ 1552197 h 4169094"/>
              <a:gd name="connsiteX11-353" fmla="*/ 29435 w 1675587"/>
              <a:gd name="connsiteY11-354" fmla="*/ 526960 h 4169094"/>
              <a:gd name="connsiteX12-355" fmla="*/ 98707 w 1675587"/>
              <a:gd name="connsiteY12-356" fmla="*/ 1524488 h 4169094"/>
              <a:gd name="connsiteX13-357" fmla="*/ 84852 w 1675587"/>
              <a:gd name="connsiteY13-358" fmla="*/ 2369615 h 4169094"/>
              <a:gd name="connsiteX0-359" fmla="*/ 43289 w 1678463"/>
              <a:gd name="connsiteY0-360" fmla="*/ 488 h 4168771"/>
              <a:gd name="connsiteX1-361" fmla="*/ 29435 w 1678463"/>
              <a:gd name="connsiteY1-362" fmla="*/ 42052 h 4168771"/>
              <a:gd name="connsiteX2-363" fmla="*/ 43290 w 1678463"/>
              <a:gd name="connsiteY2-364" fmla="*/ 499253 h 4168771"/>
              <a:gd name="connsiteX3-365" fmla="*/ 84852 w 1678463"/>
              <a:gd name="connsiteY3-366" fmla="*/ 471543 h 4168771"/>
              <a:gd name="connsiteX4-367" fmla="*/ 1414890 w 1678463"/>
              <a:gd name="connsiteY4-368" fmla="*/ 139034 h 4168771"/>
              <a:gd name="connsiteX5-369" fmla="*/ 1428744 w 1678463"/>
              <a:gd name="connsiteY5-370" fmla="*/ 111324 h 4168771"/>
              <a:gd name="connsiteX6-371" fmla="*/ 1539581 w 1678463"/>
              <a:gd name="connsiteY6-372" fmla="*/ 111325 h 4168771"/>
              <a:gd name="connsiteX7-373" fmla="*/ 1608852 w 1678463"/>
              <a:gd name="connsiteY7-374" fmla="*/ 1053434 h 4168771"/>
              <a:gd name="connsiteX8-375" fmla="*/ 1650417 w 1678463"/>
              <a:gd name="connsiteY8-376" fmla="*/ 2522014 h 4168771"/>
              <a:gd name="connsiteX9-377" fmla="*/ 1553435 w 1678463"/>
              <a:gd name="connsiteY9-378" fmla="*/ 4156852 h 4168771"/>
              <a:gd name="connsiteX10-379" fmla="*/ 403507 w 1678463"/>
              <a:gd name="connsiteY10-380" fmla="*/ 1538343 h 4168771"/>
              <a:gd name="connsiteX11-381" fmla="*/ 126416 w 1678463"/>
              <a:gd name="connsiteY11-382" fmla="*/ 1552197 h 4168771"/>
              <a:gd name="connsiteX12-383" fmla="*/ 29435 w 1678463"/>
              <a:gd name="connsiteY12-384" fmla="*/ 526960 h 4168771"/>
              <a:gd name="connsiteX13-385" fmla="*/ 98707 w 1678463"/>
              <a:gd name="connsiteY13-386" fmla="*/ 1524488 h 4168771"/>
              <a:gd name="connsiteX14" fmla="*/ 84852 w 1678463"/>
              <a:gd name="connsiteY14" fmla="*/ 2369615 h 4168771"/>
              <a:gd name="connsiteX0-387" fmla="*/ 43289 w 1659130"/>
              <a:gd name="connsiteY0-388" fmla="*/ 488 h 4280115"/>
              <a:gd name="connsiteX1-389" fmla="*/ 29435 w 1659130"/>
              <a:gd name="connsiteY1-390" fmla="*/ 42052 h 4280115"/>
              <a:gd name="connsiteX2-391" fmla="*/ 43290 w 1659130"/>
              <a:gd name="connsiteY2-392" fmla="*/ 499253 h 4280115"/>
              <a:gd name="connsiteX3-393" fmla="*/ 84852 w 1659130"/>
              <a:gd name="connsiteY3-394" fmla="*/ 471543 h 4280115"/>
              <a:gd name="connsiteX4-395" fmla="*/ 1414890 w 1659130"/>
              <a:gd name="connsiteY4-396" fmla="*/ 139034 h 4280115"/>
              <a:gd name="connsiteX5-397" fmla="*/ 1428744 w 1659130"/>
              <a:gd name="connsiteY5-398" fmla="*/ 111324 h 4280115"/>
              <a:gd name="connsiteX6-399" fmla="*/ 1539581 w 1659130"/>
              <a:gd name="connsiteY6-400" fmla="*/ 111325 h 4280115"/>
              <a:gd name="connsiteX7-401" fmla="*/ 1608852 w 1659130"/>
              <a:gd name="connsiteY7-402" fmla="*/ 1053434 h 4280115"/>
              <a:gd name="connsiteX8-403" fmla="*/ 1650417 w 1659130"/>
              <a:gd name="connsiteY8-404" fmla="*/ 2522014 h 4280115"/>
              <a:gd name="connsiteX9-405" fmla="*/ 1608853 w 1659130"/>
              <a:gd name="connsiteY9-406" fmla="*/ 3727361 h 4280115"/>
              <a:gd name="connsiteX10-407" fmla="*/ 1553435 w 1659130"/>
              <a:gd name="connsiteY10-408" fmla="*/ 4156852 h 4280115"/>
              <a:gd name="connsiteX11-409" fmla="*/ 403507 w 1659130"/>
              <a:gd name="connsiteY11-410" fmla="*/ 1538343 h 4280115"/>
              <a:gd name="connsiteX12-411" fmla="*/ 126416 w 1659130"/>
              <a:gd name="connsiteY12-412" fmla="*/ 1552197 h 4280115"/>
              <a:gd name="connsiteX13-413" fmla="*/ 29435 w 1659130"/>
              <a:gd name="connsiteY13-414" fmla="*/ 526960 h 4280115"/>
              <a:gd name="connsiteX14-415" fmla="*/ 98707 w 1659130"/>
              <a:gd name="connsiteY14-416" fmla="*/ 1524488 h 4280115"/>
              <a:gd name="connsiteX15" fmla="*/ 84852 w 1659130"/>
              <a:gd name="connsiteY15" fmla="*/ 2369615 h 4280115"/>
              <a:gd name="connsiteX0-417" fmla="*/ 43289 w 1659130"/>
              <a:gd name="connsiteY0-418" fmla="*/ 488 h 4280115"/>
              <a:gd name="connsiteX1-419" fmla="*/ 29435 w 1659130"/>
              <a:gd name="connsiteY1-420" fmla="*/ 42052 h 4280115"/>
              <a:gd name="connsiteX2-421" fmla="*/ 43290 w 1659130"/>
              <a:gd name="connsiteY2-422" fmla="*/ 499253 h 4280115"/>
              <a:gd name="connsiteX3-423" fmla="*/ 84852 w 1659130"/>
              <a:gd name="connsiteY3-424" fmla="*/ 471543 h 4280115"/>
              <a:gd name="connsiteX4-425" fmla="*/ 1414890 w 1659130"/>
              <a:gd name="connsiteY4-426" fmla="*/ 139034 h 4280115"/>
              <a:gd name="connsiteX5-427" fmla="*/ 1428744 w 1659130"/>
              <a:gd name="connsiteY5-428" fmla="*/ 111324 h 4280115"/>
              <a:gd name="connsiteX6-429" fmla="*/ 1539581 w 1659130"/>
              <a:gd name="connsiteY6-430" fmla="*/ 111325 h 4280115"/>
              <a:gd name="connsiteX7-431" fmla="*/ 1608852 w 1659130"/>
              <a:gd name="connsiteY7-432" fmla="*/ 1053434 h 4280115"/>
              <a:gd name="connsiteX8-433" fmla="*/ 1650417 w 1659130"/>
              <a:gd name="connsiteY8-434" fmla="*/ 2522014 h 4280115"/>
              <a:gd name="connsiteX9-435" fmla="*/ 1608853 w 1659130"/>
              <a:gd name="connsiteY9-436" fmla="*/ 3727361 h 4280115"/>
              <a:gd name="connsiteX10-437" fmla="*/ 1553435 w 1659130"/>
              <a:gd name="connsiteY10-438" fmla="*/ 4156852 h 4280115"/>
              <a:gd name="connsiteX11-439" fmla="*/ 278816 w 1659130"/>
              <a:gd name="connsiteY11-440" fmla="*/ 3976743 h 4280115"/>
              <a:gd name="connsiteX12-441" fmla="*/ 126416 w 1659130"/>
              <a:gd name="connsiteY12-442" fmla="*/ 1552197 h 4280115"/>
              <a:gd name="connsiteX13-443" fmla="*/ 29435 w 1659130"/>
              <a:gd name="connsiteY13-444" fmla="*/ 526960 h 4280115"/>
              <a:gd name="connsiteX14-445" fmla="*/ 98707 w 1659130"/>
              <a:gd name="connsiteY14-446" fmla="*/ 1524488 h 4280115"/>
              <a:gd name="connsiteX15-447" fmla="*/ 84852 w 1659130"/>
              <a:gd name="connsiteY15-448" fmla="*/ 2369615 h 4280115"/>
              <a:gd name="connsiteX0-449" fmla="*/ 43289 w 1651957"/>
              <a:gd name="connsiteY0-450" fmla="*/ 488 h 4574123"/>
              <a:gd name="connsiteX1-451" fmla="*/ 29435 w 1651957"/>
              <a:gd name="connsiteY1-452" fmla="*/ 42052 h 4574123"/>
              <a:gd name="connsiteX2-453" fmla="*/ 43290 w 1651957"/>
              <a:gd name="connsiteY2-454" fmla="*/ 499253 h 4574123"/>
              <a:gd name="connsiteX3-455" fmla="*/ 84852 w 1651957"/>
              <a:gd name="connsiteY3-456" fmla="*/ 471543 h 4574123"/>
              <a:gd name="connsiteX4-457" fmla="*/ 1414890 w 1651957"/>
              <a:gd name="connsiteY4-458" fmla="*/ 139034 h 4574123"/>
              <a:gd name="connsiteX5-459" fmla="*/ 1428744 w 1651957"/>
              <a:gd name="connsiteY5-460" fmla="*/ 111324 h 4574123"/>
              <a:gd name="connsiteX6-461" fmla="*/ 1539581 w 1651957"/>
              <a:gd name="connsiteY6-462" fmla="*/ 111325 h 4574123"/>
              <a:gd name="connsiteX7-463" fmla="*/ 1608852 w 1651957"/>
              <a:gd name="connsiteY7-464" fmla="*/ 1053434 h 4574123"/>
              <a:gd name="connsiteX8-465" fmla="*/ 1650417 w 1651957"/>
              <a:gd name="connsiteY8-466" fmla="*/ 2522014 h 4574123"/>
              <a:gd name="connsiteX9-467" fmla="*/ 1608853 w 1651957"/>
              <a:gd name="connsiteY9-468" fmla="*/ 3727361 h 4574123"/>
              <a:gd name="connsiteX10-469" fmla="*/ 1553435 w 1651957"/>
              <a:gd name="connsiteY10-470" fmla="*/ 4156852 h 4574123"/>
              <a:gd name="connsiteX11-471" fmla="*/ 458926 w 1651957"/>
              <a:gd name="connsiteY11-472" fmla="*/ 4572488 h 4574123"/>
              <a:gd name="connsiteX12-473" fmla="*/ 278816 w 1651957"/>
              <a:gd name="connsiteY12-474" fmla="*/ 3976743 h 4574123"/>
              <a:gd name="connsiteX13-475" fmla="*/ 126416 w 1651957"/>
              <a:gd name="connsiteY13-476" fmla="*/ 1552197 h 4574123"/>
              <a:gd name="connsiteX14-477" fmla="*/ 29435 w 1651957"/>
              <a:gd name="connsiteY14-478" fmla="*/ 526960 h 4574123"/>
              <a:gd name="connsiteX15-479" fmla="*/ 98707 w 1651957"/>
              <a:gd name="connsiteY15-480" fmla="*/ 1524488 h 4574123"/>
              <a:gd name="connsiteX16" fmla="*/ 84852 w 1651957"/>
              <a:gd name="connsiteY16" fmla="*/ 2369615 h 4574123"/>
              <a:gd name="connsiteX0-481" fmla="*/ 43289 w 1651957"/>
              <a:gd name="connsiteY0-482" fmla="*/ 488 h 4588617"/>
              <a:gd name="connsiteX1-483" fmla="*/ 29435 w 1651957"/>
              <a:gd name="connsiteY1-484" fmla="*/ 42052 h 4588617"/>
              <a:gd name="connsiteX2-485" fmla="*/ 43290 w 1651957"/>
              <a:gd name="connsiteY2-486" fmla="*/ 499253 h 4588617"/>
              <a:gd name="connsiteX3-487" fmla="*/ 84852 w 1651957"/>
              <a:gd name="connsiteY3-488" fmla="*/ 471543 h 4588617"/>
              <a:gd name="connsiteX4-489" fmla="*/ 1414890 w 1651957"/>
              <a:gd name="connsiteY4-490" fmla="*/ 139034 h 4588617"/>
              <a:gd name="connsiteX5-491" fmla="*/ 1428744 w 1651957"/>
              <a:gd name="connsiteY5-492" fmla="*/ 111324 h 4588617"/>
              <a:gd name="connsiteX6-493" fmla="*/ 1539581 w 1651957"/>
              <a:gd name="connsiteY6-494" fmla="*/ 111325 h 4588617"/>
              <a:gd name="connsiteX7-495" fmla="*/ 1608852 w 1651957"/>
              <a:gd name="connsiteY7-496" fmla="*/ 1053434 h 4588617"/>
              <a:gd name="connsiteX8-497" fmla="*/ 1650417 w 1651957"/>
              <a:gd name="connsiteY8-498" fmla="*/ 2522014 h 4588617"/>
              <a:gd name="connsiteX9-499" fmla="*/ 1608853 w 1651957"/>
              <a:gd name="connsiteY9-500" fmla="*/ 3727361 h 4588617"/>
              <a:gd name="connsiteX10-501" fmla="*/ 1553435 w 1651957"/>
              <a:gd name="connsiteY10-502" fmla="*/ 4156852 h 4588617"/>
              <a:gd name="connsiteX11-503" fmla="*/ 888418 w 1651957"/>
              <a:gd name="connsiteY11-504" fmla="*/ 4364670 h 4588617"/>
              <a:gd name="connsiteX12-505" fmla="*/ 458926 w 1651957"/>
              <a:gd name="connsiteY12-506" fmla="*/ 4572488 h 4588617"/>
              <a:gd name="connsiteX13-507" fmla="*/ 278816 w 1651957"/>
              <a:gd name="connsiteY13-508" fmla="*/ 3976743 h 4588617"/>
              <a:gd name="connsiteX14-509" fmla="*/ 126416 w 1651957"/>
              <a:gd name="connsiteY14-510" fmla="*/ 1552197 h 4588617"/>
              <a:gd name="connsiteX15-511" fmla="*/ 29435 w 1651957"/>
              <a:gd name="connsiteY15-512" fmla="*/ 526960 h 4588617"/>
              <a:gd name="connsiteX16-513" fmla="*/ 98707 w 1651957"/>
              <a:gd name="connsiteY16-514" fmla="*/ 1524488 h 4588617"/>
              <a:gd name="connsiteX17" fmla="*/ 84852 w 1651957"/>
              <a:gd name="connsiteY17" fmla="*/ 2369615 h 4588617"/>
              <a:gd name="connsiteX0-515" fmla="*/ 43289 w 1651957"/>
              <a:gd name="connsiteY0-516" fmla="*/ 488 h 4588119"/>
              <a:gd name="connsiteX1-517" fmla="*/ 29435 w 1651957"/>
              <a:gd name="connsiteY1-518" fmla="*/ 42052 h 4588119"/>
              <a:gd name="connsiteX2-519" fmla="*/ 43290 w 1651957"/>
              <a:gd name="connsiteY2-520" fmla="*/ 499253 h 4588119"/>
              <a:gd name="connsiteX3-521" fmla="*/ 84852 w 1651957"/>
              <a:gd name="connsiteY3-522" fmla="*/ 471543 h 4588119"/>
              <a:gd name="connsiteX4-523" fmla="*/ 1414890 w 1651957"/>
              <a:gd name="connsiteY4-524" fmla="*/ 139034 h 4588119"/>
              <a:gd name="connsiteX5-525" fmla="*/ 1428744 w 1651957"/>
              <a:gd name="connsiteY5-526" fmla="*/ 111324 h 4588119"/>
              <a:gd name="connsiteX6-527" fmla="*/ 1539581 w 1651957"/>
              <a:gd name="connsiteY6-528" fmla="*/ 111325 h 4588119"/>
              <a:gd name="connsiteX7-529" fmla="*/ 1608852 w 1651957"/>
              <a:gd name="connsiteY7-530" fmla="*/ 1053434 h 4588119"/>
              <a:gd name="connsiteX8-531" fmla="*/ 1650417 w 1651957"/>
              <a:gd name="connsiteY8-532" fmla="*/ 2522014 h 4588119"/>
              <a:gd name="connsiteX9-533" fmla="*/ 1608853 w 1651957"/>
              <a:gd name="connsiteY9-534" fmla="*/ 3727361 h 4588119"/>
              <a:gd name="connsiteX10-535" fmla="*/ 1553435 w 1651957"/>
              <a:gd name="connsiteY10-536" fmla="*/ 4156852 h 4588119"/>
              <a:gd name="connsiteX11-537" fmla="*/ 1456454 w 1651957"/>
              <a:gd name="connsiteY11-538" fmla="*/ 4156852 h 4588119"/>
              <a:gd name="connsiteX12-539" fmla="*/ 888418 w 1651957"/>
              <a:gd name="connsiteY12-540" fmla="*/ 4364670 h 4588119"/>
              <a:gd name="connsiteX13-541" fmla="*/ 458926 w 1651957"/>
              <a:gd name="connsiteY13-542" fmla="*/ 4572488 h 4588119"/>
              <a:gd name="connsiteX14-543" fmla="*/ 278816 w 1651957"/>
              <a:gd name="connsiteY14-544" fmla="*/ 3976743 h 4588119"/>
              <a:gd name="connsiteX15-545" fmla="*/ 126416 w 1651957"/>
              <a:gd name="connsiteY15-546" fmla="*/ 1552197 h 4588119"/>
              <a:gd name="connsiteX16-547" fmla="*/ 29435 w 1651957"/>
              <a:gd name="connsiteY16-548" fmla="*/ 526960 h 4588119"/>
              <a:gd name="connsiteX17-549" fmla="*/ 98707 w 1651957"/>
              <a:gd name="connsiteY17-550" fmla="*/ 1524488 h 4588119"/>
              <a:gd name="connsiteX18" fmla="*/ 84852 w 1651957"/>
              <a:gd name="connsiteY18" fmla="*/ 2369615 h 4588119"/>
              <a:gd name="connsiteX0-551" fmla="*/ 43289 w 1651957"/>
              <a:gd name="connsiteY0-552" fmla="*/ 488 h 4618893"/>
              <a:gd name="connsiteX1-553" fmla="*/ 29435 w 1651957"/>
              <a:gd name="connsiteY1-554" fmla="*/ 42052 h 4618893"/>
              <a:gd name="connsiteX2-555" fmla="*/ 43290 w 1651957"/>
              <a:gd name="connsiteY2-556" fmla="*/ 499253 h 4618893"/>
              <a:gd name="connsiteX3-557" fmla="*/ 84852 w 1651957"/>
              <a:gd name="connsiteY3-558" fmla="*/ 471543 h 4618893"/>
              <a:gd name="connsiteX4-559" fmla="*/ 1414890 w 1651957"/>
              <a:gd name="connsiteY4-560" fmla="*/ 139034 h 4618893"/>
              <a:gd name="connsiteX5-561" fmla="*/ 1428744 w 1651957"/>
              <a:gd name="connsiteY5-562" fmla="*/ 111324 h 4618893"/>
              <a:gd name="connsiteX6-563" fmla="*/ 1539581 w 1651957"/>
              <a:gd name="connsiteY6-564" fmla="*/ 111325 h 4618893"/>
              <a:gd name="connsiteX7-565" fmla="*/ 1608852 w 1651957"/>
              <a:gd name="connsiteY7-566" fmla="*/ 1053434 h 4618893"/>
              <a:gd name="connsiteX8-567" fmla="*/ 1650417 w 1651957"/>
              <a:gd name="connsiteY8-568" fmla="*/ 2522014 h 4618893"/>
              <a:gd name="connsiteX9-569" fmla="*/ 1608853 w 1651957"/>
              <a:gd name="connsiteY9-570" fmla="*/ 3727361 h 4618893"/>
              <a:gd name="connsiteX10-571" fmla="*/ 1553435 w 1651957"/>
              <a:gd name="connsiteY10-572" fmla="*/ 4156852 h 4618893"/>
              <a:gd name="connsiteX11-573" fmla="*/ 1456454 w 1651957"/>
              <a:gd name="connsiteY11-574" fmla="*/ 4156852 h 4618893"/>
              <a:gd name="connsiteX12-575" fmla="*/ 888418 w 1651957"/>
              <a:gd name="connsiteY12-576" fmla="*/ 4364670 h 4618893"/>
              <a:gd name="connsiteX13-577" fmla="*/ 500491 w 1651957"/>
              <a:gd name="connsiteY13-578" fmla="*/ 4558634 h 4618893"/>
              <a:gd name="connsiteX14-579" fmla="*/ 458926 w 1651957"/>
              <a:gd name="connsiteY14-580" fmla="*/ 4572488 h 4618893"/>
              <a:gd name="connsiteX15-581" fmla="*/ 278816 w 1651957"/>
              <a:gd name="connsiteY15-582" fmla="*/ 3976743 h 4618893"/>
              <a:gd name="connsiteX16-583" fmla="*/ 126416 w 1651957"/>
              <a:gd name="connsiteY16-584" fmla="*/ 1552197 h 4618893"/>
              <a:gd name="connsiteX17-585" fmla="*/ 29435 w 1651957"/>
              <a:gd name="connsiteY17-586" fmla="*/ 526960 h 4618893"/>
              <a:gd name="connsiteX18-587" fmla="*/ 98707 w 1651957"/>
              <a:gd name="connsiteY18-588" fmla="*/ 1524488 h 4618893"/>
              <a:gd name="connsiteX19" fmla="*/ 84852 w 1651957"/>
              <a:gd name="connsiteY19" fmla="*/ 2369615 h 4618893"/>
              <a:gd name="connsiteX0-589" fmla="*/ 43289 w 1651957"/>
              <a:gd name="connsiteY0-590" fmla="*/ 488 h 4614811"/>
              <a:gd name="connsiteX1-591" fmla="*/ 29435 w 1651957"/>
              <a:gd name="connsiteY1-592" fmla="*/ 42052 h 4614811"/>
              <a:gd name="connsiteX2-593" fmla="*/ 43290 w 1651957"/>
              <a:gd name="connsiteY2-594" fmla="*/ 499253 h 4614811"/>
              <a:gd name="connsiteX3-595" fmla="*/ 84852 w 1651957"/>
              <a:gd name="connsiteY3-596" fmla="*/ 471543 h 4614811"/>
              <a:gd name="connsiteX4-597" fmla="*/ 1414890 w 1651957"/>
              <a:gd name="connsiteY4-598" fmla="*/ 139034 h 4614811"/>
              <a:gd name="connsiteX5-599" fmla="*/ 1428744 w 1651957"/>
              <a:gd name="connsiteY5-600" fmla="*/ 111324 h 4614811"/>
              <a:gd name="connsiteX6-601" fmla="*/ 1539581 w 1651957"/>
              <a:gd name="connsiteY6-602" fmla="*/ 111325 h 4614811"/>
              <a:gd name="connsiteX7-603" fmla="*/ 1608852 w 1651957"/>
              <a:gd name="connsiteY7-604" fmla="*/ 1053434 h 4614811"/>
              <a:gd name="connsiteX8-605" fmla="*/ 1650417 w 1651957"/>
              <a:gd name="connsiteY8-606" fmla="*/ 2522014 h 4614811"/>
              <a:gd name="connsiteX9-607" fmla="*/ 1608853 w 1651957"/>
              <a:gd name="connsiteY9-608" fmla="*/ 3727361 h 4614811"/>
              <a:gd name="connsiteX10-609" fmla="*/ 1553435 w 1651957"/>
              <a:gd name="connsiteY10-610" fmla="*/ 4156852 h 4614811"/>
              <a:gd name="connsiteX11-611" fmla="*/ 1456454 w 1651957"/>
              <a:gd name="connsiteY11-612" fmla="*/ 4156852 h 4614811"/>
              <a:gd name="connsiteX12-613" fmla="*/ 888418 w 1651957"/>
              <a:gd name="connsiteY12-614" fmla="*/ 4364670 h 4614811"/>
              <a:gd name="connsiteX13-615" fmla="*/ 500491 w 1651957"/>
              <a:gd name="connsiteY13-616" fmla="*/ 4558634 h 4614811"/>
              <a:gd name="connsiteX14-617" fmla="*/ 458926 w 1651957"/>
              <a:gd name="connsiteY14-618" fmla="*/ 4572488 h 4614811"/>
              <a:gd name="connsiteX15-619" fmla="*/ 375800 w 1651957"/>
              <a:gd name="connsiteY15-620" fmla="*/ 3949034 h 4614811"/>
              <a:gd name="connsiteX16-621" fmla="*/ 278816 w 1651957"/>
              <a:gd name="connsiteY16-622" fmla="*/ 3976743 h 4614811"/>
              <a:gd name="connsiteX17-623" fmla="*/ 126416 w 1651957"/>
              <a:gd name="connsiteY17-624" fmla="*/ 1552197 h 4614811"/>
              <a:gd name="connsiteX18-625" fmla="*/ 29435 w 1651957"/>
              <a:gd name="connsiteY18-626" fmla="*/ 526960 h 4614811"/>
              <a:gd name="connsiteX19-627" fmla="*/ 98707 w 1651957"/>
              <a:gd name="connsiteY19-628" fmla="*/ 1524488 h 4614811"/>
              <a:gd name="connsiteX20" fmla="*/ 84852 w 1651957"/>
              <a:gd name="connsiteY20" fmla="*/ 2369615 h 4614811"/>
              <a:gd name="connsiteX0-629" fmla="*/ 43289 w 1651957"/>
              <a:gd name="connsiteY0-630" fmla="*/ 488 h 4589585"/>
              <a:gd name="connsiteX1-631" fmla="*/ 29435 w 1651957"/>
              <a:gd name="connsiteY1-632" fmla="*/ 42052 h 4589585"/>
              <a:gd name="connsiteX2-633" fmla="*/ 43290 w 1651957"/>
              <a:gd name="connsiteY2-634" fmla="*/ 499253 h 4589585"/>
              <a:gd name="connsiteX3-635" fmla="*/ 84852 w 1651957"/>
              <a:gd name="connsiteY3-636" fmla="*/ 471543 h 4589585"/>
              <a:gd name="connsiteX4-637" fmla="*/ 1414890 w 1651957"/>
              <a:gd name="connsiteY4-638" fmla="*/ 139034 h 4589585"/>
              <a:gd name="connsiteX5-639" fmla="*/ 1428744 w 1651957"/>
              <a:gd name="connsiteY5-640" fmla="*/ 111324 h 4589585"/>
              <a:gd name="connsiteX6-641" fmla="*/ 1539581 w 1651957"/>
              <a:gd name="connsiteY6-642" fmla="*/ 111325 h 4589585"/>
              <a:gd name="connsiteX7-643" fmla="*/ 1608852 w 1651957"/>
              <a:gd name="connsiteY7-644" fmla="*/ 1053434 h 4589585"/>
              <a:gd name="connsiteX8-645" fmla="*/ 1650417 w 1651957"/>
              <a:gd name="connsiteY8-646" fmla="*/ 2522014 h 4589585"/>
              <a:gd name="connsiteX9-647" fmla="*/ 1608853 w 1651957"/>
              <a:gd name="connsiteY9-648" fmla="*/ 3727361 h 4589585"/>
              <a:gd name="connsiteX10-649" fmla="*/ 1553435 w 1651957"/>
              <a:gd name="connsiteY10-650" fmla="*/ 4156852 h 4589585"/>
              <a:gd name="connsiteX11-651" fmla="*/ 1456454 w 1651957"/>
              <a:gd name="connsiteY11-652" fmla="*/ 4156852 h 4589585"/>
              <a:gd name="connsiteX12-653" fmla="*/ 888418 w 1651957"/>
              <a:gd name="connsiteY12-654" fmla="*/ 4364670 h 4589585"/>
              <a:gd name="connsiteX13-655" fmla="*/ 500491 w 1651957"/>
              <a:gd name="connsiteY13-656" fmla="*/ 4558634 h 4589585"/>
              <a:gd name="connsiteX14-657" fmla="*/ 458926 w 1651957"/>
              <a:gd name="connsiteY14-658" fmla="*/ 4572488 h 4589585"/>
              <a:gd name="connsiteX15-659" fmla="*/ 375800 w 1651957"/>
              <a:gd name="connsiteY15-660" fmla="*/ 4420088 h 4589585"/>
              <a:gd name="connsiteX16-661" fmla="*/ 375800 w 1651957"/>
              <a:gd name="connsiteY16-662" fmla="*/ 3949034 h 4589585"/>
              <a:gd name="connsiteX17-663" fmla="*/ 278816 w 1651957"/>
              <a:gd name="connsiteY17-664" fmla="*/ 3976743 h 4589585"/>
              <a:gd name="connsiteX18-665" fmla="*/ 126416 w 1651957"/>
              <a:gd name="connsiteY18-666" fmla="*/ 1552197 h 4589585"/>
              <a:gd name="connsiteX19-667" fmla="*/ 29435 w 1651957"/>
              <a:gd name="connsiteY19-668" fmla="*/ 526960 h 4589585"/>
              <a:gd name="connsiteX20-669" fmla="*/ 98707 w 1651957"/>
              <a:gd name="connsiteY20-670" fmla="*/ 1524488 h 4589585"/>
              <a:gd name="connsiteX21" fmla="*/ 84852 w 1651957"/>
              <a:gd name="connsiteY21" fmla="*/ 2369615 h 4589585"/>
              <a:gd name="connsiteX0-671" fmla="*/ 43289 w 1651957"/>
              <a:gd name="connsiteY0-672" fmla="*/ 488 h 4589585"/>
              <a:gd name="connsiteX1-673" fmla="*/ 29435 w 1651957"/>
              <a:gd name="connsiteY1-674" fmla="*/ 42052 h 4589585"/>
              <a:gd name="connsiteX2-675" fmla="*/ 43290 w 1651957"/>
              <a:gd name="connsiteY2-676" fmla="*/ 499253 h 4589585"/>
              <a:gd name="connsiteX3-677" fmla="*/ 84852 w 1651957"/>
              <a:gd name="connsiteY3-678" fmla="*/ 471543 h 4589585"/>
              <a:gd name="connsiteX4-679" fmla="*/ 1414890 w 1651957"/>
              <a:gd name="connsiteY4-680" fmla="*/ 139034 h 4589585"/>
              <a:gd name="connsiteX5-681" fmla="*/ 1428744 w 1651957"/>
              <a:gd name="connsiteY5-682" fmla="*/ 111324 h 4589585"/>
              <a:gd name="connsiteX6-683" fmla="*/ 1539581 w 1651957"/>
              <a:gd name="connsiteY6-684" fmla="*/ 111325 h 4589585"/>
              <a:gd name="connsiteX7-685" fmla="*/ 1608852 w 1651957"/>
              <a:gd name="connsiteY7-686" fmla="*/ 1053434 h 4589585"/>
              <a:gd name="connsiteX8-687" fmla="*/ 1650417 w 1651957"/>
              <a:gd name="connsiteY8-688" fmla="*/ 2522014 h 4589585"/>
              <a:gd name="connsiteX9-689" fmla="*/ 1608853 w 1651957"/>
              <a:gd name="connsiteY9-690" fmla="*/ 3727361 h 4589585"/>
              <a:gd name="connsiteX10-691" fmla="*/ 1553435 w 1651957"/>
              <a:gd name="connsiteY10-692" fmla="*/ 4156852 h 4589585"/>
              <a:gd name="connsiteX11-693" fmla="*/ 1456454 w 1651957"/>
              <a:gd name="connsiteY11-694" fmla="*/ 4156852 h 4589585"/>
              <a:gd name="connsiteX12-695" fmla="*/ 888418 w 1651957"/>
              <a:gd name="connsiteY12-696" fmla="*/ 4364670 h 4589585"/>
              <a:gd name="connsiteX13-697" fmla="*/ 500491 w 1651957"/>
              <a:gd name="connsiteY13-698" fmla="*/ 4558634 h 4589585"/>
              <a:gd name="connsiteX14-699" fmla="*/ 458926 w 1651957"/>
              <a:gd name="connsiteY14-700" fmla="*/ 4572488 h 4589585"/>
              <a:gd name="connsiteX15-701" fmla="*/ 375800 w 1651957"/>
              <a:gd name="connsiteY15-702" fmla="*/ 4420088 h 4589585"/>
              <a:gd name="connsiteX16-703" fmla="*/ 375800 w 1651957"/>
              <a:gd name="connsiteY16-704" fmla="*/ 3949034 h 4589585"/>
              <a:gd name="connsiteX17-705" fmla="*/ 223398 w 1651957"/>
              <a:gd name="connsiteY17-706" fmla="*/ 3422561 h 4589585"/>
              <a:gd name="connsiteX18-707" fmla="*/ 126416 w 1651957"/>
              <a:gd name="connsiteY18-708" fmla="*/ 1552197 h 4589585"/>
              <a:gd name="connsiteX19-709" fmla="*/ 29435 w 1651957"/>
              <a:gd name="connsiteY19-710" fmla="*/ 526960 h 4589585"/>
              <a:gd name="connsiteX20-711" fmla="*/ 98707 w 1651957"/>
              <a:gd name="connsiteY20-712" fmla="*/ 1524488 h 4589585"/>
              <a:gd name="connsiteX21-713" fmla="*/ 84852 w 1651957"/>
              <a:gd name="connsiteY21-714" fmla="*/ 2369615 h 4589585"/>
              <a:gd name="connsiteX0-715" fmla="*/ 43289 w 1651957"/>
              <a:gd name="connsiteY0-716" fmla="*/ 488 h 4589585"/>
              <a:gd name="connsiteX1-717" fmla="*/ 29435 w 1651957"/>
              <a:gd name="connsiteY1-718" fmla="*/ 42052 h 4589585"/>
              <a:gd name="connsiteX2-719" fmla="*/ 43290 w 1651957"/>
              <a:gd name="connsiteY2-720" fmla="*/ 499253 h 4589585"/>
              <a:gd name="connsiteX3-721" fmla="*/ 84852 w 1651957"/>
              <a:gd name="connsiteY3-722" fmla="*/ 471543 h 4589585"/>
              <a:gd name="connsiteX4-723" fmla="*/ 1414890 w 1651957"/>
              <a:gd name="connsiteY4-724" fmla="*/ 139034 h 4589585"/>
              <a:gd name="connsiteX5-725" fmla="*/ 1428744 w 1651957"/>
              <a:gd name="connsiteY5-726" fmla="*/ 111324 h 4589585"/>
              <a:gd name="connsiteX6-727" fmla="*/ 1539581 w 1651957"/>
              <a:gd name="connsiteY6-728" fmla="*/ 111325 h 4589585"/>
              <a:gd name="connsiteX7-729" fmla="*/ 1608852 w 1651957"/>
              <a:gd name="connsiteY7-730" fmla="*/ 1053434 h 4589585"/>
              <a:gd name="connsiteX8-731" fmla="*/ 1650417 w 1651957"/>
              <a:gd name="connsiteY8-732" fmla="*/ 2522014 h 4589585"/>
              <a:gd name="connsiteX9-733" fmla="*/ 1608853 w 1651957"/>
              <a:gd name="connsiteY9-734" fmla="*/ 3727361 h 4589585"/>
              <a:gd name="connsiteX10-735" fmla="*/ 1553435 w 1651957"/>
              <a:gd name="connsiteY10-736" fmla="*/ 4156852 h 4589585"/>
              <a:gd name="connsiteX11-737" fmla="*/ 1456454 w 1651957"/>
              <a:gd name="connsiteY11-738" fmla="*/ 4156852 h 4589585"/>
              <a:gd name="connsiteX12-739" fmla="*/ 888418 w 1651957"/>
              <a:gd name="connsiteY12-740" fmla="*/ 4364670 h 4589585"/>
              <a:gd name="connsiteX13-741" fmla="*/ 500491 w 1651957"/>
              <a:gd name="connsiteY13-742" fmla="*/ 4558634 h 4589585"/>
              <a:gd name="connsiteX14-743" fmla="*/ 458926 w 1651957"/>
              <a:gd name="connsiteY14-744" fmla="*/ 4572488 h 4589585"/>
              <a:gd name="connsiteX15-745" fmla="*/ 375800 w 1651957"/>
              <a:gd name="connsiteY15-746" fmla="*/ 4420088 h 4589585"/>
              <a:gd name="connsiteX16-747" fmla="*/ 375800 w 1651957"/>
              <a:gd name="connsiteY16-748" fmla="*/ 3949034 h 4589585"/>
              <a:gd name="connsiteX17-749" fmla="*/ 223398 w 1651957"/>
              <a:gd name="connsiteY17-750" fmla="*/ 3422561 h 4589585"/>
              <a:gd name="connsiteX18-751" fmla="*/ 126416 w 1651957"/>
              <a:gd name="connsiteY18-752" fmla="*/ 1552197 h 4589585"/>
              <a:gd name="connsiteX19-753" fmla="*/ 29435 w 1651957"/>
              <a:gd name="connsiteY19-754" fmla="*/ 526960 h 4589585"/>
              <a:gd name="connsiteX20-755" fmla="*/ 98707 w 1651957"/>
              <a:gd name="connsiteY20-756" fmla="*/ 1524488 h 4589585"/>
              <a:gd name="connsiteX21-757" fmla="*/ 84852 w 1651957"/>
              <a:gd name="connsiteY21-758" fmla="*/ 2369615 h 4589585"/>
              <a:gd name="connsiteX0-759" fmla="*/ 43289 w 1651957"/>
              <a:gd name="connsiteY0-760" fmla="*/ 488 h 4589585"/>
              <a:gd name="connsiteX1-761" fmla="*/ 29435 w 1651957"/>
              <a:gd name="connsiteY1-762" fmla="*/ 42052 h 4589585"/>
              <a:gd name="connsiteX2-763" fmla="*/ 43290 w 1651957"/>
              <a:gd name="connsiteY2-764" fmla="*/ 499253 h 4589585"/>
              <a:gd name="connsiteX3-765" fmla="*/ 84852 w 1651957"/>
              <a:gd name="connsiteY3-766" fmla="*/ 471543 h 4589585"/>
              <a:gd name="connsiteX4-767" fmla="*/ 1414890 w 1651957"/>
              <a:gd name="connsiteY4-768" fmla="*/ 139034 h 4589585"/>
              <a:gd name="connsiteX5-769" fmla="*/ 1428744 w 1651957"/>
              <a:gd name="connsiteY5-770" fmla="*/ 111324 h 4589585"/>
              <a:gd name="connsiteX6-771" fmla="*/ 1539581 w 1651957"/>
              <a:gd name="connsiteY6-772" fmla="*/ 111325 h 4589585"/>
              <a:gd name="connsiteX7-773" fmla="*/ 1608852 w 1651957"/>
              <a:gd name="connsiteY7-774" fmla="*/ 1053434 h 4589585"/>
              <a:gd name="connsiteX8-775" fmla="*/ 1650417 w 1651957"/>
              <a:gd name="connsiteY8-776" fmla="*/ 2522014 h 4589585"/>
              <a:gd name="connsiteX9-777" fmla="*/ 1608853 w 1651957"/>
              <a:gd name="connsiteY9-778" fmla="*/ 3727361 h 4589585"/>
              <a:gd name="connsiteX10-779" fmla="*/ 1553435 w 1651957"/>
              <a:gd name="connsiteY10-780" fmla="*/ 4156852 h 4589585"/>
              <a:gd name="connsiteX11-781" fmla="*/ 1456454 w 1651957"/>
              <a:gd name="connsiteY11-782" fmla="*/ 4156852 h 4589585"/>
              <a:gd name="connsiteX12-783" fmla="*/ 888418 w 1651957"/>
              <a:gd name="connsiteY12-784" fmla="*/ 4364670 h 4589585"/>
              <a:gd name="connsiteX13-785" fmla="*/ 500491 w 1651957"/>
              <a:gd name="connsiteY13-786" fmla="*/ 4558634 h 4589585"/>
              <a:gd name="connsiteX14-787" fmla="*/ 458926 w 1651957"/>
              <a:gd name="connsiteY14-788" fmla="*/ 4572488 h 4589585"/>
              <a:gd name="connsiteX15-789" fmla="*/ 375800 w 1651957"/>
              <a:gd name="connsiteY15-790" fmla="*/ 4420088 h 4589585"/>
              <a:gd name="connsiteX16-791" fmla="*/ 375800 w 1651957"/>
              <a:gd name="connsiteY16-792" fmla="*/ 3949034 h 4589585"/>
              <a:gd name="connsiteX17-793" fmla="*/ 223398 w 1651957"/>
              <a:gd name="connsiteY17-794" fmla="*/ 3422561 h 4589585"/>
              <a:gd name="connsiteX18-795" fmla="*/ 348091 w 1651957"/>
              <a:gd name="connsiteY18-796" fmla="*/ 3173179 h 4589585"/>
              <a:gd name="connsiteX19-797" fmla="*/ 126416 w 1651957"/>
              <a:gd name="connsiteY19-798" fmla="*/ 1552197 h 4589585"/>
              <a:gd name="connsiteX20-799" fmla="*/ 29435 w 1651957"/>
              <a:gd name="connsiteY20-800" fmla="*/ 526960 h 4589585"/>
              <a:gd name="connsiteX21-801" fmla="*/ 98707 w 1651957"/>
              <a:gd name="connsiteY21-802" fmla="*/ 1524488 h 4589585"/>
              <a:gd name="connsiteX22" fmla="*/ 84852 w 1651957"/>
              <a:gd name="connsiteY22" fmla="*/ 2369615 h 4589585"/>
              <a:gd name="connsiteX0-803" fmla="*/ 43289 w 1651957"/>
              <a:gd name="connsiteY0-804" fmla="*/ 488 h 4589585"/>
              <a:gd name="connsiteX1-805" fmla="*/ 29435 w 1651957"/>
              <a:gd name="connsiteY1-806" fmla="*/ 42052 h 4589585"/>
              <a:gd name="connsiteX2-807" fmla="*/ 43290 w 1651957"/>
              <a:gd name="connsiteY2-808" fmla="*/ 499253 h 4589585"/>
              <a:gd name="connsiteX3-809" fmla="*/ 84852 w 1651957"/>
              <a:gd name="connsiteY3-810" fmla="*/ 471543 h 4589585"/>
              <a:gd name="connsiteX4-811" fmla="*/ 1414890 w 1651957"/>
              <a:gd name="connsiteY4-812" fmla="*/ 139034 h 4589585"/>
              <a:gd name="connsiteX5-813" fmla="*/ 1428744 w 1651957"/>
              <a:gd name="connsiteY5-814" fmla="*/ 111324 h 4589585"/>
              <a:gd name="connsiteX6-815" fmla="*/ 1539581 w 1651957"/>
              <a:gd name="connsiteY6-816" fmla="*/ 111325 h 4589585"/>
              <a:gd name="connsiteX7-817" fmla="*/ 1608852 w 1651957"/>
              <a:gd name="connsiteY7-818" fmla="*/ 1053434 h 4589585"/>
              <a:gd name="connsiteX8-819" fmla="*/ 1650417 w 1651957"/>
              <a:gd name="connsiteY8-820" fmla="*/ 2522014 h 4589585"/>
              <a:gd name="connsiteX9-821" fmla="*/ 1608853 w 1651957"/>
              <a:gd name="connsiteY9-822" fmla="*/ 3727361 h 4589585"/>
              <a:gd name="connsiteX10-823" fmla="*/ 1553435 w 1651957"/>
              <a:gd name="connsiteY10-824" fmla="*/ 4156852 h 4589585"/>
              <a:gd name="connsiteX11-825" fmla="*/ 1456454 w 1651957"/>
              <a:gd name="connsiteY11-826" fmla="*/ 4156852 h 4589585"/>
              <a:gd name="connsiteX12-827" fmla="*/ 888418 w 1651957"/>
              <a:gd name="connsiteY12-828" fmla="*/ 4364670 h 4589585"/>
              <a:gd name="connsiteX13-829" fmla="*/ 500491 w 1651957"/>
              <a:gd name="connsiteY13-830" fmla="*/ 4558634 h 4589585"/>
              <a:gd name="connsiteX14-831" fmla="*/ 458926 w 1651957"/>
              <a:gd name="connsiteY14-832" fmla="*/ 4572488 h 4589585"/>
              <a:gd name="connsiteX15-833" fmla="*/ 375800 w 1651957"/>
              <a:gd name="connsiteY15-834" fmla="*/ 4420088 h 4589585"/>
              <a:gd name="connsiteX16-835" fmla="*/ 375800 w 1651957"/>
              <a:gd name="connsiteY16-836" fmla="*/ 3949034 h 4589585"/>
              <a:gd name="connsiteX17-837" fmla="*/ 223398 w 1651957"/>
              <a:gd name="connsiteY17-838" fmla="*/ 3422561 h 4589585"/>
              <a:gd name="connsiteX18-839" fmla="*/ 292672 w 1651957"/>
              <a:gd name="connsiteY18-840" fmla="*/ 3311725 h 4589585"/>
              <a:gd name="connsiteX19-841" fmla="*/ 348091 w 1651957"/>
              <a:gd name="connsiteY19-842" fmla="*/ 3173179 h 4589585"/>
              <a:gd name="connsiteX20-843" fmla="*/ 126416 w 1651957"/>
              <a:gd name="connsiteY20-844" fmla="*/ 1552197 h 4589585"/>
              <a:gd name="connsiteX21-845" fmla="*/ 29435 w 1651957"/>
              <a:gd name="connsiteY21-846" fmla="*/ 526960 h 4589585"/>
              <a:gd name="connsiteX22-847" fmla="*/ 98707 w 1651957"/>
              <a:gd name="connsiteY22-848" fmla="*/ 1524488 h 4589585"/>
              <a:gd name="connsiteX23" fmla="*/ 84852 w 1651957"/>
              <a:gd name="connsiteY23" fmla="*/ 2369615 h 4589585"/>
              <a:gd name="connsiteX0-849" fmla="*/ 43289 w 1651957"/>
              <a:gd name="connsiteY0-850" fmla="*/ 488 h 4589585"/>
              <a:gd name="connsiteX1-851" fmla="*/ 29435 w 1651957"/>
              <a:gd name="connsiteY1-852" fmla="*/ 42052 h 4589585"/>
              <a:gd name="connsiteX2-853" fmla="*/ 43290 w 1651957"/>
              <a:gd name="connsiteY2-854" fmla="*/ 499253 h 4589585"/>
              <a:gd name="connsiteX3-855" fmla="*/ 84852 w 1651957"/>
              <a:gd name="connsiteY3-856" fmla="*/ 471543 h 4589585"/>
              <a:gd name="connsiteX4-857" fmla="*/ 1414890 w 1651957"/>
              <a:gd name="connsiteY4-858" fmla="*/ 139034 h 4589585"/>
              <a:gd name="connsiteX5-859" fmla="*/ 1428744 w 1651957"/>
              <a:gd name="connsiteY5-860" fmla="*/ 111324 h 4589585"/>
              <a:gd name="connsiteX6-861" fmla="*/ 1539581 w 1651957"/>
              <a:gd name="connsiteY6-862" fmla="*/ 111325 h 4589585"/>
              <a:gd name="connsiteX7-863" fmla="*/ 1608852 w 1651957"/>
              <a:gd name="connsiteY7-864" fmla="*/ 1053434 h 4589585"/>
              <a:gd name="connsiteX8-865" fmla="*/ 1650417 w 1651957"/>
              <a:gd name="connsiteY8-866" fmla="*/ 2522014 h 4589585"/>
              <a:gd name="connsiteX9-867" fmla="*/ 1608853 w 1651957"/>
              <a:gd name="connsiteY9-868" fmla="*/ 3727361 h 4589585"/>
              <a:gd name="connsiteX10-869" fmla="*/ 1553435 w 1651957"/>
              <a:gd name="connsiteY10-870" fmla="*/ 4156852 h 4589585"/>
              <a:gd name="connsiteX11-871" fmla="*/ 1456454 w 1651957"/>
              <a:gd name="connsiteY11-872" fmla="*/ 4156852 h 4589585"/>
              <a:gd name="connsiteX12-873" fmla="*/ 888418 w 1651957"/>
              <a:gd name="connsiteY12-874" fmla="*/ 4364670 h 4589585"/>
              <a:gd name="connsiteX13-875" fmla="*/ 500491 w 1651957"/>
              <a:gd name="connsiteY13-876" fmla="*/ 4558634 h 4589585"/>
              <a:gd name="connsiteX14-877" fmla="*/ 458926 w 1651957"/>
              <a:gd name="connsiteY14-878" fmla="*/ 4572488 h 4589585"/>
              <a:gd name="connsiteX15-879" fmla="*/ 375800 w 1651957"/>
              <a:gd name="connsiteY15-880" fmla="*/ 4420088 h 4589585"/>
              <a:gd name="connsiteX16-881" fmla="*/ 375800 w 1651957"/>
              <a:gd name="connsiteY16-882" fmla="*/ 3949034 h 4589585"/>
              <a:gd name="connsiteX17-883" fmla="*/ 223398 w 1651957"/>
              <a:gd name="connsiteY17-884" fmla="*/ 3422561 h 4589585"/>
              <a:gd name="connsiteX18-885" fmla="*/ 292672 w 1651957"/>
              <a:gd name="connsiteY18-886" fmla="*/ 3311725 h 4589585"/>
              <a:gd name="connsiteX19-887" fmla="*/ 348091 w 1651957"/>
              <a:gd name="connsiteY19-888" fmla="*/ 3173179 h 4589585"/>
              <a:gd name="connsiteX20-889" fmla="*/ 126416 w 1651957"/>
              <a:gd name="connsiteY20-890" fmla="*/ 1552197 h 4589585"/>
              <a:gd name="connsiteX21-891" fmla="*/ 29435 w 1651957"/>
              <a:gd name="connsiteY21-892" fmla="*/ 526960 h 4589585"/>
              <a:gd name="connsiteX22-893" fmla="*/ 98707 w 1651957"/>
              <a:gd name="connsiteY22-894" fmla="*/ 1524488 h 4589585"/>
              <a:gd name="connsiteX23-895" fmla="*/ 84852 w 1651957"/>
              <a:gd name="connsiteY23-896" fmla="*/ 2369615 h 4589585"/>
              <a:gd name="connsiteX0-897" fmla="*/ 43289 w 1651957"/>
              <a:gd name="connsiteY0-898" fmla="*/ 488 h 4589585"/>
              <a:gd name="connsiteX1-899" fmla="*/ 29435 w 1651957"/>
              <a:gd name="connsiteY1-900" fmla="*/ 42052 h 4589585"/>
              <a:gd name="connsiteX2-901" fmla="*/ 43290 w 1651957"/>
              <a:gd name="connsiteY2-902" fmla="*/ 499253 h 4589585"/>
              <a:gd name="connsiteX3-903" fmla="*/ 84852 w 1651957"/>
              <a:gd name="connsiteY3-904" fmla="*/ 471543 h 4589585"/>
              <a:gd name="connsiteX4-905" fmla="*/ 1414890 w 1651957"/>
              <a:gd name="connsiteY4-906" fmla="*/ 139034 h 4589585"/>
              <a:gd name="connsiteX5-907" fmla="*/ 1428744 w 1651957"/>
              <a:gd name="connsiteY5-908" fmla="*/ 111324 h 4589585"/>
              <a:gd name="connsiteX6-909" fmla="*/ 1539581 w 1651957"/>
              <a:gd name="connsiteY6-910" fmla="*/ 111325 h 4589585"/>
              <a:gd name="connsiteX7-911" fmla="*/ 1608852 w 1651957"/>
              <a:gd name="connsiteY7-912" fmla="*/ 1053434 h 4589585"/>
              <a:gd name="connsiteX8-913" fmla="*/ 1650417 w 1651957"/>
              <a:gd name="connsiteY8-914" fmla="*/ 2522014 h 4589585"/>
              <a:gd name="connsiteX9-915" fmla="*/ 1608853 w 1651957"/>
              <a:gd name="connsiteY9-916" fmla="*/ 3727361 h 4589585"/>
              <a:gd name="connsiteX10-917" fmla="*/ 1553435 w 1651957"/>
              <a:gd name="connsiteY10-918" fmla="*/ 4156852 h 4589585"/>
              <a:gd name="connsiteX11-919" fmla="*/ 1456454 w 1651957"/>
              <a:gd name="connsiteY11-920" fmla="*/ 4156852 h 4589585"/>
              <a:gd name="connsiteX12-921" fmla="*/ 888418 w 1651957"/>
              <a:gd name="connsiteY12-922" fmla="*/ 4364670 h 4589585"/>
              <a:gd name="connsiteX13-923" fmla="*/ 500491 w 1651957"/>
              <a:gd name="connsiteY13-924" fmla="*/ 4558634 h 4589585"/>
              <a:gd name="connsiteX14-925" fmla="*/ 458926 w 1651957"/>
              <a:gd name="connsiteY14-926" fmla="*/ 4572488 h 4589585"/>
              <a:gd name="connsiteX15-927" fmla="*/ 375800 w 1651957"/>
              <a:gd name="connsiteY15-928" fmla="*/ 4420088 h 4589585"/>
              <a:gd name="connsiteX16-929" fmla="*/ 375800 w 1651957"/>
              <a:gd name="connsiteY16-930" fmla="*/ 3949034 h 4589585"/>
              <a:gd name="connsiteX17-931" fmla="*/ 223398 w 1651957"/>
              <a:gd name="connsiteY17-932" fmla="*/ 3422561 h 4589585"/>
              <a:gd name="connsiteX18-933" fmla="*/ 292672 w 1651957"/>
              <a:gd name="connsiteY18-934" fmla="*/ 3311725 h 4589585"/>
              <a:gd name="connsiteX19-935" fmla="*/ 348091 w 1651957"/>
              <a:gd name="connsiteY19-936" fmla="*/ 3173179 h 4589585"/>
              <a:gd name="connsiteX20-937" fmla="*/ 84854 w 1651957"/>
              <a:gd name="connsiteY20-938" fmla="*/ 2231070 h 4589585"/>
              <a:gd name="connsiteX21-939" fmla="*/ 126416 w 1651957"/>
              <a:gd name="connsiteY21-940" fmla="*/ 1552197 h 4589585"/>
              <a:gd name="connsiteX22-941" fmla="*/ 29435 w 1651957"/>
              <a:gd name="connsiteY22-942" fmla="*/ 526960 h 4589585"/>
              <a:gd name="connsiteX23-943" fmla="*/ 98707 w 1651957"/>
              <a:gd name="connsiteY23-944" fmla="*/ 1524488 h 4589585"/>
              <a:gd name="connsiteX24" fmla="*/ 84852 w 1651957"/>
              <a:gd name="connsiteY24" fmla="*/ 2369615 h 4589585"/>
              <a:gd name="connsiteX0-945" fmla="*/ 43289 w 1651957"/>
              <a:gd name="connsiteY0-946" fmla="*/ 488 h 4589585"/>
              <a:gd name="connsiteX1-947" fmla="*/ 29435 w 1651957"/>
              <a:gd name="connsiteY1-948" fmla="*/ 42052 h 4589585"/>
              <a:gd name="connsiteX2-949" fmla="*/ 43290 w 1651957"/>
              <a:gd name="connsiteY2-950" fmla="*/ 499253 h 4589585"/>
              <a:gd name="connsiteX3-951" fmla="*/ 84852 w 1651957"/>
              <a:gd name="connsiteY3-952" fmla="*/ 471543 h 4589585"/>
              <a:gd name="connsiteX4-953" fmla="*/ 1414890 w 1651957"/>
              <a:gd name="connsiteY4-954" fmla="*/ 139034 h 4589585"/>
              <a:gd name="connsiteX5-955" fmla="*/ 1428744 w 1651957"/>
              <a:gd name="connsiteY5-956" fmla="*/ 111324 h 4589585"/>
              <a:gd name="connsiteX6-957" fmla="*/ 1539581 w 1651957"/>
              <a:gd name="connsiteY6-958" fmla="*/ 111325 h 4589585"/>
              <a:gd name="connsiteX7-959" fmla="*/ 1608852 w 1651957"/>
              <a:gd name="connsiteY7-960" fmla="*/ 1053434 h 4589585"/>
              <a:gd name="connsiteX8-961" fmla="*/ 1650417 w 1651957"/>
              <a:gd name="connsiteY8-962" fmla="*/ 2522014 h 4589585"/>
              <a:gd name="connsiteX9-963" fmla="*/ 1608853 w 1651957"/>
              <a:gd name="connsiteY9-964" fmla="*/ 3727361 h 4589585"/>
              <a:gd name="connsiteX10-965" fmla="*/ 1553435 w 1651957"/>
              <a:gd name="connsiteY10-966" fmla="*/ 4156852 h 4589585"/>
              <a:gd name="connsiteX11-967" fmla="*/ 1456454 w 1651957"/>
              <a:gd name="connsiteY11-968" fmla="*/ 4156852 h 4589585"/>
              <a:gd name="connsiteX12-969" fmla="*/ 888418 w 1651957"/>
              <a:gd name="connsiteY12-970" fmla="*/ 4364670 h 4589585"/>
              <a:gd name="connsiteX13-971" fmla="*/ 500491 w 1651957"/>
              <a:gd name="connsiteY13-972" fmla="*/ 4558634 h 4589585"/>
              <a:gd name="connsiteX14-973" fmla="*/ 458926 w 1651957"/>
              <a:gd name="connsiteY14-974" fmla="*/ 4572488 h 4589585"/>
              <a:gd name="connsiteX15-975" fmla="*/ 375800 w 1651957"/>
              <a:gd name="connsiteY15-976" fmla="*/ 4420088 h 4589585"/>
              <a:gd name="connsiteX16-977" fmla="*/ 375800 w 1651957"/>
              <a:gd name="connsiteY16-978" fmla="*/ 3949034 h 4589585"/>
              <a:gd name="connsiteX17-979" fmla="*/ 223398 w 1651957"/>
              <a:gd name="connsiteY17-980" fmla="*/ 3422561 h 4589585"/>
              <a:gd name="connsiteX18-981" fmla="*/ 292672 w 1651957"/>
              <a:gd name="connsiteY18-982" fmla="*/ 3311725 h 4589585"/>
              <a:gd name="connsiteX19-983" fmla="*/ 348091 w 1651957"/>
              <a:gd name="connsiteY19-984" fmla="*/ 3173179 h 4589585"/>
              <a:gd name="connsiteX20-985" fmla="*/ 84854 w 1651957"/>
              <a:gd name="connsiteY20-986" fmla="*/ 2231070 h 4589585"/>
              <a:gd name="connsiteX21-987" fmla="*/ 84853 w 1651957"/>
              <a:gd name="connsiteY21-988" fmla="*/ 1552197 h 4589585"/>
              <a:gd name="connsiteX22-989" fmla="*/ 29435 w 1651957"/>
              <a:gd name="connsiteY22-990" fmla="*/ 526960 h 4589585"/>
              <a:gd name="connsiteX23-991" fmla="*/ 98707 w 1651957"/>
              <a:gd name="connsiteY23-992" fmla="*/ 1524488 h 4589585"/>
              <a:gd name="connsiteX24-993" fmla="*/ 84852 w 1651957"/>
              <a:gd name="connsiteY24-994" fmla="*/ 2369615 h 4589585"/>
              <a:gd name="connsiteX0-995" fmla="*/ 43289 w 1651957"/>
              <a:gd name="connsiteY0-996" fmla="*/ 488 h 4589585"/>
              <a:gd name="connsiteX1-997" fmla="*/ 29435 w 1651957"/>
              <a:gd name="connsiteY1-998" fmla="*/ 42052 h 4589585"/>
              <a:gd name="connsiteX2-999" fmla="*/ 43290 w 1651957"/>
              <a:gd name="connsiteY2-1000" fmla="*/ 499253 h 4589585"/>
              <a:gd name="connsiteX3-1001" fmla="*/ 84852 w 1651957"/>
              <a:gd name="connsiteY3-1002" fmla="*/ 471543 h 4589585"/>
              <a:gd name="connsiteX4-1003" fmla="*/ 1414890 w 1651957"/>
              <a:gd name="connsiteY4-1004" fmla="*/ 139034 h 4589585"/>
              <a:gd name="connsiteX5-1005" fmla="*/ 1428744 w 1651957"/>
              <a:gd name="connsiteY5-1006" fmla="*/ 111324 h 4589585"/>
              <a:gd name="connsiteX6-1007" fmla="*/ 1539581 w 1651957"/>
              <a:gd name="connsiteY6-1008" fmla="*/ 111325 h 4589585"/>
              <a:gd name="connsiteX7-1009" fmla="*/ 1608852 w 1651957"/>
              <a:gd name="connsiteY7-1010" fmla="*/ 1053434 h 4589585"/>
              <a:gd name="connsiteX8-1011" fmla="*/ 1650417 w 1651957"/>
              <a:gd name="connsiteY8-1012" fmla="*/ 2522014 h 4589585"/>
              <a:gd name="connsiteX9-1013" fmla="*/ 1608853 w 1651957"/>
              <a:gd name="connsiteY9-1014" fmla="*/ 3727361 h 4589585"/>
              <a:gd name="connsiteX10-1015" fmla="*/ 1553435 w 1651957"/>
              <a:gd name="connsiteY10-1016" fmla="*/ 4156852 h 4589585"/>
              <a:gd name="connsiteX11-1017" fmla="*/ 1456454 w 1651957"/>
              <a:gd name="connsiteY11-1018" fmla="*/ 4156852 h 4589585"/>
              <a:gd name="connsiteX12-1019" fmla="*/ 888418 w 1651957"/>
              <a:gd name="connsiteY12-1020" fmla="*/ 4364670 h 4589585"/>
              <a:gd name="connsiteX13-1021" fmla="*/ 500491 w 1651957"/>
              <a:gd name="connsiteY13-1022" fmla="*/ 4558634 h 4589585"/>
              <a:gd name="connsiteX14-1023" fmla="*/ 458926 w 1651957"/>
              <a:gd name="connsiteY14-1024" fmla="*/ 4572488 h 4589585"/>
              <a:gd name="connsiteX15-1025" fmla="*/ 375800 w 1651957"/>
              <a:gd name="connsiteY15-1026" fmla="*/ 4420088 h 4589585"/>
              <a:gd name="connsiteX16-1027" fmla="*/ 375800 w 1651957"/>
              <a:gd name="connsiteY16-1028" fmla="*/ 3949034 h 4589585"/>
              <a:gd name="connsiteX17-1029" fmla="*/ 223398 w 1651957"/>
              <a:gd name="connsiteY17-1030" fmla="*/ 3422561 h 4589585"/>
              <a:gd name="connsiteX18-1031" fmla="*/ 292672 w 1651957"/>
              <a:gd name="connsiteY18-1032" fmla="*/ 3311725 h 4589585"/>
              <a:gd name="connsiteX19-1033" fmla="*/ 348091 w 1651957"/>
              <a:gd name="connsiteY19-1034" fmla="*/ 3173179 h 4589585"/>
              <a:gd name="connsiteX20-1035" fmla="*/ 223400 w 1651957"/>
              <a:gd name="connsiteY20-1036" fmla="*/ 2522015 h 4589585"/>
              <a:gd name="connsiteX21-1037" fmla="*/ 84854 w 1651957"/>
              <a:gd name="connsiteY21-1038" fmla="*/ 2231070 h 4589585"/>
              <a:gd name="connsiteX22-1039" fmla="*/ 84853 w 1651957"/>
              <a:gd name="connsiteY22-1040" fmla="*/ 1552197 h 4589585"/>
              <a:gd name="connsiteX23-1041" fmla="*/ 29435 w 1651957"/>
              <a:gd name="connsiteY23-1042" fmla="*/ 526960 h 4589585"/>
              <a:gd name="connsiteX24-1043" fmla="*/ 98707 w 1651957"/>
              <a:gd name="connsiteY24-1044" fmla="*/ 1524488 h 4589585"/>
              <a:gd name="connsiteX25" fmla="*/ 84852 w 1651957"/>
              <a:gd name="connsiteY25" fmla="*/ 2369615 h 4589585"/>
              <a:gd name="connsiteX0-1045" fmla="*/ 43289 w 1651957"/>
              <a:gd name="connsiteY0-1046" fmla="*/ 488 h 4589585"/>
              <a:gd name="connsiteX1-1047" fmla="*/ 29435 w 1651957"/>
              <a:gd name="connsiteY1-1048" fmla="*/ 42052 h 4589585"/>
              <a:gd name="connsiteX2-1049" fmla="*/ 43290 w 1651957"/>
              <a:gd name="connsiteY2-1050" fmla="*/ 499253 h 4589585"/>
              <a:gd name="connsiteX3-1051" fmla="*/ 84852 w 1651957"/>
              <a:gd name="connsiteY3-1052" fmla="*/ 471543 h 4589585"/>
              <a:gd name="connsiteX4-1053" fmla="*/ 1414890 w 1651957"/>
              <a:gd name="connsiteY4-1054" fmla="*/ 139034 h 4589585"/>
              <a:gd name="connsiteX5-1055" fmla="*/ 1428744 w 1651957"/>
              <a:gd name="connsiteY5-1056" fmla="*/ 111324 h 4589585"/>
              <a:gd name="connsiteX6-1057" fmla="*/ 1539581 w 1651957"/>
              <a:gd name="connsiteY6-1058" fmla="*/ 111325 h 4589585"/>
              <a:gd name="connsiteX7-1059" fmla="*/ 1608852 w 1651957"/>
              <a:gd name="connsiteY7-1060" fmla="*/ 1053434 h 4589585"/>
              <a:gd name="connsiteX8-1061" fmla="*/ 1650417 w 1651957"/>
              <a:gd name="connsiteY8-1062" fmla="*/ 2522014 h 4589585"/>
              <a:gd name="connsiteX9-1063" fmla="*/ 1608853 w 1651957"/>
              <a:gd name="connsiteY9-1064" fmla="*/ 3727361 h 4589585"/>
              <a:gd name="connsiteX10-1065" fmla="*/ 1553435 w 1651957"/>
              <a:gd name="connsiteY10-1066" fmla="*/ 4156852 h 4589585"/>
              <a:gd name="connsiteX11-1067" fmla="*/ 1456454 w 1651957"/>
              <a:gd name="connsiteY11-1068" fmla="*/ 4156852 h 4589585"/>
              <a:gd name="connsiteX12-1069" fmla="*/ 888418 w 1651957"/>
              <a:gd name="connsiteY12-1070" fmla="*/ 4364670 h 4589585"/>
              <a:gd name="connsiteX13-1071" fmla="*/ 500491 w 1651957"/>
              <a:gd name="connsiteY13-1072" fmla="*/ 4558634 h 4589585"/>
              <a:gd name="connsiteX14-1073" fmla="*/ 458926 w 1651957"/>
              <a:gd name="connsiteY14-1074" fmla="*/ 4572488 h 4589585"/>
              <a:gd name="connsiteX15-1075" fmla="*/ 375800 w 1651957"/>
              <a:gd name="connsiteY15-1076" fmla="*/ 4420088 h 4589585"/>
              <a:gd name="connsiteX16-1077" fmla="*/ 375800 w 1651957"/>
              <a:gd name="connsiteY16-1078" fmla="*/ 3949034 h 4589585"/>
              <a:gd name="connsiteX17-1079" fmla="*/ 223398 w 1651957"/>
              <a:gd name="connsiteY17-1080" fmla="*/ 3422561 h 4589585"/>
              <a:gd name="connsiteX18-1081" fmla="*/ 292672 w 1651957"/>
              <a:gd name="connsiteY18-1082" fmla="*/ 3311725 h 4589585"/>
              <a:gd name="connsiteX19-1083" fmla="*/ 348091 w 1651957"/>
              <a:gd name="connsiteY19-1084" fmla="*/ 3173179 h 4589585"/>
              <a:gd name="connsiteX20-1085" fmla="*/ 223400 w 1651957"/>
              <a:gd name="connsiteY20-1086" fmla="*/ 2522015 h 4589585"/>
              <a:gd name="connsiteX21-1087" fmla="*/ 84854 w 1651957"/>
              <a:gd name="connsiteY21-1088" fmla="*/ 2231070 h 4589585"/>
              <a:gd name="connsiteX22-1089" fmla="*/ 1539581 w 1651957"/>
              <a:gd name="connsiteY22-1090" fmla="*/ 1108851 h 4589585"/>
              <a:gd name="connsiteX23-1091" fmla="*/ 29435 w 1651957"/>
              <a:gd name="connsiteY23-1092" fmla="*/ 526960 h 4589585"/>
              <a:gd name="connsiteX24-1093" fmla="*/ 98707 w 1651957"/>
              <a:gd name="connsiteY24-1094" fmla="*/ 1524488 h 4589585"/>
              <a:gd name="connsiteX25-1095" fmla="*/ 84852 w 1651957"/>
              <a:gd name="connsiteY25-1096" fmla="*/ 2369615 h 4589585"/>
              <a:gd name="connsiteX0-1097" fmla="*/ 43289 w 1651957"/>
              <a:gd name="connsiteY0-1098" fmla="*/ 488 h 4589585"/>
              <a:gd name="connsiteX1-1099" fmla="*/ 29435 w 1651957"/>
              <a:gd name="connsiteY1-1100" fmla="*/ 42052 h 4589585"/>
              <a:gd name="connsiteX2-1101" fmla="*/ 43290 w 1651957"/>
              <a:gd name="connsiteY2-1102" fmla="*/ 499253 h 4589585"/>
              <a:gd name="connsiteX3-1103" fmla="*/ 84852 w 1651957"/>
              <a:gd name="connsiteY3-1104" fmla="*/ 471543 h 4589585"/>
              <a:gd name="connsiteX4-1105" fmla="*/ 1414890 w 1651957"/>
              <a:gd name="connsiteY4-1106" fmla="*/ 139034 h 4589585"/>
              <a:gd name="connsiteX5-1107" fmla="*/ 1428744 w 1651957"/>
              <a:gd name="connsiteY5-1108" fmla="*/ 111324 h 4589585"/>
              <a:gd name="connsiteX6-1109" fmla="*/ 1539581 w 1651957"/>
              <a:gd name="connsiteY6-1110" fmla="*/ 111325 h 4589585"/>
              <a:gd name="connsiteX7-1111" fmla="*/ 1608852 w 1651957"/>
              <a:gd name="connsiteY7-1112" fmla="*/ 1053434 h 4589585"/>
              <a:gd name="connsiteX8-1113" fmla="*/ 1650417 w 1651957"/>
              <a:gd name="connsiteY8-1114" fmla="*/ 2522014 h 4589585"/>
              <a:gd name="connsiteX9-1115" fmla="*/ 1608853 w 1651957"/>
              <a:gd name="connsiteY9-1116" fmla="*/ 3727361 h 4589585"/>
              <a:gd name="connsiteX10-1117" fmla="*/ 1553435 w 1651957"/>
              <a:gd name="connsiteY10-1118" fmla="*/ 4156852 h 4589585"/>
              <a:gd name="connsiteX11-1119" fmla="*/ 1456454 w 1651957"/>
              <a:gd name="connsiteY11-1120" fmla="*/ 4156852 h 4589585"/>
              <a:gd name="connsiteX12-1121" fmla="*/ 888418 w 1651957"/>
              <a:gd name="connsiteY12-1122" fmla="*/ 4364670 h 4589585"/>
              <a:gd name="connsiteX13-1123" fmla="*/ 500491 w 1651957"/>
              <a:gd name="connsiteY13-1124" fmla="*/ 4558634 h 4589585"/>
              <a:gd name="connsiteX14-1125" fmla="*/ 458926 w 1651957"/>
              <a:gd name="connsiteY14-1126" fmla="*/ 4572488 h 4589585"/>
              <a:gd name="connsiteX15-1127" fmla="*/ 375800 w 1651957"/>
              <a:gd name="connsiteY15-1128" fmla="*/ 4420088 h 4589585"/>
              <a:gd name="connsiteX16-1129" fmla="*/ 375800 w 1651957"/>
              <a:gd name="connsiteY16-1130" fmla="*/ 3949034 h 4589585"/>
              <a:gd name="connsiteX17-1131" fmla="*/ 223398 w 1651957"/>
              <a:gd name="connsiteY17-1132" fmla="*/ 3422561 h 4589585"/>
              <a:gd name="connsiteX18-1133" fmla="*/ 292672 w 1651957"/>
              <a:gd name="connsiteY18-1134" fmla="*/ 3311725 h 4589585"/>
              <a:gd name="connsiteX19-1135" fmla="*/ 348091 w 1651957"/>
              <a:gd name="connsiteY19-1136" fmla="*/ 3173179 h 4589585"/>
              <a:gd name="connsiteX20-1137" fmla="*/ 223400 w 1651957"/>
              <a:gd name="connsiteY20-1138" fmla="*/ 2522015 h 4589585"/>
              <a:gd name="connsiteX21-1139" fmla="*/ 84854 w 1651957"/>
              <a:gd name="connsiteY21-1140" fmla="*/ 2231070 h 4589585"/>
              <a:gd name="connsiteX22-1141" fmla="*/ 1539581 w 1651957"/>
              <a:gd name="connsiteY22-1142" fmla="*/ 1108851 h 4589585"/>
              <a:gd name="connsiteX23-1143" fmla="*/ 167982 w 1651957"/>
              <a:gd name="connsiteY23-1144" fmla="*/ 1538343 h 4589585"/>
              <a:gd name="connsiteX24-1145" fmla="*/ 29435 w 1651957"/>
              <a:gd name="connsiteY24-1146" fmla="*/ 526960 h 4589585"/>
              <a:gd name="connsiteX25-1147" fmla="*/ 98707 w 1651957"/>
              <a:gd name="connsiteY25-1148" fmla="*/ 1524488 h 4589585"/>
              <a:gd name="connsiteX26" fmla="*/ 84852 w 1651957"/>
              <a:gd name="connsiteY26" fmla="*/ 2369615 h 4589585"/>
              <a:gd name="connsiteX0-1149" fmla="*/ 43289 w 1651957"/>
              <a:gd name="connsiteY0-1150" fmla="*/ 488 h 4589585"/>
              <a:gd name="connsiteX1-1151" fmla="*/ 29435 w 1651957"/>
              <a:gd name="connsiteY1-1152" fmla="*/ 42052 h 4589585"/>
              <a:gd name="connsiteX2-1153" fmla="*/ 43290 w 1651957"/>
              <a:gd name="connsiteY2-1154" fmla="*/ 499253 h 4589585"/>
              <a:gd name="connsiteX3-1155" fmla="*/ 84852 w 1651957"/>
              <a:gd name="connsiteY3-1156" fmla="*/ 471543 h 4589585"/>
              <a:gd name="connsiteX4-1157" fmla="*/ 1414890 w 1651957"/>
              <a:gd name="connsiteY4-1158" fmla="*/ 139034 h 4589585"/>
              <a:gd name="connsiteX5-1159" fmla="*/ 1428744 w 1651957"/>
              <a:gd name="connsiteY5-1160" fmla="*/ 111324 h 4589585"/>
              <a:gd name="connsiteX6-1161" fmla="*/ 1539581 w 1651957"/>
              <a:gd name="connsiteY6-1162" fmla="*/ 111325 h 4589585"/>
              <a:gd name="connsiteX7-1163" fmla="*/ 1608852 w 1651957"/>
              <a:gd name="connsiteY7-1164" fmla="*/ 1053434 h 4589585"/>
              <a:gd name="connsiteX8-1165" fmla="*/ 1650417 w 1651957"/>
              <a:gd name="connsiteY8-1166" fmla="*/ 2522014 h 4589585"/>
              <a:gd name="connsiteX9-1167" fmla="*/ 1608853 w 1651957"/>
              <a:gd name="connsiteY9-1168" fmla="*/ 3727361 h 4589585"/>
              <a:gd name="connsiteX10-1169" fmla="*/ 1553435 w 1651957"/>
              <a:gd name="connsiteY10-1170" fmla="*/ 4156852 h 4589585"/>
              <a:gd name="connsiteX11-1171" fmla="*/ 1456454 w 1651957"/>
              <a:gd name="connsiteY11-1172" fmla="*/ 4156852 h 4589585"/>
              <a:gd name="connsiteX12-1173" fmla="*/ 888418 w 1651957"/>
              <a:gd name="connsiteY12-1174" fmla="*/ 4364670 h 4589585"/>
              <a:gd name="connsiteX13-1175" fmla="*/ 500491 w 1651957"/>
              <a:gd name="connsiteY13-1176" fmla="*/ 4558634 h 4589585"/>
              <a:gd name="connsiteX14-1177" fmla="*/ 458926 w 1651957"/>
              <a:gd name="connsiteY14-1178" fmla="*/ 4572488 h 4589585"/>
              <a:gd name="connsiteX15-1179" fmla="*/ 375800 w 1651957"/>
              <a:gd name="connsiteY15-1180" fmla="*/ 4420088 h 4589585"/>
              <a:gd name="connsiteX16-1181" fmla="*/ 375800 w 1651957"/>
              <a:gd name="connsiteY16-1182" fmla="*/ 3949034 h 4589585"/>
              <a:gd name="connsiteX17-1183" fmla="*/ 223398 w 1651957"/>
              <a:gd name="connsiteY17-1184" fmla="*/ 3422561 h 4589585"/>
              <a:gd name="connsiteX18-1185" fmla="*/ 292672 w 1651957"/>
              <a:gd name="connsiteY18-1186" fmla="*/ 3311725 h 4589585"/>
              <a:gd name="connsiteX19-1187" fmla="*/ 348091 w 1651957"/>
              <a:gd name="connsiteY19-1188" fmla="*/ 3173179 h 4589585"/>
              <a:gd name="connsiteX20-1189" fmla="*/ 223400 w 1651957"/>
              <a:gd name="connsiteY20-1190" fmla="*/ 2522015 h 4589585"/>
              <a:gd name="connsiteX21-1191" fmla="*/ 84854 w 1651957"/>
              <a:gd name="connsiteY21-1192" fmla="*/ 2231070 h 4589585"/>
              <a:gd name="connsiteX22-1193" fmla="*/ 1539581 w 1651957"/>
              <a:gd name="connsiteY22-1194" fmla="*/ 1108851 h 4589585"/>
              <a:gd name="connsiteX23-1195" fmla="*/ 1387182 w 1651957"/>
              <a:gd name="connsiteY23-1196" fmla="*/ 1178125 h 4589585"/>
              <a:gd name="connsiteX24-1197" fmla="*/ 167982 w 1651957"/>
              <a:gd name="connsiteY24-1198" fmla="*/ 1538343 h 4589585"/>
              <a:gd name="connsiteX25-1199" fmla="*/ 29435 w 1651957"/>
              <a:gd name="connsiteY25-1200" fmla="*/ 526960 h 4589585"/>
              <a:gd name="connsiteX26-1201" fmla="*/ 98707 w 1651957"/>
              <a:gd name="connsiteY26-1202" fmla="*/ 1524488 h 4589585"/>
              <a:gd name="connsiteX27" fmla="*/ 84852 w 1651957"/>
              <a:gd name="connsiteY27" fmla="*/ 2369615 h 4589585"/>
              <a:gd name="connsiteX0-1203" fmla="*/ 43289 w 1651957"/>
              <a:gd name="connsiteY0-1204" fmla="*/ 488 h 4589585"/>
              <a:gd name="connsiteX1-1205" fmla="*/ 29435 w 1651957"/>
              <a:gd name="connsiteY1-1206" fmla="*/ 42052 h 4589585"/>
              <a:gd name="connsiteX2-1207" fmla="*/ 43290 w 1651957"/>
              <a:gd name="connsiteY2-1208" fmla="*/ 499253 h 4589585"/>
              <a:gd name="connsiteX3-1209" fmla="*/ 84852 w 1651957"/>
              <a:gd name="connsiteY3-1210" fmla="*/ 471543 h 4589585"/>
              <a:gd name="connsiteX4-1211" fmla="*/ 1414890 w 1651957"/>
              <a:gd name="connsiteY4-1212" fmla="*/ 139034 h 4589585"/>
              <a:gd name="connsiteX5-1213" fmla="*/ 1428744 w 1651957"/>
              <a:gd name="connsiteY5-1214" fmla="*/ 111324 h 4589585"/>
              <a:gd name="connsiteX6-1215" fmla="*/ 1539581 w 1651957"/>
              <a:gd name="connsiteY6-1216" fmla="*/ 111325 h 4589585"/>
              <a:gd name="connsiteX7-1217" fmla="*/ 1622706 w 1651957"/>
              <a:gd name="connsiteY7-1218" fmla="*/ 1136561 h 4589585"/>
              <a:gd name="connsiteX8-1219" fmla="*/ 1650417 w 1651957"/>
              <a:gd name="connsiteY8-1220" fmla="*/ 2522014 h 4589585"/>
              <a:gd name="connsiteX9-1221" fmla="*/ 1608853 w 1651957"/>
              <a:gd name="connsiteY9-1222" fmla="*/ 3727361 h 4589585"/>
              <a:gd name="connsiteX10-1223" fmla="*/ 1553435 w 1651957"/>
              <a:gd name="connsiteY10-1224" fmla="*/ 4156852 h 4589585"/>
              <a:gd name="connsiteX11-1225" fmla="*/ 1456454 w 1651957"/>
              <a:gd name="connsiteY11-1226" fmla="*/ 4156852 h 4589585"/>
              <a:gd name="connsiteX12-1227" fmla="*/ 888418 w 1651957"/>
              <a:gd name="connsiteY12-1228" fmla="*/ 4364670 h 4589585"/>
              <a:gd name="connsiteX13-1229" fmla="*/ 500491 w 1651957"/>
              <a:gd name="connsiteY13-1230" fmla="*/ 4558634 h 4589585"/>
              <a:gd name="connsiteX14-1231" fmla="*/ 458926 w 1651957"/>
              <a:gd name="connsiteY14-1232" fmla="*/ 4572488 h 4589585"/>
              <a:gd name="connsiteX15-1233" fmla="*/ 375800 w 1651957"/>
              <a:gd name="connsiteY15-1234" fmla="*/ 4420088 h 4589585"/>
              <a:gd name="connsiteX16-1235" fmla="*/ 375800 w 1651957"/>
              <a:gd name="connsiteY16-1236" fmla="*/ 3949034 h 4589585"/>
              <a:gd name="connsiteX17-1237" fmla="*/ 223398 w 1651957"/>
              <a:gd name="connsiteY17-1238" fmla="*/ 3422561 h 4589585"/>
              <a:gd name="connsiteX18-1239" fmla="*/ 292672 w 1651957"/>
              <a:gd name="connsiteY18-1240" fmla="*/ 3311725 h 4589585"/>
              <a:gd name="connsiteX19-1241" fmla="*/ 348091 w 1651957"/>
              <a:gd name="connsiteY19-1242" fmla="*/ 3173179 h 4589585"/>
              <a:gd name="connsiteX20-1243" fmla="*/ 223400 w 1651957"/>
              <a:gd name="connsiteY20-1244" fmla="*/ 2522015 h 4589585"/>
              <a:gd name="connsiteX21-1245" fmla="*/ 84854 w 1651957"/>
              <a:gd name="connsiteY21-1246" fmla="*/ 2231070 h 4589585"/>
              <a:gd name="connsiteX22-1247" fmla="*/ 1539581 w 1651957"/>
              <a:gd name="connsiteY22-1248" fmla="*/ 1108851 h 4589585"/>
              <a:gd name="connsiteX23-1249" fmla="*/ 1387182 w 1651957"/>
              <a:gd name="connsiteY23-1250" fmla="*/ 1178125 h 4589585"/>
              <a:gd name="connsiteX24-1251" fmla="*/ 167982 w 1651957"/>
              <a:gd name="connsiteY24-1252" fmla="*/ 1538343 h 4589585"/>
              <a:gd name="connsiteX25-1253" fmla="*/ 29435 w 1651957"/>
              <a:gd name="connsiteY25-1254" fmla="*/ 526960 h 4589585"/>
              <a:gd name="connsiteX26-1255" fmla="*/ 98707 w 1651957"/>
              <a:gd name="connsiteY26-1256" fmla="*/ 1524488 h 4589585"/>
              <a:gd name="connsiteX27-1257" fmla="*/ 84852 w 1651957"/>
              <a:gd name="connsiteY27-1258" fmla="*/ 2369615 h 4589585"/>
              <a:gd name="connsiteX0-1259" fmla="*/ 43289 w 1651957"/>
              <a:gd name="connsiteY0-1260" fmla="*/ 488 h 4589585"/>
              <a:gd name="connsiteX1-1261" fmla="*/ 29435 w 1651957"/>
              <a:gd name="connsiteY1-1262" fmla="*/ 42052 h 4589585"/>
              <a:gd name="connsiteX2-1263" fmla="*/ 43290 w 1651957"/>
              <a:gd name="connsiteY2-1264" fmla="*/ 499253 h 4589585"/>
              <a:gd name="connsiteX3-1265" fmla="*/ 84852 w 1651957"/>
              <a:gd name="connsiteY3-1266" fmla="*/ 471543 h 4589585"/>
              <a:gd name="connsiteX4-1267" fmla="*/ 1414890 w 1651957"/>
              <a:gd name="connsiteY4-1268" fmla="*/ 139034 h 4589585"/>
              <a:gd name="connsiteX5-1269" fmla="*/ 1428744 w 1651957"/>
              <a:gd name="connsiteY5-1270" fmla="*/ 111324 h 4589585"/>
              <a:gd name="connsiteX6-1271" fmla="*/ 1539581 w 1651957"/>
              <a:gd name="connsiteY6-1272" fmla="*/ 111325 h 4589585"/>
              <a:gd name="connsiteX7-1273" fmla="*/ 1622706 w 1651957"/>
              <a:gd name="connsiteY7-1274" fmla="*/ 1136561 h 4589585"/>
              <a:gd name="connsiteX8-1275" fmla="*/ 1650417 w 1651957"/>
              <a:gd name="connsiteY8-1276" fmla="*/ 2522014 h 4589585"/>
              <a:gd name="connsiteX9-1277" fmla="*/ 1608853 w 1651957"/>
              <a:gd name="connsiteY9-1278" fmla="*/ 3727361 h 4589585"/>
              <a:gd name="connsiteX10-1279" fmla="*/ 1553435 w 1651957"/>
              <a:gd name="connsiteY10-1280" fmla="*/ 4156852 h 4589585"/>
              <a:gd name="connsiteX11-1281" fmla="*/ 1456454 w 1651957"/>
              <a:gd name="connsiteY11-1282" fmla="*/ 4156852 h 4589585"/>
              <a:gd name="connsiteX12-1283" fmla="*/ 888418 w 1651957"/>
              <a:gd name="connsiteY12-1284" fmla="*/ 4364670 h 4589585"/>
              <a:gd name="connsiteX13-1285" fmla="*/ 500491 w 1651957"/>
              <a:gd name="connsiteY13-1286" fmla="*/ 4558634 h 4589585"/>
              <a:gd name="connsiteX14-1287" fmla="*/ 458926 w 1651957"/>
              <a:gd name="connsiteY14-1288" fmla="*/ 4572488 h 4589585"/>
              <a:gd name="connsiteX15-1289" fmla="*/ 375800 w 1651957"/>
              <a:gd name="connsiteY15-1290" fmla="*/ 4420088 h 4589585"/>
              <a:gd name="connsiteX16-1291" fmla="*/ 375800 w 1651957"/>
              <a:gd name="connsiteY16-1292" fmla="*/ 3949034 h 4589585"/>
              <a:gd name="connsiteX17-1293" fmla="*/ 223398 w 1651957"/>
              <a:gd name="connsiteY17-1294" fmla="*/ 3422561 h 4589585"/>
              <a:gd name="connsiteX18-1295" fmla="*/ 292672 w 1651957"/>
              <a:gd name="connsiteY18-1296" fmla="*/ 3311725 h 4589585"/>
              <a:gd name="connsiteX19-1297" fmla="*/ 348091 w 1651957"/>
              <a:gd name="connsiteY19-1298" fmla="*/ 3173179 h 4589585"/>
              <a:gd name="connsiteX20-1299" fmla="*/ 223400 w 1651957"/>
              <a:gd name="connsiteY20-1300" fmla="*/ 2522015 h 4589585"/>
              <a:gd name="connsiteX21-1301" fmla="*/ 84854 w 1651957"/>
              <a:gd name="connsiteY21-1302" fmla="*/ 2231070 h 4589585"/>
              <a:gd name="connsiteX22-1303" fmla="*/ 278818 w 1651957"/>
              <a:gd name="connsiteY22-1304" fmla="*/ 1579906 h 4589585"/>
              <a:gd name="connsiteX23-1305" fmla="*/ 1539581 w 1651957"/>
              <a:gd name="connsiteY23-1306" fmla="*/ 1108851 h 4589585"/>
              <a:gd name="connsiteX24-1307" fmla="*/ 1387182 w 1651957"/>
              <a:gd name="connsiteY24-1308" fmla="*/ 1178125 h 4589585"/>
              <a:gd name="connsiteX25-1309" fmla="*/ 167982 w 1651957"/>
              <a:gd name="connsiteY25-1310" fmla="*/ 1538343 h 4589585"/>
              <a:gd name="connsiteX26-1311" fmla="*/ 29435 w 1651957"/>
              <a:gd name="connsiteY26-1312" fmla="*/ 526960 h 4589585"/>
              <a:gd name="connsiteX27-1313" fmla="*/ 98707 w 1651957"/>
              <a:gd name="connsiteY27-1314" fmla="*/ 1524488 h 4589585"/>
              <a:gd name="connsiteX28" fmla="*/ 84852 w 1651957"/>
              <a:gd name="connsiteY28" fmla="*/ 2369615 h 4589585"/>
              <a:gd name="connsiteX0-1315" fmla="*/ 43289 w 1651957"/>
              <a:gd name="connsiteY0-1316" fmla="*/ 488 h 4589585"/>
              <a:gd name="connsiteX1-1317" fmla="*/ 29435 w 1651957"/>
              <a:gd name="connsiteY1-1318" fmla="*/ 42052 h 4589585"/>
              <a:gd name="connsiteX2-1319" fmla="*/ 43290 w 1651957"/>
              <a:gd name="connsiteY2-1320" fmla="*/ 499253 h 4589585"/>
              <a:gd name="connsiteX3-1321" fmla="*/ 84852 w 1651957"/>
              <a:gd name="connsiteY3-1322" fmla="*/ 471543 h 4589585"/>
              <a:gd name="connsiteX4-1323" fmla="*/ 1414890 w 1651957"/>
              <a:gd name="connsiteY4-1324" fmla="*/ 139034 h 4589585"/>
              <a:gd name="connsiteX5-1325" fmla="*/ 1428744 w 1651957"/>
              <a:gd name="connsiteY5-1326" fmla="*/ 111324 h 4589585"/>
              <a:gd name="connsiteX6-1327" fmla="*/ 1539581 w 1651957"/>
              <a:gd name="connsiteY6-1328" fmla="*/ 111325 h 4589585"/>
              <a:gd name="connsiteX7-1329" fmla="*/ 1622706 w 1651957"/>
              <a:gd name="connsiteY7-1330" fmla="*/ 1136561 h 4589585"/>
              <a:gd name="connsiteX8-1331" fmla="*/ 1650417 w 1651957"/>
              <a:gd name="connsiteY8-1332" fmla="*/ 2522014 h 4589585"/>
              <a:gd name="connsiteX9-1333" fmla="*/ 1608853 w 1651957"/>
              <a:gd name="connsiteY9-1334" fmla="*/ 3727361 h 4589585"/>
              <a:gd name="connsiteX10-1335" fmla="*/ 1553435 w 1651957"/>
              <a:gd name="connsiteY10-1336" fmla="*/ 4156852 h 4589585"/>
              <a:gd name="connsiteX11-1337" fmla="*/ 1456454 w 1651957"/>
              <a:gd name="connsiteY11-1338" fmla="*/ 4156852 h 4589585"/>
              <a:gd name="connsiteX12-1339" fmla="*/ 888418 w 1651957"/>
              <a:gd name="connsiteY12-1340" fmla="*/ 4364670 h 4589585"/>
              <a:gd name="connsiteX13-1341" fmla="*/ 500491 w 1651957"/>
              <a:gd name="connsiteY13-1342" fmla="*/ 4558634 h 4589585"/>
              <a:gd name="connsiteX14-1343" fmla="*/ 458926 w 1651957"/>
              <a:gd name="connsiteY14-1344" fmla="*/ 4572488 h 4589585"/>
              <a:gd name="connsiteX15-1345" fmla="*/ 375800 w 1651957"/>
              <a:gd name="connsiteY15-1346" fmla="*/ 4420088 h 4589585"/>
              <a:gd name="connsiteX16-1347" fmla="*/ 375800 w 1651957"/>
              <a:gd name="connsiteY16-1348" fmla="*/ 3949034 h 4589585"/>
              <a:gd name="connsiteX17-1349" fmla="*/ 223398 w 1651957"/>
              <a:gd name="connsiteY17-1350" fmla="*/ 3422561 h 4589585"/>
              <a:gd name="connsiteX18-1351" fmla="*/ 292672 w 1651957"/>
              <a:gd name="connsiteY18-1352" fmla="*/ 3311725 h 4589585"/>
              <a:gd name="connsiteX19-1353" fmla="*/ 348091 w 1651957"/>
              <a:gd name="connsiteY19-1354" fmla="*/ 3173179 h 4589585"/>
              <a:gd name="connsiteX20-1355" fmla="*/ 223400 w 1651957"/>
              <a:gd name="connsiteY20-1356" fmla="*/ 2522015 h 4589585"/>
              <a:gd name="connsiteX21-1357" fmla="*/ 84854 w 1651957"/>
              <a:gd name="connsiteY21-1358" fmla="*/ 2231070 h 4589585"/>
              <a:gd name="connsiteX22-1359" fmla="*/ 140272 w 1651957"/>
              <a:gd name="connsiteY22-1360" fmla="*/ 1607615 h 4589585"/>
              <a:gd name="connsiteX23-1361" fmla="*/ 278818 w 1651957"/>
              <a:gd name="connsiteY23-1362" fmla="*/ 1579906 h 4589585"/>
              <a:gd name="connsiteX24-1363" fmla="*/ 1539581 w 1651957"/>
              <a:gd name="connsiteY24-1364" fmla="*/ 1108851 h 4589585"/>
              <a:gd name="connsiteX25-1365" fmla="*/ 1387182 w 1651957"/>
              <a:gd name="connsiteY25-1366" fmla="*/ 1178125 h 4589585"/>
              <a:gd name="connsiteX26-1367" fmla="*/ 167982 w 1651957"/>
              <a:gd name="connsiteY26-1368" fmla="*/ 1538343 h 4589585"/>
              <a:gd name="connsiteX27-1369" fmla="*/ 29435 w 1651957"/>
              <a:gd name="connsiteY27-1370" fmla="*/ 526960 h 4589585"/>
              <a:gd name="connsiteX28-1371" fmla="*/ 98707 w 1651957"/>
              <a:gd name="connsiteY28-1372" fmla="*/ 1524488 h 4589585"/>
              <a:gd name="connsiteX29" fmla="*/ 84852 w 1651957"/>
              <a:gd name="connsiteY29" fmla="*/ 2369615 h 4589585"/>
              <a:gd name="connsiteX0-1373" fmla="*/ 43289 w 1651957"/>
              <a:gd name="connsiteY0-1374" fmla="*/ 488 h 4589585"/>
              <a:gd name="connsiteX1-1375" fmla="*/ 29435 w 1651957"/>
              <a:gd name="connsiteY1-1376" fmla="*/ 42052 h 4589585"/>
              <a:gd name="connsiteX2-1377" fmla="*/ 43290 w 1651957"/>
              <a:gd name="connsiteY2-1378" fmla="*/ 499253 h 4589585"/>
              <a:gd name="connsiteX3-1379" fmla="*/ 84852 w 1651957"/>
              <a:gd name="connsiteY3-1380" fmla="*/ 471543 h 4589585"/>
              <a:gd name="connsiteX4-1381" fmla="*/ 1414890 w 1651957"/>
              <a:gd name="connsiteY4-1382" fmla="*/ 139034 h 4589585"/>
              <a:gd name="connsiteX5-1383" fmla="*/ 1428744 w 1651957"/>
              <a:gd name="connsiteY5-1384" fmla="*/ 111324 h 4589585"/>
              <a:gd name="connsiteX6-1385" fmla="*/ 1539581 w 1651957"/>
              <a:gd name="connsiteY6-1386" fmla="*/ 111325 h 4589585"/>
              <a:gd name="connsiteX7-1387" fmla="*/ 1622706 w 1651957"/>
              <a:gd name="connsiteY7-1388" fmla="*/ 1136561 h 4589585"/>
              <a:gd name="connsiteX8-1389" fmla="*/ 1650417 w 1651957"/>
              <a:gd name="connsiteY8-1390" fmla="*/ 2522014 h 4589585"/>
              <a:gd name="connsiteX9-1391" fmla="*/ 1608853 w 1651957"/>
              <a:gd name="connsiteY9-1392" fmla="*/ 3727361 h 4589585"/>
              <a:gd name="connsiteX10-1393" fmla="*/ 1553435 w 1651957"/>
              <a:gd name="connsiteY10-1394" fmla="*/ 4156852 h 4589585"/>
              <a:gd name="connsiteX11-1395" fmla="*/ 1456454 w 1651957"/>
              <a:gd name="connsiteY11-1396" fmla="*/ 4156852 h 4589585"/>
              <a:gd name="connsiteX12-1397" fmla="*/ 888418 w 1651957"/>
              <a:gd name="connsiteY12-1398" fmla="*/ 4364670 h 4589585"/>
              <a:gd name="connsiteX13-1399" fmla="*/ 500491 w 1651957"/>
              <a:gd name="connsiteY13-1400" fmla="*/ 4558634 h 4589585"/>
              <a:gd name="connsiteX14-1401" fmla="*/ 458926 w 1651957"/>
              <a:gd name="connsiteY14-1402" fmla="*/ 4572488 h 4589585"/>
              <a:gd name="connsiteX15-1403" fmla="*/ 375800 w 1651957"/>
              <a:gd name="connsiteY15-1404" fmla="*/ 4420088 h 4589585"/>
              <a:gd name="connsiteX16-1405" fmla="*/ 375800 w 1651957"/>
              <a:gd name="connsiteY16-1406" fmla="*/ 3949034 h 4589585"/>
              <a:gd name="connsiteX17-1407" fmla="*/ 223398 w 1651957"/>
              <a:gd name="connsiteY17-1408" fmla="*/ 3422561 h 4589585"/>
              <a:gd name="connsiteX18-1409" fmla="*/ 292672 w 1651957"/>
              <a:gd name="connsiteY18-1410" fmla="*/ 3311725 h 4589585"/>
              <a:gd name="connsiteX19-1411" fmla="*/ 348091 w 1651957"/>
              <a:gd name="connsiteY19-1412" fmla="*/ 3173179 h 4589585"/>
              <a:gd name="connsiteX20-1413" fmla="*/ 223400 w 1651957"/>
              <a:gd name="connsiteY20-1414" fmla="*/ 2522015 h 4589585"/>
              <a:gd name="connsiteX21-1415" fmla="*/ 84854 w 1651957"/>
              <a:gd name="connsiteY21-1416" fmla="*/ 2231070 h 4589585"/>
              <a:gd name="connsiteX22-1417" fmla="*/ 140272 w 1651957"/>
              <a:gd name="connsiteY22-1418" fmla="*/ 1607615 h 4589585"/>
              <a:gd name="connsiteX23-1419" fmla="*/ 278818 w 1651957"/>
              <a:gd name="connsiteY23-1420" fmla="*/ 1579906 h 4589585"/>
              <a:gd name="connsiteX24-1421" fmla="*/ 1539581 w 1651957"/>
              <a:gd name="connsiteY24-1422" fmla="*/ 1108851 h 4589585"/>
              <a:gd name="connsiteX25-1423" fmla="*/ 1387182 w 1651957"/>
              <a:gd name="connsiteY25-1424" fmla="*/ 1178125 h 4589585"/>
              <a:gd name="connsiteX26-1425" fmla="*/ 167982 w 1651957"/>
              <a:gd name="connsiteY26-1426" fmla="*/ 1538343 h 4589585"/>
              <a:gd name="connsiteX27-1427" fmla="*/ 29435 w 1651957"/>
              <a:gd name="connsiteY27-1428" fmla="*/ 526960 h 4589585"/>
              <a:gd name="connsiteX28-1429" fmla="*/ 98707 w 1651957"/>
              <a:gd name="connsiteY28-1430" fmla="*/ 1524488 h 4589585"/>
              <a:gd name="connsiteX29-1431" fmla="*/ 84852 w 1651957"/>
              <a:gd name="connsiteY29-1432" fmla="*/ 2369615 h 4589585"/>
              <a:gd name="connsiteX0-1433" fmla="*/ 43289 w 1651957"/>
              <a:gd name="connsiteY0-1434" fmla="*/ 488 h 4589585"/>
              <a:gd name="connsiteX1-1435" fmla="*/ 29435 w 1651957"/>
              <a:gd name="connsiteY1-1436" fmla="*/ 42052 h 4589585"/>
              <a:gd name="connsiteX2-1437" fmla="*/ 43290 w 1651957"/>
              <a:gd name="connsiteY2-1438" fmla="*/ 499253 h 4589585"/>
              <a:gd name="connsiteX3-1439" fmla="*/ 84852 w 1651957"/>
              <a:gd name="connsiteY3-1440" fmla="*/ 471543 h 4589585"/>
              <a:gd name="connsiteX4-1441" fmla="*/ 1414890 w 1651957"/>
              <a:gd name="connsiteY4-1442" fmla="*/ 139034 h 4589585"/>
              <a:gd name="connsiteX5-1443" fmla="*/ 1428744 w 1651957"/>
              <a:gd name="connsiteY5-1444" fmla="*/ 111324 h 4589585"/>
              <a:gd name="connsiteX6-1445" fmla="*/ 1539581 w 1651957"/>
              <a:gd name="connsiteY6-1446" fmla="*/ 111325 h 4589585"/>
              <a:gd name="connsiteX7-1447" fmla="*/ 1622706 w 1651957"/>
              <a:gd name="connsiteY7-1448" fmla="*/ 1136561 h 4589585"/>
              <a:gd name="connsiteX8-1449" fmla="*/ 1650417 w 1651957"/>
              <a:gd name="connsiteY8-1450" fmla="*/ 2522014 h 4589585"/>
              <a:gd name="connsiteX9-1451" fmla="*/ 1608853 w 1651957"/>
              <a:gd name="connsiteY9-1452" fmla="*/ 3727361 h 4589585"/>
              <a:gd name="connsiteX10-1453" fmla="*/ 1553435 w 1651957"/>
              <a:gd name="connsiteY10-1454" fmla="*/ 4156852 h 4589585"/>
              <a:gd name="connsiteX11-1455" fmla="*/ 1456454 w 1651957"/>
              <a:gd name="connsiteY11-1456" fmla="*/ 4156852 h 4589585"/>
              <a:gd name="connsiteX12-1457" fmla="*/ 888418 w 1651957"/>
              <a:gd name="connsiteY12-1458" fmla="*/ 4364670 h 4589585"/>
              <a:gd name="connsiteX13-1459" fmla="*/ 500491 w 1651957"/>
              <a:gd name="connsiteY13-1460" fmla="*/ 4558634 h 4589585"/>
              <a:gd name="connsiteX14-1461" fmla="*/ 458926 w 1651957"/>
              <a:gd name="connsiteY14-1462" fmla="*/ 4572488 h 4589585"/>
              <a:gd name="connsiteX15-1463" fmla="*/ 375800 w 1651957"/>
              <a:gd name="connsiteY15-1464" fmla="*/ 4420088 h 4589585"/>
              <a:gd name="connsiteX16-1465" fmla="*/ 375800 w 1651957"/>
              <a:gd name="connsiteY16-1466" fmla="*/ 3949034 h 4589585"/>
              <a:gd name="connsiteX17-1467" fmla="*/ 223398 w 1651957"/>
              <a:gd name="connsiteY17-1468" fmla="*/ 3422561 h 4589585"/>
              <a:gd name="connsiteX18-1469" fmla="*/ 292672 w 1651957"/>
              <a:gd name="connsiteY18-1470" fmla="*/ 3311725 h 4589585"/>
              <a:gd name="connsiteX19-1471" fmla="*/ 348091 w 1651957"/>
              <a:gd name="connsiteY19-1472" fmla="*/ 3173179 h 4589585"/>
              <a:gd name="connsiteX20-1473" fmla="*/ 223400 w 1651957"/>
              <a:gd name="connsiteY20-1474" fmla="*/ 2522015 h 4589585"/>
              <a:gd name="connsiteX21-1475" fmla="*/ 84854 w 1651957"/>
              <a:gd name="connsiteY21-1476" fmla="*/ 2231070 h 4589585"/>
              <a:gd name="connsiteX22-1477" fmla="*/ 140272 w 1651957"/>
              <a:gd name="connsiteY22-1478" fmla="*/ 1607615 h 4589585"/>
              <a:gd name="connsiteX23-1479" fmla="*/ 278818 w 1651957"/>
              <a:gd name="connsiteY23-1480" fmla="*/ 1579906 h 4589585"/>
              <a:gd name="connsiteX24-1481" fmla="*/ 1539581 w 1651957"/>
              <a:gd name="connsiteY24-1482" fmla="*/ 1108851 h 4589585"/>
              <a:gd name="connsiteX25-1483" fmla="*/ 1387182 w 1651957"/>
              <a:gd name="connsiteY25-1484" fmla="*/ 1178125 h 4589585"/>
              <a:gd name="connsiteX26-1485" fmla="*/ 140273 w 1651957"/>
              <a:gd name="connsiteY26-1486" fmla="*/ 1579907 h 4589585"/>
              <a:gd name="connsiteX27-1487" fmla="*/ 29435 w 1651957"/>
              <a:gd name="connsiteY27-1488" fmla="*/ 526960 h 4589585"/>
              <a:gd name="connsiteX28-1489" fmla="*/ 98707 w 1651957"/>
              <a:gd name="connsiteY28-1490" fmla="*/ 1524488 h 4589585"/>
              <a:gd name="connsiteX29-1491" fmla="*/ 84852 w 1651957"/>
              <a:gd name="connsiteY29-1492" fmla="*/ 2369615 h 4589585"/>
              <a:gd name="connsiteX0-1493" fmla="*/ 43289 w 1651957"/>
              <a:gd name="connsiteY0-1494" fmla="*/ 488 h 4589585"/>
              <a:gd name="connsiteX1-1495" fmla="*/ 29435 w 1651957"/>
              <a:gd name="connsiteY1-1496" fmla="*/ 42052 h 4589585"/>
              <a:gd name="connsiteX2-1497" fmla="*/ 43290 w 1651957"/>
              <a:gd name="connsiteY2-1498" fmla="*/ 499253 h 4589585"/>
              <a:gd name="connsiteX3-1499" fmla="*/ 84852 w 1651957"/>
              <a:gd name="connsiteY3-1500" fmla="*/ 471543 h 4589585"/>
              <a:gd name="connsiteX4-1501" fmla="*/ 1414890 w 1651957"/>
              <a:gd name="connsiteY4-1502" fmla="*/ 139034 h 4589585"/>
              <a:gd name="connsiteX5-1503" fmla="*/ 1428744 w 1651957"/>
              <a:gd name="connsiteY5-1504" fmla="*/ 111324 h 4589585"/>
              <a:gd name="connsiteX6-1505" fmla="*/ 1539581 w 1651957"/>
              <a:gd name="connsiteY6-1506" fmla="*/ 111325 h 4589585"/>
              <a:gd name="connsiteX7-1507" fmla="*/ 1622706 w 1651957"/>
              <a:gd name="connsiteY7-1508" fmla="*/ 1136561 h 4589585"/>
              <a:gd name="connsiteX8-1509" fmla="*/ 1650417 w 1651957"/>
              <a:gd name="connsiteY8-1510" fmla="*/ 2522014 h 4589585"/>
              <a:gd name="connsiteX9-1511" fmla="*/ 1608853 w 1651957"/>
              <a:gd name="connsiteY9-1512" fmla="*/ 3727361 h 4589585"/>
              <a:gd name="connsiteX10-1513" fmla="*/ 1553435 w 1651957"/>
              <a:gd name="connsiteY10-1514" fmla="*/ 4156852 h 4589585"/>
              <a:gd name="connsiteX11-1515" fmla="*/ 1456454 w 1651957"/>
              <a:gd name="connsiteY11-1516" fmla="*/ 4156852 h 4589585"/>
              <a:gd name="connsiteX12-1517" fmla="*/ 888418 w 1651957"/>
              <a:gd name="connsiteY12-1518" fmla="*/ 4364670 h 4589585"/>
              <a:gd name="connsiteX13-1519" fmla="*/ 500491 w 1651957"/>
              <a:gd name="connsiteY13-1520" fmla="*/ 4558634 h 4589585"/>
              <a:gd name="connsiteX14-1521" fmla="*/ 458926 w 1651957"/>
              <a:gd name="connsiteY14-1522" fmla="*/ 4572488 h 4589585"/>
              <a:gd name="connsiteX15-1523" fmla="*/ 375800 w 1651957"/>
              <a:gd name="connsiteY15-1524" fmla="*/ 4420088 h 4589585"/>
              <a:gd name="connsiteX16-1525" fmla="*/ 375800 w 1651957"/>
              <a:gd name="connsiteY16-1526" fmla="*/ 3949034 h 4589585"/>
              <a:gd name="connsiteX17-1527" fmla="*/ 223398 w 1651957"/>
              <a:gd name="connsiteY17-1528" fmla="*/ 3422561 h 4589585"/>
              <a:gd name="connsiteX18-1529" fmla="*/ 292672 w 1651957"/>
              <a:gd name="connsiteY18-1530" fmla="*/ 3311725 h 4589585"/>
              <a:gd name="connsiteX19-1531" fmla="*/ 348091 w 1651957"/>
              <a:gd name="connsiteY19-1532" fmla="*/ 3173179 h 4589585"/>
              <a:gd name="connsiteX20-1533" fmla="*/ 223400 w 1651957"/>
              <a:gd name="connsiteY20-1534" fmla="*/ 2522015 h 4589585"/>
              <a:gd name="connsiteX21-1535" fmla="*/ 84854 w 1651957"/>
              <a:gd name="connsiteY21-1536" fmla="*/ 2231070 h 4589585"/>
              <a:gd name="connsiteX22-1537" fmla="*/ 140272 w 1651957"/>
              <a:gd name="connsiteY22-1538" fmla="*/ 1607615 h 4589585"/>
              <a:gd name="connsiteX23-1539" fmla="*/ 278818 w 1651957"/>
              <a:gd name="connsiteY23-1540" fmla="*/ 1579906 h 4589585"/>
              <a:gd name="connsiteX24-1541" fmla="*/ 1539581 w 1651957"/>
              <a:gd name="connsiteY24-1542" fmla="*/ 1108851 h 4589585"/>
              <a:gd name="connsiteX25-1543" fmla="*/ 1387182 w 1651957"/>
              <a:gd name="connsiteY25-1544" fmla="*/ 1178125 h 4589585"/>
              <a:gd name="connsiteX26-1545" fmla="*/ 154127 w 1651957"/>
              <a:gd name="connsiteY26-1546" fmla="*/ 1593761 h 4589585"/>
              <a:gd name="connsiteX27-1547" fmla="*/ 140273 w 1651957"/>
              <a:gd name="connsiteY27-1548" fmla="*/ 1579907 h 4589585"/>
              <a:gd name="connsiteX28-1549" fmla="*/ 29435 w 1651957"/>
              <a:gd name="connsiteY28-1550" fmla="*/ 526960 h 4589585"/>
              <a:gd name="connsiteX29-1551" fmla="*/ 98707 w 1651957"/>
              <a:gd name="connsiteY29-1552" fmla="*/ 1524488 h 4589585"/>
              <a:gd name="connsiteX30" fmla="*/ 84852 w 1651957"/>
              <a:gd name="connsiteY30" fmla="*/ 2369615 h 4589585"/>
              <a:gd name="connsiteX0-1553" fmla="*/ 43289 w 1651957"/>
              <a:gd name="connsiteY0-1554" fmla="*/ 488 h 4589585"/>
              <a:gd name="connsiteX1-1555" fmla="*/ 29435 w 1651957"/>
              <a:gd name="connsiteY1-1556" fmla="*/ 42052 h 4589585"/>
              <a:gd name="connsiteX2-1557" fmla="*/ 43290 w 1651957"/>
              <a:gd name="connsiteY2-1558" fmla="*/ 499253 h 4589585"/>
              <a:gd name="connsiteX3-1559" fmla="*/ 84852 w 1651957"/>
              <a:gd name="connsiteY3-1560" fmla="*/ 471543 h 4589585"/>
              <a:gd name="connsiteX4-1561" fmla="*/ 1414890 w 1651957"/>
              <a:gd name="connsiteY4-1562" fmla="*/ 139034 h 4589585"/>
              <a:gd name="connsiteX5-1563" fmla="*/ 1428744 w 1651957"/>
              <a:gd name="connsiteY5-1564" fmla="*/ 111324 h 4589585"/>
              <a:gd name="connsiteX6-1565" fmla="*/ 1539581 w 1651957"/>
              <a:gd name="connsiteY6-1566" fmla="*/ 111325 h 4589585"/>
              <a:gd name="connsiteX7-1567" fmla="*/ 1622706 w 1651957"/>
              <a:gd name="connsiteY7-1568" fmla="*/ 1136561 h 4589585"/>
              <a:gd name="connsiteX8-1569" fmla="*/ 1650417 w 1651957"/>
              <a:gd name="connsiteY8-1570" fmla="*/ 2522014 h 4589585"/>
              <a:gd name="connsiteX9-1571" fmla="*/ 1608853 w 1651957"/>
              <a:gd name="connsiteY9-1572" fmla="*/ 3727361 h 4589585"/>
              <a:gd name="connsiteX10-1573" fmla="*/ 1553435 w 1651957"/>
              <a:gd name="connsiteY10-1574" fmla="*/ 4156852 h 4589585"/>
              <a:gd name="connsiteX11-1575" fmla="*/ 1456454 w 1651957"/>
              <a:gd name="connsiteY11-1576" fmla="*/ 4156852 h 4589585"/>
              <a:gd name="connsiteX12-1577" fmla="*/ 888418 w 1651957"/>
              <a:gd name="connsiteY12-1578" fmla="*/ 4364670 h 4589585"/>
              <a:gd name="connsiteX13-1579" fmla="*/ 500491 w 1651957"/>
              <a:gd name="connsiteY13-1580" fmla="*/ 4558634 h 4589585"/>
              <a:gd name="connsiteX14-1581" fmla="*/ 458926 w 1651957"/>
              <a:gd name="connsiteY14-1582" fmla="*/ 4572488 h 4589585"/>
              <a:gd name="connsiteX15-1583" fmla="*/ 375800 w 1651957"/>
              <a:gd name="connsiteY15-1584" fmla="*/ 4420088 h 4589585"/>
              <a:gd name="connsiteX16-1585" fmla="*/ 375800 w 1651957"/>
              <a:gd name="connsiteY16-1586" fmla="*/ 3949034 h 4589585"/>
              <a:gd name="connsiteX17-1587" fmla="*/ 223398 w 1651957"/>
              <a:gd name="connsiteY17-1588" fmla="*/ 3422561 h 4589585"/>
              <a:gd name="connsiteX18-1589" fmla="*/ 292672 w 1651957"/>
              <a:gd name="connsiteY18-1590" fmla="*/ 3311725 h 4589585"/>
              <a:gd name="connsiteX19-1591" fmla="*/ 348091 w 1651957"/>
              <a:gd name="connsiteY19-1592" fmla="*/ 3173179 h 4589585"/>
              <a:gd name="connsiteX20-1593" fmla="*/ 223400 w 1651957"/>
              <a:gd name="connsiteY20-1594" fmla="*/ 2522015 h 4589585"/>
              <a:gd name="connsiteX21-1595" fmla="*/ 84854 w 1651957"/>
              <a:gd name="connsiteY21-1596" fmla="*/ 2231070 h 4589585"/>
              <a:gd name="connsiteX22-1597" fmla="*/ 140272 w 1651957"/>
              <a:gd name="connsiteY22-1598" fmla="*/ 1607615 h 4589585"/>
              <a:gd name="connsiteX23-1599" fmla="*/ 278818 w 1651957"/>
              <a:gd name="connsiteY23-1600" fmla="*/ 1579906 h 4589585"/>
              <a:gd name="connsiteX24-1601" fmla="*/ 1539581 w 1651957"/>
              <a:gd name="connsiteY24-1602" fmla="*/ 1108851 h 4589585"/>
              <a:gd name="connsiteX25-1603" fmla="*/ 1387182 w 1651957"/>
              <a:gd name="connsiteY25-1604" fmla="*/ 1178125 h 4589585"/>
              <a:gd name="connsiteX26-1605" fmla="*/ 154127 w 1651957"/>
              <a:gd name="connsiteY26-1606" fmla="*/ 1593761 h 4589585"/>
              <a:gd name="connsiteX27-1607" fmla="*/ 140273 w 1651957"/>
              <a:gd name="connsiteY27-1608" fmla="*/ 1579907 h 4589585"/>
              <a:gd name="connsiteX28-1609" fmla="*/ 70998 w 1651957"/>
              <a:gd name="connsiteY28-1610" fmla="*/ 499251 h 4589585"/>
              <a:gd name="connsiteX29-1611" fmla="*/ 98707 w 1651957"/>
              <a:gd name="connsiteY29-1612" fmla="*/ 1524488 h 4589585"/>
              <a:gd name="connsiteX30-1613" fmla="*/ 84852 w 1651957"/>
              <a:gd name="connsiteY30-1614" fmla="*/ 2369615 h 4589585"/>
              <a:gd name="connsiteX0-1615" fmla="*/ 43289 w 1651957"/>
              <a:gd name="connsiteY0-1616" fmla="*/ 488 h 4589585"/>
              <a:gd name="connsiteX1-1617" fmla="*/ 29435 w 1651957"/>
              <a:gd name="connsiteY1-1618" fmla="*/ 42052 h 4589585"/>
              <a:gd name="connsiteX2-1619" fmla="*/ 43290 w 1651957"/>
              <a:gd name="connsiteY2-1620" fmla="*/ 499253 h 4589585"/>
              <a:gd name="connsiteX3-1621" fmla="*/ 84852 w 1651957"/>
              <a:gd name="connsiteY3-1622" fmla="*/ 471543 h 4589585"/>
              <a:gd name="connsiteX4-1623" fmla="*/ 1414890 w 1651957"/>
              <a:gd name="connsiteY4-1624" fmla="*/ 139034 h 4589585"/>
              <a:gd name="connsiteX5-1625" fmla="*/ 1428744 w 1651957"/>
              <a:gd name="connsiteY5-1626" fmla="*/ 111324 h 4589585"/>
              <a:gd name="connsiteX6-1627" fmla="*/ 1539581 w 1651957"/>
              <a:gd name="connsiteY6-1628" fmla="*/ 111325 h 4589585"/>
              <a:gd name="connsiteX7-1629" fmla="*/ 1622706 w 1651957"/>
              <a:gd name="connsiteY7-1630" fmla="*/ 1136561 h 4589585"/>
              <a:gd name="connsiteX8-1631" fmla="*/ 1650417 w 1651957"/>
              <a:gd name="connsiteY8-1632" fmla="*/ 2522014 h 4589585"/>
              <a:gd name="connsiteX9-1633" fmla="*/ 1608853 w 1651957"/>
              <a:gd name="connsiteY9-1634" fmla="*/ 3727361 h 4589585"/>
              <a:gd name="connsiteX10-1635" fmla="*/ 1553435 w 1651957"/>
              <a:gd name="connsiteY10-1636" fmla="*/ 4156852 h 4589585"/>
              <a:gd name="connsiteX11-1637" fmla="*/ 1456454 w 1651957"/>
              <a:gd name="connsiteY11-1638" fmla="*/ 4156852 h 4589585"/>
              <a:gd name="connsiteX12-1639" fmla="*/ 888418 w 1651957"/>
              <a:gd name="connsiteY12-1640" fmla="*/ 4364670 h 4589585"/>
              <a:gd name="connsiteX13-1641" fmla="*/ 500491 w 1651957"/>
              <a:gd name="connsiteY13-1642" fmla="*/ 4558634 h 4589585"/>
              <a:gd name="connsiteX14-1643" fmla="*/ 458926 w 1651957"/>
              <a:gd name="connsiteY14-1644" fmla="*/ 4572488 h 4589585"/>
              <a:gd name="connsiteX15-1645" fmla="*/ 375800 w 1651957"/>
              <a:gd name="connsiteY15-1646" fmla="*/ 4420088 h 4589585"/>
              <a:gd name="connsiteX16-1647" fmla="*/ 375800 w 1651957"/>
              <a:gd name="connsiteY16-1648" fmla="*/ 3949034 h 4589585"/>
              <a:gd name="connsiteX17-1649" fmla="*/ 223398 w 1651957"/>
              <a:gd name="connsiteY17-1650" fmla="*/ 3422561 h 4589585"/>
              <a:gd name="connsiteX18-1651" fmla="*/ 292672 w 1651957"/>
              <a:gd name="connsiteY18-1652" fmla="*/ 3311725 h 4589585"/>
              <a:gd name="connsiteX19-1653" fmla="*/ 348091 w 1651957"/>
              <a:gd name="connsiteY19-1654" fmla="*/ 3173179 h 4589585"/>
              <a:gd name="connsiteX20-1655" fmla="*/ 223400 w 1651957"/>
              <a:gd name="connsiteY20-1656" fmla="*/ 2522015 h 4589585"/>
              <a:gd name="connsiteX21-1657" fmla="*/ 84854 w 1651957"/>
              <a:gd name="connsiteY21-1658" fmla="*/ 2231070 h 4589585"/>
              <a:gd name="connsiteX22-1659" fmla="*/ 140272 w 1651957"/>
              <a:gd name="connsiteY22-1660" fmla="*/ 1607615 h 4589585"/>
              <a:gd name="connsiteX23-1661" fmla="*/ 278818 w 1651957"/>
              <a:gd name="connsiteY23-1662" fmla="*/ 1579906 h 4589585"/>
              <a:gd name="connsiteX24-1663" fmla="*/ 1539581 w 1651957"/>
              <a:gd name="connsiteY24-1664" fmla="*/ 1108851 h 4589585"/>
              <a:gd name="connsiteX25-1665" fmla="*/ 1387182 w 1651957"/>
              <a:gd name="connsiteY25-1666" fmla="*/ 1178125 h 4589585"/>
              <a:gd name="connsiteX26-1667" fmla="*/ 154127 w 1651957"/>
              <a:gd name="connsiteY26-1668" fmla="*/ 1593761 h 4589585"/>
              <a:gd name="connsiteX27-1669" fmla="*/ 140273 w 1651957"/>
              <a:gd name="connsiteY27-1670" fmla="*/ 1579907 h 4589585"/>
              <a:gd name="connsiteX28-1671" fmla="*/ 57145 w 1651957"/>
              <a:gd name="connsiteY28-1672" fmla="*/ 513106 h 4589585"/>
              <a:gd name="connsiteX29-1673" fmla="*/ 70998 w 1651957"/>
              <a:gd name="connsiteY29-1674" fmla="*/ 499251 h 4589585"/>
              <a:gd name="connsiteX30-1675" fmla="*/ 98707 w 1651957"/>
              <a:gd name="connsiteY30-1676" fmla="*/ 1524488 h 4589585"/>
              <a:gd name="connsiteX31" fmla="*/ 84852 w 1651957"/>
              <a:gd name="connsiteY31" fmla="*/ 2369615 h 4589585"/>
              <a:gd name="connsiteX0-1677" fmla="*/ 43289 w 1651957"/>
              <a:gd name="connsiteY0-1678" fmla="*/ 488 h 4589585"/>
              <a:gd name="connsiteX1-1679" fmla="*/ 29435 w 1651957"/>
              <a:gd name="connsiteY1-1680" fmla="*/ 42052 h 4589585"/>
              <a:gd name="connsiteX2-1681" fmla="*/ 43290 w 1651957"/>
              <a:gd name="connsiteY2-1682" fmla="*/ 499253 h 4589585"/>
              <a:gd name="connsiteX3-1683" fmla="*/ 84852 w 1651957"/>
              <a:gd name="connsiteY3-1684" fmla="*/ 471543 h 4589585"/>
              <a:gd name="connsiteX4-1685" fmla="*/ 1414890 w 1651957"/>
              <a:gd name="connsiteY4-1686" fmla="*/ 139034 h 4589585"/>
              <a:gd name="connsiteX5-1687" fmla="*/ 1428744 w 1651957"/>
              <a:gd name="connsiteY5-1688" fmla="*/ 111324 h 4589585"/>
              <a:gd name="connsiteX6-1689" fmla="*/ 1539581 w 1651957"/>
              <a:gd name="connsiteY6-1690" fmla="*/ 111325 h 4589585"/>
              <a:gd name="connsiteX7-1691" fmla="*/ 1622706 w 1651957"/>
              <a:gd name="connsiteY7-1692" fmla="*/ 1136561 h 4589585"/>
              <a:gd name="connsiteX8-1693" fmla="*/ 1650417 w 1651957"/>
              <a:gd name="connsiteY8-1694" fmla="*/ 2522014 h 4589585"/>
              <a:gd name="connsiteX9-1695" fmla="*/ 1608853 w 1651957"/>
              <a:gd name="connsiteY9-1696" fmla="*/ 3727361 h 4589585"/>
              <a:gd name="connsiteX10-1697" fmla="*/ 1553435 w 1651957"/>
              <a:gd name="connsiteY10-1698" fmla="*/ 4156852 h 4589585"/>
              <a:gd name="connsiteX11-1699" fmla="*/ 1456454 w 1651957"/>
              <a:gd name="connsiteY11-1700" fmla="*/ 4156852 h 4589585"/>
              <a:gd name="connsiteX12-1701" fmla="*/ 888418 w 1651957"/>
              <a:gd name="connsiteY12-1702" fmla="*/ 4364670 h 4589585"/>
              <a:gd name="connsiteX13-1703" fmla="*/ 500491 w 1651957"/>
              <a:gd name="connsiteY13-1704" fmla="*/ 4558634 h 4589585"/>
              <a:gd name="connsiteX14-1705" fmla="*/ 458926 w 1651957"/>
              <a:gd name="connsiteY14-1706" fmla="*/ 4572488 h 4589585"/>
              <a:gd name="connsiteX15-1707" fmla="*/ 375800 w 1651957"/>
              <a:gd name="connsiteY15-1708" fmla="*/ 4420088 h 4589585"/>
              <a:gd name="connsiteX16-1709" fmla="*/ 375800 w 1651957"/>
              <a:gd name="connsiteY16-1710" fmla="*/ 3949034 h 4589585"/>
              <a:gd name="connsiteX17-1711" fmla="*/ 223398 w 1651957"/>
              <a:gd name="connsiteY17-1712" fmla="*/ 3422561 h 4589585"/>
              <a:gd name="connsiteX18-1713" fmla="*/ 292672 w 1651957"/>
              <a:gd name="connsiteY18-1714" fmla="*/ 3311725 h 4589585"/>
              <a:gd name="connsiteX19-1715" fmla="*/ 348091 w 1651957"/>
              <a:gd name="connsiteY19-1716" fmla="*/ 3173179 h 4589585"/>
              <a:gd name="connsiteX20-1717" fmla="*/ 223400 w 1651957"/>
              <a:gd name="connsiteY20-1718" fmla="*/ 2522015 h 4589585"/>
              <a:gd name="connsiteX21-1719" fmla="*/ 84854 w 1651957"/>
              <a:gd name="connsiteY21-1720" fmla="*/ 2231070 h 4589585"/>
              <a:gd name="connsiteX22-1721" fmla="*/ 140272 w 1651957"/>
              <a:gd name="connsiteY22-1722" fmla="*/ 1607615 h 4589585"/>
              <a:gd name="connsiteX23-1723" fmla="*/ 278818 w 1651957"/>
              <a:gd name="connsiteY23-1724" fmla="*/ 1579906 h 4589585"/>
              <a:gd name="connsiteX24-1725" fmla="*/ 1539581 w 1651957"/>
              <a:gd name="connsiteY24-1726" fmla="*/ 1108851 h 4589585"/>
              <a:gd name="connsiteX25-1727" fmla="*/ 1387182 w 1651957"/>
              <a:gd name="connsiteY25-1728" fmla="*/ 1178125 h 4589585"/>
              <a:gd name="connsiteX26-1729" fmla="*/ 154127 w 1651957"/>
              <a:gd name="connsiteY26-1730" fmla="*/ 1593761 h 4589585"/>
              <a:gd name="connsiteX27-1731" fmla="*/ 140273 w 1651957"/>
              <a:gd name="connsiteY27-1732" fmla="*/ 1579907 h 4589585"/>
              <a:gd name="connsiteX28-1733" fmla="*/ 98709 w 1651957"/>
              <a:gd name="connsiteY28-1734" fmla="*/ 1469070 h 4589585"/>
              <a:gd name="connsiteX29-1735" fmla="*/ 57145 w 1651957"/>
              <a:gd name="connsiteY29-1736" fmla="*/ 513106 h 4589585"/>
              <a:gd name="connsiteX30-1737" fmla="*/ 70998 w 1651957"/>
              <a:gd name="connsiteY30-1738" fmla="*/ 499251 h 4589585"/>
              <a:gd name="connsiteX31-1739" fmla="*/ 98707 w 1651957"/>
              <a:gd name="connsiteY31-1740" fmla="*/ 1524488 h 4589585"/>
              <a:gd name="connsiteX32" fmla="*/ 84852 w 1651957"/>
              <a:gd name="connsiteY32" fmla="*/ 2369615 h 4589585"/>
              <a:gd name="connsiteX0-1741" fmla="*/ 43289 w 1651957"/>
              <a:gd name="connsiteY0-1742" fmla="*/ 488 h 4589585"/>
              <a:gd name="connsiteX1-1743" fmla="*/ 29435 w 1651957"/>
              <a:gd name="connsiteY1-1744" fmla="*/ 42052 h 4589585"/>
              <a:gd name="connsiteX2-1745" fmla="*/ 43290 w 1651957"/>
              <a:gd name="connsiteY2-1746" fmla="*/ 499253 h 4589585"/>
              <a:gd name="connsiteX3-1747" fmla="*/ 84852 w 1651957"/>
              <a:gd name="connsiteY3-1748" fmla="*/ 471543 h 4589585"/>
              <a:gd name="connsiteX4-1749" fmla="*/ 1414890 w 1651957"/>
              <a:gd name="connsiteY4-1750" fmla="*/ 139034 h 4589585"/>
              <a:gd name="connsiteX5-1751" fmla="*/ 1428744 w 1651957"/>
              <a:gd name="connsiteY5-1752" fmla="*/ 111324 h 4589585"/>
              <a:gd name="connsiteX6-1753" fmla="*/ 1539581 w 1651957"/>
              <a:gd name="connsiteY6-1754" fmla="*/ 111325 h 4589585"/>
              <a:gd name="connsiteX7-1755" fmla="*/ 1622706 w 1651957"/>
              <a:gd name="connsiteY7-1756" fmla="*/ 1136561 h 4589585"/>
              <a:gd name="connsiteX8-1757" fmla="*/ 1650417 w 1651957"/>
              <a:gd name="connsiteY8-1758" fmla="*/ 2522014 h 4589585"/>
              <a:gd name="connsiteX9-1759" fmla="*/ 1608853 w 1651957"/>
              <a:gd name="connsiteY9-1760" fmla="*/ 3727361 h 4589585"/>
              <a:gd name="connsiteX10-1761" fmla="*/ 1553435 w 1651957"/>
              <a:gd name="connsiteY10-1762" fmla="*/ 4156852 h 4589585"/>
              <a:gd name="connsiteX11-1763" fmla="*/ 1456454 w 1651957"/>
              <a:gd name="connsiteY11-1764" fmla="*/ 4156852 h 4589585"/>
              <a:gd name="connsiteX12-1765" fmla="*/ 888418 w 1651957"/>
              <a:gd name="connsiteY12-1766" fmla="*/ 4364670 h 4589585"/>
              <a:gd name="connsiteX13-1767" fmla="*/ 500491 w 1651957"/>
              <a:gd name="connsiteY13-1768" fmla="*/ 4558634 h 4589585"/>
              <a:gd name="connsiteX14-1769" fmla="*/ 458926 w 1651957"/>
              <a:gd name="connsiteY14-1770" fmla="*/ 4572488 h 4589585"/>
              <a:gd name="connsiteX15-1771" fmla="*/ 375800 w 1651957"/>
              <a:gd name="connsiteY15-1772" fmla="*/ 4420088 h 4589585"/>
              <a:gd name="connsiteX16-1773" fmla="*/ 375800 w 1651957"/>
              <a:gd name="connsiteY16-1774" fmla="*/ 3949034 h 4589585"/>
              <a:gd name="connsiteX17-1775" fmla="*/ 223398 w 1651957"/>
              <a:gd name="connsiteY17-1776" fmla="*/ 3422561 h 4589585"/>
              <a:gd name="connsiteX18-1777" fmla="*/ 292672 w 1651957"/>
              <a:gd name="connsiteY18-1778" fmla="*/ 3311725 h 4589585"/>
              <a:gd name="connsiteX19-1779" fmla="*/ 348091 w 1651957"/>
              <a:gd name="connsiteY19-1780" fmla="*/ 3173179 h 4589585"/>
              <a:gd name="connsiteX20-1781" fmla="*/ 223400 w 1651957"/>
              <a:gd name="connsiteY20-1782" fmla="*/ 2522015 h 4589585"/>
              <a:gd name="connsiteX21-1783" fmla="*/ 84854 w 1651957"/>
              <a:gd name="connsiteY21-1784" fmla="*/ 2231070 h 4589585"/>
              <a:gd name="connsiteX22-1785" fmla="*/ 140272 w 1651957"/>
              <a:gd name="connsiteY22-1786" fmla="*/ 1607615 h 4589585"/>
              <a:gd name="connsiteX23-1787" fmla="*/ 278818 w 1651957"/>
              <a:gd name="connsiteY23-1788" fmla="*/ 1579906 h 4589585"/>
              <a:gd name="connsiteX24-1789" fmla="*/ 1539581 w 1651957"/>
              <a:gd name="connsiteY24-1790" fmla="*/ 1108851 h 4589585"/>
              <a:gd name="connsiteX25-1791" fmla="*/ 1387182 w 1651957"/>
              <a:gd name="connsiteY25-1792" fmla="*/ 1178125 h 4589585"/>
              <a:gd name="connsiteX26-1793" fmla="*/ 154127 w 1651957"/>
              <a:gd name="connsiteY26-1794" fmla="*/ 1593761 h 4589585"/>
              <a:gd name="connsiteX27-1795" fmla="*/ 140273 w 1651957"/>
              <a:gd name="connsiteY27-1796" fmla="*/ 1579907 h 4589585"/>
              <a:gd name="connsiteX28-1797" fmla="*/ 98709 w 1651957"/>
              <a:gd name="connsiteY28-1798" fmla="*/ 1469070 h 4589585"/>
              <a:gd name="connsiteX29-1799" fmla="*/ 57145 w 1651957"/>
              <a:gd name="connsiteY29-1800" fmla="*/ 513106 h 4589585"/>
              <a:gd name="connsiteX30-1801" fmla="*/ 70998 w 1651957"/>
              <a:gd name="connsiteY30-1802" fmla="*/ 499251 h 4589585"/>
              <a:gd name="connsiteX31-1803" fmla="*/ 98707 w 1651957"/>
              <a:gd name="connsiteY31-1804" fmla="*/ 1524488 h 4589585"/>
              <a:gd name="connsiteX32-1805" fmla="*/ 84852 w 1651957"/>
              <a:gd name="connsiteY32-1806" fmla="*/ 2369615 h 4589585"/>
              <a:gd name="connsiteX0-1807" fmla="*/ 43289 w 1651957"/>
              <a:gd name="connsiteY0-1808" fmla="*/ 488 h 4599682"/>
              <a:gd name="connsiteX1-1809" fmla="*/ 29435 w 1651957"/>
              <a:gd name="connsiteY1-1810" fmla="*/ 42052 h 4599682"/>
              <a:gd name="connsiteX2-1811" fmla="*/ 43290 w 1651957"/>
              <a:gd name="connsiteY2-1812" fmla="*/ 499253 h 4599682"/>
              <a:gd name="connsiteX3-1813" fmla="*/ 84852 w 1651957"/>
              <a:gd name="connsiteY3-1814" fmla="*/ 471543 h 4599682"/>
              <a:gd name="connsiteX4-1815" fmla="*/ 1414890 w 1651957"/>
              <a:gd name="connsiteY4-1816" fmla="*/ 139034 h 4599682"/>
              <a:gd name="connsiteX5-1817" fmla="*/ 1428744 w 1651957"/>
              <a:gd name="connsiteY5-1818" fmla="*/ 111324 h 4599682"/>
              <a:gd name="connsiteX6-1819" fmla="*/ 1539581 w 1651957"/>
              <a:gd name="connsiteY6-1820" fmla="*/ 111325 h 4599682"/>
              <a:gd name="connsiteX7-1821" fmla="*/ 1622706 w 1651957"/>
              <a:gd name="connsiteY7-1822" fmla="*/ 1136561 h 4599682"/>
              <a:gd name="connsiteX8-1823" fmla="*/ 1650417 w 1651957"/>
              <a:gd name="connsiteY8-1824" fmla="*/ 2522014 h 4599682"/>
              <a:gd name="connsiteX9-1825" fmla="*/ 1608853 w 1651957"/>
              <a:gd name="connsiteY9-1826" fmla="*/ 3727361 h 4599682"/>
              <a:gd name="connsiteX10-1827" fmla="*/ 1553435 w 1651957"/>
              <a:gd name="connsiteY10-1828" fmla="*/ 4156852 h 4599682"/>
              <a:gd name="connsiteX11-1829" fmla="*/ 1456454 w 1651957"/>
              <a:gd name="connsiteY11-1830" fmla="*/ 4156852 h 4599682"/>
              <a:gd name="connsiteX12-1831" fmla="*/ 888418 w 1651957"/>
              <a:gd name="connsiteY12-1832" fmla="*/ 4364670 h 4599682"/>
              <a:gd name="connsiteX13-1833" fmla="*/ 500491 w 1651957"/>
              <a:gd name="connsiteY13-1834" fmla="*/ 4558634 h 4599682"/>
              <a:gd name="connsiteX14-1835" fmla="*/ 357326 w 1651957"/>
              <a:gd name="connsiteY14-1836" fmla="*/ 4587003 h 4599682"/>
              <a:gd name="connsiteX15-1837" fmla="*/ 375800 w 1651957"/>
              <a:gd name="connsiteY15-1838" fmla="*/ 4420088 h 4599682"/>
              <a:gd name="connsiteX16-1839" fmla="*/ 375800 w 1651957"/>
              <a:gd name="connsiteY16-1840" fmla="*/ 3949034 h 4599682"/>
              <a:gd name="connsiteX17-1841" fmla="*/ 223398 w 1651957"/>
              <a:gd name="connsiteY17-1842" fmla="*/ 3422561 h 4599682"/>
              <a:gd name="connsiteX18-1843" fmla="*/ 292672 w 1651957"/>
              <a:gd name="connsiteY18-1844" fmla="*/ 3311725 h 4599682"/>
              <a:gd name="connsiteX19-1845" fmla="*/ 348091 w 1651957"/>
              <a:gd name="connsiteY19-1846" fmla="*/ 3173179 h 4599682"/>
              <a:gd name="connsiteX20-1847" fmla="*/ 223400 w 1651957"/>
              <a:gd name="connsiteY20-1848" fmla="*/ 2522015 h 4599682"/>
              <a:gd name="connsiteX21-1849" fmla="*/ 84854 w 1651957"/>
              <a:gd name="connsiteY21-1850" fmla="*/ 2231070 h 4599682"/>
              <a:gd name="connsiteX22-1851" fmla="*/ 140272 w 1651957"/>
              <a:gd name="connsiteY22-1852" fmla="*/ 1607615 h 4599682"/>
              <a:gd name="connsiteX23-1853" fmla="*/ 278818 w 1651957"/>
              <a:gd name="connsiteY23-1854" fmla="*/ 1579906 h 4599682"/>
              <a:gd name="connsiteX24-1855" fmla="*/ 1539581 w 1651957"/>
              <a:gd name="connsiteY24-1856" fmla="*/ 1108851 h 4599682"/>
              <a:gd name="connsiteX25-1857" fmla="*/ 1387182 w 1651957"/>
              <a:gd name="connsiteY25-1858" fmla="*/ 1178125 h 4599682"/>
              <a:gd name="connsiteX26-1859" fmla="*/ 154127 w 1651957"/>
              <a:gd name="connsiteY26-1860" fmla="*/ 1593761 h 4599682"/>
              <a:gd name="connsiteX27-1861" fmla="*/ 140273 w 1651957"/>
              <a:gd name="connsiteY27-1862" fmla="*/ 1579907 h 4599682"/>
              <a:gd name="connsiteX28-1863" fmla="*/ 98709 w 1651957"/>
              <a:gd name="connsiteY28-1864" fmla="*/ 1469070 h 4599682"/>
              <a:gd name="connsiteX29-1865" fmla="*/ 57145 w 1651957"/>
              <a:gd name="connsiteY29-1866" fmla="*/ 513106 h 4599682"/>
              <a:gd name="connsiteX30-1867" fmla="*/ 70998 w 1651957"/>
              <a:gd name="connsiteY30-1868" fmla="*/ 499251 h 4599682"/>
              <a:gd name="connsiteX31-1869" fmla="*/ 98707 w 1651957"/>
              <a:gd name="connsiteY31-1870" fmla="*/ 1524488 h 4599682"/>
              <a:gd name="connsiteX32-1871" fmla="*/ 84852 w 1651957"/>
              <a:gd name="connsiteY32-1872" fmla="*/ 2369615 h 4599682"/>
              <a:gd name="connsiteX0-1873" fmla="*/ 43289 w 1651957"/>
              <a:gd name="connsiteY0-1874" fmla="*/ 488 h 4742861"/>
              <a:gd name="connsiteX1-1875" fmla="*/ 29435 w 1651957"/>
              <a:gd name="connsiteY1-1876" fmla="*/ 42052 h 4742861"/>
              <a:gd name="connsiteX2-1877" fmla="*/ 43290 w 1651957"/>
              <a:gd name="connsiteY2-1878" fmla="*/ 499253 h 4742861"/>
              <a:gd name="connsiteX3-1879" fmla="*/ 84852 w 1651957"/>
              <a:gd name="connsiteY3-1880" fmla="*/ 471543 h 4742861"/>
              <a:gd name="connsiteX4-1881" fmla="*/ 1414890 w 1651957"/>
              <a:gd name="connsiteY4-1882" fmla="*/ 139034 h 4742861"/>
              <a:gd name="connsiteX5-1883" fmla="*/ 1428744 w 1651957"/>
              <a:gd name="connsiteY5-1884" fmla="*/ 111324 h 4742861"/>
              <a:gd name="connsiteX6-1885" fmla="*/ 1539581 w 1651957"/>
              <a:gd name="connsiteY6-1886" fmla="*/ 111325 h 4742861"/>
              <a:gd name="connsiteX7-1887" fmla="*/ 1622706 w 1651957"/>
              <a:gd name="connsiteY7-1888" fmla="*/ 1136561 h 4742861"/>
              <a:gd name="connsiteX8-1889" fmla="*/ 1650417 w 1651957"/>
              <a:gd name="connsiteY8-1890" fmla="*/ 2522014 h 4742861"/>
              <a:gd name="connsiteX9-1891" fmla="*/ 1608853 w 1651957"/>
              <a:gd name="connsiteY9-1892" fmla="*/ 3727361 h 4742861"/>
              <a:gd name="connsiteX10-1893" fmla="*/ 1553435 w 1651957"/>
              <a:gd name="connsiteY10-1894" fmla="*/ 4156852 h 4742861"/>
              <a:gd name="connsiteX11-1895" fmla="*/ 1456454 w 1651957"/>
              <a:gd name="connsiteY11-1896" fmla="*/ 4156852 h 4742861"/>
              <a:gd name="connsiteX12-1897" fmla="*/ 888418 w 1651957"/>
              <a:gd name="connsiteY12-1898" fmla="*/ 4364670 h 4742861"/>
              <a:gd name="connsiteX13-1899" fmla="*/ 500491 w 1651957"/>
              <a:gd name="connsiteY13-1900" fmla="*/ 4558634 h 4742861"/>
              <a:gd name="connsiteX14-1901" fmla="*/ 315762 w 1651957"/>
              <a:gd name="connsiteY14-1902" fmla="*/ 4739403 h 4742861"/>
              <a:gd name="connsiteX15-1903" fmla="*/ 375800 w 1651957"/>
              <a:gd name="connsiteY15-1904" fmla="*/ 4420088 h 4742861"/>
              <a:gd name="connsiteX16-1905" fmla="*/ 375800 w 1651957"/>
              <a:gd name="connsiteY16-1906" fmla="*/ 3949034 h 4742861"/>
              <a:gd name="connsiteX17-1907" fmla="*/ 223398 w 1651957"/>
              <a:gd name="connsiteY17-1908" fmla="*/ 3422561 h 4742861"/>
              <a:gd name="connsiteX18-1909" fmla="*/ 292672 w 1651957"/>
              <a:gd name="connsiteY18-1910" fmla="*/ 3311725 h 4742861"/>
              <a:gd name="connsiteX19-1911" fmla="*/ 348091 w 1651957"/>
              <a:gd name="connsiteY19-1912" fmla="*/ 3173179 h 4742861"/>
              <a:gd name="connsiteX20-1913" fmla="*/ 223400 w 1651957"/>
              <a:gd name="connsiteY20-1914" fmla="*/ 2522015 h 4742861"/>
              <a:gd name="connsiteX21-1915" fmla="*/ 84854 w 1651957"/>
              <a:gd name="connsiteY21-1916" fmla="*/ 2231070 h 4742861"/>
              <a:gd name="connsiteX22-1917" fmla="*/ 140272 w 1651957"/>
              <a:gd name="connsiteY22-1918" fmla="*/ 1607615 h 4742861"/>
              <a:gd name="connsiteX23-1919" fmla="*/ 278818 w 1651957"/>
              <a:gd name="connsiteY23-1920" fmla="*/ 1579906 h 4742861"/>
              <a:gd name="connsiteX24-1921" fmla="*/ 1539581 w 1651957"/>
              <a:gd name="connsiteY24-1922" fmla="*/ 1108851 h 4742861"/>
              <a:gd name="connsiteX25-1923" fmla="*/ 1387182 w 1651957"/>
              <a:gd name="connsiteY25-1924" fmla="*/ 1178125 h 4742861"/>
              <a:gd name="connsiteX26-1925" fmla="*/ 154127 w 1651957"/>
              <a:gd name="connsiteY26-1926" fmla="*/ 1593761 h 4742861"/>
              <a:gd name="connsiteX27-1927" fmla="*/ 140273 w 1651957"/>
              <a:gd name="connsiteY27-1928" fmla="*/ 1579907 h 4742861"/>
              <a:gd name="connsiteX28-1929" fmla="*/ 98709 w 1651957"/>
              <a:gd name="connsiteY28-1930" fmla="*/ 1469070 h 4742861"/>
              <a:gd name="connsiteX29-1931" fmla="*/ 57145 w 1651957"/>
              <a:gd name="connsiteY29-1932" fmla="*/ 513106 h 4742861"/>
              <a:gd name="connsiteX30-1933" fmla="*/ 70998 w 1651957"/>
              <a:gd name="connsiteY30-1934" fmla="*/ 499251 h 4742861"/>
              <a:gd name="connsiteX31-1935" fmla="*/ 98707 w 1651957"/>
              <a:gd name="connsiteY31-1936" fmla="*/ 1524488 h 4742861"/>
              <a:gd name="connsiteX32-1937" fmla="*/ 84852 w 1651957"/>
              <a:gd name="connsiteY32-1938" fmla="*/ 2369615 h 4742861"/>
              <a:gd name="connsiteX0-1939" fmla="*/ 43289 w 1651957"/>
              <a:gd name="connsiteY0-1940" fmla="*/ 488 h 4740413"/>
              <a:gd name="connsiteX1-1941" fmla="*/ 29435 w 1651957"/>
              <a:gd name="connsiteY1-1942" fmla="*/ 42052 h 4740413"/>
              <a:gd name="connsiteX2-1943" fmla="*/ 43290 w 1651957"/>
              <a:gd name="connsiteY2-1944" fmla="*/ 499253 h 4740413"/>
              <a:gd name="connsiteX3-1945" fmla="*/ 84852 w 1651957"/>
              <a:gd name="connsiteY3-1946" fmla="*/ 471543 h 4740413"/>
              <a:gd name="connsiteX4-1947" fmla="*/ 1414890 w 1651957"/>
              <a:gd name="connsiteY4-1948" fmla="*/ 139034 h 4740413"/>
              <a:gd name="connsiteX5-1949" fmla="*/ 1428744 w 1651957"/>
              <a:gd name="connsiteY5-1950" fmla="*/ 111324 h 4740413"/>
              <a:gd name="connsiteX6-1951" fmla="*/ 1539581 w 1651957"/>
              <a:gd name="connsiteY6-1952" fmla="*/ 111325 h 4740413"/>
              <a:gd name="connsiteX7-1953" fmla="*/ 1622706 w 1651957"/>
              <a:gd name="connsiteY7-1954" fmla="*/ 1136561 h 4740413"/>
              <a:gd name="connsiteX8-1955" fmla="*/ 1650417 w 1651957"/>
              <a:gd name="connsiteY8-1956" fmla="*/ 2522014 h 4740413"/>
              <a:gd name="connsiteX9-1957" fmla="*/ 1608853 w 1651957"/>
              <a:gd name="connsiteY9-1958" fmla="*/ 3727361 h 4740413"/>
              <a:gd name="connsiteX10-1959" fmla="*/ 1553435 w 1651957"/>
              <a:gd name="connsiteY10-1960" fmla="*/ 4156852 h 4740413"/>
              <a:gd name="connsiteX11-1961" fmla="*/ 1456454 w 1651957"/>
              <a:gd name="connsiteY11-1962" fmla="*/ 4156852 h 4740413"/>
              <a:gd name="connsiteX12-1963" fmla="*/ 888418 w 1651957"/>
              <a:gd name="connsiteY12-1964" fmla="*/ 4364670 h 4740413"/>
              <a:gd name="connsiteX13-1965" fmla="*/ 500491 w 1651957"/>
              <a:gd name="connsiteY13-1966" fmla="*/ 4558634 h 4740413"/>
              <a:gd name="connsiteX14-1967" fmla="*/ 315762 w 1651957"/>
              <a:gd name="connsiteY14-1968" fmla="*/ 4739403 h 4740413"/>
              <a:gd name="connsiteX15-1969" fmla="*/ 334237 w 1651957"/>
              <a:gd name="connsiteY15-1970" fmla="*/ 4475506 h 4740413"/>
              <a:gd name="connsiteX16-1971" fmla="*/ 375800 w 1651957"/>
              <a:gd name="connsiteY16-1972" fmla="*/ 3949034 h 4740413"/>
              <a:gd name="connsiteX17-1973" fmla="*/ 223398 w 1651957"/>
              <a:gd name="connsiteY17-1974" fmla="*/ 3422561 h 4740413"/>
              <a:gd name="connsiteX18-1975" fmla="*/ 292672 w 1651957"/>
              <a:gd name="connsiteY18-1976" fmla="*/ 3311725 h 4740413"/>
              <a:gd name="connsiteX19-1977" fmla="*/ 348091 w 1651957"/>
              <a:gd name="connsiteY19-1978" fmla="*/ 3173179 h 4740413"/>
              <a:gd name="connsiteX20-1979" fmla="*/ 223400 w 1651957"/>
              <a:gd name="connsiteY20-1980" fmla="*/ 2522015 h 4740413"/>
              <a:gd name="connsiteX21-1981" fmla="*/ 84854 w 1651957"/>
              <a:gd name="connsiteY21-1982" fmla="*/ 2231070 h 4740413"/>
              <a:gd name="connsiteX22-1983" fmla="*/ 140272 w 1651957"/>
              <a:gd name="connsiteY22-1984" fmla="*/ 1607615 h 4740413"/>
              <a:gd name="connsiteX23-1985" fmla="*/ 278818 w 1651957"/>
              <a:gd name="connsiteY23-1986" fmla="*/ 1579906 h 4740413"/>
              <a:gd name="connsiteX24-1987" fmla="*/ 1539581 w 1651957"/>
              <a:gd name="connsiteY24-1988" fmla="*/ 1108851 h 4740413"/>
              <a:gd name="connsiteX25-1989" fmla="*/ 1387182 w 1651957"/>
              <a:gd name="connsiteY25-1990" fmla="*/ 1178125 h 4740413"/>
              <a:gd name="connsiteX26-1991" fmla="*/ 154127 w 1651957"/>
              <a:gd name="connsiteY26-1992" fmla="*/ 1593761 h 4740413"/>
              <a:gd name="connsiteX27-1993" fmla="*/ 140273 w 1651957"/>
              <a:gd name="connsiteY27-1994" fmla="*/ 1579907 h 4740413"/>
              <a:gd name="connsiteX28-1995" fmla="*/ 98709 w 1651957"/>
              <a:gd name="connsiteY28-1996" fmla="*/ 1469070 h 4740413"/>
              <a:gd name="connsiteX29-1997" fmla="*/ 57145 w 1651957"/>
              <a:gd name="connsiteY29-1998" fmla="*/ 513106 h 4740413"/>
              <a:gd name="connsiteX30-1999" fmla="*/ 70998 w 1651957"/>
              <a:gd name="connsiteY30-2000" fmla="*/ 499251 h 4740413"/>
              <a:gd name="connsiteX31-2001" fmla="*/ 98707 w 1651957"/>
              <a:gd name="connsiteY31-2002" fmla="*/ 1524488 h 4740413"/>
              <a:gd name="connsiteX32-2003" fmla="*/ 84852 w 1651957"/>
              <a:gd name="connsiteY32-2004" fmla="*/ 2369615 h 4740413"/>
              <a:gd name="connsiteX0-2005" fmla="*/ 43289 w 1651957"/>
              <a:gd name="connsiteY0-2006" fmla="*/ 488 h 4740878"/>
              <a:gd name="connsiteX1-2007" fmla="*/ 29435 w 1651957"/>
              <a:gd name="connsiteY1-2008" fmla="*/ 42052 h 4740878"/>
              <a:gd name="connsiteX2-2009" fmla="*/ 43290 w 1651957"/>
              <a:gd name="connsiteY2-2010" fmla="*/ 499253 h 4740878"/>
              <a:gd name="connsiteX3-2011" fmla="*/ 84852 w 1651957"/>
              <a:gd name="connsiteY3-2012" fmla="*/ 471543 h 4740878"/>
              <a:gd name="connsiteX4-2013" fmla="*/ 1414890 w 1651957"/>
              <a:gd name="connsiteY4-2014" fmla="*/ 139034 h 4740878"/>
              <a:gd name="connsiteX5-2015" fmla="*/ 1428744 w 1651957"/>
              <a:gd name="connsiteY5-2016" fmla="*/ 111324 h 4740878"/>
              <a:gd name="connsiteX6-2017" fmla="*/ 1539581 w 1651957"/>
              <a:gd name="connsiteY6-2018" fmla="*/ 111325 h 4740878"/>
              <a:gd name="connsiteX7-2019" fmla="*/ 1622706 w 1651957"/>
              <a:gd name="connsiteY7-2020" fmla="*/ 1136561 h 4740878"/>
              <a:gd name="connsiteX8-2021" fmla="*/ 1650417 w 1651957"/>
              <a:gd name="connsiteY8-2022" fmla="*/ 2522014 h 4740878"/>
              <a:gd name="connsiteX9-2023" fmla="*/ 1608853 w 1651957"/>
              <a:gd name="connsiteY9-2024" fmla="*/ 3727361 h 4740878"/>
              <a:gd name="connsiteX10-2025" fmla="*/ 1553435 w 1651957"/>
              <a:gd name="connsiteY10-2026" fmla="*/ 4156852 h 4740878"/>
              <a:gd name="connsiteX11-2027" fmla="*/ 1456454 w 1651957"/>
              <a:gd name="connsiteY11-2028" fmla="*/ 4156852 h 4740878"/>
              <a:gd name="connsiteX12-2029" fmla="*/ 888418 w 1651957"/>
              <a:gd name="connsiteY12-2030" fmla="*/ 4364670 h 4740878"/>
              <a:gd name="connsiteX13-2031" fmla="*/ 569763 w 1651957"/>
              <a:gd name="connsiteY13-2032" fmla="*/ 4572488 h 4740878"/>
              <a:gd name="connsiteX14-2033" fmla="*/ 315762 w 1651957"/>
              <a:gd name="connsiteY14-2034" fmla="*/ 4739403 h 4740878"/>
              <a:gd name="connsiteX15-2035" fmla="*/ 334237 w 1651957"/>
              <a:gd name="connsiteY15-2036" fmla="*/ 4475506 h 4740878"/>
              <a:gd name="connsiteX16-2037" fmla="*/ 375800 w 1651957"/>
              <a:gd name="connsiteY16-2038" fmla="*/ 3949034 h 4740878"/>
              <a:gd name="connsiteX17-2039" fmla="*/ 223398 w 1651957"/>
              <a:gd name="connsiteY17-2040" fmla="*/ 3422561 h 4740878"/>
              <a:gd name="connsiteX18-2041" fmla="*/ 292672 w 1651957"/>
              <a:gd name="connsiteY18-2042" fmla="*/ 3311725 h 4740878"/>
              <a:gd name="connsiteX19-2043" fmla="*/ 348091 w 1651957"/>
              <a:gd name="connsiteY19-2044" fmla="*/ 3173179 h 4740878"/>
              <a:gd name="connsiteX20-2045" fmla="*/ 223400 w 1651957"/>
              <a:gd name="connsiteY20-2046" fmla="*/ 2522015 h 4740878"/>
              <a:gd name="connsiteX21-2047" fmla="*/ 84854 w 1651957"/>
              <a:gd name="connsiteY21-2048" fmla="*/ 2231070 h 4740878"/>
              <a:gd name="connsiteX22-2049" fmla="*/ 140272 w 1651957"/>
              <a:gd name="connsiteY22-2050" fmla="*/ 1607615 h 4740878"/>
              <a:gd name="connsiteX23-2051" fmla="*/ 278818 w 1651957"/>
              <a:gd name="connsiteY23-2052" fmla="*/ 1579906 h 4740878"/>
              <a:gd name="connsiteX24-2053" fmla="*/ 1539581 w 1651957"/>
              <a:gd name="connsiteY24-2054" fmla="*/ 1108851 h 4740878"/>
              <a:gd name="connsiteX25-2055" fmla="*/ 1387182 w 1651957"/>
              <a:gd name="connsiteY25-2056" fmla="*/ 1178125 h 4740878"/>
              <a:gd name="connsiteX26-2057" fmla="*/ 154127 w 1651957"/>
              <a:gd name="connsiteY26-2058" fmla="*/ 1593761 h 4740878"/>
              <a:gd name="connsiteX27-2059" fmla="*/ 140273 w 1651957"/>
              <a:gd name="connsiteY27-2060" fmla="*/ 1579907 h 4740878"/>
              <a:gd name="connsiteX28-2061" fmla="*/ 98709 w 1651957"/>
              <a:gd name="connsiteY28-2062" fmla="*/ 1469070 h 4740878"/>
              <a:gd name="connsiteX29-2063" fmla="*/ 57145 w 1651957"/>
              <a:gd name="connsiteY29-2064" fmla="*/ 513106 h 4740878"/>
              <a:gd name="connsiteX30-2065" fmla="*/ 70998 w 1651957"/>
              <a:gd name="connsiteY30-2066" fmla="*/ 499251 h 4740878"/>
              <a:gd name="connsiteX31-2067" fmla="*/ 98707 w 1651957"/>
              <a:gd name="connsiteY31-2068" fmla="*/ 1524488 h 4740878"/>
              <a:gd name="connsiteX32-2069" fmla="*/ 84852 w 1651957"/>
              <a:gd name="connsiteY32-2070" fmla="*/ 2369615 h 4740878"/>
              <a:gd name="connsiteX0-2071" fmla="*/ 43289 w 1651957"/>
              <a:gd name="connsiteY0-2072" fmla="*/ 488 h 4740830"/>
              <a:gd name="connsiteX1-2073" fmla="*/ 29435 w 1651957"/>
              <a:gd name="connsiteY1-2074" fmla="*/ 42052 h 4740830"/>
              <a:gd name="connsiteX2-2075" fmla="*/ 43290 w 1651957"/>
              <a:gd name="connsiteY2-2076" fmla="*/ 499253 h 4740830"/>
              <a:gd name="connsiteX3-2077" fmla="*/ 84852 w 1651957"/>
              <a:gd name="connsiteY3-2078" fmla="*/ 471543 h 4740830"/>
              <a:gd name="connsiteX4-2079" fmla="*/ 1414890 w 1651957"/>
              <a:gd name="connsiteY4-2080" fmla="*/ 139034 h 4740830"/>
              <a:gd name="connsiteX5-2081" fmla="*/ 1428744 w 1651957"/>
              <a:gd name="connsiteY5-2082" fmla="*/ 111324 h 4740830"/>
              <a:gd name="connsiteX6-2083" fmla="*/ 1539581 w 1651957"/>
              <a:gd name="connsiteY6-2084" fmla="*/ 111325 h 4740830"/>
              <a:gd name="connsiteX7-2085" fmla="*/ 1622706 w 1651957"/>
              <a:gd name="connsiteY7-2086" fmla="*/ 1136561 h 4740830"/>
              <a:gd name="connsiteX8-2087" fmla="*/ 1650417 w 1651957"/>
              <a:gd name="connsiteY8-2088" fmla="*/ 2522014 h 4740830"/>
              <a:gd name="connsiteX9-2089" fmla="*/ 1608853 w 1651957"/>
              <a:gd name="connsiteY9-2090" fmla="*/ 3727361 h 4740830"/>
              <a:gd name="connsiteX10-2091" fmla="*/ 1553435 w 1651957"/>
              <a:gd name="connsiteY10-2092" fmla="*/ 4156852 h 4740830"/>
              <a:gd name="connsiteX11-2093" fmla="*/ 1456454 w 1651957"/>
              <a:gd name="connsiteY11-2094" fmla="*/ 4156852 h 4740830"/>
              <a:gd name="connsiteX12-2095" fmla="*/ 957691 w 1651957"/>
              <a:gd name="connsiteY12-2096" fmla="*/ 4392379 h 4740830"/>
              <a:gd name="connsiteX13-2097" fmla="*/ 569763 w 1651957"/>
              <a:gd name="connsiteY13-2098" fmla="*/ 4572488 h 4740830"/>
              <a:gd name="connsiteX14-2099" fmla="*/ 315762 w 1651957"/>
              <a:gd name="connsiteY14-2100" fmla="*/ 4739403 h 4740830"/>
              <a:gd name="connsiteX15-2101" fmla="*/ 334237 w 1651957"/>
              <a:gd name="connsiteY15-2102" fmla="*/ 4475506 h 4740830"/>
              <a:gd name="connsiteX16-2103" fmla="*/ 375800 w 1651957"/>
              <a:gd name="connsiteY16-2104" fmla="*/ 3949034 h 4740830"/>
              <a:gd name="connsiteX17-2105" fmla="*/ 223398 w 1651957"/>
              <a:gd name="connsiteY17-2106" fmla="*/ 3422561 h 4740830"/>
              <a:gd name="connsiteX18-2107" fmla="*/ 292672 w 1651957"/>
              <a:gd name="connsiteY18-2108" fmla="*/ 3311725 h 4740830"/>
              <a:gd name="connsiteX19-2109" fmla="*/ 348091 w 1651957"/>
              <a:gd name="connsiteY19-2110" fmla="*/ 3173179 h 4740830"/>
              <a:gd name="connsiteX20-2111" fmla="*/ 223400 w 1651957"/>
              <a:gd name="connsiteY20-2112" fmla="*/ 2522015 h 4740830"/>
              <a:gd name="connsiteX21-2113" fmla="*/ 84854 w 1651957"/>
              <a:gd name="connsiteY21-2114" fmla="*/ 2231070 h 4740830"/>
              <a:gd name="connsiteX22-2115" fmla="*/ 140272 w 1651957"/>
              <a:gd name="connsiteY22-2116" fmla="*/ 1607615 h 4740830"/>
              <a:gd name="connsiteX23-2117" fmla="*/ 278818 w 1651957"/>
              <a:gd name="connsiteY23-2118" fmla="*/ 1579906 h 4740830"/>
              <a:gd name="connsiteX24-2119" fmla="*/ 1539581 w 1651957"/>
              <a:gd name="connsiteY24-2120" fmla="*/ 1108851 h 4740830"/>
              <a:gd name="connsiteX25-2121" fmla="*/ 1387182 w 1651957"/>
              <a:gd name="connsiteY25-2122" fmla="*/ 1178125 h 4740830"/>
              <a:gd name="connsiteX26-2123" fmla="*/ 154127 w 1651957"/>
              <a:gd name="connsiteY26-2124" fmla="*/ 1593761 h 4740830"/>
              <a:gd name="connsiteX27-2125" fmla="*/ 140273 w 1651957"/>
              <a:gd name="connsiteY27-2126" fmla="*/ 1579907 h 4740830"/>
              <a:gd name="connsiteX28-2127" fmla="*/ 98709 w 1651957"/>
              <a:gd name="connsiteY28-2128" fmla="*/ 1469070 h 4740830"/>
              <a:gd name="connsiteX29-2129" fmla="*/ 57145 w 1651957"/>
              <a:gd name="connsiteY29-2130" fmla="*/ 513106 h 4740830"/>
              <a:gd name="connsiteX30-2131" fmla="*/ 70998 w 1651957"/>
              <a:gd name="connsiteY30-2132" fmla="*/ 499251 h 4740830"/>
              <a:gd name="connsiteX31-2133" fmla="*/ 98707 w 1651957"/>
              <a:gd name="connsiteY31-2134" fmla="*/ 1524488 h 4740830"/>
              <a:gd name="connsiteX32-2135" fmla="*/ 84852 w 1651957"/>
              <a:gd name="connsiteY32-2136" fmla="*/ 2369615 h 4740830"/>
              <a:gd name="connsiteX0-2137" fmla="*/ 43289 w 1651957"/>
              <a:gd name="connsiteY0-2138" fmla="*/ 488 h 4743090"/>
              <a:gd name="connsiteX1-2139" fmla="*/ 29435 w 1651957"/>
              <a:gd name="connsiteY1-2140" fmla="*/ 42052 h 4743090"/>
              <a:gd name="connsiteX2-2141" fmla="*/ 43290 w 1651957"/>
              <a:gd name="connsiteY2-2142" fmla="*/ 499253 h 4743090"/>
              <a:gd name="connsiteX3-2143" fmla="*/ 84852 w 1651957"/>
              <a:gd name="connsiteY3-2144" fmla="*/ 471543 h 4743090"/>
              <a:gd name="connsiteX4-2145" fmla="*/ 1414890 w 1651957"/>
              <a:gd name="connsiteY4-2146" fmla="*/ 139034 h 4743090"/>
              <a:gd name="connsiteX5-2147" fmla="*/ 1428744 w 1651957"/>
              <a:gd name="connsiteY5-2148" fmla="*/ 111324 h 4743090"/>
              <a:gd name="connsiteX6-2149" fmla="*/ 1539581 w 1651957"/>
              <a:gd name="connsiteY6-2150" fmla="*/ 111325 h 4743090"/>
              <a:gd name="connsiteX7-2151" fmla="*/ 1622706 w 1651957"/>
              <a:gd name="connsiteY7-2152" fmla="*/ 1136561 h 4743090"/>
              <a:gd name="connsiteX8-2153" fmla="*/ 1650417 w 1651957"/>
              <a:gd name="connsiteY8-2154" fmla="*/ 2522014 h 4743090"/>
              <a:gd name="connsiteX9-2155" fmla="*/ 1608853 w 1651957"/>
              <a:gd name="connsiteY9-2156" fmla="*/ 3727361 h 4743090"/>
              <a:gd name="connsiteX10-2157" fmla="*/ 1553435 w 1651957"/>
              <a:gd name="connsiteY10-2158" fmla="*/ 4156852 h 4743090"/>
              <a:gd name="connsiteX11-2159" fmla="*/ 1456454 w 1651957"/>
              <a:gd name="connsiteY11-2160" fmla="*/ 4156852 h 4743090"/>
              <a:gd name="connsiteX12-2161" fmla="*/ 957691 w 1651957"/>
              <a:gd name="connsiteY12-2162" fmla="*/ 4392379 h 4743090"/>
              <a:gd name="connsiteX13-2163" fmla="*/ 597472 w 1651957"/>
              <a:gd name="connsiteY13-2164" fmla="*/ 4614052 h 4743090"/>
              <a:gd name="connsiteX14-2165" fmla="*/ 315762 w 1651957"/>
              <a:gd name="connsiteY14-2166" fmla="*/ 4739403 h 4743090"/>
              <a:gd name="connsiteX15-2167" fmla="*/ 334237 w 1651957"/>
              <a:gd name="connsiteY15-2168" fmla="*/ 4475506 h 4743090"/>
              <a:gd name="connsiteX16-2169" fmla="*/ 375800 w 1651957"/>
              <a:gd name="connsiteY16-2170" fmla="*/ 3949034 h 4743090"/>
              <a:gd name="connsiteX17-2171" fmla="*/ 223398 w 1651957"/>
              <a:gd name="connsiteY17-2172" fmla="*/ 3422561 h 4743090"/>
              <a:gd name="connsiteX18-2173" fmla="*/ 292672 w 1651957"/>
              <a:gd name="connsiteY18-2174" fmla="*/ 3311725 h 4743090"/>
              <a:gd name="connsiteX19-2175" fmla="*/ 348091 w 1651957"/>
              <a:gd name="connsiteY19-2176" fmla="*/ 3173179 h 4743090"/>
              <a:gd name="connsiteX20-2177" fmla="*/ 223400 w 1651957"/>
              <a:gd name="connsiteY20-2178" fmla="*/ 2522015 h 4743090"/>
              <a:gd name="connsiteX21-2179" fmla="*/ 84854 w 1651957"/>
              <a:gd name="connsiteY21-2180" fmla="*/ 2231070 h 4743090"/>
              <a:gd name="connsiteX22-2181" fmla="*/ 140272 w 1651957"/>
              <a:gd name="connsiteY22-2182" fmla="*/ 1607615 h 4743090"/>
              <a:gd name="connsiteX23-2183" fmla="*/ 278818 w 1651957"/>
              <a:gd name="connsiteY23-2184" fmla="*/ 1579906 h 4743090"/>
              <a:gd name="connsiteX24-2185" fmla="*/ 1539581 w 1651957"/>
              <a:gd name="connsiteY24-2186" fmla="*/ 1108851 h 4743090"/>
              <a:gd name="connsiteX25-2187" fmla="*/ 1387182 w 1651957"/>
              <a:gd name="connsiteY25-2188" fmla="*/ 1178125 h 4743090"/>
              <a:gd name="connsiteX26-2189" fmla="*/ 154127 w 1651957"/>
              <a:gd name="connsiteY26-2190" fmla="*/ 1593761 h 4743090"/>
              <a:gd name="connsiteX27-2191" fmla="*/ 140273 w 1651957"/>
              <a:gd name="connsiteY27-2192" fmla="*/ 1579907 h 4743090"/>
              <a:gd name="connsiteX28-2193" fmla="*/ 98709 w 1651957"/>
              <a:gd name="connsiteY28-2194" fmla="*/ 1469070 h 4743090"/>
              <a:gd name="connsiteX29-2195" fmla="*/ 57145 w 1651957"/>
              <a:gd name="connsiteY29-2196" fmla="*/ 513106 h 4743090"/>
              <a:gd name="connsiteX30-2197" fmla="*/ 70998 w 1651957"/>
              <a:gd name="connsiteY30-2198" fmla="*/ 499251 h 4743090"/>
              <a:gd name="connsiteX31-2199" fmla="*/ 98707 w 1651957"/>
              <a:gd name="connsiteY31-2200" fmla="*/ 1524488 h 4743090"/>
              <a:gd name="connsiteX32-2201" fmla="*/ 84852 w 1651957"/>
              <a:gd name="connsiteY32-2202" fmla="*/ 2369615 h 4743090"/>
              <a:gd name="connsiteX0-2203" fmla="*/ 43289 w 1651747"/>
              <a:gd name="connsiteY0-2204" fmla="*/ 488 h 4743090"/>
              <a:gd name="connsiteX1-2205" fmla="*/ 29435 w 1651747"/>
              <a:gd name="connsiteY1-2206" fmla="*/ 42052 h 4743090"/>
              <a:gd name="connsiteX2-2207" fmla="*/ 43290 w 1651747"/>
              <a:gd name="connsiteY2-2208" fmla="*/ 499253 h 4743090"/>
              <a:gd name="connsiteX3-2209" fmla="*/ 84852 w 1651747"/>
              <a:gd name="connsiteY3-2210" fmla="*/ 471543 h 4743090"/>
              <a:gd name="connsiteX4-2211" fmla="*/ 1414890 w 1651747"/>
              <a:gd name="connsiteY4-2212" fmla="*/ 139034 h 4743090"/>
              <a:gd name="connsiteX5-2213" fmla="*/ 1428744 w 1651747"/>
              <a:gd name="connsiteY5-2214" fmla="*/ 111324 h 4743090"/>
              <a:gd name="connsiteX6-2215" fmla="*/ 1539581 w 1651747"/>
              <a:gd name="connsiteY6-2216" fmla="*/ 111325 h 4743090"/>
              <a:gd name="connsiteX7-2217" fmla="*/ 1622706 w 1651747"/>
              <a:gd name="connsiteY7-2218" fmla="*/ 1136561 h 4743090"/>
              <a:gd name="connsiteX8-2219" fmla="*/ 1650417 w 1651747"/>
              <a:gd name="connsiteY8-2220" fmla="*/ 2522014 h 4743090"/>
              <a:gd name="connsiteX9-2221" fmla="*/ 1608853 w 1651747"/>
              <a:gd name="connsiteY9-2222" fmla="*/ 3727361 h 4743090"/>
              <a:gd name="connsiteX10-2223" fmla="*/ 1594999 w 1651747"/>
              <a:gd name="connsiteY10-2224" fmla="*/ 4059870 h 4743090"/>
              <a:gd name="connsiteX11-2225" fmla="*/ 1456454 w 1651747"/>
              <a:gd name="connsiteY11-2226" fmla="*/ 4156852 h 4743090"/>
              <a:gd name="connsiteX12-2227" fmla="*/ 957691 w 1651747"/>
              <a:gd name="connsiteY12-2228" fmla="*/ 4392379 h 4743090"/>
              <a:gd name="connsiteX13-2229" fmla="*/ 597472 w 1651747"/>
              <a:gd name="connsiteY13-2230" fmla="*/ 4614052 h 4743090"/>
              <a:gd name="connsiteX14-2231" fmla="*/ 315762 w 1651747"/>
              <a:gd name="connsiteY14-2232" fmla="*/ 4739403 h 4743090"/>
              <a:gd name="connsiteX15-2233" fmla="*/ 334237 w 1651747"/>
              <a:gd name="connsiteY15-2234" fmla="*/ 4475506 h 4743090"/>
              <a:gd name="connsiteX16-2235" fmla="*/ 375800 w 1651747"/>
              <a:gd name="connsiteY16-2236" fmla="*/ 3949034 h 4743090"/>
              <a:gd name="connsiteX17-2237" fmla="*/ 223398 w 1651747"/>
              <a:gd name="connsiteY17-2238" fmla="*/ 3422561 h 4743090"/>
              <a:gd name="connsiteX18-2239" fmla="*/ 292672 w 1651747"/>
              <a:gd name="connsiteY18-2240" fmla="*/ 3311725 h 4743090"/>
              <a:gd name="connsiteX19-2241" fmla="*/ 348091 w 1651747"/>
              <a:gd name="connsiteY19-2242" fmla="*/ 3173179 h 4743090"/>
              <a:gd name="connsiteX20-2243" fmla="*/ 223400 w 1651747"/>
              <a:gd name="connsiteY20-2244" fmla="*/ 2522015 h 4743090"/>
              <a:gd name="connsiteX21-2245" fmla="*/ 84854 w 1651747"/>
              <a:gd name="connsiteY21-2246" fmla="*/ 2231070 h 4743090"/>
              <a:gd name="connsiteX22-2247" fmla="*/ 140272 w 1651747"/>
              <a:gd name="connsiteY22-2248" fmla="*/ 1607615 h 4743090"/>
              <a:gd name="connsiteX23-2249" fmla="*/ 278818 w 1651747"/>
              <a:gd name="connsiteY23-2250" fmla="*/ 1579906 h 4743090"/>
              <a:gd name="connsiteX24-2251" fmla="*/ 1539581 w 1651747"/>
              <a:gd name="connsiteY24-2252" fmla="*/ 1108851 h 4743090"/>
              <a:gd name="connsiteX25-2253" fmla="*/ 1387182 w 1651747"/>
              <a:gd name="connsiteY25-2254" fmla="*/ 1178125 h 4743090"/>
              <a:gd name="connsiteX26-2255" fmla="*/ 154127 w 1651747"/>
              <a:gd name="connsiteY26-2256" fmla="*/ 1593761 h 4743090"/>
              <a:gd name="connsiteX27-2257" fmla="*/ 140273 w 1651747"/>
              <a:gd name="connsiteY27-2258" fmla="*/ 1579907 h 4743090"/>
              <a:gd name="connsiteX28-2259" fmla="*/ 98709 w 1651747"/>
              <a:gd name="connsiteY28-2260" fmla="*/ 1469070 h 4743090"/>
              <a:gd name="connsiteX29-2261" fmla="*/ 57145 w 1651747"/>
              <a:gd name="connsiteY29-2262" fmla="*/ 513106 h 4743090"/>
              <a:gd name="connsiteX30-2263" fmla="*/ 70998 w 1651747"/>
              <a:gd name="connsiteY30-2264" fmla="*/ 499251 h 4743090"/>
              <a:gd name="connsiteX31-2265" fmla="*/ 98707 w 1651747"/>
              <a:gd name="connsiteY31-2266" fmla="*/ 1524488 h 4743090"/>
              <a:gd name="connsiteX32-2267" fmla="*/ 84852 w 1651747"/>
              <a:gd name="connsiteY32-2268" fmla="*/ 2369615 h 4743090"/>
              <a:gd name="connsiteX0-2269" fmla="*/ 43289 w 1651747"/>
              <a:gd name="connsiteY0-2270" fmla="*/ 488 h 4743090"/>
              <a:gd name="connsiteX1-2271" fmla="*/ 29435 w 1651747"/>
              <a:gd name="connsiteY1-2272" fmla="*/ 42052 h 4743090"/>
              <a:gd name="connsiteX2-2273" fmla="*/ 43290 w 1651747"/>
              <a:gd name="connsiteY2-2274" fmla="*/ 499253 h 4743090"/>
              <a:gd name="connsiteX3-2275" fmla="*/ 84852 w 1651747"/>
              <a:gd name="connsiteY3-2276" fmla="*/ 471543 h 4743090"/>
              <a:gd name="connsiteX4-2277" fmla="*/ 1414890 w 1651747"/>
              <a:gd name="connsiteY4-2278" fmla="*/ 139034 h 4743090"/>
              <a:gd name="connsiteX5-2279" fmla="*/ 1428744 w 1651747"/>
              <a:gd name="connsiteY5-2280" fmla="*/ 111324 h 4743090"/>
              <a:gd name="connsiteX6-2281" fmla="*/ 1622709 w 1651747"/>
              <a:gd name="connsiteY6-2282" fmla="*/ 111325 h 4743090"/>
              <a:gd name="connsiteX7-2283" fmla="*/ 1622706 w 1651747"/>
              <a:gd name="connsiteY7-2284" fmla="*/ 1136561 h 4743090"/>
              <a:gd name="connsiteX8-2285" fmla="*/ 1650417 w 1651747"/>
              <a:gd name="connsiteY8-2286" fmla="*/ 2522014 h 4743090"/>
              <a:gd name="connsiteX9-2287" fmla="*/ 1608853 w 1651747"/>
              <a:gd name="connsiteY9-2288" fmla="*/ 3727361 h 4743090"/>
              <a:gd name="connsiteX10-2289" fmla="*/ 1594999 w 1651747"/>
              <a:gd name="connsiteY10-2290" fmla="*/ 4059870 h 4743090"/>
              <a:gd name="connsiteX11-2291" fmla="*/ 1456454 w 1651747"/>
              <a:gd name="connsiteY11-2292" fmla="*/ 4156852 h 4743090"/>
              <a:gd name="connsiteX12-2293" fmla="*/ 957691 w 1651747"/>
              <a:gd name="connsiteY12-2294" fmla="*/ 4392379 h 4743090"/>
              <a:gd name="connsiteX13-2295" fmla="*/ 597472 w 1651747"/>
              <a:gd name="connsiteY13-2296" fmla="*/ 4614052 h 4743090"/>
              <a:gd name="connsiteX14-2297" fmla="*/ 315762 w 1651747"/>
              <a:gd name="connsiteY14-2298" fmla="*/ 4739403 h 4743090"/>
              <a:gd name="connsiteX15-2299" fmla="*/ 334237 w 1651747"/>
              <a:gd name="connsiteY15-2300" fmla="*/ 4475506 h 4743090"/>
              <a:gd name="connsiteX16-2301" fmla="*/ 375800 w 1651747"/>
              <a:gd name="connsiteY16-2302" fmla="*/ 3949034 h 4743090"/>
              <a:gd name="connsiteX17-2303" fmla="*/ 223398 w 1651747"/>
              <a:gd name="connsiteY17-2304" fmla="*/ 3422561 h 4743090"/>
              <a:gd name="connsiteX18-2305" fmla="*/ 292672 w 1651747"/>
              <a:gd name="connsiteY18-2306" fmla="*/ 3311725 h 4743090"/>
              <a:gd name="connsiteX19-2307" fmla="*/ 348091 w 1651747"/>
              <a:gd name="connsiteY19-2308" fmla="*/ 3173179 h 4743090"/>
              <a:gd name="connsiteX20-2309" fmla="*/ 223400 w 1651747"/>
              <a:gd name="connsiteY20-2310" fmla="*/ 2522015 h 4743090"/>
              <a:gd name="connsiteX21-2311" fmla="*/ 84854 w 1651747"/>
              <a:gd name="connsiteY21-2312" fmla="*/ 2231070 h 4743090"/>
              <a:gd name="connsiteX22-2313" fmla="*/ 140272 w 1651747"/>
              <a:gd name="connsiteY22-2314" fmla="*/ 1607615 h 4743090"/>
              <a:gd name="connsiteX23-2315" fmla="*/ 278818 w 1651747"/>
              <a:gd name="connsiteY23-2316" fmla="*/ 1579906 h 4743090"/>
              <a:gd name="connsiteX24-2317" fmla="*/ 1539581 w 1651747"/>
              <a:gd name="connsiteY24-2318" fmla="*/ 1108851 h 4743090"/>
              <a:gd name="connsiteX25-2319" fmla="*/ 1387182 w 1651747"/>
              <a:gd name="connsiteY25-2320" fmla="*/ 1178125 h 4743090"/>
              <a:gd name="connsiteX26-2321" fmla="*/ 154127 w 1651747"/>
              <a:gd name="connsiteY26-2322" fmla="*/ 1593761 h 4743090"/>
              <a:gd name="connsiteX27-2323" fmla="*/ 140273 w 1651747"/>
              <a:gd name="connsiteY27-2324" fmla="*/ 1579907 h 4743090"/>
              <a:gd name="connsiteX28-2325" fmla="*/ 98709 w 1651747"/>
              <a:gd name="connsiteY28-2326" fmla="*/ 1469070 h 4743090"/>
              <a:gd name="connsiteX29-2327" fmla="*/ 57145 w 1651747"/>
              <a:gd name="connsiteY29-2328" fmla="*/ 513106 h 4743090"/>
              <a:gd name="connsiteX30-2329" fmla="*/ 70998 w 1651747"/>
              <a:gd name="connsiteY30-2330" fmla="*/ 499251 h 4743090"/>
              <a:gd name="connsiteX31-2331" fmla="*/ 98707 w 1651747"/>
              <a:gd name="connsiteY31-2332" fmla="*/ 1524488 h 4743090"/>
              <a:gd name="connsiteX32-2333" fmla="*/ 84852 w 1651747"/>
              <a:gd name="connsiteY32-2334" fmla="*/ 2369615 h 4743090"/>
              <a:gd name="connsiteX0-2335" fmla="*/ 46552 w 1655010"/>
              <a:gd name="connsiteY0-2336" fmla="*/ 41600 h 4784202"/>
              <a:gd name="connsiteX1-2337" fmla="*/ 101970 w 1655010"/>
              <a:gd name="connsiteY1-2338" fmla="*/ 27745 h 4784202"/>
              <a:gd name="connsiteX2-2339" fmla="*/ 46553 w 1655010"/>
              <a:gd name="connsiteY2-2340" fmla="*/ 540365 h 4784202"/>
              <a:gd name="connsiteX3-2341" fmla="*/ 88115 w 1655010"/>
              <a:gd name="connsiteY3-2342" fmla="*/ 512655 h 4784202"/>
              <a:gd name="connsiteX4-2343" fmla="*/ 1418153 w 1655010"/>
              <a:gd name="connsiteY4-2344" fmla="*/ 180146 h 4784202"/>
              <a:gd name="connsiteX5-2345" fmla="*/ 1432007 w 1655010"/>
              <a:gd name="connsiteY5-2346" fmla="*/ 152436 h 4784202"/>
              <a:gd name="connsiteX6-2347" fmla="*/ 1625972 w 1655010"/>
              <a:gd name="connsiteY6-2348" fmla="*/ 152437 h 4784202"/>
              <a:gd name="connsiteX7-2349" fmla="*/ 1625969 w 1655010"/>
              <a:gd name="connsiteY7-2350" fmla="*/ 1177673 h 4784202"/>
              <a:gd name="connsiteX8-2351" fmla="*/ 1653680 w 1655010"/>
              <a:gd name="connsiteY8-2352" fmla="*/ 2563126 h 4784202"/>
              <a:gd name="connsiteX9-2353" fmla="*/ 1612116 w 1655010"/>
              <a:gd name="connsiteY9-2354" fmla="*/ 3768473 h 4784202"/>
              <a:gd name="connsiteX10-2355" fmla="*/ 1598262 w 1655010"/>
              <a:gd name="connsiteY10-2356" fmla="*/ 4100982 h 4784202"/>
              <a:gd name="connsiteX11-2357" fmla="*/ 1459717 w 1655010"/>
              <a:gd name="connsiteY11-2358" fmla="*/ 4197964 h 4784202"/>
              <a:gd name="connsiteX12-2359" fmla="*/ 960954 w 1655010"/>
              <a:gd name="connsiteY12-2360" fmla="*/ 4433491 h 4784202"/>
              <a:gd name="connsiteX13-2361" fmla="*/ 600735 w 1655010"/>
              <a:gd name="connsiteY13-2362" fmla="*/ 4655164 h 4784202"/>
              <a:gd name="connsiteX14-2363" fmla="*/ 319025 w 1655010"/>
              <a:gd name="connsiteY14-2364" fmla="*/ 4780515 h 4784202"/>
              <a:gd name="connsiteX15-2365" fmla="*/ 337500 w 1655010"/>
              <a:gd name="connsiteY15-2366" fmla="*/ 4516618 h 4784202"/>
              <a:gd name="connsiteX16-2367" fmla="*/ 379063 w 1655010"/>
              <a:gd name="connsiteY16-2368" fmla="*/ 3990146 h 4784202"/>
              <a:gd name="connsiteX17-2369" fmla="*/ 226661 w 1655010"/>
              <a:gd name="connsiteY17-2370" fmla="*/ 3463673 h 4784202"/>
              <a:gd name="connsiteX18-2371" fmla="*/ 295935 w 1655010"/>
              <a:gd name="connsiteY18-2372" fmla="*/ 3352837 h 4784202"/>
              <a:gd name="connsiteX19-2373" fmla="*/ 351354 w 1655010"/>
              <a:gd name="connsiteY19-2374" fmla="*/ 3214291 h 4784202"/>
              <a:gd name="connsiteX20-2375" fmla="*/ 226663 w 1655010"/>
              <a:gd name="connsiteY20-2376" fmla="*/ 2563127 h 4784202"/>
              <a:gd name="connsiteX21-2377" fmla="*/ 88117 w 1655010"/>
              <a:gd name="connsiteY21-2378" fmla="*/ 2272182 h 4784202"/>
              <a:gd name="connsiteX22-2379" fmla="*/ 143535 w 1655010"/>
              <a:gd name="connsiteY22-2380" fmla="*/ 1648727 h 4784202"/>
              <a:gd name="connsiteX23-2381" fmla="*/ 282081 w 1655010"/>
              <a:gd name="connsiteY23-2382" fmla="*/ 1621018 h 4784202"/>
              <a:gd name="connsiteX24-2383" fmla="*/ 1542844 w 1655010"/>
              <a:gd name="connsiteY24-2384" fmla="*/ 1149963 h 4784202"/>
              <a:gd name="connsiteX25-2385" fmla="*/ 1390445 w 1655010"/>
              <a:gd name="connsiteY25-2386" fmla="*/ 1219237 h 4784202"/>
              <a:gd name="connsiteX26-2387" fmla="*/ 157390 w 1655010"/>
              <a:gd name="connsiteY26-2388" fmla="*/ 1634873 h 4784202"/>
              <a:gd name="connsiteX27-2389" fmla="*/ 143536 w 1655010"/>
              <a:gd name="connsiteY27-2390" fmla="*/ 1621019 h 4784202"/>
              <a:gd name="connsiteX28-2391" fmla="*/ 101972 w 1655010"/>
              <a:gd name="connsiteY28-2392" fmla="*/ 1510182 h 4784202"/>
              <a:gd name="connsiteX29-2393" fmla="*/ 60408 w 1655010"/>
              <a:gd name="connsiteY29-2394" fmla="*/ 554218 h 4784202"/>
              <a:gd name="connsiteX30-2395" fmla="*/ 74261 w 1655010"/>
              <a:gd name="connsiteY30-2396" fmla="*/ 540363 h 4784202"/>
              <a:gd name="connsiteX31-2397" fmla="*/ 101970 w 1655010"/>
              <a:gd name="connsiteY31-2398" fmla="*/ 1565600 h 4784202"/>
              <a:gd name="connsiteX32-2399" fmla="*/ 88115 w 1655010"/>
              <a:gd name="connsiteY32-2400" fmla="*/ 2410727 h 4784202"/>
              <a:gd name="connsiteX0-2401" fmla="*/ 43929 w 1652387"/>
              <a:gd name="connsiteY0-2402" fmla="*/ 19524 h 4762126"/>
              <a:gd name="connsiteX1-2403" fmla="*/ 43929 w 1652387"/>
              <a:gd name="connsiteY1-2404" fmla="*/ 33378 h 4762126"/>
              <a:gd name="connsiteX2-2405" fmla="*/ 43930 w 1652387"/>
              <a:gd name="connsiteY2-2406" fmla="*/ 518289 h 4762126"/>
              <a:gd name="connsiteX3-2407" fmla="*/ 85492 w 1652387"/>
              <a:gd name="connsiteY3-2408" fmla="*/ 490579 h 4762126"/>
              <a:gd name="connsiteX4-2409" fmla="*/ 1415530 w 1652387"/>
              <a:gd name="connsiteY4-2410" fmla="*/ 158070 h 4762126"/>
              <a:gd name="connsiteX5-2411" fmla="*/ 1429384 w 1652387"/>
              <a:gd name="connsiteY5-2412" fmla="*/ 130360 h 4762126"/>
              <a:gd name="connsiteX6-2413" fmla="*/ 1623349 w 1652387"/>
              <a:gd name="connsiteY6-2414" fmla="*/ 130361 h 4762126"/>
              <a:gd name="connsiteX7-2415" fmla="*/ 1623346 w 1652387"/>
              <a:gd name="connsiteY7-2416" fmla="*/ 1155597 h 4762126"/>
              <a:gd name="connsiteX8-2417" fmla="*/ 1651057 w 1652387"/>
              <a:gd name="connsiteY8-2418" fmla="*/ 2541050 h 4762126"/>
              <a:gd name="connsiteX9-2419" fmla="*/ 1609493 w 1652387"/>
              <a:gd name="connsiteY9-2420" fmla="*/ 3746397 h 4762126"/>
              <a:gd name="connsiteX10-2421" fmla="*/ 1595639 w 1652387"/>
              <a:gd name="connsiteY10-2422" fmla="*/ 4078906 h 4762126"/>
              <a:gd name="connsiteX11-2423" fmla="*/ 1457094 w 1652387"/>
              <a:gd name="connsiteY11-2424" fmla="*/ 4175888 h 4762126"/>
              <a:gd name="connsiteX12-2425" fmla="*/ 958331 w 1652387"/>
              <a:gd name="connsiteY12-2426" fmla="*/ 4411415 h 4762126"/>
              <a:gd name="connsiteX13-2427" fmla="*/ 598112 w 1652387"/>
              <a:gd name="connsiteY13-2428" fmla="*/ 4633088 h 4762126"/>
              <a:gd name="connsiteX14-2429" fmla="*/ 316402 w 1652387"/>
              <a:gd name="connsiteY14-2430" fmla="*/ 4758439 h 4762126"/>
              <a:gd name="connsiteX15-2431" fmla="*/ 334877 w 1652387"/>
              <a:gd name="connsiteY15-2432" fmla="*/ 4494542 h 4762126"/>
              <a:gd name="connsiteX16-2433" fmla="*/ 376440 w 1652387"/>
              <a:gd name="connsiteY16-2434" fmla="*/ 3968070 h 4762126"/>
              <a:gd name="connsiteX17-2435" fmla="*/ 224038 w 1652387"/>
              <a:gd name="connsiteY17-2436" fmla="*/ 3441597 h 4762126"/>
              <a:gd name="connsiteX18-2437" fmla="*/ 293312 w 1652387"/>
              <a:gd name="connsiteY18-2438" fmla="*/ 3330761 h 4762126"/>
              <a:gd name="connsiteX19-2439" fmla="*/ 348731 w 1652387"/>
              <a:gd name="connsiteY19-2440" fmla="*/ 3192215 h 4762126"/>
              <a:gd name="connsiteX20-2441" fmla="*/ 224040 w 1652387"/>
              <a:gd name="connsiteY20-2442" fmla="*/ 2541051 h 4762126"/>
              <a:gd name="connsiteX21-2443" fmla="*/ 85494 w 1652387"/>
              <a:gd name="connsiteY21-2444" fmla="*/ 2250106 h 4762126"/>
              <a:gd name="connsiteX22-2445" fmla="*/ 140912 w 1652387"/>
              <a:gd name="connsiteY22-2446" fmla="*/ 1626651 h 4762126"/>
              <a:gd name="connsiteX23-2447" fmla="*/ 279458 w 1652387"/>
              <a:gd name="connsiteY23-2448" fmla="*/ 1598942 h 4762126"/>
              <a:gd name="connsiteX24-2449" fmla="*/ 1540221 w 1652387"/>
              <a:gd name="connsiteY24-2450" fmla="*/ 1127887 h 4762126"/>
              <a:gd name="connsiteX25-2451" fmla="*/ 1387822 w 1652387"/>
              <a:gd name="connsiteY25-2452" fmla="*/ 1197161 h 4762126"/>
              <a:gd name="connsiteX26-2453" fmla="*/ 154767 w 1652387"/>
              <a:gd name="connsiteY26-2454" fmla="*/ 1612797 h 4762126"/>
              <a:gd name="connsiteX27-2455" fmla="*/ 140913 w 1652387"/>
              <a:gd name="connsiteY27-2456" fmla="*/ 1598943 h 4762126"/>
              <a:gd name="connsiteX28-2457" fmla="*/ 99349 w 1652387"/>
              <a:gd name="connsiteY28-2458" fmla="*/ 1488106 h 4762126"/>
              <a:gd name="connsiteX29-2459" fmla="*/ 57785 w 1652387"/>
              <a:gd name="connsiteY29-2460" fmla="*/ 532142 h 4762126"/>
              <a:gd name="connsiteX30-2461" fmla="*/ 71638 w 1652387"/>
              <a:gd name="connsiteY30-2462" fmla="*/ 518287 h 4762126"/>
              <a:gd name="connsiteX31-2463" fmla="*/ 99347 w 1652387"/>
              <a:gd name="connsiteY31-2464" fmla="*/ 1543524 h 4762126"/>
              <a:gd name="connsiteX32-2465" fmla="*/ 85492 w 1652387"/>
              <a:gd name="connsiteY32-2466" fmla="*/ 2388651 h 4762126"/>
              <a:gd name="connsiteX0-2467" fmla="*/ 43929 w 1652387"/>
              <a:gd name="connsiteY0-2468" fmla="*/ 19524 h 4762126"/>
              <a:gd name="connsiteX1-2469" fmla="*/ 43929 w 1652387"/>
              <a:gd name="connsiteY1-2470" fmla="*/ 33378 h 4762126"/>
              <a:gd name="connsiteX2-2471" fmla="*/ 43930 w 1652387"/>
              <a:gd name="connsiteY2-2472" fmla="*/ 518289 h 4762126"/>
              <a:gd name="connsiteX3-2473" fmla="*/ 85492 w 1652387"/>
              <a:gd name="connsiteY3-2474" fmla="*/ 490579 h 4762126"/>
              <a:gd name="connsiteX4-2475" fmla="*/ 1415530 w 1652387"/>
              <a:gd name="connsiteY4-2476" fmla="*/ 158070 h 4762126"/>
              <a:gd name="connsiteX5-2477" fmla="*/ 1429384 w 1652387"/>
              <a:gd name="connsiteY5-2478" fmla="*/ 130360 h 4762126"/>
              <a:gd name="connsiteX6-2479" fmla="*/ 1623349 w 1652387"/>
              <a:gd name="connsiteY6-2480" fmla="*/ 130361 h 4762126"/>
              <a:gd name="connsiteX7-2481" fmla="*/ 1623346 w 1652387"/>
              <a:gd name="connsiteY7-2482" fmla="*/ 1155597 h 4762126"/>
              <a:gd name="connsiteX8-2483" fmla="*/ 1651057 w 1652387"/>
              <a:gd name="connsiteY8-2484" fmla="*/ 2541050 h 4762126"/>
              <a:gd name="connsiteX9-2485" fmla="*/ 1609493 w 1652387"/>
              <a:gd name="connsiteY9-2486" fmla="*/ 3746397 h 4762126"/>
              <a:gd name="connsiteX10-2487" fmla="*/ 1595639 w 1652387"/>
              <a:gd name="connsiteY10-2488" fmla="*/ 4078906 h 4762126"/>
              <a:gd name="connsiteX11-2489" fmla="*/ 1457094 w 1652387"/>
              <a:gd name="connsiteY11-2490" fmla="*/ 4175888 h 4762126"/>
              <a:gd name="connsiteX12-2491" fmla="*/ 958331 w 1652387"/>
              <a:gd name="connsiteY12-2492" fmla="*/ 4411415 h 4762126"/>
              <a:gd name="connsiteX13-2493" fmla="*/ 598112 w 1652387"/>
              <a:gd name="connsiteY13-2494" fmla="*/ 4633088 h 4762126"/>
              <a:gd name="connsiteX14-2495" fmla="*/ 316402 w 1652387"/>
              <a:gd name="connsiteY14-2496" fmla="*/ 4758439 h 4762126"/>
              <a:gd name="connsiteX15-2497" fmla="*/ 334877 w 1652387"/>
              <a:gd name="connsiteY15-2498" fmla="*/ 4494542 h 4762126"/>
              <a:gd name="connsiteX16-2499" fmla="*/ 376440 w 1652387"/>
              <a:gd name="connsiteY16-2500" fmla="*/ 3968070 h 4762126"/>
              <a:gd name="connsiteX17-2501" fmla="*/ 224038 w 1652387"/>
              <a:gd name="connsiteY17-2502" fmla="*/ 3441597 h 4762126"/>
              <a:gd name="connsiteX18-2503" fmla="*/ 293312 w 1652387"/>
              <a:gd name="connsiteY18-2504" fmla="*/ 3330761 h 4762126"/>
              <a:gd name="connsiteX19-2505" fmla="*/ 348731 w 1652387"/>
              <a:gd name="connsiteY19-2506" fmla="*/ 3192215 h 4762126"/>
              <a:gd name="connsiteX20-2507" fmla="*/ 224040 w 1652387"/>
              <a:gd name="connsiteY20-2508" fmla="*/ 2541051 h 4762126"/>
              <a:gd name="connsiteX21-2509" fmla="*/ 85494 w 1652387"/>
              <a:gd name="connsiteY21-2510" fmla="*/ 2250106 h 4762126"/>
              <a:gd name="connsiteX22-2511" fmla="*/ 140912 w 1652387"/>
              <a:gd name="connsiteY22-2512" fmla="*/ 1626651 h 4762126"/>
              <a:gd name="connsiteX23-2513" fmla="*/ 279458 w 1652387"/>
              <a:gd name="connsiteY23-2514" fmla="*/ 1598942 h 4762126"/>
              <a:gd name="connsiteX24-2515" fmla="*/ 1540221 w 1652387"/>
              <a:gd name="connsiteY24-2516" fmla="*/ 1127887 h 4762126"/>
              <a:gd name="connsiteX25-2517" fmla="*/ 1387822 w 1652387"/>
              <a:gd name="connsiteY25-2518" fmla="*/ 1197161 h 4762126"/>
              <a:gd name="connsiteX26-2519" fmla="*/ 154767 w 1652387"/>
              <a:gd name="connsiteY26-2520" fmla="*/ 1612797 h 4762126"/>
              <a:gd name="connsiteX27-2521" fmla="*/ 140913 w 1652387"/>
              <a:gd name="connsiteY27-2522" fmla="*/ 1598943 h 4762126"/>
              <a:gd name="connsiteX28-2523" fmla="*/ 99349 w 1652387"/>
              <a:gd name="connsiteY28-2524" fmla="*/ 1488106 h 4762126"/>
              <a:gd name="connsiteX29-2525" fmla="*/ 57785 w 1652387"/>
              <a:gd name="connsiteY29-2526" fmla="*/ 532142 h 4762126"/>
              <a:gd name="connsiteX30-2527" fmla="*/ 99347 w 1652387"/>
              <a:gd name="connsiteY30-2528" fmla="*/ 684542 h 4762126"/>
              <a:gd name="connsiteX31-2529" fmla="*/ 99347 w 1652387"/>
              <a:gd name="connsiteY31-2530" fmla="*/ 1543524 h 4762126"/>
              <a:gd name="connsiteX32-2531" fmla="*/ 85492 w 1652387"/>
              <a:gd name="connsiteY32-2532" fmla="*/ 2388651 h 4762126"/>
              <a:gd name="connsiteX0-2533" fmla="*/ 43929 w 1652387"/>
              <a:gd name="connsiteY0-2534" fmla="*/ 19524 h 4762126"/>
              <a:gd name="connsiteX1-2535" fmla="*/ 43929 w 1652387"/>
              <a:gd name="connsiteY1-2536" fmla="*/ 33378 h 4762126"/>
              <a:gd name="connsiteX2-2537" fmla="*/ 43930 w 1652387"/>
              <a:gd name="connsiteY2-2538" fmla="*/ 518289 h 4762126"/>
              <a:gd name="connsiteX3-2539" fmla="*/ 85492 w 1652387"/>
              <a:gd name="connsiteY3-2540" fmla="*/ 490579 h 4762126"/>
              <a:gd name="connsiteX4-2541" fmla="*/ 1415530 w 1652387"/>
              <a:gd name="connsiteY4-2542" fmla="*/ 158070 h 4762126"/>
              <a:gd name="connsiteX5-2543" fmla="*/ 1429384 w 1652387"/>
              <a:gd name="connsiteY5-2544" fmla="*/ 130360 h 4762126"/>
              <a:gd name="connsiteX6-2545" fmla="*/ 1623349 w 1652387"/>
              <a:gd name="connsiteY6-2546" fmla="*/ 130361 h 4762126"/>
              <a:gd name="connsiteX7-2547" fmla="*/ 1623346 w 1652387"/>
              <a:gd name="connsiteY7-2548" fmla="*/ 1155597 h 4762126"/>
              <a:gd name="connsiteX8-2549" fmla="*/ 1651057 w 1652387"/>
              <a:gd name="connsiteY8-2550" fmla="*/ 2541050 h 4762126"/>
              <a:gd name="connsiteX9-2551" fmla="*/ 1609493 w 1652387"/>
              <a:gd name="connsiteY9-2552" fmla="*/ 3746397 h 4762126"/>
              <a:gd name="connsiteX10-2553" fmla="*/ 1595639 w 1652387"/>
              <a:gd name="connsiteY10-2554" fmla="*/ 4078906 h 4762126"/>
              <a:gd name="connsiteX11-2555" fmla="*/ 1457094 w 1652387"/>
              <a:gd name="connsiteY11-2556" fmla="*/ 4175888 h 4762126"/>
              <a:gd name="connsiteX12-2557" fmla="*/ 958331 w 1652387"/>
              <a:gd name="connsiteY12-2558" fmla="*/ 4411415 h 4762126"/>
              <a:gd name="connsiteX13-2559" fmla="*/ 598112 w 1652387"/>
              <a:gd name="connsiteY13-2560" fmla="*/ 4633088 h 4762126"/>
              <a:gd name="connsiteX14-2561" fmla="*/ 316402 w 1652387"/>
              <a:gd name="connsiteY14-2562" fmla="*/ 4758439 h 4762126"/>
              <a:gd name="connsiteX15-2563" fmla="*/ 334877 w 1652387"/>
              <a:gd name="connsiteY15-2564" fmla="*/ 4494542 h 4762126"/>
              <a:gd name="connsiteX16-2565" fmla="*/ 376440 w 1652387"/>
              <a:gd name="connsiteY16-2566" fmla="*/ 3968070 h 4762126"/>
              <a:gd name="connsiteX17-2567" fmla="*/ 224038 w 1652387"/>
              <a:gd name="connsiteY17-2568" fmla="*/ 3441597 h 4762126"/>
              <a:gd name="connsiteX18-2569" fmla="*/ 293312 w 1652387"/>
              <a:gd name="connsiteY18-2570" fmla="*/ 3330761 h 4762126"/>
              <a:gd name="connsiteX19-2571" fmla="*/ 348731 w 1652387"/>
              <a:gd name="connsiteY19-2572" fmla="*/ 3192215 h 4762126"/>
              <a:gd name="connsiteX20-2573" fmla="*/ 224040 w 1652387"/>
              <a:gd name="connsiteY20-2574" fmla="*/ 2541051 h 4762126"/>
              <a:gd name="connsiteX21-2575" fmla="*/ 85494 w 1652387"/>
              <a:gd name="connsiteY21-2576" fmla="*/ 2250106 h 4762126"/>
              <a:gd name="connsiteX22-2577" fmla="*/ 140912 w 1652387"/>
              <a:gd name="connsiteY22-2578" fmla="*/ 1626651 h 4762126"/>
              <a:gd name="connsiteX23-2579" fmla="*/ 279458 w 1652387"/>
              <a:gd name="connsiteY23-2580" fmla="*/ 1598942 h 4762126"/>
              <a:gd name="connsiteX24-2581" fmla="*/ 1540221 w 1652387"/>
              <a:gd name="connsiteY24-2582" fmla="*/ 1127887 h 4762126"/>
              <a:gd name="connsiteX25-2583" fmla="*/ 1387822 w 1652387"/>
              <a:gd name="connsiteY25-2584" fmla="*/ 1197161 h 4762126"/>
              <a:gd name="connsiteX26-2585" fmla="*/ 154767 w 1652387"/>
              <a:gd name="connsiteY26-2586" fmla="*/ 1612797 h 4762126"/>
              <a:gd name="connsiteX27-2587" fmla="*/ 140913 w 1652387"/>
              <a:gd name="connsiteY27-2588" fmla="*/ 1598943 h 4762126"/>
              <a:gd name="connsiteX28-2589" fmla="*/ 99349 w 1652387"/>
              <a:gd name="connsiteY28-2590" fmla="*/ 1488106 h 4762126"/>
              <a:gd name="connsiteX29-2591" fmla="*/ 99348 w 1652387"/>
              <a:gd name="connsiteY29-2592" fmla="*/ 532142 h 4762126"/>
              <a:gd name="connsiteX30-2593" fmla="*/ 99347 w 1652387"/>
              <a:gd name="connsiteY30-2594" fmla="*/ 684542 h 4762126"/>
              <a:gd name="connsiteX31-2595" fmla="*/ 99347 w 1652387"/>
              <a:gd name="connsiteY31-2596" fmla="*/ 1543524 h 4762126"/>
              <a:gd name="connsiteX32-2597" fmla="*/ 85492 w 1652387"/>
              <a:gd name="connsiteY32-2598" fmla="*/ 2388651 h 4762126"/>
              <a:gd name="connsiteX0-2599" fmla="*/ 43929 w 1652387"/>
              <a:gd name="connsiteY0-2600" fmla="*/ 19524 h 4762126"/>
              <a:gd name="connsiteX1-2601" fmla="*/ 43929 w 1652387"/>
              <a:gd name="connsiteY1-2602" fmla="*/ 33378 h 4762126"/>
              <a:gd name="connsiteX2-2603" fmla="*/ 43930 w 1652387"/>
              <a:gd name="connsiteY2-2604" fmla="*/ 518289 h 4762126"/>
              <a:gd name="connsiteX3-2605" fmla="*/ 85492 w 1652387"/>
              <a:gd name="connsiteY3-2606" fmla="*/ 490579 h 4762126"/>
              <a:gd name="connsiteX4-2607" fmla="*/ 1415530 w 1652387"/>
              <a:gd name="connsiteY4-2608" fmla="*/ 158070 h 4762126"/>
              <a:gd name="connsiteX5-2609" fmla="*/ 1429384 w 1652387"/>
              <a:gd name="connsiteY5-2610" fmla="*/ 130360 h 4762126"/>
              <a:gd name="connsiteX6-2611" fmla="*/ 1623349 w 1652387"/>
              <a:gd name="connsiteY6-2612" fmla="*/ 130361 h 4762126"/>
              <a:gd name="connsiteX7-2613" fmla="*/ 1623346 w 1652387"/>
              <a:gd name="connsiteY7-2614" fmla="*/ 1155597 h 4762126"/>
              <a:gd name="connsiteX8-2615" fmla="*/ 1651057 w 1652387"/>
              <a:gd name="connsiteY8-2616" fmla="*/ 2541050 h 4762126"/>
              <a:gd name="connsiteX9-2617" fmla="*/ 1609493 w 1652387"/>
              <a:gd name="connsiteY9-2618" fmla="*/ 3746397 h 4762126"/>
              <a:gd name="connsiteX10-2619" fmla="*/ 1595639 w 1652387"/>
              <a:gd name="connsiteY10-2620" fmla="*/ 4078906 h 4762126"/>
              <a:gd name="connsiteX11-2621" fmla="*/ 1457094 w 1652387"/>
              <a:gd name="connsiteY11-2622" fmla="*/ 4175888 h 4762126"/>
              <a:gd name="connsiteX12-2623" fmla="*/ 958331 w 1652387"/>
              <a:gd name="connsiteY12-2624" fmla="*/ 4411415 h 4762126"/>
              <a:gd name="connsiteX13-2625" fmla="*/ 598112 w 1652387"/>
              <a:gd name="connsiteY13-2626" fmla="*/ 4633088 h 4762126"/>
              <a:gd name="connsiteX14-2627" fmla="*/ 316402 w 1652387"/>
              <a:gd name="connsiteY14-2628" fmla="*/ 4758439 h 4762126"/>
              <a:gd name="connsiteX15-2629" fmla="*/ 334877 w 1652387"/>
              <a:gd name="connsiteY15-2630" fmla="*/ 4494542 h 4762126"/>
              <a:gd name="connsiteX16-2631" fmla="*/ 376440 w 1652387"/>
              <a:gd name="connsiteY16-2632" fmla="*/ 3968070 h 4762126"/>
              <a:gd name="connsiteX17-2633" fmla="*/ 224038 w 1652387"/>
              <a:gd name="connsiteY17-2634" fmla="*/ 3441597 h 4762126"/>
              <a:gd name="connsiteX18-2635" fmla="*/ 293312 w 1652387"/>
              <a:gd name="connsiteY18-2636" fmla="*/ 3330761 h 4762126"/>
              <a:gd name="connsiteX19-2637" fmla="*/ 348731 w 1652387"/>
              <a:gd name="connsiteY19-2638" fmla="*/ 3192215 h 4762126"/>
              <a:gd name="connsiteX20-2639" fmla="*/ 224040 w 1652387"/>
              <a:gd name="connsiteY20-2640" fmla="*/ 2541051 h 4762126"/>
              <a:gd name="connsiteX21-2641" fmla="*/ 71640 w 1652387"/>
              <a:gd name="connsiteY21-2642" fmla="*/ 2388649 h 4762126"/>
              <a:gd name="connsiteX22-2643" fmla="*/ 85494 w 1652387"/>
              <a:gd name="connsiteY22-2644" fmla="*/ 2250106 h 4762126"/>
              <a:gd name="connsiteX23-2645" fmla="*/ 140912 w 1652387"/>
              <a:gd name="connsiteY23-2646" fmla="*/ 1626651 h 4762126"/>
              <a:gd name="connsiteX24-2647" fmla="*/ 279458 w 1652387"/>
              <a:gd name="connsiteY24-2648" fmla="*/ 1598942 h 4762126"/>
              <a:gd name="connsiteX25-2649" fmla="*/ 1540221 w 1652387"/>
              <a:gd name="connsiteY25-2650" fmla="*/ 1127887 h 4762126"/>
              <a:gd name="connsiteX26-2651" fmla="*/ 1387822 w 1652387"/>
              <a:gd name="connsiteY26-2652" fmla="*/ 1197161 h 4762126"/>
              <a:gd name="connsiteX27-2653" fmla="*/ 154767 w 1652387"/>
              <a:gd name="connsiteY27-2654" fmla="*/ 1612797 h 4762126"/>
              <a:gd name="connsiteX28-2655" fmla="*/ 140913 w 1652387"/>
              <a:gd name="connsiteY28-2656" fmla="*/ 1598943 h 4762126"/>
              <a:gd name="connsiteX29-2657" fmla="*/ 99349 w 1652387"/>
              <a:gd name="connsiteY29-2658" fmla="*/ 1488106 h 4762126"/>
              <a:gd name="connsiteX30-2659" fmla="*/ 99348 w 1652387"/>
              <a:gd name="connsiteY30-2660" fmla="*/ 532142 h 4762126"/>
              <a:gd name="connsiteX31-2661" fmla="*/ 99347 w 1652387"/>
              <a:gd name="connsiteY31-2662" fmla="*/ 684542 h 4762126"/>
              <a:gd name="connsiteX32-2663" fmla="*/ 99347 w 1652387"/>
              <a:gd name="connsiteY32-2664" fmla="*/ 1543524 h 4762126"/>
              <a:gd name="connsiteX33" fmla="*/ 85492 w 1652387"/>
              <a:gd name="connsiteY33" fmla="*/ 2388651 h 4762126"/>
              <a:gd name="connsiteX0-2665" fmla="*/ 43929 w 1652387"/>
              <a:gd name="connsiteY0-2666" fmla="*/ 19524 h 4762126"/>
              <a:gd name="connsiteX1-2667" fmla="*/ 43929 w 1652387"/>
              <a:gd name="connsiteY1-2668" fmla="*/ 33378 h 4762126"/>
              <a:gd name="connsiteX2-2669" fmla="*/ 43930 w 1652387"/>
              <a:gd name="connsiteY2-2670" fmla="*/ 518289 h 4762126"/>
              <a:gd name="connsiteX3-2671" fmla="*/ 85492 w 1652387"/>
              <a:gd name="connsiteY3-2672" fmla="*/ 490579 h 4762126"/>
              <a:gd name="connsiteX4-2673" fmla="*/ 1415530 w 1652387"/>
              <a:gd name="connsiteY4-2674" fmla="*/ 158070 h 4762126"/>
              <a:gd name="connsiteX5-2675" fmla="*/ 1429384 w 1652387"/>
              <a:gd name="connsiteY5-2676" fmla="*/ 130360 h 4762126"/>
              <a:gd name="connsiteX6-2677" fmla="*/ 1623349 w 1652387"/>
              <a:gd name="connsiteY6-2678" fmla="*/ 130361 h 4762126"/>
              <a:gd name="connsiteX7-2679" fmla="*/ 1623346 w 1652387"/>
              <a:gd name="connsiteY7-2680" fmla="*/ 1155597 h 4762126"/>
              <a:gd name="connsiteX8-2681" fmla="*/ 1651057 w 1652387"/>
              <a:gd name="connsiteY8-2682" fmla="*/ 2541050 h 4762126"/>
              <a:gd name="connsiteX9-2683" fmla="*/ 1609493 w 1652387"/>
              <a:gd name="connsiteY9-2684" fmla="*/ 3746397 h 4762126"/>
              <a:gd name="connsiteX10-2685" fmla="*/ 1595639 w 1652387"/>
              <a:gd name="connsiteY10-2686" fmla="*/ 4078906 h 4762126"/>
              <a:gd name="connsiteX11-2687" fmla="*/ 1457094 w 1652387"/>
              <a:gd name="connsiteY11-2688" fmla="*/ 4175888 h 4762126"/>
              <a:gd name="connsiteX12-2689" fmla="*/ 958331 w 1652387"/>
              <a:gd name="connsiteY12-2690" fmla="*/ 4411415 h 4762126"/>
              <a:gd name="connsiteX13-2691" fmla="*/ 598112 w 1652387"/>
              <a:gd name="connsiteY13-2692" fmla="*/ 4633088 h 4762126"/>
              <a:gd name="connsiteX14-2693" fmla="*/ 316402 w 1652387"/>
              <a:gd name="connsiteY14-2694" fmla="*/ 4758439 h 4762126"/>
              <a:gd name="connsiteX15-2695" fmla="*/ 334877 w 1652387"/>
              <a:gd name="connsiteY15-2696" fmla="*/ 4494542 h 4762126"/>
              <a:gd name="connsiteX16-2697" fmla="*/ 376440 w 1652387"/>
              <a:gd name="connsiteY16-2698" fmla="*/ 3968070 h 4762126"/>
              <a:gd name="connsiteX17-2699" fmla="*/ 224038 w 1652387"/>
              <a:gd name="connsiteY17-2700" fmla="*/ 3441597 h 4762126"/>
              <a:gd name="connsiteX18-2701" fmla="*/ 293312 w 1652387"/>
              <a:gd name="connsiteY18-2702" fmla="*/ 3330761 h 4762126"/>
              <a:gd name="connsiteX19-2703" fmla="*/ 348731 w 1652387"/>
              <a:gd name="connsiteY19-2704" fmla="*/ 3136797 h 4762126"/>
              <a:gd name="connsiteX20-2705" fmla="*/ 224040 w 1652387"/>
              <a:gd name="connsiteY20-2706" fmla="*/ 2541051 h 4762126"/>
              <a:gd name="connsiteX21-2707" fmla="*/ 71640 w 1652387"/>
              <a:gd name="connsiteY21-2708" fmla="*/ 2388649 h 4762126"/>
              <a:gd name="connsiteX22-2709" fmla="*/ 85494 w 1652387"/>
              <a:gd name="connsiteY22-2710" fmla="*/ 2250106 h 4762126"/>
              <a:gd name="connsiteX23-2711" fmla="*/ 140912 w 1652387"/>
              <a:gd name="connsiteY23-2712" fmla="*/ 1626651 h 4762126"/>
              <a:gd name="connsiteX24-2713" fmla="*/ 279458 w 1652387"/>
              <a:gd name="connsiteY24-2714" fmla="*/ 1598942 h 4762126"/>
              <a:gd name="connsiteX25-2715" fmla="*/ 1540221 w 1652387"/>
              <a:gd name="connsiteY25-2716" fmla="*/ 1127887 h 4762126"/>
              <a:gd name="connsiteX26-2717" fmla="*/ 1387822 w 1652387"/>
              <a:gd name="connsiteY26-2718" fmla="*/ 1197161 h 4762126"/>
              <a:gd name="connsiteX27-2719" fmla="*/ 154767 w 1652387"/>
              <a:gd name="connsiteY27-2720" fmla="*/ 1612797 h 4762126"/>
              <a:gd name="connsiteX28-2721" fmla="*/ 140913 w 1652387"/>
              <a:gd name="connsiteY28-2722" fmla="*/ 1598943 h 4762126"/>
              <a:gd name="connsiteX29-2723" fmla="*/ 99349 w 1652387"/>
              <a:gd name="connsiteY29-2724" fmla="*/ 1488106 h 4762126"/>
              <a:gd name="connsiteX30-2725" fmla="*/ 99348 w 1652387"/>
              <a:gd name="connsiteY30-2726" fmla="*/ 532142 h 4762126"/>
              <a:gd name="connsiteX31-2727" fmla="*/ 99347 w 1652387"/>
              <a:gd name="connsiteY31-2728" fmla="*/ 684542 h 4762126"/>
              <a:gd name="connsiteX32-2729" fmla="*/ 99347 w 1652387"/>
              <a:gd name="connsiteY32-2730" fmla="*/ 1543524 h 4762126"/>
              <a:gd name="connsiteX33-2731" fmla="*/ 85492 w 1652387"/>
              <a:gd name="connsiteY33-2732" fmla="*/ 2388651 h 4762126"/>
              <a:gd name="connsiteX0-2733" fmla="*/ 43929 w 1652387"/>
              <a:gd name="connsiteY0-2734" fmla="*/ 19524 h 4762126"/>
              <a:gd name="connsiteX1-2735" fmla="*/ 43929 w 1652387"/>
              <a:gd name="connsiteY1-2736" fmla="*/ 33378 h 4762126"/>
              <a:gd name="connsiteX2-2737" fmla="*/ 43930 w 1652387"/>
              <a:gd name="connsiteY2-2738" fmla="*/ 518289 h 4762126"/>
              <a:gd name="connsiteX3-2739" fmla="*/ 85492 w 1652387"/>
              <a:gd name="connsiteY3-2740" fmla="*/ 490579 h 4762126"/>
              <a:gd name="connsiteX4-2741" fmla="*/ 1415530 w 1652387"/>
              <a:gd name="connsiteY4-2742" fmla="*/ 158070 h 4762126"/>
              <a:gd name="connsiteX5-2743" fmla="*/ 1429384 w 1652387"/>
              <a:gd name="connsiteY5-2744" fmla="*/ 130360 h 4762126"/>
              <a:gd name="connsiteX6-2745" fmla="*/ 1623349 w 1652387"/>
              <a:gd name="connsiteY6-2746" fmla="*/ 130361 h 4762126"/>
              <a:gd name="connsiteX7-2747" fmla="*/ 1623346 w 1652387"/>
              <a:gd name="connsiteY7-2748" fmla="*/ 1155597 h 4762126"/>
              <a:gd name="connsiteX8-2749" fmla="*/ 1651057 w 1652387"/>
              <a:gd name="connsiteY8-2750" fmla="*/ 2541050 h 4762126"/>
              <a:gd name="connsiteX9-2751" fmla="*/ 1609493 w 1652387"/>
              <a:gd name="connsiteY9-2752" fmla="*/ 3746397 h 4762126"/>
              <a:gd name="connsiteX10-2753" fmla="*/ 1595639 w 1652387"/>
              <a:gd name="connsiteY10-2754" fmla="*/ 4078906 h 4762126"/>
              <a:gd name="connsiteX11-2755" fmla="*/ 1457094 w 1652387"/>
              <a:gd name="connsiteY11-2756" fmla="*/ 4175888 h 4762126"/>
              <a:gd name="connsiteX12-2757" fmla="*/ 958331 w 1652387"/>
              <a:gd name="connsiteY12-2758" fmla="*/ 4411415 h 4762126"/>
              <a:gd name="connsiteX13-2759" fmla="*/ 598112 w 1652387"/>
              <a:gd name="connsiteY13-2760" fmla="*/ 4633088 h 4762126"/>
              <a:gd name="connsiteX14-2761" fmla="*/ 316402 w 1652387"/>
              <a:gd name="connsiteY14-2762" fmla="*/ 4758439 h 4762126"/>
              <a:gd name="connsiteX15-2763" fmla="*/ 334877 w 1652387"/>
              <a:gd name="connsiteY15-2764" fmla="*/ 4494542 h 4762126"/>
              <a:gd name="connsiteX16-2765" fmla="*/ 334876 w 1652387"/>
              <a:gd name="connsiteY16-2766" fmla="*/ 3954215 h 4762126"/>
              <a:gd name="connsiteX17-2767" fmla="*/ 224038 w 1652387"/>
              <a:gd name="connsiteY17-2768" fmla="*/ 3441597 h 4762126"/>
              <a:gd name="connsiteX18-2769" fmla="*/ 293312 w 1652387"/>
              <a:gd name="connsiteY18-2770" fmla="*/ 3330761 h 4762126"/>
              <a:gd name="connsiteX19-2771" fmla="*/ 348731 w 1652387"/>
              <a:gd name="connsiteY19-2772" fmla="*/ 3136797 h 4762126"/>
              <a:gd name="connsiteX20-2773" fmla="*/ 224040 w 1652387"/>
              <a:gd name="connsiteY20-2774" fmla="*/ 2541051 h 4762126"/>
              <a:gd name="connsiteX21-2775" fmla="*/ 71640 w 1652387"/>
              <a:gd name="connsiteY21-2776" fmla="*/ 2388649 h 4762126"/>
              <a:gd name="connsiteX22-2777" fmla="*/ 85494 w 1652387"/>
              <a:gd name="connsiteY22-2778" fmla="*/ 2250106 h 4762126"/>
              <a:gd name="connsiteX23-2779" fmla="*/ 140912 w 1652387"/>
              <a:gd name="connsiteY23-2780" fmla="*/ 1626651 h 4762126"/>
              <a:gd name="connsiteX24-2781" fmla="*/ 279458 w 1652387"/>
              <a:gd name="connsiteY24-2782" fmla="*/ 1598942 h 4762126"/>
              <a:gd name="connsiteX25-2783" fmla="*/ 1540221 w 1652387"/>
              <a:gd name="connsiteY25-2784" fmla="*/ 1127887 h 4762126"/>
              <a:gd name="connsiteX26-2785" fmla="*/ 1387822 w 1652387"/>
              <a:gd name="connsiteY26-2786" fmla="*/ 1197161 h 4762126"/>
              <a:gd name="connsiteX27-2787" fmla="*/ 154767 w 1652387"/>
              <a:gd name="connsiteY27-2788" fmla="*/ 1612797 h 4762126"/>
              <a:gd name="connsiteX28-2789" fmla="*/ 140913 w 1652387"/>
              <a:gd name="connsiteY28-2790" fmla="*/ 1598943 h 4762126"/>
              <a:gd name="connsiteX29-2791" fmla="*/ 99349 w 1652387"/>
              <a:gd name="connsiteY29-2792" fmla="*/ 1488106 h 4762126"/>
              <a:gd name="connsiteX30-2793" fmla="*/ 99348 w 1652387"/>
              <a:gd name="connsiteY30-2794" fmla="*/ 532142 h 4762126"/>
              <a:gd name="connsiteX31-2795" fmla="*/ 99347 w 1652387"/>
              <a:gd name="connsiteY31-2796" fmla="*/ 684542 h 4762126"/>
              <a:gd name="connsiteX32-2797" fmla="*/ 99347 w 1652387"/>
              <a:gd name="connsiteY32-2798" fmla="*/ 1543524 h 4762126"/>
              <a:gd name="connsiteX33-2799" fmla="*/ 85492 w 1652387"/>
              <a:gd name="connsiteY33-2800" fmla="*/ 2388651 h 4762126"/>
              <a:gd name="connsiteX0-2801" fmla="*/ 43929 w 1652387"/>
              <a:gd name="connsiteY0-2802" fmla="*/ 19524 h 4761541"/>
              <a:gd name="connsiteX1-2803" fmla="*/ 43929 w 1652387"/>
              <a:gd name="connsiteY1-2804" fmla="*/ 33378 h 4761541"/>
              <a:gd name="connsiteX2-2805" fmla="*/ 43930 w 1652387"/>
              <a:gd name="connsiteY2-2806" fmla="*/ 518289 h 4761541"/>
              <a:gd name="connsiteX3-2807" fmla="*/ 85492 w 1652387"/>
              <a:gd name="connsiteY3-2808" fmla="*/ 490579 h 4761541"/>
              <a:gd name="connsiteX4-2809" fmla="*/ 1415530 w 1652387"/>
              <a:gd name="connsiteY4-2810" fmla="*/ 158070 h 4761541"/>
              <a:gd name="connsiteX5-2811" fmla="*/ 1429384 w 1652387"/>
              <a:gd name="connsiteY5-2812" fmla="*/ 130360 h 4761541"/>
              <a:gd name="connsiteX6-2813" fmla="*/ 1623349 w 1652387"/>
              <a:gd name="connsiteY6-2814" fmla="*/ 130361 h 4761541"/>
              <a:gd name="connsiteX7-2815" fmla="*/ 1623346 w 1652387"/>
              <a:gd name="connsiteY7-2816" fmla="*/ 1155597 h 4761541"/>
              <a:gd name="connsiteX8-2817" fmla="*/ 1651057 w 1652387"/>
              <a:gd name="connsiteY8-2818" fmla="*/ 2541050 h 4761541"/>
              <a:gd name="connsiteX9-2819" fmla="*/ 1609493 w 1652387"/>
              <a:gd name="connsiteY9-2820" fmla="*/ 3746397 h 4761541"/>
              <a:gd name="connsiteX10-2821" fmla="*/ 1595639 w 1652387"/>
              <a:gd name="connsiteY10-2822" fmla="*/ 4078906 h 4761541"/>
              <a:gd name="connsiteX11-2823" fmla="*/ 1457094 w 1652387"/>
              <a:gd name="connsiteY11-2824" fmla="*/ 4175888 h 4761541"/>
              <a:gd name="connsiteX12-2825" fmla="*/ 958331 w 1652387"/>
              <a:gd name="connsiteY12-2826" fmla="*/ 4411415 h 4761541"/>
              <a:gd name="connsiteX13-2827" fmla="*/ 598112 w 1652387"/>
              <a:gd name="connsiteY13-2828" fmla="*/ 4633088 h 4761541"/>
              <a:gd name="connsiteX14-2829" fmla="*/ 316402 w 1652387"/>
              <a:gd name="connsiteY14-2830" fmla="*/ 4758439 h 4761541"/>
              <a:gd name="connsiteX15-2831" fmla="*/ 293313 w 1652387"/>
              <a:gd name="connsiteY15-2832" fmla="*/ 4508397 h 4761541"/>
              <a:gd name="connsiteX16-2833" fmla="*/ 334876 w 1652387"/>
              <a:gd name="connsiteY16-2834" fmla="*/ 3954215 h 4761541"/>
              <a:gd name="connsiteX17-2835" fmla="*/ 224038 w 1652387"/>
              <a:gd name="connsiteY17-2836" fmla="*/ 3441597 h 4761541"/>
              <a:gd name="connsiteX18-2837" fmla="*/ 293312 w 1652387"/>
              <a:gd name="connsiteY18-2838" fmla="*/ 3330761 h 4761541"/>
              <a:gd name="connsiteX19-2839" fmla="*/ 348731 w 1652387"/>
              <a:gd name="connsiteY19-2840" fmla="*/ 3136797 h 4761541"/>
              <a:gd name="connsiteX20-2841" fmla="*/ 224040 w 1652387"/>
              <a:gd name="connsiteY20-2842" fmla="*/ 2541051 h 4761541"/>
              <a:gd name="connsiteX21-2843" fmla="*/ 71640 w 1652387"/>
              <a:gd name="connsiteY21-2844" fmla="*/ 2388649 h 4761541"/>
              <a:gd name="connsiteX22-2845" fmla="*/ 85494 w 1652387"/>
              <a:gd name="connsiteY22-2846" fmla="*/ 2250106 h 4761541"/>
              <a:gd name="connsiteX23-2847" fmla="*/ 140912 w 1652387"/>
              <a:gd name="connsiteY23-2848" fmla="*/ 1626651 h 4761541"/>
              <a:gd name="connsiteX24-2849" fmla="*/ 279458 w 1652387"/>
              <a:gd name="connsiteY24-2850" fmla="*/ 1598942 h 4761541"/>
              <a:gd name="connsiteX25-2851" fmla="*/ 1540221 w 1652387"/>
              <a:gd name="connsiteY25-2852" fmla="*/ 1127887 h 4761541"/>
              <a:gd name="connsiteX26-2853" fmla="*/ 1387822 w 1652387"/>
              <a:gd name="connsiteY26-2854" fmla="*/ 1197161 h 4761541"/>
              <a:gd name="connsiteX27-2855" fmla="*/ 154767 w 1652387"/>
              <a:gd name="connsiteY27-2856" fmla="*/ 1612797 h 4761541"/>
              <a:gd name="connsiteX28-2857" fmla="*/ 140913 w 1652387"/>
              <a:gd name="connsiteY28-2858" fmla="*/ 1598943 h 4761541"/>
              <a:gd name="connsiteX29-2859" fmla="*/ 99349 w 1652387"/>
              <a:gd name="connsiteY29-2860" fmla="*/ 1488106 h 4761541"/>
              <a:gd name="connsiteX30-2861" fmla="*/ 99348 w 1652387"/>
              <a:gd name="connsiteY30-2862" fmla="*/ 532142 h 4761541"/>
              <a:gd name="connsiteX31-2863" fmla="*/ 99347 w 1652387"/>
              <a:gd name="connsiteY31-2864" fmla="*/ 684542 h 4761541"/>
              <a:gd name="connsiteX32-2865" fmla="*/ 99347 w 1652387"/>
              <a:gd name="connsiteY32-2866" fmla="*/ 1543524 h 4761541"/>
              <a:gd name="connsiteX33-2867" fmla="*/ 85492 w 1652387"/>
              <a:gd name="connsiteY33-2868" fmla="*/ 2388651 h 4761541"/>
              <a:gd name="connsiteX0-2869" fmla="*/ 43929 w 1652387"/>
              <a:gd name="connsiteY0-2870" fmla="*/ 19524 h 4761541"/>
              <a:gd name="connsiteX1-2871" fmla="*/ 43929 w 1652387"/>
              <a:gd name="connsiteY1-2872" fmla="*/ 33378 h 4761541"/>
              <a:gd name="connsiteX2-2873" fmla="*/ 43930 w 1652387"/>
              <a:gd name="connsiteY2-2874" fmla="*/ 518289 h 4761541"/>
              <a:gd name="connsiteX3-2875" fmla="*/ 85492 w 1652387"/>
              <a:gd name="connsiteY3-2876" fmla="*/ 490579 h 4761541"/>
              <a:gd name="connsiteX4-2877" fmla="*/ 1415530 w 1652387"/>
              <a:gd name="connsiteY4-2878" fmla="*/ 158070 h 4761541"/>
              <a:gd name="connsiteX5-2879" fmla="*/ 1429384 w 1652387"/>
              <a:gd name="connsiteY5-2880" fmla="*/ 130360 h 4761541"/>
              <a:gd name="connsiteX6-2881" fmla="*/ 1623349 w 1652387"/>
              <a:gd name="connsiteY6-2882" fmla="*/ 130361 h 4761541"/>
              <a:gd name="connsiteX7-2883" fmla="*/ 1623346 w 1652387"/>
              <a:gd name="connsiteY7-2884" fmla="*/ 1155597 h 4761541"/>
              <a:gd name="connsiteX8-2885" fmla="*/ 1651057 w 1652387"/>
              <a:gd name="connsiteY8-2886" fmla="*/ 2541050 h 4761541"/>
              <a:gd name="connsiteX9-2887" fmla="*/ 1609493 w 1652387"/>
              <a:gd name="connsiteY9-2888" fmla="*/ 3746397 h 4761541"/>
              <a:gd name="connsiteX10-2889" fmla="*/ 1595639 w 1652387"/>
              <a:gd name="connsiteY10-2890" fmla="*/ 4078906 h 4761541"/>
              <a:gd name="connsiteX11-2891" fmla="*/ 1457094 w 1652387"/>
              <a:gd name="connsiteY11-2892" fmla="*/ 4175888 h 4761541"/>
              <a:gd name="connsiteX12-2893" fmla="*/ 958331 w 1652387"/>
              <a:gd name="connsiteY12-2894" fmla="*/ 4411415 h 4761541"/>
              <a:gd name="connsiteX13-2895" fmla="*/ 598112 w 1652387"/>
              <a:gd name="connsiteY13-2896" fmla="*/ 4633088 h 4761541"/>
              <a:gd name="connsiteX14-2897" fmla="*/ 316402 w 1652387"/>
              <a:gd name="connsiteY14-2898" fmla="*/ 4758439 h 4761541"/>
              <a:gd name="connsiteX15-2899" fmla="*/ 293313 w 1652387"/>
              <a:gd name="connsiteY15-2900" fmla="*/ 4508397 h 4761541"/>
              <a:gd name="connsiteX16-2901" fmla="*/ 334876 w 1652387"/>
              <a:gd name="connsiteY16-2902" fmla="*/ 3954215 h 4761541"/>
              <a:gd name="connsiteX17-2903" fmla="*/ 224038 w 1652387"/>
              <a:gd name="connsiteY17-2904" fmla="*/ 3441597 h 4761541"/>
              <a:gd name="connsiteX18-2905" fmla="*/ 293312 w 1652387"/>
              <a:gd name="connsiteY18-2906" fmla="*/ 3330761 h 4761541"/>
              <a:gd name="connsiteX19-2907" fmla="*/ 279459 w 1652387"/>
              <a:gd name="connsiteY19-2908" fmla="*/ 3109088 h 4761541"/>
              <a:gd name="connsiteX20-2909" fmla="*/ 224040 w 1652387"/>
              <a:gd name="connsiteY20-2910" fmla="*/ 2541051 h 4761541"/>
              <a:gd name="connsiteX21-2911" fmla="*/ 71640 w 1652387"/>
              <a:gd name="connsiteY21-2912" fmla="*/ 2388649 h 4761541"/>
              <a:gd name="connsiteX22-2913" fmla="*/ 85494 w 1652387"/>
              <a:gd name="connsiteY22-2914" fmla="*/ 2250106 h 4761541"/>
              <a:gd name="connsiteX23-2915" fmla="*/ 140912 w 1652387"/>
              <a:gd name="connsiteY23-2916" fmla="*/ 1626651 h 4761541"/>
              <a:gd name="connsiteX24-2917" fmla="*/ 279458 w 1652387"/>
              <a:gd name="connsiteY24-2918" fmla="*/ 1598942 h 4761541"/>
              <a:gd name="connsiteX25-2919" fmla="*/ 1540221 w 1652387"/>
              <a:gd name="connsiteY25-2920" fmla="*/ 1127887 h 4761541"/>
              <a:gd name="connsiteX26-2921" fmla="*/ 1387822 w 1652387"/>
              <a:gd name="connsiteY26-2922" fmla="*/ 1197161 h 4761541"/>
              <a:gd name="connsiteX27-2923" fmla="*/ 154767 w 1652387"/>
              <a:gd name="connsiteY27-2924" fmla="*/ 1612797 h 4761541"/>
              <a:gd name="connsiteX28-2925" fmla="*/ 140913 w 1652387"/>
              <a:gd name="connsiteY28-2926" fmla="*/ 1598943 h 4761541"/>
              <a:gd name="connsiteX29-2927" fmla="*/ 99349 w 1652387"/>
              <a:gd name="connsiteY29-2928" fmla="*/ 1488106 h 4761541"/>
              <a:gd name="connsiteX30-2929" fmla="*/ 99348 w 1652387"/>
              <a:gd name="connsiteY30-2930" fmla="*/ 532142 h 4761541"/>
              <a:gd name="connsiteX31-2931" fmla="*/ 99347 w 1652387"/>
              <a:gd name="connsiteY31-2932" fmla="*/ 684542 h 4761541"/>
              <a:gd name="connsiteX32-2933" fmla="*/ 99347 w 1652387"/>
              <a:gd name="connsiteY32-2934" fmla="*/ 1543524 h 4761541"/>
              <a:gd name="connsiteX33-2935" fmla="*/ 85492 w 1652387"/>
              <a:gd name="connsiteY33-2936" fmla="*/ 2388651 h 4761541"/>
              <a:gd name="connsiteX0-2937" fmla="*/ 43929 w 1652387"/>
              <a:gd name="connsiteY0-2938" fmla="*/ 19524 h 4761541"/>
              <a:gd name="connsiteX1-2939" fmla="*/ 43929 w 1652387"/>
              <a:gd name="connsiteY1-2940" fmla="*/ 33378 h 4761541"/>
              <a:gd name="connsiteX2-2941" fmla="*/ 43930 w 1652387"/>
              <a:gd name="connsiteY2-2942" fmla="*/ 518289 h 4761541"/>
              <a:gd name="connsiteX3-2943" fmla="*/ 85492 w 1652387"/>
              <a:gd name="connsiteY3-2944" fmla="*/ 490579 h 4761541"/>
              <a:gd name="connsiteX4-2945" fmla="*/ 1415530 w 1652387"/>
              <a:gd name="connsiteY4-2946" fmla="*/ 158070 h 4761541"/>
              <a:gd name="connsiteX5-2947" fmla="*/ 1429384 w 1652387"/>
              <a:gd name="connsiteY5-2948" fmla="*/ 130360 h 4761541"/>
              <a:gd name="connsiteX6-2949" fmla="*/ 1623349 w 1652387"/>
              <a:gd name="connsiteY6-2950" fmla="*/ 130361 h 4761541"/>
              <a:gd name="connsiteX7-2951" fmla="*/ 1623346 w 1652387"/>
              <a:gd name="connsiteY7-2952" fmla="*/ 1155597 h 4761541"/>
              <a:gd name="connsiteX8-2953" fmla="*/ 1651057 w 1652387"/>
              <a:gd name="connsiteY8-2954" fmla="*/ 2541050 h 4761541"/>
              <a:gd name="connsiteX9-2955" fmla="*/ 1609493 w 1652387"/>
              <a:gd name="connsiteY9-2956" fmla="*/ 3746397 h 4761541"/>
              <a:gd name="connsiteX10-2957" fmla="*/ 1595639 w 1652387"/>
              <a:gd name="connsiteY10-2958" fmla="*/ 4078906 h 4761541"/>
              <a:gd name="connsiteX11-2959" fmla="*/ 1457094 w 1652387"/>
              <a:gd name="connsiteY11-2960" fmla="*/ 4175888 h 4761541"/>
              <a:gd name="connsiteX12-2961" fmla="*/ 958331 w 1652387"/>
              <a:gd name="connsiteY12-2962" fmla="*/ 4411415 h 4761541"/>
              <a:gd name="connsiteX13-2963" fmla="*/ 598112 w 1652387"/>
              <a:gd name="connsiteY13-2964" fmla="*/ 4633088 h 4761541"/>
              <a:gd name="connsiteX14-2965" fmla="*/ 316402 w 1652387"/>
              <a:gd name="connsiteY14-2966" fmla="*/ 4758439 h 4761541"/>
              <a:gd name="connsiteX15-2967" fmla="*/ 293313 w 1652387"/>
              <a:gd name="connsiteY15-2968" fmla="*/ 4508397 h 4761541"/>
              <a:gd name="connsiteX16-2969" fmla="*/ 334876 w 1652387"/>
              <a:gd name="connsiteY16-2970" fmla="*/ 3954215 h 4761541"/>
              <a:gd name="connsiteX17-2971" fmla="*/ 224038 w 1652387"/>
              <a:gd name="connsiteY17-2972" fmla="*/ 3441597 h 4761541"/>
              <a:gd name="connsiteX18-2973" fmla="*/ 293312 w 1652387"/>
              <a:gd name="connsiteY18-2974" fmla="*/ 3330761 h 4761541"/>
              <a:gd name="connsiteX19-2975" fmla="*/ 279459 w 1652387"/>
              <a:gd name="connsiteY19-2976" fmla="*/ 3109088 h 4761541"/>
              <a:gd name="connsiteX20-2977" fmla="*/ 182476 w 1652387"/>
              <a:gd name="connsiteY20-2978" fmla="*/ 2582614 h 4761541"/>
              <a:gd name="connsiteX21-2979" fmla="*/ 71640 w 1652387"/>
              <a:gd name="connsiteY21-2980" fmla="*/ 2388649 h 4761541"/>
              <a:gd name="connsiteX22-2981" fmla="*/ 85494 w 1652387"/>
              <a:gd name="connsiteY22-2982" fmla="*/ 2250106 h 4761541"/>
              <a:gd name="connsiteX23-2983" fmla="*/ 140912 w 1652387"/>
              <a:gd name="connsiteY23-2984" fmla="*/ 1626651 h 4761541"/>
              <a:gd name="connsiteX24-2985" fmla="*/ 279458 w 1652387"/>
              <a:gd name="connsiteY24-2986" fmla="*/ 1598942 h 4761541"/>
              <a:gd name="connsiteX25-2987" fmla="*/ 1540221 w 1652387"/>
              <a:gd name="connsiteY25-2988" fmla="*/ 1127887 h 4761541"/>
              <a:gd name="connsiteX26-2989" fmla="*/ 1387822 w 1652387"/>
              <a:gd name="connsiteY26-2990" fmla="*/ 1197161 h 4761541"/>
              <a:gd name="connsiteX27-2991" fmla="*/ 154767 w 1652387"/>
              <a:gd name="connsiteY27-2992" fmla="*/ 1612797 h 4761541"/>
              <a:gd name="connsiteX28-2993" fmla="*/ 140913 w 1652387"/>
              <a:gd name="connsiteY28-2994" fmla="*/ 1598943 h 4761541"/>
              <a:gd name="connsiteX29-2995" fmla="*/ 99349 w 1652387"/>
              <a:gd name="connsiteY29-2996" fmla="*/ 1488106 h 4761541"/>
              <a:gd name="connsiteX30-2997" fmla="*/ 99348 w 1652387"/>
              <a:gd name="connsiteY30-2998" fmla="*/ 532142 h 4761541"/>
              <a:gd name="connsiteX31-2999" fmla="*/ 99347 w 1652387"/>
              <a:gd name="connsiteY31-3000" fmla="*/ 684542 h 4761541"/>
              <a:gd name="connsiteX32-3001" fmla="*/ 99347 w 1652387"/>
              <a:gd name="connsiteY32-3002" fmla="*/ 1543524 h 4761541"/>
              <a:gd name="connsiteX33-3003" fmla="*/ 85492 w 1652387"/>
              <a:gd name="connsiteY33-3004" fmla="*/ 2388651 h 4761541"/>
              <a:gd name="connsiteX0-3005" fmla="*/ 43929 w 1652387"/>
              <a:gd name="connsiteY0-3006" fmla="*/ 19524 h 4761541"/>
              <a:gd name="connsiteX1-3007" fmla="*/ 43929 w 1652387"/>
              <a:gd name="connsiteY1-3008" fmla="*/ 33378 h 4761541"/>
              <a:gd name="connsiteX2-3009" fmla="*/ 43930 w 1652387"/>
              <a:gd name="connsiteY2-3010" fmla="*/ 518289 h 4761541"/>
              <a:gd name="connsiteX3-3011" fmla="*/ 85492 w 1652387"/>
              <a:gd name="connsiteY3-3012" fmla="*/ 490579 h 4761541"/>
              <a:gd name="connsiteX4-3013" fmla="*/ 1415530 w 1652387"/>
              <a:gd name="connsiteY4-3014" fmla="*/ 158070 h 4761541"/>
              <a:gd name="connsiteX5-3015" fmla="*/ 1429384 w 1652387"/>
              <a:gd name="connsiteY5-3016" fmla="*/ 130360 h 4761541"/>
              <a:gd name="connsiteX6-3017" fmla="*/ 1623349 w 1652387"/>
              <a:gd name="connsiteY6-3018" fmla="*/ 130361 h 4761541"/>
              <a:gd name="connsiteX7-3019" fmla="*/ 1623346 w 1652387"/>
              <a:gd name="connsiteY7-3020" fmla="*/ 1155597 h 4761541"/>
              <a:gd name="connsiteX8-3021" fmla="*/ 1651057 w 1652387"/>
              <a:gd name="connsiteY8-3022" fmla="*/ 2541050 h 4761541"/>
              <a:gd name="connsiteX9-3023" fmla="*/ 1609493 w 1652387"/>
              <a:gd name="connsiteY9-3024" fmla="*/ 3746397 h 4761541"/>
              <a:gd name="connsiteX10-3025" fmla="*/ 1595639 w 1652387"/>
              <a:gd name="connsiteY10-3026" fmla="*/ 4078906 h 4761541"/>
              <a:gd name="connsiteX11-3027" fmla="*/ 1457094 w 1652387"/>
              <a:gd name="connsiteY11-3028" fmla="*/ 4175888 h 4761541"/>
              <a:gd name="connsiteX12-3029" fmla="*/ 958331 w 1652387"/>
              <a:gd name="connsiteY12-3030" fmla="*/ 4411415 h 4761541"/>
              <a:gd name="connsiteX13-3031" fmla="*/ 598112 w 1652387"/>
              <a:gd name="connsiteY13-3032" fmla="*/ 4633088 h 4761541"/>
              <a:gd name="connsiteX14-3033" fmla="*/ 316402 w 1652387"/>
              <a:gd name="connsiteY14-3034" fmla="*/ 4758439 h 4761541"/>
              <a:gd name="connsiteX15-3035" fmla="*/ 293313 w 1652387"/>
              <a:gd name="connsiteY15-3036" fmla="*/ 4508397 h 4761541"/>
              <a:gd name="connsiteX16-3037" fmla="*/ 334876 w 1652387"/>
              <a:gd name="connsiteY16-3038" fmla="*/ 3954215 h 4761541"/>
              <a:gd name="connsiteX17-3039" fmla="*/ 224038 w 1652387"/>
              <a:gd name="connsiteY17-3040" fmla="*/ 3441597 h 4761541"/>
              <a:gd name="connsiteX18-3041" fmla="*/ 293312 w 1652387"/>
              <a:gd name="connsiteY18-3042" fmla="*/ 3330761 h 4761541"/>
              <a:gd name="connsiteX19-3043" fmla="*/ 279459 w 1652387"/>
              <a:gd name="connsiteY19-3044" fmla="*/ 3109088 h 4761541"/>
              <a:gd name="connsiteX20-3045" fmla="*/ 293313 w 1652387"/>
              <a:gd name="connsiteY20-3046" fmla="*/ 2928978 h 4761541"/>
              <a:gd name="connsiteX21-3047" fmla="*/ 182476 w 1652387"/>
              <a:gd name="connsiteY21-3048" fmla="*/ 2582614 h 4761541"/>
              <a:gd name="connsiteX22-3049" fmla="*/ 71640 w 1652387"/>
              <a:gd name="connsiteY22-3050" fmla="*/ 2388649 h 4761541"/>
              <a:gd name="connsiteX23-3051" fmla="*/ 85494 w 1652387"/>
              <a:gd name="connsiteY23-3052" fmla="*/ 2250106 h 4761541"/>
              <a:gd name="connsiteX24-3053" fmla="*/ 140912 w 1652387"/>
              <a:gd name="connsiteY24-3054" fmla="*/ 1626651 h 4761541"/>
              <a:gd name="connsiteX25-3055" fmla="*/ 279458 w 1652387"/>
              <a:gd name="connsiteY25-3056" fmla="*/ 1598942 h 4761541"/>
              <a:gd name="connsiteX26-3057" fmla="*/ 1540221 w 1652387"/>
              <a:gd name="connsiteY26-3058" fmla="*/ 1127887 h 4761541"/>
              <a:gd name="connsiteX27-3059" fmla="*/ 1387822 w 1652387"/>
              <a:gd name="connsiteY27-3060" fmla="*/ 1197161 h 4761541"/>
              <a:gd name="connsiteX28-3061" fmla="*/ 154767 w 1652387"/>
              <a:gd name="connsiteY28-3062" fmla="*/ 1612797 h 4761541"/>
              <a:gd name="connsiteX29-3063" fmla="*/ 140913 w 1652387"/>
              <a:gd name="connsiteY29-3064" fmla="*/ 1598943 h 4761541"/>
              <a:gd name="connsiteX30-3065" fmla="*/ 99349 w 1652387"/>
              <a:gd name="connsiteY30-3066" fmla="*/ 1488106 h 4761541"/>
              <a:gd name="connsiteX31-3067" fmla="*/ 99348 w 1652387"/>
              <a:gd name="connsiteY31-3068" fmla="*/ 532142 h 4761541"/>
              <a:gd name="connsiteX32-3069" fmla="*/ 99347 w 1652387"/>
              <a:gd name="connsiteY32-3070" fmla="*/ 684542 h 4761541"/>
              <a:gd name="connsiteX33-3071" fmla="*/ 99347 w 1652387"/>
              <a:gd name="connsiteY33-3072" fmla="*/ 1543524 h 4761541"/>
              <a:gd name="connsiteX34" fmla="*/ 85492 w 1652387"/>
              <a:gd name="connsiteY34" fmla="*/ 2388651 h 4761541"/>
              <a:gd name="connsiteX0-3073" fmla="*/ 43929 w 1652387"/>
              <a:gd name="connsiteY0-3074" fmla="*/ 19524 h 4761541"/>
              <a:gd name="connsiteX1-3075" fmla="*/ 43929 w 1652387"/>
              <a:gd name="connsiteY1-3076" fmla="*/ 33378 h 4761541"/>
              <a:gd name="connsiteX2-3077" fmla="*/ 43930 w 1652387"/>
              <a:gd name="connsiteY2-3078" fmla="*/ 518289 h 4761541"/>
              <a:gd name="connsiteX3-3079" fmla="*/ 85492 w 1652387"/>
              <a:gd name="connsiteY3-3080" fmla="*/ 490579 h 4761541"/>
              <a:gd name="connsiteX4-3081" fmla="*/ 1415530 w 1652387"/>
              <a:gd name="connsiteY4-3082" fmla="*/ 158070 h 4761541"/>
              <a:gd name="connsiteX5-3083" fmla="*/ 1429384 w 1652387"/>
              <a:gd name="connsiteY5-3084" fmla="*/ 130360 h 4761541"/>
              <a:gd name="connsiteX6-3085" fmla="*/ 1623349 w 1652387"/>
              <a:gd name="connsiteY6-3086" fmla="*/ 130361 h 4761541"/>
              <a:gd name="connsiteX7-3087" fmla="*/ 1623346 w 1652387"/>
              <a:gd name="connsiteY7-3088" fmla="*/ 1155597 h 4761541"/>
              <a:gd name="connsiteX8-3089" fmla="*/ 1651057 w 1652387"/>
              <a:gd name="connsiteY8-3090" fmla="*/ 2541050 h 4761541"/>
              <a:gd name="connsiteX9-3091" fmla="*/ 1609493 w 1652387"/>
              <a:gd name="connsiteY9-3092" fmla="*/ 3746397 h 4761541"/>
              <a:gd name="connsiteX10-3093" fmla="*/ 1595639 w 1652387"/>
              <a:gd name="connsiteY10-3094" fmla="*/ 4078906 h 4761541"/>
              <a:gd name="connsiteX11-3095" fmla="*/ 1457094 w 1652387"/>
              <a:gd name="connsiteY11-3096" fmla="*/ 4175888 h 4761541"/>
              <a:gd name="connsiteX12-3097" fmla="*/ 958331 w 1652387"/>
              <a:gd name="connsiteY12-3098" fmla="*/ 4411415 h 4761541"/>
              <a:gd name="connsiteX13-3099" fmla="*/ 598112 w 1652387"/>
              <a:gd name="connsiteY13-3100" fmla="*/ 4633088 h 4761541"/>
              <a:gd name="connsiteX14-3101" fmla="*/ 316402 w 1652387"/>
              <a:gd name="connsiteY14-3102" fmla="*/ 4758439 h 4761541"/>
              <a:gd name="connsiteX15-3103" fmla="*/ 293313 w 1652387"/>
              <a:gd name="connsiteY15-3104" fmla="*/ 4508397 h 4761541"/>
              <a:gd name="connsiteX16-3105" fmla="*/ 334876 w 1652387"/>
              <a:gd name="connsiteY16-3106" fmla="*/ 3954215 h 4761541"/>
              <a:gd name="connsiteX17-3107" fmla="*/ 224038 w 1652387"/>
              <a:gd name="connsiteY17-3108" fmla="*/ 3441597 h 4761541"/>
              <a:gd name="connsiteX18-3109" fmla="*/ 293312 w 1652387"/>
              <a:gd name="connsiteY18-3110" fmla="*/ 3330761 h 4761541"/>
              <a:gd name="connsiteX19-3111" fmla="*/ 279459 w 1652387"/>
              <a:gd name="connsiteY19-3112" fmla="*/ 3109088 h 4761541"/>
              <a:gd name="connsiteX20-3113" fmla="*/ 293313 w 1652387"/>
              <a:gd name="connsiteY20-3114" fmla="*/ 2928978 h 4761541"/>
              <a:gd name="connsiteX21-3115" fmla="*/ 182476 w 1652387"/>
              <a:gd name="connsiteY21-3116" fmla="*/ 2582614 h 4761541"/>
              <a:gd name="connsiteX22-3117" fmla="*/ 71640 w 1652387"/>
              <a:gd name="connsiteY22-3118" fmla="*/ 2388649 h 4761541"/>
              <a:gd name="connsiteX23-3119" fmla="*/ 85494 w 1652387"/>
              <a:gd name="connsiteY23-3120" fmla="*/ 2250106 h 4761541"/>
              <a:gd name="connsiteX24-3121" fmla="*/ 140912 w 1652387"/>
              <a:gd name="connsiteY24-3122" fmla="*/ 1626651 h 4761541"/>
              <a:gd name="connsiteX25-3123" fmla="*/ 279458 w 1652387"/>
              <a:gd name="connsiteY25-3124" fmla="*/ 1598942 h 4761541"/>
              <a:gd name="connsiteX26-3125" fmla="*/ 1540221 w 1652387"/>
              <a:gd name="connsiteY26-3126" fmla="*/ 1127887 h 4761541"/>
              <a:gd name="connsiteX27-3127" fmla="*/ 1387822 w 1652387"/>
              <a:gd name="connsiteY27-3128" fmla="*/ 1197161 h 4761541"/>
              <a:gd name="connsiteX28-3129" fmla="*/ 154767 w 1652387"/>
              <a:gd name="connsiteY28-3130" fmla="*/ 1612797 h 4761541"/>
              <a:gd name="connsiteX29-3131" fmla="*/ 140913 w 1652387"/>
              <a:gd name="connsiteY29-3132" fmla="*/ 1598943 h 4761541"/>
              <a:gd name="connsiteX30-3133" fmla="*/ 99349 w 1652387"/>
              <a:gd name="connsiteY30-3134" fmla="*/ 1488106 h 4761541"/>
              <a:gd name="connsiteX31-3135" fmla="*/ 57784 w 1652387"/>
              <a:gd name="connsiteY31-3136" fmla="*/ 545997 h 4761541"/>
              <a:gd name="connsiteX32-3137" fmla="*/ 99347 w 1652387"/>
              <a:gd name="connsiteY32-3138" fmla="*/ 684542 h 4761541"/>
              <a:gd name="connsiteX33-3139" fmla="*/ 99347 w 1652387"/>
              <a:gd name="connsiteY33-3140" fmla="*/ 1543524 h 4761541"/>
              <a:gd name="connsiteX34-3141" fmla="*/ 85492 w 1652387"/>
              <a:gd name="connsiteY34-3142" fmla="*/ 2388651 h 47615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51" y="connsiteY5-52"/>
              </a:cxn>
              <a:cxn ang="0">
                <a:pos x="connsiteX6-65" y="connsiteY6-66"/>
              </a:cxn>
              <a:cxn ang="0">
                <a:pos x="connsiteX7-95" y="connsiteY7-96"/>
              </a:cxn>
              <a:cxn ang="0">
                <a:pos x="connsiteX8-113" y="connsiteY8-114"/>
              </a:cxn>
              <a:cxn ang="0">
                <a:pos x="connsiteX9-133" y="connsiteY9-134"/>
              </a:cxn>
              <a:cxn ang="0">
                <a:pos x="connsiteX10-175" y="connsiteY10-176"/>
              </a:cxn>
              <a:cxn ang="0">
                <a:pos x="connsiteX11-199" y="connsiteY11-200"/>
              </a:cxn>
              <a:cxn ang="0">
                <a:pos x="connsiteX12-273" y="connsiteY12-274"/>
              </a:cxn>
              <a:cxn ang="0">
                <a:pos x="connsiteX13-301" y="connsiteY13-302"/>
              </a:cxn>
              <a:cxn ang="0">
                <a:pos x="connsiteX14-415" y="connsiteY14-416"/>
              </a:cxn>
              <a:cxn ang="0">
                <a:pos x="connsiteX15-447" y="connsiteY15-448"/>
              </a:cxn>
              <a:cxn ang="0">
                <a:pos x="connsiteX16-513" y="connsiteY16-514"/>
              </a:cxn>
              <a:cxn ang="0">
                <a:pos x="connsiteX17-549" y="connsiteY17-550"/>
              </a:cxn>
              <a:cxn ang="0">
                <a:pos x="connsiteX18-587" y="connsiteY18-588"/>
              </a:cxn>
              <a:cxn ang="0">
                <a:pos x="connsiteX19-627" y="connsiteY19-628"/>
              </a:cxn>
              <a:cxn ang="0">
                <a:pos x="connsiteX20-669" y="connsiteY20-670"/>
              </a:cxn>
              <a:cxn ang="0">
                <a:pos x="connsiteX21-713" y="connsiteY21-714"/>
              </a:cxn>
              <a:cxn ang="0">
                <a:pos x="connsiteX22-847" y="connsiteY22-848"/>
              </a:cxn>
              <a:cxn ang="0">
                <a:pos x="connsiteX23-895" y="connsiteY23-896"/>
              </a:cxn>
              <a:cxn ang="0">
                <a:pos x="connsiteX24-993" y="connsiteY24-994"/>
              </a:cxn>
              <a:cxn ang="0">
                <a:pos x="connsiteX25-1095" y="connsiteY25-1096"/>
              </a:cxn>
              <a:cxn ang="0">
                <a:pos x="connsiteX26-1201" y="connsiteY26-1202"/>
              </a:cxn>
              <a:cxn ang="0">
                <a:pos x="connsiteX27-1257" y="connsiteY27-1258"/>
              </a:cxn>
              <a:cxn ang="0">
                <a:pos x="connsiteX28-1371" y="connsiteY28-1372"/>
              </a:cxn>
              <a:cxn ang="0">
                <a:pos x="connsiteX29-1431" y="connsiteY29-1432"/>
              </a:cxn>
              <a:cxn ang="0">
                <a:pos x="connsiteX30-1613" y="connsiteY30-1614"/>
              </a:cxn>
              <a:cxn ang="0">
                <a:pos x="connsiteX31-1739" y="connsiteY31-1740"/>
              </a:cxn>
              <a:cxn ang="0">
                <a:pos x="connsiteX32-1805" y="connsiteY32-1806"/>
              </a:cxn>
              <a:cxn ang="0">
                <a:pos x="connsiteX33-2731" y="connsiteY33-2732"/>
              </a:cxn>
              <a:cxn ang="0">
                <a:pos x="connsiteX34-3141" y="connsiteY34-3142"/>
              </a:cxn>
            </a:cxnLst>
            <a:rect l="l" t="t" r="r" b="b"/>
            <a:pathLst>
              <a:path w="1652387" h="4761541">
                <a:moveTo>
                  <a:pt x="43929" y="19524"/>
                </a:moveTo>
                <a:cubicBezTo>
                  <a:pt x="50856" y="42615"/>
                  <a:pt x="37002" y="-45131"/>
                  <a:pt x="43929" y="33378"/>
                </a:cubicBezTo>
                <a:cubicBezTo>
                  <a:pt x="34693" y="86487"/>
                  <a:pt x="37003" y="442089"/>
                  <a:pt x="43930" y="518289"/>
                </a:cubicBezTo>
                <a:cubicBezTo>
                  <a:pt x="50857" y="594489"/>
                  <a:pt x="-83072" y="557543"/>
                  <a:pt x="85492" y="490579"/>
                </a:cubicBezTo>
                <a:cubicBezTo>
                  <a:pt x="254056" y="423615"/>
                  <a:pt x="1191548" y="218106"/>
                  <a:pt x="1415530" y="158070"/>
                </a:cubicBezTo>
                <a:cubicBezTo>
                  <a:pt x="1639512" y="98034"/>
                  <a:pt x="1394748" y="134978"/>
                  <a:pt x="1429384" y="130360"/>
                </a:cubicBezTo>
                <a:cubicBezTo>
                  <a:pt x="1464020" y="125742"/>
                  <a:pt x="1588713" y="95725"/>
                  <a:pt x="1623349" y="130361"/>
                </a:cubicBezTo>
                <a:cubicBezTo>
                  <a:pt x="1657985" y="164997"/>
                  <a:pt x="1618728" y="753816"/>
                  <a:pt x="1623346" y="1155597"/>
                </a:cubicBezTo>
                <a:cubicBezTo>
                  <a:pt x="1627964" y="1557378"/>
                  <a:pt x="1641821" y="2100014"/>
                  <a:pt x="1651057" y="2541050"/>
                </a:cubicBezTo>
                <a:cubicBezTo>
                  <a:pt x="1660294" y="2982086"/>
                  <a:pt x="1618729" y="3490088"/>
                  <a:pt x="1609493" y="3746397"/>
                </a:cubicBezTo>
                <a:cubicBezTo>
                  <a:pt x="1600257" y="4002706"/>
                  <a:pt x="1621039" y="3998088"/>
                  <a:pt x="1595639" y="4078906"/>
                </a:cubicBezTo>
                <a:cubicBezTo>
                  <a:pt x="1570239" y="4159724"/>
                  <a:pt x="1563312" y="4120470"/>
                  <a:pt x="1457094" y="4175888"/>
                </a:cubicBezTo>
                <a:cubicBezTo>
                  <a:pt x="1350876" y="4231306"/>
                  <a:pt x="1101495" y="4335215"/>
                  <a:pt x="958331" y="4411415"/>
                </a:cubicBezTo>
                <a:cubicBezTo>
                  <a:pt x="815167" y="4487615"/>
                  <a:pt x="705100" y="4575251"/>
                  <a:pt x="598112" y="4633088"/>
                </a:cubicBezTo>
                <a:cubicBezTo>
                  <a:pt x="491124" y="4690925"/>
                  <a:pt x="367202" y="4779221"/>
                  <a:pt x="316402" y="4758439"/>
                </a:cubicBezTo>
                <a:cubicBezTo>
                  <a:pt x="265602" y="4737657"/>
                  <a:pt x="290234" y="4642434"/>
                  <a:pt x="293313" y="4508397"/>
                </a:cubicBezTo>
                <a:cubicBezTo>
                  <a:pt x="296392" y="4374360"/>
                  <a:pt x="346422" y="4132015"/>
                  <a:pt x="334876" y="3954215"/>
                </a:cubicBezTo>
                <a:cubicBezTo>
                  <a:pt x="323330" y="3776415"/>
                  <a:pt x="230965" y="3545506"/>
                  <a:pt x="224038" y="3441597"/>
                </a:cubicBezTo>
                <a:cubicBezTo>
                  <a:pt x="217111" y="3337688"/>
                  <a:pt x="272530" y="3372325"/>
                  <a:pt x="293312" y="3330761"/>
                </a:cubicBezTo>
                <a:cubicBezTo>
                  <a:pt x="327949" y="3164506"/>
                  <a:pt x="314096" y="3411579"/>
                  <a:pt x="279459" y="3109088"/>
                </a:cubicBezTo>
                <a:cubicBezTo>
                  <a:pt x="270223" y="3042124"/>
                  <a:pt x="309477" y="3016724"/>
                  <a:pt x="293313" y="2928978"/>
                </a:cubicBezTo>
                <a:cubicBezTo>
                  <a:pt x="277149" y="2841232"/>
                  <a:pt x="219422" y="2672669"/>
                  <a:pt x="182476" y="2582614"/>
                </a:cubicBezTo>
                <a:cubicBezTo>
                  <a:pt x="145531" y="2492559"/>
                  <a:pt x="94731" y="2437140"/>
                  <a:pt x="71640" y="2388649"/>
                </a:cubicBezTo>
                <a:cubicBezTo>
                  <a:pt x="48549" y="2340158"/>
                  <a:pt x="73949" y="2377106"/>
                  <a:pt x="85494" y="2250106"/>
                </a:cubicBezTo>
                <a:cubicBezTo>
                  <a:pt x="97039" y="2123106"/>
                  <a:pt x="108585" y="1610487"/>
                  <a:pt x="140912" y="1626651"/>
                </a:cubicBezTo>
                <a:cubicBezTo>
                  <a:pt x="173239" y="1518124"/>
                  <a:pt x="48549" y="1702851"/>
                  <a:pt x="279458" y="1598942"/>
                </a:cubicBezTo>
                <a:cubicBezTo>
                  <a:pt x="510367" y="1495033"/>
                  <a:pt x="1369348" y="1259505"/>
                  <a:pt x="1540221" y="1127887"/>
                </a:cubicBezTo>
                <a:cubicBezTo>
                  <a:pt x="1711094" y="996269"/>
                  <a:pt x="1588713" y="1118652"/>
                  <a:pt x="1387822" y="1197161"/>
                </a:cubicBezTo>
                <a:cubicBezTo>
                  <a:pt x="1186931" y="1275670"/>
                  <a:pt x="362585" y="1545833"/>
                  <a:pt x="154767" y="1612797"/>
                </a:cubicBezTo>
                <a:cubicBezTo>
                  <a:pt x="-53051" y="1679761"/>
                  <a:pt x="143222" y="1624343"/>
                  <a:pt x="140913" y="1598943"/>
                </a:cubicBezTo>
                <a:cubicBezTo>
                  <a:pt x="138604" y="1573543"/>
                  <a:pt x="113204" y="1663597"/>
                  <a:pt x="99349" y="1488106"/>
                </a:cubicBezTo>
                <a:cubicBezTo>
                  <a:pt x="85494" y="1312615"/>
                  <a:pt x="57784" y="679924"/>
                  <a:pt x="57784" y="545997"/>
                </a:cubicBezTo>
                <a:cubicBezTo>
                  <a:pt x="57784" y="412070"/>
                  <a:pt x="103965" y="515978"/>
                  <a:pt x="99347" y="684542"/>
                </a:cubicBezTo>
                <a:cubicBezTo>
                  <a:pt x="103965" y="813851"/>
                  <a:pt x="97038" y="1231797"/>
                  <a:pt x="99347" y="1543524"/>
                </a:cubicBezTo>
                <a:cubicBezTo>
                  <a:pt x="101656" y="1855251"/>
                  <a:pt x="85492" y="2048548"/>
                  <a:pt x="85492" y="238865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7965945" y="1490686"/>
            <a:ext cx="761798" cy="2540986"/>
          </a:xfrm>
          <a:custGeom>
            <a:avLst/>
            <a:gdLst>
              <a:gd name="connsiteX0" fmla="*/ 27710 w 748146"/>
              <a:gd name="connsiteY0" fmla="*/ 180110 h 2369128"/>
              <a:gd name="connsiteX1" fmla="*/ 27710 w 748146"/>
              <a:gd name="connsiteY1" fmla="*/ 180110 h 2369128"/>
              <a:gd name="connsiteX2" fmla="*/ 138546 w 748146"/>
              <a:gd name="connsiteY2" fmla="*/ 124691 h 2369128"/>
              <a:gd name="connsiteX3" fmla="*/ 180110 w 748146"/>
              <a:gd name="connsiteY3" fmla="*/ 96982 h 2369128"/>
              <a:gd name="connsiteX4" fmla="*/ 235528 w 748146"/>
              <a:gd name="connsiteY4" fmla="*/ 83128 h 2369128"/>
              <a:gd name="connsiteX5" fmla="*/ 318655 w 748146"/>
              <a:gd name="connsiteY5" fmla="*/ 55419 h 2369128"/>
              <a:gd name="connsiteX6" fmla="*/ 457200 w 748146"/>
              <a:gd name="connsiteY6" fmla="*/ 27710 h 2369128"/>
              <a:gd name="connsiteX7" fmla="*/ 498764 w 748146"/>
              <a:gd name="connsiteY7" fmla="*/ 13855 h 2369128"/>
              <a:gd name="connsiteX8" fmla="*/ 748146 w 748146"/>
              <a:gd name="connsiteY8" fmla="*/ 0 h 2369128"/>
              <a:gd name="connsiteX9" fmla="*/ 734291 w 748146"/>
              <a:gd name="connsiteY9" fmla="*/ 2092037 h 2369128"/>
              <a:gd name="connsiteX10" fmla="*/ 0 w 748146"/>
              <a:gd name="connsiteY10" fmla="*/ 2369128 h 2369128"/>
              <a:gd name="connsiteX11" fmla="*/ 27710 w 748146"/>
              <a:gd name="connsiteY11" fmla="*/ 180110 h 2369128"/>
              <a:gd name="connsiteX0-1" fmla="*/ 27710 w 748146"/>
              <a:gd name="connsiteY0-2" fmla="*/ 180110 h 2369128"/>
              <a:gd name="connsiteX1-3" fmla="*/ 27710 w 748146"/>
              <a:gd name="connsiteY1-4" fmla="*/ 180110 h 2369128"/>
              <a:gd name="connsiteX2-5" fmla="*/ 138546 w 748146"/>
              <a:gd name="connsiteY2-6" fmla="*/ 124691 h 2369128"/>
              <a:gd name="connsiteX3-7" fmla="*/ 180110 w 748146"/>
              <a:gd name="connsiteY3-8" fmla="*/ 96982 h 2369128"/>
              <a:gd name="connsiteX4-9" fmla="*/ 235528 w 748146"/>
              <a:gd name="connsiteY4-10" fmla="*/ 83128 h 2369128"/>
              <a:gd name="connsiteX5-11" fmla="*/ 27710 w 748146"/>
              <a:gd name="connsiteY5-12" fmla="*/ 180109 h 2369128"/>
              <a:gd name="connsiteX6-13" fmla="*/ 457200 w 748146"/>
              <a:gd name="connsiteY6-14" fmla="*/ 27710 h 2369128"/>
              <a:gd name="connsiteX7-15" fmla="*/ 498764 w 748146"/>
              <a:gd name="connsiteY7-16" fmla="*/ 13855 h 2369128"/>
              <a:gd name="connsiteX8-17" fmla="*/ 748146 w 748146"/>
              <a:gd name="connsiteY8-18" fmla="*/ 0 h 2369128"/>
              <a:gd name="connsiteX9-19" fmla="*/ 734291 w 748146"/>
              <a:gd name="connsiteY9-20" fmla="*/ 2092037 h 2369128"/>
              <a:gd name="connsiteX10-21" fmla="*/ 0 w 748146"/>
              <a:gd name="connsiteY10-22" fmla="*/ 2369128 h 2369128"/>
              <a:gd name="connsiteX11-23" fmla="*/ 27710 w 748146"/>
              <a:gd name="connsiteY11-24" fmla="*/ 180110 h 2369128"/>
              <a:gd name="connsiteX0-25" fmla="*/ 27710 w 750696"/>
              <a:gd name="connsiteY0-26" fmla="*/ 351691 h 2540709"/>
              <a:gd name="connsiteX1-27" fmla="*/ 27710 w 750696"/>
              <a:gd name="connsiteY1-28" fmla="*/ 351691 h 2540709"/>
              <a:gd name="connsiteX2-29" fmla="*/ 138546 w 750696"/>
              <a:gd name="connsiteY2-30" fmla="*/ 296272 h 2540709"/>
              <a:gd name="connsiteX3-31" fmla="*/ 180110 w 750696"/>
              <a:gd name="connsiteY3-32" fmla="*/ 268563 h 2540709"/>
              <a:gd name="connsiteX4-33" fmla="*/ 235528 w 750696"/>
              <a:gd name="connsiteY4-34" fmla="*/ 254709 h 2540709"/>
              <a:gd name="connsiteX5-35" fmla="*/ 27710 w 750696"/>
              <a:gd name="connsiteY5-36" fmla="*/ 351690 h 2540709"/>
              <a:gd name="connsiteX6-37" fmla="*/ 457200 w 750696"/>
              <a:gd name="connsiteY6-38" fmla="*/ 199291 h 2540709"/>
              <a:gd name="connsiteX7-39" fmla="*/ 678873 w 750696"/>
              <a:gd name="connsiteY7-40" fmla="*/ 130018 h 2540709"/>
              <a:gd name="connsiteX8-41" fmla="*/ 748146 w 750696"/>
              <a:gd name="connsiteY8-42" fmla="*/ 171581 h 2540709"/>
              <a:gd name="connsiteX9-43" fmla="*/ 734291 w 750696"/>
              <a:gd name="connsiteY9-44" fmla="*/ 2263618 h 2540709"/>
              <a:gd name="connsiteX10-45" fmla="*/ 0 w 750696"/>
              <a:gd name="connsiteY10-46" fmla="*/ 2540709 h 2540709"/>
              <a:gd name="connsiteX11-47" fmla="*/ 27710 w 750696"/>
              <a:gd name="connsiteY11-48" fmla="*/ 351691 h 2540709"/>
              <a:gd name="connsiteX0-49" fmla="*/ 28364 w 751350"/>
              <a:gd name="connsiteY0-50" fmla="*/ 351691 h 2540709"/>
              <a:gd name="connsiteX1-51" fmla="*/ 28364 w 751350"/>
              <a:gd name="connsiteY1-52" fmla="*/ 351691 h 2540709"/>
              <a:gd name="connsiteX2-53" fmla="*/ 139200 w 751350"/>
              <a:gd name="connsiteY2-54" fmla="*/ 296272 h 2540709"/>
              <a:gd name="connsiteX3-55" fmla="*/ 180764 w 751350"/>
              <a:gd name="connsiteY3-56" fmla="*/ 268563 h 2540709"/>
              <a:gd name="connsiteX4-57" fmla="*/ 56073 w 751350"/>
              <a:gd name="connsiteY4-58" fmla="*/ 365545 h 2540709"/>
              <a:gd name="connsiteX5-59" fmla="*/ 28364 w 751350"/>
              <a:gd name="connsiteY5-60" fmla="*/ 351690 h 2540709"/>
              <a:gd name="connsiteX6-61" fmla="*/ 457854 w 751350"/>
              <a:gd name="connsiteY6-62" fmla="*/ 199291 h 2540709"/>
              <a:gd name="connsiteX7-63" fmla="*/ 679527 w 751350"/>
              <a:gd name="connsiteY7-64" fmla="*/ 130018 h 2540709"/>
              <a:gd name="connsiteX8-65" fmla="*/ 748800 w 751350"/>
              <a:gd name="connsiteY8-66" fmla="*/ 171581 h 2540709"/>
              <a:gd name="connsiteX9-67" fmla="*/ 734945 w 751350"/>
              <a:gd name="connsiteY9-68" fmla="*/ 2263618 h 2540709"/>
              <a:gd name="connsiteX10-69" fmla="*/ 654 w 751350"/>
              <a:gd name="connsiteY10-70" fmla="*/ 2540709 h 2540709"/>
              <a:gd name="connsiteX11-71" fmla="*/ 28364 w 751350"/>
              <a:gd name="connsiteY11-72" fmla="*/ 351691 h 2540709"/>
              <a:gd name="connsiteX0-73" fmla="*/ 27710 w 750696"/>
              <a:gd name="connsiteY0-74" fmla="*/ 351691 h 2540709"/>
              <a:gd name="connsiteX1-75" fmla="*/ 27710 w 750696"/>
              <a:gd name="connsiteY1-76" fmla="*/ 351691 h 2540709"/>
              <a:gd name="connsiteX2-77" fmla="*/ 138546 w 750696"/>
              <a:gd name="connsiteY2-78" fmla="*/ 296272 h 2540709"/>
              <a:gd name="connsiteX3-79" fmla="*/ 41564 w 750696"/>
              <a:gd name="connsiteY3-80" fmla="*/ 393254 h 2540709"/>
              <a:gd name="connsiteX4-81" fmla="*/ 55419 w 750696"/>
              <a:gd name="connsiteY4-82" fmla="*/ 365545 h 2540709"/>
              <a:gd name="connsiteX5-83" fmla="*/ 27710 w 750696"/>
              <a:gd name="connsiteY5-84" fmla="*/ 351690 h 2540709"/>
              <a:gd name="connsiteX6-85" fmla="*/ 457200 w 750696"/>
              <a:gd name="connsiteY6-86" fmla="*/ 199291 h 2540709"/>
              <a:gd name="connsiteX7-87" fmla="*/ 678873 w 750696"/>
              <a:gd name="connsiteY7-88" fmla="*/ 130018 h 2540709"/>
              <a:gd name="connsiteX8-89" fmla="*/ 748146 w 750696"/>
              <a:gd name="connsiteY8-90" fmla="*/ 171581 h 2540709"/>
              <a:gd name="connsiteX9-91" fmla="*/ 734291 w 750696"/>
              <a:gd name="connsiteY9-92" fmla="*/ 2263618 h 2540709"/>
              <a:gd name="connsiteX10-93" fmla="*/ 0 w 750696"/>
              <a:gd name="connsiteY10-94" fmla="*/ 2540709 h 2540709"/>
              <a:gd name="connsiteX11-95" fmla="*/ 27710 w 750696"/>
              <a:gd name="connsiteY11-96" fmla="*/ 351691 h 2540709"/>
              <a:gd name="connsiteX0-97" fmla="*/ 27710 w 749075"/>
              <a:gd name="connsiteY0-98" fmla="*/ 358510 h 2547528"/>
              <a:gd name="connsiteX1-99" fmla="*/ 27710 w 749075"/>
              <a:gd name="connsiteY1-100" fmla="*/ 358510 h 2547528"/>
              <a:gd name="connsiteX2-101" fmla="*/ 138546 w 749075"/>
              <a:gd name="connsiteY2-102" fmla="*/ 303091 h 2547528"/>
              <a:gd name="connsiteX3-103" fmla="*/ 41564 w 749075"/>
              <a:gd name="connsiteY3-104" fmla="*/ 400073 h 2547528"/>
              <a:gd name="connsiteX4-105" fmla="*/ 55419 w 749075"/>
              <a:gd name="connsiteY4-106" fmla="*/ 372364 h 2547528"/>
              <a:gd name="connsiteX5-107" fmla="*/ 27710 w 749075"/>
              <a:gd name="connsiteY5-108" fmla="*/ 358509 h 2547528"/>
              <a:gd name="connsiteX6-109" fmla="*/ 457200 w 749075"/>
              <a:gd name="connsiteY6-110" fmla="*/ 206110 h 2547528"/>
              <a:gd name="connsiteX7-111" fmla="*/ 678873 w 749075"/>
              <a:gd name="connsiteY7-112" fmla="*/ 136837 h 2547528"/>
              <a:gd name="connsiteX8-113" fmla="*/ 706582 w 749075"/>
              <a:gd name="connsiteY8-114" fmla="*/ 109129 h 2547528"/>
              <a:gd name="connsiteX9-115" fmla="*/ 748146 w 749075"/>
              <a:gd name="connsiteY9-116" fmla="*/ 178400 h 2547528"/>
              <a:gd name="connsiteX10-117" fmla="*/ 734291 w 749075"/>
              <a:gd name="connsiteY10-118" fmla="*/ 2270437 h 2547528"/>
              <a:gd name="connsiteX11-119" fmla="*/ 0 w 749075"/>
              <a:gd name="connsiteY11-120" fmla="*/ 2547528 h 2547528"/>
              <a:gd name="connsiteX12" fmla="*/ 27710 w 749075"/>
              <a:gd name="connsiteY12" fmla="*/ 358510 h 2547528"/>
              <a:gd name="connsiteX0-121" fmla="*/ 27710 w 748146"/>
              <a:gd name="connsiteY0-122" fmla="*/ 351968 h 2540986"/>
              <a:gd name="connsiteX1-123" fmla="*/ 27710 w 748146"/>
              <a:gd name="connsiteY1-124" fmla="*/ 351968 h 2540986"/>
              <a:gd name="connsiteX2-125" fmla="*/ 138546 w 748146"/>
              <a:gd name="connsiteY2-126" fmla="*/ 296549 h 2540986"/>
              <a:gd name="connsiteX3-127" fmla="*/ 41564 w 748146"/>
              <a:gd name="connsiteY3-128" fmla="*/ 393531 h 2540986"/>
              <a:gd name="connsiteX4-129" fmla="*/ 55419 w 748146"/>
              <a:gd name="connsiteY4-130" fmla="*/ 365822 h 2540986"/>
              <a:gd name="connsiteX5-131" fmla="*/ 27710 w 748146"/>
              <a:gd name="connsiteY5-132" fmla="*/ 351967 h 2540986"/>
              <a:gd name="connsiteX6-133" fmla="*/ 457200 w 748146"/>
              <a:gd name="connsiteY6-134" fmla="*/ 199568 h 2540986"/>
              <a:gd name="connsiteX7-135" fmla="*/ 678873 w 748146"/>
              <a:gd name="connsiteY7-136" fmla="*/ 130295 h 2540986"/>
              <a:gd name="connsiteX8-137" fmla="*/ 706582 w 748146"/>
              <a:gd name="connsiteY8-138" fmla="*/ 102587 h 2540986"/>
              <a:gd name="connsiteX9-139" fmla="*/ 734292 w 748146"/>
              <a:gd name="connsiteY9-140" fmla="*/ 116441 h 2540986"/>
              <a:gd name="connsiteX10-141" fmla="*/ 748146 w 748146"/>
              <a:gd name="connsiteY10-142" fmla="*/ 171858 h 2540986"/>
              <a:gd name="connsiteX11-143" fmla="*/ 734291 w 748146"/>
              <a:gd name="connsiteY11-144" fmla="*/ 2263895 h 2540986"/>
              <a:gd name="connsiteX12-145" fmla="*/ 0 w 748146"/>
              <a:gd name="connsiteY12-146" fmla="*/ 2540986 h 2540986"/>
              <a:gd name="connsiteX13" fmla="*/ 27710 w 748146"/>
              <a:gd name="connsiteY13" fmla="*/ 351968 h 2540986"/>
              <a:gd name="connsiteX0-147" fmla="*/ 27710 w 748146"/>
              <a:gd name="connsiteY0-148" fmla="*/ 351968 h 2540986"/>
              <a:gd name="connsiteX1-149" fmla="*/ 27710 w 748146"/>
              <a:gd name="connsiteY1-150" fmla="*/ 351968 h 2540986"/>
              <a:gd name="connsiteX2-151" fmla="*/ 27710 w 748146"/>
              <a:gd name="connsiteY2-152" fmla="*/ 407386 h 2540986"/>
              <a:gd name="connsiteX3-153" fmla="*/ 41564 w 748146"/>
              <a:gd name="connsiteY3-154" fmla="*/ 393531 h 2540986"/>
              <a:gd name="connsiteX4-155" fmla="*/ 55419 w 748146"/>
              <a:gd name="connsiteY4-156" fmla="*/ 365822 h 2540986"/>
              <a:gd name="connsiteX5-157" fmla="*/ 27710 w 748146"/>
              <a:gd name="connsiteY5-158" fmla="*/ 351967 h 2540986"/>
              <a:gd name="connsiteX6-159" fmla="*/ 457200 w 748146"/>
              <a:gd name="connsiteY6-160" fmla="*/ 199568 h 2540986"/>
              <a:gd name="connsiteX7-161" fmla="*/ 678873 w 748146"/>
              <a:gd name="connsiteY7-162" fmla="*/ 130295 h 2540986"/>
              <a:gd name="connsiteX8-163" fmla="*/ 706582 w 748146"/>
              <a:gd name="connsiteY8-164" fmla="*/ 102587 h 2540986"/>
              <a:gd name="connsiteX9-165" fmla="*/ 734292 w 748146"/>
              <a:gd name="connsiteY9-166" fmla="*/ 116441 h 2540986"/>
              <a:gd name="connsiteX10-167" fmla="*/ 748146 w 748146"/>
              <a:gd name="connsiteY10-168" fmla="*/ 171858 h 2540986"/>
              <a:gd name="connsiteX11-169" fmla="*/ 734291 w 748146"/>
              <a:gd name="connsiteY11-170" fmla="*/ 2263895 h 2540986"/>
              <a:gd name="connsiteX12-171" fmla="*/ 0 w 748146"/>
              <a:gd name="connsiteY12-172" fmla="*/ 2540986 h 2540986"/>
              <a:gd name="connsiteX13-173" fmla="*/ 27710 w 748146"/>
              <a:gd name="connsiteY13-174" fmla="*/ 351968 h 2540986"/>
              <a:gd name="connsiteX0-175" fmla="*/ 27710 w 748146"/>
              <a:gd name="connsiteY0-176" fmla="*/ 407386 h 2540986"/>
              <a:gd name="connsiteX1-177" fmla="*/ 27710 w 748146"/>
              <a:gd name="connsiteY1-178" fmla="*/ 351968 h 2540986"/>
              <a:gd name="connsiteX2-179" fmla="*/ 27710 w 748146"/>
              <a:gd name="connsiteY2-180" fmla="*/ 407386 h 2540986"/>
              <a:gd name="connsiteX3-181" fmla="*/ 41564 w 748146"/>
              <a:gd name="connsiteY3-182" fmla="*/ 393531 h 2540986"/>
              <a:gd name="connsiteX4-183" fmla="*/ 55419 w 748146"/>
              <a:gd name="connsiteY4-184" fmla="*/ 365822 h 2540986"/>
              <a:gd name="connsiteX5-185" fmla="*/ 27710 w 748146"/>
              <a:gd name="connsiteY5-186" fmla="*/ 351967 h 2540986"/>
              <a:gd name="connsiteX6-187" fmla="*/ 457200 w 748146"/>
              <a:gd name="connsiteY6-188" fmla="*/ 199568 h 2540986"/>
              <a:gd name="connsiteX7-189" fmla="*/ 678873 w 748146"/>
              <a:gd name="connsiteY7-190" fmla="*/ 130295 h 2540986"/>
              <a:gd name="connsiteX8-191" fmla="*/ 706582 w 748146"/>
              <a:gd name="connsiteY8-192" fmla="*/ 102587 h 2540986"/>
              <a:gd name="connsiteX9-193" fmla="*/ 734292 w 748146"/>
              <a:gd name="connsiteY9-194" fmla="*/ 116441 h 2540986"/>
              <a:gd name="connsiteX10-195" fmla="*/ 748146 w 748146"/>
              <a:gd name="connsiteY10-196" fmla="*/ 171858 h 2540986"/>
              <a:gd name="connsiteX11-197" fmla="*/ 734291 w 748146"/>
              <a:gd name="connsiteY11-198" fmla="*/ 2263895 h 2540986"/>
              <a:gd name="connsiteX12-199" fmla="*/ 0 w 748146"/>
              <a:gd name="connsiteY12-200" fmla="*/ 2540986 h 2540986"/>
              <a:gd name="connsiteX13-201" fmla="*/ 27710 w 748146"/>
              <a:gd name="connsiteY13-202" fmla="*/ 407386 h 2540986"/>
              <a:gd name="connsiteX0-203" fmla="*/ 41362 w 761798"/>
              <a:gd name="connsiteY0-204" fmla="*/ 407386 h 2540986"/>
              <a:gd name="connsiteX1-205" fmla="*/ 41362 w 761798"/>
              <a:gd name="connsiteY1-206" fmla="*/ 351968 h 2540986"/>
              <a:gd name="connsiteX2-207" fmla="*/ 41362 w 761798"/>
              <a:gd name="connsiteY2-208" fmla="*/ 407386 h 2540986"/>
              <a:gd name="connsiteX3-209" fmla="*/ 55216 w 761798"/>
              <a:gd name="connsiteY3-210" fmla="*/ 393531 h 2540986"/>
              <a:gd name="connsiteX4-211" fmla="*/ 69071 w 761798"/>
              <a:gd name="connsiteY4-212" fmla="*/ 365822 h 2540986"/>
              <a:gd name="connsiteX5-213" fmla="*/ 41362 w 761798"/>
              <a:gd name="connsiteY5-214" fmla="*/ 351967 h 2540986"/>
              <a:gd name="connsiteX6-215" fmla="*/ 706380 w 761798"/>
              <a:gd name="connsiteY6-216" fmla="*/ 88732 h 2540986"/>
              <a:gd name="connsiteX7-217" fmla="*/ 692525 w 761798"/>
              <a:gd name="connsiteY7-218" fmla="*/ 130295 h 2540986"/>
              <a:gd name="connsiteX8-219" fmla="*/ 720234 w 761798"/>
              <a:gd name="connsiteY8-220" fmla="*/ 102587 h 2540986"/>
              <a:gd name="connsiteX9-221" fmla="*/ 747944 w 761798"/>
              <a:gd name="connsiteY9-222" fmla="*/ 116441 h 2540986"/>
              <a:gd name="connsiteX10-223" fmla="*/ 761798 w 761798"/>
              <a:gd name="connsiteY10-224" fmla="*/ 171858 h 2540986"/>
              <a:gd name="connsiteX11-225" fmla="*/ 747943 w 761798"/>
              <a:gd name="connsiteY11-226" fmla="*/ 2263895 h 2540986"/>
              <a:gd name="connsiteX12-227" fmla="*/ 13652 w 761798"/>
              <a:gd name="connsiteY12-228" fmla="*/ 2540986 h 2540986"/>
              <a:gd name="connsiteX13-229" fmla="*/ 41362 w 761798"/>
              <a:gd name="connsiteY13-230" fmla="*/ 407386 h 25409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145" y="connsiteY12-146"/>
              </a:cxn>
              <a:cxn ang="0">
                <a:pos x="connsiteX13-173" y="connsiteY13-174"/>
              </a:cxn>
            </a:cxnLst>
            <a:rect l="l" t="t" r="r" b="b"/>
            <a:pathLst>
              <a:path w="761798" h="2540986">
                <a:moveTo>
                  <a:pt x="41362" y="407386"/>
                </a:moveTo>
                <a:lnTo>
                  <a:pt x="41362" y="351968"/>
                </a:lnTo>
                <a:cubicBezTo>
                  <a:pt x="78307" y="333495"/>
                  <a:pt x="39053" y="400459"/>
                  <a:pt x="41362" y="407386"/>
                </a:cubicBezTo>
                <a:cubicBezTo>
                  <a:pt x="43671" y="414313"/>
                  <a:pt x="50598" y="400458"/>
                  <a:pt x="55216" y="393531"/>
                </a:cubicBezTo>
                <a:cubicBezTo>
                  <a:pt x="59834" y="386604"/>
                  <a:pt x="71380" y="372749"/>
                  <a:pt x="69071" y="365822"/>
                </a:cubicBezTo>
                <a:cubicBezTo>
                  <a:pt x="66762" y="358895"/>
                  <a:pt x="-64856" y="398149"/>
                  <a:pt x="41362" y="351967"/>
                </a:cubicBezTo>
                <a:cubicBezTo>
                  <a:pt x="147580" y="305785"/>
                  <a:pt x="597853" y="125677"/>
                  <a:pt x="706380" y="88732"/>
                </a:cubicBezTo>
                <a:cubicBezTo>
                  <a:pt x="814907" y="51787"/>
                  <a:pt x="690216" y="127986"/>
                  <a:pt x="692525" y="130295"/>
                </a:cubicBezTo>
                <a:cubicBezTo>
                  <a:pt x="694834" y="132604"/>
                  <a:pt x="710998" y="121060"/>
                  <a:pt x="720234" y="102587"/>
                </a:cubicBezTo>
                <a:cubicBezTo>
                  <a:pt x="729470" y="84114"/>
                  <a:pt x="741017" y="104896"/>
                  <a:pt x="747944" y="116441"/>
                </a:cubicBezTo>
                <a:cubicBezTo>
                  <a:pt x="754871" y="127986"/>
                  <a:pt x="761798" y="-186051"/>
                  <a:pt x="761798" y="171858"/>
                </a:cubicBezTo>
                <a:cubicBezTo>
                  <a:pt x="761798" y="529767"/>
                  <a:pt x="752561" y="1566549"/>
                  <a:pt x="747943" y="2263895"/>
                </a:cubicBezTo>
                <a:lnTo>
                  <a:pt x="13652" y="2540986"/>
                </a:lnTo>
                <a:lnTo>
                  <a:pt x="41362" y="407386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7869382" y="471055"/>
            <a:ext cx="900546" cy="831272"/>
          </a:xfrm>
          <a:custGeom>
            <a:avLst/>
            <a:gdLst>
              <a:gd name="connsiteX0" fmla="*/ 0 w 1011382"/>
              <a:gd name="connsiteY0" fmla="*/ 263236 h 706582"/>
              <a:gd name="connsiteX1" fmla="*/ 942109 w 1011382"/>
              <a:gd name="connsiteY1" fmla="*/ 0 h 706582"/>
              <a:gd name="connsiteX2" fmla="*/ 1011382 w 1011382"/>
              <a:gd name="connsiteY2" fmla="*/ 471054 h 706582"/>
              <a:gd name="connsiteX3" fmla="*/ 110836 w 1011382"/>
              <a:gd name="connsiteY3" fmla="*/ 706582 h 706582"/>
              <a:gd name="connsiteX4" fmla="*/ 69273 w 1011382"/>
              <a:gd name="connsiteY4" fmla="*/ 304800 h 706582"/>
              <a:gd name="connsiteX5" fmla="*/ 83127 w 1011382"/>
              <a:gd name="connsiteY5" fmla="*/ 249382 h 706582"/>
              <a:gd name="connsiteX0-1" fmla="*/ 0 w 1011382"/>
              <a:gd name="connsiteY0-2" fmla="*/ 263236 h 706582"/>
              <a:gd name="connsiteX1-3" fmla="*/ 942109 w 1011382"/>
              <a:gd name="connsiteY1-4" fmla="*/ 0 h 706582"/>
              <a:gd name="connsiteX2-5" fmla="*/ 1011382 w 1011382"/>
              <a:gd name="connsiteY2-6" fmla="*/ 471054 h 706582"/>
              <a:gd name="connsiteX3-7" fmla="*/ 110836 w 1011382"/>
              <a:gd name="connsiteY3-8" fmla="*/ 706582 h 706582"/>
              <a:gd name="connsiteX4-9" fmla="*/ 0 w 1011382"/>
              <a:gd name="connsiteY4-10" fmla="*/ 235528 h 706582"/>
              <a:gd name="connsiteX5-11" fmla="*/ 83127 w 1011382"/>
              <a:gd name="connsiteY5-12" fmla="*/ 249382 h 706582"/>
              <a:gd name="connsiteX0-13" fmla="*/ 0 w 1011382"/>
              <a:gd name="connsiteY0-14" fmla="*/ 263236 h 748145"/>
              <a:gd name="connsiteX1-15" fmla="*/ 942109 w 1011382"/>
              <a:gd name="connsiteY1-16" fmla="*/ 0 h 748145"/>
              <a:gd name="connsiteX2-17" fmla="*/ 1011382 w 1011382"/>
              <a:gd name="connsiteY2-18" fmla="*/ 471054 h 748145"/>
              <a:gd name="connsiteX3-19" fmla="*/ 55418 w 1011382"/>
              <a:gd name="connsiteY3-20" fmla="*/ 748145 h 748145"/>
              <a:gd name="connsiteX4-21" fmla="*/ 0 w 1011382"/>
              <a:gd name="connsiteY4-22" fmla="*/ 235528 h 748145"/>
              <a:gd name="connsiteX5-23" fmla="*/ 83127 w 1011382"/>
              <a:gd name="connsiteY5-24" fmla="*/ 249382 h 748145"/>
              <a:gd name="connsiteX0-25" fmla="*/ 0 w 1011382"/>
              <a:gd name="connsiteY0-26" fmla="*/ 332509 h 817418"/>
              <a:gd name="connsiteX1-27" fmla="*/ 914400 w 1011382"/>
              <a:gd name="connsiteY1-28" fmla="*/ 0 h 817418"/>
              <a:gd name="connsiteX2-29" fmla="*/ 1011382 w 1011382"/>
              <a:gd name="connsiteY2-30" fmla="*/ 540327 h 817418"/>
              <a:gd name="connsiteX3-31" fmla="*/ 55418 w 1011382"/>
              <a:gd name="connsiteY3-32" fmla="*/ 817418 h 817418"/>
              <a:gd name="connsiteX4-33" fmla="*/ 0 w 1011382"/>
              <a:gd name="connsiteY4-34" fmla="*/ 304801 h 817418"/>
              <a:gd name="connsiteX5-35" fmla="*/ 83127 w 1011382"/>
              <a:gd name="connsiteY5-36" fmla="*/ 318655 h 817418"/>
              <a:gd name="connsiteX0-37" fmla="*/ 27709 w 1039091"/>
              <a:gd name="connsiteY0-38" fmla="*/ 332509 h 817418"/>
              <a:gd name="connsiteX1-39" fmla="*/ 942109 w 1039091"/>
              <a:gd name="connsiteY1-40" fmla="*/ 0 h 817418"/>
              <a:gd name="connsiteX2-41" fmla="*/ 1039091 w 1039091"/>
              <a:gd name="connsiteY2-42" fmla="*/ 540327 h 817418"/>
              <a:gd name="connsiteX3-43" fmla="*/ 83127 w 1039091"/>
              <a:gd name="connsiteY3-44" fmla="*/ 817418 h 817418"/>
              <a:gd name="connsiteX4-45" fmla="*/ 27709 w 1039091"/>
              <a:gd name="connsiteY4-46" fmla="*/ 304801 h 817418"/>
              <a:gd name="connsiteX5-47" fmla="*/ 0 w 1039091"/>
              <a:gd name="connsiteY5-48" fmla="*/ 235528 h 817418"/>
              <a:gd name="connsiteX0-49" fmla="*/ 27709 w 1039091"/>
              <a:gd name="connsiteY0-50" fmla="*/ 332509 h 817418"/>
              <a:gd name="connsiteX1-51" fmla="*/ 55419 w 1039091"/>
              <a:gd name="connsiteY1-52" fmla="*/ 207818 h 817418"/>
              <a:gd name="connsiteX2-53" fmla="*/ 942109 w 1039091"/>
              <a:gd name="connsiteY2-54" fmla="*/ 0 h 817418"/>
              <a:gd name="connsiteX3-55" fmla="*/ 1039091 w 1039091"/>
              <a:gd name="connsiteY3-56" fmla="*/ 540327 h 817418"/>
              <a:gd name="connsiteX4-57" fmla="*/ 83127 w 1039091"/>
              <a:gd name="connsiteY4-58" fmla="*/ 817418 h 817418"/>
              <a:gd name="connsiteX5-59" fmla="*/ 27709 w 1039091"/>
              <a:gd name="connsiteY5-60" fmla="*/ 304801 h 817418"/>
              <a:gd name="connsiteX6" fmla="*/ 0 w 1039091"/>
              <a:gd name="connsiteY6" fmla="*/ 235528 h 817418"/>
              <a:gd name="connsiteX0-61" fmla="*/ 27709 w 1039091"/>
              <a:gd name="connsiteY0-62" fmla="*/ 332509 h 817418"/>
              <a:gd name="connsiteX1-63" fmla="*/ 27710 w 1039091"/>
              <a:gd name="connsiteY1-64" fmla="*/ 249381 h 817418"/>
              <a:gd name="connsiteX2-65" fmla="*/ 942109 w 1039091"/>
              <a:gd name="connsiteY2-66" fmla="*/ 0 h 817418"/>
              <a:gd name="connsiteX3-67" fmla="*/ 1039091 w 1039091"/>
              <a:gd name="connsiteY3-68" fmla="*/ 540327 h 817418"/>
              <a:gd name="connsiteX4-69" fmla="*/ 83127 w 1039091"/>
              <a:gd name="connsiteY4-70" fmla="*/ 817418 h 817418"/>
              <a:gd name="connsiteX5-71" fmla="*/ 27709 w 1039091"/>
              <a:gd name="connsiteY5-72" fmla="*/ 304801 h 817418"/>
              <a:gd name="connsiteX6-73" fmla="*/ 0 w 1039091"/>
              <a:gd name="connsiteY6-74" fmla="*/ 235528 h 817418"/>
              <a:gd name="connsiteX0-75" fmla="*/ 27709 w 1039091"/>
              <a:gd name="connsiteY0-76" fmla="*/ 332509 h 817418"/>
              <a:gd name="connsiteX1-77" fmla="*/ 27710 w 1039091"/>
              <a:gd name="connsiteY1-78" fmla="*/ 249381 h 817418"/>
              <a:gd name="connsiteX2-79" fmla="*/ 942109 w 1039091"/>
              <a:gd name="connsiteY2-80" fmla="*/ 0 h 817418"/>
              <a:gd name="connsiteX3-81" fmla="*/ 1039091 w 1039091"/>
              <a:gd name="connsiteY3-82" fmla="*/ 457200 h 817418"/>
              <a:gd name="connsiteX4-83" fmla="*/ 83127 w 1039091"/>
              <a:gd name="connsiteY4-84" fmla="*/ 817418 h 817418"/>
              <a:gd name="connsiteX5-85" fmla="*/ 27709 w 1039091"/>
              <a:gd name="connsiteY5-86" fmla="*/ 304801 h 817418"/>
              <a:gd name="connsiteX6-87" fmla="*/ 0 w 1039091"/>
              <a:gd name="connsiteY6-88" fmla="*/ 235528 h 817418"/>
              <a:gd name="connsiteX0-89" fmla="*/ 27709 w 983673"/>
              <a:gd name="connsiteY0-90" fmla="*/ 332509 h 817418"/>
              <a:gd name="connsiteX1-91" fmla="*/ 27710 w 983673"/>
              <a:gd name="connsiteY1-92" fmla="*/ 249381 h 817418"/>
              <a:gd name="connsiteX2-93" fmla="*/ 942109 w 983673"/>
              <a:gd name="connsiteY2-94" fmla="*/ 0 h 817418"/>
              <a:gd name="connsiteX3-95" fmla="*/ 983673 w 983673"/>
              <a:gd name="connsiteY3-96" fmla="*/ 471055 h 817418"/>
              <a:gd name="connsiteX4-97" fmla="*/ 83127 w 983673"/>
              <a:gd name="connsiteY4-98" fmla="*/ 817418 h 817418"/>
              <a:gd name="connsiteX5-99" fmla="*/ 27709 w 983673"/>
              <a:gd name="connsiteY5-100" fmla="*/ 304801 h 817418"/>
              <a:gd name="connsiteX6-101" fmla="*/ 0 w 983673"/>
              <a:gd name="connsiteY6-102" fmla="*/ 235528 h 817418"/>
              <a:gd name="connsiteX0-103" fmla="*/ 27709 w 942109"/>
              <a:gd name="connsiteY0-104" fmla="*/ 332509 h 817418"/>
              <a:gd name="connsiteX1-105" fmla="*/ 27710 w 942109"/>
              <a:gd name="connsiteY1-106" fmla="*/ 249381 h 817418"/>
              <a:gd name="connsiteX2-107" fmla="*/ 942109 w 942109"/>
              <a:gd name="connsiteY2-108" fmla="*/ 0 h 817418"/>
              <a:gd name="connsiteX3-109" fmla="*/ 928255 w 942109"/>
              <a:gd name="connsiteY3-110" fmla="*/ 471055 h 817418"/>
              <a:gd name="connsiteX4-111" fmla="*/ 83127 w 942109"/>
              <a:gd name="connsiteY4-112" fmla="*/ 817418 h 817418"/>
              <a:gd name="connsiteX5-113" fmla="*/ 27709 w 942109"/>
              <a:gd name="connsiteY5-114" fmla="*/ 304801 h 817418"/>
              <a:gd name="connsiteX6-115" fmla="*/ 0 w 942109"/>
              <a:gd name="connsiteY6-116" fmla="*/ 235528 h 817418"/>
              <a:gd name="connsiteX0-117" fmla="*/ 27709 w 928255"/>
              <a:gd name="connsiteY0-118" fmla="*/ 290945 h 775854"/>
              <a:gd name="connsiteX1-119" fmla="*/ 27710 w 928255"/>
              <a:gd name="connsiteY1-120" fmla="*/ 207817 h 775854"/>
              <a:gd name="connsiteX2-121" fmla="*/ 858982 w 928255"/>
              <a:gd name="connsiteY2-122" fmla="*/ 0 h 775854"/>
              <a:gd name="connsiteX3-123" fmla="*/ 928255 w 928255"/>
              <a:gd name="connsiteY3-124" fmla="*/ 429491 h 775854"/>
              <a:gd name="connsiteX4-125" fmla="*/ 83127 w 928255"/>
              <a:gd name="connsiteY4-126" fmla="*/ 775854 h 775854"/>
              <a:gd name="connsiteX5-127" fmla="*/ 27709 w 928255"/>
              <a:gd name="connsiteY5-128" fmla="*/ 263237 h 775854"/>
              <a:gd name="connsiteX6-129" fmla="*/ 0 w 928255"/>
              <a:gd name="connsiteY6-130" fmla="*/ 193964 h 775854"/>
              <a:gd name="connsiteX0-131" fmla="*/ 27709 w 928255"/>
              <a:gd name="connsiteY0-132" fmla="*/ 346363 h 831272"/>
              <a:gd name="connsiteX1-133" fmla="*/ 27710 w 928255"/>
              <a:gd name="connsiteY1-134" fmla="*/ 263235 h 831272"/>
              <a:gd name="connsiteX2-135" fmla="*/ 914401 w 928255"/>
              <a:gd name="connsiteY2-136" fmla="*/ 0 h 831272"/>
              <a:gd name="connsiteX3-137" fmla="*/ 928255 w 928255"/>
              <a:gd name="connsiteY3-138" fmla="*/ 484909 h 831272"/>
              <a:gd name="connsiteX4-139" fmla="*/ 83127 w 928255"/>
              <a:gd name="connsiteY4-140" fmla="*/ 831272 h 831272"/>
              <a:gd name="connsiteX5-141" fmla="*/ 27709 w 928255"/>
              <a:gd name="connsiteY5-142" fmla="*/ 318655 h 831272"/>
              <a:gd name="connsiteX6-143" fmla="*/ 0 w 928255"/>
              <a:gd name="connsiteY6-144" fmla="*/ 249382 h 831272"/>
              <a:gd name="connsiteX0-145" fmla="*/ 27709 w 928255"/>
              <a:gd name="connsiteY0-146" fmla="*/ 346363 h 831272"/>
              <a:gd name="connsiteX1-147" fmla="*/ 27710 w 928255"/>
              <a:gd name="connsiteY1-148" fmla="*/ 263235 h 831272"/>
              <a:gd name="connsiteX2-149" fmla="*/ 914401 w 928255"/>
              <a:gd name="connsiteY2-150" fmla="*/ 0 h 831272"/>
              <a:gd name="connsiteX3-151" fmla="*/ 928255 w 928255"/>
              <a:gd name="connsiteY3-152" fmla="*/ 484909 h 831272"/>
              <a:gd name="connsiteX4-153" fmla="*/ 83127 w 928255"/>
              <a:gd name="connsiteY4-154" fmla="*/ 831272 h 831272"/>
              <a:gd name="connsiteX5-155" fmla="*/ 96982 w 928255"/>
              <a:gd name="connsiteY5-156" fmla="*/ 207818 h 831272"/>
              <a:gd name="connsiteX6-157" fmla="*/ 0 w 928255"/>
              <a:gd name="connsiteY6-158" fmla="*/ 249382 h 831272"/>
              <a:gd name="connsiteX0-159" fmla="*/ 6665 w 907211"/>
              <a:gd name="connsiteY0-160" fmla="*/ 346363 h 831272"/>
              <a:gd name="connsiteX1-161" fmla="*/ 6666 w 907211"/>
              <a:gd name="connsiteY1-162" fmla="*/ 263235 h 831272"/>
              <a:gd name="connsiteX2-163" fmla="*/ 893357 w 907211"/>
              <a:gd name="connsiteY2-164" fmla="*/ 0 h 831272"/>
              <a:gd name="connsiteX3-165" fmla="*/ 907211 w 907211"/>
              <a:gd name="connsiteY3-166" fmla="*/ 484909 h 831272"/>
              <a:gd name="connsiteX4-167" fmla="*/ 62083 w 907211"/>
              <a:gd name="connsiteY4-168" fmla="*/ 831272 h 831272"/>
              <a:gd name="connsiteX5-169" fmla="*/ 75938 w 907211"/>
              <a:gd name="connsiteY5-170" fmla="*/ 207818 h 831272"/>
              <a:gd name="connsiteX6-171" fmla="*/ 34374 w 907211"/>
              <a:gd name="connsiteY6-172" fmla="*/ 332510 h 831272"/>
              <a:gd name="connsiteX0-173" fmla="*/ 0 w 900546"/>
              <a:gd name="connsiteY0-174" fmla="*/ 346363 h 831272"/>
              <a:gd name="connsiteX1-175" fmla="*/ 55419 w 900546"/>
              <a:gd name="connsiteY1-176" fmla="*/ 235526 h 831272"/>
              <a:gd name="connsiteX2-177" fmla="*/ 886692 w 900546"/>
              <a:gd name="connsiteY2-178" fmla="*/ 0 h 831272"/>
              <a:gd name="connsiteX3-179" fmla="*/ 900546 w 900546"/>
              <a:gd name="connsiteY3-180" fmla="*/ 484909 h 831272"/>
              <a:gd name="connsiteX4-181" fmla="*/ 55418 w 900546"/>
              <a:gd name="connsiteY4-182" fmla="*/ 831272 h 831272"/>
              <a:gd name="connsiteX5-183" fmla="*/ 69273 w 900546"/>
              <a:gd name="connsiteY5-184" fmla="*/ 207818 h 831272"/>
              <a:gd name="connsiteX6-185" fmla="*/ 27709 w 900546"/>
              <a:gd name="connsiteY6-186" fmla="*/ 332510 h 831272"/>
              <a:gd name="connsiteX0-187" fmla="*/ 0 w 900546"/>
              <a:gd name="connsiteY0-188" fmla="*/ 346363 h 831272"/>
              <a:gd name="connsiteX1-189" fmla="*/ 55419 w 900546"/>
              <a:gd name="connsiteY1-190" fmla="*/ 235526 h 831272"/>
              <a:gd name="connsiteX2-191" fmla="*/ 886692 w 900546"/>
              <a:gd name="connsiteY2-192" fmla="*/ 0 h 831272"/>
              <a:gd name="connsiteX3-193" fmla="*/ 900546 w 900546"/>
              <a:gd name="connsiteY3-194" fmla="*/ 484909 h 831272"/>
              <a:gd name="connsiteX4-195" fmla="*/ 55418 w 900546"/>
              <a:gd name="connsiteY4-196" fmla="*/ 831272 h 831272"/>
              <a:gd name="connsiteX5-197" fmla="*/ 83128 w 900546"/>
              <a:gd name="connsiteY5-198" fmla="*/ 263236 h 831272"/>
              <a:gd name="connsiteX6-199" fmla="*/ 27709 w 900546"/>
              <a:gd name="connsiteY6-200" fmla="*/ 332510 h 8312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73" y="connsiteY6-74"/>
              </a:cxn>
            </a:cxnLst>
            <a:rect l="l" t="t" r="r" b="b"/>
            <a:pathLst>
              <a:path w="900546" h="831272">
                <a:moveTo>
                  <a:pt x="0" y="346363"/>
                </a:moveTo>
                <a:cubicBezTo>
                  <a:pt x="23091" y="341745"/>
                  <a:pt x="32328" y="240144"/>
                  <a:pt x="55419" y="235526"/>
                </a:cubicBezTo>
                <a:lnTo>
                  <a:pt x="886692" y="0"/>
                </a:lnTo>
                <a:lnTo>
                  <a:pt x="900546" y="484909"/>
                </a:lnTo>
                <a:lnTo>
                  <a:pt x="55418" y="831272"/>
                </a:lnTo>
                <a:lnTo>
                  <a:pt x="83128" y="263236"/>
                </a:lnTo>
                <a:lnTo>
                  <a:pt x="27709" y="33251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082912" y="526473"/>
            <a:ext cx="2485115" cy="6396865"/>
          </a:xfrm>
          <a:custGeom>
            <a:avLst/>
            <a:gdLst>
              <a:gd name="connsiteX0" fmla="*/ 874472 w 1165417"/>
              <a:gd name="connsiteY0" fmla="*/ 762000 h 1551709"/>
              <a:gd name="connsiteX1" fmla="*/ 957599 w 1165417"/>
              <a:gd name="connsiteY1" fmla="*/ 748145 h 1551709"/>
              <a:gd name="connsiteX2" fmla="*/ 971454 w 1165417"/>
              <a:gd name="connsiteY2" fmla="*/ 706582 h 1551709"/>
              <a:gd name="connsiteX3" fmla="*/ 957599 w 1165417"/>
              <a:gd name="connsiteY3" fmla="*/ 540327 h 1551709"/>
              <a:gd name="connsiteX4" fmla="*/ 902181 w 1165417"/>
              <a:gd name="connsiteY4" fmla="*/ 554182 h 1551709"/>
              <a:gd name="connsiteX5" fmla="*/ 860617 w 1165417"/>
              <a:gd name="connsiteY5" fmla="*/ 568036 h 1551709"/>
              <a:gd name="connsiteX6" fmla="*/ 749781 w 1165417"/>
              <a:gd name="connsiteY6" fmla="*/ 554182 h 1551709"/>
              <a:gd name="connsiteX7" fmla="*/ 708217 w 1165417"/>
              <a:gd name="connsiteY7" fmla="*/ 471054 h 1551709"/>
              <a:gd name="connsiteX8" fmla="*/ 638945 w 1165417"/>
              <a:gd name="connsiteY8" fmla="*/ 346363 h 1551709"/>
              <a:gd name="connsiteX9" fmla="*/ 597381 w 1165417"/>
              <a:gd name="connsiteY9" fmla="*/ 332509 h 1551709"/>
              <a:gd name="connsiteX10" fmla="*/ 555817 w 1165417"/>
              <a:gd name="connsiteY10" fmla="*/ 346363 h 1551709"/>
              <a:gd name="connsiteX11" fmla="*/ 500399 w 1165417"/>
              <a:gd name="connsiteY11" fmla="*/ 360218 h 1551709"/>
              <a:gd name="connsiteX12" fmla="*/ 417272 w 1165417"/>
              <a:gd name="connsiteY12" fmla="*/ 401782 h 1551709"/>
              <a:gd name="connsiteX13" fmla="*/ 251017 w 1165417"/>
              <a:gd name="connsiteY13" fmla="*/ 415636 h 1551709"/>
              <a:gd name="connsiteX14" fmla="*/ 126326 w 1165417"/>
              <a:gd name="connsiteY14" fmla="*/ 457200 h 1551709"/>
              <a:gd name="connsiteX15" fmla="*/ 70908 w 1165417"/>
              <a:gd name="connsiteY15" fmla="*/ 443345 h 1551709"/>
              <a:gd name="connsiteX16" fmla="*/ 29345 w 1165417"/>
              <a:gd name="connsiteY16" fmla="*/ 415636 h 1551709"/>
              <a:gd name="connsiteX17" fmla="*/ 1636 w 1165417"/>
              <a:gd name="connsiteY17" fmla="*/ 374073 h 1551709"/>
              <a:gd name="connsiteX18" fmla="*/ 57054 w 1165417"/>
              <a:gd name="connsiteY18" fmla="*/ 263236 h 1551709"/>
              <a:gd name="connsiteX19" fmla="*/ 84763 w 1165417"/>
              <a:gd name="connsiteY19" fmla="*/ 221673 h 1551709"/>
              <a:gd name="connsiteX20" fmla="*/ 140181 w 1165417"/>
              <a:gd name="connsiteY20" fmla="*/ 166254 h 1551709"/>
              <a:gd name="connsiteX21" fmla="*/ 264872 w 1165417"/>
              <a:gd name="connsiteY21" fmla="*/ 96982 h 1551709"/>
              <a:gd name="connsiteX22" fmla="*/ 306436 w 1165417"/>
              <a:gd name="connsiteY22" fmla="*/ 69273 h 1551709"/>
              <a:gd name="connsiteX23" fmla="*/ 444981 w 1165417"/>
              <a:gd name="connsiteY23" fmla="*/ 41563 h 1551709"/>
              <a:gd name="connsiteX24" fmla="*/ 680508 w 1165417"/>
              <a:gd name="connsiteY24" fmla="*/ 13854 h 1551709"/>
              <a:gd name="connsiteX25" fmla="*/ 722072 w 1165417"/>
              <a:gd name="connsiteY25" fmla="*/ 0 h 1551709"/>
              <a:gd name="connsiteX26" fmla="*/ 846763 w 1165417"/>
              <a:gd name="connsiteY26" fmla="*/ 41563 h 1551709"/>
              <a:gd name="connsiteX27" fmla="*/ 916036 w 1165417"/>
              <a:gd name="connsiteY27" fmla="*/ 110836 h 1551709"/>
              <a:gd name="connsiteX28" fmla="*/ 929890 w 1165417"/>
              <a:gd name="connsiteY28" fmla="*/ 166254 h 1551709"/>
              <a:gd name="connsiteX29" fmla="*/ 1068436 w 1165417"/>
              <a:gd name="connsiteY29" fmla="*/ 207818 h 1551709"/>
              <a:gd name="connsiteX30" fmla="*/ 1109999 w 1165417"/>
              <a:gd name="connsiteY30" fmla="*/ 235527 h 1551709"/>
              <a:gd name="connsiteX31" fmla="*/ 1137708 w 1165417"/>
              <a:gd name="connsiteY31" fmla="*/ 346363 h 1551709"/>
              <a:gd name="connsiteX32" fmla="*/ 1165417 w 1165417"/>
              <a:gd name="connsiteY32" fmla="*/ 429491 h 1551709"/>
              <a:gd name="connsiteX33" fmla="*/ 1151563 w 1165417"/>
              <a:gd name="connsiteY33" fmla="*/ 595745 h 1551709"/>
              <a:gd name="connsiteX34" fmla="*/ 1068436 w 1165417"/>
              <a:gd name="connsiteY34" fmla="*/ 678873 h 1551709"/>
              <a:gd name="connsiteX35" fmla="*/ 1040726 w 1165417"/>
              <a:gd name="connsiteY35" fmla="*/ 720436 h 1551709"/>
              <a:gd name="connsiteX36" fmla="*/ 1026872 w 1165417"/>
              <a:gd name="connsiteY36" fmla="*/ 762000 h 1551709"/>
              <a:gd name="connsiteX37" fmla="*/ 971454 w 1165417"/>
              <a:gd name="connsiteY37" fmla="*/ 831273 h 1551709"/>
              <a:gd name="connsiteX38" fmla="*/ 929890 w 1165417"/>
              <a:gd name="connsiteY38" fmla="*/ 858982 h 1551709"/>
              <a:gd name="connsiteX39" fmla="*/ 916036 w 1165417"/>
              <a:gd name="connsiteY39" fmla="*/ 1066800 h 1551709"/>
              <a:gd name="connsiteX40" fmla="*/ 929890 w 1165417"/>
              <a:gd name="connsiteY40" fmla="*/ 1025236 h 1551709"/>
              <a:gd name="connsiteX41" fmla="*/ 1013017 w 1165417"/>
              <a:gd name="connsiteY41" fmla="*/ 983673 h 1551709"/>
              <a:gd name="connsiteX42" fmla="*/ 1082290 w 1165417"/>
              <a:gd name="connsiteY42" fmla="*/ 997527 h 1551709"/>
              <a:gd name="connsiteX43" fmla="*/ 1123854 w 1165417"/>
              <a:gd name="connsiteY43" fmla="*/ 1080654 h 1551709"/>
              <a:gd name="connsiteX44" fmla="*/ 1109999 w 1165417"/>
              <a:gd name="connsiteY44" fmla="*/ 1122218 h 1551709"/>
              <a:gd name="connsiteX45" fmla="*/ 1082290 w 1165417"/>
              <a:gd name="connsiteY45" fmla="*/ 1163782 h 1551709"/>
              <a:gd name="connsiteX46" fmla="*/ 1054581 w 1165417"/>
              <a:gd name="connsiteY46" fmla="*/ 1399309 h 1551709"/>
              <a:gd name="connsiteX47" fmla="*/ 1040726 w 1165417"/>
              <a:gd name="connsiteY47" fmla="*/ 1440873 h 1551709"/>
              <a:gd name="connsiteX48" fmla="*/ 985308 w 1165417"/>
              <a:gd name="connsiteY48" fmla="*/ 1524000 h 1551709"/>
              <a:gd name="connsiteX49" fmla="*/ 902181 w 1165417"/>
              <a:gd name="connsiteY49" fmla="*/ 1510145 h 1551709"/>
              <a:gd name="connsiteX50" fmla="*/ 874472 w 1165417"/>
              <a:gd name="connsiteY50" fmla="*/ 1468582 h 1551709"/>
              <a:gd name="connsiteX51" fmla="*/ 832908 w 1165417"/>
              <a:gd name="connsiteY51" fmla="*/ 1440873 h 1551709"/>
              <a:gd name="connsiteX52" fmla="*/ 860617 w 1165417"/>
              <a:gd name="connsiteY52" fmla="*/ 1399309 h 1551709"/>
              <a:gd name="connsiteX53" fmla="*/ 874472 w 1165417"/>
              <a:gd name="connsiteY53" fmla="*/ 1357745 h 1551709"/>
              <a:gd name="connsiteX54" fmla="*/ 916036 w 1165417"/>
              <a:gd name="connsiteY54" fmla="*/ 1316182 h 1551709"/>
              <a:gd name="connsiteX55" fmla="*/ 929890 w 1165417"/>
              <a:gd name="connsiteY55" fmla="*/ 1260763 h 1551709"/>
              <a:gd name="connsiteX56" fmla="*/ 971454 w 1165417"/>
              <a:gd name="connsiteY56" fmla="*/ 1122218 h 1551709"/>
              <a:gd name="connsiteX57" fmla="*/ 929890 w 1165417"/>
              <a:gd name="connsiteY57" fmla="*/ 1094509 h 1551709"/>
              <a:gd name="connsiteX58" fmla="*/ 902181 w 1165417"/>
              <a:gd name="connsiteY58" fmla="*/ 1011382 h 1551709"/>
              <a:gd name="connsiteX59" fmla="*/ 888326 w 1165417"/>
              <a:gd name="connsiteY59" fmla="*/ 969818 h 1551709"/>
              <a:gd name="connsiteX60" fmla="*/ 874472 w 1165417"/>
              <a:gd name="connsiteY60" fmla="*/ 928254 h 1551709"/>
              <a:gd name="connsiteX61" fmla="*/ 860617 w 1165417"/>
              <a:gd name="connsiteY61" fmla="*/ 886691 h 1551709"/>
              <a:gd name="connsiteX62" fmla="*/ 902181 w 1165417"/>
              <a:gd name="connsiteY62" fmla="*/ 872836 h 1551709"/>
              <a:gd name="connsiteX63" fmla="*/ 916036 w 1165417"/>
              <a:gd name="connsiteY63" fmla="*/ 942109 h 1551709"/>
              <a:gd name="connsiteX64" fmla="*/ 971454 w 1165417"/>
              <a:gd name="connsiteY64" fmla="*/ 1136073 h 1551709"/>
              <a:gd name="connsiteX65" fmla="*/ 929890 w 1165417"/>
              <a:gd name="connsiteY65" fmla="*/ 1219200 h 1551709"/>
              <a:gd name="connsiteX66" fmla="*/ 902181 w 1165417"/>
              <a:gd name="connsiteY66" fmla="*/ 1302327 h 1551709"/>
              <a:gd name="connsiteX67" fmla="*/ 860617 w 1165417"/>
              <a:gd name="connsiteY67" fmla="*/ 1343891 h 1551709"/>
              <a:gd name="connsiteX68" fmla="*/ 832908 w 1165417"/>
              <a:gd name="connsiteY68" fmla="*/ 1385454 h 1551709"/>
              <a:gd name="connsiteX69" fmla="*/ 791345 w 1165417"/>
              <a:gd name="connsiteY69" fmla="*/ 1413163 h 1551709"/>
              <a:gd name="connsiteX70" fmla="*/ 832908 w 1165417"/>
              <a:gd name="connsiteY70" fmla="*/ 1427018 h 1551709"/>
              <a:gd name="connsiteX71" fmla="*/ 874472 w 1165417"/>
              <a:gd name="connsiteY71" fmla="*/ 1413163 h 1551709"/>
              <a:gd name="connsiteX72" fmla="*/ 902181 w 1165417"/>
              <a:gd name="connsiteY72" fmla="*/ 1496291 h 1551709"/>
              <a:gd name="connsiteX73" fmla="*/ 860617 w 1165417"/>
              <a:gd name="connsiteY73" fmla="*/ 1524000 h 1551709"/>
              <a:gd name="connsiteX74" fmla="*/ 583526 w 1165417"/>
              <a:gd name="connsiteY74" fmla="*/ 1524000 h 1551709"/>
              <a:gd name="connsiteX75" fmla="*/ 569672 w 1165417"/>
              <a:gd name="connsiteY75" fmla="*/ 1537854 h 1551709"/>
              <a:gd name="connsiteX76" fmla="*/ 528108 w 1165417"/>
              <a:gd name="connsiteY76" fmla="*/ 1551709 h 1551709"/>
              <a:gd name="connsiteX77" fmla="*/ 472690 w 1165417"/>
              <a:gd name="connsiteY77" fmla="*/ 1427018 h 1551709"/>
              <a:gd name="connsiteX78" fmla="*/ 458836 w 1165417"/>
              <a:gd name="connsiteY78" fmla="*/ 1385454 h 1551709"/>
              <a:gd name="connsiteX79" fmla="*/ 431126 w 1165417"/>
              <a:gd name="connsiteY79" fmla="*/ 1343891 h 1551709"/>
              <a:gd name="connsiteX80" fmla="*/ 417272 w 1165417"/>
              <a:gd name="connsiteY80" fmla="*/ 1302327 h 1551709"/>
              <a:gd name="connsiteX81" fmla="*/ 458836 w 1165417"/>
              <a:gd name="connsiteY81" fmla="*/ 1233054 h 1551709"/>
              <a:gd name="connsiteX82" fmla="*/ 541963 w 1165417"/>
              <a:gd name="connsiteY82" fmla="*/ 1177636 h 1551709"/>
              <a:gd name="connsiteX83" fmla="*/ 611236 w 1165417"/>
              <a:gd name="connsiteY83" fmla="*/ 1191491 h 1551709"/>
              <a:gd name="connsiteX84" fmla="*/ 583526 w 1165417"/>
              <a:gd name="connsiteY84" fmla="*/ 1233054 h 1551709"/>
              <a:gd name="connsiteX85" fmla="*/ 638945 w 1165417"/>
              <a:gd name="connsiteY85" fmla="*/ 1357745 h 1551709"/>
              <a:gd name="connsiteX86" fmla="*/ 652799 w 1165417"/>
              <a:gd name="connsiteY86" fmla="*/ 1399309 h 1551709"/>
              <a:gd name="connsiteX87" fmla="*/ 735926 w 1165417"/>
              <a:gd name="connsiteY87" fmla="*/ 1427018 h 1551709"/>
              <a:gd name="connsiteX88" fmla="*/ 832908 w 1165417"/>
              <a:gd name="connsiteY88" fmla="*/ 1454727 h 1551709"/>
              <a:gd name="connsiteX89" fmla="*/ 791345 w 1165417"/>
              <a:gd name="connsiteY89" fmla="*/ 1482436 h 1551709"/>
              <a:gd name="connsiteX90" fmla="*/ 680508 w 1165417"/>
              <a:gd name="connsiteY90" fmla="*/ 1468582 h 1551709"/>
              <a:gd name="connsiteX91" fmla="*/ 666654 w 1165417"/>
              <a:gd name="connsiteY91" fmla="*/ 1427018 h 1551709"/>
              <a:gd name="connsiteX92" fmla="*/ 638945 w 1165417"/>
              <a:gd name="connsiteY92" fmla="*/ 1385454 h 1551709"/>
              <a:gd name="connsiteX93" fmla="*/ 625090 w 1165417"/>
              <a:gd name="connsiteY93" fmla="*/ 1343891 h 1551709"/>
              <a:gd name="connsiteX94" fmla="*/ 597381 w 1165417"/>
              <a:gd name="connsiteY94" fmla="*/ 1302327 h 1551709"/>
              <a:gd name="connsiteX95" fmla="*/ 569672 w 1165417"/>
              <a:gd name="connsiteY95" fmla="*/ 1219200 h 1551709"/>
              <a:gd name="connsiteX96" fmla="*/ 555817 w 1165417"/>
              <a:gd name="connsiteY96" fmla="*/ 1163782 h 1551709"/>
              <a:gd name="connsiteX97" fmla="*/ 514254 w 1165417"/>
              <a:gd name="connsiteY97" fmla="*/ 1149927 h 1551709"/>
              <a:gd name="connsiteX98" fmla="*/ 597381 w 1165417"/>
              <a:gd name="connsiteY98" fmla="*/ 1108363 h 1551709"/>
              <a:gd name="connsiteX99" fmla="*/ 680508 w 1165417"/>
              <a:gd name="connsiteY99" fmla="*/ 1039091 h 1551709"/>
              <a:gd name="connsiteX100" fmla="*/ 722072 w 1165417"/>
              <a:gd name="connsiteY100" fmla="*/ 1025236 h 1551709"/>
              <a:gd name="connsiteX101" fmla="*/ 708217 w 1165417"/>
              <a:gd name="connsiteY101" fmla="*/ 1025236 h 1551709"/>
              <a:gd name="connsiteX102" fmla="*/ 694363 w 1165417"/>
              <a:gd name="connsiteY102" fmla="*/ 1066800 h 1551709"/>
              <a:gd name="connsiteX103" fmla="*/ 652799 w 1165417"/>
              <a:gd name="connsiteY103" fmla="*/ 1080654 h 1551709"/>
              <a:gd name="connsiteX104" fmla="*/ 611236 w 1165417"/>
              <a:gd name="connsiteY104" fmla="*/ 1108363 h 1551709"/>
              <a:gd name="connsiteX105" fmla="*/ 569672 w 1165417"/>
              <a:gd name="connsiteY105" fmla="*/ 1122218 h 1551709"/>
              <a:gd name="connsiteX106" fmla="*/ 514254 w 1165417"/>
              <a:gd name="connsiteY106" fmla="*/ 1149927 h 1551709"/>
              <a:gd name="connsiteX107" fmla="*/ 458836 w 1165417"/>
              <a:gd name="connsiteY107" fmla="*/ 1136073 h 1551709"/>
              <a:gd name="connsiteX108" fmla="*/ 417272 w 1165417"/>
              <a:gd name="connsiteY108" fmla="*/ 1122218 h 1551709"/>
              <a:gd name="connsiteX109" fmla="*/ 375708 w 1165417"/>
              <a:gd name="connsiteY109" fmla="*/ 1136073 h 1551709"/>
              <a:gd name="connsiteX110" fmla="*/ 292581 w 1165417"/>
              <a:gd name="connsiteY110" fmla="*/ 1066800 h 1551709"/>
              <a:gd name="connsiteX111" fmla="*/ 223308 w 1165417"/>
              <a:gd name="connsiteY111" fmla="*/ 997527 h 1551709"/>
              <a:gd name="connsiteX112" fmla="*/ 181745 w 1165417"/>
              <a:gd name="connsiteY112" fmla="*/ 914400 h 1551709"/>
              <a:gd name="connsiteX113" fmla="*/ 154036 w 1165417"/>
              <a:gd name="connsiteY113" fmla="*/ 803563 h 1551709"/>
              <a:gd name="connsiteX114" fmla="*/ 126326 w 1165417"/>
              <a:gd name="connsiteY114" fmla="*/ 775854 h 1551709"/>
              <a:gd name="connsiteX115" fmla="*/ 112472 w 1165417"/>
              <a:gd name="connsiteY115" fmla="*/ 734291 h 1551709"/>
              <a:gd name="connsiteX116" fmla="*/ 209454 w 1165417"/>
              <a:gd name="connsiteY116" fmla="*/ 692727 h 1551709"/>
              <a:gd name="connsiteX117" fmla="*/ 320290 w 1165417"/>
              <a:gd name="connsiteY117" fmla="*/ 706582 h 1551709"/>
              <a:gd name="connsiteX118" fmla="*/ 334145 w 1165417"/>
              <a:gd name="connsiteY118" fmla="*/ 748145 h 1551709"/>
              <a:gd name="connsiteX119" fmla="*/ 458836 w 1165417"/>
              <a:gd name="connsiteY119" fmla="*/ 734291 h 1551709"/>
              <a:gd name="connsiteX120" fmla="*/ 472690 w 1165417"/>
              <a:gd name="connsiteY120" fmla="*/ 692727 h 1551709"/>
              <a:gd name="connsiteX121" fmla="*/ 708217 w 1165417"/>
              <a:gd name="connsiteY121" fmla="*/ 678873 h 1551709"/>
              <a:gd name="connsiteX122" fmla="*/ 749781 w 1165417"/>
              <a:gd name="connsiteY122" fmla="*/ 665018 h 1551709"/>
              <a:gd name="connsiteX123" fmla="*/ 805199 w 1165417"/>
              <a:gd name="connsiteY123" fmla="*/ 609600 h 1551709"/>
              <a:gd name="connsiteX124" fmla="*/ 749781 w 1165417"/>
              <a:gd name="connsiteY124" fmla="*/ 692727 h 1551709"/>
              <a:gd name="connsiteX125" fmla="*/ 694363 w 1165417"/>
              <a:gd name="connsiteY125" fmla="*/ 817418 h 1551709"/>
              <a:gd name="connsiteX126" fmla="*/ 652799 w 1165417"/>
              <a:gd name="connsiteY126" fmla="*/ 831273 h 1551709"/>
              <a:gd name="connsiteX127" fmla="*/ 597381 w 1165417"/>
              <a:gd name="connsiteY127" fmla="*/ 858982 h 1551709"/>
              <a:gd name="connsiteX128" fmla="*/ 514254 w 1165417"/>
              <a:gd name="connsiteY128" fmla="*/ 845127 h 1551709"/>
              <a:gd name="connsiteX129" fmla="*/ 500399 w 1165417"/>
              <a:gd name="connsiteY129" fmla="*/ 803563 h 1551709"/>
              <a:gd name="connsiteX130" fmla="*/ 458836 w 1165417"/>
              <a:gd name="connsiteY130" fmla="*/ 775854 h 1551709"/>
              <a:gd name="connsiteX131" fmla="*/ 472690 w 1165417"/>
              <a:gd name="connsiteY131" fmla="*/ 720436 h 1551709"/>
              <a:gd name="connsiteX132" fmla="*/ 555817 w 1165417"/>
              <a:gd name="connsiteY132" fmla="*/ 692727 h 1551709"/>
              <a:gd name="connsiteX133" fmla="*/ 638945 w 1165417"/>
              <a:gd name="connsiteY133" fmla="*/ 706582 h 1551709"/>
              <a:gd name="connsiteX134" fmla="*/ 486545 w 1165417"/>
              <a:gd name="connsiteY134" fmla="*/ 692727 h 1551709"/>
              <a:gd name="connsiteX135" fmla="*/ 500399 w 1165417"/>
              <a:gd name="connsiteY135" fmla="*/ 651163 h 1551709"/>
              <a:gd name="connsiteX136" fmla="*/ 666654 w 1165417"/>
              <a:gd name="connsiteY136" fmla="*/ 678873 h 1551709"/>
              <a:gd name="connsiteX137" fmla="*/ 680508 w 1165417"/>
              <a:gd name="connsiteY137" fmla="*/ 748145 h 1551709"/>
              <a:gd name="connsiteX138" fmla="*/ 708217 w 1165417"/>
              <a:gd name="connsiteY138" fmla="*/ 706582 h 1551709"/>
              <a:gd name="connsiteX139" fmla="*/ 458836 w 1165417"/>
              <a:gd name="connsiteY139" fmla="*/ 692727 h 1551709"/>
              <a:gd name="connsiteX140" fmla="*/ 431126 w 1165417"/>
              <a:gd name="connsiteY140" fmla="*/ 734291 h 1551709"/>
              <a:gd name="connsiteX141" fmla="*/ 334145 w 1165417"/>
              <a:gd name="connsiteY141" fmla="*/ 748145 h 1551709"/>
              <a:gd name="connsiteX142" fmla="*/ 361854 w 1165417"/>
              <a:gd name="connsiteY142" fmla="*/ 831273 h 1551709"/>
              <a:gd name="connsiteX143" fmla="*/ 292581 w 1165417"/>
              <a:gd name="connsiteY143" fmla="*/ 900545 h 1551709"/>
              <a:gd name="connsiteX144" fmla="*/ 223308 w 1165417"/>
              <a:gd name="connsiteY144" fmla="*/ 886691 h 1551709"/>
              <a:gd name="connsiteX145" fmla="*/ 140181 w 1165417"/>
              <a:gd name="connsiteY145" fmla="*/ 845127 h 1551709"/>
              <a:gd name="connsiteX146" fmla="*/ 126326 w 1165417"/>
              <a:gd name="connsiteY146" fmla="*/ 803563 h 1551709"/>
              <a:gd name="connsiteX147" fmla="*/ 98617 w 1165417"/>
              <a:gd name="connsiteY147" fmla="*/ 762000 h 1551709"/>
              <a:gd name="connsiteX148" fmla="*/ 84763 w 1165417"/>
              <a:gd name="connsiteY148" fmla="*/ 692727 h 1551709"/>
              <a:gd name="connsiteX149" fmla="*/ 57054 w 1165417"/>
              <a:gd name="connsiteY149" fmla="*/ 609600 h 1551709"/>
              <a:gd name="connsiteX150" fmla="*/ 43199 w 1165417"/>
              <a:gd name="connsiteY150" fmla="*/ 484909 h 1551709"/>
              <a:gd name="connsiteX151" fmla="*/ 29345 w 1165417"/>
              <a:gd name="connsiteY151" fmla="*/ 346363 h 1551709"/>
              <a:gd name="connsiteX0-1" fmla="*/ 1177636 w 1468581"/>
              <a:gd name="connsiteY0-2" fmla="*/ 762000 h 2590923"/>
              <a:gd name="connsiteX1-3" fmla="*/ 1260763 w 1468581"/>
              <a:gd name="connsiteY1-4" fmla="*/ 748145 h 2590923"/>
              <a:gd name="connsiteX2-5" fmla="*/ 1274618 w 1468581"/>
              <a:gd name="connsiteY2-6" fmla="*/ 706582 h 2590923"/>
              <a:gd name="connsiteX3-7" fmla="*/ 1260763 w 1468581"/>
              <a:gd name="connsiteY3-8" fmla="*/ 540327 h 2590923"/>
              <a:gd name="connsiteX4-9" fmla="*/ 1205345 w 1468581"/>
              <a:gd name="connsiteY4-10" fmla="*/ 554182 h 2590923"/>
              <a:gd name="connsiteX5-11" fmla="*/ 1163781 w 1468581"/>
              <a:gd name="connsiteY5-12" fmla="*/ 568036 h 2590923"/>
              <a:gd name="connsiteX6-13" fmla="*/ 1052945 w 1468581"/>
              <a:gd name="connsiteY6-14" fmla="*/ 554182 h 2590923"/>
              <a:gd name="connsiteX7-15" fmla="*/ 1011381 w 1468581"/>
              <a:gd name="connsiteY7-16" fmla="*/ 471054 h 2590923"/>
              <a:gd name="connsiteX8-17" fmla="*/ 942109 w 1468581"/>
              <a:gd name="connsiteY8-18" fmla="*/ 346363 h 2590923"/>
              <a:gd name="connsiteX9-19" fmla="*/ 900545 w 1468581"/>
              <a:gd name="connsiteY9-20" fmla="*/ 332509 h 2590923"/>
              <a:gd name="connsiteX10-21" fmla="*/ 858981 w 1468581"/>
              <a:gd name="connsiteY10-22" fmla="*/ 346363 h 2590923"/>
              <a:gd name="connsiteX11-23" fmla="*/ 803563 w 1468581"/>
              <a:gd name="connsiteY11-24" fmla="*/ 360218 h 2590923"/>
              <a:gd name="connsiteX12-25" fmla="*/ 720436 w 1468581"/>
              <a:gd name="connsiteY12-26" fmla="*/ 401782 h 2590923"/>
              <a:gd name="connsiteX13-27" fmla="*/ 554181 w 1468581"/>
              <a:gd name="connsiteY13-28" fmla="*/ 415636 h 2590923"/>
              <a:gd name="connsiteX14-29" fmla="*/ 429490 w 1468581"/>
              <a:gd name="connsiteY14-30" fmla="*/ 457200 h 2590923"/>
              <a:gd name="connsiteX15-31" fmla="*/ 374072 w 1468581"/>
              <a:gd name="connsiteY15-32" fmla="*/ 443345 h 2590923"/>
              <a:gd name="connsiteX16-33" fmla="*/ 332509 w 1468581"/>
              <a:gd name="connsiteY16-34" fmla="*/ 415636 h 2590923"/>
              <a:gd name="connsiteX17-35" fmla="*/ 304800 w 1468581"/>
              <a:gd name="connsiteY17-36" fmla="*/ 374073 h 2590923"/>
              <a:gd name="connsiteX18-37" fmla="*/ 360218 w 1468581"/>
              <a:gd name="connsiteY18-38" fmla="*/ 263236 h 2590923"/>
              <a:gd name="connsiteX19-39" fmla="*/ 387927 w 1468581"/>
              <a:gd name="connsiteY19-40" fmla="*/ 221673 h 2590923"/>
              <a:gd name="connsiteX20-41" fmla="*/ 443345 w 1468581"/>
              <a:gd name="connsiteY20-42" fmla="*/ 166254 h 2590923"/>
              <a:gd name="connsiteX21-43" fmla="*/ 568036 w 1468581"/>
              <a:gd name="connsiteY21-44" fmla="*/ 96982 h 2590923"/>
              <a:gd name="connsiteX22-45" fmla="*/ 609600 w 1468581"/>
              <a:gd name="connsiteY22-46" fmla="*/ 69273 h 2590923"/>
              <a:gd name="connsiteX23-47" fmla="*/ 748145 w 1468581"/>
              <a:gd name="connsiteY23-48" fmla="*/ 41563 h 2590923"/>
              <a:gd name="connsiteX24-49" fmla="*/ 983672 w 1468581"/>
              <a:gd name="connsiteY24-50" fmla="*/ 13854 h 2590923"/>
              <a:gd name="connsiteX25-51" fmla="*/ 1025236 w 1468581"/>
              <a:gd name="connsiteY25-52" fmla="*/ 0 h 2590923"/>
              <a:gd name="connsiteX26-53" fmla="*/ 1149927 w 1468581"/>
              <a:gd name="connsiteY26-54" fmla="*/ 41563 h 2590923"/>
              <a:gd name="connsiteX27-55" fmla="*/ 1219200 w 1468581"/>
              <a:gd name="connsiteY27-56" fmla="*/ 110836 h 2590923"/>
              <a:gd name="connsiteX28-57" fmla="*/ 1233054 w 1468581"/>
              <a:gd name="connsiteY28-58" fmla="*/ 166254 h 2590923"/>
              <a:gd name="connsiteX29-59" fmla="*/ 1371600 w 1468581"/>
              <a:gd name="connsiteY29-60" fmla="*/ 207818 h 2590923"/>
              <a:gd name="connsiteX30-61" fmla="*/ 1413163 w 1468581"/>
              <a:gd name="connsiteY30-62" fmla="*/ 235527 h 2590923"/>
              <a:gd name="connsiteX31-63" fmla="*/ 1440872 w 1468581"/>
              <a:gd name="connsiteY31-64" fmla="*/ 346363 h 2590923"/>
              <a:gd name="connsiteX32-65" fmla="*/ 1468581 w 1468581"/>
              <a:gd name="connsiteY32-66" fmla="*/ 429491 h 2590923"/>
              <a:gd name="connsiteX33-67" fmla="*/ 1454727 w 1468581"/>
              <a:gd name="connsiteY33-68" fmla="*/ 595745 h 2590923"/>
              <a:gd name="connsiteX34-69" fmla="*/ 1371600 w 1468581"/>
              <a:gd name="connsiteY34-70" fmla="*/ 678873 h 2590923"/>
              <a:gd name="connsiteX35-71" fmla="*/ 1343890 w 1468581"/>
              <a:gd name="connsiteY35-72" fmla="*/ 720436 h 2590923"/>
              <a:gd name="connsiteX36-73" fmla="*/ 1330036 w 1468581"/>
              <a:gd name="connsiteY36-74" fmla="*/ 762000 h 2590923"/>
              <a:gd name="connsiteX37-75" fmla="*/ 1274618 w 1468581"/>
              <a:gd name="connsiteY37-76" fmla="*/ 831273 h 2590923"/>
              <a:gd name="connsiteX38-77" fmla="*/ 1233054 w 1468581"/>
              <a:gd name="connsiteY38-78" fmla="*/ 858982 h 2590923"/>
              <a:gd name="connsiteX39-79" fmla="*/ 1219200 w 1468581"/>
              <a:gd name="connsiteY39-80" fmla="*/ 1066800 h 2590923"/>
              <a:gd name="connsiteX40-81" fmla="*/ 1233054 w 1468581"/>
              <a:gd name="connsiteY40-82" fmla="*/ 1025236 h 2590923"/>
              <a:gd name="connsiteX41-83" fmla="*/ 1316181 w 1468581"/>
              <a:gd name="connsiteY41-84" fmla="*/ 983673 h 2590923"/>
              <a:gd name="connsiteX42-85" fmla="*/ 1385454 w 1468581"/>
              <a:gd name="connsiteY42-86" fmla="*/ 997527 h 2590923"/>
              <a:gd name="connsiteX43-87" fmla="*/ 1427018 w 1468581"/>
              <a:gd name="connsiteY43-88" fmla="*/ 1080654 h 2590923"/>
              <a:gd name="connsiteX44-89" fmla="*/ 1413163 w 1468581"/>
              <a:gd name="connsiteY44-90" fmla="*/ 1122218 h 2590923"/>
              <a:gd name="connsiteX45-91" fmla="*/ 1385454 w 1468581"/>
              <a:gd name="connsiteY45-92" fmla="*/ 1163782 h 2590923"/>
              <a:gd name="connsiteX46-93" fmla="*/ 1357745 w 1468581"/>
              <a:gd name="connsiteY46-94" fmla="*/ 1399309 h 2590923"/>
              <a:gd name="connsiteX47-95" fmla="*/ 1343890 w 1468581"/>
              <a:gd name="connsiteY47-96" fmla="*/ 1440873 h 2590923"/>
              <a:gd name="connsiteX48-97" fmla="*/ 1288472 w 1468581"/>
              <a:gd name="connsiteY48-98" fmla="*/ 1524000 h 2590923"/>
              <a:gd name="connsiteX49-99" fmla="*/ 1205345 w 1468581"/>
              <a:gd name="connsiteY49-100" fmla="*/ 1510145 h 2590923"/>
              <a:gd name="connsiteX50-101" fmla="*/ 1177636 w 1468581"/>
              <a:gd name="connsiteY50-102" fmla="*/ 1468582 h 2590923"/>
              <a:gd name="connsiteX51-103" fmla="*/ 1136072 w 1468581"/>
              <a:gd name="connsiteY51-104" fmla="*/ 1440873 h 2590923"/>
              <a:gd name="connsiteX52-105" fmla="*/ 1163781 w 1468581"/>
              <a:gd name="connsiteY52-106" fmla="*/ 1399309 h 2590923"/>
              <a:gd name="connsiteX53-107" fmla="*/ 1177636 w 1468581"/>
              <a:gd name="connsiteY53-108" fmla="*/ 1357745 h 2590923"/>
              <a:gd name="connsiteX54-109" fmla="*/ 1219200 w 1468581"/>
              <a:gd name="connsiteY54-110" fmla="*/ 1316182 h 2590923"/>
              <a:gd name="connsiteX55-111" fmla="*/ 1233054 w 1468581"/>
              <a:gd name="connsiteY55-112" fmla="*/ 1260763 h 2590923"/>
              <a:gd name="connsiteX56-113" fmla="*/ 1274618 w 1468581"/>
              <a:gd name="connsiteY56-114" fmla="*/ 1122218 h 2590923"/>
              <a:gd name="connsiteX57-115" fmla="*/ 1233054 w 1468581"/>
              <a:gd name="connsiteY57-116" fmla="*/ 1094509 h 2590923"/>
              <a:gd name="connsiteX58-117" fmla="*/ 1205345 w 1468581"/>
              <a:gd name="connsiteY58-118" fmla="*/ 1011382 h 2590923"/>
              <a:gd name="connsiteX59-119" fmla="*/ 1191490 w 1468581"/>
              <a:gd name="connsiteY59-120" fmla="*/ 969818 h 2590923"/>
              <a:gd name="connsiteX60-121" fmla="*/ 1177636 w 1468581"/>
              <a:gd name="connsiteY60-122" fmla="*/ 928254 h 2590923"/>
              <a:gd name="connsiteX61-123" fmla="*/ 1163781 w 1468581"/>
              <a:gd name="connsiteY61-124" fmla="*/ 886691 h 2590923"/>
              <a:gd name="connsiteX62-125" fmla="*/ 1205345 w 1468581"/>
              <a:gd name="connsiteY62-126" fmla="*/ 872836 h 2590923"/>
              <a:gd name="connsiteX63-127" fmla="*/ 1219200 w 1468581"/>
              <a:gd name="connsiteY63-128" fmla="*/ 942109 h 2590923"/>
              <a:gd name="connsiteX64-129" fmla="*/ 1274618 w 1468581"/>
              <a:gd name="connsiteY64-130" fmla="*/ 1136073 h 2590923"/>
              <a:gd name="connsiteX65-131" fmla="*/ 1233054 w 1468581"/>
              <a:gd name="connsiteY65-132" fmla="*/ 1219200 h 2590923"/>
              <a:gd name="connsiteX66-133" fmla="*/ 1205345 w 1468581"/>
              <a:gd name="connsiteY66-134" fmla="*/ 1302327 h 2590923"/>
              <a:gd name="connsiteX67-135" fmla="*/ 1163781 w 1468581"/>
              <a:gd name="connsiteY67-136" fmla="*/ 1343891 h 2590923"/>
              <a:gd name="connsiteX68-137" fmla="*/ 1136072 w 1468581"/>
              <a:gd name="connsiteY68-138" fmla="*/ 1385454 h 2590923"/>
              <a:gd name="connsiteX69-139" fmla="*/ 1094509 w 1468581"/>
              <a:gd name="connsiteY69-140" fmla="*/ 1413163 h 2590923"/>
              <a:gd name="connsiteX70-141" fmla="*/ 1136072 w 1468581"/>
              <a:gd name="connsiteY70-142" fmla="*/ 1427018 h 2590923"/>
              <a:gd name="connsiteX71-143" fmla="*/ 1177636 w 1468581"/>
              <a:gd name="connsiteY71-144" fmla="*/ 1413163 h 2590923"/>
              <a:gd name="connsiteX72-145" fmla="*/ 1205345 w 1468581"/>
              <a:gd name="connsiteY72-146" fmla="*/ 1496291 h 2590923"/>
              <a:gd name="connsiteX73-147" fmla="*/ 1163781 w 1468581"/>
              <a:gd name="connsiteY73-148" fmla="*/ 1524000 h 2590923"/>
              <a:gd name="connsiteX74-149" fmla="*/ 886690 w 1468581"/>
              <a:gd name="connsiteY74-150" fmla="*/ 1524000 h 2590923"/>
              <a:gd name="connsiteX75-151" fmla="*/ 872836 w 1468581"/>
              <a:gd name="connsiteY75-152" fmla="*/ 1537854 h 2590923"/>
              <a:gd name="connsiteX76-153" fmla="*/ 831272 w 1468581"/>
              <a:gd name="connsiteY76-154" fmla="*/ 1551709 h 2590923"/>
              <a:gd name="connsiteX77-155" fmla="*/ 775854 w 1468581"/>
              <a:gd name="connsiteY77-156" fmla="*/ 1427018 h 2590923"/>
              <a:gd name="connsiteX78-157" fmla="*/ 762000 w 1468581"/>
              <a:gd name="connsiteY78-158" fmla="*/ 1385454 h 2590923"/>
              <a:gd name="connsiteX79-159" fmla="*/ 734290 w 1468581"/>
              <a:gd name="connsiteY79-160" fmla="*/ 1343891 h 2590923"/>
              <a:gd name="connsiteX80-161" fmla="*/ 0 w 1468581"/>
              <a:gd name="connsiteY80-162" fmla="*/ 2590799 h 2590923"/>
              <a:gd name="connsiteX81-163" fmla="*/ 762000 w 1468581"/>
              <a:gd name="connsiteY81-164" fmla="*/ 1233054 h 2590923"/>
              <a:gd name="connsiteX82-165" fmla="*/ 845127 w 1468581"/>
              <a:gd name="connsiteY82-166" fmla="*/ 1177636 h 2590923"/>
              <a:gd name="connsiteX83-167" fmla="*/ 914400 w 1468581"/>
              <a:gd name="connsiteY83-168" fmla="*/ 1191491 h 2590923"/>
              <a:gd name="connsiteX84-169" fmla="*/ 886690 w 1468581"/>
              <a:gd name="connsiteY84-170" fmla="*/ 1233054 h 2590923"/>
              <a:gd name="connsiteX85-171" fmla="*/ 942109 w 1468581"/>
              <a:gd name="connsiteY85-172" fmla="*/ 1357745 h 2590923"/>
              <a:gd name="connsiteX86-173" fmla="*/ 955963 w 1468581"/>
              <a:gd name="connsiteY86-174" fmla="*/ 1399309 h 2590923"/>
              <a:gd name="connsiteX87-175" fmla="*/ 1039090 w 1468581"/>
              <a:gd name="connsiteY87-176" fmla="*/ 1427018 h 2590923"/>
              <a:gd name="connsiteX88-177" fmla="*/ 1136072 w 1468581"/>
              <a:gd name="connsiteY88-178" fmla="*/ 1454727 h 2590923"/>
              <a:gd name="connsiteX89-179" fmla="*/ 1094509 w 1468581"/>
              <a:gd name="connsiteY89-180" fmla="*/ 1482436 h 2590923"/>
              <a:gd name="connsiteX90-181" fmla="*/ 983672 w 1468581"/>
              <a:gd name="connsiteY90-182" fmla="*/ 1468582 h 2590923"/>
              <a:gd name="connsiteX91-183" fmla="*/ 969818 w 1468581"/>
              <a:gd name="connsiteY91-184" fmla="*/ 1427018 h 2590923"/>
              <a:gd name="connsiteX92-185" fmla="*/ 942109 w 1468581"/>
              <a:gd name="connsiteY92-186" fmla="*/ 1385454 h 2590923"/>
              <a:gd name="connsiteX93-187" fmla="*/ 928254 w 1468581"/>
              <a:gd name="connsiteY93-188" fmla="*/ 1343891 h 2590923"/>
              <a:gd name="connsiteX94-189" fmla="*/ 900545 w 1468581"/>
              <a:gd name="connsiteY94-190" fmla="*/ 1302327 h 2590923"/>
              <a:gd name="connsiteX95-191" fmla="*/ 872836 w 1468581"/>
              <a:gd name="connsiteY95-192" fmla="*/ 1219200 h 2590923"/>
              <a:gd name="connsiteX96-193" fmla="*/ 858981 w 1468581"/>
              <a:gd name="connsiteY96-194" fmla="*/ 1163782 h 2590923"/>
              <a:gd name="connsiteX97-195" fmla="*/ 817418 w 1468581"/>
              <a:gd name="connsiteY97-196" fmla="*/ 1149927 h 2590923"/>
              <a:gd name="connsiteX98-197" fmla="*/ 900545 w 1468581"/>
              <a:gd name="connsiteY98-198" fmla="*/ 1108363 h 2590923"/>
              <a:gd name="connsiteX99-199" fmla="*/ 983672 w 1468581"/>
              <a:gd name="connsiteY99-200" fmla="*/ 1039091 h 2590923"/>
              <a:gd name="connsiteX100-201" fmla="*/ 1025236 w 1468581"/>
              <a:gd name="connsiteY100-202" fmla="*/ 1025236 h 2590923"/>
              <a:gd name="connsiteX101-203" fmla="*/ 1011381 w 1468581"/>
              <a:gd name="connsiteY101-204" fmla="*/ 1025236 h 2590923"/>
              <a:gd name="connsiteX102-205" fmla="*/ 997527 w 1468581"/>
              <a:gd name="connsiteY102-206" fmla="*/ 1066800 h 2590923"/>
              <a:gd name="connsiteX103-207" fmla="*/ 955963 w 1468581"/>
              <a:gd name="connsiteY103-208" fmla="*/ 1080654 h 2590923"/>
              <a:gd name="connsiteX104-209" fmla="*/ 914400 w 1468581"/>
              <a:gd name="connsiteY104-210" fmla="*/ 1108363 h 2590923"/>
              <a:gd name="connsiteX105-211" fmla="*/ 872836 w 1468581"/>
              <a:gd name="connsiteY105-212" fmla="*/ 1122218 h 2590923"/>
              <a:gd name="connsiteX106-213" fmla="*/ 817418 w 1468581"/>
              <a:gd name="connsiteY106-214" fmla="*/ 1149927 h 2590923"/>
              <a:gd name="connsiteX107-215" fmla="*/ 762000 w 1468581"/>
              <a:gd name="connsiteY107-216" fmla="*/ 1136073 h 2590923"/>
              <a:gd name="connsiteX108-217" fmla="*/ 720436 w 1468581"/>
              <a:gd name="connsiteY108-218" fmla="*/ 1122218 h 2590923"/>
              <a:gd name="connsiteX109-219" fmla="*/ 678872 w 1468581"/>
              <a:gd name="connsiteY109-220" fmla="*/ 1136073 h 2590923"/>
              <a:gd name="connsiteX110-221" fmla="*/ 595745 w 1468581"/>
              <a:gd name="connsiteY110-222" fmla="*/ 1066800 h 2590923"/>
              <a:gd name="connsiteX111-223" fmla="*/ 526472 w 1468581"/>
              <a:gd name="connsiteY111-224" fmla="*/ 997527 h 2590923"/>
              <a:gd name="connsiteX112-225" fmla="*/ 484909 w 1468581"/>
              <a:gd name="connsiteY112-226" fmla="*/ 914400 h 2590923"/>
              <a:gd name="connsiteX113-227" fmla="*/ 457200 w 1468581"/>
              <a:gd name="connsiteY113-228" fmla="*/ 803563 h 2590923"/>
              <a:gd name="connsiteX114-229" fmla="*/ 429490 w 1468581"/>
              <a:gd name="connsiteY114-230" fmla="*/ 775854 h 2590923"/>
              <a:gd name="connsiteX115-231" fmla="*/ 415636 w 1468581"/>
              <a:gd name="connsiteY115-232" fmla="*/ 734291 h 2590923"/>
              <a:gd name="connsiteX116-233" fmla="*/ 512618 w 1468581"/>
              <a:gd name="connsiteY116-234" fmla="*/ 692727 h 2590923"/>
              <a:gd name="connsiteX117-235" fmla="*/ 623454 w 1468581"/>
              <a:gd name="connsiteY117-236" fmla="*/ 706582 h 2590923"/>
              <a:gd name="connsiteX118-237" fmla="*/ 637309 w 1468581"/>
              <a:gd name="connsiteY118-238" fmla="*/ 748145 h 2590923"/>
              <a:gd name="connsiteX119-239" fmla="*/ 762000 w 1468581"/>
              <a:gd name="connsiteY119-240" fmla="*/ 734291 h 2590923"/>
              <a:gd name="connsiteX120-241" fmla="*/ 775854 w 1468581"/>
              <a:gd name="connsiteY120-242" fmla="*/ 692727 h 2590923"/>
              <a:gd name="connsiteX121-243" fmla="*/ 1011381 w 1468581"/>
              <a:gd name="connsiteY121-244" fmla="*/ 678873 h 2590923"/>
              <a:gd name="connsiteX122-245" fmla="*/ 1052945 w 1468581"/>
              <a:gd name="connsiteY122-246" fmla="*/ 665018 h 2590923"/>
              <a:gd name="connsiteX123-247" fmla="*/ 1108363 w 1468581"/>
              <a:gd name="connsiteY123-248" fmla="*/ 609600 h 2590923"/>
              <a:gd name="connsiteX124-249" fmla="*/ 1052945 w 1468581"/>
              <a:gd name="connsiteY124-250" fmla="*/ 692727 h 2590923"/>
              <a:gd name="connsiteX125-251" fmla="*/ 997527 w 1468581"/>
              <a:gd name="connsiteY125-252" fmla="*/ 817418 h 2590923"/>
              <a:gd name="connsiteX126-253" fmla="*/ 955963 w 1468581"/>
              <a:gd name="connsiteY126-254" fmla="*/ 831273 h 2590923"/>
              <a:gd name="connsiteX127-255" fmla="*/ 900545 w 1468581"/>
              <a:gd name="connsiteY127-256" fmla="*/ 858982 h 2590923"/>
              <a:gd name="connsiteX128-257" fmla="*/ 817418 w 1468581"/>
              <a:gd name="connsiteY128-258" fmla="*/ 845127 h 2590923"/>
              <a:gd name="connsiteX129-259" fmla="*/ 803563 w 1468581"/>
              <a:gd name="connsiteY129-260" fmla="*/ 803563 h 2590923"/>
              <a:gd name="connsiteX130-261" fmla="*/ 762000 w 1468581"/>
              <a:gd name="connsiteY130-262" fmla="*/ 775854 h 2590923"/>
              <a:gd name="connsiteX131-263" fmla="*/ 775854 w 1468581"/>
              <a:gd name="connsiteY131-264" fmla="*/ 720436 h 2590923"/>
              <a:gd name="connsiteX132-265" fmla="*/ 858981 w 1468581"/>
              <a:gd name="connsiteY132-266" fmla="*/ 692727 h 2590923"/>
              <a:gd name="connsiteX133-267" fmla="*/ 942109 w 1468581"/>
              <a:gd name="connsiteY133-268" fmla="*/ 706582 h 2590923"/>
              <a:gd name="connsiteX134-269" fmla="*/ 789709 w 1468581"/>
              <a:gd name="connsiteY134-270" fmla="*/ 692727 h 2590923"/>
              <a:gd name="connsiteX135-271" fmla="*/ 803563 w 1468581"/>
              <a:gd name="connsiteY135-272" fmla="*/ 651163 h 2590923"/>
              <a:gd name="connsiteX136-273" fmla="*/ 969818 w 1468581"/>
              <a:gd name="connsiteY136-274" fmla="*/ 678873 h 2590923"/>
              <a:gd name="connsiteX137-275" fmla="*/ 983672 w 1468581"/>
              <a:gd name="connsiteY137-276" fmla="*/ 748145 h 2590923"/>
              <a:gd name="connsiteX138-277" fmla="*/ 1011381 w 1468581"/>
              <a:gd name="connsiteY138-278" fmla="*/ 706582 h 2590923"/>
              <a:gd name="connsiteX139-279" fmla="*/ 762000 w 1468581"/>
              <a:gd name="connsiteY139-280" fmla="*/ 692727 h 2590923"/>
              <a:gd name="connsiteX140-281" fmla="*/ 734290 w 1468581"/>
              <a:gd name="connsiteY140-282" fmla="*/ 734291 h 2590923"/>
              <a:gd name="connsiteX141-283" fmla="*/ 637309 w 1468581"/>
              <a:gd name="connsiteY141-284" fmla="*/ 748145 h 2590923"/>
              <a:gd name="connsiteX142-285" fmla="*/ 665018 w 1468581"/>
              <a:gd name="connsiteY142-286" fmla="*/ 831273 h 2590923"/>
              <a:gd name="connsiteX143-287" fmla="*/ 595745 w 1468581"/>
              <a:gd name="connsiteY143-288" fmla="*/ 900545 h 2590923"/>
              <a:gd name="connsiteX144-289" fmla="*/ 526472 w 1468581"/>
              <a:gd name="connsiteY144-290" fmla="*/ 886691 h 2590923"/>
              <a:gd name="connsiteX145-291" fmla="*/ 443345 w 1468581"/>
              <a:gd name="connsiteY145-292" fmla="*/ 845127 h 2590923"/>
              <a:gd name="connsiteX146-293" fmla="*/ 429490 w 1468581"/>
              <a:gd name="connsiteY146-294" fmla="*/ 803563 h 2590923"/>
              <a:gd name="connsiteX147-295" fmla="*/ 401781 w 1468581"/>
              <a:gd name="connsiteY147-296" fmla="*/ 762000 h 2590923"/>
              <a:gd name="connsiteX148-297" fmla="*/ 387927 w 1468581"/>
              <a:gd name="connsiteY148-298" fmla="*/ 692727 h 2590923"/>
              <a:gd name="connsiteX149-299" fmla="*/ 360218 w 1468581"/>
              <a:gd name="connsiteY149-300" fmla="*/ 609600 h 2590923"/>
              <a:gd name="connsiteX150-301" fmla="*/ 346363 w 1468581"/>
              <a:gd name="connsiteY150-302" fmla="*/ 484909 h 2590923"/>
              <a:gd name="connsiteX151-303" fmla="*/ 332509 w 1468581"/>
              <a:gd name="connsiteY151-304" fmla="*/ 346363 h 2590923"/>
              <a:gd name="connsiteX0-305" fmla="*/ 1182595 w 1473540"/>
              <a:gd name="connsiteY0-306" fmla="*/ 762000 h 2592154"/>
              <a:gd name="connsiteX1-307" fmla="*/ 1265722 w 1473540"/>
              <a:gd name="connsiteY1-308" fmla="*/ 748145 h 2592154"/>
              <a:gd name="connsiteX2-309" fmla="*/ 1279577 w 1473540"/>
              <a:gd name="connsiteY2-310" fmla="*/ 706582 h 2592154"/>
              <a:gd name="connsiteX3-311" fmla="*/ 1265722 w 1473540"/>
              <a:gd name="connsiteY3-312" fmla="*/ 540327 h 2592154"/>
              <a:gd name="connsiteX4-313" fmla="*/ 1210304 w 1473540"/>
              <a:gd name="connsiteY4-314" fmla="*/ 554182 h 2592154"/>
              <a:gd name="connsiteX5-315" fmla="*/ 1168740 w 1473540"/>
              <a:gd name="connsiteY5-316" fmla="*/ 568036 h 2592154"/>
              <a:gd name="connsiteX6-317" fmla="*/ 1057904 w 1473540"/>
              <a:gd name="connsiteY6-318" fmla="*/ 554182 h 2592154"/>
              <a:gd name="connsiteX7-319" fmla="*/ 1016340 w 1473540"/>
              <a:gd name="connsiteY7-320" fmla="*/ 471054 h 2592154"/>
              <a:gd name="connsiteX8-321" fmla="*/ 947068 w 1473540"/>
              <a:gd name="connsiteY8-322" fmla="*/ 346363 h 2592154"/>
              <a:gd name="connsiteX9-323" fmla="*/ 905504 w 1473540"/>
              <a:gd name="connsiteY9-324" fmla="*/ 332509 h 2592154"/>
              <a:gd name="connsiteX10-325" fmla="*/ 863940 w 1473540"/>
              <a:gd name="connsiteY10-326" fmla="*/ 346363 h 2592154"/>
              <a:gd name="connsiteX11-327" fmla="*/ 808522 w 1473540"/>
              <a:gd name="connsiteY11-328" fmla="*/ 360218 h 2592154"/>
              <a:gd name="connsiteX12-329" fmla="*/ 725395 w 1473540"/>
              <a:gd name="connsiteY12-330" fmla="*/ 401782 h 2592154"/>
              <a:gd name="connsiteX13-331" fmla="*/ 559140 w 1473540"/>
              <a:gd name="connsiteY13-332" fmla="*/ 415636 h 2592154"/>
              <a:gd name="connsiteX14-333" fmla="*/ 434449 w 1473540"/>
              <a:gd name="connsiteY14-334" fmla="*/ 457200 h 2592154"/>
              <a:gd name="connsiteX15-335" fmla="*/ 379031 w 1473540"/>
              <a:gd name="connsiteY15-336" fmla="*/ 443345 h 2592154"/>
              <a:gd name="connsiteX16-337" fmla="*/ 337468 w 1473540"/>
              <a:gd name="connsiteY16-338" fmla="*/ 415636 h 2592154"/>
              <a:gd name="connsiteX17-339" fmla="*/ 309759 w 1473540"/>
              <a:gd name="connsiteY17-340" fmla="*/ 374073 h 2592154"/>
              <a:gd name="connsiteX18-341" fmla="*/ 365177 w 1473540"/>
              <a:gd name="connsiteY18-342" fmla="*/ 263236 h 2592154"/>
              <a:gd name="connsiteX19-343" fmla="*/ 392886 w 1473540"/>
              <a:gd name="connsiteY19-344" fmla="*/ 221673 h 2592154"/>
              <a:gd name="connsiteX20-345" fmla="*/ 448304 w 1473540"/>
              <a:gd name="connsiteY20-346" fmla="*/ 166254 h 2592154"/>
              <a:gd name="connsiteX21-347" fmla="*/ 572995 w 1473540"/>
              <a:gd name="connsiteY21-348" fmla="*/ 96982 h 2592154"/>
              <a:gd name="connsiteX22-349" fmla="*/ 614559 w 1473540"/>
              <a:gd name="connsiteY22-350" fmla="*/ 69273 h 2592154"/>
              <a:gd name="connsiteX23-351" fmla="*/ 753104 w 1473540"/>
              <a:gd name="connsiteY23-352" fmla="*/ 41563 h 2592154"/>
              <a:gd name="connsiteX24-353" fmla="*/ 988631 w 1473540"/>
              <a:gd name="connsiteY24-354" fmla="*/ 13854 h 2592154"/>
              <a:gd name="connsiteX25-355" fmla="*/ 1030195 w 1473540"/>
              <a:gd name="connsiteY25-356" fmla="*/ 0 h 2592154"/>
              <a:gd name="connsiteX26-357" fmla="*/ 1154886 w 1473540"/>
              <a:gd name="connsiteY26-358" fmla="*/ 41563 h 2592154"/>
              <a:gd name="connsiteX27-359" fmla="*/ 1224159 w 1473540"/>
              <a:gd name="connsiteY27-360" fmla="*/ 110836 h 2592154"/>
              <a:gd name="connsiteX28-361" fmla="*/ 1238013 w 1473540"/>
              <a:gd name="connsiteY28-362" fmla="*/ 166254 h 2592154"/>
              <a:gd name="connsiteX29-363" fmla="*/ 1376559 w 1473540"/>
              <a:gd name="connsiteY29-364" fmla="*/ 207818 h 2592154"/>
              <a:gd name="connsiteX30-365" fmla="*/ 1418122 w 1473540"/>
              <a:gd name="connsiteY30-366" fmla="*/ 235527 h 2592154"/>
              <a:gd name="connsiteX31-367" fmla="*/ 1445831 w 1473540"/>
              <a:gd name="connsiteY31-368" fmla="*/ 346363 h 2592154"/>
              <a:gd name="connsiteX32-369" fmla="*/ 1473540 w 1473540"/>
              <a:gd name="connsiteY32-370" fmla="*/ 429491 h 2592154"/>
              <a:gd name="connsiteX33-371" fmla="*/ 1459686 w 1473540"/>
              <a:gd name="connsiteY33-372" fmla="*/ 595745 h 2592154"/>
              <a:gd name="connsiteX34-373" fmla="*/ 1376559 w 1473540"/>
              <a:gd name="connsiteY34-374" fmla="*/ 678873 h 2592154"/>
              <a:gd name="connsiteX35-375" fmla="*/ 1348849 w 1473540"/>
              <a:gd name="connsiteY35-376" fmla="*/ 720436 h 2592154"/>
              <a:gd name="connsiteX36-377" fmla="*/ 1334995 w 1473540"/>
              <a:gd name="connsiteY36-378" fmla="*/ 762000 h 2592154"/>
              <a:gd name="connsiteX37-379" fmla="*/ 1279577 w 1473540"/>
              <a:gd name="connsiteY37-380" fmla="*/ 831273 h 2592154"/>
              <a:gd name="connsiteX38-381" fmla="*/ 1238013 w 1473540"/>
              <a:gd name="connsiteY38-382" fmla="*/ 858982 h 2592154"/>
              <a:gd name="connsiteX39-383" fmla="*/ 1224159 w 1473540"/>
              <a:gd name="connsiteY39-384" fmla="*/ 1066800 h 2592154"/>
              <a:gd name="connsiteX40-385" fmla="*/ 1238013 w 1473540"/>
              <a:gd name="connsiteY40-386" fmla="*/ 1025236 h 2592154"/>
              <a:gd name="connsiteX41-387" fmla="*/ 1321140 w 1473540"/>
              <a:gd name="connsiteY41-388" fmla="*/ 983673 h 2592154"/>
              <a:gd name="connsiteX42-389" fmla="*/ 1390413 w 1473540"/>
              <a:gd name="connsiteY42-390" fmla="*/ 997527 h 2592154"/>
              <a:gd name="connsiteX43-391" fmla="*/ 1431977 w 1473540"/>
              <a:gd name="connsiteY43-392" fmla="*/ 1080654 h 2592154"/>
              <a:gd name="connsiteX44-393" fmla="*/ 1418122 w 1473540"/>
              <a:gd name="connsiteY44-394" fmla="*/ 1122218 h 2592154"/>
              <a:gd name="connsiteX45-395" fmla="*/ 1390413 w 1473540"/>
              <a:gd name="connsiteY45-396" fmla="*/ 1163782 h 2592154"/>
              <a:gd name="connsiteX46-397" fmla="*/ 1362704 w 1473540"/>
              <a:gd name="connsiteY46-398" fmla="*/ 1399309 h 2592154"/>
              <a:gd name="connsiteX47-399" fmla="*/ 1348849 w 1473540"/>
              <a:gd name="connsiteY47-400" fmla="*/ 1440873 h 2592154"/>
              <a:gd name="connsiteX48-401" fmla="*/ 1293431 w 1473540"/>
              <a:gd name="connsiteY48-402" fmla="*/ 1524000 h 2592154"/>
              <a:gd name="connsiteX49-403" fmla="*/ 1210304 w 1473540"/>
              <a:gd name="connsiteY49-404" fmla="*/ 1510145 h 2592154"/>
              <a:gd name="connsiteX50-405" fmla="*/ 1182595 w 1473540"/>
              <a:gd name="connsiteY50-406" fmla="*/ 1468582 h 2592154"/>
              <a:gd name="connsiteX51-407" fmla="*/ 1141031 w 1473540"/>
              <a:gd name="connsiteY51-408" fmla="*/ 1440873 h 2592154"/>
              <a:gd name="connsiteX52-409" fmla="*/ 1168740 w 1473540"/>
              <a:gd name="connsiteY52-410" fmla="*/ 1399309 h 2592154"/>
              <a:gd name="connsiteX53-411" fmla="*/ 1182595 w 1473540"/>
              <a:gd name="connsiteY53-412" fmla="*/ 1357745 h 2592154"/>
              <a:gd name="connsiteX54-413" fmla="*/ 1224159 w 1473540"/>
              <a:gd name="connsiteY54-414" fmla="*/ 1316182 h 2592154"/>
              <a:gd name="connsiteX55-415" fmla="*/ 1238013 w 1473540"/>
              <a:gd name="connsiteY55-416" fmla="*/ 1260763 h 2592154"/>
              <a:gd name="connsiteX56-417" fmla="*/ 1279577 w 1473540"/>
              <a:gd name="connsiteY56-418" fmla="*/ 1122218 h 2592154"/>
              <a:gd name="connsiteX57-419" fmla="*/ 1238013 w 1473540"/>
              <a:gd name="connsiteY57-420" fmla="*/ 1094509 h 2592154"/>
              <a:gd name="connsiteX58-421" fmla="*/ 1210304 w 1473540"/>
              <a:gd name="connsiteY58-422" fmla="*/ 1011382 h 2592154"/>
              <a:gd name="connsiteX59-423" fmla="*/ 1196449 w 1473540"/>
              <a:gd name="connsiteY59-424" fmla="*/ 969818 h 2592154"/>
              <a:gd name="connsiteX60-425" fmla="*/ 1182595 w 1473540"/>
              <a:gd name="connsiteY60-426" fmla="*/ 928254 h 2592154"/>
              <a:gd name="connsiteX61-427" fmla="*/ 1168740 w 1473540"/>
              <a:gd name="connsiteY61-428" fmla="*/ 886691 h 2592154"/>
              <a:gd name="connsiteX62-429" fmla="*/ 1210304 w 1473540"/>
              <a:gd name="connsiteY62-430" fmla="*/ 872836 h 2592154"/>
              <a:gd name="connsiteX63-431" fmla="*/ 1224159 w 1473540"/>
              <a:gd name="connsiteY63-432" fmla="*/ 942109 h 2592154"/>
              <a:gd name="connsiteX64-433" fmla="*/ 1279577 w 1473540"/>
              <a:gd name="connsiteY64-434" fmla="*/ 1136073 h 2592154"/>
              <a:gd name="connsiteX65-435" fmla="*/ 1238013 w 1473540"/>
              <a:gd name="connsiteY65-436" fmla="*/ 1219200 h 2592154"/>
              <a:gd name="connsiteX66-437" fmla="*/ 1210304 w 1473540"/>
              <a:gd name="connsiteY66-438" fmla="*/ 1302327 h 2592154"/>
              <a:gd name="connsiteX67-439" fmla="*/ 1168740 w 1473540"/>
              <a:gd name="connsiteY67-440" fmla="*/ 1343891 h 2592154"/>
              <a:gd name="connsiteX68-441" fmla="*/ 1141031 w 1473540"/>
              <a:gd name="connsiteY68-442" fmla="*/ 1385454 h 2592154"/>
              <a:gd name="connsiteX69-443" fmla="*/ 1099468 w 1473540"/>
              <a:gd name="connsiteY69-444" fmla="*/ 1413163 h 2592154"/>
              <a:gd name="connsiteX70-445" fmla="*/ 1141031 w 1473540"/>
              <a:gd name="connsiteY70-446" fmla="*/ 1427018 h 2592154"/>
              <a:gd name="connsiteX71-447" fmla="*/ 1182595 w 1473540"/>
              <a:gd name="connsiteY71-448" fmla="*/ 1413163 h 2592154"/>
              <a:gd name="connsiteX72-449" fmla="*/ 1210304 w 1473540"/>
              <a:gd name="connsiteY72-450" fmla="*/ 1496291 h 2592154"/>
              <a:gd name="connsiteX73-451" fmla="*/ 1168740 w 1473540"/>
              <a:gd name="connsiteY73-452" fmla="*/ 1524000 h 2592154"/>
              <a:gd name="connsiteX74-453" fmla="*/ 891649 w 1473540"/>
              <a:gd name="connsiteY74-454" fmla="*/ 1524000 h 2592154"/>
              <a:gd name="connsiteX75-455" fmla="*/ 877795 w 1473540"/>
              <a:gd name="connsiteY75-456" fmla="*/ 1537854 h 2592154"/>
              <a:gd name="connsiteX76-457" fmla="*/ 836231 w 1473540"/>
              <a:gd name="connsiteY76-458" fmla="*/ 1551709 h 2592154"/>
              <a:gd name="connsiteX77-459" fmla="*/ 780813 w 1473540"/>
              <a:gd name="connsiteY77-460" fmla="*/ 1427018 h 2592154"/>
              <a:gd name="connsiteX78-461" fmla="*/ 766959 w 1473540"/>
              <a:gd name="connsiteY78-462" fmla="*/ 1385454 h 2592154"/>
              <a:gd name="connsiteX79-463" fmla="*/ 739249 w 1473540"/>
              <a:gd name="connsiteY79-464" fmla="*/ 1343891 h 2592154"/>
              <a:gd name="connsiteX80-465" fmla="*/ 4959 w 1473540"/>
              <a:gd name="connsiteY80-466" fmla="*/ 2590799 h 2592154"/>
              <a:gd name="connsiteX81-467" fmla="*/ 434449 w 1473540"/>
              <a:gd name="connsiteY81-468" fmla="*/ 1579418 h 2592154"/>
              <a:gd name="connsiteX82-469" fmla="*/ 766959 w 1473540"/>
              <a:gd name="connsiteY82-470" fmla="*/ 1233054 h 2592154"/>
              <a:gd name="connsiteX83-471" fmla="*/ 850086 w 1473540"/>
              <a:gd name="connsiteY83-472" fmla="*/ 1177636 h 2592154"/>
              <a:gd name="connsiteX84-473" fmla="*/ 919359 w 1473540"/>
              <a:gd name="connsiteY84-474" fmla="*/ 1191491 h 2592154"/>
              <a:gd name="connsiteX85-475" fmla="*/ 891649 w 1473540"/>
              <a:gd name="connsiteY85-476" fmla="*/ 1233054 h 2592154"/>
              <a:gd name="connsiteX86-477" fmla="*/ 947068 w 1473540"/>
              <a:gd name="connsiteY86-478" fmla="*/ 1357745 h 2592154"/>
              <a:gd name="connsiteX87-479" fmla="*/ 960922 w 1473540"/>
              <a:gd name="connsiteY87-480" fmla="*/ 1399309 h 2592154"/>
              <a:gd name="connsiteX88-481" fmla="*/ 1044049 w 1473540"/>
              <a:gd name="connsiteY88-482" fmla="*/ 1427018 h 2592154"/>
              <a:gd name="connsiteX89-483" fmla="*/ 1141031 w 1473540"/>
              <a:gd name="connsiteY89-484" fmla="*/ 1454727 h 2592154"/>
              <a:gd name="connsiteX90-485" fmla="*/ 1099468 w 1473540"/>
              <a:gd name="connsiteY90-486" fmla="*/ 1482436 h 2592154"/>
              <a:gd name="connsiteX91-487" fmla="*/ 988631 w 1473540"/>
              <a:gd name="connsiteY91-488" fmla="*/ 1468582 h 2592154"/>
              <a:gd name="connsiteX92-489" fmla="*/ 974777 w 1473540"/>
              <a:gd name="connsiteY92-490" fmla="*/ 1427018 h 2592154"/>
              <a:gd name="connsiteX93-491" fmla="*/ 947068 w 1473540"/>
              <a:gd name="connsiteY93-492" fmla="*/ 1385454 h 2592154"/>
              <a:gd name="connsiteX94-493" fmla="*/ 933213 w 1473540"/>
              <a:gd name="connsiteY94-494" fmla="*/ 1343891 h 2592154"/>
              <a:gd name="connsiteX95-495" fmla="*/ 905504 w 1473540"/>
              <a:gd name="connsiteY95-496" fmla="*/ 1302327 h 2592154"/>
              <a:gd name="connsiteX96-497" fmla="*/ 877795 w 1473540"/>
              <a:gd name="connsiteY96-498" fmla="*/ 1219200 h 2592154"/>
              <a:gd name="connsiteX97-499" fmla="*/ 863940 w 1473540"/>
              <a:gd name="connsiteY97-500" fmla="*/ 1163782 h 2592154"/>
              <a:gd name="connsiteX98-501" fmla="*/ 822377 w 1473540"/>
              <a:gd name="connsiteY98-502" fmla="*/ 1149927 h 2592154"/>
              <a:gd name="connsiteX99-503" fmla="*/ 905504 w 1473540"/>
              <a:gd name="connsiteY99-504" fmla="*/ 1108363 h 2592154"/>
              <a:gd name="connsiteX100-505" fmla="*/ 988631 w 1473540"/>
              <a:gd name="connsiteY100-506" fmla="*/ 1039091 h 2592154"/>
              <a:gd name="connsiteX101-507" fmla="*/ 1030195 w 1473540"/>
              <a:gd name="connsiteY101-508" fmla="*/ 1025236 h 2592154"/>
              <a:gd name="connsiteX102-509" fmla="*/ 1016340 w 1473540"/>
              <a:gd name="connsiteY102-510" fmla="*/ 1025236 h 2592154"/>
              <a:gd name="connsiteX103-511" fmla="*/ 1002486 w 1473540"/>
              <a:gd name="connsiteY103-512" fmla="*/ 1066800 h 2592154"/>
              <a:gd name="connsiteX104-513" fmla="*/ 960922 w 1473540"/>
              <a:gd name="connsiteY104-514" fmla="*/ 1080654 h 2592154"/>
              <a:gd name="connsiteX105-515" fmla="*/ 919359 w 1473540"/>
              <a:gd name="connsiteY105-516" fmla="*/ 1108363 h 2592154"/>
              <a:gd name="connsiteX106-517" fmla="*/ 877795 w 1473540"/>
              <a:gd name="connsiteY106-518" fmla="*/ 1122218 h 2592154"/>
              <a:gd name="connsiteX107-519" fmla="*/ 822377 w 1473540"/>
              <a:gd name="connsiteY107-520" fmla="*/ 1149927 h 2592154"/>
              <a:gd name="connsiteX108-521" fmla="*/ 766959 w 1473540"/>
              <a:gd name="connsiteY108-522" fmla="*/ 1136073 h 2592154"/>
              <a:gd name="connsiteX109-523" fmla="*/ 725395 w 1473540"/>
              <a:gd name="connsiteY109-524" fmla="*/ 1122218 h 2592154"/>
              <a:gd name="connsiteX110-525" fmla="*/ 683831 w 1473540"/>
              <a:gd name="connsiteY110-526" fmla="*/ 1136073 h 2592154"/>
              <a:gd name="connsiteX111-527" fmla="*/ 600704 w 1473540"/>
              <a:gd name="connsiteY111-528" fmla="*/ 1066800 h 2592154"/>
              <a:gd name="connsiteX112-529" fmla="*/ 531431 w 1473540"/>
              <a:gd name="connsiteY112-530" fmla="*/ 997527 h 2592154"/>
              <a:gd name="connsiteX113-531" fmla="*/ 489868 w 1473540"/>
              <a:gd name="connsiteY113-532" fmla="*/ 914400 h 2592154"/>
              <a:gd name="connsiteX114-533" fmla="*/ 462159 w 1473540"/>
              <a:gd name="connsiteY114-534" fmla="*/ 803563 h 2592154"/>
              <a:gd name="connsiteX115-535" fmla="*/ 434449 w 1473540"/>
              <a:gd name="connsiteY115-536" fmla="*/ 775854 h 2592154"/>
              <a:gd name="connsiteX116-537" fmla="*/ 420595 w 1473540"/>
              <a:gd name="connsiteY116-538" fmla="*/ 734291 h 2592154"/>
              <a:gd name="connsiteX117-539" fmla="*/ 517577 w 1473540"/>
              <a:gd name="connsiteY117-540" fmla="*/ 692727 h 2592154"/>
              <a:gd name="connsiteX118-541" fmla="*/ 628413 w 1473540"/>
              <a:gd name="connsiteY118-542" fmla="*/ 706582 h 2592154"/>
              <a:gd name="connsiteX119-543" fmla="*/ 642268 w 1473540"/>
              <a:gd name="connsiteY119-544" fmla="*/ 748145 h 2592154"/>
              <a:gd name="connsiteX120-545" fmla="*/ 766959 w 1473540"/>
              <a:gd name="connsiteY120-546" fmla="*/ 734291 h 2592154"/>
              <a:gd name="connsiteX121-547" fmla="*/ 780813 w 1473540"/>
              <a:gd name="connsiteY121-548" fmla="*/ 692727 h 2592154"/>
              <a:gd name="connsiteX122-549" fmla="*/ 1016340 w 1473540"/>
              <a:gd name="connsiteY122-550" fmla="*/ 678873 h 2592154"/>
              <a:gd name="connsiteX123-551" fmla="*/ 1057904 w 1473540"/>
              <a:gd name="connsiteY123-552" fmla="*/ 665018 h 2592154"/>
              <a:gd name="connsiteX124-553" fmla="*/ 1113322 w 1473540"/>
              <a:gd name="connsiteY124-554" fmla="*/ 609600 h 2592154"/>
              <a:gd name="connsiteX125-555" fmla="*/ 1057904 w 1473540"/>
              <a:gd name="connsiteY125-556" fmla="*/ 692727 h 2592154"/>
              <a:gd name="connsiteX126-557" fmla="*/ 1002486 w 1473540"/>
              <a:gd name="connsiteY126-558" fmla="*/ 817418 h 2592154"/>
              <a:gd name="connsiteX127-559" fmla="*/ 960922 w 1473540"/>
              <a:gd name="connsiteY127-560" fmla="*/ 831273 h 2592154"/>
              <a:gd name="connsiteX128-561" fmla="*/ 905504 w 1473540"/>
              <a:gd name="connsiteY128-562" fmla="*/ 858982 h 2592154"/>
              <a:gd name="connsiteX129-563" fmla="*/ 822377 w 1473540"/>
              <a:gd name="connsiteY129-564" fmla="*/ 845127 h 2592154"/>
              <a:gd name="connsiteX130-565" fmla="*/ 808522 w 1473540"/>
              <a:gd name="connsiteY130-566" fmla="*/ 803563 h 2592154"/>
              <a:gd name="connsiteX131-567" fmla="*/ 766959 w 1473540"/>
              <a:gd name="connsiteY131-568" fmla="*/ 775854 h 2592154"/>
              <a:gd name="connsiteX132-569" fmla="*/ 780813 w 1473540"/>
              <a:gd name="connsiteY132-570" fmla="*/ 720436 h 2592154"/>
              <a:gd name="connsiteX133-571" fmla="*/ 863940 w 1473540"/>
              <a:gd name="connsiteY133-572" fmla="*/ 692727 h 2592154"/>
              <a:gd name="connsiteX134-573" fmla="*/ 947068 w 1473540"/>
              <a:gd name="connsiteY134-574" fmla="*/ 706582 h 2592154"/>
              <a:gd name="connsiteX135-575" fmla="*/ 794668 w 1473540"/>
              <a:gd name="connsiteY135-576" fmla="*/ 692727 h 2592154"/>
              <a:gd name="connsiteX136-577" fmla="*/ 808522 w 1473540"/>
              <a:gd name="connsiteY136-578" fmla="*/ 651163 h 2592154"/>
              <a:gd name="connsiteX137-579" fmla="*/ 974777 w 1473540"/>
              <a:gd name="connsiteY137-580" fmla="*/ 678873 h 2592154"/>
              <a:gd name="connsiteX138-581" fmla="*/ 988631 w 1473540"/>
              <a:gd name="connsiteY138-582" fmla="*/ 748145 h 2592154"/>
              <a:gd name="connsiteX139-583" fmla="*/ 1016340 w 1473540"/>
              <a:gd name="connsiteY139-584" fmla="*/ 706582 h 2592154"/>
              <a:gd name="connsiteX140-585" fmla="*/ 766959 w 1473540"/>
              <a:gd name="connsiteY140-586" fmla="*/ 692727 h 2592154"/>
              <a:gd name="connsiteX141-587" fmla="*/ 739249 w 1473540"/>
              <a:gd name="connsiteY141-588" fmla="*/ 734291 h 2592154"/>
              <a:gd name="connsiteX142-589" fmla="*/ 642268 w 1473540"/>
              <a:gd name="connsiteY142-590" fmla="*/ 748145 h 2592154"/>
              <a:gd name="connsiteX143-591" fmla="*/ 669977 w 1473540"/>
              <a:gd name="connsiteY143-592" fmla="*/ 831273 h 2592154"/>
              <a:gd name="connsiteX144-593" fmla="*/ 600704 w 1473540"/>
              <a:gd name="connsiteY144-594" fmla="*/ 900545 h 2592154"/>
              <a:gd name="connsiteX145-595" fmla="*/ 531431 w 1473540"/>
              <a:gd name="connsiteY145-596" fmla="*/ 886691 h 2592154"/>
              <a:gd name="connsiteX146-597" fmla="*/ 448304 w 1473540"/>
              <a:gd name="connsiteY146-598" fmla="*/ 845127 h 2592154"/>
              <a:gd name="connsiteX147-599" fmla="*/ 434449 w 1473540"/>
              <a:gd name="connsiteY147-600" fmla="*/ 803563 h 2592154"/>
              <a:gd name="connsiteX148-601" fmla="*/ 406740 w 1473540"/>
              <a:gd name="connsiteY148-602" fmla="*/ 762000 h 2592154"/>
              <a:gd name="connsiteX149-603" fmla="*/ 392886 w 1473540"/>
              <a:gd name="connsiteY149-604" fmla="*/ 692727 h 2592154"/>
              <a:gd name="connsiteX150-605" fmla="*/ 365177 w 1473540"/>
              <a:gd name="connsiteY150-606" fmla="*/ 609600 h 2592154"/>
              <a:gd name="connsiteX151-607" fmla="*/ 351322 w 1473540"/>
              <a:gd name="connsiteY151-608" fmla="*/ 484909 h 2592154"/>
              <a:gd name="connsiteX152" fmla="*/ 337468 w 1473540"/>
              <a:gd name="connsiteY152" fmla="*/ 346363 h 2592154"/>
              <a:gd name="connsiteX0-609" fmla="*/ 1182595 w 1473540"/>
              <a:gd name="connsiteY0-610" fmla="*/ 762000 h 2592154"/>
              <a:gd name="connsiteX1-611" fmla="*/ 1265722 w 1473540"/>
              <a:gd name="connsiteY1-612" fmla="*/ 748145 h 2592154"/>
              <a:gd name="connsiteX2-613" fmla="*/ 1279577 w 1473540"/>
              <a:gd name="connsiteY2-614" fmla="*/ 706582 h 2592154"/>
              <a:gd name="connsiteX3-615" fmla="*/ 1265722 w 1473540"/>
              <a:gd name="connsiteY3-616" fmla="*/ 540327 h 2592154"/>
              <a:gd name="connsiteX4-617" fmla="*/ 1210304 w 1473540"/>
              <a:gd name="connsiteY4-618" fmla="*/ 554182 h 2592154"/>
              <a:gd name="connsiteX5-619" fmla="*/ 1168740 w 1473540"/>
              <a:gd name="connsiteY5-620" fmla="*/ 568036 h 2592154"/>
              <a:gd name="connsiteX6-621" fmla="*/ 1057904 w 1473540"/>
              <a:gd name="connsiteY6-622" fmla="*/ 554182 h 2592154"/>
              <a:gd name="connsiteX7-623" fmla="*/ 1016340 w 1473540"/>
              <a:gd name="connsiteY7-624" fmla="*/ 471054 h 2592154"/>
              <a:gd name="connsiteX8-625" fmla="*/ 947068 w 1473540"/>
              <a:gd name="connsiteY8-626" fmla="*/ 346363 h 2592154"/>
              <a:gd name="connsiteX9-627" fmla="*/ 905504 w 1473540"/>
              <a:gd name="connsiteY9-628" fmla="*/ 332509 h 2592154"/>
              <a:gd name="connsiteX10-629" fmla="*/ 863940 w 1473540"/>
              <a:gd name="connsiteY10-630" fmla="*/ 346363 h 2592154"/>
              <a:gd name="connsiteX11-631" fmla="*/ 808522 w 1473540"/>
              <a:gd name="connsiteY11-632" fmla="*/ 360218 h 2592154"/>
              <a:gd name="connsiteX12-633" fmla="*/ 725395 w 1473540"/>
              <a:gd name="connsiteY12-634" fmla="*/ 401782 h 2592154"/>
              <a:gd name="connsiteX13-635" fmla="*/ 559140 w 1473540"/>
              <a:gd name="connsiteY13-636" fmla="*/ 415636 h 2592154"/>
              <a:gd name="connsiteX14-637" fmla="*/ 434449 w 1473540"/>
              <a:gd name="connsiteY14-638" fmla="*/ 457200 h 2592154"/>
              <a:gd name="connsiteX15-639" fmla="*/ 379031 w 1473540"/>
              <a:gd name="connsiteY15-640" fmla="*/ 443345 h 2592154"/>
              <a:gd name="connsiteX16-641" fmla="*/ 337468 w 1473540"/>
              <a:gd name="connsiteY16-642" fmla="*/ 415636 h 2592154"/>
              <a:gd name="connsiteX17-643" fmla="*/ 309759 w 1473540"/>
              <a:gd name="connsiteY17-644" fmla="*/ 374073 h 2592154"/>
              <a:gd name="connsiteX18-645" fmla="*/ 365177 w 1473540"/>
              <a:gd name="connsiteY18-646" fmla="*/ 263236 h 2592154"/>
              <a:gd name="connsiteX19-647" fmla="*/ 392886 w 1473540"/>
              <a:gd name="connsiteY19-648" fmla="*/ 221673 h 2592154"/>
              <a:gd name="connsiteX20-649" fmla="*/ 448304 w 1473540"/>
              <a:gd name="connsiteY20-650" fmla="*/ 166254 h 2592154"/>
              <a:gd name="connsiteX21-651" fmla="*/ 572995 w 1473540"/>
              <a:gd name="connsiteY21-652" fmla="*/ 96982 h 2592154"/>
              <a:gd name="connsiteX22-653" fmla="*/ 614559 w 1473540"/>
              <a:gd name="connsiteY22-654" fmla="*/ 69273 h 2592154"/>
              <a:gd name="connsiteX23-655" fmla="*/ 753104 w 1473540"/>
              <a:gd name="connsiteY23-656" fmla="*/ 41563 h 2592154"/>
              <a:gd name="connsiteX24-657" fmla="*/ 988631 w 1473540"/>
              <a:gd name="connsiteY24-658" fmla="*/ 13854 h 2592154"/>
              <a:gd name="connsiteX25-659" fmla="*/ 1030195 w 1473540"/>
              <a:gd name="connsiteY25-660" fmla="*/ 0 h 2592154"/>
              <a:gd name="connsiteX26-661" fmla="*/ 1154886 w 1473540"/>
              <a:gd name="connsiteY26-662" fmla="*/ 41563 h 2592154"/>
              <a:gd name="connsiteX27-663" fmla="*/ 1224159 w 1473540"/>
              <a:gd name="connsiteY27-664" fmla="*/ 110836 h 2592154"/>
              <a:gd name="connsiteX28-665" fmla="*/ 1238013 w 1473540"/>
              <a:gd name="connsiteY28-666" fmla="*/ 166254 h 2592154"/>
              <a:gd name="connsiteX29-667" fmla="*/ 1376559 w 1473540"/>
              <a:gd name="connsiteY29-668" fmla="*/ 207818 h 2592154"/>
              <a:gd name="connsiteX30-669" fmla="*/ 1418122 w 1473540"/>
              <a:gd name="connsiteY30-670" fmla="*/ 235527 h 2592154"/>
              <a:gd name="connsiteX31-671" fmla="*/ 1445831 w 1473540"/>
              <a:gd name="connsiteY31-672" fmla="*/ 346363 h 2592154"/>
              <a:gd name="connsiteX32-673" fmla="*/ 1473540 w 1473540"/>
              <a:gd name="connsiteY32-674" fmla="*/ 429491 h 2592154"/>
              <a:gd name="connsiteX33-675" fmla="*/ 1459686 w 1473540"/>
              <a:gd name="connsiteY33-676" fmla="*/ 595745 h 2592154"/>
              <a:gd name="connsiteX34-677" fmla="*/ 1376559 w 1473540"/>
              <a:gd name="connsiteY34-678" fmla="*/ 678873 h 2592154"/>
              <a:gd name="connsiteX35-679" fmla="*/ 1348849 w 1473540"/>
              <a:gd name="connsiteY35-680" fmla="*/ 720436 h 2592154"/>
              <a:gd name="connsiteX36-681" fmla="*/ 1334995 w 1473540"/>
              <a:gd name="connsiteY36-682" fmla="*/ 762000 h 2592154"/>
              <a:gd name="connsiteX37-683" fmla="*/ 1279577 w 1473540"/>
              <a:gd name="connsiteY37-684" fmla="*/ 831273 h 2592154"/>
              <a:gd name="connsiteX38-685" fmla="*/ 1238013 w 1473540"/>
              <a:gd name="connsiteY38-686" fmla="*/ 858982 h 2592154"/>
              <a:gd name="connsiteX39-687" fmla="*/ 1224159 w 1473540"/>
              <a:gd name="connsiteY39-688" fmla="*/ 1066800 h 2592154"/>
              <a:gd name="connsiteX40-689" fmla="*/ 1238013 w 1473540"/>
              <a:gd name="connsiteY40-690" fmla="*/ 1025236 h 2592154"/>
              <a:gd name="connsiteX41-691" fmla="*/ 1321140 w 1473540"/>
              <a:gd name="connsiteY41-692" fmla="*/ 983673 h 2592154"/>
              <a:gd name="connsiteX42-693" fmla="*/ 1390413 w 1473540"/>
              <a:gd name="connsiteY42-694" fmla="*/ 997527 h 2592154"/>
              <a:gd name="connsiteX43-695" fmla="*/ 1431977 w 1473540"/>
              <a:gd name="connsiteY43-696" fmla="*/ 1080654 h 2592154"/>
              <a:gd name="connsiteX44-697" fmla="*/ 1418122 w 1473540"/>
              <a:gd name="connsiteY44-698" fmla="*/ 1122218 h 2592154"/>
              <a:gd name="connsiteX45-699" fmla="*/ 1390413 w 1473540"/>
              <a:gd name="connsiteY45-700" fmla="*/ 1163782 h 2592154"/>
              <a:gd name="connsiteX46-701" fmla="*/ 1362704 w 1473540"/>
              <a:gd name="connsiteY46-702" fmla="*/ 1399309 h 2592154"/>
              <a:gd name="connsiteX47-703" fmla="*/ 1348849 w 1473540"/>
              <a:gd name="connsiteY47-704" fmla="*/ 1440873 h 2592154"/>
              <a:gd name="connsiteX48-705" fmla="*/ 1293431 w 1473540"/>
              <a:gd name="connsiteY48-706" fmla="*/ 1524000 h 2592154"/>
              <a:gd name="connsiteX49-707" fmla="*/ 1210304 w 1473540"/>
              <a:gd name="connsiteY49-708" fmla="*/ 1510145 h 2592154"/>
              <a:gd name="connsiteX50-709" fmla="*/ 1182595 w 1473540"/>
              <a:gd name="connsiteY50-710" fmla="*/ 1468582 h 2592154"/>
              <a:gd name="connsiteX51-711" fmla="*/ 1141031 w 1473540"/>
              <a:gd name="connsiteY51-712" fmla="*/ 1440873 h 2592154"/>
              <a:gd name="connsiteX52-713" fmla="*/ 1168740 w 1473540"/>
              <a:gd name="connsiteY52-714" fmla="*/ 1399309 h 2592154"/>
              <a:gd name="connsiteX53-715" fmla="*/ 1182595 w 1473540"/>
              <a:gd name="connsiteY53-716" fmla="*/ 1357745 h 2592154"/>
              <a:gd name="connsiteX54-717" fmla="*/ 1224159 w 1473540"/>
              <a:gd name="connsiteY54-718" fmla="*/ 1316182 h 2592154"/>
              <a:gd name="connsiteX55-719" fmla="*/ 1238013 w 1473540"/>
              <a:gd name="connsiteY55-720" fmla="*/ 1260763 h 2592154"/>
              <a:gd name="connsiteX56-721" fmla="*/ 1279577 w 1473540"/>
              <a:gd name="connsiteY56-722" fmla="*/ 1122218 h 2592154"/>
              <a:gd name="connsiteX57-723" fmla="*/ 1238013 w 1473540"/>
              <a:gd name="connsiteY57-724" fmla="*/ 1094509 h 2592154"/>
              <a:gd name="connsiteX58-725" fmla="*/ 1210304 w 1473540"/>
              <a:gd name="connsiteY58-726" fmla="*/ 1011382 h 2592154"/>
              <a:gd name="connsiteX59-727" fmla="*/ 1196449 w 1473540"/>
              <a:gd name="connsiteY59-728" fmla="*/ 969818 h 2592154"/>
              <a:gd name="connsiteX60-729" fmla="*/ 1182595 w 1473540"/>
              <a:gd name="connsiteY60-730" fmla="*/ 928254 h 2592154"/>
              <a:gd name="connsiteX61-731" fmla="*/ 1168740 w 1473540"/>
              <a:gd name="connsiteY61-732" fmla="*/ 886691 h 2592154"/>
              <a:gd name="connsiteX62-733" fmla="*/ 1210304 w 1473540"/>
              <a:gd name="connsiteY62-734" fmla="*/ 872836 h 2592154"/>
              <a:gd name="connsiteX63-735" fmla="*/ 1224159 w 1473540"/>
              <a:gd name="connsiteY63-736" fmla="*/ 942109 h 2592154"/>
              <a:gd name="connsiteX64-737" fmla="*/ 1279577 w 1473540"/>
              <a:gd name="connsiteY64-738" fmla="*/ 1136073 h 2592154"/>
              <a:gd name="connsiteX65-739" fmla="*/ 1238013 w 1473540"/>
              <a:gd name="connsiteY65-740" fmla="*/ 1219200 h 2592154"/>
              <a:gd name="connsiteX66-741" fmla="*/ 1210304 w 1473540"/>
              <a:gd name="connsiteY66-742" fmla="*/ 1302327 h 2592154"/>
              <a:gd name="connsiteX67-743" fmla="*/ 1168740 w 1473540"/>
              <a:gd name="connsiteY67-744" fmla="*/ 1343891 h 2592154"/>
              <a:gd name="connsiteX68-745" fmla="*/ 1141031 w 1473540"/>
              <a:gd name="connsiteY68-746" fmla="*/ 1385454 h 2592154"/>
              <a:gd name="connsiteX69-747" fmla="*/ 1099468 w 1473540"/>
              <a:gd name="connsiteY69-748" fmla="*/ 1413163 h 2592154"/>
              <a:gd name="connsiteX70-749" fmla="*/ 1141031 w 1473540"/>
              <a:gd name="connsiteY70-750" fmla="*/ 1427018 h 2592154"/>
              <a:gd name="connsiteX71-751" fmla="*/ 1182595 w 1473540"/>
              <a:gd name="connsiteY71-752" fmla="*/ 1413163 h 2592154"/>
              <a:gd name="connsiteX72-753" fmla="*/ 1210304 w 1473540"/>
              <a:gd name="connsiteY72-754" fmla="*/ 1496291 h 2592154"/>
              <a:gd name="connsiteX73-755" fmla="*/ 1168740 w 1473540"/>
              <a:gd name="connsiteY73-756" fmla="*/ 1524000 h 2592154"/>
              <a:gd name="connsiteX74-757" fmla="*/ 891649 w 1473540"/>
              <a:gd name="connsiteY74-758" fmla="*/ 1524000 h 2592154"/>
              <a:gd name="connsiteX75-759" fmla="*/ 877795 w 1473540"/>
              <a:gd name="connsiteY75-760" fmla="*/ 1537854 h 2592154"/>
              <a:gd name="connsiteX76-761" fmla="*/ 836231 w 1473540"/>
              <a:gd name="connsiteY76-762" fmla="*/ 1551709 h 2592154"/>
              <a:gd name="connsiteX77-763" fmla="*/ 780813 w 1473540"/>
              <a:gd name="connsiteY77-764" fmla="*/ 1427018 h 2592154"/>
              <a:gd name="connsiteX78-765" fmla="*/ 766959 w 1473540"/>
              <a:gd name="connsiteY78-766" fmla="*/ 1385454 h 2592154"/>
              <a:gd name="connsiteX79-767" fmla="*/ 739249 w 1473540"/>
              <a:gd name="connsiteY79-768" fmla="*/ 1343891 h 2592154"/>
              <a:gd name="connsiteX80-769" fmla="*/ 4959 w 1473540"/>
              <a:gd name="connsiteY80-770" fmla="*/ 2590799 h 2592154"/>
              <a:gd name="connsiteX81-771" fmla="*/ 434449 w 1473540"/>
              <a:gd name="connsiteY81-772" fmla="*/ 1579418 h 2592154"/>
              <a:gd name="connsiteX82-773" fmla="*/ 766959 w 1473540"/>
              <a:gd name="connsiteY82-774" fmla="*/ 1233054 h 2592154"/>
              <a:gd name="connsiteX83-775" fmla="*/ 850086 w 1473540"/>
              <a:gd name="connsiteY83-776" fmla="*/ 1177636 h 2592154"/>
              <a:gd name="connsiteX84-777" fmla="*/ 919359 w 1473540"/>
              <a:gd name="connsiteY84-778" fmla="*/ 1191491 h 2592154"/>
              <a:gd name="connsiteX85-779" fmla="*/ 891649 w 1473540"/>
              <a:gd name="connsiteY85-780" fmla="*/ 1233054 h 2592154"/>
              <a:gd name="connsiteX86-781" fmla="*/ 947068 w 1473540"/>
              <a:gd name="connsiteY86-782" fmla="*/ 1357745 h 2592154"/>
              <a:gd name="connsiteX87-783" fmla="*/ 960922 w 1473540"/>
              <a:gd name="connsiteY87-784" fmla="*/ 1399309 h 2592154"/>
              <a:gd name="connsiteX88-785" fmla="*/ 1044049 w 1473540"/>
              <a:gd name="connsiteY88-786" fmla="*/ 1427018 h 2592154"/>
              <a:gd name="connsiteX89-787" fmla="*/ 1141031 w 1473540"/>
              <a:gd name="connsiteY89-788" fmla="*/ 1454727 h 2592154"/>
              <a:gd name="connsiteX90-789" fmla="*/ 1099468 w 1473540"/>
              <a:gd name="connsiteY90-790" fmla="*/ 1482436 h 2592154"/>
              <a:gd name="connsiteX91-791" fmla="*/ 988631 w 1473540"/>
              <a:gd name="connsiteY91-792" fmla="*/ 1468582 h 2592154"/>
              <a:gd name="connsiteX92-793" fmla="*/ 974777 w 1473540"/>
              <a:gd name="connsiteY92-794" fmla="*/ 1427018 h 2592154"/>
              <a:gd name="connsiteX93-795" fmla="*/ 947068 w 1473540"/>
              <a:gd name="connsiteY93-796" fmla="*/ 1385454 h 2592154"/>
              <a:gd name="connsiteX94-797" fmla="*/ 933213 w 1473540"/>
              <a:gd name="connsiteY94-798" fmla="*/ 1343891 h 2592154"/>
              <a:gd name="connsiteX95-799" fmla="*/ 905504 w 1473540"/>
              <a:gd name="connsiteY95-800" fmla="*/ 1302327 h 2592154"/>
              <a:gd name="connsiteX96-801" fmla="*/ 877795 w 1473540"/>
              <a:gd name="connsiteY96-802" fmla="*/ 1219200 h 2592154"/>
              <a:gd name="connsiteX97-803" fmla="*/ 863940 w 1473540"/>
              <a:gd name="connsiteY97-804" fmla="*/ 1163782 h 2592154"/>
              <a:gd name="connsiteX98-805" fmla="*/ 822377 w 1473540"/>
              <a:gd name="connsiteY98-806" fmla="*/ 1149927 h 2592154"/>
              <a:gd name="connsiteX99-807" fmla="*/ 905504 w 1473540"/>
              <a:gd name="connsiteY99-808" fmla="*/ 1108363 h 2592154"/>
              <a:gd name="connsiteX100-809" fmla="*/ 988631 w 1473540"/>
              <a:gd name="connsiteY100-810" fmla="*/ 1039091 h 2592154"/>
              <a:gd name="connsiteX101-811" fmla="*/ 1030195 w 1473540"/>
              <a:gd name="connsiteY101-812" fmla="*/ 1025236 h 2592154"/>
              <a:gd name="connsiteX102-813" fmla="*/ 1016340 w 1473540"/>
              <a:gd name="connsiteY102-814" fmla="*/ 1025236 h 2592154"/>
              <a:gd name="connsiteX103-815" fmla="*/ 1002486 w 1473540"/>
              <a:gd name="connsiteY103-816" fmla="*/ 1066800 h 2592154"/>
              <a:gd name="connsiteX104-817" fmla="*/ 960922 w 1473540"/>
              <a:gd name="connsiteY104-818" fmla="*/ 1080654 h 2592154"/>
              <a:gd name="connsiteX105-819" fmla="*/ 919359 w 1473540"/>
              <a:gd name="connsiteY105-820" fmla="*/ 1108363 h 2592154"/>
              <a:gd name="connsiteX106-821" fmla="*/ 877795 w 1473540"/>
              <a:gd name="connsiteY106-822" fmla="*/ 1122218 h 2592154"/>
              <a:gd name="connsiteX107-823" fmla="*/ 822377 w 1473540"/>
              <a:gd name="connsiteY107-824" fmla="*/ 1149927 h 2592154"/>
              <a:gd name="connsiteX108-825" fmla="*/ 766959 w 1473540"/>
              <a:gd name="connsiteY108-826" fmla="*/ 1136073 h 2592154"/>
              <a:gd name="connsiteX109-827" fmla="*/ 725395 w 1473540"/>
              <a:gd name="connsiteY109-828" fmla="*/ 1122218 h 2592154"/>
              <a:gd name="connsiteX110-829" fmla="*/ 683831 w 1473540"/>
              <a:gd name="connsiteY110-830" fmla="*/ 1136073 h 2592154"/>
              <a:gd name="connsiteX111-831" fmla="*/ 600704 w 1473540"/>
              <a:gd name="connsiteY111-832" fmla="*/ 1066800 h 2592154"/>
              <a:gd name="connsiteX112-833" fmla="*/ 531431 w 1473540"/>
              <a:gd name="connsiteY112-834" fmla="*/ 997527 h 2592154"/>
              <a:gd name="connsiteX113-835" fmla="*/ 489868 w 1473540"/>
              <a:gd name="connsiteY113-836" fmla="*/ 914400 h 2592154"/>
              <a:gd name="connsiteX114-837" fmla="*/ 462159 w 1473540"/>
              <a:gd name="connsiteY114-838" fmla="*/ 803563 h 2592154"/>
              <a:gd name="connsiteX115-839" fmla="*/ 434449 w 1473540"/>
              <a:gd name="connsiteY115-840" fmla="*/ 775854 h 2592154"/>
              <a:gd name="connsiteX116-841" fmla="*/ 420595 w 1473540"/>
              <a:gd name="connsiteY116-842" fmla="*/ 734291 h 2592154"/>
              <a:gd name="connsiteX117-843" fmla="*/ 517577 w 1473540"/>
              <a:gd name="connsiteY117-844" fmla="*/ 692727 h 2592154"/>
              <a:gd name="connsiteX118-845" fmla="*/ 628413 w 1473540"/>
              <a:gd name="connsiteY118-846" fmla="*/ 706582 h 2592154"/>
              <a:gd name="connsiteX119-847" fmla="*/ 642268 w 1473540"/>
              <a:gd name="connsiteY119-848" fmla="*/ 748145 h 2592154"/>
              <a:gd name="connsiteX120-849" fmla="*/ 766959 w 1473540"/>
              <a:gd name="connsiteY120-850" fmla="*/ 734291 h 2592154"/>
              <a:gd name="connsiteX121-851" fmla="*/ 780813 w 1473540"/>
              <a:gd name="connsiteY121-852" fmla="*/ 692727 h 2592154"/>
              <a:gd name="connsiteX122-853" fmla="*/ 1016340 w 1473540"/>
              <a:gd name="connsiteY122-854" fmla="*/ 678873 h 2592154"/>
              <a:gd name="connsiteX123-855" fmla="*/ 1057904 w 1473540"/>
              <a:gd name="connsiteY123-856" fmla="*/ 665018 h 2592154"/>
              <a:gd name="connsiteX124-857" fmla="*/ 1113322 w 1473540"/>
              <a:gd name="connsiteY124-858" fmla="*/ 609600 h 2592154"/>
              <a:gd name="connsiteX125-859" fmla="*/ 1057904 w 1473540"/>
              <a:gd name="connsiteY125-860" fmla="*/ 692727 h 2592154"/>
              <a:gd name="connsiteX126-861" fmla="*/ 1002486 w 1473540"/>
              <a:gd name="connsiteY126-862" fmla="*/ 817418 h 2592154"/>
              <a:gd name="connsiteX127-863" fmla="*/ 960922 w 1473540"/>
              <a:gd name="connsiteY127-864" fmla="*/ 831273 h 2592154"/>
              <a:gd name="connsiteX128-865" fmla="*/ 905504 w 1473540"/>
              <a:gd name="connsiteY128-866" fmla="*/ 858982 h 2592154"/>
              <a:gd name="connsiteX129-867" fmla="*/ 822377 w 1473540"/>
              <a:gd name="connsiteY129-868" fmla="*/ 845127 h 2592154"/>
              <a:gd name="connsiteX130-869" fmla="*/ 808522 w 1473540"/>
              <a:gd name="connsiteY130-870" fmla="*/ 803563 h 2592154"/>
              <a:gd name="connsiteX131-871" fmla="*/ 766959 w 1473540"/>
              <a:gd name="connsiteY131-872" fmla="*/ 775854 h 2592154"/>
              <a:gd name="connsiteX132-873" fmla="*/ 780813 w 1473540"/>
              <a:gd name="connsiteY132-874" fmla="*/ 720436 h 2592154"/>
              <a:gd name="connsiteX133-875" fmla="*/ 863940 w 1473540"/>
              <a:gd name="connsiteY133-876" fmla="*/ 692727 h 2592154"/>
              <a:gd name="connsiteX134-877" fmla="*/ 947068 w 1473540"/>
              <a:gd name="connsiteY134-878" fmla="*/ 706582 h 2592154"/>
              <a:gd name="connsiteX135-879" fmla="*/ 794668 w 1473540"/>
              <a:gd name="connsiteY135-880" fmla="*/ 692727 h 2592154"/>
              <a:gd name="connsiteX136-881" fmla="*/ 808522 w 1473540"/>
              <a:gd name="connsiteY136-882" fmla="*/ 651163 h 2592154"/>
              <a:gd name="connsiteX137-883" fmla="*/ 974777 w 1473540"/>
              <a:gd name="connsiteY137-884" fmla="*/ 678873 h 2592154"/>
              <a:gd name="connsiteX138-885" fmla="*/ 988631 w 1473540"/>
              <a:gd name="connsiteY138-886" fmla="*/ 748145 h 2592154"/>
              <a:gd name="connsiteX139-887" fmla="*/ 1016340 w 1473540"/>
              <a:gd name="connsiteY139-888" fmla="*/ 706582 h 2592154"/>
              <a:gd name="connsiteX140-889" fmla="*/ 766959 w 1473540"/>
              <a:gd name="connsiteY140-890" fmla="*/ 692727 h 2592154"/>
              <a:gd name="connsiteX141-891" fmla="*/ 739249 w 1473540"/>
              <a:gd name="connsiteY141-892" fmla="*/ 734291 h 2592154"/>
              <a:gd name="connsiteX142-893" fmla="*/ 642268 w 1473540"/>
              <a:gd name="connsiteY142-894" fmla="*/ 748145 h 2592154"/>
              <a:gd name="connsiteX143-895" fmla="*/ 669977 w 1473540"/>
              <a:gd name="connsiteY143-896" fmla="*/ 831273 h 2592154"/>
              <a:gd name="connsiteX144-897" fmla="*/ 600704 w 1473540"/>
              <a:gd name="connsiteY144-898" fmla="*/ 900545 h 2592154"/>
              <a:gd name="connsiteX145-899" fmla="*/ 531431 w 1473540"/>
              <a:gd name="connsiteY145-900" fmla="*/ 886691 h 2592154"/>
              <a:gd name="connsiteX146-901" fmla="*/ 448304 w 1473540"/>
              <a:gd name="connsiteY146-902" fmla="*/ 845127 h 2592154"/>
              <a:gd name="connsiteX147-903" fmla="*/ 434449 w 1473540"/>
              <a:gd name="connsiteY147-904" fmla="*/ 803563 h 2592154"/>
              <a:gd name="connsiteX148-905" fmla="*/ 406740 w 1473540"/>
              <a:gd name="connsiteY148-906" fmla="*/ 762000 h 2592154"/>
              <a:gd name="connsiteX149-907" fmla="*/ 392886 w 1473540"/>
              <a:gd name="connsiteY149-908" fmla="*/ 692727 h 2592154"/>
              <a:gd name="connsiteX150-909" fmla="*/ 365177 w 1473540"/>
              <a:gd name="connsiteY150-910" fmla="*/ 609600 h 2592154"/>
              <a:gd name="connsiteX151-911" fmla="*/ 351322 w 1473540"/>
              <a:gd name="connsiteY151-912" fmla="*/ 484909 h 2592154"/>
              <a:gd name="connsiteX152-913" fmla="*/ 337468 w 1473540"/>
              <a:gd name="connsiteY152-914" fmla="*/ 346363 h 2592154"/>
              <a:gd name="connsiteX0-915" fmla="*/ 874473 w 1165418"/>
              <a:gd name="connsiteY0-916" fmla="*/ 762000 h 5736069"/>
              <a:gd name="connsiteX1-917" fmla="*/ 957600 w 1165418"/>
              <a:gd name="connsiteY1-918" fmla="*/ 748145 h 5736069"/>
              <a:gd name="connsiteX2-919" fmla="*/ 971455 w 1165418"/>
              <a:gd name="connsiteY2-920" fmla="*/ 706582 h 5736069"/>
              <a:gd name="connsiteX3-921" fmla="*/ 957600 w 1165418"/>
              <a:gd name="connsiteY3-922" fmla="*/ 540327 h 5736069"/>
              <a:gd name="connsiteX4-923" fmla="*/ 902182 w 1165418"/>
              <a:gd name="connsiteY4-924" fmla="*/ 554182 h 5736069"/>
              <a:gd name="connsiteX5-925" fmla="*/ 860618 w 1165418"/>
              <a:gd name="connsiteY5-926" fmla="*/ 568036 h 5736069"/>
              <a:gd name="connsiteX6-927" fmla="*/ 749782 w 1165418"/>
              <a:gd name="connsiteY6-928" fmla="*/ 554182 h 5736069"/>
              <a:gd name="connsiteX7-929" fmla="*/ 708218 w 1165418"/>
              <a:gd name="connsiteY7-930" fmla="*/ 471054 h 5736069"/>
              <a:gd name="connsiteX8-931" fmla="*/ 638946 w 1165418"/>
              <a:gd name="connsiteY8-932" fmla="*/ 346363 h 5736069"/>
              <a:gd name="connsiteX9-933" fmla="*/ 597382 w 1165418"/>
              <a:gd name="connsiteY9-934" fmla="*/ 332509 h 5736069"/>
              <a:gd name="connsiteX10-935" fmla="*/ 555818 w 1165418"/>
              <a:gd name="connsiteY10-936" fmla="*/ 346363 h 5736069"/>
              <a:gd name="connsiteX11-937" fmla="*/ 500400 w 1165418"/>
              <a:gd name="connsiteY11-938" fmla="*/ 360218 h 5736069"/>
              <a:gd name="connsiteX12-939" fmla="*/ 417273 w 1165418"/>
              <a:gd name="connsiteY12-940" fmla="*/ 401782 h 5736069"/>
              <a:gd name="connsiteX13-941" fmla="*/ 251018 w 1165418"/>
              <a:gd name="connsiteY13-942" fmla="*/ 415636 h 5736069"/>
              <a:gd name="connsiteX14-943" fmla="*/ 126327 w 1165418"/>
              <a:gd name="connsiteY14-944" fmla="*/ 457200 h 5736069"/>
              <a:gd name="connsiteX15-945" fmla="*/ 70909 w 1165418"/>
              <a:gd name="connsiteY15-946" fmla="*/ 443345 h 5736069"/>
              <a:gd name="connsiteX16-947" fmla="*/ 29346 w 1165418"/>
              <a:gd name="connsiteY16-948" fmla="*/ 415636 h 5736069"/>
              <a:gd name="connsiteX17-949" fmla="*/ 1637 w 1165418"/>
              <a:gd name="connsiteY17-950" fmla="*/ 374073 h 5736069"/>
              <a:gd name="connsiteX18-951" fmla="*/ 57055 w 1165418"/>
              <a:gd name="connsiteY18-952" fmla="*/ 263236 h 5736069"/>
              <a:gd name="connsiteX19-953" fmla="*/ 84764 w 1165418"/>
              <a:gd name="connsiteY19-954" fmla="*/ 221673 h 5736069"/>
              <a:gd name="connsiteX20-955" fmla="*/ 140182 w 1165418"/>
              <a:gd name="connsiteY20-956" fmla="*/ 166254 h 5736069"/>
              <a:gd name="connsiteX21-957" fmla="*/ 264873 w 1165418"/>
              <a:gd name="connsiteY21-958" fmla="*/ 96982 h 5736069"/>
              <a:gd name="connsiteX22-959" fmla="*/ 306437 w 1165418"/>
              <a:gd name="connsiteY22-960" fmla="*/ 69273 h 5736069"/>
              <a:gd name="connsiteX23-961" fmla="*/ 444982 w 1165418"/>
              <a:gd name="connsiteY23-962" fmla="*/ 41563 h 5736069"/>
              <a:gd name="connsiteX24-963" fmla="*/ 680509 w 1165418"/>
              <a:gd name="connsiteY24-964" fmla="*/ 13854 h 5736069"/>
              <a:gd name="connsiteX25-965" fmla="*/ 722073 w 1165418"/>
              <a:gd name="connsiteY25-966" fmla="*/ 0 h 5736069"/>
              <a:gd name="connsiteX26-967" fmla="*/ 846764 w 1165418"/>
              <a:gd name="connsiteY26-968" fmla="*/ 41563 h 5736069"/>
              <a:gd name="connsiteX27-969" fmla="*/ 916037 w 1165418"/>
              <a:gd name="connsiteY27-970" fmla="*/ 110836 h 5736069"/>
              <a:gd name="connsiteX28-971" fmla="*/ 929891 w 1165418"/>
              <a:gd name="connsiteY28-972" fmla="*/ 166254 h 5736069"/>
              <a:gd name="connsiteX29-973" fmla="*/ 1068437 w 1165418"/>
              <a:gd name="connsiteY29-974" fmla="*/ 207818 h 5736069"/>
              <a:gd name="connsiteX30-975" fmla="*/ 1110000 w 1165418"/>
              <a:gd name="connsiteY30-976" fmla="*/ 235527 h 5736069"/>
              <a:gd name="connsiteX31-977" fmla="*/ 1137709 w 1165418"/>
              <a:gd name="connsiteY31-978" fmla="*/ 346363 h 5736069"/>
              <a:gd name="connsiteX32-979" fmla="*/ 1165418 w 1165418"/>
              <a:gd name="connsiteY32-980" fmla="*/ 429491 h 5736069"/>
              <a:gd name="connsiteX33-981" fmla="*/ 1151564 w 1165418"/>
              <a:gd name="connsiteY33-982" fmla="*/ 595745 h 5736069"/>
              <a:gd name="connsiteX34-983" fmla="*/ 1068437 w 1165418"/>
              <a:gd name="connsiteY34-984" fmla="*/ 678873 h 5736069"/>
              <a:gd name="connsiteX35-985" fmla="*/ 1040727 w 1165418"/>
              <a:gd name="connsiteY35-986" fmla="*/ 720436 h 5736069"/>
              <a:gd name="connsiteX36-987" fmla="*/ 1026873 w 1165418"/>
              <a:gd name="connsiteY36-988" fmla="*/ 762000 h 5736069"/>
              <a:gd name="connsiteX37-989" fmla="*/ 971455 w 1165418"/>
              <a:gd name="connsiteY37-990" fmla="*/ 831273 h 5736069"/>
              <a:gd name="connsiteX38-991" fmla="*/ 929891 w 1165418"/>
              <a:gd name="connsiteY38-992" fmla="*/ 858982 h 5736069"/>
              <a:gd name="connsiteX39-993" fmla="*/ 916037 w 1165418"/>
              <a:gd name="connsiteY39-994" fmla="*/ 1066800 h 5736069"/>
              <a:gd name="connsiteX40-995" fmla="*/ 929891 w 1165418"/>
              <a:gd name="connsiteY40-996" fmla="*/ 1025236 h 5736069"/>
              <a:gd name="connsiteX41-997" fmla="*/ 1013018 w 1165418"/>
              <a:gd name="connsiteY41-998" fmla="*/ 983673 h 5736069"/>
              <a:gd name="connsiteX42-999" fmla="*/ 1082291 w 1165418"/>
              <a:gd name="connsiteY42-1000" fmla="*/ 997527 h 5736069"/>
              <a:gd name="connsiteX43-1001" fmla="*/ 1123855 w 1165418"/>
              <a:gd name="connsiteY43-1002" fmla="*/ 1080654 h 5736069"/>
              <a:gd name="connsiteX44-1003" fmla="*/ 1110000 w 1165418"/>
              <a:gd name="connsiteY44-1004" fmla="*/ 1122218 h 5736069"/>
              <a:gd name="connsiteX45-1005" fmla="*/ 1082291 w 1165418"/>
              <a:gd name="connsiteY45-1006" fmla="*/ 1163782 h 5736069"/>
              <a:gd name="connsiteX46-1007" fmla="*/ 1054582 w 1165418"/>
              <a:gd name="connsiteY46-1008" fmla="*/ 1399309 h 5736069"/>
              <a:gd name="connsiteX47-1009" fmla="*/ 1040727 w 1165418"/>
              <a:gd name="connsiteY47-1010" fmla="*/ 1440873 h 5736069"/>
              <a:gd name="connsiteX48-1011" fmla="*/ 985309 w 1165418"/>
              <a:gd name="connsiteY48-1012" fmla="*/ 1524000 h 5736069"/>
              <a:gd name="connsiteX49-1013" fmla="*/ 902182 w 1165418"/>
              <a:gd name="connsiteY49-1014" fmla="*/ 1510145 h 5736069"/>
              <a:gd name="connsiteX50-1015" fmla="*/ 874473 w 1165418"/>
              <a:gd name="connsiteY50-1016" fmla="*/ 1468582 h 5736069"/>
              <a:gd name="connsiteX51-1017" fmla="*/ 832909 w 1165418"/>
              <a:gd name="connsiteY51-1018" fmla="*/ 1440873 h 5736069"/>
              <a:gd name="connsiteX52-1019" fmla="*/ 860618 w 1165418"/>
              <a:gd name="connsiteY52-1020" fmla="*/ 1399309 h 5736069"/>
              <a:gd name="connsiteX53-1021" fmla="*/ 874473 w 1165418"/>
              <a:gd name="connsiteY53-1022" fmla="*/ 1357745 h 5736069"/>
              <a:gd name="connsiteX54-1023" fmla="*/ 916037 w 1165418"/>
              <a:gd name="connsiteY54-1024" fmla="*/ 1316182 h 5736069"/>
              <a:gd name="connsiteX55-1025" fmla="*/ 929891 w 1165418"/>
              <a:gd name="connsiteY55-1026" fmla="*/ 1260763 h 5736069"/>
              <a:gd name="connsiteX56-1027" fmla="*/ 971455 w 1165418"/>
              <a:gd name="connsiteY56-1028" fmla="*/ 1122218 h 5736069"/>
              <a:gd name="connsiteX57-1029" fmla="*/ 929891 w 1165418"/>
              <a:gd name="connsiteY57-1030" fmla="*/ 1094509 h 5736069"/>
              <a:gd name="connsiteX58-1031" fmla="*/ 902182 w 1165418"/>
              <a:gd name="connsiteY58-1032" fmla="*/ 1011382 h 5736069"/>
              <a:gd name="connsiteX59-1033" fmla="*/ 888327 w 1165418"/>
              <a:gd name="connsiteY59-1034" fmla="*/ 969818 h 5736069"/>
              <a:gd name="connsiteX60-1035" fmla="*/ 874473 w 1165418"/>
              <a:gd name="connsiteY60-1036" fmla="*/ 928254 h 5736069"/>
              <a:gd name="connsiteX61-1037" fmla="*/ 860618 w 1165418"/>
              <a:gd name="connsiteY61-1038" fmla="*/ 886691 h 5736069"/>
              <a:gd name="connsiteX62-1039" fmla="*/ 902182 w 1165418"/>
              <a:gd name="connsiteY62-1040" fmla="*/ 872836 h 5736069"/>
              <a:gd name="connsiteX63-1041" fmla="*/ 916037 w 1165418"/>
              <a:gd name="connsiteY63-1042" fmla="*/ 942109 h 5736069"/>
              <a:gd name="connsiteX64-1043" fmla="*/ 971455 w 1165418"/>
              <a:gd name="connsiteY64-1044" fmla="*/ 1136073 h 5736069"/>
              <a:gd name="connsiteX65-1045" fmla="*/ 929891 w 1165418"/>
              <a:gd name="connsiteY65-1046" fmla="*/ 1219200 h 5736069"/>
              <a:gd name="connsiteX66-1047" fmla="*/ 902182 w 1165418"/>
              <a:gd name="connsiteY66-1048" fmla="*/ 1302327 h 5736069"/>
              <a:gd name="connsiteX67-1049" fmla="*/ 860618 w 1165418"/>
              <a:gd name="connsiteY67-1050" fmla="*/ 1343891 h 5736069"/>
              <a:gd name="connsiteX68-1051" fmla="*/ 832909 w 1165418"/>
              <a:gd name="connsiteY68-1052" fmla="*/ 1385454 h 5736069"/>
              <a:gd name="connsiteX69-1053" fmla="*/ 791346 w 1165418"/>
              <a:gd name="connsiteY69-1054" fmla="*/ 1413163 h 5736069"/>
              <a:gd name="connsiteX70-1055" fmla="*/ 832909 w 1165418"/>
              <a:gd name="connsiteY70-1056" fmla="*/ 1427018 h 5736069"/>
              <a:gd name="connsiteX71-1057" fmla="*/ 874473 w 1165418"/>
              <a:gd name="connsiteY71-1058" fmla="*/ 1413163 h 5736069"/>
              <a:gd name="connsiteX72-1059" fmla="*/ 902182 w 1165418"/>
              <a:gd name="connsiteY72-1060" fmla="*/ 1496291 h 5736069"/>
              <a:gd name="connsiteX73-1061" fmla="*/ 860618 w 1165418"/>
              <a:gd name="connsiteY73-1062" fmla="*/ 1524000 h 5736069"/>
              <a:gd name="connsiteX74-1063" fmla="*/ 583527 w 1165418"/>
              <a:gd name="connsiteY74-1064" fmla="*/ 1524000 h 5736069"/>
              <a:gd name="connsiteX75-1065" fmla="*/ 569673 w 1165418"/>
              <a:gd name="connsiteY75-1066" fmla="*/ 1537854 h 5736069"/>
              <a:gd name="connsiteX76-1067" fmla="*/ 528109 w 1165418"/>
              <a:gd name="connsiteY76-1068" fmla="*/ 1551709 h 5736069"/>
              <a:gd name="connsiteX77-1069" fmla="*/ 472691 w 1165418"/>
              <a:gd name="connsiteY77-1070" fmla="*/ 1427018 h 5736069"/>
              <a:gd name="connsiteX78-1071" fmla="*/ 458837 w 1165418"/>
              <a:gd name="connsiteY78-1072" fmla="*/ 1385454 h 5736069"/>
              <a:gd name="connsiteX79-1073" fmla="*/ 431127 w 1165418"/>
              <a:gd name="connsiteY79-1074" fmla="*/ 1343891 h 5736069"/>
              <a:gd name="connsiteX80-1075" fmla="*/ 666656 w 1165418"/>
              <a:gd name="connsiteY80-1076" fmla="*/ 5735780 h 5736069"/>
              <a:gd name="connsiteX81-1077" fmla="*/ 126327 w 1165418"/>
              <a:gd name="connsiteY81-1078" fmla="*/ 1579418 h 5736069"/>
              <a:gd name="connsiteX82-1079" fmla="*/ 458837 w 1165418"/>
              <a:gd name="connsiteY82-1080" fmla="*/ 1233054 h 5736069"/>
              <a:gd name="connsiteX83-1081" fmla="*/ 541964 w 1165418"/>
              <a:gd name="connsiteY83-1082" fmla="*/ 1177636 h 5736069"/>
              <a:gd name="connsiteX84-1083" fmla="*/ 611237 w 1165418"/>
              <a:gd name="connsiteY84-1084" fmla="*/ 1191491 h 5736069"/>
              <a:gd name="connsiteX85-1085" fmla="*/ 583527 w 1165418"/>
              <a:gd name="connsiteY85-1086" fmla="*/ 1233054 h 5736069"/>
              <a:gd name="connsiteX86-1087" fmla="*/ 638946 w 1165418"/>
              <a:gd name="connsiteY86-1088" fmla="*/ 1357745 h 5736069"/>
              <a:gd name="connsiteX87-1089" fmla="*/ 652800 w 1165418"/>
              <a:gd name="connsiteY87-1090" fmla="*/ 1399309 h 5736069"/>
              <a:gd name="connsiteX88-1091" fmla="*/ 735927 w 1165418"/>
              <a:gd name="connsiteY88-1092" fmla="*/ 1427018 h 5736069"/>
              <a:gd name="connsiteX89-1093" fmla="*/ 832909 w 1165418"/>
              <a:gd name="connsiteY89-1094" fmla="*/ 1454727 h 5736069"/>
              <a:gd name="connsiteX90-1095" fmla="*/ 791346 w 1165418"/>
              <a:gd name="connsiteY90-1096" fmla="*/ 1482436 h 5736069"/>
              <a:gd name="connsiteX91-1097" fmla="*/ 680509 w 1165418"/>
              <a:gd name="connsiteY91-1098" fmla="*/ 1468582 h 5736069"/>
              <a:gd name="connsiteX92-1099" fmla="*/ 666655 w 1165418"/>
              <a:gd name="connsiteY92-1100" fmla="*/ 1427018 h 5736069"/>
              <a:gd name="connsiteX93-1101" fmla="*/ 638946 w 1165418"/>
              <a:gd name="connsiteY93-1102" fmla="*/ 1385454 h 5736069"/>
              <a:gd name="connsiteX94-1103" fmla="*/ 625091 w 1165418"/>
              <a:gd name="connsiteY94-1104" fmla="*/ 1343891 h 5736069"/>
              <a:gd name="connsiteX95-1105" fmla="*/ 597382 w 1165418"/>
              <a:gd name="connsiteY95-1106" fmla="*/ 1302327 h 5736069"/>
              <a:gd name="connsiteX96-1107" fmla="*/ 569673 w 1165418"/>
              <a:gd name="connsiteY96-1108" fmla="*/ 1219200 h 5736069"/>
              <a:gd name="connsiteX97-1109" fmla="*/ 555818 w 1165418"/>
              <a:gd name="connsiteY97-1110" fmla="*/ 1163782 h 5736069"/>
              <a:gd name="connsiteX98-1111" fmla="*/ 514255 w 1165418"/>
              <a:gd name="connsiteY98-1112" fmla="*/ 1149927 h 5736069"/>
              <a:gd name="connsiteX99-1113" fmla="*/ 597382 w 1165418"/>
              <a:gd name="connsiteY99-1114" fmla="*/ 1108363 h 5736069"/>
              <a:gd name="connsiteX100-1115" fmla="*/ 680509 w 1165418"/>
              <a:gd name="connsiteY100-1116" fmla="*/ 1039091 h 5736069"/>
              <a:gd name="connsiteX101-1117" fmla="*/ 722073 w 1165418"/>
              <a:gd name="connsiteY101-1118" fmla="*/ 1025236 h 5736069"/>
              <a:gd name="connsiteX102-1119" fmla="*/ 708218 w 1165418"/>
              <a:gd name="connsiteY102-1120" fmla="*/ 1025236 h 5736069"/>
              <a:gd name="connsiteX103-1121" fmla="*/ 694364 w 1165418"/>
              <a:gd name="connsiteY103-1122" fmla="*/ 1066800 h 5736069"/>
              <a:gd name="connsiteX104-1123" fmla="*/ 652800 w 1165418"/>
              <a:gd name="connsiteY104-1124" fmla="*/ 1080654 h 5736069"/>
              <a:gd name="connsiteX105-1125" fmla="*/ 611237 w 1165418"/>
              <a:gd name="connsiteY105-1126" fmla="*/ 1108363 h 5736069"/>
              <a:gd name="connsiteX106-1127" fmla="*/ 569673 w 1165418"/>
              <a:gd name="connsiteY106-1128" fmla="*/ 1122218 h 5736069"/>
              <a:gd name="connsiteX107-1129" fmla="*/ 514255 w 1165418"/>
              <a:gd name="connsiteY107-1130" fmla="*/ 1149927 h 5736069"/>
              <a:gd name="connsiteX108-1131" fmla="*/ 458837 w 1165418"/>
              <a:gd name="connsiteY108-1132" fmla="*/ 1136073 h 5736069"/>
              <a:gd name="connsiteX109-1133" fmla="*/ 417273 w 1165418"/>
              <a:gd name="connsiteY109-1134" fmla="*/ 1122218 h 5736069"/>
              <a:gd name="connsiteX110-1135" fmla="*/ 375709 w 1165418"/>
              <a:gd name="connsiteY110-1136" fmla="*/ 1136073 h 5736069"/>
              <a:gd name="connsiteX111-1137" fmla="*/ 292582 w 1165418"/>
              <a:gd name="connsiteY111-1138" fmla="*/ 1066800 h 5736069"/>
              <a:gd name="connsiteX112-1139" fmla="*/ 223309 w 1165418"/>
              <a:gd name="connsiteY112-1140" fmla="*/ 997527 h 5736069"/>
              <a:gd name="connsiteX113-1141" fmla="*/ 181746 w 1165418"/>
              <a:gd name="connsiteY113-1142" fmla="*/ 914400 h 5736069"/>
              <a:gd name="connsiteX114-1143" fmla="*/ 154037 w 1165418"/>
              <a:gd name="connsiteY114-1144" fmla="*/ 803563 h 5736069"/>
              <a:gd name="connsiteX115-1145" fmla="*/ 126327 w 1165418"/>
              <a:gd name="connsiteY115-1146" fmla="*/ 775854 h 5736069"/>
              <a:gd name="connsiteX116-1147" fmla="*/ 112473 w 1165418"/>
              <a:gd name="connsiteY116-1148" fmla="*/ 734291 h 5736069"/>
              <a:gd name="connsiteX117-1149" fmla="*/ 209455 w 1165418"/>
              <a:gd name="connsiteY117-1150" fmla="*/ 692727 h 5736069"/>
              <a:gd name="connsiteX118-1151" fmla="*/ 320291 w 1165418"/>
              <a:gd name="connsiteY118-1152" fmla="*/ 706582 h 5736069"/>
              <a:gd name="connsiteX119-1153" fmla="*/ 334146 w 1165418"/>
              <a:gd name="connsiteY119-1154" fmla="*/ 748145 h 5736069"/>
              <a:gd name="connsiteX120-1155" fmla="*/ 458837 w 1165418"/>
              <a:gd name="connsiteY120-1156" fmla="*/ 734291 h 5736069"/>
              <a:gd name="connsiteX121-1157" fmla="*/ 472691 w 1165418"/>
              <a:gd name="connsiteY121-1158" fmla="*/ 692727 h 5736069"/>
              <a:gd name="connsiteX122-1159" fmla="*/ 708218 w 1165418"/>
              <a:gd name="connsiteY122-1160" fmla="*/ 678873 h 5736069"/>
              <a:gd name="connsiteX123-1161" fmla="*/ 749782 w 1165418"/>
              <a:gd name="connsiteY123-1162" fmla="*/ 665018 h 5736069"/>
              <a:gd name="connsiteX124-1163" fmla="*/ 805200 w 1165418"/>
              <a:gd name="connsiteY124-1164" fmla="*/ 609600 h 5736069"/>
              <a:gd name="connsiteX125-1165" fmla="*/ 749782 w 1165418"/>
              <a:gd name="connsiteY125-1166" fmla="*/ 692727 h 5736069"/>
              <a:gd name="connsiteX126-1167" fmla="*/ 694364 w 1165418"/>
              <a:gd name="connsiteY126-1168" fmla="*/ 817418 h 5736069"/>
              <a:gd name="connsiteX127-1169" fmla="*/ 652800 w 1165418"/>
              <a:gd name="connsiteY127-1170" fmla="*/ 831273 h 5736069"/>
              <a:gd name="connsiteX128-1171" fmla="*/ 597382 w 1165418"/>
              <a:gd name="connsiteY128-1172" fmla="*/ 858982 h 5736069"/>
              <a:gd name="connsiteX129-1173" fmla="*/ 514255 w 1165418"/>
              <a:gd name="connsiteY129-1174" fmla="*/ 845127 h 5736069"/>
              <a:gd name="connsiteX130-1175" fmla="*/ 500400 w 1165418"/>
              <a:gd name="connsiteY130-1176" fmla="*/ 803563 h 5736069"/>
              <a:gd name="connsiteX131-1177" fmla="*/ 458837 w 1165418"/>
              <a:gd name="connsiteY131-1178" fmla="*/ 775854 h 5736069"/>
              <a:gd name="connsiteX132-1179" fmla="*/ 472691 w 1165418"/>
              <a:gd name="connsiteY132-1180" fmla="*/ 720436 h 5736069"/>
              <a:gd name="connsiteX133-1181" fmla="*/ 555818 w 1165418"/>
              <a:gd name="connsiteY133-1182" fmla="*/ 692727 h 5736069"/>
              <a:gd name="connsiteX134-1183" fmla="*/ 638946 w 1165418"/>
              <a:gd name="connsiteY134-1184" fmla="*/ 706582 h 5736069"/>
              <a:gd name="connsiteX135-1185" fmla="*/ 486546 w 1165418"/>
              <a:gd name="connsiteY135-1186" fmla="*/ 692727 h 5736069"/>
              <a:gd name="connsiteX136-1187" fmla="*/ 500400 w 1165418"/>
              <a:gd name="connsiteY136-1188" fmla="*/ 651163 h 5736069"/>
              <a:gd name="connsiteX137-1189" fmla="*/ 666655 w 1165418"/>
              <a:gd name="connsiteY137-1190" fmla="*/ 678873 h 5736069"/>
              <a:gd name="connsiteX138-1191" fmla="*/ 680509 w 1165418"/>
              <a:gd name="connsiteY138-1192" fmla="*/ 748145 h 5736069"/>
              <a:gd name="connsiteX139-1193" fmla="*/ 708218 w 1165418"/>
              <a:gd name="connsiteY139-1194" fmla="*/ 706582 h 5736069"/>
              <a:gd name="connsiteX140-1195" fmla="*/ 458837 w 1165418"/>
              <a:gd name="connsiteY140-1196" fmla="*/ 692727 h 5736069"/>
              <a:gd name="connsiteX141-1197" fmla="*/ 431127 w 1165418"/>
              <a:gd name="connsiteY141-1198" fmla="*/ 734291 h 5736069"/>
              <a:gd name="connsiteX142-1199" fmla="*/ 334146 w 1165418"/>
              <a:gd name="connsiteY142-1200" fmla="*/ 748145 h 5736069"/>
              <a:gd name="connsiteX143-1201" fmla="*/ 361855 w 1165418"/>
              <a:gd name="connsiteY143-1202" fmla="*/ 831273 h 5736069"/>
              <a:gd name="connsiteX144-1203" fmla="*/ 292582 w 1165418"/>
              <a:gd name="connsiteY144-1204" fmla="*/ 900545 h 5736069"/>
              <a:gd name="connsiteX145-1205" fmla="*/ 223309 w 1165418"/>
              <a:gd name="connsiteY145-1206" fmla="*/ 886691 h 5736069"/>
              <a:gd name="connsiteX146-1207" fmla="*/ 140182 w 1165418"/>
              <a:gd name="connsiteY146-1208" fmla="*/ 845127 h 5736069"/>
              <a:gd name="connsiteX147-1209" fmla="*/ 126327 w 1165418"/>
              <a:gd name="connsiteY147-1210" fmla="*/ 803563 h 5736069"/>
              <a:gd name="connsiteX148-1211" fmla="*/ 98618 w 1165418"/>
              <a:gd name="connsiteY148-1212" fmla="*/ 762000 h 5736069"/>
              <a:gd name="connsiteX149-1213" fmla="*/ 84764 w 1165418"/>
              <a:gd name="connsiteY149-1214" fmla="*/ 692727 h 5736069"/>
              <a:gd name="connsiteX150-1215" fmla="*/ 57055 w 1165418"/>
              <a:gd name="connsiteY150-1216" fmla="*/ 609600 h 5736069"/>
              <a:gd name="connsiteX151-1217" fmla="*/ 43200 w 1165418"/>
              <a:gd name="connsiteY151-1218" fmla="*/ 484909 h 5736069"/>
              <a:gd name="connsiteX152-1219" fmla="*/ 29346 w 1165418"/>
              <a:gd name="connsiteY152-1220" fmla="*/ 346363 h 5736069"/>
              <a:gd name="connsiteX0-1221" fmla="*/ 1067979 w 1358924"/>
              <a:gd name="connsiteY0-1222" fmla="*/ 762000 h 5759171"/>
              <a:gd name="connsiteX1-1223" fmla="*/ 1151106 w 1358924"/>
              <a:gd name="connsiteY1-1224" fmla="*/ 748145 h 5759171"/>
              <a:gd name="connsiteX2-1225" fmla="*/ 1164961 w 1358924"/>
              <a:gd name="connsiteY2-1226" fmla="*/ 706582 h 5759171"/>
              <a:gd name="connsiteX3-1227" fmla="*/ 1151106 w 1358924"/>
              <a:gd name="connsiteY3-1228" fmla="*/ 540327 h 5759171"/>
              <a:gd name="connsiteX4-1229" fmla="*/ 1095688 w 1358924"/>
              <a:gd name="connsiteY4-1230" fmla="*/ 554182 h 5759171"/>
              <a:gd name="connsiteX5-1231" fmla="*/ 1054124 w 1358924"/>
              <a:gd name="connsiteY5-1232" fmla="*/ 568036 h 5759171"/>
              <a:gd name="connsiteX6-1233" fmla="*/ 943288 w 1358924"/>
              <a:gd name="connsiteY6-1234" fmla="*/ 554182 h 5759171"/>
              <a:gd name="connsiteX7-1235" fmla="*/ 901724 w 1358924"/>
              <a:gd name="connsiteY7-1236" fmla="*/ 471054 h 5759171"/>
              <a:gd name="connsiteX8-1237" fmla="*/ 832452 w 1358924"/>
              <a:gd name="connsiteY8-1238" fmla="*/ 346363 h 5759171"/>
              <a:gd name="connsiteX9-1239" fmla="*/ 790888 w 1358924"/>
              <a:gd name="connsiteY9-1240" fmla="*/ 332509 h 5759171"/>
              <a:gd name="connsiteX10-1241" fmla="*/ 749324 w 1358924"/>
              <a:gd name="connsiteY10-1242" fmla="*/ 346363 h 5759171"/>
              <a:gd name="connsiteX11-1243" fmla="*/ 693906 w 1358924"/>
              <a:gd name="connsiteY11-1244" fmla="*/ 360218 h 5759171"/>
              <a:gd name="connsiteX12-1245" fmla="*/ 610779 w 1358924"/>
              <a:gd name="connsiteY12-1246" fmla="*/ 401782 h 5759171"/>
              <a:gd name="connsiteX13-1247" fmla="*/ 444524 w 1358924"/>
              <a:gd name="connsiteY13-1248" fmla="*/ 415636 h 5759171"/>
              <a:gd name="connsiteX14-1249" fmla="*/ 319833 w 1358924"/>
              <a:gd name="connsiteY14-1250" fmla="*/ 457200 h 5759171"/>
              <a:gd name="connsiteX15-1251" fmla="*/ 264415 w 1358924"/>
              <a:gd name="connsiteY15-1252" fmla="*/ 443345 h 5759171"/>
              <a:gd name="connsiteX16-1253" fmla="*/ 222852 w 1358924"/>
              <a:gd name="connsiteY16-1254" fmla="*/ 415636 h 5759171"/>
              <a:gd name="connsiteX17-1255" fmla="*/ 195143 w 1358924"/>
              <a:gd name="connsiteY17-1256" fmla="*/ 374073 h 5759171"/>
              <a:gd name="connsiteX18-1257" fmla="*/ 250561 w 1358924"/>
              <a:gd name="connsiteY18-1258" fmla="*/ 263236 h 5759171"/>
              <a:gd name="connsiteX19-1259" fmla="*/ 278270 w 1358924"/>
              <a:gd name="connsiteY19-1260" fmla="*/ 221673 h 5759171"/>
              <a:gd name="connsiteX20-1261" fmla="*/ 333688 w 1358924"/>
              <a:gd name="connsiteY20-1262" fmla="*/ 166254 h 5759171"/>
              <a:gd name="connsiteX21-1263" fmla="*/ 458379 w 1358924"/>
              <a:gd name="connsiteY21-1264" fmla="*/ 96982 h 5759171"/>
              <a:gd name="connsiteX22-1265" fmla="*/ 499943 w 1358924"/>
              <a:gd name="connsiteY22-1266" fmla="*/ 69273 h 5759171"/>
              <a:gd name="connsiteX23-1267" fmla="*/ 638488 w 1358924"/>
              <a:gd name="connsiteY23-1268" fmla="*/ 41563 h 5759171"/>
              <a:gd name="connsiteX24-1269" fmla="*/ 874015 w 1358924"/>
              <a:gd name="connsiteY24-1270" fmla="*/ 13854 h 5759171"/>
              <a:gd name="connsiteX25-1271" fmla="*/ 915579 w 1358924"/>
              <a:gd name="connsiteY25-1272" fmla="*/ 0 h 5759171"/>
              <a:gd name="connsiteX26-1273" fmla="*/ 1040270 w 1358924"/>
              <a:gd name="connsiteY26-1274" fmla="*/ 41563 h 5759171"/>
              <a:gd name="connsiteX27-1275" fmla="*/ 1109543 w 1358924"/>
              <a:gd name="connsiteY27-1276" fmla="*/ 110836 h 5759171"/>
              <a:gd name="connsiteX28-1277" fmla="*/ 1123397 w 1358924"/>
              <a:gd name="connsiteY28-1278" fmla="*/ 166254 h 5759171"/>
              <a:gd name="connsiteX29-1279" fmla="*/ 1261943 w 1358924"/>
              <a:gd name="connsiteY29-1280" fmla="*/ 207818 h 5759171"/>
              <a:gd name="connsiteX30-1281" fmla="*/ 1303506 w 1358924"/>
              <a:gd name="connsiteY30-1282" fmla="*/ 235527 h 5759171"/>
              <a:gd name="connsiteX31-1283" fmla="*/ 1331215 w 1358924"/>
              <a:gd name="connsiteY31-1284" fmla="*/ 346363 h 5759171"/>
              <a:gd name="connsiteX32-1285" fmla="*/ 1358924 w 1358924"/>
              <a:gd name="connsiteY32-1286" fmla="*/ 429491 h 5759171"/>
              <a:gd name="connsiteX33-1287" fmla="*/ 1345070 w 1358924"/>
              <a:gd name="connsiteY33-1288" fmla="*/ 595745 h 5759171"/>
              <a:gd name="connsiteX34-1289" fmla="*/ 1261943 w 1358924"/>
              <a:gd name="connsiteY34-1290" fmla="*/ 678873 h 5759171"/>
              <a:gd name="connsiteX35-1291" fmla="*/ 1234233 w 1358924"/>
              <a:gd name="connsiteY35-1292" fmla="*/ 720436 h 5759171"/>
              <a:gd name="connsiteX36-1293" fmla="*/ 1220379 w 1358924"/>
              <a:gd name="connsiteY36-1294" fmla="*/ 762000 h 5759171"/>
              <a:gd name="connsiteX37-1295" fmla="*/ 1164961 w 1358924"/>
              <a:gd name="connsiteY37-1296" fmla="*/ 831273 h 5759171"/>
              <a:gd name="connsiteX38-1297" fmla="*/ 1123397 w 1358924"/>
              <a:gd name="connsiteY38-1298" fmla="*/ 858982 h 5759171"/>
              <a:gd name="connsiteX39-1299" fmla="*/ 1109543 w 1358924"/>
              <a:gd name="connsiteY39-1300" fmla="*/ 1066800 h 5759171"/>
              <a:gd name="connsiteX40-1301" fmla="*/ 1123397 w 1358924"/>
              <a:gd name="connsiteY40-1302" fmla="*/ 1025236 h 5759171"/>
              <a:gd name="connsiteX41-1303" fmla="*/ 1206524 w 1358924"/>
              <a:gd name="connsiteY41-1304" fmla="*/ 983673 h 5759171"/>
              <a:gd name="connsiteX42-1305" fmla="*/ 1275797 w 1358924"/>
              <a:gd name="connsiteY42-1306" fmla="*/ 997527 h 5759171"/>
              <a:gd name="connsiteX43-1307" fmla="*/ 1317361 w 1358924"/>
              <a:gd name="connsiteY43-1308" fmla="*/ 1080654 h 5759171"/>
              <a:gd name="connsiteX44-1309" fmla="*/ 1303506 w 1358924"/>
              <a:gd name="connsiteY44-1310" fmla="*/ 1122218 h 5759171"/>
              <a:gd name="connsiteX45-1311" fmla="*/ 1275797 w 1358924"/>
              <a:gd name="connsiteY45-1312" fmla="*/ 1163782 h 5759171"/>
              <a:gd name="connsiteX46-1313" fmla="*/ 1248088 w 1358924"/>
              <a:gd name="connsiteY46-1314" fmla="*/ 1399309 h 5759171"/>
              <a:gd name="connsiteX47-1315" fmla="*/ 1234233 w 1358924"/>
              <a:gd name="connsiteY47-1316" fmla="*/ 1440873 h 5759171"/>
              <a:gd name="connsiteX48-1317" fmla="*/ 1178815 w 1358924"/>
              <a:gd name="connsiteY48-1318" fmla="*/ 1524000 h 5759171"/>
              <a:gd name="connsiteX49-1319" fmla="*/ 1095688 w 1358924"/>
              <a:gd name="connsiteY49-1320" fmla="*/ 1510145 h 5759171"/>
              <a:gd name="connsiteX50-1321" fmla="*/ 1067979 w 1358924"/>
              <a:gd name="connsiteY50-1322" fmla="*/ 1468582 h 5759171"/>
              <a:gd name="connsiteX51-1323" fmla="*/ 1026415 w 1358924"/>
              <a:gd name="connsiteY51-1324" fmla="*/ 1440873 h 5759171"/>
              <a:gd name="connsiteX52-1325" fmla="*/ 1054124 w 1358924"/>
              <a:gd name="connsiteY52-1326" fmla="*/ 1399309 h 5759171"/>
              <a:gd name="connsiteX53-1327" fmla="*/ 1067979 w 1358924"/>
              <a:gd name="connsiteY53-1328" fmla="*/ 1357745 h 5759171"/>
              <a:gd name="connsiteX54-1329" fmla="*/ 1109543 w 1358924"/>
              <a:gd name="connsiteY54-1330" fmla="*/ 1316182 h 5759171"/>
              <a:gd name="connsiteX55-1331" fmla="*/ 1123397 w 1358924"/>
              <a:gd name="connsiteY55-1332" fmla="*/ 1260763 h 5759171"/>
              <a:gd name="connsiteX56-1333" fmla="*/ 1164961 w 1358924"/>
              <a:gd name="connsiteY56-1334" fmla="*/ 1122218 h 5759171"/>
              <a:gd name="connsiteX57-1335" fmla="*/ 1123397 w 1358924"/>
              <a:gd name="connsiteY57-1336" fmla="*/ 1094509 h 5759171"/>
              <a:gd name="connsiteX58-1337" fmla="*/ 1095688 w 1358924"/>
              <a:gd name="connsiteY58-1338" fmla="*/ 1011382 h 5759171"/>
              <a:gd name="connsiteX59-1339" fmla="*/ 1081833 w 1358924"/>
              <a:gd name="connsiteY59-1340" fmla="*/ 969818 h 5759171"/>
              <a:gd name="connsiteX60-1341" fmla="*/ 1067979 w 1358924"/>
              <a:gd name="connsiteY60-1342" fmla="*/ 928254 h 5759171"/>
              <a:gd name="connsiteX61-1343" fmla="*/ 1054124 w 1358924"/>
              <a:gd name="connsiteY61-1344" fmla="*/ 886691 h 5759171"/>
              <a:gd name="connsiteX62-1345" fmla="*/ 1095688 w 1358924"/>
              <a:gd name="connsiteY62-1346" fmla="*/ 872836 h 5759171"/>
              <a:gd name="connsiteX63-1347" fmla="*/ 1109543 w 1358924"/>
              <a:gd name="connsiteY63-1348" fmla="*/ 942109 h 5759171"/>
              <a:gd name="connsiteX64-1349" fmla="*/ 1164961 w 1358924"/>
              <a:gd name="connsiteY64-1350" fmla="*/ 1136073 h 5759171"/>
              <a:gd name="connsiteX65-1351" fmla="*/ 1123397 w 1358924"/>
              <a:gd name="connsiteY65-1352" fmla="*/ 1219200 h 5759171"/>
              <a:gd name="connsiteX66-1353" fmla="*/ 1095688 w 1358924"/>
              <a:gd name="connsiteY66-1354" fmla="*/ 1302327 h 5759171"/>
              <a:gd name="connsiteX67-1355" fmla="*/ 1054124 w 1358924"/>
              <a:gd name="connsiteY67-1356" fmla="*/ 1343891 h 5759171"/>
              <a:gd name="connsiteX68-1357" fmla="*/ 1026415 w 1358924"/>
              <a:gd name="connsiteY68-1358" fmla="*/ 1385454 h 5759171"/>
              <a:gd name="connsiteX69-1359" fmla="*/ 984852 w 1358924"/>
              <a:gd name="connsiteY69-1360" fmla="*/ 1413163 h 5759171"/>
              <a:gd name="connsiteX70-1361" fmla="*/ 1026415 w 1358924"/>
              <a:gd name="connsiteY70-1362" fmla="*/ 1427018 h 5759171"/>
              <a:gd name="connsiteX71-1363" fmla="*/ 1067979 w 1358924"/>
              <a:gd name="connsiteY71-1364" fmla="*/ 1413163 h 5759171"/>
              <a:gd name="connsiteX72-1365" fmla="*/ 1095688 w 1358924"/>
              <a:gd name="connsiteY72-1366" fmla="*/ 1496291 h 5759171"/>
              <a:gd name="connsiteX73-1367" fmla="*/ 1054124 w 1358924"/>
              <a:gd name="connsiteY73-1368" fmla="*/ 1524000 h 5759171"/>
              <a:gd name="connsiteX74-1369" fmla="*/ 777033 w 1358924"/>
              <a:gd name="connsiteY74-1370" fmla="*/ 1524000 h 5759171"/>
              <a:gd name="connsiteX75-1371" fmla="*/ 763179 w 1358924"/>
              <a:gd name="connsiteY75-1372" fmla="*/ 1537854 h 5759171"/>
              <a:gd name="connsiteX76-1373" fmla="*/ 721615 w 1358924"/>
              <a:gd name="connsiteY76-1374" fmla="*/ 1551709 h 5759171"/>
              <a:gd name="connsiteX77-1375" fmla="*/ 666197 w 1358924"/>
              <a:gd name="connsiteY77-1376" fmla="*/ 1427018 h 5759171"/>
              <a:gd name="connsiteX78-1377" fmla="*/ 652343 w 1358924"/>
              <a:gd name="connsiteY78-1378" fmla="*/ 1385454 h 5759171"/>
              <a:gd name="connsiteX79-1379" fmla="*/ 624633 w 1358924"/>
              <a:gd name="connsiteY79-1380" fmla="*/ 1343891 h 5759171"/>
              <a:gd name="connsiteX80-1381" fmla="*/ 860162 w 1358924"/>
              <a:gd name="connsiteY80-1382" fmla="*/ 5735780 h 5759171"/>
              <a:gd name="connsiteX81-1383" fmla="*/ 15033 w 1358924"/>
              <a:gd name="connsiteY81-1384" fmla="*/ 3020290 h 5759171"/>
              <a:gd name="connsiteX82-1385" fmla="*/ 319833 w 1358924"/>
              <a:gd name="connsiteY82-1386" fmla="*/ 1579418 h 5759171"/>
              <a:gd name="connsiteX83-1387" fmla="*/ 652343 w 1358924"/>
              <a:gd name="connsiteY83-1388" fmla="*/ 1233054 h 5759171"/>
              <a:gd name="connsiteX84-1389" fmla="*/ 735470 w 1358924"/>
              <a:gd name="connsiteY84-1390" fmla="*/ 1177636 h 5759171"/>
              <a:gd name="connsiteX85-1391" fmla="*/ 804743 w 1358924"/>
              <a:gd name="connsiteY85-1392" fmla="*/ 1191491 h 5759171"/>
              <a:gd name="connsiteX86-1393" fmla="*/ 777033 w 1358924"/>
              <a:gd name="connsiteY86-1394" fmla="*/ 1233054 h 5759171"/>
              <a:gd name="connsiteX87-1395" fmla="*/ 832452 w 1358924"/>
              <a:gd name="connsiteY87-1396" fmla="*/ 1357745 h 5759171"/>
              <a:gd name="connsiteX88-1397" fmla="*/ 846306 w 1358924"/>
              <a:gd name="connsiteY88-1398" fmla="*/ 1399309 h 5759171"/>
              <a:gd name="connsiteX89-1399" fmla="*/ 929433 w 1358924"/>
              <a:gd name="connsiteY89-1400" fmla="*/ 1427018 h 5759171"/>
              <a:gd name="connsiteX90-1401" fmla="*/ 1026415 w 1358924"/>
              <a:gd name="connsiteY90-1402" fmla="*/ 1454727 h 5759171"/>
              <a:gd name="connsiteX91-1403" fmla="*/ 984852 w 1358924"/>
              <a:gd name="connsiteY91-1404" fmla="*/ 1482436 h 5759171"/>
              <a:gd name="connsiteX92-1405" fmla="*/ 874015 w 1358924"/>
              <a:gd name="connsiteY92-1406" fmla="*/ 1468582 h 5759171"/>
              <a:gd name="connsiteX93-1407" fmla="*/ 860161 w 1358924"/>
              <a:gd name="connsiteY93-1408" fmla="*/ 1427018 h 5759171"/>
              <a:gd name="connsiteX94-1409" fmla="*/ 832452 w 1358924"/>
              <a:gd name="connsiteY94-1410" fmla="*/ 1385454 h 5759171"/>
              <a:gd name="connsiteX95-1411" fmla="*/ 818597 w 1358924"/>
              <a:gd name="connsiteY95-1412" fmla="*/ 1343891 h 5759171"/>
              <a:gd name="connsiteX96-1413" fmla="*/ 790888 w 1358924"/>
              <a:gd name="connsiteY96-1414" fmla="*/ 1302327 h 5759171"/>
              <a:gd name="connsiteX97-1415" fmla="*/ 763179 w 1358924"/>
              <a:gd name="connsiteY97-1416" fmla="*/ 1219200 h 5759171"/>
              <a:gd name="connsiteX98-1417" fmla="*/ 749324 w 1358924"/>
              <a:gd name="connsiteY98-1418" fmla="*/ 1163782 h 5759171"/>
              <a:gd name="connsiteX99-1419" fmla="*/ 707761 w 1358924"/>
              <a:gd name="connsiteY99-1420" fmla="*/ 1149927 h 5759171"/>
              <a:gd name="connsiteX100-1421" fmla="*/ 790888 w 1358924"/>
              <a:gd name="connsiteY100-1422" fmla="*/ 1108363 h 5759171"/>
              <a:gd name="connsiteX101-1423" fmla="*/ 874015 w 1358924"/>
              <a:gd name="connsiteY101-1424" fmla="*/ 1039091 h 5759171"/>
              <a:gd name="connsiteX102-1425" fmla="*/ 915579 w 1358924"/>
              <a:gd name="connsiteY102-1426" fmla="*/ 1025236 h 5759171"/>
              <a:gd name="connsiteX103-1427" fmla="*/ 901724 w 1358924"/>
              <a:gd name="connsiteY103-1428" fmla="*/ 1025236 h 5759171"/>
              <a:gd name="connsiteX104-1429" fmla="*/ 887870 w 1358924"/>
              <a:gd name="connsiteY104-1430" fmla="*/ 1066800 h 5759171"/>
              <a:gd name="connsiteX105-1431" fmla="*/ 846306 w 1358924"/>
              <a:gd name="connsiteY105-1432" fmla="*/ 1080654 h 5759171"/>
              <a:gd name="connsiteX106-1433" fmla="*/ 804743 w 1358924"/>
              <a:gd name="connsiteY106-1434" fmla="*/ 1108363 h 5759171"/>
              <a:gd name="connsiteX107-1435" fmla="*/ 763179 w 1358924"/>
              <a:gd name="connsiteY107-1436" fmla="*/ 1122218 h 5759171"/>
              <a:gd name="connsiteX108-1437" fmla="*/ 707761 w 1358924"/>
              <a:gd name="connsiteY108-1438" fmla="*/ 1149927 h 5759171"/>
              <a:gd name="connsiteX109-1439" fmla="*/ 652343 w 1358924"/>
              <a:gd name="connsiteY109-1440" fmla="*/ 1136073 h 5759171"/>
              <a:gd name="connsiteX110-1441" fmla="*/ 610779 w 1358924"/>
              <a:gd name="connsiteY110-1442" fmla="*/ 1122218 h 5759171"/>
              <a:gd name="connsiteX111-1443" fmla="*/ 569215 w 1358924"/>
              <a:gd name="connsiteY111-1444" fmla="*/ 1136073 h 5759171"/>
              <a:gd name="connsiteX112-1445" fmla="*/ 486088 w 1358924"/>
              <a:gd name="connsiteY112-1446" fmla="*/ 1066800 h 5759171"/>
              <a:gd name="connsiteX113-1447" fmla="*/ 416815 w 1358924"/>
              <a:gd name="connsiteY113-1448" fmla="*/ 997527 h 5759171"/>
              <a:gd name="connsiteX114-1449" fmla="*/ 375252 w 1358924"/>
              <a:gd name="connsiteY114-1450" fmla="*/ 914400 h 5759171"/>
              <a:gd name="connsiteX115-1451" fmla="*/ 347543 w 1358924"/>
              <a:gd name="connsiteY115-1452" fmla="*/ 803563 h 5759171"/>
              <a:gd name="connsiteX116-1453" fmla="*/ 319833 w 1358924"/>
              <a:gd name="connsiteY116-1454" fmla="*/ 775854 h 5759171"/>
              <a:gd name="connsiteX117-1455" fmla="*/ 305979 w 1358924"/>
              <a:gd name="connsiteY117-1456" fmla="*/ 734291 h 5759171"/>
              <a:gd name="connsiteX118-1457" fmla="*/ 402961 w 1358924"/>
              <a:gd name="connsiteY118-1458" fmla="*/ 692727 h 5759171"/>
              <a:gd name="connsiteX119-1459" fmla="*/ 513797 w 1358924"/>
              <a:gd name="connsiteY119-1460" fmla="*/ 706582 h 5759171"/>
              <a:gd name="connsiteX120-1461" fmla="*/ 527652 w 1358924"/>
              <a:gd name="connsiteY120-1462" fmla="*/ 748145 h 5759171"/>
              <a:gd name="connsiteX121-1463" fmla="*/ 652343 w 1358924"/>
              <a:gd name="connsiteY121-1464" fmla="*/ 734291 h 5759171"/>
              <a:gd name="connsiteX122-1465" fmla="*/ 666197 w 1358924"/>
              <a:gd name="connsiteY122-1466" fmla="*/ 692727 h 5759171"/>
              <a:gd name="connsiteX123-1467" fmla="*/ 901724 w 1358924"/>
              <a:gd name="connsiteY123-1468" fmla="*/ 678873 h 5759171"/>
              <a:gd name="connsiteX124-1469" fmla="*/ 943288 w 1358924"/>
              <a:gd name="connsiteY124-1470" fmla="*/ 665018 h 5759171"/>
              <a:gd name="connsiteX125-1471" fmla="*/ 998706 w 1358924"/>
              <a:gd name="connsiteY125-1472" fmla="*/ 609600 h 5759171"/>
              <a:gd name="connsiteX126-1473" fmla="*/ 943288 w 1358924"/>
              <a:gd name="connsiteY126-1474" fmla="*/ 692727 h 5759171"/>
              <a:gd name="connsiteX127-1475" fmla="*/ 887870 w 1358924"/>
              <a:gd name="connsiteY127-1476" fmla="*/ 817418 h 5759171"/>
              <a:gd name="connsiteX128-1477" fmla="*/ 846306 w 1358924"/>
              <a:gd name="connsiteY128-1478" fmla="*/ 831273 h 5759171"/>
              <a:gd name="connsiteX129-1479" fmla="*/ 790888 w 1358924"/>
              <a:gd name="connsiteY129-1480" fmla="*/ 858982 h 5759171"/>
              <a:gd name="connsiteX130-1481" fmla="*/ 707761 w 1358924"/>
              <a:gd name="connsiteY130-1482" fmla="*/ 845127 h 5759171"/>
              <a:gd name="connsiteX131-1483" fmla="*/ 693906 w 1358924"/>
              <a:gd name="connsiteY131-1484" fmla="*/ 803563 h 5759171"/>
              <a:gd name="connsiteX132-1485" fmla="*/ 652343 w 1358924"/>
              <a:gd name="connsiteY132-1486" fmla="*/ 775854 h 5759171"/>
              <a:gd name="connsiteX133-1487" fmla="*/ 666197 w 1358924"/>
              <a:gd name="connsiteY133-1488" fmla="*/ 720436 h 5759171"/>
              <a:gd name="connsiteX134-1489" fmla="*/ 749324 w 1358924"/>
              <a:gd name="connsiteY134-1490" fmla="*/ 692727 h 5759171"/>
              <a:gd name="connsiteX135-1491" fmla="*/ 832452 w 1358924"/>
              <a:gd name="connsiteY135-1492" fmla="*/ 706582 h 5759171"/>
              <a:gd name="connsiteX136-1493" fmla="*/ 680052 w 1358924"/>
              <a:gd name="connsiteY136-1494" fmla="*/ 692727 h 5759171"/>
              <a:gd name="connsiteX137-1495" fmla="*/ 693906 w 1358924"/>
              <a:gd name="connsiteY137-1496" fmla="*/ 651163 h 5759171"/>
              <a:gd name="connsiteX138-1497" fmla="*/ 860161 w 1358924"/>
              <a:gd name="connsiteY138-1498" fmla="*/ 678873 h 5759171"/>
              <a:gd name="connsiteX139-1499" fmla="*/ 874015 w 1358924"/>
              <a:gd name="connsiteY139-1500" fmla="*/ 748145 h 5759171"/>
              <a:gd name="connsiteX140-1501" fmla="*/ 901724 w 1358924"/>
              <a:gd name="connsiteY140-1502" fmla="*/ 706582 h 5759171"/>
              <a:gd name="connsiteX141-1503" fmla="*/ 652343 w 1358924"/>
              <a:gd name="connsiteY141-1504" fmla="*/ 692727 h 5759171"/>
              <a:gd name="connsiteX142-1505" fmla="*/ 624633 w 1358924"/>
              <a:gd name="connsiteY142-1506" fmla="*/ 734291 h 5759171"/>
              <a:gd name="connsiteX143-1507" fmla="*/ 527652 w 1358924"/>
              <a:gd name="connsiteY143-1508" fmla="*/ 748145 h 5759171"/>
              <a:gd name="connsiteX144-1509" fmla="*/ 555361 w 1358924"/>
              <a:gd name="connsiteY144-1510" fmla="*/ 831273 h 5759171"/>
              <a:gd name="connsiteX145-1511" fmla="*/ 486088 w 1358924"/>
              <a:gd name="connsiteY145-1512" fmla="*/ 900545 h 5759171"/>
              <a:gd name="connsiteX146-1513" fmla="*/ 416815 w 1358924"/>
              <a:gd name="connsiteY146-1514" fmla="*/ 886691 h 5759171"/>
              <a:gd name="connsiteX147-1515" fmla="*/ 333688 w 1358924"/>
              <a:gd name="connsiteY147-1516" fmla="*/ 845127 h 5759171"/>
              <a:gd name="connsiteX148-1517" fmla="*/ 319833 w 1358924"/>
              <a:gd name="connsiteY148-1518" fmla="*/ 803563 h 5759171"/>
              <a:gd name="connsiteX149-1519" fmla="*/ 292124 w 1358924"/>
              <a:gd name="connsiteY149-1520" fmla="*/ 762000 h 5759171"/>
              <a:gd name="connsiteX150-1521" fmla="*/ 278270 w 1358924"/>
              <a:gd name="connsiteY150-1522" fmla="*/ 692727 h 5759171"/>
              <a:gd name="connsiteX151-1523" fmla="*/ 250561 w 1358924"/>
              <a:gd name="connsiteY151-1524" fmla="*/ 609600 h 5759171"/>
              <a:gd name="connsiteX152-1525" fmla="*/ 236706 w 1358924"/>
              <a:gd name="connsiteY152-1526" fmla="*/ 484909 h 5759171"/>
              <a:gd name="connsiteX153" fmla="*/ 222852 w 1358924"/>
              <a:gd name="connsiteY153" fmla="*/ 346363 h 5759171"/>
              <a:gd name="connsiteX0-1527" fmla="*/ 1234739 w 1525684"/>
              <a:gd name="connsiteY0-1528" fmla="*/ 762000 h 5758068"/>
              <a:gd name="connsiteX1-1529" fmla="*/ 1317866 w 1525684"/>
              <a:gd name="connsiteY1-1530" fmla="*/ 748145 h 5758068"/>
              <a:gd name="connsiteX2-1531" fmla="*/ 1331721 w 1525684"/>
              <a:gd name="connsiteY2-1532" fmla="*/ 706582 h 5758068"/>
              <a:gd name="connsiteX3-1533" fmla="*/ 1317866 w 1525684"/>
              <a:gd name="connsiteY3-1534" fmla="*/ 540327 h 5758068"/>
              <a:gd name="connsiteX4-1535" fmla="*/ 1262448 w 1525684"/>
              <a:gd name="connsiteY4-1536" fmla="*/ 554182 h 5758068"/>
              <a:gd name="connsiteX5-1537" fmla="*/ 1220884 w 1525684"/>
              <a:gd name="connsiteY5-1538" fmla="*/ 568036 h 5758068"/>
              <a:gd name="connsiteX6-1539" fmla="*/ 1110048 w 1525684"/>
              <a:gd name="connsiteY6-1540" fmla="*/ 554182 h 5758068"/>
              <a:gd name="connsiteX7-1541" fmla="*/ 1068484 w 1525684"/>
              <a:gd name="connsiteY7-1542" fmla="*/ 471054 h 5758068"/>
              <a:gd name="connsiteX8-1543" fmla="*/ 999212 w 1525684"/>
              <a:gd name="connsiteY8-1544" fmla="*/ 346363 h 5758068"/>
              <a:gd name="connsiteX9-1545" fmla="*/ 957648 w 1525684"/>
              <a:gd name="connsiteY9-1546" fmla="*/ 332509 h 5758068"/>
              <a:gd name="connsiteX10-1547" fmla="*/ 916084 w 1525684"/>
              <a:gd name="connsiteY10-1548" fmla="*/ 346363 h 5758068"/>
              <a:gd name="connsiteX11-1549" fmla="*/ 860666 w 1525684"/>
              <a:gd name="connsiteY11-1550" fmla="*/ 360218 h 5758068"/>
              <a:gd name="connsiteX12-1551" fmla="*/ 777539 w 1525684"/>
              <a:gd name="connsiteY12-1552" fmla="*/ 401782 h 5758068"/>
              <a:gd name="connsiteX13-1553" fmla="*/ 611284 w 1525684"/>
              <a:gd name="connsiteY13-1554" fmla="*/ 415636 h 5758068"/>
              <a:gd name="connsiteX14-1555" fmla="*/ 486593 w 1525684"/>
              <a:gd name="connsiteY14-1556" fmla="*/ 457200 h 5758068"/>
              <a:gd name="connsiteX15-1557" fmla="*/ 431175 w 1525684"/>
              <a:gd name="connsiteY15-1558" fmla="*/ 443345 h 5758068"/>
              <a:gd name="connsiteX16-1559" fmla="*/ 389612 w 1525684"/>
              <a:gd name="connsiteY16-1560" fmla="*/ 415636 h 5758068"/>
              <a:gd name="connsiteX17-1561" fmla="*/ 361903 w 1525684"/>
              <a:gd name="connsiteY17-1562" fmla="*/ 374073 h 5758068"/>
              <a:gd name="connsiteX18-1563" fmla="*/ 417321 w 1525684"/>
              <a:gd name="connsiteY18-1564" fmla="*/ 263236 h 5758068"/>
              <a:gd name="connsiteX19-1565" fmla="*/ 445030 w 1525684"/>
              <a:gd name="connsiteY19-1566" fmla="*/ 221673 h 5758068"/>
              <a:gd name="connsiteX20-1567" fmla="*/ 500448 w 1525684"/>
              <a:gd name="connsiteY20-1568" fmla="*/ 166254 h 5758068"/>
              <a:gd name="connsiteX21-1569" fmla="*/ 625139 w 1525684"/>
              <a:gd name="connsiteY21-1570" fmla="*/ 96982 h 5758068"/>
              <a:gd name="connsiteX22-1571" fmla="*/ 666703 w 1525684"/>
              <a:gd name="connsiteY22-1572" fmla="*/ 69273 h 5758068"/>
              <a:gd name="connsiteX23-1573" fmla="*/ 805248 w 1525684"/>
              <a:gd name="connsiteY23-1574" fmla="*/ 41563 h 5758068"/>
              <a:gd name="connsiteX24-1575" fmla="*/ 1040775 w 1525684"/>
              <a:gd name="connsiteY24-1576" fmla="*/ 13854 h 5758068"/>
              <a:gd name="connsiteX25-1577" fmla="*/ 1082339 w 1525684"/>
              <a:gd name="connsiteY25-1578" fmla="*/ 0 h 5758068"/>
              <a:gd name="connsiteX26-1579" fmla="*/ 1207030 w 1525684"/>
              <a:gd name="connsiteY26-1580" fmla="*/ 41563 h 5758068"/>
              <a:gd name="connsiteX27-1581" fmla="*/ 1276303 w 1525684"/>
              <a:gd name="connsiteY27-1582" fmla="*/ 110836 h 5758068"/>
              <a:gd name="connsiteX28-1583" fmla="*/ 1290157 w 1525684"/>
              <a:gd name="connsiteY28-1584" fmla="*/ 166254 h 5758068"/>
              <a:gd name="connsiteX29-1585" fmla="*/ 1428703 w 1525684"/>
              <a:gd name="connsiteY29-1586" fmla="*/ 207818 h 5758068"/>
              <a:gd name="connsiteX30-1587" fmla="*/ 1470266 w 1525684"/>
              <a:gd name="connsiteY30-1588" fmla="*/ 235527 h 5758068"/>
              <a:gd name="connsiteX31-1589" fmla="*/ 1497975 w 1525684"/>
              <a:gd name="connsiteY31-1590" fmla="*/ 346363 h 5758068"/>
              <a:gd name="connsiteX32-1591" fmla="*/ 1525684 w 1525684"/>
              <a:gd name="connsiteY32-1592" fmla="*/ 429491 h 5758068"/>
              <a:gd name="connsiteX33-1593" fmla="*/ 1511830 w 1525684"/>
              <a:gd name="connsiteY33-1594" fmla="*/ 595745 h 5758068"/>
              <a:gd name="connsiteX34-1595" fmla="*/ 1428703 w 1525684"/>
              <a:gd name="connsiteY34-1596" fmla="*/ 678873 h 5758068"/>
              <a:gd name="connsiteX35-1597" fmla="*/ 1400993 w 1525684"/>
              <a:gd name="connsiteY35-1598" fmla="*/ 720436 h 5758068"/>
              <a:gd name="connsiteX36-1599" fmla="*/ 1387139 w 1525684"/>
              <a:gd name="connsiteY36-1600" fmla="*/ 762000 h 5758068"/>
              <a:gd name="connsiteX37-1601" fmla="*/ 1331721 w 1525684"/>
              <a:gd name="connsiteY37-1602" fmla="*/ 831273 h 5758068"/>
              <a:gd name="connsiteX38-1603" fmla="*/ 1290157 w 1525684"/>
              <a:gd name="connsiteY38-1604" fmla="*/ 858982 h 5758068"/>
              <a:gd name="connsiteX39-1605" fmla="*/ 1276303 w 1525684"/>
              <a:gd name="connsiteY39-1606" fmla="*/ 1066800 h 5758068"/>
              <a:gd name="connsiteX40-1607" fmla="*/ 1290157 w 1525684"/>
              <a:gd name="connsiteY40-1608" fmla="*/ 1025236 h 5758068"/>
              <a:gd name="connsiteX41-1609" fmla="*/ 1373284 w 1525684"/>
              <a:gd name="connsiteY41-1610" fmla="*/ 983673 h 5758068"/>
              <a:gd name="connsiteX42-1611" fmla="*/ 1442557 w 1525684"/>
              <a:gd name="connsiteY42-1612" fmla="*/ 997527 h 5758068"/>
              <a:gd name="connsiteX43-1613" fmla="*/ 1484121 w 1525684"/>
              <a:gd name="connsiteY43-1614" fmla="*/ 1080654 h 5758068"/>
              <a:gd name="connsiteX44-1615" fmla="*/ 1470266 w 1525684"/>
              <a:gd name="connsiteY44-1616" fmla="*/ 1122218 h 5758068"/>
              <a:gd name="connsiteX45-1617" fmla="*/ 1442557 w 1525684"/>
              <a:gd name="connsiteY45-1618" fmla="*/ 1163782 h 5758068"/>
              <a:gd name="connsiteX46-1619" fmla="*/ 1414848 w 1525684"/>
              <a:gd name="connsiteY46-1620" fmla="*/ 1399309 h 5758068"/>
              <a:gd name="connsiteX47-1621" fmla="*/ 1400993 w 1525684"/>
              <a:gd name="connsiteY47-1622" fmla="*/ 1440873 h 5758068"/>
              <a:gd name="connsiteX48-1623" fmla="*/ 1345575 w 1525684"/>
              <a:gd name="connsiteY48-1624" fmla="*/ 1524000 h 5758068"/>
              <a:gd name="connsiteX49-1625" fmla="*/ 1262448 w 1525684"/>
              <a:gd name="connsiteY49-1626" fmla="*/ 1510145 h 5758068"/>
              <a:gd name="connsiteX50-1627" fmla="*/ 1234739 w 1525684"/>
              <a:gd name="connsiteY50-1628" fmla="*/ 1468582 h 5758068"/>
              <a:gd name="connsiteX51-1629" fmla="*/ 1193175 w 1525684"/>
              <a:gd name="connsiteY51-1630" fmla="*/ 1440873 h 5758068"/>
              <a:gd name="connsiteX52-1631" fmla="*/ 1220884 w 1525684"/>
              <a:gd name="connsiteY52-1632" fmla="*/ 1399309 h 5758068"/>
              <a:gd name="connsiteX53-1633" fmla="*/ 1234739 w 1525684"/>
              <a:gd name="connsiteY53-1634" fmla="*/ 1357745 h 5758068"/>
              <a:gd name="connsiteX54-1635" fmla="*/ 1276303 w 1525684"/>
              <a:gd name="connsiteY54-1636" fmla="*/ 1316182 h 5758068"/>
              <a:gd name="connsiteX55-1637" fmla="*/ 1290157 w 1525684"/>
              <a:gd name="connsiteY55-1638" fmla="*/ 1260763 h 5758068"/>
              <a:gd name="connsiteX56-1639" fmla="*/ 1331721 w 1525684"/>
              <a:gd name="connsiteY56-1640" fmla="*/ 1122218 h 5758068"/>
              <a:gd name="connsiteX57-1641" fmla="*/ 1290157 w 1525684"/>
              <a:gd name="connsiteY57-1642" fmla="*/ 1094509 h 5758068"/>
              <a:gd name="connsiteX58-1643" fmla="*/ 1262448 w 1525684"/>
              <a:gd name="connsiteY58-1644" fmla="*/ 1011382 h 5758068"/>
              <a:gd name="connsiteX59-1645" fmla="*/ 1248593 w 1525684"/>
              <a:gd name="connsiteY59-1646" fmla="*/ 969818 h 5758068"/>
              <a:gd name="connsiteX60-1647" fmla="*/ 1234739 w 1525684"/>
              <a:gd name="connsiteY60-1648" fmla="*/ 928254 h 5758068"/>
              <a:gd name="connsiteX61-1649" fmla="*/ 1220884 w 1525684"/>
              <a:gd name="connsiteY61-1650" fmla="*/ 886691 h 5758068"/>
              <a:gd name="connsiteX62-1651" fmla="*/ 1262448 w 1525684"/>
              <a:gd name="connsiteY62-1652" fmla="*/ 872836 h 5758068"/>
              <a:gd name="connsiteX63-1653" fmla="*/ 1276303 w 1525684"/>
              <a:gd name="connsiteY63-1654" fmla="*/ 942109 h 5758068"/>
              <a:gd name="connsiteX64-1655" fmla="*/ 1331721 w 1525684"/>
              <a:gd name="connsiteY64-1656" fmla="*/ 1136073 h 5758068"/>
              <a:gd name="connsiteX65-1657" fmla="*/ 1290157 w 1525684"/>
              <a:gd name="connsiteY65-1658" fmla="*/ 1219200 h 5758068"/>
              <a:gd name="connsiteX66-1659" fmla="*/ 1262448 w 1525684"/>
              <a:gd name="connsiteY66-1660" fmla="*/ 1302327 h 5758068"/>
              <a:gd name="connsiteX67-1661" fmla="*/ 1220884 w 1525684"/>
              <a:gd name="connsiteY67-1662" fmla="*/ 1343891 h 5758068"/>
              <a:gd name="connsiteX68-1663" fmla="*/ 1193175 w 1525684"/>
              <a:gd name="connsiteY68-1664" fmla="*/ 1385454 h 5758068"/>
              <a:gd name="connsiteX69-1665" fmla="*/ 1151612 w 1525684"/>
              <a:gd name="connsiteY69-1666" fmla="*/ 1413163 h 5758068"/>
              <a:gd name="connsiteX70-1667" fmla="*/ 1193175 w 1525684"/>
              <a:gd name="connsiteY70-1668" fmla="*/ 1427018 h 5758068"/>
              <a:gd name="connsiteX71-1669" fmla="*/ 1234739 w 1525684"/>
              <a:gd name="connsiteY71-1670" fmla="*/ 1413163 h 5758068"/>
              <a:gd name="connsiteX72-1671" fmla="*/ 1262448 w 1525684"/>
              <a:gd name="connsiteY72-1672" fmla="*/ 1496291 h 5758068"/>
              <a:gd name="connsiteX73-1673" fmla="*/ 1220884 w 1525684"/>
              <a:gd name="connsiteY73-1674" fmla="*/ 1524000 h 5758068"/>
              <a:gd name="connsiteX74-1675" fmla="*/ 943793 w 1525684"/>
              <a:gd name="connsiteY74-1676" fmla="*/ 1524000 h 5758068"/>
              <a:gd name="connsiteX75-1677" fmla="*/ 929939 w 1525684"/>
              <a:gd name="connsiteY75-1678" fmla="*/ 1537854 h 5758068"/>
              <a:gd name="connsiteX76-1679" fmla="*/ 888375 w 1525684"/>
              <a:gd name="connsiteY76-1680" fmla="*/ 1551709 h 5758068"/>
              <a:gd name="connsiteX77-1681" fmla="*/ 832957 w 1525684"/>
              <a:gd name="connsiteY77-1682" fmla="*/ 1427018 h 5758068"/>
              <a:gd name="connsiteX78-1683" fmla="*/ 819103 w 1525684"/>
              <a:gd name="connsiteY78-1684" fmla="*/ 1385454 h 5758068"/>
              <a:gd name="connsiteX79-1685" fmla="*/ 791393 w 1525684"/>
              <a:gd name="connsiteY79-1686" fmla="*/ 1343891 h 5758068"/>
              <a:gd name="connsiteX80-1687" fmla="*/ 1026922 w 1525684"/>
              <a:gd name="connsiteY80-1688" fmla="*/ 5735780 h 5758068"/>
              <a:gd name="connsiteX81-1689" fmla="*/ 181793 w 1525684"/>
              <a:gd name="connsiteY81-1690" fmla="*/ 3020290 h 5758068"/>
              <a:gd name="connsiteX82-1691" fmla="*/ 15539 w 1525684"/>
              <a:gd name="connsiteY82-1692" fmla="*/ 2770908 h 5758068"/>
              <a:gd name="connsiteX83-1693" fmla="*/ 486593 w 1525684"/>
              <a:gd name="connsiteY83-1694" fmla="*/ 1579418 h 5758068"/>
              <a:gd name="connsiteX84-1695" fmla="*/ 819103 w 1525684"/>
              <a:gd name="connsiteY84-1696" fmla="*/ 1233054 h 5758068"/>
              <a:gd name="connsiteX85-1697" fmla="*/ 902230 w 1525684"/>
              <a:gd name="connsiteY85-1698" fmla="*/ 1177636 h 5758068"/>
              <a:gd name="connsiteX86-1699" fmla="*/ 971503 w 1525684"/>
              <a:gd name="connsiteY86-1700" fmla="*/ 1191491 h 5758068"/>
              <a:gd name="connsiteX87-1701" fmla="*/ 943793 w 1525684"/>
              <a:gd name="connsiteY87-1702" fmla="*/ 1233054 h 5758068"/>
              <a:gd name="connsiteX88-1703" fmla="*/ 999212 w 1525684"/>
              <a:gd name="connsiteY88-1704" fmla="*/ 1357745 h 5758068"/>
              <a:gd name="connsiteX89-1705" fmla="*/ 1013066 w 1525684"/>
              <a:gd name="connsiteY89-1706" fmla="*/ 1399309 h 5758068"/>
              <a:gd name="connsiteX90-1707" fmla="*/ 1096193 w 1525684"/>
              <a:gd name="connsiteY90-1708" fmla="*/ 1427018 h 5758068"/>
              <a:gd name="connsiteX91-1709" fmla="*/ 1193175 w 1525684"/>
              <a:gd name="connsiteY91-1710" fmla="*/ 1454727 h 5758068"/>
              <a:gd name="connsiteX92-1711" fmla="*/ 1151612 w 1525684"/>
              <a:gd name="connsiteY92-1712" fmla="*/ 1482436 h 5758068"/>
              <a:gd name="connsiteX93-1713" fmla="*/ 1040775 w 1525684"/>
              <a:gd name="connsiteY93-1714" fmla="*/ 1468582 h 5758068"/>
              <a:gd name="connsiteX94-1715" fmla="*/ 1026921 w 1525684"/>
              <a:gd name="connsiteY94-1716" fmla="*/ 1427018 h 5758068"/>
              <a:gd name="connsiteX95-1717" fmla="*/ 999212 w 1525684"/>
              <a:gd name="connsiteY95-1718" fmla="*/ 1385454 h 5758068"/>
              <a:gd name="connsiteX96-1719" fmla="*/ 985357 w 1525684"/>
              <a:gd name="connsiteY96-1720" fmla="*/ 1343891 h 5758068"/>
              <a:gd name="connsiteX97-1721" fmla="*/ 957648 w 1525684"/>
              <a:gd name="connsiteY97-1722" fmla="*/ 1302327 h 5758068"/>
              <a:gd name="connsiteX98-1723" fmla="*/ 929939 w 1525684"/>
              <a:gd name="connsiteY98-1724" fmla="*/ 1219200 h 5758068"/>
              <a:gd name="connsiteX99-1725" fmla="*/ 916084 w 1525684"/>
              <a:gd name="connsiteY99-1726" fmla="*/ 1163782 h 5758068"/>
              <a:gd name="connsiteX100-1727" fmla="*/ 874521 w 1525684"/>
              <a:gd name="connsiteY100-1728" fmla="*/ 1149927 h 5758068"/>
              <a:gd name="connsiteX101-1729" fmla="*/ 957648 w 1525684"/>
              <a:gd name="connsiteY101-1730" fmla="*/ 1108363 h 5758068"/>
              <a:gd name="connsiteX102-1731" fmla="*/ 1040775 w 1525684"/>
              <a:gd name="connsiteY102-1732" fmla="*/ 1039091 h 5758068"/>
              <a:gd name="connsiteX103-1733" fmla="*/ 1082339 w 1525684"/>
              <a:gd name="connsiteY103-1734" fmla="*/ 1025236 h 5758068"/>
              <a:gd name="connsiteX104-1735" fmla="*/ 1068484 w 1525684"/>
              <a:gd name="connsiteY104-1736" fmla="*/ 1025236 h 5758068"/>
              <a:gd name="connsiteX105-1737" fmla="*/ 1054630 w 1525684"/>
              <a:gd name="connsiteY105-1738" fmla="*/ 1066800 h 5758068"/>
              <a:gd name="connsiteX106-1739" fmla="*/ 1013066 w 1525684"/>
              <a:gd name="connsiteY106-1740" fmla="*/ 1080654 h 5758068"/>
              <a:gd name="connsiteX107-1741" fmla="*/ 971503 w 1525684"/>
              <a:gd name="connsiteY107-1742" fmla="*/ 1108363 h 5758068"/>
              <a:gd name="connsiteX108-1743" fmla="*/ 929939 w 1525684"/>
              <a:gd name="connsiteY108-1744" fmla="*/ 1122218 h 5758068"/>
              <a:gd name="connsiteX109-1745" fmla="*/ 874521 w 1525684"/>
              <a:gd name="connsiteY109-1746" fmla="*/ 1149927 h 5758068"/>
              <a:gd name="connsiteX110-1747" fmla="*/ 819103 w 1525684"/>
              <a:gd name="connsiteY110-1748" fmla="*/ 1136073 h 5758068"/>
              <a:gd name="connsiteX111-1749" fmla="*/ 777539 w 1525684"/>
              <a:gd name="connsiteY111-1750" fmla="*/ 1122218 h 5758068"/>
              <a:gd name="connsiteX112-1751" fmla="*/ 735975 w 1525684"/>
              <a:gd name="connsiteY112-1752" fmla="*/ 1136073 h 5758068"/>
              <a:gd name="connsiteX113-1753" fmla="*/ 652848 w 1525684"/>
              <a:gd name="connsiteY113-1754" fmla="*/ 1066800 h 5758068"/>
              <a:gd name="connsiteX114-1755" fmla="*/ 583575 w 1525684"/>
              <a:gd name="connsiteY114-1756" fmla="*/ 997527 h 5758068"/>
              <a:gd name="connsiteX115-1757" fmla="*/ 542012 w 1525684"/>
              <a:gd name="connsiteY115-1758" fmla="*/ 914400 h 5758068"/>
              <a:gd name="connsiteX116-1759" fmla="*/ 514303 w 1525684"/>
              <a:gd name="connsiteY116-1760" fmla="*/ 803563 h 5758068"/>
              <a:gd name="connsiteX117-1761" fmla="*/ 486593 w 1525684"/>
              <a:gd name="connsiteY117-1762" fmla="*/ 775854 h 5758068"/>
              <a:gd name="connsiteX118-1763" fmla="*/ 472739 w 1525684"/>
              <a:gd name="connsiteY118-1764" fmla="*/ 734291 h 5758068"/>
              <a:gd name="connsiteX119-1765" fmla="*/ 569721 w 1525684"/>
              <a:gd name="connsiteY119-1766" fmla="*/ 692727 h 5758068"/>
              <a:gd name="connsiteX120-1767" fmla="*/ 680557 w 1525684"/>
              <a:gd name="connsiteY120-1768" fmla="*/ 706582 h 5758068"/>
              <a:gd name="connsiteX121-1769" fmla="*/ 694412 w 1525684"/>
              <a:gd name="connsiteY121-1770" fmla="*/ 748145 h 5758068"/>
              <a:gd name="connsiteX122-1771" fmla="*/ 819103 w 1525684"/>
              <a:gd name="connsiteY122-1772" fmla="*/ 734291 h 5758068"/>
              <a:gd name="connsiteX123-1773" fmla="*/ 832957 w 1525684"/>
              <a:gd name="connsiteY123-1774" fmla="*/ 692727 h 5758068"/>
              <a:gd name="connsiteX124-1775" fmla="*/ 1068484 w 1525684"/>
              <a:gd name="connsiteY124-1776" fmla="*/ 678873 h 5758068"/>
              <a:gd name="connsiteX125-1777" fmla="*/ 1110048 w 1525684"/>
              <a:gd name="connsiteY125-1778" fmla="*/ 665018 h 5758068"/>
              <a:gd name="connsiteX126-1779" fmla="*/ 1165466 w 1525684"/>
              <a:gd name="connsiteY126-1780" fmla="*/ 609600 h 5758068"/>
              <a:gd name="connsiteX127-1781" fmla="*/ 1110048 w 1525684"/>
              <a:gd name="connsiteY127-1782" fmla="*/ 692727 h 5758068"/>
              <a:gd name="connsiteX128-1783" fmla="*/ 1054630 w 1525684"/>
              <a:gd name="connsiteY128-1784" fmla="*/ 817418 h 5758068"/>
              <a:gd name="connsiteX129-1785" fmla="*/ 1013066 w 1525684"/>
              <a:gd name="connsiteY129-1786" fmla="*/ 831273 h 5758068"/>
              <a:gd name="connsiteX130-1787" fmla="*/ 957648 w 1525684"/>
              <a:gd name="connsiteY130-1788" fmla="*/ 858982 h 5758068"/>
              <a:gd name="connsiteX131-1789" fmla="*/ 874521 w 1525684"/>
              <a:gd name="connsiteY131-1790" fmla="*/ 845127 h 5758068"/>
              <a:gd name="connsiteX132-1791" fmla="*/ 860666 w 1525684"/>
              <a:gd name="connsiteY132-1792" fmla="*/ 803563 h 5758068"/>
              <a:gd name="connsiteX133-1793" fmla="*/ 819103 w 1525684"/>
              <a:gd name="connsiteY133-1794" fmla="*/ 775854 h 5758068"/>
              <a:gd name="connsiteX134-1795" fmla="*/ 832957 w 1525684"/>
              <a:gd name="connsiteY134-1796" fmla="*/ 720436 h 5758068"/>
              <a:gd name="connsiteX135-1797" fmla="*/ 916084 w 1525684"/>
              <a:gd name="connsiteY135-1798" fmla="*/ 692727 h 5758068"/>
              <a:gd name="connsiteX136-1799" fmla="*/ 999212 w 1525684"/>
              <a:gd name="connsiteY136-1800" fmla="*/ 706582 h 5758068"/>
              <a:gd name="connsiteX137-1801" fmla="*/ 846812 w 1525684"/>
              <a:gd name="connsiteY137-1802" fmla="*/ 692727 h 5758068"/>
              <a:gd name="connsiteX138-1803" fmla="*/ 860666 w 1525684"/>
              <a:gd name="connsiteY138-1804" fmla="*/ 651163 h 5758068"/>
              <a:gd name="connsiteX139-1805" fmla="*/ 1026921 w 1525684"/>
              <a:gd name="connsiteY139-1806" fmla="*/ 678873 h 5758068"/>
              <a:gd name="connsiteX140-1807" fmla="*/ 1040775 w 1525684"/>
              <a:gd name="connsiteY140-1808" fmla="*/ 748145 h 5758068"/>
              <a:gd name="connsiteX141-1809" fmla="*/ 1068484 w 1525684"/>
              <a:gd name="connsiteY141-1810" fmla="*/ 706582 h 5758068"/>
              <a:gd name="connsiteX142-1811" fmla="*/ 819103 w 1525684"/>
              <a:gd name="connsiteY142-1812" fmla="*/ 692727 h 5758068"/>
              <a:gd name="connsiteX143-1813" fmla="*/ 791393 w 1525684"/>
              <a:gd name="connsiteY143-1814" fmla="*/ 734291 h 5758068"/>
              <a:gd name="connsiteX144-1815" fmla="*/ 694412 w 1525684"/>
              <a:gd name="connsiteY144-1816" fmla="*/ 748145 h 5758068"/>
              <a:gd name="connsiteX145-1817" fmla="*/ 722121 w 1525684"/>
              <a:gd name="connsiteY145-1818" fmla="*/ 831273 h 5758068"/>
              <a:gd name="connsiteX146-1819" fmla="*/ 652848 w 1525684"/>
              <a:gd name="connsiteY146-1820" fmla="*/ 900545 h 5758068"/>
              <a:gd name="connsiteX147-1821" fmla="*/ 583575 w 1525684"/>
              <a:gd name="connsiteY147-1822" fmla="*/ 886691 h 5758068"/>
              <a:gd name="connsiteX148-1823" fmla="*/ 500448 w 1525684"/>
              <a:gd name="connsiteY148-1824" fmla="*/ 845127 h 5758068"/>
              <a:gd name="connsiteX149-1825" fmla="*/ 486593 w 1525684"/>
              <a:gd name="connsiteY149-1826" fmla="*/ 803563 h 5758068"/>
              <a:gd name="connsiteX150-1827" fmla="*/ 458884 w 1525684"/>
              <a:gd name="connsiteY150-1828" fmla="*/ 762000 h 5758068"/>
              <a:gd name="connsiteX151-1829" fmla="*/ 445030 w 1525684"/>
              <a:gd name="connsiteY151-1830" fmla="*/ 692727 h 5758068"/>
              <a:gd name="connsiteX152-1831" fmla="*/ 417321 w 1525684"/>
              <a:gd name="connsiteY152-1832" fmla="*/ 609600 h 5758068"/>
              <a:gd name="connsiteX153-1833" fmla="*/ 403466 w 1525684"/>
              <a:gd name="connsiteY153-1834" fmla="*/ 484909 h 5758068"/>
              <a:gd name="connsiteX154" fmla="*/ 389612 w 1525684"/>
              <a:gd name="connsiteY154" fmla="*/ 346363 h 5758068"/>
              <a:gd name="connsiteX0-1835" fmla="*/ 1711724 w 2002669"/>
              <a:gd name="connsiteY0-1836" fmla="*/ 762000 h 5758068"/>
              <a:gd name="connsiteX1-1837" fmla="*/ 1794851 w 2002669"/>
              <a:gd name="connsiteY1-1838" fmla="*/ 748145 h 5758068"/>
              <a:gd name="connsiteX2-1839" fmla="*/ 1808706 w 2002669"/>
              <a:gd name="connsiteY2-1840" fmla="*/ 706582 h 5758068"/>
              <a:gd name="connsiteX3-1841" fmla="*/ 1794851 w 2002669"/>
              <a:gd name="connsiteY3-1842" fmla="*/ 540327 h 5758068"/>
              <a:gd name="connsiteX4-1843" fmla="*/ 1739433 w 2002669"/>
              <a:gd name="connsiteY4-1844" fmla="*/ 554182 h 5758068"/>
              <a:gd name="connsiteX5-1845" fmla="*/ 1697869 w 2002669"/>
              <a:gd name="connsiteY5-1846" fmla="*/ 568036 h 5758068"/>
              <a:gd name="connsiteX6-1847" fmla="*/ 1587033 w 2002669"/>
              <a:gd name="connsiteY6-1848" fmla="*/ 554182 h 5758068"/>
              <a:gd name="connsiteX7-1849" fmla="*/ 1545469 w 2002669"/>
              <a:gd name="connsiteY7-1850" fmla="*/ 471054 h 5758068"/>
              <a:gd name="connsiteX8-1851" fmla="*/ 1476197 w 2002669"/>
              <a:gd name="connsiteY8-1852" fmla="*/ 346363 h 5758068"/>
              <a:gd name="connsiteX9-1853" fmla="*/ 1434633 w 2002669"/>
              <a:gd name="connsiteY9-1854" fmla="*/ 332509 h 5758068"/>
              <a:gd name="connsiteX10-1855" fmla="*/ 1393069 w 2002669"/>
              <a:gd name="connsiteY10-1856" fmla="*/ 346363 h 5758068"/>
              <a:gd name="connsiteX11-1857" fmla="*/ 1337651 w 2002669"/>
              <a:gd name="connsiteY11-1858" fmla="*/ 360218 h 5758068"/>
              <a:gd name="connsiteX12-1859" fmla="*/ 1254524 w 2002669"/>
              <a:gd name="connsiteY12-1860" fmla="*/ 401782 h 5758068"/>
              <a:gd name="connsiteX13-1861" fmla="*/ 1088269 w 2002669"/>
              <a:gd name="connsiteY13-1862" fmla="*/ 415636 h 5758068"/>
              <a:gd name="connsiteX14-1863" fmla="*/ 963578 w 2002669"/>
              <a:gd name="connsiteY14-1864" fmla="*/ 457200 h 5758068"/>
              <a:gd name="connsiteX15-1865" fmla="*/ 908160 w 2002669"/>
              <a:gd name="connsiteY15-1866" fmla="*/ 443345 h 5758068"/>
              <a:gd name="connsiteX16-1867" fmla="*/ 866597 w 2002669"/>
              <a:gd name="connsiteY16-1868" fmla="*/ 415636 h 5758068"/>
              <a:gd name="connsiteX17-1869" fmla="*/ 838888 w 2002669"/>
              <a:gd name="connsiteY17-1870" fmla="*/ 374073 h 5758068"/>
              <a:gd name="connsiteX18-1871" fmla="*/ 894306 w 2002669"/>
              <a:gd name="connsiteY18-1872" fmla="*/ 263236 h 5758068"/>
              <a:gd name="connsiteX19-1873" fmla="*/ 922015 w 2002669"/>
              <a:gd name="connsiteY19-1874" fmla="*/ 221673 h 5758068"/>
              <a:gd name="connsiteX20-1875" fmla="*/ 977433 w 2002669"/>
              <a:gd name="connsiteY20-1876" fmla="*/ 166254 h 5758068"/>
              <a:gd name="connsiteX21-1877" fmla="*/ 1102124 w 2002669"/>
              <a:gd name="connsiteY21-1878" fmla="*/ 96982 h 5758068"/>
              <a:gd name="connsiteX22-1879" fmla="*/ 1143688 w 2002669"/>
              <a:gd name="connsiteY22-1880" fmla="*/ 69273 h 5758068"/>
              <a:gd name="connsiteX23-1881" fmla="*/ 1282233 w 2002669"/>
              <a:gd name="connsiteY23-1882" fmla="*/ 41563 h 5758068"/>
              <a:gd name="connsiteX24-1883" fmla="*/ 1517760 w 2002669"/>
              <a:gd name="connsiteY24-1884" fmla="*/ 13854 h 5758068"/>
              <a:gd name="connsiteX25-1885" fmla="*/ 1559324 w 2002669"/>
              <a:gd name="connsiteY25-1886" fmla="*/ 0 h 5758068"/>
              <a:gd name="connsiteX26-1887" fmla="*/ 1684015 w 2002669"/>
              <a:gd name="connsiteY26-1888" fmla="*/ 41563 h 5758068"/>
              <a:gd name="connsiteX27-1889" fmla="*/ 1753288 w 2002669"/>
              <a:gd name="connsiteY27-1890" fmla="*/ 110836 h 5758068"/>
              <a:gd name="connsiteX28-1891" fmla="*/ 1767142 w 2002669"/>
              <a:gd name="connsiteY28-1892" fmla="*/ 166254 h 5758068"/>
              <a:gd name="connsiteX29-1893" fmla="*/ 1905688 w 2002669"/>
              <a:gd name="connsiteY29-1894" fmla="*/ 207818 h 5758068"/>
              <a:gd name="connsiteX30-1895" fmla="*/ 1947251 w 2002669"/>
              <a:gd name="connsiteY30-1896" fmla="*/ 235527 h 5758068"/>
              <a:gd name="connsiteX31-1897" fmla="*/ 1974960 w 2002669"/>
              <a:gd name="connsiteY31-1898" fmla="*/ 346363 h 5758068"/>
              <a:gd name="connsiteX32-1899" fmla="*/ 2002669 w 2002669"/>
              <a:gd name="connsiteY32-1900" fmla="*/ 429491 h 5758068"/>
              <a:gd name="connsiteX33-1901" fmla="*/ 1988815 w 2002669"/>
              <a:gd name="connsiteY33-1902" fmla="*/ 595745 h 5758068"/>
              <a:gd name="connsiteX34-1903" fmla="*/ 1905688 w 2002669"/>
              <a:gd name="connsiteY34-1904" fmla="*/ 678873 h 5758068"/>
              <a:gd name="connsiteX35-1905" fmla="*/ 1877978 w 2002669"/>
              <a:gd name="connsiteY35-1906" fmla="*/ 720436 h 5758068"/>
              <a:gd name="connsiteX36-1907" fmla="*/ 1864124 w 2002669"/>
              <a:gd name="connsiteY36-1908" fmla="*/ 762000 h 5758068"/>
              <a:gd name="connsiteX37-1909" fmla="*/ 1808706 w 2002669"/>
              <a:gd name="connsiteY37-1910" fmla="*/ 831273 h 5758068"/>
              <a:gd name="connsiteX38-1911" fmla="*/ 1767142 w 2002669"/>
              <a:gd name="connsiteY38-1912" fmla="*/ 858982 h 5758068"/>
              <a:gd name="connsiteX39-1913" fmla="*/ 1753288 w 2002669"/>
              <a:gd name="connsiteY39-1914" fmla="*/ 1066800 h 5758068"/>
              <a:gd name="connsiteX40-1915" fmla="*/ 1767142 w 2002669"/>
              <a:gd name="connsiteY40-1916" fmla="*/ 1025236 h 5758068"/>
              <a:gd name="connsiteX41-1917" fmla="*/ 1850269 w 2002669"/>
              <a:gd name="connsiteY41-1918" fmla="*/ 983673 h 5758068"/>
              <a:gd name="connsiteX42-1919" fmla="*/ 1919542 w 2002669"/>
              <a:gd name="connsiteY42-1920" fmla="*/ 997527 h 5758068"/>
              <a:gd name="connsiteX43-1921" fmla="*/ 1961106 w 2002669"/>
              <a:gd name="connsiteY43-1922" fmla="*/ 1080654 h 5758068"/>
              <a:gd name="connsiteX44-1923" fmla="*/ 1947251 w 2002669"/>
              <a:gd name="connsiteY44-1924" fmla="*/ 1122218 h 5758068"/>
              <a:gd name="connsiteX45-1925" fmla="*/ 1919542 w 2002669"/>
              <a:gd name="connsiteY45-1926" fmla="*/ 1163782 h 5758068"/>
              <a:gd name="connsiteX46-1927" fmla="*/ 1891833 w 2002669"/>
              <a:gd name="connsiteY46-1928" fmla="*/ 1399309 h 5758068"/>
              <a:gd name="connsiteX47-1929" fmla="*/ 1877978 w 2002669"/>
              <a:gd name="connsiteY47-1930" fmla="*/ 1440873 h 5758068"/>
              <a:gd name="connsiteX48-1931" fmla="*/ 1822560 w 2002669"/>
              <a:gd name="connsiteY48-1932" fmla="*/ 1524000 h 5758068"/>
              <a:gd name="connsiteX49-1933" fmla="*/ 1739433 w 2002669"/>
              <a:gd name="connsiteY49-1934" fmla="*/ 1510145 h 5758068"/>
              <a:gd name="connsiteX50-1935" fmla="*/ 1711724 w 2002669"/>
              <a:gd name="connsiteY50-1936" fmla="*/ 1468582 h 5758068"/>
              <a:gd name="connsiteX51-1937" fmla="*/ 1670160 w 2002669"/>
              <a:gd name="connsiteY51-1938" fmla="*/ 1440873 h 5758068"/>
              <a:gd name="connsiteX52-1939" fmla="*/ 1697869 w 2002669"/>
              <a:gd name="connsiteY52-1940" fmla="*/ 1399309 h 5758068"/>
              <a:gd name="connsiteX53-1941" fmla="*/ 1711724 w 2002669"/>
              <a:gd name="connsiteY53-1942" fmla="*/ 1357745 h 5758068"/>
              <a:gd name="connsiteX54-1943" fmla="*/ 1753288 w 2002669"/>
              <a:gd name="connsiteY54-1944" fmla="*/ 1316182 h 5758068"/>
              <a:gd name="connsiteX55-1945" fmla="*/ 1767142 w 2002669"/>
              <a:gd name="connsiteY55-1946" fmla="*/ 1260763 h 5758068"/>
              <a:gd name="connsiteX56-1947" fmla="*/ 1808706 w 2002669"/>
              <a:gd name="connsiteY56-1948" fmla="*/ 1122218 h 5758068"/>
              <a:gd name="connsiteX57-1949" fmla="*/ 1767142 w 2002669"/>
              <a:gd name="connsiteY57-1950" fmla="*/ 1094509 h 5758068"/>
              <a:gd name="connsiteX58-1951" fmla="*/ 1739433 w 2002669"/>
              <a:gd name="connsiteY58-1952" fmla="*/ 1011382 h 5758068"/>
              <a:gd name="connsiteX59-1953" fmla="*/ 1725578 w 2002669"/>
              <a:gd name="connsiteY59-1954" fmla="*/ 969818 h 5758068"/>
              <a:gd name="connsiteX60-1955" fmla="*/ 1711724 w 2002669"/>
              <a:gd name="connsiteY60-1956" fmla="*/ 928254 h 5758068"/>
              <a:gd name="connsiteX61-1957" fmla="*/ 1697869 w 2002669"/>
              <a:gd name="connsiteY61-1958" fmla="*/ 886691 h 5758068"/>
              <a:gd name="connsiteX62-1959" fmla="*/ 1739433 w 2002669"/>
              <a:gd name="connsiteY62-1960" fmla="*/ 872836 h 5758068"/>
              <a:gd name="connsiteX63-1961" fmla="*/ 1753288 w 2002669"/>
              <a:gd name="connsiteY63-1962" fmla="*/ 942109 h 5758068"/>
              <a:gd name="connsiteX64-1963" fmla="*/ 1808706 w 2002669"/>
              <a:gd name="connsiteY64-1964" fmla="*/ 1136073 h 5758068"/>
              <a:gd name="connsiteX65-1965" fmla="*/ 1767142 w 2002669"/>
              <a:gd name="connsiteY65-1966" fmla="*/ 1219200 h 5758068"/>
              <a:gd name="connsiteX66-1967" fmla="*/ 1739433 w 2002669"/>
              <a:gd name="connsiteY66-1968" fmla="*/ 1302327 h 5758068"/>
              <a:gd name="connsiteX67-1969" fmla="*/ 1697869 w 2002669"/>
              <a:gd name="connsiteY67-1970" fmla="*/ 1343891 h 5758068"/>
              <a:gd name="connsiteX68-1971" fmla="*/ 1670160 w 2002669"/>
              <a:gd name="connsiteY68-1972" fmla="*/ 1385454 h 5758068"/>
              <a:gd name="connsiteX69-1973" fmla="*/ 1628597 w 2002669"/>
              <a:gd name="connsiteY69-1974" fmla="*/ 1413163 h 5758068"/>
              <a:gd name="connsiteX70-1975" fmla="*/ 1670160 w 2002669"/>
              <a:gd name="connsiteY70-1976" fmla="*/ 1427018 h 5758068"/>
              <a:gd name="connsiteX71-1977" fmla="*/ 1711724 w 2002669"/>
              <a:gd name="connsiteY71-1978" fmla="*/ 1413163 h 5758068"/>
              <a:gd name="connsiteX72-1979" fmla="*/ 1739433 w 2002669"/>
              <a:gd name="connsiteY72-1980" fmla="*/ 1496291 h 5758068"/>
              <a:gd name="connsiteX73-1981" fmla="*/ 1697869 w 2002669"/>
              <a:gd name="connsiteY73-1982" fmla="*/ 1524000 h 5758068"/>
              <a:gd name="connsiteX74-1983" fmla="*/ 1420778 w 2002669"/>
              <a:gd name="connsiteY74-1984" fmla="*/ 1524000 h 5758068"/>
              <a:gd name="connsiteX75-1985" fmla="*/ 1406924 w 2002669"/>
              <a:gd name="connsiteY75-1986" fmla="*/ 1537854 h 5758068"/>
              <a:gd name="connsiteX76-1987" fmla="*/ 1365360 w 2002669"/>
              <a:gd name="connsiteY76-1988" fmla="*/ 1551709 h 5758068"/>
              <a:gd name="connsiteX77-1989" fmla="*/ 1309942 w 2002669"/>
              <a:gd name="connsiteY77-1990" fmla="*/ 1427018 h 5758068"/>
              <a:gd name="connsiteX78-1991" fmla="*/ 1296088 w 2002669"/>
              <a:gd name="connsiteY78-1992" fmla="*/ 1385454 h 5758068"/>
              <a:gd name="connsiteX79-1993" fmla="*/ 1268378 w 2002669"/>
              <a:gd name="connsiteY79-1994" fmla="*/ 1343891 h 5758068"/>
              <a:gd name="connsiteX80-1995" fmla="*/ 1503907 w 2002669"/>
              <a:gd name="connsiteY80-1996" fmla="*/ 5735780 h 5758068"/>
              <a:gd name="connsiteX81-1997" fmla="*/ 658778 w 2002669"/>
              <a:gd name="connsiteY81-1998" fmla="*/ 3020290 h 5758068"/>
              <a:gd name="connsiteX82-1999" fmla="*/ 492524 w 2002669"/>
              <a:gd name="connsiteY82-2000" fmla="*/ 2770908 h 5758068"/>
              <a:gd name="connsiteX83-2001" fmla="*/ 7615 w 2002669"/>
              <a:gd name="connsiteY83-2002" fmla="*/ 2382981 h 5758068"/>
              <a:gd name="connsiteX84-2003" fmla="*/ 963578 w 2002669"/>
              <a:gd name="connsiteY84-2004" fmla="*/ 1579418 h 5758068"/>
              <a:gd name="connsiteX85-2005" fmla="*/ 1296088 w 2002669"/>
              <a:gd name="connsiteY85-2006" fmla="*/ 1233054 h 5758068"/>
              <a:gd name="connsiteX86-2007" fmla="*/ 1379215 w 2002669"/>
              <a:gd name="connsiteY86-2008" fmla="*/ 1177636 h 5758068"/>
              <a:gd name="connsiteX87-2009" fmla="*/ 1448488 w 2002669"/>
              <a:gd name="connsiteY87-2010" fmla="*/ 1191491 h 5758068"/>
              <a:gd name="connsiteX88-2011" fmla="*/ 1420778 w 2002669"/>
              <a:gd name="connsiteY88-2012" fmla="*/ 1233054 h 5758068"/>
              <a:gd name="connsiteX89-2013" fmla="*/ 1476197 w 2002669"/>
              <a:gd name="connsiteY89-2014" fmla="*/ 1357745 h 5758068"/>
              <a:gd name="connsiteX90-2015" fmla="*/ 1490051 w 2002669"/>
              <a:gd name="connsiteY90-2016" fmla="*/ 1399309 h 5758068"/>
              <a:gd name="connsiteX91-2017" fmla="*/ 1573178 w 2002669"/>
              <a:gd name="connsiteY91-2018" fmla="*/ 1427018 h 5758068"/>
              <a:gd name="connsiteX92-2019" fmla="*/ 1670160 w 2002669"/>
              <a:gd name="connsiteY92-2020" fmla="*/ 1454727 h 5758068"/>
              <a:gd name="connsiteX93-2021" fmla="*/ 1628597 w 2002669"/>
              <a:gd name="connsiteY93-2022" fmla="*/ 1482436 h 5758068"/>
              <a:gd name="connsiteX94-2023" fmla="*/ 1517760 w 2002669"/>
              <a:gd name="connsiteY94-2024" fmla="*/ 1468582 h 5758068"/>
              <a:gd name="connsiteX95-2025" fmla="*/ 1503906 w 2002669"/>
              <a:gd name="connsiteY95-2026" fmla="*/ 1427018 h 5758068"/>
              <a:gd name="connsiteX96-2027" fmla="*/ 1476197 w 2002669"/>
              <a:gd name="connsiteY96-2028" fmla="*/ 1385454 h 5758068"/>
              <a:gd name="connsiteX97-2029" fmla="*/ 1462342 w 2002669"/>
              <a:gd name="connsiteY97-2030" fmla="*/ 1343891 h 5758068"/>
              <a:gd name="connsiteX98-2031" fmla="*/ 1434633 w 2002669"/>
              <a:gd name="connsiteY98-2032" fmla="*/ 1302327 h 5758068"/>
              <a:gd name="connsiteX99-2033" fmla="*/ 1406924 w 2002669"/>
              <a:gd name="connsiteY99-2034" fmla="*/ 1219200 h 5758068"/>
              <a:gd name="connsiteX100-2035" fmla="*/ 1393069 w 2002669"/>
              <a:gd name="connsiteY100-2036" fmla="*/ 1163782 h 5758068"/>
              <a:gd name="connsiteX101-2037" fmla="*/ 1351506 w 2002669"/>
              <a:gd name="connsiteY101-2038" fmla="*/ 1149927 h 5758068"/>
              <a:gd name="connsiteX102-2039" fmla="*/ 1434633 w 2002669"/>
              <a:gd name="connsiteY102-2040" fmla="*/ 1108363 h 5758068"/>
              <a:gd name="connsiteX103-2041" fmla="*/ 1517760 w 2002669"/>
              <a:gd name="connsiteY103-2042" fmla="*/ 1039091 h 5758068"/>
              <a:gd name="connsiteX104-2043" fmla="*/ 1559324 w 2002669"/>
              <a:gd name="connsiteY104-2044" fmla="*/ 1025236 h 5758068"/>
              <a:gd name="connsiteX105-2045" fmla="*/ 1545469 w 2002669"/>
              <a:gd name="connsiteY105-2046" fmla="*/ 1025236 h 5758068"/>
              <a:gd name="connsiteX106-2047" fmla="*/ 1531615 w 2002669"/>
              <a:gd name="connsiteY106-2048" fmla="*/ 1066800 h 5758068"/>
              <a:gd name="connsiteX107-2049" fmla="*/ 1490051 w 2002669"/>
              <a:gd name="connsiteY107-2050" fmla="*/ 1080654 h 5758068"/>
              <a:gd name="connsiteX108-2051" fmla="*/ 1448488 w 2002669"/>
              <a:gd name="connsiteY108-2052" fmla="*/ 1108363 h 5758068"/>
              <a:gd name="connsiteX109-2053" fmla="*/ 1406924 w 2002669"/>
              <a:gd name="connsiteY109-2054" fmla="*/ 1122218 h 5758068"/>
              <a:gd name="connsiteX110-2055" fmla="*/ 1351506 w 2002669"/>
              <a:gd name="connsiteY110-2056" fmla="*/ 1149927 h 5758068"/>
              <a:gd name="connsiteX111-2057" fmla="*/ 1296088 w 2002669"/>
              <a:gd name="connsiteY111-2058" fmla="*/ 1136073 h 5758068"/>
              <a:gd name="connsiteX112-2059" fmla="*/ 1254524 w 2002669"/>
              <a:gd name="connsiteY112-2060" fmla="*/ 1122218 h 5758068"/>
              <a:gd name="connsiteX113-2061" fmla="*/ 1212960 w 2002669"/>
              <a:gd name="connsiteY113-2062" fmla="*/ 1136073 h 5758068"/>
              <a:gd name="connsiteX114-2063" fmla="*/ 1129833 w 2002669"/>
              <a:gd name="connsiteY114-2064" fmla="*/ 1066800 h 5758068"/>
              <a:gd name="connsiteX115-2065" fmla="*/ 1060560 w 2002669"/>
              <a:gd name="connsiteY115-2066" fmla="*/ 997527 h 5758068"/>
              <a:gd name="connsiteX116-2067" fmla="*/ 1018997 w 2002669"/>
              <a:gd name="connsiteY116-2068" fmla="*/ 914400 h 5758068"/>
              <a:gd name="connsiteX117-2069" fmla="*/ 991288 w 2002669"/>
              <a:gd name="connsiteY117-2070" fmla="*/ 803563 h 5758068"/>
              <a:gd name="connsiteX118-2071" fmla="*/ 963578 w 2002669"/>
              <a:gd name="connsiteY118-2072" fmla="*/ 775854 h 5758068"/>
              <a:gd name="connsiteX119-2073" fmla="*/ 949724 w 2002669"/>
              <a:gd name="connsiteY119-2074" fmla="*/ 734291 h 5758068"/>
              <a:gd name="connsiteX120-2075" fmla="*/ 1046706 w 2002669"/>
              <a:gd name="connsiteY120-2076" fmla="*/ 692727 h 5758068"/>
              <a:gd name="connsiteX121-2077" fmla="*/ 1157542 w 2002669"/>
              <a:gd name="connsiteY121-2078" fmla="*/ 706582 h 5758068"/>
              <a:gd name="connsiteX122-2079" fmla="*/ 1171397 w 2002669"/>
              <a:gd name="connsiteY122-2080" fmla="*/ 748145 h 5758068"/>
              <a:gd name="connsiteX123-2081" fmla="*/ 1296088 w 2002669"/>
              <a:gd name="connsiteY123-2082" fmla="*/ 734291 h 5758068"/>
              <a:gd name="connsiteX124-2083" fmla="*/ 1309942 w 2002669"/>
              <a:gd name="connsiteY124-2084" fmla="*/ 692727 h 5758068"/>
              <a:gd name="connsiteX125-2085" fmla="*/ 1545469 w 2002669"/>
              <a:gd name="connsiteY125-2086" fmla="*/ 678873 h 5758068"/>
              <a:gd name="connsiteX126-2087" fmla="*/ 1587033 w 2002669"/>
              <a:gd name="connsiteY126-2088" fmla="*/ 665018 h 5758068"/>
              <a:gd name="connsiteX127-2089" fmla="*/ 1642451 w 2002669"/>
              <a:gd name="connsiteY127-2090" fmla="*/ 609600 h 5758068"/>
              <a:gd name="connsiteX128-2091" fmla="*/ 1587033 w 2002669"/>
              <a:gd name="connsiteY128-2092" fmla="*/ 692727 h 5758068"/>
              <a:gd name="connsiteX129-2093" fmla="*/ 1531615 w 2002669"/>
              <a:gd name="connsiteY129-2094" fmla="*/ 817418 h 5758068"/>
              <a:gd name="connsiteX130-2095" fmla="*/ 1490051 w 2002669"/>
              <a:gd name="connsiteY130-2096" fmla="*/ 831273 h 5758068"/>
              <a:gd name="connsiteX131-2097" fmla="*/ 1434633 w 2002669"/>
              <a:gd name="connsiteY131-2098" fmla="*/ 858982 h 5758068"/>
              <a:gd name="connsiteX132-2099" fmla="*/ 1351506 w 2002669"/>
              <a:gd name="connsiteY132-2100" fmla="*/ 845127 h 5758068"/>
              <a:gd name="connsiteX133-2101" fmla="*/ 1337651 w 2002669"/>
              <a:gd name="connsiteY133-2102" fmla="*/ 803563 h 5758068"/>
              <a:gd name="connsiteX134-2103" fmla="*/ 1296088 w 2002669"/>
              <a:gd name="connsiteY134-2104" fmla="*/ 775854 h 5758068"/>
              <a:gd name="connsiteX135-2105" fmla="*/ 1309942 w 2002669"/>
              <a:gd name="connsiteY135-2106" fmla="*/ 720436 h 5758068"/>
              <a:gd name="connsiteX136-2107" fmla="*/ 1393069 w 2002669"/>
              <a:gd name="connsiteY136-2108" fmla="*/ 692727 h 5758068"/>
              <a:gd name="connsiteX137-2109" fmla="*/ 1476197 w 2002669"/>
              <a:gd name="connsiteY137-2110" fmla="*/ 706582 h 5758068"/>
              <a:gd name="connsiteX138-2111" fmla="*/ 1323797 w 2002669"/>
              <a:gd name="connsiteY138-2112" fmla="*/ 692727 h 5758068"/>
              <a:gd name="connsiteX139-2113" fmla="*/ 1337651 w 2002669"/>
              <a:gd name="connsiteY139-2114" fmla="*/ 651163 h 5758068"/>
              <a:gd name="connsiteX140-2115" fmla="*/ 1503906 w 2002669"/>
              <a:gd name="connsiteY140-2116" fmla="*/ 678873 h 5758068"/>
              <a:gd name="connsiteX141-2117" fmla="*/ 1517760 w 2002669"/>
              <a:gd name="connsiteY141-2118" fmla="*/ 748145 h 5758068"/>
              <a:gd name="connsiteX142-2119" fmla="*/ 1545469 w 2002669"/>
              <a:gd name="connsiteY142-2120" fmla="*/ 706582 h 5758068"/>
              <a:gd name="connsiteX143-2121" fmla="*/ 1296088 w 2002669"/>
              <a:gd name="connsiteY143-2122" fmla="*/ 692727 h 5758068"/>
              <a:gd name="connsiteX144-2123" fmla="*/ 1268378 w 2002669"/>
              <a:gd name="connsiteY144-2124" fmla="*/ 734291 h 5758068"/>
              <a:gd name="connsiteX145-2125" fmla="*/ 1171397 w 2002669"/>
              <a:gd name="connsiteY145-2126" fmla="*/ 748145 h 5758068"/>
              <a:gd name="connsiteX146-2127" fmla="*/ 1199106 w 2002669"/>
              <a:gd name="connsiteY146-2128" fmla="*/ 831273 h 5758068"/>
              <a:gd name="connsiteX147-2129" fmla="*/ 1129833 w 2002669"/>
              <a:gd name="connsiteY147-2130" fmla="*/ 900545 h 5758068"/>
              <a:gd name="connsiteX148-2131" fmla="*/ 1060560 w 2002669"/>
              <a:gd name="connsiteY148-2132" fmla="*/ 886691 h 5758068"/>
              <a:gd name="connsiteX149-2133" fmla="*/ 977433 w 2002669"/>
              <a:gd name="connsiteY149-2134" fmla="*/ 845127 h 5758068"/>
              <a:gd name="connsiteX150-2135" fmla="*/ 963578 w 2002669"/>
              <a:gd name="connsiteY150-2136" fmla="*/ 803563 h 5758068"/>
              <a:gd name="connsiteX151-2137" fmla="*/ 935869 w 2002669"/>
              <a:gd name="connsiteY151-2138" fmla="*/ 762000 h 5758068"/>
              <a:gd name="connsiteX152-2139" fmla="*/ 922015 w 2002669"/>
              <a:gd name="connsiteY152-2140" fmla="*/ 692727 h 5758068"/>
              <a:gd name="connsiteX153-2141" fmla="*/ 894306 w 2002669"/>
              <a:gd name="connsiteY153-2142" fmla="*/ 609600 h 5758068"/>
              <a:gd name="connsiteX154-2143" fmla="*/ 880451 w 2002669"/>
              <a:gd name="connsiteY154-2144" fmla="*/ 484909 h 5758068"/>
              <a:gd name="connsiteX155" fmla="*/ 866597 w 2002669"/>
              <a:gd name="connsiteY155" fmla="*/ 346363 h 5758068"/>
              <a:gd name="connsiteX0-2145" fmla="*/ 1704183 w 1995128"/>
              <a:gd name="connsiteY0-2146" fmla="*/ 762000 h 5758068"/>
              <a:gd name="connsiteX1-2147" fmla="*/ 1787310 w 1995128"/>
              <a:gd name="connsiteY1-2148" fmla="*/ 748145 h 5758068"/>
              <a:gd name="connsiteX2-2149" fmla="*/ 1801165 w 1995128"/>
              <a:gd name="connsiteY2-2150" fmla="*/ 706582 h 5758068"/>
              <a:gd name="connsiteX3-2151" fmla="*/ 1787310 w 1995128"/>
              <a:gd name="connsiteY3-2152" fmla="*/ 540327 h 5758068"/>
              <a:gd name="connsiteX4-2153" fmla="*/ 1731892 w 1995128"/>
              <a:gd name="connsiteY4-2154" fmla="*/ 554182 h 5758068"/>
              <a:gd name="connsiteX5-2155" fmla="*/ 1690328 w 1995128"/>
              <a:gd name="connsiteY5-2156" fmla="*/ 568036 h 5758068"/>
              <a:gd name="connsiteX6-2157" fmla="*/ 1579492 w 1995128"/>
              <a:gd name="connsiteY6-2158" fmla="*/ 554182 h 5758068"/>
              <a:gd name="connsiteX7-2159" fmla="*/ 1537928 w 1995128"/>
              <a:gd name="connsiteY7-2160" fmla="*/ 471054 h 5758068"/>
              <a:gd name="connsiteX8-2161" fmla="*/ 1468656 w 1995128"/>
              <a:gd name="connsiteY8-2162" fmla="*/ 346363 h 5758068"/>
              <a:gd name="connsiteX9-2163" fmla="*/ 1427092 w 1995128"/>
              <a:gd name="connsiteY9-2164" fmla="*/ 332509 h 5758068"/>
              <a:gd name="connsiteX10-2165" fmla="*/ 1385528 w 1995128"/>
              <a:gd name="connsiteY10-2166" fmla="*/ 346363 h 5758068"/>
              <a:gd name="connsiteX11-2167" fmla="*/ 1330110 w 1995128"/>
              <a:gd name="connsiteY11-2168" fmla="*/ 360218 h 5758068"/>
              <a:gd name="connsiteX12-2169" fmla="*/ 1246983 w 1995128"/>
              <a:gd name="connsiteY12-2170" fmla="*/ 401782 h 5758068"/>
              <a:gd name="connsiteX13-2171" fmla="*/ 1080728 w 1995128"/>
              <a:gd name="connsiteY13-2172" fmla="*/ 415636 h 5758068"/>
              <a:gd name="connsiteX14-2173" fmla="*/ 956037 w 1995128"/>
              <a:gd name="connsiteY14-2174" fmla="*/ 457200 h 5758068"/>
              <a:gd name="connsiteX15-2175" fmla="*/ 900619 w 1995128"/>
              <a:gd name="connsiteY15-2176" fmla="*/ 443345 h 5758068"/>
              <a:gd name="connsiteX16-2177" fmla="*/ 859056 w 1995128"/>
              <a:gd name="connsiteY16-2178" fmla="*/ 415636 h 5758068"/>
              <a:gd name="connsiteX17-2179" fmla="*/ 831347 w 1995128"/>
              <a:gd name="connsiteY17-2180" fmla="*/ 374073 h 5758068"/>
              <a:gd name="connsiteX18-2181" fmla="*/ 886765 w 1995128"/>
              <a:gd name="connsiteY18-2182" fmla="*/ 263236 h 5758068"/>
              <a:gd name="connsiteX19-2183" fmla="*/ 914474 w 1995128"/>
              <a:gd name="connsiteY19-2184" fmla="*/ 221673 h 5758068"/>
              <a:gd name="connsiteX20-2185" fmla="*/ 969892 w 1995128"/>
              <a:gd name="connsiteY20-2186" fmla="*/ 166254 h 5758068"/>
              <a:gd name="connsiteX21-2187" fmla="*/ 1094583 w 1995128"/>
              <a:gd name="connsiteY21-2188" fmla="*/ 96982 h 5758068"/>
              <a:gd name="connsiteX22-2189" fmla="*/ 1136147 w 1995128"/>
              <a:gd name="connsiteY22-2190" fmla="*/ 69273 h 5758068"/>
              <a:gd name="connsiteX23-2191" fmla="*/ 1274692 w 1995128"/>
              <a:gd name="connsiteY23-2192" fmla="*/ 41563 h 5758068"/>
              <a:gd name="connsiteX24-2193" fmla="*/ 1510219 w 1995128"/>
              <a:gd name="connsiteY24-2194" fmla="*/ 13854 h 5758068"/>
              <a:gd name="connsiteX25-2195" fmla="*/ 1551783 w 1995128"/>
              <a:gd name="connsiteY25-2196" fmla="*/ 0 h 5758068"/>
              <a:gd name="connsiteX26-2197" fmla="*/ 1676474 w 1995128"/>
              <a:gd name="connsiteY26-2198" fmla="*/ 41563 h 5758068"/>
              <a:gd name="connsiteX27-2199" fmla="*/ 1745747 w 1995128"/>
              <a:gd name="connsiteY27-2200" fmla="*/ 110836 h 5758068"/>
              <a:gd name="connsiteX28-2201" fmla="*/ 1759601 w 1995128"/>
              <a:gd name="connsiteY28-2202" fmla="*/ 166254 h 5758068"/>
              <a:gd name="connsiteX29-2203" fmla="*/ 1898147 w 1995128"/>
              <a:gd name="connsiteY29-2204" fmla="*/ 207818 h 5758068"/>
              <a:gd name="connsiteX30-2205" fmla="*/ 1939710 w 1995128"/>
              <a:gd name="connsiteY30-2206" fmla="*/ 235527 h 5758068"/>
              <a:gd name="connsiteX31-2207" fmla="*/ 1967419 w 1995128"/>
              <a:gd name="connsiteY31-2208" fmla="*/ 346363 h 5758068"/>
              <a:gd name="connsiteX32-2209" fmla="*/ 1995128 w 1995128"/>
              <a:gd name="connsiteY32-2210" fmla="*/ 429491 h 5758068"/>
              <a:gd name="connsiteX33-2211" fmla="*/ 1981274 w 1995128"/>
              <a:gd name="connsiteY33-2212" fmla="*/ 595745 h 5758068"/>
              <a:gd name="connsiteX34-2213" fmla="*/ 1898147 w 1995128"/>
              <a:gd name="connsiteY34-2214" fmla="*/ 678873 h 5758068"/>
              <a:gd name="connsiteX35-2215" fmla="*/ 1870437 w 1995128"/>
              <a:gd name="connsiteY35-2216" fmla="*/ 720436 h 5758068"/>
              <a:gd name="connsiteX36-2217" fmla="*/ 1856583 w 1995128"/>
              <a:gd name="connsiteY36-2218" fmla="*/ 762000 h 5758068"/>
              <a:gd name="connsiteX37-2219" fmla="*/ 1801165 w 1995128"/>
              <a:gd name="connsiteY37-2220" fmla="*/ 831273 h 5758068"/>
              <a:gd name="connsiteX38-2221" fmla="*/ 1759601 w 1995128"/>
              <a:gd name="connsiteY38-2222" fmla="*/ 858982 h 5758068"/>
              <a:gd name="connsiteX39-2223" fmla="*/ 1745747 w 1995128"/>
              <a:gd name="connsiteY39-2224" fmla="*/ 1066800 h 5758068"/>
              <a:gd name="connsiteX40-2225" fmla="*/ 1759601 w 1995128"/>
              <a:gd name="connsiteY40-2226" fmla="*/ 1025236 h 5758068"/>
              <a:gd name="connsiteX41-2227" fmla="*/ 1842728 w 1995128"/>
              <a:gd name="connsiteY41-2228" fmla="*/ 983673 h 5758068"/>
              <a:gd name="connsiteX42-2229" fmla="*/ 1912001 w 1995128"/>
              <a:gd name="connsiteY42-2230" fmla="*/ 997527 h 5758068"/>
              <a:gd name="connsiteX43-2231" fmla="*/ 1953565 w 1995128"/>
              <a:gd name="connsiteY43-2232" fmla="*/ 1080654 h 5758068"/>
              <a:gd name="connsiteX44-2233" fmla="*/ 1939710 w 1995128"/>
              <a:gd name="connsiteY44-2234" fmla="*/ 1122218 h 5758068"/>
              <a:gd name="connsiteX45-2235" fmla="*/ 1912001 w 1995128"/>
              <a:gd name="connsiteY45-2236" fmla="*/ 1163782 h 5758068"/>
              <a:gd name="connsiteX46-2237" fmla="*/ 1884292 w 1995128"/>
              <a:gd name="connsiteY46-2238" fmla="*/ 1399309 h 5758068"/>
              <a:gd name="connsiteX47-2239" fmla="*/ 1870437 w 1995128"/>
              <a:gd name="connsiteY47-2240" fmla="*/ 1440873 h 5758068"/>
              <a:gd name="connsiteX48-2241" fmla="*/ 1815019 w 1995128"/>
              <a:gd name="connsiteY48-2242" fmla="*/ 1524000 h 5758068"/>
              <a:gd name="connsiteX49-2243" fmla="*/ 1731892 w 1995128"/>
              <a:gd name="connsiteY49-2244" fmla="*/ 1510145 h 5758068"/>
              <a:gd name="connsiteX50-2245" fmla="*/ 1704183 w 1995128"/>
              <a:gd name="connsiteY50-2246" fmla="*/ 1468582 h 5758068"/>
              <a:gd name="connsiteX51-2247" fmla="*/ 1662619 w 1995128"/>
              <a:gd name="connsiteY51-2248" fmla="*/ 1440873 h 5758068"/>
              <a:gd name="connsiteX52-2249" fmla="*/ 1690328 w 1995128"/>
              <a:gd name="connsiteY52-2250" fmla="*/ 1399309 h 5758068"/>
              <a:gd name="connsiteX53-2251" fmla="*/ 1704183 w 1995128"/>
              <a:gd name="connsiteY53-2252" fmla="*/ 1357745 h 5758068"/>
              <a:gd name="connsiteX54-2253" fmla="*/ 1745747 w 1995128"/>
              <a:gd name="connsiteY54-2254" fmla="*/ 1316182 h 5758068"/>
              <a:gd name="connsiteX55-2255" fmla="*/ 1759601 w 1995128"/>
              <a:gd name="connsiteY55-2256" fmla="*/ 1260763 h 5758068"/>
              <a:gd name="connsiteX56-2257" fmla="*/ 1801165 w 1995128"/>
              <a:gd name="connsiteY56-2258" fmla="*/ 1122218 h 5758068"/>
              <a:gd name="connsiteX57-2259" fmla="*/ 1759601 w 1995128"/>
              <a:gd name="connsiteY57-2260" fmla="*/ 1094509 h 5758068"/>
              <a:gd name="connsiteX58-2261" fmla="*/ 1731892 w 1995128"/>
              <a:gd name="connsiteY58-2262" fmla="*/ 1011382 h 5758068"/>
              <a:gd name="connsiteX59-2263" fmla="*/ 1718037 w 1995128"/>
              <a:gd name="connsiteY59-2264" fmla="*/ 969818 h 5758068"/>
              <a:gd name="connsiteX60-2265" fmla="*/ 1704183 w 1995128"/>
              <a:gd name="connsiteY60-2266" fmla="*/ 928254 h 5758068"/>
              <a:gd name="connsiteX61-2267" fmla="*/ 1690328 w 1995128"/>
              <a:gd name="connsiteY61-2268" fmla="*/ 886691 h 5758068"/>
              <a:gd name="connsiteX62-2269" fmla="*/ 1731892 w 1995128"/>
              <a:gd name="connsiteY62-2270" fmla="*/ 872836 h 5758068"/>
              <a:gd name="connsiteX63-2271" fmla="*/ 1745747 w 1995128"/>
              <a:gd name="connsiteY63-2272" fmla="*/ 942109 h 5758068"/>
              <a:gd name="connsiteX64-2273" fmla="*/ 1801165 w 1995128"/>
              <a:gd name="connsiteY64-2274" fmla="*/ 1136073 h 5758068"/>
              <a:gd name="connsiteX65-2275" fmla="*/ 1759601 w 1995128"/>
              <a:gd name="connsiteY65-2276" fmla="*/ 1219200 h 5758068"/>
              <a:gd name="connsiteX66-2277" fmla="*/ 1731892 w 1995128"/>
              <a:gd name="connsiteY66-2278" fmla="*/ 1302327 h 5758068"/>
              <a:gd name="connsiteX67-2279" fmla="*/ 1690328 w 1995128"/>
              <a:gd name="connsiteY67-2280" fmla="*/ 1343891 h 5758068"/>
              <a:gd name="connsiteX68-2281" fmla="*/ 1662619 w 1995128"/>
              <a:gd name="connsiteY68-2282" fmla="*/ 1385454 h 5758068"/>
              <a:gd name="connsiteX69-2283" fmla="*/ 1621056 w 1995128"/>
              <a:gd name="connsiteY69-2284" fmla="*/ 1413163 h 5758068"/>
              <a:gd name="connsiteX70-2285" fmla="*/ 1662619 w 1995128"/>
              <a:gd name="connsiteY70-2286" fmla="*/ 1427018 h 5758068"/>
              <a:gd name="connsiteX71-2287" fmla="*/ 1704183 w 1995128"/>
              <a:gd name="connsiteY71-2288" fmla="*/ 1413163 h 5758068"/>
              <a:gd name="connsiteX72-2289" fmla="*/ 1731892 w 1995128"/>
              <a:gd name="connsiteY72-2290" fmla="*/ 1496291 h 5758068"/>
              <a:gd name="connsiteX73-2291" fmla="*/ 1690328 w 1995128"/>
              <a:gd name="connsiteY73-2292" fmla="*/ 1524000 h 5758068"/>
              <a:gd name="connsiteX74-2293" fmla="*/ 1413237 w 1995128"/>
              <a:gd name="connsiteY74-2294" fmla="*/ 1524000 h 5758068"/>
              <a:gd name="connsiteX75-2295" fmla="*/ 1399383 w 1995128"/>
              <a:gd name="connsiteY75-2296" fmla="*/ 1537854 h 5758068"/>
              <a:gd name="connsiteX76-2297" fmla="*/ 1357819 w 1995128"/>
              <a:gd name="connsiteY76-2298" fmla="*/ 1551709 h 5758068"/>
              <a:gd name="connsiteX77-2299" fmla="*/ 1302401 w 1995128"/>
              <a:gd name="connsiteY77-2300" fmla="*/ 1427018 h 5758068"/>
              <a:gd name="connsiteX78-2301" fmla="*/ 1288547 w 1995128"/>
              <a:gd name="connsiteY78-2302" fmla="*/ 1385454 h 5758068"/>
              <a:gd name="connsiteX79-2303" fmla="*/ 1260837 w 1995128"/>
              <a:gd name="connsiteY79-2304" fmla="*/ 1343891 h 5758068"/>
              <a:gd name="connsiteX80-2305" fmla="*/ 1496366 w 1995128"/>
              <a:gd name="connsiteY80-2306" fmla="*/ 5735780 h 5758068"/>
              <a:gd name="connsiteX81-2307" fmla="*/ 651237 w 1995128"/>
              <a:gd name="connsiteY81-2308" fmla="*/ 3020290 h 5758068"/>
              <a:gd name="connsiteX82-2309" fmla="*/ 484983 w 1995128"/>
              <a:gd name="connsiteY82-2310" fmla="*/ 2770908 h 5758068"/>
              <a:gd name="connsiteX83-2311" fmla="*/ 74 w 1995128"/>
              <a:gd name="connsiteY83-2312" fmla="*/ 2382981 h 5758068"/>
              <a:gd name="connsiteX84-2313" fmla="*/ 678948 w 1995128"/>
              <a:gd name="connsiteY84-2314" fmla="*/ 2272144 h 5758068"/>
              <a:gd name="connsiteX85-2315" fmla="*/ 956037 w 1995128"/>
              <a:gd name="connsiteY85-2316" fmla="*/ 1579418 h 5758068"/>
              <a:gd name="connsiteX86-2317" fmla="*/ 1288547 w 1995128"/>
              <a:gd name="connsiteY86-2318" fmla="*/ 1233054 h 5758068"/>
              <a:gd name="connsiteX87-2319" fmla="*/ 1371674 w 1995128"/>
              <a:gd name="connsiteY87-2320" fmla="*/ 1177636 h 5758068"/>
              <a:gd name="connsiteX88-2321" fmla="*/ 1440947 w 1995128"/>
              <a:gd name="connsiteY88-2322" fmla="*/ 1191491 h 5758068"/>
              <a:gd name="connsiteX89-2323" fmla="*/ 1413237 w 1995128"/>
              <a:gd name="connsiteY89-2324" fmla="*/ 1233054 h 5758068"/>
              <a:gd name="connsiteX90-2325" fmla="*/ 1468656 w 1995128"/>
              <a:gd name="connsiteY90-2326" fmla="*/ 1357745 h 5758068"/>
              <a:gd name="connsiteX91-2327" fmla="*/ 1482510 w 1995128"/>
              <a:gd name="connsiteY91-2328" fmla="*/ 1399309 h 5758068"/>
              <a:gd name="connsiteX92-2329" fmla="*/ 1565637 w 1995128"/>
              <a:gd name="connsiteY92-2330" fmla="*/ 1427018 h 5758068"/>
              <a:gd name="connsiteX93-2331" fmla="*/ 1662619 w 1995128"/>
              <a:gd name="connsiteY93-2332" fmla="*/ 1454727 h 5758068"/>
              <a:gd name="connsiteX94-2333" fmla="*/ 1621056 w 1995128"/>
              <a:gd name="connsiteY94-2334" fmla="*/ 1482436 h 5758068"/>
              <a:gd name="connsiteX95-2335" fmla="*/ 1510219 w 1995128"/>
              <a:gd name="connsiteY95-2336" fmla="*/ 1468582 h 5758068"/>
              <a:gd name="connsiteX96-2337" fmla="*/ 1496365 w 1995128"/>
              <a:gd name="connsiteY96-2338" fmla="*/ 1427018 h 5758068"/>
              <a:gd name="connsiteX97-2339" fmla="*/ 1468656 w 1995128"/>
              <a:gd name="connsiteY97-2340" fmla="*/ 1385454 h 5758068"/>
              <a:gd name="connsiteX98-2341" fmla="*/ 1454801 w 1995128"/>
              <a:gd name="connsiteY98-2342" fmla="*/ 1343891 h 5758068"/>
              <a:gd name="connsiteX99-2343" fmla="*/ 1427092 w 1995128"/>
              <a:gd name="connsiteY99-2344" fmla="*/ 1302327 h 5758068"/>
              <a:gd name="connsiteX100-2345" fmla="*/ 1399383 w 1995128"/>
              <a:gd name="connsiteY100-2346" fmla="*/ 1219200 h 5758068"/>
              <a:gd name="connsiteX101-2347" fmla="*/ 1385528 w 1995128"/>
              <a:gd name="connsiteY101-2348" fmla="*/ 1163782 h 5758068"/>
              <a:gd name="connsiteX102-2349" fmla="*/ 1343965 w 1995128"/>
              <a:gd name="connsiteY102-2350" fmla="*/ 1149927 h 5758068"/>
              <a:gd name="connsiteX103-2351" fmla="*/ 1427092 w 1995128"/>
              <a:gd name="connsiteY103-2352" fmla="*/ 1108363 h 5758068"/>
              <a:gd name="connsiteX104-2353" fmla="*/ 1510219 w 1995128"/>
              <a:gd name="connsiteY104-2354" fmla="*/ 1039091 h 5758068"/>
              <a:gd name="connsiteX105-2355" fmla="*/ 1551783 w 1995128"/>
              <a:gd name="connsiteY105-2356" fmla="*/ 1025236 h 5758068"/>
              <a:gd name="connsiteX106-2357" fmla="*/ 1537928 w 1995128"/>
              <a:gd name="connsiteY106-2358" fmla="*/ 1025236 h 5758068"/>
              <a:gd name="connsiteX107-2359" fmla="*/ 1524074 w 1995128"/>
              <a:gd name="connsiteY107-2360" fmla="*/ 1066800 h 5758068"/>
              <a:gd name="connsiteX108-2361" fmla="*/ 1482510 w 1995128"/>
              <a:gd name="connsiteY108-2362" fmla="*/ 1080654 h 5758068"/>
              <a:gd name="connsiteX109-2363" fmla="*/ 1440947 w 1995128"/>
              <a:gd name="connsiteY109-2364" fmla="*/ 1108363 h 5758068"/>
              <a:gd name="connsiteX110-2365" fmla="*/ 1399383 w 1995128"/>
              <a:gd name="connsiteY110-2366" fmla="*/ 1122218 h 5758068"/>
              <a:gd name="connsiteX111-2367" fmla="*/ 1343965 w 1995128"/>
              <a:gd name="connsiteY111-2368" fmla="*/ 1149927 h 5758068"/>
              <a:gd name="connsiteX112-2369" fmla="*/ 1288547 w 1995128"/>
              <a:gd name="connsiteY112-2370" fmla="*/ 1136073 h 5758068"/>
              <a:gd name="connsiteX113-2371" fmla="*/ 1246983 w 1995128"/>
              <a:gd name="connsiteY113-2372" fmla="*/ 1122218 h 5758068"/>
              <a:gd name="connsiteX114-2373" fmla="*/ 1205419 w 1995128"/>
              <a:gd name="connsiteY114-2374" fmla="*/ 1136073 h 5758068"/>
              <a:gd name="connsiteX115-2375" fmla="*/ 1122292 w 1995128"/>
              <a:gd name="connsiteY115-2376" fmla="*/ 1066800 h 5758068"/>
              <a:gd name="connsiteX116-2377" fmla="*/ 1053019 w 1995128"/>
              <a:gd name="connsiteY116-2378" fmla="*/ 997527 h 5758068"/>
              <a:gd name="connsiteX117-2379" fmla="*/ 1011456 w 1995128"/>
              <a:gd name="connsiteY117-2380" fmla="*/ 914400 h 5758068"/>
              <a:gd name="connsiteX118-2381" fmla="*/ 983747 w 1995128"/>
              <a:gd name="connsiteY118-2382" fmla="*/ 803563 h 5758068"/>
              <a:gd name="connsiteX119-2383" fmla="*/ 956037 w 1995128"/>
              <a:gd name="connsiteY119-2384" fmla="*/ 775854 h 5758068"/>
              <a:gd name="connsiteX120-2385" fmla="*/ 942183 w 1995128"/>
              <a:gd name="connsiteY120-2386" fmla="*/ 734291 h 5758068"/>
              <a:gd name="connsiteX121-2387" fmla="*/ 1039165 w 1995128"/>
              <a:gd name="connsiteY121-2388" fmla="*/ 692727 h 5758068"/>
              <a:gd name="connsiteX122-2389" fmla="*/ 1150001 w 1995128"/>
              <a:gd name="connsiteY122-2390" fmla="*/ 706582 h 5758068"/>
              <a:gd name="connsiteX123-2391" fmla="*/ 1163856 w 1995128"/>
              <a:gd name="connsiteY123-2392" fmla="*/ 748145 h 5758068"/>
              <a:gd name="connsiteX124-2393" fmla="*/ 1288547 w 1995128"/>
              <a:gd name="connsiteY124-2394" fmla="*/ 734291 h 5758068"/>
              <a:gd name="connsiteX125-2395" fmla="*/ 1302401 w 1995128"/>
              <a:gd name="connsiteY125-2396" fmla="*/ 692727 h 5758068"/>
              <a:gd name="connsiteX126-2397" fmla="*/ 1537928 w 1995128"/>
              <a:gd name="connsiteY126-2398" fmla="*/ 678873 h 5758068"/>
              <a:gd name="connsiteX127-2399" fmla="*/ 1579492 w 1995128"/>
              <a:gd name="connsiteY127-2400" fmla="*/ 665018 h 5758068"/>
              <a:gd name="connsiteX128-2401" fmla="*/ 1634910 w 1995128"/>
              <a:gd name="connsiteY128-2402" fmla="*/ 609600 h 5758068"/>
              <a:gd name="connsiteX129-2403" fmla="*/ 1579492 w 1995128"/>
              <a:gd name="connsiteY129-2404" fmla="*/ 692727 h 5758068"/>
              <a:gd name="connsiteX130-2405" fmla="*/ 1524074 w 1995128"/>
              <a:gd name="connsiteY130-2406" fmla="*/ 817418 h 5758068"/>
              <a:gd name="connsiteX131-2407" fmla="*/ 1482510 w 1995128"/>
              <a:gd name="connsiteY131-2408" fmla="*/ 831273 h 5758068"/>
              <a:gd name="connsiteX132-2409" fmla="*/ 1427092 w 1995128"/>
              <a:gd name="connsiteY132-2410" fmla="*/ 858982 h 5758068"/>
              <a:gd name="connsiteX133-2411" fmla="*/ 1343965 w 1995128"/>
              <a:gd name="connsiteY133-2412" fmla="*/ 845127 h 5758068"/>
              <a:gd name="connsiteX134-2413" fmla="*/ 1330110 w 1995128"/>
              <a:gd name="connsiteY134-2414" fmla="*/ 803563 h 5758068"/>
              <a:gd name="connsiteX135-2415" fmla="*/ 1288547 w 1995128"/>
              <a:gd name="connsiteY135-2416" fmla="*/ 775854 h 5758068"/>
              <a:gd name="connsiteX136-2417" fmla="*/ 1302401 w 1995128"/>
              <a:gd name="connsiteY136-2418" fmla="*/ 720436 h 5758068"/>
              <a:gd name="connsiteX137-2419" fmla="*/ 1385528 w 1995128"/>
              <a:gd name="connsiteY137-2420" fmla="*/ 692727 h 5758068"/>
              <a:gd name="connsiteX138-2421" fmla="*/ 1468656 w 1995128"/>
              <a:gd name="connsiteY138-2422" fmla="*/ 706582 h 5758068"/>
              <a:gd name="connsiteX139-2423" fmla="*/ 1316256 w 1995128"/>
              <a:gd name="connsiteY139-2424" fmla="*/ 692727 h 5758068"/>
              <a:gd name="connsiteX140-2425" fmla="*/ 1330110 w 1995128"/>
              <a:gd name="connsiteY140-2426" fmla="*/ 651163 h 5758068"/>
              <a:gd name="connsiteX141-2427" fmla="*/ 1496365 w 1995128"/>
              <a:gd name="connsiteY141-2428" fmla="*/ 678873 h 5758068"/>
              <a:gd name="connsiteX142-2429" fmla="*/ 1510219 w 1995128"/>
              <a:gd name="connsiteY142-2430" fmla="*/ 748145 h 5758068"/>
              <a:gd name="connsiteX143-2431" fmla="*/ 1537928 w 1995128"/>
              <a:gd name="connsiteY143-2432" fmla="*/ 706582 h 5758068"/>
              <a:gd name="connsiteX144-2433" fmla="*/ 1288547 w 1995128"/>
              <a:gd name="connsiteY144-2434" fmla="*/ 692727 h 5758068"/>
              <a:gd name="connsiteX145-2435" fmla="*/ 1260837 w 1995128"/>
              <a:gd name="connsiteY145-2436" fmla="*/ 734291 h 5758068"/>
              <a:gd name="connsiteX146-2437" fmla="*/ 1163856 w 1995128"/>
              <a:gd name="connsiteY146-2438" fmla="*/ 748145 h 5758068"/>
              <a:gd name="connsiteX147-2439" fmla="*/ 1191565 w 1995128"/>
              <a:gd name="connsiteY147-2440" fmla="*/ 831273 h 5758068"/>
              <a:gd name="connsiteX148-2441" fmla="*/ 1122292 w 1995128"/>
              <a:gd name="connsiteY148-2442" fmla="*/ 900545 h 5758068"/>
              <a:gd name="connsiteX149-2443" fmla="*/ 1053019 w 1995128"/>
              <a:gd name="connsiteY149-2444" fmla="*/ 886691 h 5758068"/>
              <a:gd name="connsiteX150-2445" fmla="*/ 969892 w 1995128"/>
              <a:gd name="connsiteY150-2446" fmla="*/ 845127 h 5758068"/>
              <a:gd name="connsiteX151-2447" fmla="*/ 956037 w 1995128"/>
              <a:gd name="connsiteY151-2448" fmla="*/ 803563 h 5758068"/>
              <a:gd name="connsiteX152-2449" fmla="*/ 928328 w 1995128"/>
              <a:gd name="connsiteY152-2450" fmla="*/ 762000 h 5758068"/>
              <a:gd name="connsiteX153-2451" fmla="*/ 914474 w 1995128"/>
              <a:gd name="connsiteY153-2452" fmla="*/ 692727 h 5758068"/>
              <a:gd name="connsiteX154-2453" fmla="*/ 886765 w 1995128"/>
              <a:gd name="connsiteY154-2454" fmla="*/ 609600 h 5758068"/>
              <a:gd name="connsiteX155-2455" fmla="*/ 872910 w 1995128"/>
              <a:gd name="connsiteY155-2456" fmla="*/ 484909 h 5758068"/>
              <a:gd name="connsiteX156" fmla="*/ 859056 w 1995128"/>
              <a:gd name="connsiteY156" fmla="*/ 346363 h 5758068"/>
              <a:gd name="connsiteX0-2457" fmla="*/ 1704214 w 1995159"/>
              <a:gd name="connsiteY0-2458" fmla="*/ 762000 h 5758068"/>
              <a:gd name="connsiteX1-2459" fmla="*/ 1787341 w 1995159"/>
              <a:gd name="connsiteY1-2460" fmla="*/ 748145 h 5758068"/>
              <a:gd name="connsiteX2-2461" fmla="*/ 1801196 w 1995159"/>
              <a:gd name="connsiteY2-2462" fmla="*/ 706582 h 5758068"/>
              <a:gd name="connsiteX3-2463" fmla="*/ 1787341 w 1995159"/>
              <a:gd name="connsiteY3-2464" fmla="*/ 540327 h 5758068"/>
              <a:gd name="connsiteX4-2465" fmla="*/ 1731923 w 1995159"/>
              <a:gd name="connsiteY4-2466" fmla="*/ 554182 h 5758068"/>
              <a:gd name="connsiteX5-2467" fmla="*/ 1690359 w 1995159"/>
              <a:gd name="connsiteY5-2468" fmla="*/ 568036 h 5758068"/>
              <a:gd name="connsiteX6-2469" fmla="*/ 1579523 w 1995159"/>
              <a:gd name="connsiteY6-2470" fmla="*/ 554182 h 5758068"/>
              <a:gd name="connsiteX7-2471" fmla="*/ 1537959 w 1995159"/>
              <a:gd name="connsiteY7-2472" fmla="*/ 471054 h 5758068"/>
              <a:gd name="connsiteX8-2473" fmla="*/ 1468687 w 1995159"/>
              <a:gd name="connsiteY8-2474" fmla="*/ 346363 h 5758068"/>
              <a:gd name="connsiteX9-2475" fmla="*/ 1427123 w 1995159"/>
              <a:gd name="connsiteY9-2476" fmla="*/ 332509 h 5758068"/>
              <a:gd name="connsiteX10-2477" fmla="*/ 1385559 w 1995159"/>
              <a:gd name="connsiteY10-2478" fmla="*/ 346363 h 5758068"/>
              <a:gd name="connsiteX11-2479" fmla="*/ 1330141 w 1995159"/>
              <a:gd name="connsiteY11-2480" fmla="*/ 360218 h 5758068"/>
              <a:gd name="connsiteX12-2481" fmla="*/ 1247014 w 1995159"/>
              <a:gd name="connsiteY12-2482" fmla="*/ 401782 h 5758068"/>
              <a:gd name="connsiteX13-2483" fmla="*/ 1080759 w 1995159"/>
              <a:gd name="connsiteY13-2484" fmla="*/ 415636 h 5758068"/>
              <a:gd name="connsiteX14-2485" fmla="*/ 956068 w 1995159"/>
              <a:gd name="connsiteY14-2486" fmla="*/ 457200 h 5758068"/>
              <a:gd name="connsiteX15-2487" fmla="*/ 900650 w 1995159"/>
              <a:gd name="connsiteY15-2488" fmla="*/ 443345 h 5758068"/>
              <a:gd name="connsiteX16-2489" fmla="*/ 859087 w 1995159"/>
              <a:gd name="connsiteY16-2490" fmla="*/ 415636 h 5758068"/>
              <a:gd name="connsiteX17-2491" fmla="*/ 831378 w 1995159"/>
              <a:gd name="connsiteY17-2492" fmla="*/ 374073 h 5758068"/>
              <a:gd name="connsiteX18-2493" fmla="*/ 886796 w 1995159"/>
              <a:gd name="connsiteY18-2494" fmla="*/ 263236 h 5758068"/>
              <a:gd name="connsiteX19-2495" fmla="*/ 914505 w 1995159"/>
              <a:gd name="connsiteY19-2496" fmla="*/ 221673 h 5758068"/>
              <a:gd name="connsiteX20-2497" fmla="*/ 969923 w 1995159"/>
              <a:gd name="connsiteY20-2498" fmla="*/ 166254 h 5758068"/>
              <a:gd name="connsiteX21-2499" fmla="*/ 1094614 w 1995159"/>
              <a:gd name="connsiteY21-2500" fmla="*/ 96982 h 5758068"/>
              <a:gd name="connsiteX22-2501" fmla="*/ 1136178 w 1995159"/>
              <a:gd name="connsiteY22-2502" fmla="*/ 69273 h 5758068"/>
              <a:gd name="connsiteX23-2503" fmla="*/ 1274723 w 1995159"/>
              <a:gd name="connsiteY23-2504" fmla="*/ 41563 h 5758068"/>
              <a:gd name="connsiteX24-2505" fmla="*/ 1510250 w 1995159"/>
              <a:gd name="connsiteY24-2506" fmla="*/ 13854 h 5758068"/>
              <a:gd name="connsiteX25-2507" fmla="*/ 1551814 w 1995159"/>
              <a:gd name="connsiteY25-2508" fmla="*/ 0 h 5758068"/>
              <a:gd name="connsiteX26-2509" fmla="*/ 1676505 w 1995159"/>
              <a:gd name="connsiteY26-2510" fmla="*/ 41563 h 5758068"/>
              <a:gd name="connsiteX27-2511" fmla="*/ 1745778 w 1995159"/>
              <a:gd name="connsiteY27-2512" fmla="*/ 110836 h 5758068"/>
              <a:gd name="connsiteX28-2513" fmla="*/ 1759632 w 1995159"/>
              <a:gd name="connsiteY28-2514" fmla="*/ 166254 h 5758068"/>
              <a:gd name="connsiteX29-2515" fmla="*/ 1898178 w 1995159"/>
              <a:gd name="connsiteY29-2516" fmla="*/ 207818 h 5758068"/>
              <a:gd name="connsiteX30-2517" fmla="*/ 1939741 w 1995159"/>
              <a:gd name="connsiteY30-2518" fmla="*/ 235527 h 5758068"/>
              <a:gd name="connsiteX31-2519" fmla="*/ 1967450 w 1995159"/>
              <a:gd name="connsiteY31-2520" fmla="*/ 346363 h 5758068"/>
              <a:gd name="connsiteX32-2521" fmla="*/ 1995159 w 1995159"/>
              <a:gd name="connsiteY32-2522" fmla="*/ 429491 h 5758068"/>
              <a:gd name="connsiteX33-2523" fmla="*/ 1981305 w 1995159"/>
              <a:gd name="connsiteY33-2524" fmla="*/ 595745 h 5758068"/>
              <a:gd name="connsiteX34-2525" fmla="*/ 1898178 w 1995159"/>
              <a:gd name="connsiteY34-2526" fmla="*/ 678873 h 5758068"/>
              <a:gd name="connsiteX35-2527" fmla="*/ 1870468 w 1995159"/>
              <a:gd name="connsiteY35-2528" fmla="*/ 720436 h 5758068"/>
              <a:gd name="connsiteX36-2529" fmla="*/ 1856614 w 1995159"/>
              <a:gd name="connsiteY36-2530" fmla="*/ 762000 h 5758068"/>
              <a:gd name="connsiteX37-2531" fmla="*/ 1801196 w 1995159"/>
              <a:gd name="connsiteY37-2532" fmla="*/ 831273 h 5758068"/>
              <a:gd name="connsiteX38-2533" fmla="*/ 1759632 w 1995159"/>
              <a:gd name="connsiteY38-2534" fmla="*/ 858982 h 5758068"/>
              <a:gd name="connsiteX39-2535" fmla="*/ 1745778 w 1995159"/>
              <a:gd name="connsiteY39-2536" fmla="*/ 1066800 h 5758068"/>
              <a:gd name="connsiteX40-2537" fmla="*/ 1759632 w 1995159"/>
              <a:gd name="connsiteY40-2538" fmla="*/ 1025236 h 5758068"/>
              <a:gd name="connsiteX41-2539" fmla="*/ 1842759 w 1995159"/>
              <a:gd name="connsiteY41-2540" fmla="*/ 983673 h 5758068"/>
              <a:gd name="connsiteX42-2541" fmla="*/ 1912032 w 1995159"/>
              <a:gd name="connsiteY42-2542" fmla="*/ 997527 h 5758068"/>
              <a:gd name="connsiteX43-2543" fmla="*/ 1953596 w 1995159"/>
              <a:gd name="connsiteY43-2544" fmla="*/ 1080654 h 5758068"/>
              <a:gd name="connsiteX44-2545" fmla="*/ 1939741 w 1995159"/>
              <a:gd name="connsiteY44-2546" fmla="*/ 1122218 h 5758068"/>
              <a:gd name="connsiteX45-2547" fmla="*/ 1912032 w 1995159"/>
              <a:gd name="connsiteY45-2548" fmla="*/ 1163782 h 5758068"/>
              <a:gd name="connsiteX46-2549" fmla="*/ 1884323 w 1995159"/>
              <a:gd name="connsiteY46-2550" fmla="*/ 1399309 h 5758068"/>
              <a:gd name="connsiteX47-2551" fmla="*/ 1870468 w 1995159"/>
              <a:gd name="connsiteY47-2552" fmla="*/ 1440873 h 5758068"/>
              <a:gd name="connsiteX48-2553" fmla="*/ 1815050 w 1995159"/>
              <a:gd name="connsiteY48-2554" fmla="*/ 1524000 h 5758068"/>
              <a:gd name="connsiteX49-2555" fmla="*/ 1731923 w 1995159"/>
              <a:gd name="connsiteY49-2556" fmla="*/ 1510145 h 5758068"/>
              <a:gd name="connsiteX50-2557" fmla="*/ 1704214 w 1995159"/>
              <a:gd name="connsiteY50-2558" fmla="*/ 1468582 h 5758068"/>
              <a:gd name="connsiteX51-2559" fmla="*/ 1662650 w 1995159"/>
              <a:gd name="connsiteY51-2560" fmla="*/ 1440873 h 5758068"/>
              <a:gd name="connsiteX52-2561" fmla="*/ 1690359 w 1995159"/>
              <a:gd name="connsiteY52-2562" fmla="*/ 1399309 h 5758068"/>
              <a:gd name="connsiteX53-2563" fmla="*/ 1704214 w 1995159"/>
              <a:gd name="connsiteY53-2564" fmla="*/ 1357745 h 5758068"/>
              <a:gd name="connsiteX54-2565" fmla="*/ 1745778 w 1995159"/>
              <a:gd name="connsiteY54-2566" fmla="*/ 1316182 h 5758068"/>
              <a:gd name="connsiteX55-2567" fmla="*/ 1759632 w 1995159"/>
              <a:gd name="connsiteY55-2568" fmla="*/ 1260763 h 5758068"/>
              <a:gd name="connsiteX56-2569" fmla="*/ 1801196 w 1995159"/>
              <a:gd name="connsiteY56-2570" fmla="*/ 1122218 h 5758068"/>
              <a:gd name="connsiteX57-2571" fmla="*/ 1759632 w 1995159"/>
              <a:gd name="connsiteY57-2572" fmla="*/ 1094509 h 5758068"/>
              <a:gd name="connsiteX58-2573" fmla="*/ 1731923 w 1995159"/>
              <a:gd name="connsiteY58-2574" fmla="*/ 1011382 h 5758068"/>
              <a:gd name="connsiteX59-2575" fmla="*/ 1718068 w 1995159"/>
              <a:gd name="connsiteY59-2576" fmla="*/ 969818 h 5758068"/>
              <a:gd name="connsiteX60-2577" fmla="*/ 1704214 w 1995159"/>
              <a:gd name="connsiteY60-2578" fmla="*/ 928254 h 5758068"/>
              <a:gd name="connsiteX61-2579" fmla="*/ 1690359 w 1995159"/>
              <a:gd name="connsiteY61-2580" fmla="*/ 886691 h 5758068"/>
              <a:gd name="connsiteX62-2581" fmla="*/ 1731923 w 1995159"/>
              <a:gd name="connsiteY62-2582" fmla="*/ 872836 h 5758068"/>
              <a:gd name="connsiteX63-2583" fmla="*/ 1745778 w 1995159"/>
              <a:gd name="connsiteY63-2584" fmla="*/ 942109 h 5758068"/>
              <a:gd name="connsiteX64-2585" fmla="*/ 1801196 w 1995159"/>
              <a:gd name="connsiteY64-2586" fmla="*/ 1136073 h 5758068"/>
              <a:gd name="connsiteX65-2587" fmla="*/ 1759632 w 1995159"/>
              <a:gd name="connsiteY65-2588" fmla="*/ 1219200 h 5758068"/>
              <a:gd name="connsiteX66-2589" fmla="*/ 1731923 w 1995159"/>
              <a:gd name="connsiteY66-2590" fmla="*/ 1302327 h 5758068"/>
              <a:gd name="connsiteX67-2591" fmla="*/ 1690359 w 1995159"/>
              <a:gd name="connsiteY67-2592" fmla="*/ 1343891 h 5758068"/>
              <a:gd name="connsiteX68-2593" fmla="*/ 1662650 w 1995159"/>
              <a:gd name="connsiteY68-2594" fmla="*/ 1385454 h 5758068"/>
              <a:gd name="connsiteX69-2595" fmla="*/ 1621087 w 1995159"/>
              <a:gd name="connsiteY69-2596" fmla="*/ 1413163 h 5758068"/>
              <a:gd name="connsiteX70-2597" fmla="*/ 1662650 w 1995159"/>
              <a:gd name="connsiteY70-2598" fmla="*/ 1427018 h 5758068"/>
              <a:gd name="connsiteX71-2599" fmla="*/ 1704214 w 1995159"/>
              <a:gd name="connsiteY71-2600" fmla="*/ 1413163 h 5758068"/>
              <a:gd name="connsiteX72-2601" fmla="*/ 1731923 w 1995159"/>
              <a:gd name="connsiteY72-2602" fmla="*/ 1496291 h 5758068"/>
              <a:gd name="connsiteX73-2603" fmla="*/ 1690359 w 1995159"/>
              <a:gd name="connsiteY73-2604" fmla="*/ 1524000 h 5758068"/>
              <a:gd name="connsiteX74-2605" fmla="*/ 1413268 w 1995159"/>
              <a:gd name="connsiteY74-2606" fmla="*/ 1524000 h 5758068"/>
              <a:gd name="connsiteX75-2607" fmla="*/ 1399414 w 1995159"/>
              <a:gd name="connsiteY75-2608" fmla="*/ 1537854 h 5758068"/>
              <a:gd name="connsiteX76-2609" fmla="*/ 1357850 w 1995159"/>
              <a:gd name="connsiteY76-2610" fmla="*/ 1551709 h 5758068"/>
              <a:gd name="connsiteX77-2611" fmla="*/ 1302432 w 1995159"/>
              <a:gd name="connsiteY77-2612" fmla="*/ 1427018 h 5758068"/>
              <a:gd name="connsiteX78-2613" fmla="*/ 1288578 w 1995159"/>
              <a:gd name="connsiteY78-2614" fmla="*/ 1385454 h 5758068"/>
              <a:gd name="connsiteX79-2615" fmla="*/ 1260868 w 1995159"/>
              <a:gd name="connsiteY79-2616" fmla="*/ 1343891 h 5758068"/>
              <a:gd name="connsiteX80-2617" fmla="*/ 1496397 w 1995159"/>
              <a:gd name="connsiteY80-2618" fmla="*/ 5735780 h 5758068"/>
              <a:gd name="connsiteX81-2619" fmla="*/ 651268 w 1995159"/>
              <a:gd name="connsiteY81-2620" fmla="*/ 3020290 h 5758068"/>
              <a:gd name="connsiteX82-2621" fmla="*/ 485014 w 1995159"/>
              <a:gd name="connsiteY82-2622" fmla="*/ 2770908 h 5758068"/>
              <a:gd name="connsiteX83-2623" fmla="*/ 105 w 1995159"/>
              <a:gd name="connsiteY83-2624" fmla="*/ 2382981 h 5758068"/>
              <a:gd name="connsiteX84-2625" fmla="*/ 443450 w 1995159"/>
              <a:gd name="connsiteY84-2626" fmla="*/ 2216726 h 5758068"/>
              <a:gd name="connsiteX85-2627" fmla="*/ 678979 w 1995159"/>
              <a:gd name="connsiteY85-2628" fmla="*/ 2272144 h 5758068"/>
              <a:gd name="connsiteX86-2629" fmla="*/ 956068 w 1995159"/>
              <a:gd name="connsiteY86-2630" fmla="*/ 1579418 h 5758068"/>
              <a:gd name="connsiteX87-2631" fmla="*/ 1288578 w 1995159"/>
              <a:gd name="connsiteY87-2632" fmla="*/ 1233054 h 5758068"/>
              <a:gd name="connsiteX88-2633" fmla="*/ 1371705 w 1995159"/>
              <a:gd name="connsiteY88-2634" fmla="*/ 1177636 h 5758068"/>
              <a:gd name="connsiteX89-2635" fmla="*/ 1440978 w 1995159"/>
              <a:gd name="connsiteY89-2636" fmla="*/ 1191491 h 5758068"/>
              <a:gd name="connsiteX90-2637" fmla="*/ 1413268 w 1995159"/>
              <a:gd name="connsiteY90-2638" fmla="*/ 1233054 h 5758068"/>
              <a:gd name="connsiteX91-2639" fmla="*/ 1468687 w 1995159"/>
              <a:gd name="connsiteY91-2640" fmla="*/ 1357745 h 5758068"/>
              <a:gd name="connsiteX92-2641" fmla="*/ 1482541 w 1995159"/>
              <a:gd name="connsiteY92-2642" fmla="*/ 1399309 h 5758068"/>
              <a:gd name="connsiteX93-2643" fmla="*/ 1565668 w 1995159"/>
              <a:gd name="connsiteY93-2644" fmla="*/ 1427018 h 5758068"/>
              <a:gd name="connsiteX94-2645" fmla="*/ 1662650 w 1995159"/>
              <a:gd name="connsiteY94-2646" fmla="*/ 1454727 h 5758068"/>
              <a:gd name="connsiteX95-2647" fmla="*/ 1621087 w 1995159"/>
              <a:gd name="connsiteY95-2648" fmla="*/ 1482436 h 5758068"/>
              <a:gd name="connsiteX96-2649" fmla="*/ 1510250 w 1995159"/>
              <a:gd name="connsiteY96-2650" fmla="*/ 1468582 h 5758068"/>
              <a:gd name="connsiteX97-2651" fmla="*/ 1496396 w 1995159"/>
              <a:gd name="connsiteY97-2652" fmla="*/ 1427018 h 5758068"/>
              <a:gd name="connsiteX98-2653" fmla="*/ 1468687 w 1995159"/>
              <a:gd name="connsiteY98-2654" fmla="*/ 1385454 h 5758068"/>
              <a:gd name="connsiteX99-2655" fmla="*/ 1454832 w 1995159"/>
              <a:gd name="connsiteY99-2656" fmla="*/ 1343891 h 5758068"/>
              <a:gd name="connsiteX100-2657" fmla="*/ 1427123 w 1995159"/>
              <a:gd name="connsiteY100-2658" fmla="*/ 1302327 h 5758068"/>
              <a:gd name="connsiteX101-2659" fmla="*/ 1399414 w 1995159"/>
              <a:gd name="connsiteY101-2660" fmla="*/ 1219200 h 5758068"/>
              <a:gd name="connsiteX102-2661" fmla="*/ 1385559 w 1995159"/>
              <a:gd name="connsiteY102-2662" fmla="*/ 1163782 h 5758068"/>
              <a:gd name="connsiteX103-2663" fmla="*/ 1343996 w 1995159"/>
              <a:gd name="connsiteY103-2664" fmla="*/ 1149927 h 5758068"/>
              <a:gd name="connsiteX104-2665" fmla="*/ 1427123 w 1995159"/>
              <a:gd name="connsiteY104-2666" fmla="*/ 1108363 h 5758068"/>
              <a:gd name="connsiteX105-2667" fmla="*/ 1510250 w 1995159"/>
              <a:gd name="connsiteY105-2668" fmla="*/ 1039091 h 5758068"/>
              <a:gd name="connsiteX106-2669" fmla="*/ 1551814 w 1995159"/>
              <a:gd name="connsiteY106-2670" fmla="*/ 1025236 h 5758068"/>
              <a:gd name="connsiteX107-2671" fmla="*/ 1537959 w 1995159"/>
              <a:gd name="connsiteY107-2672" fmla="*/ 1025236 h 5758068"/>
              <a:gd name="connsiteX108-2673" fmla="*/ 1524105 w 1995159"/>
              <a:gd name="connsiteY108-2674" fmla="*/ 1066800 h 5758068"/>
              <a:gd name="connsiteX109-2675" fmla="*/ 1482541 w 1995159"/>
              <a:gd name="connsiteY109-2676" fmla="*/ 1080654 h 5758068"/>
              <a:gd name="connsiteX110-2677" fmla="*/ 1440978 w 1995159"/>
              <a:gd name="connsiteY110-2678" fmla="*/ 1108363 h 5758068"/>
              <a:gd name="connsiteX111-2679" fmla="*/ 1399414 w 1995159"/>
              <a:gd name="connsiteY111-2680" fmla="*/ 1122218 h 5758068"/>
              <a:gd name="connsiteX112-2681" fmla="*/ 1343996 w 1995159"/>
              <a:gd name="connsiteY112-2682" fmla="*/ 1149927 h 5758068"/>
              <a:gd name="connsiteX113-2683" fmla="*/ 1288578 w 1995159"/>
              <a:gd name="connsiteY113-2684" fmla="*/ 1136073 h 5758068"/>
              <a:gd name="connsiteX114-2685" fmla="*/ 1247014 w 1995159"/>
              <a:gd name="connsiteY114-2686" fmla="*/ 1122218 h 5758068"/>
              <a:gd name="connsiteX115-2687" fmla="*/ 1205450 w 1995159"/>
              <a:gd name="connsiteY115-2688" fmla="*/ 1136073 h 5758068"/>
              <a:gd name="connsiteX116-2689" fmla="*/ 1122323 w 1995159"/>
              <a:gd name="connsiteY116-2690" fmla="*/ 1066800 h 5758068"/>
              <a:gd name="connsiteX117-2691" fmla="*/ 1053050 w 1995159"/>
              <a:gd name="connsiteY117-2692" fmla="*/ 997527 h 5758068"/>
              <a:gd name="connsiteX118-2693" fmla="*/ 1011487 w 1995159"/>
              <a:gd name="connsiteY118-2694" fmla="*/ 914400 h 5758068"/>
              <a:gd name="connsiteX119-2695" fmla="*/ 983778 w 1995159"/>
              <a:gd name="connsiteY119-2696" fmla="*/ 803563 h 5758068"/>
              <a:gd name="connsiteX120-2697" fmla="*/ 956068 w 1995159"/>
              <a:gd name="connsiteY120-2698" fmla="*/ 775854 h 5758068"/>
              <a:gd name="connsiteX121-2699" fmla="*/ 942214 w 1995159"/>
              <a:gd name="connsiteY121-2700" fmla="*/ 734291 h 5758068"/>
              <a:gd name="connsiteX122-2701" fmla="*/ 1039196 w 1995159"/>
              <a:gd name="connsiteY122-2702" fmla="*/ 692727 h 5758068"/>
              <a:gd name="connsiteX123-2703" fmla="*/ 1150032 w 1995159"/>
              <a:gd name="connsiteY123-2704" fmla="*/ 706582 h 5758068"/>
              <a:gd name="connsiteX124-2705" fmla="*/ 1163887 w 1995159"/>
              <a:gd name="connsiteY124-2706" fmla="*/ 748145 h 5758068"/>
              <a:gd name="connsiteX125-2707" fmla="*/ 1288578 w 1995159"/>
              <a:gd name="connsiteY125-2708" fmla="*/ 734291 h 5758068"/>
              <a:gd name="connsiteX126-2709" fmla="*/ 1302432 w 1995159"/>
              <a:gd name="connsiteY126-2710" fmla="*/ 692727 h 5758068"/>
              <a:gd name="connsiteX127-2711" fmla="*/ 1537959 w 1995159"/>
              <a:gd name="connsiteY127-2712" fmla="*/ 678873 h 5758068"/>
              <a:gd name="connsiteX128-2713" fmla="*/ 1579523 w 1995159"/>
              <a:gd name="connsiteY128-2714" fmla="*/ 665018 h 5758068"/>
              <a:gd name="connsiteX129-2715" fmla="*/ 1634941 w 1995159"/>
              <a:gd name="connsiteY129-2716" fmla="*/ 609600 h 5758068"/>
              <a:gd name="connsiteX130-2717" fmla="*/ 1579523 w 1995159"/>
              <a:gd name="connsiteY130-2718" fmla="*/ 692727 h 5758068"/>
              <a:gd name="connsiteX131-2719" fmla="*/ 1524105 w 1995159"/>
              <a:gd name="connsiteY131-2720" fmla="*/ 817418 h 5758068"/>
              <a:gd name="connsiteX132-2721" fmla="*/ 1482541 w 1995159"/>
              <a:gd name="connsiteY132-2722" fmla="*/ 831273 h 5758068"/>
              <a:gd name="connsiteX133-2723" fmla="*/ 1427123 w 1995159"/>
              <a:gd name="connsiteY133-2724" fmla="*/ 858982 h 5758068"/>
              <a:gd name="connsiteX134-2725" fmla="*/ 1343996 w 1995159"/>
              <a:gd name="connsiteY134-2726" fmla="*/ 845127 h 5758068"/>
              <a:gd name="connsiteX135-2727" fmla="*/ 1330141 w 1995159"/>
              <a:gd name="connsiteY135-2728" fmla="*/ 803563 h 5758068"/>
              <a:gd name="connsiteX136-2729" fmla="*/ 1288578 w 1995159"/>
              <a:gd name="connsiteY136-2730" fmla="*/ 775854 h 5758068"/>
              <a:gd name="connsiteX137-2731" fmla="*/ 1302432 w 1995159"/>
              <a:gd name="connsiteY137-2732" fmla="*/ 720436 h 5758068"/>
              <a:gd name="connsiteX138-2733" fmla="*/ 1385559 w 1995159"/>
              <a:gd name="connsiteY138-2734" fmla="*/ 692727 h 5758068"/>
              <a:gd name="connsiteX139-2735" fmla="*/ 1468687 w 1995159"/>
              <a:gd name="connsiteY139-2736" fmla="*/ 706582 h 5758068"/>
              <a:gd name="connsiteX140-2737" fmla="*/ 1316287 w 1995159"/>
              <a:gd name="connsiteY140-2738" fmla="*/ 692727 h 5758068"/>
              <a:gd name="connsiteX141-2739" fmla="*/ 1330141 w 1995159"/>
              <a:gd name="connsiteY141-2740" fmla="*/ 651163 h 5758068"/>
              <a:gd name="connsiteX142-2741" fmla="*/ 1496396 w 1995159"/>
              <a:gd name="connsiteY142-2742" fmla="*/ 678873 h 5758068"/>
              <a:gd name="connsiteX143-2743" fmla="*/ 1510250 w 1995159"/>
              <a:gd name="connsiteY143-2744" fmla="*/ 748145 h 5758068"/>
              <a:gd name="connsiteX144-2745" fmla="*/ 1537959 w 1995159"/>
              <a:gd name="connsiteY144-2746" fmla="*/ 706582 h 5758068"/>
              <a:gd name="connsiteX145-2747" fmla="*/ 1288578 w 1995159"/>
              <a:gd name="connsiteY145-2748" fmla="*/ 692727 h 5758068"/>
              <a:gd name="connsiteX146-2749" fmla="*/ 1260868 w 1995159"/>
              <a:gd name="connsiteY146-2750" fmla="*/ 734291 h 5758068"/>
              <a:gd name="connsiteX147-2751" fmla="*/ 1163887 w 1995159"/>
              <a:gd name="connsiteY147-2752" fmla="*/ 748145 h 5758068"/>
              <a:gd name="connsiteX148-2753" fmla="*/ 1191596 w 1995159"/>
              <a:gd name="connsiteY148-2754" fmla="*/ 831273 h 5758068"/>
              <a:gd name="connsiteX149-2755" fmla="*/ 1122323 w 1995159"/>
              <a:gd name="connsiteY149-2756" fmla="*/ 900545 h 5758068"/>
              <a:gd name="connsiteX150-2757" fmla="*/ 1053050 w 1995159"/>
              <a:gd name="connsiteY150-2758" fmla="*/ 886691 h 5758068"/>
              <a:gd name="connsiteX151-2759" fmla="*/ 969923 w 1995159"/>
              <a:gd name="connsiteY151-2760" fmla="*/ 845127 h 5758068"/>
              <a:gd name="connsiteX152-2761" fmla="*/ 956068 w 1995159"/>
              <a:gd name="connsiteY152-2762" fmla="*/ 803563 h 5758068"/>
              <a:gd name="connsiteX153-2763" fmla="*/ 928359 w 1995159"/>
              <a:gd name="connsiteY153-2764" fmla="*/ 762000 h 5758068"/>
              <a:gd name="connsiteX154-2765" fmla="*/ 914505 w 1995159"/>
              <a:gd name="connsiteY154-2766" fmla="*/ 692727 h 5758068"/>
              <a:gd name="connsiteX155-2767" fmla="*/ 886796 w 1995159"/>
              <a:gd name="connsiteY155-2768" fmla="*/ 609600 h 5758068"/>
              <a:gd name="connsiteX156-2769" fmla="*/ 872941 w 1995159"/>
              <a:gd name="connsiteY156-2770" fmla="*/ 484909 h 5758068"/>
              <a:gd name="connsiteX157" fmla="*/ 859087 w 1995159"/>
              <a:gd name="connsiteY157" fmla="*/ 346363 h 5758068"/>
              <a:gd name="connsiteX0-2771" fmla="*/ 1565741 w 1856686"/>
              <a:gd name="connsiteY0-2772" fmla="*/ 762000 h 5758068"/>
              <a:gd name="connsiteX1-2773" fmla="*/ 1648868 w 1856686"/>
              <a:gd name="connsiteY1-2774" fmla="*/ 748145 h 5758068"/>
              <a:gd name="connsiteX2-2775" fmla="*/ 1662723 w 1856686"/>
              <a:gd name="connsiteY2-2776" fmla="*/ 706582 h 5758068"/>
              <a:gd name="connsiteX3-2777" fmla="*/ 1648868 w 1856686"/>
              <a:gd name="connsiteY3-2778" fmla="*/ 540327 h 5758068"/>
              <a:gd name="connsiteX4-2779" fmla="*/ 1593450 w 1856686"/>
              <a:gd name="connsiteY4-2780" fmla="*/ 554182 h 5758068"/>
              <a:gd name="connsiteX5-2781" fmla="*/ 1551886 w 1856686"/>
              <a:gd name="connsiteY5-2782" fmla="*/ 568036 h 5758068"/>
              <a:gd name="connsiteX6-2783" fmla="*/ 1441050 w 1856686"/>
              <a:gd name="connsiteY6-2784" fmla="*/ 554182 h 5758068"/>
              <a:gd name="connsiteX7-2785" fmla="*/ 1399486 w 1856686"/>
              <a:gd name="connsiteY7-2786" fmla="*/ 471054 h 5758068"/>
              <a:gd name="connsiteX8-2787" fmla="*/ 1330214 w 1856686"/>
              <a:gd name="connsiteY8-2788" fmla="*/ 346363 h 5758068"/>
              <a:gd name="connsiteX9-2789" fmla="*/ 1288650 w 1856686"/>
              <a:gd name="connsiteY9-2790" fmla="*/ 332509 h 5758068"/>
              <a:gd name="connsiteX10-2791" fmla="*/ 1247086 w 1856686"/>
              <a:gd name="connsiteY10-2792" fmla="*/ 346363 h 5758068"/>
              <a:gd name="connsiteX11-2793" fmla="*/ 1191668 w 1856686"/>
              <a:gd name="connsiteY11-2794" fmla="*/ 360218 h 5758068"/>
              <a:gd name="connsiteX12-2795" fmla="*/ 1108541 w 1856686"/>
              <a:gd name="connsiteY12-2796" fmla="*/ 401782 h 5758068"/>
              <a:gd name="connsiteX13-2797" fmla="*/ 942286 w 1856686"/>
              <a:gd name="connsiteY13-2798" fmla="*/ 415636 h 5758068"/>
              <a:gd name="connsiteX14-2799" fmla="*/ 817595 w 1856686"/>
              <a:gd name="connsiteY14-2800" fmla="*/ 457200 h 5758068"/>
              <a:gd name="connsiteX15-2801" fmla="*/ 762177 w 1856686"/>
              <a:gd name="connsiteY15-2802" fmla="*/ 443345 h 5758068"/>
              <a:gd name="connsiteX16-2803" fmla="*/ 720614 w 1856686"/>
              <a:gd name="connsiteY16-2804" fmla="*/ 415636 h 5758068"/>
              <a:gd name="connsiteX17-2805" fmla="*/ 692905 w 1856686"/>
              <a:gd name="connsiteY17-2806" fmla="*/ 374073 h 5758068"/>
              <a:gd name="connsiteX18-2807" fmla="*/ 748323 w 1856686"/>
              <a:gd name="connsiteY18-2808" fmla="*/ 263236 h 5758068"/>
              <a:gd name="connsiteX19-2809" fmla="*/ 776032 w 1856686"/>
              <a:gd name="connsiteY19-2810" fmla="*/ 221673 h 5758068"/>
              <a:gd name="connsiteX20-2811" fmla="*/ 831450 w 1856686"/>
              <a:gd name="connsiteY20-2812" fmla="*/ 166254 h 5758068"/>
              <a:gd name="connsiteX21-2813" fmla="*/ 956141 w 1856686"/>
              <a:gd name="connsiteY21-2814" fmla="*/ 96982 h 5758068"/>
              <a:gd name="connsiteX22-2815" fmla="*/ 997705 w 1856686"/>
              <a:gd name="connsiteY22-2816" fmla="*/ 69273 h 5758068"/>
              <a:gd name="connsiteX23-2817" fmla="*/ 1136250 w 1856686"/>
              <a:gd name="connsiteY23-2818" fmla="*/ 41563 h 5758068"/>
              <a:gd name="connsiteX24-2819" fmla="*/ 1371777 w 1856686"/>
              <a:gd name="connsiteY24-2820" fmla="*/ 13854 h 5758068"/>
              <a:gd name="connsiteX25-2821" fmla="*/ 1413341 w 1856686"/>
              <a:gd name="connsiteY25-2822" fmla="*/ 0 h 5758068"/>
              <a:gd name="connsiteX26-2823" fmla="*/ 1538032 w 1856686"/>
              <a:gd name="connsiteY26-2824" fmla="*/ 41563 h 5758068"/>
              <a:gd name="connsiteX27-2825" fmla="*/ 1607305 w 1856686"/>
              <a:gd name="connsiteY27-2826" fmla="*/ 110836 h 5758068"/>
              <a:gd name="connsiteX28-2827" fmla="*/ 1621159 w 1856686"/>
              <a:gd name="connsiteY28-2828" fmla="*/ 166254 h 5758068"/>
              <a:gd name="connsiteX29-2829" fmla="*/ 1759705 w 1856686"/>
              <a:gd name="connsiteY29-2830" fmla="*/ 207818 h 5758068"/>
              <a:gd name="connsiteX30-2831" fmla="*/ 1801268 w 1856686"/>
              <a:gd name="connsiteY30-2832" fmla="*/ 235527 h 5758068"/>
              <a:gd name="connsiteX31-2833" fmla="*/ 1828977 w 1856686"/>
              <a:gd name="connsiteY31-2834" fmla="*/ 346363 h 5758068"/>
              <a:gd name="connsiteX32-2835" fmla="*/ 1856686 w 1856686"/>
              <a:gd name="connsiteY32-2836" fmla="*/ 429491 h 5758068"/>
              <a:gd name="connsiteX33-2837" fmla="*/ 1842832 w 1856686"/>
              <a:gd name="connsiteY33-2838" fmla="*/ 595745 h 5758068"/>
              <a:gd name="connsiteX34-2839" fmla="*/ 1759705 w 1856686"/>
              <a:gd name="connsiteY34-2840" fmla="*/ 678873 h 5758068"/>
              <a:gd name="connsiteX35-2841" fmla="*/ 1731995 w 1856686"/>
              <a:gd name="connsiteY35-2842" fmla="*/ 720436 h 5758068"/>
              <a:gd name="connsiteX36-2843" fmla="*/ 1718141 w 1856686"/>
              <a:gd name="connsiteY36-2844" fmla="*/ 762000 h 5758068"/>
              <a:gd name="connsiteX37-2845" fmla="*/ 1662723 w 1856686"/>
              <a:gd name="connsiteY37-2846" fmla="*/ 831273 h 5758068"/>
              <a:gd name="connsiteX38-2847" fmla="*/ 1621159 w 1856686"/>
              <a:gd name="connsiteY38-2848" fmla="*/ 858982 h 5758068"/>
              <a:gd name="connsiteX39-2849" fmla="*/ 1607305 w 1856686"/>
              <a:gd name="connsiteY39-2850" fmla="*/ 1066800 h 5758068"/>
              <a:gd name="connsiteX40-2851" fmla="*/ 1621159 w 1856686"/>
              <a:gd name="connsiteY40-2852" fmla="*/ 1025236 h 5758068"/>
              <a:gd name="connsiteX41-2853" fmla="*/ 1704286 w 1856686"/>
              <a:gd name="connsiteY41-2854" fmla="*/ 983673 h 5758068"/>
              <a:gd name="connsiteX42-2855" fmla="*/ 1773559 w 1856686"/>
              <a:gd name="connsiteY42-2856" fmla="*/ 997527 h 5758068"/>
              <a:gd name="connsiteX43-2857" fmla="*/ 1815123 w 1856686"/>
              <a:gd name="connsiteY43-2858" fmla="*/ 1080654 h 5758068"/>
              <a:gd name="connsiteX44-2859" fmla="*/ 1801268 w 1856686"/>
              <a:gd name="connsiteY44-2860" fmla="*/ 1122218 h 5758068"/>
              <a:gd name="connsiteX45-2861" fmla="*/ 1773559 w 1856686"/>
              <a:gd name="connsiteY45-2862" fmla="*/ 1163782 h 5758068"/>
              <a:gd name="connsiteX46-2863" fmla="*/ 1745850 w 1856686"/>
              <a:gd name="connsiteY46-2864" fmla="*/ 1399309 h 5758068"/>
              <a:gd name="connsiteX47-2865" fmla="*/ 1731995 w 1856686"/>
              <a:gd name="connsiteY47-2866" fmla="*/ 1440873 h 5758068"/>
              <a:gd name="connsiteX48-2867" fmla="*/ 1676577 w 1856686"/>
              <a:gd name="connsiteY48-2868" fmla="*/ 1524000 h 5758068"/>
              <a:gd name="connsiteX49-2869" fmla="*/ 1593450 w 1856686"/>
              <a:gd name="connsiteY49-2870" fmla="*/ 1510145 h 5758068"/>
              <a:gd name="connsiteX50-2871" fmla="*/ 1565741 w 1856686"/>
              <a:gd name="connsiteY50-2872" fmla="*/ 1468582 h 5758068"/>
              <a:gd name="connsiteX51-2873" fmla="*/ 1524177 w 1856686"/>
              <a:gd name="connsiteY51-2874" fmla="*/ 1440873 h 5758068"/>
              <a:gd name="connsiteX52-2875" fmla="*/ 1551886 w 1856686"/>
              <a:gd name="connsiteY52-2876" fmla="*/ 1399309 h 5758068"/>
              <a:gd name="connsiteX53-2877" fmla="*/ 1565741 w 1856686"/>
              <a:gd name="connsiteY53-2878" fmla="*/ 1357745 h 5758068"/>
              <a:gd name="connsiteX54-2879" fmla="*/ 1607305 w 1856686"/>
              <a:gd name="connsiteY54-2880" fmla="*/ 1316182 h 5758068"/>
              <a:gd name="connsiteX55-2881" fmla="*/ 1621159 w 1856686"/>
              <a:gd name="connsiteY55-2882" fmla="*/ 1260763 h 5758068"/>
              <a:gd name="connsiteX56-2883" fmla="*/ 1662723 w 1856686"/>
              <a:gd name="connsiteY56-2884" fmla="*/ 1122218 h 5758068"/>
              <a:gd name="connsiteX57-2885" fmla="*/ 1621159 w 1856686"/>
              <a:gd name="connsiteY57-2886" fmla="*/ 1094509 h 5758068"/>
              <a:gd name="connsiteX58-2887" fmla="*/ 1593450 w 1856686"/>
              <a:gd name="connsiteY58-2888" fmla="*/ 1011382 h 5758068"/>
              <a:gd name="connsiteX59-2889" fmla="*/ 1579595 w 1856686"/>
              <a:gd name="connsiteY59-2890" fmla="*/ 969818 h 5758068"/>
              <a:gd name="connsiteX60-2891" fmla="*/ 1565741 w 1856686"/>
              <a:gd name="connsiteY60-2892" fmla="*/ 928254 h 5758068"/>
              <a:gd name="connsiteX61-2893" fmla="*/ 1551886 w 1856686"/>
              <a:gd name="connsiteY61-2894" fmla="*/ 886691 h 5758068"/>
              <a:gd name="connsiteX62-2895" fmla="*/ 1593450 w 1856686"/>
              <a:gd name="connsiteY62-2896" fmla="*/ 872836 h 5758068"/>
              <a:gd name="connsiteX63-2897" fmla="*/ 1607305 w 1856686"/>
              <a:gd name="connsiteY63-2898" fmla="*/ 942109 h 5758068"/>
              <a:gd name="connsiteX64-2899" fmla="*/ 1662723 w 1856686"/>
              <a:gd name="connsiteY64-2900" fmla="*/ 1136073 h 5758068"/>
              <a:gd name="connsiteX65-2901" fmla="*/ 1621159 w 1856686"/>
              <a:gd name="connsiteY65-2902" fmla="*/ 1219200 h 5758068"/>
              <a:gd name="connsiteX66-2903" fmla="*/ 1593450 w 1856686"/>
              <a:gd name="connsiteY66-2904" fmla="*/ 1302327 h 5758068"/>
              <a:gd name="connsiteX67-2905" fmla="*/ 1551886 w 1856686"/>
              <a:gd name="connsiteY67-2906" fmla="*/ 1343891 h 5758068"/>
              <a:gd name="connsiteX68-2907" fmla="*/ 1524177 w 1856686"/>
              <a:gd name="connsiteY68-2908" fmla="*/ 1385454 h 5758068"/>
              <a:gd name="connsiteX69-2909" fmla="*/ 1482614 w 1856686"/>
              <a:gd name="connsiteY69-2910" fmla="*/ 1413163 h 5758068"/>
              <a:gd name="connsiteX70-2911" fmla="*/ 1524177 w 1856686"/>
              <a:gd name="connsiteY70-2912" fmla="*/ 1427018 h 5758068"/>
              <a:gd name="connsiteX71-2913" fmla="*/ 1565741 w 1856686"/>
              <a:gd name="connsiteY71-2914" fmla="*/ 1413163 h 5758068"/>
              <a:gd name="connsiteX72-2915" fmla="*/ 1593450 w 1856686"/>
              <a:gd name="connsiteY72-2916" fmla="*/ 1496291 h 5758068"/>
              <a:gd name="connsiteX73-2917" fmla="*/ 1551886 w 1856686"/>
              <a:gd name="connsiteY73-2918" fmla="*/ 1524000 h 5758068"/>
              <a:gd name="connsiteX74-2919" fmla="*/ 1274795 w 1856686"/>
              <a:gd name="connsiteY74-2920" fmla="*/ 1524000 h 5758068"/>
              <a:gd name="connsiteX75-2921" fmla="*/ 1260941 w 1856686"/>
              <a:gd name="connsiteY75-2922" fmla="*/ 1537854 h 5758068"/>
              <a:gd name="connsiteX76-2923" fmla="*/ 1219377 w 1856686"/>
              <a:gd name="connsiteY76-2924" fmla="*/ 1551709 h 5758068"/>
              <a:gd name="connsiteX77-2925" fmla="*/ 1163959 w 1856686"/>
              <a:gd name="connsiteY77-2926" fmla="*/ 1427018 h 5758068"/>
              <a:gd name="connsiteX78-2927" fmla="*/ 1150105 w 1856686"/>
              <a:gd name="connsiteY78-2928" fmla="*/ 1385454 h 5758068"/>
              <a:gd name="connsiteX79-2929" fmla="*/ 1122395 w 1856686"/>
              <a:gd name="connsiteY79-2930" fmla="*/ 1343891 h 5758068"/>
              <a:gd name="connsiteX80-2931" fmla="*/ 1357924 w 1856686"/>
              <a:gd name="connsiteY80-2932" fmla="*/ 5735780 h 5758068"/>
              <a:gd name="connsiteX81-2933" fmla="*/ 512795 w 1856686"/>
              <a:gd name="connsiteY81-2934" fmla="*/ 3020290 h 5758068"/>
              <a:gd name="connsiteX82-2935" fmla="*/ 346541 w 1856686"/>
              <a:gd name="connsiteY82-2936" fmla="*/ 2770908 h 5758068"/>
              <a:gd name="connsiteX83-2937" fmla="*/ 177 w 1856686"/>
              <a:gd name="connsiteY83-2938" fmla="*/ 2479963 h 5758068"/>
              <a:gd name="connsiteX84-2939" fmla="*/ 304977 w 1856686"/>
              <a:gd name="connsiteY84-2940" fmla="*/ 2216726 h 5758068"/>
              <a:gd name="connsiteX85-2941" fmla="*/ 540506 w 1856686"/>
              <a:gd name="connsiteY85-2942" fmla="*/ 2272144 h 5758068"/>
              <a:gd name="connsiteX86-2943" fmla="*/ 817595 w 1856686"/>
              <a:gd name="connsiteY86-2944" fmla="*/ 1579418 h 5758068"/>
              <a:gd name="connsiteX87-2945" fmla="*/ 1150105 w 1856686"/>
              <a:gd name="connsiteY87-2946" fmla="*/ 1233054 h 5758068"/>
              <a:gd name="connsiteX88-2947" fmla="*/ 1233232 w 1856686"/>
              <a:gd name="connsiteY88-2948" fmla="*/ 1177636 h 5758068"/>
              <a:gd name="connsiteX89-2949" fmla="*/ 1302505 w 1856686"/>
              <a:gd name="connsiteY89-2950" fmla="*/ 1191491 h 5758068"/>
              <a:gd name="connsiteX90-2951" fmla="*/ 1274795 w 1856686"/>
              <a:gd name="connsiteY90-2952" fmla="*/ 1233054 h 5758068"/>
              <a:gd name="connsiteX91-2953" fmla="*/ 1330214 w 1856686"/>
              <a:gd name="connsiteY91-2954" fmla="*/ 1357745 h 5758068"/>
              <a:gd name="connsiteX92-2955" fmla="*/ 1344068 w 1856686"/>
              <a:gd name="connsiteY92-2956" fmla="*/ 1399309 h 5758068"/>
              <a:gd name="connsiteX93-2957" fmla="*/ 1427195 w 1856686"/>
              <a:gd name="connsiteY93-2958" fmla="*/ 1427018 h 5758068"/>
              <a:gd name="connsiteX94-2959" fmla="*/ 1524177 w 1856686"/>
              <a:gd name="connsiteY94-2960" fmla="*/ 1454727 h 5758068"/>
              <a:gd name="connsiteX95-2961" fmla="*/ 1482614 w 1856686"/>
              <a:gd name="connsiteY95-2962" fmla="*/ 1482436 h 5758068"/>
              <a:gd name="connsiteX96-2963" fmla="*/ 1371777 w 1856686"/>
              <a:gd name="connsiteY96-2964" fmla="*/ 1468582 h 5758068"/>
              <a:gd name="connsiteX97-2965" fmla="*/ 1357923 w 1856686"/>
              <a:gd name="connsiteY97-2966" fmla="*/ 1427018 h 5758068"/>
              <a:gd name="connsiteX98-2967" fmla="*/ 1330214 w 1856686"/>
              <a:gd name="connsiteY98-2968" fmla="*/ 1385454 h 5758068"/>
              <a:gd name="connsiteX99-2969" fmla="*/ 1316359 w 1856686"/>
              <a:gd name="connsiteY99-2970" fmla="*/ 1343891 h 5758068"/>
              <a:gd name="connsiteX100-2971" fmla="*/ 1288650 w 1856686"/>
              <a:gd name="connsiteY100-2972" fmla="*/ 1302327 h 5758068"/>
              <a:gd name="connsiteX101-2973" fmla="*/ 1260941 w 1856686"/>
              <a:gd name="connsiteY101-2974" fmla="*/ 1219200 h 5758068"/>
              <a:gd name="connsiteX102-2975" fmla="*/ 1247086 w 1856686"/>
              <a:gd name="connsiteY102-2976" fmla="*/ 1163782 h 5758068"/>
              <a:gd name="connsiteX103-2977" fmla="*/ 1205523 w 1856686"/>
              <a:gd name="connsiteY103-2978" fmla="*/ 1149927 h 5758068"/>
              <a:gd name="connsiteX104-2979" fmla="*/ 1288650 w 1856686"/>
              <a:gd name="connsiteY104-2980" fmla="*/ 1108363 h 5758068"/>
              <a:gd name="connsiteX105-2981" fmla="*/ 1371777 w 1856686"/>
              <a:gd name="connsiteY105-2982" fmla="*/ 1039091 h 5758068"/>
              <a:gd name="connsiteX106-2983" fmla="*/ 1413341 w 1856686"/>
              <a:gd name="connsiteY106-2984" fmla="*/ 1025236 h 5758068"/>
              <a:gd name="connsiteX107-2985" fmla="*/ 1399486 w 1856686"/>
              <a:gd name="connsiteY107-2986" fmla="*/ 1025236 h 5758068"/>
              <a:gd name="connsiteX108-2987" fmla="*/ 1385632 w 1856686"/>
              <a:gd name="connsiteY108-2988" fmla="*/ 1066800 h 5758068"/>
              <a:gd name="connsiteX109-2989" fmla="*/ 1344068 w 1856686"/>
              <a:gd name="connsiteY109-2990" fmla="*/ 1080654 h 5758068"/>
              <a:gd name="connsiteX110-2991" fmla="*/ 1302505 w 1856686"/>
              <a:gd name="connsiteY110-2992" fmla="*/ 1108363 h 5758068"/>
              <a:gd name="connsiteX111-2993" fmla="*/ 1260941 w 1856686"/>
              <a:gd name="connsiteY111-2994" fmla="*/ 1122218 h 5758068"/>
              <a:gd name="connsiteX112-2995" fmla="*/ 1205523 w 1856686"/>
              <a:gd name="connsiteY112-2996" fmla="*/ 1149927 h 5758068"/>
              <a:gd name="connsiteX113-2997" fmla="*/ 1150105 w 1856686"/>
              <a:gd name="connsiteY113-2998" fmla="*/ 1136073 h 5758068"/>
              <a:gd name="connsiteX114-2999" fmla="*/ 1108541 w 1856686"/>
              <a:gd name="connsiteY114-3000" fmla="*/ 1122218 h 5758068"/>
              <a:gd name="connsiteX115-3001" fmla="*/ 1066977 w 1856686"/>
              <a:gd name="connsiteY115-3002" fmla="*/ 1136073 h 5758068"/>
              <a:gd name="connsiteX116-3003" fmla="*/ 983850 w 1856686"/>
              <a:gd name="connsiteY116-3004" fmla="*/ 1066800 h 5758068"/>
              <a:gd name="connsiteX117-3005" fmla="*/ 914577 w 1856686"/>
              <a:gd name="connsiteY117-3006" fmla="*/ 997527 h 5758068"/>
              <a:gd name="connsiteX118-3007" fmla="*/ 873014 w 1856686"/>
              <a:gd name="connsiteY118-3008" fmla="*/ 914400 h 5758068"/>
              <a:gd name="connsiteX119-3009" fmla="*/ 845305 w 1856686"/>
              <a:gd name="connsiteY119-3010" fmla="*/ 803563 h 5758068"/>
              <a:gd name="connsiteX120-3011" fmla="*/ 817595 w 1856686"/>
              <a:gd name="connsiteY120-3012" fmla="*/ 775854 h 5758068"/>
              <a:gd name="connsiteX121-3013" fmla="*/ 803741 w 1856686"/>
              <a:gd name="connsiteY121-3014" fmla="*/ 734291 h 5758068"/>
              <a:gd name="connsiteX122-3015" fmla="*/ 900723 w 1856686"/>
              <a:gd name="connsiteY122-3016" fmla="*/ 692727 h 5758068"/>
              <a:gd name="connsiteX123-3017" fmla="*/ 1011559 w 1856686"/>
              <a:gd name="connsiteY123-3018" fmla="*/ 706582 h 5758068"/>
              <a:gd name="connsiteX124-3019" fmla="*/ 1025414 w 1856686"/>
              <a:gd name="connsiteY124-3020" fmla="*/ 748145 h 5758068"/>
              <a:gd name="connsiteX125-3021" fmla="*/ 1150105 w 1856686"/>
              <a:gd name="connsiteY125-3022" fmla="*/ 734291 h 5758068"/>
              <a:gd name="connsiteX126-3023" fmla="*/ 1163959 w 1856686"/>
              <a:gd name="connsiteY126-3024" fmla="*/ 692727 h 5758068"/>
              <a:gd name="connsiteX127-3025" fmla="*/ 1399486 w 1856686"/>
              <a:gd name="connsiteY127-3026" fmla="*/ 678873 h 5758068"/>
              <a:gd name="connsiteX128-3027" fmla="*/ 1441050 w 1856686"/>
              <a:gd name="connsiteY128-3028" fmla="*/ 665018 h 5758068"/>
              <a:gd name="connsiteX129-3029" fmla="*/ 1496468 w 1856686"/>
              <a:gd name="connsiteY129-3030" fmla="*/ 609600 h 5758068"/>
              <a:gd name="connsiteX130-3031" fmla="*/ 1441050 w 1856686"/>
              <a:gd name="connsiteY130-3032" fmla="*/ 692727 h 5758068"/>
              <a:gd name="connsiteX131-3033" fmla="*/ 1385632 w 1856686"/>
              <a:gd name="connsiteY131-3034" fmla="*/ 817418 h 5758068"/>
              <a:gd name="connsiteX132-3035" fmla="*/ 1344068 w 1856686"/>
              <a:gd name="connsiteY132-3036" fmla="*/ 831273 h 5758068"/>
              <a:gd name="connsiteX133-3037" fmla="*/ 1288650 w 1856686"/>
              <a:gd name="connsiteY133-3038" fmla="*/ 858982 h 5758068"/>
              <a:gd name="connsiteX134-3039" fmla="*/ 1205523 w 1856686"/>
              <a:gd name="connsiteY134-3040" fmla="*/ 845127 h 5758068"/>
              <a:gd name="connsiteX135-3041" fmla="*/ 1191668 w 1856686"/>
              <a:gd name="connsiteY135-3042" fmla="*/ 803563 h 5758068"/>
              <a:gd name="connsiteX136-3043" fmla="*/ 1150105 w 1856686"/>
              <a:gd name="connsiteY136-3044" fmla="*/ 775854 h 5758068"/>
              <a:gd name="connsiteX137-3045" fmla="*/ 1163959 w 1856686"/>
              <a:gd name="connsiteY137-3046" fmla="*/ 720436 h 5758068"/>
              <a:gd name="connsiteX138-3047" fmla="*/ 1247086 w 1856686"/>
              <a:gd name="connsiteY138-3048" fmla="*/ 692727 h 5758068"/>
              <a:gd name="connsiteX139-3049" fmla="*/ 1330214 w 1856686"/>
              <a:gd name="connsiteY139-3050" fmla="*/ 706582 h 5758068"/>
              <a:gd name="connsiteX140-3051" fmla="*/ 1177814 w 1856686"/>
              <a:gd name="connsiteY140-3052" fmla="*/ 692727 h 5758068"/>
              <a:gd name="connsiteX141-3053" fmla="*/ 1191668 w 1856686"/>
              <a:gd name="connsiteY141-3054" fmla="*/ 651163 h 5758068"/>
              <a:gd name="connsiteX142-3055" fmla="*/ 1357923 w 1856686"/>
              <a:gd name="connsiteY142-3056" fmla="*/ 678873 h 5758068"/>
              <a:gd name="connsiteX143-3057" fmla="*/ 1371777 w 1856686"/>
              <a:gd name="connsiteY143-3058" fmla="*/ 748145 h 5758068"/>
              <a:gd name="connsiteX144-3059" fmla="*/ 1399486 w 1856686"/>
              <a:gd name="connsiteY144-3060" fmla="*/ 706582 h 5758068"/>
              <a:gd name="connsiteX145-3061" fmla="*/ 1150105 w 1856686"/>
              <a:gd name="connsiteY145-3062" fmla="*/ 692727 h 5758068"/>
              <a:gd name="connsiteX146-3063" fmla="*/ 1122395 w 1856686"/>
              <a:gd name="connsiteY146-3064" fmla="*/ 734291 h 5758068"/>
              <a:gd name="connsiteX147-3065" fmla="*/ 1025414 w 1856686"/>
              <a:gd name="connsiteY147-3066" fmla="*/ 748145 h 5758068"/>
              <a:gd name="connsiteX148-3067" fmla="*/ 1053123 w 1856686"/>
              <a:gd name="connsiteY148-3068" fmla="*/ 831273 h 5758068"/>
              <a:gd name="connsiteX149-3069" fmla="*/ 983850 w 1856686"/>
              <a:gd name="connsiteY149-3070" fmla="*/ 900545 h 5758068"/>
              <a:gd name="connsiteX150-3071" fmla="*/ 914577 w 1856686"/>
              <a:gd name="connsiteY150-3072" fmla="*/ 886691 h 5758068"/>
              <a:gd name="connsiteX151-3073" fmla="*/ 831450 w 1856686"/>
              <a:gd name="connsiteY151-3074" fmla="*/ 845127 h 5758068"/>
              <a:gd name="connsiteX152-3075" fmla="*/ 817595 w 1856686"/>
              <a:gd name="connsiteY152-3076" fmla="*/ 803563 h 5758068"/>
              <a:gd name="connsiteX153-3077" fmla="*/ 789886 w 1856686"/>
              <a:gd name="connsiteY153-3078" fmla="*/ 762000 h 5758068"/>
              <a:gd name="connsiteX154-3079" fmla="*/ 776032 w 1856686"/>
              <a:gd name="connsiteY154-3080" fmla="*/ 692727 h 5758068"/>
              <a:gd name="connsiteX155-3081" fmla="*/ 748323 w 1856686"/>
              <a:gd name="connsiteY155-3082" fmla="*/ 609600 h 5758068"/>
              <a:gd name="connsiteX156-3083" fmla="*/ 734468 w 1856686"/>
              <a:gd name="connsiteY156-3084" fmla="*/ 484909 h 5758068"/>
              <a:gd name="connsiteX157-3085" fmla="*/ 720614 w 1856686"/>
              <a:gd name="connsiteY157-3086" fmla="*/ 346363 h 5758068"/>
              <a:gd name="connsiteX0-3087" fmla="*/ 1567564 w 1858509"/>
              <a:gd name="connsiteY0-3088" fmla="*/ 762000 h 5758068"/>
              <a:gd name="connsiteX1-3089" fmla="*/ 1650691 w 1858509"/>
              <a:gd name="connsiteY1-3090" fmla="*/ 748145 h 5758068"/>
              <a:gd name="connsiteX2-3091" fmla="*/ 1664546 w 1858509"/>
              <a:gd name="connsiteY2-3092" fmla="*/ 706582 h 5758068"/>
              <a:gd name="connsiteX3-3093" fmla="*/ 1650691 w 1858509"/>
              <a:gd name="connsiteY3-3094" fmla="*/ 540327 h 5758068"/>
              <a:gd name="connsiteX4-3095" fmla="*/ 1595273 w 1858509"/>
              <a:gd name="connsiteY4-3096" fmla="*/ 554182 h 5758068"/>
              <a:gd name="connsiteX5-3097" fmla="*/ 1553709 w 1858509"/>
              <a:gd name="connsiteY5-3098" fmla="*/ 568036 h 5758068"/>
              <a:gd name="connsiteX6-3099" fmla="*/ 1442873 w 1858509"/>
              <a:gd name="connsiteY6-3100" fmla="*/ 554182 h 5758068"/>
              <a:gd name="connsiteX7-3101" fmla="*/ 1401309 w 1858509"/>
              <a:gd name="connsiteY7-3102" fmla="*/ 471054 h 5758068"/>
              <a:gd name="connsiteX8-3103" fmla="*/ 1332037 w 1858509"/>
              <a:gd name="connsiteY8-3104" fmla="*/ 346363 h 5758068"/>
              <a:gd name="connsiteX9-3105" fmla="*/ 1290473 w 1858509"/>
              <a:gd name="connsiteY9-3106" fmla="*/ 332509 h 5758068"/>
              <a:gd name="connsiteX10-3107" fmla="*/ 1248909 w 1858509"/>
              <a:gd name="connsiteY10-3108" fmla="*/ 346363 h 5758068"/>
              <a:gd name="connsiteX11-3109" fmla="*/ 1193491 w 1858509"/>
              <a:gd name="connsiteY11-3110" fmla="*/ 360218 h 5758068"/>
              <a:gd name="connsiteX12-3111" fmla="*/ 1110364 w 1858509"/>
              <a:gd name="connsiteY12-3112" fmla="*/ 401782 h 5758068"/>
              <a:gd name="connsiteX13-3113" fmla="*/ 944109 w 1858509"/>
              <a:gd name="connsiteY13-3114" fmla="*/ 415636 h 5758068"/>
              <a:gd name="connsiteX14-3115" fmla="*/ 819418 w 1858509"/>
              <a:gd name="connsiteY14-3116" fmla="*/ 457200 h 5758068"/>
              <a:gd name="connsiteX15-3117" fmla="*/ 764000 w 1858509"/>
              <a:gd name="connsiteY15-3118" fmla="*/ 443345 h 5758068"/>
              <a:gd name="connsiteX16-3119" fmla="*/ 722437 w 1858509"/>
              <a:gd name="connsiteY16-3120" fmla="*/ 415636 h 5758068"/>
              <a:gd name="connsiteX17-3121" fmla="*/ 694728 w 1858509"/>
              <a:gd name="connsiteY17-3122" fmla="*/ 374073 h 5758068"/>
              <a:gd name="connsiteX18-3123" fmla="*/ 750146 w 1858509"/>
              <a:gd name="connsiteY18-3124" fmla="*/ 263236 h 5758068"/>
              <a:gd name="connsiteX19-3125" fmla="*/ 777855 w 1858509"/>
              <a:gd name="connsiteY19-3126" fmla="*/ 221673 h 5758068"/>
              <a:gd name="connsiteX20-3127" fmla="*/ 833273 w 1858509"/>
              <a:gd name="connsiteY20-3128" fmla="*/ 166254 h 5758068"/>
              <a:gd name="connsiteX21-3129" fmla="*/ 957964 w 1858509"/>
              <a:gd name="connsiteY21-3130" fmla="*/ 96982 h 5758068"/>
              <a:gd name="connsiteX22-3131" fmla="*/ 999528 w 1858509"/>
              <a:gd name="connsiteY22-3132" fmla="*/ 69273 h 5758068"/>
              <a:gd name="connsiteX23-3133" fmla="*/ 1138073 w 1858509"/>
              <a:gd name="connsiteY23-3134" fmla="*/ 41563 h 5758068"/>
              <a:gd name="connsiteX24-3135" fmla="*/ 1373600 w 1858509"/>
              <a:gd name="connsiteY24-3136" fmla="*/ 13854 h 5758068"/>
              <a:gd name="connsiteX25-3137" fmla="*/ 1415164 w 1858509"/>
              <a:gd name="connsiteY25-3138" fmla="*/ 0 h 5758068"/>
              <a:gd name="connsiteX26-3139" fmla="*/ 1539855 w 1858509"/>
              <a:gd name="connsiteY26-3140" fmla="*/ 41563 h 5758068"/>
              <a:gd name="connsiteX27-3141" fmla="*/ 1609128 w 1858509"/>
              <a:gd name="connsiteY27-3142" fmla="*/ 110836 h 5758068"/>
              <a:gd name="connsiteX28-3143" fmla="*/ 1622982 w 1858509"/>
              <a:gd name="connsiteY28-3144" fmla="*/ 166254 h 5758068"/>
              <a:gd name="connsiteX29-3145" fmla="*/ 1761528 w 1858509"/>
              <a:gd name="connsiteY29-3146" fmla="*/ 207818 h 5758068"/>
              <a:gd name="connsiteX30-3147" fmla="*/ 1803091 w 1858509"/>
              <a:gd name="connsiteY30-3148" fmla="*/ 235527 h 5758068"/>
              <a:gd name="connsiteX31-3149" fmla="*/ 1830800 w 1858509"/>
              <a:gd name="connsiteY31-3150" fmla="*/ 346363 h 5758068"/>
              <a:gd name="connsiteX32-3151" fmla="*/ 1858509 w 1858509"/>
              <a:gd name="connsiteY32-3152" fmla="*/ 429491 h 5758068"/>
              <a:gd name="connsiteX33-3153" fmla="*/ 1844655 w 1858509"/>
              <a:gd name="connsiteY33-3154" fmla="*/ 595745 h 5758068"/>
              <a:gd name="connsiteX34-3155" fmla="*/ 1761528 w 1858509"/>
              <a:gd name="connsiteY34-3156" fmla="*/ 678873 h 5758068"/>
              <a:gd name="connsiteX35-3157" fmla="*/ 1733818 w 1858509"/>
              <a:gd name="connsiteY35-3158" fmla="*/ 720436 h 5758068"/>
              <a:gd name="connsiteX36-3159" fmla="*/ 1719964 w 1858509"/>
              <a:gd name="connsiteY36-3160" fmla="*/ 762000 h 5758068"/>
              <a:gd name="connsiteX37-3161" fmla="*/ 1664546 w 1858509"/>
              <a:gd name="connsiteY37-3162" fmla="*/ 831273 h 5758068"/>
              <a:gd name="connsiteX38-3163" fmla="*/ 1622982 w 1858509"/>
              <a:gd name="connsiteY38-3164" fmla="*/ 858982 h 5758068"/>
              <a:gd name="connsiteX39-3165" fmla="*/ 1609128 w 1858509"/>
              <a:gd name="connsiteY39-3166" fmla="*/ 1066800 h 5758068"/>
              <a:gd name="connsiteX40-3167" fmla="*/ 1622982 w 1858509"/>
              <a:gd name="connsiteY40-3168" fmla="*/ 1025236 h 5758068"/>
              <a:gd name="connsiteX41-3169" fmla="*/ 1706109 w 1858509"/>
              <a:gd name="connsiteY41-3170" fmla="*/ 983673 h 5758068"/>
              <a:gd name="connsiteX42-3171" fmla="*/ 1775382 w 1858509"/>
              <a:gd name="connsiteY42-3172" fmla="*/ 997527 h 5758068"/>
              <a:gd name="connsiteX43-3173" fmla="*/ 1816946 w 1858509"/>
              <a:gd name="connsiteY43-3174" fmla="*/ 1080654 h 5758068"/>
              <a:gd name="connsiteX44-3175" fmla="*/ 1803091 w 1858509"/>
              <a:gd name="connsiteY44-3176" fmla="*/ 1122218 h 5758068"/>
              <a:gd name="connsiteX45-3177" fmla="*/ 1775382 w 1858509"/>
              <a:gd name="connsiteY45-3178" fmla="*/ 1163782 h 5758068"/>
              <a:gd name="connsiteX46-3179" fmla="*/ 1747673 w 1858509"/>
              <a:gd name="connsiteY46-3180" fmla="*/ 1399309 h 5758068"/>
              <a:gd name="connsiteX47-3181" fmla="*/ 1733818 w 1858509"/>
              <a:gd name="connsiteY47-3182" fmla="*/ 1440873 h 5758068"/>
              <a:gd name="connsiteX48-3183" fmla="*/ 1678400 w 1858509"/>
              <a:gd name="connsiteY48-3184" fmla="*/ 1524000 h 5758068"/>
              <a:gd name="connsiteX49-3185" fmla="*/ 1595273 w 1858509"/>
              <a:gd name="connsiteY49-3186" fmla="*/ 1510145 h 5758068"/>
              <a:gd name="connsiteX50-3187" fmla="*/ 1567564 w 1858509"/>
              <a:gd name="connsiteY50-3188" fmla="*/ 1468582 h 5758068"/>
              <a:gd name="connsiteX51-3189" fmla="*/ 1526000 w 1858509"/>
              <a:gd name="connsiteY51-3190" fmla="*/ 1440873 h 5758068"/>
              <a:gd name="connsiteX52-3191" fmla="*/ 1553709 w 1858509"/>
              <a:gd name="connsiteY52-3192" fmla="*/ 1399309 h 5758068"/>
              <a:gd name="connsiteX53-3193" fmla="*/ 1567564 w 1858509"/>
              <a:gd name="connsiteY53-3194" fmla="*/ 1357745 h 5758068"/>
              <a:gd name="connsiteX54-3195" fmla="*/ 1609128 w 1858509"/>
              <a:gd name="connsiteY54-3196" fmla="*/ 1316182 h 5758068"/>
              <a:gd name="connsiteX55-3197" fmla="*/ 1622982 w 1858509"/>
              <a:gd name="connsiteY55-3198" fmla="*/ 1260763 h 5758068"/>
              <a:gd name="connsiteX56-3199" fmla="*/ 1664546 w 1858509"/>
              <a:gd name="connsiteY56-3200" fmla="*/ 1122218 h 5758068"/>
              <a:gd name="connsiteX57-3201" fmla="*/ 1622982 w 1858509"/>
              <a:gd name="connsiteY57-3202" fmla="*/ 1094509 h 5758068"/>
              <a:gd name="connsiteX58-3203" fmla="*/ 1595273 w 1858509"/>
              <a:gd name="connsiteY58-3204" fmla="*/ 1011382 h 5758068"/>
              <a:gd name="connsiteX59-3205" fmla="*/ 1581418 w 1858509"/>
              <a:gd name="connsiteY59-3206" fmla="*/ 969818 h 5758068"/>
              <a:gd name="connsiteX60-3207" fmla="*/ 1567564 w 1858509"/>
              <a:gd name="connsiteY60-3208" fmla="*/ 928254 h 5758068"/>
              <a:gd name="connsiteX61-3209" fmla="*/ 1553709 w 1858509"/>
              <a:gd name="connsiteY61-3210" fmla="*/ 886691 h 5758068"/>
              <a:gd name="connsiteX62-3211" fmla="*/ 1595273 w 1858509"/>
              <a:gd name="connsiteY62-3212" fmla="*/ 872836 h 5758068"/>
              <a:gd name="connsiteX63-3213" fmla="*/ 1609128 w 1858509"/>
              <a:gd name="connsiteY63-3214" fmla="*/ 942109 h 5758068"/>
              <a:gd name="connsiteX64-3215" fmla="*/ 1664546 w 1858509"/>
              <a:gd name="connsiteY64-3216" fmla="*/ 1136073 h 5758068"/>
              <a:gd name="connsiteX65-3217" fmla="*/ 1622982 w 1858509"/>
              <a:gd name="connsiteY65-3218" fmla="*/ 1219200 h 5758068"/>
              <a:gd name="connsiteX66-3219" fmla="*/ 1595273 w 1858509"/>
              <a:gd name="connsiteY66-3220" fmla="*/ 1302327 h 5758068"/>
              <a:gd name="connsiteX67-3221" fmla="*/ 1553709 w 1858509"/>
              <a:gd name="connsiteY67-3222" fmla="*/ 1343891 h 5758068"/>
              <a:gd name="connsiteX68-3223" fmla="*/ 1526000 w 1858509"/>
              <a:gd name="connsiteY68-3224" fmla="*/ 1385454 h 5758068"/>
              <a:gd name="connsiteX69-3225" fmla="*/ 1484437 w 1858509"/>
              <a:gd name="connsiteY69-3226" fmla="*/ 1413163 h 5758068"/>
              <a:gd name="connsiteX70-3227" fmla="*/ 1526000 w 1858509"/>
              <a:gd name="connsiteY70-3228" fmla="*/ 1427018 h 5758068"/>
              <a:gd name="connsiteX71-3229" fmla="*/ 1567564 w 1858509"/>
              <a:gd name="connsiteY71-3230" fmla="*/ 1413163 h 5758068"/>
              <a:gd name="connsiteX72-3231" fmla="*/ 1595273 w 1858509"/>
              <a:gd name="connsiteY72-3232" fmla="*/ 1496291 h 5758068"/>
              <a:gd name="connsiteX73-3233" fmla="*/ 1553709 w 1858509"/>
              <a:gd name="connsiteY73-3234" fmla="*/ 1524000 h 5758068"/>
              <a:gd name="connsiteX74-3235" fmla="*/ 1276618 w 1858509"/>
              <a:gd name="connsiteY74-3236" fmla="*/ 1524000 h 5758068"/>
              <a:gd name="connsiteX75-3237" fmla="*/ 1262764 w 1858509"/>
              <a:gd name="connsiteY75-3238" fmla="*/ 1537854 h 5758068"/>
              <a:gd name="connsiteX76-3239" fmla="*/ 1221200 w 1858509"/>
              <a:gd name="connsiteY76-3240" fmla="*/ 1551709 h 5758068"/>
              <a:gd name="connsiteX77-3241" fmla="*/ 1165782 w 1858509"/>
              <a:gd name="connsiteY77-3242" fmla="*/ 1427018 h 5758068"/>
              <a:gd name="connsiteX78-3243" fmla="*/ 1151928 w 1858509"/>
              <a:gd name="connsiteY78-3244" fmla="*/ 1385454 h 5758068"/>
              <a:gd name="connsiteX79-3245" fmla="*/ 1124218 w 1858509"/>
              <a:gd name="connsiteY79-3246" fmla="*/ 1343891 h 5758068"/>
              <a:gd name="connsiteX80-3247" fmla="*/ 1359747 w 1858509"/>
              <a:gd name="connsiteY80-3248" fmla="*/ 5735780 h 5758068"/>
              <a:gd name="connsiteX81-3249" fmla="*/ 514618 w 1858509"/>
              <a:gd name="connsiteY81-3250" fmla="*/ 3020290 h 5758068"/>
              <a:gd name="connsiteX82-3251" fmla="*/ 348364 w 1858509"/>
              <a:gd name="connsiteY82-3252" fmla="*/ 2770908 h 5758068"/>
              <a:gd name="connsiteX83-3253" fmla="*/ 2000 w 1858509"/>
              <a:gd name="connsiteY83-3254" fmla="*/ 2479963 h 5758068"/>
              <a:gd name="connsiteX84-3255" fmla="*/ 251382 w 1858509"/>
              <a:gd name="connsiteY84-3256" fmla="*/ 2479962 h 5758068"/>
              <a:gd name="connsiteX85-3257" fmla="*/ 306800 w 1858509"/>
              <a:gd name="connsiteY85-3258" fmla="*/ 2216726 h 5758068"/>
              <a:gd name="connsiteX86-3259" fmla="*/ 542329 w 1858509"/>
              <a:gd name="connsiteY86-3260" fmla="*/ 2272144 h 5758068"/>
              <a:gd name="connsiteX87-3261" fmla="*/ 819418 w 1858509"/>
              <a:gd name="connsiteY87-3262" fmla="*/ 1579418 h 5758068"/>
              <a:gd name="connsiteX88-3263" fmla="*/ 1151928 w 1858509"/>
              <a:gd name="connsiteY88-3264" fmla="*/ 1233054 h 5758068"/>
              <a:gd name="connsiteX89-3265" fmla="*/ 1235055 w 1858509"/>
              <a:gd name="connsiteY89-3266" fmla="*/ 1177636 h 5758068"/>
              <a:gd name="connsiteX90-3267" fmla="*/ 1304328 w 1858509"/>
              <a:gd name="connsiteY90-3268" fmla="*/ 1191491 h 5758068"/>
              <a:gd name="connsiteX91-3269" fmla="*/ 1276618 w 1858509"/>
              <a:gd name="connsiteY91-3270" fmla="*/ 1233054 h 5758068"/>
              <a:gd name="connsiteX92-3271" fmla="*/ 1332037 w 1858509"/>
              <a:gd name="connsiteY92-3272" fmla="*/ 1357745 h 5758068"/>
              <a:gd name="connsiteX93-3273" fmla="*/ 1345891 w 1858509"/>
              <a:gd name="connsiteY93-3274" fmla="*/ 1399309 h 5758068"/>
              <a:gd name="connsiteX94-3275" fmla="*/ 1429018 w 1858509"/>
              <a:gd name="connsiteY94-3276" fmla="*/ 1427018 h 5758068"/>
              <a:gd name="connsiteX95-3277" fmla="*/ 1526000 w 1858509"/>
              <a:gd name="connsiteY95-3278" fmla="*/ 1454727 h 5758068"/>
              <a:gd name="connsiteX96-3279" fmla="*/ 1484437 w 1858509"/>
              <a:gd name="connsiteY96-3280" fmla="*/ 1482436 h 5758068"/>
              <a:gd name="connsiteX97-3281" fmla="*/ 1373600 w 1858509"/>
              <a:gd name="connsiteY97-3282" fmla="*/ 1468582 h 5758068"/>
              <a:gd name="connsiteX98-3283" fmla="*/ 1359746 w 1858509"/>
              <a:gd name="connsiteY98-3284" fmla="*/ 1427018 h 5758068"/>
              <a:gd name="connsiteX99-3285" fmla="*/ 1332037 w 1858509"/>
              <a:gd name="connsiteY99-3286" fmla="*/ 1385454 h 5758068"/>
              <a:gd name="connsiteX100-3287" fmla="*/ 1318182 w 1858509"/>
              <a:gd name="connsiteY100-3288" fmla="*/ 1343891 h 5758068"/>
              <a:gd name="connsiteX101-3289" fmla="*/ 1290473 w 1858509"/>
              <a:gd name="connsiteY101-3290" fmla="*/ 1302327 h 5758068"/>
              <a:gd name="connsiteX102-3291" fmla="*/ 1262764 w 1858509"/>
              <a:gd name="connsiteY102-3292" fmla="*/ 1219200 h 5758068"/>
              <a:gd name="connsiteX103-3293" fmla="*/ 1248909 w 1858509"/>
              <a:gd name="connsiteY103-3294" fmla="*/ 1163782 h 5758068"/>
              <a:gd name="connsiteX104-3295" fmla="*/ 1207346 w 1858509"/>
              <a:gd name="connsiteY104-3296" fmla="*/ 1149927 h 5758068"/>
              <a:gd name="connsiteX105-3297" fmla="*/ 1290473 w 1858509"/>
              <a:gd name="connsiteY105-3298" fmla="*/ 1108363 h 5758068"/>
              <a:gd name="connsiteX106-3299" fmla="*/ 1373600 w 1858509"/>
              <a:gd name="connsiteY106-3300" fmla="*/ 1039091 h 5758068"/>
              <a:gd name="connsiteX107-3301" fmla="*/ 1415164 w 1858509"/>
              <a:gd name="connsiteY107-3302" fmla="*/ 1025236 h 5758068"/>
              <a:gd name="connsiteX108-3303" fmla="*/ 1401309 w 1858509"/>
              <a:gd name="connsiteY108-3304" fmla="*/ 1025236 h 5758068"/>
              <a:gd name="connsiteX109-3305" fmla="*/ 1387455 w 1858509"/>
              <a:gd name="connsiteY109-3306" fmla="*/ 1066800 h 5758068"/>
              <a:gd name="connsiteX110-3307" fmla="*/ 1345891 w 1858509"/>
              <a:gd name="connsiteY110-3308" fmla="*/ 1080654 h 5758068"/>
              <a:gd name="connsiteX111-3309" fmla="*/ 1304328 w 1858509"/>
              <a:gd name="connsiteY111-3310" fmla="*/ 1108363 h 5758068"/>
              <a:gd name="connsiteX112-3311" fmla="*/ 1262764 w 1858509"/>
              <a:gd name="connsiteY112-3312" fmla="*/ 1122218 h 5758068"/>
              <a:gd name="connsiteX113-3313" fmla="*/ 1207346 w 1858509"/>
              <a:gd name="connsiteY113-3314" fmla="*/ 1149927 h 5758068"/>
              <a:gd name="connsiteX114-3315" fmla="*/ 1151928 w 1858509"/>
              <a:gd name="connsiteY114-3316" fmla="*/ 1136073 h 5758068"/>
              <a:gd name="connsiteX115-3317" fmla="*/ 1110364 w 1858509"/>
              <a:gd name="connsiteY115-3318" fmla="*/ 1122218 h 5758068"/>
              <a:gd name="connsiteX116-3319" fmla="*/ 1068800 w 1858509"/>
              <a:gd name="connsiteY116-3320" fmla="*/ 1136073 h 5758068"/>
              <a:gd name="connsiteX117-3321" fmla="*/ 985673 w 1858509"/>
              <a:gd name="connsiteY117-3322" fmla="*/ 1066800 h 5758068"/>
              <a:gd name="connsiteX118-3323" fmla="*/ 916400 w 1858509"/>
              <a:gd name="connsiteY118-3324" fmla="*/ 997527 h 5758068"/>
              <a:gd name="connsiteX119-3325" fmla="*/ 874837 w 1858509"/>
              <a:gd name="connsiteY119-3326" fmla="*/ 914400 h 5758068"/>
              <a:gd name="connsiteX120-3327" fmla="*/ 847128 w 1858509"/>
              <a:gd name="connsiteY120-3328" fmla="*/ 803563 h 5758068"/>
              <a:gd name="connsiteX121-3329" fmla="*/ 819418 w 1858509"/>
              <a:gd name="connsiteY121-3330" fmla="*/ 775854 h 5758068"/>
              <a:gd name="connsiteX122-3331" fmla="*/ 805564 w 1858509"/>
              <a:gd name="connsiteY122-3332" fmla="*/ 734291 h 5758068"/>
              <a:gd name="connsiteX123-3333" fmla="*/ 902546 w 1858509"/>
              <a:gd name="connsiteY123-3334" fmla="*/ 692727 h 5758068"/>
              <a:gd name="connsiteX124-3335" fmla="*/ 1013382 w 1858509"/>
              <a:gd name="connsiteY124-3336" fmla="*/ 706582 h 5758068"/>
              <a:gd name="connsiteX125-3337" fmla="*/ 1027237 w 1858509"/>
              <a:gd name="connsiteY125-3338" fmla="*/ 748145 h 5758068"/>
              <a:gd name="connsiteX126-3339" fmla="*/ 1151928 w 1858509"/>
              <a:gd name="connsiteY126-3340" fmla="*/ 734291 h 5758068"/>
              <a:gd name="connsiteX127-3341" fmla="*/ 1165782 w 1858509"/>
              <a:gd name="connsiteY127-3342" fmla="*/ 692727 h 5758068"/>
              <a:gd name="connsiteX128-3343" fmla="*/ 1401309 w 1858509"/>
              <a:gd name="connsiteY128-3344" fmla="*/ 678873 h 5758068"/>
              <a:gd name="connsiteX129-3345" fmla="*/ 1442873 w 1858509"/>
              <a:gd name="connsiteY129-3346" fmla="*/ 665018 h 5758068"/>
              <a:gd name="connsiteX130-3347" fmla="*/ 1498291 w 1858509"/>
              <a:gd name="connsiteY130-3348" fmla="*/ 609600 h 5758068"/>
              <a:gd name="connsiteX131-3349" fmla="*/ 1442873 w 1858509"/>
              <a:gd name="connsiteY131-3350" fmla="*/ 692727 h 5758068"/>
              <a:gd name="connsiteX132-3351" fmla="*/ 1387455 w 1858509"/>
              <a:gd name="connsiteY132-3352" fmla="*/ 817418 h 5758068"/>
              <a:gd name="connsiteX133-3353" fmla="*/ 1345891 w 1858509"/>
              <a:gd name="connsiteY133-3354" fmla="*/ 831273 h 5758068"/>
              <a:gd name="connsiteX134-3355" fmla="*/ 1290473 w 1858509"/>
              <a:gd name="connsiteY134-3356" fmla="*/ 858982 h 5758068"/>
              <a:gd name="connsiteX135-3357" fmla="*/ 1207346 w 1858509"/>
              <a:gd name="connsiteY135-3358" fmla="*/ 845127 h 5758068"/>
              <a:gd name="connsiteX136-3359" fmla="*/ 1193491 w 1858509"/>
              <a:gd name="connsiteY136-3360" fmla="*/ 803563 h 5758068"/>
              <a:gd name="connsiteX137-3361" fmla="*/ 1151928 w 1858509"/>
              <a:gd name="connsiteY137-3362" fmla="*/ 775854 h 5758068"/>
              <a:gd name="connsiteX138-3363" fmla="*/ 1165782 w 1858509"/>
              <a:gd name="connsiteY138-3364" fmla="*/ 720436 h 5758068"/>
              <a:gd name="connsiteX139-3365" fmla="*/ 1248909 w 1858509"/>
              <a:gd name="connsiteY139-3366" fmla="*/ 692727 h 5758068"/>
              <a:gd name="connsiteX140-3367" fmla="*/ 1332037 w 1858509"/>
              <a:gd name="connsiteY140-3368" fmla="*/ 706582 h 5758068"/>
              <a:gd name="connsiteX141-3369" fmla="*/ 1179637 w 1858509"/>
              <a:gd name="connsiteY141-3370" fmla="*/ 692727 h 5758068"/>
              <a:gd name="connsiteX142-3371" fmla="*/ 1193491 w 1858509"/>
              <a:gd name="connsiteY142-3372" fmla="*/ 651163 h 5758068"/>
              <a:gd name="connsiteX143-3373" fmla="*/ 1359746 w 1858509"/>
              <a:gd name="connsiteY143-3374" fmla="*/ 678873 h 5758068"/>
              <a:gd name="connsiteX144-3375" fmla="*/ 1373600 w 1858509"/>
              <a:gd name="connsiteY144-3376" fmla="*/ 748145 h 5758068"/>
              <a:gd name="connsiteX145-3377" fmla="*/ 1401309 w 1858509"/>
              <a:gd name="connsiteY145-3378" fmla="*/ 706582 h 5758068"/>
              <a:gd name="connsiteX146-3379" fmla="*/ 1151928 w 1858509"/>
              <a:gd name="connsiteY146-3380" fmla="*/ 692727 h 5758068"/>
              <a:gd name="connsiteX147-3381" fmla="*/ 1124218 w 1858509"/>
              <a:gd name="connsiteY147-3382" fmla="*/ 734291 h 5758068"/>
              <a:gd name="connsiteX148-3383" fmla="*/ 1027237 w 1858509"/>
              <a:gd name="connsiteY148-3384" fmla="*/ 748145 h 5758068"/>
              <a:gd name="connsiteX149-3385" fmla="*/ 1054946 w 1858509"/>
              <a:gd name="connsiteY149-3386" fmla="*/ 831273 h 5758068"/>
              <a:gd name="connsiteX150-3387" fmla="*/ 985673 w 1858509"/>
              <a:gd name="connsiteY150-3388" fmla="*/ 900545 h 5758068"/>
              <a:gd name="connsiteX151-3389" fmla="*/ 916400 w 1858509"/>
              <a:gd name="connsiteY151-3390" fmla="*/ 886691 h 5758068"/>
              <a:gd name="connsiteX152-3391" fmla="*/ 833273 w 1858509"/>
              <a:gd name="connsiteY152-3392" fmla="*/ 845127 h 5758068"/>
              <a:gd name="connsiteX153-3393" fmla="*/ 819418 w 1858509"/>
              <a:gd name="connsiteY153-3394" fmla="*/ 803563 h 5758068"/>
              <a:gd name="connsiteX154-3395" fmla="*/ 791709 w 1858509"/>
              <a:gd name="connsiteY154-3396" fmla="*/ 762000 h 5758068"/>
              <a:gd name="connsiteX155-3397" fmla="*/ 777855 w 1858509"/>
              <a:gd name="connsiteY155-3398" fmla="*/ 692727 h 5758068"/>
              <a:gd name="connsiteX156-3399" fmla="*/ 750146 w 1858509"/>
              <a:gd name="connsiteY156-3400" fmla="*/ 609600 h 5758068"/>
              <a:gd name="connsiteX157-3401" fmla="*/ 736291 w 1858509"/>
              <a:gd name="connsiteY157-3402" fmla="*/ 484909 h 5758068"/>
              <a:gd name="connsiteX158" fmla="*/ 722437 w 1858509"/>
              <a:gd name="connsiteY158" fmla="*/ 346363 h 5758068"/>
              <a:gd name="connsiteX0-3403" fmla="*/ 1583794 w 1874739"/>
              <a:gd name="connsiteY0-3404" fmla="*/ 762000 h 5758068"/>
              <a:gd name="connsiteX1-3405" fmla="*/ 1666921 w 1874739"/>
              <a:gd name="connsiteY1-3406" fmla="*/ 748145 h 5758068"/>
              <a:gd name="connsiteX2-3407" fmla="*/ 1680776 w 1874739"/>
              <a:gd name="connsiteY2-3408" fmla="*/ 706582 h 5758068"/>
              <a:gd name="connsiteX3-3409" fmla="*/ 1666921 w 1874739"/>
              <a:gd name="connsiteY3-3410" fmla="*/ 540327 h 5758068"/>
              <a:gd name="connsiteX4-3411" fmla="*/ 1611503 w 1874739"/>
              <a:gd name="connsiteY4-3412" fmla="*/ 554182 h 5758068"/>
              <a:gd name="connsiteX5-3413" fmla="*/ 1569939 w 1874739"/>
              <a:gd name="connsiteY5-3414" fmla="*/ 568036 h 5758068"/>
              <a:gd name="connsiteX6-3415" fmla="*/ 1459103 w 1874739"/>
              <a:gd name="connsiteY6-3416" fmla="*/ 554182 h 5758068"/>
              <a:gd name="connsiteX7-3417" fmla="*/ 1417539 w 1874739"/>
              <a:gd name="connsiteY7-3418" fmla="*/ 471054 h 5758068"/>
              <a:gd name="connsiteX8-3419" fmla="*/ 1348267 w 1874739"/>
              <a:gd name="connsiteY8-3420" fmla="*/ 346363 h 5758068"/>
              <a:gd name="connsiteX9-3421" fmla="*/ 1306703 w 1874739"/>
              <a:gd name="connsiteY9-3422" fmla="*/ 332509 h 5758068"/>
              <a:gd name="connsiteX10-3423" fmla="*/ 1265139 w 1874739"/>
              <a:gd name="connsiteY10-3424" fmla="*/ 346363 h 5758068"/>
              <a:gd name="connsiteX11-3425" fmla="*/ 1209721 w 1874739"/>
              <a:gd name="connsiteY11-3426" fmla="*/ 360218 h 5758068"/>
              <a:gd name="connsiteX12-3427" fmla="*/ 1126594 w 1874739"/>
              <a:gd name="connsiteY12-3428" fmla="*/ 401782 h 5758068"/>
              <a:gd name="connsiteX13-3429" fmla="*/ 960339 w 1874739"/>
              <a:gd name="connsiteY13-3430" fmla="*/ 415636 h 5758068"/>
              <a:gd name="connsiteX14-3431" fmla="*/ 835648 w 1874739"/>
              <a:gd name="connsiteY14-3432" fmla="*/ 457200 h 5758068"/>
              <a:gd name="connsiteX15-3433" fmla="*/ 780230 w 1874739"/>
              <a:gd name="connsiteY15-3434" fmla="*/ 443345 h 5758068"/>
              <a:gd name="connsiteX16-3435" fmla="*/ 738667 w 1874739"/>
              <a:gd name="connsiteY16-3436" fmla="*/ 415636 h 5758068"/>
              <a:gd name="connsiteX17-3437" fmla="*/ 710958 w 1874739"/>
              <a:gd name="connsiteY17-3438" fmla="*/ 374073 h 5758068"/>
              <a:gd name="connsiteX18-3439" fmla="*/ 766376 w 1874739"/>
              <a:gd name="connsiteY18-3440" fmla="*/ 263236 h 5758068"/>
              <a:gd name="connsiteX19-3441" fmla="*/ 794085 w 1874739"/>
              <a:gd name="connsiteY19-3442" fmla="*/ 221673 h 5758068"/>
              <a:gd name="connsiteX20-3443" fmla="*/ 849503 w 1874739"/>
              <a:gd name="connsiteY20-3444" fmla="*/ 166254 h 5758068"/>
              <a:gd name="connsiteX21-3445" fmla="*/ 974194 w 1874739"/>
              <a:gd name="connsiteY21-3446" fmla="*/ 96982 h 5758068"/>
              <a:gd name="connsiteX22-3447" fmla="*/ 1015758 w 1874739"/>
              <a:gd name="connsiteY22-3448" fmla="*/ 69273 h 5758068"/>
              <a:gd name="connsiteX23-3449" fmla="*/ 1154303 w 1874739"/>
              <a:gd name="connsiteY23-3450" fmla="*/ 41563 h 5758068"/>
              <a:gd name="connsiteX24-3451" fmla="*/ 1389830 w 1874739"/>
              <a:gd name="connsiteY24-3452" fmla="*/ 13854 h 5758068"/>
              <a:gd name="connsiteX25-3453" fmla="*/ 1431394 w 1874739"/>
              <a:gd name="connsiteY25-3454" fmla="*/ 0 h 5758068"/>
              <a:gd name="connsiteX26-3455" fmla="*/ 1556085 w 1874739"/>
              <a:gd name="connsiteY26-3456" fmla="*/ 41563 h 5758068"/>
              <a:gd name="connsiteX27-3457" fmla="*/ 1625358 w 1874739"/>
              <a:gd name="connsiteY27-3458" fmla="*/ 110836 h 5758068"/>
              <a:gd name="connsiteX28-3459" fmla="*/ 1639212 w 1874739"/>
              <a:gd name="connsiteY28-3460" fmla="*/ 166254 h 5758068"/>
              <a:gd name="connsiteX29-3461" fmla="*/ 1777758 w 1874739"/>
              <a:gd name="connsiteY29-3462" fmla="*/ 207818 h 5758068"/>
              <a:gd name="connsiteX30-3463" fmla="*/ 1819321 w 1874739"/>
              <a:gd name="connsiteY30-3464" fmla="*/ 235527 h 5758068"/>
              <a:gd name="connsiteX31-3465" fmla="*/ 1847030 w 1874739"/>
              <a:gd name="connsiteY31-3466" fmla="*/ 346363 h 5758068"/>
              <a:gd name="connsiteX32-3467" fmla="*/ 1874739 w 1874739"/>
              <a:gd name="connsiteY32-3468" fmla="*/ 429491 h 5758068"/>
              <a:gd name="connsiteX33-3469" fmla="*/ 1860885 w 1874739"/>
              <a:gd name="connsiteY33-3470" fmla="*/ 595745 h 5758068"/>
              <a:gd name="connsiteX34-3471" fmla="*/ 1777758 w 1874739"/>
              <a:gd name="connsiteY34-3472" fmla="*/ 678873 h 5758068"/>
              <a:gd name="connsiteX35-3473" fmla="*/ 1750048 w 1874739"/>
              <a:gd name="connsiteY35-3474" fmla="*/ 720436 h 5758068"/>
              <a:gd name="connsiteX36-3475" fmla="*/ 1736194 w 1874739"/>
              <a:gd name="connsiteY36-3476" fmla="*/ 762000 h 5758068"/>
              <a:gd name="connsiteX37-3477" fmla="*/ 1680776 w 1874739"/>
              <a:gd name="connsiteY37-3478" fmla="*/ 831273 h 5758068"/>
              <a:gd name="connsiteX38-3479" fmla="*/ 1639212 w 1874739"/>
              <a:gd name="connsiteY38-3480" fmla="*/ 858982 h 5758068"/>
              <a:gd name="connsiteX39-3481" fmla="*/ 1625358 w 1874739"/>
              <a:gd name="connsiteY39-3482" fmla="*/ 1066800 h 5758068"/>
              <a:gd name="connsiteX40-3483" fmla="*/ 1639212 w 1874739"/>
              <a:gd name="connsiteY40-3484" fmla="*/ 1025236 h 5758068"/>
              <a:gd name="connsiteX41-3485" fmla="*/ 1722339 w 1874739"/>
              <a:gd name="connsiteY41-3486" fmla="*/ 983673 h 5758068"/>
              <a:gd name="connsiteX42-3487" fmla="*/ 1791612 w 1874739"/>
              <a:gd name="connsiteY42-3488" fmla="*/ 997527 h 5758068"/>
              <a:gd name="connsiteX43-3489" fmla="*/ 1833176 w 1874739"/>
              <a:gd name="connsiteY43-3490" fmla="*/ 1080654 h 5758068"/>
              <a:gd name="connsiteX44-3491" fmla="*/ 1819321 w 1874739"/>
              <a:gd name="connsiteY44-3492" fmla="*/ 1122218 h 5758068"/>
              <a:gd name="connsiteX45-3493" fmla="*/ 1791612 w 1874739"/>
              <a:gd name="connsiteY45-3494" fmla="*/ 1163782 h 5758068"/>
              <a:gd name="connsiteX46-3495" fmla="*/ 1763903 w 1874739"/>
              <a:gd name="connsiteY46-3496" fmla="*/ 1399309 h 5758068"/>
              <a:gd name="connsiteX47-3497" fmla="*/ 1750048 w 1874739"/>
              <a:gd name="connsiteY47-3498" fmla="*/ 1440873 h 5758068"/>
              <a:gd name="connsiteX48-3499" fmla="*/ 1694630 w 1874739"/>
              <a:gd name="connsiteY48-3500" fmla="*/ 1524000 h 5758068"/>
              <a:gd name="connsiteX49-3501" fmla="*/ 1611503 w 1874739"/>
              <a:gd name="connsiteY49-3502" fmla="*/ 1510145 h 5758068"/>
              <a:gd name="connsiteX50-3503" fmla="*/ 1583794 w 1874739"/>
              <a:gd name="connsiteY50-3504" fmla="*/ 1468582 h 5758068"/>
              <a:gd name="connsiteX51-3505" fmla="*/ 1542230 w 1874739"/>
              <a:gd name="connsiteY51-3506" fmla="*/ 1440873 h 5758068"/>
              <a:gd name="connsiteX52-3507" fmla="*/ 1569939 w 1874739"/>
              <a:gd name="connsiteY52-3508" fmla="*/ 1399309 h 5758068"/>
              <a:gd name="connsiteX53-3509" fmla="*/ 1583794 w 1874739"/>
              <a:gd name="connsiteY53-3510" fmla="*/ 1357745 h 5758068"/>
              <a:gd name="connsiteX54-3511" fmla="*/ 1625358 w 1874739"/>
              <a:gd name="connsiteY54-3512" fmla="*/ 1316182 h 5758068"/>
              <a:gd name="connsiteX55-3513" fmla="*/ 1639212 w 1874739"/>
              <a:gd name="connsiteY55-3514" fmla="*/ 1260763 h 5758068"/>
              <a:gd name="connsiteX56-3515" fmla="*/ 1680776 w 1874739"/>
              <a:gd name="connsiteY56-3516" fmla="*/ 1122218 h 5758068"/>
              <a:gd name="connsiteX57-3517" fmla="*/ 1639212 w 1874739"/>
              <a:gd name="connsiteY57-3518" fmla="*/ 1094509 h 5758068"/>
              <a:gd name="connsiteX58-3519" fmla="*/ 1611503 w 1874739"/>
              <a:gd name="connsiteY58-3520" fmla="*/ 1011382 h 5758068"/>
              <a:gd name="connsiteX59-3521" fmla="*/ 1597648 w 1874739"/>
              <a:gd name="connsiteY59-3522" fmla="*/ 969818 h 5758068"/>
              <a:gd name="connsiteX60-3523" fmla="*/ 1583794 w 1874739"/>
              <a:gd name="connsiteY60-3524" fmla="*/ 928254 h 5758068"/>
              <a:gd name="connsiteX61-3525" fmla="*/ 1569939 w 1874739"/>
              <a:gd name="connsiteY61-3526" fmla="*/ 886691 h 5758068"/>
              <a:gd name="connsiteX62-3527" fmla="*/ 1611503 w 1874739"/>
              <a:gd name="connsiteY62-3528" fmla="*/ 872836 h 5758068"/>
              <a:gd name="connsiteX63-3529" fmla="*/ 1625358 w 1874739"/>
              <a:gd name="connsiteY63-3530" fmla="*/ 942109 h 5758068"/>
              <a:gd name="connsiteX64-3531" fmla="*/ 1680776 w 1874739"/>
              <a:gd name="connsiteY64-3532" fmla="*/ 1136073 h 5758068"/>
              <a:gd name="connsiteX65-3533" fmla="*/ 1639212 w 1874739"/>
              <a:gd name="connsiteY65-3534" fmla="*/ 1219200 h 5758068"/>
              <a:gd name="connsiteX66-3535" fmla="*/ 1611503 w 1874739"/>
              <a:gd name="connsiteY66-3536" fmla="*/ 1302327 h 5758068"/>
              <a:gd name="connsiteX67-3537" fmla="*/ 1569939 w 1874739"/>
              <a:gd name="connsiteY67-3538" fmla="*/ 1343891 h 5758068"/>
              <a:gd name="connsiteX68-3539" fmla="*/ 1542230 w 1874739"/>
              <a:gd name="connsiteY68-3540" fmla="*/ 1385454 h 5758068"/>
              <a:gd name="connsiteX69-3541" fmla="*/ 1500667 w 1874739"/>
              <a:gd name="connsiteY69-3542" fmla="*/ 1413163 h 5758068"/>
              <a:gd name="connsiteX70-3543" fmla="*/ 1542230 w 1874739"/>
              <a:gd name="connsiteY70-3544" fmla="*/ 1427018 h 5758068"/>
              <a:gd name="connsiteX71-3545" fmla="*/ 1583794 w 1874739"/>
              <a:gd name="connsiteY71-3546" fmla="*/ 1413163 h 5758068"/>
              <a:gd name="connsiteX72-3547" fmla="*/ 1611503 w 1874739"/>
              <a:gd name="connsiteY72-3548" fmla="*/ 1496291 h 5758068"/>
              <a:gd name="connsiteX73-3549" fmla="*/ 1569939 w 1874739"/>
              <a:gd name="connsiteY73-3550" fmla="*/ 1524000 h 5758068"/>
              <a:gd name="connsiteX74-3551" fmla="*/ 1292848 w 1874739"/>
              <a:gd name="connsiteY74-3552" fmla="*/ 1524000 h 5758068"/>
              <a:gd name="connsiteX75-3553" fmla="*/ 1278994 w 1874739"/>
              <a:gd name="connsiteY75-3554" fmla="*/ 1537854 h 5758068"/>
              <a:gd name="connsiteX76-3555" fmla="*/ 1237430 w 1874739"/>
              <a:gd name="connsiteY76-3556" fmla="*/ 1551709 h 5758068"/>
              <a:gd name="connsiteX77-3557" fmla="*/ 1182012 w 1874739"/>
              <a:gd name="connsiteY77-3558" fmla="*/ 1427018 h 5758068"/>
              <a:gd name="connsiteX78-3559" fmla="*/ 1168158 w 1874739"/>
              <a:gd name="connsiteY78-3560" fmla="*/ 1385454 h 5758068"/>
              <a:gd name="connsiteX79-3561" fmla="*/ 1140448 w 1874739"/>
              <a:gd name="connsiteY79-3562" fmla="*/ 1343891 h 5758068"/>
              <a:gd name="connsiteX80-3563" fmla="*/ 1375977 w 1874739"/>
              <a:gd name="connsiteY80-3564" fmla="*/ 5735780 h 5758068"/>
              <a:gd name="connsiteX81-3565" fmla="*/ 530848 w 1874739"/>
              <a:gd name="connsiteY81-3566" fmla="*/ 3020290 h 5758068"/>
              <a:gd name="connsiteX82-3567" fmla="*/ 364594 w 1874739"/>
              <a:gd name="connsiteY82-3568" fmla="*/ 2770908 h 5758068"/>
              <a:gd name="connsiteX83-3569" fmla="*/ 18230 w 1874739"/>
              <a:gd name="connsiteY83-3570" fmla="*/ 2479963 h 5758068"/>
              <a:gd name="connsiteX84-3571" fmla="*/ 59795 w 1874739"/>
              <a:gd name="connsiteY84-3572" fmla="*/ 2285999 h 5758068"/>
              <a:gd name="connsiteX85-3573" fmla="*/ 267612 w 1874739"/>
              <a:gd name="connsiteY85-3574" fmla="*/ 2479962 h 5758068"/>
              <a:gd name="connsiteX86-3575" fmla="*/ 323030 w 1874739"/>
              <a:gd name="connsiteY86-3576" fmla="*/ 2216726 h 5758068"/>
              <a:gd name="connsiteX87-3577" fmla="*/ 558559 w 1874739"/>
              <a:gd name="connsiteY87-3578" fmla="*/ 2272144 h 5758068"/>
              <a:gd name="connsiteX88-3579" fmla="*/ 835648 w 1874739"/>
              <a:gd name="connsiteY88-3580" fmla="*/ 1579418 h 5758068"/>
              <a:gd name="connsiteX89-3581" fmla="*/ 1168158 w 1874739"/>
              <a:gd name="connsiteY89-3582" fmla="*/ 1233054 h 5758068"/>
              <a:gd name="connsiteX90-3583" fmla="*/ 1251285 w 1874739"/>
              <a:gd name="connsiteY90-3584" fmla="*/ 1177636 h 5758068"/>
              <a:gd name="connsiteX91-3585" fmla="*/ 1320558 w 1874739"/>
              <a:gd name="connsiteY91-3586" fmla="*/ 1191491 h 5758068"/>
              <a:gd name="connsiteX92-3587" fmla="*/ 1292848 w 1874739"/>
              <a:gd name="connsiteY92-3588" fmla="*/ 1233054 h 5758068"/>
              <a:gd name="connsiteX93-3589" fmla="*/ 1348267 w 1874739"/>
              <a:gd name="connsiteY93-3590" fmla="*/ 1357745 h 5758068"/>
              <a:gd name="connsiteX94-3591" fmla="*/ 1362121 w 1874739"/>
              <a:gd name="connsiteY94-3592" fmla="*/ 1399309 h 5758068"/>
              <a:gd name="connsiteX95-3593" fmla="*/ 1445248 w 1874739"/>
              <a:gd name="connsiteY95-3594" fmla="*/ 1427018 h 5758068"/>
              <a:gd name="connsiteX96-3595" fmla="*/ 1542230 w 1874739"/>
              <a:gd name="connsiteY96-3596" fmla="*/ 1454727 h 5758068"/>
              <a:gd name="connsiteX97-3597" fmla="*/ 1500667 w 1874739"/>
              <a:gd name="connsiteY97-3598" fmla="*/ 1482436 h 5758068"/>
              <a:gd name="connsiteX98-3599" fmla="*/ 1389830 w 1874739"/>
              <a:gd name="connsiteY98-3600" fmla="*/ 1468582 h 5758068"/>
              <a:gd name="connsiteX99-3601" fmla="*/ 1375976 w 1874739"/>
              <a:gd name="connsiteY99-3602" fmla="*/ 1427018 h 5758068"/>
              <a:gd name="connsiteX100-3603" fmla="*/ 1348267 w 1874739"/>
              <a:gd name="connsiteY100-3604" fmla="*/ 1385454 h 5758068"/>
              <a:gd name="connsiteX101-3605" fmla="*/ 1334412 w 1874739"/>
              <a:gd name="connsiteY101-3606" fmla="*/ 1343891 h 5758068"/>
              <a:gd name="connsiteX102-3607" fmla="*/ 1306703 w 1874739"/>
              <a:gd name="connsiteY102-3608" fmla="*/ 1302327 h 5758068"/>
              <a:gd name="connsiteX103-3609" fmla="*/ 1278994 w 1874739"/>
              <a:gd name="connsiteY103-3610" fmla="*/ 1219200 h 5758068"/>
              <a:gd name="connsiteX104-3611" fmla="*/ 1265139 w 1874739"/>
              <a:gd name="connsiteY104-3612" fmla="*/ 1163782 h 5758068"/>
              <a:gd name="connsiteX105-3613" fmla="*/ 1223576 w 1874739"/>
              <a:gd name="connsiteY105-3614" fmla="*/ 1149927 h 5758068"/>
              <a:gd name="connsiteX106-3615" fmla="*/ 1306703 w 1874739"/>
              <a:gd name="connsiteY106-3616" fmla="*/ 1108363 h 5758068"/>
              <a:gd name="connsiteX107-3617" fmla="*/ 1389830 w 1874739"/>
              <a:gd name="connsiteY107-3618" fmla="*/ 1039091 h 5758068"/>
              <a:gd name="connsiteX108-3619" fmla="*/ 1431394 w 1874739"/>
              <a:gd name="connsiteY108-3620" fmla="*/ 1025236 h 5758068"/>
              <a:gd name="connsiteX109-3621" fmla="*/ 1417539 w 1874739"/>
              <a:gd name="connsiteY109-3622" fmla="*/ 1025236 h 5758068"/>
              <a:gd name="connsiteX110-3623" fmla="*/ 1403685 w 1874739"/>
              <a:gd name="connsiteY110-3624" fmla="*/ 1066800 h 5758068"/>
              <a:gd name="connsiteX111-3625" fmla="*/ 1362121 w 1874739"/>
              <a:gd name="connsiteY111-3626" fmla="*/ 1080654 h 5758068"/>
              <a:gd name="connsiteX112-3627" fmla="*/ 1320558 w 1874739"/>
              <a:gd name="connsiteY112-3628" fmla="*/ 1108363 h 5758068"/>
              <a:gd name="connsiteX113-3629" fmla="*/ 1278994 w 1874739"/>
              <a:gd name="connsiteY113-3630" fmla="*/ 1122218 h 5758068"/>
              <a:gd name="connsiteX114-3631" fmla="*/ 1223576 w 1874739"/>
              <a:gd name="connsiteY114-3632" fmla="*/ 1149927 h 5758068"/>
              <a:gd name="connsiteX115-3633" fmla="*/ 1168158 w 1874739"/>
              <a:gd name="connsiteY115-3634" fmla="*/ 1136073 h 5758068"/>
              <a:gd name="connsiteX116-3635" fmla="*/ 1126594 w 1874739"/>
              <a:gd name="connsiteY116-3636" fmla="*/ 1122218 h 5758068"/>
              <a:gd name="connsiteX117-3637" fmla="*/ 1085030 w 1874739"/>
              <a:gd name="connsiteY117-3638" fmla="*/ 1136073 h 5758068"/>
              <a:gd name="connsiteX118-3639" fmla="*/ 1001903 w 1874739"/>
              <a:gd name="connsiteY118-3640" fmla="*/ 1066800 h 5758068"/>
              <a:gd name="connsiteX119-3641" fmla="*/ 932630 w 1874739"/>
              <a:gd name="connsiteY119-3642" fmla="*/ 997527 h 5758068"/>
              <a:gd name="connsiteX120-3643" fmla="*/ 891067 w 1874739"/>
              <a:gd name="connsiteY120-3644" fmla="*/ 914400 h 5758068"/>
              <a:gd name="connsiteX121-3645" fmla="*/ 863358 w 1874739"/>
              <a:gd name="connsiteY121-3646" fmla="*/ 803563 h 5758068"/>
              <a:gd name="connsiteX122-3647" fmla="*/ 835648 w 1874739"/>
              <a:gd name="connsiteY122-3648" fmla="*/ 775854 h 5758068"/>
              <a:gd name="connsiteX123-3649" fmla="*/ 821794 w 1874739"/>
              <a:gd name="connsiteY123-3650" fmla="*/ 734291 h 5758068"/>
              <a:gd name="connsiteX124-3651" fmla="*/ 918776 w 1874739"/>
              <a:gd name="connsiteY124-3652" fmla="*/ 692727 h 5758068"/>
              <a:gd name="connsiteX125-3653" fmla="*/ 1029612 w 1874739"/>
              <a:gd name="connsiteY125-3654" fmla="*/ 706582 h 5758068"/>
              <a:gd name="connsiteX126-3655" fmla="*/ 1043467 w 1874739"/>
              <a:gd name="connsiteY126-3656" fmla="*/ 748145 h 5758068"/>
              <a:gd name="connsiteX127-3657" fmla="*/ 1168158 w 1874739"/>
              <a:gd name="connsiteY127-3658" fmla="*/ 734291 h 5758068"/>
              <a:gd name="connsiteX128-3659" fmla="*/ 1182012 w 1874739"/>
              <a:gd name="connsiteY128-3660" fmla="*/ 692727 h 5758068"/>
              <a:gd name="connsiteX129-3661" fmla="*/ 1417539 w 1874739"/>
              <a:gd name="connsiteY129-3662" fmla="*/ 678873 h 5758068"/>
              <a:gd name="connsiteX130-3663" fmla="*/ 1459103 w 1874739"/>
              <a:gd name="connsiteY130-3664" fmla="*/ 665018 h 5758068"/>
              <a:gd name="connsiteX131-3665" fmla="*/ 1514521 w 1874739"/>
              <a:gd name="connsiteY131-3666" fmla="*/ 609600 h 5758068"/>
              <a:gd name="connsiteX132-3667" fmla="*/ 1459103 w 1874739"/>
              <a:gd name="connsiteY132-3668" fmla="*/ 692727 h 5758068"/>
              <a:gd name="connsiteX133-3669" fmla="*/ 1403685 w 1874739"/>
              <a:gd name="connsiteY133-3670" fmla="*/ 817418 h 5758068"/>
              <a:gd name="connsiteX134-3671" fmla="*/ 1362121 w 1874739"/>
              <a:gd name="connsiteY134-3672" fmla="*/ 831273 h 5758068"/>
              <a:gd name="connsiteX135-3673" fmla="*/ 1306703 w 1874739"/>
              <a:gd name="connsiteY135-3674" fmla="*/ 858982 h 5758068"/>
              <a:gd name="connsiteX136-3675" fmla="*/ 1223576 w 1874739"/>
              <a:gd name="connsiteY136-3676" fmla="*/ 845127 h 5758068"/>
              <a:gd name="connsiteX137-3677" fmla="*/ 1209721 w 1874739"/>
              <a:gd name="connsiteY137-3678" fmla="*/ 803563 h 5758068"/>
              <a:gd name="connsiteX138-3679" fmla="*/ 1168158 w 1874739"/>
              <a:gd name="connsiteY138-3680" fmla="*/ 775854 h 5758068"/>
              <a:gd name="connsiteX139-3681" fmla="*/ 1182012 w 1874739"/>
              <a:gd name="connsiteY139-3682" fmla="*/ 720436 h 5758068"/>
              <a:gd name="connsiteX140-3683" fmla="*/ 1265139 w 1874739"/>
              <a:gd name="connsiteY140-3684" fmla="*/ 692727 h 5758068"/>
              <a:gd name="connsiteX141-3685" fmla="*/ 1348267 w 1874739"/>
              <a:gd name="connsiteY141-3686" fmla="*/ 706582 h 5758068"/>
              <a:gd name="connsiteX142-3687" fmla="*/ 1195867 w 1874739"/>
              <a:gd name="connsiteY142-3688" fmla="*/ 692727 h 5758068"/>
              <a:gd name="connsiteX143-3689" fmla="*/ 1209721 w 1874739"/>
              <a:gd name="connsiteY143-3690" fmla="*/ 651163 h 5758068"/>
              <a:gd name="connsiteX144-3691" fmla="*/ 1375976 w 1874739"/>
              <a:gd name="connsiteY144-3692" fmla="*/ 678873 h 5758068"/>
              <a:gd name="connsiteX145-3693" fmla="*/ 1389830 w 1874739"/>
              <a:gd name="connsiteY145-3694" fmla="*/ 748145 h 5758068"/>
              <a:gd name="connsiteX146-3695" fmla="*/ 1417539 w 1874739"/>
              <a:gd name="connsiteY146-3696" fmla="*/ 706582 h 5758068"/>
              <a:gd name="connsiteX147-3697" fmla="*/ 1168158 w 1874739"/>
              <a:gd name="connsiteY147-3698" fmla="*/ 692727 h 5758068"/>
              <a:gd name="connsiteX148-3699" fmla="*/ 1140448 w 1874739"/>
              <a:gd name="connsiteY148-3700" fmla="*/ 734291 h 5758068"/>
              <a:gd name="connsiteX149-3701" fmla="*/ 1043467 w 1874739"/>
              <a:gd name="connsiteY149-3702" fmla="*/ 748145 h 5758068"/>
              <a:gd name="connsiteX150-3703" fmla="*/ 1071176 w 1874739"/>
              <a:gd name="connsiteY150-3704" fmla="*/ 831273 h 5758068"/>
              <a:gd name="connsiteX151-3705" fmla="*/ 1001903 w 1874739"/>
              <a:gd name="connsiteY151-3706" fmla="*/ 900545 h 5758068"/>
              <a:gd name="connsiteX152-3707" fmla="*/ 932630 w 1874739"/>
              <a:gd name="connsiteY152-3708" fmla="*/ 886691 h 5758068"/>
              <a:gd name="connsiteX153-3709" fmla="*/ 849503 w 1874739"/>
              <a:gd name="connsiteY153-3710" fmla="*/ 845127 h 5758068"/>
              <a:gd name="connsiteX154-3711" fmla="*/ 835648 w 1874739"/>
              <a:gd name="connsiteY154-3712" fmla="*/ 803563 h 5758068"/>
              <a:gd name="connsiteX155-3713" fmla="*/ 807939 w 1874739"/>
              <a:gd name="connsiteY155-3714" fmla="*/ 762000 h 5758068"/>
              <a:gd name="connsiteX156-3715" fmla="*/ 794085 w 1874739"/>
              <a:gd name="connsiteY156-3716" fmla="*/ 692727 h 5758068"/>
              <a:gd name="connsiteX157-3717" fmla="*/ 766376 w 1874739"/>
              <a:gd name="connsiteY157-3718" fmla="*/ 609600 h 5758068"/>
              <a:gd name="connsiteX158-3719" fmla="*/ 752521 w 1874739"/>
              <a:gd name="connsiteY158-3720" fmla="*/ 484909 h 5758068"/>
              <a:gd name="connsiteX159" fmla="*/ 738667 w 1874739"/>
              <a:gd name="connsiteY159" fmla="*/ 346363 h 5758068"/>
              <a:gd name="connsiteX0-3721" fmla="*/ 1583794 w 1874739"/>
              <a:gd name="connsiteY0-3722" fmla="*/ 762000 h 5758068"/>
              <a:gd name="connsiteX1-3723" fmla="*/ 1666921 w 1874739"/>
              <a:gd name="connsiteY1-3724" fmla="*/ 748145 h 5758068"/>
              <a:gd name="connsiteX2-3725" fmla="*/ 1680776 w 1874739"/>
              <a:gd name="connsiteY2-3726" fmla="*/ 706582 h 5758068"/>
              <a:gd name="connsiteX3-3727" fmla="*/ 1666921 w 1874739"/>
              <a:gd name="connsiteY3-3728" fmla="*/ 540327 h 5758068"/>
              <a:gd name="connsiteX4-3729" fmla="*/ 1611503 w 1874739"/>
              <a:gd name="connsiteY4-3730" fmla="*/ 554182 h 5758068"/>
              <a:gd name="connsiteX5-3731" fmla="*/ 1569939 w 1874739"/>
              <a:gd name="connsiteY5-3732" fmla="*/ 568036 h 5758068"/>
              <a:gd name="connsiteX6-3733" fmla="*/ 1459103 w 1874739"/>
              <a:gd name="connsiteY6-3734" fmla="*/ 554182 h 5758068"/>
              <a:gd name="connsiteX7-3735" fmla="*/ 1417539 w 1874739"/>
              <a:gd name="connsiteY7-3736" fmla="*/ 471054 h 5758068"/>
              <a:gd name="connsiteX8-3737" fmla="*/ 1348267 w 1874739"/>
              <a:gd name="connsiteY8-3738" fmla="*/ 346363 h 5758068"/>
              <a:gd name="connsiteX9-3739" fmla="*/ 1306703 w 1874739"/>
              <a:gd name="connsiteY9-3740" fmla="*/ 332509 h 5758068"/>
              <a:gd name="connsiteX10-3741" fmla="*/ 1265139 w 1874739"/>
              <a:gd name="connsiteY10-3742" fmla="*/ 346363 h 5758068"/>
              <a:gd name="connsiteX11-3743" fmla="*/ 1209721 w 1874739"/>
              <a:gd name="connsiteY11-3744" fmla="*/ 360218 h 5758068"/>
              <a:gd name="connsiteX12-3745" fmla="*/ 1126594 w 1874739"/>
              <a:gd name="connsiteY12-3746" fmla="*/ 401782 h 5758068"/>
              <a:gd name="connsiteX13-3747" fmla="*/ 960339 w 1874739"/>
              <a:gd name="connsiteY13-3748" fmla="*/ 415636 h 5758068"/>
              <a:gd name="connsiteX14-3749" fmla="*/ 835648 w 1874739"/>
              <a:gd name="connsiteY14-3750" fmla="*/ 457200 h 5758068"/>
              <a:gd name="connsiteX15-3751" fmla="*/ 780230 w 1874739"/>
              <a:gd name="connsiteY15-3752" fmla="*/ 443345 h 5758068"/>
              <a:gd name="connsiteX16-3753" fmla="*/ 738667 w 1874739"/>
              <a:gd name="connsiteY16-3754" fmla="*/ 415636 h 5758068"/>
              <a:gd name="connsiteX17-3755" fmla="*/ 710958 w 1874739"/>
              <a:gd name="connsiteY17-3756" fmla="*/ 374073 h 5758068"/>
              <a:gd name="connsiteX18-3757" fmla="*/ 766376 w 1874739"/>
              <a:gd name="connsiteY18-3758" fmla="*/ 263236 h 5758068"/>
              <a:gd name="connsiteX19-3759" fmla="*/ 794085 w 1874739"/>
              <a:gd name="connsiteY19-3760" fmla="*/ 221673 h 5758068"/>
              <a:gd name="connsiteX20-3761" fmla="*/ 849503 w 1874739"/>
              <a:gd name="connsiteY20-3762" fmla="*/ 166254 h 5758068"/>
              <a:gd name="connsiteX21-3763" fmla="*/ 974194 w 1874739"/>
              <a:gd name="connsiteY21-3764" fmla="*/ 96982 h 5758068"/>
              <a:gd name="connsiteX22-3765" fmla="*/ 1015758 w 1874739"/>
              <a:gd name="connsiteY22-3766" fmla="*/ 69273 h 5758068"/>
              <a:gd name="connsiteX23-3767" fmla="*/ 1154303 w 1874739"/>
              <a:gd name="connsiteY23-3768" fmla="*/ 41563 h 5758068"/>
              <a:gd name="connsiteX24-3769" fmla="*/ 1389830 w 1874739"/>
              <a:gd name="connsiteY24-3770" fmla="*/ 13854 h 5758068"/>
              <a:gd name="connsiteX25-3771" fmla="*/ 1431394 w 1874739"/>
              <a:gd name="connsiteY25-3772" fmla="*/ 0 h 5758068"/>
              <a:gd name="connsiteX26-3773" fmla="*/ 1556085 w 1874739"/>
              <a:gd name="connsiteY26-3774" fmla="*/ 41563 h 5758068"/>
              <a:gd name="connsiteX27-3775" fmla="*/ 1625358 w 1874739"/>
              <a:gd name="connsiteY27-3776" fmla="*/ 110836 h 5758068"/>
              <a:gd name="connsiteX28-3777" fmla="*/ 1639212 w 1874739"/>
              <a:gd name="connsiteY28-3778" fmla="*/ 166254 h 5758068"/>
              <a:gd name="connsiteX29-3779" fmla="*/ 1777758 w 1874739"/>
              <a:gd name="connsiteY29-3780" fmla="*/ 207818 h 5758068"/>
              <a:gd name="connsiteX30-3781" fmla="*/ 1819321 w 1874739"/>
              <a:gd name="connsiteY30-3782" fmla="*/ 235527 h 5758068"/>
              <a:gd name="connsiteX31-3783" fmla="*/ 1847030 w 1874739"/>
              <a:gd name="connsiteY31-3784" fmla="*/ 346363 h 5758068"/>
              <a:gd name="connsiteX32-3785" fmla="*/ 1874739 w 1874739"/>
              <a:gd name="connsiteY32-3786" fmla="*/ 429491 h 5758068"/>
              <a:gd name="connsiteX33-3787" fmla="*/ 1860885 w 1874739"/>
              <a:gd name="connsiteY33-3788" fmla="*/ 595745 h 5758068"/>
              <a:gd name="connsiteX34-3789" fmla="*/ 1777758 w 1874739"/>
              <a:gd name="connsiteY34-3790" fmla="*/ 678873 h 5758068"/>
              <a:gd name="connsiteX35-3791" fmla="*/ 1750048 w 1874739"/>
              <a:gd name="connsiteY35-3792" fmla="*/ 720436 h 5758068"/>
              <a:gd name="connsiteX36-3793" fmla="*/ 1736194 w 1874739"/>
              <a:gd name="connsiteY36-3794" fmla="*/ 762000 h 5758068"/>
              <a:gd name="connsiteX37-3795" fmla="*/ 1680776 w 1874739"/>
              <a:gd name="connsiteY37-3796" fmla="*/ 831273 h 5758068"/>
              <a:gd name="connsiteX38-3797" fmla="*/ 1639212 w 1874739"/>
              <a:gd name="connsiteY38-3798" fmla="*/ 858982 h 5758068"/>
              <a:gd name="connsiteX39-3799" fmla="*/ 1625358 w 1874739"/>
              <a:gd name="connsiteY39-3800" fmla="*/ 1066800 h 5758068"/>
              <a:gd name="connsiteX40-3801" fmla="*/ 1639212 w 1874739"/>
              <a:gd name="connsiteY40-3802" fmla="*/ 1025236 h 5758068"/>
              <a:gd name="connsiteX41-3803" fmla="*/ 1722339 w 1874739"/>
              <a:gd name="connsiteY41-3804" fmla="*/ 983673 h 5758068"/>
              <a:gd name="connsiteX42-3805" fmla="*/ 1791612 w 1874739"/>
              <a:gd name="connsiteY42-3806" fmla="*/ 997527 h 5758068"/>
              <a:gd name="connsiteX43-3807" fmla="*/ 1833176 w 1874739"/>
              <a:gd name="connsiteY43-3808" fmla="*/ 1080654 h 5758068"/>
              <a:gd name="connsiteX44-3809" fmla="*/ 1819321 w 1874739"/>
              <a:gd name="connsiteY44-3810" fmla="*/ 1122218 h 5758068"/>
              <a:gd name="connsiteX45-3811" fmla="*/ 1791612 w 1874739"/>
              <a:gd name="connsiteY45-3812" fmla="*/ 1163782 h 5758068"/>
              <a:gd name="connsiteX46-3813" fmla="*/ 1763903 w 1874739"/>
              <a:gd name="connsiteY46-3814" fmla="*/ 1399309 h 5758068"/>
              <a:gd name="connsiteX47-3815" fmla="*/ 1750048 w 1874739"/>
              <a:gd name="connsiteY47-3816" fmla="*/ 1440873 h 5758068"/>
              <a:gd name="connsiteX48-3817" fmla="*/ 1694630 w 1874739"/>
              <a:gd name="connsiteY48-3818" fmla="*/ 1524000 h 5758068"/>
              <a:gd name="connsiteX49-3819" fmla="*/ 1611503 w 1874739"/>
              <a:gd name="connsiteY49-3820" fmla="*/ 1510145 h 5758068"/>
              <a:gd name="connsiteX50-3821" fmla="*/ 1583794 w 1874739"/>
              <a:gd name="connsiteY50-3822" fmla="*/ 1468582 h 5758068"/>
              <a:gd name="connsiteX51-3823" fmla="*/ 1542230 w 1874739"/>
              <a:gd name="connsiteY51-3824" fmla="*/ 1440873 h 5758068"/>
              <a:gd name="connsiteX52-3825" fmla="*/ 1569939 w 1874739"/>
              <a:gd name="connsiteY52-3826" fmla="*/ 1399309 h 5758068"/>
              <a:gd name="connsiteX53-3827" fmla="*/ 1583794 w 1874739"/>
              <a:gd name="connsiteY53-3828" fmla="*/ 1357745 h 5758068"/>
              <a:gd name="connsiteX54-3829" fmla="*/ 1625358 w 1874739"/>
              <a:gd name="connsiteY54-3830" fmla="*/ 1316182 h 5758068"/>
              <a:gd name="connsiteX55-3831" fmla="*/ 1639212 w 1874739"/>
              <a:gd name="connsiteY55-3832" fmla="*/ 1260763 h 5758068"/>
              <a:gd name="connsiteX56-3833" fmla="*/ 1680776 w 1874739"/>
              <a:gd name="connsiteY56-3834" fmla="*/ 1122218 h 5758068"/>
              <a:gd name="connsiteX57-3835" fmla="*/ 1639212 w 1874739"/>
              <a:gd name="connsiteY57-3836" fmla="*/ 1094509 h 5758068"/>
              <a:gd name="connsiteX58-3837" fmla="*/ 1611503 w 1874739"/>
              <a:gd name="connsiteY58-3838" fmla="*/ 1011382 h 5758068"/>
              <a:gd name="connsiteX59-3839" fmla="*/ 1597648 w 1874739"/>
              <a:gd name="connsiteY59-3840" fmla="*/ 969818 h 5758068"/>
              <a:gd name="connsiteX60-3841" fmla="*/ 1583794 w 1874739"/>
              <a:gd name="connsiteY60-3842" fmla="*/ 928254 h 5758068"/>
              <a:gd name="connsiteX61-3843" fmla="*/ 1569939 w 1874739"/>
              <a:gd name="connsiteY61-3844" fmla="*/ 886691 h 5758068"/>
              <a:gd name="connsiteX62-3845" fmla="*/ 1611503 w 1874739"/>
              <a:gd name="connsiteY62-3846" fmla="*/ 872836 h 5758068"/>
              <a:gd name="connsiteX63-3847" fmla="*/ 1625358 w 1874739"/>
              <a:gd name="connsiteY63-3848" fmla="*/ 942109 h 5758068"/>
              <a:gd name="connsiteX64-3849" fmla="*/ 1680776 w 1874739"/>
              <a:gd name="connsiteY64-3850" fmla="*/ 1136073 h 5758068"/>
              <a:gd name="connsiteX65-3851" fmla="*/ 1639212 w 1874739"/>
              <a:gd name="connsiteY65-3852" fmla="*/ 1219200 h 5758068"/>
              <a:gd name="connsiteX66-3853" fmla="*/ 1611503 w 1874739"/>
              <a:gd name="connsiteY66-3854" fmla="*/ 1302327 h 5758068"/>
              <a:gd name="connsiteX67-3855" fmla="*/ 1569939 w 1874739"/>
              <a:gd name="connsiteY67-3856" fmla="*/ 1343891 h 5758068"/>
              <a:gd name="connsiteX68-3857" fmla="*/ 1542230 w 1874739"/>
              <a:gd name="connsiteY68-3858" fmla="*/ 1385454 h 5758068"/>
              <a:gd name="connsiteX69-3859" fmla="*/ 1500667 w 1874739"/>
              <a:gd name="connsiteY69-3860" fmla="*/ 1413163 h 5758068"/>
              <a:gd name="connsiteX70-3861" fmla="*/ 1542230 w 1874739"/>
              <a:gd name="connsiteY70-3862" fmla="*/ 1427018 h 5758068"/>
              <a:gd name="connsiteX71-3863" fmla="*/ 1583794 w 1874739"/>
              <a:gd name="connsiteY71-3864" fmla="*/ 1413163 h 5758068"/>
              <a:gd name="connsiteX72-3865" fmla="*/ 1611503 w 1874739"/>
              <a:gd name="connsiteY72-3866" fmla="*/ 1496291 h 5758068"/>
              <a:gd name="connsiteX73-3867" fmla="*/ 1569939 w 1874739"/>
              <a:gd name="connsiteY73-3868" fmla="*/ 1524000 h 5758068"/>
              <a:gd name="connsiteX74-3869" fmla="*/ 1292848 w 1874739"/>
              <a:gd name="connsiteY74-3870" fmla="*/ 1524000 h 5758068"/>
              <a:gd name="connsiteX75-3871" fmla="*/ 1278994 w 1874739"/>
              <a:gd name="connsiteY75-3872" fmla="*/ 1537854 h 5758068"/>
              <a:gd name="connsiteX76-3873" fmla="*/ 1237430 w 1874739"/>
              <a:gd name="connsiteY76-3874" fmla="*/ 1551709 h 5758068"/>
              <a:gd name="connsiteX77-3875" fmla="*/ 1182012 w 1874739"/>
              <a:gd name="connsiteY77-3876" fmla="*/ 1427018 h 5758068"/>
              <a:gd name="connsiteX78-3877" fmla="*/ 1168158 w 1874739"/>
              <a:gd name="connsiteY78-3878" fmla="*/ 1385454 h 5758068"/>
              <a:gd name="connsiteX79-3879" fmla="*/ 1140448 w 1874739"/>
              <a:gd name="connsiteY79-3880" fmla="*/ 1343891 h 5758068"/>
              <a:gd name="connsiteX80-3881" fmla="*/ 1375977 w 1874739"/>
              <a:gd name="connsiteY80-3882" fmla="*/ 5735780 h 5758068"/>
              <a:gd name="connsiteX81-3883" fmla="*/ 530848 w 1874739"/>
              <a:gd name="connsiteY81-3884" fmla="*/ 3020290 h 5758068"/>
              <a:gd name="connsiteX82-3885" fmla="*/ 364594 w 1874739"/>
              <a:gd name="connsiteY82-3886" fmla="*/ 2770908 h 5758068"/>
              <a:gd name="connsiteX83-3887" fmla="*/ 18230 w 1874739"/>
              <a:gd name="connsiteY83-3888" fmla="*/ 2479963 h 5758068"/>
              <a:gd name="connsiteX84-3889" fmla="*/ 59795 w 1874739"/>
              <a:gd name="connsiteY84-3890" fmla="*/ 2285999 h 5758068"/>
              <a:gd name="connsiteX85-3891" fmla="*/ 267612 w 1874739"/>
              <a:gd name="connsiteY85-3892" fmla="*/ 2479962 h 5758068"/>
              <a:gd name="connsiteX86-3893" fmla="*/ 323030 w 1874739"/>
              <a:gd name="connsiteY86-3894" fmla="*/ 2216726 h 5758068"/>
              <a:gd name="connsiteX87-3895" fmla="*/ 392304 w 1874739"/>
              <a:gd name="connsiteY87-3896" fmla="*/ 2341417 h 5758068"/>
              <a:gd name="connsiteX88-3897" fmla="*/ 558559 w 1874739"/>
              <a:gd name="connsiteY88-3898" fmla="*/ 2272144 h 5758068"/>
              <a:gd name="connsiteX89-3899" fmla="*/ 835648 w 1874739"/>
              <a:gd name="connsiteY89-3900" fmla="*/ 1579418 h 5758068"/>
              <a:gd name="connsiteX90-3901" fmla="*/ 1168158 w 1874739"/>
              <a:gd name="connsiteY90-3902" fmla="*/ 1233054 h 5758068"/>
              <a:gd name="connsiteX91-3903" fmla="*/ 1251285 w 1874739"/>
              <a:gd name="connsiteY91-3904" fmla="*/ 1177636 h 5758068"/>
              <a:gd name="connsiteX92-3905" fmla="*/ 1320558 w 1874739"/>
              <a:gd name="connsiteY92-3906" fmla="*/ 1191491 h 5758068"/>
              <a:gd name="connsiteX93-3907" fmla="*/ 1292848 w 1874739"/>
              <a:gd name="connsiteY93-3908" fmla="*/ 1233054 h 5758068"/>
              <a:gd name="connsiteX94-3909" fmla="*/ 1348267 w 1874739"/>
              <a:gd name="connsiteY94-3910" fmla="*/ 1357745 h 5758068"/>
              <a:gd name="connsiteX95-3911" fmla="*/ 1362121 w 1874739"/>
              <a:gd name="connsiteY95-3912" fmla="*/ 1399309 h 5758068"/>
              <a:gd name="connsiteX96-3913" fmla="*/ 1445248 w 1874739"/>
              <a:gd name="connsiteY96-3914" fmla="*/ 1427018 h 5758068"/>
              <a:gd name="connsiteX97-3915" fmla="*/ 1542230 w 1874739"/>
              <a:gd name="connsiteY97-3916" fmla="*/ 1454727 h 5758068"/>
              <a:gd name="connsiteX98-3917" fmla="*/ 1500667 w 1874739"/>
              <a:gd name="connsiteY98-3918" fmla="*/ 1482436 h 5758068"/>
              <a:gd name="connsiteX99-3919" fmla="*/ 1389830 w 1874739"/>
              <a:gd name="connsiteY99-3920" fmla="*/ 1468582 h 5758068"/>
              <a:gd name="connsiteX100-3921" fmla="*/ 1375976 w 1874739"/>
              <a:gd name="connsiteY100-3922" fmla="*/ 1427018 h 5758068"/>
              <a:gd name="connsiteX101-3923" fmla="*/ 1348267 w 1874739"/>
              <a:gd name="connsiteY101-3924" fmla="*/ 1385454 h 5758068"/>
              <a:gd name="connsiteX102-3925" fmla="*/ 1334412 w 1874739"/>
              <a:gd name="connsiteY102-3926" fmla="*/ 1343891 h 5758068"/>
              <a:gd name="connsiteX103-3927" fmla="*/ 1306703 w 1874739"/>
              <a:gd name="connsiteY103-3928" fmla="*/ 1302327 h 5758068"/>
              <a:gd name="connsiteX104-3929" fmla="*/ 1278994 w 1874739"/>
              <a:gd name="connsiteY104-3930" fmla="*/ 1219200 h 5758068"/>
              <a:gd name="connsiteX105-3931" fmla="*/ 1265139 w 1874739"/>
              <a:gd name="connsiteY105-3932" fmla="*/ 1163782 h 5758068"/>
              <a:gd name="connsiteX106-3933" fmla="*/ 1223576 w 1874739"/>
              <a:gd name="connsiteY106-3934" fmla="*/ 1149927 h 5758068"/>
              <a:gd name="connsiteX107-3935" fmla="*/ 1306703 w 1874739"/>
              <a:gd name="connsiteY107-3936" fmla="*/ 1108363 h 5758068"/>
              <a:gd name="connsiteX108-3937" fmla="*/ 1389830 w 1874739"/>
              <a:gd name="connsiteY108-3938" fmla="*/ 1039091 h 5758068"/>
              <a:gd name="connsiteX109-3939" fmla="*/ 1431394 w 1874739"/>
              <a:gd name="connsiteY109-3940" fmla="*/ 1025236 h 5758068"/>
              <a:gd name="connsiteX110-3941" fmla="*/ 1417539 w 1874739"/>
              <a:gd name="connsiteY110-3942" fmla="*/ 1025236 h 5758068"/>
              <a:gd name="connsiteX111-3943" fmla="*/ 1403685 w 1874739"/>
              <a:gd name="connsiteY111-3944" fmla="*/ 1066800 h 5758068"/>
              <a:gd name="connsiteX112-3945" fmla="*/ 1362121 w 1874739"/>
              <a:gd name="connsiteY112-3946" fmla="*/ 1080654 h 5758068"/>
              <a:gd name="connsiteX113-3947" fmla="*/ 1320558 w 1874739"/>
              <a:gd name="connsiteY113-3948" fmla="*/ 1108363 h 5758068"/>
              <a:gd name="connsiteX114-3949" fmla="*/ 1278994 w 1874739"/>
              <a:gd name="connsiteY114-3950" fmla="*/ 1122218 h 5758068"/>
              <a:gd name="connsiteX115-3951" fmla="*/ 1223576 w 1874739"/>
              <a:gd name="connsiteY115-3952" fmla="*/ 1149927 h 5758068"/>
              <a:gd name="connsiteX116-3953" fmla="*/ 1168158 w 1874739"/>
              <a:gd name="connsiteY116-3954" fmla="*/ 1136073 h 5758068"/>
              <a:gd name="connsiteX117-3955" fmla="*/ 1126594 w 1874739"/>
              <a:gd name="connsiteY117-3956" fmla="*/ 1122218 h 5758068"/>
              <a:gd name="connsiteX118-3957" fmla="*/ 1085030 w 1874739"/>
              <a:gd name="connsiteY118-3958" fmla="*/ 1136073 h 5758068"/>
              <a:gd name="connsiteX119-3959" fmla="*/ 1001903 w 1874739"/>
              <a:gd name="connsiteY119-3960" fmla="*/ 1066800 h 5758068"/>
              <a:gd name="connsiteX120-3961" fmla="*/ 932630 w 1874739"/>
              <a:gd name="connsiteY120-3962" fmla="*/ 997527 h 5758068"/>
              <a:gd name="connsiteX121-3963" fmla="*/ 891067 w 1874739"/>
              <a:gd name="connsiteY121-3964" fmla="*/ 914400 h 5758068"/>
              <a:gd name="connsiteX122-3965" fmla="*/ 863358 w 1874739"/>
              <a:gd name="connsiteY122-3966" fmla="*/ 803563 h 5758068"/>
              <a:gd name="connsiteX123-3967" fmla="*/ 835648 w 1874739"/>
              <a:gd name="connsiteY123-3968" fmla="*/ 775854 h 5758068"/>
              <a:gd name="connsiteX124-3969" fmla="*/ 821794 w 1874739"/>
              <a:gd name="connsiteY124-3970" fmla="*/ 734291 h 5758068"/>
              <a:gd name="connsiteX125-3971" fmla="*/ 918776 w 1874739"/>
              <a:gd name="connsiteY125-3972" fmla="*/ 692727 h 5758068"/>
              <a:gd name="connsiteX126-3973" fmla="*/ 1029612 w 1874739"/>
              <a:gd name="connsiteY126-3974" fmla="*/ 706582 h 5758068"/>
              <a:gd name="connsiteX127-3975" fmla="*/ 1043467 w 1874739"/>
              <a:gd name="connsiteY127-3976" fmla="*/ 748145 h 5758068"/>
              <a:gd name="connsiteX128-3977" fmla="*/ 1168158 w 1874739"/>
              <a:gd name="connsiteY128-3978" fmla="*/ 734291 h 5758068"/>
              <a:gd name="connsiteX129-3979" fmla="*/ 1182012 w 1874739"/>
              <a:gd name="connsiteY129-3980" fmla="*/ 692727 h 5758068"/>
              <a:gd name="connsiteX130-3981" fmla="*/ 1417539 w 1874739"/>
              <a:gd name="connsiteY130-3982" fmla="*/ 678873 h 5758068"/>
              <a:gd name="connsiteX131-3983" fmla="*/ 1459103 w 1874739"/>
              <a:gd name="connsiteY131-3984" fmla="*/ 665018 h 5758068"/>
              <a:gd name="connsiteX132-3985" fmla="*/ 1514521 w 1874739"/>
              <a:gd name="connsiteY132-3986" fmla="*/ 609600 h 5758068"/>
              <a:gd name="connsiteX133-3987" fmla="*/ 1459103 w 1874739"/>
              <a:gd name="connsiteY133-3988" fmla="*/ 692727 h 5758068"/>
              <a:gd name="connsiteX134-3989" fmla="*/ 1403685 w 1874739"/>
              <a:gd name="connsiteY134-3990" fmla="*/ 817418 h 5758068"/>
              <a:gd name="connsiteX135-3991" fmla="*/ 1362121 w 1874739"/>
              <a:gd name="connsiteY135-3992" fmla="*/ 831273 h 5758068"/>
              <a:gd name="connsiteX136-3993" fmla="*/ 1306703 w 1874739"/>
              <a:gd name="connsiteY136-3994" fmla="*/ 858982 h 5758068"/>
              <a:gd name="connsiteX137-3995" fmla="*/ 1223576 w 1874739"/>
              <a:gd name="connsiteY137-3996" fmla="*/ 845127 h 5758068"/>
              <a:gd name="connsiteX138-3997" fmla="*/ 1209721 w 1874739"/>
              <a:gd name="connsiteY138-3998" fmla="*/ 803563 h 5758068"/>
              <a:gd name="connsiteX139-3999" fmla="*/ 1168158 w 1874739"/>
              <a:gd name="connsiteY139-4000" fmla="*/ 775854 h 5758068"/>
              <a:gd name="connsiteX140-4001" fmla="*/ 1182012 w 1874739"/>
              <a:gd name="connsiteY140-4002" fmla="*/ 720436 h 5758068"/>
              <a:gd name="connsiteX141-4003" fmla="*/ 1265139 w 1874739"/>
              <a:gd name="connsiteY141-4004" fmla="*/ 692727 h 5758068"/>
              <a:gd name="connsiteX142-4005" fmla="*/ 1348267 w 1874739"/>
              <a:gd name="connsiteY142-4006" fmla="*/ 706582 h 5758068"/>
              <a:gd name="connsiteX143-4007" fmla="*/ 1195867 w 1874739"/>
              <a:gd name="connsiteY143-4008" fmla="*/ 692727 h 5758068"/>
              <a:gd name="connsiteX144-4009" fmla="*/ 1209721 w 1874739"/>
              <a:gd name="connsiteY144-4010" fmla="*/ 651163 h 5758068"/>
              <a:gd name="connsiteX145-4011" fmla="*/ 1375976 w 1874739"/>
              <a:gd name="connsiteY145-4012" fmla="*/ 678873 h 5758068"/>
              <a:gd name="connsiteX146-4013" fmla="*/ 1389830 w 1874739"/>
              <a:gd name="connsiteY146-4014" fmla="*/ 748145 h 5758068"/>
              <a:gd name="connsiteX147-4015" fmla="*/ 1417539 w 1874739"/>
              <a:gd name="connsiteY147-4016" fmla="*/ 706582 h 5758068"/>
              <a:gd name="connsiteX148-4017" fmla="*/ 1168158 w 1874739"/>
              <a:gd name="connsiteY148-4018" fmla="*/ 692727 h 5758068"/>
              <a:gd name="connsiteX149-4019" fmla="*/ 1140448 w 1874739"/>
              <a:gd name="connsiteY149-4020" fmla="*/ 734291 h 5758068"/>
              <a:gd name="connsiteX150-4021" fmla="*/ 1043467 w 1874739"/>
              <a:gd name="connsiteY150-4022" fmla="*/ 748145 h 5758068"/>
              <a:gd name="connsiteX151-4023" fmla="*/ 1071176 w 1874739"/>
              <a:gd name="connsiteY151-4024" fmla="*/ 831273 h 5758068"/>
              <a:gd name="connsiteX152-4025" fmla="*/ 1001903 w 1874739"/>
              <a:gd name="connsiteY152-4026" fmla="*/ 900545 h 5758068"/>
              <a:gd name="connsiteX153-4027" fmla="*/ 932630 w 1874739"/>
              <a:gd name="connsiteY153-4028" fmla="*/ 886691 h 5758068"/>
              <a:gd name="connsiteX154-4029" fmla="*/ 849503 w 1874739"/>
              <a:gd name="connsiteY154-4030" fmla="*/ 845127 h 5758068"/>
              <a:gd name="connsiteX155-4031" fmla="*/ 835648 w 1874739"/>
              <a:gd name="connsiteY155-4032" fmla="*/ 803563 h 5758068"/>
              <a:gd name="connsiteX156-4033" fmla="*/ 807939 w 1874739"/>
              <a:gd name="connsiteY156-4034" fmla="*/ 762000 h 5758068"/>
              <a:gd name="connsiteX157-4035" fmla="*/ 794085 w 1874739"/>
              <a:gd name="connsiteY157-4036" fmla="*/ 692727 h 5758068"/>
              <a:gd name="connsiteX158-4037" fmla="*/ 766376 w 1874739"/>
              <a:gd name="connsiteY158-4038" fmla="*/ 609600 h 5758068"/>
              <a:gd name="connsiteX159-4039" fmla="*/ 752521 w 1874739"/>
              <a:gd name="connsiteY159-4040" fmla="*/ 484909 h 5758068"/>
              <a:gd name="connsiteX160" fmla="*/ 738667 w 1874739"/>
              <a:gd name="connsiteY160" fmla="*/ 346363 h 5758068"/>
              <a:gd name="connsiteX0-4041" fmla="*/ 1701114 w 1992059"/>
              <a:gd name="connsiteY0-4042" fmla="*/ 762000 h 5758068"/>
              <a:gd name="connsiteX1-4043" fmla="*/ 1784241 w 1992059"/>
              <a:gd name="connsiteY1-4044" fmla="*/ 748145 h 5758068"/>
              <a:gd name="connsiteX2-4045" fmla="*/ 1798096 w 1992059"/>
              <a:gd name="connsiteY2-4046" fmla="*/ 706582 h 5758068"/>
              <a:gd name="connsiteX3-4047" fmla="*/ 1784241 w 1992059"/>
              <a:gd name="connsiteY3-4048" fmla="*/ 540327 h 5758068"/>
              <a:gd name="connsiteX4-4049" fmla="*/ 1728823 w 1992059"/>
              <a:gd name="connsiteY4-4050" fmla="*/ 554182 h 5758068"/>
              <a:gd name="connsiteX5-4051" fmla="*/ 1687259 w 1992059"/>
              <a:gd name="connsiteY5-4052" fmla="*/ 568036 h 5758068"/>
              <a:gd name="connsiteX6-4053" fmla="*/ 1576423 w 1992059"/>
              <a:gd name="connsiteY6-4054" fmla="*/ 554182 h 5758068"/>
              <a:gd name="connsiteX7-4055" fmla="*/ 1534859 w 1992059"/>
              <a:gd name="connsiteY7-4056" fmla="*/ 471054 h 5758068"/>
              <a:gd name="connsiteX8-4057" fmla="*/ 1465587 w 1992059"/>
              <a:gd name="connsiteY8-4058" fmla="*/ 346363 h 5758068"/>
              <a:gd name="connsiteX9-4059" fmla="*/ 1424023 w 1992059"/>
              <a:gd name="connsiteY9-4060" fmla="*/ 332509 h 5758068"/>
              <a:gd name="connsiteX10-4061" fmla="*/ 1382459 w 1992059"/>
              <a:gd name="connsiteY10-4062" fmla="*/ 346363 h 5758068"/>
              <a:gd name="connsiteX11-4063" fmla="*/ 1327041 w 1992059"/>
              <a:gd name="connsiteY11-4064" fmla="*/ 360218 h 5758068"/>
              <a:gd name="connsiteX12-4065" fmla="*/ 1243914 w 1992059"/>
              <a:gd name="connsiteY12-4066" fmla="*/ 401782 h 5758068"/>
              <a:gd name="connsiteX13-4067" fmla="*/ 1077659 w 1992059"/>
              <a:gd name="connsiteY13-4068" fmla="*/ 415636 h 5758068"/>
              <a:gd name="connsiteX14-4069" fmla="*/ 952968 w 1992059"/>
              <a:gd name="connsiteY14-4070" fmla="*/ 457200 h 5758068"/>
              <a:gd name="connsiteX15-4071" fmla="*/ 897550 w 1992059"/>
              <a:gd name="connsiteY15-4072" fmla="*/ 443345 h 5758068"/>
              <a:gd name="connsiteX16-4073" fmla="*/ 855987 w 1992059"/>
              <a:gd name="connsiteY16-4074" fmla="*/ 415636 h 5758068"/>
              <a:gd name="connsiteX17-4075" fmla="*/ 828278 w 1992059"/>
              <a:gd name="connsiteY17-4076" fmla="*/ 374073 h 5758068"/>
              <a:gd name="connsiteX18-4077" fmla="*/ 883696 w 1992059"/>
              <a:gd name="connsiteY18-4078" fmla="*/ 263236 h 5758068"/>
              <a:gd name="connsiteX19-4079" fmla="*/ 911405 w 1992059"/>
              <a:gd name="connsiteY19-4080" fmla="*/ 221673 h 5758068"/>
              <a:gd name="connsiteX20-4081" fmla="*/ 966823 w 1992059"/>
              <a:gd name="connsiteY20-4082" fmla="*/ 166254 h 5758068"/>
              <a:gd name="connsiteX21-4083" fmla="*/ 1091514 w 1992059"/>
              <a:gd name="connsiteY21-4084" fmla="*/ 96982 h 5758068"/>
              <a:gd name="connsiteX22-4085" fmla="*/ 1133078 w 1992059"/>
              <a:gd name="connsiteY22-4086" fmla="*/ 69273 h 5758068"/>
              <a:gd name="connsiteX23-4087" fmla="*/ 1271623 w 1992059"/>
              <a:gd name="connsiteY23-4088" fmla="*/ 41563 h 5758068"/>
              <a:gd name="connsiteX24-4089" fmla="*/ 1507150 w 1992059"/>
              <a:gd name="connsiteY24-4090" fmla="*/ 13854 h 5758068"/>
              <a:gd name="connsiteX25-4091" fmla="*/ 1548714 w 1992059"/>
              <a:gd name="connsiteY25-4092" fmla="*/ 0 h 5758068"/>
              <a:gd name="connsiteX26-4093" fmla="*/ 1673405 w 1992059"/>
              <a:gd name="connsiteY26-4094" fmla="*/ 41563 h 5758068"/>
              <a:gd name="connsiteX27-4095" fmla="*/ 1742678 w 1992059"/>
              <a:gd name="connsiteY27-4096" fmla="*/ 110836 h 5758068"/>
              <a:gd name="connsiteX28-4097" fmla="*/ 1756532 w 1992059"/>
              <a:gd name="connsiteY28-4098" fmla="*/ 166254 h 5758068"/>
              <a:gd name="connsiteX29-4099" fmla="*/ 1895078 w 1992059"/>
              <a:gd name="connsiteY29-4100" fmla="*/ 207818 h 5758068"/>
              <a:gd name="connsiteX30-4101" fmla="*/ 1936641 w 1992059"/>
              <a:gd name="connsiteY30-4102" fmla="*/ 235527 h 5758068"/>
              <a:gd name="connsiteX31-4103" fmla="*/ 1964350 w 1992059"/>
              <a:gd name="connsiteY31-4104" fmla="*/ 346363 h 5758068"/>
              <a:gd name="connsiteX32-4105" fmla="*/ 1992059 w 1992059"/>
              <a:gd name="connsiteY32-4106" fmla="*/ 429491 h 5758068"/>
              <a:gd name="connsiteX33-4107" fmla="*/ 1978205 w 1992059"/>
              <a:gd name="connsiteY33-4108" fmla="*/ 595745 h 5758068"/>
              <a:gd name="connsiteX34-4109" fmla="*/ 1895078 w 1992059"/>
              <a:gd name="connsiteY34-4110" fmla="*/ 678873 h 5758068"/>
              <a:gd name="connsiteX35-4111" fmla="*/ 1867368 w 1992059"/>
              <a:gd name="connsiteY35-4112" fmla="*/ 720436 h 5758068"/>
              <a:gd name="connsiteX36-4113" fmla="*/ 1853514 w 1992059"/>
              <a:gd name="connsiteY36-4114" fmla="*/ 762000 h 5758068"/>
              <a:gd name="connsiteX37-4115" fmla="*/ 1798096 w 1992059"/>
              <a:gd name="connsiteY37-4116" fmla="*/ 831273 h 5758068"/>
              <a:gd name="connsiteX38-4117" fmla="*/ 1756532 w 1992059"/>
              <a:gd name="connsiteY38-4118" fmla="*/ 858982 h 5758068"/>
              <a:gd name="connsiteX39-4119" fmla="*/ 1742678 w 1992059"/>
              <a:gd name="connsiteY39-4120" fmla="*/ 1066800 h 5758068"/>
              <a:gd name="connsiteX40-4121" fmla="*/ 1756532 w 1992059"/>
              <a:gd name="connsiteY40-4122" fmla="*/ 1025236 h 5758068"/>
              <a:gd name="connsiteX41-4123" fmla="*/ 1839659 w 1992059"/>
              <a:gd name="connsiteY41-4124" fmla="*/ 983673 h 5758068"/>
              <a:gd name="connsiteX42-4125" fmla="*/ 1908932 w 1992059"/>
              <a:gd name="connsiteY42-4126" fmla="*/ 997527 h 5758068"/>
              <a:gd name="connsiteX43-4127" fmla="*/ 1950496 w 1992059"/>
              <a:gd name="connsiteY43-4128" fmla="*/ 1080654 h 5758068"/>
              <a:gd name="connsiteX44-4129" fmla="*/ 1936641 w 1992059"/>
              <a:gd name="connsiteY44-4130" fmla="*/ 1122218 h 5758068"/>
              <a:gd name="connsiteX45-4131" fmla="*/ 1908932 w 1992059"/>
              <a:gd name="connsiteY45-4132" fmla="*/ 1163782 h 5758068"/>
              <a:gd name="connsiteX46-4133" fmla="*/ 1881223 w 1992059"/>
              <a:gd name="connsiteY46-4134" fmla="*/ 1399309 h 5758068"/>
              <a:gd name="connsiteX47-4135" fmla="*/ 1867368 w 1992059"/>
              <a:gd name="connsiteY47-4136" fmla="*/ 1440873 h 5758068"/>
              <a:gd name="connsiteX48-4137" fmla="*/ 1811950 w 1992059"/>
              <a:gd name="connsiteY48-4138" fmla="*/ 1524000 h 5758068"/>
              <a:gd name="connsiteX49-4139" fmla="*/ 1728823 w 1992059"/>
              <a:gd name="connsiteY49-4140" fmla="*/ 1510145 h 5758068"/>
              <a:gd name="connsiteX50-4141" fmla="*/ 1701114 w 1992059"/>
              <a:gd name="connsiteY50-4142" fmla="*/ 1468582 h 5758068"/>
              <a:gd name="connsiteX51-4143" fmla="*/ 1659550 w 1992059"/>
              <a:gd name="connsiteY51-4144" fmla="*/ 1440873 h 5758068"/>
              <a:gd name="connsiteX52-4145" fmla="*/ 1687259 w 1992059"/>
              <a:gd name="connsiteY52-4146" fmla="*/ 1399309 h 5758068"/>
              <a:gd name="connsiteX53-4147" fmla="*/ 1701114 w 1992059"/>
              <a:gd name="connsiteY53-4148" fmla="*/ 1357745 h 5758068"/>
              <a:gd name="connsiteX54-4149" fmla="*/ 1742678 w 1992059"/>
              <a:gd name="connsiteY54-4150" fmla="*/ 1316182 h 5758068"/>
              <a:gd name="connsiteX55-4151" fmla="*/ 1756532 w 1992059"/>
              <a:gd name="connsiteY55-4152" fmla="*/ 1260763 h 5758068"/>
              <a:gd name="connsiteX56-4153" fmla="*/ 1798096 w 1992059"/>
              <a:gd name="connsiteY56-4154" fmla="*/ 1122218 h 5758068"/>
              <a:gd name="connsiteX57-4155" fmla="*/ 1756532 w 1992059"/>
              <a:gd name="connsiteY57-4156" fmla="*/ 1094509 h 5758068"/>
              <a:gd name="connsiteX58-4157" fmla="*/ 1728823 w 1992059"/>
              <a:gd name="connsiteY58-4158" fmla="*/ 1011382 h 5758068"/>
              <a:gd name="connsiteX59-4159" fmla="*/ 1714968 w 1992059"/>
              <a:gd name="connsiteY59-4160" fmla="*/ 969818 h 5758068"/>
              <a:gd name="connsiteX60-4161" fmla="*/ 1701114 w 1992059"/>
              <a:gd name="connsiteY60-4162" fmla="*/ 928254 h 5758068"/>
              <a:gd name="connsiteX61-4163" fmla="*/ 1687259 w 1992059"/>
              <a:gd name="connsiteY61-4164" fmla="*/ 886691 h 5758068"/>
              <a:gd name="connsiteX62-4165" fmla="*/ 1728823 w 1992059"/>
              <a:gd name="connsiteY62-4166" fmla="*/ 872836 h 5758068"/>
              <a:gd name="connsiteX63-4167" fmla="*/ 1742678 w 1992059"/>
              <a:gd name="connsiteY63-4168" fmla="*/ 942109 h 5758068"/>
              <a:gd name="connsiteX64-4169" fmla="*/ 1798096 w 1992059"/>
              <a:gd name="connsiteY64-4170" fmla="*/ 1136073 h 5758068"/>
              <a:gd name="connsiteX65-4171" fmla="*/ 1756532 w 1992059"/>
              <a:gd name="connsiteY65-4172" fmla="*/ 1219200 h 5758068"/>
              <a:gd name="connsiteX66-4173" fmla="*/ 1728823 w 1992059"/>
              <a:gd name="connsiteY66-4174" fmla="*/ 1302327 h 5758068"/>
              <a:gd name="connsiteX67-4175" fmla="*/ 1687259 w 1992059"/>
              <a:gd name="connsiteY67-4176" fmla="*/ 1343891 h 5758068"/>
              <a:gd name="connsiteX68-4177" fmla="*/ 1659550 w 1992059"/>
              <a:gd name="connsiteY68-4178" fmla="*/ 1385454 h 5758068"/>
              <a:gd name="connsiteX69-4179" fmla="*/ 1617987 w 1992059"/>
              <a:gd name="connsiteY69-4180" fmla="*/ 1413163 h 5758068"/>
              <a:gd name="connsiteX70-4181" fmla="*/ 1659550 w 1992059"/>
              <a:gd name="connsiteY70-4182" fmla="*/ 1427018 h 5758068"/>
              <a:gd name="connsiteX71-4183" fmla="*/ 1701114 w 1992059"/>
              <a:gd name="connsiteY71-4184" fmla="*/ 1413163 h 5758068"/>
              <a:gd name="connsiteX72-4185" fmla="*/ 1728823 w 1992059"/>
              <a:gd name="connsiteY72-4186" fmla="*/ 1496291 h 5758068"/>
              <a:gd name="connsiteX73-4187" fmla="*/ 1687259 w 1992059"/>
              <a:gd name="connsiteY73-4188" fmla="*/ 1524000 h 5758068"/>
              <a:gd name="connsiteX74-4189" fmla="*/ 1410168 w 1992059"/>
              <a:gd name="connsiteY74-4190" fmla="*/ 1524000 h 5758068"/>
              <a:gd name="connsiteX75-4191" fmla="*/ 1396314 w 1992059"/>
              <a:gd name="connsiteY75-4192" fmla="*/ 1537854 h 5758068"/>
              <a:gd name="connsiteX76-4193" fmla="*/ 1354750 w 1992059"/>
              <a:gd name="connsiteY76-4194" fmla="*/ 1551709 h 5758068"/>
              <a:gd name="connsiteX77-4195" fmla="*/ 1299332 w 1992059"/>
              <a:gd name="connsiteY77-4196" fmla="*/ 1427018 h 5758068"/>
              <a:gd name="connsiteX78-4197" fmla="*/ 1285478 w 1992059"/>
              <a:gd name="connsiteY78-4198" fmla="*/ 1385454 h 5758068"/>
              <a:gd name="connsiteX79-4199" fmla="*/ 1257768 w 1992059"/>
              <a:gd name="connsiteY79-4200" fmla="*/ 1343891 h 5758068"/>
              <a:gd name="connsiteX80-4201" fmla="*/ 1493297 w 1992059"/>
              <a:gd name="connsiteY80-4202" fmla="*/ 5735780 h 5758068"/>
              <a:gd name="connsiteX81-4203" fmla="*/ 648168 w 1992059"/>
              <a:gd name="connsiteY81-4204" fmla="*/ 3020290 h 5758068"/>
              <a:gd name="connsiteX82-4205" fmla="*/ 481914 w 1992059"/>
              <a:gd name="connsiteY82-4206" fmla="*/ 2770908 h 5758068"/>
              <a:gd name="connsiteX83-4207" fmla="*/ 10860 w 1992059"/>
              <a:gd name="connsiteY83-4208" fmla="*/ 2507672 h 5758068"/>
              <a:gd name="connsiteX84-4209" fmla="*/ 135550 w 1992059"/>
              <a:gd name="connsiteY84-4210" fmla="*/ 2479963 h 5758068"/>
              <a:gd name="connsiteX85-4211" fmla="*/ 177115 w 1992059"/>
              <a:gd name="connsiteY85-4212" fmla="*/ 2285999 h 5758068"/>
              <a:gd name="connsiteX86-4213" fmla="*/ 384932 w 1992059"/>
              <a:gd name="connsiteY86-4214" fmla="*/ 2479962 h 5758068"/>
              <a:gd name="connsiteX87-4215" fmla="*/ 440350 w 1992059"/>
              <a:gd name="connsiteY87-4216" fmla="*/ 2216726 h 5758068"/>
              <a:gd name="connsiteX88-4217" fmla="*/ 509624 w 1992059"/>
              <a:gd name="connsiteY88-4218" fmla="*/ 2341417 h 5758068"/>
              <a:gd name="connsiteX89-4219" fmla="*/ 675879 w 1992059"/>
              <a:gd name="connsiteY89-4220" fmla="*/ 2272144 h 5758068"/>
              <a:gd name="connsiteX90-4221" fmla="*/ 952968 w 1992059"/>
              <a:gd name="connsiteY90-4222" fmla="*/ 1579418 h 5758068"/>
              <a:gd name="connsiteX91-4223" fmla="*/ 1285478 w 1992059"/>
              <a:gd name="connsiteY91-4224" fmla="*/ 1233054 h 5758068"/>
              <a:gd name="connsiteX92-4225" fmla="*/ 1368605 w 1992059"/>
              <a:gd name="connsiteY92-4226" fmla="*/ 1177636 h 5758068"/>
              <a:gd name="connsiteX93-4227" fmla="*/ 1437878 w 1992059"/>
              <a:gd name="connsiteY93-4228" fmla="*/ 1191491 h 5758068"/>
              <a:gd name="connsiteX94-4229" fmla="*/ 1410168 w 1992059"/>
              <a:gd name="connsiteY94-4230" fmla="*/ 1233054 h 5758068"/>
              <a:gd name="connsiteX95-4231" fmla="*/ 1465587 w 1992059"/>
              <a:gd name="connsiteY95-4232" fmla="*/ 1357745 h 5758068"/>
              <a:gd name="connsiteX96-4233" fmla="*/ 1479441 w 1992059"/>
              <a:gd name="connsiteY96-4234" fmla="*/ 1399309 h 5758068"/>
              <a:gd name="connsiteX97-4235" fmla="*/ 1562568 w 1992059"/>
              <a:gd name="connsiteY97-4236" fmla="*/ 1427018 h 5758068"/>
              <a:gd name="connsiteX98-4237" fmla="*/ 1659550 w 1992059"/>
              <a:gd name="connsiteY98-4238" fmla="*/ 1454727 h 5758068"/>
              <a:gd name="connsiteX99-4239" fmla="*/ 1617987 w 1992059"/>
              <a:gd name="connsiteY99-4240" fmla="*/ 1482436 h 5758068"/>
              <a:gd name="connsiteX100-4241" fmla="*/ 1507150 w 1992059"/>
              <a:gd name="connsiteY100-4242" fmla="*/ 1468582 h 5758068"/>
              <a:gd name="connsiteX101-4243" fmla="*/ 1493296 w 1992059"/>
              <a:gd name="connsiteY101-4244" fmla="*/ 1427018 h 5758068"/>
              <a:gd name="connsiteX102-4245" fmla="*/ 1465587 w 1992059"/>
              <a:gd name="connsiteY102-4246" fmla="*/ 1385454 h 5758068"/>
              <a:gd name="connsiteX103-4247" fmla="*/ 1451732 w 1992059"/>
              <a:gd name="connsiteY103-4248" fmla="*/ 1343891 h 5758068"/>
              <a:gd name="connsiteX104-4249" fmla="*/ 1424023 w 1992059"/>
              <a:gd name="connsiteY104-4250" fmla="*/ 1302327 h 5758068"/>
              <a:gd name="connsiteX105-4251" fmla="*/ 1396314 w 1992059"/>
              <a:gd name="connsiteY105-4252" fmla="*/ 1219200 h 5758068"/>
              <a:gd name="connsiteX106-4253" fmla="*/ 1382459 w 1992059"/>
              <a:gd name="connsiteY106-4254" fmla="*/ 1163782 h 5758068"/>
              <a:gd name="connsiteX107-4255" fmla="*/ 1340896 w 1992059"/>
              <a:gd name="connsiteY107-4256" fmla="*/ 1149927 h 5758068"/>
              <a:gd name="connsiteX108-4257" fmla="*/ 1424023 w 1992059"/>
              <a:gd name="connsiteY108-4258" fmla="*/ 1108363 h 5758068"/>
              <a:gd name="connsiteX109-4259" fmla="*/ 1507150 w 1992059"/>
              <a:gd name="connsiteY109-4260" fmla="*/ 1039091 h 5758068"/>
              <a:gd name="connsiteX110-4261" fmla="*/ 1548714 w 1992059"/>
              <a:gd name="connsiteY110-4262" fmla="*/ 1025236 h 5758068"/>
              <a:gd name="connsiteX111-4263" fmla="*/ 1534859 w 1992059"/>
              <a:gd name="connsiteY111-4264" fmla="*/ 1025236 h 5758068"/>
              <a:gd name="connsiteX112-4265" fmla="*/ 1521005 w 1992059"/>
              <a:gd name="connsiteY112-4266" fmla="*/ 1066800 h 5758068"/>
              <a:gd name="connsiteX113-4267" fmla="*/ 1479441 w 1992059"/>
              <a:gd name="connsiteY113-4268" fmla="*/ 1080654 h 5758068"/>
              <a:gd name="connsiteX114-4269" fmla="*/ 1437878 w 1992059"/>
              <a:gd name="connsiteY114-4270" fmla="*/ 1108363 h 5758068"/>
              <a:gd name="connsiteX115-4271" fmla="*/ 1396314 w 1992059"/>
              <a:gd name="connsiteY115-4272" fmla="*/ 1122218 h 5758068"/>
              <a:gd name="connsiteX116-4273" fmla="*/ 1340896 w 1992059"/>
              <a:gd name="connsiteY116-4274" fmla="*/ 1149927 h 5758068"/>
              <a:gd name="connsiteX117-4275" fmla="*/ 1285478 w 1992059"/>
              <a:gd name="connsiteY117-4276" fmla="*/ 1136073 h 5758068"/>
              <a:gd name="connsiteX118-4277" fmla="*/ 1243914 w 1992059"/>
              <a:gd name="connsiteY118-4278" fmla="*/ 1122218 h 5758068"/>
              <a:gd name="connsiteX119-4279" fmla="*/ 1202350 w 1992059"/>
              <a:gd name="connsiteY119-4280" fmla="*/ 1136073 h 5758068"/>
              <a:gd name="connsiteX120-4281" fmla="*/ 1119223 w 1992059"/>
              <a:gd name="connsiteY120-4282" fmla="*/ 1066800 h 5758068"/>
              <a:gd name="connsiteX121-4283" fmla="*/ 1049950 w 1992059"/>
              <a:gd name="connsiteY121-4284" fmla="*/ 997527 h 5758068"/>
              <a:gd name="connsiteX122-4285" fmla="*/ 1008387 w 1992059"/>
              <a:gd name="connsiteY122-4286" fmla="*/ 914400 h 5758068"/>
              <a:gd name="connsiteX123-4287" fmla="*/ 980678 w 1992059"/>
              <a:gd name="connsiteY123-4288" fmla="*/ 803563 h 5758068"/>
              <a:gd name="connsiteX124-4289" fmla="*/ 952968 w 1992059"/>
              <a:gd name="connsiteY124-4290" fmla="*/ 775854 h 5758068"/>
              <a:gd name="connsiteX125-4291" fmla="*/ 939114 w 1992059"/>
              <a:gd name="connsiteY125-4292" fmla="*/ 734291 h 5758068"/>
              <a:gd name="connsiteX126-4293" fmla="*/ 1036096 w 1992059"/>
              <a:gd name="connsiteY126-4294" fmla="*/ 692727 h 5758068"/>
              <a:gd name="connsiteX127-4295" fmla="*/ 1146932 w 1992059"/>
              <a:gd name="connsiteY127-4296" fmla="*/ 706582 h 5758068"/>
              <a:gd name="connsiteX128-4297" fmla="*/ 1160787 w 1992059"/>
              <a:gd name="connsiteY128-4298" fmla="*/ 748145 h 5758068"/>
              <a:gd name="connsiteX129-4299" fmla="*/ 1285478 w 1992059"/>
              <a:gd name="connsiteY129-4300" fmla="*/ 734291 h 5758068"/>
              <a:gd name="connsiteX130-4301" fmla="*/ 1299332 w 1992059"/>
              <a:gd name="connsiteY130-4302" fmla="*/ 692727 h 5758068"/>
              <a:gd name="connsiteX131-4303" fmla="*/ 1534859 w 1992059"/>
              <a:gd name="connsiteY131-4304" fmla="*/ 678873 h 5758068"/>
              <a:gd name="connsiteX132-4305" fmla="*/ 1576423 w 1992059"/>
              <a:gd name="connsiteY132-4306" fmla="*/ 665018 h 5758068"/>
              <a:gd name="connsiteX133-4307" fmla="*/ 1631841 w 1992059"/>
              <a:gd name="connsiteY133-4308" fmla="*/ 609600 h 5758068"/>
              <a:gd name="connsiteX134-4309" fmla="*/ 1576423 w 1992059"/>
              <a:gd name="connsiteY134-4310" fmla="*/ 692727 h 5758068"/>
              <a:gd name="connsiteX135-4311" fmla="*/ 1521005 w 1992059"/>
              <a:gd name="connsiteY135-4312" fmla="*/ 817418 h 5758068"/>
              <a:gd name="connsiteX136-4313" fmla="*/ 1479441 w 1992059"/>
              <a:gd name="connsiteY136-4314" fmla="*/ 831273 h 5758068"/>
              <a:gd name="connsiteX137-4315" fmla="*/ 1424023 w 1992059"/>
              <a:gd name="connsiteY137-4316" fmla="*/ 858982 h 5758068"/>
              <a:gd name="connsiteX138-4317" fmla="*/ 1340896 w 1992059"/>
              <a:gd name="connsiteY138-4318" fmla="*/ 845127 h 5758068"/>
              <a:gd name="connsiteX139-4319" fmla="*/ 1327041 w 1992059"/>
              <a:gd name="connsiteY139-4320" fmla="*/ 803563 h 5758068"/>
              <a:gd name="connsiteX140-4321" fmla="*/ 1285478 w 1992059"/>
              <a:gd name="connsiteY140-4322" fmla="*/ 775854 h 5758068"/>
              <a:gd name="connsiteX141-4323" fmla="*/ 1299332 w 1992059"/>
              <a:gd name="connsiteY141-4324" fmla="*/ 720436 h 5758068"/>
              <a:gd name="connsiteX142-4325" fmla="*/ 1382459 w 1992059"/>
              <a:gd name="connsiteY142-4326" fmla="*/ 692727 h 5758068"/>
              <a:gd name="connsiteX143-4327" fmla="*/ 1465587 w 1992059"/>
              <a:gd name="connsiteY143-4328" fmla="*/ 706582 h 5758068"/>
              <a:gd name="connsiteX144-4329" fmla="*/ 1313187 w 1992059"/>
              <a:gd name="connsiteY144-4330" fmla="*/ 692727 h 5758068"/>
              <a:gd name="connsiteX145-4331" fmla="*/ 1327041 w 1992059"/>
              <a:gd name="connsiteY145-4332" fmla="*/ 651163 h 5758068"/>
              <a:gd name="connsiteX146-4333" fmla="*/ 1493296 w 1992059"/>
              <a:gd name="connsiteY146-4334" fmla="*/ 678873 h 5758068"/>
              <a:gd name="connsiteX147-4335" fmla="*/ 1507150 w 1992059"/>
              <a:gd name="connsiteY147-4336" fmla="*/ 748145 h 5758068"/>
              <a:gd name="connsiteX148-4337" fmla="*/ 1534859 w 1992059"/>
              <a:gd name="connsiteY148-4338" fmla="*/ 706582 h 5758068"/>
              <a:gd name="connsiteX149-4339" fmla="*/ 1285478 w 1992059"/>
              <a:gd name="connsiteY149-4340" fmla="*/ 692727 h 5758068"/>
              <a:gd name="connsiteX150-4341" fmla="*/ 1257768 w 1992059"/>
              <a:gd name="connsiteY150-4342" fmla="*/ 734291 h 5758068"/>
              <a:gd name="connsiteX151-4343" fmla="*/ 1160787 w 1992059"/>
              <a:gd name="connsiteY151-4344" fmla="*/ 748145 h 5758068"/>
              <a:gd name="connsiteX152-4345" fmla="*/ 1188496 w 1992059"/>
              <a:gd name="connsiteY152-4346" fmla="*/ 831273 h 5758068"/>
              <a:gd name="connsiteX153-4347" fmla="*/ 1119223 w 1992059"/>
              <a:gd name="connsiteY153-4348" fmla="*/ 900545 h 5758068"/>
              <a:gd name="connsiteX154-4349" fmla="*/ 1049950 w 1992059"/>
              <a:gd name="connsiteY154-4350" fmla="*/ 886691 h 5758068"/>
              <a:gd name="connsiteX155-4351" fmla="*/ 966823 w 1992059"/>
              <a:gd name="connsiteY155-4352" fmla="*/ 845127 h 5758068"/>
              <a:gd name="connsiteX156-4353" fmla="*/ 952968 w 1992059"/>
              <a:gd name="connsiteY156-4354" fmla="*/ 803563 h 5758068"/>
              <a:gd name="connsiteX157-4355" fmla="*/ 925259 w 1992059"/>
              <a:gd name="connsiteY157-4356" fmla="*/ 762000 h 5758068"/>
              <a:gd name="connsiteX158-4357" fmla="*/ 911405 w 1992059"/>
              <a:gd name="connsiteY158-4358" fmla="*/ 692727 h 5758068"/>
              <a:gd name="connsiteX159-4359" fmla="*/ 883696 w 1992059"/>
              <a:gd name="connsiteY159-4360" fmla="*/ 609600 h 5758068"/>
              <a:gd name="connsiteX160-4361" fmla="*/ 869841 w 1992059"/>
              <a:gd name="connsiteY160-4362" fmla="*/ 484909 h 5758068"/>
              <a:gd name="connsiteX161" fmla="*/ 855987 w 1992059"/>
              <a:gd name="connsiteY161" fmla="*/ 346363 h 5758068"/>
              <a:gd name="connsiteX0-4363" fmla="*/ 1694431 w 1985376"/>
              <a:gd name="connsiteY0-4364" fmla="*/ 762000 h 5758068"/>
              <a:gd name="connsiteX1-4365" fmla="*/ 1777558 w 1985376"/>
              <a:gd name="connsiteY1-4366" fmla="*/ 748145 h 5758068"/>
              <a:gd name="connsiteX2-4367" fmla="*/ 1791413 w 1985376"/>
              <a:gd name="connsiteY2-4368" fmla="*/ 706582 h 5758068"/>
              <a:gd name="connsiteX3-4369" fmla="*/ 1777558 w 1985376"/>
              <a:gd name="connsiteY3-4370" fmla="*/ 540327 h 5758068"/>
              <a:gd name="connsiteX4-4371" fmla="*/ 1722140 w 1985376"/>
              <a:gd name="connsiteY4-4372" fmla="*/ 554182 h 5758068"/>
              <a:gd name="connsiteX5-4373" fmla="*/ 1680576 w 1985376"/>
              <a:gd name="connsiteY5-4374" fmla="*/ 568036 h 5758068"/>
              <a:gd name="connsiteX6-4375" fmla="*/ 1569740 w 1985376"/>
              <a:gd name="connsiteY6-4376" fmla="*/ 554182 h 5758068"/>
              <a:gd name="connsiteX7-4377" fmla="*/ 1528176 w 1985376"/>
              <a:gd name="connsiteY7-4378" fmla="*/ 471054 h 5758068"/>
              <a:gd name="connsiteX8-4379" fmla="*/ 1458904 w 1985376"/>
              <a:gd name="connsiteY8-4380" fmla="*/ 346363 h 5758068"/>
              <a:gd name="connsiteX9-4381" fmla="*/ 1417340 w 1985376"/>
              <a:gd name="connsiteY9-4382" fmla="*/ 332509 h 5758068"/>
              <a:gd name="connsiteX10-4383" fmla="*/ 1375776 w 1985376"/>
              <a:gd name="connsiteY10-4384" fmla="*/ 346363 h 5758068"/>
              <a:gd name="connsiteX11-4385" fmla="*/ 1320358 w 1985376"/>
              <a:gd name="connsiteY11-4386" fmla="*/ 360218 h 5758068"/>
              <a:gd name="connsiteX12-4387" fmla="*/ 1237231 w 1985376"/>
              <a:gd name="connsiteY12-4388" fmla="*/ 401782 h 5758068"/>
              <a:gd name="connsiteX13-4389" fmla="*/ 1070976 w 1985376"/>
              <a:gd name="connsiteY13-4390" fmla="*/ 415636 h 5758068"/>
              <a:gd name="connsiteX14-4391" fmla="*/ 946285 w 1985376"/>
              <a:gd name="connsiteY14-4392" fmla="*/ 457200 h 5758068"/>
              <a:gd name="connsiteX15-4393" fmla="*/ 890867 w 1985376"/>
              <a:gd name="connsiteY15-4394" fmla="*/ 443345 h 5758068"/>
              <a:gd name="connsiteX16-4395" fmla="*/ 849304 w 1985376"/>
              <a:gd name="connsiteY16-4396" fmla="*/ 415636 h 5758068"/>
              <a:gd name="connsiteX17-4397" fmla="*/ 821595 w 1985376"/>
              <a:gd name="connsiteY17-4398" fmla="*/ 374073 h 5758068"/>
              <a:gd name="connsiteX18-4399" fmla="*/ 877013 w 1985376"/>
              <a:gd name="connsiteY18-4400" fmla="*/ 263236 h 5758068"/>
              <a:gd name="connsiteX19-4401" fmla="*/ 904722 w 1985376"/>
              <a:gd name="connsiteY19-4402" fmla="*/ 221673 h 5758068"/>
              <a:gd name="connsiteX20-4403" fmla="*/ 960140 w 1985376"/>
              <a:gd name="connsiteY20-4404" fmla="*/ 166254 h 5758068"/>
              <a:gd name="connsiteX21-4405" fmla="*/ 1084831 w 1985376"/>
              <a:gd name="connsiteY21-4406" fmla="*/ 96982 h 5758068"/>
              <a:gd name="connsiteX22-4407" fmla="*/ 1126395 w 1985376"/>
              <a:gd name="connsiteY22-4408" fmla="*/ 69273 h 5758068"/>
              <a:gd name="connsiteX23-4409" fmla="*/ 1264940 w 1985376"/>
              <a:gd name="connsiteY23-4410" fmla="*/ 41563 h 5758068"/>
              <a:gd name="connsiteX24-4411" fmla="*/ 1500467 w 1985376"/>
              <a:gd name="connsiteY24-4412" fmla="*/ 13854 h 5758068"/>
              <a:gd name="connsiteX25-4413" fmla="*/ 1542031 w 1985376"/>
              <a:gd name="connsiteY25-4414" fmla="*/ 0 h 5758068"/>
              <a:gd name="connsiteX26-4415" fmla="*/ 1666722 w 1985376"/>
              <a:gd name="connsiteY26-4416" fmla="*/ 41563 h 5758068"/>
              <a:gd name="connsiteX27-4417" fmla="*/ 1735995 w 1985376"/>
              <a:gd name="connsiteY27-4418" fmla="*/ 110836 h 5758068"/>
              <a:gd name="connsiteX28-4419" fmla="*/ 1749849 w 1985376"/>
              <a:gd name="connsiteY28-4420" fmla="*/ 166254 h 5758068"/>
              <a:gd name="connsiteX29-4421" fmla="*/ 1888395 w 1985376"/>
              <a:gd name="connsiteY29-4422" fmla="*/ 207818 h 5758068"/>
              <a:gd name="connsiteX30-4423" fmla="*/ 1929958 w 1985376"/>
              <a:gd name="connsiteY30-4424" fmla="*/ 235527 h 5758068"/>
              <a:gd name="connsiteX31-4425" fmla="*/ 1957667 w 1985376"/>
              <a:gd name="connsiteY31-4426" fmla="*/ 346363 h 5758068"/>
              <a:gd name="connsiteX32-4427" fmla="*/ 1985376 w 1985376"/>
              <a:gd name="connsiteY32-4428" fmla="*/ 429491 h 5758068"/>
              <a:gd name="connsiteX33-4429" fmla="*/ 1971522 w 1985376"/>
              <a:gd name="connsiteY33-4430" fmla="*/ 595745 h 5758068"/>
              <a:gd name="connsiteX34-4431" fmla="*/ 1888395 w 1985376"/>
              <a:gd name="connsiteY34-4432" fmla="*/ 678873 h 5758068"/>
              <a:gd name="connsiteX35-4433" fmla="*/ 1860685 w 1985376"/>
              <a:gd name="connsiteY35-4434" fmla="*/ 720436 h 5758068"/>
              <a:gd name="connsiteX36-4435" fmla="*/ 1846831 w 1985376"/>
              <a:gd name="connsiteY36-4436" fmla="*/ 762000 h 5758068"/>
              <a:gd name="connsiteX37-4437" fmla="*/ 1791413 w 1985376"/>
              <a:gd name="connsiteY37-4438" fmla="*/ 831273 h 5758068"/>
              <a:gd name="connsiteX38-4439" fmla="*/ 1749849 w 1985376"/>
              <a:gd name="connsiteY38-4440" fmla="*/ 858982 h 5758068"/>
              <a:gd name="connsiteX39-4441" fmla="*/ 1735995 w 1985376"/>
              <a:gd name="connsiteY39-4442" fmla="*/ 1066800 h 5758068"/>
              <a:gd name="connsiteX40-4443" fmla="*/ 1749849 w 1985376"/>
              <a:gd name="connsiteY40-4444" fmla="*/ 1025236 h 5758068"/>
              <a:gd name="connsiteX41-4445" fmla="*/ 1832976 w 1985376"/>
              <a:gd name="connsiteY41-4446" fmla="*/ 983673 h 5758068"/>
              <a:gd name="connsiteX42-4447" fmla="*/ 1902249 w 1985376"/>
              <a:gd name="connsiteY42-4448" fmla="*/ 997527 h 5758068"/>
              <a:gd name="connsiteX43-4449" fmla="*/ 1943813 w 1985376"/>
              <a:gd name="connsiteY43-4450" fmla="*/ 1080654 h 5758068"/>
              <a:gd name="connsiteX44-4451" fmla="*/ 1929958 w 1985376"/>
              <a:gd name="connsiteY44-4452" fmla="*/ 1122218 h 5758068"/>
              <a:gd name="connsiteX45-4453" fmla="*/ 1902249 w 1985376"/>
              <a:gd name="connsiteY45-4454" fmla="*/ 1163782 h 5758068"/>
              <a:gd name="connsiteX46-4455" fmla="*/ 1874540 w 1985376"/>
              <a:gd name="connsiteY46-4456" fmla="*/ 1399309 h 5758068"/>
              <a:gd name="connsiteX47-4457" fmla="*/ 1860685 w 1985376"/>
              <a:gd name="connsiteY47-4458" fmla="*/ 1440873 h 5758068"/>
              <a:gd name="connsiteX48-4459" fmla="*/ 1805267 w 1985376"/>
              <a:gd name="connsiteY48-4460" fmla="*/ 1524000 h 5758068"/>
              <a:gd name="connsiteX49-4461" fmla="*/ 1722140 w 1985376"/>
              <a:gd name="connsiteY49-4462" fmla="*/ 1510145 h 5758068"/>
              <a:gd name="connsiteX50-4463" fmla="*/ 1694431 w 1985376"/>
              <a:gd name="connsiteY50-4464" fmla="*/ 1468582 h 5758068"/>
              <a:gd name="connsiteX51-4465" fmla="*/ 1652867 w 1985376"/>
              <a:gd name="connsiteY51-4466" fmla="*/ 1440873 h 5758068"/>
              <a:gd name="connsiteX52-4467" fmla="*/ 1680576 w 1985376"/>
              <a:gd name="connsiteY52-4468" fmla="*/ 1399309 h 5758068"/>
              <a:gd name="connsiteX53-4469" fmla="*/ 1694431 w 1985376"/>
              <a:gd name="connsiteY53-4470" fmla="*/ 1357745 h 5758068"/>
              <a:gd name="connsiteX54-4471" fmla="*/ 1735995 w 1985376"/>
              <a:gd name="connsiteY54-4472" fmla="*/ 1316182 h 5758068"/>
              <a:gd name="connsiteX55-4473" fmla="*/ 1749849 w 1985376"/>
              <a:gd name="connsiteY55-4474" fmla="*/ 1260763 h 5758068"/>
              <a:gd name="connsiteX56-4475" fmla="*/ 1791413 w 1985376"/>
              <a:gd name="connsiteY56-4476" fmla="*/ 1122218 h 5758068"/>
              <a:gd name="connsiteX57-4477" fmla="*/ 1749849 w 1985376"/>
              <a:gd name="connsiteY57-4478" fmla="*/ 1094509 h 5758068"/>
              <a:gd name="connsiteX58-4479" fmla="*/ 1722140 w 1985376"/>
              <a:gd name="connsiteY58-4480" fmla="*/ 1011382 h 5758068"/>
              <a:gd name="connsiteX59-4481" fmla="*/ 1708285 w 1985376"/>
              <a:gd name="connsiteY59-4482" fmla="*/ 969818 h 5758068"/>
              <a:gd name="connsiteX60-4483" fmla="*/ 1694431 w 1985376"/>
              <a:gd name="connsiteY60-4484" fmla="*/ 928254 h 5758068"/>
              <a:gd name="connsiteX61-4485" fmla="*/ 1680576 w 1985376"/>
              <a:gd name="connsiteY61-4486" fmla="*/ 886691 h 5758068"/>
              <a:gd name="connsiteX62-4487" fmla="*/ 1722140 w 1985376"/>
              <a:gd name="connsiteY62-4488" fmla="*/ 872836 h 5758068"/>
              <a:gd name="connsiteX63-4489" fmla="*/ 1735995 w 1985376"/>
              <a:gd name="connsiteY63-4490" fmla="*/ 942109 h 5758068"/>
              <a:gd name="connsiteX64-4491" fmla="*/ 1791413 w 1985376"/>
              <a:gd name="connsiteY64-4492" fmla="*/ 1136073 h 5758068"/>
              <a:gd name="connsiteX65-4493" fmla="*/ 1749849 w 1985376"/>
              <a:gd name="connsiteY65-4494" fmla="*/ 1219200 h 5758068"/>
              <a:gd name="connsiteX66-4495" fmla="*/ 1722140 w 1985376"/>
              <a:gd name="connsiteY66-4496" fmla="*/ 1302327 h 5758068"/>
              <a:gd name="connsiteX67-4497" fmla="*/ 1680576 w 1985376"/>
              <a:gd name="connsiteY67-4498" fmla="*/ 1343891 h 5758068"/>
              <a:gd name="connsiteX68-4499" fmla="*/ 1652867 w 1985376"/>
              <a:gd name="connsiteY68-4500" fmla="*/ 1385454 h 5758068"/>
              <a:gd name="connsiteX69-4501" fmla="*/ 1611304 w 1985376"/>
              <a:gd name="connsiteY69-4502" fmla="*/ 1413163 h 5758068"/>
              <a:gd name="connsiteX70-4503" fmla="*/ 1652867 w 1985376"/>
              <a:gd name="connsiteY70-4504" fmla="*/ 1427018 h 5758068"/>
              <a:gd name="connsiteX71-4505" fmla="*/ 1694431 w 1985376"/>
              <a:gd name="connsiteY71-4506" fmla="*/ 1413163 h 5758068"/>
              <a:gd name="connsiteX72-4507" fmla="*/ 1722140 w 1985376"/>
              <a:gd name="connsiteY72-4508" fmla="*/ 1496291 h 5758068"/>
              <a:gd name="connsiteX73-4509" fmla="*/ 1680576 w 1985376"/>
              <a:gd name="connsiteY73-4510" fmla="*/ 1524000 h 5758068"/>
              <a:gd name="connsiteX74-4511" fmla="*/ 1403485 w 1985376"/>
              <a:gd name="connsiteY74-4512" fmla="*/ 1524000 h 5758068"/>
              <a:gd name="connsiteX75-4513" fmla="*/ 1389631 w 1985376"/>
              <a:gd name="connsiteY75-4514" fmla="*/ 1537854 h 5758068"/>
              <a:gd name="connsiteX76-4515" fmla="*/ 1348067 w 1985376"/>
              <a:gd name="connsiteY76-4516" fmla="*/ 1551709 h 5758068"/>
              <a:gd name="connsiteX77-4517" fmla="*/ 1292649 w 1985376"/>
              <a:gd name="connsiteY77-4518" fmla="*/ 1427018 h 5758068"/>
              <a:gd name="connsiteX78-4519" fmla="*/ 1278795 w 1985376"/>
              <a:gd name="connsiteY78-4520" fmla="*/ 1385454 h 5758068"/>
              <a:gd name="connsiteX79-4521" fmla="*/ 1251085 w 1985376"/>
              <a:gd name="connsiteY79-4522" fmla="*/ 1343891 h 5758068"/>
              <a:gd name="connsiteX80-4523" fmla="*/ 1486614 w 1985376"/>
              <a:gd name="connsiteY80-4524" fmla="*/ 5735780 h 5758068"/>
              <a:gd name="connsiteX81-4525" fmla="*/ 641485 w 1985376"/>
              <a:gd name="connsiteY81-4526" fmla="*/ 3020290 h 5758068"/>
              <a:gd name="connsiteX82-4527" fmla="*/ 475231 w 1985376"/>
              <a:gd name="connsiteY82-4528" fmla="*/ 2770908 h 5758068"/>
              <a:gd name="connsiteX83-4529" fmla="*/ 87305 w 1985376"/>
              <a:gd name="connsiteY83-4530" fmla="*/ 2798617 h 5758068"/>
              <a:gd name="connsiteX84-4531" fmla="*/ 4177 w 1985376"/>
              <a:gd name="connsiteY84-4532" fmla="*/ 2507672 h 5758068"/>
              <a:gd name="connsiteX85-4533" fmla="*/ 128867 w 1985376"/>
              <a:gd name="connsiteY85-4534" fmla="*/ 2479963 h 5758068"/>
              <a:gd name="connsiteX86-4535" fmla="*/ 170432 w 1985376"/>
              <a:gd name="connsiteY86-4536" fmla="*/ 2285999 h 5758068"/>
              <a:gd name="connsiteX87-4537" fmla="*/ 378249 w 1985376"/>
              <a:gd name="connsiteY87-4538" fmla="*/ 2479962 h 5758068"/>
              <a:gd name="connsiteX88-4539" fmla="*/ 433667 w 1985376"/>
              <a:gd name="connsiteY88-4540" fmla="*/ 2216726 h 5758068"/>
              <a:gd name="connsiteX89-4541" fmla="*/ 502941 w 1985376"/>
              <a:gd name="connsiteY89-4542" fmla="*/ 2341417 h 5758068"/>
              <a:gd name="connsiteX90-4543" fmla="*/ 669196 w 1985376"/>
              <a:gd name="connsiteY90-4544" fmla="*/ 2272144 h 5758068"/>
              <a:gd name="connsiteX91-4545" fmla="*/ 946285 w 1985376"/>
              <a:gd name="connsiteY91-4546" fmla="*/ 1579418 h 5758068"/>
              <a:gd name="connsiteX92-4547" fmla="*/ 1278795 w 1985376"/>
              <a:gd name="connsiteY92-4548" fmla="*/ 1233054 h 5758068"/>
              <a:gd name="connsiteX93-4549" fmla="*/ 1361922 w 1985376"/>
              <a:gd name="connsiteY93-4550" fmla="*/ 1177636 h 5758068"/>
              <a:gd name="connsiteX94-4551" fmla="*/ 1431195 w 1985376"/>
              <a:gd name="connsiteY94-4552" fmla="*/ 1191491 h 5758068"/>
              <a:gd name="connsiteX95-4553" fmla="*/ 1403485 w 1985376"/>
              <a:gd name="connsiteY95-4554" fmla="*/ 1233054 h 5758068"/>
              <a:gd name="connsiteX96-4555" fmla="*/ 1458904 w 1985376"/>
              <a:gd name="connsiteY96-4556" fmla="*/ 1357745 h 5758068"/>
              <a:gd name="connsiteX97-4557" fmla="*/ 1472758 w 1985376"/>
              <a:gd name="connsiteY97-4558" fmla="*/ 1399309 h 5758068"/>
              <a:gd name="connsiteX98-4559" fmla="*/ 1555885 w 1985376"/>
              <a:gd name="connsiteY98-4560" fmla="*/ 1427018 h 5758068"/>
              <a:gd name="connsiteX99-4561" fmla="*/ 1652867 w 1985376"/>
              <a:gd name="connsiteY99-4562" fmla="*/ 1454727 h 5758068"/>
              <a:gd name="connsiteX100-4563" fmla="*/ 1611304 w 1985376"/>
              <a:gd name="connsiteY100-4564" fmla="*/ 1482436 h 5758068"/>
              <a:gd name="connsiteX101-4565" fmla="*/ 1500467 w 1985376"/>
              <a:gd name="connsiteY101-4566" fmla="*/ 1468582 h 5758068"/>
              <a:gd name="connsiteX102-4567" fmla="*/ 1486613 w 1985376"/>
              <a:gd name="connsiteY102-4568" fmla="*/ 1427018 h 5758068"/>
              <a:gd name="connsiteX103-4569" fmla="*/ 1458904 w 1985376"/>
              <a:gd name="connsiteY103-4570" fmla="*/ 1385454 h 5758068"/>
              <a:gd name="connsiteX104-4571" fmla="*/ 1445049 w 1985376"/>
              <a:gd name="connsiteY104-4572" fmla="*/ 1343891 h 5758068"/>
              <a:gd name="connsiteX105-4573" fmla="*/ 1417340 w 1985376"/>
              <a:gd name="connsiteY105-4574" fmla="*/ 1302327 h 5758068"/>
              <a:gd name="connsiteX106-4575" fmla="*/ 1389631 w 1985376"/>
              <a:gd name="connsiteY106-4576" fmla="*/ 1219200 h 5758068"/>
              <a:gd name="connsiteX107-4577" fmla="*/ 1375776 w 1985376"/>
              <a:gd name="connsiteY107-4578" fmla="*/ 1163782 h 5758068"/>
              <a:gd name="connsiteX108-4579" fmla="*/ 1334213 w 1985376"/>
              <a:gd name="connsiteY108-4580" fmla="*/ 1149927 h 5758068"/>
              <a:gd name="connsiteX109-4581" fmla="*/ 1417340 w 1985376"/>
              <a:gd name="connsiteY109-4582" fmla="*/ 1108363 h 5758068"/>
              <a:gd name="connsiteX110-4583" fmla="*/ 1500467 w 1985376"/>
              <a:gd name="connsiteY110-4584" fmla="*/ 1039091 h 5758068"/>
              <a:gd name="connsiteX111-4585" fmla="*/ 1542031 w 1985376"/>
              <a:gd name="connsiteY111-4586" fmla="*/ 1025236 h 5758068"/>
              <a:gd name="connsiteX112-4587" fmla="*/ 1528176 w 1985376"/>
              <a:gd name="connsiteY112-4588" fmla="*/ 1025236 h 5758068"/>
              <a:gd name="connsiteX113-4589" fmla="*/ 1514322 w 1985376"/>
              <a:gd name="connsiteY113-4590" fmla="*/ 1066800 h 5758068"/>
              <a:gd name="connsiteX114-4591" fmla="*/ 1472758 w 1985376"/>
              <a:gd name="connsiteY114-4592" fmla="*/ 1080654 h 5758068"/>
              <a:gd name="connsiteX115-4593" fmla="*/ 1431195 w 1985376"/>
              <a:gd name="connsiteY115-4594" fmla="*/ 1108363 h 5758068"/>
              <a:gd name="connsiteX116-4595" fmla="*/ 1389631 w 1985376"/>
              <a:gd name="connsiteY116-4596" fmla="*/ 1122218 h 5758068"/>
              <a:gd name="connsiteX117-4597" fmla="*/ 1334213 w 1985376"/>
              <a:gd name="connsiteY117-4598" fmla="*/ 1149927 h 5758068"/>
              <a:gd name="connsiteX118-4599" fmla="*/ 1278795 w 1985376"/>
              <a:gd name="connsiteY118-4600" fmla="*/ 1136073 h 5758068"/>
              <a:gd name="connsiteX119-4601" fmla="*/ 1237231 w 1985376"/>
              <a:gd name="connsiteY119-4602" fmla="*/ 1122218 h 5758068"/>
              <a:gd name="connsiteX120-4603" fmla="*/ 1195667 w 1985376"/>
              <a:gd name="connsiteY120-4604" fmla="*/ 1136073 h 5758068"/>
              <a:gd name="connsiteX121-4605" fmla="*/ 1112540 w 1985376"/>
              <a:gd name="connsiteY121-4606" fmla="*/ 1066800 h 5758068"/>
              <a:gd name="connsiteX122-4607" fmla="*/ 1043267 w 1985376"/>
              <a:gd name="connsiteY122-4608" fmla="*/ 997527 h 5758068"/>
              <a:gd name="connsiteX123-4609" fmla="*/ 1001704 w 1985376"/>
              <a:gd name="connsiteY123-4610" fmla="*/ 914400 h 5758068"/>
              <a:gd name="connsiteX124-4611" fmla="*/ 973995 w 1985376"/>
              <a:gd name="connsiteY124-4612" fmla="*/ 803563 h 5758068"/>
              <a:gd name="connsiteX125-4613" fmla="*/ 946285 w 1985376"/>
              <a:gd name="connsiteY125-4614" fmla="*/ 775854 h 5758068"/>
              <a:gd name="connsiteX126-4615" fmla="*/ 932431 w 1985376"/>
              <a:gd name="connsiteY126-4616" fmla="*/ 734291 h 5758068"/>
              <a:gd name="connsiteX127-4617" fmla="*/ 1029413 w 1985376"/>
              <a:gd name="connsiteY127-4618" fmla="*/ 692727 h 5758068"/>
              <a:gd name="connsiteX128-4619" fmla="*/ 1140249 w 1985376"/>
              <a:gd name="connsiteY128-4620" fmla="*/ 706582 h 5758068"/>
              <a:gd name="connsiteX129-4621" fmla="*/ 1154104 w 1985376"/>
              <a:gd name="connsiteY129-4622" fmla="*/ 748145 h 5758068"/>
              <a:gd name="connsiteX130-4623" fmla="*/ 1278795 w 1985376"/>
              <a:gd name="connsiteY130-4624" fmla="*/ 734291 h 5758068"/>
              <a:gd name="connsiteX131-4625" fmla="*/ 1292649 w 1985376"/>
              <a:gd name="connsiteY131-4626" fmla="*/ 692727 h 5758068"/>
              <a:gd name="connsiteX132-4627" fmla="*/ 1528176 w 1985376"/>
              <a:gd name="connsiteY132-4628" fmla="*/ 678873 h 5758068"/>
              <a:gd name="connsiteX133-4629" fmla="*/ 1569740 w 1985376"/>
              <a:gd name="connsiteY133-4630" fmla="*/ 665018 h 5758068"/>
              <a:gd name="connsiteX134-4631" fmla="*/ 1625158 w 1985376"/>
              <a:gd name="connsiteY134-4632" fmla="*/ 609600 h 5758068"/>
              <a:gd name="connsiteX135-4633" fmla="*/ 1569740 w 1985376"/>
              <a:gd name="connsiteY135-4634" fmla="*/ 692727 h 5758068"/>
              <a:gd name="connsiteX136-4635" fmla="*/ 1514322 w 1985376"/>
              <a:gd name="connsiteY136-4636" fmla="*/ 817418 h 5758068"/>
              <a:gd name="connsiteX137-4637" fmla="*/ 1472758 w 1985376"/>
              <a:gd name="connsiteY137-4638" fmla="*/ 831273 h 5758068"/>
              <a:gd name="connsiteX138-4639" fmla="*/ 1417340 w 1985376"/>
              <a:gd name="connsiteY138-4640" fmla="*/ 858982 h 5758068"/>
              <a:gd name="connsiteX139-4641" fmla="*/ 1334213 w 1985376"/>
              <a:gd name="connsiteY139-4642" fmla="*/ 845127 h 5758068"/>
              <a:gd name="connsiteX140-4643" fmla="*/ 1320358 w 1985376"/>
              <a:gd name="connsiteY140-4644" fmla="*/ 803563 h 5758068"/>
              <a:gd name="connsiteX141-4645" fmla="*/ 1278795 w 1985376"/>
              <a:gd name="connsiteY141-4646" fmla="*/ 775854 h 5758068"/>
              <a:gd name="connsiteX142-4647" fmla="*/ 1292649 w 1985376"/>
              <a:gd name="connsiteY142-4648" fmla="*/ 720436 h 5758068"/>
              <a:gd name="connsiteX143-4649" fmla="*/ 1375776 w 1985376"/>
              <a:gd name="connsiteY143-4650" fmla="*/ 692727 h 5758068"/>
              <a:gd name="connsiteX144-4651" fmla="*/ 1458904 w 1985376"/>
              <a:gd name="connsiteY144-4652" fmla="*/ 706582 h 5758068"/>
              <a:gd name="connsiteX145-4653" fmla="*/ 1306504 w 1985376"/>
              <a:gd name="connsiteY145-4654" fmla="*/ 692727 h 5758068"/>
              <a:gd name="connsiteX146-4655" fmla="*/ 1320358 w 1985376"/>
              <a:gd name="connsiteY146-4656" fmla="*/ 651163 h 5758068"/>
              <a:gd name="connsiteX147-4657" fmla="*/ 1486613 w 1985376"/>
              <a:gd name="connsiteY147-4658" fmla="*/ 678873 h 5758068"/>
              <a:gd name="connsiteX148-4659" fmla="*/ 1500467 w 1985376"/>
              <a:gd name="connsiteY148-4660" fmla="*/ 748145 h 5758068"/>
              <a:gd name="connsiteX149-4661" fmla="*/ 1528176 w 1985376"/>
              <a:gd name="connsiteY149-4662" fmla="*/ 706582 h 5758068"/>
              <a:gd name="connsiteX150-4663" fmla="*/ 1278795 w 1985376"/>
              <a:gd name="connsiteY150-4664" fmla="*/ 692727 h 5758068"/>
              <a:gd name="connsiteX151-4665" fmla="*/ 1251085 w 1985376"/>
              <a:gd name="connsiteY151-4666" fmla="*/ 734291 h 5758068"/>
              <a:gd name="connsiteX152-4667" fmla="*/ 1154104 w 1985376"/>
              <a:gd name="connsiteY152-4668" fmla="*/ 748145 h 5758068"/>
              <a:gd name="connsiteX153-4669" fmla="*/ 1181813 w 1985376"/>
              <a:gd name="connsiteY153-4670" fmla="*/ 831273 h 5758068"/>
              <a:gd name="connsiteX154-4671" fmla="*/ 1112540 w 1985376"/>
              <a:gd name="connsiteY154-4672" fmla="*/ 900545 h 5758068"/>
              <a:gd name="connsiteX155-4673" fmla="*/ 1043267 w 1985376"/>
              <a:gd name="connsiteY155-4674" fmla="*/ 886691 h 5758068"/>
              <a:gd name="connsiteX156-4675" fmla="*/ 960140 w 1985376"/>
              <a:gd name="connsiteY156-4676" fmla="*/ 845127 h 5758068"/>
              <a:gd name="connsiteX157-4677" fmla="*/ 946285 w 1985376"/>
              <a:gd name="connsiteY157-4678" fmla="*/ 803563 h 5758068"/>
              <a:gd name="connsiteX158-4679" fmla="*/ 918576 w 1985376"/>
              <a:gd name="connsiteY158-4680" fmla="*/ 762000 h 5758068"/>
              <a:gd name="connsiteX159-4681" fmla="*/ 904722 w 1985376"/>
              <a:gd name="connsiteY159-4682" fmla="*/ 692727 h 5758068"/>
              <a:gd name="connsiteX160-4683" fmla="*/ 877013 w 1985376"/>
              <a:gd name="connsiteY160-4684" fmla="*/ 609600 h 5758068"/>
              <a:gd name="connsiteX161-4685" fmla="*/ 863158 w 1985376"/>
              <a:gd name="connsiteY161-4686" fmla="*/ 484909 h 5758068"/>
              <a:gd name="connsiteX162" fmla="*/ 849304 w 1985376"/>
              <a:gd name="connsiteY162" fmla="*/ 346363 h 5758068"/>
              <a:gd name="connsiteX0-4687" fmla="*/ 1694431 w 1985376"/>
              <a:gd name="connsiteY0-4688" fmla="*/ 762000 h 5758068"/>
              <a:gd name="connsiteX1-4689" fmla="*/ 1777558 w 1985376"/>
              <a:gd name="connsiteY1-4690" fmla="*/ 748145 h 5758068"/>
              <a:gd name="connsiteX2-4691" fmla="*/ 1791413 w 1985376"/>
              <a:gd name="connsiteY2-4692" fmla="*/ 706582 h 5758068"/>
              <a:gd name="connsiteX3-4693" fmla="*/ 1777558 w 1985376"/>
              <a:gd name="connsiteY3-4694" fmla="*/ 540327 h 5758068"/>
              <a:gd name="connsiteX4-4695" fmla="*/ 1722140 w 1985376"/>
              <a:gd name="connsiteY4-4696" fmla="*/ 554182 h 5758068"/>
              <a:gd name="connsiteX5-4697" fmla="*/ 1680576 w 1985376"/>
              <a:gd name="connsiteY5-4698" fmla="*/ 568036 h 5758068"/>
              <a:gd name="connsiteX6-4699" fmla="*/ 1569740 w 1985376"/>
              <a:gd name="connsiteY6-4700" fmla="*/ 554182 h 5758068"/>
              <a:gd name="connsiteX7-4701" fmla="*/ 1528176 w 1985376"/>
              <a:gd name="connsiteY7-4702" fmla="*/ 471054 h 5758068"/>
              <a:gd name="connsiteX8-4703" fmla="*/ 1458904 w 1985376"/>
              <a:gd name="connsiteY8-4704" fmla="*/ 346363 h 5758068"/>
              <a:gd name="connsiteX9-4705" fmla="*/ 1417340 w 1985376"/>
              <a:gd name="connsiteY9-4706" fmla="*/ 332509 h 5758068"/>
              <a:gd name="connsiteX10-4707" fmla="*/ 1375776 w 1985376"/>
              <a:gd name="connsiteY10-4708" fmla="*/ 346363 h 5758068"/>
              <a:gd name="connsiteX11-4709" fmla="*/ 1320358 w 1985376"/>
              <a:gd name="connsiteY11-4710" fmla="*/ 360218 h 5758068"/>
              <a:gd name="connsiteX12-4711" fmla="*/ 1237231 w 1985376"/>
              <a:gd name="connsiteY12-4712" fmla="*/ 401782 h 5758068"/>
              <a:gd name="connsiteX13-4713" fmla="*/ 1070976 w 1985376"/>
              <a:gd name="connsiteY13-4714" fmla="*/ 415636 h 5758068"/>
              <a:gd name="connsiteX14-4715" fmla="*/ 946285 w 1985376"/>
              <a:gd name="connsiteY14-4716" fmla="*/ 457200 h 5758068"/>
              <a:gd name="connsiteX15-4717" fmla="*/ 890867 w 1985376"/>
              <a:gd name="connsiteY15-4718" fmla="*/ 443345 h 5758068"/>
              <a:gd name="connsiteX16-4719" fmla="*/ 849304 w 1985376"/>
              <a:gd name="connsiteY16-4720" fmla="*/ 415636 h 5758068"/>
              <a:gd name="connsiteX17-4721" fmla="*/ 821595 w 1985376"/>
              <a:gd name="connsiteY17-4722" fmla="*/ 374073 h 5758068"/>
              <a:gd name="connsiteX18-4723" fmla="*/ 877013 w 1985376"/>
              <a:gd name="connsiteY18-4724" fmla="*/ 263236 h 5758068"/>
              <a:gd name="connsiteX19-4725" fmla="*/ 904722 w 1985376"/>
              <a:gd name="connsiteY19-4726" fmla="*/ 221673 h 5758068"/>
              <a:gd name="connsiteX20-4727" fmla="*/ 960140 w 1985376"/>
              <a:gd name="connsiteY20-4728" fmla="*/ 166254 h 5758068"/>
              <a:gd name="connsiteX21-4729" fmla="*/ 1084831 w 1985376"/>
              <a:gd name="connsiteY21-4730" fmla="*/ 96982 h 5758068"/>
              <a:gd name="connsiteX22-4731" fmla="*/ 1126395 w 1985376"/>
              <a:gd name="connsiteY22-4732" fmla="*/ 69273 h 5758068"/>
              <a:gd name="connsiteX23-4733" fmla="*/ 1264940 w 1985376"/>
              <a:gd name="connsiteY23-4734" fmla="*/ 41563 h 5758068"/>
              <a:gd name="connsiteX24-4735" fmla="*/ 1500467 w 1985376"/>
              <a:gd name="connsiteY24-4736" fmla="*/ 13854 h 5758068"/>
              <a:gd name="connsiteX25-4737" fmla="*/ 1542031 w 1985376"/>
              <a:gd name="connsiteY25-4738" fmla="*/ 0 h 5758068"/>
              <a:gd name="connsiteX26-4739" fmla="*/ 1666722 w 1985376"/>
              <a:gd name="connsiteY26-4740" fmla="*/ 41563 h 5758068"/>
              <a:gd name="connsiteX27-4741" fmla="*/ 1735995 w 1985376"/>
              <a:gd name="connsiteY27-4742" fmla="*/ 110836 h 5758068"/>
              <a:gd name="connsiteX28-4743" fmla="*/ 1749849 w 1985376"/>
              <a:gd name="connsiteY28-4744" fmla="*/ 166254 h 5758068"/>
              <a:gd name="connsiteX29-4745" fmla="*/ 1888395 w 1985376"/>
              <a:gd name="connsiteY29-4746" fmla="*/ 207818 h 5758068"/>
              <a:gd name="connsiteX30-4747" fmla="*/ 1929958 w 1985376"/>
              <a:gd name="connsiteY30-4748" fmla="*/ 235527 h 5758068"/>
              <a:gd name="connsiteX31-4749" fmla="*/ 1957667 w 1985376"/>
              <a:gd name="connsiteY31-4750" fmla="*/ 346363 h 5758068"/>
              <a:gd name="connsiteX32-4751" fmla="*/ 1985376 w 1985376"/>
              <a:gd name="connsiteY32-4752" fmla="*/ 429491 h 5758068"/>
              <a:gd name="connsiteX33-4753" fmla="*/ 1971522 w 1985376"/>
              <a:gd name="connsiteY33-4754" fmla="*/ 595745 h 5758068"/>
              <a:gd name="connsiteX34-4755" fmla="*/ 1888395 w 1985376"/>
              <a:gd name="connsiteY34-4756" fmla="*/ 678873 h 5758068"/>
              <a:gd name="connsiteX35-4757" fmla="*/ 1860685 w 1985376"/>
              <a:gd name="connsiteY35-4758" fmla="*/ 720436 h 5758068"/>
              <a:gd name="connsiteX36-4759" fmla="*/ 1846831 w 1985376"/>
              <a:gd name="connsiteY36-4760" fmla="*/ 762000 h 5758068"/>
              <a:gd name="connsiteX37-4761" fmla="*/ 1791413 w 1985376"/>
              <a:gd name="connsiteY37-4762" fmla="*/ 831273 h 5758068"/>
              <a:gd name="connsiteX38-4763" fmla="*/ 1749849 w 1985376"/>
              <a:gd name="connsiteY38-4764" fmla="*/ 858982 h 5758068"/>
              <a:gd name="connsiteX39-4765" fmla="*/ 1735995 w 1985376"/>
              <a:gd name="connsiteY39-4766" fmla="*/ 1066800 h 5758068"/>
              <a:gd name="connsiteX40-4767" fmla="*/ 1749849 w 1985376"/>
              <a:gd name="connsiteY40-4768" fmla="*/ 1025236 h 5758068"/>
              <a:gd name="connsiteX41-4769" fmla="*/ 1832976 w 1985376"/>
              <a:gd name="connsiteY41-4770" fmla="*/ 983673 h 5758068"/>
              <a:gd name="connsiteX42-4771" fmla="*/ 1902249 w 1985376"/>
              <a:gd name="connsiteY42-4772" fmla="*/ 997527 h 5758068"/>
              <a:gd name="connsiteX43-4773" fmla="*/ 1943813 w 1985376"/>
              <a:gd name="connsiteY43-4774" fmla="*/ 1080654 h 5758068"/>
              <a:gd name="connsiteX44-4775" fmla="*/ 1929958 w 1985376"/>
              <a:gd name="connsiteY44-4776" fmla="*/ 1122218 h 5758068"/>
              <a:gd name="connsiteX45-4777" fmla="*/ 1902249 w 1985376"/>
              <a:gd name="connsiteY45-4778" fmla="*/ 1163782 h 5758068"/>
              <a:gd name="connsiteX46-4779" fmla="*/ 1874540 w 1985376"/>
              <a:gd name="connsiteY46-4780" fmla="*/ 1399309 h 5758068"/>
              <a:gd name="connsiteX47-4781" fmla="*/ 1860685 w 1985376"/>
              <a:gd name="connsiteY47-4782" fmla="*/ 1440873 h 5758068"/>
              <a:gd name="connsiteX48-4783" fmla="*/ 1805267 w 1985376"/>
              <a:gd name="connsiteY48-4784" fmla="*/ 1524000 h 5758068"/>
              <a:gd name="connsiteX49-4785" fmla="*/ 1722140 w 1985376"/>
              <a:gd name="connsiteY49-4786" fmla="*/ 1510145 h 5758068"/>
              <a:gd name="connsiteX50-4787" fmla="*/ 1694431 w 1985376"/>
              <a:gd name="connsiteY50-4788" fmla="*/ 1468582 h 5758068"/>
              <a:gd name="connsiteX51-4789" fmla="*/ 1652867 w 1985376"/>
              <a:gd name="connsiteY51-4790" fmla="*/ 1440873 h 5758068"/>
              <a:gd name="connsiteX52-4791" fmla="*/ 1680576 w 1985376"/>
              <a:gd name="connsiteY52-4792" fmla="*/ 1399309 h 5758068"/>
              <a:gd name="connsiteX53-4793" fmla="*/ 1694431 w 1985376"/>
              <a:gd name="connsiteY53-4794" fmla="*/ 1357745 h 5758068"/>
              <a:gd name="connsiteX54-4795" fmla="*/ 1735995 w 1985376"/>
              <a:gd name="connsiteY54-4796" fmla="*/ 1316182 h 5758068"/>
              <a:gd name="connsiteX55-4797" fmla="*/ 1749849 w 1985376"/>
              <a:gd name="connsiteY55-4798" fmla="*/ 1260763 h 5758068"/>
              <a:gd name="connsiteX56-4799" fmla="*/ 1791413 w 1985376"/>
              <a:gd name="connsiteY56-4800" fmla="*/ 1122218 h 5758068"/>
              <a:gd name="connsiteX57-4801" fmla="*/ 1749849 w 1985376"/>
              <a:gd name="connsiteY57-4802" fmla="*/ 1094509 h 5758068"/>
              <a:gd name="connsiteX58-4803" fmla="*/ 1722140 w 1985376"/>
              <a:gd name="connsiteY58-4804" fmla="*/ 1011382 h 5758068"/>
              <a:gd name="connsiteX59-4805" fmla="*/ 1708285 w 1985376"/>
              <a:gd name="connsiteY59-4806" fmla="*/ 969818 h 5758068"/>
              <a:gd name="connsiteX60-4807" fmla="*/ 1694431 w 1985376"/>
              <a:gd name="connsiteY60-4808" fmla="*/ 928254 h 5758068"/>
              <a:gd name="connsiteX61-4809" fmla="*/ 1680576 w 1985376"/>
              <a:gd name="connsiteY61-4810" fmla="*/ 886691 h 5758068"/>
              <a:gd name="connsiteX62-4811" fmla="*/ 1722140 w 1985376"/>
              <a:gd name="connsiteY62-4812" fmla="*/ 872836 h 5758068"/>
              <a:gd name="connsiteX63-4813" fmla="*/ 1735995 w 1985376"/>
              <a:gd name="connsiteY63-4814" fmla="*/ 942109 h 5758068"/>
              <a:gd name="connsiteX64-4815" fmla="*/ 1791413 w 1985376"/>
              <a:gd name="connsiteY64-4816" fmla="*/ 1136073 h 5758068"/>
              <a:gd name="connsiteX65-4817" fmla="*/ 1749849 w 1985376"/>
              <a:gd name="connsiteY65-4818" fmla="*/ 1219200 h 5758068"/>
              <a:gd name="connsiteX66-4819" fmla="*/ 1722140 w 1985376"/>
              <a:gd name="connsiteY66-4820" fmla="*/ 1302327 h 5758068"/>
              <a:gd name="connsiteX67-4821" fmla="*/ 1680576 w 1985376"/>
              <a:gd name="connsiteY67-4822" fmla="*/ 1343891 h 5758068"/>
              <a:gd name="connsiteX68-4823" fmla="*/ 1652867 w 1985376"/>
              <a:gd name="connsiteY68-4824" fmla="*/ 1385454 h 5758068"/>
              <a:gd name="connsiteX69-4825" fmla="*/ 1611304 w 1985376"/>
              <a:gd name="connsiteY69-4826" fmla="*/ 1413163 h 5758068"/>
              <a:gd name="connsiteX70-4827" fmla="*/ 1652867 w 1985376"/>
              <a:gd name="connsiteY70-4828" fmla="*/ 1427018 h 5758068"/>
              <a:gd name="connsiteX71-4829" fmla="*/ 1694431 w 1985376"/>
              <a:gd name="connsiteY71-4830" fmla="*/ 1413163 h 5758068"/>
              <a:gd name="connsiteX72-4831" fmla="*/ 1722140 w 1985376"/>
              <a:gd name="connsiteY72-4832" fmla="*/ 1496291 h 5758068"/>
              <a:gd name="connsiteX73-4833" fmla="*/ 1680576 w 1985376"/>
              <a:gd name="connsiteY73-4834" fmla="*/ 1524000 h 5758068"/>
              <a:gd name="connsiteX74-4835" fmla="*/ 1403485 w 1985376"/>
              <a:gd name="connsiteY74-4836" fmla="*/ 1524000 h 5758068"/>
              <a:gd name="connsiteX75-4837" fmla="*/ 1389631 w 1985376"/>
              <a:gd name="connsiteY75-4838" fmla="*/ 1537854 h 5758068"/>
              <a:gd name="connsiteX76-4839" fmla="*/ 1348067 w 1985376"/>
              <a:gd name="connsiteY76-4840" fmla="*/ 1551709 h 5758068"/>
              <a:gd name="connsiteX77-4841" fmla="*/ 1292649 w 1985376"/>
              <a:gd name="connsiteY77-4842" fmla="*/ 1427018 h 5758068"/>
              <a:gd name="connsiteX78-4843" fmla="*/ 1278795 w 1985376"/>
              <a:gd name="connsiteY78-4844" fmla="*/ 1385454 h 5758068"/>
              <a:gd name="connsiteX79-4845" fmla="*/ 1251085 w 1985376"/>
              <a:gd name="connsiteY79-4846" fmla="*/ 1343891 h 5758068"/>
              <a:gd name="connsiteX80-4847" fmla="*/ 1486614 w 1985376"/>
              <a:gd name="connsiteY80-4848" fmla="*/ 5735780 h 5758068"/>
              <a:gd name="connsiteX81-4849" fmla="*/ 641485 w 1985376"/>
              <a:gd name="connsiteY81-4850" fmla="*/ 3020290 h 5758068"/>
              <a:gd name="connsiteX82-4851" fmla="*/ 198140 w 1985376"/>
              <a:gd name="connsiteY82-4852" fmla="*/ 2660072 h 5758068"/>
              <a:gd name="connsiteX83-4853" fmla="*/ 87305 w 1985376"/>
              <a:gd name="connsiteY83-4854" fmla="*/ 2798617 h 5758068"/>
              <a:gd name="connsiteX84-4855" fmla="*/ 4177 w 1985376"/>
              <a:gd name="connsiteY84-4856" fmla="*/ 2507672 h 5758068"/>
              <a:gd name="connsiteX85-4857" fmla="*/ 128867 w 1985376"/>
              <a:gd name="connsiteY85-4858" fmla="*/ 2479963 h 5758068"/>
              <a:gd name="connsiteX86-4859" fmla="*/ 170432 w 1985376"/>
              <a:gd name="connsiteY86-4860" fmla="*/ 2285999 h 5758068"/>
              <a:gd name="connsiteX87-4861" fmla="*/ 378249 w 1985376"/>
              <a:gd name="connsiteY87-4862" fmla="*/ 2479962 h 5758068"/>
              <a:gd name="connsiteX88-4863" fmla="*/ 433667 w 1985376"/>
              <a:gd name="connsiteY88-4864" fmla="*/ 2216726 h 5758068"/>
              <a:gd name="connsiteX89-4865" fmla="*/ 502941 w 1985376"/>
              <a:gd name="connsiteY89-4866" fmla="*/ 2341417 h 5758068"/>
              <a:gd name="connsiteX90-4867" fmla="*/ 669196 w 1985376"/>
              <a:gd name="connsiteY90-4868" fmla="*/ 2272144 h 5758068"/>
              <a:gd name="connsiteX91-4869" fmla="*/ 946285 w 1985376"/>
              <a:gd name="connsiteY91-4870" fmla="*/ 1579418 h 5758068"/>
              <a:gd name="connsiteX92-4871" fmla="*/ 1278795 w 1985376"/>
              <a:gd name="connsiteY92-4872" fmla="*/ 1233054 h 5758068"/>
              <a:gd name="connsiteX93-4873" fmla="*/ 1361922 w 1985376"/>
              <a:gd name="connsiteY93-4874" fmla="*/ 1177636 h 5758068"/>
              <a:gd name="connsiteX94-4875" fmla="*/ 1431195 w 1985376"/>
              <a:gd name="connsiteY94-4876" fmla="*/ 1191491 h 5758068"/>
              <a:gd name="connsiteX95-4877" fmla="*/ 1403485 w 1985376"/>
              <a:gd name="connsiteY95-4878" fmla="*/ 1233054 h 5758068"/>
              <a:gd name="connsiteX96-4879" fmla="*/ 1458904 w 1985376"/>
              <a:gd name="connsiteY96-4880" fmla="*/ 1357745 h 5758068"/>
              <a:gd name="connsiteX97-4881" fmla="*/ 1472758 w 1985376"/>
              <a:gd name="connsiteY97-4882" fmla="*/ 1399309 h 5758068"/>
              <a:gd name="connsiteX98-4883" fmla="*/ 1555885 w 1985376"/>
              <a:gd name="connsiteY98-4884" fmla="*/ 1427018 h 5758068"/>
              <a:gd name="connsiteX99-4885" fmla="*/ 1652867 w 1985376"/>
              <a:gd name="connsiteY99-4886" fmla="*/ 1454727 h 5758068"/>
              <a:gd name="connsiteX100-4887" fmla="*/ 1611304 w 1985376"/>
              <a:gd name="connsiteY100-4888" fmla="*/ 1482436 h 5758068"/>
              <a:gd name="connsiteX101-4889" fmla="*/ 1500467 w 1985376"/>
              <a:gd name="connsiteY101-4890" fmla="*/ 1468582 h 5758068"/>
              <a:gd name="connsiteX102-4891" fmla="*/ 1486613 w 1985376"/>
              <a:gd name="connsiteY102-4892" fmla="*/ 1427018 h 5758068"/>
              <a:gd name="connsiteX103-4893" fmla="*/ 1458904 w 1985376"/>
              <a:gd name="connsiteY103-4894" fmla="*/ 1385454 h 5758068"/>
              <a:gd name="connsiteX104-4895" fmla="*/ 1445049 w 1985376"/>
              <a:gd name="connsiteY104-4896" fmla="*/ 1343891 h 5758068"/>
              <a:gd name="connsiteX105-4897" fmla="*/ 1417340 w 1985376"/>
              <a:gd name="connsiteY105-4898" fmla="*/ 1302327 h 5758068"/>
              <a:gd name="connsiteX106-4899" fmla="*/ 1389631 w 1985376"/>
              <a:gd name="connsiteY106-4900" fmla="*/ 1219200 h 5758068"/>
              <a:gd name="connsiteX107-4901" fmla="*/ 1375776 w 1985376"/>
              <a:gd name="connsiteY107-4902" fmla="*/ 1163782 h 5758068"/>
              <a:gd name="connsiteX108-4903" fmla="*/ 1334213 w 1985376"/>
              <a:gd name="connsiteY108-4904" fmla="*/ 1149927 h 5758068"/>
              <a:gd name="connsiteX109-4905" fmla="*/ 1417340 w 1985376"/>
              <a:gd name="connsiteY109-4906" fmla="*/ 1108363 h 5758068"/>
              <a:gd name="connsiteX110-4907" fmla="*/ 1500467 w 1985376"/>
              <a:gd name="connsiteY110-4908" fmla="*/ 1039091 h 5758068"/>
              <a:gd name="connsiteX111-4909" fmla="*/ 1542031 w 1985376"/>
              <a:gd name="connsiteY111-4910" fmla="*/ 1025236 h 5758068"/>
              <a:gd name="connsiteX112-4911" fmla="*/ 1528176 w 1985376"/>
              <a:gd name="connsiteY112-4912" fmla="*/ 1025236 h 5758068"/>
              <a:gd name="connsiteX113-4913" fmla="*/ 1514322 w 1985376"/>
              <a:gd name="connsiteY113-4914" fmla="*/ 1066800 h 5758068"/>
              <a:gd name="connsiteX114-4915" fmla="*/ 1472758 w 1985376"/>
              <a:gd name="connsiteY114-4916" fmla="*/ 1080654 h 5758068"/>
              <a:gd name="connsiteX115-4917" fmla="*/ 1431195 w 1985376"/>
              <a:gd name="connsiteY115-4918" fmla="*/ 1108363 h 5758068"/>
              <a:gd name="connsiteX116-4919" fmla="*/ 1389631 w 1985376"/>
              <a:gd name="connsiteY116-4920" fmla="*/ 1122218 h 5758068"/>
              <a:gd name="connsiteX117-4921" fmla="*/ 1334213 w 1985376"/>
              <a:gd name="connsiteY117-4922" fmla="*/ 1149927 h 5758068"/>
              <a:gd name="connsiteX118-4923" fmla="*/ 1278795 w 1985376"/>
              <a:gd name="connsiteY118-4924" fmla="*/ 1136073 h 5758068"/>
              <a:gd name="connsiteX119-4925" fmla="*/ 1237231 w 1985376"/>
              <a:gd name="connsiteY119-4926" fmla="*/ 1122218 h 5758068"/>
              <a:gd name="connsiteX120-4927" fmla="*/ 1195667 w 1985376"/>
              <a:gd name="connsiteY120-4928" fmla="*/ 1136073 h 5758068"/>
              <a:gd name="connsiteX121-4929" fmla="*/ 1112540 w 1985376"/>
              <a:gd name="connsiteY121-4930" fmla="*/ 1066800 h 5758068"/>
              <a:gd name="connsiteX122-4931" fmla="*/ 1043267 w 1985376"/>
              <a:gd name="connsiteY122-4932" fmla="*/ 997527 h 5758068"/>
              <a:gd name="connsiteX123-4933" fmla="*/ 1001704 w 1985376"/>
              <a:gd name="connsiteY123-4934" fmla="*/ 914400 h 5758068"/>
              <a:gd name="connsiteX124-4935" fmla="*/ 973995 w 1985376"/>
              <a:gd name="connsiteY124-4936" fmla="*/ 803563 h 5758068"/>
              <a:gd name="connsiteX125-4937" fmla="*/ 946285 w 1985376"/>
              <a:gd name="connsiteY125-4938" fmla="*/ 775854 h 5758068"/>
              <a:gd name="connsiteX126-4939" fmla="*/ 932431 w 1985376"/>
              <a:gd name="connsiteY126-4940" fmla="*/ 734291 h 5758068"/>
              <a:gd name="connsiteX127-4941" fmla="*/ 1029413 w 1985376"/>
              <a:gd name="connsiteY127-4942" fmla="*/ 692727 h 5758068"/>
              <a:gd name="connsiteX128-4943" fmla="*/ 1140249 w 1985376"/>
              <a:gd name="connsiteY128-4944" fmla="*/ 706582 h 5758068"/>
              <a:gd name="connsiteX129-4945" fmla="*/ 1154104 w 1985376"/>
              <a:gd name="connsiteY129-4946" fmla="*/ 748145 h 5758068"/>
              <a:gd name="connsiteX130-4947" fmla="*/ 1278795 w 1985376"/>
              <a:gd name="connsiteY130-4948" fmla="*/ 734291 h 5758068"/>
              <a:gd name="connsiteX131-4949" fmla="*/ 1292649 w 1985376"/>
              <a:gd name="connsiteY131-4950" fmla="*/ 692727 h 5758068"/>
              <a:gd name="connsiteX132-4951" fmla="*/ 1528176 w 1985376"/>
              <a:gd name="connsiteY132-4952" fmla="*/ 678873 h 5758068"/>
              <a:gd name="connsiteX133-4953" fmla="*/ 1569740 w 1985376"/>
              <a:gd name="connsiteY133-4954" fmla="*/ 665018 h 5758068"/>
              <a:gd name="connsiteX134-4955" fmla="*/ 1625158 w 1985376"/>
              <a:gd name="connsiteY134-4956" fmla="*/ 609600 h 5758068"/>
              <a:gd name="connsiteX135-4957" fmla="*/ 1569740 w 1985376"/>
              <a:gd name="connsiteY135-4958" fmla="*/ 692727 h 5758068"/>
              <a:gd name="connsiteX136-4959" fmla="*/ 1514322 w 1985376"/>
              <a:gd name="connsiteY136-4960" fmla="*/ 817418 h 5758068"/>
              <a:gd name="connsiteX137-4961" fmla="*/ 1472758 w 1985376"/>
              <a:gd name="connsiteY137-4962" fmla="*/ 831273 h 5758068"/>
              <a:gd name="connsiteX138-4963" fmla="*/ 1417340 w 1985376"/>
              <a:gd name="connsiteY138-4964" fmla="*/ 858982 h 5758068"/>
              <a:gd name="connsiteX139-4965" fmla="*/ 1334213 w 1985376"/>
              <a:gd name="connsiteY139-4966" fmla="*/ 845127 h 5758068"/>
              <a:gd name="connsiteX140-4967" fmla="*/ 1320358 w 1985376"/>
              <a:gd name="connsiteY140-4968" fmla="*/ 803563 h 5758068"/>
              <a:gd name="connsiteX141-4969" fmla="*/ 1278795 w 1985376"/>
              <a:gd name="connsiteY141-4970" fmla="*/ 775854 h 5758068"/>
              <a:gd name="connsiteX142-4971" fmla="*/ 1292649 w 1985376"/>
              <a:gd name="connsiteY142-4972" fmla="*/ 720436 h 5758068"/>
              <a:gd name="connsiteX143-4973" fmla="*/ 1375776 w 1985376"/>
              <a:gd name="connsiteY143-4974" fmla="*/ 692727 h 5758068"/>
              <a:gd name="connsiteX144-4975" fmla="*/ 1458904 w 1985376"/>
              <a:gd name="connsiteY144-4976" fmla="*/ 706582 h 5758068"/>
              <a:gd name="connsiteX145-4977" fmla="*/ 1306504 w 1985376"/>
              <a:gd name="connsiteY145-4978" fmla="*/ 692727 h 5758068"/>
              <a:gd name="connsiteX146-4979" fmla="*/ 1320358 w 1985376"/>
              <a:gd name="connsiteY146-4980" fmla="*/ 651163 h 5758068"/>
              <a:gd name="connsiteX147-4981" fmla="*/ 1486613 w 1985376"/>
              <a:gd name="connsiteY147-4982" fmla="*/ 678873 h 5758068"/>
              <a:gd name="connsiteX148-4983" fmla="*/ 1500467 w 1985376"/>
              <a:gd name="connsiteY148-4984" fmla="*/ 748145 h 5758068"/>
              <a:gd name="connsiteX149-4985" fmla="*/ 1528176 w 1985376"/>
              <a:gd name="connsiteY149-4986" fmla="*/ 706582 h 5758068"/>
              <a:gd name="connsiteX150-4987" fmla="*/ 1278795 w 1985376"/>
              <a:gd name="connsiteY150-4988" fmla="*/ 692727 h 5758068"/>
              <a:gd name="connsiteX151-4989" fmla="*/ 1251085 w 1985376"/>
              <a:gd name="connsiteY151-4990" fmla="*/ 734291 h 5758068"/>
              <a:gd name="connsiteX152-4991" fmla="*/ 1154104 w 1985376"/>
              <a:gd name="connsiteY152-4992" fmla="*/ 748145 h 5758068"/>
              <a:gd name="connsiteX153-4993" fmla="*/ 1181813 w 1985376"/>
              <a:gd name="connsiteY153-4994" fmla="*/ 831273 h 5758068"/>
              <a:gd name="connsiteX154-4995" fmla="*/ 1112540 w 1985376"/>
              <a:gd name="connsiteY154-4996" fmla="*/ 900545 h 5758068"/>
              <a:gd name="connsiteX155-4997" fmla="*/ 1043267 w 1985376"/>
              <a:gd name="connsiteY155-4998" fmla="*/ 886691 h 5758068"/>
              <a:gd name="connsiteX156-4999" fmla="*/ 960140 w 1985376"/>
              <a:gd name="connsiteY156-5000" fmla="*/ 845127 h 5758068"/>
              <a:gd name="connsiteX157-5001" fmla="*/ 946285 w 1985376"/>
              <a:gd name="connsiteY157-5002" fmla="*/ 803563 h 5758068"/>
              <a:gd name="connsiteX158-5003" fmla="*/ 918576 w 1985376"/>
              <a:gd name="connsiteY158-5004" fmla="*/ 762000 h 5758068"/>
              <a:gd name="connsiteX159-5005" fmla="*/ 904722 w 1985376"/>
              <a:gd name="connsiteY159-5006" fmla="*/ 692727 h 5758068"/>
              <a:gd name="connsiteX160-5007" fmla="*/ 877013 w 1985376"/>
              <a:gd name="connsiteY160-5008" fmla="*/ 609600 h 5758068"/>
              <a:gd name="connsiteX161-5009" fmla="*/ 863158 w 1985376"/>
              <a:gd name="connsiteY161-5010" fmla="*/ 484909 h 5758068"/>
              <a:gd name="connsiteX162-5011" fmla="*/ 849304 w 1985376"/>
              <a:gd name="connsiteY162-5012" fmla="*/ 346363 h 5758068"/>
              <a:gd name="connsiteX0-5013" fmla="*/ 1694431 w 1985376"/>
              <a:gd name="connsiteY0-5014" fmla="*/ 762000 h 5757581"/>
              <a:gd name="connsiteX1-5015" fmla="*/ 1777558 w 1985376"/>
              <a:gd name="connsiteY1-5016" fmla="*/ 748145 h 5757581"/>
              <a:gd name="connsiteX2-5017" fmla="*/ 1791413 w 1985376"/>
              <a:gd name="connsiteY2-5018" fmla="*/ 706582 h 5757581"/>
              <a:gd name="connsiteX3-5019" fmla="*/ 1777558 w 1985376"/>
              <a:gd name="connsiteY3-5020" fmla="*/ 540327 h 5757581"/>
              <a:gd name="connsiteX4-5021" fmla="*/ 1722140 w 1985376"/>
              <a:gd name="connsiteY4-5022" fmla="*/ 554182 h 5757581"/>
              <a:gd name="connsiteX5-5023" fmla="*/ 1680576 w 1985376"/>
              <a:gd name="connsiteY5-5024" fmla="*/ 568036 h 5757581"/>
              <a:gd name="connsiteX6-5025" fmla="*/ 1569740 w 1985376"/>
              <a:gd name="connsiteY6-5026" fmla="*/ 554182 h 5757581"/>
              <a:gd name="connsiteX7-5027" fmla="*/ 1528176 w 1985376"/>
              <a:gd name="connsiteY7-5028" fmla="*/ 471054 h 5757581"/>
              <a:gd name="connsiteX8-5029" fmla="*/ 1458904 w 1985376"/>
              <a:gd name="connsiteY8-5030" fmla="*/ 346363 h 5757581"/>
              <a:gd name="connsiteX9-5031" fmla="*/ 1417340 w 1985376"/>
              <a:gd name="connsiteY9-5032" fmla="*/ 332509 h 5757581"/>
              <a:gd name="connsiteX10-5033" fmla="*/ 1375776 w 1985376"/>
              <a:gd name="connsiteY10-5034" fmla="*/ 346363 h 5757581"/>
              <a:gd name="connsiteX11-5035" fmla="*/ 1320358 w 1985376"/>
              <a:gd name="connsiteY11-5036" fmla="*/ 360218 h 5757581"/>
              <a:gd name="connsiteX12-5037" fmla="*/ 1237231 w 1985376"/>
              <a:gd name="connsiteY12-5038" fmla="*/ 401782 h 5757581"/>
              <a:gd name="connsiteX13-5039" fmla="*/ 1070976 w 1985376"/>
              <a:gd name="connsiteY13-5040" fmla="*/ 415636 h 5757581"/>
              <a:gd name="connsiteX14-5041" fmla="*/ 946285 w 1985376"/>
              <a:gd name="connsiteY14-5042" fmla="*/ 457200 h 5757581"/>
              <a:gd name="connsiteX15-5043" fmla="*/ 890867 w 1985376"/>
              <a:gd name="connsiteY15-5044" fmla="*/ 443345 h 5757581"/>
              <a:gd name="connsiteX16-5045" fmla="*/ 849304 w 1985376"/>
              <a:gd name="connsiteY16-5046" fmla="*/ 415636 h 5757581"/>
              <a:gd name="connsiteX17-5047" fmla="*/ 821595 w 1985376"/>
              <a:gd name="connsiteY17-5048" fmla="*/ 374073 h 5757581"/>
              <a:gd name="connsiteX18-5049" fmla="*/ 877013 w 1985376"/>
              <a:gd name="connsiteY18-5050" fmla="*/ 263236 h 5757581"/>
              <a:gd name="connsiteX19-5051" fmla="*/ 904722 w 1985376"/>
              <a:gd name="connsiteY19-5052" fmla="*/ 221673 h 5757581"/>
              <a:gd name="connsiteX20-5053" fmla="*/ 960140 w 1985376"/>
              <a:gd name="connsiteY20-5054" fmla="*/ 166254 h 5757581"/>
              <a:gd name="connsiteX21-5055" fmla="*/ 1084831 w 1985376"/>
              <a:gd name="connsiteY21-5056" fmla="*/ 96982 h 5757581"/>
              <a:gd name="connsiteX22-5057" fmla="*/ 1126395 w 1985376"/>
              <a:gd name="connsiteY22-5058" fmla="*/ 69273 h 5757581"/>
              <a:gd name="connsiteX23-5059" fmla="*/ 1264940 w 1985376"/>
              <a:gd name="connsiteY23-5060" fmla="*/ 41563 h 5757581"/>
              <a:gd name="connsiteX24-5061" fmla="*/ 1500467 w 1985376"/>
              <a:gd name="connsiteY24-5062" fmla="*/ 13854 h 5757581"/>
              <a:gd name="connsiteX25-5063" fmla="*/ 1542031 w 1985376"/>
              <a:gd name="connsiteY25-5064" fmla="*/ 0 h 5757581"/>
              <a:gd name="connsiteX26-5065" fmla="*/ 1666722 w 1985376"/>
              <a:gd name="connsiteY26-5066" fmla="*/ 41563 h 5757581"/>
              <a:gd name="connsiteX27-5067" fmla="*/ 1735995 w 1985376"/>
              <a:gd name="connsiteY27-5068" fmla="*/ 110836 h 5757581"/>
              <a:gd name="connsiteX28-5069" fmla="*/ 1749849 w 1985376"/>
              <a:gd name="connsiteY28-5070" fmla="*/ 166254 h 5757581"/>
              <a:gd name="connsiteX29-5071" fmla="*/ 1888395 w 1985376"/>
              <a:gd name="connsiteY29-5072" fmla="*/ 207818 h 5757581"/>
              <a:gd name="connsiteX30-5073" fmla="*/ 1929958 w 1985376"/>
              <a:gd name="connsiteY30-5074" fmla="*/ 235527 h 5757581"/>
              <a:gd name="connsiteX31-5075" fmla="*/ 1957667 w 1985376"/>
              <a:gd name="connsiteY31-5076" fmla="*/ 346363 h 5757581"/>
              <a:gd name="connsiteX32-5077" fmla="*/ 1985376 w 1985376"/>
              <a:gd name="connsiteY32-5078" fmla="*/ 429491 h 5757581"/>
              <a:gd name="connsiteX33-5079" fmla="*/ 1971522 w 1985376"/>
              <a:gd name="connsiteY33-5080" fmla="*/ 595745 h 5757581"/>
              <a:gd name="connsiteX34-5081" fmla="*/ 1888395 w 1985376"/>
              <a:gd name="connsiteY34-5082" fmla="*/ 678873 h 5757581"/>
              <a:gd name="connsiteX35-5083" fmla="*/ 1860685 w 1985376"/>
              <a:gd name="connsiteY35-5084" fmla="*/ 720436 h 5757581"/>
              <a:gd name="connsiteX36-5085" fmla="*/ 1846831 w 1985376"/>
              <a:gd name="connsiteY36-5086" fmla="*/ 762000 h 5757581"/>
              <a:gd name="connsiteX37-5087" fmla="*/ 1791413 w 1985376"/>
              <a:gd name="connsiteY37-5088" fmla="*/ 831273 h 5757581"/>
              <a:gd name="connsiteX38-5089" fmla="*/ 1749849 w 1985376"/>
              <a:gd name="connsiteY38-5090" fmla="*/ 858982 h 5757581"/>
              <a:gd name="connsiteX39-5091" fmla="*/ 1735995 w 1985376"/>
              <a:gd name="connsiteY39-5092" fmla="*/ 1066800 h 5757581"/>
              <a:gd name="connsiteX40-5093" fmla="*/ 1749849 w 1985376"/>
              <a:gd name="connsiteY40-5094" fmla="*/ 1025236 h 5757581"/>
              <a:gd name="connsiteX41-5095" fmla="*/ 1832976 w 1985376"/>
              <a:gd name="connsiteY41-5096" fmla="*/ 983673 h 5757581"/>
              <a:gd name="connsiteX42-5097" fmla="*/ 1902249 w 1985376"/>
              <a:gd name="connsiteY42-5098" fmla="*/ 997527 h 5757581"/>
              <a:gd name="connsiteX43-5099" fmla="*/ 1943813 w 1985376"/>
              <a:gd name="connsiteY43-5100" fmla="*/ 1080654 h 5757581"/>
              <a:gd name="connsiteX44-5101" fmla="*/ 1929958 w 1985376"/>
              <a:gd name="connsiteY44-5102" fmla="*/ 1122218 h 5757581"/>
              <a:gd name="connsiteX45-5103" fmla="*/ 1902249 w 1985376"/>
              <a:gd name="connsiteY45-5104" fmla="*/ 1163782 h 5757581"/>
              <a:gd name="connsiteX46-5105" fmla="*/ 1874540 w 1985376"/>
              <a:gd name="connsiteY46-5106" fmla="*/ 1399309 h 5757581"/>
              <a:gd name="connsiteX47-5107" fmla="*/ 1860685 w 1985376"/>
              <a:gd name="connsiteY47-5108" fmla="*/ 1440873 h 5757581"/>
              <a:gd name="connsiteX48-5109" fmla="*/ 1805267 w 1985376"/>
              <a:gd name="connsiteY48-5110" fmla="*/ 1524000 h 5757581"/>
              <a:gd name="connsiteX49-5111" fmla="*/ 1722140 w 1985376"/>
              <a:gd name="connsiteY49-5112" fmla="*/ 1510145 h 5757581"/>
              <a:gd name="connsiteX50-5113" fmla="*/ 1694431 w 1985376"/>
              <a:gd name="connsiteY50-5114" fmla="*/ 1468582 h 5757581"/>
              <a:gd name="connsiteX51-5115" fmla="*/ 1652867 w 1985376"/>
              <a:gd name="connsiteY51-5116" fmla="*/ 1440873 h 5757581"/>
              <a:gd name="connsiteX52-5117" fmla="*/ 1680576 w 1985376"/>
              <a:gd name="connsiteY52-5118" fmla="*/ 1399309 h 5757581"/>
              <a:gd name="connsiteX53-5119" fmla="*/ 1694431 w 1985376"/>
              <a:gd name="connsiteY53-5120" fmla="*/ 1357745 h 5757581"/>
              <a:gd name="connsiteX54-5121" fmla="*/ 1735995 w 1985376"/>
              <a:gd name="connsiteY54-5122" fmla="*/ 1316182 h 5757581"/>
              <a:gd name="connsiteX55-5123" fmla="*/ 1749849 w 1985376"/>
              <a:gd name="connsiteY55-5124" fmla="*/ 1260763 h 5757581"/>
              <a:gd name="connsiteX56-5125" fmla="*/ 1791413 w 1985376"/>
              <a:gd name="connsiteY56-5126" fmla="*/ 1122218 h 5757581"/>
              <a:gd name="connsiteX57-5127" fmla="*/ 1749849 w 1985376"/>
              <a:gd name="connsiteY57-5128" fmla="*/ 1094509 h 5757581"/>
              <a:gd name="connsiteX58-5129" fmla="*/ 1722140 w 1985376"/>
              <a:gd name="connsiteY58-5130" fmla="*/ 1011382 h 5757581"/>
              <a:gd name="connsiteX59-5131" fmla="*/ 1708285 w 1985376"/>
              <a:gd name="connsiteY59-5132" fmla="*/ 969818 h 5757581"/>
              <a:gd name="connsiteX60-5133" fmla="*/ 1694431 w 1985376"/>
              <a:gd name="connsiteY60-5134" fmla="*/ 928254 h 5757581"/>
              <a:gd name="connsiteX61-5135" fmla="*/ 1680576 w 1985376"/>
              <a:gd name="connsiteY61-5136" fmla="*/ 886691 h 5757581"/>
              <a:gd name="connsiteX62-5137" fmla="*/ 1722140 w 1985376"/>
              <a:gd name="connsiteY62-5138" fmla="*/ 872836 h 5757581"/>
              <a:gd name="connsiteX63-5139" fmla="*/ 1735995 w 1985376"/>
              <a:gd name="connsiteY63-5140" fmla="*/ 942109 h 5757581"/>
              <a:gd name="connsiteX64-5141" fmla="*/ 1791413 w 1985376"/>
              <a:gd name="connsiteY64-5142" fmla="*/ 1136073 h 5757581"/>
              <a:gd name="connsiteX65-5143" fmla="*/ 1749849 w 1985376"/>
              <a:gd name="connsiteY65-5144" fmla="*/ 1219200 h 5757581"/>
              <a:gd name="connsiteX66-5145" fmla="*/ 1722140 w 1985376"/>
              <a:gd name="connsiteY66-5146" fmla="*/ 1302327 h 5757581"/>
              <a:gd name="connsiteX67-5147" fmla="*/ 1680576 w 1985376"/>
              <a:gd name="connsiteY67-5148" fmla="*/ 1343891 h 5757581"/>
              <a:gd name="connsiteX68-5149" fmla="*/ 1652867 w 1985376"/>
              <a:gd name="connsiteY68-5150" fmla="*/ 1385454 h 5757581"/>
              <a:gd name="connsiteX69-5151" fmla="*/ 1611304 w 1985376"/>
              <a:gd name="connsiteY69-5152" fmla="*/ 1413163 h 5757581"/>
              <a:gd name="connsiteX70-5153" fmla="*/ 1652867 w 1985376"/>
              <a:gd name="connsiteY70-5154" fmla="*/ 1427018 h 5757581"/>
              <a:gd name="connsiteX71-5155" fmla="*/ 1694431 w 1985376"/>
              <a:gd name="connsiteY71-5156" fmla="*/ 1413163 h 5757581"/>
              <a:gd name="connsiteX72-5157" fmla="*/ 1722140 w 1985376"/>
              <a:gd name="connsiteY72-5158" fmla="*/ 1496291 h 5757581"/>
              <a:gd name="connsiteX73-5159" fmla="*/ 1680576 w 1985376"/>
              <a:gd name="connsiteY73-5160" fmla="*/ 1524000 h 5757581"/>
              <a:gd name="connsiteX74-5161" fmla="*/ 1403485 w 1985376"/>
              <a:gd name="connsiteY74-5162" fmla="*/ 1524000 h 5757581"/>
              <a:gd name="connsiteX75-5163" fmla="*/ 1389631 w 1985376"/>
              <a:gd name="connsiteY75-5164" fmla="*/ 1537854 h 5757581"/>
              <a:gd name="connsiteX76-5165" fmla="*/ 1348067 w 1985376"/>
              <a:gd name="connsiteY76-5166" fmla="*/ 1551709 h 5757581"/>
              <a:gd name="connsiteX77-5167" fmla="*/ 1292649 w 1985376"/>
              <a:gd name="connsiteY77-5168" fmla="*/ 1427018 h 5757581"/>
              <a:gd name="connsiteX78-5169" fmla="*/ 1278795 w 1985376"/>
              <a:gd name="connsiteY78-5170" fmla="*/ 1385454 h 5757581"/>
              <a:gd name="connsiteX79-5171" fmla="*/ 1251085 w 1985376"/>
              <a:gd name="connsiteY79-5172" fmla="*/ 1343891 h 5757581"/>
              <a:gd name="connsiteX80-5173" fmla="*/ 1486614 w 1985376"/>
              <a:gd name="connsiteY80-5174" fmla="*/ 5735780 h 5757581"/>
              <a:gd name="connsiteX81-5175" fmla="*/ 641485 w 1985376"/>
              <a:gd name="connsiteY81-5176" fmla="*/ 3020290 h 5757581"/>
              <a:gd name="connsiteX82-5177" fmla="*/ 516795 w 1985376"/>
              <a:gd name="connsiteY82-5178" fmla="*/ 2576944 h 5757581"/>
              <a:gd name="connsiteX83-5179" fmla="*/ 198140 w 1985376"/>
              <a:gd name="connsiteY83-5180" fmla="*/ 2660072 h 5757581"/>
              <a:gd name="connsiteX84-5181" fmla="*/ 87305 w 1985376"/>
              <a:gd name="connsiteY84-5182" fmla="*/ 2798617 h 5757581"/>
              <a:gd name="connsiteX85-5183" fmla="*/ 4177 w 1985376"/>
              <a:gd name="connsiteY85-5184" fmla="*/ 2507672 h 5757581"/>
              <a:gd name="connsiteX86-5185" fmla="*/ 128867 w 1985376"/>
              <a:gd name="connsiteY86-5186" fmla="*/ 2479963 h 5757581"/>
              <a:gd name="connsiteX87-5187" fmla="*/ 170432 w 1985376"/>
              <a:gd name="connsiteY87-5188" fmla="*/ 2285999 h 5757581"/>
              <a:gd name="connsiteX88-5189" fmla="*/ 378249 w 1985376"/>
              <a:gd name="connsiteY88-5190" fmla="*/ 2479962 h 5757581"/>
              <a:gd name="connsiteX89-5191" fmla="*/ 433667 w 1985376"/>
              <a:gd name="connsiteY89-5192" fmla="*/ 2216726 h 5757581"/>
              <a:gd name="connsiteX90-5193" fmla="*/ 502941 w 1985376"/>
              <a:gd name="connsiteY90-5194" fmla="*/ 2341417 h 5757581"/>
              <a:gd name="connsiteX91-5195" fmla="*/ 669196 w 1985376"/>
              <a:gd name="connsiteY91-5196" fmla="*/ 2272144 h 5757581"/>
              <a:gd name="connsiteX92-5197" fmla="*/ 946285 w 1985376"/>
              <a:gd name="connsiteY92-5198" fmla="*/ 1579418 h 5757581"/>
              <a:gd name="connsiteX93-5199" fmla="*/ 1278795 w 1985376"/>
              <a:gd name="connsiteY93-5200" fmla="*/ 1233054 h 5757581"/>
              <a:gd name="connsiteX94-5201" fmla="*/ 1361922 w 1985376"/>
              <a:gd name="connsiteY94-5202" fmla="*/ 1177636 h 5757581"/>
              <a:gd name="connsiteX95-5203" fmla="*/ 1431195 w 1985376"/>
              <a:gd name="connsiteY95-5204" fmla="*/ 1191491 h 5757581"/>
              <a:gd name="connsiteX96-5205" fmla="*/ 1403485 w 1985376"/>
              <a:gd name="connsiteY96-5206" fmla="*/ 1233054 h 5757581"/>
              <a:gd name="connsiteX97-5207" fmla="*/ 1458904 w 1985376"/>
              <a:gd name="connsiteY97-5208" fmla="*/ 1357745 h 5757581"/>
              <a:gd name="connsiteX98-5209" fmla="*/ 1472758 w 1985376"/>
              <a:gd name="connsiteY98-5210" fmla="*/ 1399309 h 5757581"/>
              <a:gd name="connsiteX99-5211" fmla="*/ 1555885 w 1985376"/>
              <a:gd name="connsiteY99-5212" fmla="*/ 1427018 h 5757581"/>
              <a:gd name="connsiteX100-5213" fmla="*/ 1652867 w 1985376"/>
              <a:gd name="connsiteY100-5214" fmla="*/ 1454727 h 5757581"/>
              <a:gd name="connsiteX101-5215" fmla="*/ 1611304 w 1985376"/>
              <a:gd name="connsiteY101-5216" fmla="*/ 1482436 h 5757581"/>
              <a:gd name="connsiteX102-5217" fmla="*/ 1500467 w 1985376"/>
              <a:gd name="connsiteY102-5218" fmla="*/ 1468582 h 5757581"/>
              <a:gd name="connsiteX103-5219" fmla="*/ 1486613 w 1985376"/>
              <a:gd name="connsiteY103-5220" fmla="*/ 1427018 h 5757581"/>
              <a:gd name="connsiteX104-5221" fmla="*/ 1458904 w 1985376"/>
              <a:gd name="connsiteY104-5222" fmla="*/ 1385454 h 5757581"/>
              <a:gd name="connsiteX105-5223" fmla="*/ 1445049 w 1985376"/>
              <a:gd name="connsiteY105-5224" fmla="*/ 1343891 h 5757581"/>
              <a:gd name="connsiteX106-5225" fmla="*/ 1417340 w 1985376"/>
              <a:gd name="connsiteY106-5226" fmla="*/ 1302327 h 5757581"/>
              <a:gd name="connsiteX107-5227" fmla="*/ 1389631 w 1985376"/>
              <a:gd name="connsiteY107-5228" fmla="*/ 1219200 h 5757581"/>
              <a:gd name="connsiteX108-5229" fmla="*/ 1375776 w 1985376"/>
              <a:gd name="connsiteY108-5230" fmla="*/ 1163782 h 5757581"/>
              <a:gd name="connsiteX109-5231" fmla="*/ 1334213 w 1985376"/>
              <a:gd name="connsiteY109-5232" fmla="*/ 1149927 h 5757581"/>
              <a:gd name="connsiteX110-5233" fmla="*/ 1417340 w 1985376"/>
              <a:gd name="connsiteY110-5234" fmla="*/ 1108363 h 5757581"/>
              <a:gd name="connsiteX111-5235" fmla="*/ 1500467 w 1985376"/>
              <a:gd name="connsiteY111-5236" fmla="*/ 1039091 h 5757581"/>
              <a:gd name="connsiteX112-5237" fmla="*/ 1542031 w 1985376"/>
              <a:gd name="connsiteY112-5238" fmla="*/ 1025236 h 5757581"/>
              <a:gd name="connsiteX113-5239" fmla="*/ 1528176 w 1985376"/>
              <a:gd name="connsiteY113-5240" fmla="*/ 1025236 h 5757581"/>
              <a:gd name="connsiteX114-5241" fmla="*/ 1514322 w 1985376"/>
              <a:gd name="connsiteY114-5242" fmla="*/ 1066800 h 5757581"/>
              <a:gd name="connsiteX115-5243" fmla="*/ 1472758 w 1985376"/>
              <a:gd name="connsiteY115-5244" fmla="*/ 1080654 h 5757581"/>
              <a:gd name="connsiteX116-5245" fmla="*/ 1431195 w 1985376"/>
              <a:gd name="connsiteY116-5246" fmla="*/ 1108363 h 5757581"/>
              <a:gd name="connsiteX117-5247" fmla="*/ 1389631 w 1985376"/>
              <a:gd name="connsiteY117-5248" fmla="*/ 1122218 h 5757581"/>
              <a:gd name="connsiteX118-5249" fmla="*/ 1334213 w 1985376"/>
              <a:gd name="connsiteY118-5250" fmla="*/ 1149927 h 5757581"/>
              <a:gd name="connsiteX119-5251" fmla="*/ 1278795 w 1985376"/>
              <a:gd name="connsiteY119-5252" fmla="*/ 1136073 h 5757581"/>
              <a:gd name="connsiteX120-5253" fmla="*/ 1237231 w 1985376"/>
              <a:gd name="connsiteY120-5254" fmla="*/ 1122218 h 5757581"/>
              <a:gd name="connsiteX121-5255" fmla="*/ 1195667 w 1985376"/>
              <a:gd name="connsiteY121-5256" fmla="*/ 1136073 h 5757581"/>
              <a:gd name="connsiteX122-5257" fmla="*/ 1112540 w 1985376"/>
              <a:gd name="connsiteY122-5258" fmla="*/ 1066800 h 5757581"/>
              <a:gd name="connsiteX123-5259" fmla="*/ 1043267 w 1985376"/>
              <a:gd name="connsiteY123-5260" fmla="*/ 997527 h 5757581"/>
              <a:gd name="connsiteX124-5261" fmla="*/ 1001704 w 1985376"/>
              <a:gd name="connsiteY124-5262" fmla="*/ 914400 h 5757581"/>
              <a:gd name="connsiteX125-5263" fmla="*/ 973995 w 1985376"/>
              <a:gd name="connsiteY125-5264" fmla="*/ 803563 h 5757581"/>
              <a:gd name="connsiteX126-5265" fmla="*/ 946285 w 1985376"/>
              <a:gd name="connsiteY126-5266" fmla="*/ 775854 h 5757581"/>
              <a:gd name="connsiteX127-5267" fmla="*/ 932431 w 1985376"/>
              <a:gd name="connsiteY127-5268" fmla="*/ 734291 h 5757581"/>
              <a:gd name="connsiteX128-5269" fmla="*/ 1029413 w 1985376"/>
              <a:gd name="connsiteY128-5270" fmla="*/ 692727 h 5757581"/>
              <a:gd name="connsiteX129-5271" fmla="*/ 1140249 w 1985376"/>
              <a:gd name="connsiteY129-5272" fmla="*/ 706582 h 5757581"/>
              <a:gd name="connsiteX130-5273" fmla="*/ 1154104 w 1985376"/>
              <a:gd name="connsiteY130-5274" fmla="*/ 748145 h 5757581"/>
              <a:gd name="connsiteX131-5275" fmla="*/ 1278795 w 1985376"/>
              <a:gd name="connsiteY131-5276" fmla="*/ 734291 h 5757581"/>
              <a:gd name="connsiteX132-5277" fmla="*/ 1292649 w 1985376"/>
              <a:gd name="connsiteY132-5278" fmla="*/ 692727 h 5757581"/>
              <a:gd name="connsiteX133-5279" fmla="*/ 1528176 w 1985376"/>
              <a:gd name="connsiteY133-5280" fmla="*/ 678873 h 5757581"/>
              <a:gd name="connsiteX134-5281" fmla="*/ 1569740 w 1985376"/>
              <a:gd name="connsiteY134-5282" fmla="*/ 665018 h 5757581"/>
              <a:gd name="connsiteX135-5283" fmla="*/ 1625158 w 1985376"/>
              <a:gd name="connsiteY135-5284" fmla="*/ 609600 h 5757581"/>
              <a:gd name="connsiteX136-5285" fmla="*/ 1569740 w 1985376"/>
              <a:gd name="connsiteY136-5286" fmla="*/ 692727 h 5757581"/>
              <a:gd name="connsiteX137-5287" fmla="*/ 1514322 w 1985376"/>
              <a:gd name="connsiteY137-5288" fmla="*/ 817418 h 5757581"/>
              <a:gd name="connsiteX138-5289" fmla="*/ 1472758 w 1985376"/>
              <a:gd name="connsiteY138-5290" fmla="*/ 831273 h 5757581"/>
              <a:gd name="connsiteX139-5291" fmla="*/ 1417340 w 1985376"/>
              <a:gd name="connsiteY139-5292" fmla="*/ 858982 h 5757581"/>
              <a:gd name="connsiteX140-5293" fmla="*/ 1334213 w 1985376"/>
              <a:gd name="connsiteY140-5294" fmla="*/ 845127 h 5757581"/>
              <a:gd name="connsiteX141-5295" fmla="*/ 1320358 w 1985376"/>
              <a:gd name="connsiteY141-5296" fmla="*/ 803563 h 5757581"/>
              <a:gd name="connsiteX142-5297" fmla="*/ 1278795 w 1985376"/>
              <a:gd name="connsiteY142-5298" fmla="*/ 775854 h 5757581"/>
              <a:gd name="connsiteX143-5299" fmla="*/ 1292649 w 1985376"/>
              <a:gd name="connsiteY143-5300" fmla="*/ 720436 h 5757581"/>
              <a:gd name="connsiteX144-5301" fmla="*/ 1375776 w 1985376"/>
              <a:gd name="connsiteY144-5302" fmla="*/ 692727 h 5757581"/>
              <a:gd name="connsiteX145-5303" fmla="*/ 1458904 w 1985376"/>
              <a:gd name="connsiteY145-5304" fmla="*/ 706582 h 5757581"/>
              <a:gd name="connsiteX146-5305" fmla="*/ 1306504 w 1985376"/>
              <a:gd name="connsiteY146-5306" fmla="*/ 692727 h 5757581"/>
              <a:gd name="connsiteX147-5307" fmla="*/ 1320358 w 1985376"/>
              <a:gd name="connsiteY147-5308" fmla="*/ 651163 h 5757581"/>
              <a:gd name="connsiteX148-5309" fmla="*/ 1486613 w 1985376"/>
              <a:gd name="connsiteY148-5310" fmla="*/ 678873 h 5757581"/>
              <a:gd name="connsiteX149-5311" fmla="*/ 1500467 w 1985376"/>
              <a:gd name="connsiteY149-5312" fmla="*/ 748145 h 5757581"/>
              <a:gd name="connsiteX150-5313" fmla="*/ 1528176 w 1985376"/>
              <a:gd name="connsiteY150-5314" fmla="*/ 706582 h 5757581"/>
              <a:gd name="connsiteX151-5315" fmla="*/ 1278795 w 1985376"/>
              <a:gd name="connsiteY151-5316" fmla="*/ 692727 h 5757581"/>
              <a:gd name="connsiteX152-5317" fmla="*/ 1251085 w 1985376"/>
              <a:gd name="connsiteY152-5318" fmla="*/ 734291 h 5757581"/>
              <a:gd name="connsiteX153-5319" fmla="*/ 1154104 w 1985376"/>
              <a:gd name="connsiteY153-5320" fmla="*/ 748145 h 5757581"/>
              <a:gd name="connsiteX154-5321" fmla="*/ 1181813 w 1985376"/>
              <a:gd name="connsiteY154-5322" fmla="*/ 831273 h 5757581"/>
              <a:gd name="connsiteX155-5323" fmla="*/ 1112540 w 1985376"/>
              <a:gd name="connsiteY155-5324" fmla="*/ 900545 h 5757581"/>
              <a:gd name="connsiteX156-5325" fmla="*/ 1043267 w 1985376"/>
              <a:gd name="connsiteY156-5326" fmla="*/ 886691 h 5757581"/>
              <a:gd name="connsiteX157-5327" fmla="*/ 960140 w 1985376"/>
              <a:gd name="connsiteY157-5328" fmla="*/ 845127 h 5757581"/>
              <a:gd name="connsiteX158-5329" fmla="*/ 946285 w 1985376"/>
              <a:gd name="connsiteY158-5330" fmla="*/ 803563 h 5757581"/>
              <a:gd name="connsiteX159-5331" fmla="*/ 918576 w 1985376"/>
              <a:gd name="connsiteY159-5332" fmla="*/ 762000 h 5757581"/>
              <a:gd name="connsiteX160-5333" fmla="*/ 904722 w 1985376"/>
              <a:gd name="connsiteY160-5334" fmla="*/ 692727 h 5757581"/>
              <a:gd name="connsiteX161-5335" fmla="*/ 877013 w 1985376"/>
              <a:gd name="connsiteY161-5336" fmla="*/ 609600 h 5757581"/>
              <a:gd name="connsiteX162-5337" fmla="*/ 863158 w 1985376"/>
              <a:gd name="connsiteY162-5338" fmla="*/ 484909 h 5757581"/>
              <a:gd name="connsiteX163" fmla="*/ 849304 w 1985376"/>
              <a:gd name="connsiteY163" fmla="*/ 346363 h 5757581"/>
              <a:gd name="connsiteX0-5339" fmla="*/ 1694431 w 1985376"/>
              <a:gd name="connsiteY0-5340" fmla="*/ 762000 h 5757363"/>
              <a:gd name="connsiteX1-5341" fmla="*/ 1777558 w 1985376"/>
              <a:gd name="connsiteY1-5342" fmla="*/ 748145 h 5757363"/>
              <a:gd name="connsiteX2-5343" fmla="*/ 1791413 w 1985376"/>
              <a:gd name="connsiteY2-5344" fmla="*/ 706582 h 5757363"/>
              <a:gd name="connsiteX3-5345" fmla="*/ 1777558 w 1985376"/>
              <a:gd name="connsiteY3-5346" fmla="*/ 540327 h 5757363"/>
              <a:gd name="connsiteX4-5347" fmla="*/ 1722140 w 1985376"/>
              <a:gd name="connsiteY4-5348" fmla="*/ 554182 h 5757363"/>
              <a:gd name="connsiteX5-5349" fmla="*/ 1680576 w 1985376"/>
              <a:gd name="connsiteY5-5350" fmla="*/ 568036 h 5757363"/>
              <a:gd name="connsiteX6-5351" fmla="*/ 1569740 w 1985376"/>
              <a:gd name="connsiteY6-5352" fmla="*/ 554182 h 5757363"/>
              <a:gd name="connsiteX7-5353" fmla="*/ 1528176 w 1985376"/>
              <a:gd name="connsiteY7-5354" fmla="*/ 471054 h 5757363"/>
              <a:gd name="connsiteX8-5355" fmla="*/ 1458904 w 1985376"/>
              <a:gd name="connsiteY8-5356" fmla="*/ 346363 h 5757363"/>
              <a:gd name="connsiteX9-5357" fmla="*/ 1417340 w 1985376"/>
              <a:gd name="connsiteY9-5358" fmla="*/ 332509 h 5757363"/>
              <a:gd name="connsiteX10-5359" fmla="*/ 1375776 w 1985376"/>
              <a:gd name="connsiteY10-5360" fmla="*/ 346363 h 5757363"/>
              <a:gd name="connsiteX11-5361" fmla="*/ 1320358 w 1985376"/>
              <a:gd name="connsiteY11-5362" fmla="*/ 360218 h 5757363"/>
              <a:gd name="connsiteX12-5363" fmla="*/ 1237231 w 1985376"/>
              <a:gd name="connsiteY12-5364" fmla="*/ 401782 h 5757363"/>
              <a:gd name="connsiteX13-5365" fmla="*/ 1070976 w 1985376"/>
              <a:gd name="connsiteY13-5366" fmla="*/ 415636 h 5757363"/>
              <a:gd name="connsiteX14-5367" fmla="*/ 946285 w 1985376"/>
              <a:gd name="connsiteY14-5368" fmla="*/ 457200 h 5757363"/>
              <a:gd name="connsiteX15-5369" fmla="*/ 890867 w 1985376"/>
              <a:gd name="connsiteY15-5370" fmla="*/ 443345 h 5757363"/>
              <a:gd name="connsiteX16-5371" fmla="*/ 849304 w 1985376"/>
              <a:gd name="connsiteY16-5372" fmla="*/ 415636 h 5757363"/>
              <a:gd name="connsiteX17-5373" fmla="*/ 821595 w 1985376"/>
              <a:gd name="connsiteY17-5374" fmla="*/ 374073 h 5757363"/>
              <a:gd name="connsiteX18-5375" fmla="*/ 877013 w 1985376"/>
              <a:gd name="connsiteY18-5376" fmla="*/ 263236 h 5757363"/>
              <a:gd name="connsiteX19-5377" fmla="*/ 904722 w 1985376"/>
              <a:gd name="connsiteY19-5378" fmla="*/ 221673 h 5757363"/>
              <a:gd name="connsiteX20-5379" fmla="*/ 960140 w 1985376"/>
              <a:gd name="connsiteY20-5380" fmla="*/ 166254 h 5757363"/>
              <a:gd name="connsiteX21-5381" fmla="*/ 1084831 w 1985376"/>
              <a:gd name="connsiteY21-5382" fmla="*/ 96982 h 5757363"/>
              <a:gd name="connsiteX22-5383" fmla="*/ 1126395 w 1985376"/>
              <a:gd name="connsiteY22-5384" fmla="*/ 69273 h 5757363"/>
              <a:gd name="connsiteX23-5385" fmla="*/ 1264940 w 1985376"/>
              <a:gd name="connsiteY23-5386" fmla="*/ 41563 h 5757363"/>
              <a:gd name="connsiteX24-5387" fmla="*/ 1500467 w 1985376"/>
              <a:gd name="connsiteY24-5388" fmla="*/ 13854 h 5757363"/>
              <a:gd name="connsiteX25-5389" fmla="*/ 1542031 w 1985376"/>
              <a:gd name="connsiteY25-5390" fmla="*/ 0 h 5757363"/>
              <a:gd name="connsiteX26-5391" fmla="*/ 1666722 w 1985376"/>
              <a:gd name="connsiteY26-5392" fmla="*/ 41563 h 5757363"/>
              <a:gd name="connsiteX27-5393" fmla="*/ 1735995 w 1985376"/>
              <a:gd name="connsiteY27-5394" fmla="*/ 110836 h 5757363"/>
              <a:gd name="connsiteX28-5395" fmla="*/ 1749849 w 1985376"/>
              <a:gd name="connsiteY28-5396" fmla="*/ 166254 h 5757363"/>
              <a:gd name="connsiteX29-5397" fmla="*/ 1888395 w 1985376"/>
              <a:gd name="connsiteY29-5398" fmla="*/ 207818 h 5757363"/>
              <a:gd name="connsiteX30-5399" fmla="*/ 1929958 w 1985376"/>
              <a:gd name="connsiteY30-5400" fmla="*/ 235527 h 5757363"/>
              <a:gd name="connsiteX31-5401" fmla="*/ 1957667 w 1985376"/>
              <a:gd name="connsiteY31-5402" fmla="*/ 346363 h 5757363"/>
              <a:gd name="connsiteX32-5403" fmla="*/ 1985376 w 1985376"/>
              <a:gd name="connsiteY32-5404" fmla="*/ 429491 h 5757363"/>
              <a:gd name="connsiteX33-5405" fmla="*/ 1971522 w 1985376"/>
              <a:gd name="connsiteY33-5406" fmla="*/ 595745 h 5757363"/>
              <a:gd name="connsiteX34-5407" fmla="*/ 1888395 w 1985376"/>
              <a:gd name="connsiteY34-5408" fmla="*/ 678873 h 5757363"/>
              <a:gd name="connsiteX35-5409" fmla="*/ 1860685 w 1985376"/>
              <a:gd name="connsiteY35-5410" fmla="*/ 720436 h 5757363"/>
              <a:gd name="connsiteX36-5411" fmla="*/ 1846831 w 1985376"/>
              <a:gd name="connsiteY36-5412" fmla="*/ 762000 h 5757363"/>
              <a:gd name="connsiteX37-5413" fmla="*/ 1791413 w 1985376"/>
              <a:gd name="connsiteY37-5414" fmla="*/ 831273 h 5757363"/>
              <a:gd name="connsiteX38-5415" fmla="*/ 1749849 w 1985376"/>
              <a:gd name="connsiteY38-5416" fmla="*/ 858982 h 5757363"/>
              <a:gd name="connsiteX39-5417" fmla="*/ 1735995 w 1985376"/>
              <a:gd name="connsiteY39-5418" fmla="*/ 1066800 h 5757363"/>
              <a:gd name="connsiteX40-5419" fmla="*/ 1749849 w 1985376"/>
              <a:gd name="connsiteY40-5420" fmla="*/ 1025236 h 5757363"/>
              <a:gd name="connsiteX41-5421" fmla="*/ 1832976 w 1985376"/>
              <a:gd name="connsiteY41-5422" fmla="*/ 983673 h 5757363"/>
              <a:gd name="connsiteX42-5423" fmla="*/ 1902249 w 1985376"/>
              <a:gd name="connsiteY42-5424" fmla="*/ 997527 h 5757363"/>
              <a:gd name="connsiteX43-5425" fmla="*/ 1943813 w 1985376"/>
              <a:gd name="connsiteY43-5426" fmla="*/ 1080654 h 5757363"/>
              <a:gd name="connsiteX44-5427" fmla="*/ 1929958 w 1985376"/>
              <a:gd name="connsiteY44-5428" fmla="*/ 1122218 h 5757363"/>
              <a:gd name="connsiteX45-5429" fmla="*/ 1902249 w 1985376"/>
              <a:gd name="connsiteY45-5430" fmla="*/ 1163782 h 5757363"/>
              <a:gd name="connsiteX46-5431" fmla="*/ 1874540 w 1985376"/>
              <a:gd name="connsiteY46-5432" fmla="*/ 1399309 h 5757363"/>
              <a:gd name="connsiteX47-5433" fmla="*/ 1860685 w 1985376"/>
              <a:gd name="connsiteY47-5434" fmla="*/ 1440873 h 5757363"/>
              <a:gd name="connsiteX48-5435" fmla="*/ 1805267 w 1985376"/>
              <a:gd name="connsiteY48-5436" fmla="*/ 1524000 h 5757363"/>
              <a:gd name="connsiteX49-5437" fmla="*/ 1722140 w 1985376"/>
              <a:gd name="connsiteY49-5438" fmla="*/ 1510145 h 5757363"/>
              <a:gd name="connsiteX50-5439" fmla="*/ 1694431 w 1985376"/>
              <a:gd name="connsiteY50-5440" fmla="*/ 1468582 h 5757363"/>
              <a:gd name="connsiteX51-5441" fmla="*/ 1652867 w 1985376"/>
              <a:gd name="connsiteY51-5442" fmla="*/ 1440873 h 5757363"/>
              <a:gd name="connsiteX52-5443" fmla="*/ 1680576 w 1985376"/>
              <a:gd name="connsiteY52-5444" fmla="*/ 1399309 h 5757363"/>
              <a:gd name="connsiteX53-5445" fmla="*/ 1694431 w 1985376"/>
              <a:gd name="connsiteY53-5446" fmla="*/ 1357745 h 5757363"/>
              <a:gd name="connsiteX54-5447" fmla="*/ 1735995 w 1985376"/>
              <a:gd name="connsiteY54-5448" fmla="*/ 1316182 h 5757363"/>
              <a:gd name="connsiteX55-5449" fmla="*/ 1749849 w 1985376"/>
              <a:gd name="connsiteY55-5450" fmla="*/ 1260763 h 5757363"/>
              <a:gd name="connsiteX56-5451" fmla="*/ 1791413 w 1985376"/>
              <a:gd name="connsiteY56-5452" fmla="*/ 1122218 h 5757363"/>
              <a:gd name="connsiteX57-5453" fmla="*/ 1749849 w 1985376"/>
              <a:gd name="connsiteY57-5454" fmla="*/ 1094509 h 5757363"/>
              <a:gd name="connsiteX58-5455" fmla="*/ 1722140 w 1985376"/>
              <a:gd name="connsiteY58-5456" fmla="*/ 1011382 h 5757363"/>
              <a:gd name="connsiteX59-5457" fmla="*/ 1708285 w 1985376"/>
              <a:gd name="connsiteY59-5458" fmla="*/ 969818 h 5757363"/>
              <a:gd name="connsiteX60-5459" fmla="*/ 1694431 w 1985376"/>
              <a:gd name="connsiteY60-5460" fmla="*/ 928254 h 5757363"/>
              <a:gd name="connsiteX61-5461" fmla="*/ 1680576 w 1985376"/>
              <a:gd name="connsiteY61-5462" fmla="*/ 886691 h 5757363"/>
              <a:gd name="connsiteX62-5463" fmla="*/ 1722140 w 1985376"/>
              <a:gd name="connsiteY62-5464" fmla="*/ 872836 h 5757363"/>
              <a:gd name="connsiteX63-5465" fmla="*/ 1735995 w 1985376"/>
              <a:gd name="connsiteY63-5466" fmla="*/ 942109 h 5757363"/>
              <a:gd name="connsiteX64-5467" fmla="*/ 1791413 w 1985376"/>
              <a:gd name="connsiteY64-5468" fmla="*/ 1136073 h 5757363"/>
              <a:gd name="connsiteX65-5469" fmla="*/ 1749849 w 1985376"/>
              <a:gd name="connsiteY65-5470" fmla="*/ 1219200 h 5757363"/>
              <a:gd name="connsiteX66-5471" fmla="*/ 1722140 w 1985376"/>
              <a:gd name="connsiteY66-5472" fmla="*/ 1302327 h 5757363"/>
              <a:gd name="connsiteX67-5473" fmla="*/ 1680576 w 1985376"/>
              <a:gd name="connsiteY67-5474" fmla="*/ 1343891 h 5757363"/>
              <a:gd name="connsiteX68-5475" fmla="*/ 1652867 w 1985376"/>
              <a:gd name="connsiteY68-5476" fmla="*/ 1385454 h 5757363"/>
              <a:gd name="connsiteX69-5477" fmla="*/ 1611304 w 1985376"/>
              <a:gd name="connsiteY69-5478" fmla="*/ 1413163 h 5757363"/>
              <a:gd name="connsiteX70-5479" fmla="*/ 1652867 w 1985376"/>
              <a:gd name="connsiteY70-5480" fmla="*/ 1427018 h 5757363"/>
              <a:gd name="connsiteX71-5481" fmla="*/ 1694431 w 1985376"/>
              <a:gd name="connsiteY71-5482" fmla="*/ 1413163 h 5757363"/>
              <a:gd name="connsiteX72-5483" fmla="*/ 1722140 w 1985376"/>
              <a:gd name="connsiteY72-5484" fmla="*/ 1496291 h 5757363"/>
              <a:gd name="connsiteX73-5485" fmla="*/ 1680576 w 1985376"/>
              <a:gd name="connsiteY73-5486" fmla="*/ 1524000 h 5757363"/>
              <a:gd name="connsiteX74-5487" fmla="*/ 1403485 w 1985376"/>
              <a:gd name="connsiteY74-5488" fmla="*/ 1524000 h 5757363"/>
              <a:gd name="connsiteX75-5489" fmla="*/ 1389631 w 1985376"/>
              <a:gd name="connsiteY75-5490" fmla="*/ 1537854 h 5757363"/>
              <a:gd name="connsiteX76-5491" fmla="*/ 1348067 w 1985376"/>
              <a:gd name="connsiteY76-5492" fmla="*/ 1551709 h 5757363"/>
              <a:gd name="connsiteX77-5493" fmla="*/ 1292649 w 1985376"/>
              <a:gd name="connsiteY77-5494" fmla="*/ 1427018 h 5757363"/>
              <a:gd name="connsiteX78-5495" fmla="*/ 1278795 w 1985376"/>
              <a:gd name="connsiteY78-5496" fmla="*/ 1385454 h 5757363"/>
              <a:gd name="connsiteX79-5497" fmla="*/ 1251085 w 1985376"/>
              <a:gd name="connsiteY79-5498" fmla="*/ 1343891 h 5757363"/>
              <a:gd name="connsiteX80-5499" fmla="*/ 1486614 w 1985376"/>
              <a:gd name="connsiteY80-5500" fmla="*/ 5735780 h 5757363"/>
              <a:gd name="connsiteX81-5501" fmla="*/ 641485 w 1985376"/>
              <a:gd name="connsiteY81-5502" fmla="*/ 3020290 h 5757363"/>
              <a:gd name="connsiteX82-5503" fmla="*/ 793885 w 1985376"/>
              <a:gd name="connsiteY82-5504" fmla="*/ 2521527 h 5757363"/>
              <a:gd name="connsiteX83-5505" fmla="*/ 516795 w 1985376"/>
              <a:gd name="connsiteY83-5506" fmla="*/ 2576944 h 5757363"/>
              <a:gd name="connsiteX84-5507" fmla="*/ 198140 w 1985376"/>
              <a:gd name="connsiteY84-5508" fmla="*/ 2660072 h 5757363"/>
              <a:gd name="connsiteX85-5509" fmla="*/ 87305 w 1985376"/>
              <a:gd name="connsiteY85-5510" fmla="*/ 2798617 h 5757363"/>
              <a:gd name="connsiteX86-5511" fmla="*/ 4177 w 1985376"/>
              <a:gd name="connsiteY86-5512" fmla="*/ 2507672 h 5757363"/>
              <a:gd name="connsiteX87-5513" fmla="*/ 128867 w 1985376"/>
              <a:gd name="connsiteY87-5514" fmla="*/ 2479963 h 5757363"/>
              <a:gd name="connsiteX88-5515" fmla="*/ 170432 w 1985376"/>
              <a:gd name="connsiteY88-5516" fmla="*/ 2285999 h 5757363"/>
              <a:gd name="connsiteX89-5517" fmla="*/ 378249 w 1985376"/>
              <a:gd name="connsiteY89-5518" fmla="*/ 2479962 h 5757363"/>
              <a:gd name="connsiteX90-5519" fmla="*/ 433667 w 1985376"/>
              <a:gd name="connsiteY90-5520" fmla="*/ 2216726 h 5757363"/>
              <a:gd name="connsiteX91-5521" fmla="*/ 502941 w 1985376"/>
              <a:gd name="connsiteY91-5522" fmla="*/ 2341417 h 5757363"/>
              <a:gd name="connsiteX92-5523" fmla="*/ 669196 w 1985376"/>
              <a:gd name="connsiteY92-5524" fmla="*/ 2272144 h 5757363"/>
              <a:gd name="connsiteX93-5525" fmla="*/ 946285 w 1985376"/>
              <a:gd name="connsiteY93-5526" fmla="*/ 1579418 h 5757363"/>
              <a:gd name="connsiteX94-5527" fmla="*/ 1278795 w 1985376"/>
              <a:gd name="connsiteY94-5528" fmla="*/ 1233054 h 5757363"/>
              <a:gd name="connsiteX95-5529" fmla="*/ 1361922 w 1985376"/>
              <a:gd name="connsiteY95-5530" fmla="*/ 1177636 h 5757363"/>
              <a:gd name="connsiteX96-5531" fmla="*/ 1431195 w 1985376"/>
              <a:gd name="connsiteY96-5532" fmla="*/ 1191491 h 5757363"/>
              <a:gd name="connsiteX97-5533" fmla="*/ 1403485 w 1985376"/>
              <a:gd name="connsiteY97-5534" fmla="*/ 1233054 h 5757363"/>
              <a:gd name="connsiteX98-5535" fmla="*/ 1458904 w 1985376"/>
              <a:gd name="connsiteY98-5536" fmla="*/ 1357745 h 5757363"/>
              <a:gd name="connsiteX99-5537" fmla="*/ 1472758 w 1985376"/>
              <a:gd name="connsiteY99-5538" fmla="*/ 1399309 h 5757363"/>
              <a:gd name="connsiteX100-5539" fmla="*/ 1555885 w 1985376"/>
              <a:gd name="connsiteY100-5540" fmla="*/ 1427018 h 5757363"/>
              <a:gd name="connsiteX101-5541" fmla="*/ 1652867 w 1985376"/>
              <a:gd name="connsiteY101-5542" fmla="*/ 1454727 h 5757363"/>
              <a:gd name="connsiteX102-5543" fmla="*/ 1611304 w 1985376"/>
              <a:gd name="connsiteY102-5544" fmla="*/ 1482436 h 5757363"/>
              <a:gd name="connsiteX103-5545" fmla="*/ 1500467 w 1985376"/>
              <a:gd name="connsiteY103-5546" fmla="*/ 1468582 h 5757363"/>
              <a:gd name="connsiteX104-5547" fmla="*/ 1486613 w 1985376"/>
              <a:gd name="connsiteY104-5548" fmla="*/ 1427018 h 5757363"/>
              <a:gd name="connsiteX105-5549" fmla="*/ 1458904 w 1985376"/>
              <a:gd name="connsiteY105-5550" fmla="*/ 1385454 h 5757363"/>
              <a:gd name="connsiteX106-5551" fmla="*/ 1445049 w 1985376"/>
              <a:gd name="connsiteY106-5552" fmla="*/ 1343891 h 5757363"/>
              <a:gd name="connsiteX107-5553" fmla="*/ 1417340 w 1985376"/>
              <a:gd name="connsiteY107-5554" fmla="*/ 1302327 h 5757363"/>
              <a:gd name="connsiteX108-5555" fmla="*/ 1389631 w 1985376"/>
              <a:gd name="connsiteY108-5556" fmla="*/ 1219200 h 5757363"/>
              <a:gd name="connsiteX109-5557" fmla="*/ 1375776 w 1985376"/>
              <a:gd name="connsiteY109-5558" fmla="*/ 1163782 h 5757363"/>
              <a:gd name="connsiteX110-5559" fmla="*/ 1334213 w 1985376"/>
              <a:gd name="connsiteY110-5560" fmla="*/ 1149927 h 5757363"/>
              <a:gd name="connsiteX111-5561" fmla="*/ 1417340 w 1985376"/>
              <a:gd name="connsiteY111-5562" fmla="*/ 1108363 h 5757363"/>
              <a:gd name="connsiteX112-5563" fmla="*/ 1500467 w 1985376"/>
              <a:gd name="connsiteY112-5564" fmla="*/ 1039091 h 5757363"/>
              <a:gd name="connsiteX113-5565" fmla="*/ 1542031 w 1985376"/>
              <a:gd name="connsiteY113-5566" fmla="*/ 1025236 h 5757363"/>
              <a:gd name="connsiteX114-5567" fmla="*/ 1528176 w 1985376"/>
              <a:gd name="connsiteY114-5568" fmla="*/ 1025236 h 5757363"/>
              <a:gd name="connsiteX115-5569" fmla="*/ 1514322 w 1985376"/>
              <a:gd name="connsiteY115-5570" fmla="*/ 1066800 h 5757363"/>
              <a:gd name="connsiteX116-5571" fmla="*/ 1472758 w 1985376"/>
              <a:gd name="connsiteY116-5572" fmla="*/ 1080654 h 5757363"/>
              <a:gd name="connsiteX117-5573" fmla="*/ 1431195 w 1985376"/>
              <a:gd name="connsiteY117-5574" fmla="*/ 1108363 h 5757363"/>
              <a:gd name="connsiteX118-5575" fmla="*/ 1389631 w 1985376"/>
              <a:gd name="connsiteY118-5576" fmla="*/ 1122218 h 5757363"/>
              <a:gd name="connsiteX119-5577" fmla="*/ 1334213 w 1985376"/>
              <a:gd name="connsiteY119-5578" fmla="*/ 1149927 h 5757363"/>
              <a:gd name="connsiteX120-5579" fmla="*/ 1278795 w 1985376"/>
              <a:gd name="connsiteY120-5580" fmla="*/ 1136073 h 5757363"/>
              <a:gd name="connsiteX121-5581" fmla="*/ 1237231 w 1985376"/>
              <a:gd name="connsiteY121-5582" fmla="*/ 1122218 h 5757363"/>
              <a:gd name="connsiteX122-5583" fmla="*/ 1195667 w 1985376"/>
              <a:gd name="connsiteY122-5584" fmla="*/ 1136073 h 5757363"/>
              <a:gd name="connsiteX123-5585" fmla="*/ 1112540 w 1985376"/>
              <a:gd name="connsiteY123-5586" fmla="*/ 1066800 h 5757363"/>
              <a:gd name="connsiteX124-5587" fmla="*/ 1043267 w 1985376"/>
              <a:gd name="connsiteY124-5588" fmla="*/ 997527 h 5757363"/>
              <a:gd name="connsiteX125-5589" fmla="*/ 1001704 w 1985376"/>
              <a:gd name="connsiteY125-5590" fmla="*/ 914400 h 5757363"/>
              <a:gd name="connsiteX126-5591" fmla="*/ 973995 w 1985376"/>
              <a:gd name="connsiteY126-5592" fmla="*/ 803563 h 5757363"/>
              <a:gd name="connsiteX127-5593" fmla="*/ 946285 w 1985376"/>
              <a:gd name="connsiteY127-5594" fmla="*/ 775854 h 5757363"/>
              <a:gd name="connsiteX128-5595" fmla="*/ 932431 w 1985376"/>
              <a:gd name="connsiteY128-5596" fmla="*/ 734291 h 5757363"/>
              <a:gd name="connsiteX129-5597" fmla="*/ 1029413 w 1985376"/>
              <a:gd name="connsiteY129-5598" fmla="*/ 692727 h 5757363"/>
              <a:gd name="connsiteX130-5599" fmla="*/ 1140249 w 1985376"/>
              <a:gd name="connsiteY130-5600" fmla="*/ 706582 h 5757363"/>
              <a:gd name="connsiteX131-5601" fmla="*/ 1154104 w 1985376"/>
              <a:gd name="connsiteY131-5602" fmla="*/ 748145 h 5757363"/>
              <a:gd name="connsiteX132-5603" fmla="*/ 1278795 w 1985376"/>
              <a:gd name="connsiteY132-5604" fmla="*/ 734291 h 5757363"/>
              <a:gd name="connsiteX133-5605" fmla="*/ 1292649 w 1985376"/>
              <a:gd name="connsiteY133-5606" fmla="*/ 692727 h 5757363"/>
              <a:gd name="connsiteX134-5607" fmla="*/ 1528176 w 1985376"/>
              <a:gd name="connsiteY134-5608" fmla="*/ 678873 h 5757363"/>
              <a:gd name="connsiteX135-5609" fmla="*/ 1569740 w 1985376"/>
              <a:gd name="connsiteY135-5610" fmla="*/ 665018 h 5757363"/>
              <a:gd name="connsiteX136-5611" fmla="*/ 1625158 w 1985376"/>
              <a:gd name="connsiteY136-5612" fmla="*/ 609600 h 5757363"/>
              <a:gd name="connsiteX137-5613" fmla="*/ 1569740 w 1985376"/>
              <a:gd name="connsiteY137-5614" fmla="*/ 692727 h 5757363"/>
              <a:gd name="connsiteX138-5615" fmla="*/ 1514322 w 1985376"/>
              <a:gd name="connsiteY138-5616" fmla="*/ 817418 h 5757363"/>
              <a:gd name="connsiteX139-5617" fmla="*/ 1472758 w 1985376"/>
              <a:gd name="connsiteY139-5618" fmla="*/ 831273 h 5757363"/>
              <a:gd name="connsiteX140-5619" fmla="*/ 1417340 w 1985376"/>
              <a:gd name="connsiteY140-5620" fmla="*/ 858982 h 5757363"/>
              <a:gd name="connsiteX141-5621" fmla="*/ 1334213 w 1985376"/>
              <a:gd name="connsiteY141-5622" fmla="*/ 845127 h 5757363"/>
              <a:gd name="connsiteX142-5623" fmla="*/ 1320358 w 1985376"/>
              <a:gd name="connsiteY142-5624" fmla="*/ 803563 h 5757363"/>
              <a:gd name="connsiteX143-5625" fmla="*/ 1278795 w 1985376"/>
              <a:gd name="connsiteY143-5626" fmla="*/ 775854 h 5757363"/>
              <a:gd name="connsiteX144-5627" fmla="*/ 1292649 w 1985376"/>
              <a:gd name="connsiteY144-5628" fmla="*/ 720436 h 5757363"/>
              <a:gd name="connsiteX145-5629" fmla="*/ 1375776 w 1985376"/>
              <a:gd name="connsiteY145-5630" fmla="*/ 692727 h 5757363"/>
              <a:gd name="connsiteX146-5631" fmla="*/ 1458904 w 1985376"/>
              <a:gd name="connsiteY146-5632" fmla="*/ 706582 h 5757363"/>
              <a:gd name="connsiteX147-5633" fmla="*/ 1306504 w 1985376"/>
              <a:gd name="connsiteY147-5634" fmla="*/ 692727 h 5757363"/>
              <a:gd name="connsiteX148-5635" fmla="*/ 1320358 w 1985376"/>
              <a:gd name="connsiteY148-5636" fmla="*/ 651163 h 5757363"/>
              <a:gd name="connsiteX149-5637" fmla="*/ 1486613 w 1985376"/>
              <a:gd name="connsiteY149-5638" fmla="*/ 678873 h 5757363"/>
              <a:gd name="connsiteX150-5639" fmla="*/ 1500467 w 1985376"/>
              <a:gd name="connsiteY150-5640" fmla="*/ 748145 h 5757363"/>
              <a:gd name="connsiteX151-5641" fmla="*/ 1528176 w 1985376"/>
              <a:gd name="connsiteY151-5642" fmla="*/ 706582 h 5757363"/>
              <a:gd name="connsiteX152-5643" fmla="*/ 1278795 w 1985376"/>
              <a:gd name="connsiteY152-5644" fmla="*/ 692727 h 5757363"/>
              <a:gd name="connsiteX153-5645" fmla="*/ 1251085 w 1985376"/>
              <a:gd name="connsiteY153-5646" fmla="*/ 734291 h 5757363"/>
              <a:gd name="connsiteX154-5647" fmla="*/ 1154104 w 1985376"/>
              <a:gd name="connsiteY154-5648" fmla="*/ 748145 h 5757363"/>
              <a:gd name="connsiteX155-5649" fmla="*/ 1181813 w 1985376"/>
              <a:gd name="connsiteY155-5650" fmla="*/ 831273 h 5757363"/>
              <a:gd name="connsiteX156-5651" fmla="*/ 1112540 w 1985376"/>
              <a:gd name="connsiteY156-5652" fmla="*/ 900545 h 5757363"/>
              <a:gd name="connsiteX157-5653" fmla="*/ 1043267 w 1985376"/>
              <a:gd name="connsiteY157-5654" fmla="*/ 886691 h 5757363"/>
              <a:gd name="connsiteX158-5655" fmla="*/ 960140 w 1985376"/>
              <a:gd name="connsiteY158-5656" fmla="*/ 845127 h 5757363"/>
              <a:gd name="connsiteX159-5657" fmla="*/ 946285 w 1985376"/>
              <a:gd name="connsiteY159-5658" fmla="*/ 803563 h 5757363"/>
              <a:gd name="connsiteX160-5659" fmla="*/ 918576 w 1985376"/>
              <a:gd name="connsiteY160-5660" fmla="*/ 762000 h 5757363"/>
              <a:gd name="connsiteX161-5661" fmla="*/ 904722 w 1985376"/>
              <a:gd name="connsiteY161-5662" fmla="*/ 692727 h 5757363"/>
              <a:gd name="connsiteX162-5663" fmla="*/ 877013 w 1985376"/>
              <a:gd name="connsiteY162-5664" fmla="*/ 609600 h 5757363"/>
              <a:gd name="connsiteX163-5665" fmla="*/ 863158 w 1985376"/>
              <a:gd name="connsiteY163-5666" fmla="*/ 484909 h 5757363"/>
              <a:gd name="connsiteX164" fmla="*/ 849304 w 1985376"/>
              <a:gd name="connsiteY164" fmla="*/ 346363 h 5757363"/>
              <a:gd name="connsiteX0-5667" fmla="*/ 1694431 w 1985376"/>
              <a:gd name="connsiteY0-5668" fmla="*/ 762000 h 5757399"/>
              <a:gd name="connsiteX1-5669" fmla="*/ 1777558 w 1985376"/>
              <a:gd name="connsiteY1-5670" fmla="*/ 748145 h 5757399"/>
              <a:gd name="connsiteX2-5671" fmla="*/ 1791413 w 1985376"/>
              <a:gd name="connsiteY2-5672" fmla="*/ 706582 h 5757399"/>
              <a:gd name="connsiteX3-5673" fmla="*/ 1777558 w 1985376"/>
              <a:gd name="connsiteY3-5674" fmla="*/ 540327 h 5757399"/>
              <a:gd name="connsiteX4-5675" fmla="*/ 1722140 w 1985376"/>
              <a:gd name="connsiteY4-5676" fmla="*/ 554182 h 5757399"/>
              <a:gd name="connsiteX5-5677" fmla="*/ 1680576 w 1985376"/>
              <a:gd name="connsiteY5-5678" fmla="*/ 568036 h 5757399"/>
              <a:gd name="connsiteX6-5679" fmla="*/ 1569740 w 1985376"/>
              <a:gd name="connsiteY6-5680" fmla="*/ 554182 h 5757399"/>
              <a:gd name="connsiteX7-5681" fmla="*/ 1528176 w 1985376"/>
              <a:gd name="connsiteY7-5682" fmla="*/ 471054 h 5757399"/>
              <a:gd name="connsiteX8-5683" fmla="*/ 1458904 w 1985376"/>
              <a:gd name="connsiteY8-5684" fmla="*/ 346363 h 5757399"/>
              <a:gd name="connsiteX9-5685" fmla="*/ 1417340 w 1985376"/>
              <a:gd name="connsiteY9-5686" fmla="*/ 332509 h 5757399"/>
              <a:gd name="connsiteX10-5687" fmla="*/ 1375776 w 1985376"/>
              <a:gd name="connsiteY10-5688" fmla="*/ 346363 h 5757399"/>
              <a:gd name="connsiteX11-5689" fmla="*/ 1320358 w 1985376"/>
              <a:gd name="connsiteY11-5690" fmla="*/ 360218 h 5757399"/>
              <a:gd name="connsiteX12-5691" fmla="*/ 1237231 w 1985376"/>
              <a:gd name="connsiteY12-5692" fmla="*/ 401782 h 5757399"/>
              <a:gd name="connsiteX13-5693" fmla="*/ 1070976 w 1985376"/>
              <a:gd name="connsiteY13-5694" fmla="*/ 415636 h 5757399"/>
              <a:gd name="connsiteX14-5695" fmla="*/ 946285 w 1985376"/>
              <a:gd name="connsiteY14-5696" fmla="*/ 457200 h 5757399"/>
              <a:gd name="connsiteX15-5697" fmla="*/ 890867 w 1985376"/>
              <a:gd name="connsiteY15-5698" fmla="*/ 443345 h 5757399"/>
              <a:gd name="connsiteX16-5699" fmla="*/ 849304 w 1985376"/>
              <a:gd name="connsiteY16-5700" fmla="*/ 415636 h 5757399"/>
              <a:gd name="connsiteX17-5701" fmla="*/ 821595 w 1985376"/>
              <a:gd name="connsiteY17-5702" fmla="*/ 374073 h 5757399"/>
              <a:gd name="connsiteX18-5703" fmla="*/ 877013 w 1985376"/>
              <a:gd name="connsiteY18-5704" fmla="*/ 263236 h 5757399"/>
              <a:gd name="connsiteX19-5705" fmla="*/ 904722 w 1985376"/>
              <a:gd name="connsiteY19-5706" fmla="*/ 221673 h 5757399"/>
              <a:gd name="connsiteX20-5707" fmla="*/ 960140 w 1985376"/>
              <a:gd name="connsiteY20-5708" fmla="*/ 166254 h 5757399"/>
              <a:gd name="connsiteX21-5709" fmla="*/ 1084831 w 1985376"/>
              <a:gd name="connsiteY21-5710" fmla="*/ 96982 h 5757399"/>
              <a:gd name="connsiteX22-5711" fmla="*/ 1126395 w 1985376"/>
              <a:gd name="connsiteY22-5712" fmla="*/ 69273 h 5757399"/>
              <a:gd name="connsiteX23-5713" fmla="*/ 1264940 w 1985376"/>
              <a:gd name="connsiteY23-5714" fmla="*/ 41563 h 5757399"/>
              <a:gd name="connsiteX24-5715" fmla="*/ 1500467 w 1985376"/>
              <a:gd name="connsiteY24-5716" fmla="*/ 13854 h 5757399"/>
              <a:gd name="connsiteX25-5717" fmla="*/ 1542031 w 1985376"/>
              <a:gd name="connsiteY25-5718" fmla="*/ 0 h 5757399"/>
              <a:gd name="connsiteX26-5719" fmla="*/ 1666722 w 1985376"/>
              <a:gd name="connsiteY26-5720" fmla="*/ 41563 h 5757399"/>
              <a:gd name="connsiteX27-5721" fmla="*/ 1735995 w 1985376"/>
              <a:gd name="connsiteY27-5722" fmla="*/ 110836 h 5757399"/>
              <a:gd name="connsiteX28-5723" fmla="*/ 1749849 w 1985376"/>
              <a:gd name="connsiteY28-5724" fmla="*/ 166254 h 5757399"/>
              <a:gd name="connsiteX29-5725" fmla="*/ 1888395 w 1985376"/>
              <a:gd name="connsiteY29-5726" fmla="*/ 207818 h 5757399"/>
              <a:gd name="connsiteX30-5727" fmla="*/ 1929958 w 1985376"/>
              <a:gd name="connsiteY30-5728" fmla="*/ 235527 h 5757399"/>
              <a:gd name="connsiteX31-5729" fmla="*/ 1957667 w 1985376"/>
              <a:gd name="connsiteY31-5730" fmla="*/ 346363 h 5757399"/>
              <a:gd name="connsiteX32-5731" fmla="*/ 1985376 w 1985376"/>
              <a:gd name="connsiteY32-5732" fmla="*/ 429491 h 5757399"/>
              <a:gd name="connsiteX33-5733" fmla="*/ 1971522 w 1985376"/>
              <a:gd name="connsiteY33-5734" fmla="*/ 595745 h 5757399"/>
              <a:gd name="connsiteX34-5735" fmla="*/ 1888395 w 1985376"/>
              <a:gd name="connsiteY34-5736" fmla="*/ 678873 h 5757399"/>
              <a:gd name="connsiteX35-5737" fmla="*/ 1860685 w 1985376"/>
              <a:gd name="connsiteY35-5738" fmla="*/ 720436 h 5757399"/>
              <a:gd name="connsiteX36-5739" fmla="*/ 1846831 w 1985376"/>
              <a:gd name="connsiteY36-5740" fmla="*/ 762000 h 5757399"/>
              <a:gd name="connsiteX37-5741" fmla="*/ 1791413 w 1985376"/>
              <a:gd name="connsiteY37-5742" fmla="*/ 831273 h 5757399"/>
              <a:gd name="connsiteX38-5743" fmla="*/ 1749849 w 1985376"/>
              <a:gd name="connsiteY38-5744" fmla="*/ 858982 h 5757399"/>
              <a:gd name="connsiteX39-5745" fmla="*/ 1735995 w 1985376"/>
              <a:gd name="connsiteY39-5746" fmla="*/ 1066800 h 5757399"/>
              <a:gd name="connsiteX40-5747" fmla="*/ 1749849 w 1985376"/>
              <a:gd name="connsiteY40-5748" fmla="*/ 1025236 h 5757399"/>
              <a:gd name="connsiteX41-5749" fmla="*/ 1832976 w 1985376"/>
              <a:gd name="connsiteY41-5750" fmla="*/ 983673 h 5757399"/>
              <a:gd name="connsiteX42-5751" fmla="*/ 1902249 w 1985376"/>
              <a:gd name="connsiteY42-5752" fmla="*/ 997527 h 5757399"/>
              <a:gd name="connsiteX43-5753" fmla="*/ 1943813 w 1985376"/>
              <a:gd name="connsiteY43-5754" fmla="*/ 1080654 h 5757399"/>
              <a:gd name="connsiteX44-5755" fmla="*/ 1929958 w 1985376"/>
              <a:gd name="connsiteY44-5756" fmla="*/ 1122218 h 5757399"/>
              <a:gd name="connsiteX45-5757" fmla="*/ 1902249 w 1985376"/>
              <a:gd name="connsiteY45-5758" fmla="*/ 1163782 h 5757399"/>
              <a:gd name="connsiteX46-5759" fmla="*/ 1874540 w 1985376"/>
              <a:gd name="connsiteY46-5760" fmla="*/ 1399309 h 5757399"/>
              <a:gd name="connsiteX47-5761" fmla="*/ 1860685 w 1985376"/>
              <a:gd name="connsiteY47-5762" fmla="*/ 1440873 h 5757399"/>
              <a:gd name="connsiteX48-5763" fmla="*/ 1805267 w 1985376"/>
              <a:gd name="connsiteY48-5764" fmla="*/ 1524000 h 5757399"/>
              <a:gd name="connsiteX49-5765" fmla="*/ 1722140 w 1985376"/>
              <a:gd name="connsiteY49-5766" fmla="*/ 1510145 h 5757399"/>
              <a:gd name="connsiteX50-5767" fmla="*/ 1694431 w 1985376"/>
              <a:gd name="connsiteY50-5768" fmla="*/ 1468582 h 5757399"/>
              <a:gd name="connsiteX51-5769" fmla="*/ 1652867 w 1985376"/>
              <a:gd name="connsiteY51-5770" fmla="*/ 1440873 h 5757399"/>
              <a:gd name="connsiteX52-5771" fmla="*/ 1680576 w 1985376"/>
              <a:gd name="connsiteY52-5772" fmla="*/ 1399309 h 5757399"/>
              <a:gd name="connsiteX53-5773" fmla="*/ 1694431 w 1985376"/>
              <a:gd name="connsiteY53-5774" fmla="*/ 1357745 h 5757399"/>
              <a:gd name="connsiteX54-5775" fmla="*/ 1735995 w 1985376"/>
              <a:gd name="connsiteY54-5776" fmla="*/ 1316182 h 5757399"/>
              <a:gd name="connsiteX55-5777" fmla="*/ 1749849 w 1985376"/>
              <a:gd name="connsiteY55-5778" fmla="*/ 1260763 h 5757399"/>
              <a:gd name="connsiteX56-5779" fmla="*/ 1791413 w 1985376"/>
              <a:gd name="connsiteY56-5780" fmla="*/ 1122218 h 5757399"/>
              <a:gd name="connsiteX57-5781" fmla="*/ 1749849 w 1985376"/>
              <a:gd name="connsiteY57-5782" fmla="*/ 1094509 h 5757399"/>
              <a:gd name="connsiteX58-5783" fmla="*/ 1722140 w 1985376"/>
              <a:gd name="connsiteY58-5784" fmla="*/ 1011382 h 5757399"/>
              <a:gd name="connsiteX59-5785" fmla="*/ 1708285 w 1985376"/>
              <a:gd name="connsiteY59-5786" fmla="*/ 969818 h 5757399"/>
              <a:gd name="connsiteX60-5787" fmla="*/ 1694431 w 1985376"/>
              <a:gd name="connsiteY60-5788" fmla="*/ 928254 h 5757399"/>
              <a:gd name="connsiteX61-5789" fmla="*/ 1680576 w 1985376"/>
              <a:gd name="connsiteY61-5790" fmla="*/ 886691 h 5757399"/>
              <a:gd name="connsiteX62-5791" fmla="*/ 1722140 w 1985376"/>
              <a:gd name="connsiteY62-5792" fmla="*/ 872836 h 5757399"/>
              <a:gd name="connsiteX63-5793" fmla="*/ 1735995 w 1985376"/>
              <a:gd name="connsiteY63-5794" fmla="*/ 942109 h 5757399"/>
              <a:gd name="connsiteX64-5795" fmla="*/ 1791413 w 1985376"/>
              <a:gd name="connsiteY64-5796" fmla="*/ 1136073 h 5757399"/>
              <a:gd name="connsiteX65-5797" fmla="*/ 1749849 w 1985376"/>
              <a:gd name="connsiteY65-5798" fmla="*/ 1219200 h 5757399"/>
              <a:gd name="connsiteX66-5799" fmla="*/ 1722140 w 1985376"/>
              <a:gd name="connsiteY66-5800" fmla="*/ 1302327 h 5757399"/>
              <a:gd name="connsiteX67-5801" fmla="*/ 1680576 w 1985376"/>
              <a:gd name="connsiteY67-5802" fmla="*/ 1343891 h 5757399"/>
              <a:gd name="connsiteX68-5803" fmla="*/ 1652867 w 1985376"/>
              <a:gd name="connsiteY68-5804" fmla="*/ 1385454 h 5757399"/>
              <a:gd name="connsiteX69-5805" fmla="*/ 1611304 w 1985376"/>
              <a:gd name="connsiteY69-5806" fmla="*/ 1413163 h 5757399"/>
              <a:gd name="connsiteX70-5807" fmla="*/ 1652867 w 1985376"/>
              <a:gd name="connsiteY70-5808" fmla="*/ 1427018 h 5757399"/>
              <a:gd name="connsiteX71-5809" fmla="*/ 1694431 w 1985376"/>
              <a:gd name="connsiteY71-5810" fmla="*/ 1413163 h 5757399"/>
              <a:gd name="connsiteX72-5811" fmla="*/ 1722140 w 1985376"/>
              <a:gd name="connsiteY72-5812" fmla="*/ 1496291 h 5757399"/>
              <a:gd name="connsiteX73-5813" fmla="*/ 1680576 w 1985376"/>
              <a:gd name="connsiteY73-5814" fmla="*/ 1524000 h 5757399"/>
              <a:gd name="connsiteX74-5815" fmla="*/ 1403485 w 1985376"/>
              <a:gd name="connsiteY74-5816" fmla="*/ 1524000 h 5757399"/>
              <a:gd name="connsiteX75-5817" fmla="*/ 1389631 w 1985376"/>
              <a:gd name="connsiteY75-5818" fmla="*/ 1537854 h 5757399"/>
              <a:gd name="connsiteX76-5819" fmla="*/ 1348067 w 1985376"/>
              <a:gd name="connsiteY76-5820" fmla="*/ 1551709 h 5757399"/>
              <a:gd name="connsiteX77-5821" fmla="*/ 1292649 w 1985376"/>
              <a:gd name="connsiteY77-5822" fmla="*/ 1427018 h 5757399"/>
              <a:gd name="connsiteX78-5823" fmla="*/ 1278795 w 1985376"/>
              <a:gd name="connsiteY78-5824" fmla="*/ 1385454 h 5757399"/>
              <a:gd name="connsiteX79-5825" fmla="*/ 1251085 w 1985376"/>
              <a:gd name="connsiteY79-5826" fmla="*/ 1343891 h 5757399"/>
              <a:gd name="connsiteX80-5827" fmla="*/ 1486614 w 1985376"/>
              <a:gd name="connsiteY80-5828" fmla="*/ 5735780 h 5757399"/>
              <a:gd name="connsiteX81-5829" fmla="*/ 641485 w 1985376"/>
              <a:gd name="connsiteY81-5830" fmla="*/ 3020290 h 5757399"/>
              <a:gd name="connsiteX82-5831" fmla="*/ 1098685 w 1985376"/>
              <a:gd name="connsiteY82-5832" fmla="*/ 2535382 h 5757399"/>
              <a:gd name="connsiteX83-5833" fmla="*/ 793885 w 1985376"/>
              <a:gd name="connsiteY83-5834" fmla="*/ 2521527 h 5757399"/>
              <a:gd name="connsiteX84-5835" fmla="*/ 516795 w 1985376"/>
              <a:gd name="connsiteY84-5836" fmla="*/ 2576944 h 5757399"/>
              <a:gd name="connsiteX85-5837" fmla="*/ 198140 w 1985376"/>
              <a:gd name="connsiteY85-5838" fmla="*/ 2660072 h 5757399"/>
              <a:gd name="connsiteX86-5839" fmla="*/ 87305 w 1985376"/>
              <a:gd name="connsiteY86-5840" fmla="*/ 2798617 h 5757399"/>
              <a:gd name="connsiteX87-5841" fmla="*/ 4177 w 1985376"/>
              <a:gd name="connsiteY87-5842" fmla="*/ 2507672 h 5757399"/>
              <a:gd name="connsiteX88-5843" fmla="*/ 128867 w 1985376"/>
              <a:gd name="connsiteY88-5844" fmla="*/ 2479963 h 5757399"/>
              <a:gd name="connsiteX89-5845" fmla="*/ 170432 w 1985376"/>
              <a:gd name="connsiteY89-5846" fmla="*/ 2285999 h 5757399"/>
              <a:gd name="connsiteX90-5847" fmla="*/ 378249 w 1985376"/>
              <a:gd name="connsiteY90-5848" fmla="*/ 2479962 h 5757399"/>
              <a:gd name="connsiteX91-5849" fmla="*/ 433667 w 1985376"/>
              <a:gd name="connsiteY91-5850" fmla="*/ 2216726 h 5757399"/>
              <a:gd name="connsiteX92-5851" fmla="*/ 502941 w 1985376"/>
              <a:gd name="connsiteY92-5852" fmla="*/ 2341417 h 5757399"/>
              <a:gd name="connsiteX93-5853" fmla="*/ 669196 w 1985376"/>
              <a:gd name="connsiteY93-5854" fmla="*/ 2272144 h 5757399"/>
              <a:gd name="connsiteX94-5855" fmla="*/ 946285 w 1985376"/>
              <a:gd name="connsiteY94-5856" fmla="*/ 1579418 h 5757399"/>
              <a:gd name="connsiteX95-5857" fmla="*/ 1278795 w 1985376"/>
              <a:gd name="connsiteY95-5858" fmla="*/ 1233054 h 5757399"/>
              <a:gd name="connsiteX96-5859" fmla="*/ 1361922 w 1985376"/>
              <a:gd name="connsiteY96-5860" fmla="*/ 1177636 h 5757399"/>
              <a:gd name="connsiteX97-5861" fmla="*/ 1431195 w 1985376"/>
              <a:gd name="connsiteY97-5862" fmla="*/ 1191491 h 5757399"/>
              <a:gd name="connsiteX98-5863" fmla="*/ 1403485 w 1985376"/>
              <a:gd name="connsiteY98-5864" fmla="*/ 1233054 h 5757399"/>
              <a:gd name="connsiteX99-5865" fmla="*/ 1458904 w 1985376"/>
              <a:gd name="connsiteY99-5866" fmla="*/ 1357745 h 5757399"/>
              <a:gd name="connsiteX100-5867" fmla="*/ 1472758 w 1985376"/>
              <a:gd name="connsiteY100-5868" fmla="*/ 1399309 h 5757399"/>
              <a:gd name="connsiteX101-5869" fmla="*/ 1555885 w 1985376"/>
              <a:gd name="connsiteY101-5870" fmla="*/ 1427018 h 5757399"/>
              <a:gd name="connsiteX102-5871" fmla="*/ 1652867 w 1985376"/>
              <a:gd name="connsiteY102-5872" fmla="*/ 1454727 h 5757399"/>
              <a:gd name="connsiteX103-5873" fmla="*/ 1611304 w 1985376"/>
              <a:gd name="connsiteY103-5874" fmla="*/ 1482436 h 5757399"/>
              <a:gd name="connsiteX104-5875" fmla="*/ 1500467 w 1985376"/>
              <a:gd name="connsiteY104-5876" fmla="*/ 1468582 h 5757399"/>
              <a:gd name="connsiteX105-5877" fmla="*/ 1486613 w 1985376"/>
              <a:gd name="connsiteY105-5878" fmla="*/ 1427018 h 5757399"/>
              <a:gd name="connsiteX106-5879" fmla="*/ 1458904 w 1985376"/>
              <a:gd name="connsiteY106-5880" fmla="*/ 1385454 h 5757399"/>
              <a:gd name="connsiteX107-5881" fmla="*/ 1445049 w 1985376"/>
              <a:gd name="connsiteY107-5882" fmla="*/ 1343891 h 5757399"/>
              <a:gd name="connsiteX108-5883" fmla="*/ 1417340 w 1985376"/>
              <a:gd name="connsiteY108-5884" fmla="*/ 1302327 h 5757399"/>
              <a:gd name="connsiteX109-5885" fmla="*/ 1389631 w 1985376"/>
              <a:gd name="connsiteY109-5886" fmla="*/ 1219200 h 5757399"/>
              <a:gd name="connsiteX110-5887" fmla="*/ 1375776 w 1985376"/>
              <a:gd name="connsiteY110-5888" fmla="*/ 1163782 h 5757399"/>
              <a:gd name="connsiteX111-5889" fmla="*/ 1334213 w 1985376"/>
              <a:gd name="connsiteY111-5890" fmla="*/ 1149927 h 5757399"/>
              <a:gd name="connsiteX112-5891" fmla="*/ 1417340 w 1985376"/>
              <a:gd name="connsiteY112-5892" fmla="*/ 1108363 h 5757399"/>
              <a:gd name="connsiteX113-5893" fmla="*/ 1500467 w 1985376"/>
              <a:gd name="connsiteY113-5894" fmla="*/ 1039091 h 5757399"/>
              <a:gd name="connsiteX114-5895" fmla="*/ 1542031 w 1985376"/>
              <a:gd name="connsiteY114-5896" fmla="*/ 1025236 h 5757399"/>
              <a:gd name="connsiteX115-5897" fmla="*/ 1528176 w 1985376"/>
              <a:gd name="connsiteY115-5898" fmla="*/ 1025236 h 5757399"/>
              <a:gd name="connsiteX116-5899" fmla="*/ 1514322 w 1985376"/>
              <a:gd name="connsiteY116-5900" fmla="*/ 1066800 h 5757399"/>
              <a:gd name="connsiteX117-5901" fmla="*/ 1472758 w 1985376"/>
              <a:gd name="connsiteY117-5902" fmla="*/ 1080654 h 5757399"/>
              <a:gd name="connsiteX118-5903" fmla="*/ 1431195 w 1985376"/>
              <a:gd name="connsiteY118-5904" fmla="*/ 1108363 h 5757399"/>
              <a:gd name="connsiteX119-5905" fmla="*/ 1389631 w 1985376"/>
              <a:gd name="connsiteY119-5906" fmla="*/ 1122218 h 5757399"/>
              <a:gd name="connsiteX120-5907" fmla="*/ 1334213 w 1985376"/>
              <a:gd name="connsiteY120-5908" fmla="*/ 1149927 h 5757399"/>
              <a:gd name="connsiteX121-5909" fmla="*/ 1278795 w 1985376"/>
              <a:gd name="connsiteY121-5910" fmla="*/ 1136073 h 5757399"/>
              <a:gd name="connsiteX122-5911" fmla="*/ 1237231 w 1985376"/>
              <a:gd name="connsiteY122-5912" fmla="*/ 1122218 h 5757399"/>
              <a:gd name="connsiteX123-5913" fmla="*/ 1195667 w 1985376"/>
              <a:gd name="connsiteY123-5914" fmla="*/ 1136073 h 5757399"/>
              <a:gd name="connsiteX124-5915" fmla="*/ 1112540 w 1985376"/>
              <a:gd name="connsiteY124-5916" fmla="*/ 1066800 h 5757399"/>
              <a:gd name="connsiteX125-5917" fmla="*/ 1043267 w 1985376"/>
              <a:gd name="connsiteY125-5918" fmla="*/ 997527 h 5757399"/>
              <a:gd name="connsiteX126-5919" fmla="*/ 1001704 w 1985376"/>
              <a:gd name="connsiteY126-5920" fmla="*/ 914400 h 5757399"/>
              <a:gd name="connsiteX127-5921" fmla="*/ 973995 w 1985376"/>
              <a:gd name="connsiteY127-5922" fmla="*/ 803563 h 5757399"/>
              <a:gd name="connsiteX128-5923" fmla="*/ 946285 w 1985376"/>
              <a:gd name="connsiteY128-5924" fmla="*/ 775854 h 5757399"/>
              <a:gd name="connsiteX129-5925" fmla="*/ 932431 w 1985376"/>
              <a:gd name="connsiteY129-5926" fmla="*/ 734291 h 5757399"/>
              <a:gd name="connsiteX130-5927" fmla="*/ 1029413 w 1985376"/>
              <a:gd name="connsiteY130-5928" fmla="*/ 692727 h 5757399"/>
              <a:gd name="connsiteX131-5929" fmla="*/ 1140249 w 1985376"/>
              <a:gd name="connsiteY131-5930" fmla="*/ 706582 h 5757399"/>
              <a:gd name="connsiteX132-5931" fmla="*/ 1154104 w 1985376"/>
              <a:gd name="connsiteY132-5932" fmla="*/ 748145 h 5757399"/>
              <a:gd name="connsiteX133-5933" fmla="*/ 1278795 w 1985376"/>
              <a:gd name="connsiteY133-5934" fmla="*/ 734291 h 5757399"/>
              <a:gd name="connsiteX134-5935" fmla="*/ 1292649 w 1985376"/>
              <a:gd name="connsiteY134-5936" fmla="*/ 692727 h 5757399"/>
              <a:gd name="connsiteX135-5937" fmla="*/ 1528176 w 1985376"/>
              <a:gd name="connsiteY135-5938" fmla="*/ 678873 h 5757399"/>
              <a:gd name="connsiteX136-5939" fmla="*/ 1569740 w 1985376"/>
              <a:gd name="connsiteY136-5940" fmla="*/ 665018 h 5757399"/>
              <a:gd name="connsiteX137-5941" fmla="*/ 1625158 w 1985376"/>
              <a:gd name="connsiteY137-5942" fmla="*/ 609600 h 5757399"/>
              <a:gd name="connsiteX138-5943" fmla="*/ 1569740 w 1985376"/>
              <a:gd name="connsiteY138-5944" fmla="*/ 692727 h 5757399"/>
              <a:gd name="connsiteX139-5945" fmla="*/ 1514322 w 1985376"/>
              <a:gd name="connsiteY139-5946" fmla="*/ 817418 h 5757399"/>
              <a:gd name="connsiteX140-5947" fmla="*/ 1472758 w 1985376"/>
              <a:gd name="connsiteY140-5948" fmla="*/ 831273 h 5757399"/>
              <a:gd name="connsiteX141-5949" fmla="*/ 1417340 w 1985376"/>
              <a:gd name="connsiteY141-5950" fmla="*/ 858982 h 5757399"/>
              <a:gd name="connsiteX142-5951" fmla="*/ 1334213 w 1985376"/>
              <a:gd name="connsiteY142-5952" fmla="*/ 845127 h 5757399"/>
              <a:gd name="connsiteX143-5953" fmla="*/ 1320358 w 1985376"/>
              <a:gd name="connsiteY143-5954" fmla="*/ 803563 h 5757399"/>
              <a:gd name="connsiteX144-5955" fmla="*/ 1278795 w 1985376"/>
              <a:gd name="connsiteY144-5956" fmla="*/ 775854 h 5757399"/>
              <a:gd name="connsiteX145-5957" fmla="*/ 1292649 w 1985376"/>
              <a:gd name="connsiteY145-5958" fmla="*/ 720436 h 5757399"/>
              <a:gd name="connsiteX146-5959" fmla="*/ 1375776 w 1985376"/>
              <a:gd name="connsiteY146-5960" fmla="*/ 692727 h 5757399"/>
              <a:gd name="connsiteX147-5961" fmla="*/ 1458904 w 1985376"/>
              <a:gd name="connsiteY147-5962" fmla="*/ 706582 h 5757399"/>
              <a:gd name="connsiteX148-5963" fmla="*/ 1306504 w 1985376"/>
              <a:gd name="connsiteY148-5964" fmla="*/ 692727 h 5757399"/>
              <a:gd name="connsiteX149-5965" fmla="*/ 1320358 w 1985376"/>
              <a:gd name="connsiteY149-5966" fmla="*/ 651163 h 5757399"/>
              <a:gd name="connsiteX150-5967" fmla="*/ 1486613 w 1985376"/>
              <a:gd name="connsiteY150-5968" fmla="*/ 678873 h 5757399"/>
              <a:gd name="connsiteX151-5969" fmla="*/ 1500467 w 1985376"/>
              <a:gd name="connsiteY151-5970" fmla="*/ 748145 h 5757399"/>
              <a:gd name="connsiteX152-5971" fmla="*/ 1528176 w 1985376"/>
              <a:gd name="connsiteY152-5972" fmla="*/ 706582 h 5757399"/>
              <a:gd name="connsiteX153-5973" fmla="*/ 1278795 w 1985376"/>
              <a:gd name="connsiteY153-5974" fmla="*/ 692727 h 5757399"/>
              <a:gd name="connsiteX154-5975" fmla="*/ 1251085 w 1985376"/>
              <a:gd name="connsiteY154-5976" fmla="*/ 734291 h 5757399"/>
              <a:gd name="connsiteX155-5977" fmla="*/ 1154104 w 1985376"/>
              <a:gd name="connsiteY155-5978" fmla="*/ 748145 h 5757399"/>
              <a:gd name="connsiteX156-5979" fmla="*/ 1181813 w 1985376"/>
              <a:gd name="connsiteY156-5980" fmla="*/ 831273 h 5757399"/>
              <a:gd name="connsiteX157-5981" fmla="*/ 1112540 w 1985376"/>
              <a:gd name="connsiteY157-5982" fmla="*/ 900545 h 5757399"/>
              <a:gd name="connsiteX158-5983" fmla="*/ 1043267 w 1985376"/>
              <a:gd name="connsiteY158-5984" fmla="*/ 886691 h 5757399"/>
              <a:gd name="connsiteX159-5985" fmla="*/ 960140 w 1985376"/>
              <a:gd name="connsiteY159-5986" fmla="*/ 845127 h 5757399"/>
              <a:gd name="connsiteX160-5987" fmla="*/ 946285 w 1985376"/>
              <a:gd name="connsiteY160-5988" fmla="*/ 803563 h 5757399"/>
              <a:gd name="connsiteX161-5989" fmla="*/ 918576 w 1985376"/>
              <a:gd name="connsiteY161-5990" fmla="*/ 762000 h 5757399"/>
              <a:gd name="connsiteX162-5991" fmla="*/ 904722 w 1985376"/>
              <a:gd name="connsiteY162-5992" fmla="*/ 692727 h 5757399"/>
              <a:gd name="connsiteX163-5993" fmla="*/ 877013 w 1985376"/>
              <a:gd name="connsiteY163-5994" fmla="*/ 609600 h 5757399"/>
              <a:gd name="connsiteX164-5995" fmla="*/ 863158 w 1985376"/>
              <a:gd name="connsiteY164-5996" fmla="*/ 484909 h 5757399"/>
              <a:gd name="connsiteX165" fmla="*/ 849304 w 1985376"/>
              <a:gd name="connsiteY165" fmla="*/ 346363 h 5757399"/>
              <a:gd name="connsiteX0-5997" fmla="*/ 1694431 w 1985376"/>
              <a:gd name="connsiteY0-5998" fmla="*/ 762000 h 5757363"/>
              <a:gd name="connsiteX1-5999" fmla="*/ 1777558 w 1985376"/>
              <a:gd name="connsiteY1-6000" fmla="*/ 748145 h 5757363"/>
              <a:gd name="connsiteX2-6001" fmla="*/ 1791413 w 1985376"/>
              <a:gd name="connsiteY2-6002" fmla="*/ 706582 h 5757363"/>
              <a:gd name="connsiteX3-6003" fmla="*/ 1777558 w 1985376"/>
              <a:gd name="connsiteY3-6004" fmla="*/ 540327 h 5757363"/>
              <a:gd name="connsiteX4-6005" fmla="*/ 1722140 w 1985376"/>
              <a:gd name="connsiteY4-6006" fmla="*/ 554182 h 5757363"/>
              <a:gd name="connsiteX5-6007" fmla="*/ 1680576 w 1985376"/>
              <a:gd name="connsiteY5-6008" fmla="*/ 568036 h 5757363"/>
              <a:gd name="connsiteX6-6009" fmla="*/ 1569740 w 1985376"/>
              <a:gd name="connsiteY6-6010" fmla="*/ 554182 h 5757363"/>
              <a:gd name="connsiteX7-6011" fmla="*/ 1528176 w 1985376"/>
              <a:gd name="connsiteY7-6012" fmla="*/ 471054 h 5757363"/>
              <a:gd name="connsiteX8-6013" fmla="*/ 1458904 w 1985376"/>
              <a:gd name="connsiteY8-6014" fmla="*/ 346363 h 5757363"/>
              <a:gd name="connsiteX9-6015" fmla="*/ 1417340 w 1985376"/>
              <a:gd name="connsiteY9-6016" fmla="*/ 332509 h 5757363"/>
              <a:gd name="connsiteX10-6017" fmla="*/ 1375776 w 1985376"/>
              <a:gd name="connsiteY10-6018" fmla="*/ 346363 h 5757363"/>
              <a:gd name="connsiteX11-6019" fmla="*/ 1320358 w 1985376"/>
              <a:gd name="connsiteY11-6020" fmla="*/ 360218 h 5757363"/>
              <a:gd name="connsiteX12-6021" fmla="*/ 1237231 w 1985376"/>
              <a:gd name="connsiteY12-6022" fmla="*/ 401782 h 5757363"/>
              <a:gd name="connsiteX13-6023" fmla="*/ 1070976 w 1985376"/>
              <a:gd name="connsiteY13-6024" fmla="*/ 415636 h 5757363"/>
              <a:gd name="connsiteX14-6025" fmla="*/ 946285 w 1985376"/>
              <a:gd name="connsiteY14-6026" fmla="*/ 457200 h 5757363"/>
              <a:gd name="connsiteX15-6027" fmla="*/ 890867 w 1985376"/>
              <a:gd name="connsiteY15-6028" fmla="*/ 443345 h 5757363"/>
              <a:gd name="connsiteX16-6029" fmla="*/ 849304 w 1985376"/>
              <a:gd name="connsiteY16-6030" fmla="*/ 415636 h 5757363"/>
              <a:gd name="connsiteX17-6031" fmla="*/ 821595 w 1985376"/>
              <a:gd name="connsiteY17-6032" fmla="*/ 374073 h 5757363"/>
              <a:gd name="connsiteX18-6033" fmla="*/ 877013 w 1985376"/>
              <a:gd name="connsiteY18-6034" fmla="*/ 263236 h 5757363"/>
              <a:gd name="connsiteX19-6035" fmla="*/ 904722 w 1985376"/>
              <a:gd name="connsiteY19-6036" fmla="*/ 221673 h 5757363"/>
              <a:gd name="connsiteX20-6037" fmla="*/ 960140 w 1985376"/>
              <a:gd name="connsiteY20-6038" fmla="*/ 166254 h 5757363"/>
              <a:gd name="connsiteX21-6039" fmla="*/ 1084831 w 1985376"/>
              <a:gd name="connsiteY21-6040" fmla="*/ 96982 h 5757363"/>
              <a:gd name="connsiteX22-6041" fmla="*/ 1126395 w 1985376"/>
              <a:gd name="connsiteY22-6042" fmla="*/ 69273 h 5757363"/>
              <a:gd name="connsiteX23-6043" fmla="*/ 1264940 w 1985376"/>
              <a:gd name="connsiteY23-6044" fmla="*/ 41563 h 5757363"/>
              <a:gd name="connsiteX24-6045" fmla="*/ 1500467 w 1985376"/>
              <a:gd name="connsiteY24-6046" fmla="*/ 13854 h 5757363"/>
              <a:gd name="connsiteX25-6047" fmla="*/ 1542031 w 1985376"/>
              <a:gd name="connsiteY25-6048" fmla="*/ 0 h 5757363"/>
              <a:gd name="connsiteX26-6049" fmla="*/ 1666722 w 1985376"/>
              <a:gd name="connsiteY26-6050" fmla="*/ 41563 h 5757363"/>
              <a:gd name="connsiteX27-6051" fmla="*/ 1735995 w 1985376"/>
              <a:gd name="connsiteY27-6052" fmla="*/ 110836 h 5757363"/>
              <a:gd name="connsiteX28-6053" fmla="*/ 1749849 w 1985376"/>
              <a:gd name="connsiteY28-6054" fmla="*/ 166254 h 5757363"/>
              <a:gd name="connsiteX29-6055" fmla="*/ 1888395 w 1985376"/>
              <a:gd name="connsiteY29-6056" fmla="*/ 207818 h 5757363"/>
              <a:gd name="connsiteX30-6057" fmla="*/ 1929958 w 1985376"/>
              <a:gd name="connsiteY30-6058" fmla="*/ 235527 h 5757363"/>
              <a:gd name="connsiteX31-6059" fmla="*/ 1957667 w 1985376"/>
              <a:gd name="connsiteY31-6060" fmla="*/ 346363 h 5757363"/>
              <a:gd name="connsiteX32-6061" fmla="*/ 1985376 w 1985376"/>
              <a:gd name="connsiteY32-6062" fmla="*/ 429491 h 5757363"/>
              <a:gd name="connsiteX33-6063" fmla="*/ 1971522 w 1985376"/>
              <a:gd name="connsiteY33-6064" fmla="*/ 595745 h 5757363"/>
              <a:gd name="connsiteX34-6065" fmla="*/ 1888395 w 1985376"/>
              <a:gd name="connsiteY34-6066" fmla="*/ 678873 h 5757363"/>
              <a:gd name="connsiteX35-6067" fmla="*/ 1860685 w 1985376"/>
              <a:gd name="connsiteY35-6068" fmla="*/ 720436 h 5757363"/>
              <a:gd name="connsiteX36-6069" fmla="*/ 1846831 w 1985376"/>
              <a:gd name="connsiteY36-6070" fmla="*/ 762000 h 5757363"/>
              <a:gd name="connsiteX37-6071" fmla="*/ 1791413 w 1985376"/>
              <a:gd name="connsiteY37-6072" fmla="*/ 831273 h 5757363"/>
              <a:gd name="connsiteX38-6073" fmla="*/ 1749849 w 1985376"/>
              <a:gd name="connsiteY38-6074" fmla="*/ 858982 h 5757363"/>
              <a:gd name="connsiteX39-6075" fmla="*/ 1735995 w 1985376"/>
              <a:gd name="connsiteY39-6076" fmla="*/ 1066800 h 5757363"/>
              <a:gd name="connsiteX40-6077" fmla="*/ 1749849 w 1985376"/>
              <a:gd name="connsiteY40-6078" fmla="*/ 1025236 h 5757363"/>
              <a:gd name="connsiteX41-6079" fmla="*/ 1832976 w 1985376"/>
              <a:gd name="connsiteY41-6080" fmla="*/ 983673 h 5757363"/>
              <a:gd name="connsiteX42-6081" fmla="*/ 1902249 w 1985376"/>
              <a:gd name="connsiteY42-6082" fmla="*/ 997527 h 5757363"/>
              <a:gd name="connsiteX43-6083" fmla="*/ 1943813 w 1985376"/>
              <a:gd name="connsiteY43-6084" fmla="*/ 1080654 h 5757363"/>
              <a:gd name="connsiteX44-6085" fmla="*/ 1929958 w 1985376"/>
              <a:gd name="connsiteY44-6086" fmla="*/ 1122218 h 5757363"/>
              <a:gd name="connsiteX45-6087" fmla="*/ 1902249 w 1985376"/>
              <a:gd name="connsiteY45-6088" fmla="*/ 1163782 h 5757363"/>
              <a:gd name="connsiteX46-6089" fmla="*/ 1874540 w 1985376"/>
              <a:gd name="connsiteY46-6090" fmla="*/ 1399309 h 5757363"/>
              <a:gd name="connsiteX47-6091" fmla="*/ 1860685 w 1985376"/>
              <a:gd name="connsiteY47-6092" fmla="*/ 1440873 h 5757363"/>
              <a:gd name="connsiteX48-6093" fmla="*/ 1805267 w 1985376"/>
              <a:gd name="connsiteY48-6094" fmla="*/ 1524000 h 5757363"/>
              <a:gd name="connsiteX49-6095" fmla="*/ 1722140 w 1985376"/>
              <a:gd name="connsiteY49-6096" fmla="*/ 1510145 h 5757363"/>
              <a:gd name="connsiteX50-6097" fmla="*/ 1694431 w 1985376"/>
              <a:gd name="connsiteY50-6098" fmla="*/ 1468582 h 5757363"/>
              <a:gd name="connsiteX51-6099" fmla="*/ 1652867 w 1985376"/>
              <a:gd name="connsiteY51-6100" fmla="*/ 1440873 h 5757363"/>
              <a:gd name="connsiteX52-6101" fmla="*/ 1680576 w 1985376"/>
              <a:gd name="connsiteY52-6102" fmla="*/ 1399309 h 5757363"/>
              <a:gd name="connsiteX53-6103" fmla="*/ 1694431 w 1985376"/>
              <a:gd name="connsiteY53-6104" fmla="*/ 1357745 h 5757363"/>
              <a:gd name="connsiteX54-6105" fmla="*/ 1735995 w 1985376"/>
              <a:gd name="connsiteY54-6106" fmla="*/ 1316182 h 5757363"/>
              <a:gd name="connsiteX55-6107" fmla="*/ 1749849 w 1985376"/>
              <a:gd name="connsiteY55-6108" fmla="*/ 1260763 h 5757363"/>
              <a:gd name="connsiteX56-6109" fmla="*/ 1791413 w 1985376"/>
              <a:gd name="connsiteY56-6110" fmla="*/ 1122218 h 5757363"/>
              <a:gd name="connsiteX57-6111" fmla="*/ 1749849 w 1985376"/>
              <a:gd name="connsiteY57-6112" fmla="*/ 1094509 h 5757363"/>
              <a:gd name="connsiteX58-6113" fmla="*/ 1722140 w 1985376"/>
              <a:gd name="connsiteY58-6114" fmla="*/ 1011382 h 5757363"/>
              <a:gd name="connsiteX59-6115" fmla="*/ 1708285 w 1985376"/>
              <a:gd name="connsiteY59-6116" fmla="*/ 969818 h 5757363"/>
              <a:gd name="connsiteX60-6117" fmla="*/ 1694431 w 1985376"/>
              <a:gd name="connsiteY60-6118" fmla="*/ 928254 h 5757363"/>
              <a:gd name="connsiteX61-6119" fmla="*/ 1680576 w 1985376"/>
              <a:gd name="connsiteY61-6120" fmla="*/ 886691 h 5757363"/>
              <a:gd name="connsiteX62-6121" fmla="*/ 1722140 w 1985376"/>
              <a:gd name="connsiteY62-6122" fmla="*/ 872836 h 5757363"/>
              <a:gd name="connsiteX63-6123" fmla="*/ 1735995 w 1985376"/>
              <a:gd name="connsiteY63-6124" fmla="*/ 942109 h 5757363"/>
              <a:gd name="connsiteX64-6125" fmla="*/ 1791413 w 1985376"/>
              <a:gd name="connsiteY64-6126" fmla="*/ 1136073 h 5757363"/>
              <a:gd name="connsiteX65-6127" fmla="*/ 1749849 w 1985376"/>
              <a:gd name="connsiteY65-6128" fmla="*/ 1219200 h 5757363"/>
              <a:gd name="connsiteX66-6129" fmla="*/ 1722140 w 1985376"/>
              <a:gd name="connsiteY66-6130" fmla="*/ 1302327 h 5757363"/>
              <a:gd name="connsiteX67-6131" fmla="*/ 1680576 w 1985376"/>
              <a:gd name="connsiteY67-6132" fmla="*/ 1343891 h 5757363"/>
              <a:gd name="connsiteX68-6133" fmla="*/ 1652867 w 1985376"/>
              <a:gd name="connsiteY68-6134" fmla="*/ 1385454 h 5757363"/>
              <a:gd name="connsiteX69-6135" fmla="*/ 1611304 w 1985376"/>
              <a:gd name="connsiteY69-6136" fmla="*/ 1413163 h 5757363"/>
              <a:gd name="connsiteX70-6137" fmla="*/ 1652867 w 1985376"/>
              <a:gd name="connsiteY70-6138" fmla="*/ 1427018 h 5757363"/>
              <a:gd name="connsiteX71-6139" fmla="*/ 1694431 w 1985376"/>
              <a:gd name="connsiteY71-6140" fmla="*/ 1413163 h 5757363"/>
              <a:gd name="connsiteX72-6141" fmla="*/ 1722140 w 1985376"/>
              <a:gd name="connsiteY72-6142" fmla="*/ 1496291 h 5757363"/>
              <a:gd name="connsiteX73-6143" fmla="*/ 1680576 w 1985376"/>
              <a:gd name="connsiteY73-6144" fmla="*/ 1524000 h 5757363"/>
              <a:gd name="connsiteX74-6145" fmla="*/ 1403485 w 1985376"/>
              <a:gd name="connsiteY74-6146" fmla="*/ 1524000 h 5757363"/>
              <a:gd name="connsiteX75-6147" fmla="*/ 1389631 w 1985376"/>
              <a:gd name="connsiteY75-6148" fmla="*/ 1537854 h 5757363"/>
              <a:gd name="connsiteX76-6149" fmla="*/ 1348067 w 1985376"/>
              <a:gd name="connsiteY76-6150" fmla="*/ 1551709 h 5757363"/>
              <a:gd name="connsiteX77-6151" fmla="*/ 1292649 w 1985376"/>
              <a:gd name="connsiteY77-6152" fmla="*/ 1427018 h 5757363"/>
              <a:gd name="connsiteX78-6153" fmla="*/ 1278795 w 1985376"/>
              <a:gd name="connsiteY78-6154" fmla="*/ 1385454 h 5757363"/>
              <a:gd name="connsiteX79-6155" fmla="*/ 1251085 w 1985376"/>
              <a:gd name="connsiteY79-6156" fmla="*/ 1343891 h 5757363"/>
              <a:gd name="connsiteX80-6157" fmla="*/ 1486614 w 1985376"/>
              <a:gd name="connsiteY80-6158" fmla="*/ 5735780 h 5757363"/>
              <a:gd name="connsiteX81-6159" fmla="*/ 641485 w 1985376"/>
              <a:gd name="connsiteY81-6160" fmla="*/ 3020290 h 5757363"/>
              <a:gd name="connsiteX82-6161" fmla="*/ 1334213 w 1985376"/>
              <a:gd name="connsiteY82-6162" fmla="*/ 2770909 h 5757363"/>
              <a:gd name="connsiteX83-6163" fmla="*/ 1098685 w 1985376"/>
              <a:gd name="connsiteY83-6164" fmla="*/ 2535382 h 5757363"/>
              <a:gd name="connsiteX84-6165" fmla="*/ 793885 w 1985376"/>
              <a:gd name="connsiteY84-6166" fmla="*/ 2521527 h 5757363"/>
              <a:gd name="connsiteX85-6167" fmla="*/ 516795 w 1985376"/>
              <a:gd name="connsiteY85-6168" fmla="*/ 2576944 h 5757363"/>
              <a:gd name="connsiteX86-6169" fmla="*/ 198140 w 1985376"/>
              <a:gd name="connsiteY86-6170" fmla="*/ 2660072 h 5757363"/>
              <a:gd name="connsiteX87-6171" fmla="*/ 87305 w 1985376"/>
              <a:gd name="connsiteY87-6172" fmla="*/ 2798617 h 5757363"/>
              <a:gd name="connsiteX88-6173" fmla="*/ 4177 w 1985376"/>
              <a:gd name="connsiteY88-6174" fmla="*/ 2507672 h 5757363"/>
              <a:gd name="connsiteX89-6175" fmla="*/ 128867 w 1985376"/>
              <a:gd name="connsiteY89-6176" fmla="*/ 2479963 h 5757363"/>
              <a:gd name="connsiteX90-6177" fmla="*/ 170432 w 1985376"/>
              <a:gd name="connsiteY90-6178" fmla="*/ 2285999 h 5757363"/>
              <a:gd name="connsiteX91-6179" fmla="*/ 378249 w 1985376"/>
              <a:gd name="connsiteY91-6180" fmla="*/ 2479962 h 5757363"/>
              <a:gd name="connsiteX92-6181" fmla="*/ 433667 w 1985376"/>
              <a:gd name="connsiteY92-6182" fmla="*/ 2216726 h 5757363"/>
              <a:gd name="connsiteX93-6183" fmla="*/ 502941 w 1985376"/>
              <a:gd name="connsiteY93-6184" fmla="*/ 2341417 h 5757363"/>
              <a:gd name="connsiteX94-6185" fmla="*/ 669196 w 1985376"/>
              <a:gd name="connsiteY94-6186" fmla="*/ 2272144 h 5757363"/>
              <a:gd name="connsiteX95-6187" fmla="*/ 946285 w 1985376"/>
              <a:gd name="connsiteY95-6188" fmla="*/ 1579418 h 5757363"/>
              <a:gd name="connsiteX96-6189" fmla="*/ 1278795 w 1985376"/>
              <a:gd name="connsiteY96-6190" fmla="*/ 1233054 h 5757363"/>
              <a:gd name="connsiteX97-6191" fmla="*/ 1361922 w 1985376"/>
              <a:gd name="connsiteY97-6192" fmla="*/ 1177636 h 5757363"/>
              <a:gd name="connsiteX98-6193" fmla="*/ 1431195 w 1985376"/>
              <a:gd name="connsiteY98-6194" fmla="*/ 1191491 h 5757363"/>
              <a:gd name="connsiteX99-6195" fmla="*/ 1403485 w 1985376"/>
              <a:gd name="connsiteY99-6196" fmla="*/ 1233054 h 5757363"/>
              <a:gd name="connsiteX100-6197" fmla="*/ 1458904 w 1985376"/>
              <a:gd name="connsiteY100-6198" fmla="*/ 1357745 h 5757363"/>
              <a:gd name="connsiteX101-6199" fmla="*/ 1472758 w 1985376"/>
              <a:gd name="connsiteY101-6200" fmla="*/ 1399309 h 5757363"/>
              <a:gd name="connsiteX102-6201" fmla="*/ 1555885 w 1985376"/>
              <a:gd name="connsiteY102-6202" fmla="*/ 1427018 h 5757363"/>
              <a:gd name="connsiteX103-6203" fmla="*/ 1652867 w 1985376"/>
              <a:gd name="connsiteY103-6204" fmla="*/ 1454727 h 5757363"/>
              <a:gd name="connsiteX104-6205" fmla="*/ 1611304 w 1985376"/>
              <a:gd name="connsiteY104-6206" fmla="*/ 1482436 h 5757363"/>
              <a:gd name="connsiteX105-6207" fmla="*/ 1500467 w 1985376"/>
              <a:gd name="connsiteY105-6208" fmla="*/ 1468582 h 5757363"/>
              <a:gd name="connsiteX106-6209" fmla="*/ 1486613 w 1985376"/>
              <a:gd name="connsiteY106-6210" fmla="*/ 1427018 h 5757363"/>
              <a:gd name="connsiteX107-6211" fmla="*/ 1458904 w 1985376"/>
              <a:gd name="connsiteY107-6212" fmla="*/ 1385454 h 5757363"/>
              <a:gd name="connsiteX108-6213" fmla="*/ 1445049 w 1985376"/>
              <a:gd name="connsiteY108-6214" fmla="*/ 1343891 h 5757363"/>
              <a:gd name="connsiteX109-6215" fmla="*/ 1417340 w 1985376"/>
              <a:gd name="connsiteY109-6216" fmla="*/ 1302327 h 5757363"/>
              <a:gd name="connsiteX110-6217" fmla="*/ 1389631 w 1985376"/>
              <a:gd name="connsiteY110-6218" fmla="*/ 1219200 h 5757363"/>
              <a:gd name="connsiteX111-6219" fmla="*/ 1375776 w 1985376"/>
              <a:gd name="connsiteY111-6220" fmla="*/ 1163782 h 5757363"/>
              <a:gd name="connsiteX112-6221" fmla="*/ 1334213 w 1985376"/>
              <a:gd name="connsiteY112-6222" fmla="*/ 1149927 h 5757363"/>
              <a:gd name="connsiteX113-6223" fmla="*/ 1417340 w 1985376"/>
              <a:gd name="connsiteY113-6224" fmla="*/ 1108363 h 5757363"/>
              <a:gd name="connsiteX114-6225" fmla="*/ 1500467 w 1985376"/>
              <a:gd name="connsiteY114-6226" fmla="*/ 1039091 h 5757363"/>
              <a:gd name="connsiteX115-6227" fmla="*/ 1542031 w 1985376"/>
              <a:gd name="connsiteY115-6228" fmla="*/ 1025236 h 5757363"/>
              <a:gd name="connsiteX116-6229" fmla="*/ 1528176 w 1985376"/>
              <a:gd name="connsiteY116-6230" fmla="*/ 1025236 h 5757363"/>
              <a:gd name="connsiteX117-6231" fmla="*/ 1514322 w 1985376"/>
              <a:gd name="connsiteY117-6232" fmla="*/ 1066800 h 5757363"/>
              <a:gd name="connsiteX118-6233" fmla="*/ 1472758 w 1985376"/>
              <a:gd name="connsiteY118-6234" fmla="*/ 1080654 h 5757363"/>
              <a:gd name="connsiteX119-6235" fmla="*/ 1431195 w 1985376"/>
              <a:gd name="connsiteY119-6236" fmla="*/ 1108363 h 5757363"/>
              <a:gd name="connsiteX120-6237" fmla="*/ 1389631 w 1985376"/>
              <a:gd name="connsiteY120-6238" fmla="*/ 1122218 h 5757363"/>
              <a:gd name="connsiteX121-6239" fmla="*/ 1334213 w 1985376"/>
              <a:gd name="connsiteY121-6240" fmla="*/ 1149927 h 5757363"/>
              <a:gd name="connsiteX122-6241" fmla="*/ 1278795 w 1985376"/>
              <a:gd name="connsiteY122-6242" fmla="*/ 1136073 h 5757363"/>
              <a:gd name="connsiteX123-6243" fmla="*/ 1237231 w 1985376"/>
              <a:gd name="connsiteY123-6244" fmla="*/ 1122218 h 5757363"/>
              <a:gd name="connsiteX124-6245" fmla="*/ 1195667 w 1985376"/>
              <a:gd name="connsiteY124-6246" fmla="*/ 1136073 h 5757363"/>
              <a:gd name="connsiteX125-6247" fmla="*/ 1112540 w 1985376"/>
              <a:gd name="connsiteY125-6248" fmla="*/ 1066800 h 5757363"/>
              <a:gd name="connsiteX126-6249" fmla="*/ 1043267 w 1985376"/>
              <a:gd name="connsiteY126-6250" fmla="*/ 997527 h 5757363"/>
              <a:gd name="connsiteX127-6251" fmla="*/ 1001704 w 1985376"/>
              <a:gd name="connsiteY127-6252" fmla="*/ 914400 h 5757363"/>
              <a:gd name="connsiteX128-6253" fmla="*/ 973995 w 1985376"/>
              <a:gd name="connsiteY128-6254" fmla="*/ 803563 h 5757363"/>
              <a:gd name="connsiteX129-6255" fmla="*/ 946285 w 1985376"/>
              <a:gd name="connsiteY129-6256" fmla="*/ 775854 h 5757363"/>
              <a:gd name="connsiteX130-6257" fmla="*/ 932431 w 1985376"/>
              <a:gd name="connsiteY130-6258" fmla="*/ 734291 h 5757363"/>
              <a:gd name="connsiteX131-6259" fmla="*/ 1029413 w 1985376"/>
              <a:gd name="connsiteY131-6260" fmla="*/ 692727 h 5757363"/>
              <a:gd name="connsiteX132-6261" fmla="*/ 1140249 w 1985376"/>
              <a:gd name="connsiteY132-6262" fmla="*/ 706582 h 5757363"/>
              <a:gd name="connsiteX133-6263" fmla="*/ 1154104 w 1985376"/>
              <a:gd name="connsiteY133-6264" fmla="*/ 748145 h 5757363"/>
              <a:gd name="connsiteX134-6265" fmla="*/ 1278795 w 1985376"/>
              <a:gd name="connsiteY134-6266" fmla="*/ 734291 h 5757363"/>
              <a:gd name="connsiteX135-6267" fmla="*/ 1292649 w 1985376"/>
              <a:gd name="connsiteY135-6268" fmla="*/ 692727 h 5757363"/>
              <a:gd name="connsiteX136-6269" fmla="*/ 1528176 w 1985376"/>
              <a:gd name="connsiteY136-6270" fmla="*/ 678873 h 5757363"/>
              <a:gd name="connsiteX137-6271" fmla="*/ 1569740 w 1985376"/>
              <a:gd name="connsiteY137-6272" fmla="*/ 665018 h 5757363"/>
              <a:gd name="connsiteX138-6273" fmla="*/ 1625158 w 1985376"/>
              <a:gd name="connsiteY138-6274" fmla="*/ 609600 h 5757363"/>
              <a:gd name="connsiteX139-6275" fmla="*/ 1569740 w 1985376"/>
              <a:gd name="connsiteY139-6276" fmla="*/ 692727 h 5757363"/>
              <a:gd name="connsiteX140-6277" fmla="*/ 1514322 w 1985376"/>
              <a:gd name="connsiteY140-6278" fmla="*/ 817418 h 5757363"/>
              <a:gd name="connsiteX141-6279" fmla="*/ 1472758 w 1985376"/>
              <a:gd name="connsiteY141-6280" fmla="*/ 831273 h 5757363"/>
              <a:gd name="connsiteX142-6281" fmla="*/ 1417340 w 1985376"/>
              <a:gd name="connsiteY142-6282" fmla="*/ 858982 h 5757363"/>
              <a:gd name="connsiteX143-6283" fmla="*/ 1334213 w 1985376"/>
              <a:gd name="connsiteY143-6284" fmla="*/ 845127 h 5757363"/>
              <a:gd name="connsiteX144-6285" fmla="*/ 1320358 w 1985376"/>
              <a:gd name="connsiteY144-6286" fmla="*/ 803563 h 5757363"/>
              <a:gd name="connsiteX145-6287" fmla="*/ 1278795 w 1985376"/>
              <a:gd name="connsiteY145-6288" fmla="*/ 775854 h 5757363"/>
              <a:gd name="connsiteX146-6289" fmla="*/ 1292649 w 1985376"/>
              <a:gd name="connsiteY146-6290" fmla="*/ 720436 h 5757363"/>
              <a:gd name="connsiteX147-6291" fmla="*/ 1375776 w 1985376"/>
              <a:gd name="connsiteY147-6292" fmla="*/ 692727 h 5757363"/>
              <a:gd name="connsiteX148-6293" fmla="*/ 1458904 w 1985376"/>
              <a:gd name="connsiteY148-6294" fmla="*/ 706582 h 5757363"/>
              <a:gd name="connsiteX149-6295" fmla="*/ 1306504 w 1985376"/>
              <a:gd name="connsiteY149-6296" fmla="*/ 692727 h 5757363"/>
              <a:gd name="connsiteX150-6297" fmla="*/ 1320358 w 1985376"/>
              <a:gd name="connsiteY150-6298" fmla="*/ 651163 h 5757363"/>
              <a:gd name="connsiteX151-6299" fmla="*/ 1486613 w 1985376"/>
              <a:gd name="connsiteY151-6300" fmla="*/ 678873 h 5757363"/>
              <a:gd name="connsiteX152-6301" fmla="*/ 1500467 w 1985376"/>
              <a:gd name="connsiteY152-6302" fmla="*/ 748145 h 5757363"/>
              <a:gd name="connsiteX153-6303" fmla="*/ 1528176 w 1985376"/>
              <a:gd name="connsiteY153-6304" fmla="*/ 706582 h 5757363"/>
              <a:gd name="connsiteX154-6305" fmla="*/ 1278795 w 1985376"/>
              <a:gd name="connsiteY154-6306" fmla="*/ 692727 h 5757363"/>
              <a:gd name="connsiteX155-6307" fmla="*/ 1251085 w 1985376"/>
              <a:gd name="connsiteY155-6308" fmla="*/ 734291 h 5757363"/>
              <a:gd name="connsiteX156-6309" fmla="*/ 1154104 w 1985376"/>
              <a:gd name="connsiteY156-6310" fmla="*/ 748145 h 5757363"/>
              <a:gd name="connsiteX157-6311" fmla="*/ 1181813 w 1985376"/>
              <a:gd name="connsiteY157-6312" fmla="*/ 831273 h 5757363"/>
              <a:gd name="connsiteX158-6313" fmla="*/ 1112540 w 1985376"/>
              <a:gd name="connsiteY158-6314" fmla="*/ 900545 h 5757363"/>
              <a:gd name="connsiteX159-6315" fmla="*/ 1043267 w 1985376"/>
              <a:gd name="connsiteY159-6316" fmla="*/ 886691 h 5757363"/>
              <a:gd name="connsiteX160-6317" fmla="*/ 960140 w 1985376"/>
              <a:gd name="connsiteY160-6318" fmla="*/ 845127 h 5757363"/>
              <a:gd name="connsiteX161-6319" fmla="*/ 946285 w 1985376"/>
              <a:gd name="connsiteY161-6320" fmla="*/ 803563 h 5757363"/>
              <a:gd name="connsiteX162-6321" fmla="*/ 918576 w 1985376"/>
              <a:gd name="connsiteY162-6322" fmla="*/ 762000 h 5757363"/>
              <a:gd name="connsiteX163-6323" fmla="*/ 904722 w 1985376"/>
              <a:gd name="connsiteY163-6324" fmla="*/ 692727 h 5757363"/>
              <a:gd name="connsiteX164-6325" fmla="*/ 877013 w 1985376"/>
              <a:gd name="connsiteY164-6326" fmla="*/ 609600 h 5757363"/>
              <a:gd name="connsiteX165-6327" fmla="*/ 863158 w 1985376"/>
              <a:gd name="connsiteY165-6328" fmla="*/ 484909 h 5757363"/>
              <a:gd name="connsiteX166" fmla="*/ 849304 w 1985376"/>
              <a:gd name="connsiteY166" fmla="*/ 346363 h 5757363"/>
              <a:gd name="connsiteX0-6329" fmla="*/ 1694431 w 1985376"/>
              <a:gd name="connsiteY0-6330" fmla="*/ 762000 h 5740710"/>
              <a:gd name="connsiteX1-6331" fmla="*/ 1777558 w 1985376"/>
              <a:gd name="connsiteY1-6332" fmla="*/ 748145 h 5740710"/>
              <a:gd name="connsiteX2-6333" fmla="*/ 1791413 w 1985376"/>
              <a:gd name="connsiteY2-6334" fmla="*/ 706582 h 5740710"/>
              <a:gd name="connsiteX3-6335" fmla="*/ 1777558 w 1985376"/>
              <a:gd name="connsiteY3-6336" fmla="*/ 540327 h 5740710"/>
              <a:gd name="connsiteX4-6337" fmla="*/ 1722140 w 1985376"/>
              <a:gd name="connsiteY4-6338" fmla="*/ 554182 h 5740710"/>
              <a:gd name="connsiteX5-6339" fmla="*/ 1680576 w 1985376"/>
              <a:gd name="connsiteY5-6340" fmla="*/ 568036 h 5740710"/>
              <a:gd name="connsiteX6-6341" fmla="*/ 1569740 w 1985376"/>
              <a:gd name="connsiteY6-6342" fmla="*/ 554182 h 5740710"/>
              <a:gd name="connsiteX7-6343" fmla="*/ 1528176 w 1985376"/>
              <a:gd name="connsiteY7-6344" fmla="*/ 471054 h 5740710"/>
              <a:gd name="connsiteX8-6345" fmla="*/ 1458904 w 1985376"/>
              <a:gd name="connsiteY8-6346" fmla="*/ 346363 h 5740710"/>
              <a:gd name="connsiteX9-6347" fmla="*/ 1417340 w 1985376"/>
              <a:gd name="connsiteY9-6348" fmla="*/ 332509 h 5740710"/>
              <a:gd name="connsiteX10-6349" fmla="*/ 1375776 w 1985376"/>
              <a:gd name="connsiteY10-6350" fmla="*/ 346363 h 5740710"/>
              <a:gd name="connsiteX11-6351" fmla="*/ 1320358 w 1985376"/>
              <a:gd name="connsiteY11-6352" fmla="*/ 360218 h 5740710"/>
              <a:gd name="connsiteX12-6353" fmla="*/ 1237231 w 1985376"/>
              <a:gd name="connsiteY12-6354" fmla="*/ 401782 h 5740710"/>
              <a:gd name="connsiteX13-6355" fmla="*/ 1070976 w 1985376"/>
              <a:gd name="connsiteY13-6356" fmla="*/ 415636 h 5740710"/>
              <a:gd name="connsiteX14-6357" fmla="*/ 946285 w 1985376"/>
              <a:gd name="connsiteY14-6358" fmla="*/ 457200 h 5740710"/>
              <a:gd name="connsiteX15-6359" fmla="*/ 890867 w 1985376"/>
              <a:gd name="connsiteY15-6360" fmla="*/ 443345 h 5740710"/>
              <a:gd name="connsiteX16-6361" fmla="*/ 849304 w 1985376"/>
              <a:gd name="connsiteY16-6362" fmla="*/ 415636 h 5740710"/>
              <a:gd name="connsiteX17-6363" fmla="*/ 821595 w 1985376"/>
              <a:gd name="connsiteY17-6364" fmla="*/ 374073 h 5740710"/>
              <a:gd name="connsiteX18-6365" fmla="*/ 877013 w 1985376"/>
              <a:gd name="connsiteY18-6366" fmla="*/ 263236 h 5740710"/>
              <a:gd name="connsiteX19-6367" fmla="*/ 904722 w 1985376"/>
              <a:gd name="connsiteY19-6368" fmla="*/ 221673 h 5740710"/>
              <a:gd name="connsiteX20-6369" fmla="*/ 960140 w 1985376"/>
              <a:gd name="connsiteY20-6370" fmla="*/ 166254 h 5740710"/>
              <a:gd name="connsiteX21-6371" fmla="*/ 1084831 w 1985376"/>
              <a:gd name="connsiteY21-6372" fmla="*/ 96982 h 5740710"/>
              <a:gd name="connsiteX22-6373" fmla="*/ 1126395 w 1985376"/>
              <a:gd name="connsiteY22-6374" fmla="*/ 69273 h 5740710"/>
              <a:gd name="connsiteX23-6375" fmla="*/ 1264940 w 1985376"/>
              <a:gd name="connsiteY23-6376" fmla="*/ 41563 h 5740710"/>
              <a:gd name="connsiteX24-6377" fmla="*/ 1500467 w 1985376"/>
              <a:gd name="connsiteY24-6378" fmla="*/ 13854 h 5740710"/>
              <a:gd name="connsiteX25-6379" fmla="*/ 1542031 w 1985376"/>
              <a:gd name="connsiteY25-6380" fmla="*/ 0 h 5740710"/>
              <a:gd name="connsiteX26-6381" fmla="*/ 1666722 w 1985376"/>
              <a:gd name="connsiteY26-6382" fmla="*/ 41563 h 5740710"/>
              <a:gd name="connsiteX27-6383" fmla="*/ 1735995 w 1985376"/>
              <a:gd name="connsiteY27-6384" fmla="*/ 110836 h 5740710"/>
              <a:gd name="connsiteX28-6385" fmla="*/ 1749849 w 1985376"/>
              <a:gd name="connsiteY28-6386" fmla="*/ 166254 h 5740710"/>
              <a:gd name="connsiteX29-6387" fmla="*/ 1888395 w 1985376"/>
              <a:gd name="connsiteY29-6388" fmla="*/ 207818 h 5740710"/>
              <a:gd name="connsiteX30-6389" fmla="*/ 1929958 w 1985376"/>
              <a:gd name="connsiteY30-6390" fmla="*/ 235527 h 5740710"/>
              <a:gd name="connsiteX31-6391" fmla="*/ 1957667 w 1985376"/>
              <a:gd name="connsiteY31-6392" fmla="*/ 346363 h 5740710"/>
              <a:gd name="connsiteX32-6393" fmla="*/ 1985376 w 1985376"/>
              <a:gd name="connsiteY32-6394" fmla="*/ 429491 h 5740710"/>
              <a:gd name="connsiteX33-6395" fmla="*/ 1971522 w 1985376"/>
              <a:gd name="connsiteY33-6396" fmla="*/ 595745 h 5740710"/>
              <a:gd name="connsiteX34-6397" fmla="*/ 1888395 w 1985376"/>
              <a:gd name="connsiteY34-6398" fmla="*/ 678873 h 5740710"/>
              <a:gd name="connsiteX35-6399" fmla="*/ 1860685 w 1985376"/>
              <a:gd name="connsiteY35-6400" fmla="*/ 720436 h 5740710"/>
              <a:gd name="connsiteX36-6401" fmla="*/ 1846831 w 1985376"/>
              <a:gd name="connsiteY36-6402" fmla="*/ 762000 h 5740710"/>
              <a:gd name="connsiteX37-6403" fmla="*/ 1791413 w 1985376"/>
              <a:gd name="connsiteY37-6404" fmla="*/ 831273 h 5740710"/>
              <a:gd name="connsiteX38-6405" fmla="*/ 1749849 w 1985376"/>
              <a:gd name="connsiteY38-6406" fmla="*/ 858982 h 5740710"/>
              <a:gd name="connsiteX39-6407" fmla="*/ 1735995 w 1985376"/>
              <a:gd name="connsiteY39-6408" fmla="*/ 1066800 h 5740710"/>
              <a:gd name="connsiteX40-6409" fmla="*/ 1749849 w 1985376"/>
              <a:gd name="connsiteY40-6410" fmla="*/ 1025236 h 5740710"/>
              <a:gd name="connsiteX41-6411" fmla="*/ 1832976 w 1985376"/>
              <a:gd name="connsiteY41-6412" fmla="*/ 983673 h 5740710"/>
              <a:gd name="connsiteX42-6413" fmla="*/ 1902249 w 1985376"/>
              <a:gd name="connsiteY42-6414" fmla="*/ 997527 h 5740710"/>
              <a:gd name="connsiteX43-6415" fmla="*/ 1943813 w 1985376"/>
              <a:gd name="connsiteY43-6416" fmla="*/ 1080654 h 5740710"/>
              <a:gd name="connsiteX44-6417" fmla="*/ 1929958 w 1985376"/>
              <a:gd name="connsiteY44-6418" fmla="*/ 1122218 h 5740710"/>
              <a:gd name="connsiteX45-6419" fmla="*/ 1902249 w 1985376"/>
              <a:gd name="connsiteY45-6420" fmla="*/ 1163782 h 5740710"/>
              <a:gd name="connsiteX46-6421" fmla="*/ 1874540 w 1985376"/>
              <a:gd name="connsiteY46-6422" fmla="*/ 1399309 h 5740710"/>
              <a:gd name="connsiteX47-6423" fmla="*/ 1860685 w 1985376"/>
              <a:gd name="connsiteY47-6424" fmla="*/ 1440873 h 5740710"/>
              <a:gd name="connsiteX48-6425" fmla="*/ 1805267 w 1985376"/>
              <a:gd name="connsiteY48-6426" fmla="*/ 1524000 h 5740710"/>
              <a:gd name="connsiteX49-6427" fmla="*/ 1722140 w 1985376"/>
              <a:gd name="connsiteY49-6428" fmla="*/ 1510145 h 5740710"/>
              <a:gd name="connsiteX50-6429" fmla="*/ 1694431 w 1985376"/>
              <a:gd name="connsiteY50-6430" fmla="*/ 1468582 h 5740710"/>
              <a:gd name="connsiteX51-6431" fmla="*/ 1652867 w 1985376"/>
              <a:gd name="connsiteY51-6432" fmla="*/ 1440873 h 5740710"/>
              <a:gd name="connsiteX52-6433" fmla="*/ 1680576 w 1985376"/>
              <a:gd name="connsiteY52-6434" fmla="*/ 1399309 h 5740710"/>
              <a:gd name="connsiteX53-6435" fmla="*/ 1694431 w 1985376"/>
              <a:gd name="connsiteY53-6436" fmla="*/ 1357745 h 5740710"/>
              <a:gd name="connsiteX54-6437" fmla="*/ 1735995 w 1985376"/>
              <a:gd name="connsiteY54-6438" fmla="*/ 1316182 h 5740710"/>
              <a:gd name="connsiteX55-6439" fmla="*/ 1749849 w 1985376"/>
              <a:gd name="connsiteY55-6440" fmla="*/ 1260763 h 5740710"/>
              <a:gd name="connsiteX56-6441" fmla="*/ 1791413 w 1985376"/>
              <a:gd name="connsiteY56-6442" fmla="*/ 1122218 h 5740710"/>
              <a:gd name="connsiteX57-6443" fmla="*/ 1749849 w 1985376"/>
              <a:gd name="connsiteY57-6444" fmla="*/ 1094509 h 5740710"/>
              <a:gd name="connsiteX58-6445" fmla="*/ 1722140 w 1985376"/>
              <a:gd name="connsiteY58-6446" fmla="*/ 1011382 h 5740710"/>
              <a:gd name="connsiteX59-6447" fmla="*/ 1708285 w 1985376"/>
              <a:gd name="connsiteY59-6448" fmla="*/ 969818 h 5740710"/>
              <a:gd name="connsiteX60-6449" fmla="*/ 1694431 w 1985376"/>
              <a:gd name="connsiteY60-6450" fmla="*/ 928254 h 5740710"/>
              <a:gd name="connsiteX61-6451" fmla="*/ 1680576 w 1985376"/>
              <a:gd name="connsiteY61-6452" fmla="*/ 886691 h 5740710"/>
              <a:gd name="connsiteX62-6453" fmla="*/ 1722140 w 1985376"/>
              <a:gd name="connsiteY62-6454" fmla="*/ 872836 h 5740710"/>
              <a:gd name="connsiteX63-6455" fmla="*/ 1735995 w 1985376"/>
              <a:gd name="connsiteY63-6456" fmla="*/ 942109 h 5740710"/>
              <a:gd name="connsiteX64-6457" fmla="*/ 1791413 w 1985376"/>
              <a:gd name="connsiteY64-6458" fmla="*/ 1136073 h 5740710"/>
              <a:gd name="connsiteX65-6459" fmla="*/ 1749849 w 1985376"/>
              <a:gd name="connsiteY65-6460" fmla="*/ 1219200 h 5740710"/>
              <a:gd name="connsiteX66-6461" fmla="*/ 1722140 w 1985376"/>
              <a:gd name="connsiteY66-6462" fmla="*/ 1302327 h 5740710"/>
              <a:gd name="connsiteX67-6463" fmla="*/ 1680576 w 1985376"/>
              <a:gd name="connsiteY67-6464" fmla="*/ 1343891 h 5740710"/>
              <a:gd name="connsiteX68-6465" fmla="*/ 1652867 w 1985376"/>
              <a:gd name="connsiteY68-6466" fmla="*/ 1385454 h 5740710"/>
              <a:gd name="connsiteX69-6467" fmla="*/ 1611304 w 1985376"/>
              <a:gd name="connsiteY69-6468" fmla="*/ 1413163 h 5740710"/>
              <a:gd name="connsiteX70-6469" fmla="*/ 1652867 w 1985376"/>
              <a:gd name="connsiteY70-6470" fmla="*/ 1427018 h 5740710"/>
              <a:gd name="connsiteX71-6471" fmla="*/ 1694431 w 1985376"/>
              <a:gd name="connsiteY71-6472" fmla="*/ 1413163 h 5740710"/>
              <a:gd name="connsiteX72-6473" fmla="*/ 1722140 w 1985376"/>
              <a:gd name="connsiteY72-6474" fmla="*/ 1496291 h 5740710"/>
              <a:gd name="connsiteX73-6475" fmla="*/ 1680576 w 1985376"/>
              <a:gd name="connsiteY73-6476" fmla="*/ 1524000 h 5740710"/>
              <a:gd name="connsiteX74-6477" fmla="*/ 1403485 w 1985376"/>
              <a:gd name="connsiteY74-6478" fmla="*/ 1524000 h 5740710"/>
              <a:gd name="connsiteX75-6479" fmla="*/ 1389631 w 1985376"/>
              <a:gd name="connsiteY75-6480" fmla="*/ 1537854 h 5740710"/>
              <a:gd name="connsiteX76-6481" fmla="*/ 1348067 w 1985376"/>
              <a:gd name="connsiteY76-6482" fmla="*/ 1551709 h 5740710"/>
              <a:gd name="connsiteX77-6483" fmla="*/ 1292649 w 1985376"/>
              <a:gd name="connsiteY77-6484" fmla="*/ 1427018 h 5740710"/>
              <a:gd name="connsiteX78-6485" fmla="*/ 1278795 w 1985376"/>
              <a:gd name="connsiteY78-6486" fmla="*/ 1385454 h 5740710"/>
              <a:gd name="connsiteX79-6487" fmla="*/ 1251085 w 1985376"/>
              <a:gd name="connsiteY79-6488" fmla="*/ 1343891 h 5740710"/>
              <a:gd name="connsiteX80-6489" fmla="*/ 724613 w 1985376"/>
              <a:gd name="connsiteY80-6490" fmla="*/ 2258291 h 5740710"/>
              <a:gd name="connsiteX81-6491" fmla="*/ 1486614 w 1985376"/>
              <a:gd name="connsiteY81-6492" fmla="*/ 5735780 h 5740710"/>
              <a:gd name="connsiteX82-6493" fmla="*/ 641485 w 1985376"/>
              <a:gd name="connsiteY82-6494" fmla="*/ 3020290 h 5740710"/>
              <a:gd name="connsiteX83-6495" fmla="*/ 1334213 w 1985376"/>
              <a:gd name="connsiteY83-6496" fmla="*/ 2770909 h 5740710"/>
              <a:gd name="connsiteX84-6497" fmla="*/ 1098685 w 1985376"/>
              <a:gd name="connsiteY84-6498" fmla="*/ 2535382 h 5740710"/>
              <a:gd name="connsiteX85-6499" fmla="*/ 793885 w 1985376"/>
              <a:gd name="connsiteY85-6500" fmla="*/ 2521527 h 5740710"/>
              <a:gd name="connsiteX86-6501" fmla="*/ 516795 w 1985376"/>
              <a:gd name="connsiteY86-6502" fmla="*/ 2576944 h 5740710"/>
              <a:gd name="connsiteX87-6503" fmla="*/ 198140 w 1985376"/>
              <a:gd name="connsiteY87-6504" fmla="*/ 2660072 h 5740710"/>
              <a:gd name="connsiteX88-6505" fmla="*/ 87305 w 1985376"/>
              <a:gd name="connsiteY88-6506" fmla="*/ 2798617 h 5740710"/>
              <a:gd name="connsiteX89-6507" fmla="*/ 4177 w 1985376"/>
              <a:gd name="connsiteY89-6508" fmla="*/ 2507672 h 5740710"/>
              <a:gd name="connsiteX90-6509" fmla="*/ 128867 w 1985376"/>
              <a:gd name="connsiteY90-6510" fmla="*/ 2479963 h 5740710"/>
              <a:gd name="connsiteX91-6511" fmla="*/ 170432 w 1985376"/>
              <a:gd name="connsiteY91-6512" fmla="*/ 2285999 h 5740710"/>
              <a:gd name="connsiteX92-6513" fmla="*/ 378249 w 1985376"/>
              <a:gd name="connsiteY92-6514" fmla="*/ 2479962 h 5740710"/>
              <a:gd name="connsiteX93-6515" fmla="*/ 433667 w 1985376"/>
              <a:gd name="connsiteY93-6516" fmla="*/ 2216726 h 5740710"/>
              <a:gd name="connsiteX94-6517" fmla="*/ 502941 w 1985376"/>
              <a:gd name="connsiteY94-6518" fmla="*/ 2341417 h 5740710"/>
              <a:gd name="connsiteX95-6519" fmla="*/ 669196 w 1985376"/>
              <a:gd name="connsiteY95-6520" fmla="*/ 2272144 h 5740710"/>
              <a:gd name="connsiteX96-6521" fmla="*/ 946285 w 1985376"/>
              <a:gd name="connsiteY96-6522" fmla="*/ 1579418 h 5740710"/>
              <a:gd name="connsiteX97-6523" fmla="*/ 1278795 w 1985376"/>
              <a:gd name="connsiteY97-6524" fmla="*/ 1233054 h 5740710"/>
              <a:gd name="connsiteX98-6525" fmla="*/ 1361922 w 1985376"/>
              <a:gd name="connsiteY98-6526" fmla="*/ 1177636 h 5740710"/>
              <a:gd name="connsiteX99-6527" fmla="*/ 1431195 w 1985376"/>
              <a:gd name="connsiteY99-6528" fmla="*/ 1191491 h 5740710"/>
              <a:gd name="connsiteX100-6529" fmla="*/ 1403485 w 1985376"/>
              <a:gd name="connsiteY100-6530" fmla="*/ 1233054 h 5740710"/>
              <a:gd name="connsiteX101-6531" fmla="*/ 1458904 w 1985376"/>
              <a:gd name="connsiteY101-6532" fmla="*/ 1357745 h 5740710"/>
              <a:gd name="connsiteX102-6533" fmla="*/ 1472758 w 1985376"/>
              <a:gd name="connsiteY102-6534" fmla="*/ 1399309 h 5740710"/>
              <a:gd name="connsiteX103-6535" fmla="*/ 1555885 w 1985376"/>
              <a:gd name="connsiteY103-6536" fmla="*/ 1427018 h 5740710"/>
              <a:gd name="connsiteX104-6537" fmla="*/ 1652867 w 1985376"/>
              <a:gd name="connsiteY104-6538" fmla="*/ 1454727 h 5740710"/>
              <a:gd name="connsiteX105-6539" fmla="*/ 1611304 w 1985376"/>
              <a:gd name="connsiteY105-6540" fmla="*/ 1482436 h 5740710"/>
              <a:gd name="connsiteX106-6541" fmla="*/ 1500467 w 1985376"/>
              <a:gd name="connsiteY106-6542" fmla="*/ 1468582 h 5740710"/>
              <a:gd name="connsiteX107-6543" fmla="*/ 1486613 w 1985376"/>
              <a:gd name="connsiteY107-6544" fmla="*/ 1427018 h 5740710"/>
              <a:gd name="connsiteX108-6545" fmla="*/ 1458904 w 1985376"/>
              <a:gd name="connsiteY108-6546" fmla="*/ 1385454 h 5740710"/>
              <a:gd name="connsiteX109-6547" fmla="*/ 1445049 w 1985376"/>
              <a:gd name="connsiteY109-6548" fmla="*/ 1343891 h 5740710"/>
              <a:gd name="connsiteX110-6549" fmla="*/ 1417340 w 1985376"/>
              <a:gd name="connsiteY110-6550" fmla="*/ 1302327 h 5740710"/>
              <a:gd name="connsiteX111-6551" fmla="*/ 1389631 w 1985376"/>
              <a:gd name="connsiteY111-6552" fmla="*/ 1219200 h 5740710"/>
              <a:gd name="connsiteX112-6553" fmla="*/ 1375776 w 1985376"/>
              <a:gd name="connsiteY112-6554" fmla="*/ 1163782 h 5740710"/>
              <a:gd name="connsiteX113-6555" fmla="*/ 1334213 w 1985376"/>
              <a:gd name="connsiteY113-6556" fmla="*/ 1149927 h 5740710"/>
              <a:gd name="connsiteX114-6557" fmla="*/ 1417340 w 1985376"/>
              <a:gd name="connsiteY114-6558" fmla="*/ 1108363 h 5740710"/>
              <a:gd name="connsiteX115-6559" fmla="*/ 1500467 w 1985376"/>
              <a:gd name="connsiteY115-6560" fmla="*/ 1039091 h 5740710"/>
              <a:gd name="connsiteX116-6561" fmla="*/ 1542031 w 1985376"/>
              <a:gd name="connsiteY116-6562" fmla="*/ 1025236 h 5740710"/>
              <a:gd name="connsiteX117-6563" fmla="*/ 1528176 w 1985376"/>
              <a:gd name="connsiteY117-6564" fmla="*/ 1025236 h 5740710"/>
              <a:gd name="connsiteX118-6565" fmla="*/ 1514322 w 1985376"/>
              <a:gd name="connsiteY118-6566" fmla="*/ 1066800 h 5740710"/>
              <a:gd name="connsiteX119-6567" fmla="*/ 1472758 w 1985376"/>
              <a:gd name="connsiteY119-6568" fmla="*/ 1080654 h 5740710"/>
              <a:gd name="connsiteX120-6569" fmla="*/ 1431195 w 1985376"/>
              <a:gd name="connsiteY120-6570" fmla="*/ 1108363 h 5740710"/>
              <a:gd name="connsiteX121-6571" fmla="*/ 1389631 w 1985376"/>
              <a:gd name="connsiteY121-6572" fmla="*/ 1122218 h 5740710"/>
              <a:gd name="connsiteX122-6573" fmla="*/ 1334213 w 1985376"/>
              <a:gd name="connsiteY122-6574" fmla="*/ 1149927 h 5740710"/>
              <a:gd name="connsiteX123-6575" fmla="*/ 1278795 w 1985376"/>
              <a:gd name="connsiteY123-6576" fmla="*/ 1136073 h 5740710"/>
              <a:gd name="connsiteX124-6577" fmla="*/ 1237231 w 1985376"/>
              <a:gd name="connsiteY124-6578" fmla="*/ 1122218 h 5740710"/>
              <a:gd name="connsiteX125-6579" fmla="*/ 1195667 w 1985376"/>
              <a:gd name="connsiteY125-6580" fmla="*/ 1136073 h 5740710"/>
              <a:gd name="connsiteX126-6581" fmla="*/ 1112540 w 1985376"/>
              <a:gd name="connsiteY126-6582" fmla="*/ 1066800 h 5740710"/>
              <a:gd name="connsiteX127-6583" fmla="*/ 1043267 w 1985376"/>
              <a:gd name="connsiteY127-6584" fmla="*/ 997527 h 5740710"/>
              <a:gd name="connsiteX128-6585" fmla="*/ 1001704 w 1985376"/>
              <a:gd name="connsiteY128-6586" fmla="*/ 914400 h 5740710"/>
              <a:gd name="connsiteX129-6587" fmla="*/ 973995 w 1985376"/>
              <a:gd name="connsiteY129-6588" fmla="*/ 803563 h 5740710"/>
              <a:gd name="connsiteX130-6589" fmla="*/ 946285 w 1985376"/>
              <a:gd name="connsiteY130-6590" fmla="*/ 775854 h 5740710"/>
              <a:gd name="connsiteX131-6591" fmla="*/ 932431 w 1985376"/>
              <a:gd name="connsiteY131-6592" fmla="*/ 734291 h 5740710"/>
              <a:gd name="connsiteX132-6593" fmla="*/ 1029413 w 1985376"/>
              <a:gd name="connsiteY132-6594" fmla="*/ 692727 h 5740710"/>
              <a:gd name="connsiteX133-6595" fmla="*/ 1140249 w 1985376"/>
              <a:gd name="connsiteY133-6596" fmla="*/ 706582 h 5740710"/>
              <a:gd name="connsiteX134-6597" fmla="*/ 1154104 w 1985376"/>
              <a:gd name="connsiteY134-6598" fmla="*/ 748145 h 5740710"/>
              <a:gd name="connsiteX135-6599" fmla="*/ 1278795 w 1985376"/>
              <a:gd name="connsiteY135-6600" fmla="*/ 734291 h 5740710"/>
              <a:gd name="connsiteX136-6601" fmla="*/ 1292649 w 1985376"/>
              <a:gd name="connsiteY136-6602" fmla="*/ 692727 h 5740710"/>
              <a:gd name="connsiteX137-6603" fmla="*/ 1528176 w 1985376"/>
              <a:gd name="connsiteY137-6604" fmla="*/ 678873 h 5740710"/>
              <a:gd name="connsiteX138-6605" fmla="*/ 1569740 w 1985376"/>
              <a:gd name="connsiteY138-6606" fmla="*/ 665018 h 5740710"/>
              <a:gd name="connsiteX139-6607" fmla="*/ 1625158 w 1985376"/>
              <a:gd name="connsiteY139-6608" fmla="*/ 609600 h 5740710"/>
              <a:gd name="connsiteX140-6609" fmla="*/ 1569740 w 1985376"/>
              <a:gd name="connsiteY140-6610" fmla="*/ 692727 h 5740710"/>
              <a:gd name="connsiteX141-6611" fmla="*/ 1514322 w 1985376"/>
              <a:gd name="connsiteY141-6612" fmla="*/ 817418 h 5740710"/>
              <a:gd name="connsiteX142-6613" fmla="*/ 1472758 w 1985376"/>
              <a:gd name="connsiteY142-6614" fmla="*/ 831273 h 5740710"/>
              <a:gd name="connsiteX143-6615" fmla="*/ 1417340 w 1985376"/>
              <a:gd name="connsiteY143-6616" fmla="*/ 858982 h 5740710"/>
              <a:gd name="connsiteX144-6617" fmla="*/ 1334213 w 1985376"/>
              <a:gd name="connsiteY144-6618" fmla="*/ 845127 h 5740710"/>
              <a:gd name="connsiteX145-6619" fmla="*/ 1320358 w 1985376"/>
              <a:gd name="connsiteY145-6620" fmla="*/ 803563 h 5740710"/>
              <a:gd name="connsiteX146-6621" fmla="*/ 1278795 w 1985376"/>
              <a:gd name="connsiteY146-6622" fmla="*/ 775854 h 5740710"/>
              <a:gd name="connsiteX147-6623" fmla="*/ 1292649 w 1985376"/>
              <a:gd name="connsiteY147-6624" fmla="*/ 720436 h 5740710"/>
              <a:gd name="connsiteX148-6625" fmla="*/ 1375776 w 1985376"/>
              <a:gd name="connsiteY148-6626" fmla="*/ 692727 h 5740710"/>
              <a:gd name="connsiteX149-6627" fmla="*/ 1458904 w 1985376"/>
              <a:gd name="connsiteY149-6628" fmla="*/ 706582 h 5740710"/>
              <a:gd name="connsiteX150-6629" fmla="*/ 1306504 w 1985376"/>
              <a:gd name="connsiteY150-6630" fmla="*/ 692727 h 5740710"/>
              <a:gd name="connsiteX151-6631" fmla="*/ 1320358 w 1985376"/>
              <a:gd name="connsiteY151-6632" fmla="*/ 651163 h 5740710"/>
              <a:gd name="connsiteX152-6633" fmla="*/ 1486613 w 1985376"/>
              <a:gd name="connsiteY152-6634" fmla="*/ 678873 h 5740710"/>
              <a:gd name="connsiteX153-6635" fmla="*/ 1500467 w 1985376"/>
              <a:gd name="connsiteY153-6636" fmla="*/ 748145 h 5740710"/>
              <a:gd name="connsiteX154-6637" fmla="*/ 1528176 w 1985376"/>
              <a:gd name="connsiteY154-6638" fmla="*/ 706582 h 5740710"/>
              <a:gd name="connsiteX155-6639" fmla="*/ 1278795 w 1985376"/>
              <a:gd name="connsiteY155-6640" fmla="*/ 692727 h 5740710"/>
              <a:gd name="connsiteX156-6641" fmla="*/ 1251085 w 1985376"/>
              <a:gd name="connsiteY156-6642" fmla="*/ 734291 h 5740710"/>
              <a:gd name="connsiteX157-6643" fmla="*/ 1154104 w 1985376"/>
              <a:gd name="connsiteY157-6644" fmla="*/ 748145 h 5740710"/>
              <a:gd name="connsiteX158-6645" fmla="*/ 1181813 w 1985376"/>
              <a:gd name="connsiteY158-6646" fmla="*/ 831273 h 5740710"/>
              <a:gd name="connsiteX159-6647" fmla="*/ 1112540 w 1985376"/>
              <a:gd name="connsiteY159-6648" fmla="*/ 900545 h 5740710"/>
              <a:gd name="connsiteX160-6649" fmla="*/ 1043267 w 1985376"/>
              <a:gd name="connsiteY160-6650" fmla="*/ 886691 h 5740710"/>
              <a:gd name="connsiteX161-6651" fmla="*/ 960140 w 1985376"/>
              <a:gd name="connsiteY161-6652" fmla="*/ 845127 h 5740710"/>
              <a:gd name="connsiteX162-6653" fmla="*/ 946285 w 1985376"/>
              <a:gd name="connsiteY162-6654" fmla="*/ 803563 h 5740710"/>
              <a:gd name="connsiteX163-6655" fmla="*/ 918576 w 1985376"/>
              <a:gd name="connsiteY163-6656" fmla="*/ 762000 h 5740710"/>
              <a:gd name="connsiteX164-6657" fmla="*/ 904722 w 1985376"/>
              <a:gd name="connsiteY164-6658" fmla="*/ 692727 h 5740710"/>
              <a:gd name="connsiteX165-6659" fmla="*/ 877013 w 1985376"/>
              <a:gd name="connsiteY165-6660" fmla="*/ 609600 h 5740710"/>
              <a:gd name="connsiteX166-6661" fmla="*/ 863158 w 1985376"/>
              <a:gd name="connsiteY166-6662" fmla="*/ 484909 h 5740710"/>
              <a:gd name="connsiteX167" fmla="*/ 849304 w 1985376"/>
              <a:gd name="connsiteY167" fmla="*/ 346363 h 5740710"/>
              <a:gd name="connsiteX0-6663" fmla="*/ 1694431 w 1985376"/>
              <a:gd name="connsiteY0-6664" fmla="*/ 762000 h 5740710"/>
              <a:gd name="connsiteX1-6665" fmla="*/ 1777558 w 1985376"/>
              <a:gd name="connsiteY1-6666" fmla="*/ 748145 h 5740710"/>
              <a:gd name="connsiteX2-6667" fmla="*/ 1791413 w 1985376"/>
              <a:gd name="connsiteY2-6668" fmla="*/ 706582 h 5740710"/>
              <a:gd name="connsiteX3-6669" fmla="*/ 1777558 w 1985376"/>
              <a:gd name="connsiteY3-6670" fmla="*/ 540327 h 5740710"/>
              <a:gd name="connsiteX4-6671" fmla="*/ 1722140 w 1985376"/>
              <a:gd name="connsiteY4-6672" fmla="*/ 554182 h 5740710"/>
              <a:gd name="connsiteX5-6673" fmla="*/ 1680576 w 1985376"/>
              <a:gd name="connsiteY5-6674" fmla="*/ 568036 h 5740710"/>
              <a:gd name="connsiteX6-6675" fmla="*/ 1569740 w 1985376"/>
              <a:gd name="connsiteY6-6676" fmla="*/ 554182 h 5740710"/>
              <a:gd name="connsiteX7-6677" fmla="*/ 1528176 w 1985376"/>
              <a:gd name="connsiteY7-6678" fmla="*/ 471054 h 5740710"/>
              <a:gd name="connsiteX8-6679" fmla="*/ 1458904 w 1985376"/>
              <a:gd name="connsiteY8-6680" fmla="*/ 346363 h 5740710"/>
              <a:gd name="connsiteX9-6681" fmla="*/ 1417340 w 1985376"/>
              <a:gd name="connsiteY9-6682" fmla="*/ 332509 h 5740710"/>
              <a:gd name="connsiteX10-6683" fmla="*/ 1375776 w 1985376"/>
              <a:gd name="connsiteY10-6684" fmla="*/ 346363 h 5740710"/>
              <a:gd name="connsiteX11-6685" fmla="*/ 1320358 w 1985376"/>
              <a:gd name="connsiteY11-6686" fmla="*/ 360218 h 5740710"/>
              <a:gd name="connsiteX12-6687" fmla="*/ 1237231 w 1985376"/>
              <a:gd name="connsiteY12-6688" fmla="*/ 401782 h 5740710"/>
              <a:gd name="connsiteX13-6689" fmla="*/ 1070976 w 1985376"/>
              <a:gd name="connsiteY13-6690" fmla="*/ 415636 h 5740710"/>
              <a:gd name="connsiteX14-6691" fmla="*/ 946285 w 1985376"/>
              <a:gd name="connsiteY14-6692" fmla="*/ 457200 h 5740710"/>
              <a:gd name="connsiteX15-6693" fmla="*/ 890867 w 1985376"/>
              <a:gd name="connsiteY15-6694" fmla="*/ 443345 h 5740710"/>
              <a:gd name="connsiteX16-6695" fmla="*/ 849304 w 1985376"/>
              <a:gd name="connsiteY16-6696" fmla="*/ 415636 h 5740710"/>
              <a:gd name="connsiteX17-6697" fmla="*/ 821595 w 1985376"/>
              <a:gd name="connsiteY17-6698" fmla="*/ 374073 h 5740710"/>
              <a:gd name="connsiteX18-6699" fmla="*/ 877013 w 1985376"/>
              <a:gd name="connsiteY18-6700" fmla="*/ 263236 h 5740710"/>
              <a:gd name="connsiteX19-6701" fmla="*/ 904722 w 1985376"/>
              <a:gd name="connsiteY19-6702" fmla="*/ 221673 h 5740710"/>
              <a:gd name="connsiteX20-6703" fmla="*/ 960140 w 1985376"/>
              <a:gd name="connsiteY20-6704" fmla="*/ 166254 h 5740710"/>
              <a:gd name="connsiteX21-6705" fmla="*/ 1084831 w 1985376"/>
              <a:gd name="connsiteY21-6706" fmla="*/ 96982 h 5740710"/>
              <a:gd name="connsiteX22-6707" fmla="*/ 1126395 w 1985376"/>
              <a:gd name="connsiteY22-6708" fmla="*/ 69273 h 5740710"/>
              <a:gd name="connsiteX23-6709" fmla="*/ 1264940 w 1985376"/>
              <a:gd name="connsiteY23-6710" fmla="*/ 41563 h 5740710"/>
              <a:gd name="connsiteX24-6711" fmla="*/ 1500467 w 1985376"/>
              <a:gd name="connsiteY24-6712" fmla="*/ 13854 h 5740710"/>
              <a:gd name="connsiteX25-6713" fmla="*/ 1542031 w 1985376"/>
              <a:gd name="connsiteY25-6714" fmla="*/ 0 h 5740710"/>
              <a:gd name="connsiteX26-6715" fmla="*/ 1666722 w 1985376"/>
              <a:gd name="connsiteY26-6716" fmla="*/ 41563 h 5740710"/>
              <a:gd name="connsiteX27-6717" fmla="*/ 1735995 w 1985376"/>
              <a:gd name="connsiteY27-6718" fmla="*/ 110836 h 5740710"/>
              <a:gd name="connsiteX28-6719" fmla="*/ 1749849 w 1985376"/>
              <a:gd name="connsiteY28-6720" fmla="*/ 166254 h 5740710"/>
              <a:gd name="connsiteX29-6721" fmla="*/ 1888395 w 1985376"/>
              <a:gd name="connsiteY29-6722" fmla="*/ 207818 h 5740710"/>
              <a:gd name="connsiteX30-6723" fmla="*/ 1929958 w 1985376"/>
              <a:gd name="connsiteY30-6724" fmla="*/ 235527 h 5740710"/>
              <a:gd name="connsiteX31-6725" fmla="*/ 1957667 w 1985376"/>
              <a:gd name="connsiteY31-6726" fmla="*/ 346363 h 5740710"/>
              <a:gd name="connsiteX32-6727" fmla="*/ 1985376 w 1985376"/>
              <a:gd name="connsiteY32-6728" fmla="*/ 429491 h 5740710"/>
              <a:gd name="connsiteX33-6729" fmla="*/ 1971522 w 1985376"/>
              <a:gd name="connsiteY33-6730" fmla="*/ 595745 h 5740710"/>
              <a:gd name="connsiteX34-6731" fmla="*/ 1888395 w 1985376"/>
              <a:gd name="connsiteY34-6732" fmla="*/ 678873 h 5740710"/>
              <a:gd name="connsiteX35-6733" fmla="*/ 1860685 w 1985376"/>
              <a:gd name="connsiteY35-6734" fmla="*/ 720436 h 5740710"/>
              <a:gd name="connsiteX36-6735" fmla="*/ 1846831 w 1985376"/>
              <a:gd name="connsiteY36-6736" fmla="*/ 762000 h 5740710"/>
              <a:gd name="connsiteX37-6737" fmla="*/ 1791413 w 1985376"/>
              <a:gd name="connsiteY37-6738" fmla="*/ 831273 h 5740710"/>
              <a:gd name="connsiteX38-6739" fmla="*/ 1749849 w 1985376"/>
              <a:gd name="connsiteY38-6740" fmla="*/ 858982 h 5740710"/>
              <a:gd name="connsiteX39-6741" fmla="*/ 1735995 w 1985376"/>
              <a:gd name="connsiteY39-6742" fmla="*/ 1066800 h 5740710"/>
              <a:gd name="connsiteX40-6743" fmla="*/ 1749849 w 1985376"/>
              <a:gd name="connsiteY40-6744" fmla="*/ 1025236 h 5740710"/>
              <a:gd name="connsiteX41-6745" fmla="*/ 1832976 w 1985376"/>
              <a:gd name="connsiteY41-6746" fmla="*/ 983673 h 5740710"/>
              <a:gd name="connsiteX42-6747" fmla="*/ 1902249 w 1985376"/>
              <a:gd name="connsiteY42-6748" fmla="*/ 997527 h 5740710"/>
              <a:gd name="connsiteX43-6749" fmla="*/ 1943813 w 1985376"/>
              <a:gd name="connsiteY43-6750" fmla="*/ 1080654 h 5740710"/>
              <a:gd name="connsiteX44-6751" fmla="*/ 1929958 w 1985376"/>
              <a:gd name="connsiteY44-6752" fmla="*/ 1122218 h 5740710"/>
              <a:gd name="connsiteX45-6753" fmla="*/ 1902249 w 1985376"/>
              <a:gd name="connsiteY45-6754" fmla="*/ 1163782 h 5740710"/>
              <a:gd name="connsiteX46-6755" fmla="*/ 1874540 w 1985376"/>
              <a:gd name="connsiteY46-6756" fmla="*/ 1399309 h 5740710"/>
              <a:gd name="connsiteX47-6757" fmla="*/ 1860685 w 1985376"/>
              <a:gd name="connsiteY47-6758" fmla="*/ 1440873 h 5740710"/>
              <a:gd name="connsiteX48-6759" fmla="*/ 1805267 w 1985376"/>
              <a:gd name="connsiteY48-6760" fmla="*/ 1524000 h 5740710"/>
              <a:gd name="connsiteX49-6761" fmla="*/ 1722140 w 1985376"/>
              <a:gd name="connsiteY49-6762" fmla="*/ 1510145 h 5740710"/>
              <a:gd name="connsiteX50-6763" fmla="*/ 1694431 w 1985376"/>
              <a:gd name="connsiteY50-6764" fmla="*/ 1468582 h 5740710"/>
              <a:gd name="connsiteX51-6765" fmla="*/ 1652867 w 1985376"/>
              <a:gd name="connsiteY51-6766" fmla="*/ 1440873 h 5740710"/>
              <a:gd name="connsiteX52-6767" fmla="*/ 1680576 w 1985376"/>
              <a:gd name="connsiteY52-6768" fmla="*/ 1399309 h 5740710"/>
              <a:gd name="connsiteX53-6769" fmla="*/ 1694431 w 1985376"/>
              <a:gd name="connsiteY53-6770" fmla="*/ 1357745 h 5740710"/>
              <a:gd name="connsiteX54-6771" fmla="*/ 1735995 w 1985376"/>
              <a:gd name="connsiteY54-6772" fmla="*/ 1316182 h 5740710"/>
              <a:gd name="connsiteX55-6773" fmla="*/ 1749849 w 1985376"/>
              <a:gd name="connsiteY55-6774" fmla="*/ 1260763 h 5740710"/>
              <a:gd name="connsiteX56-6775" fmla="*/ 1791413 w 1985376"/>
              <a:gd name="connsiteY56-6776" fmla="*/ 1122218 h 5740710"/>
              <a:gd name="connsiteX57-6777" fmla="*/ 1749849 w 1985376"/>
              <a:gd name="connsiteY57-6778" fmla="*/ 1094509 h 5740710"/>
              <a:gd name="connsiteX58-6779" fmla="*/ 1722140 w 1985376"/>
              <a:gd name="connsiteY58-6780" fmla="*/ 1011382 h 5740710"/>
              <a:gd name="connsiteX59-6781" fmla="*/ 1708285 w 1985376"/>
              <a:gd name="connsiteY59-6782" fmla="*/ 969818 h 5740710"/>
              <a:gd name="connsiteX60-6783" fmla="*/ 1694431 w 1985376"/>
              <a:gd name="connsiteY60-6784" fmla="*/ 928254 h 5740710"/>
              <a:gd name="connsiteX61-6785" fmla="*/ 1680576 w 1985376"/>
              <a:gd name="connsiteY61-6786" fmla="*/ 886691 h 5740710"/>
              <a:gd name="connsiteX62-6787" fmla="*/ 1722140 w 1985376"/>
              <a:gd name="connsiteY62-6788" fmla="*/ 872836 h 5740710"/>
              <a:gd name="connsiteX63-6789" fmla="*/ 1735995 w 1985376"/>
              <a:gd name="connsiteY63-6790" fmla="*/ 942109 h 5740710"/>
              <a:gd name="connsiteX64-6791" fmla="*/ 1791413 w 1985376"/>
              <a:gd name="connsiteY64-6792" fmla="*/ 1136073 h 5740710"/>
              <a:gd name="connsiteX65-6793" fmla="*/ 1749849 w 1985376"/>
              <a:gd name="connsiteY65-6794" fmla="*/ 1219200 h 5740710"/>
              <a:gd name="connsiteX66-6795" fmla="*/ 1722140 w 1985376"/>
              <a:gd name="connsiteY66-6796" fmla="*/ 1302327 h 5740710"/>
              <a:gd name="connsiteX67-6797" fmla="*/ 1680576 w 1985376"/>
              <a:gd name="connsiteY67-6798" fmla="*/ 1343891 h 5740710"/>
              <a:gd name="connsiteX68-6799" fmla="*/ 1652867 w 1985376"/>
              <a:gd name="connsiteY68-6800" fmla="*/ 1385454 h 5740710"/>
              <a:gd name="connsiteX69-6801" fmla="*/ 1611304 w 1985376"/>
              <a:gd name="connsiteY69-6802" fmla="*/ 1413163 h 5740710"/>
              <a:gd name="connsiteX70-6803" fmla="*/ 1652867 w 1985376"/>
              <a:gd name="connsiteY70-6804" fmla="*/ 1427018 h 5740710"/>
              <a:gd name="connsiteX71-6805" fmla="*/ 1694431 w 1985376"/>
              <a:gd name="connsiteY71-6806" fmla="*/ 1413163 h 5740710"/>
              <a:gd name="connsiteX72-6807" fmla="*/ 1722140 w 1985376"/>
              <a:gd name="connsiteY72-6808" fmla="*/ 1496291 h 5740710"/>
              <a:gd name="connsiteX73-6809" fmla="*/ 1680576 w 1985376"/>
              <a:gd name="connsiteY73-6810" fmla="*/ 1524000 h 5740710"/>
              <a:gd name="connsiteX74-6811" fmla="*/ 1403485 w 1985376"/>
              <a:gd name="connsiteY74-6812" fmla="*/ 1524000 h 5740710"/>
              <a:gd name="connsiteX75-6813" fmla="*/ 1389631 w 1985376"/>
              <a:gd name="connsiteY75-6814" fmla="*/ 1537854 h 5740710"/>
              <a:gd name="connsiteX76-6815" fmla="*/ 1348067 w 1985376"/>
              <a:gd name="connsiteY76-6816" fmla="*/ 1551709 h 5740710"/>
              <a:gd name="connsiteX77-6817" fmla="*/ 1292649 w 1985376"/>
              <a:gd name="connsiteY77-6818" fmla="*/ 1427018 h 5740710"/>
              <a:gd name="connsiteX78-6819" fmla="*/ 1278795 w 1985376"/>
              <a:gd name="connsiteY78-6820" fmla="*/ 1385454 h 5740710"/>
              <a:gd name="connsiteX79-6821" fmla="*/ 1251085 w 1985376"/>
              <a:gd name="connsiteY79-6822" fmla="*/ 1343891 h 5740710"/>
              <a:gd name="connsiteX80-6823" fmla="*/ 1126395 w 1985376"/>
              <a:gd name="connsiteY80-6824" fmla="*/ 1385454 h 5740710"/>
              <a:gd name="connsiteX81-6825" fmla="*/ 724613 w 1985376"/>
              <a:gd name="connsiteY81-6826" fmla="*/ 2258291 h 5740710"/>
              <a:gd name="connsiteX82-6827" fmla="*/ 1486614 w 1985376"/>
              <a:gd name="connsiteY82-6828" fmla="*/ 5735780 h 5740710"/>
              <a:gd name="connsiteX83-6829" fmla="*/ 641485 w 1985376"/>
              <a:gd name="connsiteY83-6830" fmla="*/ 3020290 h 5740710"/>
              <a:gd name="connsiteX84-6831" fmla="*/ 1334213 w 1985376"/>
              <a:gd name="connsiteY84-6832" fmla="*/ 2770909 h 5740710"/>
              <a:gd name="connsiteX85-6833" fmla="*/ 1098685 w 1985376"/>
              <a:gd name="connsiteY85-6834" fmla="*/ 2535382 h 5740710"/>
              <a:gd name="connsiteX86-6835" fmla="*/ 793885 w 1985376"/>
              <a:gd name="connsiteY86-6836" fmla="*/ 2521527 h 5740710"/>
              <a:gd name="connsiteX87-6837" fmla="*/ 516795 w 1985376"/>
              <a:gd name="connsiteY87-6838" fmla="*/ 2576944 h 5740710"/>
              <a:gd name="connsiteX88-6839" fmla="*/ 198140 w 1985376"/>
              <a:gd name="connsiteY88-6840" fmla="*/ 2660072 h 5740710"/>
              <a:gd name="connsiteX89-6841" fmla="*/ 87305 w 1985376"/>
              <a:gd name="connsiteY89-6842" fmla="*/ 2798617 h 5740710"/>
              <a:gd name="connsiteX90-6843" fmla="*/ 4177 w 1985376"/>
              <a:gd name="connsiteY90-6844" fmla="*/ 2507672 h 5740710"/>
              <a:gd name="connsiteX91-6845" fmla="*/ 128867 w 1985376"/>
              <a:gd name="connsiteY91-6846" fmla="*/ 2479963 h 5740710"/>
              <a:gd name="connsiteX92-6847" fmla="*/ 170432 w 1985376"/>
              <a:gd name="connsiteY92-6848" fmla="*/ 2285999 h 5740710"/>
              <a:gd name="connsiteX93-6849" fmla="*/ 378249 w 1985376"/>
              <a:gd name="connsiteY93-6850" fmla="*/ 2479962 h 5740710"/>
              <a:gd name="connsiteX94-6851" fmla="*/ 433667 w 1985376"/>
              <a:gd name="connsiteY94-6852" fmla="*/ 2216726 h 5740710"/>
              <a:gd name="connsiteX95-6853" fmla="*/ 502941 w 1985376"/>
              <a:gd name="connsiteY95-6854" fmla="*/ 2341417 h 5740710"/>
              <a:gd name="connsiteX96-6855" fmla="*/ 669196 w 1985376"/>
              <a:gd name="connsiteY96-6856" fmla="*/ 2272144 h 5740710"/>
              <a:gd name="connsiteX97-6857" fmla="*/ 946285 w 1985376"/>
              <a:gd name="connsiteY97-6858" fmla="*/ 1579418 h 5740710"/>
              <a:gd name="connsiteX98-6859" fmla="*/ 1278795 w 1985376"/>
              <a:gd name="connsiteY98-6860" fmla="*/ 1233054 h 5740710"/>
              <a:gd name="connsiteX99-6861" fmla="*/ 1361922 w 1985376"/>
              <a:gd name="connsiteY99-6862" fmla="*/ 1177636 h 5740710"/>
              <a:gd name="connsiteX100-6863" fmla="*/ 1431195 w 1985376"/>
              <a:gd name="connsiteY100-6864" fmla="*/ 1191491 h 5740710"/>
              <a:gd name="connsiteX101-6865" fmla="*/ 1403485 w 1985376"/>
              <a:gd name="connsiteY101-6866" fmla="*/ 1233054 h 5740710"/>
              <a:gd name="connsiteX102-6867" fmla="*/ 1458904 w 1985376"/>
              <a:gd name="connsiteY102-6868" fmla="*/ 1357745 h 5740710"/>
              <a:gd name="connsiteX103-6869" fmla="*/ 1472758 w 1985376"/>
              <a:gd name="connsiteY103-6870" fmla="*/ 1399309 h 5740710"/>
              <a:gd name="connsiteX104-6871" fmla="*/ 1555885 w 1985376"/>
              <a:gd name="connsiteY104-6872" fmla="*/ 1427018 h 5740710"/>
              <a:gd name="connsiteX105-6873" fmla="*/ 1652867 w 1985376"/>
              <a:gd name="connsiteY105-6874" fmla="*/ 1454727 h 5740710"/>
              <a:gd name="connsiteX106-6875" fmla="*/ 1611304 w 1985376"/>
              <a:gd name="connsiteY106-6876" fmla="*/ 1482436 h 5740710"/>
              <a:gd name="connsiteX107-6877" fmla="*/ 1500467 w 1985376"/>
              <a:gd name="connsiteY107-6878" fmla="*/ 1468582 h 5740710"/>
              <a:gd name="connsiteX108-6879" fmla="*/ 1486613 w 1985376"/>
              <a:gd name="connsiteY108-6880" fmla="*/ 1427018 h 5740710"/>
              <a:gd name="connsiteX109-6881" fmla="*/ 1458904 w 1985376"/>
              <a:gd name="connsiteY109-6882" fmla="*/ 1385454 h 5740710"/>
              <a:gd name="connsiteX110-6883" fmla="*/ 1445049 w 1985376"/>
              <a:gd name="connsiteY110-6884" fmla="*/ 1343891 h 5740710"/>
              <a:gd name="connsiteX111-6885" fmla="*/ 1417340 w 1985376"/>
              <a:gd name="connsiteY111-6886" fmla="*/ 1302327 h 5740710"/>
              <a:gd name="connsiteX112-6887" fmla="*/ 1389631 w 1985376"/>
              <a:gd name="connsiteY112-6888" fmla="*/ 1219200 h 5740710"/>
              <a:gd name="connsiteX113-6889" fmla="*/ 1375776 w 1985376"/>
              <a:gd name="connsiteY113-6890" fmla="*/ 1163782 h 5740710"/>
              <a:gd name="connsiteX114-6891" fmla="*/ 1334213 w 1985376"/>
              <a:gd name="connsiteY114-6892" fmla="*/ 1149927 h 5740710"/>
              <a:gd name="connsiteX115-6893" fmla="*/ 1417340 w 1985376"/>
              <a:gd name="connsiteY115-6894" fmla="*/ 1108363 h 5740710"/>
              <a:gd name="connsiteX116-6895" fmla="*/ 1500467 w 1985376"/>
              <a:gd name="connsiteY116-6896" fmla="*/ 1039091 h 5740710"/>
              <a:gd name="connsiteX117-6897" fmla="*/ 1542031 w 1985376"/>
              <a:gd name="connsiteY117-6898" fmla="*/ 1025236 h 5740710"/>
              <a:gd name="connsiteX118-6899" fmla="*/ 1528176 w 1985376"/>
              <a:gd name="connsiteY118-6900" fmla="*/ 1025236 h 5740710"/>
              <a:gd name="connsiteX119-6901" fmla="*/ 1514322 w 1985376"/>
              <a:gd name="connsiteY119-6902" fmla="*/ 1066800 h 5740710"/>
              <a:gd name="connsiteX120-6903" fmla="*/ 1472758 w 1985376"/>
              <a:gd name="connsiteY120-6904" fmla="*/ 1080654 h 5740710"/>
              <a:gd name="connsiteX121-6905" fmla="*/ 1431195 w 1985376"/>
              <a:gd name="connsiteY121-6906" fmla="*/ 1108363 h 5740710"/>
              <a:gd name="connsiteX122-6907" fmla="*/ 1389631 w 1985376"/>
              <a:gd name="connsiteY122-6908" fmla="*/ 1122218 h 5740710"/>
              <a:gd name="connsiteX123-6909" fmla="*/ 1334213 w 1985376"/>
              <a:gd name="connsiteY123-6910" fmla="*/ 1149927 h 5740710"/>
              <a:gd name="connsiteX124-6911" fmla="*/ 1278795 w 1985376"/>
              <a:gd name="connsiteY124-6912" fmla="*/ 1136073 h 5740710"/>
              <a:gd name="connsiteX125-6913" fmla="*/ 1237231 w 1985376"/>
              <a:gd name="connsiteY125-6914" fmla="*/ 1122218 h 5740710"/>
              <a:gd name="connsiteX126-6915" fmla="*/ 1195667 w 1985376"/>
              <a:gd name="connsiteY126-6916" fmla="*/ 1136073 h 5740710"/>
              <a:gd name="connsiteX127-6917" fmla="*/ 1112540 w 1985376"/>
              <a:gd name="connsiteY127-6918" fmla="*/ 1066800 h 5740710"/>
              <a:gd name="connsiteX128-6919" fmla="*/ 1043267 w 1985376"/>
              <a:gd name="connsiteY128-6920" fmla="*/ 997527 h 5740710"/>
              <a:gd name="connsiteX129-6921" fmla="*/ 1001704 w 1985376"/>
              <a:gd name="connsiteY129-6922" fmla="*/ 914400 h 5740710"/>
              <a:gd name="connsiteX130-6923" fmla="*/ 973995 w 1985376"/>
              <a:gd name="connsiteY130-6924" fmla="*/ 803563 h 5740710"/>
              <a:gd name="connsiteX131-6925" fmla="*/ 946285 w 1985376"/>
              <a:gd name="connsiteY131-6926" fmla="*/ 775854 h 5740710"/>
              <a:gd name="connsiteX132-6927" fmla="*/ 932431 w 1985376"/>
              <a:gd name="connsiteY132-6928" fmla="*/ 734291 h 5740710"/>
              <a:gd name="connsiteX133-6929" fmla="*/ 1029413 w 1985376"/>
              <a:gd name="connsiteY133-6930" fmla="*/ 692727 h 5740710"/>
              <a:gd name="connsiteX134-6931" fmla="*/ 1140249 w 1985376"/>
              <a:gd name="connsiteY134-6932" fmla="*/ 706582 h 5740710"/>
              <a:gd name="connsiteX135-6933" fmla="*/ 1154104 w 1985376"/>
              <a:gd name="connsiteY135-6934" fmla="*/ 748145 h 5740710"/>
              <a:gd name="connsiteX136-6935" fmla="*/ 1278795 w 1985376"/>
              <a:gd name="connsiteY136-6936" fmla="*/ 734291 h 5740710"/>
              <a:gd name="connsiteX137-6937" fmla="*/ 1292649 w 1985376"/>
              <a:gd name="connsiteY137-6938" fmla="*/ 692727 h 5740710"/>
              <a:gd name="connsiteX138-6939" fmla="*/ 1528176 w 1985376"/>
              <a:gd name="connsiteY138-6940" fmla="*/ 678873 h 5740710"/>
              <a:gd name="connsiteX139-6941" fmla="*/ 1569740 w 1985376"/>
              <a:gd name="connsiteY139-6942" fmla="*/ 665018 h 5740710"/>
              <a:gd name="connsiteX140-6943" fmla="*/ 1625158 w 1985376"/>
              <a:gd name="connsiteY140-6944" fmla="*/ 609600 h 5740710"/>
              <a:gd name="connsiteX141-6945" fmla="*/ 1569740 w 1985376"/>
              <a:gd name="connsiteY141-6946" fmla="*/ 692727 h 5740710"/>
              <a:gd name="connsiteX142-6947" fmla="*/ 1514322 w 1985376"/>
              <a:gd name="connsiteY142-6948" fmla="*/ 817418 h 5740710"/>
              <a:gd name="connsiteX143-6949" fmla="*/ 1472758 w 1985376"/>
              <a:gd name="connsiteY143-6950" fmla="*/ 831273 h 5740710"/>
              <a:gd name="connsiteX144-6951" fmla="*/ 1417340 w 1985376"/>
              <a:gd name="connsiteY144-6952" fmla="*/ 858982 h 5740710"/>
              <a:gd name="connsiteX145-6953" fmla="*/ 1334213 w 1985376"/>
              <a:gd name="connsiteY145-6954" fmla="*/ 845127 h 5740710"/>
              <a:gd name="connsiteX146-6955" fmla="*/ 1320358 w 1985376"/>
              <a:gd name="connsiteY146-6956" fmla="*/ 803563 h 5740710"/>
              <a:gd name="connsiteX147-6957" fmla="*/ 1278795 w 1985376"/>
              <a:gd name="connsiteY147-6958" fmla="*/ 775854 h 5740710"/>
              <a:gd name="connsiteX148-6959" fmla="*/ 1292649 w 1985376"/>
              <a:gd name="connsiteY148-6960" fmla="*/ 720436 h 5740710"/>
              <a:gd name="connsiteX149-6961" fmla="*/ 1375776 w 1985376"/>
              <a:gd name="connsiteY149-6962" fmla="*/ 692727 h 5740710"/>
              <a:gd name="connsiteX150-6963" fmla="*/ 1458904 w 1985376"/>
              <a:gd name="connsiteY150-6964" fmla="*/ 706582 h 5740710"/>
              <a:gd name="connsiteX151-6965" fmla="*/ 1306504 w 1985376"/>
              <a:gd name="connsiteY151-6966" fmla="*/ 692727 h 5740710"/>
              <a:gd name="connsiteX152-6967" fmla="*/ 1320358 w 1985376"/>
              <a:gd name="connsiteY152-6968" fmla="*/ 651163 h 5740710"/>
              <a:gd name="connsiteX153-6969" fmla="*/ 1486613 w 1985376"/>
              <a:gd name="connsiteY153-6970" fmla="*/ 678873 h 5740710"/>
              <a:gd name="connsiteX154-6971" fmla="*/ 1500467 w 1985376"/>
              <a:gd name="connsiteY154-6972" fmla="*/ 748145 h 5740710"/>
              <a:gd name="connsiteX155-6973" fmla="*/ 1528176 w 1985376"/>
              <a:gd name="connsiteY155-6974" fmla="*/ 706582 h 5740710"/>
              <a:gd name="connsiteX156-6975" fmla="*/ 1278795 w 1985376"/>
              <a:gd name="connsiteY156-6976" fmla="*/ 692727 h 5740710"/>
              <a:gd name="connsiteX157-6977" fmla="*/ 1251085 w 1985376"/>
              <a:gd name="connsiteY157-6978" fmla="*/ 734291 h 5740710"/>
              <a:gd name="connsiteX158-6979" fmla="*/ 1154104 w 1985376"/>
              <a:gd name="connsiteY158-6980" fmla="*/ 748145 h 5740710"/>
              <a:gd name="connsiteX159-6981" fmla="*/ 1181813 w 1985376"/>
              <a:gd name="connsiteY159-6982" fmla="*/ 831273 h 5740710"/>
              <a:gd name="connsiteX160-6983" fmla="*/ 1112540 w 1985376"/>
              <a:gd name="connsiteY160-6984" fmla="*/ 900545 h 5740710"/>
              <a:gd name="connsiteX161-6985" fmla="*/ 1043267 w 1985376"/>
              <a:gd name="connsiteY161-6986" fmla="*/ 886691 h 5740710"/>
              <a:gd name="connsiteX162-6987" fmla="*/ 960140 w 1985376"/>
              <a:gd name="connsiteY162-6988" fmla="*/ 845127 h 5740710"/>
              <a:gd name="connsiteX163-6989" fmla="*/ 946285 w 1985376"/>
              <a:gd name="connsiteY163-6990" fmla="*/ 803563 h 5740710"/>
              <a:gd name="connsiteX164-6991" fmla="*/ 918576 w 1985376"/>
              <a:gd name="connsiteY164-6992" fmla="*/ 762000 h 5740710"/>
              <a:gd name="connsiteX165-6993" fmla="*/ 904722 w 1985376"/>
              <a:gd name="connsiteY165-6994" fmla="*/ 692727 h 5740710"/>
              <a:gd name="connsiteX166-6995" fmla="*/ 877013 w 1985376"/>
              <a:gd name="connsiteY166-6996" fmla="*/ 609600 h 5740710"/>
              <a:gd name="connsiteX167-6997" fmla="*/ 863158 w 1985376"/>
              <a:gd name="connsiteY167-6998" fmla="*/ 484909 h 5740710"/>
              <a:gd name="connsiteX168" fmla="*/ 849304 w 1985376"/>
              <a:gd name="connsiteY168" fmla="*/ 346363 h 5740710"/>
              <a:gd name="connsiteX0-6999" fmla="*/ 1694431 w 1985376"/>
              <a:gd name="connsiteY0-7000" fmla="*/ 762000 h 5740710"/>
              <a:gd name="connsiteX1-7001" fmla="*/ 1777558 w 1985376"/>
              <a:gd name="connsiteY1-7002" fmla="*/ 748145 h 5740710"/>
              <a:gd name="connsiteX2-7003" fmla="*/ 1791413 w 1985376"/>
              <a:gd name="connsiteY2-7004" fmla="*/ 706582 h 5740710"/>
              <a:gd name="connsiteX3-7005" fmla="*/ 1777558 w 1985376"/>
              <a:gd name="connsiteY3-7006" fmla="*/ 540327 h 5740710"/>
              <a:gd name="connsiteX4-7007" fmla="*/ 1722140 w 1985376"/>
              <a:gd name="connsiteY4-7008" fmla="*/ 554182 h 5740710"/>
              <a:gd name="connsiteX5-7009" fmla="*/ 1680576 w 1985376"/>
              <a:gd name="connsiteY5-7010" fmla="*/ 568036 h 5740710"/>
              <a:gd name="connsiteX6-7011" fmla="*/ 1569740 w 1985376"/>
              <a:gd name="connsiteY6-7012" fmla="*/ 554182 h 5740710"/>
              <a:gd name="connsiteX7-7013" fmla="*/ 1528176 w 1985376"/>
              <a:gd name="connsiteY7-7014" fmla="*/ 471054 h 5740710"/>
              <a:gd name="connsiteX8-7015" fmla="*/ 1458904 w 1985376"/>
              <a:gd name="connsiteY8-7016" fmla="*/ 346363 h 5740710"/>
              <a:gd name="connsiteX9-7017" fmla="*/ 1417340 w 1985376"/>
              <a:gd name="connsiteY9-7018" fmla="*/ 332509 h 5740710"/>
              <a:gd name="connsiteX10-7019" fmla="*/ 1375776 w 1985376"/>
              <a:gd name="connsiteY10-7020" fmla="*/ 346363 h 5740710"/>
              <a:gd name="connsiteX11-7021" fmla="*/ 1320358 w 1985376"/>
              <a:gd name="connsiteY11-7022" fmla="*/ 360218 h 5740710"/>
              <a:gd name="connsiteX12-7023" fmla="*/ 1237231 w 1985376"/>
              <a:gd name="connsiteY12-7024" fmla="*/ 401782 h 5740710"/>
              <a:gd name="connsiteX13-7025" fmla="*/ 1070976 w 1985376"/>
              <a:gd name="connsiteY13-7026" fmla="*/ 415636 h 5740710"/>
              <a:gd name="connsiteX14-7027" fmla="*/ 946285 w 1985376"/>
              <a:gd name="connsiteY14-7028" fmla="*/ 457200 h 5740710"/>
              <a:gd name="connsiteX15-7029" fmla="*/ 890867 w 1985376"/>
              <a:gd name="connsiteY15-7030" fmla="*/ 443345 h 5740710"/>
              <a:gd name="connsiteX16-7031" fmla="*/ 849304 w 1985376"/>
              <a:gd name="connsiteY16-7032" fmla="*/ 415636 h 5740710"/>
              <a:gd name="connsiteX17-7033" fmla="*/ 821595 w 1985376"/>
              <a:gd name="connsiteY17-7034" fmla="*/ 374073 h 5740710"/>
              <a:gd name="connsiteX18-7035" fmla="*/ 877013 w 1985376"/>
              <a:gd name="connsiteY18-7036" fmla="*/ 263236 h 5740710"/>
              <a:gd name="connsiteX19-7037" fmla="*/ 904722 w 1985376"/>
              <a:gd name="connsiteY19-7038" fmla="*/ 221673 h 5740710"/>
              <a:gd name="connsiteX20-7039" fmla="*/ 960140 w 1985376"/>
              <a:gd name="connsiteY20-7040" fmla="*/ 166254 h 5740710"/>
              <a:gd name="connsiteX21-7041" fmla="*/ 1084831 w 1985376"/>
              <a:gd name="connsiteY21-7042" fmla="*/ 96982 h 5740710"/>
              <a:gd name="connsiteX22-7043" fmla="*/ 1126395 w 1985376"/>
              <a:gd name="connsiteY22-7044" fmla="*/ 69273 h 5740710"/>
              <a:gd name="connsiteX23-7045" fmla="*/ 1264940 w 1985376"/>
              <a:gd name="connsiteY23-7046" fmla="*/ 41563 h 5740710"/>
              <a:gd name="connsiteX24-7047" fmla="*/ 1500467 w 1985376"/>
              <a:gd name="connsiteY24-7048" fmla="*/ 13854 h 5740710"/>
              <a:gd name="connsiteX25-7049" fmla="*/ 1542031 w 1985376"/>
              <a:gd name="connsiteY25-7050" fmla="*/ 0 h 5740710"/>
              <a:gd name="connsiteX26-7051" fmla="*/ 1666722 w 1985376"/>
              <a:gd name="connsiteY26-7052" fmla="*/ 41563 h 5740710"/>
              <a:gd name="connsiteX27-7053" fmla="*/ 1735995 w 1985376"/>
              <a:gd name="connsiteY27-7054" fmla="*/ 110836 h 5740710"/>
              <a:gd name="connsiteX28-7055" fmla="*/ 1749849 w 1985376"/>
              <a:gd name="connsiteY28-7056" fmla="*/ 166254 h 5740710"/>
              <a:gd name="connsiteX29-7057" fmla="*/ 1888395 w 1985376"/>
              <a:gd name="connsiteY29-7058" fmla="*/ 207818 h 5740710"/>
              <a:gd name="connsiteX30-7059" fmla="*/ 1929958 w 1985376"/>
              <a:gd name="connsiteY30-7060" fmla="*/ 235527 h 5740710"/>
              <a:gd name="connsiteX31-7061" fmla="*/ 1957667 w 1985376"/>
              <a:gd name="connsiteY31-7062" fmla="*/ 346363 h 5740710"/>
              <a:gd name="connsiteX32-7063" fmla="*/ 1985376 w 1985376"/>
              <a:gd name="connsiteY32-7064" fmla="*/ 429491 h 5740710"/>
              <a:gd name="connsiteX33-7065" fmla="*/ 1971522 w 1985376"/>
              <a:gd name="connsiteY33-7066" fmla="*/ 595745 h 5740710"/>
              <a:gd name="connsiteX34-7067" fmla="*/ 1888395 w 1985376"/>
              <a:gd name="connsiteY34-7068" fmla="*/ 678873 h 5740710"/>
              <a:gd name="connsiteX35-7069" fmla="*/ 1860685 w 1985376"/>
              <a:gd name="connsiteY35-7070" fmla="*/ 720436 h 5740710"/>
              <a:gd name="connsiteX36-7071" fmla="*/ 1846831 w 1985376"/>
              <a:gd name="connsiteY36-7072" fmla="*/ 762000 h 5740710"/>
              <a:gd name="connsiteX37-7073" fmla="*/ 1791413 w 1985376"/>
              <a:gd name="connsiteY37-7074" fmla="*/ 831273 h 5740710"/>
              <a:gd name="connsiteX38-7075" fmla="*/ 1749849 w 1985376"/>
              <a:gd name="connsiteY38-7076" fmla="*/ 858982 h 5740710"/>
              <a:gd name="connsiteX39-7077" fmla="*/ 1735995 w 1985376"/>
              <a:gd name="connsiteY39-7078" fmla="*/ 1066800 h 5740710"/>
              <a:gd name="connsiteX40-7079" fmla="*/ 1749849 w 1985376"/>
              <a:gd name="connsiteY40-7080" fmla="*/ 1025236 h 5740710"/>
              <a:gd name="connsiteX41-7081" fmla="*/ 1832976 w 1985376"/>
              <a:gd name="connsiteY41-7082" fmla="*/ 983673 h 5740710"/>
              <a:gd name="connsiteX42-7083" fmla="*/ 1902249 w 1985376"/>
              <a:gd name="connsiteY42-7084" fmla="*/ 997527 h 5740710"/>
              <a:gd name="connsiteX43-7085" fmla="*/ 1943813 w 1985376"/>
              <a:gd name="connsiteY43-7086" fmla="*/ 1080654 h 5740710"/>
              <a:gd name="connsiteX44-7087" fmla="*/ 1929958 w 1985376"/>
              <a:gd name="connsiteY44-7088" fmla="*/ 1122218 h 5740710"/>
              <a:gd name="connsiteX45-7089" fmla="*/ 1902249 w 1985376"/>
              <a:gd name="connsiteY45-7090" fmla="*/ 1163782 h 5740710"/>
              <a:gd name="connsiteX46-7091" fmla="*/ 1874540 w 1985376"/>
              <a:gd name="connsiteY46-7092" fmla="*/ 1399309 h 5740710"/>
              <a:gd name="connsiteX47-7093" fmla="*/ 1860685 w 1985376"/>
              <a:gd name="connsiteY47-7094" fmla="*/ 1440873 h 5740710"/>
              <a:gd name="connsiteX48-7095" fmla="*/ 1805267 w 1985376"/>
              <a:gd name="connsiteY48-7096" fmla="*/ 1524000 h 5740710"/>
              <a:gd name="connsiteX49-7097" fmla="*/ 1722140 w 1985376"/>
              <a:gd name="connsiteY49-7098" fmla="*/ 1510145 h 5740710"/>
              <a:gd name="connsiteX50-7099" fmla="*/ 1694431 w 1985376"/>
              <a:gd name="connsiteY50-7100" fmla="*/ 1468582 h 5740710"/>
              <a:gd name="connsiteX51-7101" fmla="*/ 1652867 w 1985376"/>
              <a:gd name="connsiteY51-7102" fmla="*/ 1440873 h 5740710"/>
              <a:gd name="connsiteX52-7103" fmla="*/ 1680576 w 1985376"/>
              <a:gd name="connsiteY52-7104" fmla="*/ 1399309 h 5740710"/>
              <a:gd name="connsiteX53-7105" fmla="*/ 1694431 w 1985376"/>
              <a:gd name="connsiteY53-7106" fmla="*/ 1357745 h 5740710"/>
              <a:gd name="connsiteX54-7107" fmla="*/ 1735995 w 1985376"/>
              <a:gd name="connsiteY54-7108" fmla="*/ 1316182 h 5740710"/>
              <a:gd name="connsiteX55-7109" fmla="*/ 1749849 w 1985376"/>
              <a:gd name="connsiteY55-7110" fmla="*/ 1260763 h 5740710"/>
              <a:gd name="connsiteX56-7111" fmla="*/ 1791413 w 1985376"/>
              <a:gd name="connsiteY56-7112" fmla="*/ 1122218 h 5740710"/>
              <a:gd name="connsiteX57-7113" fmla="*/ 1749849 w 1985376"/>
              <a:gd name="connsiteY57-7114" fmla="*/ 1094509 h 5740710"/>
              <a:gd name="connsiteX58-7115" fmla="*/ 1722140 w 1985376"/>
              <a:gd name="connsiteY58-7116" fmla="*/ 1011382 h 5740710"/>
              <a:gd name="connsiteX59-7117" fmla="*/ 1708285 w 1985376"/>
              <a:gd name="connsiteY59-7118" fmla="*/ 969818 h 5740710"/>
              <a:gd name="connsiteX60-7119" fmla="*/ 1694431 w 1985376"/>
              <a:gd name="connsiteY60-7120" fmla="*/ 928254 h 5740710"/>
              <a:gd name="connsiteX61-7121" fmla="*/ 1680576 w 1985376"/>
              <a:gd name="connsiteY61-7122" fmla="*/ 886691 h 5740710"/>
              <a:gd name="connsiteX62-7123" fmla="*/ 1722140 w 1985376"/>
              <a:gd name="connsiteY62-7124" fmla="*/ 872836 h 5740710"/>
              <a:gd name="connsiteX63-7125" fmla="*/ 1735995 w 1985376"/>
              <a:gd name="connsiteY63-7126" fmla="*/ 942109 h 5740710"/>
              <a:gd name="connsiteX64-7127" fmla="*/ 1791413 w 1985376"/>
              <a:gd name="connsiteY64-7128" fmla="*/ 1136073 h 5740710"/>
              <a:gd name="connsiteX65-7129" fmla="*/ 1749849 w 1985376"/>
              <a:gd name="connsiteY65-7130" fmla="*/ 1219200 h 5740710"/>
              <a:gd name="connsiteX66-7131" fmla="*/ 1722140 w 1985376"/>
              <a:gd name="connsiteY66-7132" fmla="*/ 1302327 h 5740710"/>
              <a:gd name="connsiteX67-7133" fmla="*/ 1680576 w 1985376"/>
              <a:gd name="connsiteY67-7134" fmla="*/ 1343891 h 5740710"/>
              <a:gd name="connsiteX68-7135" fmla="*/ 1652867 w 1985376"/>
              <a:gd name="connsiteY68-7136" fmla="*/ 1385454 h 5740710"/>
              <a:gd name="connsiteX69-7137" fmla="*/ 1611304 w 1985376"/>
              <a:gd name="connsiteY69-7138" fmla="*/ 1413163 h 5740710"/>
              <a:gd name="connsiteX70-7139" fmla="*/ 1652867 w 1985376"/>
              <a:gd name="connsiteY70-7140" fmla="*/ 1427018 h 5740710"/>
              <a:gd name="connsiteX71-7141" fmla="*/ 1694431 w 1985376"/>
              <a:gd name="connsiteY71-7142" fmla="*/ 1413163 h 5740710"/>
              <a:gd name="connsiteX72-7143" fmla="*/ 1722140 w 1985376"/>
              <a:gd name="connsiteY72-7144" fmla="*/ 1496291 h 5740710"/>
              <a:gd name="connsiteX73-7145" fmla="*/ 1680576 w 1985376"/>
              <a:gd name="connsiteY73-7146" fmla="*/ 1524000 h 5740710"/>
              <a:gd name="connsiteX74-7147" fmla="*/ 1403485 w 1985376"/>
              <a:gd name="connsiteY74-7148" fmla="*/ 1524000 h 5740710"/>
              <a:gd name="connsiteX75-7149" fmla="*/ 1389631 w 1985376"/>
              <a:gd name="connsiteY75-7150" fmla="*/ 1537854 h 5740710"/>
              <a:gd name="connsiteX76-7151" fmla="*/ 1348067 w 1985376"/>
              <a:gd name="connsiteY76-7152" fmla="*/ 1551709 h 5740710"/>
              <a:gd name="connsiteX77-7153" fmla="*/ 1292649 w 1985376"/>
              <a:gd name="connsiteY77-7154" fmla="*/ 1427018 h 5740710"/>
              <a:gd name="connsiteX78-7155" fmla="*/ 1278795 w 1985376"/>
              <a:gd name="connsiteY78-7156" fmla="*/ 1385454 h 5740710"/>
              <a:gd name="connsiteX79-7157" fmla="*/ 1251085 w 1985376"/>
              <a:gd name="connsiteY79-7158" fmla="*/ 1343891 h 5740710"/>
              <a:gd name="connsiteX80-7159" fmla="*/ 1126395 w 1985376"/>
              <a:gd name="connsiteY80-7160" fmla="*/ 1385454 h 5740710"/>
              <a:gd name="connsiteX81-7161" fmla="*/ 821595 w 1985376"/>
              <a:gd name="connsiteY81-7162" fmla="*/ 1828800 h 5740710"/>
              <a:gd name="connsiteX82-7163" fmla="*/ 724613 w 1985376"/>
              <a:gd name="connsiteY82-7164" fmla="*/ 2258291 h 5740710"/>
              <a:gd name="connsiteX83-7165" fmla="*/ 1486614 w 1985376"/>
              <a:gd name="connsiteY83-7166" fmla="*/ 5735780 h 5740710"/>
              <a:gd name="connsiteX84-7167" fmla="*/ 641485 w 1985376"/>
              <a:gd name="connsiteY84-7168" fmla="*/ 3020290 h 5740710"/>
              <a:gd name="connsiteX85-7169" fmla="*/ 1334213 w 1985376"/>
              <a:gd name="connsiteY85-7170" fmla="*/ 2770909 h 5740710"/>
              <a:gd name="connsiteX86-7171" fmla="*/ 1098685 w 1985376"/>
              <a:gd name="connsiteY86-7172" fmla="*/ 2535382 h 5740710"/>
              <a:gd name="connsiteX87-7173" fmla="*/ 793885 w 1985376"/>
              <a:gd name="connsiteY87-7174" fmla="*/ 2521527 h 5740710"/>
              <a:gd name="connsiteX88-7175" fmla="*/ 516795 w 1985376"/>
              <a:gd name="connsiteY88-7176" fmla="*/ 2576944 h 5740710"/>
              <a:gd name="connsiteX89-7177" fmla="*/ 198140 w 1985376"/>
              <a:gd name="connsiteY89-7178" fmla="*/ 2660072 h 5740710"/>
              <a:gd name="connsiteX90-7179" fmla="*/ 87305 w 1985376"/>
              <a:gd name="connsiteY90-7180" fmla="*/ 2798617 h 5740710"/>
              <a:gd name="connsiteX91-7181" fmla="*/ 4177 w 1985376"/>
              <a:gd name="connsiteY91-7182" fmla="*/ 2507672 h 5740710"/>
              <a:gd name="connsiteX92-7183" fmla="*/ 128867 w 1985376"/>
              <a:gd name="connsiteY92-7184" fmla="*/ 2479963 h 5740710"/>
              <a:gd name="connsiteX93-7185" fmla="*/ 170432 w 1985376"/>
              <a:gd name="connsiteY93-7186" fmla="*/ 2285999 h 5740710"/>
              <a:gd name="connsiteX94-7187" fmla="*/ 378249 w 1985376"/>
              <a:gd name="connsiteY94-7188" fmla="*/ 2479962 h 5740710"/>
              <a:gd name="connsiteX95-7189" fmla="*/ 433667 w 1985376"/>
              <a:gd name="connsiteY95-7190" fmla="*/ 2216726 h 5740710"/>
              <a:gd name="connsiteX96-7191" fmla="*/ 502941 w 1985376"/>
              <a:gd name="connsiteY96-7192" fmla="*/ 2341417 h 5740710"/>
              <a:gd name="connsiteX97-7193" fmla="*/ 669196 w 1985376"/>
              <a:gd name="connsiteY97-7194" fmla="*/ 2272144 h 5740710"/>
              <a:gd name="connsiteX98-7195" fmla="*/ 946285 w 1985376"/>
              <a:gd name="connsiteY98-7196" fmla="*/ 1579418 h 5740710"/>
              <a:gd name="connsiteX99-7197" fmla="*/ 1278795 w 1985376"/>
              <a:gd name="connsiteY99-7198" fmla="*/ 1233054 h 5740710"/>
              <a:gd name="connsiteX100-7199" fmla="*/ 1361922 w 1985376"/>
              <a:gd name="connsiteY100-7200" fmla="*/ 1177636 h 5740710"/>
              <a:gd name="connsiteX101-7201" fmla="*/ 1431195 w 1985376"/>
              <a:gd name="connsiteY101-7202" fmla="*/ 1191491 h 5740710"/>
              <a:gd name="connsiteX102-7203" fmla="*/ 1403485 w 1985376"/>
              <a:gd name="connsiteY102-7204" fmla="*/ 1233054 h 5740710"/>
              <a:gd name="connsiteX103-7205" fmla="*/ 1458904 w 1985376"/>
              <a:gd name="connsiteY103-7206" fmla="*/ 1357745 h 5740710"/>
              <a:gd name="connsiteX104-7207" fmla="*/ 1472758 w 1985376"/>
              <a:gd name="connsiteY104-7208" fmla="*/ 1399309 h 5740710"/>
              <a:gd name="connsiteX105-7209" fmla="*/ 1555885 w 1985376"/>
              <a:gd name="connsiteY105-7210" fmla="*/ 1427018 h 5740710"/>
              <a:gd name="connsiteX106-7211" fmla="*/ 1652867 w 1985376"/>
              <a:gd name="connsiteY106-7212" fmla="*/ 1454727 h 5740710"/>
              <a:gd name="connsiteX107-7213" fmla="*/ 1611304 w 1985376"/>
              <a:gd name="connsiteY107-7214" fmla="*/ 1482436 h 5740710"/>
              <a:gd name="connsiteX108-7215" fmla="*/ 1500467 w 1985376"/>
              <a:gd name="connsiteY108-7216" fmla="*/ 1468582 h 5740710"/>
              <a:gd name="connsiteX109-7217" fmla="*/ 1486613 w 1985376"/>
              <a:gd name="connsiteY109-7218" fmla="*/ 1427018 h 5740710"/>
              <a:gd name="connsiteX110-7219" fmla="*/ 1458904 w 1985376"/>
              <a:gd name="connsiteY110-7220" fmla="*/ 1385454 h 5740710"/>
              <a:gd name="connsiteX111-7221" fmla="*/ 1445049 w 1985376"/>
              <a:gd name="connsiteY111-7222" fmla="*/ 1343891 h 5740710"/>
              <a:gd name="connsiteX112-7223" fmla="*/ 1417340 w 1985376"/>
              <a:gd name="connsiteY112-7224" fmla="*/ 1302327 h 5740710"/>
              <a:gd name="connsiteX113-7225" fmla="*/ 1389631 w 1985376"/>
              <a:gd name="connsiteY113-7226" fmla="*/ 1219200 h 5740710"/>
              <a:gd name="connsiteX114-7227" fmla="*/ 1375776 w 1985376"/>
              <a:gd name="connsiteY114-7228" fmla="*/ 1163782 h 5740710"/>
              <a:gd name="connsiteX115-7229" fmla="*/ 1334213 w 1985376"/>
              <a:gd name="connsiteY115-7230" fmla="*/ 1149927 h 5740710"/>
              <a:gd name="connsiteX116-7231" fmla="*/ 1417340 w 1985376"/>
              <a:gd name="connsiteY116-7232" fmla="*/ 1108363 h 5740710"/>
              <a:gd name="connsiteX117-7233" fmla="*/ 1500467 w 1985376"/>
              <a:gd name="connsiteY117-7234" fmla="*/ 1039091 h 5740710"/>
              <a:gd name="connsiteX118-7235" fmla="*/ 1542031 w 1985376"/>
              <a:gd name="connsiteY118-7236" fmla="*/ 1025236 h 5740710"/>
              <a:gd name="connsiteX119-7237" fmla="*/ 1528176 w 1985376"/>
              <a:gd name="connsiteY119-7238" fmla="*/ 1025236 h 5740710"/>
              <a:gd name="connsiteX120-7239" fmla="*/ 1514322 w 1985376"/>
              <a:gd name="connsiteY120-7240" fmla="*/ 1066800 h 5740710"/>
              <a:gd name="connsiteX121-7241" fmla="*/ 1472758 w 1985376"/>
              <a:gd name="connsiteY121-7242" fmla="*/ 1080654 h 5740710"/>
              <a:gd name="connsiteX122-7243" fmla="*/ 1431195 w 1985376"/>
              <a:gd name="connsiteY122-7244" fmla="*/ 1108363 h 5740710"/>
              <a:gd name="connsiteX123-7245" fmla="*/ 1389631 w 1985376"/>
              <a:gd name="connsiteY123-7246" fmla="*/ 1122218 h 5740710"/>
              <a:gd name="connsiteX124-7247" fmla="*/ 1334213 w 1985376"/>
              <a:gd name="connsiteY124-7248" fmla="*/ 1149927 h 5740710"/>
              <a:gd name="connsiteX125-7249" fmla="*/ 1278795 w 1985376"/>
              <a:gd name="connsiteY125-7250" fmla="*/ 1136073 h 5740710"/>
              <a:gd name="connsiteX126-7251" fmla="*/ 1237231 w 1985376"/>
              <a:gd name="connsiteY126-7252" fmla="*/ 1122218 h 5740710"/>
              <a:gd name="connsiteX127-7253" fmla="*/ 1195667 w 1985376"/>
              <a:gd name="connsiteY127-7254" fmla="*/ 1136073 h 5740710"/>
              <a:gd name="connsiteX128-7255" fmla="*/ 1112540 w 1985376"/>
              <a:gd name="connsiteY128-7256" fmla="*/ 1066800 h 5740710"/>
              <a:gd name="connsiteX129-7257" fmla="*/ 1043267 w 1985376"/>
              <a:gd name="connsiteY129-7258" fmla="*/ 997527 h 5740710"/>
              <a:gd name="connsiteX130-7259" fmla="*/ 1001704 w 1985376"/>
              <a:gd name="connsiteY130-7260" fmla="*/ 914400 h 5740710"/>
              <a:gd name="connsiteX131-7261" fmla="*/ 973995 w 1985376"/>
              <a:gd name="connsiteY131-7262" fmla="*/ 803563 h 5740710"/>
              <a:gd name="connsiteX132-7263" fmla="*/ 946285 w 1985376"/>
              <a:gd name="connsiteY132-7264" fmla="*/ 775854 h 5740710"/>
              <a:gd name="connsiteX133-7265" fmla="*/ 932431 w 1985376"/>
              <a:gd name="connsiteY133-7266" fmla="*/ 734291 h 5740710"/>
              <a:gd name="connsiteX134-7267" fmla="*/ 1029413 w 1985376"/>
              <a:gd name="connsiteY134-7268" fmla="*/ 692727 h 5740710"/>
              <a:gd name="connsiteX135-7269" fmla="*/ 1140249 w 1985376"/>
              <a:gd name="connsiteY135-7270" fmla="*/ 706582 h 5740710"/>
              <a:gd name="connsiteX136-7271" fmla="*/ 1154104 w 1985376"/>
              <a:gd name="connsiteY136-7272" fmla="*/ 748145 h 5740710"/>
              <a:gd name="connsiteX137-7273" fmla="*/ 1278795 w 1985376"/>
              <a:gd name="connsiteY137-7274" fmla="*/ 734291 h 5740710"/>
              <a:gd name="connsiteX138-7275" fmla="*/ 1292649 w 1985376"/>
              <a:gd name="connsiteY138-7276" fmla="*/ 692727 h 5740710"/>
              <a:gd name="connsiteX139-7277" fmla="*/ 1528176 w 1985376"/>
              <a:gd name="connsiteY139-7278" fmla="*/ 678873 h 5740710"/>
              <a:gd name="connsiteX140-7279" fmla="*/ 1569740 w 1985376"/>
              <a:gd name="connsiteY140-7280" fmla="*/ 665018 h 5740710"/>
              <a:gd name="connsiteX141-7281" fmla="*/ 1625158 w 1985376"/>
              <a:gd name="connsiteY141-7282" fmla="*/ 609600 h 5740710"/>
              <a:gd name="connsiteX142-7283" fmla="*/ 1569740 w 1985376"/>
              <a:gd name="connsiteY142-7284" fmla="*/ 692727 h 5740710"/>
              <a:gd name="connsiteX143-7285" fmla="*/ 1514322 w 1985376"/>
              <a:gd name="connsiteY143-7286" fmla="*/ 817418 h 5740710"/>
              <a:gd name="connsiteX144-7287" fmla="*/ 1472758 w 1985376"/>
              <a:gd name="connsiteY144-7288" fmla="*/ 831273 h 5740710"/>
              <a:gd name="connsiteX145-7289" fmla="*/ 1417340 w 1985376"/>
              <a:gd name="connsiteY145-7290" fmla="*/ 858982 h 5740710"/>
              <a:gd name="connsiteX146-7291" fmla="*/ 1334213 w 1985376"/>
              <a:gd name="connsiteY146-7292" fmla="*/ 845127 h 5740710"/>
              <a:gd name="connsiteX147-7293" fmla="*/ 1320358 w 1985376"/>
              <a:gd name="connsiteY147-7294" fmla="*/ 803563 h 5740710"/>
              <a:gd name="connsiteX148-7295" fmla="*/ 1278795 w 1985376"/>
              <a:gd name="connsiteY148-7296" fmla="*/ 775854 h 5740710"/>
              <a:gd name="connsiteX149-7297" fmla="*/ 1292649 w 1985376"/>
              <a:gd name="connsiteY149-7298" fmla="*/ 720436 h 5740710"/>
              <a:gd name="connsiteX150-7299" fmla="*/ 1375776 w 1985376"/>
              <a:gd name="connsiteY150-7300" fmla="*/ 692727 h 5740710"/>
              <a:gd name="connsiteX151-7301" fmla="*/ 1458904 w 1985376"/>
              <a:gd name="connsiteY151-7302" fmla="*/ 706582 h 5740710"/>
              <a:gd name="connsiteX152-7303" fmla="*/ 1306504 w 1985376"/>
              <a:gd name="connsiteY152-7304" fmla="*/ 692727 h 5740710"/>
              <a:gd name="connsiteX153-7305" fmla="*/ 1320358 w 1985376"/>
              <a:gd name="connsiteY153-7306" fmla="*/ 651163 h 5740710"/>
              <a:gd name="connsiteX154-7307" fmla="*/ 1486613 w 1985376"/>
              <a:gd name="connsiteY154-7308" fmla="*/ 678873 h 5740710"/>
              <a:gd name="connsiteX155-7309" fmla="*/ 1500467 w 1985376"/>
              <a:gd name="connsiteY155-7310" fmla="*/ 748145 h 5740710"/>
              <a:gd name="connsiteX156-7311" fmla="*/ 1528176 w 1985376"/>
              <a:gd name="connsiteY156-7312" fmla="*/ 706582 h 5740710"/>
              <a:gd name="connsiteX157-7313" fmla="*/ 1278795 w 1985376"/>
              <a:gd name="connsiteY157-7314" fmla="*/ 692727 h 5740710"/>
              <a:gd name="connsiteX158-7315" fmla="*/ 1251085 w 1985376"/>
              <a:gd name="connsiteY158-7316" fmla="*/ 734291 h 5740710"/>
              <a:gd name="connsiteX159-7317" fmla="*/ 1154104 w 1985376"/>
              <a:gd name="connsiteY159-7318" fmla="*/ 748145 h 5740710"/>
              <a:gd name="connsiteX160-7319" fmla="*/ 1181813 w 1985376"/>
              <a:gd name="connsiteY160-7320" fmla="*/ 831273 h 5740710"/>
              <a:gd name="connsiteX161-7321" fmla="*/ 1112540 w 1985376"/>
              <a:gd name="connsiteY161-7322" fmla="*/ 900545 h 5740710"/>
              <a:gd name="connsiteX162-7323" fmla="*/ 1043267 w 1985376"/>
              <a:gd name="connsiteY162-7324" fmla="*/ 886691 h 5740710"/>
              <a:gd name="connsiteX163-7325" fmla="*/ 960140 w 1985376"/>
              <a:gd name="connsiteY163-7326" fmla="*/ 845127 h 5740710"/>
              <a:gd name="connsiteX164-7327" fmla="*/ 946285 w 1985376"/>
              <a:gd name="connsiteY164-7328" fmla="*/ 803563 h 5740710"/>
              <a:gd name="connsiteX165-7329" fmla="*/ 918576 w 1985376"/>
              <a:gd name="connsiteY165-7330" fmla="*/ 762000 h 5740710"/>
              <a:gd name="connsiteX166-7331" fmla="*/ 904722 w 1985376"/>
              <a:gd name="connsiteY166-7332" fmla="*/ 692727 h 5740710"/>
              <a:gd name="connsiteX167-7333" fmla="*/ 877013 w 1985376"/>
              <a:gd name="connsiteY167-7334" fmla="*/ 609600 h 5740710"/>
              <a:gd name="connsiteX168-7335" fmla="*/ 863158 w 1985376"/>
              <a:gd name="connsiteY168-7336" fmla="*/ 484909 h 5740710"/>
              <a:gd name="connsiteX169" fmla="*/ 849304 w 1985376"/>
              <a:gd name="connsiteY169" fmla="*/ 346363 h 5740710"/>
              <a:gd name="connsiteX0-7337" fmla="*/ 1694431 w 1985376"/>
              <a:gd name="connsiteY0-7338" fmla="*/ 762000 h 5737512"/>
              <a:gd name="connsiteX1-7339" fmla="*/ 1777558 w 1985376"/>
              <a:gd name="connsiteY1-7340" fmla="*/ 748145 h 5737512"/>
              <a:gd name="connsiteX2-7341" fmla="*/ 1791413 w 1985376"/>
              <a:gd name="connsiteY2-7342" fmla="*/ 706582 h 5737512"/>
              <a:gd name="connsiteX3-7343" fmla="*/ 1777558 w 1985376"/>
              <a:gd name="connsiteY3-7344" fmla="*/ 540327 h 5737512"/>
              <a:gd name="connsiteX4-7345" fmla="*/ 1722140 w 1985376"/>
              <a:gd name="connsiteY4-7346" fmla="*/ 554182 h 5737512"/>
              <a:gd name="connsiteX5-7347" fmla="*/ 1680576 w 1985376"/>
              <a:gd name="connsiteY5-7348" fmla="*/ 568036 h 5737512"/>
              <a:gd name="connsiteX6-7349" fmla="*/ 1569740 w 1985376"/>
              <a:gd name="connsiteY6-7350" fmla="*/ 554182 h 5737512"/>
              <a:gd name="connsiteX7-7351" fmla="*/ 1528176 w 1985376"/>
              <a:gd name="connsiteY7-7352" fmla="*/ 471054 h 5737512"/>
              <a:gd name="connsiteX8-7353" fmla="*/ 1458904 w 1985376"/>
              <a:gd name="connsiteY8-7354" fmla="*/ 346363 h 5737512"/>
              <a:gd name="connsiteX9-7355" fmla="*/ 1417340 w 1985376"/>
              <a:gd name="connsiteY9-7356" fmla="*/ 332509 h 5737512"/>
              <a:gd name="connsiteX10-7357" fmla="*/ 1375776 w 1985376"/>
              <a:gd name="connsiteY10-7358" fmla="*/ 346363 h 5737512"/>
              <a:gd name="connsiteX11-7359" fmla="*/ 1320358 w 1985376"/>
              <a:gd name="connsiteY11-7360" fmla="*/ 360218 h 5737512"/>
              <a:gd name="connsiteX12-7361" fmla="*/ 1237231 w 1985376"/>
              <a:gd name="connsiteY12-7362" fmla="*/ 401782 h 5737512"/>
              <a:gd name="connsiteX13-7363" fmla="*/ 1070976 w 1985376"/>
              <a:gd name="connsiteY13-7364" fmla="*/ 415636 h 5737512"/>
              <a:gd name="connsiteX14-7365" fmla="*/ 946285 w 1985376"/>
              <a:gd name="connsiteY14-7366" fmla="*/ 457200 h 5737512"/>
              <a:gd name="connsiteX15-7367" fmla="*/ 890867 w 1985376"/>
              <a:gd name="connsiteY15-7368" fmla="*/ 443345 h 5737512"/>
              <a:gd name="connsiteX16-7369" fmla="*/ 849304 w 1985376"/>
              <a:gd name="connsiteY16-7370" fmla="*/ 415636 h 5737512"/>
              <a:gd name="connsiteX17-7371" fmla="*/ 821595 w 1985376"/>
              <a:gd name="connsiteY17-7372" fmla="*/ 374073 h 5737512"/>
              <a:gd name="connsiteX18-7373" fmla="*/ 877013 w 1985376"/>
              <a:gd name="connsiteY18-7374" fmla="*/ 263236 h 5737512"/>
              <a:gd name="connsiteX19-7375" fmla="*/ 904722 w 1985376"/>
              <a:gd name="connsiteY19-7376" fmla="*/ 221673 h 5737512"/>
              <a:gd name="connsiteX20-7377" fmla="*/ 960140 w 1985376"/>
              <a:gd name="connsiteY20-7378" fmla="*/ 166254 h 5737512"/>
              <a:gd name="connsiteX21-7379" fmla="*/ 1084831 w 1985376"/>
              <a:gd name="connsiteY21-7380" fmla="*/ 96982 h 5737512"/>
              <a:gd name="connsiteX22-7381" fmla="*/ 1126395 w 1985376"/>
              <a:gd name="connsiteY22-7382" fmla="*/ 69273 h 5737512"/>
              <a:gd name="connsiteX23-7383" fmla="*/ 1264940 w 1985376"/>
              <a:gd name="connsiteY23-7384" fmla="*/ 41563 h 5737512"/>
              <a:gd name="connsiteX24-7385" fmla="*/ 1500467 w 1985376"/>
              <a:gd name="connsiteY24-7386" fmla="*/ 13854 h 5737512"/>
              <a:gd name="connsiteX25-7387" fmla="*/ 1542031 w 1985376"/>
              <a:gd name="connsiteY25-7388" fmla="*/ 0 h 5737512"/>
              <a:gd name="connsiteX26-7389" fmla="*/ 1666722 w 1985376"/>
              <a:gd name="connsiteY26-7390" fmla="*/ 41563 h 5737512"/>
              <a:gd name="connsiteX27-7391" fmla="*/ 1735995 w 1985376"/>
              <a:gd name="connsiteY27-7392" fmla="*/ 110836 h 5737512"/>
              <a:gd name="connsiteX28-7393" fmla="*/ 1749849 w 1985376"/>
              <a:gd name="connsiteY28-7394" fmla="*/ 166254 h 5737512"/>
              <a:gd name="connsiteX29-7395" fmla="*/ 1888395 w 1985376"/>
              <a:gd name="connsiteY29-7396" fmla="*/ 207818 h 5737512"/>
              <a:gd name="connsiteX30-7397" fmla="*/ 1929958 w 1985376"/>
              <a:gd name="connsiteY30-7398" fmla="*/ 235527 h 5737512"/>
              <a:gd name="connsiteX31-7399" fmla="*/ 1957667 w 1985376"/>
              <a:gd name="connsiteY31-7400" fmla="*/ 346363 h 5737512"/>
              <a:gd name="connsiteX32-7401" fmla="*/ 1985376 w 1985376"/>
              <a:gd name="connsiteY32-7402" fmla="*/ 429491 h 5737512"/>
              <a:gd name="connsiteX33-7403" fmla="*/ 1971522 w 1985376"/>
              <a:gd name="connsiteY33-7404" fmla="*/ 595745 h 5737512"/>
              <a:gd name="connsiteX34-7405" fmla="*/ 1888395 w 1985376"/>
              <a:gd name="connsiteY34-7406" fmla="*/ 678873 h 5737512"/>
              <a:gd name="connsiteX35-7407" fmla="*/ 1860685 w 1985376"/>
              <a:gd name="connsiteY35-7408" fmla="*/ 720436 h 5737512"/>
              <a:gd name="connsiteX36-7409" fmla="*/ 1846831 w 1985376"/>
              <a:gd name="connsiteY36-7410" fmla="*/ 762000 h 5737512"/>
              <a:gd name="connsiteX37-7411" fmla="*/ 1791413 w 1985376"/>
              <a:gd name="connsiteY37-7412" fmla="*/ 831273 h 5737512"/>
              <a:gd name="connsiteX38-7413" fmla="*/ 1749849 w 1985376"/>
              <a:gd name="connsiteY38-7414" fmla="*/ 858982 h 5737512"/>
              <a:gd name="connsiteX39-7415" fmla="*/ 1735995 w 1985376"/>
              <a:gd name="connsiteY39-7416" fmla="*/ 1066800 h 5737512"/>
              <a:gd name="connsiteX40-7417" fmla="*/ 1749849 w 1985376"/>
              <a:gd name="connsiteY40-7418" fmla="*/ 1025236 h 5737512"/>
              <a:gd name="connsiteX41-7419" fmla="*/ 1832976 w 1985376"/>
              <a:gd name="connsiteY41-7420" fmla="*/ 983673 h 5737512"/>
              <a:gd name="connsiteX42-7421" fmla="*/ 1902249 w 1985376"/>
              <a:gd name="connsiteY42-7422" fmla="*/ 997527 h 5737512"/>
              <a:gd name="connsiteX43-7423" fmla="*/ 1943813 w 1985376"/>
              <a:gd name="connsiteY43-7424" fmla="*/ 1080654 h 5737512"/>
              <a:gd name="connsiteX44-7425" fmla="*/ 1929958 w 1985376"/>
              <a:gd name="connsiteY44-7426" fmla="*/ 1122218 h 5737512"/>
              <a:gd name="connsiteX45-7427" fmla="*/ 1902249 w 1985376"/>
              <a:gd name="connsiteY45-7428" fmla="*/ 1163782 h 5737512"/>
              <a:gd name="connsiteX46-7429" fmla="*/ 1874540 w 1985376"/>
              <a:gd name="connsiteY46-7430" fmla="*/ 1399309 h 5737512"/>
              <a:gd name="connsiteX47-7431" fmla="*/ 1860685 w 1985376"/>
              <a:gd name="connsiteY47-7432" fmla="*/ 1440873 h 5737512"/>
              <a:gd name="connsiteX48-7433" fmla="*/ 1805267 w 1985376"/>
              <a:gd name="connsiteY48-7434" fmla="*/ 1524000 h 5737512"/>
              <a:gd name="connsiteX49-7435" fmla="*/ 1722140 w 1985376"/>
              <a:gd name="connsiteY49-7436" fmla="*/ 1510145 h 5737512"/>
              <a:gd name="connsiteX50-7437" fmla="*/ 1694431 w 1985376"/>
              <a:gd name="connsiteY50-7438" fmla="*/ 1468582 h 5737512"/>
              <a:gd name="connsiteX51-7439" fmla="*/ 1652867 w 1985376"/>
              <a:gd name="connsiteY51-7440" fmla="*/ 1440873 h 5737512"/>
              <a:gd name="connsiteX52-7441" fmla="*/ 1680576 w 1985376"/>
              <a:gd name="connsiteY52-7442" fmla="*/ 1399309 h 5737512"/>
              <a:gd name="connsiteX53-7443" fmla="*/ 1694431 w 1985376"/>
              <a:gd name="connsiteY53-7444" fmla="*/ 1357745 h 5737512"/>
              <a:gd name="connsiteX54-7445" fmla="*/ 1735995 w 1985376"/>
              <a:gd name="connsiteY54-7446" fmla="*/ 1316182 h 5737512"/>
              <a:gd name="connsiteX55-7447" fmla="*/ 1749849 w 1985376"/>
              <a:gd name="connsiteY55-7448" fmla="*/ 1260763 h 5737512"/>
              <a:gd name="connsiteX56-7449" fmla="*/ 1791413 w 1985376"/>
              <a:gd name="connsiteY56-7450" fmla="*/ 1122218 h 5737512"/>
              <a:gd name="connsiteX57-7451" fmla="*/ 1749849 w 1985376"/>
              <a:gd name="connsiteY57-7452" fmla="*/ 1094509 h 5737512"/>
              <a:gd name="connsiteX58-7453" fmla="*/ 1722140 w 1985376"/>
              <a:gd name="connsiteY58-7454" fmla="*/ 1011382 h 5737512"/>
              <a:gd name="connsiteX59-7455" fmla="*/ 1708285 w 1985376"/>
              <a:gd name="connsiteY59-7456" fmla="*/ 969818 h 5737512"/>
              <a:gd name="connsiteX60-7457" fmla="*/ 1694431 w 1985376"/>
              <a:gd name="connsiteY60-7458" fmla="*/ 928254 h 5737512"/>
              <a:gd name="connsiteX61-7459" fmla="*/ 1680576 w 1985376"/>
              <a:gd name="connsiteY61-7460" fmla="*/ 886691 h 5737512"/>
              <a:gd name="connsiteX62-7461" fmla="*/ 1722140 w 1985376"/>
              <a:gd name="connsiteY62-7462" fmla="*/ 872836 h 5737512"/>
              <a:gd name="connsiteX63-7463" fmla="*/ 1735995 w 1985376"/>
              <a:gd name="connsiteY63-7464" fmla="*/ 942109 h 5737512"/>
              <a:gd name="connsiteX64-7465" fmla="*/ 1791413 w 1985376"/>
              <a:gd name="connsiteY64-7466" fmla="*/ 1136073 h 5737512"/>
              <a:gd name="connsiteX65-7467" fmla="*/ 1749849 w 1985376"/>
              <a:gd name="connsiteY65-7468" fmla="*/ 1219200 h 5737512"/>
              <a:gd name="connsiteX66-7469" fmla="*/ 1722140 w 1985376"/>
              <a:gd name="connsiteY66-7470" fmla="*/ 1302327 h 5737512"/>
              <a:gd name="connsiteX67-7471" fmla="*/ 1680576 w 1985376"/>
              <a:gd name="connsiteY67-7472" fmla="*/ 1343891 h 5737512"/>
              <a:gd name="connsiteX68-7473" fmla="*/ 1652867 w 1985376"/>
              <a:gd name="connsiteY68-7474" fmla="*/ 1385454 h 5737512"/>
              <a:gd name="connsiteX69-7475" fmla="*/ 1611304 w 1985376"/>
              <a:gd name="connsiteY69-7476" fmla="*/ 1413163 h 5737512"/>
              <a:gd name="connsiteX70-7477" fmla="*/ 1652867 w 1985376"/>
              <a:gd name="connsiteY70-7478" fmla="*/ 1427018 h 5737512"/>
              <a:gd name="connsiteX71-7479" fmla="*/ 1694431 w 1985376"/>
              <a:gd name="connsiteY71-7480" fmla="*/ 1413163 h 5737512"/>
              <a:gd name="connsiteX72-7481" fmla="*/ 1722140 w 1985376"/>
              <a:gd name="connsiteY72-7482" fmla="*/ 1496291 h 5737512"/>
              <a:gd name="connsiteX73-7483" fmla="*/ 1680576 w 1985376"/>
              <a:gd name="connsiteY73-7484" fmla="*/ 1524000 h 5737512"/>
              <a:gd name="connsiteX74-7485" fmla="*/ 1403485 w 1985376"/>
              <a:gd name="connsiteY74-7486" fmla="*/ 1524000 h 5737512"/>
              <a:gd name="connsiteX75-7487" fmla="*/ 1389631 w 1985376"/>
              <a:gd name="connsiteY75-7488" fmla="*/ 1537854 h 5737512"/>
              <a:gd name="connsiteX76-7489" fmla="*/ 1348067 w 1985376"/>
              <a:gd name="connsiteY76-7490" fmla="*/ 1551709 h 5737512"/>
              <a:gd name="connsiteX77-7491" fmla="*/ 1292649 w 1985376"/>
              <a:gd name="connsiteY77-7492" fmla="*/ 1427018 h 5737512"/>
              <a:gd name="connsiteX78-7493" fmla="*/ 1278795 w 1985376"/>
              <a:gd name="connsiteY78-7494" fmla="*/ 1385454 h 5737512"/>
              <a:gd name="connsiteX79-7495" fmla="*/ 1251085 w 1985376"/>
              <a:gd name="connsiteY79-7496" fmla="*/ 1343891 h 5737512"/>
              <a:gd name="connsiteX80-7497" fmla="*/ 1126395 w 1985376"/>
              <a:gd name="connsiteY80-7498" fmla="*/ 1385454 h 5737512"/>
              <a:gd name="connsiteX81-7499" fmla="*/ 821595 w 1985376"/>
              <a:gd name="connsiteY81-7500" fmla="*/ 1828800 h 5737512"/>
              <a:gd name="connsiteX82-7501" fmla="*/ 780031 w 1985376"/>
              <a:gd name="connsiteY82-7502" fmla="*/ 2576945 h 5737512"/>
              <a:gd name="connsiteX83-7503" fmla="*/ 1486614 w 1985376"/>
              <a:gd name="connsiteY83-7504" fmla="*/ 5735780 h 5737512"/>
              <a:gd name="connsiteX84-7505" fmla="*/ 641485 w 1985376"/>
              <a:gd name="connsiteY84-7506" fmla="*/ 3020290 h 5737512"/>
              <a:gd name="connsiteX85-7507" fmla="*/ 1334213 w 1985376"/>
              <a:gd name="connsiteY85-7508" fmla="*/ 2770909 h 5737512"/>
              <a:gd name="connsiteX86-7509" fmla="*/ 1098685 w 1985376"/>
              <a:gd name="connsiteY86-7510" fmla="*/ 2535382 h 5737512"/>
              <a:gd name="connsiteX87-7511" fmla="*/ 793885 w 1985376"/>
              <a:gd name="connsiteY87-7512" fmla="*/ 2521527 h 5737512"/>
              <a:gd name="connsiteX88-7513" fmla="*/ 516795 w 1985376"/>
              <a:gd name="connsiteY88-7514" fmla="*/ 2576944 h 5737512"/>
              <a:gd name="connsiteX89-7515" fmla="*/ 198140 w 1985376"/>
              <a:gd name="connsiteY89-7516" fmla="*/ 2660072 h 5737512"/>
              <a:gd name="connsiteX90-7517" fmla="*/ 87305 w 1985376"/>
              <a:gd name="connsiteY90-7518" fmla="*/ 2798617 h 5737512"/>
              <a:gd name="connsiteX91-7519" fmla="*/ 4177 w 1985376"/>
              <a:gd name="connsiteY91-7520" fmla="*/ 2507672 h 5737512"/>
              <a:gd name="connsiteX92-7521" fmla="*/ 128867 w 1985376"/>
              <a:gd name="connsiteY92-7522" fmla="*/ 2479963 h 5737512"/>
              <a:gd name="connsiteX93-7523" fmla="*/ 170432 w 1985376"/>
              <a:gd name="connsiteY93-7524" fmla="*/ 2285999 h 5737512"/>
              <a:gd name="connsiteX94-7525" fmla="*/ 378249 w 1985376"/>
              <a:gd name="connsiteY94-7526" fmla="*/ 2479962 h 5737512"/>
              <a:gd name="connsiteX95-7527" fmla="*/ 433667 w 1985376"/>
              <a:gd name="connsiteY95-7528" fmla="*/ 2216726 h 5737512"/>
              <a:gd name="connsiteX96-7529" fmla="*/ 502941 w 1985376"/>
              <a:gd name="connsiteY96-7530" fmla="*/ 2341417 h 5737512"/>
              <a:gd name="connsiteX97-7531" fmla="*/ 669196 w 1985376"/>
              <a:gd name="connsiteY97-7532" fmla="*/ 2272144 h 5737512"/>
              <a:gd name="connsiteX98-7533" fmla="*/ 946285 w 1985376"/>
              <a:gd name="connsiteY98-7534" fmla="*/ 1579418 h 5737512"/>
              <a:gd name="connsiteX99-7535" fmla="*/ 1278795 w 1985376"/>
              <a:gd name="connsiteY99-7536" fmla="*/ 1233054 h 5737512"/>
              <a:gd name="connsiteX100-7537" fmla="*/ 1361922 w 1985376"/>
              <a:gd name="connsiteY100-7538" fmla="*/ 1177636 h 5737512"/>
              <a:gd name="connsiteX101-7539" fmla="*/ 1431195 w 1985376"/>
              <a:gd name="connsiteY101-7540" fmla="*/ 1191491 h 5737512"/>
              <a:gd name="connsiteX102-7541" fmla="*/ 1403485 w 1985376"/>
              <a:gd name="connsiteY102-7542" fmla="*/ 1233054 h 5737512"/>
              <a:gd name="connsiteX103-7543" fmla="*/ 1458904 w 1985376"/>
              <a:gd name="connsiteY103-7544" fmla="*/ 1357745 h 5737512"/>
              <a:gd name="connsiteX104-7545" fmla="*/ 1472758 w 1985376"/>
              <a:gd name="connsiteY104-7546" fmla="*/ 1399309 h 5737512"/>
              <a:gd name="connsiteX105-7547" fmla="*/ 1555885 w 1985376"/>
              <a:gd name="connsiteY105-7548" fmla="*/ 1427018 h 5737512"/>
              <a:gd name="connsiteX106-7549" fmla="*/ 1652867 w 1985376"/>
              <a:gd name="connsiteY106-7550" fmla="*/ 1454727 h 5737512"/>
              <a:gd name="connsiteX107-7551" fmla="*/ 1611304 w 1985376"/>
              <a:gd name="connsiteY107-7552" fmla="*/ 1482436 h 5737512"/>
              <a:gd name="connsiteX108-7553" fmla="*/ 1500467 w 1985376"/>
              <a:gd name="connsiteY108-7554" fmla="*/ 1468582 h 5737512"/>
              <a:gd name="connsiteX109-7555" fmla="*/ 1486613 w 1985376"/>
              <a:gd name="connsiteY109-7556" fmla="*/ 1427018 h 5737512"/>
              <a:gd name="connsiteX110-7557" fmla="*/ 1458904 w 1985376"/>
              <a:gd name="connsiteY110-7558" fmla="*/ 1385454 h 5737512"/>
              <a:gd name="connsiteX111-7559" fmla="*/ 1445049 w 1985376"/>
              <a:gd name="connsiteY111-7560" fmla="*/ 1343891 h 5737512"/>
              <a:gd name="connsiteX112-7561" fmla="*/ 1417340 w 1985376"/>
              <a:gd name="connsiteY112-7562" fmla="*/ 1302327 h 5737512"/>
              <a:gd name="connsiteX113-7563" fmla="*/ 1389631 w 1985376"/>
              <a:gd name="connsiteY113-7564" fmla="*/ 1219200 h 5737512"/>
              <a:gd name="connsiteX114-7565" fmla="*/ 1375776 w 1985376"/>
              <a:gd name="connsiteY114-7566" fmla="*/ 1163782 h 5737512"/>
              <a:gd name="connsiteX115-7567" fmla="*/ 1334213 w 1985376"/>
              <a:gd name="connsiteY115-7568" fmla="*/ 1149927 h 5737512"/>
              <a:gd name="connsiteX116-7569" fmla="*/ 1417340 w 1985376"/>
              <a:gd name="connsiteY116-7570" fmla="*/ 1108363 h 5737512"/>
              <a:gd name="connsiteX117-7571" fmla="*/ 1500467 w 1985376"/>
              <a:gd name="connsiteY117-7572" fmla="*/ 1039091 h 5737512"/>
              <a:gd name="connsiteX118-7573" fmla="*/ 1542031 w 1985376"/>
              <a:gd name="connsiteY118-7574" fmla="*/ 1025236 h 5737512"/>
              <a:gd name="connsiteX119-7575" fmla="*/ 1528176 w 1985376"/>
              <a:gd name="connsiteY119-7576" fmla="*/ 1025236 h 5737512"/>
              <a:gd name="connsiteX120-7577" fmla="*/ 1514322 w 1985376"/>
              <a:gd name="connsiteY120-7578" fmla="*/ 1066800 h 5737512"/>
              <a:gd name="connsiteX121-7579" fmla="*/ 1472758 w 1985376"/>
              <a:gd name="connsiteY121-7580" fmla="*/ 1080654 h 5737512"/>
              <a:gd name="connsiteX122-7581" fmla="*/ 1431195 w 1985376"/>
              <a:gd name="connsiteY122-7582" fmla="*/ 1108363 h 5737512"/>
              <a:gd name="connsiteX123-7583" fmla="*/ 1389631 w 1985376"/>
              <a:gd name="connsiteY123-7584" fmla="*/ 1122218 h 5737512"/>
              <a:gd name="connsiteX124-7585" fmla="*/ 1334213 w 1985376"/>
              <a:gd name="connsiteY124-7586" fmla="*/ 1149927 h 5737512"/>
              <a:gd name="connsiteX125-7587" fmla="*/ 1278795 w 1985376"/>
              <a:gd name="connsiteY125-7588" fmla="*/ 1136073 h 5737512"/>
              <a:gd name="connsiteX126-7589" fmla="*/ 1237231 w 1985376"/>
              <a:gd name="connsiteY126-7590" fmla="*/ 1122218 h 5737512"/>
              <a:gd name="connsiteX127-7591" fmla="*/ 1195667 w 1985376"/>
              <a:gd name="connsiteY127-7592" fmla="*/ 1136073 h 5737512"/>
              <a:gd name="connsiteX128-7593" fmla="*/ 1112540 w 1985376"/>
              <a:gd name="connsiteY128-7594" fmla="*/ 1066800 h 5737512"/>
              <a:gd name="connsiteX129-7595" fmla="*/ 1043267 w 1985376"/>
              <a:gd name="connsiteY129-7596" fmla="*/ 997527 h 5737512"/>
              <a:gd name="connsiteX130-7597" fmla="*/ 1001704 w 1985376"/>
              <a:gd name="connsiteY130-7598" fmla="*/ 914400 h 5737512"/>
              <a:gd name="connsiteX131-7599" fmla="*/ 973995 w 1985376"/>
              <a:gd name="connsiteY131-7600" fmla="*/ 803563 h 5737512"/>
              <a:gd name="connsiteX132-7601" fmla="*/ 946285 w 1985376"/>
              <a:gd name="connsiteY132-7602" fmla="*/ 775854 h 5737512"/>
              <a:gd name="connsiteX133-7603" fmla="*/ 932431 w 1985376"/>
              <a:gd name="connsiteY133-7604" fmla="*/ 734291 h 5737512"/>
              <a:gd name="connsiteX134-7605" fmla="*/ 1029413 w 1985376"/>
              <a:gd name="connsiteY134-7606" fmla="*/ 692727 h 5737512"/>
              <a:gd name="connsiteX135-7607" fmla="*/ 1140249 w 1985376"/>
              <a:gd name="connsiteY135-7608" fmla="*/ 706582 h 5737512"/>
              <a:gd name="connsiteX136-7609" fmla="*/ 1154104 w 1985376"/>
              <a:gd name="connsiteY136-7610" fmla="*/ 748145 h 5737512"/>
              <a:gd name="connsiteX137-7611" fmla="*/ 1278795 w 1985376"/>
              <a:gd name="connsiteY137-7612" fmla="*/ 734291 h 5737512"/>
              <a:gd name="connsiteX138-7613" fmla="*/ 1292649 w 1985376"/>
              <a:gd name="connsiteY138-7614" fmla="*/ 692727 h 5737512"/>
              <a:gd name="connsiteX139-7615" fmla="*/ 1528176 w 1985376"/>
              <a:gd name="connsiteY139-7616" fmla="*/ 678873 h 5737512"/>
              <a:gd name="connsiteX140-7617" fmla="*/ 1569740 w 1985376"/>
              <a:gd name="connsiteY140-7618" fmla="*/ 665018 h 5737512"/>
              <a:gd name="connsiteX141-7619" fmla="*/ 1625158 w 1985376"/>
              <a:gd name="connsiteY141-7620" fmla="*/ 609600 h 5737512"/>
              <a:gd name="connsiteX142-7621" fmla="*/ 1569740 w 1985376"/>
              <a:gd name="connsiteY142-7622" fmla="*/ 692727 h 5737512"/>
              <a:gd name="connsiteX143-7623" fmla="*/ 1514322 w 1985376"/>
              <a:gd name="connsiteY143-7624" fmla="*/ 817418 h 5737512"/>
              <a:gd name="connsiteX144-7625" fmla="*/ 1472758 w 1985376"/>
              <a:gd name="connsiteY144-7626" fmla="*/ 831273 h 5737512"/>
              <a:gd name="connsiteX145-7627" fmla="*/ 1417340 w 1985376"/>
              <a:gd name="connsiteY145-7628" fmla="*/ 858982 h 5737512"/>
              <a:gd name="connsiteX146-7629" fmla="*/ 1334213 w 1985376"/>
              <a:gd name="connsiteY146-7630" fmla="*/ 845127 h 5737512"/>
              <a:gd name="connsiteX147-7631" fmla="*/ 1320358 w 1985376"/>
              <a:gd name="connsiteY147-7632" fmla="*/ 803563 h 5737512"/>
              <a:gd name="connsiteX148-7633" fmla="*/ 1278795 w 1985376"/>
              <a:gd name="connsiteY148-7634" fmla="*/ 775854 h 5737512"/>
              <a:gd name="connsiteX149-7635" fmla="*/ 1292649 w 1985376"/>
              <a:gd name="connsiteY149-7636" fmla="*/ 720436 h 5737512"/>
              <a:gd name="connsiteX150-7637" fmla="*/ 1375776 w 1985376"/>
              <a:gd name="connsiteY150-7638" fmla="*/ 692727 h 5737512"/>
              <a:gd name="connsiteX151-7639" fmla="*/ 1458904 w 1985376"/>
              <a:gd name="connsiteY151-7640" fmla="*/ 706582 h 5737512"/>
              <a:gd name="connsiteX152-7641" fmla="*/ 1306504 w 1985376"/>
              <a:gd name="connsiteY152-7642" fmla="*/ 692727 h 5737512"/>
              <a:gd name="connsiteX153-7643" fmla="*/ 1320358 w 1985376"/>
              <a:gd name="connsiteY153-7644" fmla="*/ 651163 h 5737512"/>
              <a:gd name="connsiteX154-7645" fmla="*/ 1486613 w 1985376"/>
              <a:gd name="connsiteY154-7646" fmla="*/ 678873 h 5737512"/>
              <a:gd name="connsiteX155-7647" fmla="*/ 1500467 w 1985376"/>
              <a:gd name="connsiteY155-7648" fmla="*/ 748145 h 5737512"/>
              <a:gd name="connsiteX156-7649" fmla="*/ 1528176 w 1985376"/>
              <a:gd name="connsiteY156-7650" fmla="*/ 706582 h 5737512"/>
              <a:gd name="connsiteX157-7651" fmla="*/ 1278795 w 1985376"/>
              <a:gd name="connsiteY157-7652" fmla="*/ 692727 h 5737512"/>
              <a:gd name="connsiteX158-7653" fmla="*/ 1251085 w 1985376"/>
              <a:gd name="connsiteY158-7654" fmla="*/ 734291 h 5737512"/>
              <a:gd name="connsiteX159-7655" fmla="*/ 1154104 w 1985376"/>
              <a:gd name="connsiteY159-7656" fmla="*/ 748145 h 5737512"/>
              <a:gd name="connsiteX160-7657" fmla="*/ 1181813 w 1985376"/>
              <a:gd name="connsiteY160-7658" fmla="*/ 831273 h 5737512"/>
              <a:gd name="connsiteX161-7659" fmla="*/ 1112540 w 1985376"/>
              <a:gd name="connsiteY161-7660" fmla="*/ 900545 h 5737512"/>
              <a:gd name="connsiteX162-7661" fmla="*/ 1043267 w 1985376"/>
              <a:gd name="connsiteY162-7662" fmla="*/ 886691 h 5737512"/>
              <a:gd name="connsiteX163-7663" fmla="*/ 960140 w 1985376"/>
              <a:gd name="connsiteY163-7664" fmla="*/ 845127 h 5737512"/>
              <a:gd name="connsiteX164-7665" fmla="*/ 946285 w 1985376"/>
              <a:gd name="connsiteY164-7666" fmla="*/ 803563 h 5737512"/>
              <a:gd name="connsiteX165-7667" fmla="*/ 918576 w 1985376"/>
              <a:gd name="connsiteY165-7668" fmla="*/ 762000 h 5737512"/>
              <a:gd name="connsiteX166-7669" fmla="*/ 904722 w 1985376"/>
              <a:gd name="connsiteY166-7670" fmla="*/ 692727 h 5737512"/>
              <a:gd name="connsiteX167-7671" fmla="*/ 877013 w 1985376"/>
              <a:gd name="connsiteY167-7672" fmla="*/ 609600 h 5737512"/>
              <a:gd name="connsiteX168-7673" fmla="*/ 863158 w 1985376"/>
              <a:gd name="connsiteY168-7674" fmla="*/ 484909 h 5737512"/>
              <a:gd name="connsiteX169-7675" fmla="*/ 849304 w 1985376"/>
              <a:gd name="connsiteY169-7676" fmla="*/ 346363 h 5737512"/>
              <a:gd name="connsiteX0-7677" fmla="*/ 1694431 w 1985376"/>
              <a:gd name="connsiteY0-7678" fmla="*/ 762000 h 5737517"/>
              <a:gd name="connsiteX1-7679" fmla="*/ 1777558 w 1985376"/>
              <a:gd name="connsiteY1-7680" fmla="*/ 748145 h 5737517"/>
              <a:gd name="connsiteX2-7681" fmla="*/ 1791413 w 1985376"/>
              <a:gd name="connsiteY2-7682" fmla="*/ 706582 h 5737517"/>
              <a:gd name="connsiteX3-7683" fmla="*/ 1777558 w 1985376"/>
              <a:gd name="connsiteY3-7684" fmla="*/ 540327 h 5737517"/>
              <a:gd name="connsiteX4-7685" fmla="*/ 1722140 w 1985376"/>
              <a:gd name="connsiteY4-7686" fmla="*/ 554182 h 5737517"/>
              <a:gd name="connsiteX5-7687" fmla="*/ 1680576 w 1985376"/>
              <a:gd name="connsiteY5-7688" fmla="*/ 568036 h 5737517"/>
              <a:gd name="connsiteX6-7689" fmla="*/ 1569740 w 1985376"/>
              <a:gd name="connsiteY6-7690" fmla="*/ 554182 h 5737517"/>
              <a:gd name="connsiteX7-7691" fmla="*/ 1528176 w 1985376"/>
              <a:gd name="connsiteY7-7692" fmla="*/ 471054 h 5737517"/>
              <a:gd name="connsiteX8-7693" fmla="*/ 1458904 w 1985376"/>
              <a:gd name="connsiteY8-7694" fmla="*/ 346363 h 5737517"/>
              <a:gd name="connsiteX9-7695" fmla="*/ 1417340 w 1985376"/>
              <a:gd name="connsiteY9-7696" fmla="*/ 332509 h 5737517"/>
              <a:gd name="connsiteX10-7697" fmla="*/ 1375776 w 1985376"/>
              <a:gd name="connsiteY10-7698" fmla="*/ 346363 h 5737517"/>
              <a:gd name="connsiteX11-7699" fmla="*/ 1320358 w 1985376"/>
              <a:gd name="connsiteY11-7700" fmla="*/ 360218 h 5737517"/>
              <a:gd name="connsiteX12-7701" fmla="*/ 1237231 w 1985376"/>
              <a:gd name="connsiteY12-7702" fmla="*/ 401782 h 5737517"/>
              <a:gd name="connsiteX13-7703" fmla="*/ 1070976 w 1985376"/>
              <a:gd name="connsiteY13-7704" fmla="*/ 415636 h 5737517"/>
              <a:gd name="connsiteX14-7705" fmla="*/ 946285 w 1985376"/>
              <a:gd name="connsiteY14-7706" fmla="*/ 457200 h 5737517"/>
              <a:gd name="connsiteX15-7707" fmla="*/ 890867 w 1985376"/>
              <a:gd name="connsiteY15-7708" fmla="*/ 443345 h 5737517"/>
              <a:gd name="connsiteX16-7709" fmla="*/ 849304 w 1985376"/>
              <a:gd name="connsiteY16-7710" fmla="*/ 415636 h 5737517"/>
              <a:gd name="connsiteX17-7711" fmla="*/ 821595 w 1985376"/>
              <a:gd name="connsiteY17-7712" fmla="*/ 374073 h 5737517"/>
              <a:gd name="connsiteX18-7713" fmla="*/ 877013 w 1985376"/>
              <a:gd name="connsiteY18-7714" fmla="*/ 263236 h 5737517"/>
              <a:gd name="connsiteX19-7715" fmla="*/ 904722 w 1985376"/>
              <a:gd name="connsiteY19-7716" fmla="*/ 221673 h 5737517"/>
              <a:gd name="connsiteX20-7717" fmla="*/ 960140 w 1985376"/>
              <a:gd name="connsiteY20-7718" fmla="*/ 166254 h 5737517"/>
              <a:gd name="connsiteX21-7719" fmla="*/ 1084831 w 1985376"/>
              <a:gd name="connsiteY21-7720" fmla="*/ 96982 h 5737517"/>
              <a:gd name="connsiteX22-7721" fmla="*/ 1126395 w 1985376"/>
              <a:gd name="connsiteY22-7722" fmla="*/ 69273 h 5737517"/>
              <a:gd name="connsiteX23-7723" fmla="*/ 1264940 w 1985376"/>
              <a:gd name="connsiteY23-7724" fmla="*/ 41563 h 5737517"/>
              <a:gd name="connsiteX24-7725" fmla="*/ 1500467 w 1985376"/>
              <a:gd name="connsiteY24-7726" fmla="*/ 13854 h 5737517"/>
              <a:gd name="connsiteX25-7727" fmla="*/ 1542031 w 1985376"/>
              <a:gd name="connsiteY25-7728" fmla="*/ 0 h 5737517"/>
              <a:gd name="connsiteX26-7729" fmla="*/ 1666722 w 1985376"/>
              <a:gd name="connsiteY26-7730" fmla="*/ 41563 h 5737517"/>
              <a:gd name="connsiteX27-7731" fmla="*/ 1735995 w 1985376"/>
              <a:gd name="connsiteY27-7732" fmla="*/ 110836 h 5737517"/>
              <a:gd name="connsiteX28-7733" fmla="*/ 1749849 w 1985376"/>
              <a:gd name="connsiteY28-7734" fmla="*/ 166254 h 5737517"/>
              <a:gd name="connsiteX29-7735" fmla="*/ 1888395 w 1985376"/>
              <a:gd name="connsiteY29-7736" fmla="*/ 207818 h 5737517"/>
              <a:gd name="connsiteX30-7737" fmla="*/ 1929958 w 1985376"/>
              <a:gd name="connsiteY30-7738" fmla="*/ 235527 h 5737517"/>
              <a:gd name="connsiteX31-7739" fmla="*/ 1957667 w 1985376"/>
              <a:gd name="connsiteY31-7740" fmla="*/ 346363 h 5737517"/>
              <a:gd name="connsiteX32-7741" fmla="*/ 1985376 w 1985376"/>
              <a:gd name="connsiteY32-7742" fmla="*/ 429491 h 5737517"/>
              <a:gd name="connsiteX33-7743" fmla="*/ 1971522 w 1985376"/>
              <a:gd name="connsiteY33-7744" fmla="*/ 595745 h 5737517"/>
              <a:gd name="connsiteX34-7745" fmla="*/ 1888395 w 1985376"/>
              <a:gd name="connsiteY34-7746" fmla="*/ 678873 h 5737517"/>
              <a:gd name="connsiteX35-7747" fmla="*/ 1860685 w 1985376"/>
              <a:gd name="connsiteY35-7748" fmla="*/ 720436 h 5737517"/>
              <a:gd name="connsiteX36-7749" fmla="*/ 1846831 w 1985376"/>
              <a:gd name="connsiteY36-7750" fmla="*/ 762000 h 5737517"/>
              <a:gd name="connsiteX37-7751" fmla="*/ 1791413 w 1985376"/>
              <a:gd name="connsiteY37-7752" fmla="*/ 831273 h 5737517"/>
              <a:gd name="connsiteX38-7753" fmla="*/ 1749849 w 1985376"/>
              <a:gd name="connsiteY38-7754" fmla="*/ 858982 h 5737517"/>
              <a:gd name="connsiteX39-7755" fmla="*/ 1735995 w 1985376"/>
              <a:gd name="connsiteY39-7756" fmla="*/ 1066800 h 5737517"/>
              <a:gd name="connsiteX40-7757" fmla="*/ 1749849 w 1985376"/>
              <a:gd name="connsiteY40-7758" fmla="*/ 1025236 h 5737517"/>
              <a:gd name="connsiteX41-7759" fmla="*/ 1832976 w 1985376"/>
              <a:gd name="connsiteY41-7760" fmla="*/ 983673 h 5737517"/>
              <a:gd name="connsiteX42-7761" fmla="*/ 1902249 w 1985376"/>
              <a:gd name="connsiteY42-7762" fmla="*/ 997527 h 5737517"/>
              <a:gd name="connsiteX43-7763" fmla="*/ 1943813 w 1985376"/>
              <a:gd name="connsiteY43-7764" fmla="*/ 1080654 h 5737517"/>
              <a:gd name="connsiteX44-7765" fmla="*/ 1929958 w 1985376"/>
              <a:gd name="connsiteY44-7766" fmla="*/ 1122218 h 5737517"/>
              <a:gd name="connsiteX45-7767" fmla="*/ 1902249 w 1985376"/>
              <a:gd name="connsiteY45-7768" fmla="*/ 1163782 h 5737517"/>
              <a:gd name="connsiteX46-7769" fmla="*/ 1874540 w 1985376"/>
              <a:gd name="connsiteY46-7770" fmla="*/ 1399309 h 5737517"/>
              <a:gd name="connsiteX47-7771" fmla="*/ 1860685 w 1985376"/>
              <a:gd name="connsiteY47-7772" fmla="*/ 1440873 h 5737517"/>
              <a:gd name="connsiteX48-7773" fmla="*/ 1805267 w 1985376"/>
              <a:gd name="connsiteY48-7774" fmla="*/ 1524000 h 5737517"/>
              <a:gd name="connsiteX49-7775" fmla="*/ 1722140 w 1985376"/>
              <a:gd name="connsiteY49-7776" fmla="*/ 1510145 h 5737517"/>
              <a:gd name="connsiteX50-7777" fmla="*/ 1694431 w 1985376"/>
              <a:gd name="connsiteY50-7778" fmla="*/ 1468582 h 5737517"/>
              <a:gd name="connsiteX51-7779" fmla="*/ 1652867 w 1985376"/>
              <a:gd name="connsiteY51-7780" fmla="*/ 1440873 h 5737517"/>
              <a:gd name="connsiteX52-7781" fmla="*/ 1680576 w 1985376"/>
              <a:gd name="connsiteY52-7782" fmla="*/ 1399309 h 5737517"/>
              <a:gd name="connsiteX53-7783" fmla="*/ 1694431 w 1985376"/>
              <a:gd name="connsiteY53-7784" fmla="*/ 1357745 h 5737517"/>
              <a:gd name="connsiteX54-7785" fmla="*/ 1735995 w 1985376"/>
              <a:gd name="connsiteY54-7786" fmla="*/ 1316182 h 5737517"/>
              <a:gd name="connsiteX55-7787" fmla="*/ 1749849 w 1985376"/>
              <a:gd name="connsiteY55-7788" fmla="*/ 1260763 h 5737517"/>
              <a:gd name="connsiteX56-7789" fmla="*/ 1791413 w 1985376"/>
              <a:gd name="connsiteY56-7790" fmla="*/ 1122218 h 5737517"/>
              <a:gd name="connsiteX57-7791" fmla="*/ 1749849 w 1985376"/>
              <a:gd name="connsiteY57-7792" fmla="*/ 1094509 h 5737517"/>
              <a:gd name="connsiteX58-7793" fmla="*/ 1722140 w 1985376"/>
              <a:gd name="connsiteY58-7794" fmla="*/ 1011382 h 5737517"/>
              <a:gd name="connsiteX59-7795" fmla="*/ 1708285 w 1985376"/>
              <a:gd name="connsiteY59-7796" fmla="*/ 969818 h 5737517"/>
              <a:gd name="connsiteX60-7797" fmla="*/ 1694431 w 1985376"/>
              <a:gd name="connsiteY60-7798" fmla="*/ 928254 h 5737517"/>
              <a:gd name="connsiteX61-7799" fmla="*/ 1680576 w 1985376"/>
              <a:gd name="connsiteY61-7800" fmla="*/ 886691 h 5737517"/>
              <a:gd name="connsiteX62-7801" fmla="*/ 1722140 w 1985376"/>
              <a:gd name="connsiteY62-7802" fmla="*/ 872836 h 5737517"/>
              <a:gd name="connsiteX63-7803" fmla="*/ 1735995 w 1985376"/>
              <a:gd name="connsiteY63-7804" fmla="*/ 942109 h 5737517"/>
              <a:gd name="connsiteX64-7805" fmla="*/ 1791413 w 1985376"/>
              <a:gd name="connsiteY64-7806" fmla="*/ 1136073 h 5737517"/>
              <a:gd name="connsiteX65-7807" fmla="*/ 1749849 w 1985376"/>
              <a:gd name="connsiteY65-7808" fmla="*/ 1219200 h 5737517"/>
              <a:gd name="connsiteX66-7809" fmla="*/ 1722140 w 1985376"/>
              <a:gd name="connsiteY66-7810" fmla="*/ 1302327 h 5737517"/>
              <a:gd name="connsiteX67-7811" fmla="*/ 1680576 w 1985376"/>
              <a:gd name="connsiteY67-7812" fmla="*/ 1343891 h 5737517"/>
              <a:gd name="connsiteX68-7813" fmla="*/ 1652867 w 1985376"/>
              <a:gd name="connsiteY68-7814" fmla="*/ 1385454 h 5737517"/>
              <a:gd name="connsiteX69-7815" fmla="*/ 1611304 w 1985376"/>
              <a:gd name="connsiteY69-7816" fmla="*/ 1413163 h 5737517"/>
              <a:gd name="connsiteX70-7817" fmla="*/ 1652867 w 1985376"/>
              <a:gd name="connsiteY70-7818" fmla="*/ 1427018 h 5737517"/>
              <a:gd name="connsiteX71-7819" fmla="*/ 1694431 w 1985376"/>
              <a:gd name="connsiteY71-7820" fmla="*/ 1413163 h 5737517"/>
              <a:gd name="connsiteX72-7821" fmla="*/ 1722140 w 1985376"/>
              <a:gd name="connsiteY72-7822" fmla="*/ 1496291 h 5737517"/>
              <a:gd name="connsiteX73-7823" fmla="*/ 1680576 w 1985376"/>
              <a:gd name="connsiteY73-7824" fmla="*/ 1524000 h 5737517"/>
              <a:gd name="connsiteX74-7825" fmla="*/ 1403485 w 1985376"/>
              <a:gd name="connsiteY74-7826" fmla="*/ 1524000 h 5737517"/>
              <a:gd name="connsiteX75-7827" fmla="*/ 1389631 w 1985376"/>
              <a:gd name="connsiteY75-7828" fmla="*/ 1537854 h 5737517"/>
              <a:gd name="connsiteX76-7829" fmla="*/ 1348067 w 1985376"/>
              <a:gd name="connsiteY76-7830" fmla="*/ 1551709 h 5737517"/>
              <a:gd name="connsiteX77-7831" fmla="*/ 1292649 w 1985376"/>
              <a:gd name="connsiteY77-7832" fmla="*/ 1427018 h 5737517"/>
              <a:gd name="connsiteX78-7833" fmla="*/ 1278795 w 1985376"/>
              <a:gd name="connsiteY78-7834" fmla="*/ 1385454 h 5737517"/>
              <a:gd name="connsiteX79-7835" fmla="*/ 1251085 w 1985376"/>
              <a:gd name="connsiteY79-7836" fmla="*/ 1343891 h 5737517"/>
              <a:gd name="connsiteX80-7837" fmla="*/ 1126395 w 1985376"/>
              <a:gd name="connsiteY80-7838" fmla="*/ 1385454 h 5737517"/>
              <a:gd name="connsiteX81-7839" fmla="*/ 821595 w 1985376"/>
              <a:gd name="connsiteY81-7840" fmla="*/ 1828800 h 5737517"/>
              <a:gd name="connsiteX82-7841" fmla="*/ 780031 w 1985376"/>
              <a:gd name="connsiteY82-7842" fmla="*/ 2576945 h 5737517"/>
              <a:gd name="connsiteX83-7843" fmla="*/ 1486614 w 1985376"/>
              <a:gd name="connsiteY83-7844" fmla="*/ 5735780 h 5737517"/>
              <a:gd name="connsiteX84-7845" fmla="*/ 641485 w 1985376"/>
              <a:gd name="connsiteY84-7846" fmla="*/ 3020290 h 5737517"/>
              <a:gd name="connsiteX85-7847" fmla="*/ 1500467 w 1985376"/>
              <a:gd name="connsiteY85-7848" fmla="*/ 3131127 h 5737517"/>
              <a:gd name="connsiteX86-7849" fmla="*/ 1334213 w 1985376"/>
              <a:gd name="connsiteY86-7850" fmla="*/ 2770909 h 5737517"/>
              <a:gd name="connsiteX87-7851" fmla="*/ 1098685 w 1985376"/>
              <a:gd name="connsiteY87-7852" fmla="*/ 2535382 h 5737517"/>
              <a:gd name="connsiteX88-7853" fmla="*/ 793885 w 1985376"/>
              <a:gd name="connsiteY88-7854" fmla="*/ 2521527 h 5737517"/>
              <a:gd name="connsiteX89-7855" fmla="*/ 516795 w 1985376"/>
              <a:gd name="connsiteY89-7856" fmla="*/ 2576944 h 5737517"/>
              <a:gd name="connsiteX90-7857" fmla="*/ 198140 w 1985376"/>
              <a:gd name="connsiteY90-7858" fmla="*/ 2660072 h 5737517"/>
              <a:gd name="connsiteX91-7859" fmla="*/ 87305 w 1985376"/>
              <a:gd name="connsiteY91-7860" fmla="*/ 2798617 h 5737517"/>
              <a:gd name="connsiteX92-7861" fmla="*/ 4177 w 1985376"/>
              <a:gd name="connsiteY92-7862" fmla="*/ 2507672 h 5737517"/>
              <a:gd name="connsiteX93-7863" fmla="*/ 128867 w 1985376"/>
              <a:gd name="connsiteY93-7864" fmla="*/ 2479963 h 5737517"/>
              <a:gd name="connsiteX94-7865" fmla="*/ 170432 w 1985376"/>
              <a:gd name="connsiteY94-7866" fmla="*/ 2285999 h 5737517"/>
              <a:gd name="connsiteX95-7867" fmla="*/ 378249 w 1985376"/>
              <a:gd name="connsiteY95-7868" fmla="*/ 2479962 h 5737517"/>
              <a:gd name="connsiteX96-7869" fmla="*/ 433667 w 1985376"/>
              <a:gd name="connsiteY96-7870" fmla="*/ 2216726 h 5737517"/>
              <a:gd name="connsiteX97-7871" fmla="*/ 502941 w 1985376"/>
              <a:gd name="connsiteY97-7872" fmla="*/ 2341417 h 5737517"/>
              <a:gd name="connsiteX98-7873" fmla="*/ 669196 w 1985376"/>
              <a:gd name="connsiteY98-7874" fmla="*/ 2272144 h 5737517"/>
              <a:gd name="connsiteX99-7875" fmla="*/ 946285 w 1985376"/>
              <a:gd name="connsiteY99-7876" fmla="*/ 1579418 h 5737517"/>
              <a:gd name="connsiteX100-7877" fmla="*/ 1278795 w 1985376"/>
              <a:gd name="connsiteY100-7878" fmla="*/ 1233054 h 5737517"/>
              <a:gd name="connsiteX101-7879" fmla="*/ 1361922 w 1985376"/>
              <a:gd name="connsiteY101-7880" fmla="*/ 1177636 h 5737517"/>
              <a:gd name="connsiteX102-7881" fmla="*/ 1431195 w 1985376"/>
              <a:gd name="connsiteY102-7882" fmla="*/ 1191491 h 5737517"/>
              <a:gd name="connsiteX103-7883" fmla="*/ 1403485 w 1985376"/>
              <a:gd name="connsiteY103-7884" fmla="*/ 1233054 h 5737517"/>
              <a:gd name="connsiteX104-7885" fmla="*/ 1458904 w 1985376"/>
              <a:gd name="connsiteY104-7886" fmla="*/ 1357745 h 5737517"/>
              <a:gd name="connsiteX105-7887" fmla="*/ 1472758 w 1985376"/>
              <a:gd name="connsiteY105-7888" fmla="*/ 1399309 h 5737517"/>
              <a:gd name="connsiteX106-7889" fmla="*/ 1555885 w 1985376"/>
              <a:gd name="connsiteY106-7890" fmla="*/ 1427018 h 5737517"/>
              <a:gd name="connsiteX107-7891" fmla="*/ 1652867 w 1985376"/>
              <a:gd name="connsiteY107-7892" fmla="*/ 1454727 h 5737517"/>
              <a:gd name="connsiteX108-7893" fmla="*/ 1611304 w 1985376"/>
              <a:gd name="connsiteY108-7894" fmla="*/ 1482436 h 5737517"/>
              <a:gd name="connsiteX109-7895" fmla="*/ 1500467 w 1985376"/>
              <a:gd name="connsiteY109-7896" fmla="*/ 1468582 h 5737517"/>
              <a:gd name="connsiteX110-7897" fmla="*/ 1486613 w 1985376"/>
              <a:gd name="connsiteY110-7898" fmla="*/ 1427018 h 5737517"/>
              <a:gd name="connsiteX111-7899" fmla="*/ 1458904 w 1985376"/>
              <a:gd name="connsiteY111-7900" fmla="*/ 1385454 h 5737517"/>
              <a:gd name="connsiteX112-7901" fmla="*/ 1445049 w 1985376"/>
              <a:gd name="connsiteY112-7902" fmla="*/ 1343891 h 5737517"/>
              <a:gd name="connsiteX113-7903" fmla="*/ 1417340 w 1985376"/>
              <a:gd name="connsiteY113-7904" fmla="*/ 1302327 h 5737517"/>
              <a:gd name="connsiteX114-7905" fmla="*/ 1389631 w 1985376"/>
              <a:gd name="connsiteY114-7906" fmla="*/ 1219200 h 5737517"/>
              <a:gd name="connsiteX115-7907" fmla="*/ 1375776 w 1985376"/>
              <a:gd name="connsiteY115-7908" fmla="*/ 1163782 h 5737517"/>
              <a:gd name="connsiteX116-7909" fmla="*/ 1334213 w 1985376"/>
              <a:gd name="connsiteY116-7910" fmla="*/ 1149927 h 5737517"/>
              <a:gd name="connsiteX117-7911" fmla="*/ 1417340 w 1985376"/>
              <a:gd name="connsiteY117-7912" fmla="*/ 1108363 h 5737517"/>
              <a:gd name="connsiteX118-7913" fmla="*/ 1500467 w 1985376"/>
              <a:gd name="connsiteY118-7914" fmla="*/ 1039091 h 5737517"/>
              <a:gd name="connsiteX119-7915" fmla="*/ 1542031 w 1985376"/>
              <a:gd name="connsiteY119-7916" fmla="*/ 1025236 h 5737517"/>
              <a:gd name="connsiteX120-7917" fmla="*/ 1528176 w 1985376"/>
              <a:gd name="connsiteY120-7918" fmla="*/ 1025236 h 5737517"/>
              <a:gd name="connsiteX121-7919" fmla="*/ 1514322 w 1985376"/>
              <a:gd name="connsiteY121-7920" fmla="*/ 1066800 h 5737517"/>
              <a:gd name="connsiteX122-7921" fmla="*/ 1472758 w 1985376"/>
              <a:gd name="connsiteY122-7922" fmla="*/ 1080654 h 5737517"/>
              <a:gd name="connsiteX123-7923" fmla="*/ 1431195 w 1985376"/>
              <a:gd name="connsiteY123-7924" fmla="*/ 1108363 h 5737517"/>
              <a:gd name="connsiteX124-7925" fmla="*/ 1389631 w 1985376"/>
              <a:gd name="connsiteY124-7926" fmla="*/ 1122218 h 5737517"/>
              <a:gd name="connsiteX125-7927" fmla="*/ 1334213 w 1985376"/>
              <a:gd name="connsiteY125-7928" fmla="*/ 1149927 h 5737517"/>
              <a:gd name="connsiteX126-7929" fmla="*/ 1278795 w 1985376"/>
              <a:gd name="connsiteY126-7930" fmla="*/ 1136073 h 5737517"/>
              <a:gd name="connsiteX127-7931" fmla="*/ 1237231 w 1985376"/>
              <a:gd name="connsiteY127-7932" fmla="*/ 1122218 h 5737517"/>
              <a:gd name="connsiteX128-7933" fmla="*/ 1195667 w 1985376"/>
              <a:gd name="connsiteY128-7934" fmla="*/ 1136073 h 5737517"/>
              <a:gd name="connsiteX129-7935" fmla="*/ 1112540 w 1985376"/>
              <a:gd name="connsiteY129-7936" fmla="*/ 1066800 h 5737517"/>
              <a:gd name="connsiteX130-7937" fmla="*/ 1043267 w 1985376"/>
              <a:gd name="connsiteY130-7938" fmla="*/ 997527 h 5737517"/>
              <a:gd name="connsiteX131-7939" fmla="*/ 1001704 w 1985376"/>
              <a:gd name="connsiteY131-7940" fmla="*/ 914400 h 5737517"/>
              <a:gd name="connsiteX132-7941" fmla="*/ 973995 w 1985376"/>
              <a:gd name="connsiteY132-7942" fmla="*/ 803563 h 5737517"/>
              <a:gd name="connsiteX133-7943" fmla="*/ 946285 w 1985376"/>
              <a:gd name="connsiteY133-7944" fmla="*/ 775854 h 5737517"/>
              <a:gd name="connsiteX134-7945" fmla="*/ 932431 w 1985376"/>
              <a:gd name="connsiteY134-7946" fmla="*/ 734291 h 5737517"/>
              <a:gd name="connsiteX135-7947" fmla="*/ 1029413 w 1985376"/>
              <a:gd name="connsiteY135-7948" fmla="*/ 692727 h 5737517"/>
              <a:gd name="connsiteX136-7949" fmla="*/ 1140249 w 1985376"/>
              <a:gd name="connsiteY136-7950" fmla="*/ 706582 h 5737517"/>
              <a:gd name="connsiteX137-7951" fmla="*/ 1154104 w 1985376"/>
              <a:gd name="connsiteY137-7952" fmla="*/ 748145 h 5737517"/>
              <a:gd name="connsiteX138-7953" fmla="*/ 1278795 w 1985376"/>
              <a:gd name="connsiteY138-7954" fmla="*/ 734291 h 5737517"/>
              <a:gd name="connsiteX139-7955" fmla="*/ 1292649 w 1985376"/>
              <a:gd name="connsiteY139-7956" fmla="*/ 692727 h 5737517"/>
              <a:gd name="connsiteX140-7957" fmla="*/ 1528176 w 1985376"/>
              <a:gd name="connsiteY140-7958" fmla="*/ 678873 h 5737517"/>
              <a:gd name="connsiteX141-7959" fmla="*/ 1569740 w 1985376"/>
              <a:gd name="connsiteY141-7960" fmla="*/ 665018 h 5737517"/>
              <a:gd name="connsiteX142-7961" fmla="*/ 1625158 w 1985376"/>
              <a:gd name="connsiteY142-7962" fmla="*/ 609600 h 5737517"/>
              <a:gd name="connsiteX143-7963" fmla="*/ 1569740 w 1985376"/>
              <a:gd name="connsiteY143-7964" fmla="*/ 692727 h 5737517"/>
              <a:gd name="connsiteX144-7965" fmla="*/ 1514322 w 1985376"/>
              <a:gd name="connsiteY144-7966" fmla="*/ 817418 h 5737517"/>
              <a:gd name="connsiteX145-7967" fmla="*/ 1472758 w 1985376"/>
              <a:gd name="connsiteY145-7968" fmla="*/ 831273 h 5737517"/>
              <a:gd name="connsiteX146-7969" fmla="*/ 1417340 w 1985376"/>
              <a:gd name="connsiteY146-7970" fmla="*/ 858982 h 5737517"/>
              <a:gd name="connsiteX147-7971" fmla="*/ 1334213 w 1985376"/>
              <a:gd name="connsiteY147-7972" fmla="*/ 845127 h 5737517"/>
              <a:gd name="connsiteX148-7973" fmla="*/ 1320358 w 1985376"/>
              <a:gd name="connsiteY148-7974" fmla="*/ 803563 h 5737517"/>
              <a:gd name="connsiteX149-7975" fmla="*/ 1278795 w 1985376"/>
              <a:gd name="connsiteY149-7976" fmla="*/ 775854 h 5737517"/>
              <a:gd name="connsiteX150-7977" fmla="*/ 1292649 w 1985376"/>
              <a:gd name="connsiteY150-7978" fmla="*/ 720436 h 5737517"/>
              <a:gd name="connsiteX151-7979" fmla="*/ 1375776 w 1985376"/>
              <a:gd name="connsiteY151-7980" fmla="*/ 692727 h 5737517"/>
              <a:gd name="connsiteX152-7981" fmla="*/ 1458904 w 1985376"/>
              <a:gd name="connsiteY152-7982" fmla="*/ 706582 h 5737517"/>
              <a:gd name="connsiteX153-7983" fmla="*/ 1306504 w 1985376"/>
              <a:gd name="connsiteY153-7984" fmla="*/ 692727 h 5737517"/>
              <a:gd name="connsiteX154-7985" fmla="*/ 1320358 w 1985376"/>
              <a:gd name="connsiteY154-7986" fmla="*/ 651163 h 5737517"/>
              <a:gd name="connsiteX155-7987" fmla="*/ 1486613 w 1985376"/>
              <a:gd name="connsiteY155-7988" fmla="*/ 678873 h 5737517"/>
              <a:gd name="connsiteX156-7989" fmla="*/ 1500467 w 1985376"/>
              <a:gd name="connsiteY156-7990" fmla="*/ 748145 h 5737517"/>
              <a:gd name="connsiteX157-7991" fmla="*/ 1528176 w 1985376"/>
              <a:gd name="connsiteY157-7992" fmla="*/ 706582 h 5737517"/>
              <a:gd name="connsiteX158-7993" fmla="*/ 1278795 w 1985376"/>
              <a:gd name="connsiteY158-7994" fmla="*/ 692727 h 5737517"/>
              <a:gd name="connsiteX159-7995" fmla="*/ 1251085 w 1985376"/>
              <a:gd name="connsiteY159-7996" fmla="*/ 734291 h 5737517"/>
              <a:gd name="connsiteX160-7997" fmla="*/ 1154104 w 1985376"/>
              <a:gd name="connsiteY160-7998" fmla="*/ 748145 h 5737517"/>
              <a:gd name="connsiteX161-7999" fmla="*/ 1181813 w 1985376"/>
              <a:gd name="connsiteY161-8000" fmla="*/ 831273 h 5737517"/>
              <a:gd name="connsiteX162-8001" fmla="*/ 1112540 w 1985376"/>
              <a:gd name="connsiteY162-8002" fmla="*/ 900545 h 5737517"/>
              <a:gd name="connsiteX163-8003" fmla="*/ 1043267 w 1985376"/>
              <a:gd name="connsiteY163-8004" fmla="*/ 886691 h 5737517"/>
              <a:gd name="connsiteX164-8005" fmla="*/ 960140 w 1985376"/>
              <a:gd name="connsiteY164-8006" fmla="*/ 845127 h 5737517"/>
              <a:gd name="connsiteX165-8007" fmla="*/ 946285 w 1985376"/>
              <a:gd name="connsiteY165-8008" fmla="*/ 803563 h 5737517"/>
              <a:gd name="connsiteX166-8009" fmla="*/ 918576 w 1985376"/>
              <a:gd name="connsiteY166-8010" fmla="*/ 762000 h 5737517"/>
              <a:gd name="connsiteX167-8011" fmla="*/ 904722 w 1985376"/>
              <a:gd name="connsiteY167-8012" fmla="*/ 692727 h 5737517"/>
              <a:gd name="connsiteX168-8013" fmla="*/ 877013 w 1985376"/>
              <a:gd name="connsiteY168-8014" fmla="*/ 609600 h 5737517"/>
              <a:gd name="connsiteX169-8015" fmla="*/ 863158 w 1985376"/>
              <a:gd name="connsiteY169-8016" fmla="*/ 484909 h 5737517"/>
              <a:gd name="connsiteX170" fmla="*/ 849304 w 1985376"/>
              <a:gd name="connsiteY170" fmla="*/ 346363 h 5737517"/>
              <a:gd name="connsiteX0-8017" fmla="*/ 1694431 w 2119026"/>
              <a:gd name="connsiteY0-8018" fmla="*/ 762000 h 5743809"/>
              <a:gd name="connsiteX1-8019" fmla="*/ 1777558 w 2119026"/>
              <a:gd name="connsiteY1-8020" fmla="*/ 748145 h 5743809"/>
              <a:gd name="connsiteX2-8021" fmla="*/ 1791413 w 2119026"/>
              <a:gd name="connsiteY2-8022" fmla="*/ 706582 h 5743809"/>
              <a:gd name="connsiteX3-8023" fmla="*/ 1777558 w 2119026"/>
              <a:gd name="connsiteY3-8024" fmla="*/ 540327 h 5743809"/>
              <a:gd name="connsiteX4-8025" fmla="*/ 1722140 w 2119026"/>
              <a:gd name="connsiteY4-8026" fmla="*/ 554182 h 5743809"/>
              <a:gd name="connsiteX5-8027" fmla="*/ 1680576 w 2119026"/>
              <a:gd name="connsiteY5-8028" fmla="*/ 568036 h 5743809"/>
              <a:gd name="connsiteX6-8029" fmla="*/ 1569740 w 2119026"/>
              <a:gd name="connsiteY6-8030" fmla="*/ 554182 h 5743809"/>
              <a:gd name="connsiteX7-8031" fmla="*/ 1528176 w 2119026"/>
              <a:gd name="connsiteY7-8032" fmla="*/ 471054 h 5743809"/>
              <a:gd name="connsiteX8-8033" fmla="*/ 1458904 w 2119026"/>
              <a:gd name="connsiteY8-8034" fmla="*/ 346363 h 5743809"/>
              <a:gd name="connsiteX9-8035" fmla="*/ 1417340 w 2119026"/>
              <a:gd name="connsiteY9-8036" fmla="*/ 332509 h 5743809"/>
              <a:gd name="connsiteX10-8037" fmla="*/ 1375776 w 2119026"/>
              <a:gd name="connsiteY10-8038" fmla="*/ 346363 h 5743809"/>
              <a:gd name="connsiteX11-8039" fmla="*/ 1320358 w 2119026"/>
              <a:gd name="connsiteY11-8040" fmla="*/ 360218 h 5743809"/>
              <a:gd name="connsiteX12-8041" fmla="*/ 1237231 w 2119026"/>
              <a:gd name="connsiteY12-8042" fmla="*/ 401782 h 5743809"/>
              <a:gd name="connsiteX13-8043" fmla="*/ 1070976 w 2119026"/>
              <a:gd name="connsiteY13-8044" fmla="*/ 415636 h 5743809"/>
              <a:gd name="connsiteX14-8045" fmla="*/ 946285 w 2119026"/>
              <a:gd name="connsiteY14-8046" fmla="*/ 457200 h 5743809"/>
              <a:gd name="connsiteX15-8047" fmla="*/ 890867 w 2119026"/>
              <a:gd name="connsiteY15-8048" fmla="*/ 443345 h 5743809"/>
              <a:gd name="connsiteX16-8049" fmla="*/ 849304 w 2119026"/>
              <a:gd name="connsiteY16-8050" fmla="*/ 415636 h 5743809"/>
              <a:gd name="connsiteX17-8051" fmla="*/ 821595 w 2119026"/>
              <a:gd name="connsiteY17-8052" fmla="*/ 374073 h 5743809"/>
              <a:gd name="connsiteX18-8053" fmla="*/ 877013 w 2119026"/>
              <a:gd name="connsiteY18-8054" fmla="*/ 263236 h 5743809"/>
              <a:gd name="connsiteX19-8055" fmla="*/ 904722 w 2119026"/>
              <a:gd name="connsiteY19-8056" fmla="*/ 221673 h 5743809"/>
              <a:gd name="connsiteX20-8057" fmla="*/ 960140 w 2119026"/>
              <a:gd name="connsiteY20-8058" fmla="*/ 166254 h 5743809"/>
              <a:gd name="connsiteX21-8059" fmla="*/ 1084831 w 2119026"/>
              <a:gd name="connsiteY21-8060" fmla="*/ 96982 h 5743809"/>
              <a:gd name="connsiteX22-8061" fmla="*/ 1126395 w 2119026"/>
              <a:gd name="connsiteY22-8062" fmla="*/ 69273 h 5743809"/>
              <a:gd name="connsiteX23-8063" fmla="*/ 1264940 w 2119026"/>
              <a:gd name="connsiteY23-8064" fmla="*/ 41563 h 5743809"/>
              <a:gd name="connsiteX24-8065" fmla="*/ 1500467 w 2119026"/>
              <a:gd name="connsiteY24-8066" fmla="*/ 13854 h 5743809"/>
              <a:gd name="connsiteX25-8067" fmla="*/ 1542031 w 2119026"/>
              <a:gd name="connsiteY25-8068" fmla="*/ 0 h 5743809"/>
              <a:gd name="connsiteX26-8069" fmla="*/ 1666722 w 2119026"/>
              <a:gd name="connsiteY26-8070" fmla="*/ 41563 h 5743809"/>
              <a:gd name="connsiteX27-8071" fmla="*/ 1735995 w 2119026"/>
              <a:gd name="connsiteY27-8072" fmla="*/ 110836 h 5743809"/>
              <a:gd name="connsiteX28-8073" fmla="*/ 1749849 w 2119026"/>
              <a:gd name="connsiteY28-8074" fmla="*/ 166254 h 5743809"/>
              <a:gd name="connsiteX29-8075" fmla="*/ 1888395 w 2119026"/>
              <a:gd name="connsiteY29-8076" fmla="*/ 207818 h 5743809"/>
              <a:gd name="connsiteX30-8077" fmla="*/ 1929958 w 2119026"/>
              <a:gd name="connsiteY30-8078" fmla="*/ 235527 h 5743809"/>
              <a:gd name="connsiteX31-8079" fmla="*/ 1957667 w 2119026"/>
              <a:gd name="connsiteY31-8080" fmla="*/ 346363 h 5743809"/>
              <a:gd name="connsiteX32-8081" fmla="*/ 1985376 w 2119026"/>
              <a:gd name="connsiteY32-8082" fmla="*/ 429491 h 5743809"/>
              <a:gd name="connsiteX33-8083" fmla="*/ 1971522 w 2119026"/>
              <a:gd name="connsiteY33-8084" fmla="*/ 595745 h 5743809"/>
              <a:gd name="connsiteX34-8085" fmla="*/ 1888395 w 2119026"/>
              <a:gd name="connsiteY34-8086" fmla="*/ 678873 h 5743809"/>
              <a:gd name="connsiteX35-8087" fmla="*/ 1860685 w 2119026"/>
              <a:gd name="connsiteY35-8088" fmla="*/ 720436 h 5743809"/>
              <a:gd name="connsiteX36-8089" fmla="*/ 1846831 w 2119026"/>
              <a:gd name="connsiteY36-8090" fmla="*/ 762000 h 5743809"/>
              <a:gd name="connsiteX37-8091" fmla="*/ 1791413 w 2119026"/>
              <a:gd name="connsiteY37-8092" fmla="*/ 831273 h 5743809"/>
              <a:gd name="connsiteX38-8093" fmla="*/ 1749849 w 2119026"/>
              <a:gd name="connsiteY38-8094" fmla="*/ 858982 h 5743809"/>
              <a:gd name="connsiteX39-8095" fmla="*/ 1735995 w 2119026"/>
              <a:gd name="connsiteY39-8096" fmla="*/ 1066800 h 5743809"/>
              <a:gd name="connsiteX40-8097" fmla="*/ 1749849 w 2119026"/>
              <a:gd name="connsiteY40-8098" fmla="*/ 1025236 h 5743809"/>
              <a:gd name="connsiteX41-8099" fmla="*/ 1832976 w 2119026"/>
              <a:gd name="connsiteY41-8100" fmla="*/ 983673 h 5743809"/>
              <a:gd name="connsiteX42-8101" fmla="*/ 1902249 w 2119026"/>
              <a:gd name="connsiteY42-8102" fmla="*/ 997527 h 5743809"/>
              <a:gd name="connsiteX43-8103" fmla="*/ 1943813 w 2119026"/>
              <a:gd name="connsiteY43-8104" fmla="*/ 1080654 h 5743809"/>
              <a:gd name="connsiteX44-8105" fmla="*/ 1929958 w 2119026"/>
              <a:gd name="connsiteY44-8106" fmla="*/ 1122218 h 5743809"/>
              <a:gd name="connsiteX45-8107" fmla="*/ 1902249 w 2119026"/>
              <a:gd name="connsiteY45-8108" fmla="*/ 1163782 h 5743809"/>
              <a:gd name="connsiteX46-8109" fmla="*/ 1874540 w 2119026"/>
              <a:gd name="connsiteY46-8110" fmla="*/ 1399309 h 5743809"/>
              <a:gd name="connsiteX47-8111" fmla="*/ 1860685 w 2119026"/>
              <a:gd name="connsiteY47-8112" fmla="*/ 1440873 h 5743809"/>
              <a:gd name="connsiteX48-8113" fmla="*/ 1805267 w 2119026"/>
              <a:gd name="connsiteY48-8114" fmla="*/ 1524000 h 5743809"/>
              <a:gd name="connsiteX49-8115" fmla="*/ 1722140 w 2119026"/>
              <a:gd name="connsiteY49-8116" fmla="*/ 1510145 h 5743809"/>
              <a:gd name="connsiteX50-8117" fmla="*/ 1694431 w 2119026"/>
              <a:gd name="connsiteY50-8118" fmla="*/ 1468582 h 5743809"/>
              <a:gd name="connsiteX51-8119" fmla="*/ 1652867 w 2119026"/>
              <a:gd name="connsiteY51-8120" fmla="*/ 1440873 h 5743809"/>
              <a:gd name="connsiteX52-8121" fmla="*/ 1680576 w 2119026"/>
              <a:gd name="connsiteY52-8122" fmla="*/ 1399309 h 5743809"/>
              <a:gd name="connsiteX53-8123" fmla="*/ 1694431 w 2119026"/>
              <a:gd name="connsiteY53-8124" fmla="*/ 1357745 h 5743809"/>
              <a:gd name="connsiteX54-8125" fmla="*/ 1735995 w 2119026"/>
              <a:gd name="connsiteY54-8126" fmla="*/ 1316182 h 5743809"/>
              <a:gd name="connsiteX55-8127" fmla="*/ 1749849 w 2119026"/>
              <a:gd name="connsiteY55-8128" fmla="*/ 1260763 h 5743809"/>
              <a:gd name="connsiteX56-8129" fmla="*/ 1791413 w 2119026"/>
              <a:gd name="connsiteY56-8130" fmla="*/ 1122218 h 5743809"/>
              <a:gd name="connsiteX57-8131" fmla="*/ 1749849 w 2119026"/>
              <a:gd name="connsiteY57-8132" fmla="*/ 1094509 h 5743809"/>
              <a:gd name="connsiteX58-8133" fmla="*/ 1722140 w 2119026"/>
              <a:gd name="connsiteY58-8134" fmla="*/ 1011382 h 5743809"/>
              <a:gd name="connsiteX59-8135" fmla="*/ 1708285 w 2119026"/>
              <a:gd name="connsiteY59-8136" fmla="*/ 969818 h 5743809"/>
              <a:gd name="connsiteX60-8137" fmla="*/ 1694431 w 2119026"/>
              <a:gd name="connsiteY60-8138" fmla="*/ 928254 h 5743809"/>
              <a:gd name="connsiteX61-8139" fmla="*/ 1680576 w 2119026"/>
              <a:gd name="connsiteY61-8140" fmla="*/ 886691 h 5743809"/>
              <a:gd name="connsiteX62-8141" fmla="*/ 1722140 w 2119026"/>
              <a:gd name="connsiteY62-8142" fmla="*/ 872836 h 5743809"/>
              <a:gd name="connsiteX63-8143" fmla="*/ 1735995 w 2119026"/>
              <a:gd name="connsiteY63-8144" fmla="*/ 942109 h 5743809"/>
              <a:gd name="connsiteX64-8145" fmla="*/ 1791413 w 2119026"/>
              <a:gd name="connsiteY64-8146" fmla="*/ 1136073 h 5743809"/>
              <a:gd name="connsiteX65-8147" fmla="*/ 1749849 w 2119026"/>
              <a:gd name="connsiteY65-8148" fmla="*/ 1219200 h 5743809"/>
              <a:gd name="connsiteX66-8149" fmla="*/ 1722140 w 2119026"/>
              <a:gd name="connsiteY66-8150" fmla="*/ 1302327 h 5743809"/>
              <a:gd name="connsiteX67-8151" fmla="*/ 1680576 w 2119026"/>
              <a:gd name="connsiteY67-8152" fmla="*/ 1343891 h 5743809"/>
              <a:gd name="connsiteX68-8153" fmla="*/ 1652867 w 2119026"/>
              <a:gd name="connsiteY68-8154" fmla="*/ 1385454 h 5743809"/>
              <a:gd name="connsiteX69-8155" fmla="*/ 1611304 w 2119026"/>
              <a:gd name="connsiteY69-8156" fmla="*/ 1413163 h 5743809"/>
              <a:gd name="connsiteX70-8157" fmla="*/ 1652867 w 2119026"/>
              <a:gd name="connsiteY70-8158" fmla="*/ 1427018 h 5743809"/>
              <a:gd name="connsiteX71-8159" fmla="*/ 1694431 w 2119026"/>
              <a:gd name="connsiteY71-8160" fmla="*/ 1413163 h 5743809"/>
              <a:gd name="connsiteX72-8161" fmla="*/ 1722140 w 2119026"/>
              <a:gd name="connsiteY72-8162" fmla="*/ 1496291 h 5743809"/>
              <a:gd name="connsiteX73-8163" fmla="*/ 1680576 w 2119026"/>
              <a:gd name="connsiteY73-8164" fmla="*/ 1524000 h 5743809"/>
              <a:gd name="connsiteX74-8165" fmla="*/ 1403485 w 2119026"/>
              <a:gd name="connsiteY74-8166" fmla="*/ 1524000 h 5743809"/>
              <a:gd name="connsiteX75-8167" fmla="*/ 1389631 w 2119026"/>
              <a:gd name="connsiteY75-8168" fmla="*/ 1537854 h 5743809"/>
              <a:gd name="connsiteX76-8169" fmla="*/ 1348067 w 2119026"/>
              <a:gd name="connsiteY76-8170" fmla="*/ 1551709 h 5743809"/>
              <a:gd name="connsiteX77-8171" fmla="*/ 1292649 w 2119026"/>
              <a:gd name="connsiteY77-8172" fmla="*/ 1427018 h 5743809"/>
              <a:gd name="connsiteX78-8173" fmla="*/ 1278795 w 2119026"/>
              <a:gd name="connsiteY78-8174" fmla="*/ 1385454 h 5743809"/>
              <a:gd name="connsiteX79-8175" fmla="*/ 1251085 w 2119026"/>
              <a:gd name="connsiteY79-8176" fmla="*/ 1343891 h 5743809"/>
              <a:gd name="connsiteX80-8177" fmla="*/ 1126395 w 2119026"/>
              <a:gd name="connsiteY80-8178" fmla="*/ 1385454 h 5743809"/>
              <a:gd name="connsiteX81-8179" fmla="*/ 821595 w 2119026"/>
              <a:gd name="connsiteY81-8180" fmla="*/ 1828800 h 5743809"/>
              <a:gd name="connsiteX82-8181" fmla="*/ 780031 w 2119026"/>
              <a:gd name="connsiteY82-8182" fmla="*/ 2576945 h 5743809"/>
              <a:gd name="connsiteX83-8183" fmla="*/ 1486614 w 2119026"/>
              <a:gd name="connsiteY83-8184" fmla="*/ 5735780 h 5743809"/>
              <a:gd name="connsiteX84-8185" fmla="*/ 2096213 w 2119026"/>
              <a:gd name="connsiteY84-8186" fmla="*/ 3463636 h 5743809"/>
              <a:gd name="connsiteX85-8187" fmla="*/ 1500467 w 2119026"/>
              <a:gd name="connsiteY85-8188" fmla="*/ 3131127 h 5743809"/>
              <a:gd name="connsiteX86-8189" fmla="*/ 1334213 w 2119026"/>
              <a:gd name="connsiteY86-8190" fmla="*/ 2770909 h 5743809"/>
              <a:gd name="connsiteX87-8191" fmla="*/ 1098685 w 2119026"/>
              <a:gd name="connsiteY87-8192" fmla="*/ 2535382 h 5743809"/>
              <a:gd name="connsiteX88-8193" fmla="*/ 793885 w 2119026"/>
              <a:gd name="connsiteY88-8194" fmla="*/ 2521527 h 5743809"/>
              <a:gd name="connsiteX89-8195" fmla="*/ 516795 w 2119026"/>
              <a:gd name="connsiteY89-8196" fmla="*/ 2576944 h 5743809"/>
              <a:gd name="connsiteX90-8197" fmla="*/ 198140 w 2119026"/>
              <a:gd name="connsiteY90-8198" fmla="*/ 2660072 h 5743809"/>
              <a:gd name="connsiteX91-8199" fmla="*/ 87305 w 2119026"/>
              <a:gd name="connsiteY91-8200" fmla="*/ 2798617 h 5743809"/>
              <a:gd name="connsiteX92-8201" fmla="*/ 4177 w 2119026"/>
              <a:gd name="connsiteY92-8202" fmla="*/ 2507672 h 5743809"/>
              <a:gd name="connsiteX93-8203" fmla="*/ 128867 w 2119026"/>
              <a:gd name="connsiteY93-8204" fmla="*/ 2479963 h 5743809"/>
              <a:gd name="connsiteX94-8205" fmla="*/ 170432 w 2119026"/>
              <a:gd name="connsiteY94-8206" fmla="*/ 2285999 h 5743809"/>
              <a:gd name="connsiteX95-8207" fmla="*/ 378249 w 2119026"/>
              <a:gd name="connsiteY95-8208" fmla="*/ 2479962 h 5743809"/>
              <a:gd name="connsiteX96-8209" fmla="*/ 433667 w 2119026"/>
              <a:gd name="connsiteY96-8210" fmla="*/ 2216726 h 5743809"/>
              <a:gd name="connsiteX97-8211" fmla="*/ 502941 w 2119026"/>
              <a:gd name="connsiteY97-8212" fmla="*/ 2341417 h 5743809"/>
              <a:gd name="connsiteX98-8213" fmla="*/ 669196 w 2119026"/>
              <a:gd name="connsiteY98-8214" fmla="*/ 2272144 h 5743809"/>
              <a:gd name="connsiteX99-8215" fmla="*/ 946285 w 2119026"/>
              <a:gd name="connsiteY99-8216" fmla="*/ 1579418 h 5743809"/>
              <a:gd name="connsiteX100-8217" fmla="*/ 1278795 w 2119026"/>
              <a:gd name="connsiteY100-8218" fmla="*/ 1233054 h 5743809"/>
              <a:gd name="connsiteX101-8219" fmla="*/ 1361922 w 2119026"/>
              <a:gd name="connsiteY101-8220" fmla="*/ 1177636 h 5743809"/>
              <a:gd name="connsiteX102-8221" fmla="*/ 1431195 w 2119026"/>
              <a:gd name="connsiteY102-8222" fmla="*/ 1191491 h 5743809"/>
              <a:gd name="connsiteX103-8223" fmla="*/ 1403485 w 2119026"/>
              <a:gd name="connsiteY103-8224" fmla="*/ 1233054 h 5743809"/>
              <a:gd name="connsiteX104-8225" fmla="*/ 1458904 w 2119026"/>
              <a:gd name="connsiteY104-8226" fmla="*/ 1357745 h 5743809"/>
              <a:gd name="connsiteX105-8227" fmla="*/ 1472758 w 2119026"/>
              <a:gd name="connsiteY105-8228" fmla="*/ 1399309 h 5743809"/>
              <a:gd name="connsiteX106-8229" fmla="*/ 1555885 w 2119026"/>
              <a:gd name="connsiteY106-8230" fmla="*/ 1427018 h 5743809"/>
              <a:gd name="connsiteX107-8231" fmla="*/ 1652867 w 2119026"/>
              <a:gd name="connsiteY107-8232" fmla="*/ 1454727 h 5743809"/>
              <a:gd name="connsiteX108-8233" fmla="*/ 1611304 w 2119026"/>
              <a:gd name="connsiteY108-8234" fmla="*/ 1482436 h 5743809"/>
              <a:gd name="connsiteX109-8235" fmla="*/ 1500467 w 2119026"/>
              <a:gd name="connsiteY109-8236" fmla="*/ 1468582 h 5743809"/>
              <a:gd name="connsiteX110-8237" fmla="*/ 1486613 w 2119026"/>
              <a:gd name="connsiteY110-8238" fmla="*/ 1427018 h 5743809"/>
              <a:gd name="connsiteX111-8239" fmla="*/ 1458904 w 2119026"/>
              <a:gd name="connsiteY111-8240" fmla="*/ 1385454 h 5743809"/>
              <a:gd name="connsiteX112-8241" fmla="*/ 1445049 w 2119026"/>
              <a:gd name="connsiteY112-8242" fmla="*/ 1343891 h 5743809"/>
              <a:gd name="connsiteX113-8243" fmla="*/ 1417340 w 2119026"/>
              <a:gd name="connsiteY113-8244" fmla="*/ 1302327 h 5743809"/>
              <a:gd name="connsiteX114-8245" fmla="*/ 1389631 w 2119026"/>
              <a:gd name="connsiteY114-8246" fmla="*/ 1219200 h 5743809"/>
              <a:gd name="connsiteX115-8247" fmla="*/ 1375776 w 2119026"/>
              <a:gd name="connsiteY115-8248" fmla="*/ 1163782 h 5743809"/>
              <a:gd name="connsiteX116-8249" fmla="*/ 1334213 w 2119026"/>
              <a:gd name="connsiteY116-8250" fmla="*/ 1149927 h 5743809"/>
              <a:gd name="connsiteX117-8251" fmla="*/ 1417340 w 2119026"/>
              <a:gd name="connsiteY117-8252" fmla="*/ 1108363 h 5743809"/>
              <a:gd name="connsiteX118-8253" fmla="*/ 1500467 w 2119026"/>
              <a:gd name="connsiteY118-8254" fmla="*/ 1039091 h 5743809"/>
              <a:gd name="connsiteX119-8255" fmla="*/ 1542031 w 2119026"/>
              <a:gd name="connsiteY119-8256" fmla="*/ 1025236 h 5743809"/>
              <a:gd name="connsiteX120-8257" fmla="*/ 1528176 w 2119026"/>
              <a:gd name="connsiteY120-8258" fmla="*/ 1025236 h 5743809"/>
              <a:gd name="connsiteX121-8259" fmla="*/ 1514322 w 2119026"/>
              <a:gd name="connsiteY121-8260" fmla="*/ 1066800 h 5743809"/>
              <a:gd name="connsiteX122-8261" fmla="*/ 1472758 w 2119026"/>
              <a:gd name="connsiteY122-8262" fmla="*/ 1080654 h 5743809"/>
              <a:gd name="connsiteX123-8263" fmla="*/ 1431195 w 2119026"/>
              <a:gd name="connsiteY123-8264" fmla="*/ 1108363 h 5743809"/>
              <a:gd name="connsiteX124-8265" fmla="*/ 1389631 w 2119026"/>
              <a:gd name="connsiteY124-8266" fmla="*/ 1122218 h 5743809"/>
              <a:gd name="connsiteX125-8267" fmla="*/ 1334213 w 2119026"/>
              <a:gd name="connsiteY125-8268" fmla="*/ 1149927 h 5743809"/>
              <a:gd name="connsiteX126-8269" fmla="*/ 1278795 w 2119026"/>
              <a:gd name="connsiteY126-8270" fmla="*/ 1136073 h 5743809"/>
              <a:gd name="connsiteX127-8271" fmla="*/ 1237231 w 2119026"/>
              <a:gd name="connsiteY127-8272" fmla="*/ 1122218 h 5743809"/>
              <a:gd name="connsiteX128-8273" fmla="*/ 1195667 w 2119026"/>
              <a:gd name="connsiteY128-8274" fmla="*/ 1136073 h 5743809"/>
              <a:gd name="connsiteX129-8275" fmla="*/ 1112540 w 2119026"/>
              <a:gd name="connsiteY129-8276" fmla="*/ 1066800 h 5743809"/>
              <a:gd name="connsiteX130-8277" fmla="*/ 1043267 w 2119026"/>
              <a:gd name="connsiteY130-8278" fmla="*/ 997527 h 5743809"/>
              <a:gd name="connsiteX131-8279" fmla="*/ 1001704 w 2119026"/>
              <a:gd name="connsiteY131-8280" fmla="*/ 914400 h 5743809"/>
              <a:gd name="connsiteX132-8281" fmla="*/ 973995 w 2119026"/>
              <a:gd name="connsiteY132-8282" fmla="*/ 803563 h 5743809"/>
              <a:gd name="connsiteX133-8283" fmla="*/ 946285 w 2119026"/>
              <a:gd name="connsiteY133-8284" fmla="*/ 775854 h 5743809"/>
              <a:gd name="connsiteX134-8285" fmla="*/ 932431 w 2119026"/>
              <a:gd name="connsiteY134-8286" fmla="*/ 734291 h 5743809"/>
              <a:gd name="connsiteX135-8287" fmla="*/ 1029413 w 2119026"/>
              <a:gd name="connsiteY135-8288" fmla="*/ 692727 h 5743809"/>
              <a:gd name="connsiteX136-8289" fmla="*/ 1140249 w 2119026"/>
              <a:gd name="connsiteY136-8290" fmla="*/ 706582 h 5743809"/>
              <a:gd name="connsiteX137-8291" fmla="*/ 1154104 w 2119026"/>
              <a:gd name="connsiteY137-8292" fmla="*/ 748145 h 5743809"/>
              <a:gd name="connsiteX138-8293" fmla="*/ 1278795 w 2119026"/>
              <a:gd name="connsiteY138-8294" fmla="*/ 734291 h 5743809"/>
              <a:gd name="connsiteX139-8295" fmla="*/ 1292649 w 2119026"/>
              <a:gd name="connsiteY139-8296" fmla="*/ 692727 h 5743809"/>
              <a:gd name="connsiteX140-8297" fmla="*/ 1528176 w 2119026"/>
              <a:gd name="connsiteY140-8298" fmla="*/ 678873 h 5743809"/>
              <a:gd name="connsiteX141-8299" fmla="*/ 1569740 w 2119026"/>
              <a:gd name="connsiteY141-8300" fmla="*/ 665018 h 5743809"/>
              <a:gd name="connsiteX142-8301" fmla="*/ 1625158 w 2119026"/>
              <a:gd name="connsiteY142-8302" fmla="*/ 609600 h 5743809"/>
              <a:gd name="connsiteX143-8303" fmla="*/ 1569740 w 2119026"/>
              <a:gd name="connsiteY143-8304" fmla="*/ 692727 h 5743809"/>
              <a:gd name="connsiteX144-8305" fmla="*/ 1514322 w 2119026"/>
              <a:gd name="connsiteY144-8306" fmla="*/ 817418 h 5743809"/>
              <a:gd name="connsiteX145-8307" fmla="*/ 1472758 w 2119026"/>
              <a:gd name="connsiteY145-8308" fmla="*/ 831273 h 5743809"/>
              <a:gd name="connsiteX146-8309" fmla="*/ 1417340 w 2119026"/>
              <a:gd name="connsiteY146-8310" fmla="*/ 858982 h 5743809"/>
              <a:gd name="connsiteX147-8311" fmla="*/ 1334213 w 2119026"/>
              <a:gd name="connsiteY147-8312" fmla="*/ 845127 h 5743809"/>
              <a:gd name="connsiteX148-8313" fmla="*/ 1320358 w 2119026"/>
              <a:gd name="connsiteY148-8314" fmla="*/ 803563 h 5743809"/>
              <a:gd name="connsiteX149-8315" fmla="*/ 1278795 w 2119026"/>
              <a:gd name="connsiteY149-8316" fmla="*/ 775854 h 5743809"/>
              <a:gd name="connsiteX150-8317" fmla="*/ 1292649 w 2119026"/>
              <a:gd name="connsiteY150-8318" fmla="*/ 720436 h 5743809"/>
              <a:gd name="connsiteX151-8319" fmla="*/ 1375776 w 2119026"/>
              <a:gd name="connsiteY151-8320" fmla="*/ 692727 h 5743809"/>
              <a:gd name="connsiteX152-8321" fmla="*/ 1458904 w 2119026"/>
              <a:gd name="connsiteY152-8322" fmla="*/ 706582 h 5743809"/>
              <a:gd name="connsiteX153-8323" fmla="*/ 1306504 w 2119026"/>
              <a:gd name="connsiteY153-8324" fmla="*/ 692727 h 5743809"/>
              <a:gd name="connsiteX154-8325" fmla="*/ 1320358 w 2119026"/>
              <a:gd name="connsiteY154-8326" fmla="*/ 651163 h 5743809"/>
              <a:gd name="connsiteX155-8327" fmla="*/ 1486613 w 2119026"/>
              <a:gd name="connsiteY155-8328" fmla="*/ 678873 h 5743809"/>
              <a:gd name="connsiteX156-8329" fmla="*/ 1500467 w 2119026"/>
              <a:gd name="connsiteY156-8330" fmla="*/ 748145 h 5743809"/>
              <a:gd name="connsiteX157-8331" fmla="*/ 1528176 w 2119026"/>
              <a:gd name="connsiteY157-8332" fmla="*/ 706582 h 5743809"/>
              <a:gd name="connsiteX158-8333" fmla="*/ 1278795 w 2119026"/>
              <a:gd name="connsiteY158-8334" fmla="*/ 692727 h 5743809"/>
              <a:gd name="connsiteX159-8335" fmla="*/ 1251085 w 2119026"/>
              <a:gd name="connsiteY159-8336" fmla="*/ 734291 h 5743809"/>
              <a:gd name="connsiteX160-8337" fmla="*/ 1154104 w 2119026"/>
              <a:gd name="connsiteY160-8338" fmla="*/ 748145 h 5743809"/>
              <a:gd name="connsiteX161-8339" fmla="*/ 1181813 w 2119026"/>
              <a:gd name="connsiteY161-8340" fmla="*/ 831273 h 5743809"/>
              <a:gd name="connsiteX162-8341" fmla="*/ 1112540 w 2119026"/>
              <a:gd name="connsiteY162-8342" fmla="*/ 900545 h 5743809"/>
              <a:gd name="connsiteX163-8343" fmla="*/ 1043267 w 2119026"/>
              <a:gd name="connsiteY163-8344" fmla="*/ 886691 h 5743809"/>
              <a:gd name="connsiteX164-8345" fmla="*/ 960140 w 2119026"/>
              <a:gd name="connsiteY164-8346" fmla="*/ 845127 h 5743809"/>
              <a:gd name="connsiteX165-8347" fmla="*/ 946285 w 2119026"/>
              <a:gd name="connsiteY165-8348" fmla="*/ 803563 h 5743809"/>
              <a:gd name="connsiteX166-8349" fmla="*/ 918576 w 2119026"/>
              <a:gd name="connsiteY166-8350" fmla="*/ 762000 h 5743809"/>
              <a:gd name="connsiteX167-8351" fmla="*/ 904722 w 2119026"/>
              <a:gd name="connsiteY167-8352" fmla="*/ 692727 h 5743809"/>
              <a:gd name="connsiteX168-8353" fmla="*/ 877013 w 2119026"/>
              <a:gd name="connsiteY168-8354" fmla="*/ 609600 h 5743809"/>
              <a:gd name="connsiteX169-8355" fmla="*/ 863158 w 2119026"/>
              <a:gd name="connsiteY169-8356" fmla="*/ 484909 h 5743809"/>
              <a:gd name="connsiteX170-8357" fmla="*/ 849304 w 2119026"/>
              <a:gd name="connsiteY170-8358" fmla="*/ 346363 h 5743809"/>
              <a:gd name="connsiteX0-8359" fmla="*/ 1694431 w 2120266"/>
              <a:gd name="connsiteY0-8360" fmla="*/ 762000 h 5740513"/>
              <a:gd name="connsiteX1-8361" fmla="*/ 1777558 w 2120266"/>
              <a:gd name="connsiteY1-8362" fmla="*/ 748145 h 5740513"/>
              <a:gd name="connsiteX2-8363" fmla="*/ 1791413 w 2120266"/>
              <a:gd name="connsiteY2-8364" fmla="*/ 706582 h 5740513"/>
              <a:gd name="connsiteX3-8365" fmla="*/ 1777558 w 2120266"/>
              <a:gd name="connsiteY3-8366" fmla="*/ 540327 h 5740513"/>
              <a:gd name="connsiteX4-8367" fmla="*/ 1722140 w 2120266"/>
              <a:gd name="connsiteY4-8368" fmla="*/ 554182 h 5740513"/>
              <a:gd name="connsiteX5-8369" fmla="*/ 1680576 w 2120266"/>
              <a:gd name="connsiteY5-8370" fmla="*/ 568036 h 5740513"/>
              <a:gd name="connsiteX6-8371" fmla="*/ 1569740 w 2120266"/>
              <a:gd name="connsiteY6-8372" fmla="*/ 554182 h 5740513"/>
              <a:gd name="connsiteX7-8373" fmla="*/ 1528176 w 2120266"/>
              <a:gd name="connsiteY7-8374" fmla="*/ 471054 h 5740513"/>
              <a:gd name="connsiteX8-8375" fmla="*/ 1458904 w 2120266"/>
              <a:gd name="connsiteY8-8376" fmla="*/ 346363 h 5740513"/>
              <a:gd name="connsiteX9-8377" fmla="*/ 1417340 w 2120266"/>
              <a:gd name="connsiteY9-8378" fmla="*/ 332509 h 5740513"/>
              <a:gd name="connsiteX10-8379" fmla="*/ 1375776 w 2120266"/>
              <a:gd name="connsiteY10-8380" fmla="*/ 346363 h 5740513"/>
              <a:gd name="connsiteX11-8381" fmla="*/ 1320358 w 2120266"/>
              <a:gd name="connsiteY11-8382" fmla="*/ 360218 h 5740513"/>
              <a:gd name="connsiteX12-8383" fmla="*/ 1237231 w 2120266"/>
              <a:gd name="connsiteY12-8384" fmla="*/ 401782 h 5740513"/>
              <a:gd name="connsiteX13-8385" fmla="*/ 1070976 w 2120266"/>
              <a:gd name="connsiteY13-8386" fmla="*/ 415636 h 5740513"/>
              <a:gd name="connsiteX14-8387" fmla="*/ 946285 w 2120266"/>
              <a:gd name="connsiteY14-8388" fmla="*/ 457200 h 5740513"/>
              <a:gd name="connsiteX15-8389" fmla="*/ 890867 w 2120266"/>
              <a:gd name="connsiteY15-8390" fmla="*/ 443345 h 5740513"/>
              <a:gd name="connsiteX16-8391" fmla="*/ 849304 w 2120266"/>
              <a:gd name="connsiteY16-8392" fmla="*/ 415636 h 5740513"/>
              <a:gd name="connsiteX17-8393" fmla="*/ 821595 w 2120266"/>
              <a:gd name="connsiteY17-8394" fmla="*/ 374073 h 5740513"/>
              <a:gd name="connsiteX18-8395" fmla="*/ 877013 w 2120266"/>
              <a:gd name="connsiteY18-8396" fmla="*/ 263236 h 5740513"/>
              <a:gd name="connsiteX19-8397" fmla="*/ 904722 w 2120266"/>
              <a:gd name="connsiteY19-8398" fmla="*/ 221673 h 5740513"/>
              <a:gd name="connsiteX20-8399" fmla="*/ 960140 w 2120266"/>
              <a:gd name="connsiteY20-8400" fmla="*/ 166254 h 5740513"/>
              <a:gd name="connsiteX21-8401" fmla="*/ 1084831 w 2120266"/>
              <a:gd name="connsiteY21-8402" fmla="*/ 96982 h 5740513"/>
              <a:gd name="connsiteX22-8403" fmla="*/ 1126395 w 2120266"/>
              <a:gd name="connsiteY22-8404" fmla="*/ 69273 h 5740513"/>
              <a:gd name="connsiteX23-8405" fmla="*/ 1264940 w 2120266"/>
              <a:gd name="connsiteY23-8406" fmla="*/ 41563 h 5740513"/>
              <a:gd name="connsiteX24-8407" fmla="*/ 1500467 w 2120266"/>
              <a:gd name="connsiteY24-8408" fmla="*/ 13854 h 5740513"/>
              <a:gd name="connsiteX25-8409" fmla="*/ 1542031 w 2120266"/>
              <a:gd name="connsiteY25-8410" fmla="*/ 0 h 5740513"/>
              <a:gd name="connsiteX26-8411" fmla="*/ 1666722 w 2120266"/>
              <a:gd name="connsiteY26-8412" fmla="*/ 41563 h 5740513"/>
              <a:gd name="connsiteX27-8413" fmla="*/ 1735995 w 2120266"/>
              <a:gd name="connsiteY27-8414" fmla="*/ 110836 h 5740513"/>
              <a:gd name="connsiteX28-8415" fmla="*/ 1749849 w 2120266"/>
              <a:gd name="connsiteY28-8416" fmla="*/ 166254 h 5740513"/>
              <a:gd name="connsiteX29-8417" fmla="*/ 1888395 w 2120266"/>
              <a:gd name="connsiteY29-8418" fmla="*/ 207818 h 5740513"/>
              <a:gd name="connsiteX30-8419" fmla="*/ 1929958 w 2120266"/>
              <a:gd name="connsiteY30-8420" fmla="*/ 235527 h 5740513"/>
              <a:gd name="connsiteX31-8421" fmla="*/ 1957667 w 2120266"/>
              <a:gd name="connsiteY31-8422" fmla="*/ 346363 h 5740513"/>
              <a:gd name="connsiteX32-8423" fmla="*/ 1985376 w 2120266"/>
              <a:gd name="connsiteY32-8424" fmla="*/ 429491 h 5740513"/>
              <a:gd name="connsiteX33-8425" fmla="*/ 1971522 w 2120266"/>
              <a:gd name="connsiteY33-8426" fmla="*/ 595745 h 5740513"/>
              <a:gd name="connsiteX34-8427" fmla="*/ 1888395 w 2120266"/>
              <a:gd name="connsiteY34-8428" fmla="*/ 678873 h 5740513"/>
              <a:gd name="connsiteX35-8429" fmla="*/ 1860685 w 2120266"/>
              <a:gd name="connsiteY35-8430" fmla="*/ 720436 h 5740513"/>
              <a:gd name="connsiteX36-8431" fmla="*/ 1846831 w 2120266"/>
              <a:gd name="connsiteY36-8432" fmla="*/ 762000 h 5740513"/>
              <a:gd name="connsiteX37-8433" fmla="*/ 1791413 w 2120266"/>
              <a:gd name="connsiteY37-8434" fmla="*/ 831273 h 5740513"/>
              <a:gd name="connsiteX38-8435" fmla="*/ 1749849 w 2120266"/>
              <a:gd name="connsiteY38-8436" fmla="*/ 858982 h 5740513"/>
              <a:gd name="connsiteX39-8437" fmla="*/ 1735995 w 2120266"/>
              <a:gd name="connsiteY39-8438" fmla="*/ 1066800 h 5740513"/>
              <a:gd name="connsiteX40-8439" fmla="*/ 1749849 w 2120266"/>
              <a:gd name="connsiteY40-8440" fmla="*/ 1025236 h 5740513"/>
              <a:gd name="connsiteX41-8441" fmla="*/ 1832976 w 2120266"/>
              <a:gd name="connsiteY41-8442" fmla="*/ 983673 h 5740513"/>
              <a:gd name="connsiteX42-8443" fmla="*/ 1902249 w 2120266"/>
              <a:gd name="connsiteY42-8444" fmla="*/ 997527 h 5740513"/>
              <a:gd name="connsiteX43-8445" fmla="*/ 1943813 w 2120266"/>
              <a:gd name="connsiteY43-8446" fmla="*/ 1080654 h 5740513"/>
              <a:gd name="connsiteX44-8447" fmla="*/ 1929958 w 2120266"/>
              <a:gd name="connsiteY44-8448" fmla="*/ 1122218 h 5740513"/>
              <a:gd name="connsiteX45-8449" fmla="*/ 1902249 w 2120266"/>
              <a:gd name="connsiteY45-8450" fmla="*/ 1163782 h 5740513"/>
              <a:gd name="connsiteX46-8451" fmla="*/ 1874540 w 2120266"/>
              <a:gd name="connsiteY46-8452" fmla="*/ 1399309 h 5740513"/>
              <a:gd name="connsiteX47-8453" fmla="*/ 1860685 w 2120266"/>
              <a:gd name="connsiteY47-8454" fmla="*/ 1440873 h 5740513"/>
              <a:gd name="connsiteX48-8455" fmla="*/ 1805267 w 2120266"/>
              <a:gd name="connsiteY48-8456" fmla="*/ 1524000 h 5740513"/>
              <a:gd name="connsiteX49-8457" fmla="*/ 1722140 w 2120266"/>
              <a:gd name="connsiteY49-8458" fmla="*/ 1510145 h 5740513"/>
              <a:gd name="connsiteX50-8459" fmla="*/ 1694431 w 2120266"/>
              <a:gd name="connsiteY50-8460" fmla="*/ 1468582 h 5740513"/>
              <a:gd name="connsiteX51-8461" fmla="*/ 1652867 w 2120266"/>
              <a:gd name="connsiteY51-8462" fmla="*/ 1440873 h 5740513"/>
              <a:gd name="connsiteX52-8463" fmla="*/ 1680576 w 2120266"/>
              <a:gd name="connsiteY52-8464" fmla="*/ 1399309 h 5740513"/>
              <a:gd name="connsiteX53-8465" fmla="*/ 1694431 w 2120266"/>
              <a:gd name="connsiteY53-8466" fmla="*/ 1357745 h 5740513"/>
              <a:gd name="connsiteX54-8467" fmla="*/ 1735995 w 2120266"/>
              <a:gd name="connsiteY54-8468" fmla="*/ 1316182 h 5740513"/>
              <a:gd name="connsiteX55-8469" fmla="*/ 1749849 w 2120266"/>
              <a:gd name="connsiteY55-8470" fmla="*/ 1260763 h 5740513"/>
              <a:gd name="connsiteX56-8471" fmla="*/ 1791413 w 2120266"/>
              <a:gd name="connsiteY56-8472" fmla="*/ 1122218 h 5740513"/>
              <a:gd name="connsiteX57-8473" fmla="*/ 1749849 w 2120266"/>
              <a:gd name="connsiteY57-8474" fmla="*/ 1094509 h 5740513"/>
              <a:gd name="connsiteX58-8475" fmla="*/ 1722140 w 2120266"/>
              <a:gd name="connsiteY58-8476" fmla="*/ 1011382 h 5740513"/>
              <a:gd name="connsiteX59-8477" fmla="*/ 1708285 w 2120266"/>
              <a:gd name="connsiteY59-8478" fmla="*/ 969818 h 5740513"/>
              <a:gd name="connsiteX60-8479" fmla="*/ 1694431 w 2120266"/>
              <a:gd name="connsiteY60-8480" fmla="*/ 928254 h 5740513"/>
              <a:gd name="connsiteX61-8481" fmla="*/ 1680576 w 2120266"/>
              <a:gd name="connsiteY61-8482" fmla="*/ 886691 h 5740513"/>
              <a:gd name="connsiteX62-8483" fmla="*/ 1722140 w 2120266"/>
              <a:gd name="connsiteY62-8484" fmla="*/ 872836 h 5740513"/>
              <a:gd name="connsiteX63-8485" fmla="*/ 1735995 w 2120266"/>
              <a:gd name="connsiteY63-8486" fmla="*/ 942109 h 5740513"/>
              <a:gd name="connsiteX64-8487" fmla="*/ 1791413 w 2120266"/>
              <a:gd name="connsiteY64-8488" fmla="*/ 1136073 h 5740513"/>
              <a:gd name="connsiteX65-8489" fmla="*/ 1749849 w 2120266"/>
              <a:gd name="connsiteY65-8490" fmla="*/ 1219200 h 5740513"/>
              <a:gd name="connsiteX66-8491" fmla="*/ 1722140 w 2120266"/>
              <a:gd name="connsiteY66-8492" fmla="*/ 1302327 h 5740513"/>
              <a:gd name="connsiteX67-8493" fmla="*/ 1680576 w 2120266"/>
              <a:gd name="connsiteY67-8494" fmla="*/ 1343891 h 5740513"/>
              <a:gd name="connsiteX68-8495" fmla="*/ 1652867 w 2120266"/>
              <a:gd name="connsiteY68-8496" fmla="*/ 1385454 h 5740513"/>
              <a:gd name="connsiteX69-8497" fmla="*/ 1611304 w 2120266"/>
              <a:gd name="connsiteY69-8498" fmla="*/ 1413163 h 5740513"/>
              <a:gd name="connsiteX70-8499" fmla="*/ 1652867 w 2120266"/>
              <a:gd name="connsiteY70-8500" fmla="*/ 1427018 h 5740513"/>
              <a:gd name="connsiteX71-8501" fmla="*/ 1694431 w 2120266"/>
              <a:gd name="connsiteY71-8502" fmla="*/ 1413163 h 5740513"/>
              <a:gd name="connsiteX72-8503" fmla="*/ 1722140 w 2120266"/>
              <a:gd name="connsiteY72-8504" fmla="*/ 1496291 h 5740513"/>
              <a:gd name="connsiteX73-8505" fmla="*/ 1680576 w 2120266"/>
              <a:gd name="connsiteY73-8506" fmla="*/ 1524000 h 5740513"/>
              <a:gd name="connsiteX74-8507" fmla="*/ 1403485 w 2120266"/>
              <a:gd name="connsiteY74-8508" fmla="*/ 1524000 h 5740513"/>
              <a:gd name="connsiteX75-8509" fmla="*/ 1389631 w 2120266"/>
              <a:gd name="connsiteY75-8510" fmla="*/ 1537854 h 5740513"/>
              <a:gd name="connsiteX76-8511" fmla="*/ 1348067 w 2120266"/>
              <a:gd name="connsiteY76-8512" fmla="*/ 1551709 h 5740513"/>
              <a:gd name="connsiteX77-8513" fmla="*/ 1292649 w 2120266"/>
              <a:gd name="connsiteY77-8514" fmla="*/ 1427018 h 5740513"/>
              <a:gd name="connsiteX78-8515" fmla="*/ 1278795 w 2120266"/>
              <a:gd name="connsiteY78-8516" fmla="*/ 1385454 h 5740513"/>
              <a:gd name="connsiteX79-8517" fmla="*/ 1251085 w 2120266"/>
              <a:gd name="connsiteY79-8518" fmla="*/ 1343891 h 5740513"/>
              <a:gd name="connsiteX80-8519" fmla="*/ 1126395 w 2120266"/>
              <a:gd name="connsiteY80-8520" fmla="*/ 1385454 h 5740513"/>
              <a:gd name="connsiteX81-8521" fmla="*/ 821595 w 2120266"/>
              <a:gd name="connsiteY81-8522" fmla="*/ 1828800 h 5740513"/>
              <a:gd name="connsiteX82-8523" fmla="*/ 780031 w 2120266"/>
              <a:gd name="connsiteY82-8524" fmla="*/ 2576945 h 5740513"/>
              <a:gd name="connsiteX83-8525" fmla="*/ 572213 w 2120266"/>
              <a:gd name="connsiteY83-8526" fmla="*/ 4017818 h 5740513"/>
              <a:gd name="connsiteX84-8527" fmla="*/ 1486614 w 2120266"/>
              <a:gd name="connsiteY84-8528" fmla="*/ 5735780 h 5740513"/>
              <a:gd name="connsiteX85-8529" fmla="*/ 2096213 w 2120266"/>
              <a:gd name="connsiteY85-8530" fmla="*/ 3463636 h 5740513"/>
              <a:gd name="connsiteX86-8531" fmla="*/ 1500467 w 2120266"/>
              <a:gd name="connsiteY86-8532" fmla="*/ 3131127 h 5740513"/>
              <a:gd name="connsiteX87-8533" fmla="*/ 1334213 w 2120266"/>
              <a:gd name="connsiteY87-8534" fmla="*/ 2770909 h 5740513"/>
              <a:gd name="connsiteX88-8535" fmla="*/ 1098685 w 2120266"/>
              <a:gd name="connsiteY88-8536" fmla="*/ 2535382 h 5740513"/>
              <a:gd name="connsiteX89-8537" fmla="*/ 793885 w 2120266"/>
              <a:gd name="connsiteY89-8538" fmla="*/ 2521527 h 5740513"/>
              <a:gd name="connsiteX90-8539" fmla="*/ 516795 w 2120266"/>
              <a:gd name="connsiteY90-8540" fmla="*/ 2576944 h 5740513"/>
              <a:gd name="connsiteX91-8541" fmla="*/ 198140 w 2120266"/>
              <a:gd name="connsiteY91-8542" fmla="*/ 2660072 h 5740513"/>
              <a:gd name="connsiteX92-8543" fmla="*/ 87305 w 2120266"/>
              <a:gd name="connsiteY92-8544" fmla="*/ 2798617 h 5740513"/>
              <a:gd name="connsiteX93-8545" fmla="*/ 4177 w 2120266"/>
              <a:gd name="connsiteY93-8546" fmla="*/ 2507672 h 5740513"/>
              <a:gd name="connsiteX94-8547" fmla="*/ 128867 w 2120266"/>
              <a:gd name="connsiteY94-8548" fmla="*/ 2479963 h 5740513"/>
              <a:gd name="connsiteX95-8549" fmla="*/ 170432 w 2120266"/>
              <a:gd name="connsiteY95-8550" fmla="*/ 2285999 h 5740513"/>
              <a:gd name="connsiteX96-8551" fmla="*/ 378249 w 2120266"/>
              <a:gd name="connsiteY96-8552" fmla="*/ 2479962 h 5740513"/>
              <a:gd name="connsiteX97-8553" fmla="*/ 433667 w 2120266"/>
              <a:gd name="connsiteY97-8554" fmla="*/ 2216726 h 5740513"/>
              <a:gd name="connsiteX98-8555" fmla="*/ 502941 w 2120266"/>
              <a:gd name="connsiteY98-8556" fmla="*/ 2341417 h 5740513"/>
              <a:gd name="connsiteX99-8557" fmla="*/ 669196 w 2120266"/>
              <a:gd name="connsiteY99-8558" fmla="*/ 2272144 h 5740513"/>
              <a:gd name="connsiteX100-8559" fmla="*/ 946285 w 2120266"/>
              <a:gd name="connsiteY100-8560" fmla="*/ 1579418 h 5740513"/>
              <a:gd name="connsiteX101-8561" fmla="*/ 1278795 w 2120266"/>
              <a:gd name="connsiteY101-8562" fmla="*/ 1233054 h 5740513"/>
              <a:gd name="connsiteX102-8563" fmla="*/ 1361922 w 2120266"/>
              <a:gd name="connsiteY102-8564" fmla="*/ 1177636 h 5740513"/>
              <a:gd name="connsiteX103-8565" fmla="*/ 1431195 w 2120266"/>
              <a:gd name="connsiteY103-8566" fmla="*/ 1191491 h 5740513"/>
              <a:gd name="connsiteX104-8567" fmla="*/ 1403485 w 2120266"/>
              <a:gd name="connsiteY104-8568" fmla="*/ 1233054 h 5740513"/>
              <a:gd name="connsiteX105-8569" fmla="*/ 1458904 w 2120266"/>
              <a:gd name="connsiteY105-8570" fmla="*/ 1357745 h 5740513"/>
              <a:gd name="connsiteX106-8571" fmla="*/ 1472758 w 2120266"/>
              <a:gd name="connsiteY106-8572" fmla="*/ 1399309 h 5740513"/>
              <a:gd name="connsiteX107-8573" fmla="*/ 1555885 w 2120266"/>
              <a:gd name="connsiteY107-8574" fmla="*/ 1427018 h 5740513"/>
              <a:gd name="connsiteX108-8575" fmla="*/ 1652867 w 2120266"/>
              <a:gd name="connsiteY108-8576" fmla="*/ 1454727 h 5740513"/>
              <a:gd name="connsiteX109-8577" fmla="*/ 1611304 w 2120266"/>
              <a:gd name="connsiteY109-8578" fmla="*/ 1482436 h 5740513"/>
              <a:gd name="connsiteX110-8579" fmla="*/ 1500467 w 2120266"/>
              <a:gd name="connsiteY110-8580" fmla="*/ 1468582 h 5740513"/>
              <a:gd name="connsiteX111-8581" fmla="*/ 1486613 w 2120266"/>
              <a:gd name="connsiteY111-8582" fmla="*/ 1427018 h 5740513"/>
              <a:gd name="connsiteX112-8583" fmla="*/ 1458904 w 2120266"/>
              <a:gd name="connsiteY112-8584" fmla="*/ 1385454 h 5740513"/>
              <a:gd name="connsiteX113-8585" fmla="*/ 1445049 w 2120266"/>
              <a:gd name="connsiteY113-8586" fmla="*/ 1343891 h 5740513"/>
              <a:gd name="connsiteX114-8587" fmla="*/ 1417340 w 2120266"/>
              <a:gd name="connsiteY114-8588" fmla="*/ 1302327 h 5740513"/>
              <a:gd name="connsiteX115-8589" fmla="*/ 1389631 w 2120266"/>
              <a:gd name="connsiteY115-8590" fmla="*/ 1219200 h 5740513"/>
              <a:gd name="connsiteX116-8591" fmla="*/ 1375776 w 2120266"/>
              <a:gd name="connsiteY116-8592" fmla="*/ 1163782 h 5740513"/>
              <a:gd name="connsiteX117-8593" fmla="*/ 1334213 w 2120266"/>
              <a:gd name="connsiteY117-8594" fmla="*/ 1149927 h 5740513"/>
              <a:gd name="connsiteX118-8595" fmla="*/ 1417340 w 2120266"/>
              <a:gd name="connsiteY118-8596" fmla="*/ 1108363 h 5740513"/>
              <a:gd name="connsiteX119-8597" fmla="*/ 1500467 w 2120266"/>
              <a:gd name="connsiteY119-8598" fmla="*/ 1039091 h 5740513"/>
              <a:gd name="connsiteX120-8599" fmla="*/ 1542031 w 2120266"/>
              <a:gd name="connsiteY120-8600" fmla="*/ 1025236 h 5740513"/>
              <a:gd name="connsiteX121-8601" fmla="*/ 1528176 w 2120266"/>
              <a:gd name="connsiteY121-8602" fmla="*/ 1025236 h 5740513"/>
              <a:gd name="connsiteX122-8603" fmla="*/ 1514322 w 2120266"/>
              <a:gd name="connsiteY122-8604" fmla="*/ 1066800 h 5740513"/>
              <a:gd name="connsiteX123-8605" fmla="*/ 1472758 w 2120266"/>
              <a:gd name="connsiteY123-8606" fmla="*/ 1080654 h 5740513"/>
              <a:gd name="connsiteX124-8607" fmla="*/ 1431195 w 2120266"/>
              <a:gd name="connsiteY124-8608" fmla="*/ 1108363 h 5740513"/>
              <a:gd name="connsiteX125-8609" fmla="*/ 1389631 w 2120266"/>
              <a:gd name="connsiteY125-8610" fmla="*/ 1122218 h 5740513"/>
              <a:gd name="connsiteX126-8611" fmla="*/ 1334213 w 2120266"/>
              <a:gd name="connsiteY126-8612" fmla="*/ 1149927 h 5740513"/>
              <a:gd name="connsiteX127-8613" fmla="*/ 1278795 w 2120266"/>
              <a:gd name="connsiteY127-8614" fmla="*/ 1136073 h 5740513"/>
              <a:gd name="connsiteX128-8615" fmla="*/ 1237231 w 2120266"/>
              <a:gd name="connsiteY128-8616" fmla="*/ 1122218 h 5740513"/>
              <a:gd name="connsiteX129-8617" fmla="*/ 1195667 w 2120266"/>
              <a:gd name="connsiteY129-8618" fmla="*/ 1136073 h 5740513"/>
              <a:gd name="connsiteX130-8619" fmla="*/ 1112540 w 2120266"/>
              <a:gd name="connsiteY130-8620" fmla="*/ 1066800 h 5740513"/>
              <a:gd name="connsiteX131-8621" fmla="*/ 1043267 w 2120266"/>
              <a:gd name="connsiteY131-8622" fmla="*/ 997527 h 5740513"/>
              <a:gd name="connsiteX132-8623" fmla="*/ 1001704 w 2120266"/>
              <a:gd name="connsiteY132-8624" fmla="*/ 914400 h 5740513"/>
              <a:gd name="connsiteX133-8625" fmla="*/ 973995 w 2120266"/>
              <a:gd name="connsiteY133-8626" fmla="*/ 803563 h 5740513"/>
              <a:gd name="connsiteX134-8627" fmla="*/ 946285 w 2120266"/>
              <a:gd name="connsiteY134-8628" fmla="*/ 775854 h 5740513"/>
              <a:gd name="connsiteX135-8629" fmla="*/ 932431 w 2120266"/>
              <a:gd name="connsiteY135-8630" fmla="*/ 734291 h 5740513"/>
              <a:gd name="connsiteX136-8631" fmla="*/ 1029413 w 2120266"/>
              <a:gd name="connsiteY136-8632" fmla="*/ 692727 h 5740513"/>
              <a:gd name="connsiteX137-8633" fmla="*/ 1140249 w 2120266"/>
              <a:gd name="connsiteY137-8634" fmla="*/ 706582 h 5740513"/>
              <a:gd name="connsiteX138-8635" fmla="*/ 1154104 w 2120266"/>
              <a:gd name="connsiteY138-8636" fmla="*/ 748145 h 5740513"/>
              <a:gd name="connsiteX139-8637" fmla="*/ 1278795 w 2120266"/>
              <a:gd name="connsiteY139-8638" fmla="*/ 734291 h 5740513"/>
              <a:gd name="connsiteX140-8639" fmla="*/ 1292649 w 2120266"/>
              <a:gd name="connsiteY140-8640" fmla="*/ 692727 h 5740513"/>
              <a:gd name="connsiteX141-8641" fmla="*/ 1528176 w 2120266"/>
              <a:gd name="connsiteY141-8642" fmla="*/ 678873 h 5740513"/>
              <a:gd name="connsiteX142-8643" fmla="*/ 1569740 w 2120266"/>
              <a:gd name="connsiteY142-8644" fmla="*/ 665018 h 5740513"/>
              <a:gd name="connsiteX143-8645" fmla="*/ 1625158 w 2120266"/>
              <a:gd name="connsiteY143-8646" fmla="*/ 609600 h 5740513"/>
              <a:gd name="connsiteX144-8647" fmla="*/ 1569740 w 2120266"/>
              <a:gd name="connsiteY144-8648" fmla="*/ 692727 h 5740513"/>
              <a:gd name="connsiteX145-8649" fmla="*/ 1514322 w 2120266"/>
              <a:gd name="connsiteY145-8650" fmla="*/ 817418 h 5740513"/>
              <a:gd name="connsiteX146-8651" fmla="*/ 1472758 w 2120266"/>
              <a:gd name="connsiteY146-8652" fmla="*/ 831273 h 5740513"/>
              <a:gd name="connsiteX147-8653" fmla="*/ 1417340 w 2120266"/>
              <a:gd name="connsiteY147-8654" fmla="*/ 858982 h 5740513"/>
              <a:gd name="connsiteX148-8655" fmla="*/ 1334213 w 2120266"/>
              <a:gd name="connsiteY148-8656" fmla="*/ 845127 h 5740513"/>
              <a:gd name="connsiteX149-8657" fmla="*/ 1320358 w 2120266"/>
              <a:gd name="connsiteY149-8658" fmla="*/ 803563 h 5740513"/>
              <a:gd name="connsiteX150-8659" fmla="*/ 1278795 w 2120266"/>
              <a:gd name="connsiteY150-8660" fmla="*/ 775854 h 5740513"/>
              <a:gd name="connsiteX151-8661" fmla="*/ 1292649 w 2120266"/>
              <a:gd name="connsiteY151-8662" fmla="*/ 720436 h 5740513"/>
              <a:gd name="connsiteX152-8663" fmla="*/ 1375776 w 2120266"/>
              <a:gd name="connsiteY152-8664" fmla="*/ 692727 h 5740513"/>
              <a:gd name="connsiteX153-8665" fmla="*/ 1458904 w 2120266"/>
              <a:gd name="connsiteY153-8666" fmla="*/ 706582 h 5740513"/>
              <a:gd name="connsiteX154-8667" fmla="*/ 1306504 w 2120266"/>
              <a:gd name="connsiteY154-8668" fmla="*/ 692727 h 5740513"/>
              <a:gd name="connsiteX155-8669" fmla="*/ 1320358 w 2120266"/>
              <a:gd name="connsiteY155-8670" fmla="*/ 651163 h 5740513"/>
              <a:gd name="connsiteX156-8671" fmla="*/ 1486613 w 2120266"/>
              <a:gd name="connsiteY156-8672" fmla="*/ 678873 h 5740513"/>
              <a:gd name="connsiteX157-8673" fmla="*/ 1500467 w 2120266"/>
              <a:gd name="connsiteY157-8674" fmla="*/ 748145 h 5740513"/>
              <a:gd name="connsiteX158-8675" fmla="*/ 1528176 w 2120266"/>
              <a:gd name="connsiteY158-8676" fmla="*/ 706582 h 5740513"/>
              <a:gd name="connsiteX159-8677" fmla="*/ 1278795 w 2120266"/>
              <a:gd name="connsiteY159-8678" fmla="*/ 692727 h 5740513"/>
              <a:gd name="connsiteX160-8679" fmla="*/ 1251085 w 2120266"/>
              <a:gd name="connsiteY160-8680" fmla="*/ 734291 h 5740513"/>
              <a:gd name="connsiteX161-8681" fmla="*/ 1154104 w 2120266"/>
              <a:gd name="connsiteY161-8682" fmla="*/ 748145 h 5740513"/>
              <a:gd name="connsiteX162-8683" fmla="*/ 1181813 w 2120266"/>
              <a:gd name="connsiteY162-8684" fmla="*/ 831273 h 5740513"/>
              <a:gd name="connsiteX163-8685" fmla="*/ 1112540 w 2120266"/>
              <a:gd name="connsiteY163-8686" fmla="*/ 900545 h 5740513"/>
              <a:gd name="connsiteX164-8687" fmla="*/ 1043267 w 2120266"/>
              <a:gd name="connsiteY164-8688" fmla="*/ 886691 h 5740513"/>
              <a:gd name="connsiteX165-8689" fmla="*/ 960140 w 2120266"/>
              <a:gd name="connsiteY165-8690" fmla="*/ 845127 h 5740513"/>
              <a:gd name="connsiteX166-8691" fmla="*/ 946285 w 2120266"/>
              <a:gd name="connsiteY166-8692" fmla="*/ 803563 h 5740513"/>
              <a:gd name="connsiteX167-8693" fmla="*/ 918576 w 2120266"/>
              <a:gd name="connsiteY167-8694" fmla="*/ 762000 h 5740513"/>
              <a:gd name="connsiteX168-8695" fmla="*/ 904722 w 2120266"/>
              <a:gd name="connsiteY168-8696" fmla="*/ 692727 h 5740513"/>
              <a:gd name="connsiteX169-8697" fmla="*/ 877013 w 2120266"/>
              <a:gd name="connsiteY169-8698" fmla="*/ 609600 h 5740513"/>
              <a:gd name="connsiteX170-8699" fmla="*/ 863158 w 2120266"/>
              <a:gd name="connsiteY170-8700" fmla="*/ 484909 h 5740513"/>
              <a:gd name="connsiteX171" fmla="*/ 849304 w 2120266"/>
              <a:gd name="connsiteY171" fmla="*/ 346363 h 5740513"/>
              <a:gd name="connsiteX0-8701" fmla="*/ 1694431 w 2120266"/>
              <a:gd name="connsiteY0-8702" fmla="*/ 762000 h 5740513"/>
              <a:gd name="connsiteX1-8703" fmla="*/ 1777558 w 2120266"/>
              <a:gd name="connsiteY1-8704" fmla="*/ 748145 h 5740513"/>
              <a:gd name="connsiteX2-8705" fmla="*/ 1791413 w 2120266"/>
              <a:gd name="connsiteY2-8706" fmla="*/ 706582 h 5740513"/>
              <a:gd name="connsiteX3-8707" fmla="*/ 1777558 w 2120266"/>
              <a:gd name="connsiteY3-8708" fmla="*/ 540327 h 5740513"/>
              <a:gd name="connsiteX4-8709" fmla="*/ 1722140 w 2120266"/>
              <a:gd name="connsiteY4-8710" fmla="*/ 554182 h 5740513"/>
              <a:gd name="connsiteX5-8711" fmla="*/ 1680576 w 2120266"/>
              <a:gd name="connsiteY5-8712" fmla="*/ 568036 h 5740513"/>
              <a:gd name="connsiteX6-8713" fmla="*/ 1569740 w 2120266"/>
              <a:gd name="connsiteY6-8714" fmla="*/ 554182 h 5740513"/>
              <a:gd name="connsiteX7-8715" fmla="*/ 1528176 w 2120266"/>
              <a:gd name="connsiteY7-8716" fmla="*/ 471054 h 5740513"/>
              <a:gd name="connsiteX8-8717" fmla="*/ 1458904 w 2120266"/>
              <a:gd name="connsiteY8-8718" fmla="*/ 346363 h 5740513"/>
              <a:gd name="connsiteX9-8719" fmla="*/ 1417340 w 2120266"/>
              <a:gd name="connsiteY9-8720" fmla="*/ 332509 h 5740513"/>
              <a:gd name="connsiteX10-8721" fmla="*/ 1375776 w 2120266"/>
              <a:gd name="connsiteY10-8722" fmla="*/ 346363 h 5740513"/>
              <a:gd name="connsiteX11-8723" fmla="*/ 1320358 w 2120266"/>
              <a:gd name="connsiteY11-8724" fmla="*/ 360218 h 5740513"/>
              <a:gd name="connsiteX12-8725" fmla="*/ 1237231 w 2120266"/>
              <a:gd name="connsiteY12-8726" fmla="*/ 401782 h 5740513"/>
              <a:gd name="connsiteX13-8727" fmla="*/ 1070976 w 2120266"/>
              <a:gd name="connsiteY13-8728" fmla="*/ 415636 h 5740513"/>
              <a:gd name="connsiteX14-8729" fmla="*/ 946285 w 2120266"/>
              <a:gd name="connsiteY14-8730" fmla="*/ 457200 h 5740513"/>
              <a:gd name="connsiteX15-8731" fmla="*/ 890867 w 2120266"/>
              <a:gd name="connsiteY15-8732" fmla="*/ 443345 h 5740513"/>
              <a:gd name="connsiteX16-8733" fmla="*/ 849304 w 2120266"/>
              <a:gd name="connsiteY16-8734" fmla="*/ 415636 h 5740513"/>
              <a:gd name="connsiteX17-8735" fmla="*/ 821595 w 2120266"/>
              <a:gd name="connsiteY17-8736" fmla="*/ 374073 h 5740513"/>
              <a:gd name="connsiteX18-8737" fmla="*/ 877013 w 2120266"/>
              <a:gd name="connsiteY18-8738" fmla="*/ 263236 h 5740513"/>
              <a:gd name="connsiteX19-8739" fmla="*/ 904722 w 2120266"/>
              <a:gd name="connsiteY19-8740" fmla="*/ 221673 h 5740513"/>
              <a:gd name="connsiteX20-8741" fmla="*/ 960140 w 2120266"/>
              <a:gd name="connsiteY20-8742" fmla="*/ 166254 h 5740513"/>
              <a:gd name="connsiteX21-8743" fmla="*/ 1084831 w 2120266"/>
              <a:gd name="connsiteY21-8744" fmla="*/ 96982 h 5740513"/>
              <a:gd name="connsiteX22-8745" fmla="*/ 1126395 w 2120266"/>
              <a:gd name="connsiteY22-8746" fmla="*/ 69273 h 5740513"/>
              <a:gd name="connsiteX23-8747" fmla="*/ 1264940 w 2120266"/>
              <a:gd name="connsiteY23-8748" fmla="*/ 41563 h 5740513"/>
              <a:gd name="connsiteX24-8749" fmla="*/ 1500467 w 2120266"/>
              <a:gd name="connsiteY24-8750" fmla="*/ 13854 h 5740513"/>
              <a:gd name="connsiteX25-8751" fmla="*/ 1542031 w 2120266"/>
              <a:gd name="connsiteY25-8752" fmla="*/ 0 h 5740513"/>
              <a:gd name="connsiteX26-8753" fmla="*/ 1666722 w 2120266"/>
              <a:gd name="connsiteY26-8754" fmla="*/ 41563 h 5740513"/>
              <a:gd name="connsiteX27-8755" fmla="*/ 1735995 w 2120266"/>
              <a:gd name="connsiteY27-8756" fmla="*/ 110836 h 5740513"/>
              <a:gd name="connsiteX28-8757" fmla="*/ 1749849 w 2120266"/>
              <a:gd name="connsiteY28-8758" fmla="*/ 166254 h 5740513"/>
              <a:gd name="connsiteX29-8759" fmla="*/ 1888395 w 2120266"/>
              <a:gd name="connsiteY29-8760" fmla="*/ 207818 h 5740513"/>
              <a:gd name="connsiteX30-8761" fmla="*/ 1929958 w 2120266"/>
              <a:gd name="connsiteY30-8762" fmla="*/ 235527 h 5740513"/>
              <a:gd name="connsiteX31-8763" fmla="*/ 1957667 w 2120266"/>
              <a:gd name="connsiteY31-8764" fmla="*/ 346363 h 5740513"/>
              <a:gd name="connsiteX32-8765" fmla="*/ 1985376 w 2120266"/>
              <a:gd name="connsiteY32-8766" fmla="*/ 429491 h 5740513"/>
              <a:gd name="connsiteX33-8767" fmla="*/ 1971522 w 2120266"/>
              <a:gd name="connsiteY33-8768" fmla="*/ 595745 h 5740513"/>
              <a:gd name="connsiteX34-8769" fmla="*/ 1888395 w 2120266"/>
              <a:gd name="connsiteY34-8770" fmla="*/ 678873 h 5740513"/>
              <a:gd name="connsiteX35-8771" fmla="*/ 1860685 w 2120266"/>
              <a:gd name="connsiteY35-8772" fmla="*/ 720436 h 5740513"/>
              <a:gd name="connsiteX36-8773" fmla="*/ 1846831 w 2120266"/>
              <a:gd name="connsiteY36-8774" fmla="*/ 762000 h 5740513"/>
              <a:gd name="connsiteX37-8775" fmla="*/ 1791413 w 2120266"/>
              <a:gd name="connsiteY37-8776" fmla="*/ 831273 h 5740513"/>
              <a:gd name="connsiteX38-8777" fmla="*/ 1749849 w 2120266"/>
              <a:gd name="connsiteY38-8778" fmla="*/ 858982 h 5740513"/>
              <a:gd name="connsiteX39-8779" fmla="*/ 1735995 w 2120266"/>
              <a:gd name="connsiteY39-8780" fmla="*/ 1066800 h 5740513"/>
              <a:gd name="connsiteX40-8781" fmla="*/ 1749849 w 2120266"/>
              <a:gd name="connsiteY40-8782" fmla="*/ 1025236 h 5740513"/>
              <a:gd name="connsiteX41-8783" fmla="*/ 1832976 w 2120266"/>
              <a:gd name="connsiteY41-8784" fmla="*/ 983673 h 5740513"/>
              <a:gd name="connsiteX42-8785" fmla="*/ 1902249 w 2120266"/>
              <a:gd name="connsiteY42-8786" fmla="*/ 997527 h 5740513"/>
              <a:gd name="connsiteX43-8787" fmla="*/ 1943813 w 2120266"/>
              <a:gd name="connsiteY43-8788" fmla="*/ 1080654 h 5740513"/>
              <a:gd name="connsiteX44-8789" fmla="*/ 1929958 w 2120266"/>
              <a:gd name="connsiteY44-8790" fmla="*/ 1122218 h 5740513"/>
              <a:gd name="connsiteX45-8791" fmla="*/ 1902249 w 2120266"/>
              <a:gd name="connsiteY45-8792" fmla="*/ 1163782 h 5740513"/>
              <a:gd name="connsiteX46-8793" fmla="*/ 1874540 w 2120266"/>
              <a:gd name="connsiteY46-8794" fmla="*/ 1399309 h 5740513"/>
              <a:gd name="connsiteX47-8795" fmla="*/ 1860685 w 2120266"/>
              <a:gd name="connsiteY47-8796" fmla="*/ 1440873 h 5740513"/>
              <a:gd name="connsiteX48-8797" fmla="*/ 1805267 w 2120266"/>
              <a:gd name="connsiteY48-8798" fmla="*/ 1524000 h 5740513"/>
              <a:gd name="connsiteX49-8799" fmla="*/ 1722140 w 2120266"/>
              <a:gd name="connsiteY49-8800" fmla="*/ 1510145 h 5740513"/>
              <a:gd name="connsiteX50-8801" fmla="*/ 1694431 w 2120266"/>
              <a:gd name="connsiteY50-8802" fmla="*/ 1468582 h 5740513"/>
              <a:gd name="connsiteX51-8803" fmla="*/ 1652867 w 2120266"/>
              <a:gd name="connsiteY51-8804" fmla="*/ 1440873 h 5740513"/>
              <a:gd name="connsiteX52-8805" fmla="*/ 1680576 w 2120266"/>
              <a:gd name="connsiteY52-8806" fmla="*/ 1399309 h 5740513"/>
              <a:gd name="connsiteX53-8807" fmla="*/ 1694431 w 2120266"/>
              <a:gd name="connsiteY53-8808" fmla="*/ 1357745 h 5740513"/>
              <a:gd name="connsiteX54-8809" fmla="*/ 1735995 w 2120266"/>
              <a:gd name="connsiteY54-8810" fmla="*/ 1316182 h 5740513"/>
              <a:gd name="connsiteX55-8811" fmla="*/ 1749849 w 2120266"/>
              <a:gd name="connsiteY55-8812" fmla="*/ 1260763 h 5740513"/>
              <a:gd name="connsiteX56-8813" fmla="*/ 1791413 w 2120266"/>
              <a:gd name="connsiteY56-8814" fmla="*/ 1122218 h 5740513"/>
              <a:gd name="connsiteX57-8815" fmla="*/ 1749849 w 2120266"/>
              <a:gd name="connsiteY57-8816" fmla="*/ 1094509 h 5740513"/>
              <a:gd name="connsiteX58-8817" fmla="*/ 1722140 w 2120266"/>
              <a:gd name="connsiteY58-8818" fmla="*/ 1011382 h 5740513"/>
              <a:gd name="connsiteX59-8819" fmla="*/ 1708285 w 2120266"/>
              <a:gd name="connsiteY59-8820" fmla="*/ 969818 h 5740513"/>
              <a:gd name="connsiteX60-8821" fmla="*/ 1694431 w 2120266"/>
              <a:gd name="connsiteY60-8822" fmla="*/ 928254 h 5740513"/>
              <a:gd name="connsiteX61-8823" fmla="*/ 1680576 w 2120266"/>
              <a:gd name="connsiteY61-8824" fmla="*/ 886691 h 5740513"/>
              <a:gd name="connsiteX62-8825" fmla="*/ 1722140 w 2120266"/>
              <a:gd name="connsiteY62-8826" fmla="*/ 872836 h 5740513"/>
              <a:gd name="connsiteX63-8827" fmla="*/ 1735995 w 2120266"/>
              <a:gd name="connsiteY63-8828" fmla="*/ 942109 h 5740513"/>
              <a:gd name="connsiteX64-8829" fmla="*/ 1791413 w 2120266"/>
              <a:gd name="connsiteY64-8830" fmla="*/ 1136073 h 5740513"/>
              <a:gd name="connsiteX65-8831" fmla="*/ 1749849 w 2120266"/>
              <a:gd name="connsiteY65-8832" fmla="*/ 1219200 h 5740513"/>
              <a:gd name="connsiteX66-8833" fmla="*/ 1722140 w 2120266"/>
              <a:gd name="connsiteY66-8834" fmla="*/ 1302327 h 5740513"/>
              <a:gd name="connsiteX67-8835" fmla="*/ 1680576 w 2120266"/>
              <a:gd name="connsiteY67-8836" fmla="*/ 1343891 h 5740513"/>
              <a:gd name="connsiteX68-8837" fmla="*/ 1652867 w 2120266"/>
              <a:gd name="connsiteY68-8838" fmla="*/ 1385454 h 5740513"/>
              <a:gd name="connsiteX69-8839" fmla="*/ 1611304 w 2120266"/>
              <a:gd name="connsiteY69-8840" fmla="*/ 1413163 h 5740513"/>
              <a:gd name="connsiteX70-8841" fmla="*/ 1652867 w 2120266"/>
              <a:gd name="connsiteY70-8842" fmla="*/ 1427018 h 5740513"/>
              <a:gd name="connsiteX71-8843" fmla="*/ 1694431 w 2120266"/>
              <a:gd name="connsiteY71-8844" fmla="*/ 1413163 h 5740513"/>
              <a:gd name="connsiteX72-8845" fmla="*/ 1722140 w 2120266"/>
              <a:gd name="connsiteY72-8846" fmla="*/ 1496291 h 5740513"/>
              <a:gd name="connsiteX73-8847" fmla="*/ 1680576 w 2120266"/>
              <a:gd name="connsiteY73-8848" fmla="*/ 1524000 h 5740513"/>
              <a:gd name="connsiteX74-8849" fmla="*/ 1403485 w 2120266"/>
              <a:gd name="connsiteY74-8850" fmla="*/ 1524000 h 5740513"/>
              <a:gd name="connsiteX75-8851" fmla="*/ 1389631 w 2120266"/>
              <a:gd name="connsiteY75-8852" fmla="*/ 1537854 h 5740513"/>
              <a:gd name="connsiteX76-8853" fmla="*/ 1348067 w 2120266"/>
              <a:gd name="connsiteY76-8854" fmla="*/ 1551709 h 5740513"/>
              <a:gd name="connsiteX77-8855" fmla="*/ 1292649 w 2120266"/>
              <a:gd name="connsiteY77-8856" fmla="*/ 1427018 h 5740513"/>
              <a:gd name="connsiteX78-8857" fmla="*/ 1278795 w 2120266"/>
              <a:gd name="connsiteY78-8858" fmla="*/ 1385454 h 5740513"/>
              <a:gd name="connsiteX79-8859" fmla="*/ 1251085 w 2120266"/>
              <a:gd name="connsiteY79-8860" fmla="*/ 1343891 h 5740513"/>
              <a:gd name="connsiteX80-8861" fmla="*/ 1126395 w 2120266"/>
              <a:gd name="connsiteY80-8862" fmla="*/ 1385454 h 5740513"/>
              <a:gd name="connsiteX81-8863" fmla="*/ 821595 w 2120266"/>
              <a:gd name="connsiteY81-8864" fmla="*/ 1828800 h 5740513"/>
              <a:gd name="connsiteX82-8865" fmla="*/ 780031 w 2120266"/>
              <a:gd name="connsiteY82-8866" fmla="*/ 2576945 h 5740513"/>
              <a:gd name="connsiteX83-8867" fmla="*/ 572213 w 2120266"/>
              <a:gd name="connsiteY83-8868" fmla="*/ 4017818 h 5740513"/>
              <a:gd name="connsiteX84-8869" fmla="*/ 1486614 w 2120266"/>
              <a:gd name="connsiteY84-8870" fmla="*/ 5735780 h 5740513"/>
              <a:gd name="connsiteX85-8871" fmla="*/ 2096213 w 2120266"/>
              <a:gd name="connsiteY85-8872" fmla="*/ 3463636 h 5740513"/>
              <a:gd name="connsiteX86-8873" fmla="*/ 1500467 w 2120266"/>
              <a:gd name="connsiteY86-8874" fmla="*/ 3131127 h 5740513"/>
              <a:gd name="connsiteX87-8875" fmla="*/ 1334213 w 2120266"/>
              <a:gd name="connsiteY87-8876" fmla="*/ 2770909 h 5740513"/>
              <a:gd name="connsiteX88-8877" fmla="*/ 1098685 w 2120266"/>
              <a:gd name="connsiteY88-8878" fmla="*/ 2535382 h 5740513"/>
              <a:gd name="connsiteX89-8879" fmla="*/ 849304 w 2120266"/>
              <a:gd name="connsiteY89-8880" fmla="*/ 2493817 h 5740513"/>
              <a:gd name="connsiteX90-8881" fmla="*/ 516795 w 2120266"/>
              <a:gd name="connsiteY90-8882" fmla="*/ 2576944 h 5740513"/>
              <a:gd name="connsiteX91-8883" fmla="*/ 198140 w 2120266"/>
              <a:gd name="connsiteY91-8884" fmla="*/ 2660072 h 5740513"/>
              <a:gd name="connsiteX92-8885" fmla="*/ 87305 w 2120266"/>
              <a:gd name="connsiteY92-8886" fmla="*/ 2798617 h 5740513"/>
              <a:gd name="connsiteX93-8887" fmla="*/ 4177 w 2120266"/>
              <a:gd name="connsiteY93-8888" fmla="*/ 2507672 h 5740513"/>
              <a:gd name="connsiteX94-8889" fmla="*/ 128867 w 2120266"/>
              <a:gd name="connsiteY94-8890" fmla="*/ 2479963 h 5740513"/>
              <a:gd name="connsiteX95-8891" fmla="*/ 170432 w 2120266"/>
              <a:gd name="connsiteY95-8892" fmla="*/ 2285999 h 5740513"/>
              <a:gd name="connsiteX96-8893" fmla="*/ 378249 w 2120266"/>
              <a:gd name="connsiteY96-8894" fmla="*/ 2479962 h 5740513"/>
              <a:gd name="connsiteX97-8895" fmla="*/ 433667 w 2120266"/>
              <a:gd name="connsiteY97-8896" fmla="*/ 2216726 h 5740513"/>
              <a:gd name="connsiteX98-8897" fmla="*/ 502941 w 2120266"/>
              <a:gd name="connsiteY98-8898" fmla="*/ 2341417 h 5740513"/>
              <a:gd name="connsiteX99-8899" fmla="*/ 669196 w 2120266"/>
              <a:gd name="connsiteY99-8900" fmla="*/ 2272144 h 5740513"/>
              <a:gd name="connsiteX100-8901" fmla="*/ 946285 w 2120266"/>
              <a:gd name="connsiteY100-8902" fmla="*/ 1579418 h 5740513"/>
              <a:gd name="connsiteX101-8903" fmla="*/ 1278795 w 2120266"/>
              <a:gd name="connsiteY101-8904" fmla="*/ 1233054 h 5740513"/>
              <a:gd name="connsiteX102-8905" fmla="*/ 1361922 w 2120266"/>
              <a:gd name="connsiteY102-8906" fmla="*/ 1177636 h 5740513"/>
              <a:gd name="connsiteX103-8907" fmla="*/ 1431195 w 2120266"/>
              <a:gd name="connsiteY103-8908" fmla="*/ 1191491 h 5740513"/>
              <a:gd name="connsiteX104-8909" fmla="*/ 1403485 w 2120266"/>
              <a:gd name="connsiteY104-8910" fmla="*/ 1233054 h 5740513"/>
              <a:gd name="connsiteX105-8911" fmla="*/ 1458904 w 2120266"/>
              <a:gd name="connsiteY105-8912" fmla="*/ 1357745 h 5740513"/>
              <a:gd name="connsiteX106-8913" fmla="*/ 1472758 w 2120266"/>
              <a:gd name="connsiteY106-8914" fmla="*/ 1399309 h 5740513"/>
              <a:gd name="connsiteX107-8915" fmla="*/ 1555885 w 2120266"/>
              <a:gd name="connsiteY107-8916" fmla="*/ 1427018 h 5740513"/>
              <a:gd name="connsiteX108-8917" fmla="*/ 1652867 w 2120266"/>
              <a:gd name="connsiteY108-8918" fmla="*/ 1454727 h 5740513"/>
              <a:gd name="connsiteX109-8919" fmla="*/ 1611304 w 2120266"/>
              <a:gd name="connsiteY109-8920" fmla="*/ 1482436 h 5740513"/>
              <a:gd name="connsiteX110-8921" fmla="*/ 1500467 w 2120266"/>
              <a:gd name="connsiteY110-8922" fmla="*/ 1468582 h 5740513"/>
              <a:gd name="connsiteX111-8923" fmla="*/ 1486613 w 2120266"/>
              <a:gd name="connsiteY111-8924" fmla="*/ 1427018 h 5740513"/>
              <a:gd name="connsiteX112-8925" fmla="*/ 1458904 w 2120266"/>
              <a:gd name="connsiteY112-8926" fmla="*/ 1385454 h 5740513"/>
              <a:gd name="connsiteX113-8927" fmla="*/ 1445049 w 2120266"/>
              <a:gd name="connsiteY113-8928" fmla="*/ 1343891 h 5740513"/>
              <a:gd name="connsiteX114-8929" fmla="*/ 1417340 w 2120266"/>
              <a:gd name="connsiteY114-8930" fmla="*/ 1302327 h 5740513"/>
              <a:gd name="connsiteX115-8931" fmla="*/ 1389631 w 2120266"/>
              <a:gd name="connsiteY115-8932" fmla="*/ 1219200 h 5740513"/>
              <a:gd name="connsiteX116-8933" fmla="*/ 1375776 w 2120266"/>
              <a:gd name="connsiteY116-8934" fmla="*/ 1163782 h 5740513"/>
              <a:gd name="connsiteX117-8935" fmla="*/ 1334213 w 2120266"/>
              <a:gd name="connsiteY117-8936" fmla="*/ 1149927 h 5740513"/>
              <a:gd name="connsiteX118-8937" fmla="*/ 1417340 w 2120266"/>
              <a:gd name="connsiteY118-8938" fmla="*/ 1108363 h 5740513"/>
              <a:gd name="connsiteX119-8939" fmla="*/ 1500467 w 2120266"/>
              <a:gd name="connsiteY119-8940" fmla="*/ 1039091 h 5740513"/>
              <a:gd name="connsiteX120-8941" fmla="*/ 1542031 w 2120266"/>
              <a:gd name="connsiteY120-8942" fmla="*/ 1025236 h 5740513"/>
              <a:gd name="connsiteX121-8943" fmla="*/ 1528176 w 2120266"/>
              <a:gd name="connsiteY121-8944" fmla="*/ 1025236 h 5740513"/>
              <a:gd name="connsiteX122-8945" fmla="*/ 1514322 w 2120266"/>
              <a:gd name="connsiteY122-8946" fmla="*/ 1066800 h 5740513"/>
              <a:gd name="connsiteX123-8947" fmla="*/ 1472758 w 2120266"/>
              <a:gd name="connsiteY123-8948" fmla="*/ 1080654 h 5740513"/>
              <a:gd name="connsiteX124-8949" fmla="*/ 1431195 w 2120266"/>
              <a:gd name="connsiteY124-8950" fmla="*/ 1108363 h 5740513"/>
              <a:gd name="connsiteX125-8951" fmla="*/ 1389631 w 2120266"/>
              <a:gd name="connsiteY125-8952" fmla="*/ 1122218 h 5740513"/>
              <a:gd name="connsiteX126-8953" fmla="*/ 1334213 w 2120266"/>
              <a:gd name="connsiteY126-8954" fmla="*/ 1149927 h 5740513"/>
              <a:gd name="connsiteX127-8955" fmla="*/ 1278795 w 2120266"/>
              <a:gd name="connsiteY127-8956" fmla="*/ 1136073 h 5740513"/>
              <a:gd name="connsiteX128-8957" fmla="*/ 1237231 w 2120266"/>
              <a:gd name="connsiteY128-8958" fmla="*/ 1122218 h 5740513"/>
              <a:gd name="connsiteX129-8959" fmla="*/ 1195667 w 2120266"/>
              <a:gd name="connsiteY129-8960" fmla="*/ 1136073 h 5740513"/>
              <a:gd name="connsiteX130-8961" fmla="*/ 1112540 w 2120266"/>
              <a:gd name="connsiteY130-8962" fmla="*/ 1066800 h 5740513"/>
              <a:gd name="connsiteX131-8963" fmla="*/ 1043267 w 2120266"/>
              <a:gd name="connsiteY131-8964" fmla="*/ 997527 h 5740513"/>
              <a:gd name="connsiteX132-8965" fmla="*/ 1001704 w 2120266"/>
              <a:gd name="connsiteY132-8966" fmla="*/ 914400 h 5740513"/>
              <a:gd name="connsiteX133-8967" fmla="*/ 973995 w 2120266"/>
              <a:gd name="connsiteY133-8968" fmla="*/ 803563 h 5740513"/>
              <a:gd name="connsiteX134-8969" fmla="*/ 946285 w 2120266"/>
              <a:gd name="connsiteY134-8970" fmla="*/ 775854 h 5740513"/>
              <a:gd name="connsiteX135-8971" fmla="*/ 932431 w 2120266"/>
              <a:gd name="connsiteY135-8972" fmla="*/ 734291 h 5740513"/>
              <a:gd name="connsiteX136-8973" fmla="*/ 1029413 w 2120266"/>
              <a:gd name="connsiteY136-8974" fmla="*/ 692727 h 5740513"/>
              <a:gd name="connsiteX137-8975" fmla="*/ 1140249 w 2120266"/>
              <a:gd name="connsiteY137-8976" fmla="*/ 706582 h 5740513"/>
              <a:gd name="connsiteX138-8977" fmla="*/ 1154104 w 2120266"/>
              <a:gd name="connsiteY138-8978" fmla="*/ 748145 h 5740513"/>
              <a:gd name="connsiteX139-8979" fmla="*/ 1278795 w 2120266"/>
              <a:gd name="connsiteY139-8980" fmla="*/ 734291 h 5740513"/>
              <a:gd name="connsiteX140-8981" fmla="*/ 1292649 w 2120266"/>
              <a:gd name="connsiteY140-8982" fmla="*/ 692727 h 5740513"/>
              <a:gd name="connsiteX141-8983" fmla="*/ 1528176 w 2120266"/>
              <a:gd name="connsiteY141-8984" fmla="*/ 678873 h 5740513"/>
              <a:gd name="connsiteX142-8985" fmla="*/ 1569740 w 2120266"/>
              <a:gd name="connsiteY142-8986" fmla="*/ 665018 h 5740513"/>
              <a:gd name="connsiteX143-8987" fmla="*/ 1625158 w 2120266"/>
              <a:gd name="connsiteY143-8988" fmla="*/ 609600 h 5740513"/>
              <a:gd name="connsiteX144-8989" fmla="*/ 1569740 w 2120266"/>
              <a:gd name="connsiteY144-8990" fmla="*/ 692727 h 5740513"/>
              <a:gd name="connsiteX145-8991" fmla="*/ 1514322 w 2120266"/>
              <a:gd name="connsiteY145-8992" fmla="*/ 817418 h 5740513"/>
              <a:gd name="connsiteX146-8993" fmla="*/ 1472758 w 2120266"/>
              <a:gd name="connsiteY146-8994" fmla="*/ 831273 h 5740513"/>
              <a:gd name="connsiteX147-8995" fmla="*/ 1417340 w 2120266"/>
              <a:gd name="connsiteY147-8996" fmla="*/ 858982 h 5740513"/>
              <a:gd name="connsiteX148-8997" fmla="*/ 1334213 w 2120266"/>
              <a:gd name="connsiteY148-8998" fmla="*/ 845127 h 5740513"/>
              <a:gd name="connsiteX149-8999" fmla="*/ 1320358 w 2120266"/>
              <a:gd name="connsiteY149-9000" fmla="*/ 803563 h 5740513"/>
              <a:gd name="connsiteX150-9001" fmla="*/ 1278795 w 2120266"/>
              <a:gd name="connsiteY150-9002" fmla="*/ 775854 h 5740513"/>
              <a:gd name="connsiteX151-9003" fmla="*/ 1292649 w 2120266"/>
              <a:gd name="connsiteY151-9004" fmla="*/ 720436 h 5740513"/>
              <a:gd name="connsiteX152-9005" fmla="*/ 1375776 w 2120266"/>
              <a:gd name="connsiteY152-9006" fmla="*/ 692727 h 5740513"/>
              <a:gd name="connsiteX153-9007" fmla="*/ 1458904 w 2120266"/>
              <a:gd name="connsiteY153-9008" fmla="*/ 706582 h 5740513"/>
              <a:gd name="connsiteX154-9009" fmla="*/ 1306504 w 2120266"/>
              <a:gd name="connsiteY154-9010" fmla="*/ 692727 h 5740513"/>
              <a:gd name="connsiteX155-9011" fmla="*/ 1320358 w 2120266"/>
              <a:gd name="connsiteY155-9012" fmla="*/ 651163 h 5740513"/>
              <a:gd name="connsiteX156-9013" fmla="*/ 1486613 w 2120266"/>
              <a:gd name="connsiteY156-9014" fmla="*/ 678873 h 5740513"/>
              <a:gd name="connsiteX157-9015" fmla="*/ 1500467 w 2120266"/>
              <a:gd name="connsiteY157-9016" fmla="*/ 748145 h 5740513"/>
              <a:gd name="connsiteX158-9017" fmla="*/ 1528176 w 2120266"/>
              <a:gd name="connsiteY158-9018" fmla="*/ 706582 h 5740513"/>
              <a:gd name="connsiteX159-9019" fmla="*/ 1278795 w 2120266"/>
              <a:gd name="connsiteY159-9020" fmla="*/ 692727 h 5740513"/>
              <a:gd name="connsiteX160-9021" fmla="*/ 1251085 w 2120266"/>
              <a:gd name="connsiteY160-9022" fmla="*/ 734291 h 5740513"/>
              <a:gd name="connsiteX161-9023" fmla="*/ 1154104 w 2120266"/>
              <a:gd name="connsiteY161-9024" fmla="*/ 748145 h 5740513"/>
              <a:gd name="connsiteX162-9025" fmla="*/ 1181813 w 2120266"/>
              <a:gd name="connsiteY162-9026" fmla="*/ 831273 h 5740513"/>
              <a:gd name="connsiteX163-9027" fmla="*/ 1112540 w 2120266"/>
              <a:gd name="connsiteY163-9028" fmla="*/ 900545 h 5740513"/>
              <a:gd name="connsiteX164-9029" fmla="*/ 1043267 w 2120266"/>
              <a:gd name="connsiteY164-9030" fmla="*/ 886691 h 5740513"/>
              <a:gd name="connsiteX165-9031" fmla="*/ 960140 w 2120266"/>
              <a:gd name="connsiteY165-9032" fmla="*/ 845127 h 5740513"/>
              <a:gd name="connsiteX166-9033" fmla="*/ 946285 w 2120266"/>
              <a:gd name="connsiteY166-9034" fmla="*/ 803563 h 5740513"/>
              <a:gd name="connsiteX167-9035" fmla="*/ 918576 w 2120266"/>
              <a:gd name="connsiteY167-9036" fmla="*/ 762000 h 5740513"/>
              <a:gd name="connsiteX168-9037" fmla="*/ 904722 w 2120266"/>
              <a:gd name="connsiteY168-9038" fmla="*/ 692727 h 5740513"/>
              <a:gd name="connsiteX169-9039" fmla="*/ 877013 w 2120266"/>
              <a:gd name="connsiteY169-9040" fmla="*/ 609600 h 5740513"/>
              <a:gd name="connsiteX170-9041" fmla="*/ 863158 w 2120266"/>
              <a:gd name="connsiteY170-9042" fmla="*/ 484909 h 5740513"/>
              <a:gd name="connsiteX171-9043" fmla="*/ 849304 w 2120266"/>
              <a:gd name="connsiteY171-9044" fmla="*/ 346363 h 5740513"/>
              <a:gd name="connsiteX0-9045" fmla="*/ 1694431 w 2262490"/>
              <a:gd name="connsiteY0-9046" fmla="*/ 762000 h 5740513"/>
              <a:gd name="connsiteX1-9047" fmla="*/ 1777558 w 2262490"/>
              <a:gd name="connsiteY1-9048" fmla="*/ 748145 h 5740513"/>
              <a:gd name="connsiteX2-9049" fmla="*/ 1791413 w 2262490"/>
              <a:gd name="connsiteY2-9050" fmla="*/ 706582 h 5740513"/>
              <a:gd name="connsiteX3-9051" fmla="*/ 1777558 w 2262490"/>
              <a:gd name="connsiteY3-9052" fmla="*/ 540327 h 5740513"/>
              <a:gd name="connsiteX4-9053" fmla="*/ 1722140 w 2262490"/>
              <a:gd name="connsiteY4-9054" fmla="*/ 554182 h 5740513"/>
              <a:gd name="connsiteX5-9055" fmla="*/ 1680576 w 2262490"/>
              <a:gd name="connsiteY5-9056" fmla="*/ 568036 h 5740513"/>
              <a:gd name="connsiteX6-9057" fmla="*/ 1569740 w 2262490"/>
              <a:gd name="connsiteY6-9058" fmla="*/ 554182 h 5740513"/>
              <a:gd name="connsiteX7-9059" fmla="*/ 1528176 w 2262490"/>
              <a:gd name="connsiteY7-9060" fmla="*/ 471054 h 5740513"/>
              <a:gd name="connsiteX8-9061" fmla="*/ 1458904 w 2262490"/>
              <a:gd name="connsiteY8-9062" fmla="*/ 346363 h 5740513"/>
              <a:gd name="connsiteX9-9063" fmla="*/ 1417340 w 2262490"/>
              <a:gd name="connsiteY9-9064" fmla="*/ 332509 h 5740513"/>
              <a:gd name="connsiteX10-9065" fmla="*/ 1375776 w 2262490"/>
              <a:gd name="connsiteY10-9066" fmla="*/ 346363 h 5740513"/>
              <a:gd name="connsiteX11-9067" fmla="*/ 1320358 w 2262490"/>
              <a:gd name="connsiteY11-9068" fmla="*/ 360218 h 5740513"/>
              <a:gd name="connsiteX12-9069" fmla="*/ 1237231 w 2262490"/>
              <a:gd name="connsiteY12-9070" fmla="*/ 401782 h 5740513"/>
              <a:gd name="connsiteX13-9071" fmla="*/ 1070976 w 2262490"/>
              <a:gd name="connsiteY13-9072" fmla="*/ 415636 h 5740513"/>
              <a:gd name="connsiteX14-9073" fmla="*/ 946285 w 2262490"/>
              <a:gd name="connsiteY14-9074" fmla="*/ 457200 h 5740513"/>
              <a:gd name="connsiteX15-9075" fmla="*/ 890867 w 2262490"/>
              <a:gd name="connsiteY15-9076" fmla="*/ 443345 h 5740513"/>
              <a:gd name="connsiteX16-9077" fmla="*/ 849304 w 2262490"/>
              <a:gd name="connsiteY16-9078" fmla="*/ 415636 h 5740513"/>
              <a:gd name="connsiteX17-9079" fmla="*/ 821595 w 2262490"/>
              <a:gd name="connsiteY17-9080" fmla="*/ 374073 h 5740513"/>
              <a:gd name="connsiteX18-9081" fmla="*/ 877013 w 2262490"/>
              <a:gd name="connsiteY18-9082" fmla="*/ 263236 h 5740513"/>
              <a:gd name="connsiteX19-9083" fmla="*/ 904722 w 2262490"/>
              <a:gd name="connsiteY19-9084" fmla="*/ 221673 h 5740513"/>
              <a:gd name="connsiteX20-9085" fmla="*/ 960140 w 2262490"/>
              <a:gd name="connsiteY20-9086" fmla="*/ 166254 h 5740513"/>
              <a:gd name="connsiteX21-9087" fmla="*/ 1084831 w 2262490"/>
              <a:gd name="connsiteY21-9088" fmla="*/ 96982 h 5740513"/>
              <a:gd name="connsiteX22-9089" fmla="*/ 1126395 w 2262490"/>
              <a:gd name="connsiteY22-9090" fmla="*/ 69273 h 5740513"/>
              <a:gd name="connsiteX23-9091" fmla="*/ 1264940 w 2262490"/>
              <a:gd name="connsiteY23-9092" fmla="*/ 41563 h 5740513"/>
              <a:gd name="connsiteX24-9093" fmla="*/ 1500467 w 2262490"/>
              <a:gd name="connsiteY24-9094" fmla="*/ 13854 h 5740513"/>
              <a:gd name="connsiteX25-9095" fmla="*/ 1542031 w 2262490"/>
              <a:gd name="connsiteY25-9096" fmla="*/ 0 h 5740513"/>
              <a:gd name="connsiteX26-9097" fmla="*/ 1666722 w 2262490"/>
              <a:gd name="connsiteY26-9098" fmla="*/ 41563 h 5740513"/>
              <a:gd name="connsiteX27-9099" fmla="*/ 1735995 w 2262490"/>
              <a:gd name="connsiteY27-9100" fmla="*/ 110836 h 5740513"/>
              <a:gd name="connsiteX28-9101" fmla="*/ 1749849 w 2262490"/>
              <a:gd name="connsiteY28-9102" fmla="*/ 166254 h 5740513"/>
              <a:gd name="connsiteX29-9103" fmla="*/ 1888395 w 2262490"/>
              <a:gd name="connsiteY29-9104" fmla="*/ 207818 h 5740513"/>
              <a:gd name="connsiteX30-9105" fmla="*/ 1929958 w 2262490"/>
              <a:gd name="connsiteY30-9106" fmla="*/ 235527 h 5740513"/>
              <a:gd name="connsiteX31-9107" fmla="*/ 1957667 w 2262490"/>
              <a:gd name="connsiteY31-9108" fmla="*/ 346363 h 5740513"/>
              <a:gd name="connsiteX32-9109" fmla="*/ 1985376 w 2262490"/>
              <a:gd name="connsiteY32-9110" fmla="*/ 429491 h 5740513"/>
              <a:gd name="connsiteX33-9111" fmla="*/ 1971522 w 2262490"/>
              <a:gd name="connsiteY33-9112" fmla="*/ 595745 h 5740513"/>
              <a:gd name="connsiteX34-9113" fmla="*/ 1888395 w 2262490"/>
              <a:gd name="connsiteY34-9114" fmla="*/ 678873 h 5740513"/>
              <a:gd name="connsiteX35-9115" fmla="*/ 1860685 w 2262490"/>
              <a:gd name="connsiteY35-9116" fmla="*/ 720436 h 5740513"/>
              <a:gd name="connsiteX36-9117" fmla="*/ 1846831 w 2262490"/>
              <a:gd name="connsiteY36-9118" fmla="*/ 762000 h 5740513"/>
              <a:gd name="connsiteX37-9119" fmla="*/ 1791413 w 2262490"/>
              <a:gd name="connsiteY37-9120" fmla="*/ 831273 h 5740513"/>
              <a:gd name="connsiteX38-9121" fmla="*/ 1749849 w 2262490"/>
              <a:gd name="connsiteY38-9122" fmla="*/ 858982 h 5740513"/>
              <a:gd name="connsiteX39-9123" fmla="*/ 1735995 w 2262490"/>
              <a:gd name="connsiteY39-9124" fmla="*/ 1066800 h 5740513"/>
              <a:gd name="connsiteX40-9125" fmla="*/ 1749849 w 2262490"/>
              <a:gd name="connsiteY40-9126" fmla="*/ 1025236 h 5740513"/>
              <a:gd name="connsiteX41-9127" fmla="*/ 1832976 w 2262490"/>
              <a:gd name="connsiteY41-9128" fmla="*/ 983673 h 5740513"/>
              <a:gd name="connsiteX42-9129" fmla="*/ 1902249 w 2262490"/>
              <a:gd name="connsiteY42-9130" fmla="*/ 997527 h 5740513"/>
              <a:gd name="connsiteX43-9131" fmla="*/ 1943813 w 2262490"/>
              <a:gd name="connsiteY43-9132" fmla="*/ 1080654 h 5740513"/>
              <a:gd name="connsiteX44-9133" fmla="*/ 1929958 w 2262490"/>
              <a:gd name="connsiteY44-9134" fmla="*/ 1122218 h 5740513"/>
              <a:gd name="connsiteX45-9135" fmla="*/ 1902249 w 2262490"/>
              <a:gd name="connsiteY45-9136" fmla="*/ 1163782 h 5740513"/>
              <a:gd name="connsiteX46-9137" fmla="*/ 1874540 w 2262490"/>
              <a:gd name="connsiteY46-9138" fmla="*/ 1399309 h 5740513"/>
              <a:gd name="connsiteX47-9139" fmla="*/ 1860685 w 2262490"/>
              <a:gd name="connsiteY47-9140" fmla="*/ 1440873 h 5740513"/>
              <a:gd name="connsiteX48-9141" fmla="*/ 1805267 w 2262490"/>
              <a:gd name="connsiteY48-9142" fmla="*/ 1524000 h 5740513"/>
              <a:gd name="connsiteX49-9143" fmla="*/ 1722140 w 2262490"/>
              <a:gd name="connsiteY49-9144" fmla="*/ 1510145 h 5740513"/>
              <a:gd name="connsiteX50-9145" fmla="*/ 1694431 w 2262490"/>
              <a:gd name="connsiteY50-9146" fmla="*/ 1468582 h 5740513"/>
              <a:gd name="connsiteX51-9147" fmla="*/ 1652867 w 2262490"/>
              <a:gd name="connsiteY51-9148" fmla="*/ 1440873 h 5740513"/>
              <a:gd name="connsiteX52-9149" fmla="*/ 1680576 w 2262490"/>
              <a:gd name="connsiteY52-9150" fmla="*/ 1399309 h 5740513"/>
              <a:gd name="connsiteX53-9151" fmla="*/ 1694431 w 2262490"/>
              <a:gd name="connsiteY53-9152" fmla="*/ 1357745 h 5740513"/>
              <a:gd name="connsiteX54-9153" fmla="*/ 1735995 w 2262490"/>
              <a:gd name="connsiteY54-9154" fmla="*/ 1316182 h 5740513"/>
              <a:gd name="connsiteX55-9155" fmla="*/ 1749849 w 2262490"/>
              <a:gd name="connsiteY55-9156" fmla="*/ 1260763 h 5740513"/>
              <a:gd name="connsiteX56-9157" fmla="*/ 1791413 w 2262490"/>
              <a:gd name="connsiteY56-9158" fmla="*/ 1122218 h 5740513"/>
              <a:gd name="connsiteX57-9159" fmla="*/ 1749849 w 2262490"/>
              <a:gd name="connsiteY57-9160" fmla="*/ 1094509 h 5740513"/>
              <a:gd name="connsiteX58-9161" fmla="*/ 1722140 w 2262490"/>
              <a:gd name="connsiteY58-9162" fmla="*/ 1011382 h 5740513"/>
              <a:gd name="connsiteX59-9163" fmla="*/ 1708285 w 2262490"/>
              <a:gd name="connsiteY59-9164" fmla="*/ 969818 h 5740513"/>
              <a:gd name="connsiteX60-9165" fmla="*/ 1694431 w 2262490"/>
              <a:gd name="connsiteY60-9166" fmla="*/ 928254 h 5740513"/>
              <a:gd name="connsiteX61-9167" fmla="*/ 1680576 w 2262490"/>
              <a:gd name="connsiteY61-9168" fmla="*/ 886691 h 5740513"/>
              <a:gd name="connsiteX62-9169" fmla="*/ 1722140 w 2262490"/>
              <a:gd name="connsiteY62-9170" fmla="*/ 872836 h 5740513"/>
              <a:gd name="connsiteX63-9171" fmla="*/ 1735995 w 2262490"/>
              <a:gd name="connsiteY63-9172" fmla="*/ 942109 h 5740513"/>
              <a:gd name="connsiteX64-9173" fmla="*/ 1791413 w 2262490"/>
              <a:gd name="connsiteY64-9174" fmla="*/ 1136073 h 5740513"/>
              <a:gd name="connsiteX65-9175" fmla="*/ 1749849 w 2262490"/>
              <a:gd name="connsiteY65-9176" fmla="*/ 1219200 h 5740513"/>
              <a:gd name="connsiteX66-9177" fmla="*/ 1722140 w 2262490"/>
              <a:gd name="connsiteY66-9178" fmla="*/ 1302327 h 5740513"/>
              <a:gd name="connsiteX67-9179" fmla="*/ 1680576 w 2262490"/>
              <a:gd name="connsiteY67-9180" fmla="*/ 1343891 h 5740513"/>
              <a:gd name="connsiteX68-9181" fmla="*/ 1652867 w 2262490"/>
              <a:gd name="connsiteY68-9182" fmla="*/ 1385454 h 5740513"/>
              <a:gd name="connsiteX69-9183" fmla="*/ 1611304 w 2262490"/>
              <a:gd name="connsiteY69-9184" fmla="*/ 1413163 h 5740513"/>
              <a:gd name="connsiteX70-9185" fmla="*/ 1652867 w 2262490"/>
              <a:gd name="connsiteY70-9186" fmla="*/ 1427018 h 5740513"/>
              <a:gd name="connsiteX71-9187" fmla="*/ 1694431 w 2262490"/>
              <a:gd name="connsiteY71-9188" fmla="*/ 1413163 h 5740513"/>
              <a:gd name="connsiteX72-9189" fmla="*/ 1722140 w 2262490"/>
              <a:gd name="connsiteY72-9190" fmla="*/ 1496291 h 5740513"/>
              <a:gd name="connsiteX73-9191" fmla="*/ 1680576 w 2262490"/>
              <a:gd name="connsiteY73-9192" fmla="*/ 1524000 h 5740513"/>
              <a:gd name="connsiteX74-9193" fmla="*/ 1403485 w 2262490"/>
              <a:gd name="connsiteY74-9194" fmla="*/ 1524000 h 5740513"/>
              <a:gd name="connsiteX75-9195" fmla="*/ 1389631 w 2262490"/>
              <a:gd name="connsiteY75-9196" fmla="*/ 1537854 h 5740513"/>
              <a:gd name="connsiteX76-9197" fmla="*/ 1348067 w 2262490"/>
              <a:gd name="connsiteY76-9198" fmla="*/ 1551709 h 5740513"/>
              <a:gd name="connsiteX77-9199" fmla="*/ 1292649 w 2262490"/>
              <a:gd name="connsiteY77-9200" fmla="*/ 1427018 h 5740513"/>
              <a:gd name="connsiteX78-9201" fmla="*/ 1278795 w 2262490"/>
              <a:gd name="connsiteY78-9202" fmla="*/ 1385454 h 5740513"/>
              <a:gd name="connsiteX79-9203" fmla="*/ 1251085 w 2262490"/>
              <a:gd name="connsiteY79-9204" fmla="*/ 1343891 h 5740513"/>
              <a:gd name="connsiteX80-9205" fmla="*/ 1126395 w 2262490"/>
              <a:gd name="connsiteY80-9206" fmla="*/ 1385454 h 5740513"/>
              <a:gd name="connsiteX81-9207" fmla="*/ 821595 w 2262490"/>
              <a:gd name="connsiteY81-9208" fmla="*/ 1828800 h 5740513"/>
              <a:gd name="connsiteX82-9209" fmla="*/ 2262467 w 2262490"/>
              <a:gd name="connsiteY82-9210" fmla="*/ 3061854 h 5740513"/>
              <a:gd name="connsiteX83-9211" fmla="*/ 780031 w 2262490"/>
              <a:gd name="connsiteY83-9212" fmla="*/ 2576945 h 5740513"/>
              <a:gd name="connsiteX84-9213" fmla="*/ 572213 w 2262490"/>
              <a:gd name="connsiteY84-9214" fmla="*/ 4017818 h 5740513"/>
              <a:gd name="connsiteX85-9215" fmla="*/ 1486614 w 2262490"/>
              <a:gd name="connsiteY85-9216" fmla="*/ 5735780 h 5740513"/>
              <a:gd name="connsiteX86-9217" fmla="*/ 2096213 w 2262490"/>
              <a:gd name="connsiteY86-9218" fmla="*/ 3463636 h 5740513"/>
              <a:gd name="connsiteX87-9219" fmla="*/ 1500467 w 2262490"/>
              <a:gd name="connsiteY87-9220" fmla="*/ 3131127 h 5740513"/>
              <a:gd name="connsiteX88-9221" fmla="*/ 1334213 w 2262490"/>
              <a:gd name="connsiteY88-9222" fmla="*/ 2770909 h 5740513"/>
              <a:gd name="connsiteX89-9223" fmla="*/ 1098685 w 2262490"/>
              <a:gd name="connsiteY89-9224" fmla="*/ 2535382 h 5740513"/>
              <a:gd name="connsiteX90-9225" fmla="*/ 849304 w 2262490"/>
              <a:gd name="connsiteY90-9226" fmla="*/ 2493817 h 5740513"/>
              <a:gd name="connsiteX91-9227" fmla="*/ 516795 w 2262490"/>
              <a:gd name="connsiteY91-9228" fmla="*/ 2576944 h 5740513"/>
              <a:gd name="connsiteX92-9229" fmla="*/ 198140 w 2262490"/>
              <a:gd name="connsiteY92-9230" fmla="*/ 2660072 h 5740513"/>
              <a:gd name="connsiteX93-9231" fmla="*/ 87305 w 2262490"/>
              <a:gd name="connsiteY93-9232" fmla="*/ 2798617 h 5740513"/>
              <a:gd name="connsiteX94-9233" fmla="*/ 4177 w 2262490"/>
              <a:gd name="connsiteY94-9234" fmla="*/ 2507672 h 5740513"/>
              <a:gd name="connsiteX95-9235" fmla="*/ 128867 w 2262490"/>
              <a:gd name="connsiteY95-9236" fmla="*/ 2479963 h 5740513"/>
              <a:gd name="connsiteX96-9237" fmla="*/ 170432 w 2262490"/>
              <a:gd name="connsiteY96-9238" fmla="*/ 2285999 h 5740513"/>
              <a:gd name="connsiteX97-9239" fmla="*/ 378249 w 2262490"/>
              <a:gd name="connsiteY97-9240" fmla="*/ 2479962 h 5740513"/>
              <a:gd name="connsiteX98-9241" fmla="*/ 433667 w 2262490"/>
              <a:gd name="connsiteY98-9242" fmla="*/ 2216726 h 5740513"/>
              <a:gd name="connsiteX99-9243" fmla="*/ 502941 w 2262490"/>
              <a:gd name="connsiteY99-9244" fmla="*/ 2341417 h 5740513"/>
              <a:gd name="connsiteX100-9245" fmla="*/ 669196 w 2262490"/>
              <a:gd name="connsiteY100-9246" fmla="*/ 2272144 h 5740513"/>
              <a:gd name="connsiteX101-9247" fmla="*/ 946285 w 2262490"/>
              <a:gd name="connsiteY101-9248" fmla="*/ 1579418 h 5740513"/>
              <a:gd name="connsiteX102-9249" fmla="*/ 1278795 w 2262490"/>
              <a:gd name="connsiteY102-9250" fmla="*/ 1233054 h 5740513"/>
              <a:gd name="connsiteX103-9251" fmla="*/ 1361922 w 2262490"/>
              <a:gd name="connsiteY103-9252" fmla="*/ 1177636 h 5740513"/>
              <a:gd name="connsiteX104-9253" fmla="*/ 1431195 w 2262490"/>
              <a:gd name="connsiteY104-9254" fmla="*/ 1191491 h 5740513"/>
              <a:gd name="connsiteX105-9255" fmla="*/ 1403485 w 2262490"/>
              <a:gd name="connsiteY105-9256" fmla="*/ 1233054 h 5740513"/>
              <a:gd name="connsiteX106-9257" fmla="*/ 1458904 w 2262490"/>
              <a:gd name="connsiteY106-9258" fmla="*/ 1357745 h 5740513"/>
              <a:gd name="connsiteX107-9259" fmla="*/ 1472758 w 2262490"/>
              <a:gd name="connsiteY107-9260" fmla="*/ 1399309 h 5740513"/>
              <a:gd name="connsiteX108-9261" fmla="*/ 1555885 w 2262490"/>
              <a:gd name="connsiteY108-9262" fmla="*/ 1427018 h 5740513"/>
              <a:gd name="connsiteX109-9263" fmla="*/ 1652867 w 2262490"/>
              <a:gd name="connsiteY109-9264" fmla="*/ 1454727 h 5740513"/>
              <a:gd name="connsiteX110-9265" fmla="*/ 1611304 w 2262490"/>
              <a:gd name="connsiteY110-9266" fmla="*/ 1482436 h 5740513"/>
              <a:gd name="connsiteX111-9267" fmla="*/ 1500467 w 2262490"/>
              <a:gd name="connsiteY111-9268" fmla="*/ 1468582 h 5740513"/>
              <a:gd name="connsiteX112-9269" fmla="*/ 1486613 w 2262490"/>
              <a:gd name="connsiteY112-9270" fmla="*/ 1427018 h 5740513"/>
              <a:gd name="connsiteX113-9271" fmla="*/ 1458904 w 2262490"/>
              <a:gd name="connsiteY113-9272" fmla="*/ 1385454 h 5740513"/>
              <a:gd name="connsiteX114-9273" fmla="*/ 1445049 w 2262490"/>
              <a:gd name="connsiteY114-9274" fmla="*/ 1343891 h 5740513"/>
              <a:gd name="connsiteX115-9275" fmla="*/ 1417340 w 2262490"/>
              <a:gd name="connsiteY115-9276" fmla="*/ 1302327 h 5740513"/>
              <a:gd name="connsiteX116-9277" fmla="*/ 1389631 w 2262490"/>
              <a:gd name="connsiteY116-9278" fmla="*/ 1219200 h 5740513"/>
              <a:gd name="connsiteX117-9279" fmla="*/ 1375776 w 2262490"/>
              <a:gd name="connsiteY117-9280" fmla="*/ 1163782 h 5740513"/>
              <a:gd name="connsiteX118-9281" fmla="*/ 1334213 w 2262490"/>
              <a:gd name="connsiteY118-9282" fmla="*/ 1149927 h 5740513"/>
              <a:gd name="connsiteX119-9283" fmla="*/ 1417340 w 2262490"/>
              <a:gd name="connsiteY119-9284" fmla="*/ 1108363 h 5740513"/>
              <a:gd name="connsiteX120-9285" fmla="*/ 1500467 w 2262490"/>
              <a:gd name="connsiteY120-9286" fmla="*/ 1039091 h 5740513"/>
              <a:gd name="connsiteX121-9287" fmla="*/ 1542031 w 2262490"/>
              <a:gd name="connsiteY121-9288" fmla="*/ 1025236 h 5740513"/>
              <a:gd name="connsiteX122-9289" fmla="*/ 1528176 w 2262490"/>
              <a:gd name="connsiteY122-9290" fmla="*/ 1025236 h 5740513"/>
              <a:gd name="connsiteX123-9291" fmla="*/ 1514322 w 2262490"/>
              <a:gd name="connsiteY123-9292" fmla="*/ 1066800 h 5740513"/>
              <a:gd name="connsiteX124-9293" fmla="*/ 1472758 w 2262490"/>
              <a:gd name="connsiteY124-9294" fmla="*/ 1080654 h 5740513"/>
              <a:gd name="connsiteX125-9295" fmla="*/ 1431195 w 2262490"/>
              <a:gd name="connsiteY125-9296" fmla="*/ 1108363 h 5740513"/>
              <a:gd name="connsiteX126-9297" fmla="*/ 1389631 w 2262490"/>
              <a:gd name="connsiteY126-9298" fmla="*/ 1122218 h 5740513"/>
              <a:gd name="connsiteX127-9299" fmla="*/ 1334213 w 2262490"/>
              <a:gd name="connsiteY127-9300" fmla="*/ 1149927 h 5740513"/>
              <a:gd name="connsiteX128-9301" fmla="*/ 1278795 w 2262490"/>
              <a:gd name="connsiteY128-9302" fmla="*/ 1136073 h 5740513"/>
              <a:gd name="connsiteX129-9303" fmla="*/ 1237231 w 2262490"/>
              <a:gd name="connsiteY129-9304" fmla="*/ 1122218 h 5740513"/>
              <a:gd name="connsiteX130-9305" fmla="*/ 1195667 w 2262490"/>
              <a:gd name="connsiteY130-9306" fmla="*/ 1136073 h 5740513"/>
              <a:gd name="connsiteX131-9307" fmla="*/ 1112540 w 2262490"/>
              <a:gd name="connsiteY131-9308" fmla="*/ 1066800 h 5740513"/>
              <a:gd name="connsiteX132-9309" fmla="*/ 1043267 w 2262490"/>
              <a:gd name="connsiteY132-9310" fmla="*/ 997527 h 5740513"/>
              <a:gd name="connsiteX133-9311" fmla="*/ 1001704 w 2262490"/>
              <a:gd name="connsiteY133-9312" fmla="*/ 914400 h 5740513"/>
              <a:gd name="connsiteX134-9313" fmla="*/ 973995 w 2262490"/>
              <a:gd name="connsiteY134-9314" fmla="*/ 803563 h 5740513"/>
              <a:gd name="connsiteX135-9315" fmla="*/ 946285 w 2262490"/>
              <a:gd name="connsiteY135-9316" fmla="*/ 775854 h 5740513"/>
              <a:gd name="connsiteX136-9317" fmla="*/ 932431 w 2262490"/>
              <a:gd name="connsiteY136-9318" fmla="*/ 734291 h 5740513"/>
              <a:gd name="connsiteX137-9319" fmla="*/ 1029413 w 2262490"/>
              <a:gd name="connsiteY137-9320" fmla="*/ 692727 h 5740513"/>
              <a:gd name="connsiteX138-9321" fmla="*/ 1140249 w 2262490"/>
              <a:gd name="connsiteY138-9322" fmla="*/ 706582 h 5740513"/>
              <a:gd name="connsiteX139-9323" fmla="*/ 1154104 w 2262490"/>
              <a:gd name="connsiteY139-9324" fmla="*/ 748145 h 5740513"/>
              <a:gd name="connsiteX140-9325" fmla="*/ 1278795 w 2262490"/>
              <a:gd name="connsiteY140-9326" fmla="*/ 734291 h 5740513"/>
              <a:gd name="connsiteX141-9327" fmla="*/ 1292649 w 2262490"/>
              <a:gd name="connsiteY141-9328" fmla="*/ 692727 h 5740513"/>
              <a:gd name="connsiteX142-9329" fmla="*/ 1528176 w 2262490"/>
              <a:gd name="connsiteY142-9330" fmla="*/ 678873 h 5740513"/>
              <a:gd name="connsiteX143-9331" fmla="*/ 1569740 w 2262490"/>
              <a:gd name="connsiteY143-9332" fmla="*/ 665018 h 5740513"/>
              <a:gd name="connsiteX144-9333" fmla="*/ 1625158 w 2262490"/>
              <a:gd name="connsiteY144-9334" fmla="*/ 609600 h 5740513"/>
              <a:gd name="connsiteX145-9335" fmla="*/ 1569740 w 2262490"/>
              <a:gd name="connsiteY145-9336" fmla="*/ 692727 h 5740513"/>
              <a:gd name="connsiteX146-9337" fmla="*/ 1514322 w 2262490"/>
              <a:gd name="connsiteY146-9338" fmla="*/ 817418 h 5740513"/>
              <a:gd name="connsiteX147-9339" fmla="*/ 1472758 w 2262490"/>
              <a:gd name="connsiteY147-9340" fmla="*/ 831273 h 5740513"/>
              <a:gd name="connsiteX148-9341" fmla="*/ 1417340 w 2262490"/>
              <a:gd name="connsiteY148-9342" fmla="*/ 858982 h 5740513"/>
              <a:gd name="connsiteX149-9343" fmla="*/ 1334213 w 2262490"/>
              <a:gd name="connsiteY149-9344" fmla="*/ 845127 h 5740513"/>
              <a:gd name="connsiteX150-9345" fmla="*/ 1320358 w 2262490"/>
              <a:gd name="connsiteY150-9346" fmla="*/ 803563 h 5740513"/>
              <a:gd name="connsiteX151-9347" fmla="*/ 1278795 w 2262490"/>
              <a:gd name="connsiteY151-9348" fmla="*/ 775854 h 5740513"/>
              <a:gd name="connsiteX152-9349" fmla="*/ 1292649 w 2262490"/>
              <a:gd name="connsiteY152-9350" fmla="*/ 720436 h 5740513"/>
              <a:gd name="connsiteX153-9351" fmla="*/ 1375776 w 2262490"/>
              <a:gd name="connsiteY153-9352" fmla="*/ 692727 h 5740513"/>
              <a:gd name="connsiteX154-9353" fmla="*/ 1458904 w 2262490"/>
              <a:gd name="connsiteY154-9354" fmla="*/ 706582 h 5740513"/>
              <a:gd name="connsiteX155-9355" fmla="*/ 1306504 w 2262490"/>
              <a:gd name="connsiteY155-9356" fmla="*/ 692727 h 5740513"/>
              <a:gd name="connsiteX156-9357" fmla="*/ 1320358 w 2262490"/>
              <a:gd name="connsiteY156-9358" fmla="*/ 651163 h 5740513"/>
              <a:gd name="connsiteX157-9359" fmla="*/ 1486613 w 2262490"/>
              <a:gd name="connsiteY157-9360" fmla="*/ 678873 h 5740513"/>
              <a:gd name="connsiteX158-9361" fmla="*/ 1500467 w 2262490"/>
              <a:gd name="connsiteY158-9362" fmla="*/ 748145 h 5740513"/>
              <a:gd name="connsiteX159-9363" fmla="*/ 1528176 w 2262490"/>
              <a:gd name="connsiteY159-9364" fmla="*/ 706582 h 5740513"/>
              <a:gd name="connsiteX160-9365" fmla="*/ 1278795 w 2262490"/>
              <a:gd name="connsiteY160-9366" fmla="*/ 692727 h 5740513"/>
              <a:gd name="connsiteX161-9367" fmla="*/ 1251085 w 2262490"/>
              <a:gd name="connsiteY161-9368" fmla="*/ 734291 h 5740513"/>
              <a:gd name="connsiteX162-9369" fmla="*/ 1154104 w 2262490"/>
              <a:gd name="connsiteY162-9370" fmla="*/ 748145 h 5740513"/>
              <a:gd name="connsiteX163-9371" fmla="*/ 1181813 w 2262490"/>
              <a:gd name="connsiteY163-9372" fmla="*/ 831273 h 5740513"/>
              <a:gd name="connsiteX164-9373" fmla="*/ 1112540 w 2262490"/>
              <a:gd name="connsiteY164-9374" fmla="*/ 900545 h 5740513"/>
              <a:gd name="connsiteX165-9375" fmla="*/ 1043267 w 2262490"/>
              <a:gd name="connsiteY165-9376" fmla="*/ 886691 h 5740513"/>
              <a:gd name="connsiteX166-9377" fmla="*/ 960140 w 2262490"/>
              <a:gd name="connsiteY166-9378" fmla="*/ 845127 h 5740513"/>
              <a:gd name="connsiteX167-9379" fmla="*/ 946285 w 2262490"/>
              <a:gd name="connsiteY167-9380" fmla="*/ 803563 h 5740513"/>
              <a:gd name="connsiteX168-9381" fmla="*/ 918576 w 2262490"/>
              <a:gd name="connsiteY168-9382" fmla="*/ 762000 h 5740513"/>
              <a:gd name="connsiteX169-9383" fmla="*/ 904722 w 2262490"/>
              <a:gd name="connsiteY169-9384" fmla="*/ 692727 h 5740513"/>
              <a:gd name="connsiteX170-9385" fmla="*/ 877013 w 2262490"/>
              <a:gd name="connsiteY170-9386" fmla="*/ 609600 h 5740513"/>
              <a:gd name="connsiteX171-9387" fmla="*/ 863158 w 2262490"/>
              <a:gd name="connsiteY171-9388" fmla="*/ 484909 h 5740513"/>
              <a:gd name="connsiteX172" fmla="*/ 849304 w 2262490"/>
              <a:gd name="connsiteY172" fmla="*/ 346363 h 5740513"/>
              <a:gd name="connsiteX0-9389" fmla="*/ 1694431 w 2263091"/>
              <a:gd name="connsiteY0-9390" fmla="*/ 762000 h 5740513"/>
              <a:gd name="connsiteX1-9391" fmla="*/ 1777558 w 2263091"/>
              <a:gd name="connsiteY1-9392" fmla="*/ 748145 h 5740513"/>
              <a:gd name="connsiteX2-9393" fmla="*/ 1791413 w 2263091"/>
              <a:gd name="connsiteY2-9394" fmla="*/ 706582 h 5740513"/>
              <a:gd name="connsiteX3-9395" fmla="*/ 1777558 w 2263091"/>
              <a:gd name="connsiteY3-9396" fmla="*/ 540327 h 5740513"/>
              <a:gd name="connsiteX4-9397" fmla="*/ 1722140 w 2263091"/>
              <a:gd name="connsiteY4-9398" fmla="*/ 554182 h 5740513"/>
              <a:gd name="connsiteX5-9399" fmla="*/ 1680576 w 2263091"/>
              <a:gd name="connsiteY5-9400" fmla="*/ 568036 h 5740513"/>
              <a:gd name="connsiteX6-9401" fmla="*/ 1569740 w 2263091"/>
              <a:gd name="connsiteY6-9402" fmla="*/ 554182 h 5740513"/>
              <a:gd name="connsiteX7-9403" fmla="*/ 1528176 w 2263091"/>
              <a:gd name="connsiteY7-9404" fmla="*/ 471054 h 5740513"/>
              <a:gd name="connsiteX8-9405" fmla="*/ 1458904 w 2263091"/>
              <a:gd name="connsiteY8-9406" fmla="*/ 346363 h 5740513"/>
              <a:gd name="connsiteX9-9407" fmla="*/ 1417340 w 2263091"/>
              <a:gd name="connsiteY9-9408" fmla="*/ 332509 h 5740513"/>
              <a:gd name="connsiteX10-9409" fmla="*/ 1375776 w 2263091"/>
              <a:gd name="connsiteY10-9410" fmla="*/ 346363 h 5740513"/>
              <a:gd name="connsiteX11-9411" fmla="*/ 1320358 w 2263091"/>
              <a:gd name="connsiteY11-9412" fmla="*/ 360218 h 5740513"/>
              <a:gd name="connsiteX12-9413" fmla="*/ 1237231 w 2263091"/>
              <a:gd name="connsiteY12-9414" fmla="*/ 401782 h 5740513"/>
              <a:gd name="connsiteX13-9415" fmla="*/ 1070976 w 2263091"/>
              <a:gd name="connsiteY13-9416" fmla="*/ 415636 h 5740513"/>
              <a:gd name="connsiteX14-9417" fmla="*/ 946285 w 2263091"/>
              <a:gd name="connsiteY14-9418" fmla="*/ 457200 h 5740513"/>
              <a:gd name="connsiteX15-9419" fmla="*/ 890867 w 2263091"/>
              <a:gd name="connsiteY15-9420" fmla="*/ 443345 h 5740513"/>
              <a:gd name="connsiteX16-9421" fmla="*/ 849304 w 2263091"/>
              <a:gd name="connsiteY16-9422" fmla="*/ 415636 h 5740513"/>
              <a:gd name="connsiteX17-9423" fmla="*/ 821595 w 2263091"/>
              <a:gd name="connsiteY17-9424" fmla="*/ 374073 h 5740513"/>
              <a:gd name="connsiteX18-9425" fmla="*/ 877013 w 2263091"/>
              <a:gd name="connsiteY18-9426" fmla="*/ 263236 h 5740513"/>
              <a:gd name="connsiteX19-9427" fmla="*/ 904722 w 2263091"/>
              <a:gd name="connsiteY19-9428" fmla="*/ 221673 h 5740513"/>
              <a:gd name="connsiteX20-9429" fmla="*/ 960140 w 2263091"/>
              <a:gd name="connsiteY20-9430" fmla="*/ 166254 h 5740513"/>
              <a:gd name="connsiteX21-9431" fmla="*/ 1084831 w 2263091"/>
              <a:gd name="connsiteY21-9432" fmla="*/ 96982 h 5740513"/>
              <a:gd name="connsiteX22-9433" fmla="*/ 1126395 w 2263091"/>
              <a:gd name="connsiteY22-9434" fmla="*/ 69273 h 5740513"/>
              <a:gd name="connsiteX23-9435" fmla="*/ 1264940 w 2263091"/>
              <a:gd name="connsiteY23-9436" fmla="*/ 41563 h 5740513"/>
              <a:gd name="connsiteX24-9437" fmla="*/ 1500467 w 2263091"/>
              <a:gd name="connsiteY24-9438" fmla="*/ 13854 h 5740513"/>
              <a:gd name="connsiteX25-9439" fmla="*/ 1542031 w 2263091"/>
              <a:gd name="connsiteY25-9440" fmla="*/ 0 h 5740513"/>
              <a:gd name="connsiteX26-9441" fmla="*/ 1666722 w 2263091"/>
              <a:gd name="connsiteY26-9442" fmla="*/ 41563 h 5740513"/>
              <a:gd name="connsiteX27-9443" fmla="*/ 1735995 w 2263091"/>
              <a:gd name="connsiteY27-9444" fmla="*/ 110836 h 5740513"/>
              <a:gd name="connsiteX28-9445" fmla="*/ 1749849 w 2263091"/>
              <a:gd name="connsiteY28-9446" fmla="*/ 166254 h 5740513"/>
              <a:gd name="connsiteX29-9447" fmla="*/ 1888395 w 2263091"/>
              <a:gd name="connsiteY29-9448" fmla="*/ 207818 h 5740513"/>
              <a:gd name="connsiteX30-9449" fmla="*/ 1929958 w 2263091"/>
              <a:gd name="connsiteY30-9450" fmla="*/ 235527 h 5740513"/>
              <a:gd name="connsiteX31-9451" fmla="*/ 1957667 w 2263091"/>
              <a:gd name="connsiteY31-9452" fmla="*/ 346363 h 5740513"/>
              <a:gd name="connsiteX32-9453" fmla="*/ 1985376 w 2263091"/>
              <a:gd name="connsiteY32-9454" fmla="*/ 429491 h 5740513"/>
              <a:gd name="connsiteX33-9455" fmla="*/ 1971522 w 2263091"/>
              <a:gd name="connsiteY33-9456" fmla="*/ 595745 h 5740513"/>
              <a:gd name="connsiteX34-9457" fmla="*/ 1888395 w 2263091"/>
              <a:gd name="connsiteY34-9458" fmla="*/ 678873 h 5740513"/>
              <a:gd name="connsiteX35-9459" fmla="*/ 1860685 w 2263091"/>
              <a:gd name="connsiteY35-9460" fmla="*/ 720436 h 5740513"/>
              <a:gd name="connsiteX36-9461" fmla="*/ 1846831 w 2263091"/>
              <a:gd name="connsiteY36-9462" fmla="*/ 762000 h 5740513"/>
              <a:gd name="connsiteX37-9463" fmla="*/ 1791413 w 2263091"/>
              <a:gd name="connsiteY37-9464" fmla="*/ 831273 h 5740513"/>
              <a:gd name="connsiteX38-9465" fmla="*/ 1749849 w 2263091"/>
              <a:gd name="connsiteY38-9466" fmla="*/ 858982 h 5740513"/>
              <a:gd name="connsiteX39-9467" fmla="*/ 1735995 w 2263091"/>
              <a:gd name="connsiteY39-9468" fmla="*/ 1066800 h 5740513"/>
              <a:gd name="connsiteX40-9469" fmla="*/ 1749849 w 2263091"/>
              <a:gd name="connsiteY40-9470" fmla="*/ 1025236 h 5740513"/>
              <a:gd name="connsiteX41-9471" fmla="*/ 1832976 w 2263091"/>
              <a:gd name="connsiteY41-9472" fmla="*/ 983673 h 5740513"/>
              <a:gd name="connsiteX42-9473" fmla="*/ 1902249 w 2263091"/>
              <a:gd name="connsiteY42-9474" fmla="*/ 997527 h 5740513"/>
              <a:gd name="connsiteX43-9475" fmla="*/ 1943813 w 2263091"/>
              <a:gd name="connsiteY43-9476" fmla="*/ 1080654 h 5740513"/>
              <a:gd name="connsiteX44-9477" fmla="*/ 1929958 w 2263091"/>
              <a:gd name="connsiteY44-9478" fmla="*/ 1122218 h 5740513"/>
              <a:gd name="connsiteX45-9479" fmla="*/ 1902249 w 2263091"/>
              <a:gd name="connsiteY45-9480" fmla="*/ 1163782 h 5740513"/>
              <a:gd name="connsiteX46-9481" fmla="*/ 1874540 w 2263091"/>
              <a:gd name="connsiteY46-9482" fmla="*/ 1399309 h 5740513"/>
              <a:gd name="connsiteX47-9483" fmla="*/ 1860685 w 2263091"/>
              <a:gd name="connsiteY47-9484" fmla="*/ 1440873 h 5740513"/>
              <a:gd name="connsiteX48-9485" fmla="*/ 1805267 w 2263091"/>
              <a:gd name="connsiteY48-9486" fmla="*/ 1524000 h 5740513"/>
              <a:gd name="connsiteX49-9487" fmla="*/ 1722140 w 2263091"/>
              <a:gd name="connsiteY49-9488" fmla="*/ 1510145 h 5740513"/>
              <a:gd name="connsiteX50-9489" fmla="*/ 1694431 w 2263091"/>
              <a:gd name="connsiteY50-9490" fmla="*/ 1468582 h 5740513"/>
              <a:gd name="connsiteX51-9491" fmla="*/ 1652867 w 2263091"/>
              <a:gd name="connsiteY51-9492" fmla="*/ 1440873 h 5740513"/>
              <a:gd name="connsiteX52-9493" fmla="*/ 1680576 w 2263091"/>
              <a:gd name="connsiteY52-9494" fmla="*/ 1399309 h 5740513"/>
              <a:gd name="connsiteX53-9495" fmla="*/ 1694431 w 2263091"/>
              <a:gd name="connsiteY53-9496" fmla="*/ 1357745 h 5740513"/>
              <a:gd name="connsiteX54-9497" fmla="*/ 1735995 w 2263091"/>
              <a:gd name="connsiteY54-9498" fmla="*/ 1316182 h 5740513"/>
              <a:gd name="connsiteX55-9499" fmla="*/ 1749849 w 2263091"/>
              <a:gd name="connsiteY55-9500" fmla="*/ 1260763 h 5740513"/>
              <a:gd name="connsiteX56-9501" fmla="*/ 1791413 w 2263091"/>
              <a:gd name="connsiteY56-9502" fmla="*/ 1122218 h 5740513"/>
              <a:gd name="connsiteX57-9503" fmla="*/ 1749849 w 2263091"/>
              <a:gd name="connsiteY57-9504" fmla="*/ 1094509 h 5740513"/>
              <a:gd name="connsiteX58-9505" fmla="*/ 1722140 w 2263091"/>
              <a:gd name="connsiteY58-9506" fmla="*/ 1011382 h 5740513"/>
              <a:gd name="connsiteX59-9507" fmla="*/ 1708285 w 2263091"/>
              <a:gd name="connsiteY59-9508" fmla="*/ 969818 h 5740513"/>
              <a:gd name="connsiteX60-9509" fmla="*/ 1694431 w 2263091"/>
              <a:gd name="connsiteY60-9510" fmla="*/ 928254 h 5740513"/>
              <a:gd name="connsiteX61-9511" fmla="*/ 1680576 w 2263091"/>
              <a:gd name="connsiteY61-9512" fmla="*/ 886691 h 5740513"/>
              <a:gd name="connsiteX62-9513" fmla="*/ 1722140 w 2263091"/>
              <a:gd name="connsiteY62-9514" fmla="*/ 872836 h 5740513"/>
              <a:gd name="connsiteX63-9515" fmla="*/ 1735995 w 2263091"/>
              <a:gd name="connsiteY63-9516" fmla="*/ 942109 h 5740513"/>
              <a:gd name="connsiteX64-9517" fmla="*/ 1791413 w 2263091"/>
              <a:gd name="connsiteY64-9518" fmla="*/ 1136073 h 5740513"/>
              <a:gd name="connsiteX65-9519" fmla="*/ 1749849 w 2263091"/>
              <a:gd name="connsiteY65-9520" fmla="*/ 1219200 h 5740513"/>
              <a:gd name="connsiteX66-9521" fmla="*/ 1722140 w 2263091"/>
              <a:gd name="connsiteY66-9522" fmla="*/ 1302327 h 5740513"/>
              <a:gd name="connsiteX67-9523" fmla="*/ 1680576 w 2263091"/>
              <a:gd name="connsiteY67-9524" fmla="*/ 1343891 h 5740513"/>
              <a:gd name="connsiteX68-9525" fmla="*/ 1652867 w 2263091"/>
              <a:gd name="connsiteY68-9526" fmla="*/ 1385454 h 5740513"/>
              <a:gd name="connsiteX69-9527" fmla="*/ 1611304 w 2263091"/>
              <a:gd name="connsiteY69-9528" fmla="*/ 1413163 h 5740513"/>
              <a:gd name="connsiteX70-9529" fmla="*/ 1652867 w 2263091"/>
              <a:gd name="connsiteY70-9530" fmla="*/ 1427018 h 5740513"/>
              <a:gd name="connsiteX71-9531" fmla="*/ 1694431 w 2263091"/>
              <a:gd name="connsiteY71-9532" fmla="*/ 1413163 h 5740513"/>
              <a:gd name="connsiteX72-9533" fmla="*/ 1722140 w 2263091"/>
              <a:gd name="connsiteY72-9534" fmla="*/ 1496291 h 5740513"/>
              <a:gd name="connsiteX73-9535" fmla="*/ 1680576 w 2263091"/>
              <a:gd name="connsiteY73-9536" fmla="*/ 1524000 h 5740513"/>
              <a:gd name="connsiteX74-9537" fmla="*/ 1403485 w 2263091"/>
              <a:gd name="connsiteY74-9538" fmla="*/ 1524000 h 5740513"/>
              <a:gd name="connsiteX75-9539" fmla="*/ 1389631 w 2263091"/>
              <a:gd name="connsiteY75-9540" fmla="*/ 1537854 h 5740513"/>
              <a:gd name="connsiteX76-9541" fmla="*/ 1348067 w 2263091"/>
              <a:gd name="connsiteY76-9542" fmla="*/ 1551709 h 5740513"/>
              <a:gd name="connsiteX77-9543" fmla="*/ 1292649 w 2263091"/>
              <a:gd name="connsiteY77-9544" fmla="*/ 1427018 h 5740513"/>
              <a:gd name="connsiteX78-9545" fmla="*/ 1278795 w 2263091"/>
              <a:gd name="connsiteY78-9546" fmla="*/ 1385454 h 5740513"/>
              <a:gd name="connsiteX79-9547" fmla="*/ 1251085 w 2263091"/>
              <a:gd name="connsiteY79-9548" fmla="*/ 1343891 h 5740513"/>
              <a:gd name="connsiteX80-9549" fmla="*/ 1126395 w 2263091"/>
              <a:gd name="connsiteY80-9550" fmla="*/ 1385454 h 5740513"/>
              <a:gd name="connsiteX81-9551" fmla="*/ 821595 w 2263091"/>
              <a:gd name="connsiteY81-9552" fmla="*/ 1828800 h 5740513"/>
              <a:gd name="connsiteX82-9553" fmla="*/ 821595 w 2263091"/>
              <a:gd name="connsiteY82-9554" fmla="*/ 2299854 h 5740513"/>
              <a:gd name="connsiteX83-9555" fmla="*/ 2262467 w 2263091"/>
              <a:gd name="connsiteY83-9556" fmla="*/ 3061854 h 5740513"/>
              <a:gd name="connsiteX84-9557" fmla="*/ 780031 w 2263091"/>
              <a:gd name="connsiteY84-9558" fmla="*/ 2576945 h 5740513"/>
              <a:gd name="connsiteX85-9559" fmla="*/ 572213 w 2263091"/>
              <a:gd name="connsiteY85-9560" fmla="*/ 4017818 h 5740513"/>
              <a:gd name="connsiteX86-9561" fmla="*/ 1486614 w 2263091"/>
              <a:gd name="connsiteY86-9562" fmla="*/ 5735780 h 5740513"/>
              <a:gd name="connsiteX87-9563" fmla="*/ 2096213 w 2263091"/>
              <a:gd name="connsiteY87-9564" fmla="*/ 3463636 h 5740513"/>
              <a:gd name="connsiteX88-9565" fmla="*/ 1500467 w 2263091"/>
              <a:gd name="connsiteY88-9566" fmla="*/ 3131127 h 5740513"/>
              <a:gd name="connsiteX89-9567" fmla="*/ 1334213 w 2263091"/>
              <a:gd name="connsiteY89-9568" fmla="*/ 2770909 h 5740513"/>
              <a:gd name="connsiteX90-9569" fmla="*/ 1098685 w 2263091"/>
              <a:gd name="connsiteY90-9570" fmla="*/ 2535382 h 5740513"/>
              <a:gd name="connsiteX91-9571" fmla="*/ 849304 w 2263091"/>
              <a:gd name="connsiteY91-9572" fmla="*/ 2493817 h 5740513"/>
              <a:gd name="connsiteX92-9573" fmla="*/ 516795 w 2263091"/>
              <a:gd name="connsiteY92-9574" fmla="*/ 2576944 h 5740513"/>
              <a:gd name="connsiteX93-9575" fmla="*/ 198140 w 2263091"/>
              <a:gd name="connsiteY93-9576" fmla="*/ 2660072 h 5740513"/>
              <a:gd name="connsiteX94-9577" fmla="*/ 87305 w 2263091"/>
              <a:gd name="connsiteY94-9578" fmla="*/ 2798617 h 5740513"/>
              <a:gd name="connsiteX95-9579" fmla="*/ 4177 w 2263091"/>
              <a:gd name="connsiteY95-9580" fmla="*/ 2507672 h 5740513"/>
              <a:gd name="connsiteX96-9581" fmla="*/ 128867 w 2263091"/>
              <a:gd name="connsiteY96-9582" fmla="*/ 2479963 h 5740513"/>
              <a:gd name="connsiteX97-9583" fmla="*/ 170432 w 2263091"/>
              <a:gd name="connsiteY97-9584" fmla="*/ 2285999 h 5740513"/>
              <a:gd name="connsiteX98-9585" fmla="*/ 378249 w 2263091"/>
              <a:gd name="connsiteY98-9586" fmla="*/ 2479962 h 5740513"/>
              <a:gd name="connsiteX99-9587" fmla="*/ 433667 w 2263091"/>
              <a:gd name="connsiteY99-9588" fmla="*/ 2216726 h 5740513"/>
              <a:gd name="connsiteX100-9589" fmla="*/ 502941 w 2263091"/>
              <a:gd name="connsiteY100-9590" fmla="*/ 2341417 h 5740513"/>
              <a:gd name="connsiteX101-9591" fmla="*/ 669196 w 2263091"/>
              <a:gd name="connsiteY101-9592" fmla="*/ 2272144 h 5740513"/>
              <a:gd name="connsiteX102-9593" fmla="*/ 946285 w 2263091"/>
              <a:gd name="connsiteY102-9594" fmla="*/ 1579418 h 5740513"/>
              <a:gd name="connsiteX103-9595" fmla="*/ 1278795 w 2263091"/>
              <a:gd name="connsiteY103-9596" fmla="*/ 1233054 h 5740513"/>
              <a:gd name="connsiteX104-9597" fmla="*/ 1361922 w 2263091"/>
              <a:gd name="connsiteY104-9598" fmla="*/ 1177636 h 5740513"/>
              <a:gd name="connsiteX105-9599" fmla="*/ 1431195 w 2263091"/>
              <a:gd name="connsiteY105-9600" fmla="*/ 1191491 h 5740513"/>
              <a:gd name="connsiteX106-9601" fmla="*/ 1403485 w 2263091"/>
              <a:gd name="connsiteY106-9602" fmla="*/ 1233054 h 5740513"/>
              <a:gd name="connsiteX107-9603" fmla="*/ 1458904 w 2263091"/>
              <a:gd name="connsiteY107-9604" fmla="*/ 1357745 h 5740513"/>
              <a:gd name="connsiteX108-9605" fmla="*/ 1472758 w 2263091"/>
              <a:gd name="connsiteY108-9606" fmla="*/ 1399309 h 5740513"/>
              <a:gd name="connsiteX109-9607" fmla="*/ 1555885 w 2263091"/>
              <a:gd name="connsiteY109-9608" fmla="*/ 1427018 h 5740513"/>
              <a:gd name="connsiteX110-9609" fmla="*/ 1652867 w 2263091"/>
              <a:gd name="connsiteY110-9610" fmla="*/ 1454727 h 5740513"/>
              <a:gd name="connsiteX111-9611" fmla="*/ 1611304 w 2263091"/>
              <a:gd name="connsiteY111-9612" fmla="*/ 1482436 h 5740513"/>
              <a:gd name="connsiteX112-9613" fmla="*/ 1500467 w 2263091"/>
              <a:gd name="connsiteY112-9614" fmla="*/ 1468582 h 5740513"/>
              <a:gd name="connsiteX113-9615" fmla="*/ 1486613 w 2263091"/>
              <a:gd name="connsiteY113-9616" fmla="*/ 1427018 h 5740513"/>
              <a:gd name="connsiteX114-9617" fmla="*/ 1458904 w 2263091"/>
              <a:gd name="connsiteY114-9618" fmla="*/ 1385454 h 5740513"/>
              <a:gd name="connsiteX115-9619" fmla="*/ 1445049 w 2263091"/>
              <a:gd name="connsiteY115-9620" fmla="*/ 1343891 h 5740513"/>
              <a:gd name="connsiteX116-9621" fmla="*/ 1417340 w 2263091"/>
              <a:gd name="connsiteY116-9622" fmla="*/ 1302327 h 5740513"/>
              <a:gd name="connsiteX117-9623" fmla="*/ 1389631 w 2263091"/>
              <a:gd name="connsiteY117-9624" fmla="*/ 1219200 h 5740513"/>
              <a:gd name="connsiteX118-9625" fmla="*/ 1375776 w 2263091"/>
              <a:gd name="connsiteY118-9626" fmla="*/ 1163782 h 5740513"/>
              <a:gd name="connsiteX119-9627" fmla="*/ 1334213 w 2263091"/>
              <a:gd name="connsiteY119-9628" fmla="*/ 1149927 h 5740513"/>
              <a:gd name="connsiteX120-9629" fmla="*/ 1417340 w 2263091"/>
              <a:gd name="connsiteY120-9630" fmla="*/ 1108363 h 5740513"/>
              <a:gd name="connsiteX121-9631" fmla="*/ 1500467 w 2263091"/>
              <a:gd name="connsiteY121-9632" fmla="*/ 1039091 h 5740513"/>
              <a:gd name="connsiteX122-9633" fmla="*/ 1542031 w 2263091"/>
              <a:gd name="connsiteY122-9634" fmla="*/ 1025236 h 5740513"/>
              <a:gd name="connsiteX123-9635" fmla="*/ 1528176 w 2263091"/>
              <a:gd name="connsiteY123-9636" fmla="*/ 1025236 h 5740513"/>
              <a:gd name="connsiteX124-9637" fmla="*/ 1514322 w 2263091"/>
              <a:gd name="connsiteY124-9638" fmla="*/ 1066800 h 5740513"/>
              <a:gd name="connsiteX125-9639" fmla="*/ 1472758 w 2263091"/>
              <a:gd name="connsiteY125-9640" fmla="*/ 1080654 h 5740513"/>
              <a:gd name="connsiteX126-9641" fmla="*/ 1431195 w 2263091"/>
              <a:gd name="connsiteY126-9642" fmla="*/ 1108363 h 5740513"/>
              <a:gd name="connsiteX127-9643" fmla="*/ 1389631 w 2263091"/>
              <a:gd name="connsiteY127-9644" fmla="*/ 1122218 h 5740513"/>
              <a:gd name="connsiteX128-9645" fmla="*/ 1334213 w 2263091"/>
              <a:gd name="connsiteY128-9646" fmla="*/ 1149927 h 5740513"/>
              <a:gd name="connsiteX129-9647" fmla="*/ 1278795 w 2263091"/>
              <a:gd name="connsiteY129-9648" fmla="*/ 1136073 h 5740513"/>
              <a:gd name="connsiteX130-9649" fmla="*/ 1237231 w 2263091"/>
              <a:gd name="connsiteY130-9650" fmla="*/ 1122218 h 5740513"/>
              <a:gd name="connsiteX131-9651" fmla="*/ 1195667 w 2263091"/>
              <a:gd name="connsiteY131-9652" fmla="*/ 1136073 h 5740513"/>
              <a:gd name="connsiteX132-9653" fmla="*/ 1112540 w 2263091"/>
              <a:gd name="connsiteY132-9654" fmla="*/ 1066800 h 5740513"/>
              <a:gd name="connsiteX133-9655" fmla="*/ 1043267 w 2263091"/>
              <a:gd name="connsiteY133-9656" fmla="*/ 997527 h 5740513"/>
              <a:gd name="connsiteX134-9657" fmla="*/ 1001704 w 2263091"/>
              <a:gd name="connsiteY134-9658" fmla="*/ 914400 h 5740513"/>
              <a:gd name="connsiteX135-9659" fmla="*/ 973995 w 2263091"/>
              <a:gd name="connsiteY135-9660" fmla="*/ 803563 h 5740513"/>
              <a:gd name="connsiteX136-9661" fmla="*/ 946285 w 2263091"/>
              <a:gd name="connsiteY136-9662" fmla="*/ 775854 h 5740513"/>
              <a:gd name="connsiteX137-9663" fmla="*/ 932431 w 2263091"/>
              <a:gd name="connsiteY137-9664" fmla="*/ 734291 h 5740513"/>
              <a:gd name="connsiteX138-9665" fmla="*/ 1029413 w 2263091"/>
              <a:gd name="connsiteY138-9666" fmla="*/ 692727 h 5740513"/>
              <a:gd name="connsiteX139-9667" fmla="*/ 1140249 w 2263091"/>
              <a:gd name="connsiteY139-9668" fmla="*/ 706582 h 5740513"/>
              <a:gd name="connsiteX140-9669" fmla="*/ 1154104 w 2263091"/>
              <a:gd name="connsiteY140-9670" fmla="*/ 748145 h 5740513"/>
              <a:gd name="connsiteX141-9671" fmla="*/ 1278795 w 2263091"/>
              <a:gd name="connsiteY141-9672" fmla="*/ 734291 h 5740513"/>
              <a:gd name="connsiteX142-9673" fmla="*/ 1292649 w 2263091"/>
              <a:gd name="connsiteY142-9674" fmla="*/ 692727 h 5740513"/>
              <a:gd name="connsiteX143-9675" fmla="*/ 1528176 w 2263091"/>
              <a:gd name="connsiteY143-9676" fmla="*/ 678873 h 5740513"/>
              <a:gd name="connsiteX144-9677" fmla="*/ 1569740 w 2263091"/>
              <a:gd name="connsiteY144-9678" fmla="*/ 665018 h 5740513"/>
              <a:gd name="connsiteX145-9679" fmla="*/ 1625158 w 2263091"/>
              <a:gd name="connsiteY145-9680" fmla="*/ 609600 h 5740513"/>
              <a:gd name="connsiteX146-9681" fmla="*/ 1569740 w 2263091"/>
              <a:gd name="connsiteY146-9682" fmla="*/ 692727 h 5740513"/>
              <a:gd name="connsiteX147-9683" fmla="*/ 1514322 w 2263091"/>
              <a:gd name="connsiteY147-9684" fmla="*/ 817418 h 5740513"/>
              <a:gd name="connsiteX148-9685" fmla="*/ 1472758 w 2263091"/>
              <a:gd name="connsiteY148-9686" fmla="*/ 831273 h 5740513"/>
              <a:gd name="connsiteX149-9687" fmla="*/ 1417340 w 2263091"/>
              <a:gd name="connsiteY149-9688" fmla="*/ 858982 h 5740513"/>
              <a:gd name="connsiteX150-9689" fmla="*/ 1334213 w 2263091"/>
              <a:gd name="connsiteY150-9690" fmla="*/ 845127 h 5740513"/>
              <a:gd name="connsiteX151-9691" fmla="*/ 1320358 w 2263091"/>
              <a:gd name="connsiteY151-9692" fmla="*/ 803563 h 5740513"/>
              <a:gd name="connsiteX152-9693" fmla="*/ 1278795 w 2263091"/>
              <a:gd name="connsiteY152-9694" fmla="*/ 775854 h 5740513"/>
              <a:gd name="connsiteX153-9695" fmla="*/ 1292649 w 2263091"/>
              <a:gd name="connsiteY153-9696" fmla="*/ 720436 h 5740513"/>
              <a:gd name="connsiteX154-9697" fmla="*/ 1375776 w 2263091"/>
              <a:gd name="connsiteY154-9698" fmla="*/ 692727 h 5740513"/>
              <a:gd name="connsiteX155-9699" fmla="*/ 1458904 w 2263091"/>
              <a:gd name="connsiteY155-9700" fmla="*/ 706582 h 5740513"/>
              <a:gd name="connsiteX156-9701" fmla="*/ 1306504 w 2263091"/>
              <a:gd name="connsiteY156-9702" fmla="*/ 692727 h 5740513"/>
              <a:gd name="connsiteX157-9703" fmla="*/ 1320358 w 2263091"/>
              <a:gd name="connsiteY157-9704" fmla="*/ 651163 h 5740513"/>
              <a:gd name="connsiteX158-9705" fmla="*/ 1486613 w 2263091"/>
              <a:gd name="connsiteY158-9706" fmla="*/ 678873 h 5740513"/>
              <a:gd name="connsiteX159-9707" fmla="*/ 1500467 w 2263091"/>
              <a:gd name="connsiteY159-9708" fmla="*/ 748145 h 5740513"/>
              <a:gd name="connsiteX160-9709" fmla="*/ 1528176 w 2263091"/>
              <a:gd name="connsiteY160-9710" fmla="*/ 706582 h 5740513"/>
              <a:gd name="connsiteX161-9711" fmla="*/ 1278795 w 2263091"/>
              <a:gd name="connsiteY161-9712" fmla="*/ 692727 h 5740513"/>
              <a:gd name="connsiteX162-9713" fmla="*/ 1251085 w 2263091"/>
              <a:gd name="connsiteY162-9714" fmla="*/ 734291 h 5740513"/>
              <a:gd name="connsiteX163-9715" fmla="*/ 1154104 w 2263091"/>
              <a:gd name="connsiteY163-9716" fmla="*/ 748145 h 5740513"/>
              <a:gd name="connsiteX164-9717" fmla="*/ 1181813 w 2263091"/>
              <a:gd name="connsiteY164-9718" fmla="*/ 831273 h 5740513"/>
              <a:gd name="connsiteX165-9719" fmla="*/ 1112540 w 2263091"/>
              <a:gd name="connsiteY165-9720" fmla="*/ 900545 h 5740513"/>
              <a:gd name="connsiteX166-9721" fmla="*/ 1043267 w 2263091"/>
              <a:gd name="connsiteY166-9722" fmla="*/ 886691 h 5740513"/>
              <a:gd name="connsiteX167-9723" fmla="*/ 960140 w 2263091"/>
              <a:gd name="connsiteY167-9724" fmla="*/ 845127 h 5740513"/>
              <a:gd name="connsiteX168-9725" fmla="*/ 946285 w 2263091"/>
              <a:gd name="connsiteY168-9726" fmla="*/ 803563 h 5740513"/>
              <a:gd name="connsiteX169-9727" fmla="*/ 918576 w 2263091"/>
              <a:gd name="connsiteY169-9728" fmla="*/ 762000 h 5740513"/>
              <a:gd name="connsiteX170-9729" fmla="*/ 904722 w 2263091"/>
              <a:gd name="connsiteY170-9730" fmla="*/ 692727 h 5740513"/>
              <a:gd name="connsiteX171-9731" fmla="*/ 877013 w 2263091"/>
              <a:gd name="connsiteY171-9732" fmla="*/ 609600 h 5740513"/>
              <a:gd name="connsiteX172-9733" fmla="*/ 863158 w 2263091"/>
              <a:gd name="connsiteY172-9734" fmla="*/ 484909 h 5740513"/>
              <a:gd name="connsiteX173" fmla="*/ 849304 w 2263091"/>
              <a:gd name="connsiteY173" fmla="*/ 346363 h 5740513"/>
              <a:gd name="connsiteX0-9735" fmla="*/ 1694431 w 2262800"/>
              <a:gd name="connsiteY0-9736" fmla="*/ 762000 h 5740513"/>
              <a:gd name="connsiteX1-9737" fmla="*/ 1777558 w 2262800"/>
              <a:gd name="connsiteY1-9738" fmla="*/ 748145 h 5740513"/>
              <a:gd name="connsiteX2-9739" fmla="*/ 1791413 w 2262800"/>
              <a:gd name="connsiteY2-9740" fmla="*/ 706582 h 5740513"/>
              <a:gd name="connsiteX3-9741" fmla="*/ 1777558 w 2262800"/>
              <a:gd name="connsiteY3-9742" fmla="*/ 540327 h 5740513"/>
              <a:gd name="connsiteX4-9743" fmla="*/ 1722140 w 2262800"/>
              <a:gd name="connsiteY4-9744" fmla="*/ 554182 h 5740513"/>
              <a:gd name="connsiteX5-9745" fmla="*/ 1680576 w 2262800"/>
              <a:gd name="connsiteY5-9746" fmla="*/ 568036 h 5740513"/>
              <a:gd name="connsiteX6-9747" fmla="*/ 1569740 w 2262800"/>
              <a:gd name="connsiteY6-9748" fmla="*/ 554182 h 5740513"/>
              <a:gd name="connsiteX7-9749" fmla="*/ 1528176 w 2262800"/>
              <a:gd name="connsiteY7-9750" fmla="*/ 471054 h 5740513"/>
              <a:gd name="connsiteX8-9751" fmla="*/ 1458904 w 2262800"/>
              <a:gd name="connsiteY8-9752" fmla="*/ 346363 h 5740513"/>
              <a:gd name="connsiteX9-9753" fmla="*/ 1417340 w 2262800"/>
              <a:gd name="connsiteY9-9754" fmla="*/ 332509 h 5740513"/>
              <a:gd name="connsiteX10-9755" fmla="*/ 1375776 w 2262800"/>
              <a:gd name="connsiteY10-9756" fmla="*/ 346363 h 5740513"/>
              <a:gd name="connsiteX11-9757" fmla="*/ 1320358 w 2262800"/>
              <a:gd name="connsiteY11-9758" fmla="*/ 360218 h 5740513"/>
              <a:gd name="connsiteX12-9759" fmla="*/ 1237231 w 2262800"/>
              <a:gd name="connsiteY12-9760" fmla="*/ 401782 h 5740513"/>
              <a:gd name="connsiteX13-9761" fmla="*/ 1070976 w 2262800"/>
              <a:gd name="connsiteY13-9762" fmla="*/ 415636 h 5740513"/>
              <a:gd name="connsiteX14-9763" fmla="*/ 946285 w 2262800"/>
              <a:gd name="connsiteY14-9764" fmla="*/ 457200 h 5740513"/>
              <a:gd name="connsiteX15-9765" fmla="*/ 890867 w 2262800"/>
              <a:gd name="connsiteY15-9766" fmla="*/ 443345 h 5740513"/>
              <a:gd name="connsiteX16-9767" fmla="*/ 849304 w 2262800"/>
              <a:gd name="connsiteY16-9768" fmla="*/ 415636 h 5740513"/>
              <a:gd name="connsiteX17-9769" fmla="*/ 821595 w 2262800"/>
              <a:gd name="connsiteY17-9770" fmla="*/ 374073 h 5740513"/>
              <a:gd name="connsiteX18-9771" fmla="*/ 877013 w 2262800"/>
              <a:gd name="connsiteY18-9772" fmla="*/ 263236 h 5740513"/>
              <a:gd name="connsiteX19-9773" fmla="*/ 904722 w 2262800"/>
              <a:gd name="connsiteY19-9774" fmla="*/ 221673 h 5740513"/>
              <a:gd name="connsiteX20-9775" fmla="*/ 960140 w 2262800"/>
              <a:gd name="connsiteY20-9776" fmla="*/ 166254 h 5740513"/>
              <a:gd name="connsiteX21-9777" fmla="*/ 1084831 w 2262800"/>
              <a:gd name="connsiteY21-9778" fmla="*/ 96982 h 5740513"/>
              <a:gd name="connsiteX22-9779" fmla="*/ 1126395 w 2262800"/>
              <a:gd name="connsiteY22-9780" fmla="*/ 69273 h 5740513"/>
              <a:gd name="connsiteX23-9781" fmla="*/ 1264940 w 2262800"/>
              <a:gd name="connsiteY23-9782" fmla="*/ 41563 h 5740513"/>
              <a:gd name="connsiteX24-9783" fmla="*/ 1500467 w 2262800"/>
              <a:gd name="connsiteY24-9784" fmla="*/ 13854 h 5740513"/>
              <a:gd name="connsiteX25-9785" fmla="*/ 1542031 w 2262800"/>
              <a:gd name="connsiteY25-9786" fmla="*/ 0 h 5740513"/>
              <a:gd name="connsiteX26-9787" fmla="*/ 1666722 w 2262800"/>
              <a:gd name="connsiteY26-9788" fmla="*/ 41563 h 5740513"/>
              <a:gd name="connsiteX27-9789" fmla="*/ 1735995 w 2262800"/>
              <a:gd name="connsiteY27-9790" fmla="*/ 110836 h 5740513"/>
              <a:gd name="connsiteX28-9791" fmla="*/ 1749849 w 2262800"/>
              <a:gd name="connsiteY28-9792" fmla="*/ 166254 h 5740513"/>
              <a:gd name="connsiteX29-9793" fmla="*/ 1888395 w 2262800"/>
              <a:gd name="connsiteY29-9794" fmla="*/ 207818 h 5740513"/>
              <a:gd name="connsiteX30-9795" fmla="*/ 1929958 w 2262800"/>
              <a:gd name="connsiteY30-9796" fmla="*/ 235527 h 5740513"/>
              <a:gd name="connsiteX31-9797" fmla="*/ 1957667 w 2262800"/>
              <a:gd name="connsiteY31-9798" fmla="*/ 346363 h 5740513"/>
              <a:gd name="connsiteX32-9799" fmla="*/ 1985376 w 2262800"/>
              <a:gd name="connsiteY32-9800" fmla="*/ 429491 h 5740513"/>
              <a:gd name="connsiteX33-9801" fmla="*/ 1971522 w 2262800"/>
              <a:gd name="connsiteY33-9802" fmla="*/ 595745 h 5740513"/>
              <a:gd name="connsiteX34-9803" fmla="*/ 1888395 w 2262800"/>
              <a:gd name="connsiteY34-9804" fmla="*/ 678873 h 5740513"/>
              <a:gd name="connsiteX35-9805" fmla="*/ 1860685 w 2262800"/>
              <a:gd name="connsiteY35-9806" fmla="*/ 720436 h 5740513"/>
              <a:gd name="connsiteX36-9807" fmla="*/ 1846831 w 2262800"/>
              <a:gd name="connsiteY36-9808" fmla="*/ 762000 h 5740513"/>
              <a:gd name="connsiteX37-9809" fmla="*/ 1791413 w 2262800"/>
              <a:gd name="connsiteY37-9810" fmla="*/ 831273 h 5740513"/>
              <a:gd name="connsiteX38-9811" fmla="*/ 1749849 w 2262800"/>
              <a:gd name="connsiteY38-9812" fmla="*/ 858982 h 5740513"/>
              <a:gd name="connsiteX39-9813" fmla="*/ 1735995 w 2262800"/>
              <a:gd name="connsiteY39-9814" fmla="*/ 1066800 h 5740513"/>
              <a:gd name="connsiteX40-9815" fmla="*/ 1749849 w 2262800"/>
              <a:gd name="connsiteY40-9816" fmla="*/ 1025236 h 5740513"/>
              <a:gd name="connsiteX41-9817" fmla="*/ 1832976 w 2262800"/>
              <a:gd name="connsiteY41-9818" fmla="*/ 983673 h 5740513"/>
              <a:gd name="connsiteX42-9819" fmla="*/ 1902249 w 2262800"/>
              <a:gd name="connsiteY42-9820" fmla="*/ 997527 h 5740513"/>
              <a:gd name="connsiteX43-9821" fmla="*/ 1943813 w 2262800"/>
              <a:gd name="connsiteY43-9822" fmla="*/ 1080654 h 5740513"/>
              <a:gd name="connsiteX44-9823" fmla="*/ 1929958 w 2262800"/>
              <a:gd name="connsiteY44-9824" fmla="*/ 1122218 h 5740513"/>
              <a:gd name="connsiteX45-9825" fmla="*/ 1902249 w 2262800"/>
              <a:gd name="connsiteY45-9826" fmla="*/ 1163782 h 5740513"/>
              <a:gd name="connsiteX46-9827" fmla="*/ 1874540 w 2262800"/>
              <a:gd name="connsiteY46-9828" fmla="*/ 1399309 h 5740513"/>
              <a:gd name="connsiteX47-9829" fmla="*/ 1860685 w 2262800"/>
              <a:gd name="connsiteY47-9830" fmla="*/ 1440873 h 5740513"/>
              <a:gd name="connsiteX48-9831" fmla="*/ 1805267 w 2262800"/>
              <a:gd name="connsiteY48-9832" fmla="*/ 1524000 h 5740513"/>
              <a:gd name="connsiteX49-9833" fmla="*/ 1722140 w 2262800"/>
              <a:gd name="connsiteY49-9834" fmla="*/ 1510145 h 5740513"/>
              <a:gd name="connsiteX50-9835" fmla="*/ 1694431 w 2262800"/>
              <a:gd name="connsiteY50-9836" fmla="*/ 1468582 h 5740513"/>
              <a:gd name="connsiteX51-9837" fmla="*/ 1652867 w 2262800"/>
              <a:gd name="connsiteY51-9838" fmla="*/ 1440873 h 5740513"/>
              <a:gd name="connsiteX52-9839" fmla="*/ 1680576 w 2262800"/>
              <a:gd name="connsiteY52-9840" fmla="*/ 1399309 h 5740513"/>
              <a:gd name="connsiteX53-9841" fmla="*/ 1694431 w 2262800"/>
              <a:gd name="connsiteY53-9842" fmla="*/ 1357745 h 5740513"/>
              <a:gd name="connsiteX54-9843" fmla="*/ 1735995 w 2262800"/>
              <a:gd name="connsiteY54-9844" fmla="*/ 1316182 h 5740513"/>
              <a:gd name="connsiteX55-9845" fmla="*/ 1749849 w 2262800"/>
              <a:gd name="connsiteY55-9846" fmla="*/ 1260763 h 5740513"/>
              <a:gd name="connsiteX56-9847" fmla="*/ 1791413 w 2262800"/>
              <a:gd name="connsiteY56-9848" fmla="*/ 1122218 h 5740513"/>
              <a:gd name="connsiteX57-9849" fmla="*/ 1749849 w 2262800"/>
              <a:gd name="connsiteY57-9850" fmla="*/ 1094509 h 5740513"/>
              <a:gd name="connsiteX58-9851" fmla="*/ 1722140 w 2262800"/>
              <a:gd name="connsiteY58-9852" fmla="*/ 1011382 h 5740513"/>
              <a:gd name="connsiteX59-9853" fmla="*/ 1708285 w 2262800"/>
              <a:gd name="connsiteY59-9854" fmla="*/ 969818 h 5740513"/>
              <a:gd name="connsiteX60-9855" fmla="*/ 1694431 w 2262800"/>
              <a:gd name="connsiteY60-9856" fmla="*/ 928254 h 5740513"/>
              <a:gd name="connsiteX61-9857" fmla="*/ 1680576 w 2262800"/>
              <a:gd name="connsiteY61-9858" fmla="*/ 886691 h 5740513"/>
              <a:gd name="connsiteX62-9859" fmla="*/ 1722140 w 2262800"/>
              <a:gd name="connsiteY62-9860" fmla="*/ 872836 h 5740513"/>
              <a:gd name="connsiteX63-9861" fmla="*/ 1735995 w 2262800"/>
              <a:gd name="connsiteY63-9862" fmla="*/ 942109 h 5740513"/>
              <a:gd name="connsiteX64-9863" fmla="*/ 1791413 w 2262800"/>
              <a:gd name="connsiteY64-9864" fmla="*/ 1136073 h 5740513"/>
              <a:gd name="connsiteX65-9865" fmla="*/ 1749849 w 2262800"/>
              <a:gd name="connsiteY65-9866" fmla="*/ 1219200 h 5740513"/>
              <a:gd name="connsiteX66-9867" fmla="*/ 1722140 w 2262800"/>
              <a:gd name="connsiteY66-9868" fmla="*/ 1302327 h 5740513"/>
              <a:gd name="connsiteX67-9869" fmla="*/ 1680576 w 2262800"/>
              <a:gd name="connsiteY67-9870" fmla="*/ 1343891 h 5740513"/>
              <a:gd name="connsiteX68-9871" fmla="*/ 1652867 w 2262800"/>
              <a:gd name="connsiteY68-9872" fmla="*/ 1385454 h 5740513"/>
              <a:gd name="connsiteX69-9873" fmla="*/ 1611304 w 2262800"/>
              <a:gd name="connsiteY69-9874" fmla="*/ 1413163 h 5740513"/>
              <a:gd name="connsiteX70-9875" fmla="*/ 1652867 w 2262800"/>
              <a:gd name="connsiteY70-9876" fmla="*/ 1427018 h 5740513"/>
              <a:gd name="connsiteX71-9877" fmla="*/ 1694431 w 2262800"/>
              <a:gd name="connsiteY71-9878" fmla="*/ 1413163 h 5740513"/>
              <a:gd name="connsiteX72-9879" fmla="*/ 1722140 w 2262800"/>
              <a:gd name="connsiteY72-9880" fmla="*/ 1496291 h 5740513"/>
              <a:gd name="connsiteX73-9881" fmla="*/ 1680576 w 2262800"/>
              <a:gd name="connsiteY73-9882" fmla="*/ 1524000 h 5740513"/>
              <a:gd name="connsiteX74-9883" fmla="*/ 1403485 w 2262800"/>
              <a:gd name="connsiteY74-9884" fmla="*/ 1524000 h 5740513"/>
              <a:gd name="connsiteX75-9885" fmla="*/ 1389631 w 2262800"/>
              <a:gd name="connsiteY75-9886" fmla="*/ 1537854 h 5740513"/>
              <a:gd name="connsiteX76-9887" fmla="*/ 1348067 w 2262800"/>
              <a:gd name="connsiteY76-9888" fmla="*/ 1551709 h 5740513"/>
              <a:gd name="connsiteX77-9889" fmla="*/ 1292649 w 2262800"/>
              <a:gd name="connsiteY77-9890" fmla="*/ 1427018 h 5740513"/>
              <a:gd name="connsiteX78-9891" fmla="*/ 1278795 w 2262800"/>
              <a:gd name="connsiteY78-9892" fmla="*/ 1385454 h 5740513"/>
              <a:gd name="connsiteX79-9893" fmla="*/ 1251085 w 2262800"/>
              <a:gd name="connsiteY79-9894" fmla="*/ 1343891 h 5740513"/>
              <a:gd name="connsiteX80-9895" fmla="*/ 1126395 w 2262800"/>
              <a:gd name="connsiteY80-9896" fmla="*/ 1385454 h 5740513"/>
              <a:gd name="connsiteX81-9897" fmla="*/ 821595 w 2262800"/>
              <a:gd name="connsiteY81-9898" fmla="*/ 1828800 h 5740513"/>
              <a:gd name="connsiteX82-9899" fmla="*/ 821595 w 2262800"/>
              <a:gd name="connsiteY82-9900" fmla="*/ 2299854 h 5740513"/>
              <a:gd name="connsiteX83-9901" fmla="*/ 863158 w 2262800"/>
              <a:gd name="connsiteY83-9902" fmla="*/ 2092036 h 5740513"/>
              <a:gd name="connsiteX84-9903" fmla="*/ 2262467 w 2262800"/>
              <a:gd name="connsiteY84-9904" fmla="*/ 3061854 h 5740513"/>
              <a:gd name="connsiteX85-9905" fmla="*/ 780031 w 2262800"/>
              <a:gd name="connsiteY85-9906" fmla="*/ 2576945 h 5740513"/>
              <a:gd name="connsiteX86-9907" fmla="*/ 572213 w 2262800"/>
              <a:gd name="connsiteY86-9908" fmla="*/ 4017818 h 5740513"/>
              <a:gd name="connsiteX87-9909" fmla="*/ 1486614 w 2262800"/>
              <a:gd name="connsiteY87-9910" fmla="*/ 5735780 h 5740513"/>
              <a:gd name="connsiteX88-9911" fmla="*/ 2096213 w 2262800"/>
              <a:gd name="connsiteY88-9912" fmla="*/ 3463636 h 5740513"/>
              <a:gd name="connsiteX89-9913" fmla="*/ 1500467 w 2262800"/>
              <a:gd name="connsiteY89-9914" fmla="*/ 3131127 h 5740513"/>
              <a:gd name="connsiteX90-9915" fmla="*/ 1334213 w 2262800"/>
              <a:gd name="connsiteY90-9916" fmla="*/ 2770909 h 5740513"/>
              <a:gd name="connsiteX91-9917" fmla="*/ 1098685 w 2262800"/>
              <a:gd name="connsiteY91-9918" fmla="*/ 2535382 h 5740513"/>
              <a:gd name="connsiteX92-9919" fmla="*/ 849304 w 2262800"/>
              <a:gd name="connsiteY92-9920" fmla="*/ 2493817 h 5740513"/>
              <a:gd name="connsiteX93-9921" fmla="*/ 516795 w 2262800"/>
              <a:gd name="connsiteY93-9922" fmla="*/ 2576944 h 5740513"/>
              <a:gd name="connsiteX94-9923" fmla="*/ 198140 w 2262800"/>
              <a:gd name="connsiteY94-9924" fmla="*/ 2660072 h 5740513"/>
              <a:gd name="connsiteX95-9925" fmla="*/ 87305 w 2262800"/>
              <a:gd name="connsiteY95-9926" fmla="*/ 2798617 h 5740513"/>
              <a:gd name="connsiteX96-9927" fmla="*/ 4177 w 2262800"/>
              <a:gd name="connsiteY96-9928" fmla="*/ 2507672 h 5740513"/>
              <a:gd name="connsiteX97-9929" fmla="*/ 128867 w 2262800"/>
              <a:gd name="connsiteY97-9930" fmla="*/ 2479963 h 5740513"/>
              <a:gd name="connsiteX98-9931" fmla="*/ 170432 w 2262800"/>
              <a:gd name="connsiteY98-9932" fmla="*/ 2285999 h 5740513"/>
              <a:gd name="connsiteX99-9933" fmla="*/ 378249 w 2262800"/>
              <a:gd name="connsiteY99-9934" fmla="*/ 2479962 h 5740513"/>
              <a:gd name="connsiteX100-9935" fmla="*/ 433667 w 2262800"/>
              <a:gd name="connsiteY100-9936" fmla="*/ 2216726 h 5740513"/>
              <a:gd name="connsiteX101-9937" fmla="*/ 502941 w 2262800"/>
              <a:gd name="connsiteY101-9938" fmla="*/ 2341417 h 5740513"/>
              <a:gd name="connsiteX102-9939" fmla="*/ 669196 w 2262800"/>
              <a:gd name="connsiteY102-9940" fmla="*/ 2272144 h 5740513"/>
              <a:gd name="connsiteX103-9941" fmla="*/ 946285 w 2262800"/>
              <a:gd name="connsiteY103-9942" fmla="*/ 1579418 h 5740513"/>
              <a:gd name="connsiteX104-9943" fmla="*/ 1278795 w 2262800"/>
              <a:gd name="connsiteY104-9944" fmla="*/ 1233054 h 5740513"/>
              <a:gd name="connsiteX105-9945" fmla="*/ 1361922 w 2262800"/>
              <a:gd name="connsiteY105-9946" fmla="*/ 1177636 h 5740513"/>
              <a:gd name="connsiteX106-9947" fmla="*/ 1431195 w 2262800"/>
              <a:gd name="connsiteY106-9948" fmla="*/ 1191491 h 5740513"/>
              <a:gd name="connsiteX107-9949" fmla="*/ 1403485 w 2262800"/>
              <a:gd name="connsiteY107-9950" fmla="*/ 1233054 h 5740513"/>
              <a:gd name="connsiteX108-9951" fmla="*/ 1458904 w 2262800"/>
              <a:gd name="connsiteY108-9952" fmla="*/ 1357745 h 5740513"/>
              <a:gd name="connsiteX109-9953" fmla="*/ 1472758 w 2262800"/>
              <a:gd name="connsiteY109-9954" fmla="*/ 1399309 h 5740513"/>
              <a:gd name="connsiteX110-9955" fmla="*/ 1555885 w 2262800"/>
              <a:gd name="connsiteY110-9956" fmla="*/ 1427018 h 5740513"/>
              <a:gd name="connsiteX111-9957" fmla="*/ 1652867 w 2262800"/>
              <a:gd name="connsiteY111-9958" fmla="*/ 1454727 h 5740513"/>
              <a:gd name="connsiteX112-9959" fmla="*/ 1611304 w 2262800"/>
              <a:gd name="connsiteY112-9960" fmla="*/ 1482436 h 5740513"/>
              <a:gd name="connsiteX113-9961" fmla="*/ 1500467 w 2262800"/>
              <a:gd name="connsiteY113-9962" fmla="*/ 1468582 h 5740513"/>
              <a:gd name="connsiteX114-9963" fmla="*/ 1486613 w 2262800"/>
              <a:gd name="connsiteY114-9964" fmla="*/ 1427018 h 5740513"/>
              <a:gd name="connsiteX115-9965" fmla="*/ 1458904 w 2262800"/>
              <a:gd name="connsiteY115-9966" fmla="*/ 1385454 h 5740513"/>
              <a:gd name="connsiteX116-9967" fmla="*/ 1445049 w 2262800"/>
              <a:gd name="connsiteY116-9968" fmla="*/ 1343891 h 5740513"/>
              <a:gd name="connsiteX117-9969" fmla="*/ 1417340 w 2262800"/>
              <a:gd name="connsiteY117-9970" fmla="*/ 1302327 h 5740513"/>
              <a:gd name="connsiteX118-9971" fmla="*/ 1389631 w 2262800"/>
              <a:gd name="connsiteY118-9972" fmla="*/ 1219200 h 5740513"/>
              <a:gd name="connsiteX119-9973" fmla="*/ 1375776 w 2262800"/>
              <a:gd name="connsiteY119-9974" fmla="*/ 1163782 h 5740513"/>
              <a:gd name="connsiteX120-9975" fmla="*/ 1334213 w 2262800"/>
              <a:gd name="connsiteY120-9976" fmla="*/ 1149927 h 5740513"/>
              <a:gd name="connsiteX121-9977" fmla="*/ 1417340 w 2262800"/>
              <a:gd name="connsiteY121-9978" fmla="*/ 1108363 h 5740513"/>
              <a:gd name="connsiteX122-9979" fmla="*/ 1500467 w 2262800"/>
              <a:gd name="connsiteY122-9980" fmla="*/ 1039091 h 5740513"/>
              <a:gd name="connsiteX123-9981" fmla="*/ 1542031 w 2262800"/>
              <a:gd name="connsiteY123-9982" fmla="*/ 1025236 h 5740513"/>
              <a:gd name="connsiteX124-9983" fmla="*/ 1528176 w 2262800"/>
              <a:gd name="connsiteY124-9984" fmla="*/ 1025236 h 5740513"/>
              <a:gd name="connsiteX125-9985" fmla="*/ 1514322 w 2262800"/>
              <a:gd name="connsiteY125-9986" fmla="*/ 1066800 h 5740513"/>
              <a:gd name="connsiteX126-9987" fmla="*/ 1472758 w 2262800"/>
              <a:gd name="connsiteY126-9988" fmla="*/ 1080654 h 5740513"/>
              <a:gd name="connsiteX127-9989" fmla="*/ 1431195 w 2262800"/>
              <a:gd name="connsiteY127-9990" fmla="*/ 1108363 h 5740513"/>
              <a:gd name="connsiteX128-9991" fmla="*/ 1389631 w 2262800"/>
              <a:gd name="connsiteY128-9992" fmla="*/ 1122218 h 5740513"/>
              <a:gd name="connsiteX129-9993" fmla="*/ 1334213 w 2262800"/>
              <a:gd name="connsiteY129-9994" fmla="*/ 1149927 h 5740513"/>
              <a:gd name="connsiteX130-9995" fmla="*/ 1278795 w 2262800"/>
              <a:gd name="connsiteY130-9996" fmla="*/ 1136073 h 5740513"/>
              <a:gd name="connsiteX131-9997" fmla="*/ 1237231 w 2262800"/>
              <a:gd name="connsiteY131-9998" fmla="*/ 1122218 h 5740513"/>
              <a:gd name="connsiteX132-9999" fmla="*/ 1195667 w 2262800"/>
              <a:gd name="connsiteY132-10000" fmla="*/ 1136073 h 5740513"/>
              <a:gd name="connsiteX133-10001" fmla="*/ 1112540 w 2262800"/>
              <a:gd name="connsiteY133-10002" fmla="*/ 1066800 h 5740513"/>
              <a:gd name="connsiteX134-10003" fmla="*/ 1043267 w 2262800"/>
              <a:gd name="connsiteY134-10004" fmla="*/ 997527 h 5740513"/>
              <a:gd name="connsiteX135-10005" fmla="*/ 1001704 w 2262800"/>
              <a:gd name="connsiteY135-10006" fmla="*/ 914400 h 5740513"/>
              <a:gd name="connsiteX136-10007" fmla="*/ 973995 w 2262800"/>
              <a:gd name="connsiteY136-10008" fmla="*/ 803563 h 5740513"/>
              <a:gd name="connsiteX137-10009" fmla="*/ 946285 w 2262800"/>
              <a:gd name="connsiteY137-10010" fmla="*/ 775854 h 5740513"/>
              <a:gd name="connsiteX138-10011" fmla="*/ 932431 w 2262800"/>
              <a:gd name="connsiteY138-10012" fmla="*/ 734291 h 5740513"/>
              <a:gd name="connsiteX139-10013" fmla="*/ 1029413 w 2262800"/>
              <a:gd name="connsiteY139-10014" fmla="*/ 692727 h 5740513"/>
              <a:gd name="connsiteX140-10015" fmla="*/ 1140249 w 2262800"/>
              <a:gd name="connsiteY140-10016" fmla="*/ 706582 h 5740513"/>
              <a:gd name="connsiteX141-10017" fmla="*/ 1154104 w 2262800"/>
              <a:gd name="connsiteY141-10018" fmla="*/ 748145 h 5740513"/>
              <a:gd name="connsiteX142-10019" fmla="*/ 1278795 w 2262800"/>
              <a:gd name="connsiteY142-10020" fmla="*/ 734291 h 5740513"/>
              <a:gd name="connsiteX143-10021" fmla="*/ 1292649 w 2262800"/>
              <a:gd name="connsiteY143-10022" fmla="*/ 692727 h 5740513"/>
              <a:gd name="connsiteX144-10023" fmla="*/ 1528176 w 2262800"/>
              <a:gd name="connsiteY144-10024" fmla="*/ 678873 h 5740513"/>
              <a:gd name="connsiteX145-10025" fmla="*/ 1569740 w 2262800"/>
              <a:gd name="connsiteY145-10026" fmla="*/ 665018 h 5740513"/>
              <a:gd name="connsiteX146-10027" fmla="*/ 1625158 w 2262800"/>
              <a:gd name="connsiteY146-10028" fmla="*/ 609600 h 5740513"/>
              <a:gd name="connsiteX147-10029" fmla="*/ 1569740 w 2262800"/>
              <a:gd name="connsiteY147-10030" fmla="*/ 692727 h 5740513"/>
              <a:gd name="connsiteX148-10031" fmla="*/ 1514322 w 2262800"/>
              <a:gd name="connsiteY148-10032" fmla="*/ 817418 h 5740513"/>
              <a:gd name="connsiteX149-10033" fmla="*/ 1472758 w 2262800"/>
              <a:gd name="connsiteY149-10034" fmla="*/ 831273 h 5740513"/>
              <a:gd name="connsiteX150-10035" fmla="*/ 1417340 w 2262800"/>
              <a:gd name="connsiteY150-10036" fmla="*/ 858982 h 5740513"/>
              <a:gd name="connsiteX151-10037" fmla="*/ 1334213 w 2262800"/>
              <a:gd name="connsiteY151-10038" fmla="*/ 845127 h 5740513"/>
              <a:gd name="connsiteX152-10039" fmla="*/ 1320358 w 2262800"/>
              <a:gd name="connsiteY152-10040" fmla="*/ 803563 h 5740513"/>
              <a:gd name="connsiteX153-10041" fmla="*/ 1278795 w 2262800"/>
              <a:gd name="connsiteY153-10042" fmla="*/ 775854 h 5740513"/>
              <a:gd name="connsiteX154-10043" fmla="*/ 1292649 w 2262800"/>
              <a:gd name="connsiteY154-10044" fmla="*/ 720436 h 5740513"/>
              <a:gd name="connsiteX155-10045" fmla="*/ 1375776 w 2262800"/>
              <a:gd name="connsiteY155-10046" fmla="*/ 692727 h 5740513"/>
              <a:gd name="connsiteX156-10047" fmla="*/ 1458904 w 2262800"/>
              <a:gd name="connsiteY156-10048" fmla="*/ 706582 h 5740513"/>
              <a:gd name="connsiteX157-10049" fmla="*/ 1306504 w 2262800"/>
              <a:gd name="connsiteY157-10050" fmla="*/ 692727 h 5740513"/>
              <a:gd name="connsiteX158-10051" fmla="*/ 1320358 w 2262800"/>
              <a:gd name="connsiteY158-10052" fmla="*/ 651163 h 5740513"/>
              <a:gd name="connsiteX159-10053" fmla="*/ 1486613 w 2262800"/>
              <a:gd name="connsiteY159-10054" fmla="*/ 678873 h 5740513"/>
              <a:gd name="connsiteX160-10055" fmla="*/ 1500467 w 2262800"/>
              <a:gd name="connsiteY160-10056" fmla="*/ 748145 h 5740513"/>
              <a:gd name="connsiteX161-10057" fmla="*/ 1528176 w 2262800"/>
              <a:gd name="connsiteY161-10058" fmla="*/ 706582 h 5740513"/>
              <a:gd name="connsiteX162-10059" fmla="*/ 1278795 w 2262800"/>
              <a:gd name="connsiteY162-10060" fmla="*/ 692727 h 5740513"/>
              <a:gd name="connsiteX163-10061" fmla="*/ 1251085 w 2262800"/>
              <a:gd name="connsiteY163-10062" fmla="*/ 734291 h 5740513"/>
              <a:gd name="connsiteX164-10063" fmla="*/ 1154104 w 2262800"/>
              <a:gd name="connsiteY164-10064" fmla="*/ 748145 h 5740513"/>
              <a:gd name="connsiteX165-10065" fmla="*/ 1181813 w 2262800"/>
              <a:gd name="connsiteY165-10066" fmla="*/ 831273 h 5740513"/>
              <a:gd name="connsiteX166-10067" fmla="*/ 1112540 w 2262800"/>
              <a:gd name="connsiteY166-10068" fmla="*/ 900545 h 5740513"/>
              <a:gd name="connsiteX167-10069" fmla="*/ 1043267 w 2262800"/>
              <a:gd name="connsiteY167-10070" fmla="*/ 886691 h 5740513"/>
              <a:gd name="connsiteX168-10071" fmla="*/ 960140 w 2262800"/>
              <a:gd name="connsiteY168-10072" fmla="*/ 845127 h 5740513"/>
              <a:gd name="connsiteX169-10073" fmla="*/ 946285 w 2262800"/>
              <a:gd name="connsiteY169-10074" fmla="*/ 803563 h 5740513"/>
              <a:gd name="connsiteX170-10075" fmla="*/ 918576 w 2262800"/>
              <a:gd name="connsiteY170-10076" fmla="*/ 762000 h 5740513"/>
              <a:gd name="connsiteX171-10077" fmla="*/ 904722 w 2262800"/>
              <a:gd name="connsiteY171-10078" fmla="*/ 692727 h 5740513"/>
              <a:gd name="connsiteX172-10079" fmla="*/ 877013 w 2262800"/>
              <a:gd name="connsiteY172-10080" fmla="*/ 609600 h 5740513"/>
              <a:gd name="connsiteX173-10081" fmla="*/ 863158 w 2262800"/>
              <a:gd name="connsiteY173-10082" fmla="*/ 484909 h 5740513"/>
              <a:gd name="connsiteX174" fmla="*/ 849304 w 2262800"/>
              <a:gd name="connsiteY174" fmla="*/ 346363 h 5740513"/>
              <a:gd name="connsiteX0-10083" fmla="*/ 1694431 w 2266274"/>
              <a:gd name="connsiteY0-10084" fmla="*/ 762000 h 5740513"/>
              <a:gd name="connsiteX1-10085" fmla="*/ 1777558 w 2266274"/>
              <a:gd name="connsiteY1-10086" fmla="*/ 748145 h 5740513"/>
              <a:gd name="connsiteX2-10087" fmla="*/ 1791413 w 2266274"/>
              <a:gd name="connsiteY2-10088" fmla="*/ 706582 h 5740513"/>
              <a:gd name="connsiteX3-10089" fmla="*/ 1777558 w 2266274"/>
              <a:gd name="connsiteY3-10090" fmla="*/ 540327 h 5740513"/>
              <a:gd name="connsiteX4-10091" fmla="*/ 1722140 w 2266274"/>
              <a:gd name="connsiteY4-10092" fmla="*/ 554182 h 5740513"/>
              <a:gd name="connsiteX5-10093" fmla="*/ 1680576 w 2266274"/>
              <a:gd name="connsiteY5-10094" fmla="*/ 568036 h 5740513"/>
              <a:gd name="connsiteX6-10095" fmla="*/ 1569740 w 2266274"/>
              <a:gd name="connsiteY6-10096" fmla="*/ 554182 h 5740513"/>
              <a:gd name="connsiteX7-10097" fmla="*/ 1528176 w 2266274"/>
              <a:gd name="connsiteY7-10098" fmla="*/ 471054 h 5740513"/>
              <a:gd name="connsiteX8-10099" fmla="*/ 1458904 w 2266274"/>
              <a:gd name="connsiteY8-10100" fmla="*/ 346363 h 5740513"/>
              <a:gd name="connsiteX9-10101" fmla="*/ 1417340 w 2266274"/>
              <a:gd name="connsiteY9-10102" fmla="*/ 332509 h 5740513"/>
              <a:gd name="connsiteX10-10103" fmla="*/ 1375776 w 2266274"/>
              <a:gd name="connsiteY10-10104" fmla="*/ 346363 h 5740513"/>
              <a:gd name="connsiteX11-10105" fmla="*/ 1320358 w 2266274"/>
              <a:gd name="connsiteY11-10106" fmla="*/ 360218 h 5740513"/>
              <a:gd name="connsiteX12-10107" fmla="*/ 1237231 w 2266274"/>
              <a:gd name="connsiteY12-10108" fmla="*/ 401782 h 5740513"/>
              <a:gd name="connsiteX13-10109" fmla="*/ 1070976 w 2266274"/>
              <a:gd name="connsiteY13-10110" fmla="*/ 415636 h 5740513"/>
              <a:gd name="connsiteX14-10111" fmla="*/ 946285 w 2266274"/>
              <a:gd name="connsiteY14-10112" fmla="*/ 457200 h 5740513"/>
              <a:gd name="connsiteX15-10113" fmla="*/ 890867 w 2266274"/>
              <a:gd name="connsiteY15-10114" fmla="*/ 443345 h 5740513"/>
              <a:gd name="connsiteX16-10115" fmla="*/ 849304 w 2266274"/>
              <a:gd name="connsiteY16-10116" fmla="*/ 415636 h 5740513"/>
              <a:gd name="connsiteX17-10117" fmla="*/ 821595 w 2266274"/>
              <a:gd name="connsiteY17-10118" fmla="*/ 374073 h 5740513"/>
              <a:gd name="connsiteX18-10119" fmla="*/ 877013 w 2266274"/>
              <a:gd name="connsiteY18-10120" fmla="*/ 263236 h 5740513"/>
              <a:gd name="connsiteX19-10121" fmla="*/ 904722 w 2266274"/>
              <a:gd name="connsiteY19-10122" fmla="*/ 221673 h 5740513"/>
              <a:gd name="connsiteX20-10123" fmla="*/ 960140 w 2266274"/>
              <a:gd name="connsiteY20-10124" fmla="*/ 166254 h 5740513"/>
              <a:gd name="connsiteX21-10125" fmla="*/ 1084831 w 2266274"/>
              <a:gd name="connsiteY21-10126" fmla="*/ 96982 h 5740513"/>
              <a:gd name="connsiteX22-10127" fmla="*/ 1126395 w 2266274"/>
              <a:gd name="connsiteY22-10128" fmla="*/ 69273 h 5740513"/>
              <a:gd name="connsiteX23-10129" fmla="*/ 1264940 w 2266274"/>
              <a:gd name="connsiteY23-10130" fmla="*/ 41563 h 5740513"/>
              <a:gd name="connsiteX24-10131" fmla="*/ 1500467 w 2266274"/>
              <a:gd name="connsiteY24-10132" fmla="*/ 13854 h 5740513"/>
              <a:gd name="connsiteX25-10133" fmla="*/ 1542031 w 2266274"/>
              <a:gd name="connsiteY25-10134" fmla="*/ 0 h 5740513"/>
              <a:gd name="connsiteX26-10135" fmla="*/ 1666722 w 2266274"/>
              <a:gd name="connsiteY26-10136" fmla="*/ 41563 h 5740513"/>
              <a:gd name="connsiteX27-10137" fmla="*/ 1735995 w 2266274"/>
              <a:gd name="connsiteY27-10138" fmla="*/ 110836 h 5740513"/>
              <a:gd name="connsiteX28-10139" fmla="*/ 1749849 w 2266274"/>
              <a:gd name="connsiteY28-10140" fmla="*/ 166254 h 5740513"/>
              <a:gd name="connsiteX29-10141" fmla="*/ 1888395 w 2266274"/>
              <a:gd name="connsiteY29-10142" fmla="*/ 207818 h 5740513"/>
              <a:gd name="connsiteX30-10143" fmla="*/ 1929958 w 2266274"/>
              <a:gd name="connsiteY30-10144" fmla="*/ 235527 h 5740513"/>
              <a:gd name="connsiteX31-10145" fmla="*/ 1957667 w 2266274"/>
              <a:gd name="connsiteY31-10146" fmla="*/ 346363 h 5740513"/>
              <a:gd name="connsiteX32-10147" fmla="*/ 1985376 w 2266274"/>
              <a:gd name="connsiteY32-10148" fmla="*/ 429491 h 5740513"/>
              <a:gd name="connsiteX33-10149" fmla="*/ 1971522 w 2266274"/>
              <a:gd name="connsiteY33-10150" fmla="*/ 595745 h 5740513"/>
              <a:gd name="connsiteX34-10151" fmla="*/ 1888395 w 2266274"/>
              <a:gd name="connsiteY34-10152" fmla="*/ 678873 h 5740513"/>
              <a:gd name="connsiteX35-10153" fmla="*/ 1860685 w 2266274"/>
              <a:gd name="connsiteY35-10154" fmla="*/ 720436 h 5740513"/>
              <a:gd name="connsiteX36-10155" fmla="*/ 1846831 w 2266274"/>
              <a:gd name="connsiteY36-10156" fmla="*/ 762000 h 5740513"/>
              <a:gd name="connsiteX37-10157" fmla="*/ 1791413 w 2266274"/>
              <a:gd name="connsiteY37-10158" fmla="*/ 831273 h 5740513"/>
              <a:gd name="connsiteX38-10159" fmla="*/ 1749849 w 2266274"/>
              <a:gd name="connsiteY38-10160" fmla="*/ 858982 h 5740513"/>
              <a:gd name="connsiteX39-10161" fmla="*/ 1735995 w 2266274"/>
              <a:gd name="connsiteY39-10162" fmla="*/ 1066800 h 5740513"/>
              <a:gd name="connsiteX40-10163" fmla="*/ 1749849 w 2266274"/>
              <a:gd name="connsiteY40-10164" fmla="*/ 1025236 h 5740513"/>
              <a:gd name="connsiteX41-10165" fmla="*/ 1832976 w 2266274"/>
              <a:gd name="connsiteY41-10166" fmla="*/ 983673 h 5740513"/>
              <a:gd name="connsiteX42-10167" fmla="*/ 1902249 w 2266274"/>
              <a:gd name="connsiteY42-10168" fmla="*/ 997527 h 5740513"/>
              <a:gd name="connsiteX43-10169" fmla="*/ 1943813 w 2266274"/>
              <a:gd name="connsiteY43-10170" fmla="*/ 1080654 h 5740513"/>
              <a:gd name="connsiteX44-10171" fmla="*/ 1929958 w 2266274"/>
              <a:gd name="connsiteY44-10172" fmla="*/ 1122218 h 5740513"/>
              <a:gd name="connsiteX45-10173" fmla="*/ 1902249 w 2266274"/>
              <a:gd name="connsiteY45-10174" fmla="*/ 1163782 h 5740513"/>
              <a:gd name="connsiteX46-10175" fmla="*/ 1874540 w 2266274"/>
              <a:gd name="connsiteY46-10176" fmla="*/ 1399309 h 5740513"/>
              <a:gd name="connsiteX47-10177" fmla="*/ 1860685 w 2266274"/>
              <a:gd name="connsiteY47-10178" fmla="*/ 1440873 h 5740513"/>
              <a:gd name="connsiteX48-10179" fmla="*/ 1805267 w 2266274"/>
              <a:gd name="connsiteY48-10180" fmla="*/ 1524000 h 5740513"/>
              <a:gd name="connsiteX49-10181" fmla="*/ 1722140 w 2266274"/>
              <a:gd name="connsiteY49-10182" fmla="*/ 1510145 h 5740513"/>
              <a:gd name="connsiteX50-10183" fmla="*/ 1694431 w 2266274"/>
              <a:gd name="connsiteY50-10184" fmla="*/ 1468582 h 5740513"/>
              <a:gd name="connsiteX51-10185" fmla="*/ 1652867 w 2266274"/>
              <a:gd name="connsiteY51-10186" fmla="*/ 1440873 h 5740513"/>
              <a:gd name="connsiteX52-10187" fmla="*/ 1680576 w 2266274"/>
              <a:gd name="connsiteY52-10188" fmla="*/ 1399309 h 5740513"/>
              <a:gd name="connsiteX53-10189" fmla="*/ 1694431 w 2266274"/>
              <a:gd name="connsiteY53-10190" fmla="*/ 1357745 h 5740513"/>
              <a:gd name="connsiteX54-10191" fmla="*/ 1735995 w 2266274"/>
              <a:gd name="connsiteY54-10192" fmla="*/ 1316182 h 5740513"/>
              <a:gd name="connsiteX55-10193" fmla="*/ 1749849 w 2266274"/>
              <a:gd name="connsiteY55-10194" fmla="*/ 1260763 h 5740513"/>
              <a:gd name="connsiteX56-10195" fmla="*/ 1791413 w 2266274"/>
              <a:gd name="connsiteY56-10196" fmla="*/ 1122218 h 5740513"/>
              <a:gd name="connsiteX57-10197" fmla="*/ 1749849 w 2266274"/>
              <a:gd name="connsiteY57-10198" fmla="*/ 1094509 h 5740513"/>
              <a:gd name="connsiteX58-10199" fmla="*/ 1722140 w 2266274"/>
              <a:gd name="connsiteY58-10200" fmla="*/ 1011382 h 5740513"/>
              <a:gd name="connsiteX59-10201" fmla="*/ 1708285 w 2266274"/>
              <a:gd name="connsiteY59-10202" fmla="*/ 969818 h 5740513"/>
              <a:gd name="connsiteX60-10203" fmla="*/ 1694431 w 2266274"/>
              <a:gd name="connsiteY60-10204" fmla="*/ 928254 h 5740513"/>
              <a:gd name="connsiteX61-10205" fmla="*/ 1680576 w 2266274"/>
              <a:gd name="connsiteY61-10206" fmla="*/ 886691 h 5740513"/>
              <a:gd name="connsiteX62-10207" fmla="*/ 1722140 w 2266274"/>
              <a:gd name="connsiteY62-10208" fmla="*/ 872836 h 5740513"/>
              <a:gd name="connsiteX63-10209" fmla="*/ 1735995 w 2266274"/>
              <a:gd name="connsiteY63-10210" fmla="*/ 942109 h 5740513"/>
              <a:gd name="connsiteX64-10211" fmla="*/ 1791413 w 2266274"/>
              <a:gd name="connsiteY64-10212" fmla="*/ 1136073 h 5740513"/>
              <a:gd name="connsiteX65-10213" fmla="*/ 1749849 w 2266274"/>
              <a:gd name="connsiteY65-10214" fmla="*/ 1219200 h 5740513"/>
              <a:gd name="connsiteX66-10215" fmla="*/ 1722140 w 2266274"/>
              <a:gd name="connsiteY66-10216" fmla="*/ 1302327 h 5740513"/>
              <a:gd name="connsiteX67-10217" fmla="*/ 1680576 w 2266274"/>
              <a:gd name="connsiteY67-10218" fmla="*/ 1343891 h 5740513"/>
              <a:gd name="connsiteX68-10219" fmla="*/ 1652867 w 2266274"/>
              <a:gd name="connsiteY68-10220" fmla="*/ 1385454 h 5740513"/>
              <a:gd name="connsiteX69-10221" fmla="*/ 1611304 w 2266274"/>
              <a:gd name="connsiteY69-10222" fmla="*/ 1413163 h 5740513"/>
              <a:gd name="connsiteX70-10223" fmla="*/ 1652867 w 2266274"/>
              <a:gd name="connsiteY70-10224" fmla="*/ 1427018 h 5740513"/>
              <a:gd name="connsiteX71-10225" fmla="*/ 1694431 w 2266274"/>
              <a:gd name="connsiteY71-10226" fmla="*/ 1413163 h 5740513"/>
              <a:gd name="connsiteX72-10227" fmla="*/ 1722140 w 2266274"/>
              <a:gd name="connsiteY72-10228" fmla="*/ 1496291 h 5740513"/>
              <a:gd name="connsiteX73-10229" fmla="*/ 1680576 w 2266274"/>
              <a:gd name="connsiteY73-10230" fmla="*/ 1524000 h 5740513"/>
              <a:gd name="connsiteX74-10231" fmla="*/ 1403485 w 2266274"/>
              <a:gd name="connsiteY74-10232" fmla="*/ 1524000 h 5740513"/>
              <a:gd name="connsiteX75-10233" fmla="*/ 1389631 w 2266274"/>
              <a:gd name="connsiteY75-10234" fmla="*/ 1537854 h 5740513"/>
              <a:gd name="connsiteX76-10235" fmla="*/ 1348067 w 2266274"/>
              <a:gd name="connsiteY76-10236" fmla="*/ 1551709 h 5740513"/>
              <a:gd name="connsiteX77-10237" fmla="*/ 1292649 w 2266274"/>
              <a:gd name="connsiteY77-10238" fmla="*/ 1427018 h 5740513"/>
              <a:gd name="connsiteX78-10239" fmla="*/ 1278795 w 2266274"/>
              <a:gd name="connsiteY78-10240" fmla="*/ 1385454 h 5740513"/>
              <a:gd name="connsiteX79-10241" fmla="*/ 1251085 w 2266274"/>
              <a:gd name="connsiteY79-10242" fmla="*/ 1343891 h 5740513"/>
              <a:gd name="connsiteX80-10243" fmla="*/ 1126395 w 2266274"/>
              <a:gd name="connsiteY80-10244" fmla="*/ 1385454 h 5740513"/>
              <a:gd name="connsiteX81-10245" fmla="*/ 821595 w 2266274"/>
              <a:gd name="connsiteY81-10246" fmla="*/ 1828800 h 5740513"/>
              <a:gd name="connsiteX82-10247" fmla="*/ 821595 w 2266274"/>
              <a:gd name="connsiteY82-10248" fmla="*/ 2299854 h 5740513"/>
              <a:gd name="connsiteX83-10249" fmla="*/ 863158 w 2266274"/>
              <a:gd name="connsiteY83-10250" fmla="*/ 2092036 h 5740513"/>
              <a:gd name="connsiteX84-10251" fmla="*/ 1472758 w 2266274"/>
              <a:gd name="connsiteY84-10252" fmla="*/ 2175163 h 5740513"/>
              <a:gd name="connsiteX85-10253" fmla="*/ 2262467 w 2266274"/>
              <a:gd name="connsiteY85-10254" fmla="*/ 3061854 h 5740513"/>
              <a:gd name="connsiteX86-10255" fmla="*/ 780031 w 2266274"/>
              <a:gd name="connsiteY86-10256" fmla="*/ 2576945 h 5740513"/>
              <a:gd name="connsiteX87-10257" fmla="*/ 572213 w 2266274"/>
              <a:gd name="connsiteY87-10258" fmla="*/ 4017818 h 5740513"/>
              <a:gd name="connsiteX88-10259" fmla="*/ 1486614 w 2266274"/>
              <a:gd name="connsiteY88-10260" fmla="*/ 5735780 h 5740513"/>
              <a:gd name="connsiteX89-10261" fmla="*/ 2096213 w 2266274"/>
              <a:gd name="connsiteY89-10262" fmla="*/ 3463636 h 5740513"/>
              <a:gd name="connsiteX90-10263" fmla="*/ 1500467 w 2266274"/>
              <a:gd name="connsiteY90-10264" fmla="*/ 3131127 h 5740513"/>
              <a:gd name="connsiteX91-10265" fmla="*/ 1334213 w 2266274"/>
              <a:gd name="connsiteY91-10266" fmla="*/ 2770909 h 5740513"/>
              <a:gd name="connsiteX92-10267" fmla="*/ 1098685 w 2266274"/>
              <a:gd name="connsiteY92-10268" fmla="*/ 2535382 h 5740513"/>
              <a:gd name="connsiteX93-10269" fmla="*/ 849304 w 2266274"/>
              <a:gd name="connsiteY93-10270" fmla="*/ 2493817 h 5740513"/>
              <a:gd name="connsiteX94-10271" fmla="*/ 516795 w 2266274"/>
              <a:gd name="connsiteY94-10272" fmla="*/ 2576944 h 5740513"/>
              <a:gd name="connsiteX95-10273" fmla="*/ 198140 w 2266274"/>
              <a:gd name="connsiteY95-10274" fmla="*/ 2660072 h 5740513"/>
              <a:gd name="connsiteX96-10275" fmla="*/ 87305 w 2266274"/>
              <a:gd name="connsiteY96-10276" fmla="*/ 2798617 h 5740513"/>
              <a:gd name="connsiteX97-10277" fmla="*/ 4177 w 2266274"/>
              <a:gd name="connsiteY97-10278" fmla="*/ 2507672 h 5740513"/>
              <a:gd name="connsiteX98-10279" fmla="*/ 128867 w 2266274"/>
              <a:gd name="connsiteY98-10280" fmla="*/ 2479963 h 5740513"/>
              <a:gd name="connsiteX99-10281" fmla="*/ 170432 w 2266274"/>
              <a:gd name="connsiteY99-10282" fmla="*/ 2285999 h 5740513"/>
              <a:gd name="connsiteX100-10283" fmla="*/ 378249 w 2266274"/>
              <a:gd name="connsiteY100-10284" fmla="*/ 2479962 h 5740513"/>
              <a:gd name="connsiteX101-10285" fmla="*/ 433667 w 2266274"/>
              <a:gd name="connsiteY101-10286" fmla="*/ 2216726 h 5740513"/>
              <a:gd name="connsiteX102-10287" fmla="*/ 502941 w 2266274"/>
              <a:gd name="connsiteY102-10288" fmla="*/ 2341417 h 5740513"/>
              <a:gd name="connsiteX103-10289" fmla="*/ 669196 w 2266274"/>
              <a:gd name="connsiteY103-10290" fmla="*/ 2272144 h 5740513"/>
              <a:gd name="connsiteX104-10291" fmla="*/ 946285 w 2266274"/>
              <a:gd name="connsiteY104-10292" fmla="*/ 1579418 h 5740513"/>
              <a:gd name="connsiteX105-10293" fmla="*/ 1278795 w 2266274"/>
              <a:gd name="connsiteY105-10294" fmla="*/ 1233054 h 5740513"/>
              <a:gd name="connsiteX106-10295" fmla="*/ 1361922 w 2266274"/>
              <a:gd name="connsiteY106-10296" fmla="*/ 1177636 h 5740513"/>
              <a:gd name="connsiteX107-10297" fmla="*/ 1431195 w 2266274"/>
              <a:gd name="connsiteY107-10298" fmla="*/ 1191491 h 5740513"/>
              <a:gd name="connsiteX108-10299" fmla="*/ 1403485 w 2266274"/>
              <a:gd name="connsiteY108-10300" fmla="*/ 1233054 h 5740513"/>
              <a:gd name="connsiteX109-10301" fmla="*/ 1458904 w 2266274"/>
              <a:gd name="connsiteY109-10302" fmla="*/ 1357745 h 5740513"/>
              <a:gd name="connsiteX110-10303" fmla="*/ 1472758 w 2266274"/>
              <a:gd name="connsiteY110-10304" fmla="*/ 1399309 h 5740513"/>
              <a:gd name="connsiteX111-10305" fmla="*/ 1555885 w 2266274"/>
              <a:gd name="connsiteY111-10306" fmla="*/ 1427018 h 5740513"/>
              <a:gd name="connsiteX112-10307" fmla="*/ 1652867 w 2266274"/>
              <a:gd name="connsiteY112-10308" fmla="*/ 1454727 h 5740513"/>
              <a:gd name="connsiteX113-10309" fmla="*/ 1611304 w 2266274"/>
              <a:gd name="connsiteY113-10310" fmla="*/ 1482436 h 5740513"/>
              <a:gd name="connsiteX114-10311" fmla="*/ 1500467 w 2266274"/>
              <a:gd name="connsiteY114-10312" fmla="*/ 1468582 h 5740513"/>
              <a:gd name="connsiteX115-10313" fmla="*/ 1486613 w 2266274"/>
              <a:gd name="connsiteY115-10314" fmla="*/ 1427018 h 5740513"/>
              <a:gd name="connsiteX116-10315" fmla="*/ 1458904 w 2266274"/>
              <a:gd name="connsiteY116-10316" fmla="*/ 1385454 h 5740513"/>
              <a:gd name="connsiteX117-10317" fmla="*/ 1445049 w 2266274"/>
              <a:gd name="connsiteY117-10318" fmla="*/ 1343891 h 5740513"/>
              <a:gd name="connsiteX118-10319" fmla="*/ 1417340 w 2266274"/>
              <a:gd name="connsiteY118-10320" fmla="*/ 1302327 h 5740513"/>
              <a:gd name="connsiteX119-10321" fmla="*/ 1389631 w 2266274"/>
              <a:gd name="connsiteY119-10322" fmla="*/ 1219200 h 5740513"/>
              <a:gd name="connsiteX120-10323" fmla="*/ 1375776 w 2266274"/>
              <a:gd name="connsiteY120-10324" fmla="*/ 1163782 h 5740513"/>
              <a:gd name="connsiteX121-10325" fmla="*/ 1334213 w 2266274"/>
              <a:gd name="connsiteY121-10326" fmla="*/ 1149927 h 5740513"/>
              <a:gd name="connsiteX122-10327" fmla="*/ 1417340 w 2266274"/>
              <a:gd name="connsiteY122-10328" fmla="*/ 1108363 h 5740513"/>
              <a:gd name="connsiteX123-10329" fmla="*/ 1500467 w 2266274"/>
              <a:gd name="connsiteY123-10330" fmla="*/ 1039091 h 5740513"/>
              <a:gd name="connsiteX124-10331" fmla="*/ 1542031 w 2266274"/>
              <a:gd name="connsiteY124-10332" fmla="*/ 1025236 h 5740513"/>
              <a:gd name="connsiteX125-10333" fmla="*/ 1528176 w 2266274"/>
              <a:gd name="connsiteY125-10334" fmla="*/ 1025236 h 5740513"/>
              <a:gd name="connsiteX126-10335" fmla="*/ 1514322 w 2266274"/>
              <a:gd name="connsiteY126-10336" fmla="*/ 1066800 h 5740513"/>
              <a:gd name="connsiteX127-10337" fmla="*/ 1472758 w 2266274"/>
              <a:gd name="connsiteY127-10338" fmla="*/ 1080654 h 5740513"/>
              <a:gd name="connsiteX128-10339" fmla="*/ 1431195 w 2266274"/>
              <a:gd name="connsiteY128-10340" fmla="*/ 1108363 h 5740513"/>
              <a:gd name="connsiteX129-10341" fmla="*/ 1389631 w 2266274"/>
              <a:gd name="connsiteY129-10342" fmla="*/ 1122218 h 5740513"/>
              <a:gd name="connsiteX130-10343" fmla="*/ 1334213 w 2266274"/>
              <a:gd name="connsiteY130-10344" fmla="*/ 1149927 h 5740513"/>
              <a:gd name="connsiteX131-10345" fmla="*/ 1278795 w 2266274"/>
              <a:gd name="connsiteY131-10346" fmla="*/ 1136073 h 5740513"/>
              <a:gd name="connsiteX132-10347" fmla="*/ 1237231 w 2266274"/>
              <a:gd name="connsiteY132-10348" fmla="*/ 1122218 h 5740513"/>
              <a:gd name="connsiteX133-10349" fmla="*/ 1195667 w 2266274"/>
              <a:gd name="connsiteY133-10350" fmla="*/ 1136073 h 5740513"/>
              <a:gd name="connsiteX134-10351" fmla="*/ 1112540 w 2266274"/>
              <a:gd name="connsiteY134-10352" fmla="*/ 1066800 h 5740513"/>
              <a:gd name="connsiteX135-10353" fmla="*/ 1043267 w 2266274"/>
              <a:gd name="connsiteY135-10354" fmla="*/ 997527 h 5740513"/>
              <a:gd name="connsiteX136-10355" fmla="*/ 1001704 w 2266274"/>
              <a:gd name="connsiteY136-10356" fmla="*/ 914400 h 5740513"/>
              <a:gd name="connsiteX137-10357" fmla="*/ 973995 w 2266274"/>
              <a:gd name="connsiteY137-10358" fmla="*/ 803563 h 5740513"/>
              <a:gd name="connsiteX138-10359" fmla="*/ 946285 w 2266274"/>
              <a:gd name="connsiteY138-10360" fmla="*/ 775854 h 5740513"/>
              <a:gd name="connsiteX139-10361" fmla="*/ 932431 w 2266274"/>
              <a:gd name="connsiteY139-10362" fmla="*/ 734291 h 5740513"/>
              <a:gd name="connsiteX140-10363" fmla="*/ 1029413 w 2266274"/>
              <a:gd name="connsiteY140-10364" fmla="*/ 692727 h 5740513"/>
              <a:gd name="connsiteX141-10365" fmla="*/ 1140249 w 2266274"/>
              <a:gd name="connsiteY141-10366" fmla="*/ 706582 h 5740513"/>
              <a:gd name="connsiteX142-10367" fmla="*/ 1154104 w 2266274"/>
              <a:gd name="connsiteY142-10368" fmla="*/ 748145 h 5740513"/>
              <a:gd name="connsiteX143-10369" fmla="*/ 1278795 w 2266274"/>
              <a:gd name="connsiteY143-10370" fmla="*/ 734291 h 5740513"/>
              <a:gd name="connsiteX144-10371" fmla="*/ 1292649 w 2266274"/>
              <a:gd name="connsiteY144-10372" fmla="*/ 692727 h 5740513"/>
              <a:gd name="connsiteX145-10373" fmla="*/ 1528176 w 2266274"/>
              <a:gd name="connsiteY145-10374" fmla="*/ 678873 h 5740513"/>
              <a:gd name="connsiteX146-10375" fmla="*/ 1569740 w 2266274"/>
              <a:gd name="connsiteY146-10376" fmla="*/ 665018 h 5740513"/>
              <a:gd name="connsiteX147-10377" fmla="*/ 1625158 w 2266274"/>
              <a:gd name="connsiteY147-10378" fmla="*/ 609600 h 5740513"/>
              <a:gd name="connsiteX148-10379" fmla="*/ 1569740 w 2266274"/>
              <a:gd name="connsiteY148-10380" fmla="*/ 692727 h 5740513"/>
              <a:gd name="connsiteX149-10381" fmla="*/ 1514322 w 2266274"/>
              <a:gd name="connsiteY149-10382" fmla="*/ 817418 h 5740513"/>
              <a:gd name="connsiteX150-10383" fmla="*/ 1472758 w 2266274"/>
              <a:gd name="connsiteY150-10384" fmla="*/ 831273 h 5740513"/>
              <a:gd name="connsiteX151-10385" fmla="*/ 1417340 w 2266274"/>
              <a:gd name="connsiteY151-10386" fmla="*/ 858982 h 5740513"/>
              <a:gd name="connsiteX152-10387" fmla="*/ 1334213 w 2266274"/>
              <a:gd name="connsiteY152-10388" fmla="*/ 845127 h 5740513"/>
              <a:gd name="connsiteX153-10389" fmla="*/ 1320358 w 2266274"/>
              <a:gd name="connsiteY153-10390" fmla="*/ 803563 h 5740513"/>
              <a:gd name="connsiteX154-10391" fmla="*/ 1278795 w 2266274"/>
              <a:gd name="connsiteY154-10392" fmla="*/ 775854 h 5740513"/>
              <a:gd name="connsiteX155-10393" fmla="*/ 1292649 w 2266274"/>
              <a:gd name="connsiteY155-10394" fmla="*/ 720436 h 5740513"/>
              <a:gd name="connsiteX156-10395" fmla="*/ 1375776 w 2266274"/>
              <a:gd name="connsiteY156-10396" fmla="*/ 692727 h 5740513"/>
              <a:gd name="connsiteX157-10397" fmla="*/ 1458904 w 2266274"/>
              <a:gd name="connsiteY157-10398" fmla="*/ 706582 h 5740513"/>
              <a:gd name="connsiteX158-10399" fmla="*/ 1306504 w 2266274"/>
              <a:gd name="connsiteY158-10400" fmla="*/ 692727 h 5740513"/>
              <a:gd name="connsiteX159-10401" fmla="*/ 1320358 w 2266274"/>
              <a:gd name="connsiteY159-10402" fmla="*/ 651163 h 5740513"/>
              <a:gd name="connsiteX160-10403" fmla="*/ 1486613 w 2266274"/>
              <a:gd name="connsiteY160-10404" fmla="*/ 678873 h 5740513"/>
              <a:gd name="connsiteX161-10405" fmla="*/ 1500467 w 2266274"/>
              <a:gd name="connsiteY161-10406" fmla="*/ 748145 h 5740513"/>
              <a:gd name="connsiteX162-10407" fmla="*/ 1528176 w 2266274"/>
              <a:gd name="connsiteY162-10408" fmla="*/ 706582 h 5740513"/>
              <a:gd name="connsiteX163-10409" fmla="*/ 1278795 w 2266274"/>
              <a:gd name="connsiteY163-10410" fmla="*/ 692727 h 5740513"/>
              <a:gd name="connsiteX164-10411" fmla="*/ 1251085 w 2266274"/>
              <a:gd name="connsiteY164-10412" fmla="*/ 734291 h 5740513"/>
              <a:gd name="connsiteX165-10413" fmla="*/ 1154104 w 2266274"/>
              <a:gd name="connsiteY165-10414" fmla="*/ 748145 h 5740513"/>
              <a:gd name="connsiteX166-10415" fmla="*/ 1181813 w 2266274"/>
              <a:gd name="connsiteY166-10416" fmla="*/ 831273 h 5740513"/>
              <a:gd name="connsiteX167-10417" fmla="*/ 1112540 w 2266274"/>
              <a:gd name="connsiteY167-10418" fmla="*/ 900545 h 5740513"/>
              <a:gd name="connsiteX168-10419" fmla="*/ 1043267 w 2266274"/>
              <a:gd name="connsiteY168-10420" fmla="*/ 886691 h 5740513"/>
              <a:gd name="connsiteX169-10421" fmla="*/ 960140 w 2266274"/>
              <a:gd name="connsiteY169-10422" fmla="*/ 845127 h 5740513"/>
              <a:gd name="connsiteX170-10423" fmla="*/ 946285 w 2266274"/>
              <a:gd name="connsiteY170-10424" fmla="*/ 803563 h 5740513"/>
              <a:gd name="connsiteX171-10425" fmla="*/ 918576 w 2266274"/>
              <a:gd name="connsiteY171-10426" fmla="*/ 762000 h 5740513"/>
              <a:gd name="connsiteX172-10427" fmla="*/ 904722 w 2266274"/>
              <a:gd name="connsiteY172-10428" fmla="*/ 692727 h 5740513"/>
              <a:gd name="connsiteX173-10429" fmla="*/ 877013 w 2266274"/>
              <a:gd name="connsiteY173-10430" fmla="*/ 609600 h 5740513"/>
              <a:gd name="connsiteX174-10431" fmla="*/ 863158 w 2266274"/>
              <a:gd name="connsiteY174-10432" fmla="*/ 484909 h 5740513"/>
              <a:gd name="connsiteX175" fmla="*/ 849304 w 2266274"/>
              <a:gd name="connsiteY175" fmla="*/ 346363 h 5740513"/>
              <a:gd name="connsiteX0-10433" fmla="*/ 1694431 w 2266159"/>
              <a:gd name="connsiteY0-10434" fmla="*/ 762000 h 5740513"/>
              <a:gd name="connsiteX1-10435" fmla="*/ 1777558 w 2266159"/>
              <a:gd name="connsiteY1-10436" fmla="*/ 748145 h 5740513"/>
              <a:gd name="connsiteX2-10437" fmla="*/ 1791413 w 2266159"/>
              <a:gd name="connsiteY2-10438" fmla="*/ 706582 h 5740513"/>
              <a:gd name="connsiteX3-10439" fmla="*/ 1777558 w 2266159"/>
              <a:gd name="connsiteY3-10440" fmla="*/ 540327 h 5740513"/>
              <a:gd name="connsiteX4-10441" fmla="*/ 1722140 w 2266159"/>
              <a:gd name="connsiteY4-10442" fmla="*/ 554182 h 5740513"/>
              <a:gd name="connsiteX5-10443" fmla="*/ 1680576 w 2266159"/>
              <a:gd name="connsiteY5-10444" fmla="*/ 568036 h 5740513"/>
              <a:gd name="connsiteX6-10445" fmla="*/ 1569740 w 2266159"/>
              <a:gd name="connsiteY6-10446" fmla="*/ 554182 h 5740513"/>
              <a:gd name="connsiteX7-10447" fmla="*/ 1528176 w 2266159"/>
              <a:gd name="connsiteY7-10448" fmla="*/ 471054 h 5740513"/>
              <a:gd name="connsiteX8-10449" fmla="*/ 1458904 w 2266159"/>
              <a:gd name="connsiteY8-10450" fmla="*/ 346363 h 5740513"/>
              <a:gd name="connsiteX9-10451" fmla="*/ 1417340 w 2266159"/>
              <a:gd name="connsiteY9-10452" fmla="*/ 332509 h 5740513"/>
              <a:gd name="connsiteX10-10453" fmla="*/ 1375776 w 2266159"/>
              <a:gd name="connsiteY10-10454" fmla="*/ 346363 h 5740513"/>
              <a:gd name="connsiteX11-10455" fmla="*/ 1320358 w 2266159"/>
              <a:gd name="connsiteY11-10456" fmla="*/ 360218 h 5740513"/>
              <a:gd name="connsiteX12-10457" fmla="*/ 1237231 w 2266159"/>
              <a:gd name="connsiteY12-10458" fmla="*/ 401782 h 5740513"/>
              <a:gd name="connsiteX13-10459" fmla="*/ 1070976 w 2266159"/>
              <a:gd name="connsiteY13-10460" fmla="*/ 415636 h 5740513"/>
              <a:gd name="connsiteX14-10461" fmla="*/ 946285 w 2266159"/>
              <a:gd name="connsiteY14-10462" fmla="*/ 457200 h 5740513"/>
              <a:gd name="connsiteX15-10463" fmla="*/ 890867 w 2266159"/>
              <a:gd name="connsiteY15-10464" fmla="*/ 443345 h 5740513"/>
              <a:gd name="connsiteX16-10465" fmla="*/ 849304 w 2266159"/>
              <a:gd name="connsiteY16-10466" fmla="*/ 415636 h 5740513"/>
              <a:gd name="connsiteX17-10467" fmla="*/ 821595 w 2266159"/>
              <a:gd name="connsiteY17-10468" fmla="*/ 374073 h 5740513"/>
              <a:gd name="connsiteX18-10469" fmla="*/ 877013 w 2266159"/>
              <a:gd name="connsiteY18-10470" fmla="*/ 263236 h 5740513"/>
              <a:gd name="connsiteX19-10471" fmla="*/ 904722 w 2266159"/>
              <a:gd name="connsiteY19-10472" fmla="*/ 221673 h 5740513"/>
              <a:gd name="connsiteX20-10473" fmla="*/ 960140 w 2266159"/>
              <a:gd name="connsiteY20-10474" fmla="*/ 166254 h 5740513"/>
              <a:gd name="connsiteX21-10475" fmla="*/ 1084831 w 2266159"/>
              <a:gd name="connsiteY21-10476" fmla="*/ 96982 h 5740513"/>
              <a:gd name="connsiteX22-10477" fmla="*/ 1126395 w 2266159"/>
              <a:gd name="connsiteY22-10478" fmla="*/ 69273 h 5740513"/>
              <a:gd name="connsiteX23-10479" fmla="*/ 1264940 w 2266159"/>
              <a:gd name="connsiteY23-10480" fmla="*/ 41563 h 5740513"/>
              <a:gd name="connsiteX24-10481" fmla="*/ 1500467 w 2266159"/>
              <a:gd name="connsiteY24-10482" fmla="*/ 13854 h 5740513"/>
              <a:gd name="connsiteX25-10483" fmla="*/ 1542031 w 2266159"/>
              <a:gd name="connsiteY25-10484" fmla="*/ 0 h 5740513"/>
              <a:gd name="connsiteX26-10485" fmla="*/ 1666722 w 2266159"/>
              <a:gd name="connsiteY26-10486" fmla="*/ 41563 h 5740513"/>
              <a:gd name="connsiteX27-10487" fmla="*/ 1735995 w 2266159"/>
              <a:gd name="connsiteY27-10488" fmla="*/ 110836 h 5740513"/>
              <a:gd name="connsiteX28-10489" fmla="*/ 1749849 w 2266159"/>
              <a:gd name="connsiteY28-10490" fmla="*/ 166254 h 5740513"/>
              <a:gd name="connsiteX29-10491" fmla="*/ 1888395 w 2266159"/>
              <a:gd name="connsiteY29-10492" fmla="*/ 207818 h 5740513"/>
              <a:gd name="connsiteX30-10493" fmla="*/ 1929958 w 2266159"/>
              <a:gd name="connsiteY30-10494" fmla="*/ 235527 h 5740513"/>
              <a:gd name="connsiteX31-10495" fmla="*/ 1957667 w 2266159"/>
              <a:gd name="connsiteY31-10496" fmla="*/ 346363 h 5740513"/>
              <a:gd name="connsiteX32-10497" fmla="*/ 1985376 w 2266159"/>
              <a:gd name="connsiteY32-10498" fmla="*/ 429491 h 5740513"/>
              <a:gd name="connsiteX33-10499" fmla="*/ 1971522 w 2266159"/>
              <a:gd name="connsiteY33-10500" fmla="*/ 595745 h 5740513"/>
              <a:gd name="connsiteX34-10501" fmla="*/ 1888395 w 2266159"/>
              <a:gd name="connsiteY34-10502" fmla="*/ 678873 h 5740513"/>
              <a:gd name="connsiteX35-10503" fmla="*/ 1860685 w 2266159"/>
              <a:gd name="connsiteY35-10504" fmla="*/ 720436 h 5740513"/>
              <a:gd name="connsiteX36-10505" fmla="*/ 1846831 w 2266159"/>
              <a:gd name="connsiteY36-10506" fmla="*/ 762000 h 5740513"/>
              <a:gd name="connsiteX37-10507" fmla="*/ 1791413 w 2266159"/>
              <a:gd name="connsiteY37-10508" fmla="*/ 831273 h 5740513"/>
              <a:gd name="connsiteX38-10509" fmla="*/ 1749849 w 2266159"/>
              <a:gd name="connsiteY38-10510" fmla="*/ 858982 h 5740513"/>
              <a:gd name="connsiteX39-10511" fmla="*/ 1735995 w 2266159"/>
              <a:gd name="connsiteY39-10512" fmla="*/ 1066800 h 5740513"/>
              <a:gd name="connsiteX40-10513" fmla="*/ 1749849 w 2266159"/>
              <a:gd name="connsiteY40-10514" fmla="*/ 1025236 h 5740513"/>
              <a:gd name="connsiteX41-10515" fmla="*/ 1832976 w 2266159"/>
              <a:gd name="connsiteY41-10516" fmla="*/ 983673 h 5740513"/>
              <a:gd name="connsiteX42-10517" fmla="*/ 1902249 w 2266159"/>
              <a:gd name="connsiteY42-10518" fmla="*/ 997527 h 5740513"/>
              <a:gd name="connsiteX43-10519" fmla="*/ 1943813 w 2266159"/>
              <a:gd name="connsiteY43-10520" fmla="*/ 1080654 h 5740513"/>
              <a:gd name="connsiteX44-10521" fmla="*/ 1929958 w 2266159"/>
              <a:gd name="connsiteY44-10522" fmla="*/ 1122218 h 5740513"/>
              <a:gd name="connsiteX45-10523" fmla="*/ 1902249 w 2266159"/>
              <a:gd name="connsiteY45-10524" fmla="*/ 1163782 h 5740513"/>
              <a:gd name="connsiteX46-10525" fmla="*/ 1874540 w 2266159"/>
              <a:gd name="connsiteY46-10526" fmla="*/ 1399309 h 5740513"/>
              <a:gd name="connsiteX47-10527" fmla="*/ 1860685 w 2266159"/>
              <a:gd name="connsiteY47-10528" fmla="*/ 1440873 h 5740513"/>
              <a:gd name="connsiteX48-10529" fmla="*/ 1805267 w 2266159"/>
              <a:gd name="connsiteY48-10530" fmla="*/ 1524000 h 5740513"/>
              <a:gd name="connsiteX49-10531" fmla="*/ 1722140 w 2266159"/>
              <a:gd name="connsiteY49-10532" fmla="*/ 1510145 h 5740513"/>
              <a:gd name="connsiteX50-10533" fmla="*/ 1694431 w 2266159"/>
              <a:gd name="connsiteY50-10534" fmla="*/ 1468582 h 5740513"/>
              <a:gd name="connsiteX51-10535" fmla="*/ 1652867 w 2266159"/>
              <a:gd name="connsiteY51-10536" fmla="*/ 1440873 h 5740513"/>
              <a:gd name="connsiteX52-10537" fmla="*/ 1680576 w 2266159"/>
              <a:gd name="connsiteY52-10538" fmla="*/ 1399309 h 5740513"/>
              <a:gd name="connsiteX53-10539" fmla="*/ 1694431 w 2266159"/>
              <a:gd name="connsiteY53-10540" fmla="*/ 1357745 h 5740513"/>
              <a:gd name="connsiteX54-10541" fmla="*/ 1735995 w 2266159"/>
              <a:gd name="connsiteY54-10542" fmla="*/ 1316182 h 5740513"/>
              <a:gd name="connsiteX55-10543" fmla="*/ 1749849 w 2266159"/>
              <a:gd name="connsiteY55-10544" fmla="*/ 1260763 h 5740513"/>
              <a:gd name="connsiteX56-10545" fmla="*/ 1791413 w 2266159"/>
              <a:gd name="connsiteY56-10546" fmla="*/ 1122218 h 5740513"/>
              <a:gd name="connsiteX57-10547" fmla="*/ 1749849 w 2266159"/>
              <a:gd name="connsiteY57-10548" fmla="*/ 1094509 h 5740513"/>
              <a:gd name="connsiteX58-10549" fmla="*/ 1722140 w 2266159"/>
              <a:gd name="connsiteY58-10550" fmla="*/ 1011382 h 5740513"/>
              <a:gd name="connsiteX59-10551" fmla="*/ 1708285 w 2266159"/>
              <a:gd name="connsiteY59-10552" fmla="*/ 969818 h 5740513"/>
              <a:gd name="connsiteX60-10553" fmla="*/ 1694431 w 2266159"/>
              <a:gd name="connsiteY60-10554" fmla="*/ 928254 h 5740513"/>
              <a:gd name="connsiteX61-10555" fmla="*/ 1680576 w 2266159"/>
              <a:gd name="connsiteY61-10556" fmla="*/ 886691 h 5740513"/>
              <a:gd name="connsiteX62-10557" fmla="*/ 1722140 w 2266159"/>
              <a:gd name="connsiteY62-10558" fmla="*/ 872836 h 5740513"/>
              <a:gd name="connsiteX63-10559" fmla="*/ 1735995 w 2266159"/>
              <a:gd name="connsiteY63-10560" fmla="*/ 942109 h 5740513"/>
              <a:gd name="connsiteX64-10561" fmla="*/ 1791413 w 2266159"/>
              <a:gd name="connsiteY64-10562" fmla="*/ 1136073 h 5740513"/>
              <a:gd name="connsiteX65-10563" fmla="*/ 1749849 w 2266159"/>
              <a:gd name="connsiteY65-10564" fmla="*/ 1219200 h 5740513"/>
              <a:gd name="connsiteX66-10565" fmla="*/ 1722140 w 2266159"/>
              <a:gd name="connsiteY66-10566" fmla="*/ 1302327 h 5740513"/>
              <a:gd name="connsiteX67-10567" fmla="*/ 1680576 w 2266159"/>
              <a:gd name="connsiteY67-10568" fmla="*/ 1343891 h 5740513"/>
              <a:gd name="connsiteX68-10569" fmla="*/ 1652867 w 2266159"/>
              <a:gd name="connsiteY68-10570" fmla="*/ 1385454 h 5740513"/>
              <a:gd name="connsiteX69-10571" fmla="*/ 1611304 w 2266159"/>
              <a:gd name="connsiteY69-10572" fmla="*/ 1413163 h 5740513"/>
              <a:gd name="connsiteX70-10573" fmla="*/ 1652867 w 2266159"/>
              <a:gd name="connsiteY70-10574" fmla="*/ 1427018 h 5740513"/>
              <a:gd name="connsiteX71-10575" fmla="*/ 1694431 w 2266159"/>
              <a:gd name="connsiteY71-10576" fmla="*/ 1413163 h 5740513"/>
              <a:gd name="connsiteX72-10577" fmla="*/ 1722140 w 2266159"/>
              <a:gd name="connsiteY72-10578" fmla="*/ 1496291 h 5740513"/>
              <a:gd name="connsiteX73-10579" fmla="*/ 1680576 w 2266159"/>
              <a:gd name="connsiteY73-10580" fmla="*/ 1524000 h 5740513"/>
              <a:gd name="connsiteX74-10581" fmla="*/ 1403485 w 2266159"/>
              <a:gd name="connsiteY74-10582" fmla="*/ 1524000 h 5740513"/>
              <a:gd name="connsiteX75-10583" fmla="*/ 1389631 w 2266159"/>
              <a:gd name="connsiteY75-10584" fmla="*/ 1537854 h 5740513"/>
              <a:gd name="connsiteX76-10585" fmla="*/ 1348067 w 2266159"/>
              <a:gd name="connsiteY76-10586" fmla="*/ 1551709 h 5740513"/>
              <a:gd name="connsiteX77-10587" fmla="*/ 1292649 w 2266159"/>
              <a:gd name="connsiteY77-10588" fmla="*/ 1427018 h 5740513"/>
              <a:gd name="connsiteX78-10589" fmla="*/ 1278795 w 2266159"/>
              <a:gd name="connsiteY78-10590" fmla="*/ 1385454 h 5740513"/>
              <a:gd name="connsiteX79-10591" fmla="*/ 1251085 w 2266159"/>
              <a:gd name="connsiteY79-10592" fmla="*/ 1343891 h 5740513"/>
              <a:gd name="connsiteX80-10593" fmla="*/ 1126395 w 2266159"/>
              <a:gd name="connsiteY80-10594" fmla="*/ 1385454 h 5740513"/>
              <a:gd name="connsiteX81-10595" fmla="*/ 821595 w 2266159"/>
              <a:gd name="connsiteY81-10596" fmla="*/ 1828800 h 5740513"/>
              <a:gd name="connsiteX82-10597" fmla="*/ 821595 w 2266159"/>
              <a:gd name="connsiteY82-10598" fmla="*/ 2299854 h 5740513"/>
              <a:gd name="connsiteX83-10599" fmla="*/ 863158 w 2266159"/>
              <a:gd name="connsiteY83-10600" fmla="*/ 2092036 h 5740513"/>
              <a:gd name="connsiteX84-10601" fmla="*/ 932431 w 2266159"/>
              <a:gd name="connsiteY84-10602" fmla="*/ 2202873 h 5740513"/>
              <a:gd name="connsiteX85-10603" fmla="*/ 1472758 w 2266159"/>
              <a:gd name="connsiteY85-10604" fmla="*/ 2175163 h 5740513"/>
              <a:gd name="connsiteX86-10605" fmla="*/ 2262467 w 2266159"/>
              <a:gd name="connsiteY86-10606" fmla="*/ 3061854 h 5740513"/>
              <a:gd name="connsiteX87-10607" fmla="*/ 780031 w 2266159"/>
              <a:gd name="connsiteY87-10608" fmla="*/ 2576945 h 5740513"/>
              <a:gd name="connsiteX88-10609" fmla="*/ 572213 w 2266159"/>
              <a:gd name="connsiteY88-10610" fmla="*/ 4017818 h 5740513"/>
              <a:gd name="connsiteX89-10611" fmla="*/ 1486614 w 2266159"/>
              <a:gd name="connsiteY89-10612" fmla="*/ 5735780 h 5740513"/>
              <a:gd name="connsiteX90-10613" fmla="*/ 2096213 w 2266159"/>
              <a:gd name="connsiteY90-10614" fmla="*/ 3463636 h 5740513"/>
              <a:gd name="connsiteX91-10615" fmla="*/ 1500467 w 2266159"/>
              <a:gd name="connsiteY91-10616" fmla="*/ 3131127 h 5740513"/>
              <a:gd name="connsiteX92-10617" fmla="*/ 1334213 w 2266159"/>
              <a:gd name="connsiteY92-10618" fmla="*/ 2770909 h 5740513"/>
              <a:gd name="connsiteX93-10619" fmla="*/ 1098685 w 2266159"/>
              <a:gd name="connsiteY93-10620" fmla="*/ 2535382 h 5740513"/>
              <a:gd name="connsiteX94-10621" fmla="*/ 849304 w 2266159"/>
              <a:gd name="connsiteY94-10622" fmla="*/ 2493817 h 5740513"/>
              <a:gd name="connsiteX95-10623" fmla="*/ 516795 w 2266159"/>
              <a:gd name="connsiteY95-10624" fmla="*/ 2576944 h 5740513"/>
              <a:gd name="connsiteX96-10625" fmla="*/ 198140 w 2266159"/>
              <a:gd name="connsiteY96-10626" fmla="*/ 2660072 h 5740513"/>
              <a:gd name="connsiteX97-10627" fmla="*/ 87305 w 2266159"/>
              <a:gd name="connsiteY97-10628" fmla="*/ 2798617 h 5740513"/>
              <a:gd name="connsiteX98-10629" fmla="*/ 4177 w 2266159"/>
              <a:gd name="connsiteY98-10630" fmla="*/ 2507672 h 5740513"/>
              <a:gd name="connsiteX99-10631" fmla="*/ 128867 w 2266159"/>
              <a:gd name="connsiteY99-10632" fmla="*/ 2479963 h 5740513"/>
              <a:gd name="connsiteX100-10633" fmla="*/ 170432 w 2266159"/>
              <a:gd name="connsiteY100-10634" fmla="*/ 2285999 h 5740513"/>
              <a:gd name="connsiteX101-10635" fmla="*/ 378249 w 2266159"/>
              <a:gd name="connsiteY101-10636" fmla="*/ 2479962 h 5740513"/>
              <a:gd name="connsiteX102-10637" fmla="*/ 433667 w 2266159"/>
              <a:gd name="connsiteY102-10638" fmla="*/ 2216726 h 5740513"/>
              <a:gd name="connsiteX103-10639" fmla="*/ 502941 w 2266159"/>
              <a:gd name="connsiteY103-10640" fmla="*/ 2341417 h 5740513"/>
              <a:gd name="connsiteX104-10641" fmla="*/ 669196 w 2266159"/>
              <a:gd name="connsiteY104-10642" fmla="*/ 2272144 h 5740513"/>
              <a:gd name="connsiteX105-10643" fmla="*/ 946285 w 2266159"/>
              <a:gd name="connsiteY105-10644" fmla="*/ 1579418 h 5740513"/>
              <a:gd name="connsiteX106-10645" fmla="*/ 1278795 w 2266159"/>
              <a:gd name="connsiteY106-10646" fmla="*/ 1233054 h 5740513"/>
              <a:gd name="connsiteX107-10647" fmla="*/ 1361922 w 2266159"/>
              <a:gd name="connsiteY107-10648" fmla="*/ 1177636 h 5740513"/>
              <a:gd name="connsiteX108-10649" fmla="*/ 1431195 w 2266159"/>
              <a:gd name="connsiteY108-10650" fmla="*/ 1191491 h 5740513"/>
              <a:gd name="connsiteX109-10651" fmla="*/ 1403485 w 2266159"/>
              <a:gd name="connsiteY109-10652" fmla="*/ 1233054 h 5740513"/>
              <a:gd name="connsiteX110-10653" fmla="*/ 1458904 w 2266159"/>
              <a:gd name="connsiteY110-10654" fmla="*/ 1357745 h 5740513"/>
              <a:gd name="connsiteX111-10655" fmla="*/ 1472758 w 2266159"/>
              <a:gd name="connsiteY111-10656" fmla="*/ 1399309 h 5740513"/>
              <a:gd name="connsiteX112-10657" fmla="*/ 1555885 w 2266159"/>
              <a:gd name="connsiteY112-10658" fmla="*/ 1427018 h 5740513"/>
              <a:gd name="connsiteX113-10659" fmla="*/ 1652867 w 2266159"/>
              <a:gd name="connsiteY113-10660" fmla="*/ 1454727 h 5740513"/>
              <a:gd name="connsiteX114-10661" fmla="*/ 1611304 w 2266159"/>
              <a:gd name="connsiteY114-10662" fmla="*/ 1482436 h 5740513"/>
              <a:gd name="connsiteX115-10663" fmla="*/ 1500467 w 2266159"/>
              <a:gd name="connsiteY115-10664" fmla="*/ 1468582 h 5740513"/>
              <a:gd name="connsiteX116-10665" fmla="*/ 1486613 w 2266159"/>
              <a:gd name="connsiteY116-10666" fmla="*/ 1427018 h 5740513"/>
              <a:gd name="connsiteX117-10667" fmla="*/ 1458904 w 2266159"/>
              <a:gd name="connsiteY117-10668" fmla="*/ 1385454 h 5740513"/>
              <a:gd name="connsiteX118-10669" fmla="*/ 1445049 w 2266159"/>
              <a:gd name="connsiteY118-10670" fmla="*/ 1343891 h 5740513"/>
              <a:gd name="connsiteX119-10671" fmla="*/ 1417340 w 2266159"/>
              <a:gd name="connsiteY119-10672" fmla="*/ 1302327 h 5740513"/>
              <a:gd name="connsiteX120-10673" fmla="*/ 1389631 w 2266159"/>
              <a:gd name="connsiteY120-10674" fmla="*/ 1219200 h 5740513"/>
              <a:gd name="connsiteX121-10675" fmla="*/ 1375776 w 2266159"/>
              <a:gd name="connsiteY121-10676" fmla="*/ 1163782 h 5740513"/>
              <a:gd name="connsiteX122-10677" fmla="*/ 1334213 w 2266159"/>
              <a:gd name="connsiteY122-10678" fmla="*/ 1149927 h 5740513"/>
              <a:gd name="connsiteX123-10679" fmla="*/ 1417340 w 2266159"/>
              <a:gd name="connsiteY123-10680" fmla="*/ 1108363 h 5740513"/>
              <a:gd name="connsiteX124-10681" fmla="*/ 1500467 w 2266159"/>
              <a:gd name="connsiteY124-10682" fmla="*/ 1039091 h 5740513"/>
              <a:gd name="connsiteX125-10683" fmla="*/ 1542031 w 2266159"/>
              <a:gd name="connsiteY125-10684" fmla="*/ 1025236 h 5740513"/>
              <a:gd name="connsiteX126-10685" fmla="*/ 1528176 w 2266159"/>
              <a:gd name="connsiteY126-10686" fmla="*/ 1025236 h 5740513"/>
              <a:gd name="connsiteX127-10687" fmla="*/ 1514322 w 2266159"/>
              <a:gd name="connsiteY127-10688" fmla="*/ 1066800 h 5740513"/>
              <a:gd name="connsiteX128-10689" fmla="*/ 1472758 w 2266159"/>
              <a:gd name="connsiteY128-10690" fmla="*/ 1080654 h 5740513"/>
              <a:gd name="connsiteX129-10691" fmla="*/ 1431195 w 2266159"/>
              <a:gd name="connsiteY129-10692" fmla="*/ 1108363 h 5740513"/>
              <a:gd name="connsiteX130-10693" fmla="*/ 1389631 w 2266159"/>
              <a:gd name="connsiteY130-10694" fmla="*/ 1122218 h 5740513"/>
              <a:gd name="connsiteX131-10695" fmla="*/ 1334213 w 2266159"/>
              <a:gd name="connsiteY131-10696" fmla="*/ 1149927 h 5740513"/>
              <a:gd name="connsiteX132-10697" fmla="*/ 1278795 w 2266159"/>
              <a:gd name="connsiteY132-10698" fmla="*/ 1136073 h 5740513"/>
              <a:gd name="connsiteX133-10699" fmla="*/ 1237231 w 2266159"/>
              <a:gd name="connsiteY133-10700" fmla="*/ 1122218 h 5740513"/>
              <a:gd name="connsiteX134-10701" fmla="*/ 1195667 w 2266159"/>
              <a:gd name="connsiteY134-10702" fmla="*/ 1136073 h 5740513"/>
              <a:gd name="connsiteX135-10703" fmla="*/ 1112540 w 2266159"/>
              <a:gd name="connsiteY135-10704" fmla="*/ 1066800 h 5740513"/>
              <a:gd name="connsiteX136-10705" fmla="*/ 1043267 w 2266159"/>
              <a:gd name="connsiteY136-10706" fmla="*/ 997527 h 5740513"/>
              <a:gd name="connsiteX137-10707" fmla="*/ 1001704 w 2266159"/>
              <a:gd name="connsiteY137-10708" fmla="*/ 914400 h 5740513"/>
              <a:gd name="connsiteX138-10709" fmla="*/ 973995 w 2266159"/>
              <a:gd name="connsiteY138-10710" fmla="*/ 803563 h 5740513"/>
              <a:gd name="connsiteX139-10711" fmla="*/ 946285 w 2266159"/>
              <a:gd name="connsiteY139-10712" fmla="*/ 775854 h 5740513"/>
              <a:gd name="connsiteX140-10713" fmla="*/ 932431 w 2266159"/>
              <a:gd name="connsiteY140-10714" fmla="*/ 734291 h 5740513"/>
              <a:gd name="connsiteX141-10715" fmla="*/ 1029413 w 2266159"/>
              <a:gd name="connsiteY141-10716" fmla="*/ 692727 h 5740513"/>
              <a:gd name="connsiteX142-10717" fmla="*/ 1140249 w 2266159"/>
              <a:gd name="connsiteY142-10718" fmla="*/ 706582 h 5740513"/>
              <a:gd name="connsiteX143-10719" fmla="*/ 1154104 w 2266159"/>
              <a:gd name="connsiteY143-10720" fmla="*/ 748145 h 5740513"/>
              <a:gd name="connsiteX144-10721" fmla="*/ 1278795 w 2266159"/>
              <a:gd name="connsiteY144-10722" fmla="*/ 734291 h 5740513"/>
              <a:gd name="connsiteX145-10723" fmla="*/ 1292649 w 2266159"/>
              <a:gd name="connsiteY145-10724" fmla="*/ 692727 h 5740513"/>
              <a:gd name="connsiteX146-10725" fmla="*/ 1528176 w 2266159"/>
              <a:gd name="connsiteY146-10726" fmla="*/ 678873 h 5740513"/>
              <a:gd name="connsiteX147-10727" fmla="*/ 1569740 w 2266159"/>
              <a:gd name="connsiteY147-10728" fmla="*/ 665018 h 5740513"/>
              <a:gd name="connsiteX148-10729" fmla="*/ 1625158 w 2266159"/>
              <a:gd name="connsiteY148-10730" fmla="*/ 609600 h 5740513"/>
              <a:gd name="connsiteX149-10731" fmla="*/ 1569740 w 2266159"/>
              <a:gd name="connsiteY149-10732" fmla="*/ 692727 h 5740513"/>
              <a:gd name="connsiteX150-10733" fmla="*/ 1514322 w 2266159"/>
              <a:gd name="connsiteY150-10734" fmla="*/ 817418 h 5740513"/>
              <a:gd name="connsiteX151-10735" fmla="*/ 1472758 w 2266159"/>
              <a:gd name="connsiteY151-10736" fmla="*/ 831273 h 5740513"/>
              <a:gd name="connsiteX152-10737" fmla="*/ 1417340 w 2266159"/>
              <a:gd name="connsiteY152-10738" fmla="*/ 858982 h 5740513"/>
              <a:gd name="connsiteX153-10739" fmla="*/ 1334213 w 2266159"/>
              <a:gd name="connsiteY153-10740" fmla="*/ 845127 h 5740513"/>
              <a:gd name="connsiteX154-10741" fmla="*/ 1320358 w 2266159"/>
              <a:gd name="connsiteY154-10742" fmla="*/ 803563 h 5740513"/>
              <a:gd name="connsiteX155-10743" fmla="*/ 1278795 w 2266159"/>
              <a:gd name="connsiteY155-10744" fmla="*/ 775854 h 5740513"/>
              <a:gd name="connsiteX156-10745" fmla="*/ 1292649 w 2266159"/>
              <a:gd name="connsiteY156-10746" fmla="*/ 720436 h 5740513"/>
              <a:gd name="connsiteX157-10747" fmla="*/ 1375776 w 2266159"/>
              <a:gd name="connsiteY157-10748" fmla="*/ 692727 h 5740513"/>
              <a:gd name="connsiteX158-10749" fmla="*/ 1458904 w 2266159"/>
              <a:gd name="connsiteY158-10750" fmla="*/ 706582 h 5740513"/>
              <a:gd name="connsiteX159-10751" fmla="*/ 1306504 w 2266159"/>
              <a:gd name="connsiteY159-10752" fmla="*/ 692727 h 5740513"/>
              <a:gd name="connsiteX160-10753" fmla="*/ 1320358 w 2266159"/>
              <a:gd name="connsiteY160-10754" fmla="*/ 651163 h 5740513"/>
              <a:gd name="connsiteX161-10755" fmla="*/ 1486613 w 2266159"/>
              <a:gd name="connsiteY161-10756" fmla="*/ 678873 h 5740513"/>
              <a:gd name="connsiteX162-10757" fmla="*/ 1500467 w 2266159"/>
              <a:gd name="connsiteY162-10758" fmla="*/ 748145 h 5740513"/>
              <a:gd name="connsiteX163-10759" fmla="*/ 1528176 w 2266159"/>
              <a:gd name="connsiteY163-10760" fmla="*/ 706582 h 5740513"/>
              <a:gd name="connsiteX164-10761" fmla="*/ 1278795 w 2266159"/>
              <a:gd name="connsiteY164-10762" fmla="*/ 692727 h 5740513"/>
              <a:gd name="connsiteX165-10763" fmla="*/ 1251085 w 2266159"/>
              <a:gd name="connsiteY165-10764" fmla="*/ 734291 h 5740513"/>
              <a:gd name="connsiteX166-10765" fmla="*/ 1154104 w 2266159"/>
              <a:gd name="connsiteY166-10766" fmla="*/ 748145 h 5740513"/>
              <a:gd name="connsiteX167-10767" fmla="*/ 1181813 w 2266159"/>
              <a:gd name="connsiteY167-10768" fmla="*/ 831273 h 5740513"/>
              <a:gd name="connsiteX168-10769" fmla="*/ 1112540 w 2266159"/>
              <a:gd name="connsiteY168-10770" fmla="*/ 900545 h 5740513"/>
              <a:gd name="connsiteX169-10771" fmla="*/ 1043267 w 2266159"/>
              <a:gd name="connsiteY169-10772" fmla="*/ 886691 h 5740513"/>
              <a:gd name="connsiteX170-10773" fmla="*/ 960140 w 2266159"/>
              <a:gd name="connsiteY170-10774" fmla="*/ 845127 h 5740513"/>
              <a:gd name="connsiteX171-10775" fmla="*/ 946285 w 2266159"/>
              <a:gd name="connsiteY171-10776" fmla="*/ 803563 h 5740513"/>
              <a:gd name="connsiteX172-10777" fmla="*/ 918576 w 2266159"/>
              <a:gd name="connsiteY172-10778" fmla="*/ 762000 h 5740513"/>
              <a:gd name="connsiteX173-10779" fmla="*/ 904722 w 2266159"/>
              <a:gd name="connsiteY173-10780" fmla="*/ 692727 h 5740513"/>
              <a:gd name="connsiteX174-10781" fmla="*/ 877013 w 2266159"/>
              <a:gd name="connsiteY174-10782" fmla="*/ 609600 h 5740513"/>
              <a:gd name="connsiteX175-10783" fmla="*/ 863158 w 2266159"/>
              <a:gd name="connsiteY175-10784" fmla="*/ 484909 h 5740513"/>
              <a:gd name="connsiteX176" fmla="*/ 849304 w 2266159"/>
              <a:gd name="connsiteY176" fmla="*/ 346363 h 5740513"/>
              <a:gd name="connsiteX0-10785" fmla="*/ 1694431 w 2265906"/>
              <a:gd name="connsiteY0-10786" fmla="*/ 762000 h 5740513"/>
              <a:gd name="connsiteX1-10787" fmla="*/ 1777558 w 2265906"/>
              <a:gd name="connsiteY1-10788" fmla="*/ 748145 h 5740513"/>
              <a:gd name="connsiteX2-10789" fmla="*/ 1791413 w 2265906"/>
              <a:gd name="connsiteY2-10790" fmla="*/ 706582 h 5740513"/>
              <a:gd name="connsiteX3-10791" fmla="*/ 1777558 w 2265906"/>
              <a:gd name="connsiteY3-10792" fmla="*/ 540327 h 5740513"/>
              <a:gd name="connsiteX4-10793" fmla="*/ 1722140 w 2265906"/>
              <a:gd name="connsiteY4-10794" fmla="*/ 554182 h 5740513"/>
              <a:gd name="connsiteX5-10795" fmla="*/ 1680576 w 2265906"/>
              <a:gd name="connsiteY5-10796" fmla="*/ 568036 h 5740513"/>
              <a:gd name="connsiteX6-10797" fmla="*/ 1569740 w 2265906"/>
              <a:gd name="connsiteY6-10798" fmla="*/ 554182 h 5740513"/>
              <a:gd name="connsiteX7-10799" fmla="*/ 1528176 w 2265906"/>
              <a:gd name="connsiteY7-10800" fmla="*/ 471054 h 5740513"/>
              <a:gd name="connsiteX8-10801" fmla="*/ 1458904 w 2265906"/>
              <a:gd name="connsiteY8-10802" fmla="*/ 346363 h 5740513"/>
              <a:gd name="connsiteX9-10803" fmla="*/ 1417340 w 2265906"/>
              <a:gd name="connsiteY9-10804" fmla="*/ 332509 h 5740513"/>
              <a:gd name="connsiteX10-10805" fmla="*/ 1375776 w 2265906"/>
              <a:gd name="connsiteY10-10806" fmla="*/ 346363 h 5740513"/>
              <a:gd name="connsiteX11-10807" fmla="*/ 1320358 w 2265906"/>
              <a:gd name="connsiteY11-10808" fmla="*/ 360218 h 5740513"/>
              <a:gd name="connsiteX12-10809" fmla="*/ 1237231 w 2265906"/>
              <a:gd name="connsiteY12-10810" fmla="*/ 401782 h 5740513"/>
              <a:gd name="connsiteX13-10811" fmla="*/ 1070976 w 2265906"/>
              <a:gd name="connsiteY13-10812" fmla="*/ 415636 h 5740513"/>
              <a:gd name="connsiteX14-10813" fmla="*/ 946285 w 2265906"/>
              <a:gd name="connsiteY14-10814" fmla="*/ 457200 h 5740513"/>
              <a:gd name="connsiteX15-10815" fmla="*/ 890867 w 2265906"/>
              <a:gd name="connsiteY15-10816" fmla="*/ 443345 h 5740513"/>
              <a:gd name="connsiteX16-10817" fmla="*/ 849304 w 2265906"/>
              <a:gd name="connsiteY16-10818" fmla="*/ 415636 h 5740513"/>
              <a:gd name="connsiteX17-10819" fmla="*/ 821595 w 2265906"/>
              <a:gd name="connsiteY17-10820" fmla="*/ 374073 h 5740513"/>
              <a:gd name="connsiteX18-10821" fmla="*/ 877013 w 2265906"/>
              <a:gd name="connsiteY18-10822" fmla="*/ 263236 h 5740513"/>
              <a:gd name="connsiteX19-10823" fmla="*/ 904722 w 2265906"/>
              <a:gd name="connsiteY19-10824" fmla="*/ 221673 h 5740513"/>
              <a:gd name="connsiteX20-10825" fmla="*/ 960140 w 2265906"/>
              <a:gd name="connsiteY20-10826" fmla="*/ 166254 h 5740513"/>
              <a:gd name="connsiteX21-10827" fmla="*/ 1084831 w 2265906"/>
              <a:gd name="connsiteY21-10828" fmla="*/ 96982 h 5740513"/>
              <a:gd name="connsiteX22-10829" fmla="*/ 1126395 w 2265906"/>
              <a:gd name="connsiteY22-10830" fmla="*/ 69273 h 5740513"/>
              <a:gd name="connsiteX23-10831" fmla="*/ 1264940 w 2265906"/>
              <a:gd name="connsiteY23-10832" fmla="*/ 41563 h 5740513"/>
              <a:gd name="connsiteX24-10833" fmla="*/ 1500467 w 2265906"/>
              <a:gd name="connsiteY24-10834" fmla="*/ 13854 h 5740513"/>
              <a:gd name="connsiteX25-10835" fmla="*/ 1542031 w 2265906"/>
              <a:gd name="connsiteY25-10836" fmla="*/ 0 h 5740513"/>
              <a:gd name="connsiteX26-10837" fmla="*/ 1666722 w 2265906"/>
              <a:gd name="connsiteY26-10838" fmla="*/ 41563 h 5740513"/>
              <a:gd name="connsiteX27-10839" fmla="*/ 1735995 w 2265906"/>
              <a:gd name="connsiteY27-10840" fmla="*/ 110836 h 5740513"/>
              <a:gd name="connsiteX28-10841" fmla="*/ 1749849 w 2265906"/>
              <a:gd name="connsiteY28-10842" fmla="*/ 166254 h 5740513"/>
              <a:gd name="connsiteX29-10843" fmla="*/ 1888395 w 2265906"/>
              <a:gd name="connsiteY29-10844" fmla="*/ 207818 h 5740513"/>
              <a:gd name="connsiteX30-10845" fmla="*/ 1929958 w 2265906"/>
              <a:gd name="connsiteY30-10846" fmla="*/ 235527 h 5740513"/>
              <a:gd name="connsiteX31-10847" fmla="*/ 1957667 w 2265906"/>
              <a:gd name="connsiteY31-10848" fmla="*/ 346363 h 5740513"/>
              <a:gd name="connsiteX32-10849" fmla="*/ 1985376 w 2265906"/>
              <a:gd name="connsiteY32-10850" fmla="*/ 429491 h 5740513"/>
              <a:gd name="connsiteX33-10851" fmla="*/ 1971522 w 2265906"/>
              <a:gd name="connsiteY33-10852" fmla="*/ 595745 h 5740513"/>
              <a:gd name="connsiteX34-10853" fmla="*/ 1888395 w 2265906"/>
              <a:gd name="connsiteY34-10854" fmla="*/ 678873 h 5740513"/>
              <a:gd name="connsiteX35-10855" fmla="*/ 1860685 w 2265906"/>
              <a:gd name="connsiteY35-10856" fmla="*/ 720436 h 5740513"/>
              <a:gd name="connsiteX36-10857" fmla="*/ 1846831 w 2265906"/>
              <a:gd name="connsiteY36-10858" fmla="*/ 762000 h 5740513"/>
              <a:gd name="connsiteX37-10859" fmla="*/ 1791413 w 2265906"/>
              <a:gd name="connsiteY37-10860" fmla="*/ 831273 h 5740513"/>
              <a:gd name="connsiteX38-10861" fmla="*/ 1749849 w 2265906"/>
              <a:gd name="connsiteY38-10862" fmla="*/ 858982 h 5740513"/>
              <a:gd name="connsiteX39-10863" fmla="*/ 1735995 w 2265906"/>
              <a:gd name="connsiteY39-10864" fmla="*/ 1066800 h 5740513"/>
              <a:gd name="connsiteX40-10865" fmla="*/ 1749849 w 2265906"/>
              <a:gd name="connsiteY40-10866" fmla="*/ 1025236 h 5740513"/>
              <a:gd name="connsiteX41-10867" fmla="*/ 1832976 w 2265906"/>
              <a:gd name="connsiteY41-10868" fmla="*/ 983673 h 5740513"/>
              <a:gd name="connsiteX42-10869" fmla="*/ 1902249 w 2265906"/>
              <a:gd name="connsiteY42-10870" fmla="*/ 997527 h 5740513"/>
              <a:gd name="connsiteX43-10871" fmla="*/ 1943813 w 2265906"/>
              <a:gd name="connsiteY43-10872" fmla="*/ 1080654 h 5740513"/>
              <a:gd name="connsiteX44-10873" fmla="*/ 1929958 w 2265906"/>
              <a:gd name="connsiteY44-10874" fmla="*/ 1122218 h 5740513"/>
              <a:gd name="connsiteX45-10875" fmla="*/ 1902249 w 2265906"/>
              <a:gd name="connsiteY45-10876" fmla="*/ 1163782 h 5740513"/>
              <a:gd name="connsiteX46-10877" fmla="*/ 1874540 w 2265906"/>
              <a:gd name="connsiteY46-10878" fmla="*/ 1399309 h 5740513"/>
              <a:gd name="connsiteX47-10879" fmla="*/ 1860685 w 2265906"/>
              <a:gd name="connsiteY47-10880" fmla="*/ 1440873 h 5740513"/>
              <a:gd name="connsiteX48-10881" fmla="*/ 1805267 w 2265906"/>
              <a:gd name="connsiteY48-10882" fmla="*/ 1524000 h 5740513"/>
              <a:gd name="connsiteX49-10883" fmla="*/ 1722140 w 2265906"/>
              <a:gd name="connsiteY49-10884" fmla="*/ 1510145 h 5740513"/>
              <a:gd name="connsiteX50-10885" fmla="*/ 1694431 w 2265906"/>
              <a:gd name="connsiteY50-10886" fmla="*/ 1468582 h 5740513"/>
              <a:gd name="connsiteX51-10887" fmla="*/ 1652867 w 2265906"/>
              <a:gd name="connsiteY51-10888" fmla="*/ 1440873 h 5740513"/>
              <a:gd name="connsiteX52-10889" fmla="*/ 1680576 w 2265906"/>
              <a:gd name="connsiteY52-10890" fmla="*/ 1399309 h 5740513"/>
              <a:gd name="connsiteX53-10891" fmla="*/ 1694431 w 2265906"/>
              <a:gd name="connsiteY53-10892" fmla="*/ 1357745 h 5740513"/>
              <a:gd name="connsiteX54-10893" fmla="*/ 1735995 w 2265906"/>
              <a:gd name="connsiteY54-10894" fmla="*/ 1316182 h 5740513"/>
              <a:gd name="connsiteX55-10895" fmla="*/ 1749849 w 2265906"/>
              <a:gd name="connsiteY55-10896" fmla="*/ 1260763 h 5740513"/>
              <a:gd name="connsiteX56-10897" fmla="*/ 1791413 w 2265906"/>
              <a:gd name="connsiteY56-10898" fmla="*/ 1122218 h 5740513"/>
              <a:gd name="connsiteX57-10899" fmla="*/ 1749849 w 2265906"/>
              <a:gd name="connsiteY57-10900" fmla="*/ 1094509 h 5740513"/>
              <a:gd name="connsiteX58-10901" fmla="*/ 1722140 w 2265906"/>
              <a:gd name="connsiteY58-10902" fmla="*/ 1011382 h 5740513"/>
              <a:gd name="connsiteX59-10903" fmla="*/ 1708285 w 2265906"/>
              <a:gd name="connsiteY59-10904" fmla="*/ 969818 h 5740513"/>
              <a:gd name="connsiteX60-10905" fmla="*/ 1694431 w 2265906"/>
              <a:gd name="connsiteY60-10906" fmla="*/ 928254 h 5740513"/>
              <a:gd name="connsiteX61-10907" fmla="*/ 1680576 w 2265906"/>
              <a:gd name="connsiteY61-10908" fmla="*/ 886691 h 5740513"/>
              <a:gd name="connsiteX62-10909" fmla="*/ 1722140 w 2265906"/>
              <a:gd name="connsiteY62-10910" fmla="*/ 872836 h 5740513"/>
              <a:gd name="connsiteX63-10911" fmla="*/ 1735995 w 2265906"/>
              <a:gd name="connsiteY63-10912" fmla="*/ 942109 h 5740513"/>
              <a:gd name="connsiteX64-10913" fmla="*/ 1791413 w 2265906"/>
              <a:gd name="connsiteY64-10914" fmla="*/ 1136073 h 5740513"/>
              <a:gd name="connsiteX65-10915" fmla="*/ 1749849 w 2265906"/>
              <a:gd name="connsiteY65-10916" fmla="*/ 1219200 h 5740513"/>
              <a:gd name="connsiteX66-10917" fmla="*/ 1722140 w 2265906"/>
              <a:gd name="connsiteY66-10918" fmla="*/ 1302327 h 5740513"/>
              <a:gd name="connsiteX67-10919" fmla="*/ 1680576 w 2265906"/>
              <a:gd name="connsiteY67-10920" fmla="*/ 1343891 h 5740513"/>
              <a:gd name="connsiteX68-10921" fmla="*/ 1652867 w 2265906"/>
              <a:gd name="connsiteY68-10922" fmla="*/ 1385454 h 5740513"/>
              <a:gd name="connsiteX69-10923" fmla="*/ 1611304 w 2265906"/>
              <a:gd name="connsiteY69-10924" fmla="*/ 1413163 h 5740513"/>
              <a:gd name="connsiteX70-10925" fmla="*/ 1652867 w 2265906"/>
              <a:gd name="connsiteY70-10926" fmla="*/ 1427018 h 5740513"/>
              <a:gd name="connsiteX71-10927" fmla="*/ 1694431 w 2265906"/>
              <a:gd name="connsiteY71-10928" fmla="*/ 1413163 h 5740513"/>
              <a:gd name="connsiteX72-10929" fmla="*/ 1722140 w 2265906"/>
              <a:gd name="connsiteY72-10930" fmla="*/ 1496291 h 5740513"/>
              <a:gd name="connsiteX73-10931" fmla="*/ 1680576 w 2265906"/>
              <a:gd name="connsiteY73-10932" fmla="*/ 1524000 h 5740513"/>
              <a:gd name="connsiteX74-10933" fmla="*/ 1403485 w 2265906"/>
              <a:gd name="connsiteY74-10934" fmla="*/ 1524000 h 5740513"/>
              <a:gd name="connsiteX75-10935" fmla="*/ 1389631 w 2265906"/>
              <a:gd name="connsiteY75-10936" fmla="*/ 1537854 h 5740513"/>
              <a:gd name="connsiteX76-10937" fmla="*/ 1348067 w 2265906"/>
              <a:gd name="connsiteY76-10938" fmla="*/ 1551709 h 5740513"/>
              <a:gd name="connsiteX77-10939" fmla="*/ 1292649 w 2265906"/>
              <a:gd name="connsiteY77-10940" fmla="*/ 1427018 h 5740513"/>
              <a:gd name="connsiteX78-10941" fmla="*/ 1278795 w 2265906"/>
              <a:gd name="connsiteY78-10942" fmla="*/ 1385454 h 5740513"/>
              <a:gd name="connsiteX79-10943" fmla="*/ 1251085 w 2265906"/>
              <a:gd name="connsiteY79-10944" fmla="*/ 1343891 h 5740513"/>
              <a:gd name="connsiteX80-10945" fmla="*/ 1126395 w 2265906"/>
              <a:gd name="connsiteY80-10946" fmla="*/ 1385454 h 5740513"/>
              <a:gd name="connsiteX81-10947" fmla="*/ 821595 w 2265906"/>
              <a:gd name="connsiteY81-10948" fmla="*/ 1828800 h 5740513"/>
              <a:gd name="connsiteX82-10949" fmla="*/ 821595 w 2265906"/>
              <a:gd name="connsiteY82-10950" fmla="*/ 2299854 h 5740513"/>
              <a:gd name="connsiteX83-10951" fmla="*/ 863158 w 2265906"/>
              <a:gd name="connsiteY83-10952" fmla="*/ 2092036 h 5740513"/>
              <a:gd name="connsiteX84-10953" fmla="*/ 932431 w 2265906"/>
              <a:gd name="connsiteY84-10954" fmla="*/ 2202873 h 5740513"/>
              <a:gd name="connsiteX85-10955" fmla="*/ 1237232 w 2265906"/>
              <a:gd name="connsiteY85-10956" fmla="*/ 2258291 h 5740513"/>
              <a:gd name="connsiteX86-10957" fmla="*/ 1472758 w 2265906"/>
              <a:gd name="connsiteY86-10958" fmla="*/ 2175163 h 5740513"/>
              <a:gd name="connsiteX87-10959" fmla="*/ 2262467 w 2265906"/>
              <a:gd name="connsiteY87-10960" fmla="*/ 3061854 h 5740513"/>
              <a:gd name="connsiteX88-10961" fmla="*/ 780031 w 2265906"/>
              <a:gd name="connsiteY88-10962" fmla="*/ 2576945 h 5740513"/>
              <a:gd name="connsiteX89-10963" fmla="*/ 572213 w 2265906"/>
              <a:gd name="connsiteY89-10964" fmla="*/ 4017818 h 5740513"/>
              <a:gd name="connsiteX90-10965" fmla="*/ 1486614 w 2265906"/>
              <a:gd name="connsiteY90-10966" fmla="*/ 5735780 h 5740513"/>
              <a:gd name="connsiteX91-10967" fmla="*/ 2096213 w 2265906"/>
              <a:gd name="connsiteY91-10968" fmla="*/ 3463636 h 5740513"/>
              <a:gd name="connsiteX92-10969" fmla="*/ 1500467 w 2265906"/>
              <a:gd name="connsiteY92-10970" fmla="*/ 3131127 h 5740513"/>
              <a:gd name="connsiteX93-10971" fmla="*/ 1334213 w 2265906"/>
              <a:gd name="connsiteY93-10972" fmla="*/ 2770909 h 5740513"/>
              <a:gd name="connsiteX94-10973" fmla="*/ 1098685 w 2265906"/>
              <a:gd name="connsiteY94-10974" fmla="*/ 2535382 h 5740513"/>
              <a:gd name="connsiteX95-10975" fmla="*/ 849304 w 2265906"/>
              <a:gd name="connsiteY95-10976" fmla="*/ 2493817 h 5740513"/>
              <a:gd name="connsiteX96-10977" fmla="*/ 516795 w 2265906"/>
              <a:gd name="connsiteY96-10978" fmla="*/ 2576944 h 5740513"/>
              <a:gd name="connsiteX97-10979" fmla="*/ 198140 w 2265906"/>
              <a:gd name="connsiteY97-10980" fmla="*/ 2660072 h 5740513"/>
              <a:gd name="connsiteX98-10981" fmla="*/ 87305 w 2265906"/>
              <a:gd name="connsiteY98-10982" fmla="*/ 2798617 h 5740513"/>
              <a:gd name="connsiteX99-10983" fmla="*/ 4177 w 2265906"/>
              <a:gd name="connsiteY99-10984" fmla="*/ 2507672 h 5740513"/>
              <a:gd name="connsiteX100-10985" fmla="*/ 128867 w 2265906"/>
              <a:gd name="connsiteY100-10986" fmla="*/ 2479963 h 5740513"/>
              <a:gd name="connsiteX101-10987" fmla="*/ 170432 w 2265906"/>
              <a:gd name="connsiteY101-10988" fmla="*/ 2285999 h 5740513"/>
              <a:gd name="connsiteX102-10989" fmla="*/ 378249 w 2265906"/>
              <a:gd name="connsiteY102-10990" fmla="*/ 2479962 h 5740513"/>
              <a:gd name="connsiteX103-10991" fmla="*/ 433667 w 2265906"/>
              <a:gd name="connsiteY103-10992" fmla="*/ 2216726 h 5740513"/>
              <a:gd name="connsiteX104-10993" fmla="*/ 502941 w 2265906"/>
              <a:gd name="connsiteY104-10994" fmla="*/ 2341417 h 5740513"/>
              <a:gd name="connsiteX105-10995" fmla="*/ 669196 w 2265906"/>
              <a:gd name="connsiteY105-10996" fmla="*/ 2272144 h 5740513"/>
              <a:gd name="connsiteX106-10997" fmla="*/ 946285 w 2265906"/>
              <a:gd name="connsiteY106-10998" fmla="*/ 1579418 h 5740513"/>
              <a:gd name="connsiteX107-10999" fmla="*/ 1278795 w 2265906"/>
              <a:gd name="connsiteY107-11000" fmla="*/ 1233054 h 5740513"/>
              <a:gd name="connsiteX108-11001" fmla="*/ 1361922 w 2265906"/>
              <a:gd name="connsiteY108-11002" fmla="*/ 1177636 h 5740513"/>
              <a:gd name="connsiteX109-11003" fmla="*/ 1431195 w 2265906"/>
              <a:gd name="connsiteY109-11004" fmla="*/ 1191491 h 5740513"/>
              <a:gd name="connsiteX110-11005" fmla="*/ 1403485 w 2265906"/>
              <a:gd name="connsiteY110-11006" fmla="*/ 1233054 h 5740513"/>
              <a:gd name="connsiteX111-11007" fmla="*/ 1458904 w 2265906"/>
              <a:gd name="connsiteY111-11008" fmla="*/ 1357745 h 5740513"/>
              <a:gd name="connsiteX112-11009" fmla="*/ 1472758 w 2265906"/>
              <a:gd name="connsiteY112-11010" fmla="*/ 1399309 h 5740513"/>
              <a:gd name="connsiteX113-11011" fmla="*/ 1555885 w 2265906"/>
              <a:gd name="connsiteY113-11012" fmla="*/ 1427018 h 5740513"/>
              <a:gd name="connsiteX114-11013" fmla="*/ 1652867 w 2265906"/>
              <a:gd name="connsiteY114-11014" fmla="*/ 1454727 h 5740513"/>
              <a:gd name="connsiteX115-11015" fmla="*/ 1611304 w 2265906"/>
              <a:gd name="connsiteY115-11016" fmla="*/ 1482436 h 5740513"/>
              <a:gd name="connsiteX116-11017" fmla="*/ 1500467 w 2265906"/>
              <a:gd name="connsiteY116-11018" fmla="*/ 1468582 h 5740513"/>
              <a:gd name="connsiteX117-11019" fmla="*/ 1486613 w 2265906"/>
              <a:gd name="connsiteY117-11020" fmla="*/ 1427018 h 5740513"/>
              <a:gd name="connsiteX118-11021" fmla="*/ 1458904 w 2265906"/>
              <a:gd name="connsiteY118-11022" fmla="*/ 1385454 h 5740513"/>
              <a:gd name="connsiteX119-11023" fmla="*/ 1445049 w 2265906"/>
              <a:gd name="connsiteY119-11024" fmla="*/ 1343891 h 5740513"/>
              <a:gd name="connsiteX120-11025" fmla="*/ 1417340 w 2265906"/>
              <a:gd name="connsiteY120-11026" fmla="*/ 1302327 h 5740513"/>
              <a:gd name="connsiteX121-11027" fmla="*/ 1389631 w 2265906"/>
              <a:gd name="connsiteY121-11028" fmla="*/ 1219200 h 5740513"/>
              <a:gd name="connsiteX122-11029" fmla="*/ 1375776 w 2265906"/>
              <a:gd name="connsiteY122-11030" fmla="*/ 1163782 h 5740513"/>
              <a:gd name="connsiteX123-11031" fmla="*/ 1334213 w 2265906"/>
              <a:gd name="connsiteY123-11032" fmla="*/ 1149927 h 5740513"/>
              <a:gd name="connsiteX124-11033" fmla="*/ 1417340 w 2265906"/>
              <a:gd name="connsiteY124-11034" fmla="*/ 1108363 h 5740513"/>
              <a:gd name="connsiteX125-11035" fmla="*/ 1500467 w 2265906"/>
              <a:gd name="connsiteY125-11036" fmla="*/ 1039091 h 5740513"/>
              <a:gd name="connsiteX126-11037" fmla="*/ 1542031 w 2265906"/>
              <a:gd name="connsiteY126-11038" fmla="*/ 1025236 h 5740513"/>
              <a:gd name="connsiteX127-11039" fmla="*/ 1528176 w 2265906"/>
              <a:gd name="connsiteY127-11040" fmla="*/ 1025236 h 5740513"/>
              <a:gd name="connsiteX128-11041" fmla="*/ 1514322 w 2265906"/>
              <a:gd name="connsiteY128-11042" fmla="*/ 1066800 h 5740513"/>
              <a:gd name="connsiteX129-11043" fmla="*/ 1472758 w 2265906"/>
              <a:gd name="connsiteY129-11044" fmla="*/ 1080654 h 5740513"/>
              <a:gd name="connsiteX130-11045" fmla="*/ 1431195 w 2265906"/>
              <a:gd name="connsiteY130-11046" fmla="*/ 1108363 h 5740513"/>
              <a:gd name="connsiteX131-11047" fmla="*/ 1389631 w 2265906"/>
              <a:gd name="connsiteY131-11048" fmla="*/ 1122218 h 5740513"/>
              <a:gd name="connsiteX132-11049" fmla="*/ 1334213 w 2265906"/>
              <a:gd name="connsiteY132-11050" fmla="*/ 1149927 h 5740513"/>
              <a:gd name="connsiteX133-11051" fmla="*/ 1278795 w 2265906"/>
              <a:gd name="connsiteY133-11052" fmla="*/ 1136073 h 5740513"/>
              <a:gd name="connsiteX134-11053" fmla="*/ 1237231 w 2265906"/>
              <a:gd name="connsiteY134-11054" fmla="*/ 1122218 h 5740513"/>
              <a:gd name="connsiteX135-11055" fmla="*/ 1195667 w 2265906"/>
              <a:gd name="connsiteY135-11056" fmla="*/ 1136073 h 5740513"/>
              <a:gd name="connsiteX136-11057" fmla="*/ 1112540 w 2265906"/>
              <a:gd name="connsiteY136-11058" fmla="*/ 1066800 h 5740513"/>
              <a:gd name="connsiteX137-11059" fmla="*/ 1043267 w 2265906"/>
              <a:gd name="connsiteY137-11060" fmla="*/ 997527 h 5740513"/>
              <a:gd name="connsiteX138-11061" fmla="*/ 1001704 w 2265906"/>
              <a:gd name="connsiteY138-11062" fmla="*/ 914400 h 5740513"/>
              <a:gd name="connsiteX139-11063" fmla="*/ 973995 w 2265906"/>
              <a:gd name="connsiteY139-11064" fmla="*/ 803563 h 5740513"/>
              <a:gd name="connsiteX140-11065" fmla="*/ 946285 w 2265906"/>
              <a:gd name="connsiteY140-11066" fmla="*/ 775854 h 5740513"/>
              <a:gd name="connsiteX141-11067" fmla="*/ 932431 w 2265906"/>
              <a:gd name="connsiteY141-11068" fmla="*/ 734291 h 5740513"/>
              <a:gd name="connsiteX142-11069" fmla="*/ 1029413 w 2265906"/>
              <a:gd name="connsiteY142-11070" fmla="*/ 692727 h 5740513"/>
              <a:gd name="connsiteX143-11071" fmla="*/ 1140249 w 2265906"/>
              <a:gd name="connsiteY143-11072" fmla="*/ 706582 h 5740513"/>
              <a:gd name="connsiteX144-11073" fmla="*/ 1154104 w 2265906"/>
              <a:gd name="connsiteY144-11074" fmla="*/ 748145 h 5740513"/>
              <a:gd name="connsiteX145-11075" fmla="*/ 1278795 w 2265906"/>
              <a:gd name="connsiteY145-11076" fmla="*/ 734291 h 5740513"/>
              <a:gd name="connsiteX146-11077" fmla="*/ 1292649 w 2265906"/>
              <a:gd name="connsiteY146-11078" fmla="*/ 692727 h 5740513"/>
              <a:gd name="connsiteX147-11079" fmla="*/ 1528176 w 2265906"/>
              <a:gd name="connsiteY147-11080" fmla="*/ 678873 h 5740513"/>
              <a:gd name="connsiteX148-11081" fmla="*/ 1569740 w 2265906"/>
              <a:gd name="connsiteY148-11082" fmla="*/ 665018 h 5740513"/>
              <a:gd name="connsiteX149-11083" fmla="*/ 1625158 w 2265906"/>
              <a:gd name="connsiteY149-11084" fmla="*/ 609600 h 5740513"/>
              <a:gd name="connsiteX150-11085" fmla="*/ 1569740 w 2265906"/>
              <a:gd name="connsiteY150-11086" fmla="*/ 692727 h 5740513"/>
              <a:gd name="connsiteX151-11087" fmla="*/ 1514322 w 2265906"/>
              <a:gd name="connsiteY151-11088" fmla="*/ 817418 h 5740513"/>
              <a:gd name="connsiteX152-11089" fmla="*/ 1472758 w 2265906"/>
              <a:gd name="connsiteY152-11090" fmla="*/ 831273 h 5740513"/>
              <a:gd name="connsiteX153-11091" fmla="*/ 1417340 w 2265906"/>
              <a:gd name="connsiteY153-11092" fmla="*/ 858982 h 5740513"/>
              <a:gd name="connsiteX154-11093" fmla="*/ 1334213 w 2265906"/>
              <a:gd name="connsiteY154-11094" fmla="*/ 845127 h 5740513"/>
              <a:gd name="connsiteX155-11095" fmla="*/ 1320358 w 2265906"/>
              <a:gd name="connsiteY155-11096" fmla="*/ 803563 h 5740513"/>
              <a:gd name="connsiteX156-11097" fmla="*/ 1278795 w 2265906"/>
              <a:gd name="connsiteY156-11098" fmla="*/ 775854 h 5740513"/>
              <a:gd name="connsiteX157-11099" fmla="*/ 1292649 w 2265906"/>
              <a:gd name="connsiteY157-11100" fmla="*/ 720436 h 5740513"/>
              <a:gd name="connsiteX158-11101" fmla="*/ 1375776 w 2265906"/>
              <a:gd name="connsiteY158-11102" fmla="*/ 692727 h 5740513"/>
              <a:gd name="connsiteX159-11103" fmla="*/ 1458904 w 2265906"/>
              <a:gd name="connsiteY159-11104" fmla="*/ 706582 h 5740513"/>
              <a:gd name="connsiteX160-11105" fmla="*/ 1306504 w 2265906"/>
              <a:gd name="connsiteY160-11106" fmla="*/ 692727 h 5740513"/>
              <a:gd name="connsiteX161-11107" fmla="*/ 1320358 w 2265906"/>
              <a:gd name="connsiteY161-11108" fmla="*/ 651163 h 5740513"/>
              <a:gd name="connsiteX162-11109" fmla="*/ 1486613 w 2265906"/>
              <a:gd name="connsiteY162-11110" fmla="*/ 678873 h 5740513"/>
              <a:gd name="connsiteX163-11111" fmla="*/ 1500467 w 2265906"/>
              <a:gd name="connsiteY163-11112" fmla="*/ 748145 h 5740513"/>
              <a:gd name="connsiteX164-11113" fmla="*/ 1528176 w 2265906"/>
              <a:gd name="connsiteY164-11114" fmla="*/ 706582 h 5740513"/>
              <a:gd name="connsiteX165-11115" fmla="*/ 1278795 w 2265906"/>
              <a:gd name="connsiteY165-11116" fmla="*/ 692727 h 5740513"/>
              <a:gd name="connsiteX166-11117" fmla="*/ 1251085 w 2265906"/>
              <a:gd name="connsiteY166-11118" fmla="*/ 734291 h 5740513"/>
              <a:gd name="connsiteX167-11119" fmla="*/ 1154104 w 2265906"/>
              <a:gd name="connsiteY167-11120" fmla="*/ 748145 h 5740513"/>
              <a:gd name="connsiteX168-11121" fmla="*/ 1181813 w 2265906"/>
              <a:gd name="connsiteY168-11122" fmla="*/ 831273 h 5740513"/>
              <a:gd name="connsiteX169-11123" fmla="*/ 1112540 w 2265906"/>
              <a:gd name="connsiteY169-11124" fmla="*/ 900545 h 5740513"/>
              <a:gd name="connsiteX170-11125" fmla="*/ 1043267 w 2265906"/>
              <a:gd name="connsiteY170-11126" fmla="*/ 886691 h 5740513"/>
              <a:gd name="connsiteX171-11127" fmla="*/ 960140 w 2265906"/>
              <a:gd name="connsiteY171-11128" fmla="*/ 845127 h 5740513"/>
              <a:gd name="connsiteX172-11129" fmla="*/ 946285 w 2265906"/>
              <a:gd name="connsiteY172-11130" fmla="*/ 803563 h 5740513"/>
              <a:gd name="connsiteX173-11131" fmla="*/ 918576 w 2265906"/>
              <a:gd name="connsiteY173-11132" fmla="*/ 762000 h 5740513"/>
              <a:gd name="connsiteX174-11133" fmla="*/ 904722 w 2265906"/>
              <a:gd name="connsiteY174-11134" fmla="*/ 692727 h 5740513"/>
              <a:gd name="connsiteX175-11135" fmla="*/ 877013 w 2265906"/>
              <a:gd name="connsiteY175-11136" fmla="*/ 609600 h 5740513"/>
              <a:gd name="connsiteX176-11137" fmla="*/ 863158 w 2265906"/>
              <a:gd name="connsiteY176-11138" fmla="*/ 484909 h 5740513"/>
              <a:gd name="connsiteX177" fmla="*/ 849304 w 2265906"/>
              <a:gd name="connsiteY177" fmla="*/ 346363 h 5740513"/>
              <a:gd name="connsiteX0-11139" fmla="*/ 1694431 w 2265832"/>
              <a:gd name="connsiteY0-11140" fmla="*/ 762000 h 5740513"/>
              <a:gd name="connsiteX1-11141" fmla="*/ 1777558 w 2265832"/>
              <a:gd name="connsiteY1-11142" fmla="*/ 748145 h 5740513"/>
              <a:gd name="connsiteX2-11143" fmla="*/ 1791413 w 2265832"/>
              <a:gd name="connsiteY2-11144" fmla="*/ 706582 h 5740513"/>
              <a:gd name="connsiteX3-11145" fmla="*/ 1777558 w 2265832"/>
              <a:gd name="connsiteY3-11146" fmla="*/ 540327 h 5740513"/>
              <a:gd name="connsiteX4-11147" fmla="*/ 1722140 w 2265832"/>
              <a:gd name="connsiteY4-11148" fmla="*/ 554182 h 5740513"/>
              <a:gd name="connsiteX5-11149" fmla="*/ 1680576 w 2265832"/>
              <a:gd name="connsiteY5-11150" fmla="*/ 568036 h 5740513"/>
              <a:gd name="connsiteX6-11151" fmla="*/ 1569740 w 2265832"/>
              <a:gd name="connsiteY6-11152" fmla="*/ 554182 h 5740513"/>
              <a:gd name="connsiteX7-11153" fmla="*/ 1528176 w 2265832"/>
              <a:gd name="connsiteY7-11154" fmla="*/ 471054 h 5740513"/>
              <a:gd name="connsiteX8-11155" fmla="*/ 1458904 w 2265832"/>
              <a:gd name="connsiteY8-11156" fmla="*/ 346363 h 5740513"/>
              <a:gd name="connsiteX9-11157" fmla="*/ 1417340 w 2265832"/>
              <a:gd name="connsiteY9-11158" fmla="*/ 332509 h 5740513"/>
              <a:gd name="connsiteX10-11159" fmla="*/ 1375776 w 2265832"/>
              <a:gd name="connsiteY10-11160" fmla="*/ 346363 h 5740513"/>
              <a:gd name="connsiteX11-11161" fmla="*/ 1320358 w 2265832"/>
              <a:gd name="connsiteY11-11162" fmla="*/ 360218 h 5740513"/>
              <a:gd name="connsiteX12-11163" fmla="*/ 1237231 w 2265832"/>
              <a:gd name="connsiteY12-11164" fmla="*/ 401782 h 5740513"/>
              <a:gd name="connsiteX13-11165" fmla="*/ 1070976 w 2265832"/>
              <a:gd name="connsiteY13-11166" fmla="*/ 415636 h 5740513"/>
              <a:gd name="connsiteX14-11167" fmla="*/ 946285 w 2265832"/>
              <a:gd name="connsiteY14-11168" fmla="*/ 457200 h 5740513"/>
              <a:gd name="connsiteX15-11169" fmla="*/ 890867 w 2265832"/>
              <a:gd name="connsiteY15-11170" fmla="*/ 443345 h 5740513"/>
              <a:gd name="connsiteX16-11171" fmla="*/ 849304 w 2265832"/>
              <a:gd name="connsiteY16-11172" fmla="*/ 415636 h 5740513"/>
              <a:gd name="connsiteX17-11173" fmla="*/ 821595 w 2265832"/>
              <a:gd name="connsiteY17-11174" fmla="*/ 374073 h 5740513"/>
              <a:gd name="connsiteX18-11175" fmla="*/ 877013 w 2265832"/>
              <a:gd name="connsiteY18-11176" fmla="*/ 263236 h 5740513"/>
              <a:gd name="connsiteX19-11177" fmla="*/ 904722 w 2265832"/>
              <a:gd name="connsiteY19-11178" fmla="*/ 221673 h 5740513"/>
              <a:gd name="connsiteX20-11179" fmla="*/ 960140 w 2265832"/>
              <a:gd name="connsiteY20-11180" fmla="*/ 166254 h 5740513"/>
              <a:gd name="connsiteX21-11181" fmla="*/ 1084831 w 2265832"/>
              <a:gd name="connsiteY21-11182" fmla="*/ 96982 h 5740513"/>
              <a:gd name="connsiteX22-11183" fmla="*/ 1126395 w 2265832"/>
              <a:gd name="connsiteY22-11184" fmla="*/ 69273 h 5740513"/>
              <a:gd name="connsiteX23-11185" fmla="*/ 1264940 w 2265832"/>
              <a:gd name="connsiteY23-11186" fmla="*/ 41563 h 5740513"/>
              <a:gd name="connsiteX24-11187" fmla="*/ 1500467 w 2265832"/>
              <a:gd name="connsiteY24-11188" fmla="*/ 13854 h 5740513"/>
              <a:gd name="connsiteX25-11189" fmla="*/ 1542031 w 2265832"/>
              <a:gd name="connsiteY25-11190" fmla="*/ 0 h 5740513"/>
              <a:gd name="connsiteX26-11191" fmla="*/ 1666722 w 2265832"/>
              <a:gd name="connsiteY26-11192" fmla="*/ 41563 h 5740513"/>
              <a:gd name="connsiteX27-11193" fmla="*/ 1735995 w 2265832"/>
              <a:gd name="connsiteY27-11194" fmla="*/ 110836 h 5740513"/>
              <a:gd name="connsiteX28-11195" fmla="*/ 1749849 w 2265832"/>
              <a:gd name="connsiteY28-11196" fmla="*/ 166254 h 5740513"/>
              <a:gd name="connsiteX29-11197" fmla="*/ 1888395 w 2265832"/>
              <a:gd name="connsiteY29-11198" fmla="*/ 207818 h 5740513"/>
              <a:gd name="connsiteX30-11199" fmla="*/ 1929958 w 2265832"/>
              <a:gd name="connsiteY30-11200" fmla="*/ 235527 h 5740513"/>
              <a:gd name="connsiteX31-11201" fmla="*/ 1957667 w 2265832"/>
              <a:gd name="connsiteY31-11202" fmla="*/ 346363 h 5740513"/>
              <a:gd name="connsiteX32-11203" fmla="*/ 1985376 w 2265832"/>
              <a:gd name="connsiteY32-11204" fmla="*/ 429491 h 5740513"/>
              <a:gd name="connsiteX33-11205" fmla="*/ 1971522 w 2265832"/>
              <a:gd name="connsiteY33-11206" fmla="*/ 595745 h 5740513"/>
              <a:gd name="connsiteX34-11207" fmla="*/ 1888395 w 2265832"/>
              <a:gd name="connsiteY34-11208" fmla="*/ 678873 h 5740513"/>
              <a:gd name="connsiteX35-11209" fmla="*/ 1860685 w 2265832"/>
              <a:gd name="connsiteY35-11210" fmla="*/ 720436 h 5740513"/>
              <a:gd name="connsiteX36-11211" fmla="*/ 1846831 w 2265832"/>
              <a:gd name="connsiteY36-11212" fmla="*/ 762000 h 5740513"/>
              <a:gd name="connsiteX37-11213" fmla="*/ 1791413 w 2265832"/>
              <a:gd name="connsiteY37-11214" fmla="*/ 831273 h 5740513"/>
              <a:gd name="connsiteX38-11215" fmla="*/ 1749849 w 2265832"/>
              <a:gd name="connsiteY38-11216" fmla="*/ 858982 h 5740513"/>
              <a:gd name="connsiteX39-11217" fmla="*/ 1735995 w 2265832"/>
              <a:gd name="connsiteY39-11218" fmla="*/ 1066800 h 5740513"/>
              <a:gd name="connsiteX40-11219" fmla="*/ 1749849 w 2265832"/>
              <a:gd name="connsiteY40-11220" fmla="*/ 1025236 h 5740513"/>
              <a:gd name="connsiteX41-11221" fmla="*/ 1832976 w 2265832"/>
              <a:gd name="connsiteY41-11222" fmla="*/ 983673 h 5740513"/>
              <a:gd name="connsiteX42-11223" fmla="*/ 1902249 w 2265832"/>
              <a:gd name="connsiteY42-11224" fmla="*/ 997527 h 5740513"/>
              <a:gd name="connsiteX43-11225" fmla="*/ 1943813 w 2265832"/>
              <a:gd name="connsiteY43-11226" fmla="*/ 1080654 h 5740513"/>
              <a:gd name="connsiteX44-11227" fmla="*/ 1929958 w 2265832"/>
              <a:gd name="connsiteY44-11228" fmla="*/ 1122218 h 5740513"/>
              <a:gd name="connsiteX45-11229" fmla="*/ 1902249 w 2265832"/>
              <a:gd name="connsiteY45-11230" fmla="*/ 1163782 h 5740513"/>
              <a:gd name="connsiteX46-11231" fmla="*/ 1874540 w 2265832"/>
              <a:gd name="connsiteY46-11232" fmla="*/ 1399309 h 5740513"/>
              <a:gd name="connsiteX47-11233" fmla="*/ 1860685 w 2265832"/>
              <a:gd name="connsiteY47-11234" fmla="*/ 1440873 h 5740513"/>
              <a:gd name="connsiteX48-11235" fmla="*/ 1805267 w 2265832"/>
              <a:gd name="connsiteY48-11236" fmla="*/ 1524000 h 5740513"/>
              <a:gd name="connsiteX49-11237" fmla="*/ 1722140 w 2265832"/>
              <a:gd name="connsiteY49-11238" fmla="*/ 1510145 h 5740513"/>
              <a:gd name="connsiteX50-11239" fmla="*/ 1694431 w 2265832"/>
              <a:gd name="connsiteY50-11240" fmla="*/ 1468582 h 5740513"/>
              <a:gd name="connsiteX51-11241" fmla="*/ 1652867 w 2265832"/>
              <a:gd name="connsiteY51-11242" fmla="*/ 1440873 h 5740513"/>
              <a:gd name="connsiteX52-11243" fmla="*/ 1680576 w 2265832"/>
              <a:gd name="connsiteY52-11244" fmla="*/ 1399309 h 5740513"/>
              <a:gd name="connsiteX53-11245" fmla="*/ 1694431 w 2265832"/>
              <a:gd name="connsiteY53-11246" fmla="*/ 1357745 h 5740513"/>
              <a:gd name="connsiteX54-11247" fmla="*/ 1735995 w 2265832"/>
              <a:gd name="connsiteY54-11248" fmla="*/ 1316182 h 5740513"/>
              <a:gd name="connsiteX55-11249" fmla="*/ 1749849 w 2265832"/>
              <a:gd name="connsiteY55-11250" fmla="*/ 1260763 h 5740513"/>
              <a:gd name="connsiteX56-11251" fmla="*/ 1791413 w 2265832"/>
              <a:gd name="connsiteY56-11252" fmla="*/ 1122218 h 5740513"/>
              <a:gd name="connsiteX57-11253" fmla="*/ 1749849 w 2265832"/>
              <a:gd name="connsiteY57-11254" fmla="*/ 1094509 h 5740513"/>
              <a:gd name="connsiteX58-11255" fmla="*/ 1722140 w 2265832"/>
              <a:gd name="connsiteY58-11256" fmla="*/ 1011382 h 5740513"/>
              <a:gd name="connsiteX59-11257" fmla="*/ 1708285 w 2265832"/>
              <a:gd name="connsiteY59-11258" fmla="*/ 969818 h 5740513"/>
              <a:gd name="connsiteX60-11259" fmla="*/ 1694431 w 2265832"/>
              <a:gd name="connsiteY60-11260" fmla="*/ 928254 h 5740513"/>
              <a:gd name="connsiteX61-11261" fmla="*/ 1680576 w 2265832"/>
              <a:gd name="connsiteY61-11262" fmla="*/ 886691 h 5740513"/>
              <a:gd name="connsiteX62-11263" fmla="*/ 1722140 w 2265832"/>
              <a:gd name="connsiteY62-11264" fmla="*/ 872836 h 5740513"/>
              <a:gd name="connsiteX63-11265" fmla="*/ 1735995 w 2265832"/>
              <a:gd name="connsiteY63-11266" fmla="*/ 942109 h 5740513"/>
              <a:gd name="connsiteX64-11267" fmla="*/ 1791413 w 2265832"/>
              <a:gd name="connsiteY64-11268" fmla="*/ 1136073 h 5740513"/>
              <a:gd name="connsiteX65-11269" fmla="*/ 1749849 w 2265832"/>
              <a:gd name="connsiteY65-11270" fmla="*/ 1219200 h 5740513"/>
              <a:gd name="connsiteX66-11271" fmla="*/ 1722140 w 2265832"/>
              <a:gd name="connsiteY66-11272" fmla="*/ 1302327 h 5740513"/>
              <a:gd name="connsiteX67-11273" fmla="*/ 1680576 w 2265832"/>
              <a:gd name="connsiteY67-11274" fmla="*/ 1343891 h 5740513"/>
              <a:gd name="connsiteX68-11275" fmla="*/ 1652867 w 2265832"/>
              <a:gd name="connsiteY68-11276" fmla="*/ 1385454 h 5740513"/>
              <a:gd name="connsiteX69-11277" fmla="*/ 1611304 w 2265832"/>
              <a:gd name="connsiteY69-11278" fmla="*/ 1413163 h 5740513"/>
              <a:gd name="connsiteX70-11279" fmla="*/ 1652867 w 2265832"/>
              <a:gd name="connsiteY70-11280" fmla="*/ 1427018 h 5740513"/>
              <a:gd name="connsiteX71-11281" fmla="*/ 1694431 w 2265832"/>
              <a:gd name="connsiteY71-11282" fmla="*/ 1413163 h 5740513"/>
              <a:gd name="connsiteX72-11283" fmla="*/ 1722140 w 2265832"/>
              <a:gd name="connsiteY72-11284" fmla="*/ 1496291 h 5740513"/>
              <a:gd name="connsiteX73-11285" fmla="*/ 1680576 w 2265832"/>
              <a:gd name="connsiteY73-11286" fmla="*/ 1524000 h 5740513"/>
              <a:gd name="connsiteX74-11287" fmla="*/ 1403485 w 2265832"/>
              <a:gd name="connsiteY74-11288" fmla="*/ 1524000 h 5740513"/>
              <a:gd name="connsiteX75-11289" fmla="*/ 1389631 w 2265832"/>
              <a:gd name="connsiteY75-11290" fmla="*/ 1537854 h 5740513"/>
              <a:gd name="connsiteX76-11291" fmla="*/ 1348067 w 2265832"/>
              <a:gd name="connsiteY76-11292" fmla="*/ 1551709 h 5740513"/>
              <a:gd name="connsiteX77-11293" fmla="*/ 1292649 w 2265832"/>
              <a:gd name="connsiteY77-11294" fmla="*/ 1427018 h 5740513"/>
              <a:gd name="connsiteX78-11295" fmla="*/ 1278795 w 2265832"/>
              <a:gd name="connsiteY78-11296" fmla="*/ 1385454 h 5740513"/>
              <a:gd name="connsiteX79-11297" fmla="*/ 1251085 w 2265832"/>
              <a:gd name="connsiteY79-11298" fmla="*/ 1343891 h 5740513"/>
              <a:gd name="connsiteX80-11299" fmla="*/ 1126395 w 2265832"/>
              <a:gd name="connsiteY80-11300" fmla="*/ 1385454 h 5740513"/>
              <a:gd name="connsiteX81-11301" fmla="*/ 821595 w 2265832"/>
              <a:gd name="connsiteY81-11302" fmla="*/ 1828800 h 5740513"/>
              <a:gd name="connsiteX82-11303" fmla="*/ 821595 w 2265832"/>
              <a:gd name="connsiteY82-11304" fmla="*/ 2299854 h 5740513"/>
              <a:gd name="connsiteX83-11305" fmla="*/ 863158 w 2265832"/>
              <a:gd name="connsiteY83-11306" fmla="*/ 2092036 h 5740513"/>
              <a:gd name="connsiteX84-11307" fmla="*/ 932431 w 2265832"/>
              <a:gd name="connsiteY84-11308" fmla="*/ 2202873 h 5740513"/>
              <a:gd name="connsiteX85-11309" fmla="*/ 1237232 w 2265832"/>
              <a:gd name="connsiteY85-11310" fmla="*/ 2258291 h 5740513"/>
              <a:gd name="connsiteX86-11311" fmla="*/ 1389632 w 2265832"/>
              <a:gd name="connsiteY86-11312" fmla="*/ 2313709 h 5740513"/>
              <a:gd name="connsiteX87-11313" fmla="*/ 1472758 w 2265832"/>
              <a:gd name="connsiteY87-11314" fmla="*/ 2175163 h 5740513"/>
              <a:gd name="connsiteX88-11315" fmla="*/ 2262467 w 2265832"/>
              <a:gd name="connsiteY88-11316" fmla="*/ 3061854 h 5740513"/>
              <a:gd name="connsiteX89-11317" fmla="*/ 780031 w 2265832"/>
              <a:gd name="connsiteY89-11318" fmla="*/ 2576945 h 5740513"/>
              <a:gd name="connsiteX90-11319" fmla="*/ 572213 w 2265832"/>
              <a:gd name="connsiteY90-11320" fmla="*/ 4017818 h 5740513"/>
              <a:gd name="connsiteX91-11321" fmla="*/ 1486614 w 2265832"/>
              <a:gd name="connsiteY91-11322" fmla="*/ 5735780 h 5740513"/>
              <a:gd name="connsiteX92-11323" fmla="*/ 2096213 w 2265832"/>
              <a:gd name="connsiteY92-11324" fmla="*/ 3463636 h 5740513"/>
              <a:gd name="connsiteX93-11325" fmla="*/ 1500467 w 2265832"/>
              <a:gd name="connsiteY93-11326" fmla="*/ 3131127 h 5740513"/>
              <a:gd name="connsiteX94-11327" fmla="*/ 1334213 w 2265832"/>
              <a:gd name="connsiteY94-11328" fmla="*/ 2770909 h 5740513"/>
              <a:gd name="connsiteX95-11329" fmla="*/ 1098685 w 2265832"/>
              <a:gd name="connsiteY95-11330" fmla="*/ 2535382 h 5740513"/>
              <a:gd name="connsiteX96-11331" fmla="*/ 849304 w 2265832"/>
              <a:gd name="connsiteY96-11332" fmla="*/ 2493817 h 5740513"/>
              <a:gd name="connsiteX97-11333" fmla="*/ 516795 w 2265832"/>
              <a:gd name="connsiteY97-11334" fmla="*/ 2576944 h 5740513"/>
              <a:gd name="connsiteX98-11335" fmla="*/ 198140 w 2265832"/>
              <a:gd name="connsiteY98-11336" fmla="*/ 2660072 h 5740513"/>
              <a:gd name="connsiteX99-11337" fmla="*/ 87305 w 2265832"/>
              <a:gd name="connsiteY99-11338" fmla="*/ 2798617 h 5740513"/>
              <a:gd name="connsiteX100-11339" fmla="*/ 4177 w 2265832"/>
              <a:gd name="connsiteY100-11340" fmla="*/ 2507672 h 5740513"/>
              <a:gd name="connsiteX101-11341" fmla="*/ 128867 w 2265832"/>
              <a:gd name="connsiteY101-11342" fmla="*/ 2479963 h 5740513"/>
              <a:gd name="connsiteX102-11343" fmla="*/ 170432 w 2265832"/>
              <a:gd name="connsiteY102-11344" fmla="*/ 2285999 h 5740513"/>
              <a:gd name="connsiteX103-11345" fmla="*/ 378249 w 2265832"/>
              <a:gd name="connsiteY103-11346" fmla="*/ 2479962 h 5740513"/>
              <a:gd name="connsiteX104-11347" fmla="*/ 433667 w 2265832"/>
              <a:gd name="connsiteY104-11348" fmla="*/ 2216726 h 5740513"/>
              <a:gd name="connsiteX105-11349" fmla="*/ 502941 w 2265832"/>
              <a:gd name="connsiteY105-11350" fmla="*/ 2341417 h 5740513"/>
              <a:gd name="connsiteX106-11351" fmla="*/ 669196 w 2265832"/>
              <a:gd name="connsiteY106-11352" fmla="*/ 2272144 h 5740513"/>
              <a:gd name="connsiteX107-11353" fmla="*/ 946285 w 2265832"/>
              <a:gd name="connsiteY107-11354" fmla="*/ 1579418 h 5740513"/>
              <a:gd name="connsiteX108-11355" fmla="*/ 1278795 w 2265832"/>
              <a:gd name="connsiteY108-11356" fmla="*/ 1233054 h 5740513"/>
              <a:gd name="connsiteX109-11357" fmla="*/ 1361922 w 2265832"/>
              <a:gd name="connsiteY109-11358" fmla="*/ 1177636 h 5740513"/>
              <a:gd name="connsiteX110-11359" fmla="*/ 1431195 w 2265832"/>
              <a:gd name="connsiteY110-11360" fmla="*/ 1191491 h 5740513"/>
              <a:gd name="connsiteX111-11361" fmla="*/ 1403485 w 2265832"/>
              <a:gd name="connsiteY111-11362" fmla="*/ 1233054 h 5740513"/>
              <a:gd name="connsiteX112-11363" fmla="*/ 1458904 w 2265832"/>
              <a:gd name="connsiteY112-11364" fmla="*/ 1357745 h 5740513"/>
              <a:gd name="connsiteX113-11365" fmla="*/ 1472758 w 2265832"/>
              <a:gd name="connsiteY113-11366" fmla="*/ 1399309 h 5740513"/>
              <a:gd name="connsiteX114-11367" fmla="*/ 1555885 w 2265832"/>
              <a:gd name="connsiteY114-11368" fmla="*/ 1427018 h 5740513"/>
              <a:gd name="connsiteX115-11369" fmla="*/ 1652867 w 2265832"/>
              <a:gd name="connsiteY115-11370" fmla="*/ 1454727 h 5740513"/>
              <a:gd name="connsiteX116-11371" fmla="*/ 1611304 w 2265832"/>
              <a:gd name="connsiteY116-11372" fmla="*/ 1482436 h 5740513"/>
              <a:gd name="connsiteX117-11373" fmla="*/ 1500467 w 2265832"/>
              <a:gd name="connsiteY117-11374" fmla="*/ 1468582 h 5740513"/>
              <a:gd name="connsiteX118-11375" fmla="*/ 1486613 w 2265832"/>
              <a:gd name="connsiteY118-11376" fmla="*/ 1427018 h 5740513"/>
              <a:gd name="connsiteX119-11377" fmla="*/ 1458904 w 2265832"/>
              <a:gd name="connsiteY119-11378" fmla="*/ 1385454 h 5740513"/>
              <a:gd name="connsiteX120-11379" fmla="*/ 1445049 w 2265832"/>
              <a:gd name="connsiteY120-11380" fmla="*/ 1343891 h 5740513"/>
              <a:gd name="connsiteX121-11381" fmla="*/ 1417340 w 2265832"/>
              <a:gd name="connsiteY121-11382" fmla="*/ 1302327 h 5740513"/>
              <a:gd name="connsiteX122-11383" fmla="*/ 1389631 w 2265832"/>
              <a:gd name="connsiteY122-11384" fmla="*/ 1219200 h 5740513"/>
              <a:gd name="connsiteX123-11385" fmla="*/ 1375776 w 2265832"/>
              <a:gd name="connsiteY123-11386" fmla="*/ 1163782 h 5740513"/>
              <a:gd name="connsiteX124-11387" fmla="*/ 1334213 w 2265832"/>
              <a:gd name="connsiteY124-11388" fmla="*/ 1149927 h 5740513"/>
              <a:gd name="connsiteX125-11389" fmla="*/ 1417340 w 2265832"/>
              <a:gd name="connsiteY125-11390" fmla="*/ 1108363 h 5740513"/>
              <a:gd name="connsiteX126-11391" fmla="*/ 1500467 w 2265832"/>
              <a:gd name="connsiteY126-11392" fmla="*/ 1039091 h 5740513"/>
              <a:gd name="connsiteX127-11393" fmla="*/ 1542031 w 2265832"/>
              <a:gd name="connsiteY127-11394" fmla="*/ 1025236 h 5740513"/>
              <a:gd name="connsiteX128-11395" fmla="*/ 1528176 w 2265832"/>
              <a:gd name="connsiteY128-11396" fmla="*/ 1025236 h 5740513"/>
              <a:gd name="connsiteX129-11397" fmla="*/ 1514322 w 2265832"/>
              <a:gd name="connsiteY129-11398" fmla="*/ 1066800 h 5740513"/>
              <a:gd name="connsiteX130-11399" fmla="*/ 1472758 w 2265832"/>
              <a:gd name="connsiteY130-11400" fmla="*/ 1080654 h 5740513"/>
              <a:gd name="connsiteX131-11401" fmla="*/ 1431195 w 2265832"/>
              <a:gd name="connsiteY131-11402" fmla="*/ 1108363 h 5740513"/>
              <a:gd name="connsiteX132-11403" fmla="*/ 1389631 w 2265832"/>
              <a:gd name="connsiteY132-11404" fmla="*/ 1122218 h 5740513"/>
              <a:gd name="connsiteX133-11405" fmla="*/ 1334213 w 2265832"/>
              <a:gd name="connsiteY133-11406" fmla="*/ 1149927 h 5740513"/>
              <a:gd name="connsiteX134-11407" fmla="*/ 1278795 w 2265832"/>
              <a:gd name="connsiteY134-11408" fmla="*/ 1136073 h 5740513"/>
              <a:gd name="connsiteX135-11409" fmla="*/ 1237231 w 2265832"/>
              <a:gd name="connsiteY135-11410" fmla="*/ 1122218 h 5740513"/>
              <a:gd name="connsiteX136-11411" fmla="*/ 1195667 w 2265832"/>
              <a:gd name="connsiteY136-11412" fmla="*/ 1136073 h 5740513"/>
              <a:gd name="connsiteX137-11413" fmla="*/ 1112540 w 2265832"/>
              <a:gd name="connsiteY137-11414" fmla="*/ 1066800 h 5740513"/>
              <a:gd name="connsiteX138-11415" fmla="*/ 1043267 w 2265832"/>
              <a:gd name="connsiteY138-11416" fmla="*/ 997527 h 5740513"/>
              <a:gd name="connsiteX139-11417" fmla="*/ 1001704 w 2265832"/>
              <a:gd name="connsiteY139-11418" fmla="*/ 914400 h 5740513"/>
              <a:gd name="connsiteX140-11419" fmla="*/ 973995 w 2265832"/>
              <a:gd name="connsiteY140-11420" fmla="*/ 803563 h 5740513"/>
              <a:gd name="connsiteX141-11421" fmla="*/ 946285 w 2265832"/>
              <a:gd name="connsiteY141-11422" fmla="*/ 775854 h 5740513"/>
              <a:gd name="connsiteX142-11423" fmla="*/ 932431 w 2265832"/>
              <a:gd name="connsiteY142-11424" fmla="*/ 734291 h 5740513"/>
              <a:gd name="connsiteX143-11425" fmla="*/ 1029413 w 2265832"/>
              <a:gd name="connsiteY143-11426" fmla="*/ 692727 h 5740513"/>
              <a:gd name="connsiteX144-11427" fmla="*/ 1140249 w 2265832"/>
              <a:gd name="connsiteY144-11428" fmla="*/ 706582 h 5740513"/>
              <a:gd name="connsiteX145-11429" fmla="*/ 1154104 w 2265832"/>
              <a:gd name="connsiteY145-11430" fmla="*/ 748145 h 5740513"/>
              <a:gd name="connsiteX146-11431" fmla="*/ 1278795 w 2265832"/>
              <a:gd name="connsiteY146-11432" fmla="*/ 734291 h 5740513"/>
              <a:gd name="connsiteX147-11433" fmla="*/ 1292649 w 2265832"/>
              <a:gd name="connsiteY147-11434" fmla="*/ 692727 h 5740513"/>
              <a:gd name="connsiteX148-11435" fmla="*/ 1528176 w 2265832"/>
              <a:gd name="connsiteY148-11436" fmla="*/ 678873 h 5740513"/>
              <a:gd name="connsiteX149-11437" fmla="*/ 1569740 w 2265832"/>
              <a:gd name="connsiteY149-11438" fmla="*/ 665018 h 5740513"/>
              <a:gd name="connsiteX150-11439" fmla="*/ 1625158 w 2265832"/>
              <a:gd name="connsiteY150-11440" fmla="*/ 609600 h 5740513"/>
              <a:gd name="connsiteX151-11441" fmla="*/ 1569740 w 2265832"/>
              <a:gd name="connsiteY151-11442" fmla="*/ 692727 h 5740513"/>
              <a:gd name="connsiteX152-11443" fmla="*/ 1514322 w 2265832"/>
              <a:gd name="connsiteY152-11444" fmla="*/ 817418 h 5740513"/>
              <a:gd name="connsiteX153-11445" fmla="*/ 1472758 w 2265832"/>
              <a:gd name="connsiteY153-11446" fmla="*/ 831273 h 5740513"/>
              <a:gd name="connsiteX154-11447" fmla="*/ 1417340 w 2265832"/>
              <a:gd name="connsiteY154-11448" fmla="*/ 858982 h 5740513"/>
              <a:gd name="connsiteX155-11449" fmla="*/ 1334213 w 2265832"/>
              <a:gd name="connsiteY155-11450" fmla="*/ 845127 h 5740513"/>
              <a:gd name="connsiteX156-11451" fmla="*/ 1320358 w 2265832"/>
              <a:gd name="connsiteY156-11452" fmla="*/ 803563 h 5740513"/>
              <a:gd name="connsiteX157-11453" fmla="*/ 1278795 w 2265832"/>
              <a:gd name="connsiteY157-11454" fmla="*/ 775854 h 5740513"/>
              <a:gd name="connsiteX158-11455" fmla="*/ 1292649 w 2265832"/>
              <a:gd name="connsiteY158-11456" fmla="*/ 720436 h 5740513"/>
              <a:gd name="connsiteX159-11457" fmla="*/ 1375776 w 2265832"/>
              <a:gd name="connsiteY159-11458" fmla="*/ 692727 h 5740513"/>
              <a:gd name="connsiteX160-11459" fmla="*/ 1458904 w 2265832"/>
              <a:gd name="connsiteY160-11460" fmla="*/ 706582 h 5740513"/>
              <a:gd name="connsiteX161-11461" fmla="*/ 1306504 w 2265832"/>
              <a:gd name="connsiteY161-11462" fmla="*/ 692727 h 5740513"/>
              <a:gd name="connsiteX162-11463" fmla="*/ 1320358 w 2265832"/>
              <a:gd name="connsiteY162-11464" fmla="*/ 651163 h 5740513"/>
              <a:gd name="connsiteX163-11465" fmla="*/ 1486613 w 2265832"/>
              <a:gd name="connsiteY163-11466" fmla="*/ 678873 h 5740513"/>
              <a:gd name="connsiteX164-11467" fmla="*/ 1500467 w 2265832"/>
              <a:gd name="connsiteY164-11468" fmla="*/ 748145 h 5740513"/>
              <a:gd name="connsiteX165-11469" fmla="*/ 1528176 w 2265832"/>
              <a:gd name="connsiteY165-11470" fmla="*/ 706582 h 5740513"/>
              <a:gd name="connsiteX166-11471" fmla="*/ 1278795 w 2265832"/>
              <a:gd name="connsiteY166-11472" fmla="*/ 692727 h 5740513"/>
              <a:gd name="connsiteX167-11473" fmla="*/ 1251085 w 2265832"/>
              <a:gd name="connsiteY167-11474" fmla="*/ 734291 h 5740513"/>
              <a:gd name="connsiteX168-11475" fmla="*/ 1154104 w 2265832"/>
              <a:gd name="connsiteY168-11476" fmla="*/ 748145 h 5740513"/>
              <a:gd name="connsiteX169-11477" fmla="*/ 1181813 w 2265832"/>
              <a:gd name="connsiteY169-11478" fmla="*/ 831273 h 5740513"/>
              <a:gd name="connsiteX170-11479" fmla="*/ 1112540 w 2265832"/>
              <a:gd name="connsiteY170-11480" fmla="*/ 900545 h 5740513"/>
              <a:gd name="connsiteX171-11481" fmla="*/ 1043267 w 2265832"/>
              <a:gd name="connsiteY171-11482" fmla="*/ 886691 h 5740513"/>
              <a:gd name="connsiteX172-11483" fmla="*/ 960140 w 2265832"/>
              <a:gd name="connsiteY172-11484" fmla="*/ 845127 h 5740513"/>
              <a:gd name="connsiteX173-11485" fmla="*/ 946285 w 2265832"/>
              <a:gd name="connsiteY173-11486" fmla="*/ 803563 h 5740513"/>
              <a:gd name="connsiteX174-11487" fmla="*/ 918576 w 2265832"/>
              <a:gd name="connsiteY174-11488" fmla="*/ 762000 h 5740513"/>
              <a:gd name="connsiteX175-11489" fmla="*/ 904722 w 2265832"/>
              <a:gd name="connsiteY175-11490" fmla="*/ 692727 h 5740513"/>
              <a:gd name="connsiteX176-11491" fmla="*/ 877013 w 2265832"/>
              <a:gd name="connsiteY176-11492" fmla="*/ 609600 h 5740513"/>
              <a:gd name="connsiteX177-11493" fmla="*/ 863158 w 2265832"/>
              <a:gd name="connsiteY177-11494" fmla="*/ 484909 h 5740513"/>
              <a:gd name="connsiteX178" fmla="*/ 849304 w 2265832"/>
              <a:gd name="connsiteY178" fmla="*/ 346363 h 5740513"/>
              <a:gd name="connsiteX0-11495" fmla="*/ 1694431 w 2265832"/>
              <a:gd name="connsiteY0-11496" fmla="*/ 762000 h 5740513"/>
              <a:gd name="connsiteX1-11497" fmla="*/ 1777558 w 2265832"/>
              <a:gd name="connsiteY1-11498" fmla="*/ 748145 h 5740513"/>
              <a:gd name="connsiteX2-11499" fmla="*/ 1791413 w 2265832"/>
              <a:gd name="connsiteY2-11500" fmla="*/ 706582 h 5740513"/>
              <a:gd name="connsiteX3-11501" fmla="*/ 1777558 w 2265832"/>
              <a:gd name="connsiteY3-11502" fmla="*/ 540327 h 5740513"/>
              <a:gd name="connsiteX4-11503" fmla="*/ 1722140 w 2265832"/>
              <a:gd name="connsiteY4-11504" fmla="*/ 554182 h 5740513"/>
              <a:gd name="connsiteX5-11505" fmla="*/ 1680576 w 2265832"/>
              <a:gd name="connsiteY5-11506" fmla="*/ 568036 h 5740513"/>
              <a:gd name="connsiteX6-11507" fmla="*/ 1569740 w 2265832"/>
              <a:gd name="connsiteY6-11508" fmla="*/ 554182 h 5740513"/>
              <a:gd name="connsiteX7-11509" fmla="*/ 1528176 w 2265832"/>
              <a:gd name="connsiteY7-11510" fmla="*/ 471054 h 5740513"/>
              <a:gd name="connsiteX8-11511" fmla="*/ 1458904 w 2265832"/>
              <a:gd name="connsiteY8-11512" fmla="*/ 346363 h 5740513"/>
              <a:gd name="connsiteX9-11513" fmla="*/ 1417340 w 2265832"/>
              <a:gd name="connsiteY9-11514" fmla="*/ 332509 h 5740513"/>
              <a:gd name="connsiteX10-11515" fmla="*/ 1375776 w 2265832"/>
              <a:gd name="connsiteY10-11516" fmla="*/ 346363 h 5740513"/>
              <a:gd name="connsiteX11-11517" fmla="*/ 1320358 w 2265832"/>
              <a:gd name="connsiteY11-11518" fmla="*/ 360218 h 5740513"/>
              <a:gd name="connsiteX12-11519" fmla="*/ 1237231 w 2265832"/>
              <a:gd name="connsiteY12-11520" fmla="*/ 401782 h 5740513"/>
              <a:gd name="connsiteX13-11521" fmla="*/ 1070976 w 2265832"/>
              <a:gd name="connsiteY13-11522" fmla="*/ 415636 h 5740513"/>
              <a:gd name="connsiteX14-11523" fmla="*/ 946285 w 2265832"/>
              <a:gd name="connsiteY14-11524" fmla="*/ 457200 h 5740513"/>
              <a:gd name="connsiteX15-11525" fmla="*/ 890867 w 2265832"/>
              <a:gd name="connsiteY15-11526" fmla="*/ 443345 h 5740513"/>
              <a:gd name="connsiteX16-11527" fmla="*/ 849304 w 2265832"/>
              <a:gd name="connsiteY16-11528" fmla="*/ 415636 h 5740513"/>
              <a:gd name="connsiteX17-11529" fmla="*/ 821595 w 2265832"/>
              <a:gd name="connsiteY17-11530" fmla="*/ 374073 h 5740513"/>
              <a:gd name="connsiteX18-11531" fmla="*/ 877013 w 2265832"/>
              <a:gd name="connsiteY18-11532" fmla="*/ 263236 h 5740513"/>
              <a:gd name="connsiteX19-11533" fmla="*/ 904722 w 2265832"/>
              <a:gd name="connsiteY19-11534" fmla="*/ 221673 h 5740513"/>
              <a:gd name="connsiteX20-11535" fmla="*/ 960140 w 2265832"/>
              <a:gd name="connsiteY20-11536" fmla="*/ 166254 h 5740513"/>
              <a:gd name="connsiteX21-11537" fmla="*/ 1084831 w 2265832"/>
              <a:gd name="connsiteY21-11538" fmla="*/ 96982 h 5740513"/>
              <a:gd name="connsiteX22-11539" fmla="*/ 1126395 w 2265832"/>
              <a:gd name="connsiteY22-11540" fmla="*/ 69273 h 5740513"/>
              <a:gd name="connsiteX23-11541" fmla="*/ 1264940 w 2265832"/>
              <a:gd name="connsiteY23-11542" fmla="*/ 41563 h 5740513"/>
              <a:gd name="connsiteX24-11543" fmla="*/ 1500467 w 2265832"/>
              <a:gd name="connsiteY24-11544" fmla="*/ 13854 h 5740513"/>
              <a:gd name="connsiteX25-11545" fmla="*/ 1542031 w 2265832"/>
              <a:gd name="connsiteY25-11546" fmla="*/ 0 h 5740513"/>
              <a:gd name="connsiteX26-11547" fmla="*/ 1666722 w 2265832"/>
              <a:gd name="connsiteY26-11548" fmla="*/ 41563 h 5740513"/>
              <a:gd name="connsiteX27-11549" fmla="*/ 1735995 w 2265832"/>
              <a:gd name="connsiteY27-11550" fmla="*/ 110836 h 5740513"/>
              <a:gd name="connsiteX28-11551" fmla="*/ 1749849 w 2265832"/>
              <a:gd name="connsiteY28-11552" fmla="*/ 166254 h 5740513"/>
              <a:gd name="connsiteX29-11553" fmla="*/ 1888395 w 2265832"/>
              <a:gd name="connsiteY29-11554" fmla="*/ 207818 h 5740513"/>
              <a:gd name="connsiteX30-11555" fmla="*/ 1929958 w 2265832"/>
              <a:gd name="connsiteY30-11556" fmla="*/ 235527 h 5740513"/>
              <a:gd name="connsiteX31-11557" fmla="*/ 1957667 w 2265832"/>
              <a:gd name="connsiteY31-11558" fmla="*/ 346363 h 5740513"/>
              <a:gd name="connsiteX32-11559" fmla="*/ 1985376 w 2265832"/>
              <a:gd name="connsiteY32-11560" fmla="*/ 429491 h 5740513"/>
              <a:gd name="connsiteX33-11561" fmla="*/ 1971522 w 2265832"/>
              <a:gd name="connsiteY33-11562" fmla="*/ 595745 h 5740513"/>
              <a:gd name="connsiteX34-11563" fmla="*/ 1888395 w 2265832"/>
              <a:gd name="connsiteY34-11564" fmla="*/ 678873 h 5740513"/>
              <a:gd name="connsiteX35-11565" fmla="*/ 1860685 w 2265832"/>
              <a:gd name="connsiteY35-11566" fmla="*/ 720436 h 5740513"/>
              <a:gd name="connsiteX36-11567" fmla="*/ 1846831 w 2265832"/>
              <a:gd name="connsiteY36-11568" fmla="*/ 762000 h 5740513"/>
              <a:gd name="connsiteX37-11569" fmla="*/ 1791413 w 2265832"/>
              <a:gd name="connsiteY37-11570" fmla="*/ 831273 h 5740513"/>
              <a:gd name="connsiteX38-11571" fmla="*/ 1749849 w 2265832"/>
              <a:gd name="connsiteY38-11572" fmla="*/ 858982 h 5740513"/>
              <a:gd name="connsiteX39-11573" fmla="*/ 1735995 w 2265832"/>
              <a:gd name="connsiteY39-11574" fmla="*/ 1066800 h 5740513"/>
              <a:gd name="connsiteX40-11575" fmla="*/ 1749849 w 2265832"/>
              <a:gd name="connsiteY40-11576" fmla="*/ 1025236 h 5740513"/>
              <a:gd name="connsiteX41-11577" fmla="*/ 1832976 w 2265832"/>
              <a:gd name="connsiteY41-11578" fmla="*/ 983673 h 5740513"/>
              <a:gd name="connsiteX42-11579" fmla="*/ 1902249 w 2265832"/>
              <a:gd name="connsiteY42-11580" fmla="*/ 997527 h 5740513"/>
              <a:gd name="connsiteX43-11581" fmla="*/ 1943813 w 2265832"/>
              <a:gd name="connsiteY43-11582" fmla="*/ 1080654 h 5740513"/>
              <a:gd name="connsiteX44-11583" fmla="*/ 1929958 w 2265832"/>
              <a:gd name="connsiteY44-11584" fmla="*/ 1122218 h 5740513"/>
              <a:gd name="connsiteX45-11585" fmla="*/ 1902249 w 2265832"/>
              <a:gd name="connsiteY45-11586" fmla="*/ 1163782 h 5740513"/>
              <a:gd name="connsiteX46-11587" fmla="*/ 1874540 w 2265832"/>
              <a:gd name="connsiteY46-11588" fmla="*/ 1399309 h 5740513"/>
              <a:gd name="connsiteX47-11589" fmla="*/ 1860685 w 2265832"/>
              <a:gd name="connsiteY47-11590" fmla="*/ 1440873 h 5740513"/>
              <a:gd name="connsiteX48-11591" fmla="*/ 1805267 w 2265832"/>
              <a:gd name="connsiteY48-11592" fmla="*/ 1524000 h 5740513"/>
              <a:gd name="connsiteX49-11593" fmla="*/ 1722140 w 2265832"/>
              <a:gd name="connsiteY49-11594" fmla="*/ 1510145 h 5740513"/>
              <a:gd name="connsiteX50-11595" fmla="*/ 1694431 w 2265832"/>
              <a:gd name="connsiteY50-11596" fmla="*/ 1468582 h 5740513"/>
              <a:gd name="connsiteX51-11597" fmla="*/ 1652867 w 2265832"/>
              <a:gd name="connsiteY51-11598" fmla="*/ 1440873 h 5740513"/>
              <a:gd name="connsiteX52-11599" fmla="*/ 1680576 w 2265832"/>
              <a:gd name="connsiteY52-11600" fmla="*/ 1399309 h 5740513"/>
              <a:gd name="connsiteX53-11601" fmla="*/ 1694431 w 2265832"/>
              <a:gd name="connsiteY53-11602" fmla="*/ 1357745 h 5740513"/>
              <a:gd name="connsiteX54-11603" fmla="*/ 1735995 w 2265832"/>
              <a:gd name="connsiteY54-11604" fmla="*/ 1316182 h 5740513"/>
              <a:gd name="connsiteX55-11605" fmla="*/ 1749849 w 2265832"/>
              <a:gd name="connsiteY55-11606" fmla="*/ 1260763 h 5740513"/>
              <a:gd name="connsiteX56-11607" fmla="*/ 1791413 w 2265832"/>
              <a:gd name="connsiteY56-11608" fmla="*/ 1122218 h 5740513"/>
              <a:gd name="connsiteX57-11609" fmla="*/ 1749849 w 2265832"/>
              <a:gd name="connsiteY57-11610" fmla="*/ 1094509 h 5740513"/>
              <a:gd name="connsiteX58-11611" fmla="*/ 1722140 w 2265832"/>
              <a:gd name="connsiteY58-11612" fmla="*/ 1011382 h 5740513"/>
              <a:gd name="connsiteX59-11613" fmla="*/ 1708285 w 2265832"/>
              <a:gd name="connsiteY59-11614" fmla="*/ 969818 h 5740513"/>
              <a:gd name="connsiteX60-11615" fmla="*/ 1694431 w 2265832"/>
              <a:gd name="connsiteY60-11616" fmla="*/ 928254 h 5740513"/>
              <a:gd name="connsiteX61-11617" fmla="*/ 1680576 w 2265832"/>
              <a:gd name="connsiteY61-11618" fmla="*/ 886691 h 5740513"/>
              <a:gd name="connsiteX62-11619" fmla="*/ 1722140 w 2265832"/>
              <a:gd name="connsiteY62-11620" fmla="*/ 872836 h 5740513"/>
              <a:gd name="connsiteX63-11621" fmla="*/ 1735995 w 2265832"/>
              <a:gd name="connsiteY63-11622" fmla="*/ 942109 h 5740513"/>
              <a:gd name="connsiteX64-11623" fmla="*/ 1791413 w 2265832"/>
              <a:gd name="connsiteY64-11624" fmla="*/ 1136073 h 5740513"/>
              <a:gd name="connsiteX65-11625" fmla="*/ 1749849 w 2265832"/>
              <a:gd name="connsiteY65-11626" fmla="*/ 1219200 h 5740513"/>
              <a:gd name="connsiteX66-11627" fmla="*/ 1722140 w 2265832"/>
              <a:gd name="connsiteY66-11628" fmla="*/ 1302327 h 5740513"/>
              <a:gd name="connsiteX67-11629" fmla="*/ 1680576 w 2265832"/>
              <a:gd name="connsiteY67-11630" fmla="*/ 1343891 h 5740513"/>
              <a:gd name="connsiteX68-11631" fmla="*/ 1652867 w 2265832"/>
              <a:gd name="connsiteY68-11632" fmla="*/ 1385454 h 5740513"/>
              <a:gd name="connsiteX69-11633" fmla="*/ 1611304 w 2265832"/>
              <a:gd name="connsiteY69-11634" fmla="*/ 1413163 h 5740513"/>
              <a:gd name="connsiteX70-11635" fmla="*/ 1652867 w 2265832"/>
              <a:gd name="connsiteY70-11636" fmla="*/ 1427018 h 5740513"/>
              <a:gd name="connsiteX71-11637" fmla="*/ 1694431 w 2265832"/>
              <a:gd name="connsiteY71-11638" fmla="*/ 1413163 h 5740513"/>
              <a:gd name="connsiteX72-11639" fmla="*/ 1722140 w 2265832"/>
              <a:gd name="connsiteY72-11640" fmla="*/ 1496291 h 5740513"/>
              <a:gd name="connsiteX73-11641" fmla="*/ 1680576 w 2265832"/>
              <a:gd name="connsiteY73-11642" fmla="*/ 1524000 h 5740513"/>
              <a:gd name="connsiteX74-11643" fmla="*/ 1403485 w 2265832"/>
              <a:gd name="connsiteY74-11644" fmla="*/ 1524000 h 5740513"/>
              <a:gd name="connsiteX75-11645" fmla="*/ 1389631 w 2265832"/>
              <a:gd name="connsiteY75-11646" fmla="*/ 1537854 h 5740513"/>
              <a:gd name="connsiteX76-11647" fmla="*/ 1348067 w 2265832"/>
              <a:gd name="connsiteY76-11648" fmla="*/ 1551709 h 5740513"/>
              <a:gd name="connsiteX77-11649" fmla="*/ 1292649 w 2265832"/>
              <a:gd name="connsiteY77-11650" fmla="*/ 1427018 h 5740513"/>
              <a:gd name="connsiteX78-11651" fmla="*/ 1278795 w 2265832"/>
              <a:gd name="connsiteY78-11652" fmla="*/ 1385454 h 5740513"/>
              <a:gd name="connsiteX79-11653" fmla="*/ 1251085 w 2265832"/>
              <a:gd name="connsiteY79-11654" fmla="*/ 1343891 h 5740513"/>
              <a:gd name="connsiteX80-11655" fmla="*/ 1126395 w 2265832"/>
              <a:gd name="connsiteY80-11656" fmla="*/ 1385454 h 5740513"/>
              <a:gd name="connsiteX81-11657" fmla="*/ 821595 w 2265832"/>
              <a:gd name="connsiteY81-11658" fmla="*/ 1828800 h 5740513"/>
              <a:gd name="connsiteX82-11659" fmla="*/ 821595 w 2265832"/>
              <a:gd name="connsiteY82-11660" fmla="*/ 2299854 h 5740513"/>
              <a:gd name="connsiteX83-11661" fmla="*/ 863158 w 2265832"/>
              <a:gd name="connsiteY83-11662" fmla="*/ 2092036 h 5740513"/>
              <a:gd name="connsiteX84-11663" fmla="*/ 932431 w 2265832"/>
              <a:gd name="connsiteY84-11664" fmla="*/ 2202873 h 5740513"/>
              <a:gd name="connsiteX85-11665" fmla="*/ 1167959 w 2265832"/>
              <a:gd name="connsiteY85-11666" fmla="*/ 2147454 h 5740513"/>
              <a:gd name="connsiteX86-11667" fmla="*/ 1237232 w 2265832"/>
              <a:gd name="connsiteY86-11668" fmla="*/ 2258291 h 5740513"/>
              <a:gd name="connsiteX87-11669" fmla="*/ 1389632 w 2265832"/>
              <a:gd name="connsiteY87-11670" fmla="*/ 2313709 h 5740513"/>
              <a:gd name="connsiteX88-11671" fmla="*/ 1472758 w 2265832"/>
              <a:gd name="connsiteY88-11672" fmla="*/ 2175163 h 5740513"/>
              <a:gd name="connsiteX89-11673" fmla="*/ 2262467 w 2265832"/>
              <a:gd name="connsiteY89-11674" fmla="*/ 3061854 h 5740513"/>
              <a:gd name="connsiteX90-11675" fmla="*/ 780031 w 2265832"/>
              <a:gd name="connsiteY90-11676" fmla="*/ 2576945 h 5740513"/>
              <a:gd name="connsiteX91-11677" fmla="*/ 572213 w 2265832"/>
              <a:gd name="connsiteY91-11678" fmla="*/ 4017818 h 5740513"/>
              <a:gd name="connsiteX92-11679" fmla="*/ 1486614 w 2265832"/>
              <a:gd name="connsiteY92-11680" fmla="*/ 5735780 h 5740513"/>
              <a:gd name="connsiteX93-11681" fmla="*/ 2096213 w 2265832"/>
              <a:gd name="connsiteY93-11682" fmla="*/ 3463636 h 5740513"/>
              <a:gd name="connsiteX94-11683" fmla="*/ 1500467 w 2265832"/>
              <a:gd name="connsiteY94-11684" fmla="*/ 3131127 h 5740513"/>
              <a:gd name="connsiteX95-11685" fmla="*/ 1334213 w 2265832"/>
              <a:gd name="connsiteY95-11686" fmla="*/ 2770909 h 5740513"/>
              <a:gd name="connsiteX96-11687" fmla="*/ 1098685 w 2265832"/>
              <a:gd name="connsiteY96-11688" fmla="*/ 2535382 h 5740513"/>
              <a:gd name="connsiteX97-11689" fmla="*/ 849304 w 2265832"/>
              <a:gd name="connsiteY97-11690" fmla="*/ 2493817 h 5740513"/>
              <a:gd name="connsiteX98-11691" fmla="*/ 516795 w 2265832"/>
              <a:gd name="connsiteY98-11692" fmla="*/ 2576944 h 5740513"/>
              <a:gd name="connsiteX99-11693" fmla="*/ 198140 w 2265832"/>
              <a:gd name="connsiteY99-11694" fmla="*/ 2660072 h 5740513"/>
              <a:gd name="connsiteX100-11695" fmla="*/ 87305 w 2265832"/>
              <a:gd name="connsiteY100-11696" fmla="*/ 2798617 h 5740513"/>
              <a:gd name="connsiteX101-11697" fmla="*/ 4177 w 2265832"/>
              <a:gd name="connsiteY101-11698" fmla="*/ 2507672 h 5740513"/>
              <a:gd name="connsiteX102-11699" fmla="*/ 128867 w 2265832"/>
              <a:gd name="connsiteY102-11700" fmla="*/ 2479963 h 5740513"/>
              <a:gd name="connsiteX103-11701" fmla="*/ 170432 w 2265832"/>
              <a:gd name="connsiteY103-11702" fmla="*/ 2285999 h 5740513"/>
              <a:gd name="connsiteX104-11703" fmla="*/ 378249 w 2265832"/>
              <a:gd name="connsiteY104-11704" fmla="*/ 2479962 h 5740513"/>
              <a:gd name="connsiteX105-11705" fmla="*/ 433667 w 2265832"/>
              <a:gd name="connsiteY105-11706" fmla="*/ 2216726 h 5740513"/>
              <a:gd name="connsiteX106-11707" fmla="*/ 502941 w 2265832"/>
              <a:gd name="connsiteY106-11708" fmla="*/ 2341417 h 5740513"/>
              <a:gd name="connsiteX107-11709" fmla="*/ 669196 w 2265832"/>
              <a:gd name="connsiteY107-11710" fmla="*/ 2272144 h 5740513"/>
              <a:gd name="connsiteX108-11711" fmla="*/ 946285 w 2265832"/>
              <a:gd name="connsiteY108-11712" fmla="*/ 1579418 h 5740513"/>
              <a:gd name="connsiteX109-11713" fmla="*/ 1278795 w 2265832"/>
              <a:gd name="connsiteY109-11714" fmla="*/ 1233054 h 5740513"/>
              <a:gd name="connsiteX110-11715" fmla="*/ 1361922 w 2265832"/>
              <a:gd name="connsiteY110-11716" fmla="*/ 1177636 h 5740513"/>
              <a:gd name="connsiteX111-11717" fmla="*/ 1431195 w 2265832"/>
              <a:gd name="connsiteY111-11718" fmla="*/ 1191491 h 5740513"/>
              <a:gd name="connsiteX112-11719" fmla="*/ 1403485 w 2265832"/>
              <a:gd name="connsiteY112-11720" fmla="*/ 1233054 h 5740513"/>
              <a:gd name="connsiteX113-11721" fmla="*/ 1458904 w 2265832"/>
              <a:gd name="connsiteY113-11722" fmla="*/ 1357745 h 5740513"/>
              <a:gd name="connsiteX114-11723" fmla="*/ 1472758 w 2265832"/>
              <a:gd name="connsiteY114-11724" fmla="*/ 1399309 h 5740513"/>
              <a:gd name="connsiteX115-11725" fmla="*/ 1555885 w 2265832"/>
              <a:gd name="connsiteY115-11726" fmla="*/ 1427018 h 5740513"/>
              <a:gd name="connsiteX116-11727" fmla="*/ 1652867 w 2265832"/>
              <a:gd name="connsiteY116-11728" fmla="*/ 1454727 h 5740513"/>
              <a:gd name="connsiteX117-11729" fmla="*/ 1611304 w 2265832"/>
              <a:gd name="connsiteY117-11730" fmla="*/ 1482436 h 5740513"/>
              <a:gd name="connsiteX118-11731" fmla="*/ 1500467 w 2265832"/>
              <a:gd name="connsiteY118-11732" fmla="*/ 1468582 h 5740513"/>
              <a:gd name="connsiteX119-11733" fmla="*/ 1486613 w 2265832"/>
              <a:gd name="connsiteY119-11734" fmla="*/ 1427018 h 5740513"/>
              <a:gd name="connsiteX120-11735" fmla="*/ 1458904 w 2265832"/>
              <a:gd name="connsiteY120-11736" fmla="*/ 1385454 h 5740513"/>
              <a:gd name="connsiteX121-11737" fmla="*/ 1445049 w 2265832"/>
              <a:gd name="connsiteY121-11738" fmla="*/ 1343891 h 5740513"/>
              <a:gd name="connsiteX122-11739" fmla="*/ 1417340 w 2265832"/>
              <a:gd name="connsiteY122-11740" fmla="*/ 1302327 h 5740513"/>
              <a:gd name="connsiteX123-11741" fmla="*/ 1389631 w 2265832"/>
              <a:gd name="connsiteY123-11742" fmla="*/ 1219200 h 5740513"/>
              <a:gd name="connsiteX124-11743" fmla="*/ 1375776 w 2265832"/>
              <a:gd name="connsiteY124-11744" fmla="*/ 1163782 h 5740513"/>
              <a:gd name="connsiteX125-11745" fmla="*/ 1334213 w 2265832"/>
              <a:gd name="connsiteY125-11746" fmla="*/ 1149927 h 5740513"/>
              <a:gd name="connsiteX126-11747" fmla="*/ 1417340 w 2265832"/>
              <a:gd name="connsiteY126-11748" fmla="*/ 1108363 h 5740513"/>
              <a:gd name="connsiteX127-11749" fmla="*/ 1500467 w 2265832"/>
              <a:gd name="connsiteY127-11750" fmla="*/ 1039091 h 5740513"/>
              <a:gd name="connsiteX128-11751" fmla="*/ 1542031 w 2265832"/>
              <a:gd name="connsiteY128-11752" fmla="*/ 1025236 h 5740513"/>
              <a:gd name="connsiteX129-11753" fmla="*/ 1528176 w 2265832"/>
              <a:gd name="connsiteY129-11754" fmla="*/ 1025236 h 5740513"/>
              <a:gd name="connsiteX130-11755" fmla="*/ 1514322 w 2265832"/>
              <a:gd name="connsiteY130-11756" fmla="*/ 1066800 h 5740513"/>
              <a:gd name="connsiteX131-11757" fmla="*/ 1472758 w 2265832"/>
              <a:gd name="connsiteY131-11758" fmla="*/ 1080654 h 5740513"/>
              <a:gd name="connsiteX132-11759" fmla="*/ 1431195 w 2265832"/>
              <a:gd name="connsiteY132-11760" fmla="*/ 1108363 h 5740513"/>
              <a:gd name="connsiteX133-11761" fmla="*/ 1389631 w 2265832"/>
              <a:gd name="connsiteY133-11762" fmla="*/ 1122218 h 5740513"/>
              <a:gd name="connsiteX134-11763" fmla="*/ 1334213 w 2265832"/>
              <a:gd name="connsiteY134-11764" fmla="*/ 1149927 h 5740513"/>
              <a:gd name="connsiteX135-11765" fmla="*/ 1278795 w 2265832"/>
              <a:gd name="connsiteY135-11766" fmla="*/ 1136073 h 5740513"/>
              <a:gd name="connsiteX136-11767" fmla="*/ 1237231 w 2265832"/>
              <a:gd name="connsiteY136-11768" fmla="*/ 1122218 h 5740513"/>
              <a:gd name="connsiteX137-11769" fmla="*/ 1195667 w 2265832"/>
              <a:gd name="connsiteY137-11770" fmla="*/ 1136073 h 5740513"/>
              <a:gd name="connsiteX138-11771" fmla="*/ 1112540 w 2265832"/>
              <a:gd name="connsiteY138-11772" fmla="*/ 1066800 h 5740513"/>
              <a:gd name="connsiteX139-11773" fmla="*/ 1043267 w 2265832"/>
              <a:gd name="connsiteY139-11774" fmla="*/ 997527 h 5740513"/>
              <a:gd name="connsiteX140-11775" fmla="*/ 1001704 w 2265832"/>
              <a:gd name="connsiteY140-11776" fmla="*/ 914400 h 5740513"/>
              <a:gd name="connsiteX141-11777" fmla="*/ 973995 w 2265832"/>
              <a:gd name="connsiteY141-11778" fmla="*/ 803563 h 5740513"/>
              <a:gd name="connsiteX142-11779" fmla="*/ 946285 w 2265832"/>
              <a:gd name="connsiteY142-11780" fmla="*/ 775854 h 5740513"/>
              <a:gd name="connsiteX143-11781" fmla="*/ 932431 w 2265832"/>
              <a:gd name="connsiteY143-11782" fmla="*/ 734291 h 5740513"/>
              <a:gd name="connsiteX144-11783" fmla="*/ 1029413 w 2265832"/>
              <a:gd name="connsiteY144-11784" fmla="*/ 692727 h 5740513"/>
              <a:gd name="connsiteX145-11785" fmla="*/ 1140249 w 2265832"/>
              <a:gd name="connsiteY145-11786" fmla="*/ 706582 h 5740513"/>
              <a:gd name="connsiteX146-11787" fmla="*/ 1154104 w 2265832"/>
              <a:gd name="connsiteY146-11788" fmla="*/ 748145 h 5740513"/>
              <a:gd name="connsiteX147-11789" fmla="*/ 1278795 w 2265832"/>
              <a:gd name="connsiteY147-11790" fmla="*/ 734291 h 5740513"/>
              <a:gd name="connsiteX148-11791" fmla="*/ 1292649 w 2265832"/>
              <a:gd name="connsiteY148-11792" fmla="*/ 692727 h 5740513"/>
              <a:gd name="connsiteX149-11793" fmla="*/ 1528176 w 2265832"/>
              <a:gd name="connsiteY149-11794" fmla="*/ 678873 h 5740513"/>
              <a:gd name="connsiteX150-11795" fmla="*/ 1569740 w 2265832"/>
              <a:gd name="connsiteY150-11796" fmla="*/ 665018 h 5740513"/>
              <a:gd name="connsiteX151-11797" fmla="*/ 1625158 w 2265832"/>
              <a:gd name="connsiteY151-11798" fmla="*/ 609600 h 5740513"/>
              <a:gd name="connsiteX152-11799" fmla="*/ 1569740 w 2265832"/>
              <a:gd name="connsiteY152-11800" fmla="*/ 692727 h 5740513"/>
              <a:gd name="connsiteX153-11801" fmla="*/ 1514322 w 2265832"/>
              <a:gd name="connsiteY153-11802" fmla="*/ 817418 h 5740513"/>
              <a:gd name="connsiteX154-11803" fmla="*/ 1472758 w 2265832"/>
              <a:gd name="connsiteY154-11804" fmla="*/ 831273 h 5740513"/>
              <a:gd name="connsiteX155-11805" fmla="*/ 1417340 w 2265832"/>
              <a:gd name="connsiteY155-11806" fmla="*/ 858982 h 5740513"/>
              <a:gd name="connsiteX156-11807" fmla="*/ 1334213 w 2265832"/>
              <a:gd name="connsiteY156-11808" fmla="*/ 845127 h 5740513"/>
              <a:gd name="connsiteX157-11809" fmla="*/ 1320358 w 2265832"/>
              <a:gd name="connsiteY157-11810" fmla="*/ 803563 h 5740513"/>
              <a:gd name="connsiteX158-11811" fmla="*/ 1278795 w 2265832"/>
              <a:gd name="connsiteY158-11812" fmla="*/ 775854 h 5740513"/>
              <a:gd name="connsiteX159-11813" fmla="*/ 1292649 w 2265832"/>
              <a:gd name="connsiteY159-11814" fmla="*/ 720436 h 5740513"/>
              <a:gd name="connsiteX160-11815" fmla="*/ 1375776 w 2265832"/>
              <a:gd name="connsiteY160-11816" fmla="*/ 692727 h 5740513"/>
              <a:gd name="connsiteX161-11817" fmla="*/ 1458904 w 2265832"/>
              <a:gd name="connsiteY161-11818" fmla="*/ 706582 h 5740513"/>
              <a:gd name="connsiteX162-11819" fmla="*/ 1306504 w 2265832"/>
              <a:gd name="connsiteY162-11820" fmla="*/ 692727 h 5740513"/>
              <a:gd name="connsiteX163-11821" fmla="*/ 1320358 w 2265832"/>
              <a:gd name="connsiteY163-11822" fmla="*/ 651163 h 5740513"/>
              <a:gd name="connsiteX164-11823" fmla="*/ 1486613 w 2265832"/>
              <a:gd name="connsiteY164-11824" fmla="*/ 678873 h 5740513"/>
              <a:gd name="connsiteX165-11825" fmla="*/ 1500467 w 2265832"/>
              <a:gd name="connsiteY165-11826" fmla="*/ 748145 h 5740513"/>
              <a:gd name="connsiteX166-11827" fmla="*/ 1528176 w 2265832"/>
              <a:gd name="connsiteY166-11828" fmla="*/ 706582 h 5740513"/>
              <a:gd name="connsiteX167-11829" fmla="*/ 1278795 w 2265832"/>
              <a:gd name="connsiteY167-11830" fmla="*/ 692727 h 5740513"/>
              <a:gd name="connsiteX168-11831" fmla="*/ 1251085 w 2265832"/>
              <a:gd name="connsiteY168-11832" fmla="*/ 734291 h 5740513"/>
              <a:gd name="connsiteX169-11833" fmla="*/ 1154104 w 2265832"/>
              <a:gd name="connsiteY169-11834" fmla="*/ 748145 h 5740513"/>
              <a:gd name="connsiteX170-11835" fmla="*/ 1181813 w 2265832"/>
              <a:gd name="connsiteY170-11836" fmla="*/ 831273 h 5740513"/>
              <a:gd name="connsiteX171-11837" fmla="*/ 1112540 w 2265832"/>
              <a:gd name="connsiteY171-11838" fmla="*/ 900545 h 5740513"/>
              <a:gd name="connsiteX172-11839" fmla="*/ 1043267 w 2265832"/>
              <a:gd name="connsiteY172-11840" fmla="*/ 886691 h 5740513"/>
              <a:gd name="connsiteX173-11841" fmla="*/ 960140 w 2265832"/>
              <a:gd name="connsiteY173-11842" fmla="*/ 845127 h 5740513"/>
              <a:gd name="connsiteX174-11843" fmla="*/ 946285 w 2265832"/>
              <a:gd name="connsiteY174-11844" fmla="*/ 803563 h 5740513"/>
              <a:gd name="connsiteX175-11845" fmla="*/ 918576 w 2265832"/>
              <a:gd name="connsiteY175-11846" fmla="*/ 762000 h 5740513"/>
              <a:gd name="connsiteX176-11847" fmla="*/ 904722 w 2265832"/>
              <a:gd name="connsiteY176-11848" fmla="*/ 692727 h 5740513"/>
              <a:gd name="connsiteX177-11849" fmla="*/ 877013 w 2265832"/>
              <a:gd name="connsiteY177-11850" fmla="*/ 609600 h 5740513"/>
              <a:gd name="connsiteX178-11851" fmla="*/ 863158 w 2265832"/>
              <a:gd name="connsiteY178-11852" fmla="*/ 484909 h 5740513"/>
              <a:gd name="connsiteX179" fmla="*/ 849304 w 2265832"/>
              <a:gd name="connsiteY179" fmla="*/ 346363 h 5740513"/>
              <a:gd name="connsiteX0-11853" fmla="*/ 1694431 w 2266177"/>
              <a:gd name="connsiteY0-11854" fmla="*/ 762000 h 5740513"/>
              <a:gd name="connsiteX1-11855" fmla="*/ 1777558 w 2266177"/>
              <a:gd name="connsiteY1-11856" fmla="*/ 748145 h 5740513"/>
              <a:gd name="connsiteX2-11857" fmla="*/ 1791413 w 2266177"/>
              <a:gd name="connsiteY2-11858" fmla="*/ 706582 h 5740513"/>
              <a:gd name="connsiteX3-11859" fmla="*/ 1777558 w 2266177"/>
              <a:gd name="connsiteY3-11860" fmla="*/ 540327 h 5740513"/>
              <a:gd name="connsiteX4-11861" fmla="*/ 1722140 w 2266177"/>
              <a:gd name="connsiteY4-11862" fmla="*/ 554182 h 5740513"/>
              <a:gd name="connsiteX5-11863" fmla="*/ 1680576 w 2266177"/>
              <a:gd name="connsiteY5-11864" fmla="*/ 568036 h 5740513"/>
              <a:gd name="connsiteX6-11865" fmla="*/ 1569740 w 2266177"/>
              <a:gd name="connsiteY6-11866" fmla="*/ 554182 h 5740513"/>
              <a:gd name="connsiteX7-11867" fmla="*/ 1528176 w 2266177"/>
              <a:gd name="connsiteY7-11868" fmla="*/ 471054 h 5740513"/>
              <a:gd name="connsiteX8-11869" fmla="*/ 1458904 w 2266177"/>
              <a:gd name="connsiteY8-11870" fmla="*/ 346363 h 5740513"/>
              <a:gd name="connsiteX9-11871" fmla="*/ 1417340 w 2266177"/>
              <a:gd name="connsiteY9-11872" fmla="*/ 332509 h 5740513"/>
              <a:gd name="connsiteX10-11873" fmla="*/ 1375776 w 2266177"/>
              <a:gd name="connsiteY10-11874" fmla="*/ 346363 h 5740513"/>
              <a:gd name="connsiteX11-11875" fmla="*/ 1320358 w 2266177"/>
              <a:gd name="connsiteY11-11876" fmla="*/ 360218 h 5740513"/>
              <a:gd name="connsiteX12-11877" fmla="*/ 1237231 w 2266177"/>
              <a:gd name="connsiteY12-11878" fmla="*/ 401782 h 5740513"/>
              <a:gd name="connsiteX13-11879" fmla="*/ 1070976 w 2266177"/>
              <a:gd name="connsiteY13-11880" fmla="*/ 415636 h 5740513"/>
              <a:gd name="connsiteX14-11881" fmla="*/ 946285 w 2266177"/>
              <a:gd name="connsiteY14-11882" fmla="*/ 457200 h 5740513"/>
              <a:gd name="connsiteX15-11883" fmla="*/ 890867 w 2266177"/>
              <a:gd name="connsiteY15-11884" fmla="*/ 443345 h 5740513"/>
              <a:gd name="connsiteX16-11885" fmla="*/ 849304 w 2266177"/>
              <a:gd name="connsiteY16-11886" fmla="*/ 415636 h 5740513"/>
              <a:gd name="connsiteX17-11887" fmla="*/ 821595 w 2266177"/>
              <a:gd name="connsiteY17-11888" fmla="*/ 374073 h 5740513"/>
              <a:gd name="connsiteX18-11889" fmla="*/ 877013 w 2266177"/>
              <a:gd name="connsiteY18-11890" fmla="*/ 263236 h 5740513"/>
              <a:gd name="connsiteX19-11891" fmla="*/ 904722 w 2266177"/>
              <a:gd name="connsiteY19-11892" fmla="*/ 221673 h 5740513"/>
              <a:gd name="connsiteX20-11893" fmla="*/ 960140 w 2266177"/>
              <a:gd name="connsiteY20-11894" fmla="*/ 166254 h 5740513"/>
              <a:gd name="connsiteX21-11895" fmla="*/ 1084831 w 2266177"/>
              <a:gd name="connsiteY21-11896" fmla="*/ 96982 h 5740513"/>
              <a:gd name="connsiteX22-11897" fmla="*/ 1126395 w 2266177"/>
              <a:gd name="connsiteY22-11898" fmla="*/ 69273 h 5740513"/>
              <a:gd name="connsiteX23-11899" fmla="*/ 1264940 w 2266177"/>
              <a:gd name="connsiteY23-11900" fmla="*/ 41563 h 5740513"/>
              <a:gd name="connsiteX24-11901" fmla="*/ 1500467 w 2266177"/>
              <a:gd name="connsiteY24-11902" fmla="*/ 13854 h 5740513"/>
              <a:gd name="connsiteX25-11903" fmla="*/ 1542031 w 2266177"/>
              <a:gd name="connsiteY25-11904" fmla="*/ 0 h 5740513"/>
              <a:gd name="connsiteX26-11905" fmla="*/ 1666722 w 2266177"/>
              <a:gd name="connsiteY26-11906" fmla="*/ 41563 h 5740513"/>
              <a:gd name="connsiteX27-11907" fmla="*/ 1735995 w 2266177"/>
              <a:gd name="connsiteY27-11908" fmla="*/ 110836 h 5740513"/>
              <a:gd name="connsiteX28-11909" fmla="*/ 1749849 w 2266177"/>
              <a:gd name="connsiteY28-11910" fmla="*/ 166254 h 5740513"/>
              <a:gd name="connsiteX29-11911" fmla="*/ 1888395 w 2266177"/>
              <a:gd name="connsiteY29-11912" fmla="*/ 207818 h 5740513"/>
              <a:gd name="connsiteX30-11913" fmla="*/ 1929958 w 2266177"/>
              <a:gd name="connsiteY30-11914" fmla="*/ 235527 h 5740513"/>
              <a:gd name="connsiteX31-11915" fmla="*/ 1957667 w 2266177"/>
              <a:gd name="connsiteY31-11916" fmla="*/ 346363 h 5740513"/>
              <a:gd name="connsiteX32-11917" fmla="*/ 1985376 w 2266177"/>
              <a:gd name="connsiteY32-11918" fmla="*/ 429491 h 5740513"/>
              <a:gd name="connsiteX33-11919" fmla="*/ 1971522 w 2266177"/>
              <a:gd name="connsiteY33-11920" fmla="*/ 595745 h 5740513"/>
              <a:gd name="connsiteX34-11921" fmla="*/ 1888395 w 2266177"/>
              <a:gd name="connsiteY34-11922" fmla="*/ 678873 h 5740513"/>
              <a:gd name="connsiteX35-11923" fmla="*/ 1860685 w 2266177"/>
              <a:gd name="connsiteY35-11924" fmla="*/ 720436 h 5740513"/>
              <a:gd name="connsiteX36-11925" fmla="*/ 1846831 w 2266177"/>
              <a:gd name="connsiteY36-11926" fmla="*/ 762000 h 5740513"/>
              <a:gd name="connsiteX37-11927" fmla="*/ 1791413 w 2266177"/>
              <a:gd name="connsiteY37-11928" fmla="*/ 831273 h 5740513"/>
              <a:gd name="connsiteX38-11929" fmla="*/ 1749849 w 2266177"/>
              <a:gd name="connsiteY38-11930" fmla="*/ 858982 h 5740513"/>
              <a:gd name="connsiteX39-11931" fmla="*/ 1735995 w 2266177"/>
              <a:gd name="connsiteY39-11932" fmla="*/ 1066800 h 5740513"/>
              <a:gd name="connsiteX40-11933" fmla="*/ 1749849 w 2266177"/>
              <a:gd name="connsiteY40-11934" fmla="*/ 1025236 h 5740513"/>
              <a:gd name="connsiteX41-11935" fmla="*/ 1832976 w 2266177"/>
              <a:gd name="connsiteY41-11936" fmla="*/ 983673 h 5740513"/>
              <a:gd name="connsiteX42-11937" fmla="*/ 1902249 w 2266177"/>
              <a:gd name="connsiteY42-11938" fmla="*/ 997527 h 5740513"/>
              <a:gd name="connsiteX43-11939" fmla="*/ 1943813 w 2266177"/>
              <a:gd name="connsiteY43-11940" fmla="*/ 1080654 h 5740513"/>
              <a:gd name="connsiteX44-11941" fmla="*/ 1929958 w 2266177"/>
              <a:gd name="connsiteY44-11942" fmla="*/ 1122218 h 5740513"/>
              <a:gd name="connsiteX45-11943" fmla="*/ 1902249 w 2266177"/>
              <a:gd name="connsiteY45-11944" fmla="*/ 1163782 h 5740513"/>
              <a:gd name="connsiteX46-11945" fmla="*/ 1874540 w 2266177"/>
              <a:gd name="connsiteY46-11946" fmla="*/ 1399309 h 5740513"/>
              <a:gd name="connsiteX47-11947" fmla="*/ 1860685 w 2266177"/>
              <a:gd name="connsiteY47-11948" fmla="*/ 1440873 h 5740513"/>
              <a:gd name="connsiteX48-11949" fmla="*/ 1805267 w 2266177"/>
              <a:gd name="connsiteY48-11950" fmla="*/ 1524000 h 5740513"/>
              <a:gd name="connsiteX49-11951" fmla="*/ 1722140 w 2266177"/>
              <a:gd name="connsiteY49-11952" fmla="*/ 1510145 h 5740513"/>
              <a:gd name="connsiteX50-11953" fmla="*/ 1694431 w 2266177"/>
              <a:gd name="connsiteY50-11954" fmla="*/ 1468582 h 5740513"/>
              <a:gd name="connsiteX51-11955" fmla="*/ 1652867 w 2266177"/>
              <a:gd name="connsiteY51-11956" fmla="*/ 1440873 h 5740513"/>
              <a:gd name="connsiteX52-11957" fmla="*/ 1680576 w 2266177"/>
              <a:gd name="connsiteY52-11958" fmla="*/ 1399309 h 5740513"/>
              <a:gd name="connsiteX53-11959" fmla="*/ 1694431 w 2266177"/>
              <a:gd name="connsiteY53-11960" fmla="*/ 1357745 h 5740513"/>
              <a:gd name="connsiteX54-11961" fmla="*/ 1735995 w 2266177"/>
              <a:gd name="connsiteY54-11962" fmla="*/ 1316182 h 5740513"/>
              <a:gd name="connsiteX55-11963" fmla="*/ 1749849 w 2266177"/>
              <a:gd name="connsiteY55-11964" fmla="*/ 1260763 h 5740513"/>
              <a:gd name="connsiteX56-11965" fmla="*/ 1791413 w 2266177"/>
              <a:gd name="connsiteY56-11966" fmla="*/ 1122218 h 5740513"/>
              <a:gd name="connsiteX57-11967" fmla="*/ 1749849 w 2266177"/>
              <a:gd name="connsiteY57-11968" fmla="*/ 1094509 h 5740513"/>
              <a:gd name="connsiteX58-11969" fmla="*/ 1722140 w 2266177"/>
              <a:gd name="connsiteY58-11970" fmla="*/ 1011382 h 5740513"/>
              <a:gd name="connsiteX59-11971" fmla="*/ 1708285 w 2266177"/>
              <a:gd name="connsiteY59-11972" fmla="*/ 969818 h 5740513"/>
              <a:gd name="connsiteX60-11973" fmla="*/ 1694431 w 2266177"/>
              <a:gd name="connsiteY60-11974" fmla="*/ 928254 h 5740513"/>
              <a:gd name="connsiteX61-11975" fmla="*/ 1680576 w 2266177"/>
              <a:gd name="connsiteY61-11976" fmla="*/ 886691 h 5740513"/>
              <a:gd name="connsiteX62-11977" fmla="*/ 1722140 w 2266177"/>
              <a:gd name="connsiteY62-11978" fmla="*/ 872836 h 5740513"/>
              <a:gd name="connsiteX63-11979" fmla="*/ 1735995 w 2266177"/>
              <a:gd name="connsiteY63-11980" fmla="*/ 942109 h 5740513"/>
              <a:gd name="connsiteX64-11981" fmla="*/ 1791413 w 2266177"/>
              <a:gd name="connsiteY64-11982" fmla="*/ 1136073 h 5740513"/>
              <a:gd name="connsiteX65-11983" fmla="*/ 1749849 w 2266177"/>
              <a:gd name="connsiteY65-11984" fmla="*/ 1219200 h 5740513"/>
              <a:gd name="connsiteX66-11985" fmla="*/ 1722140 w 2266177"/>
              <a:gd name="connsiteY66-11986" fmla="*/ 1302327 h 5740513"/>
              <a:gd name="connsiteX67-11987" fmla="*/ 1680576 w 2266177"/>
              <a:gd name="connsiteY67-11988" fmla="*/ 1343891 h 5740513"/>
              <a:gd name="connsiteX68-11989" fmla="*/ 1652867 w 2266177"/>
              <a:gd name="connsiteY68-11990" fmla="*/ 1385454 h 5740513"/>
              <a:gd name="connsiteX69-11991" fmla="*/ 1611304 w 2266177"/>
              <a:gd name="connsiteY69-11992" fmla="*/ 1413163 h 5740513"/>
              <a:gd name="connsiteX70-11993" fmla="*/ 1652867 w 2266177"/>
              <a:gd name="connsiteY70-11994" fmla="*/ 1427018 h 5740513"/>
              <a:gd name="connsiteX71-11995" fmla="*/ 1694431 w 2266177"/>
              <a:gd name="connsiteY71-11996" fmla="*/ 1413163 h 5740513"/>
              <a:gd name="connsiteX72-11997" fmla="*/ 1722140 w 2266177"/>
              <a:gd name="connsiteY72-11998" fmla="*/ 1496291 h 5740513"/>
              <a:gd name="connsiteX73-11999" fmla="*/ 1680576 w 2266177"/>
              <a:gd name="connsiteY73-12000" fmla="*/ 1524000 h 5740513"/>
              <a:gd name="connsiteX74-12001" fmla="*/ 1403485 w 2266177"/>
              <a:gd name="connsiteY74-12002" fmla="*/ 1524000 h 5740513"/>
              <a:gd name="connsiteX75-12003" fmla="*/ 1389631 w 2266177"/>
              <a:gd name="connsiteY75-12004" fmla="*/ 1537854 h 5740513"/>
              <a:gd name="connsiteX76-12005" fmla="*/ 1348067 w 2266177"/>
              <a:gd name="connsiteY76-12006" fmla="*/ 1551709 h 5740513"/>
              <a:gd name="connsiteX77-12007" fmla="*/ 1292649 w 2266177"/>
              <a:gd name="connsiteY77-12008" fmla="*/ 1427018 h 5740513"/>
              <a:gd name="connsiteX78-12009" fmla="*/ 1278795 w 2266177"/>
              <a:gd name="connsiteY78-12010" fmla="*/ 1385454 h 5740513"/>
              <a:gd name="connsiteX79-12011" fmla="*/ 1251085 w 2266177"/>
              <a:gd name="connsiteY79-12012" fmla="*/ 1343891 h 5740513"/>
              <a:gd name="connsiteX80-12013" fmla="*/ 1126395 w 2266177"/>
              <a:gd name="connsiteY80-12014" fmla="*/ 1385454 h 5740513"/>
              <a:gd name="connsiteX81-12015" fmla="*/ 821595 w 2266177"/>
              <a:gd name="connsiteY81-12016" fmla="*/ 1828800 h 5740513"/>
              <a:gd name="connsiteX82-12017" fmla="*/ 821595 w 2266177"/>
              <a:gd name="connsiteY82-12018" fmla="*/ 2299854 h 5740513"/>
              <a:gd name="connsiteX83-12019" fmla="*/ 863158 w 2266177"/>
              <a:gd name="connsiteY83-12020" fmla="*/ 2092036 h 5740513"/>
              <a:gd name="connsiteX84-12021" fmla="*/ 932431 w 2266177"/>
              <a:gd name="connsiteY84-12022" fmla="*/ 2202873 h 5740513"/>
              <a:gd name="connsiteX85-12023" fmla="*/ 1167959 w 2266177"/>
              <a:gd name="connsiteY85-12024" fmla="*/ 2147454 h 5740513"/>
              <a:gd name="connsiteX86-12025" fmla="*/ 1237232 w 2266177"/>
              <a:gd name="connsiteY86-12026" fmla="*/ 2258291 h 5740513"/>
              <a:gd name="connsiteX87-12027" fmla="*/ 1389632 w 2266177"/>
              <a:gd name="connsiteY87-12028" fmla="*/ 2313709 h 5740513"/>
              <a:gd name="connsiteX88-12029" fmla="*/ 1542030 w 2266177"/>
              <a:gd name="connsiteY88-12030" fmla="*/ 2535381 h 5740513"/>
              <a:gd name="connsiteX89-12031" fmla="*/ 2262467 w 2266177"/>
              <a:gd name="connsiteY89-12032" fmla="*/ 3061854 h 5740513"/>
              <a:gd name="connsiteX90-12033" fmla="*/ 780031 w 2266177"/>
              <a:gd name="connsiteY90-12034" fmla="*/ 2576945 h 5740513"/>
              <a:gd name="connsiteX91-12035" fmla="*/ 572213 w 2266177"/>
              <a:gd name="connsiteY91-12036" fmla="*/ 4017818 h 5740513"/>
              <a:gd name="connsiteX92-12037" fmla="*/ 1486614 w 2266177"/>
              <a:gd name="connsiteY92-12038" fmla="*/ 5735780 h 5740513"/>
              <a:gd name="connsiteX93-12039" fmla="*/ 2096213 w 2266177"/>
              <a:gd name="connsiteY93-12040" fmla="*/ 3463636 h 5740513"/>
              <a:gd name="connsiteX94-12041" fmla="*/ 1500467 w 2266177"/>
              <a:gd name="connsiteY94-12042" fmla="*/ 3131127 h 5740513"/>
              <a:gd name="connsiteX95-12043" fmla="*/ 1334213 w 2266177"/>
              <a:gd name="connsiteY95-12044" fmla="*/ 2770909 h 5740513"/>
              <a:gd name="connsiteX96-12045" fmla="*/ 1098685 w 2266177"/>
              <a:gd name="connsiteY96-12046" fmla="*/ 2535382 h 5740513"/>
              <a:gd name="connsiteX97-12047" fmla="*/ 849304 w 2266177"/>
              <a:gd name="connsiteY97-12048" fmla="*/ 2493817 h 5740513"/>
              <a:gd name="connsiteX98-12049" fmla="*/ 516795 w 2266177"/>
              <a:gd name="connsiteY98-12050" fmla="*/ 2576944 h 5740513"/>
              <a:gd name="connsiteX99-12051" fmla="*/ 198140 w 2266177"/>
              <a:gd name="connsiteY99-12052" fmla="*/ 2660072 h 5740513"/>
              <a:gd name="connsiteX100-12053" fmla="*/ 87305 w 2266177"/>
              <a:gd name="connsiteY100-12054" fmla="*/ 2798617 h 5740513"/>
              <a:gd name="connsiteX101-12055" fmla="*/ 4177 w 2266177"/>
              <a:gd name="connsiteY101-12056" fmla="*/ 2507672 h 5740513"/>
              <a:gd name="connsiteX102-12057" fmla="*/ 128867 w 2266177"/>
              <a:gd name="connsiteY102-12058" fmla="*/ 2479963 h 5740513"/>
              <a:gd name="connsiteX103-12059" fmla="*/ 170432 w 2266177"/>
              <a:gd name="connsiteY103-12060" fmla="*/ 2285999 h 5740513"/>
              <a:gd name="connsiteX104-12061" fmla="*/ 378249 w 2266177"/>
              <a:gd name="connsiteY104-12062" fmla="*/ 2479962 h 5740513"/>
              <a:gd name="connsiteX105-12063" fmla="*/ 433667 w 2266177"/>
              <a:gd name="connsiteY105-12064" fmla="*/ 2216726 h 5740513"/>
              <a:gd name="connsiteX106-12065" fmla="*/ 502941 w 2266177"/>
              <a:gd name="connsiteY106-12066" fmla="*/ 2341417 h 5740513"/>
              <a:gd name="connsiteX107-12067" fmla="*/ 669196 w 2266177"/>
              <a:gd name="connsiteY107-12068" fmla="*/ 2272144 h 5740513"/>
              <a:gd name="connsiteX108-12069" fmla="*/ 946285 w 2266177"/>
              <a:gd name="connsiteY108-12070" fmla="*/ 1579418 h 5740513"/>
              <a:gd name="connsiteX109-12071" fmla="*/ 1278795 w 2266177"/>
              <a:gd name="connsiteY109-12072" fmla="*/ 1233054 h 5740513"/>
              <a:gd name="connsiteX110-12073" fmla="*/ 1361922 w 2266177"/>
              <a:gd name="connsiteY110-12074" fmla="*/ 1177636 h 5740513"/>
              <a:gd name="connsiteX111-12075" fmla="*/ 1431195 w 2266177"/>
              <a:gd name="connsiteY111-12076" fmla="*/ 1191491 h 5740513"/>
              <a:gd name="connsiteX112-12077" fmla="*/ 1403485 w 2266177"/>
              <a:gd name="connsiteY112-12078" fmla="*/ 1233054 h 5740513"/>
              <a:gd name="connsiteX113-12079" fmla="*/ 1458904 w 2266177"/>
              <a:gd name="connsiteY113-12080" fmla="*/ 1357745 h 5740513"/>
              <a:gd name="connsiteX114-12081" fmla="*/ 1472758 w 2266177"/>
              <a:gd name="connsiteY114-12082" fmla="*/ 1399309 h 5740513"/>
              <a:gd name="connsiteX115-12083" fmla="*/ 1555885 w 2266177"/>
              <a:gd name="connsiteY115-12084" fmla="*/ 1427018 h 5740513"/>
              <a:gd name="connsiteX116-12085" fmla="*/ 1652867 w 2266177"/>
              <a:gd name="connsiteY116-12086" fmla="*/ 1454727 h 5740513"/>
              <a:gd name="connsiteX117-12087" fmla="*/ 1611304 w 2266177"/>
              <a:gd name="connsiteY117-12088" fmla="*/ 1482436 h 5740513"/>
              <a:gd name="connsiteX118-12089" fmla="*/ 1500467 w 2266177"/>
              <a:gd name="connsiteY118-12090" fmla="*/ 1468582 h 5740513"/>
              <a:gd name="connsiteX119-12091" fmla="*/ 1486613 w 2266177"/>
              <a:gd name="connsiteY119-12092" fmla="*/ 1427018 h 5740513"/>
              <a:gd name="connsiteX120-12093" fmla="*/ 1458904 w 2266177"/>
              <a:gd name="connsiteY120-12094" fmla="*/ 1385454 h 5740513"/>
              <a:gd name="connsiteX121-12095" fmla="*/ 1445049 w 2266177"/>
              <a:gd name="connsiteY121-12096" fmla="*/ 1343891 h 5740513"/>
              <a:gd name="connsiteX122-12097" fmla="*/ 1417340 w 2266177"/>
              <a:gd name="connsiteY122-12098" fmla="*/ 1302327 h 5740513"/>
              <a:gd name="connsiteX123-12099" fmla="*/ 1389631 w 2266177"/>
              <a:gd name="connsiteY123-12100" fmla="*/ 1219200 h 5740513"/>
              <a:gd name="connsiteX124-12101" fmla="*/ 1375776 w 2266177"/>
              <a:gd name="connsiteY124-12102" fmla="*/ 1163782 h 5740513"/>
              <a:gd name="connsiteX125-12103" fmla="*/ 1334213 w 2266177"/>
              <a:gd name="connsiteY125-12104" fmla="*/ 1149927 h 5740513"/>
              <a:gd name="connsiteX126-12105" fmla="*/ 1417340 w 2266177"/>
              <a:gd name="connsiteY126-12106" fmla="*/ 1108363 h 5740513"/>
              <a:gd name="connsiteX127-12107" fmla="*/ 1500467 w 2266177"/>
              <a:gd name="connsiteY127-12108" fmla="*/ 1039091 h 5740513"/>
              <a:gd name="connsiteX128-12109" fmla="*/ 1542031 w 2266177"/>
              <a:gd name="connsiteY128-12110" fmla="*/ 1025236 h 5740513"/>
              <a:gd name="connsiteX129-12111" fmla="*/ 1528176 w 2266177"/>
              <a:gd name="connsiteY129-12112" fmla="*/ 1025236 h 5740513"/>
              <a:gd name="connsiteX130-12113" fmla="*/ 1514322 w 2266177"/>
              <a:gd name="connsiteY130-12114" fmla="*/ 1066800 h 5740513"/>
              <a:gd name="connsiteX131-12115" fmla="*/ 1472758 w 2266177"/>
              <a:gd name="connsiteY131-12116" fmla="*/ 1080654 h 5740513"/>
              <a:gd name="connsiteX132-12117" fmla="*/ 1431195 w 2266177"/>
              <a:gd name="connsiteY132-12118" fmla="*/ 1108363 h 5740513"/>
              <a:gd name="connsiteX133-12119" fmla="*/ 1389631 w 2266177"/>
              <a:gd name="connsiteY133-12120" fmla="*/ 1122218 h 5740513"/>
              <a:gd name="connsiteX134-12121" fmla="*/ 1334213 w 2266177"/>
              <a:gd name="connsiteY134-12122" fmla="*/ 1149927 h 5740513"/>
              <a:gd name="connsiteX135-12123" fmla="*/ 1278795 w 2266177"/>
              <a:gd name="connsiteY135-12124" fmla="*/ 1136073 h 5740513"/>
              <a:gd name="connsiteX136-12125" fmla="*/ 1237231 w 2266177"/>
              <a:gd name="connsiteY136-12126" fmla="*/ 1122218 h 5740513"/>
              <a:gd name="connsiteX137-12127" fmla="*/ 1195667 w 2266177"/>
              <a:gd name="connsiteY137-12128" fmla="*/ 1136073 h 5740513"/>
              <a:gd name="connsiteX138-12129" fmla="*/ 1112540 w 2266177"/>
              <a:gd name="connsiteY138-12130" fmla="*/ 1066800 h 5740513"/>
              <a:gd name="connsiteX139-12131" fmla="*/ 1043267 w 2266177"/>
              <a:gd name="connsiteY139-12132" fmla="*/ 997527 h 5740513"/>
              <a:gd name="connsiteX140-12133" fmla="*/ 1001704 w 2266177"/>
              <a:gd name="connsiteY140-12134" fmla="*/ 914400 h 5740513"/>
              <a:gd name="connsiteX141-12135" fmla="*/ 973995 w 2266177"/>
              <a:gd name="connsiteY141-12136" fmla="*/ 803563 h 5740513"/>
              <a:gd name="connsiteX142-12137" fmla="*/ 946285 w 2266177"/>
              <a:gd name="connsiteY142-12138" fmla="*/ 775854 h 5740513"/>
              <a:gd name="connsiteX143-12139" fmla="*/ 932431 w 2266177"/>
              <a:gd name="connsiteY143-12140" fmla="*/ 734291 h 5740513"/>
              <a:gd name="connsiteX144-12141" fmla="*/ 1029413 w 2266177"/>
              <a:gd name="connsiteY144-12142" fmla="*/ 692727 h 5740513"/>
              <a:gd name="connsiteX145-12143" fmla="*/ 1140249 w 2266177"/>
              <a:gd name="connsiteY145-12144" fmla="*/ 706582 h 5740513"/>
              <a:gd name="connsiteX146-12145" fmla="*/ 1154104 w 2266177"/>
              <a:gd name="connsiteY146-12146" fmla="*/ 748145 h 5740513"/>
              <a:gd name="connsiteX147-12147" fmla="*/ 1278795 w 2266177"/>
              <a:gd name="connsiteY147-12148" fmla="*/ 734291 h 5740513"/>
              <a:gd name="connsiteX148-12149" fmla="*/ 1292649 w 2266177"/>
              <a:gd name="connsiteY148-12150" fmla="*/ 692727 h 5740513"/>
              <a:gd name="connsiteX149-12151" fmla="*/ 1528176 w 2266177"/>
              <a:gd name="connsiteY149-12152" fmla="*/ 678873 h 5740513"/>
              <a:gd name="connsiteX150-12153" fmla="*/ 1569740 w 2266177"/>
              <a:gd name="connsiteY150-12154" fmla="*/ 665018 h 5740513"/>
              <a:gd name="connsiteX151-12155" fmla="*/ 1625158 w 2266177"/>
              <a:gd name="connsiteY151-12156" fmla="*/ 609600 h 5740513"/>
              <a:gd name="connsiteX152-12157" fmla="*/ 1569740 w 2266177"/>
              <a:gd name="connsiteY152-12158" fmla="*/ 692727 h 5740513"/>
              <a:gd name="connsiteX153-12159" fmla="*/ 1514322 w 2266177"/>
              <a:gd name="connsiteY153-12160" fmla="*/ 817418 h 5740513"/>
              <a:gd name="connsiteX154-12161" fmla="*/ 1472758 w 2266177"/>
              <a:gd name="connsiteY154-12162" fmla="*/ 831273 h 5740513"/>
              <a:gd name="connsiteX155-12163" fmla="*/ 1417340 w 2266177"/>
              <a:gd name="connsiteY155-12164" fmla="*/ 858982 h 5740513"/>
              <a:gd name="connsiteX156-12165" fmla="*/ 1334213 w 2266177"/>
              <a:gd name="connsiteY156-12166" fmla="*/ 845127 h 5740513"/>
              <a:gd name="connsiteX157-12167" fmla="*/ 1320358 w 2266177"/>
              <a:gd name="connsiteY157-12168" fmla="*/ 803563 h 5740513"/>
              <a:gd name="connsiteX158-12169" fmla="*/ 1278795 w 2266177"/>
              <a:gd name="connsiteY158-12170" fmla="*/ 775854 h 5740513"/>
              <a:gd name="connsiteX159-12171" fmla="*/ 1292649 w 2266177"/>
              <a:gd name="connsiteY159-12172" fmla="*/ 720436 h 5740513"/>
              <a:gd name="connsiteX160-12173" fmla="*/ 1375776 w 2266177"/>
              <a:gd name="connsiteY160-12174" fmla="*/ 692727 h 5740513"/>
              <a:gd name="connsiteX161-12175" fmla="*/ 1458904 w 2266177"/>
              <a:gd name="connsiteY161-12176" fmla="*/ 706582 h 5740513"/>
              <a:gd name="connsiteX162-12177" fmla="*/ 1306504 w 2266177"/>
              <a:gd name="connsiteY162-12178" fmla="*/ 692727 h 5740513"/>
              <a:gd name="connsiteX163-12179" fmla="*/ 1320358 w 2266177"/>
              <a:gd name="connsiteY163-12180" fmla="*/ 651163 h 5740513"/>
              <a:gd name="connsiteX164-12181" fmla="*/ 1486613 w 2266177"/>
              <a:gd name="connsiteY164-12182" fmla="*/ 678873 h 5740513"/>
              <a:gd name="connsiteX165-12183" fmla="*/ 1500467 w 2266177"/>
              <a:gd name="connsiteY165-12184" fmla="*/ 748145 h 5740513"/>
              <a:gd name="connsiteX166-12185" fmla="*/ 1528176 w 2266177"/>
              <a:gd name="connsiteY166-12186" fmla="*/ 706582 h 5740513"/>
              <a:gd name="connsiteX167-12187" fmla="*/ 1278795 w 2266177"/>
              <a:gd name="connsiteY167-12188" fmla="*/ 692727 h 5740513"/>
              <a:gd name="connsiteX168-12189" fmla="*/ 1251085 w 2266177"/>
              <a:gd name="connsiteY168-12190" fmla="*/ 734291 h 5740513"/>
              <a:gd name="connsiteX169-12191" fmla="*/ 1154104 w 2266177"/>
              <a:gd name="connsiteY169-12192" fmla="*/ 748145 h 5740513"/>
              <a:gd name="connsiteX170-12193" fmla="*/ 1181813 w 2266177"/>
              <a:gd name="connsiteY170-12194" fmla="*/ 831273 h 5740513"/>
              <a:gd name="connsiteX171-12195" fmla="*/ 1112540 w 2266177"/>
              <a:gd name="connsiteY171-12196" fmla="*/ 900545 h 5740513"/>
              <a:gd name="connsiteX172-12197" fmla="*/ 1043267 w 2266177"/>
              <a:gd name="connsiteY172-12198" fmla="*/ 886691 h 5740513"/>
              <a:gd name="connsiteX173-12199" fmla="*/ 960140 w 2266177"/>
              <a:gd name="connsiteY173-12200" fmla="*/ 845127 h 5740513"/>
              <a:gd name="connsiteX174-12201" fmla="*/ 946285 w 2266177"/>
              <a:gd name="connsiteY174-12202" fmla="*/ 803563 h 5740513"/>
              <a:gd name="connsiteX175-12203" fmla="*/ 918576 w 2266177"/>
              <a:gd name="connsiteY175-12204" fmla="*/ 762000 h 5740513"/>
              <a:gd name="connsiteX176-12205" fmla="*/ 904722 w 2266177"/>
              <a:gd name="connsiteY176-12206" fmla="*/ 692727 h 5740513"/>
              <a:gd name="connsiteX177-12207" fmla="*/ 877013 w 2266177"/>
              <a:gd name="connsiteY177-12208" fmla="*/ 609600 h 5740513"/>
              <a:gd name="connsiteX178-12209" fmla="*/ 863158 w 2266177"/>
              <a:gd name="connsiteY178-12210" fmla="*/ 484909 h 5740513"/>
              <a:gd name="connsiteX179-12211" fmla="*/ 849304 w 2266177"/>
              <a:gd name="connsiteY179-12212" fmla="*/ 346363 h 5740513"/>
              <a:gd name="connsiteX0-12213" fmla="*/ 1694431 w 2292002"/>
              <a:gd name="connsiteY0-12214" fmla="*/ 762000 h 5740513"/>
              <a:gd name="connsiteX1-12215" fmla="*/ 1777558 w 2292002"/>
              <a:gd name="connsiteY1-12216" fmla="*/ 748145 h 5740513"/>
              <a:gd name="connsiteX2-12217" fmla="*/ 1791413 w 2292002"/>
              <a:gd name="connsiteY2-12218" fmla="*/ 706582 h 5740513"/>
              <a:gd name="connsiteX3-12219" fmla="*/ 1777558 w 2292002"/>
              <a:gd name="connsiteY3-12220" fmla="*/ 540327 h 5740513"/>
              <a:gd name="connsiteX4-12221" fmla="*/ 1722140 w 2292002"/>
              <a:gd name="connsiteY4-12222" fmla="*/ 554182 h 5740513"/>
              <a:gd name="connsiteX5-12223" fmla="*/ 1680576 w 2292002"/>
              <a:gd name="connsiteY5-12224" fmla="*/ 568036 h 5740513"/>
              <a:gd name="connsiteX6-12225" fmla="*/ 1569740 w 2292002"/>
              <a:gd name="connsiteY6-12226" fmla="*/ 554182 h 5740513"/>
              <a:gd name="connsiteX7-12227" fmla="*/ 1528176 w 2292002"/>
              <a:gd name="connsiteY7-12228" fmla="*/ 471054 h 5740513"/>
              <a:gd name="connsiteX8-12229" fmla="*/ 1458904 w 2292002"/>
              <a:gd name="connsiteY8-12230" fmla="*/ 346363 h 5740513"/>
              <a:gd name="connsiteX9-12231" fmla="*/ 1417340 w 2292002"/>
              <a:gd name="connsiteY9-12232" fmla="*/ 332509 h 5740513"/>
              <a:gd name="connsiteX10-12233" fmla="*/ 1375776 w 2292002"/>
              <a:gd name="connsiteY10-12234" fmla="*/ 346363 h 5740513"/>
              <a:gd name="connsiteX11-12235" fmla="*/ 1320358 w 2292002"/>
              <a:gd name="connsiteY11-12236" fmla="*/ 360218 h 5740513"/>
              <a:gd name="connsiteX12-12237" fmla="*/ 1237231 w 2292002"/>
              <a:gd name="connsiteY12-12238" fmla="*/ 401782 h 5740513"/>
              <a:gd name="connsiteX13-12239" fmla="*/ 1070976 w 2292002"/>
              <a:gd name="connsiteY13-12240" fmla="*/ 415636 h 5740513"/>
              <a:gd name="connsiteX14-12241" fmla="*/ 946285 w 2292002"/>
              <a:gd name="connsiteY14-12242" fmla="*/ 457200 h 5740513"/>
              <a:gd name="connsiteX15-12243" fmla="*/ 890867 w 2292002"/>
              <a:gd name="connsiteY15-12244" fmla="*/ 443345 h 5740513"/>
              <a:gd name="connsiteX16-12245" fmla="*/ 849304 w 2292002"/>
              <a:gd name="connsiteY16-12246" fmla="*/ 415636 h 5740513"/>
              <a:gd name="connsiteX17-12247" fmla="*/ 821595 w 2292002"/>
              <a:gd name="connsiteY17-12248" fmla="*/ 374073 h 5740513"/>
              <a:gd name="connsiteX18-12249" fmla="*/ 877013 w 2292002"/>
              <a:gd name="connsiteY18-12250" fmla="*/ 263236 h 5740513"/>
              <a:gd name="connsiteX19-12251" fmla="*/ 904722 w 2292002"/>
              <a:gd name="connsiteY19-12252" fmla="*/ 221673 h 5740513"/>
              <a:gd name="connsiteX20-12253" fmla="*/ 960140 w 2292002"/>
              <a:gd name="connsiteY20-12254" fmla="*/ 166254 h 5740513"/>
              <a:gd name="connsiteX21-12255" fmla="*/ 1084831 w 2292002"/>
              <a:gd name="connsiteY21-12256" fmla="*/ 96982 h 5740513"/>
              <a:gd name="connsiteX22-12257" fmla="*/ 1126395 w 2292002"/>
              <a:gd name="connsiteY22-12258" fmla="*/ 69273 h 5740513"/>
              <a:gd name="connsiteX23-12259" fmla="*/ 1264940 w 2292002"/>
              <a:gd name="connsiteY23-12260" fmla="*/ 41563 h 5740513"/>
              <a:gd name="connsiteX24-12261" fmla="*/ 1500467 w 2292002"/>
              <a:gd name="connsiteY24-12262" fmla="*/ 13854 h 5740513"/>
              <a:gd name="connsiteX25-12263" fmla="*/ 1542031 w 2292002"/>
              <a:gd name="connsiteY25-12264" fmla="*/ 0 h 5740513"/>
              <a:gd name="connsiteX26-12265" fmla="*/ 1666722 w 2292002"/>
              <a:gd name="connsiteY26-12266" fmla="*/ 41563 h 5740513"/>
              <a:gd name="connsiteX27-12267" fmla="*/ 1735995 w 2292002"/>
              <a:gd name="connsiteY27-12268" fmla="*/ 110836 h 5740513"/>
              <a:gd name="connsiteX28-12269" fmla="*/ 1749849 w 2292002"/>
              <a:gd name="connsiteY28-12270" fmla="*/ 166254 h 5740513"/>
              <a:gd name="connsiteX29-12271" fmla="*/ 1888395 w 2292002"/>
              <a:gd name="connsiteY29-12272" fmla="*/ 207818 h 5740513"/>
              <a:gd name="connsiteX30-12273" fmla="*/ 1929958 w 2292002"/>
              <a:gd name="connsiteY30-12274" fmla="*/ 235527 h 5740513"/>
              <a:gd name="connsiteX31-12275" fmla="*/ 1957667 w 2292002"/>
              <a:gd name="connsiteY31-12276" fmla="*/ 346363 h 5740513"/>
              <a:gd name="connsiteX32-12277" fmla="*/ 1985376 w 2292002"/>
              <a:gd name="connsiteY32-12278" fmla="*/ 429491 h 5740513"/>
              <a:gd name="connsiteX33-12279" fmla="*/ 1971522 w 2292002"/>
              <a:gd name="connsiteY33-12280" fmla="*/ 595745 h 5740513"/>
              <a:gd name="connsiteX34-12281" fmla="*/ 1888395 w 2292002"/>
              <a:gd name="connsiteY34-12282" fmla="*/ 678873 h 5740513"/>
              <a:gd name="connsiteX35-12283" fmla="*/ 1860685 w 2292002"/>
              <a:gd name="connsiteY35-12284" fmla="*/ 720436 h 5740513"/>
              <a:gd name="connsiteX36-12285" fmla="*/ 1846831 w 2292002"/>
              <a:gd name="connsiteY36-12286" fmla="*/ 762000 h 5740513"/>
              <a:gd name="connsiteX37-12287" fmla="*/ 1791413 w 2292002"/>
              <a:gd name="connsiteY37-12288" fmla="*/ 831273 h 5740513"/>
              <a:gd name="connsiteX38-12289" fmla="*/ 1749849 w 2292002"/>
              <a:gd name="connsiteY38-12290" fmla="*/ 858982 h 5740513"/>
              <a:gd name="connsiteX39-12291" fmla="*/ 1735995 w 2292002"/>
              <a:gd name="connsiteY39-12292" fmla="*/ 1066800 h 5740513"/>
              <a:gd name="connsiteX40-12293" fmla="*/ 1749849 w 2292002"/>
              <a:gd name="connsiteY40-12294" fmla="*/ 1025236 h 5740513"/>
              <a:gd name="connsiteX41-12295" fmla="*/ 1832976 w 2292002"/>
              <a:gd name="connsiteY41-12296" fmla="*/ 983673 h 5740513"/>
              <a:gd name="connsiteX42-12297" fmla="*/ 1902249 w 2292002"/>
              <a:gd name="connsiteY42-12298" fmla="*/ 997527 h 5740513"/>
              <a:gd name="connsiteX43-12299" fmla="*/ 1943813 w 2292002"/>
              <a:gd name="connsiteY43-12300" fmla="*/ 1080654 h 5740513"/>
              <a:gd name="connsiteX44-12301" fmla="*/ 1929958 w 2292002"/>
              <a:gd name="connsiteY44-12302" fmla="*/ 1122218 h 5740513"/>
              <a:gd name="connsiteX45-12303" fmla="*/ 1902249 w 2292002"/>
              <a:gd name="connsiteY45-12304" fmla="*/ 1163782 h 5740513"/>
              <a:gd name="connsiteX46-12305" fmla="*/ 1874540 w 2292002"/>
              <a:gd name="connsiteY46-12306" fmla="*/ 1399309 h 5740513"/>
              <a:gd name="connsiteX47-12307" fmla="*/ 1860685 w 2292002"/>
              <a:gd name="connsiteY47-12308" fmla="*/ 1440873 h 5740513"/>
              <a:gd name="connsiteX48-12309" fmla="*/ 1805267 w 2292002"/>
              <a:gd name="connsiteY48-12310" fmla="*/ 1524000 h 5740513"/>
              <a:gd name="connsiteX49-12311" fmla="*/ 1722140 w 2292002"/>
              <a:gd name="connsiteY49-12312" fmla="*/ 1510145 h 5740513"/>
              <a:gd name="connsiteX50-12313" fmla="*/ 1694431 w 2292002"/>
              <a:gd name="connsiteY50-12314" fmla="*/ 1468582 h 5740513"/>
              <a:gd name="connsiteX51-12315" fmla="*/ 1652867 w 2292002"/>
              <a:gd name="connsiteY51-12316" fmla="*/ 1440873 h 5740513"/>
              <a:gd name="connsiteX52-12317" fmla="*/ 1680576 w 2292002"/>
              <a:gd name="connsiteY52-12318" fmla="*/ 1399309 h 5740513"/>
              <a:gd name="connsiteX53-12319" fmla="*/ 1694431 w 2292002"/>
              <a:gd name="connsiteY53-12320" fmla="*/ 1357745 h 5740513"/>
              <a:gd name="connsiteX54-12321" fmla="*/ 1735995 w 2292002"/>
              <a:gd name="connsiteY54-12322" fmla="*/ 1316182 h 5740513"/>
              <a:gd name="connsiteX55-12323" fmla="*/ 1749849 w 2292002"/>
              <a:gd name="connsiteY55-12324" fmla="*/ 1260763 h 5740513"/>
              <a:gd name="connsiteX56-12325" fmla="*/ 1791413 w 2292002"/>
              <a:gd name="connsiteY56-12326" fmla="*/ 1122218 h 5740513"/>
              <a:gd name="connsiteX57-12327" fmla="*/ 1749849 w 2292002"/>
              <a:gd name="connsiteY57-12328" fmla="*/ 1094509 h 5740513"/>
              <a:gd name="connsiteX58-12329" fmla="*/ 1722140 w 2292002"/>
              <a:gd name="connsiteY58-12330" fmla="*/ 1011382 h 5740513"/>
              <a:gd name="connsiteX59-12331" fmla="*/ 1708285 w 2292002"/>
              <a:gd name="connsiteY59-12332" fmla="*/ 969818 h 5740513"/>
              <a:gd name="connsiteX60-12333" fmla="*/ 1694431 w 2292002"/>
              <a:gd name="connsiteY60-12334" fmla="*/ 928254 h 5740513"/>
              <a:gd name="connsiteX61-12335" fmla="*/ 1680576 w 2292002"/>
              <a:gd name="connsiteY61-12336" fmla="*/ 886691 h 5740513"/>
              <a:gd name="connsiteX62-12337" fmla="*/ 1722140 w 2292002"/>
              <a:gd name="connsiteY62-12338" fmla="*/ 872836 h 5740513"/>
              <a:gd name="connsiteX63-12339" fmla="*/ 1735995 w 2292002"/>
              <a:gd name="connsiteY63-12340" fmla="*/ 942109 h 5740513"/>
              <a:gd name="connsiteX64-12341" fmla="*/ 1791413 w 2292002"/>
              <a:gd name="connsiteY64-12342" fmla="*/ 1136073 h 5740513"/>
              <a:gd name="connsiteX65-12343" fmla="*/ 1749849 w 2292002"/>
              <a:gd name="connsiteY65-12344" fmla="*/ 1219200 h 5740513"/>
              <a:gd name="connsiteX66-12345" fmla="*/ 1722140 w 2292002"/>
              <a:gd name="connsiteY66-12346" fmla="*/ 1302327 h 5740513"/>
              <a:gd name="connsiteX67-12347" fmla="*/ 1680576 w 2292002"/>
              <a:gd name="connsiteY67-12348" fmla="*/ 1343891 h 5740513"/>
              <a:gd name="connsiteX68-12349" fmla="*/ 1652867 w 2292002"/>
              <a:gd name="connsiteY68-12350" fmla="*/ 1385454 h 5740513"/>
              <a:gd name="connsiteX69-12351" fmla="*/ 1611304 w 2292002"/>
              <a:gd name="connsiteY69-12352" fmla="*/ 1413163 h 5740513"/>
              <a:gd name="connsiteX70-12353" fmla="*/ 1652867 w 2292002"/>
              <a:gd name="connsiteY70-12354" fmla="*/ 1427018 h 5740513"/>
              <a:gd name="connsiteX71-12355" fmla="*/ 1694431 w 2292002"/>
              <a:gd name="connsiteY71-12356" fmla="*/ 1413163 h 5740513"/>
              <a:gd name="connsiteX72-12357" fmla="*/ 1722140 w 2292002"/>
              <a:gd name="connsiteY72-12358" fmla="*/ 1496291 h 5740513"/>
              <a:gd name="connsiteX73-12359" fmla="*/ 1680576 w 2292002"/>
              <a:gd name="connsiteY73-12360" fmla="*/ 1524000 h 5740513"/>
              <a:gd name="connsiteX74-12361" fmla="*/ 1403485 w 2292002"/>
              <a:gd name="connsiteY74-12362" fmla="*/ 1524000 h 5740513"/>
              <a:gd name="connsiteX75-12363" fmla="*/ 1389631 w 2292002"/>
              <a:gd name="connsiteY75-12364" fmla="*/ 1537854 h 5740513"/>
              <a:gd name="connsiteX76-12365" fmla="*/ 1348067 w 2292002"/>
              <a:gd name="connsiteY76-12366" fmla="*/ 1551709 h 5740513"/>
              <a:gd name="connsiteX77-12367" fmla="*/ 1292649 w 2292002"/>
              <a:gd name="connsiteY77-12368" fmla="*/ 1427018 h 5740513"/>
              <a:gd name="connsiteX78-12369" fmla="*/ 1278795 w 2292002"/>
              <a:gd name="connsiteY78-12370" fmla="*/ 1385454 h 5740513"/>
              <a:gd name="connsiteX79-12371" fmla="*/ 1251085 w 2292002"/>
              <a:gd name="connsiteY79-12372" fmla="*/ 1343891 h 5740513"/>
              <a:gd name="connsiteX80-12373" fmla="*/ 1126395 w 2292002"/>
              <a:gd name="connsiteY80-12374" fmla="*/ 1385454 h 5740513"/>
              <a:gd name="connsiteX81-12375" fmla="*/ 821595 w 2292002"/>
              <a:gd name="connsiteY81-12376" fmla="*/ 1828800 h 5740513"/>
              <a:gd name="connsiteX82-12377" fmla="*/ 821595 w 2292002"/>
              <a:gd name="connsiteY82-12378" fmla="*/ 2299854 h 5740513"/>
              <a:gd name="connsiteX83-12379" fmla="*/ 863158 w 2292002"/>
              <a:gd name="connsiteY83-12380" fmla="*/ 2092036 h 5740513"/>
              <a:gd name="connsiteX84-12381" fmla="*/ 932431 w 2292002"/>
              <a:gd name="connsiteY84-12382" fmla="*/ 2202873 h 5740513"/>
              <a:gd name="connsiteX85-12383" fmla="*/ 1167959 w 2292002"/>
              <a:gd name="connsiteY85-12384" fmla="*/ 2147454 h 5740513"/>
              <a:gd name="connsiteX86-12385" fmla="*/ 1237232 w 2292002"/>
              <a:gd name="connsiteY86-12386" fmla="*/ 2258291 h 5740513"/>
              <a:gd name="connsiteX87-12387" fmla="*/ 1389632 w 2292002"/>
              <a:gd name="connsiteY87-12388" fmla="*/ 2313709 h 5740513"/>
              <a:gd name="connsiteX88-12389" fmla="*/ 1542030 w 2292002"/>
              <a:gd name="connsiteY88-12390" fmla="*/ 2535381 h 5740513"/>
              <a:gd name="connsiteX89-12391" fmla="*/ 1708286 w 2292002"/>
              <a:gd name="connsiteY89-12392" fmla="*/ 2826327 h 5740513"/>
              <a:gd name="connsiteX90-12393" fmla="*/ 2262467 w 2292002"/>
              <a:gd name="connsiteY90-12394" fmla="*/ 3061854 h 5740513"/>
              <a:gd name="connsiteX91-12395" fmla="*/ 780031 w 2292002"/>
              <a:gd name="connsiteY91-12396" fmla="*/ 2576945 h 5740513"/>
              <a:gd name="connsiteX92-12397" fmla="*/ 572213 w 2292002"/>
              <a:gd name="connsiteY92-12398" fmla="*/ 4017818 h 5740513"/>
              <a:gd name="connsiteX93-12399" fmla="*/ 1486614 w 2292002"/>
              <a:gd name="connsiteY93-12400" fmla="*/ 5735780 h 5740513"/>
              <a:gd name="connsiteX94-12401" fmla="*/ 2096213 w 2292002"/>
              <a:gd name="connsiteY94-12402" fmla="*/ 3463636 h 5740513"/>
              <a:gd name="connsiteX95-12403" fmla="*/ 1500467 w 2292002"/>
              <a:gd name="connsiteY95-12404" fmla="*/ 3131127 h 5740513"/>
              <a:gd name="connsiteX96-12405" fmla="*/ 1334213 w 2292002"/>
              <a:gd name="connsiteY96-12406" fmla="*/ 2770909 h 5740513"/>
              <a:gd name="connsiteX97-12407" fmla="*/ 1098685 w 2292002"/>
              <a:gd name="connsiteY97-12408" fmla="*/ 2535382 h 5740513"/>
              <a:gd name="connsiteX98-12409" fmla="*/ 849304 w 2292002"/>
              <a:gd name="connsiteY98-12410" fmla="*/ 2493817 h 5740513"/>
              <a:gd name="connsiteX99-12411" fmla="*/ 516795 w 2292002"/>
              <a:gd name="connsiteY99-12412" fmla="*/ 2576944 h 5740513"/>
              <a:gd name="connsiteX100-12413" fmla="*/ 198140 w 2292002"/>
              <a:gd name="connsiteY100-12414" fmla="*/ 2660072 h 5740513"/>
              <a:gd name="connsiteX101-12415" fmla="*/ 87305 w 2292002"/>
              <a:gd name="connsiteY101-12416" fmla="*/ 2798617 h 5740513"/>
              <a:gd name="connsiteX102-12417" fmla="*/ 4177 w 2292002"/>
              <a:gd name="connsiteY102-12418" fmla="*/ 2507672 h 5740513"/>
              <a:gd name="connsiteX103-12419" fmla="*/ 128867 w 2292002"/>
              <a:gd name="connsiteY103-12420" fmla="*/ 2479963 h 5740513"/>
              <a:gd name="connsiteX104-12421" fmla="*/ 170432 w 2292002"/>
              <a:gd name="connsiteY104-12422" fmla="*/ 2285999 h 5740513"/>
              <a:gd name="connsiteX105-12423" fmla="*/ 378249 w 2292002"/>
              <a:gd name="connsiteY105-12424" fmla="*/ 2479962 h 5740513"/>
              <a:gd name="connsiteX106-12425" fmla="*/ 433667 w 2292002"/>
              <a:gd name="connsiteY106-12426" fmla="*/ 2216726 h 5740513"/>
              <a:gd name="connsiteX107-12427" fmla="*/ 502941 w 2292002"/>
              <a:gd name="connsiteY107-12428" fmla="*/ 2341417 h 5740513"/>
              <a:gd name="connsiteX108-12429" fmla="*/ 669196 w 2292002"/>
              <a:gd name="connsiteY108-12430" fmla="*/ 2272144 h 5740513"/>
              <a:gd name="connsiteX109-12431" fmla="*/ 946285 w 2292002"/>
              <a:gd name="connsiteY109-12432" fmla="*/ 1579418 h 5740513"/>
              <a:gd name="connsiteX110-12433" fmla="*/ 1278795 w 2292002"/>
              <a:gd name="connsiteY110-12434" fmla="*/ 1233054 h 5740513"/>
              <a:gd name="connsiteX111-12435" fmla="*/ 1361922 w 2292002"/>
              <a:gd name="connsiteY111-12436" fmla="*/ 1177636 h 5740513"/>
              <a:gd name="connsiteX112-12437" fmla="*/ 1431195 w 2292002"/>
              <a:gd name="connsiteY112-12438" fmla="*/ 1191491 h 5740513"/>
              <a:gd name="connsiteX113-12439" fmla="*/ 1403485 w 2292002"/>
              <a:gd name="connsiteY113-12440" fmla="*/ 1233054 h 5740513"/>
              <a:gd name="connsiteX114-12441" fmla="*/ 1458904 w 2292002"/>
              <a:gd name="connsiteY114-12442" fmla="*/ 1357745 h 5740513"/>
              <a:gd name="connsiteX115-12443" fmla="*/ 1472758 w 2292002"/>
              <a:gd name="connsiteY115-12444" fmla="*/ 1399309 h 5740513"/>
              <a:gd name="connsiteX116-12445" fmla="*/ 1555885 w 2292002"/>
              <a:gd name="connsiteY116-12446" fmla="*/ 1427018 h 5740513"/>
              <a:gd name="connsiteX117-12447" fmla="*/ 1652867 w 2292002"/>
              <a:gd name="connsiteY117-12448" fmla="*/ 1454727 h 5740513"/>
              <a:gd name="connsiteX118-12449" fmla="*/ 1611304 w 2292002"/>
              <a:gd name="connsiteY118-12450" fmla="*/ 1482436 h 5740513"/>
              <a:gd name="connsiteX119-12451" fmla="*/ 1500467 w 2292002"/>
              <a:gd name="connsiteY119-12452" fmla="*/ 1468582 h 5740513"/>
              <a:gd name="connsiteX120-12453" fmla="*/ 1486613 w 2292002"/>
              <a:gd name="connsiteY120-12454" fmla="*/ 1427018 h 5740513"/>
              <a:gd name="connsiteX121-12455" fmla="*/ 1458904 w 2292002"/>
              <a:gd name="connsiteY121-12456" fmla="*/ 1385454 h 5740513"/>
              <a:gd name="connsiteX122-12457" fmla="*/ 1445049 w 2292002"/>
              <a:gd name="connsiteY122-12458" fmla="*/ 1343891 h 5740513"/>
              <a:gd name="connsiteX123-12459" fmla="*/ 1417340 w 2292002"/>
              <a:gd name="connsiteY123-12460" fmla="*/ 1302327 h 5740513"/>
              <a:gd name="connsiteX124-12461" fmla="*/ 1389631 w 2292002"/>
              <a:gd name="connsiteY124-12462" fmla="*/ 1219200 h 5740513"/>
              <a:gd name="connsiteX125-12463" fmla="*/ 1375776 w 2292002"/>
              <a:gd name="connsiteY125-12464" fmla="*/ 1163782 h 5740513"/>
              <a:gd name="connsiteX126-12465" fmla="*/ 1334213 w 2292002"/>
              <a:gd name="connsiteY126-12466" fmla="*/ 1149927 h 5740513"/>
              <a:gd name="connsiteX127-12467" fmla="*/ 1417340 w 2292002"/>
              <a:gd name="connsiteY127-12468" fmla="*/ 1108363 h 5740513"/>
              <a:gd name="connsiteX128-12469" fmla="*/ 1500467 w 2292002"/>
              <a:gd name="connsiteY128-12470" fmla="*/ 1039091 h 5740513"/>
              <a:gd name="connsiteX129-12471" fmla="*/ 1542031 w 2292002"/>
              <a:gd name="connsiteY129-12472" fmla="*/ 1025236 h 5740513"/>
              <a:gd name="connsiteX130-12473" fmla="*/ 1528176 w 2292002"/>
              <a:gd name="connsiteY130-12474" fmla="*/ 1025236 h 5740513"/>
              <a:gd name="connsiteX131-12475" fmla="*/ 1514322 w 2292002"/>
              <a:gd name="connsiteY131-12476" fmla="*/ 1066800 h 5740513"/>
              <a:gd name="connsiteX132-12477" fmla="*/ 1472758 w 2292002"/>
              <a:gd name="connsiteY132-12478" fmla="*/ 1080654 h 5740513"/>
              <a:gd name="connsiteX133-12479" fmla="*/ 1431195 w 2292002"/>
              <a:gd name="connsiteY133-12480" fmla="*/ 1108363 h 5740513"/>
              <a:gd name="connsiteX134-12481" fmla="*/ 1389631 w 2292002"/>
              <a:gd name="connsiteY134-12482" fmla="*/ 1122218 h 5740513"/>
              <a:gd name="connsiteX135-12483" fmla="*/ 1334213 w 2292002"/>
              <a:gd name="connsiteY135-12484" fmla="*/ 1149927 h 5740513"/>
              <a:gd name="connsiteX136-12485" fmla="*/ 1278795 w 2292002"/>
              <a:gd name="connsiteY136-12486" fmla="*/ 1136073 h 5740513"/>
              <a:gd name="connsiteX137-12487" fmla="*/ 1237231 w 2292002"/>
              <a:gd name="connsiteY137-12488" fmla="*/ 1122218 h 5740513"/>
              <a:gd name="connsiteX138-12489" fmla="*/ 1195667 w 2292002"/>
              <a:gd name="connsiteY138-12490" fmla="*/ 1136073 h 5740513"/>
              <a:gd name="connsiteX139-12491" fmla="*/ 1112540 w 2292002"/>
              <a:gd name="connsiteY139-12492" fmla="*/ 1066800 h 5740513"/>
              <a:gd name="connsiteX140-12493" fmla="*/ 1043267 w 2292002"/>
              <a:gd name="connsiteY140-12494" fmla="*/ 997527 h 5740513"/>
              <a:gd name="connsiteX141-12495" fmla="*/ 1001704 w 2292002"/>
              <a:gd name="connsiteY141-12496" fmla="*/ 914400 h 5740513"/>
              <a:gd name="connsiteX142-12497" fmla="*/ 973995 w 2292002"/>
              <a:gd name="connsiteY142-12498" fmla="*/ 803563 h 5740513"/>
              <a:gd name="connsiteX143-12499" fmla="*/ 946285 w 2292002"/>
              <a:gd name="connsiteY143-12500" fmla="*/ 775854 h 5740513"/>
              <a:gd name="connsiteX144-12501" fmla="*/ 932431 w 2292002"/>
              <a:gd name="connsiteY144-12502" fmla="*/ 734291 h 5740513"/>
              <a:gd name="connsiteX145-12503" fmla="*/ 1029413 w 2292002"/>
              <a:gd name="connsiteY145-12504" fmla="*/ 692727 h 5740513"/>
              <a:gd name="connsiteX146-12505" fmla="*/ 1140249 w 2292002"/>
              <a:gd name="connsiteY146-12506" fmla="*/ 706582 h 5740513"/>
              <a:gd name="connsiteX147-12507" fmla="*/ 1154104 w 2292002"/>
              <a:gd name="connsiteY147-12508" fmla="*/ 748145 h 5740513"/>
              <a:gd name="connsiteX148-12509" fmla="*/ 1278795 w 2292002"/>
              <a:gd name="connsiteY148-12510" fmla="*/ 734291 h 5740513"/>
              <a:gd name="connsiteX149-12511" fmla="*/ 1292649 w 2292002"/>
              <a:gd name="connsiteY149-12512" fmla="*/ 692727 h 5740513"/>
              <a:gd name="connsiteX150-12513" fmla="*/ 1528176 w 2292002"/>
              <a:gd name="connsiteY150-12514" fmla="*/ 678873 h 5740513"/>
              <a:gd name="connsiteX151-12515" fmla="*/ 1569740 w 2292002"/>
              <a:gd name="connsiteY151-12516" fmla="*/ 665018 h 5740513"/>
              <a:gd name="connsiteX152-12517" fmla="*/ 1625158 w 2292002"/>
              <a:gd name="connsiteY152-12518" fmla="*/ 609600 h 5740513"/>
              <a:gd name="connsiteX153-12519" fmla="*/ 1569740 w 2292002"/>
              <a:gd name="connsiteY153-12520" fmla="*/ 692727 h 5740513"/>
              <a:gd name="connsiteX154-12521" fmla="*/ 1514322 w 2292002"/>
              <a:gd name="connsiteY154-12522" fmla="*/ 817418 h 5740513"/>
              <a:gd name="connsiteX155-12523" fmla="*/ 1472758 w 2292002"/>
              <a:gd name="connsiteY155-12524" fmla="*/ 831273 h 5740513"/>
              <a:gd name="connsiteX156-12525" fmla="*/ 1417340 w 2292002"/>
              <a:gd name="connsiteY156-12526" fmla="*/ 858982 h 5740513"/>
              <a:gd name="connsiteX157-12527" fmla="*/ 1334213 w 2292002"/>
              <a:gd name="connsiteY157-12528" fmla="*/ 845127 h 5740513"/>
              <a:gd name="connsiteX158-12529" fmla="*/ 1320358 w 2292002"/>
              <a:gd name="connsiteY158-12530" fmla="*/ 803563 h 5740513"/>
              <a:gd name="connsiteX159-12531" fmla="*/ 1278795 w 2292002"/>
              <a:gd name="connsiteY159-12532" fmla="*/ 775854 h 5740513"/>
              <a:gd name="connsiteX160-12533" fmla="*/ 1292649 w 2292002"/>
              <a:gd name="connsiteY160-12534" fmla="*/ 720436 h 5740513"/>
              <a:gd name="connsiteX161-12535" fmla="*/ 1375776 w 2292002"/>
              <a:gd name="connsiteY161-12536" fmla="*/ 692727 h 5740513"/>
              <a:gd name="connsiteX162-12537" fmla="*/ 1458904 w 2292002"/>
              <a:gd name="connsiteY162-12538" fmla="*/ 706582 h 5740513"/>
              <a:gd name="connsiteX163-12539" fmla="*/ 1306504 w 2292002"/>
              <a:gd name="connsiteY163-12540" fmla="*/ 692727 h 5740513"/>
              <a:gd name="connsiteX164-12541" fmla="*/ 1320358 w 2292002"/>
              <a:gd name="connsiteY164-12542" fmla="*/ 651163 h 5740513"/>
              <a:gd name="connsiteX165-12543" fmla="*/ 1486613 w 2292002"/>
              <a:gd name="connsiteY165-12544" fmla="*/ 678873 h 5740513"/>
              <a:gd name="connsiteX166-12545" fmla="*/ 1500467 w 2292002"/>
              <a:gd name="connsiteY166-12546" fmla="*/ 748145 h 5740513"/>
              <a:gd name="connsiteX167-12547" fmla="*/ 1528176 w 2292002"/>
              <a:gd name="connsiteY167-12548" fmla="*/ 706582 h 5740513"/>
              <a:gd name="connsiteX168-12549" fmla="*/ 1278795 w 2292002"/>
              <a:gd name="connsiteY168-12550" fmla="*/ 692727 h 5740513"/>
              <a:gd name="connsiteX169-12551" fmla="*/ 1251085 w 2292002"/>
              <a:gd name="connsiteY169-12552" fmla="*/ 734291 h 5740513"/>
              <a:gd name="connsiteX170-12553" fmla="*/ 1154104 w 2292002"/>
              <a:gd name="connsiteY170-12554" fmla="*/ 748145 h 5740513"/>
              <a:gd name="connsiteX171-12555" fmla="*/ 1181813 w 2292002"/>
              <a:gd name="connsiteY171-12556" fmla="*/ 831273 h 5740513"/>
              <a:gd name="connsiteX172-12557" fmla="*/ 1112540 w 2292002"/>
              <a:gd name="connsiteY172-12558" fmla="*/ 900545 h 5740513"/>
              <a:gd name="connsiteX173-12559" fmla="*/ 1043267 w 2292002"/>
              <a:gd name="connsiteY173-12560" fmla="*/ 886691 h 5740513"/>
              <a:gd name="connsiteX174-12561" fmla="*/ 960140 w 2292002"/>
              <a:gd name="connsiteY174-12562" fmla="*/ 845127 h 5740513"/>
              <a:gd name="connsiteX175-12563" fmla="*/ 946285 w 2292002"/>
              <a:gd name="connsiteY175-12564" fmla="*/ 803563 h 5740513"/>
              <a:gd name="connsiteX176-12565" fmla="*/ 918576 w 2292002"/>
              <a:gd name="connsiteY176-12566" fmla="*/ 762000 h 5740513"/>
              <a:gd name="connsiteX177-12567" fmla="*/ 904722 w 2292002"/>
              <a:gd name="connsiteY177-12568" fmla="*/ 692727 h 5740513"/>
              <a:gd name="connsiteX178-12569" fmla="*/ 877013 w 2292002"/>
              <a:gd name="connsiteY178-12570" fmla="*/ 609600 h 5740513"/>
              <a:gd name="connsiteX179-12571" fmla="*/ 863158 w 2292002"/>
              <a:gd name="connsiteY179-12572" fmla="*/ 484909 h 5740513"/>
              <a:gd name="connsiteX180" fmla="*/ 849304 w 2292002"/>
              <a:gd name="connsiteY180" fmla="*/ 346363 h 5740513"/>
              <a:gd name="connsiteX0-12573" fmla="*/ 1694431 w 2292002"/>
              <a:gd name="connsiteY0-12574" fmla="*/ 762000 h 5740513"/>
              <a:gd name="connsiteX1-12575" fmla="*/ 1777558 w 2292002"/>
              <a:gd name="connsiteY1-12576" fmla="*/ 748145 h 5740513"/>
              <a:gd name="connsiteX2-12577" fmla="*/ 1791413 w 2292002"/>
              <a:gd name="connsiteY2-12578" fmla="*/ 706582 h 5740513"/>
              <a:gd name="connsiteX3-12579" fmla="*/ 1777558 w 2292002"/>
              <a:gd name="connsiteY3-12580" fmla="*/ 540327 h 5740513"/>
              <a:gd name="connsiteX4-12581" fmla="*/ 1722140 w 2292002"/>
              <a:gd name="connsiteY4-12582" fmla="*/ 554182 h 5740513"/>
              <a:gd name="connsiteX5-12583" fmla="*/ 1680576 w 2292002"/>
              <a:gd name="connsiteY5-12584" fmla="*/ 568036 h 5740513"/>
              <a:gd name="connsiteX6-12585" fmla="*/ 1569740 w 2292002"/>
              <a:gd name="connsiteY6-12586" fmla="*/ 554182 h 5740513"/>
              <a:gd name="connsiteX7-12587" fmla="*/ 1528176 w 2292002"/>
              <a:gd name="connsiteY7-12588" fmla="*/ 471054 h 5740513"/>
              <a:gd name="connsiteX8-12589" fmla="*/ 1458904 w 2292002"/>
              <a:gd name="connsiteY8-12590" fmla="*/ 346363 h 5740513"/>
              <a:gd name="connsiteX9-12591" fmla="*/ 1417340 w 2292002"/>
              <a:gd name="connsiteY9-12592" fmla="*/ 332509 h 5740513"/>
              <a:gd name="connsiteX10-12593" fmla="*/ 1375776 w 2292002"/>
              <a:gd name="connsiteY10-12594" fmla="*/ 346363 h 5740513"/>
              <a:gd name="connsiteX11-12595" fmla="*/ 1320358 w 2292002"/>
              <a:gd name="connsiteY11-12596" fmla="*/ 360218 h 5740513"/>
              <a:gd name="connsiteX12-12597" fmla="*/ 1237231 w 2292002"/>
              <a:gd name="connsiteY12-12598" fmla="*/ 401782 h 5740513"/>
              <a:gd name="connsiteX13-12599" fmla="*/ 1070976 w 2292002"/>
              <a:gd name="connsiteY13-12600" fmla="*/ 415636 h 5740513"/>
              <a:gd name="connsiteX14-12601" fmla="*/ 946285 w 2292002"/>
              <a:gd name="connsiteY14-12602" fmla="*/ 457200 h 5740513"/>
              <a:gd name="connsiteX15-12603" fmla="*/ 890867 w 2292002"/>
              <a:gd name="connsiteY15-12604" fmla="*/ 443345 h 5740513"/>
              <a:gd name="connsiteX16-12605" fmla="*/ 849304 w 2292002"/>
              <a:gd name="connsiteY16-12606" fmla="*/ 415636 h 5740513"/>
              <a:gd name="connsiteX17-12607" fmla="*/ 821595 w 2292002"/>
              <a:gd name="connsiteY17-12608" fmla="*/ 374073 h 5740513"/>
              <a:gd name="connsiteX18-12609" fmla="*/ 877013 w 2292002"/>
              <a:gd name="connsiteY18-12610" fmla="*/ 263236 h 5740513"/>
              <a:gd name="connsiteX19-12611" fmla="*/ 904722 w 2292002"/>
              <a:gd name="connsiteY19-12612" fmla="*/ 221673 h 5740513"/>
              <a:gd name="connsiteX20-12613" fmla="*/ 960140 w 2292002"/>
              <a:gd name="connsiteY20-12614" fmla="*/ 166254 h 5740513"/>
              <a:gd name="connsiteX21-12615" fmla="*/ 1084831 w 2292002"/>
              <a:gd name="connsiteY21-12616" fmla="*/ 96982 h 5740513"/>
              <a:gd name="connsiteX22-12617" fmla="*/ 1126395 w 2292002"/>
              <a:gd name="connsiteY22-12618" fmla="*/ 69273 h 5740513"/>
              <a:gd name="connsiteX23-12619" fmla="*/ 1264940 w 2292002"/>
              <a:gd name="connsiteY23-12620" fmla="*/ 41563 h 5740513"/>
              <a:gd name="connsiteX24-12621" fmla="*/ 1500467 w 2292002"/>
              <a:gd name="connsiteY24-12622" fmla="*/ 13854 h 5740513"/>
              <a:gd name="connsiteX25-12623" fmla="*/ 1542031 w 2292002"/>
              <a:gd name="connsiteY25-12624" fmla="*/ 0 h 5740513"/>
              <a:gd name="connsiteX26-12625" fmla="*/ 1666722 w 2292002"/>
              <a:gd name="connsiteY26-12626" fmla="*/ 41563 h 5740513"/>
              <a:gd name="connsiteX27-12627" fmla="*/ 1735995 w 2292002"/>
              <a:gd name="connsiteY27-12628" fmla="*/ 110836 h 5740513"/>
              <a:gd name="connsiteX28-12629" fmla="*/ 1749849 w 2292002"/>
              <a:gd name="connsiteY28-12630" fmla="*/ 166254 h 5740513"/>
              <a:gd name="connsiteX29-12631" fmla="*/ 1888395 w 2292002"/>
              <a:gd name="connsiteY29-12632" fmla="*/ 207818 h 5740513"/>
              <a:gd name="connsiteX30-12633" fmla="*/ 1929958 w 2292002"/>
              <a:gd name="connsiteY30-12634" fmla="*/ 235527 h 5740513"/>
              <a:gd name="connsiteX31-12635" fmla="*/ 1957667 w 2292002"/>
              <a:gd name="connsiteY31-12636" fmla="*/ 346363 h 5740513"/>
              <a:gd name="connsiteX32-12637" fmla="*/ 1985376 w 2292002"/>
              <a:gd name="connsiteY32-12638" fmla="*/ 429491 h 5740513"/>
              <a:gd name="connsiteX33-12639" fmla="*/ 1971522 w 2292002"/>
              <a:gd name="connsiteY33-12640" fmla="*/ 595745 h 5740513"/>
              <a:gd name="connsiteX34-12641" fmla="*/ 1888395 w 2292002"/>
              <a:gd name="connsiteY34-12642" fmla="*/ 678873 h 5740513"/>
              <a:gd name="connsiteX35-12643" fmla="*/ 1860685 w 2292002"/>
              <a:gd name="connsiteY35-12644" fmla="*/ 720436 h 5740513"/>
              <a:gd name="connsiteX36-12645" fmla="*/ 1846831 w 2292002"/>
              <a:gd name="connsiteY36-12646" fmla="*/ 762000 h 5740513"/>
              <a:gd name="connsiteX37-12647" fmla="*/ 1791413 w 2292002"/>
              <a:gd name="connsiteY37-12648" fmla="*/ 831273 h 5740513"/>
              <a:gd name="connsiteX38-12649" fmla="*/ 1749849 w 2292002"/>
              <a:gd name="connsiteY38-12650" fmla="*/ 858982 h 5740513"/>
              <a:gd name="connsiteX39-12651" fmla="*/ 1735995 w 2292002"/>
              <a:gd name="connsiteY39-12652" fmla="*/ 1066800 h 5740513"/>
              <a:gd name="connsiteX40-12653" fmla="*/ 1749849 w 2292002"/>
              <a:gd name="connsiteY40-12654" fmla="*/ 1025236 h 5740513"/>
              <a:gd name="connsiteX41-12655" fmla="*/ 1832976 w 2292002"/>
              <a:gd name="connsiteY41-12656" fmla="*/ 983673 h 5740513"/>
              <a:gd name="connsiteX42-12657" fmla="*/ 1902249 w 2292002"/>
              <a:gd name="connsiteY42-12658" fmla="*/ 997527 h 5740513"/>
              <a:gd name="connsiteX43-12659" fmla="*/ 1943813 w 2292002"/>
              <a:gd name="connsiteY43-12660" fmla="*/ 1080654 h 5740513"/>
              <a:gd name="connsiteX44-12661" fmla="*/ 1929958 w 2292002"/>
              <a:gd name="connsiteY44-12662" fmla="*/ 1122218 h 5740513"/>
              <a:gd name="connsiteX45-12663" fmla="*/ 1902249 w 2292002"/>
              <a:gd name="connsiteY45-12664" fmla="*/ 1163782 h 5740513"/>
              <a:gd name="connsiteX46-12665" fmla="*/ 1874540 w 2292002"/>
              <a:gd name="connsiteY46-12666" fmla="*/ 1399309 h 5740513"/>
              <a:gd name="connsiteX47-12667" fmla="*/ 1860685 w 2292002"/>
              <a:gd name="connsiteY47-12668" fmla="*/ 1440873 h 5740513"/>
              <a:gd name="connsiteX48-12669" fmla="*/ 1805267 w 2292002"/>
              <a:gd name="connsiteY48-12670" fmla="*/ 1524000 h 5740513"/>
              <a:gd name="connsiteX49-12671" fmla="*/ 1722140 w 2292002"/>
              <a:gd name="connsiteY49-12672" fmla="*/ 1510145 h 5740513"/>
              <a:gd name="connsiteX50-12673" fmla="*/ 1694431 w 2292002"/>
              <a:gd name="connsiteY50-12674" fmla="*/ 1468582 h 5740513"/>
              <a:gd name="connsiteX51-12675" fmla="*/ 1652867 w 2292002"/>
              <a:gd name="connsiteY51-12676" fmla="*/ 1440873 h 5740513"/>
              <a:gd name="connsiteX52-12677" fmla="*/ 1680576 w 2292002"/>
              <a:gd name="connsiteY52-12678" fmla="*/ 1399309 h 5740513"/>
              <a:gd name="connsiteX53-12679" fmla="*/ 1694431 w 2292002"/>
              <a:gd name="connsiteY53-12680" fmla="*/ 1357745 h 5740513"/>
              <a:gd name="connsiteX54-12681" fmla="*/ 1735995 w 2292002"/>
              <a:gd name="connsiteY54-12682" fmla="*/ 1316182 h 5740513"/>
              <a:gd name="connsiteX55-12683" fmla="*/ 1749849 w 2292002"/>
              <a:gd name="connsiteY55-12684" fmla="*/ 1260763 h 5740513"/>
              <a:gd name="connsiteX56-12685" fmla="*/ 1791413 w 2292002"/>
              <a:gd name="connsiteY56-12686" fmla="*/ 1122218 h 5740513"/>
              <a:gd name="connsiteX57-12687" fmla="*/ 1749849 w 2292002"/>
              <a:gd name="connsiteY57-12688" fmla="*/ 1094509 h 5740513"/>
              <a:gd name="connsiteX58-12689" fmla="*/ 1722140 w 2292002"/>
              <a:gd name="connsiteY58-12690" fmla="*/ 1011382 h 5740513"/>
              <a:gd name="connsiteX59-12691" fmla="*/ 1708285 w 2292002"/>
              <a:gd name="connsiteY59-12692" fmla="*/ 969818 h 5740513"/>
              <a:gd name="connsiteX60-12693" fmla="*/ 1694431 w 2292002"/>
              <a:gd name="connsiteY60-12694" fmla="*/ 928254 h 5740513"/>
              <a:gd name="connsiteX61-12695" fmla="*/ 1680576 w 2292002"/>
              <a:gd name="connsiteY61-12696" fmla="*/ 886691 h 5740513"/>
              <a:gd name="connsiteX62-12697" fmla="*/ 1722140 w 2292002"/>
              <a:gd name="connsiteY62-12698" fmla="*/ 872836 h 5740513"/>
              <a:gd name="connsiteX63-12699" fmla="*/ 1735995 w 2292002"/>
              <a:gd name="connsiteY63-12700" fmla="*/ 942109 h 5740513"/>
              <a:gd name="connsiteX64-12701" fmla="*/ 1791413 w 2292002"/>
              <a:gd name="connsiteY64-12702" fmla="*/ 1136073 h 5740513"/>
              <a:gd name="connsiteX65-12703" fmla="*/ 1749849 w 2292002"/>
              <a:gd name="connsiteY65-12704" fmla="*/ 1219200 h 5740513"/>
              <a:gd name="connsiteX66-12705" fmla="*/ 1722140 w 2292002"/>
              <a:gd name="connsiteY66-12706" fmla="*/ 1302327 h 5740513"/>
              <a:gd name="connsiteX67-12707" fmla="*/ 1680576 w 2292002"/>
              <a:gd name="connsiteY67-12708" fmla="*/ 1343891 h 5740513"/>
              <a:gd name="connsiteX68-12709" fmla="*/ 1652867 w 2292002"/>
              <a:gd name="connsiteY68-12710" fmla="*/ 1385454 h 5740513"/>
              <a:gd name="connsiteX69-12711" fmla="*/ 1611304 w 2292002"/>
              <a:gd name="connsiteY69-12712" fmla="*/ 1413163 h 5740513"/>
              <a:gd name="connsiteX70-12713" fmla="*/ 1652867 w 2292002"/>
              <a:gd name="connsiteY70-12714" fmla="*/ 1427018 h 5740513"/>
              <a:gd name="connsiteX71-12715" fmla="*/ 1694431 w 2292002"/>
              <a:gd name="connsiteY71-12716" fmla="*/ 1413163 h 5740513"/>
              <a:gd name="connsiteX72-12717" fmla="*/ 1722140 w 2292002"/>
              <a:gd name="connsiteY72-12718" fmla="*/ 1496291 h 5740513"/>
              <a:gd name="connsiteX73-12719" fmla="*/ 1680576 w 2292002"/>
              <a:gd name="connsiteY73-12720" fmla="*/ 1524000 h 5740513"/>
              <a:gd name="connsiteX74-12721" fmla="*/ 1403485 w 2292002"/>
              <a:gd name="connsiteY74-12722" fmla="*/ 1524000 h 5740513"/>
              <a:gd name="connsiteX75-12723" fmla="*/ 1389631 w 2292002"/>
              <a:gd name="connsiteY75-12724" fmla="*/ 1537854 h 5740513"/>
              <a:gd name="connsiteX76-12725" fmla="*/ 1348067 w 2292002"/>
              <a:gd name="connsiteY76-12726" fmla="*/ 1551709 h 5740513"/>
              <a:gd name="connsiteX77-12727" fmla="*/ 1292649 w 2292002"/>
              <a:gd name="connsiteY77-12728" fmla="*/ 1427018 h 5740513"/>
              <a:gd name="connsiteX78-12729" fmla="*/ 1278795 w 2292002"/>
              <a:gd name="connsiteY78-12730" fmla="*/ 1385454 h 5740513"/>
              <a:gd name="connsiteX79-12731" fmla="*/ 1251085 w 2292002"/>
              <a:gd name="connsiteY79-12732" fmla="*/ 1343891 h 5740513"/>
              <a:gd name="connsiteX80-12733" fmla="*/ 1126395 w 2292002"/>
              <a:gd name="connsiteY80-12734" fmla="*/ 1385454 h 5740513"/>
              <a:gd name="connsiteX81-12735" fmla="*/ 821595 w 2292002"/>
              <a:gd name="connsiteY81-12736" fmla="*/ 1828800 h 5740513"/>
              <a:gd name="connsiteX82-12737" fmla="*/ 821595 w 2292002"/>
              <a:gd name="connsiteY82-12738" fmla="*/ 2299854 h 5740513"/>
              <a:gd name="connsiteX83-12739" fmla="*/ 863158 w 2292002"/>
              <a:gd name="connsiteY83-12740" fmla="*/ 2092036 h 5740513"/>
              <a:gd name="connsiteX84-12741" fmla="*/ 932431 w 2292002"/>
              <a:gd name="connsiteY84-12742" fmla="*/ 2202873 h 5740513"/>
              <a:gd name="connsiteX85-12743" fmla="*/ 1167959 w 2292002"/>
              <a:gd name="connsiteY85-12744" fmla="*/ 2147454 h 5740513"/>
              <a:gd name="connsiteX86-12745" fmla="*/ 1237232 w 2292002"/>
              <a:gd name="connsiteY86-12746" fmla="*/ 2258291 h 5740513"/>
              <a:gd name="connsiteX87-12747" fmla="*/ 1389632 w 2292002"/>
              <a:gd name="connsiteY87-12748" fmla="*/ 2313709 h 5740513"/>
              <a:gd name="connsiteX88-12749" fmla="*/ 1542030 w 2292002"/>
              <a:gd name="connsiteY88-12750" fmla="*/ 2535381 h 5740513"/>
              <a:gd name="connsiteX89-12751" fmla="*/ 1708286 w 2292002"/>
              <a:gd name="connsiteY89-12752" fmla="*/ 2826327 h 5740513"/>
              <a:gd name="connsiteX90-12753" fmla="*/ 2262467 w 2292002"/>
              <a:gd name="connsiteY90-12754" fmla="*/ 3061854 h 5740513"/>
              <a:gd name="connsiteX91-12755" fmla="*/ 780031 w 2292002"/>
              <a:gd name="connsiteY91-12756" fmla="*/ 2576945 h 5740513"/>
              <a:gd name="connsiteX92-12757" fmla="*/ 572213 w 2292002"/>
              <a:gd name="connsiteY92-12758" fmla="*/ 4017818 h 5740513"/>
              <a:gd name="connsiteX93-12759" fmla="*/ 1486614 w 2292002"/>
              <a:gd name="connsiteY93-12760" fmla="*/ 5735780 h 5740513"/>
              <a:gd name="connsiteX94-12761" fmla="*/ 2096213 w 2292002"/>
              <a:gd name="connsiteY94-12762" fmla="*/ 3463636 h 5740513"/>
              <a:gd name="connsiteX95-12763" fmla="*/ 1500467 w 2292002"/>
              <a:gd name="connsiteY95-12764" fmla="*/ 3131127 h 5740513"/>
              <a:gd name="connsiteX96-12765" fmla="*/ 1666722 w 2292002"/>
              <a:gd name="connsiteY96-12766" fmla="*/ 2937163 h 5740513"/>
              <a:gd name="connsiteX97-12767" fmla="*/ 1334213 w 2292002"/>
              <a:gd name="connsiteY97-12768" fmla="*/ 2770909 h 5740513"/>
              <a:gd name="connsiteX98-12769" fmla="*/ 1098685 w 2292002"/>
              <a:gd name="connsiteY98-12770" fmla="*/ 2535382 h 5740513"/>
              <a:gd name="connsiteX99-12771" fmla="*/ 849304 w 2292002"/>
              <a:gd name="connsiteY99-12772" fmla="*/ 2493817 h 5740513"/>
              <a:gd name="connsiteX100-12773" fmla="*/ 516795 w 2292002"/>
              <a:gd name="connsiteY100-12774" fmla="*/ 2576944 h 5740513"/>
              <a:gd name="connsiteX101-12775" fmla="*/ 198140 w 2292002"/>
              <a:gd name="connsiteY101-12776" fmla="*/ 2660072 h 5740513"/>
              <a:gd name="connsiteX102-12777" fmla="*/ 87305 w 2292002"/>
              <a:gd name="connsiteY102-12778" fmla="*/ 2798617 h 5740513"/>
              <a:gd name="connsiteX103-12779" fmla="*/ 4177 w 2292002"/>
              <a:gd name="connsiteY103-12780" fmla="*/ 2507672 h 5740513"/>
              <a:gd name="connsiteX104-12781" fmla="*/ 128867 w 2292002"/>
              <a:gd name="connsiteY104-12782" fmla="*/ 2479963 h 5740513"/>
              <a:gd name="connsiteX105-12783" fmla="*/ 170432 w 2292002"/>
              <a:gd name="connsiteY105-12784" fmla="*/ 2285999 h 5740513"/>
              <a:gd name="connsiteX106-12785" fmla="*/ 378249 w 2292002"/>
              <a:gd name="connsiteY106-12786" fmla="*/ 2479962 h 5740513"/>
              <a:gd name="connsiteX107-12787" fmla="*/ 433667 w 2292002"/>
              <a:gd name="connsiteY107-12788" fmla="*/ 2216726 h 5740513"/>
              <a:gd name="connsiteX108-12789" fmla="*/ 502941 w 2292002"/>
              <a:gd name="connsiteY108-12790" fmla="*/ 2341417 h 5740513"/>
              <a:gd name="connsiteX109-12791" fmla="*/ 669196 w 2292002"/>
              <a:gd name="connsiteY109-12792" fmla="*/ 2272144 h 5740513"/>
              <a:gd name="connsiteX110-12793" fmla="*/ 946285 w 2292002"/>
              <a:gd name="connsiteY110-12794" fmla="*/ 1579418 h 5740513"/>
              <a:gd name="connsiteX111-12795" fmla="*/ 1278795 w 2292002"/>
              <a:gd name="connsiteY111-12796" fmla="*/ 1233054 h 5740513"/>
              <a:gd name="connsiteX112-12797" fmla="*/ 1361922 w 2292002"/>
              <a:gd name="connsiteY112-12798" fmla="*/ 1177636 h 5740513"/>
              <a:gd name="connsiteX113-12799" fmla="*/ 1431195 w 2292002"/>
              <a:gd name="connsiteY113-12800" fmla="*/ 1191491 h 5740513"/>
              <a:gd name="connsiteX114-12801" fmla="*/ 1403485 w 2292002"/>
              <a:gd name="connsiteY114-12802" fmla="*/ 1233054 h 5740513"/>
              <a:gd name="connsiteX115-12803" fmla="*/ 1458904 w 2292002"/>
              <a:gd name="connsiteY115-12804" fmla="*/ 1357745 h 5740513"/>
              <a:gd name="connsiteX116-12805" fmla="*/ 1472758 w 2292002"/>
              <a:gd name="connsiteY116-12806" fmla="*/ 1399309 h 5740513"/>
              <a:gd name="connsiteX117-12807" fmla="*/ 1555885 w 2292002"/>
              <a:gd name="connsiteY117-12808" fmla="*/ 1427018 h 5740513"/>
              <a:gd name="connsiteX118-12809" fmla="*/ 1652867 w 2292002"/>
              <a:gd name="connsiteY118-12810" fmla="*/ 1454727 h 5740513"/>
              <a:gd name="connsiteX119-12811" fmla="*/ 1611304 w 2292002"/>
              <a:gd name="connsiteY119-12812" fmla="*/ 1482436 h 5740513"/>
              <a:gd name="connsiteX120-12813" fmla="*/ 1500467 w 2292002"/>
              <a:gd name="connsiteY120-12814" fmla="*/ 1468582 h 5740513"/>
              <a:gd name="connsiteX121-12815" fmla="*/ 1486613 w 2292002"/>
              <a:gd name="connsiteY121-12816" fmla="*/ 1427018 h 5740513"/>
              <a:gd name="connsiteX122-12817" fmla="*/ 1458904 w 2292002"/>
              <a:gd name="connsiteY122-12818" fmla="*/ 1385454 h 5740513"/>
              <a:gd name="connsiteX123-12819" fmla="*/ 1445049 w 2292002"/>
              <a:gd name="connsiteY123-12820" fmla="*/ 1343891 h 5740513"/>
              <a:gd name="connsiteX124-12821" fmla="*/ 1417340 w 2292002"/>
              <a:gd name="connsiteY124-12822" fmla="*/ 1302327 h 5740513"/>
              <a:gd name="connsiteX125-12823" fmla="*/ 1389631 w 2292002"/>
              <a:gd name="connsiteY125-12824" fmla="*/ 1219200 h 5740513"/>
              <a:gd name="connsiteX126-12825" fmla="*/ 1375776 w 2292002"/>
              <a:gd name="connsiteY126-12826" fmla="*/ 1163782 h 5740513"/>
              <a:gd name="connsiteX127-12827" fmla="*/ 1334213 w 2292002"/>
              <a:gd name="connsiteY127-12828" fmla="*/ 1149927 h 5740513"/>
              <a:gd name="connsiteX128-12829" fmla="*/ 1417340 w 2292002"/>
              <a:gd name="connsiteY128-12830" fmla="*/ 1108363 h 5740513"/>
              <a:gd name="connsiteX129-12831" fmla="*/ 1500467 w 2292002"/>
              <a:gd name="connsiteY129-12832" fmla="*/ 1039091 h 5740513"/>
              <a:gd name="connsiteX130-12833" fmla="*/ 1542031 w 2292002"/>
              <a:gd name="connsiteY130-12834" fmla="*/ 1025236 h 5740513"/>
              <a:gd name="connsiteX131-12835" fmla="*/ 1528176 w 2292002"/>
              <a:gd name="connsiteY131-12836" fmla="*/ 1025236 h 5740513"/>
              <a:gd name="connsiteX132-12837" fmla="*/ 1514322 w 2292002"/>
              <a:gd name="connsiteY132-12838" fmla="*/ 1066800 h 5740513"/>
              <a:gd name="connsiteX133-12839" fmla="*/ 1472758 w 2292002"/>
              <a:gd name="connsiteY133-12840" fmla="*/ 1080654 h 5740513"/>
              <a:gd name="connsiteX134-12841" fmla="*/ 1431195 w 2292002"/>
              <a:gd name="connsiteY134-12842" fmla="*/ 1108363 h 5740513"/>
              <a:gd name="connsiteX135-12843" fmla="*/ 1389631 w 2292002"/>
              <a:gd name="connsiteY135-12844" fmla="*/ 1122218 h 5740513"/>
              <a:gd name="connsiteX136-12845" fmla="*/ 1334213 w 2292002"/>
              <a:gd name="connsiteY136-12846" fmla="*/ 1149927 h 5740513"/>
              <a:gd name="connsiteX137-12847" fmla="*/ 1278795 w 2292002"/>
              <a:gd name="connsiteY137-12848" fmla="*/ 1136073 h 5740513"/>
              <a:gd name="connsiteX138-12849" fmla="*/ 1237231 w 2292002"/>
              <a:gd name="connsiteY138-12850" fmla="*/ 1122218 h 5740513"/>
              <a:gd name="connsiteX139-12851" fmla="*/ 1195667 w 2292002"/>
              <a:gd name="connsiteY139-12852" fmla="*/ 1136073 h 5740513"/>
              <a:gd name="connsiteX140-12853" fmla="*/ 1112540 w 2292002"/>
              <a:gd name="connsiteY140-12854" fmla="*/ 1066800 h 5740513"/>
              <a:gd name="connsiteX141-12855" fmla="*/ 1043267 w 2292002"/>
              <a:gd name="connsiteY141-12856" fmla="*/ 997527 h 5740513"/>
              <a:gd name="connsiteX142-12857" fmla="*/ 1001704 w 2292002"/>
              <a:gd name="connsiteY142-12858" fmla="*/ 914400 h 5740513"/>
              <a:gd name="connsiteX143-12859" fmla="*/ 973995 w 2292002"/>
              <a:gd name="connsiteY143-12860" fmla="*/ 803563 h 5740513"/>
              <a:gd name="connsiteX144-12861" fmla="*/ 946285 w 2292002"/>
              <a:gd name="connsiteY144-12862" fmla="*/ 775854 h 5740513"/>
              <a:gd name="connsiteX145-12863" fmla="*/ 932431 w 2292002"/>
              <a:gd name="connsiteY145-12864" fmla="*/ 734291 h 5740513"/>
              <a:gd name="connsiteX146-12865" fmla="*/ 1029413 w 2292002"/>
              <a:gd name="connsiteY146-12866" fmla="*/ 692727 h 5740513"/>
              <a:gd name="connsiteX147-12867" fmla="*/ 1140249 w 2292002"/>
              <a:gd name="connsiteY147-12868" fmla="*/ 706582 h 5740513"/>
              <a:gd name="connsiteX148-12869" fmla="*/ 1154104 w 2292002"/>
              <a:gd name="connsiteY148-12870" fmla="*/ 748145 h 5740513"/>
              <a:gd name="connsiteX149-12871" fmla="*/ 1278795 w 2292002"/>
              <a:gd name="connsiteY149-12872" fmla="*/ 734291 h 5740513"/>
              <a:gd name="connsiteX150-12873" fmla="*/ 1292649 w 2292002"/>
              <a:gd name="connsiteY150-12874" fmla="*/ 692727 h 5740513"/>
              <a:gd name="connsiteX151-12875" fmla="*/ 1528176 w 2292002"/>
              <a:gd name="connsiteY151-12876" fmla="*/ 678873 h 5740513"/>
              <a:gd name="connsiteX152-12877" fmla="*/ 1569740 w 2292002"/>
              <a:gd name="connsiteY152-12878" fmla="*/ 665018 h 5740513"/>
              <a:gd name="connsiteX153-12879" fmla="*/ 1625158 w 2292002"/>
              <a:gd name="connsiteY153-12880" fmla="*/ 609600 h 5740513"/>
              <a:gd name="connsiteX154-12881" fmla="*/ 1569740 w 2292002"/>
              <a:gd name="connsiteY154-12882" fmla="*/ 692727 h 5740513"/>
              <a:gd name="connsiteX155-12883" fmla="*/ 1514322 w 2292002"/>
              <a:gd name="connsiteY155-12884" fmla="*/ 817418 h 5740513"/>
              <a:gd name="connsiteX156-12885" fmla="*/ 1472758 w 2292002"/>
              <a:gd name="connsiteY156-12886" fmla="*/ 831273 h 5740513"/>
              <a:gd name="connsiteX157-12887" fmla="*/ 1417340 w 2292002"/>
              <a:gd name="connsiteY157-12888" fmla="*/ 858982 h 5740513"/>
              <a:gd name="connsiteX158-12889" fmla="*/ 1334213 w 2292002"/>
              <a:gd name="connsiteY158-12890" fmla="*/ 845127 h 5740513"/>
              <a:gd name="connsiteX159-12891" fmla="*/ 1320358 w 2292002"/>
              <a:gd name="connsiteY159-12892" fmla="*/ 803563 h 5740513"/>
              <a:gd name="connsiteX160-12893" fmla="*/ 1278795 w 2292002"/>
              <a:gd name="connsiteY160-12894" fmla="*/ 775854 h 5740513"/>
              <a:gd name="connsiteX161-12895" fmla="*/ 1292649 w 2292002"/>
              <a:gd name="connsiteY161-12896" fmla="*/ 720436 h 5740513"/>
              <a:gd name="connsiteX162-12897" fmla="*/ 1375776 w 2292002"/>
              <a:gd name="connsiteY162-12898" fmla="*/ 692727 h 5740513"/>
              <a:gd name="connsiteX163-12899" fmla="*/ 1458904 w 2292002"/>
              <a:gd name="connsiteY163-12900" fmla="*/ 706582 h 5740513"/>
              <a:gd name="connsiteX164-12901" fmla="*/ 1306504 w 2292002"/>
              <a:gd name="connsiteY164-12902" fmla="*/ 692727 h 5740513"/>
              <a:gd name="connsiteX165-12903" fmla="*/ 1320358 w 2292002"/>
              <a:gd name="connsiteY165-12904" fmla="*/ 651163 h 5740513"/>
              <a:gd name="connsiteX166-12905" fmla="*/ 1486613 w 2292002"/>
              <a:gd name="connsiteY166-12906" fmla="*/ 678873 h 5740513"/>
              <a:gd name="connsiteX167-12907" fmla="*/ 1500467 w 2292002"/>
              <a:gd name="connsiteY167-12908" fmla="*/ 748145 h 5740513"/>
              <a:gd name="connsiteX168-12909" fmla="*/ 1528176 w 2292002"/>
              <a:gd name="connsiteY168-12910" fmla="*/ 706582 h 5740513"/>
              <a:gd name="connsiteX169-12911" fmla="*/ 1278795 w 2292002"/>
              <a:gd name="connsiteY169-12912" fmla="*/ 692727 h 5740513"/>
              <a:gd name="connsiteX170-12913" fmla="*/ 1251085 w 2292002"/>
              <a:gd name="connsiteY170-12914" fmla="*/ 734291 h 5740513"/>
              <a:gd name="connsiteX171-12915" fmla="*/ 1154104 w 2292002"/>
              <a:gd name="connsiteY171-12916" fmla="*/ 748145 h 5740513"/>
              <a:gd name="connsiteX172-12917" fmla="*/ 1181813 w 2292002"/>
              <a:gd name="connsiteY172-12918" fmla="*/ 831273 h 5740513"/>
              <a:gd name="connsiteX173-12919" fmla="*/ 1112540 w 2292002"/>
              <a:gd name="connsiteY173-12920" fmla="*/ 900545 h 5740513"/>
              <a:gd name="connsiteX174-12921" fmla="*/ 1043267 w 2292002"/>
              <a:gd name="connsiteY174-12922" fmla="*/ 886691 h 5740513"/>
              <a:gd name="connsiteX175-12923" fmla="*/ 960140 w 2292002"/>
              <a:gd name="connsiteY175-12924" fmla="*/ 845127 h 5740513"/>
              <a:gd name="connsiteX176-12925" fmla="*/ 946285 w 2292002"/>
              <a:gd name="connsiteY176-12926" fmla="*/ 803563 h 5740513"/>
              <a:gd name="connsiteX177-12927" fmla="*/ 918576 w 2292002"/>
              <a:gd name="connsiteY177-12928" fmla="*/ 762000 h 5740513"/>
              <a:gd name="connsiteX178-12929" fmla="*/ 904722 w 2292002"/>
              <a:gd name="connsiteY178-12930" fmla="*/ 692727 h 5740513"/>
              <a:gd name="connsiteX179-12931" fmla="*/ 877013 w 2292002"/>
              <a:gd name="connsiteY179-12932" fmla="*/ 609600 h 5740513"/>
              <a:gd name="connsiteX180-12933" fmla="*/ 863158 w 2292002"/>
              <a:gd name="connsiteY180-12934" fmla="*/ 484909 h 5740513"/>
              <a:gd name="connsiteX181" fmla="*/ 849304 w 2292002"/>
              <a:gd name="connsiteY181" fmla="*/ 346363 h 5740513"/>
              <a:gd name="connsiteX0-12935" fmla="*/ 1694431 w 2292002"/>
              <a:gd name="connsiteY0-12936" fmla="*/ 762000 h 5740513"/>
              <a:gd name="connsiteX1-12937" fmla="*/ 1777558 w 2292002"/>
              <a:gd name="connsiteY1-12938" fmla="*/ 748145 h 5740513"/>
              <a:gd name="connsiteX2-12939" fmla="*/ 1791413 w 2292002"/>
              <a:gd name="connsiteY2-12940" fmla="*/ 706582 h 5740513"/>
              <a:gd name="connsiteX3-12941" fmla="*/ 1777558 w 2292002"/>
              <a:gd name="connsiteY3-12942" fmla="*/ 540327 h 5740513"/>
              <a:gd name="connsiteX4-12943" fmla="*/ 1722140 w 2292002"/>
              <a:gd name="connsiteY4-12944" fmla="*/ 554182 h 5740513"/>
              <a:gd name="connsiteX5-12945" fmla="*/ 1680576 w 2292002"/>
              <a:gd name="connsiteY5-12946" fmla="*/ 568036 h 5740513"/>
              <a:gd name="connsiteX6-12947" fmla="*/ 1569740 w 2292002"/>
              <a:gd name="connsiteY6-12948" fmla="*/ 554182 h 5740513"/>
              <a:gd name="connsiteX7-12949" fmla="*/ 1528176 w 2292002"/>
              <a:gd name="connsiteY7-12950" fmla="*/ 471054 h 5740513"/>
              <a:gd name="connsiteX8-12951" fmla="*/ 1458904 w 2292002"/>
              <a:gd name="connsiteY8-12952" fmla="*/ 346363 h 5740513"/>
              <a:gd name="connsiteX9-12953" fmla="*/ 1417340 w 2292002"/>
              <a:gd name="connsiteY9-12954" fmla="*/ 332509 h 5740513"/>
              <a:gd name="connsiteX10-12955" fmla="*/ 1375776 w 2292002"/>
              <a:gd name="connsiteY10-12956" fmla="*/ 346363 h 5740513"/>
              <a:gd name="connsiteX11-12957" fmla="*/ 1320358 w 2292002"/>
              <a:gd name="connsiteY11-12958" fmla="*/ 360218 h 5740513"/>
              <a:gd name="connsiteX12-12959" fmla="*/ 1237231 w 2292002"/>
              <a:gd name="connsiteY12-12960" fmla="*/ 401782 h 5740513"/>
              <a:gd name="connsiteX13-12961" fmla="*/ 1070976 w 2292002"/>
              <a:gd name="connsiteY13-12962" fmla="*/ 415636 h 5740513"/>
              <a:gd name="connsiteX14-12963" fmla="*/ 946285 w 2292002"/>
              <a:gd name="connsiteY14-12964" fmla="*/ 457200 h 5740513"/>
              <a:gd name="connsiteX15-12965" fmla="*/ 890867 w 2292002"/>
              <a:gd name="connsiteY15-12966" fmla="*/ 443345 h 5740513"/>
              <a:gd name="connsiteX16-12967" fmla="*/ 849304 w 2292002"/>
              <a:gd name="connsiteY16-12968" fmla="*/ 415636 h 5740513"/>
              <a:gd name="connsiteX17-12969" fmla="*/ 821595 w 2292002"/>
              <a:gd name="connsiteY17-12970" fmla="*/ 374073 h 5740513"/>
              <a:gd name="connsiteX18-12971" fmla="*/ 877013 w 2292002"/>
              <a:gd name="connsiteY18-12972" fmla="*/ 263236 h 5740513"/>
              <a:gd name="connsiteX19-12973" fmla="*/ 904722 w 2292002"/>
              <a:gd name="connsiteY19-12974" fmla="*/ 221673 h 5740513"/>
              <a:gd name="connsiteX20-12975" fmla="*/ 960140 w 2292002"/>
              <a:gd name="connsiteY20-12976" fmla="*/ 166254 h 5740513"/>
              <a:gd name="connsiteX21-12977" fmla="*/ 1084831 w 2292002"/>
              <a:gd name="connsiteY21-12978" fmla="*/ 96982 h 5740513"/>
              <a:gd name="connsiteX22-12979" fmla="*/ 1126395 w 2292002"/>
              <a:gd name="connsiteY22-12980" fmla="*/ 69273 h 5740513"/>
              <a:gd name="connsiteX23-12981" fmla="*/ 1264940 w 2292002"/>
              <a:gd name="connsiteY23-12982" fmla="*/ 41563 h 5740513"/>
              <a:gd name="connsiteX24-12983" fmla="*/ 1500467 w 2292002"/>
              <a:gd name="connsiteY24-12984" fmla="*/ 13854 h 5740513"/>
              <a:gd name="connsiteX25-12985" fmla="*/ 1542031 w 2292002"/>
              <a:gd name="connsiteY25-12986" fmla="*/ 0 h 5740513"/>
              <a:gd name="connsiteX26-12987" fmla="*/ 1666722 w 2292002"/>
              <a:gd name="connsiteY26-12988" fmla="*/ 41563 h 5740513"/>
              <a:gd name="connsiteX27-12989" fmla="*/ 1735995 w 2292002"/>
              <a:gd name="connsiteY27-12990" fmla="*/ 110836 h 5740513"/>
              <a:gd name="connsiteX28-12991" fmla="*/ 1749849 w 2292002"/>
              <a:gd name="connsiteY28-12992" fmla="*/ 166254 h 5740513"/>
              <a:gd name="connsiteX29-12993" fmla="*/ 1888395 w 2292002"/>
              <a:gd name="connsiteY29-12994" fmla="*/ 207818 h 5740513"/>
              <a:gd name="connsiteX30-12995" fmla="*/ 1929958 w 2292002"/>
              <a:gd name="connsiteY30-12996" fmla="*/ 235527 h 5740513"/>
              <a:gd name="connsiteX31-12997" fmla="*/ 1957667 w 2292002"/>
              <a:gd name="connsiteY31-12998" fmla="*/ 346363 h 5740513"/>
              <a:gd name="connsiteX32-12999" fmla="*/ 1985376 w 2292002"/>
              <a:gd name="connsiteY32-13000" fmla="*/ 429491 h 5740513"/>
              <a:gd name="connsiteX33-13001" fmla="*/ 1971522 w 2292002"/>
              <a:gd name="connsiteY33-13002" fmla="*/ 595745 h 5740513"/>
              <a:gd name="connsiteX34-13003" fmla="*/ 1888395 w 2292002"/>
              <a:gd name="connsiteY34-13004" fmla="*/ 678873 h 5740513"/>
              <a:gd name="connsiteX35-13005" fmla="*/ 1860685 w 2292002"/>
              <a:gd name="connsiteY35-13006" fmla="*/ 720436 h 5740513"/>
              <a:gd name="connsiteX36-13007" fmla="*/ 1846831 w 2292002"/>
              <a:gd name="connsiteY36-13008" fmla="*/ 762000 h 5740513"/>
              <a:gd name="connsiteX37-13009" fmla="*/ 1791413 w 2292002"/>
              <a:gd name="connsiteY37-13010" fmla="*/ 831273 h 5740513"/>
              <a:gd name="connsiteX38-13011" fmla="*/ 1749849 w 2292002"/>
              <a:gd name="connsiteY38-13012" fmla="*/ 858982 h 5740513"/>
              <a:gd name="connsiteX39-13013" fmla="*/ 1735995 w 2292002"/>
              <a:gd name="connsiteY39-13014" fmla="*/ 1066800 h 5740513"/>
              <a:gd name="connsiteX40-13015" fmla="*/ 1749849 w 2292002"/>
              <a:gd name="connsiteY40-13016" fmla="*/ 1025236 h 5740513"/>
              <a:gd name="connsiteX41-13017" fmla="*/ 1832976 w 2292002"/>
              <a:gd name="connsiteY41-13018" fmla="*/ 983673 h 5740513"/>
              <a:gd name="connsiteX42-13019" fmla="*/ 1902249 w 2292002"/>
              <a:gd name="connsiteY42-13020" fmla="*/ 997527 h 5740513"/>
              <a:gd name="connsiteX43-13021" fmla="*/ 1943813 w 2292002"/>
              <a:gd name="connsiteY43-13022" fmla="*/ 1080654 h 5740513"/>
              <a:gd name="connsiteX44-13023" fmla="*/ 1929958 w 2292002"/>
              <a:gd name="connsiteY44-13024" fmla="*/ 1122218 h 5740513"/>
              <a:gd name="connsiteX45-13025" fmla="*/ 1902249 w 2292002"/>
              <a:gd name="connsiteY45-13026" fmla="*/ 1163782 h 5740513"/>
              <a:gd name="connsiteX46-13027" fmla="*/ 1874540 w 2292002"/>
              <a:gd name="connsiteY46-13028" fmla="*/ 1399309 h 5740513"/>
              <a:gd name="connsiteX47-13029" fmla="*/ 1860685 w 2292002"/>
              <a:gd name="connsiteY47-13030" fmla="*/ 1440873 h 5740513"/>
              <a:gd name="connsiteX48-13031" fmla="*/ 1805267 w 2292002"/>
              <a:gd name="connsiteY48-13032" fmla="*/ 1524000 h 5740513"/>
              <a:gd name="connsiteX49-13033" fmla="*/ 1722140 w 2292002"/>
              <a:gd name="connsiteY49-13034" fmla="*/ 1510145 h 5740513"/>
              <a:gd name="connsiteX50-13035" fmla="*/ 1694431 w 2292002"/>
              <a:gd name="connsiteY50-13036" fmla="*/ 1468582 h 5740513"/>
              <a:gd name="connsiteX51-13037" fmla="*/ 1652867 w 2292002"/>
              <a:gd name="connsiteY51-13038" fmla="*/ 1440873 h 5740513"/>
              <a:gd name="connsiteX52-13039" fmla="*/ 1680576 w 2292002"/>
              <a:gd name="connsiteY52-13040" fmla="*/ 1399309 h 5740513"/>
              <a:gd name="connsiteX53-13041" fmla="*/ 1694431 w 2292002"/>
              <a:gd name="connsiteY53-13042" fmla="*/ 1357745 h 5740513"/>
              <a:gd name="connsiteX54-13043" fmla="*/ 1735995 w 2292002"/>
              <a:gd name="connsiteY54-13044" fmla="*/ 1316182 h 5740513"/>
              <a:gd name="connsiteX55-13045" fmla="*/ 1749849 w 2292002"/>
              <a:gd name="connsiteY55-13046" fmla="*/ 1260763 h 5740513"/>
              <a:gd name="connsiteX56-13047" fmla="*/ 1791413 w 2292002"/>
              <a:gd name="connsiteY56-13048" fmla="*/ 1122218 h 5740513"/>
              <a:gd name="connsiteX57-13049" fmla="*/ 1749849 w 2292002"/>
              <a:gd name="connsiteY57-13050" fmla="*/ 1094509 h 5740513"/>
              <a:gd name="connsiteX58-13051" fmla="*/ 1722140 w 2292002"/>
              <a:gd name="connsiteY58-13052" fmla="*/ 1011382 h 5740513"/>
              <a:gd name="connsiteX59-13053" fmla="*/ 1708285 w 2292002"/>
              <a:gd name="connsiteY59-13054" fmla="*/ 969818 h 5740513"/>
              <a:gd name="connsiteX60-13055" fmla="*/ 1694431 w 2292002"/>
              <a:gd name="connsiteY60-13056" fmla="*/ 928254 h 5740513"/>
              <a:gd name="connsiteX61-13057" fmla="*/ 1680576 w 2292002"/>
              <a:gd name="connsiteY61-13058" fmla="*/ 886691 h 5740513"/>
              <a:gd name="connsiteX62-13059" fmla="*/ 1722140 w 2292002"/>
              <a:gd name="connsiteY62-13060" fmla="*/ 872836 h 5740513"/>
              <a:gd name="connsiteX63-13061" fmla="*/ 1735995 w 2292002"/>
              <a:gd name="connsiteY63-13062" fmla="*/ 942109 h 5740513"/>
              <a:gd name="connsiteX64-13063" fmla="*/ 1791413 w 2292002"/>
              <a:gd name="connsiteY64-13064" fmla="*/ 1136073 h 5740513"/>
              <a:gd name="connsiteX65-13065" fmla="*/ 1749849 w 2292002"/>
              <a:gd name="connsiteY65-13066" fmla="*/ 1219200 h 5740513"/>
              <a:gd name="connsiteX66-13067" fmla="*/ 1722140 w 2292002"/>
              <a:gd name="connsiteY66-13068" fmla="*/ 1302327 h 5740513"/>
              <a:gd name="connsiteX67-13069" fmla="*/ 1680576 w 2292002"/>
              <a:gd name="connsiteY67-13070" fmla="*/ 1343891 h 5740513"/>
              <a:gd name="connsiteX68-13071" fmla="*/ 1652867 w 2292002"/>
              <a:gd name="connsiteY68-13072" fmla="*/ 1385454 h 5740513"/>
              <a:gd name="connsiteX69-13073" fmla="*/ 1611304 w 2292002"/>
              <a:gd name="connsiteY69-13074" fmla="*/ 1413163 h 5740513"/>
              <a:gd name="connsiteX70-13075" fmla="*/ 1652867 w 2292002"/>
              <a:gd name="connsiteY70-13076" fmla="*/ 1427018 h 5740513"/>
              <a:gd name="connsiteX71-13077" fmla="*/ 1694431 w 2292002"/>
              <a:gd name="connsiteY71-13078" fmla="*/ 1413163 h 5740513"/>
              <a:gd name="connsiteX72-13079" fmla="*/ 1722140 w 2292002"/>
              <a:gd name="connsiteY72-13080" fmla="*/ 1496291 h 5740513"/>
              <a:gd name="connsiteX73-13081" fmla="*/ 1680576 w 2292002"/>
              <a:gd name="connsiteY73-13082" fmla="*/ 1524000 h 5740513"/>
              <a:gd name="connsiteX74-13083" fmla="*/ 1403485 w 2292002"/>
              <a:gd name="connsiteY74-13084" fmla="*/ 1524000 h 5740513"/>
              <a:gd name="connsiteX75-13085" fmla="*/ 1389631 w 2292002"/>
              <a:gd name="connsiteY75-13086" fmla="*/ 1537854 h 5740513"/>
              <a:gd name="connsiteX76-13087" fmla="*/ 1348067 w 2292002"/>
              <a:gd name="connsiteY76-13088" fmla="*/ 1551709 h 5740513"/>
              <a:gd name="connsiteX77-13089" fmla="*/ 1292649 w 2292002"/>
              <a:gd name="connsiteY77-13090" fmla="*/ 1427018 h 5740513"/>
              <a:gd name="connsiteX78-13091" fmla="*/ 1278795 w 2292002"/>
              <a:gd name="connsiteY78-13092" fmla="*/ 1385454 h 5740513"/>
              <a:gd name="connsiteX79-13093" fmla="*/ 1251085 w 2292002"/>
              <a:gd name="connsiteY79-13094" fmla="*/ 1343891 h 5740513"/>
              <a:gd name="connsiteX80-13095" fmla="*/ 1126395 w 2292002"/>
              <a:gd name="connsiteY80-13096" fmla="*/ 1385454 h 5740513"/>
              <a:gd name="connsiteX81-13097" fmla="*/ 821595 w 2292002"/>
              <a:gd name="connsiteY81-13098" fmla="*/ 1828800 h 5740513"/>
              <a:gd name="connsiteX82-13099" fmla="*/ 821595 w 2292002"/>
              <a:gd name="connsiteY82-13100" fmla="*/ 2299854 h 5740513"/>
              <a:gd name="connsiteX83-13101" fmla="*/ 863158 w 2292002"/>
              <a:gd name="connsiteY83-13102" fmla="*/ 2092036 h 5740513"/>
              <a:gd name="connsiteX84-13103" fmla="*/ 932431 w 2292002"/>
              <a:gd name="connsiteY84-13104" fmla="*/ 2202873 h 5740513"/>
              <a:gd name="connsiteX85-13105" fmla="*/ 1167959 w 2292002"/>
              <a:gd name="connsiteY85-13106" fmla="*/ 2147454 h 5740513"/>
              <a:gd name="connsiteX86-13107" fmla="*/ 1237232 w 2292002"/>
              <a:gd name="connsiteY86-13108" fmla="*/ 2258291 h 5740513"/>
              <a:gd name="connsiteX87-13109" fmla="*/ 1389632 w 2292002"/>
              <a:gd name="connsiteY87-13110" fmla="*/ 2313709 h 5740513"/>
              <a:gd name="connsiteX88-13111" fmla="*/ 1542030 w 2292002"/>
              <a:gd name="connsiteY88-13112" fmla="*/ 2535381 h 5740513"/>
              <a:gd name="connsiteX89-13113" fmla="*/ 1708286 w 2292002"/>
              <a:gd name="connsiteY89-13114" fmla="*/ 2826327 h 5740513"/>
              <a:gd name="connsiteX90-13115" fmla="*/ 2262467 w 2292002"/>
              <a:gd name="connsiteY90-13116" fmla="*/ 3061854 h 5740513"/>
              <a:gd name="connsiteX91-13117" fmla="*/ 780031 w 2292002"/>
              <a:gd name="connsiteY91-13118" fmla="*/ 2576945 h 5740513"/>
              <a:gd name="connsiteX92-13119" fmla="*/ 572213 w 2292002"/>
              <a:gd name="connsiteY92-13120" fmla="*/ 4017818 h 5740513"/>
              <a:gd name="connsiteX93-13121" fmla="*/ 1486614 w 2292002"/>
              <a:gd name="connsiteY93-13122" fmla="*/ 5735780 h 5740513"/>
              <a:gd name="connsiteX94-13123" fmla="*/ 2096213 w 2292002"/>
              <a:gd name="connsiteY94-13124" fmla="*/ 3463636 h 5740513"/>
              <a:gd name="connsiteX95-13125" fmla="*/ 946285 w 2292002"/>
              <a:gd name="connsiteY95-13126" fmla="*/ 3144982 h 5740513"/>
              <a:gd name="connsiteX96-13127" fmla="*/ 1666722 w 2292002"/>
              <a:gd name="connsiteY96-13128" fmla="*/ 2937163 h 5740513"/>
              <a:gd name="connsiteX97-13129" fmla="*/ 1334213 w 2292002"/>
              <a:gd name="connsiteY97-13130" fmla="*/ 2770909 h 5740513"/>
              <a:gd name="connsiteX98-13131" fmla="*/ 1098685 w 2292002"/>
              <a:gd name="connsiteY98-13132" fmla="*/ 2535382 h 5740513"/>
              <a:gd name="connsiteX99-13133" fmla="*/ 849304 w 2292002"/>
              <a:gd name="connsiteY99-13134" fmla="*/ 2493817 h 5740513"/>
              <a:gd name="connsiteX100-13135" fmla="*/ 516795 w 2292002"/>
              <a:gd name="connsiteY100-13136" fmla="*/ 2576944 h 5740513"/>
              <a:gd name="connsiteX101-13137" fmla="*/ 198140 w 2292002"/>
              <a:gd name="connsiteY101-13138" fmla="*/ 2660072 h 5740513"/>
              <a:gd name="connsiteX102-13139" fmla="*/ 87305 w 2292002"/>
              <a:gd name="connsiteY102-13140" fmla="*/ 2798617 h 5740513"/>
              <a:gd name="connsiteX103-13141" fmla="*/ 4177 w 2292002"/>
              <a:gd name="connsiteY103-13142" fmla="*/ 2507672 h 5740513"/>
              <a:gd name="connsiteX104-13143" fmla="*/ 128867 w 2292002"/>
              <a:gd name="connsiteY104-13144" fmla="*/ 2479963 h 5740513"/>
              <a:gd name="connsiteX105-13145" fmla="*/ 170432 w 2292002"/>
              <a:gd name="connsiteY105-13146" fmla="*/ 2285999 h 5740513"/>
              <a:gd name="connsiteX106-13147" fmla="*/ 378249 w 2292002"/>
              <a:gd name="connsiteY106-13148" fmla="*/ 2479962 h 5740513"/>
              <a:gd name="connsiteX107-13149" fmla="*/ 433667 w 2292002"/>
              <a:gd name="connsiteY107-13150" fmla="*/ 2216726 h 5740513"/>
              <a:gd name="connsiteX108-13151" fmla="*/ 502941 w 2292002"/>
              <a:gd name="connsiteY108-13152" fmla="*/ 2341417 h 5740513"/>
              <a:gd name="connsiteX109-13153" fmla="*/ 669196 w 2292002"/>
              <a:gd name="connsiteY109-13154" fmla="*/ 2272144 h 5740513"/>
              <a:gd name="connsiteX110-13155" fmla="*/ 946285 w 2292002"/>
              <a:gd name="connsiteY110-13156" fmla="*/ 1579418 h 5740513"/>
              <a:gd name="connsiteX111-13157" fmla="*/ 1278795 w 2292002"/>
              <a:gd name="connsiteY111-13158" fmla="*/ 1233054 h 5740513"/>
              <a:gd name="connsiteX112-13159" fmla="*/ 1361922 w 2292002"/>
              <a:gd name="connsiteY112-13160" fmla="*/ 1177636 h 5740513"/>
              <a:gd name="connsiteX113-13161" fmla="*/ 1431195 w 2292002"/>
              <a:gd name="connsiteY113-13162" fmla="*/ 1191491 h 5740513"/>
              <a:gd name="connsiteX114-13163" fmla="*/ 1403485 w 2292002"/>
              <a:gd name="connsiteY114-13164" fmla="*/ 1233054 h 5740513"/>
              <a:gd name="connsiteX115-13165" fmla="*/ 1458904 w 2292002"/>
              <a:gd name="connsiteY115-13166" fmla="*/ 1357745 h 5740513"/>
              <a:gd name="connsiteX116-13167" fmla="*/ 1472758 w 2292002"/>
              <a:gd name="connsiteY116-13168" fmla="*/ 1399309 h 5740513"/>
              <a:gd name="connsiteX117-13169" fmla="*/ 1555885 w 2292002"/>
              <a:gd name="connsiteY117-13170" fmla="*/ 1427018 h 5740513"/>
              <a:gd name="connsiteX118-13171" fmla="*/ 1652867 w 2292002"/>
              <a:gd name="connsiteY118-13172" fmla="*/ 1454727 h 5740513"/>
              <a:gd name="connsiteX119-13173" fmla="*/ 1611304 w 2292002"/>
              <a:gd name="connsiteY119-13174" fmla="*/ 1482436 h 5740513"/>
              <a:gd name="connsiteX120-13175" fmla="*/ 1500467 w 2292002"/>
              <a:gd name="connsiteY120-13176" fmla="*/ 1468582 h 5740513"/>
              <a:gd name="connsiteX121-13177" fmla="*/ 1486613 w 2292002"/>
              <a:gd name="connsiteY121-13178" fmla="*/ 1427018 h 5740513"/>
              <a:gd name="connsiteX122-13179" fmla="*/ 1458904 w 2292002"/>
              <a:gd name="connsiteY122-13180" fmla="*/ 1385454 h 5740513"/>
              <a:gd name="connsiteX123-13181" fmla="*/ 1445049 w 2292002"/>
              <a:gd name="connsiteY123-13182" fmla="*/ 1343891 h 5740513"/>
              <a:gd name="connsiteX124-13183" fmla="*/ 1417340 w 2292002"/>
              <a:gd name="connsiteY124-13184" fmla="*/ 1302327 h 5740513"/>
              <a:gd name="connsiteX125-13185" fmla="*/ 1389631 w 2292002"/>
              <a:gd name="connsiteY125-13186" fmla="*/ 1219200 h 5740513"/>
              <a:gd name="connsiteX126-13187" fmla="*/ 1375776 w 2292002"/>
              <a:gd name="connsiteY126-13188" fmla="*/ 1163782 h 5740513"/>
              <a:gd name="connsiteX127-13189" fmla="*/ 1334213 w 2292002"/>
              <a:gd name="connsiteY127-13190" fmla="*/ 1149927 h 5740513"/>
              <a:gd name="connsiteX128-13191" fmla="*/ 1417340 w 2292002"/>
              <a:gd name="connsiteY128-13192" fmla="*/ 1108363 h 5740513"/>
              <a:gd name="connsiteX129-13193" fmla="*/ 1500467 w 2292002"/>
              <a:gd name="connsiteY129-13194" fmla="*/ 1039091 h 5740513"/>
              <a:gd name="connsiteX130-13195" fmla="*/ 1542031 w 2292002"/>
              <a:gd name="connsiteY130-13196" fmla="*/ 1025236 h 5740513"/>
              <a:gd name="connsiteX131-13197" fmla="*/ 1528176 w 2292002"/>
              <a:gd name="connsiteY131-13198" fmla="*/ 1025236 h 5740513"/>
              <a:gd name="connsiteX132-13199" fmla="*/ 1514322 w 2292002"/>
              <a:gd name="connsiteY132-13200" fmla="*/ 1066800 h 5740513"/>
              <a:gd name="connsiteX133-13201" fmla="*/ 1472758 w 2292002"/>
              <a:gd name="connsiteY133-13202" fmla="*/ 1080654 h 5740513"/>
              <a:gd name="connsiteX134-13203" fmla="*/ 1431195 w 2292002"/>
              <a:gd name="connsiteY134-13204" fmla="*/ 1108363 h 5740513"/>
              <a:gd name="connsiteX135-13205" fmla="*/ 1389631 w 2292002"/>
              <a:gd name="connsiteY135-13206" fmla="*/ 1122218 h 5740513"/>
              <a:gd name="connsiteX136-13207" fmla="*/ 1334213 w 2292002"/>
              <a:gd name="connsiteY136-13208" fmla="*/ 1149927 h 5740513"/>
              <a:gd name="connsiteX137-13209" fmla="*/ 1278795 w 2292002"/>
              <a:gd name="connsiteY137-13210" fmla="*/ 1136073 h 5740513"/>
              <a:gd name="connsiteX138-13211" fmla="*/ 1237231 w 2292002"/>
              <a:gd name="connsiteY138-13212" fmla="*/ 1122218 h 5740513"/>
              <a:gd name="connsiteX139-13213" fmla="*/ 1195667 w 2292002"/>
              <a:gd name="connsiteY139-13214" fmla="*/ 1136073 h 5740513"/>
              <a:gd name="connsiteX140-13215" fmla="*/ 1112540 w 2292002"/>
              <a:gd name="connsiteY140-13216" fmla="*/ 1066800 h 5740513"/>
              <a:gd name="connsiteX141-13217" fmla="*/ 1043267 w 2292002"/>
              <a:gd name="connsiteY141-13218" fmla="*/ 997527 h 5740513"/>
              <a:gd name="connsiteX142-13219" fmla="*/ 1001704 w 2292002"/>
              <a:gd name="connsiteY142-13220" fmla="*/ 914400 h 5740513"/>
              <a:gd name="connsiteX143-13221" fmla="*/ 973995 w 2292002"/>
              <a:gd name="connsiteY143-13222" fmla="*/ 803563 h 5740513"/>
              <a:gd name="connsiteX144-13223" fmla="*/ 946285 w 2292002"/>
              <a:gd name="connsiteY144-13224" fmla="*/ 775854 h 5740513"/>
              <a:gd name="connsiteX145-13225" fmla="*/ 932431 w 2292002"/>
              <a:gd name="connsiteY145-13226" fmla="*/ 734291 h 5740513"/>
              <a:gd name="connsiteX146-13227" fmla="*/ 1029413 w 2292002"/>
              <a:gd name="connsiteY146-13228" fmla="*/ 692727 h 5740513"/>
              <a:gd name="connsiteX147-13229" fmla="*/ 1140249 w 2292002"/>
              <a:gd name="connsiteY147-13230" fmla="*/ 706582 h 5740513"/>
              <a:gd name="connsiteX148-13231" fmla="*/ 1154104 w 2292002"/>
              <a:gd name="connsiteY148-13232" fmla="*/ 748145 h 5740513"/>
              <a:gd name="connsiteX149-13233" fmla="*/ 1278795 w 2292002"/>
              <a:gd name="connsiteY149-13234" fmla="*/ 734291 h 5740513"/>
              <a:gd name="connsiteX150-13235" fmla="*/ 1292649 w 2292002"/>
              <a:gd name="connsiteY150-13236" fmla="*/ 692727 h 5740513"/>
              <a:gd name="connsiteX151-13237" fmla="*/ 1528176 w 2292002"/>
              <a:gd name="connsiteY151-13238" fmla="*/ 678873 h 5740513"/>
              <a:gd name="connsiteX152-13239" fmla="*/ 1569740 w 2292002"/>
              <a:gd name="connsiteY152-13240" fmla="*/ 665018 h 5740513"/>
              <a:gd name="connsiteX153-13241" fmla="*/ 1625158 w 2292002"/>
              <a:gd name="connsiteY153-13242" fmla="*/ 609600 h 5740513"/>
              <a:gd name="connsiteX154-13243" fmla="*/ 1569740 w 2292002"/>
              <a:gd name="connsiteY154-13244" fmla="*/ 692727 h 5740513"/>
              <a:gd name="connsiteX155-13245" fmla="*/ 1514322 w 2292002"/>
              <a:gd name="connsiteY155-13246" fmla="*/ 817418 h 5740513"/>
              <a:gd name="connsiteX156-13247" fmla="*/ 1472758 w 2292002"/>
              <a:gd name="connsiteY156-13248" fmla="*/ 831273 h 5740513"/>
              <a:gd name="connsiteX157-13249" fmla="*/ 1417340 w 2292002"/>
              <a:gd name="connsiteY157-13250" fmla="*/ 858982 h 5740513"/>
              <a:gd name="connsiteX158-13251" fmla="*/ 1334213 w 2292002"/>
              <a:gd name="connsiteY158-13252" fmla="*/ 845127 h 5740513"/>
              <a:gd name="connsiteX159-13253" fmla="*/ 1320358 w 2292002"/>
              <a:gd name="connsiteY159-13254" fmla="*/ 803563 h 5740513"/>
              <a:gd name="connsiteX160-13255" fmla="*/ 1278795 w 2292002"/>
              <a:gd name="connsiteY160-13256" fmla="*/ 775854 h 5740513"/>
              <a:gd name="connsiteX161-13257" fmla="*/ 1292649 w 2292002"/>
              <a:gd name="connsiteY161-13258" fmla="*/ 720436 h 5740513"/>
              <a:gd name="connsiteX162-13259" fmla="*/ 1375776 w 2292002"/>
              <a:gd name="connsiteY162-13260" fmla="*/ 692727 h 5740513"/>
              <a:gd name="connsiteX163-13261" fmla="*/ 1458904 w 2292002"/>
              <a:gd name="connsiteY163-13262" fmla="*/ 706582 h 5740513"/>
              <a:gd name="connsiteX164-13263" fmla="*/ 1306504 w 2292002"/>
              <a:gd name="connsiteY164-13264" fmla="*/ 692727 h 5740513"/>
              <a:gd name="connsiteX165-13265" fmla="*/ 1320358 w 2292002"/>
              <a:gd name="connsiteY165-13266" fmla="*/ 651163 h 5740513"/>
              <a:gd name="connsiteX166-13267" fmla="*/ 1486613 w 2292002"/>
              <a:gd name="connsiteY166-13268" fmla="*/ 678873 h 5740513"/>
              <a:gd name="connsiteX167-13269" fmla="*/ 1500467 w 2292002"/>
              <a:gd name="connsiteY167-13270" fmla="*/ 748145 h 5740513"/>
              <a:gd name="connsiteX168-13271" fmla="*/ 1528176 w 2292002"/>
              <a:gd name="connsiteY168-13272" fmla="*/ 706582 h 5740513"/>
              <a:gd name="connsiteX169-13273" fmla="*/ 1278795 w 2292002"/>
              <a:gd name="connsiteY169-13274" fmla="*/ 692727 h 5740513"/>
              <a:gd name="connsiteX170-13275" fmla="*/ 1251085 w 2292002"/>
              <a:gd name="connsiteY170-13276" fmla="*/ 734291 h 5740513"/>
              <a:gd name="connsiteX171-13277" fmla="*/ 1154104 w 2292002"/>
              <a:gd name="connsiteY171-13278" fmla="*/ 748145 h 5740513"/>
              <a:gd name="connsiteX172-13279" fmla="*/ 1181813 w 2292002"/>
              <a:gd name="connsiteY172-13280" fmla="*/ 831273 h 5740513"/>
              <a:gd name="connsiteX173-13281" fmla="*/ 1112540 w 2292002"/>
              <a:gd name="connsiteY173-13282" fmla="*/ 900545 h 5740513"/>
              <a:gd name="connsiteX174-13283" fmla="*/ 1043267 w 2292002"/>
              <a:gd name="connsiteY174-13284" fmla="*/ 886691 h 5740513"/>
              <a:gd name="connsiteX175-13285" fmla="*/ 960140 w 2292002"/>
              <a:gd name="connsiteY175-13286" fmla="*/ 845127 h 5740513"/>
              <a:gd name="connsiteX176-13287" fmla="*/ 946285 w 2292002"/>
              <a:gd name="connsiteY176-13288" fmla="*/ 803563 h 5740513"/>
              <a:gd name="connsiteX177-13289" fmla="*/ 918576 w 2292002"/>
              <a:gd name="connsiteY177-13290" fmla="*/ 762000 h 5740513"/>
              <a:gd name="connsiteX178-13291" fmla="*/ 904722 w 2292002"/>
              <a:gd name="connsiteY178-13292" fmla="*/ 692727 h 5740513"/>
              <a:gd name="connsiteX179-13293" fmla="*/ 877013 w 2292002"/>
              <a:gd name="connsiteY179-13294" fmla="*/ 609600 h 5740513"/>
              <a:gd name="connsiteX180-13295" fmla="*/ 863158 w 2292002"/>
              <a:gd name="connsiteY180-13296" fmla="*/ 484909 h 5740513"/>
              <a:gd name="connsiteX181-13297" fmla="*/ 849304 w 2292002"/>
              <a:gd name="connsiteY181-13298" fmla="*/ 346363 h 5740513"/>
              <a:gd name="connsiteX0-13299" fmla="*/ 1694431 w 2292002"/>
              <a:gd name="connsiteY0-13300" fmla="*/ 762000 h 5740513"/>
              <a:gd name="connsiteX1-13301" fmla="*/ 1777558 w 2292002"/>
              <a:gd name="connsiteY1-13302" fmla="*/ 748145 h 5740513"/>
              <a:gd name="connsiteX2-13303" fmla="*/ 1791413 w 2292002"/>
              <a:gd name="connsiteY2-13304" fmla="*/ 706582 h 5740513"/>
              <a:gd name="connsiteX3-13305" fmla="*/ 1777558 w 2292002"/>
              <a:gd name="connsiteY3-13306" fmla="*/ 540327 h 5740513"/>
              <a:gd name="connsiteX4-13307" fmla="*/ 1722140 w 2292002"/>
              <a:gd name="connsiteY4-13308" fmla="*/ 554182 h 5740513"/>
              <a:gd name="connsiteX5-13309" fmla="*/ 1680576 w 2292002"/>
              <a:gd name="connsiteY5-13310" fmla="*/ 568036 h 5740513"/>
              <a:gd name="connsiteX6-13311" fmla="*/ 1569740 w 2292002"/>
              <a:gd name="connsiteY6-13312" fmla="*/ 554182 h 5740513"/>
              <a:gd name="connsiteX7-13313" fmla="*/ 1528176 w 2292002"/>
              <a:gd name="connsiteY7-13314" fmla="*/ 471054 h 5740513"/>
              <a:gd name="connsiteX8-13315" fmla="*/ 1458904 w 2292002"/>
              <a:gd name="connsiteY8-13316" fmla="*/ 346363 h 5740513"/>
              <a:gd name="connsiteX9-13317" fmla="*/ 1417340 w 2292002"/>
              <a:gd name="connsiteY9-13318" fmla="*/ 332509 h 5740513"/>
              <a:gd name="connsiteX10-13319" fmla="*/ 1375776 w 2292002"/>
              <a:gd name="connsiteY10-13320" fmla="*/ 346363 h 5740513"/>
              <a:gd name="connsiteX11-13321" fmla="*/ 1320358 w 2292002"/>
              <a:gd name="connsiteY11-13322" fmla="*/ 360218 h 5740513"/>
              <a:gd name="connsiteX12-13323" fmla="*/ 1237231 w 2292002"/>
              <a:gd name="connsiteY12-13324" fmla="*/ 401782 h 5740513"/>
              <a:gd name="connsiteX13-13325" fmla="*/ 1070976 w 2292002"/>
              <a:gd name="connsiteY13-13326" fmla="*/ 415636 h 5740513"/>
              <a:gd name="connsiteX14-13327" fmla="*/ 946285 w 2292002"/>
              <a:gd name="connsiteY14-13328" fmla="*/ 457200 h 5740513"/>
              <a:gd name="connsiteX15-13329" fmla="*/ 890867 w 2292002"/>
              <a:gd name="connsiteY15-13330" fmla="*/ 443345 h 5740513"/>
              <a:gd name="connsiteX16-13331" fmla="*/ 849304 w 2292002"/>
              <a:gd name="connsiteY16-13332" fmla="*/ 415636 h 5740513"/>
              <a:gd name="connsiteX17-13333" fmla="*/ 821595 w 2292002"/>
              <a:gd name="connsiteY17-13334" fmla="*/ 374073 h 5740513"/>
              <a:gd name="connsiteX18-13335" fmla="*/ 877013 w 2292002"/>
              <a:gd name="connsiteY18-13336" fmla="*/ 263236 h 5740513"/>
              <a:gd name="connsiteX19-13337" fmla="*/ 904722 w 2292002"/>
              <a:gd name="connsiteY19-13338" fmla="*/ 221673 h 5740513"/>
              <a:gd name="connsiteX20-13339" fmla="*/ 960140 w 2292002"/>
              <a:gd name="connsiteY20-13340" fmla="*/ 166254 h 5740513"/>
              <a:gd name="connsiteX21-13341" fmla="*/ 1084831 w 2292002"/>
              <a:gd name="connsiteY21-13342" fmla="*/ 96982 h 5740513"/>
              <a:gd name="connsiteX22-13343" fmla="*/ 1126395 w 2292002"/>
              <a:gd name="connsiteY22-13344" fmla="*/ 69273 h 5740513"/>
              <a:gd name="connsiteX23-13345" fmla="*/ 1264940 w 2292002"/>
              <a:gd name="connsiteY23-13346" fmla="*/ 41563 h 5740513"/>
              <a:gd name="connsiteX24-13347" fmla="*/ 1500467 w 2292002"/>
              <a:gd name="connsiteY24-13348" fmla="*/ 13854 h 5740513"/>
              <a:gd name="connsiteX25-13349" fmla="*/ 1542031 w 2292002"/>
              <a:gd name="connsiteY25-13350" fmla="*/ 0 h 5740513"/>
              <a:gd name="connsiteX26-13351" fmla="*/ 1666722 w 2292002"/>
              <a:gd name="connsiteY26-13352" fmla="*/ 41563 h 5740513"/>
              <a:gd name="connsiteX27-13353" fmla="*/ 1735995 w 2292002"/>
              <a:gd name="connsiteY27-13354" fmla="*/ 110836 h 5740513"/>
              <a:gd name="connsiteX28-13355" fmla="*/ 1749849 w 2292002"/>
              <a:gd name="connsiteY28-13356" fmla="*/ 166254 h 5740513"/>
              <a:gd name="connsiteX29-13357" fmla="*/ 1888395 w 2292002"/>
              <a:gd name="connsiteY29-13358" fmla="*/ 207818 h 5740513"/>
              <a:gd name="connsiteX30-13359" fmla="*/ 1929958 w 2292002"/>
              <a:gd name="connsiteY30-13360" fmla="*/ 235527 h 5740513"/>
              <a:gd name="connsiteX31-13361" fmla="*/ 1957667 w 2292002"/>
              <a:gd name="connsiteY31-13362" fmla="*/ 346363 h 5740513"/>
              <a:gd name="connsiteX32-13363" fmla="*/ 1985376 w 2292002"/>
              <a:gd name="connsiteY32-13364" fmla="*/ 429491 h 5740513"/>
              <a:gd name="connsiteX33-13365" fmla="*/ 1971522 w 2292002"/>
              <a:gd name="connsiteY33-13366" fmla="*/ 595745 h 5740513"/>
              <a:gd name="connsiteX34-13367" fmla="*/ 1888395 w 2292002"/>
              <a:gd name="connsiteY34-13368" fmla="*/ 678873 h 5740513"/>
              <a:gd name="connsiteX35-13369" fmla="*/ 1860685 w 2292002"/>
              <a:gd name="connsiteY35-13370" fmla="*/ 720436 h 5740513"/>
              <a:gd name="connsiteX36-13371" fmla="*/ 1846831 w 2292002"/>
              <a:gd name="connsiteY36-13372" fmla="*/ 762000 h 5740513"/>
              <a:gd name="connsiteX37-13373" fmla="*/ 1791413 w 2292002"/>
              <a:gd name="connsiteY37-13374" fmla="*/ 831273 h 5740513"/>
              <a:gd name="connsiteX38-13375" fmla="*/ 1749849 w 2292002"/>
              <a:gd name="connsiteY38-13376" fmla="*/ 858982 h 5740513"/>
              <a:gd name="connsiteX39-13377" fmla="*/ 1735995 w 2292002"/>
              <a:gd name="connsiteY39-13378" fmla="*/ 1066800 h 5740513"/>
              <a:gd name="connsiteX40-13379" fmla="*/ 1749849 w 2292002"/>
              <a:gd name="connsiteY40-13380" fmla="*/ 1025236 h 5740513"/>
              <a:gd name="connsiteX41-13381" fmla="*/ 1832976 w 2292002"/>
              <a:gd name="connsiteY41-13382" fmla="*/ 983673 h 5740513"/>
              <a:gd name="connsiteX42-13383" fmla="*/ 1902249 w 2292002"/>
              <a:gd name="connsiteY42-13384" fmla="*/ 997527 h 5740513"/>
              <a:gd name="connsiteX43-13385" fmla="*/ 1943813 w 2292002"/>
              <a:gd name="connsiteY43-13386" fmla="*/ 1080654 h 5740513"/>
              <a:gd name="connsiteX44-13387" fmla="*/ 1929958 w 2292002"/>
              <a:gd name="connsiteY44-13388" fmla="*/ 1122218 h 5740513"/>
              <a:gd name="connsiteX45-13389" fmla="*/ 1902249 w 2292002"/>
              <a:gd name="connsiteY45-13390" fmla="*/ 1163782 h 5740513"/>
              <a:gd name="connsiteX46-13391" fmla="*/ 1874540 w 2292002"/>
              <a:gd name="connsiteY46-13392" fmla="*/ 1399309 h 5740513"/>
              <a:gd name="connsiteX47-13393" fmla="*/ 1860685 w 2292002"/>
              <a:gd name="connsiteY47-13394" fmla="*/ 1440873 h 5740513"/>
              <a:gd name="connsiteX48-13395" fmla="*/ 1805267 w 2292002"/>
              <a:gd name="connsiteY48-13396" fmla="*/ 1524000 h 5740513"/>
              <a:gd name="connsiteX49-13397" fmla="*/ 1722140 w 2292002"/>
              <a:gd name="connsiteY49-13398" fmla="*/ 1510145 h 5740513"/>
              <a:gd name="connsiteX50-13399" fmla="*/ 1694431 w 2292002"/>
              <a:gd name="connsiteY50-13400" fmla="*/ 1468582 h 5740513"/>
              <a:gd name="connsiteX51-13401" fmla="*/ 1652867 w 2292002"/>
              <a:gd name="connsiteY51-13402" fmla="*/ 1440873 h 5740513"/>
              <a:gd name="connsiteX52-13403" fmla="*/ 1680576 w 2292002"/>
              <a:gd name="connsiteY52-13404" fmla="*/ 1399309 h 5740513"/>
              <a:gd name="connsiteX53-13405" fmla="*/ 1694431 w 2292002"/>
              <a:gd name="connsiteY53-13406" fmla="*/ 1357745 h 5740513"/>
              <a:gd name="connsiteX54-13407" fmla="*/ 1735995 w 2292002"/>
              <a:gd name="connsiteY54-13408" fmla="*/ 1316182 h 5740513"/>
              <a:gd name="connsiteX55-13409" fmla="*/ 1749849 w 2292002"/>
              <a:gd name="connsiteY55-13410" fmla="*/ 1260763 h 5740513"/>
              <a:gd name="connsiteX56-13411" fmla="*/ 1791413 w 2292002"/>
              <a:gd name="connsiteY56-13412" fmla="*/ 1122218 h 5740513"/>
              <a:gd name="connsiteX57-13413" fmla="*/ 1749849 w 2292002"/>
              <a:gd name="connsiteY57-13414" fmla="*/ 1094509 h 5740513"/>
              <a:gd name="connsiteX58-13415" fmla="*/ 1722140 w 2292002"/>
              <a:gd name="connsiteY58-13416" fmla="*/ 1011382 h 5740513"/>
              <a:gd name="connsiteX59-13417" fmla="*/ 1708285 w 2292002"/>
              <a:gd name="connsiteY59-13418" fmla="*/ 969818 h 5740513"/>
              <a:gd name="connsiteX60-13419" fmla="*/ 1694431 w 2292002"/>
              <a:gd name="connsiteY60-13420" fmla="*/ 928254 h 5740513"/>
              <a:gd name="connsiteX61-13421" fmla="*/ 1680576 w 2292002"/>
              <a:gd name="connsiteY61-13422" fmla="*/ 886691 h 5740513"/>
              <a:gd name="connsiteX62-13423" fmla="*/ 1722140 w 2292002"/>
              <a:gd name="connsiteY62-13424" fmla="*/ 872836 h 5740513"/>
              <a:gd name="connsiteX63-13425" fmla="*/ 1735995 w 2292002"/>
              <a:gd name="connsiteY63-13426" fmla="*/ 942109 h 5740513"/>
              <a:gd name="connsiteX64-13427" fmla="*/ 1791413 w 2292002"/>
              <a:gd name="connsiteY64-13428" fmla="*/ 1136073 h 5740513"/>
              <a:gd name="connsiteX65-13429" fmla="*/ 1749849 w 2292002"/>
              <a:gd name="connsiteY65-13430" fmla="*/ 1219200 h 5740513"/>
              <a:gd name="connsiteX66-13431" fmla="*/ 1722140 w 2292002"/>
              <a:gd name="connsiteY66-13432" fmla="*/ 1302327 h 5740513"/>
              <a:gd name="connsiteX67-13433" fmla="*/ 1680576 w 2292002"/>
              <a:gd name="connsiteY67-13434" fmla="*/ 1343891 h 5740513"/>
              <a:gd name="connsiteX68-13435" fmla="*/ 1652867 w 2292002"/>
              <a:gd name="connsiteY68-13436" fmla="*/ 1385454 h 5740513"/>
              <a:gd name="connsiteX69-13437" fmla="*/ 1611304 w 2292002"/>
              <a:gd name="connsiteY69-13438" fmla="*/ 1413163 h 5740513"/>
              <a:gd name="connsiteX70-13439" fmla="*/ 1652867 w 2292002"/>
              <a:gd name="connsiteY70-13440" fmla="*/ 1427018 h 5740513"/>
              <a:gd name="connsiteX71-13441" fmla="*/ 1694431 w 2292002"/>
              <a:gd name="connsiteY71-13442" fmla="*/ 1413163 h 5740513"/>
              <a:gd name="connsiteX72-13443" fmla="*/ 1722140 w 2292002"/>
              <a:gd name="connsiteY72-13444" fmla="*/ 1496291 h 5740513"/>
              <a:gd name="connsiteX73-13445" fmla="*/ 1680576 w 2292002"/>
              <a:gd name="connsiteY73-13446" fmla="*/ 1524000 h 5740513"/>
              <a:gd name="connsiteX74-13447" fmla="*/ 1403485 w 2292002"/>
              <a:gd name="connsiteY74-13448" fmla="*/ 1524000 h 5740513"/>
              <a:gd name="connsiteX75-13449" fmla="*/ 1389631 w 2292002"/>
              <a:gd name="connsiteY75-13450" fmla="*/ 1537854 h 5740513"/>
              <a:gd name="connsiteX76-13451" fmla="*/ 1348067 w 2292002"/>
              <a:gd name="connsiteY76-13452" fmla="*/ 1551709 h 5740513"/>
              <a:gd name="connsiteX77-13453" fmla="*/ 1292649 w 2292002"/>
              <a:gd name="connsiteY77-13454" fmla="*/ 1427018 h 5740513"/>
              <a:gd name="connsiteX78-13455" fmla="*/ 1278795 w 2292002"/>
              <a:gd name="connsiteY78-13456" fmla="*/ 1385454 h 5740513"/>
              <a:gd name="connsiteX79-13457" fmla="*/ 1251085 w 2292002"/>
              <a:gd name="connsiteY79-13458" fmla="*/ 1343891 h 5740513"/>
              <a:gd name="connsiteX80-13459" fmla="*/ 1126395 w 2292002"/>
              <a:gd name="connsiteY80-13460" fmla="*/ 1385454 h 5740513"/>
              <a:gd name="connsiteX81-13461" fmla="*/ 821595 w 2292002"/>
              <a:gd name="connsiteY81-13462" fmla="*/ 1828800 h 5740513"/>
              <a:gd name="connsiteX82-13463" fmla="*/ 821595 w 2292002"/>
              <a:gd name="connsiteY82-13464" fmla="*/ 2299854 h 5740513"/>
              <a:gd name="connsiteX83-13465" fmla="*/ 863158 w 2292002"/>
              <a:gd name="connsiteY83-13466" fmla="*/ 2092036 h 5740513"/>
              <a:gd name="connsiteX84-13467" fmla="*/ 932431 w 2292002"/>
              <a:gd name="connsiteY84-13468" fmla="*/ 2202873 h 5740513"/>
              <a:gd name="connsiteX85-13469" fmla="*/ 1167959 w 2292002"/>
              <a:gd name="connsiteY85-13470" fmla="*/ 2147454 h 5740513"/>
              <a:gd name="connsiteX86-13471" fmla="*/ 1237232 w 2292002"/>
              <a:gd name="connsiteY86-13472" fmla="*/ 2258291 h 5740513"/>
              <a:gd name="connsiteX87-13473" fmla="*/ 1389632 w 2292002"/>
              <a:gd name="connsiteY87-13474" fmla="*/ 2313709 h 5740513"/>
              <a:gd name="connsiteX88-13475" fmla="*/ 1542030 w 2292002"/>
              <a:gd name="connsiteY88-13476" fmla="*/ 2535381 h 5740513"/>
              <a:gd name="connsiteX89-13477" fmla="*/ 1708286 w 2292002"/>
              <a:gd name="connsiteY89-13478" fmla="*/ 2826327 h 5740513"/>
              <a:gd name="connsiteX90-13479" fmla="*/ 2262467 w 2292002"/>
              <a:gd name="connsiteY90-13480" fmla="*/ 3061854 h 5740513"/>
              <a:gd name="connsiteX91-13481" fmla="*/ 780031 w 2292002"/>
              <a:gd name="connsiteY91-13482" fmla="*/ 2576945 h 5740513"/>
              <a:gd name="connsiteX92-13483" fmla="*/ 572213 w 2292002"/>
              <a:gd name="connsiteY92-13484" fmla="*/ 4017818 h 5740513"/>
              <a:gd name="connsiteX93-13485" fmla="*/ 1486614 w 2292002"/>
              <a:gd name="connsiteY93-13486" fmla="*/ 5735780 h 5740513"/>
              <a:gd name="connsiteX94-13487" fmla="*/ 2096213 w 2292002"/>
              <a:gd name="connsiteY94-13488" fmla="*/ 3463636 h 5740513"/>
              <a:gd name="connsiteX95-13489" fmla="*/ 946285 w 2292002"/>
              <a:gd name="connsiteY95-13490" fmla="*/ 3144982 h 5740513"/>
              <a:gd name="connsiteX96-13491" fmla="*/ 1361922 w 2292002"/>
              <a:gd name="connsiteY96-13492" fmla="*/ 2840182 h 5740513"/>
              <a:gd name="connsiteX97-13493" fmla="*/ 1666722 w 2292002"/>
              <a:gd name="connsiteY97-13494" fmla="*/ 2937163 h 5740513"/>
              <a:gd name="connsiteX98-13495" fmla="*/ 1334213 w 2292002"/>
              <a:gd name="connsiteY98-13496" fmla="*/ 2770909 h 5740513"/>
              <a:gd name="connsiteX99-13497" fmla="*/ 1098685 w 2292002"/>
              <a:gd name="connsiteY99-13498" fmla="*/ 2535382 h 5740513"/>
              <a:gd name="connsiteX100-13499" fmla="*/ 849304 w 2292002"/>
              <a:gd name="connsiteY100-13500" fmla="*/ 2493817 h 5740513"/>
              <a:gd name="connsiteX101-13501" fmla="*/ 516795 w 2292002"/>
              <a:gd name="connsiteY101-13502" fmla="*/ 2576944 h 5740513"/>
              <a:gd name="connsiteX102-13503" fmla="*/ 198140 w 2292002"/>
              <a:gd name="connsiteY102-13504" fmla="*/ 2660072 h 5740513"/>
              <a:gd name="connsiteX103-13505" fmla="*/ 87305 w 2292002"/>
              <a:gd name="connsiteY103-13506" fmla="*/ 2798617 h 5740513"/>
              <a:gd name="connsiteX104-13507" fmla="*/ 4177 w 2292002"/>
              <a:gd name="connsiteY104-13508" fmla="*/ 2507672 h 5740513"/>
              <a:gd name="connsiteX105-13509" fmla="*/ 128867 w 2292002"/>
              <a:gd name="connsiteY105-13510" fmla="*/ 2479963 h 5740513"/>
              <a:gd name="connsiteX106-13511" fmla="*/ 170432 w 2292002"/>
              <a:gd name="connsiteY106-13512" fmla="*/ 2285999 h 5740513"/>
              <a:gd name="connsiteX107-13513" fmla="*/ 378249 w 2292002"/>
              <a:gd name="connsiteY107-13514" fmla="*/ 2479962 h 5740513"/>
              <a:gd name="connsiteX108-13515" fmla="*/ 433667 w 2292002"/>
              <a:gd name="connsiteY108-13516" fmla="*/ 2216726 h 5740513"/>
              <a:gd name="connsiteX109-13517" fmla="*/ 502941 w 2292002"/>
              <a:gd name="connsiteY109-13518" fmla="*/ 2341417 h 5740513"/>
              <a:gd name="connsiteX110-13519" fmla="*/ 669196 w 2292002"/>
              <a:gd name="connsiteY110-13520" fmla="*/ 2272144 h 5740513"/>
              <a:gd name="connsiteX111-13521" fmla="*/ 946285 w 2292002"/>
              <a:gd name="connsiteY111-13522" fmla="*/ 1579418 h 5740513"/>
              <a:gd name="connsiteX112-13523" fmla="*/ 1278795 w 2292002"/>
              <a:gd name="connsiteY112-13524" fmla="*/ 1233054 h 5740513"/>
              <a:gd name="connsiteX113-13525" fmla="*/ 1361922 w 2292002"/>
              <a:gd name="connsiteY113-13526" fmla="*/ 1177636 h 5740513"/>
              <a:gd name="connsiteX114-13527" fmla="*/ 1431195 w 2292002"/>
              <a:gd name="connsiteY114-13528" fmla="*/ 1191491 h 5740513"/>
              <a:gd name="connsiteX115-13529" fmla="*/ 1403485 w 2292002"/>
              <a:gd name="connsiteY115-13530" fmla="*/ 1233054 h 5740513"/>
              <a:gd name="connsiteX116-13531" fmla="*/ 1458904 w 2292002"/>
              <a:gd name="connsiteY116-13532" fmla="*/ 1357745 h 5740513"/>
              <a:gd name="connsiteX117-13533" fmla="*/ 1472758 w 2292002"/>
              <a:gd name="connsiteY117-13534" fmla="*/ 1399309 h 5740513"/>
              <a:gd name="connsiteX118-13535" fmla="*/ 1555885 w 2292002"/>
              <a:gd name="connsiteY118-13536" fmla="*/ 1427018 h 5740513"/>
              <a:gd name="connsiteX119-13537" fmla="*/ 1652867 w 2292002"/>
              <a:gd name="connsiteY119-13538" fmla="*/ 1454727 h 5740513"/>
              <a:gd name="connsiteX120-13539" fmla="*/ 1611304 w 2292002"/>
              <a:gd name="connsiteY120-13540" fmla="*/ 1482436 h 5740513"/>
              <a:gd name="connsiteX121-13541" fmla="*/ 1500467 w 2292002"/>
              <a:gd name="connsiteY121-13542" fmla="*/ 1468582 h 5740513"/>
              <a:gd name="connsiteX122-13543" fmla="*/ 1486613 w 2292002"/>
              <a:gd name="connsiteY122-13544" fmla="*/ 1427018 h 5740513"/>
              <a:gd name="connsiteX123-13545" fmla="*/ 1458904 w 2292002"/>
              <a:gd name="connsiteY123-13546" fmla="*/ 1385454 h 5740513"/>
              <a:gd name="connsiteX124-13547" fmla="*/ 1445049 w 2292002"/>
              <a:gd name="connsiteY124-13548" fmla="*/ 1343891 h 5740513"/>
              <a:gd name="connsiteX125-13549" fmla="*/ 1417340 w 2292002"/>
              <a:gd name="connsiteY125-13550" fmla="*/ 1302327 h 5740513"/>
              <a:gd name="connsiteX126-13551" fmla="*/ 1389631 w 2292002"/>
              <a:gd name="connsiteY126-13552" fmla="*/ 1219200 h 5740513"/>
              <a:gd name="connsiteX127-13553" fmla="*/ 1375776 w 2292002"/>
              <a:gd name="connsiteY127-13554" fmla="*/ 1163782 h 5740513"/>
              <a:gd name="connsiteX128-13555" fmla="*/ 1334213 w 2292002"/>
              <a:gd name="connsiteY128-13556" fmla="*/ 1149927 h 5740513"/>
              <a:gd name="connsiteX129-13557" fmla="*/ 1417340 w 2292002"/>
              <a:gd name="connsiteY129-13558" fmla="*/ 1108363 h 5740513"/>
              <a:gd name="connsiteX130-13559" fmla="*/ 1500467 w 2292002"/>
              <a:gd name="connsiteY130-13560" fmla="*/ 1039091 h 5740513"/>
              <a:gd name="connsiteX131-13561" fmla="*/ 1542031 w 2292002"/>
              <a:gd name="connsiteY131-13562" fmla="*/ 1025236 h 5740513"/>
              <a:gd name="connsiteX132-13563" fmla="*/ 1528176 w 2292002"/>
              <a:gd name="connsiteY132-13564" fmla="*/ 1025236 h 5740513"/>
              <a:gd name="connsiteX133-13565" fmla="*/ 1514322 w 2292002"/>
              <a:gd name="connsiteY133-13566" fmla="*/ 1066800 h 5740513"/>
              <a:gd name="connsiteX134-13567" fmla="*/ 1472758 w 2292002"/>
              <a:gd name="connsiteY134-13568" fmla="*/ 1080654 h 5740513"/>
              <a:gd name="connsiteX135-13569" fmla="*/ 1431195 w 2292002"/>
              <a:gd name="connsiteY135-13570" fmla="*/ 1108363 h 5740513"/>
              <a:gd name="connsiteX136-13571" fmla="*/ 1389631 w 2292002"/>
              <a:gd name="connsiteY136-13572" fmla="*/ 1122218 h 5740513"/>
              <a:gd name="connsiteX137-13573" fmla="*/ 1334213 w 2292002"/>
              <a:gd name="connsiteY137-13574" fmla="*/ 1149927 h 5740513"/>
              <a:gd name="connsiteX138-13575" fmla="*/ 1278795 w 2292002"/>
              <a:gd name="connsiteY138-13576" fmla="*/ 1136073 h 5740513"/>
              <a:gd name="connsiteX139-13577" fmla="*/ 1237231 w 2292002"/>
              <a:gd name="connsiteY139-13578" fmla="*/ 1122218 h 5740513"/>
              <a:gd name="connsiteX140-13579" fmla="*/ 1195667 w 2292002"/>
              <a:gd name="connsiteY140-13580" fmla="*/ 1136073 h 5740513"/>
              <a:gd name="connsiteX141-13581" fmla="*/ 1112540 w 2292002"/>
              <a:gd name="connsiteY141-13582" fmla="*/ 1066800 h 5740513"/>
              <a:gd name="connsiteX142-13583" fmla="*/ 1043267 w 2292002"/>
              <a:gd name="connsiteY142-13584" fmla="*/ 997527 h 5740513"/>
              <a:gd name="connsiteX143-13585" fmla="*/ 1001704 w 2292002"/>
              <a:gd name="connsiteY143-13586" fmla="*/ 914400 h 5740513"/>
              <a:gd name="connsiteX144-13587" fmla="*/ 973995 w 2292002"/>
              <a:gd name="connsiteY144-13588" fmla="*/ 803563 h 5740513"/>
              <a:gd name="connsiteX145-13589" fmla="*/ 946285 w 2292002"/>
              <a:gd name="connsiteY145-13590" fmla="*/ 775854 h 5740513"/>
              <a:gd name="connsiteX146-13591" fmla="*/ 932431 w 2292002"/>
              <a:gd name="connsiteY146-13592" fmla="*/ 734291 h 5740513"/>
              <a:gd name="connsiteX147-13593" fmla="*/ 1029413 w 2292002"/>
              <a:gd name="connsiteY147-13594" fmla="*/ 692727 h 5740513"/>
              <a:gd name="connsiteX148-13595" fmla="*/ 1140249 w 2292002"/>
              <a:gd name="connsiteY148-13596" fmla="*/ 706582 h 5740513"/>
              <a:gd name="connsiteX149-13597" fmla="*/ 1154104 w 2292002"/>
              <a:gd name="connsiteY149-13598" fmla="*/ 748145 h 5740513"/>
              <a:gd name="connsiteX150-13599" fmla="*/ 1278795 w 2292002"/>
              <a:gd name="connsiteY150-13600" fmla="*/ 734291 h 5740513"/>
              <a:gd name="connsiteX151-13601" fmla="*/ 1292649 w 2292002"/>
              <a:gd name="connsiteY151-13602" fmla="*/ 692727 h 5740513"/>
              <a:gd name="connsiteX152-13603" fmla="*/ 1528176 w 2292002"/>
              <a:gd name="connsiteY152-13604" fmla="*/ 678873 h 5740513"/>
              <a:gd name="connsiteX153-13605" fmla="*/ 1569740 w 2292002"/>
              <a:gd name="connsiteY153-13606" fmla="*/ 665018 h 5740513"/>
              <a:gd name="connsiteX154-13607" fmla="*/ 1625158 w 2292002"/>
              <a:gd name="connsiteY154-13608" fmla="*/ 609600 h 5740513"/>
              <a:gd name="connsiteX155-13609" fmla="*/ 1569740 w 2292002"/>
              <a:gd name="connsiteY155-13610" fmla="*/ 692727 h 5740513"/>
              <a:gd name="connsiteX156-13611" fmla="*/ 1514322 w 2292002"/>
              <a:gd name="connsiteY156-13612" fmla="*/ 817418 h 5740513"/>
              <a:gd name="connsiteX157-13613" fmla="*/ 1472758 w 2292002"/>
              <a:gd name="connsiteY157-13614" fmla="*/ 831273 h 5740513"/>
              <a:gd name="connsiteX158-13615" fmla="*/ 1417340 w 2292002"/>
              <a:gd name="connsiteY158-13616" fmla="*/ 858982 h 5740513"/>
              <a:gd name="connsiteX159-13617" fmla="*/ 1334213 w 2292002"/>
              <a:gd name="connsiteY159-13618" fmla="*/ 845127 h 5740513"/>
              <a:gd name="connsiteX160-13619" fmla="*/ 1320358 w 2292002"/>
              <a:gd name="connsiteY160-13620" fmla="*/ 803563 h 5740513"/>
              <a:gd name="connsiteX161-13621" fmla="*/ 1278795 w 2292002"/>
              <a:gd name="connsiteY161-13622" fmla="*/ 775854 h 5740513"/>
              <a:gd name="connsiteX162-13623" fmla="*/ 1292649 w 2292002"/>
              <a:gd name="connsiteY162-13624" fmla="*/ 720436 h 5740513"/>
              <a:gd name="connsiteX163-13625" fmla="*/ 1375776 w 2292002"/>
              <a:gd name="connsiteY163-13626" fmla="*/ 692727 h 5740513"/>
              <a:gd name="connsiteX164-13627" fmla="*/ 1458904 w 2292002"/>
              <a:gd name="connsiteY164-13628" fmla="*/ 706582 h 5740513"/>
              <a:gd name="connsiteX165-13629" fmla="*/ 1306504 w 2292002"/>
              <a:gd name="connsiteY165-13630" fmla="*/ 692727 h 5740513"/>
              <a:gd name="connsiteX166-13631" fmla="*/ 1320358 w 2292002"/>
              <a:gd name="connsiteY166-13632" fmla="*/ 651163 h 5740513"/>
              <a:gd name="connsiteX167-13633" fmla="*/ 1486613 w 2292002"/>
              <a:gd name="connsiteY167-13634" fmla="*/ 678873 h 5740513"/>
              <a:gd name="connsiteX168-13635" fmla="*/ 1500467 w 2292002"/>
              <a:gd name="connsiteY168-13636" fmla="*/ 748145 h 5740513"/>
              <a:gd name="connsiteX169-13637" fmla="*/ 1528176 w 2292002"/>
              <a:gd name="connsiteY169-13638" fmla="*/ 706582 h 5740513"/>
              <a:gd name="connsiteX170-13639" fmla="*/ 1278795 w 2292002"/>
              <a:gd name="connsiteY170-13640" fmla="*/ 692727 h 5740513"/>
              <a:gd name="connsiteX171-13641" fmla="*/ 1251085 w 2292002"/>
              <a:gd name="connsiteY171-13642" fmla="*/ 734291 h 5740513"/>
              <a:gd name="connsiteX172-13643" fmla="*/ 1154104 w 2292002"/>
              <a:gd name="connsiteY172-13644" fmla="*/ 748145 h 5740513"/>
              <a:gd name="connsiteX173-13645" fmla="*/ 1181813 w 2292002"/>
              <a:gd name="connsiteY173-13646" fmla="*/ 831273 h 5740513"/>
              <a:gd name="connsiteX174-13647" fmla="*/ 1112540 w 2292002"/>
              <a:gd name="connsiteY174-13648" fmla="*/ 900545 h 5740513"/>
              <a:gd name="connsiteX175-13649" fmla="*/ 1043267 w 2292002"/>
              <a:gd name="connsiteY175-13650" fmla="*/ 886691 h 5740513"/>
              <a:gd name="connsiteX176-13651" fmla="*/ 960140 w 2292002"/>
              <a:gd name="connsiteY176-13652" fmla="*/ 845127 h 5740513"/>
              <a:gd name="connsiteX177-13653" fmla="*/ 946285 w 2292002"/>
              <a:gd name="connsiteY177-13654" fmla="*/ 803563 h 5740513"/>
              <a:gd name="connsiteX178-13655" fmla="*/ 918576 w 2292002"/>
              <a:gd name="connsiteY178-13656" fmla="*/ 762000 h 5740513"/>
              <a:gd name="connsiteX179-13657" fmla="*/ 904722 w 2292002"/>
              <a:gd name="connsiteY179-13658" fmla="*/ 692727 h 5740513"/>
              <a:gd name="connsiteX180-13659" fmla="*/ 877013 w 2292002"/>
              <a:gd name="connsiteY180-13660" fmla="*/ 609600 h 5740513"/>
              <a:gd name="connsiteX181-13661" fmla="*/ 863158 w 2292002"/>
              <a:gd name="connsiteY181-13662" fmla="*/ 484909 h 5740513"/>
              <a:gd name="connsiteX182" fmla="*/ 849304 w 2292002"/>
              <a:gd name="connsiteY182" fmla="*/ 346363 h 5740513"/>
              <a:gd name="connsiteX0-13663" fmla="*/ 1694431 w 2292002"/>
              <a:gd name="connsiteY0-13664" fmla="*/ 762000 h 5740513"/>
              <a:gd name="connsiteX1-13665" fmla="*/ 1777558 w 2292002"/>
              <a:gd name="connsiteY1-13666" fmla="*/ 748145 h 5740513"/>
              <a:gd name="connsiteX2-13667" fmla="*/ 1791413 w 2292002"/>
              <a:gd name="connsiteY2-13668" fmla="*/ 706582 h 5740513"/>
              <a:gd name="connsiteX3-13669" fmla="*/ 1777558 w 2292002"/>
              <a:gd name="connsiteY3-13670" fmla="*/ 540327 h 5740513"/>
              <a:gd name="connsiteX4-13671" fmla="*/ 1722140 w 2292002"/>
              <a:gd name="connsiteY4-13672" fmla="*/ 554182 h 5740513"/>
              <a:gd name="connsiteX5-13673" fmla="*/ 1680576 w 2292002"/>
              <a:gd name="connsiteY5-13674" fmla="*/ 568036 h 5740513"/>
              <a:gd name="connsiteX6-13675" fmla="*/ 1569740 w 2292002"/>
              <a:gd name="connsiteY6-13676" fmla="*/ 554182 h 5740513"/>
              <a:gd name="connsiteX7-13677" fmla="*/ 1528176 w 2292002"/>
              <a:gd name="connsiteY7-13678" fmla="*/ 471054 h 5740513"/>
              <a:gd name="connsiteX8-13679" fmla="*/ 1458904 w 2292002"/>
              <a:gd name="connsiteY8-13680" fmla="*/ 346363 h 5740513"/>
              <a:gd name="connsiteX9-13681" fmla="*/ 1417340 w 2292002"/>
              <a:gd name="connsiteY9-13682" fmla="*/ 332509 h 5740513"/>
              <a:gd name="connsiteX10-13683" fmla="*/ 1375776 w 2292002"/>
              <a:gd name="connsiteY10-13684" fmla="*/ 346363 h 5740513"/>
              <a:gd name="connsiteX11-13685" fmla="*/ 1320358 w 2292002"/>
              <a:gd name="connsiteY11-13686" fmla="*/ 360218 h 5740513"/>
              <a:gd name="connsiteX12-13687" fmla="*/ 1237231 w 2292002"/>
              <a:gd name="connsiteY12-13688" fmla="*/ 401782 h 5740513"/>
              <a:gd name="connsiteX13-13689" fmla="*/ 1070976 w 2292002"/>
              <a:gd name="connsiteY13-13690" fmla="*/ 415636 h 5740513"/>
              <a:gd name="connsiteX14-13691" fmla="*/ 946285 w 2292002"/>
              <a:gd name="connsiteY14-13692" fmla="*/ 457200 h 5740513"/>
              <a:gd name="connsiteX15-13693" fmla="*/ 890867 w 2292002"/>
              <a:gd name="connsiteY15-13694" fmla="*/ 443345 h 5740513"/>
              <a:gd name="connsiteX16-13695" fmla="*/ 849304 w 2292002"/>
              <a:gd name="connsiteY16-13696" fmla="*/ 415636 h 5740513"/>
              <a:gd name="connsiteX17-13697" fmla="*/ 821595 w 2292002"/>
              <a:gd name="connsiteY17-13698" fmla="*/ 374073 h 5740513"/>
              <a:gd name="connsiteX18-13699" fmla="*/ 877013 w 2292002"/>
              <a:gd name="connsiteY18-13700" fmla="*/ 263236 h 5740513"/>
              <a:gd name="connsiteX19-13701" fmla="*/ 904722 w 2292002"/>
              <a:gd name="connsiteY19-13702" fmla="*/ 221673 h 5740513"/>
              <a:gd name="connsiteX20-13703" fmla="*/ 960140 w 2292002"/>
              <a:gd name="connsiteY20-13704" fmla="*/ 166254 h 5740513"/>
              <a:gd name="connsiteX21-13705" fmla="*/ 1084831 w 2292002"/>
              <a:gd name="connsiteY21-13706" fmla="*/ 96982 h 5740513"/>
              <a:gd name="connsiteX22-13707" fmla="*/ 1126395 w 2292002"/>
              <a:gd name="connsiteY22-13708" fmla="*/ 69273 h 5740513"/>
              <a:gd name="connsiteX23-13709" fmla="*/ 1264940 w 2292002"/>
              <a:gd name="connsiteY23-13710" fmla="*/ 41563 h 5740513"/>
              <a:gd name="connsiteX24-13711" fmla="*/ 1500467 w 2292002"/>
              <a:gd name="connsiteY24-13712" fmla="*/ 13854 h 5740513"/>
              <a:gd name="connsiteX25-13713" fmla="*/ 1542031 w 2292002"/>
              <a:gd name="connsiteY25-13714" fmla="*/ 0 h 5740513"/>
              <a:gd name="connsiteX26-13715" fmla="*/ 1666722 w 2292002"/>
              <a:gd name="connsiteY26-13716" fmla="*/ 41563 h 5740513"/>
              <a:gd name="connsiteX27-13717" fmla="*/ 1735995 w 2292002"/>
              <a:gd name="connsiteY27-13718" fmla="*/ 110836 h 5740513"/>
              <a:gd name="connsiteX28-13719" fmla="*/ 1749849 w 2292002"/>
              <a:gd name="connsiteY28-13720" fmla="*/ 166254 h 5740513"/>
              <a:gd name="connsiteX29-13721" fmla="*/ 1888395 w 2292002"/>
              <a:gd name="connsiteY29-13722" fmla="*/ 207818 h 5740513"/>
              <a:gd name="connsiteX30-13723" fmla="*/ 1929958 w 2292002"/>
              <a:gd name="connsiteY30-13724" fmla="*/ 235527 h 5740513"/>
              <a:gd name="connsiteX31-13725" fmla="*/ 1957667 w 2292002"/>
              <a:gd name="connsiteY31-13726" fmla="*/ 346363 h 5740513"/>
              <a:gd name="connsiteX32-13727" fmla="*/ 1985376 w 2292002"/>
              <a:gd name="connsiteY32-13728" fmla="*/ 429491 h 5740513"/>
              <a:gd name="connsiteX33-13729" fmla="*/ 1971522 w 2292002"/>
              <a:gd name="connsiteY33-13730" fmla="*/ 595745 h 5740513"/>
              <a:gd name="connsiteX34-13731" fmla="*/ 1888395 w 2292002"/>
              <a:gd name="connsiteY34-13732" fmla="*/ 678873 h 5740513"/>
              <a:gd name="connsiteX35-13733" fmla="*/ 1860685 w 2292002"/>
              <a:gd name="connsiteY35-13734" fmla="*/ 720436 h 5740513"/>
              <a:gd name="connsiteX36-13735" fmla="*/ 1846831 w 2292002"/>
              <a:gd name="connsiteY36-13736" fmla="*/ 762000 h 5740513"/>
              <a:gd name="connsiteX37-13737" fmla="*/ 1791413 w 2292002"/>
              <a:gd name="connsiteY37-13738" fmla="*/ 831273 h 5740513"/>
              <a:gd name="connsiteX38-13739" fmla="*/ 1749849 w 2292002"/>
              <a:gd name="connsiteY38-13740" fmla="*/ 858982 h 5740513"/>
              <a:gd name="connsiteX39-13741" fmla="*/ 1735995 w 2292002"/>
              <a:gd name="connsiteY39-13742" fmla="*/ 1066800 h 5740513"/>
              <a:gd name="connsiteX40-13743" fmla="*/ 1749849 w 2292002"/>
              <a:gd name="connsiteY40-13744" fmla="*/ 1025236 h 5740513"/>
              <a:gd name="connsiteX41-13745" fmla="*/ 1832976 w 2292002"/>
              <a:gd name="connsiteY41-13746" fmla="*/ 983673 h 5740513"/>
              <a:gd name="connsiteX42-13747" fmla="*/ 1902249 w 2292002"/>
              <a:gd name="connsiteY42-13748" fmla="*/ 997527 h 5740513"/>
              <a:gd name="connsiteX43-13749" fmla="*/ 1943813 w 2292002"/>
              <a:gd name="connsiteY43-13750" fmla="*/ 1080654 h 5740513"/>
              <a:gd name="connsiteX44-13751" fmla="*/ 1929958 w 2292002"/>
              <a:gd name="connsiteY44-13752" fmla="*/ 1122218 h 5740513"/>
              <a:gd name="connsiteX45-13753" fmla="*/ 1902249 w 2292002"/>
              <a:gd name="connsiteY45-13754" fmla="*/ 1163782 h 5740513"/>
              <a:gd name="connsiteX46-13755" fmla="*/ 1874540 w 2292002"/>
              <a:gd name="connsiteY46-13756" fmla="*/ 1399309 h 5740513"/>
              <a:gd name="connsiteX47-13757" fmla="*/ 1860685 w 2292002"/>
              <a:gd name="connsiteY47-13758" fmla="*/ 1440873 h 5740513"/>
              <a:gd name="connsiteX48-13759" fmla="*/ 1805267 w 2292002"/>
              <a:gd name="connsiteY48-13760" fmla="*/ 1524000 h 5740513"/>
              <a:gd name="connsiteX49-13761" fmla="*/ 1722140 w 2292002"/>
              <a:gd name="connsiteY49-13762" fmla="*/ 1510145 h 5740513"/>
              <a:gd name="connsiteX50-13763" fmla="*/ 1694431 w 2292002"/>
              <a:gd name="connsiteY50-13764" fmla="*/ 1468582 h 5740513"/>
              <a:gd name="connsiteX51-13765" fmla="*/ 1652867 w 2292002"/>
              <a:gd name="connsiteY51-13766" fmla="*/ 1440873 h 5740513"/>
              <a:gd name="connsiteX52-13767" fmla="*/ 1680576 w 2292002"/>
              <a:gd name="connsiteY52-13768" fmla="*/ 1399309 h 5740513"/>
              <a:gd name="connsiteX53-13769" fmla="*/ 1694431 w 2292002"/>
              <a:gd name="connsiteY53-13770" fmla="*/ 1357745 h 5740513"/>
              <a:gd name="connsiteX54-13771" fmla="*/ 1735995 w 2292002"/>
              <a:gd name="connsiteY54-13772" fmla="*/ 1316182 h 5740513"/>
              <a:gd name="connsiteX55-13773" fmla="*/ 1749849 w 2292002"/>
              <a:gd name="connsiteY55-13774" fmla="*/ 1260763 h 5740513"/>
              <a:gd name="connsiteX56-13775" fmla="*/ 1791413 w 2292002"/>
              <a:gd name="connsiteY56-13776" fmla="*/ 1122218 h 5740513"/>
              <a:gd name="connsiteX57-13777" fmla="*/ 1749849 w 2292002"/>
              <a:gd name="connsiteY57-13778" fmla="*/ 1094509 h 5740513"/>
              <a:gd name="connsiteX58-13779" fmla="*/ 1722140 w 2292002"/>
              <a:gd name="connsiteY58-13780" fmla="*/ 1011382 h 5740513"/>
              <a:gd name="connsiteX59-13781" fmla="*/ 1708285 w 2292002"/>
              <a:gd name="connsiteY59-13782" fmla="*/ 969818 h 5740513"/>
              <a:gd name="connsiteX60-13783" fmla="*/ 1694431 w 2292002"/>
              <a:gd name="connsiteY60-13784" fmla="*/ 928254 h 5740513"/>
              <a:gd name="connsiteX61-13785" fmla="*/ 1680576 w 2292002"/>
              <a:gd name="connsiteY61-13786" fmla="*/ 886691 h 5740513"/>
              <a:gd name="connsiteX62-13787" fmla="*/ 1722140 w 2292002"/>
              <a:gd name="connsiteY62-13788" fmla="*/ 872836 h 5740513"/>
              <a:gd name="connsiteX63-13789" fmla="*/ 1735995 w 2292002"/>
              <a:gd name="connsiteY63-13790" fmla="*/ 942109 h 5740513"/>
              <a:gd name="connsiteX64-13791" fmla="*/ 1791413 w 2292002"/>
              <a:gd name="connsiteY64-13792" fmla="*/ 1136073 h 5740513"/>
              <a:gd name="connsiteX65-13793" fmla="*/ 1749849 w 2292002"/>
              <a:gd name="connsiteY65-13794" fmla="*/ 1219200 h 5740513"/>
              <a:gd name="connsiteX66-13795" fmla="*/ 1722140 w 2292002"/>
              <a:gd name="connsiteY66-13796" fmla="*/ 1302327 h 5740513"/>
              <a:gd name="connsiteX67-13797" fmla="*/ 1680576 w 2292002"/>
              <a:gd name="connsiteY67-13798" fmla="*/ 1343891 h 5740513"/>
              <a:gd name="connsiteX68-13799" fmla="*/ 1652867 w 2292002"/>
              <a:gd name="connsiteY68-13800" fmla="*/ 1385454 h 5740513"/>
              <a:gd name="connsiteX69-13801" fmla="*/ 1611304 w 2292002"/>
              <a:gd name="connsiteY69-13802" fmla="*/ 1413163 h 5740513"/>
              <a:gd name="connsiteX70-13803" fmla="*/ 1652867 w 2292002"/>
              <a:gd name="connsiteY70-13804" fmla="*/ 1427018 h 5740513"/>
              <a:gd name="connsiteX71-13805" fmla="*/ 1694431 w 2292002"/>
              <a:gd name="connsiteY71-13806" fmla="*/ 1413163 h 5740513"/>
              <a:gd name="connsiteX72-13807" fmla="*/ 1722140 w 2292002"/>
              <a:gd name="connsiteY72-13808" fmla="*/ 1496291 h 5740513"/>
              <a:gd name="connsiteX73-13809" fmla="*/ 1680576 w 2292002"/>
              <a:gd name="connsiteY73-13810" fmla="*/ 1524000 h 5740513"/>
              <a:gd name="connsiteX74-13811" fmla="*/ 1403485 w 2292002"/>
              <a:gd name="connsiteY74-13812" fmla="*/ 1524000 h 5740513"/>
              <a:gd name="connsiteX75-13813" fmla="*/ 1389631 w 2292002"/>
              <a:gd name="connsiteY75-13814" fmla="*/ 1537854 h 5740513"/>
              <a:gd name="connsiteX76-13815" fmla="*/ 1348067 w 2292002"/>
              <a:gd name="connsiteY76-13816" fmla="*/ 1551709 h 5740513"/>
              <a:gd name="connsiteX77-13817" fmla="*/ 1292649 w 2292002"/>
              <a:gd name="connsiteY77-13818" fmla="*/ 1427018 h 5740513"/>
              <a:gd name="connsiteX78-13819" fmla="*/ 1278795 w 2292002"/>
              <a:gd name="connsiteY78-13820" fmla="*/ 1385454 h 5740513"/>
              <a:gd name="connsiteX79-13821" fmla="*/ 1251085 w 2292002"/>
              <a:gd name="connsiteY79-13822" fmla="*/ 1343891 h 5740513"/>
              <a:gd name="connsiteX80-13823" fmla="*/ 1126395 w 2292002"/>
              <a:gd name="connsiteY80-13824" fmla="*/ 1385454 h 5740513"/>
              <a:gd name="connsiteX81-13825" fmla="*/ 821595 w 2292002"/>
              <a:gd name="connsiteY81-13826" fmla="*/ 1828800 h 5740513"/>
              <a:gd name="connsiteX82-13827" fmla="*/ 821595 w 2292002"/>
              <a:gd name="connsiteY82-13828" fmla="*/ 2299854 h 5740513"/>
              <a:gd name="connsiteX83-13829" fmla="*/ 863158 w 2292002"/>
              <a:gd name="connsiteY83-13830" fmla="*/ 2092036 h 5740513"/>
              <a:gd name="connsiteX84-13831" fmla="*/ 932431 w 2292002"/>
              <a:gd name="connsiteY84-13832" fmla="*/ 2202873 h 5740513"/>
              <a:gd name="connsiteX85-13833" fmla="*/ 1167959 w 2292002"/>
              <a:gd name="connsiteY85-13834" fmla="*/ 2147454 h 5740513"/>
              <a:gd name="connsiteX86-13835" fmla="*/ 1237232 w 2292002"/>
              <a:gd name="connsiteY86-13836" fmla="*/ 2258291 h 5740513"/>
              <a:gd name="connsiteX87-13837" fmla="*/ 1389632 w 2292002"/>
              <a:gd name="connsiteY87-13838" fmla="*/ 2313709 h 5740513"/>
              <a:gd name="connsiteX88-13839" fmla="*/ 1542030 w 2292002"/>
              <a:gd name="connsiteY88-13840" fmla="*/ 2535381 h 5740513"/>
              <a:gd name="connsiteX89-13841" fmla="*/ 1708286 w 2292002"/>
              <a:gd name="connsiteY89-13842" fmla="*/ 2826327 h 5740513"/>
              <a:gd name="connsiteX90-13843" fmla="*/ 2262467 w 2292002"/>
              <a:gd name="connsiteY90-13844" fmla="*/ 3061854 h 5740513"/>
              <a:gd name="connsiteX91-13845" fmla="*/ 780031 w 2292002"/>
              <a:gd name="connsiteY91-13846" fmla="*/ 2576945 h 5740513"/>
              <a:gd name="connsiteX92-13847" fmla="*/ 572213 w 2292002"/>
              <a:gd name="connsiteY92-13848" fmla="*/ 4017818 h 5740513"/>
              <a:gd name="connsiteX93-13849" fmla="*/ 1486614 w 2292002"/>
              <a:gd name="connsiteY93-13850" fmla="*/ 5735780 h 5740513"/>
              <a:gd name="connsiteX94-13851" fmla="*/ 2096213 w 2292002"/>
              <a:gd name="connsiteY94-13852" fmla="*/ 3463636 h 5740513"/>
              <a:gd name="connsiteX95-13853" fmla="*/ 946285 w 2292002"/>
              <a:gd name="connsiteY95-13854" fmla="*/ 3144982 h 5740513"/>
              <a:gd name="connsiteX96-13855" fmla="*/ 1361922 w 2292002"/>
              <a:gd name="connsiteY96-13856" fmla="*/ 2840182 h 5740513"/>
              <a:gd name="connsiteX97-13857" fmla="*/ 1625159 w 2292002"/>
              <a:gd name="connsiteY97-13858" fmla="*/ 3034145 h 5740513"/>
              <a:gd name="connsiteX98-13859" fmla="*/ 1334213 w 2292002"/>
              <a:gd name="connsiteY98-13860" fmla="*/ 2770909 h 5740513"/>
              <a:gd name="connsiteX99-13861" fmla="*/ 1098685 w 2292002"/>
              <a:gd name="connsiteY99-13862" fmla="*/ 2535382 h 5740513"/>
              <a:gd name="connsiteX100-13863" fmla="*/ 849304 w 2292002"/>
              <a:gd name="connsiteY100-13864" fmla="*/ 2493817 h 5740513"/>
              <a:gd name="connsiteX101-13865" fmla="*/ 516795 w 2292002"/>
              <a:gd name="connsiteY101-13866" fmla="*/ 2576944 h 5740513"/>
              <a:gd name="connsiteX102-13867" fmla="*/ 198140 w 2292002"/>
              <a:gd name="connsiteY102-13868" fmla="*/ 2660072 h 5740513"/>
              <a:gd name="connsiteX103-13869" fmla="*/ 87305 w 2292002"/>
              <a:gd name="connsiteY103-13870" fmla="*/ 2798617 h 5740513"/>
              <a:gd name="connsiteX104-13871" fmla="*/ 4177 w 2292002"/>
              <a:gd name="connsiteY104-13872" fmla="*/ 2507672 h 5740513"/>
              <a:gd name="connsiteX105-13873" fmla="*/ 128867 w 2292002"/>
              <a:gd name="connsiteY105-13874" fmla="*/ 2479963 h 5740513"/>
              <a:gd name="connsiteX106-13875" fmla="*/ 170432 w 2292002"/>
              <a:gd name="connsiteY106-13876" fmla="*/ 2285999 h 5740513"/>
              <a:gd name="connsiteX107-13877" fmla="*/ 378249 w 2292002"/>
              <a:gd name="connsiteY107-13878" fmla="*/ 2479962 h 5740513"/>
              <a:gd name="connsiteX108-13879" fmla="*/ 433667 w 2292002"/>
              <a:gd name="connsiteY108-13880" fmla="*/ 2216726 h 5740513"/>
              <a:gd name="connsiteX109-13881" fmla="*/ 502941 w 2292002"/>
              <a:gd name="connsiteY109-13882" fmla="*/ 2341417 h 5740513"/>
              <a:gd name="connsiteX110-13883" fmla="*/ 669196 w 2292002"/>
              <a:gd name="connsiteY110-13884" fmla="*/ 2272144 h 5740513"/>
              <a:gd name="connsiteX111-13885" fmla="*/ 946285 w 2292002"/>
              <a:gd name="connsiteY111-13886" fmla="*/ 1579418 h 5740513"/>
              <a:gd name="connsiteX112-13887" fmla="*/ 1278795 w 2292002"/>
              <a:gd name="connsiteY112-13888" fmla="*/ 1233054 h 5740513"/>
              <a:gd name="connsiteX113-13889" fmla="*/ 1361922 w 2292002"/>
              <a:gd name="connsiteY113-13890" fmla="*/ 1177636 h 5740513"/>
              <a:gd name="connsiteX114-13891" fmla="*/ 1431195 w 2292002"/>
              <a:gd name="connsiteY114-13892" fmla="*/ 1191491 h 5740513"/>
              <a:gd name="connsiteX115-13893" fmla="*/ 1403485 w 2292002"/>
              <a:gd name="connsiteY115-13894" fmla="*/ 1233054 h 5740513"/>
              <a:gd name="connsiteX116-13895" fmla="*/ 1458904 w 2292002"/>
              <a:gd name="connsiteY116-13896" fmla="*/ 1357745 h 5740513"/>
              <a:gd name="connsiteX117-13897" fmla="*/ 1472758 w 2292002"/>
              <a:gd name="connsiteY117-13898" fmla="*/ 1399309 h 5740513"/>
              <a:gd name="connsiteX118-13899" fmla="*/ 1555885 w 2292002"/>
              <a:gd name="connsiteY118-13900" fmla="*/ 1427018 h 5740513"/>
              <a:gd name="connsiteX119-13901" fmla="*/ 1652867 w 2292002"/>
              <a:gd name="connsiteY119-13902" fmla="*/ 1454727 h 5740513"/>
              <a:gd name="connsiteX120-13903" fmla="*/ 1611304 w 2292002"/>
              <a:gd name="connsiteY120-13904" fmla="*/ 1482436 h 5740513"/>
              <a:gd name="connsiteX121-13905" fmla="*/ 1500467 w 2292002"/>
              <a:gd name="connsiteY121-13906" fmla="*/ 1468582 h 5740513"/>
              <a:gd name="connsiteX122-13907" fmla="*/ 1486613 w 2292002"/>
              <a:gd name="connsiteY122-13908" fmla="*/ 1427018 h 5740513"/>
              <a:gd name="connsiteX123-13909" fmla="*/ 1458904 w 2292002"/>
              <a:gd name="connsiteY123-13910" fmla="*/ 1385454 h 5740513"/>
              <a:gd name="connsiteX124-13911" fmla="*/ 1445049 w 2292002"/>
              <a:gd name="connsiteY124-13912" fmla="*/ 1343891 h 5740513"/>
              <a:gd name="connsiteX125-13913" fmla="*/ 1417340 w 2292002"/>
              <a:gd name="connsiteY125-13914" fmla="*/ 1302327 h 5740513"/>
              <a:gd name="connsiteX126-13915" fmla="*/ 1389631 w 2292002"/>
              <a:gd name="connsiteY126-13916" fmla="*/ 1219200 h 5740513"/>
              <a:gd name="connsiteX127-13917" fmla="*/ 1375776 w 2292002"/>
              <a:gd name="connsiteY127-13918" fmla="*/ 1163782 h 5740513"/>
              <a:gd name="connsiteX128-13919" fmla="*/ 1334213 w 2292002"/>
              <a:gd name="connsiteY128-13920" fmla="*/ 1149927 h 5740513"/>
              <a:gd name="connsiteX129-13921" fmla="*/ 1417340 w 2292002"/>
              <a:gd name="connsiteY129-13922" fmla="*/ 1108363 h 5740513"/>
              <a:gd name="connsiteX130-13923" fmla="*/ 1500467 w 2292002"/>
              <a:gd name="connsiteY130-13924" fmla="*/ 1039091 h 5740513"/>
              <a:gd name="connsiteX131-13925" fmla="*/ 1542031 w 2292002"/>
              <a:gd name="connsiteY131-13926" fmla="*/ 1025236 h 5740513"/>
              <a:gd name="connsiteX132-13927" fmla="*/ 1528176 w 2292002"/>
              <a:gd name="connsiteY132-13928" fmla="*/ 1025236 h 5740513"/>
              <a:gd name="connsiteX133-13929" fmla="*/ 1514322 w 2292002"/>
              <a:gd name="connsiteY133-13930" fmla="*/ 1066800 h 5740513"/>
              <a:gd name="connsiteX134-13931" fmla="*/ 1472758 w 2292002"/>
              <a:gd name="connsiteY134-13932" fmla="*/ 1080654 h 5740513"/>
              <a:gd name="connsiteX135-13933" fmla="*/ 1431195 w 2292002"/>
              <a:gd name="connsiteY135-13934" fmla="*/ 1108363 h 5740513"/>
              <a:gd name="connsiteX136-13935" fmla="*/ 1389631 w 2292002"/>
              <a:gd name="connsiteY136-13936" fmla="*/ 1122218 h 5740513"/>
              <a:gd name="connsiteX137-13937" fmla="*/ 1334213 w 2292002"/>
              <a:gd name="connsiteY137-13938" fmla="*/ 1149927 h 5740513"/>
              <a:gd name="connsiteX138-13939" fmla="*/ 1278795 w 2292002"/>
              <a:gd name="connsiteY138-13940" fmla="*/ 1136073 h 5740513"/>
              <a:gd name="connsiteX139-13941" fmla="*/ 1237231 w 2292002"/>
              <a:gd name="connsiteY139-13942" fmla="*/ 1122218 h 5740513"/>
              <a:gd name="connsiteX140-13943" fmla="*/ 1195667 w 2292002"/>
              <a:gd name="connsiteY140-13944" fmla="*/ 1136073 h 5740513"/>
              <a:gd name="connsiteX141-13945" fmla="*/ 1112540 w 2292002"/>
              <a:gd name="connsiteY141-13946" fmla="*/ 1066800 h 5740513"/>
              <a:gd name="connsiteX142-13947" fmla="*/ 1043267 w 2292002"/>
              <a:gd name="connsiteY142-13948" fmla="*/ 997527 h 5740513"/>
              <a:gd name="connsiteX143-13949" fmla="*/ 1001704 w 2292002"/>
              <a:gd name="connsiteY143-13950" fmla="*/ 914400 h 5740513"/>
              <a:gd name="connsiteX144-13951" fmla="*/ 973995 w 2292002"/>
              <a:gd name="connsiteY144-13952" fmla="*/ 803563 h 5740513"/>
              <a:gd name="connsiteX145-13953" fmla="*/ 946285 w 2292002"/>
              <a:gd name="connsiteY145-13954" fmla="*/ 775854 h 5740513"/>
              <a:gd name="connsiteX146-13955" fmla="*/ 932431 w 2292002"/>
              <a:gd name="connsiteY146-13956" fmla="*/ 734291 h 5740513"/>
              <a:gd name="connsiteX147-13957" fmla="*/ 1029413 w 2292002"/>
              <a:gd name="connsiteY147-13958" fmla="*/ 692727 h 5740513"/>
              <a:gd name="connsiteX148-13959" fmla="*/ 1140249 w 2292002"/>
              <a:gd name="connsiteY148-13960" fmla="*/ 706582 h 5740513"/>
              <a:gd name="connsiteX149-13961" fmla="*/ 1154104 w 2292002"/>
              <a:gd name="connsiteY149-13962" fmla="*/ 748145 h 5740513"/>
              <a:gd name="connsiteX150-13963" fmla="*/ 1278795 w 2292002"/>
              <a:gd name="connsiteY150-13964" fmla="*/ 734291 h 5740513"/>
              <a:gd name="connsiteX151-13965" fmla="*/ 1292649 w 2292002"/>
              <a:gd name="connsiteY151-13966" fmla="*/ 692727 h 5740513"/>
              <a:gd name="connsiteX152-13967" fmla="*/ 1528176 w 2292002"/>
              <a:gd name="connsiteY152-13968" fmla="*/ 678873 h 5740513"/>
              <a:gd name="connsiteX153-13969" fmla="*/ 1569740 w 2292002"/>
              <a:gd name="connsiteY153-13970" fmla="*/ 665018 h 5740513"/>
              <a:gd name="connsiteX154-13971" fmla="*/ 1625158 w 2292002"/>
              <a:gd name="connsiteY154-13972" fmla="*/ 609600 h 5740513"/>
              <a:gd name="connsiteX155-13973" fmla="*/ 1569740 w 2292002"/>
              <a:gd name="connsiteY155-13974" fmla="*/ 692727 h 5740513"/>
              <a:gd name="connsiteX156-13975" fmla="*/ 1514322 w 2292002"/>
              <a:gd name="connsiteY156-13976" fmla="*/ 817418 h 5740513"/>
              <a:gd name="connsiteX157-13977" fmla="*/ 1472758 w 2292002"/>
              <a:gd name="connsiteY157-13978" fmla="*/ 831273 h 5740513"/>
              <a:gd name="connsiteX158-13979" fmla="*/ 1417340 w 2292002"/>
              <a:gd name="connsiteY158-13980" fmla="*/ 858982 h 5740513"/>
              <a:gd name="connsiteX159-13981" fmla="*/ 1334213 w 2292002"/>
              <a:gd name="connsiteY159-13982" fmla="*/ 845127 h 5740513"/>
              <a:gd name="connsiteX160-13983" fmla="*/ 1320358 w 2292002"/>
              <a:gd name="connsiteY160-13984" fmla="*/ 803563 h 5740513"/>
              <a:gd name="connsiteX161-13985" fmla="*/ 1278795 w 2292002"/>
              <a:gd name="connsiteY161-13986" fmla="*/ 775854 h 5740513"/>
              <a:gd name="connsiteX162-13987" fmla="*/ 1292649 w 2292002"/>
              <a:gd name="connsiteY162-13988" fmla="*/ 720436 h 5740513"/>
              <a:gd name="connsiteX163-13989" fmla="*/ 1375776 w 2292002"/>
              <a:gd name="connsiteY163-13990" fmla="*/ 692727 h 5740513"/>
              <a:gd name="connsiteX164-13991" fmla="*/ 1458904 w 2292002"/>
              <a:gd name="connsiteY164-13992" fmla="*/ 706582 h 5740513"/>
              <a:gd name="connsiteX165-13993" fmla="*/ 1306504 w 2292002"/>
              <a:gd name="connsiteY165-13994" fmla="*/ 692727 h 5740513"/>
              <a:gd name="connsiteX166-13995" fmla="*/ 1320358 w 2292002"/>
              <a:gd name="connsiteY166-13996" fmla="*/ 651163 h 5740513"/>
              <a:gd name="connsiteX167-13997" fmla="*/ 1486613 w 2292002"/>
              <a:gd name="connsiteY167-13998" fmla="*/ 678873 h 5740513"/>
              <a:gd name="connsiteX168-13999" fmla="*/ 1500467 w 2292002"/>
              <a:gd name="connsiteY168-14000" fmla="*/ 748145 h 5740513"/>
              <a:gd name="connsiteX169-14001" fmla="*/ 1528176 w 2292002"/>
              <a:gd name="connsiteY169-14002" fmla="*/ 706582 h 5740513"/>
              <a:gd name="connsiteX170-14003" fmla="*/ 1278795 w 2292002"/>
              <a:gd name="connsiteY170-14004" fmla="*/ 692727 h 5740513"/>
              <a:gd name="connsiteX171-14005" fmla="*/ 1251085 w 2292002"/>
              <a:gd name="connsiteY171-14006" fmla="*/ 734291 h 5740513"/>
              <a:gd name="connsiteX172-14007" fmla="*/ 1154104 w 2292002"/>
              <a:gd name="connsiteY172-14008" fmla="*/ 748145 h 5740513"/>
              <a:gd name="connsiteX173-14009" fmla="*/ 1181813 w 2292002"/>
              <a:gd name="connsiteY173-14010" fmla="*/ 831273 h 5740513"/>
              <a:gd name="connsiteX174-14011" fmla="*/ 1112540 w 2292002"/>
              <a:gd name="connsiteY174-14012" fmla="*/ 900545 h 5740513"/>
              <a:gd name="connsiteX175-14013" fmla="*/ 1043267 w 2292002"/>
              <a:gd name="connsiteY175-14014" fmla="*/ 886691 h 5740513"/>
              <a:gd name="connsiteX176-14015" fmla="*/ 960140 w 2292002"/>
              <a:gd name="connsiteY176-14016" fmla="*/ 845127 h 5740513"/>
              <a:gd name="connsiteX177-14017" fmla="*/ 946285 w 2292002"/>
              <a:gd name="connsiteY177-14018" fmla="*/ 803563 h 5740513"/>
              <a:gd name="connsiteX178-14019" fmla="*/ 918576 w 2292002"/>
              <a:gd name="connsiteY178-14020" fmla="*/ 762000 h 5740513"/>
              <a:gd name="connsiteX179-14021" fmla="*/ 904722 w 2292002"/>
              <a:gd name="connsiteY179-14022" fmla="*/ 692727 h 5740513"/>
              <a:gd name="connsiteX180-14023" fmla="*/ 877013 w 2292002"/>
              <a:gd name="connsiteY180-14024" fmla="*/ 609600 h 5740513"/>
              <a:gd name="connsiteX181-14025" fmla="*/ 863158 w 2292002"/>
              <a:gd name="connsiteY181-14026" fmla="*/ 484909 h 5740513"/>
              <a:gd name="connsiteX182-14027" fmla="*/ 849304 w 2292002"/>
              <a:gd name="connsiteY182-14028" fmla="*/ 346363 h 5740513"/>
              <a:gd name="connsiteX0-14029" fmla="*/ 1694431 w 2292002"/>
              <a:gd name="connsiteY0-14030" fmla="*/ 762000 h 5740513"/>
              <a:gd name="connsiteX1-14031" fmla="*/ 1777558 w 2292002"/>
              <a:gd name="connsiteY1-14032" fmla="*/ 748145 h 5740513"/>
              <a:gd name="connsiteX2-14033" fmla="*/ 1791413 w 2292002"/>
              <a:gd name="connsiteY2-14034" fmla="*/ 706582 h 5740513"/>
              <a:gd name="connsiteX3-14035" fmla="*/ 1777558 w 2292002"/>
              <a:gd name="connsiteY3-14036" fmla="*/ 540327 h 5740513"/>
              <a:gd name="connsiteX4-14037" fmla="*/ 1722140 w 2292002"/>
              <a:gd name="connsiteY4-14038" fmla="*/ 554182 h 5740513"/>
              <a:gd name="connsiteX5-14039" fmla="*/ 1680576 w 2292002"/>
              <a:gd name="connsiteY5-14040" fmla="*/ 568036 h 5740513"/>
              <a:gd name="connsiteX6-14041" fmla="*/ 1569740 w 2292002"/>
              <a:gd name="connsiteY6-14042" fmla="*/ 554182 h 5740513"/>
              <a:gd name="connsiteX7-14043" fmla="*/ 1528176 w 2292002"/>
              <a:gd name="connsiteY7-14044" fmla="*/ 471054 h 5740513"/>
              <a:gd name="connsiteX8-14045" fmla="*/ 1458904 w 2292002"/>
              <a:gd name="connsiteY8-14046" fmla="*/ 346363 h 5740513"/>
              <a:gd name="connsiteX9-14047" fmla="*/ 1417340 w 2292002"/>
              <a:gd name="connsiteY9-14048" fmla="*/ 332509 h 5740513"/>
              <a:gd name="connsiteX10-14049" fmla="*/ 1375776 w 2292002"/>
              <a:gd name="connsiteY10-14050" fmla="*/ 346363 h 5740513"/>
              <a:gd name="connsiteX11-14051" fmla="*/ 1320358 w 2292002"/>
              <a:gd name="connsiteY11-14052" fmla="*/ 360218 h 5740513"/>
              <a:gd name="connsiteX12-14053" fmla="*/ 1237231 w 2292002"/>
              <a:gd name="connsiteY12-14054" fmla="*/ 401782 h 5740513"/>
              <a:gd name="connsiteX13-14055" fmla="*/ 1070976 w 2292002"/>
              <a:gd name="connsiteY13-14056" fmla="*/ 415636 h 5740513"/>
              <a:gd name="connsiteX14-14057" fmla="*/ 946285 w 2292002"/>
              <a:gd name="connsiteY14-14058" fmla="*/ 457200 h 5740513"/>
              <a:gd name="connsiteX15-14059" fmla="*/ 890867 w 2292002"/>
              <a:gd name="connsiteY15-14060" fmla="*/ 443345 h 5740513"/>
              <a:gd name="connsiteX16-14061" fmla="*/ 849304 w 2292002"/>
              <a:gd name="connsiteY16-14062" fmla="*/ 415636 h 5740513"/>
              <a:gd name="connsiteX17-14063" fmla="*/ 821595 w 2292002"/>
              <a:gd name="connsiteY17-14064" fmla="*/ 374073 h 5740513"/>
              <a:gd name="connsiteX18-14065" fmla="*/ 877013 w 2292002"/>
              <a:gd name="connsiteY18-14066" fmla="*/ 263236 h 5740513"/>
              <a:gd name="connsiteX19-14067" fmla="*/ 904722 w 2292002"/>
              <a:gd name="connsiteY19-14068" fmla="*/ 221673 h 5740513"/>
              <a:gd name="connsiteX20-14069" fmla="*/ 960140 w 2292002"/>
              <a:gd name="connsiteY20-14070" fmla="*/ 166254 h 5740513"/>
              <a:gd name="connsiteX21-14071" fmla="*/ 1084831 w 2292002"/>
              <a:gd name="connsiteY21-14072" fmla="*/ 96982 h 5740513"/>
              <a:gd name="connsiteX22-14073" fmla="*/ 1126395 w 2292002"/>
              <a:gd name="connsiteY22-14074" fmla="*/ 69273 h 5740513"/>
              <a:gd name="connsiteX23-14075" fmla="*/ 1264940 w 2292002"/>
              <a:gd name="connsiteY23-14076" fmla="*/ 41563 h 5740513"/>
              <a:gd name="connsiteX24-14077" fmla="*/ 1500467 w 2292002"/>
              <a:gd name="connsiteY24-14078" fmla="*/ 13854 h 5740513"/>
              <a:gd name="connsiteX25-14079" fmla="*/ 1542031 w 2292002"/>
              <a:gd name="connsiteY25-14080" fmla="*/ 0 h 5740513"/>
              <a:gd name="connsiteX26-14081" fmla="*/ 1666722 w 2292002"/>
              <a:gd name="connsiteY26-14082" fmla="*/ 41563 h 5740513"/>
              <a:gd name="connsiteX27-14083" fmla="*/ 1735995 w 2292002"/>
              <a:gd name="connsiteY27-14084" fmla="*/ 110836 h 5740513"/>
              <a:gd name="connsiteX28-14085" fmla="*/ 1749849 w 2292002"/>
              <a:gd name="connsiteY28-14086" fmla="*/ 166254 h 5740513"/>
              <a:gd name="connsiteX29-14087" fmla="*/ 1888395 w 2292002"/>
              <a:gd name="connsiteY29-14088" fmla="*/ 207818 h 5740513"/>
              <a:gd name="connsiteX30-14089" fmla="*/ 1929958 w 2292002"/>
              <a:gd name="connsiteY30-14090" fmla="*/ 235527 h 5740513"/>
              <a:gd name="connsiteX31-14091" fmla="*/ 1957667 w 2292002"/>
              <a:gd name="connsiteY31-14092" fmla="*/ 346363 h 5740513"/>
              <a:gd name="connsiteX32-14093" fmla="*/ 1985376 w 2292002"/>
              <a:gd name="connsiteY32-14094" fmla="*/ 429491 h 5740513"/>
              <a:gd name="connsiteX33-14095" fmla="*/ 1971522 w 2292002"/>
              <a:gd name="connsiteY33-14096" fmla="*/ 595745 h 5740513"/>
              <a:gd name="connsiteX34-14097" fmla="*/ 1888395 w 2292002"/>
              <a:gd name="connsiteY34-14098" fmla="*/ 678873 h 5740513"/>
              <a:gd name="connsiteX35-14099" fmla="*/ 1860685 w 2292002"/>
              <a:gd name="connsiteY35-14100" fmla="*/ 720436 h 5740513"/>
              <a:gd name="connsiteX36-14101" fmla="*/ 1846831 w 2292002"/>
              <a:gd name="connsiteY36-14102" fmla="*/ 762000 h 5740513"/>
              <a:gd name="connsiteX37-14103" fmla="*/ 1791413 w 2292002"/>
              <a:gd name="connsiteY37-14104" fmla="*/ 831273 h 5740513"/>
              <a:gd name="connsiteX38-14105" fmla="*/ 1749849 w 2292002"/>
              <a:gd name="connsiteY38-14106" fmla="*/ 858982 h 5740513"/>
              <a:gd name="connsiteX39-14107" fmla="*/ 1735995 w 2292002"/>
              <a:gd name="connsiteY39-14108" fmla="*/ 1066800 h 5740513"/>
              <a:gd name="connsiteX40-14109" fmla="*/ 1749849 w 2292002"/>
              <a:gd name="connsiteY40-14110" fmla="*/ 1025236 h 5740513"/>
              <a:gd name="connsiteX41-14111" fmla="*/ 1832976 w 2292002"/>
              <a:gd name="connsiteY41-14112" fmla="*/ 983673 h 5740513"/>
              <a:gd name="connsiteX42-14113" fmla="*/ 1902249 w 2292002"/>
              <a:gd name="connsiteY42-14114" fmla="*/ 997527 h 5740513"/>
              <a:gd name="connsiteX43-14115" fmla="*/ 1943813 w 2292002"/>
              <a:gd name="connsiteY43-14116" fmla="*/ 1080654 h 5740513"/>
              <a:gd name="connsiteX44-14117" fmla="*/ 1929958 w 2292002"/>
              <a:gd name="connsiteY44-14118" fmla="*/ 1122218 h 5740513"/>
              <a:gd name="connsiteX45-14119" fmla="*/ 1902249 w 2292002"/>
              <a:gd name="connsiteY45-14120" fmla="*/ 1163782 h 5740513"/>
              <a:gd name="connsiteX46-14121" fmla="*/ 1874540 w 2292002"/>
              <a:gd name="connsiteY46-14122" fmla="*/ 1399309 h 5740513"/>
              <a:gd name="connsiteX47-14123" fmla="*/ 1860685 w 2292002"/>
              <a:gd name="connsiteY47-14124" fmla="*/ 1440873 h 5740513"/>
              <a:gd name="connsiteX48-14125" fmla="*/ 1805267 w 2292002"/>
              <a:gd name="connsiteY48-14126" fmla="*/ 1524000 h 5740513"/>
              <a:gd name="connsiteX49-14127" fmla="*/ 1722140 w 2292002"/>
              <a:gd name="connsiteY49-14128" fmla="*/ 1510145 h 5740513"/>
              <a:gd name="connsiteX50-14129" fmla="*/ 1694431 w 2292002"/>
              <a:gd name="connsiteY50-14130" fmla="*/ 1468582 h 5740513"/>
              <a:gd name="connsiteX51-14131" fmla="*/ 1652867 w 2292002"/>
              <a:gd name="connsiteY51-14132" fmla="*/ 1440873 h 5740513"/>
              <a:gd name="connsiteX52-14133" fmla="*/ 1680576 w 2292002"/>
              <a:gd name="connsiteY52-14134" fmla="*/ 1399309 h 5740513"/>
              <a:gd name="connsiteX53-14135" fmla="*/ 1694431 w 2292002"/>
              <a:gd name="connsiteY53-14136" fmla="*/ 1357745 h 5740513"/>
              <a:gd name="connsiteX54-14137" fmla="*/ 1735995 w 2292002"/>
              <a:gd name="connsiteY54-14138" fmla="*/ 1316182 h 5740513"/>
              <a:gd name="connsiteX55-14139" fmla="*/ 1749849 w 2292002"/>
              <a:gd name="connsiteY55-14140" fmla="*/ 1260763 h 5740513"/>
              <a:gd name="connsiteX56-14141" fmla="*/ 1791413 w 2292002"/>
              <a:gd name="connsiteY56-14142" fmla="*/ 1122218 h 5740513"/>
              <a:gd name="connsiteX57-14143" fmla="*/ 1749849 w 2292002"/>
              <a:gd name="connsiteY57-14144" fmla="*/ 1094509 h 5740513"/>
              <a:gd name="connsiteX58-14145" fmla="*/ 1722140 w 2292002"/>
              <a:gd name="connsiteY58-14146" fmla="*/ 1011382 h 5740513"/>
              <a:gd name="connsiteX59-14147" fmla="*/ 1708285 w 2292002"/>
              <a:gd name="connsiteY59-14148" fmla="*/ 969818 h 5740513"/>
              <a:gd name="connsiteX60-14149" fmla="*/ 1694431 w 2292002"/>
              <a:gd name="connsiteY60-14150" fmla="*/ 928254 h 5740513"/>
              <a:gd name="connsiteX61-14151" fmla="*/ 1680576 w 2292002"/>
              <a:gd name="connsiteY61-14152" fmla="*/ 886691 h 5740513"/>
              <a:gd name="connsiteX62-14153" fmla="*/ 1722140 w 2292002"/>
              <a:gd name="connsiteY62-14154" fmla="*/ 872836 h 5740513"/>
              <a:gd name="connsiteX63-14155" fmla="*/ 1735995 w 2292002"/>
              <a:gd name="connsiteY63-14156" fmla="*/ 942109 h 5740513"/>
              <a:gd name="connsiteX64-14157" fmla="*/ 1791413 w 2292002"/>
              <a:gd name="connsiteY64-14158" fmla="*/ 1136073 h 5740513"/>
              <a:gd name="connsiteX65-14159" fmla="*/ 1749849 w 2292002"/>
              <a:gd name="connsiteY65-14160" fmla="*/ 1219200 h 5740513"/>
              <a:gd name="connsiteX66-14161" fmla="*/ 1722140 w 2292002"/>
              <a:gd name="connsiteY66-14162" fmla="*/ 1302327 h 5740513"/>
              <a:gd name="connsiteX67-14163" fmla="*/ 1680576 w 2292002"/>
              <a:gd name="connsiteY67-14164" fmla="*/ 1343891 h 5740513"/>
              <a:gd name="connsiteX68-14165" fmla="*/ 1652867 w 2292002"/>
              <a:gd name="connsiteY68-14166" fmla="*/ 1385454 h 5740513"/>
              <a:gd name="connsiteX69-14167" fmla="*/ 1611304 w 2292002"/>
              <a:gd name="connsiteY69-14168" fmla="*/ 1413163 h 5740513"/>
              <a:gd name="connsiteX70-14169" fmla="*/ 1652867 w 2292002"/>
              <a:gd name="connsiteY70-14170" fmla="*/ 1427018 h 5740513"/>
              <a:gd name="connsiteX71-14171" fmla="*/ 1694431 w 2292002"/>
              <a:gd name="connsiteY71-14172" fmla="*/ 1413163 h 5740513"/>
              <a:gd name="connsiteX72-14173" fmla="*/ 1722140 w 2292002"/>
              <a:gd name="connsiteY72-14174" fmla="*/ 1496291 h 5740513"/>
              <a:gd name="connsiteX73-14175" fmla="*/ 1680576 w 2292002"/>
              <a:gd name="connsiteY73-14176" fmla="*/ 1524000 h 5740513"/>
              <a:gd name="connsiteX74-14177" fmla="*/ 1403485 w 2292002"/>
              <a:gd name="connsiteY74-14178" fmla="*/ 1524000 h 5740513"/>
              <a:gd name="connsiteX75-14179" fmla="*/ 1389631 w 2292002"/>
              <a:gd name="connsiteY75-14180" fmla="*/ 1537854 h 5740513"/>
              <a:gd name="connsiteX76-14181" fmla="*/ 1348067 w 2292002"/>
              <a:gd name="connsiteY76-14182" fmla="*/ 1551709 h 5740513"/>
              <a:gd name="connsiteX77-14183" fmla="*/ 1292649 w 2292002"/>
              <a:gd name="connsiteY77-14184" fmla="*/ 1427018 h 5740513"/>
              <a:gd name="connsiteX78-14185" fmla="*/ 1278795 w 2292002"/>
              <a:gd name="connsiteY78-14186" fmla="*/ 1385454 h 5740513"/>
              <a:gd name="connsiteX79-14187" fmla="*/ 1251085 w 2292002"/>
              <a:gd name="connsiteY79-14188" fmla="*/ 1343891 h 5740513"/>
              <a:gd name="connsiteX80-14189" fmla="*/ 1126395 w 2292002"/>
              <a:gd name="connsiteY80-14190" fmla="*/ 1385454 h 5740513"/>
              <a:gd name="connsiteX81-14191" fmla="*/ 821595 w 2292002"/>
              <a:gd name="connsiteY81-14192" fmla="*/ 1828800 h 5740513"/>
              <a:gd name="connsiteX82-14193" fmla="*/ 821595 w 2292002"/>
              <a:gd name="connsiteY82-14194" fmla="*/ 2299854 h 5740513"/>
              <a:gd name="connsiteX83-14195" fmla="*/ 863158 w 2292002"/>
              <a:gd name="connsiteY83-14196" fmla="*/ 2092036 h 5740513"/>
              <a:gd name="connsiteX84-14197" fmla="*/ 932431 w 2292002"/>
              <a:gd name="connsiteY84-14198" fmla="*/ 2202873 h 5740513"/>
              <a:gd name="connsiteX85-14199" fmla="*/ 1167959 w 2292002"/>
              <a:gd name="connsiteY85-14200" fmla="*/ 2147454 h 5740513"/>
              <a:gd name="connsiteX86-14201" fmla="*/ 1237232 w 2292002"/>
              <a:gd name="connsiteY86-14202" fmla="*/ 2258291 h 5740513"/>
              <a:gd name="connsiteX87-14203" fmla="*/ 1389632 w 2292002"/>
              <a:gd name="connsiteY87-14204" fmla="*/ 2313709 h 5740513"/>
              <a:gd name="connsiteX88-14205" fmla="*/ 1542030 w 2292002"/>
              <a:gd name="connsiteY88-14206" fmla="*/ 2535381 h 5740513"/>
              <a:gd name="connsiteX89-14207" fmla="*/ 1708286 w 2292002"/>
              <a:gd name="connsiteY89-14208" fmla="*/ 2826327 h 5740513"/>
              <a:gd name="connsiteX90-14209" fmla="*/ 2262467 w 2292002"/>
              <a:gd name="connsiteY90-14210" fmla="*/ 3061854 h 5740513"/>
              <a:gd name="connsiteX91-14211" fmla="*/ 780031 w 2292002"/>
              <a:gd name="connsiteY91-14212" fmla="*/ 2576945 h 5740513"/>
              <a:gd name="connsiteX92-14213" fmla="*/ 572213 w 2292002"/>
              <a:gd name="connsiteY92-14214" fmla="*/ 4017818 h 5740513"/>
              <a:gd name="connsiteX93-14215" fmla="*/ 1486614 w 2292002"/>
              <a:gd name="connsiteY93-14216" fmla="*/ 5735780 h 5740513"/>
              <a:gd name="connsiteX94-14217" fmla="*/ 2096213 w 2292002"/>
              <a:gd name="connsiteY94-14218" fmla="*/ 3463636 h 5740513"/>
              <a:gd name="connsiteX95-14219" fmla="*/ 946285 w 2292002"/>
              <a:gd name="connsiteY95-14220" fmla="*/ 3144982 h 5740513"/>
              <a:gd name="connsiteX96-14221" fmla="*/ 1361922 w 2292002"/>
              <a:gd name="connsiteY96-14222" fmla="*/ 2840182 h 5740513"/>
              <a:gd name="connsiteX97-14223" fmla="*/ 1777559 w 2292002"/>
              <a:gd name="connsiteY97-14224" fmla="*/ 2964872 h 5740513"/>
              <a:gd name="connsiteX98-14225" fmla="*/ 1334213 w 2292002"/>
              <a:gd name="connsiteY98-14226" fmla="*/ 2770909 h 5740513"/>
              <a:gd name="connsiteX99-14227" fmla="*/ 1098685 w 2292002"/>
              <a:gd name="connsiteY99-14228" fmla="*/ 2535382 h 5740513"/>
              <a:gd name="connsiteX100-14229" fmla="*/ 849304 w 2292002"/>
              <a:gd name="connsiteY100-14230" fmla="*/ 2493817 h 5740513"/>
              <a:gd name="connsiteX101-14231" fmla="*/ 516795 w 2292002"/>
              <a:gd name="connsiteY101-14232" fmla="*/ 2576944 h 5740513"/>
              <a:gd name="connsiteX102-14233" fmla="*/ 198140 w 2292002"/>
              <a:gd name="connsiteY102-14234" fmla="*/ 2660072 h 5740513"/>
              <a:gd name="connsiteX103-14235" fmla="*/ 87305 w 2292002"/>
              <a:gd name="connsiteY103-14236" fmla="*/ 2798617 h 5740513"/>
              <a:gd name="connsiteX104-14237" fmla="*/ 4177 w 2292002"/>
              <a:gd name="connsiteY104-14238" fmla="*/ 2507672 h 5740513"/>
              <a:gd name="connsiteX105-14239" fmla="*/ 128867 w 2292002"/>
              <a:gd name="connsiteY105-14240" fmla="*/ 2479963 h 5740513"/>
              <a:gd name="connsiteX106-14241" fmla="*/ 170432 w 2292002"/>
              <a:gd name="connsiteY106-14242" fmla="*/ 2285999 h 5740513"/>
              <a:gd name="connsiteX107-14243" fmla="*/ 378249 w 2292002"/>
              <a:gd name="connsiteY107-14244" fmla="*/ 2479962 h 5740513"/>
              <a:gd name="connsiteX108-14245" fmla="*/ 433667 w 2292002"/>
              <a:gd name="connsiteY108-14246" fmla="*/ 2216726 h 5740513"/>
              <a:gd name="connsiteX109-14247" fmla="*/ 502941 w 2292002"/>
              <a:gd name="connsiteY109-14248" fmla="*/ 2341417 h 5740513"/>
              <a:gd name="connsiteX110-14249" fmla="*/ 669196 w 2292002"/>
              <a:gd name="connsiteY110-14250" fmla="*/ 2272144 h 5740513"/>
              <a:gd name="connsiteX111-14251" fmla="*/ 946285 w 2292002"/>
              <a:gd name="connsiteY111-14252" fmla="*/ 1579418 h 5740513"/>
              <a:gd name="connsiteX112-14253" fmla="*/ 1278795 w 2292002"/>
              <a:gd name="connsiteY112-14254" fmla="*/ 1233054 h 5740513"/>
              <a:gd name="connsiteX113-14255" fmla="*/ 1361922 w 2292002"/>
              <a:gd name="connsiteY113-14256" fmla="*/ 1177636 h 5740513"/>
              <a:gd name="connsiteX114-14257" fmla="*/ 1431195 w 2292002"/>
              <a:gd name="connsiteY114-14258" fmla="*/ 1191491 h 5740513"/>
              <a:gd name="connsiteX115-14259" fmla="*/ 1403485 w 2292002"/>
              <a:gd name="connsiteY115-14260" fmla="*/ 1233054 h 5740513"/>
              <a:gd name="connsiteX116-14261" fmla="*/ 1458904 w 2292002"/>
              <a:gd name="connsiteY116-14262" fmla="*/ 1357745 h 5740513"/>
              <a:gd name="connsiteX117-14263" fmla="*/ 1472758 w 2292002"/>
              <a:gd name="connsiteY117-14264" fmla="*/ 1399309 h 5740513"/>
              <a:gd name="connsiteX118-14265" fmla="*/ 1555885 w 2292002"/>
              <a:gd name="connsiteY118-14266" fmla="*/ 1427018 h 5740513"/>
              <a:gd name="connsiteX119-14267" fmla="*/ 1652867 w 2292002"/>
              <a:gd name="connsiteY119-14268" fmla="*/ 1454727 h 5740513"/>
              <a:gd name="connsiteX120-14269" fmla="*/ 1611304 w 2292002"/>
              <a:gd name="connsiteY120-14270" fmla="*/ 1482436 h 5740513"/>
              <a:gd name="connsiteX121-14271" fmla="*/ 1500467 w 2292002"/>
              <a:gd name="connsiteY121-14272" fmla="*/ 1468582 h 5740513"/>
              <a:gd name="connsiteX122-14273" fmla="*/ 1486613 w 2292002"/>
              <a:gd name="connsiteY122-14274" fmla="*/ 1427018 h 5740513"/>
              <a:gd name="connsiteX123-14275" fmla="*/ 1458904 w 2292002"/>
              <a:gd name="connsiteY123-14276" fmla="*/ 1385454 h 5740513"/>
              <a:gd name="connsiteX124-14277" fmla="*/ 1445049 w 2292002"/>
              <a:gd name="connsiteY124-14278" fmla="*/ 1343891 h 5740513"/>
              <a:gd name="connsiteX125-14279" fmla="*/ 1417340 w 2292002"/>
              <a:gd name="connsiteY125-14280" fmla="*/ 1302327 h 5740513"/>
              <a:gd name="connsiteX126-14281" fmla="*/ 1389631 w 2292002"/>
              <a:gd name="connsiteY126-14282" fmla="*/ 1219200 h 5740513"/>
              <a:gd name="connsiteX127-14283" fmla="*/ 1375776 w 2292002"/>
              <a:gd name="connsiteY127-14284" fmla="*/ 1163782 h 5740513"/>
              <a:gd name="connsiteX128-14285" fmla="*/ 1334213 w 2292002"/>
              <a:gd name="connsiteY128-14286" fmla="*/ 1149927 h 5740513"/>
              <a:gd name="connsiteX129-14287" fmla="*/ 1417340 w 2292002"/>
              <a:gd name="connsiteY129-14288" fmla="*/ 1108363 h 5740513"/>
              <a:gd name="connsiteX130-14289" fmla="*/ 1500467 w 2292002"/>
              <a:gd name="connsiteY130-14290" fmla="*/ 1039091 h 5740513"/>
              <a:gd name="connsiteX131-14291" fmla="*/ 1542031 w 2292002"/>
              <a:gd name="connsiteY131-14292" fmla="*/ 1025236 h 5740513"/>
              <a:gd name="connsiteX132-14293" fmla="*/ 1528176 w 2292002"/>
              <a:gd name="connsiteY132-14294" fmla="*/ 1025236 h 5740513"/>
              <a:gd name="connsiteX133-14295" fmla="*/ 1514322 w 2292002"/>
              <a:gd name="connsiteY133-14296" fmla="*/ 1066800 h 5740513"/>
              <a:gd name="connsiteX134-14297" fmla="*/ 1472758 w 2292002"/>
              <a:gd name="connsiteY134-14298" fmla="*/ 1080654 h 5740513"/>
              <a:gd name="connsiteX135-14299" fmla="*/ 1431195 w 2292002"/>
              <a:gd name="connsiteY135-14300" fmla="*/ 1108363 h 5740513"/>
              <a:gd name="connsiteX136-14301" fmla="*/ 1389631 w 2292002"/>
              <a:gd name="connsiteY136-14302" fmla="*/ 1122218 h 5740513"/>
              <a:gd name="connsiteX137-14303" fmla="*/ 1334213 w 2292002"/>
              <a:gd name="connsiteY137-14304" fmla="*/ 1149927 h 5740513"/>
              <a:gd name="connsiteX138-14305" fmla="*/ 1278795 w 2292002"/>
              <a:gd name="connsiteY138-14306" fmla="*/ 1136073 h 5740513"/>
              <a:gd name="connsiteX139-14307" fmla="*/ 1237231 w 2292002"/>
              <a:gd name="connsiteY139-14308" fmla="*/ 1122218 h 5740513"/>
              <a:gd name="connsiteX140-14309" fmla="*/ 1195667 w 2292002"/>
              <a:gd name="connsiteY140-14310" fmla="*/ 1136073 h 5740513"/>
              <a:gd name="connsiteX141-14311" fmla="*/ 1112540 w 2292002"/>
              <a:gd name="connsiteY141-14312" fmla="*/ 1066800 h 5740513"/>
              <a:gd name="connsiteX142-14313" fmla="*/ 1043267 w 2292002"/>
              <a:gd name="connsiteY142-14314" fmla="*/ 997527 h 5740513"/>
              <a:gd name="connsiteX143-14315" fmla="*/ 1001704 w 2292002"/>
              <a:gd name="connsiteY143-14316" fmla="*/ 914400 h 5740513"/>
              <a:gd name="connsiteX144-14317" fmla="*/ 973995 w 2292002"/>
              <a:gd name="connsiteY144-14318" fmla="*/ 803563 h 5740513"/>
              <a:gd name="connsiteX145-14319" fmla="*/ 946285 w 2292002"/>
              <a:gd name="connsiteY145-14320" fmla="*/ 775854 h 5740513"/>
              <a:gd name="connsiteX146-14321" fmla="*/ 932431 w 2292002"/>
              <a:gd name="connsiteY146-14322" fmla="*/ 734291 h 5740513"/>
              <a:gd name="connsiteX147-14323" fmla="*/ 1029413 w 2292002"/>
              <a:gd name="connsiteY147-14324" fmla="*/ 692727 h 5740513"/>
              <a:gd name="connsiteX148-14325" fmla="*/ 1140249 w 2292002"/>
              <a:gd name="connsiteY148-14326" fmla="*/ 706582 h 5740513"/>
              <a:gd name="connsiteX149-14327" fmla="*/ 1154104 w 2292002"/>
              <a:gd name="connsiteY149-14328" fmla="*/ 748145 h 5740513"/>
              <a:gd name="connsiteX150-14329" fmla="*/ 1278795 w 2292002"/>
              <a:gd name="connsiteY150-14330" fmla="*/ 734291 h 5740513"/>
              <a:gd name="connsiteX151-14331" fmla="*/ 1292649 w 2292002"/>
              <a:gd name="connsiteY151-14332" fmla="*/ 692727 h 5740513"/>
              <a:gd name="connsiteX152-14333" fmla="*/ 1528176 w 2292002"/>
              <a:gd name="connsiteY152-14334" fmla="*/ 678873 h 5740513"/>
              <a:gd name="connsiteX153-14335" fmla="*/ 1569740 w 2292002"/>
              <a:gd name="connsiteY153-14336" fmla="*/ 665018 h 5740513"/>
              <a:gd name="connsiteX154-14337" fmla="*/ 1625158 w 2292002"/>
              <a:gd name="connsiteY154-14338" fmla="*/ 609600 h 5740513"/>
              <a:gd name="connsiteX155-14339" fmla="*/ 1569740 w 2292002"/>
              <a:gd name="connsiteY155-14340" fmla="*/ 692727 h 5740513"/>
              <a:gd name="connsiteX156-14341" fmla="*/ 1514322 w 2292002"/>
              <a:gd name="connsiteY156-14342" fmla="*/ 817418 h 5740513"/>
              <a:gd name="connsiteX157-14343" fmla="*/ 1472758 w 2292002"/>
              <a:gd name="connsiteY157-14344" fmla="*/ 831273 h 5740513"/>
              <a:gd name="connsiteX158-14345" fmla="*/ 1417340 w 2292002"/>
              <a:gd name="connsiteY158-14346" fmla="*/ 858982 h 5740513"/>
              <a:gd name="connsiteX159-14347" fmla="*/ 1334213 w 2292002"/>
              <a:gd name="connsiteY159-14348" fmla="*/ 845127 h 5740513"/>
              <a:gd name="connsiteX160-14349" fmla="*/ 1320358 w 2292002"/>
              <a:gd name="connsiteY160-14350" fmla="*/ 803563 h 5740513"/>
              <a:gd name="connsiteX161-14351" fmla="*/ 1278795 w 2292002"/>
              <a:gd name="connsiteY161-14352" fmla="*/ 775854 h 5740513"/>
              <a:gd name="connsiteX162-14353" fmla="*/ 1292649 w 2292002"/>
              <a:gd name="connsiteY162-14354" fmla="*/ 720436 h 5740513"/>
              <a:gd name="connsiteX163-14355" fmla="*/ 1375776 w 2292002"/>
              <a:gd name="connsiteY163-14356" fmla="*/ 692727 h 5740513"/>
              <a:gd name="connsiteX164-14357" fmla="*/ 1458904 w 2292002"/>
              <a:gd name="connsiteY164-14358" fmla="*/ 706582 h 5740513"/>
              <a:gd name="connsiteX165-14359" fmla="*/ 1306504 w 2292002"/>
              <a:gd name="connsiteY165-14360" fmla="*/ 692727 h 5740513"/>
              <a:gd name="connsiteX166-14361" fmla="*/ 1320358 w 2292002"/>
              <a:gd name="connsiteY166-14362" fmla="*/ 651163 h 5740513"/>
              <a:gd name="connsiteX167-14363" fmla="*/ 1486613 w 2292002"/>
              <a:gd name="connsiteY167-14364" fmla="*/ 678873 h 5740513"/>
              <a:gd name="connsiteX168-14365" fmla="*/ 1500467 w 2292002"/>
              <a:gd name="connsiteY168-14366" fmla="*/ 748145 h 5740513"/>
              <a:gd name="connsiteX169-14367" fmla="*/ 1528176 w 2292002"/>
              <a:gd name="connsiteY169-14368" fmla="*/ 706582 h 5740513"/>
              <a:gd name="connsiteX170-14369" fmla="*/ 1278795 w 2292002"/>
              <a:gd name="connsiteY170-14370" fmla="*/ 692727 h 5740513"/>
              <a:gd name="connsiteX171-14371" fmla="*/ 1251085 w 2292002"/>
              <a:gd name="connsiteY171-14372" fmla="*/ 734291 h 5740513"/>
              <a:gd name="connsiteX172-14373" fmla="*/ 1154104 w 2292002"/>
              <a:gd name="connsiteY172-14374" fmla="*/ 748145 h 5740513"/>
              <a:gd name="connsiteX173-14375" fmla="*/ 1181813 w 2292002"/>
              <a:gd name="connsiteY173-14376" fmla="*/ 831273 h 5740513"/>
              <a:gd name="connsiteX174-14377" fmla="*/ 1112540 w 2292002"/>
              <a:gd name="connsiteY174-14378" fmla="*/ 900545 h 5740513"/>
              <a:gd name="connsiteX175-14379" fmla="*/ 1043267 w 2292002"/>
              <a:gd name="connsiteY175-14380" fmla="*/ 886691 h 5740513"/>
              <a:gd name="connsiteX176-14381" fmla="*/ 960140 w 2292002"/>
              <a:gd name="connsiteY176-14382" fmla="*/ 845127 h 5740513"/>
              <a:gd name="connsiteX177-14383" fmla="*/ 946285 w 2292002"/>
              <a:gd name="connsiteY177-14384" fmla="*/ 803563 h 5740513"/>
              <a:gd name="connsiteX178-14385" fmla="*/ 918576 w 2292002"/>
              <a:gd name="connsiteY178-14386" fmla="*/ 762000 h 5740513"/>
              <a:gd name="connsiteX179-14387" fmla="*/ 904722 w 2292002"/>
              <a:gd name="connsiteY179-14388" fmla="*/ 692727 h 5740513"/>
              <a:gd name="connsiteX180-14389" fmla="*/ 877013 w 2292002"/>
              <a:gd name="connsiteY180-14390" fmla="*/ 609600 h 5740513"/>
              <a:gd name="connsiteX181-14391" fmla="*/ 863158 w 2292002"/>
              <a:gd name="connsiteY181-14392" fmla="*/ 484909 h 5740513"/>
              <a:gd name="connsiteX182-14393" fmla="*/ 849304 w 2292002"/>
              <a:gd name="connsiteY182-14394" fmla="*/ 346363 h 5740513"/>
              <a:gd name="connsiteX0-14395" fmla="*/ 1694431 w 2292002"/>
              <a:gd name="connsiteY0-14396" fmla="*/ 762000 h 5740513"/>
              <a:gd name="connsiteX1-14397" fmla="*/ 1777558 w 2292002"/>
              <a:gd name="connsiteY1-14398" fmla="*/ 748145 h 5740513"/>
              <a:gd name="connsiteX2-14399" fmla="*/ 1791413 w 2292002"/>
              <a:gd name="connsiteY2-14400" fmla="*/ 706582 h 5740513"/>
              <a:gd name="connsiteX3-14401" fmla="*/ 1777558 w 2292002"/>
              <a:gd name="connsiteY3-14402" fmla="*/ 540327 h 5740513"/>
              <a:gd name="connsiteX4-14403" fmla="*/ 1722140 w 2292002"/>
              <a:gd name="connsiteY4-14404" fmla="*/ 554182 h 5740513"/>
              <a:gd name="connsiteX5-14405" fmla="*/ 1680576 w 2292002"/>
              <a:gd name="connsiteY5-14406" fmla="*/ 568036 h 5740513"/>
              <a:gd name="connsiteX6-14407" fmla="*/ 1569740 w 2292002"/>
              <a:gd name="connsiteY6-14408" fmla="*/ 554182 h 5740513"/>
              <a:gd name="connsiteX7-14409" fmla="*/ 1528176 w 2292002"/>
              <a:gd name="connsiteY7-14410" fmla="*/ 471054 h 5740513"/>
              <a:gd name="connsiteX8-14411" fmla="*/ 1458904 w 2292002"/>
              <a:gd name="connsiteY8-14412" fmla="*/ 346363 h 5740513"/>
              <a:gd name="connsiteX9-14413" fmla="*/ 1417340 w 2292002"/>
              <a:gd name="connsiteY9-14414" fmla="*/ 332509 h 5740513"/>
              <a:gd name="connsiteX10-14415" fmla="*/ 1375776 w 2292002"/>
              <a:gd name="connsiteY10-14416" fmla="*/ 346363 h 5740513"/>
              <a:gd name="connsiteX11-14417" fmla="*/ 1320358 w 2292002"/>
              <a:gd name="connsiteY11-14418" fmla="*/ 360218 h 5740513"/>
              <a:gd name="connsiteX12-14419" fmla="*/ 1237231 w 2292002"/>
              <a:gd name="connsiteY12-14420" fmla="*/ 401782 h 5740513"/>
              <a:gd name="connsiteX13-14421" fmla="*/ 1070976 w 2292002"/>
              <a:gd name="connsiteY13-14422" fmla="*/ 415636 h 5740513"/>
              <a:gd name="connsiteX14-14423" fmla="*/ 946285 w 2292002"/>
              <a:gd name="connsiteY14-14424" fmla="*/ 457200 h 5740513"/>
              <a:gd name="connsiteX15-14425" fmla="*/ 890867 w 2292002"/>
              <a:gd name="connsiteY15-14426" fmla="*/ 443345 h 5740513"/>
              <a:gd name="connsiteX16-14427" fmla="*/ 849304 w 2292002"/>
              <a:gd name="connsiteY16-14428" fmla="*/ 415636 h 5740513"/>
              <a:gd name="connsiteX17-14429" fmla="*/ 821595 w 2292002"/>
              <a:gd name="connsiteY17-14430" fmla="*/ 374073 h 5740513"/>
              <a:gd name="connsiteX18-14431" fmla="*/ 877013 w 2292002"/>
              <a:gd name="connsiteY18-14432" fmla="*/ 263236 h 5740513"/>
              <a:gd name="connsiteX19-14433" fmla="*/ 904722 w 2292002"/>
              <a:gd name="connsiteY19-14434" fmla="*/ 221673 h 5740513"/>
              <a:gd name="connsiteX20-14435" fmla="*/ 960140 w 2292002"/>
              <a:gd name="connsiteY20-14436" fmla="*/ 166254 h 5740513"/>
              <a:gd name="connsiteX21-14437" fmla="*/ 1084831 w 2292002"/>
              <a:gd name="connsiteY21-14438" fmla="*/ 96982 h 5740513"/>
              <a:gd name="connsiteX22-14439" fmla="*/ 1126395 w 2292002"/>
              <a:gd name="connsiteY22-14440" fmla="*/ 69273 h 5740513"/>
              <a:gd name="connsiteX23-14441" fmla="*/ 1264940 w 2292002"/>
              <a:gd name="connsiteY23-14442" fmla="*/ 41563 h 5740513"/>
              <a:gd name="connsiteX24-14443" fmla="*/ 1500467 w 2292002"/>
              <a:gd name="connsiteY24-14444" fmla="*/ 13854 h 5740513"/>
              <a:gd name="connsiteX25-14445" fmla="*/ 1542031 w 2292002"/>
              <a:gd name="connsiteY25-14446" fmla="*/ 0 h 5740513"/>
              <a:gd name="connsiteX26-14447" fmla="*/ 1666722 w 2292002"/>
              <a:gd name="connsiteY26-14448" fmla="*/ 41563 h 5740513"/>
              <a:gd name="connsiteX27-14449" fmla="*/ 1735995 w 2292002"/>
              <a:gd name="connsiteY27-14450" fmla="*/ 110836 h 5740513"/>
              <a:gd name="connsiteX28-14451" fmla="*/ 1749849 w 2292002"/>
              <a:gd name="connsiteY28-14452" fmla="*/ 166254 h 5740513"/>
              <a:gd name="connsiteX29-14453" fmla="*/ 1888395 w 2292002"/>
              <a:gd name="connsiteY29-14454" fmla="*/ 207818 h 5740513"/>
              <a:gd name="connsiteX30-14455" fmla="*/ 1929958 w 2292002"/>
              <a:gd name="connsiteY30-14456" fmla="*/ 235527 h 5740513"/>
              <a:gd name="connsiteX31-14457" fmla="*/ 1957667 w 2292002"/>
              <a:gd name="connsiteY31-14458" fmla="*/ 346363 h 5740513"/>
              <a:gd name="connsiteX32-14459" fmla="*/ 1985376 w 2292002"/>
              <a:gd name="connsiteY32-14460" fmla="*/ 429491 h 5740513"/>
              <a:gd name="connsiteX33-14461" fmla="*/ 1971522 w 2292002"/>
              <a:gd name="connsiteY33-14462" fmla="*/ 595745 h 5740513"/>
              <a:gd name="connsiteX34-14463" fmla="*/ 1888395 w 2292002"/>
              <a:gd name="connsiteY34-14464" fmla="*/ 678873 h 5740513"/>
              <a:gd name="connsiteX35-14465" fmla="*/ 1860685 w 2292002"/>
              <a:gd name="connsiteY35-14466" fmla="*/ 720436 h 5740513"/>
              <a:gd name="connsiteX36-14467" fmla="*/ 1846831 w 2292002"/>
              <a:gd name="connsiteY36-14468" fmla="*/ 762000 h 5740513"/>
              <a:gd name="connsiteX37-14469" fmla="*/ 1791413 w 2292002"/>
              <a:gd name="connsiteY37-14470" fmla="*/ 831273 h 5740513"/>
              <a:gd name="connsiteX38-14471" fmla="*/ 1749849 w 2292002"/>
              <a:gd name="connsiteY38-14472" fmla="*/ 858982 h 5740513"/>
              <a:gd name="connsiteX39-14473" fmla="*/ 1735995 w 2292002"/>
              <a:gd name="connsiteY39-14474" fmla="*/ 1066800 h 5740513"/>
              <a:gd name="connsiteX40-14475" fmla="*/ 1749849 w 2292002"/>
              <a:gd name="connsiteY40-14476" fmla="*/ 1025236 h 5740513"/>
              <a:gd name="connsiteX41-14477" fmla="*/ 1832976 w 2292002"/>
              <a:gd name="connsiteY41-14478" fmla="*/ 983673 h 5740513"/>
              <a:gd name="connsiteX42-14479" fmla="*/ 1902249 w 2292002"/>
              <a:gd name="connsiteY42-14480" fmla="*/ 997527 h 5740513"/>
              <a:gd name="connsiteX43-14481" fmla="*/ 1943813 w 2292002"/>
              <a:gd name="connsiteY43-14482" fmla="*/ 1080654 h 5740513"/>
              <a:gd name="connsiteX44-14483" fmla="*/ 1929958 w 2292002"/>
              <a:gd name="connsiteY44-14484" fmla="*/ 1122218 h 5740513"/>
              <a:gd name="connsiteX45-14485" fmla="*/ 1902249 w 2292002"/>
              <a:gd name="connsiteY45-14486" fmla="*/ 1163782 h 5740513"/>
              <a:gd name="connsiteX46-14487" fmla="*/ 1874540 w 2292002"/>
              <a:gd name="connsiteY46-14488" fmla="*/ 1399309 h 5740513"/>
              <a:gd name="connsiteX47-14489" fmla="*/ 1860685 w 2292002"/>
              <a:gd name="connsiteY47-14490" fmla="*/ 1440873 h 5740513"/>
              <a:gd name="connsiteX48-14491" fmla="*/ 1805267 w 2292002"/>
              <a:gd name="connsiteY48-14492" fmla="*/ 1524000 h 5740513"/>
              <a:gd name="connsiteX49-14493" fmla="*/ 1722140 w 2292002"/>
              <a:gd name="connsiteY49-14494" fmla="*/ 1510145 h 5740513"/>
              <a:gd name="connsiteX50-14495" fmla="*/ 1694431 w 2292002"/>
              <a:gd name="connsiteY50-14496" fmla="*/ 1468582 h 5740513"/>
              <a:gd name="connsiteX51-14497" fmla="*/ 1652867 w 2292002"/>
              <a:gd name="connsiteY51-14498" fmla="*/ 1440873 h 5740513"/>
              <a:gd name="connsiteX52-14499" fmla="*/ 1680576 w 2292002"/>
              <a:gd name="connsiteY52-14500" fmla="*/ 1399309 h 5740513"/>
              <a:gd name="connsiteX53-14501" fmla="*/ 1694431 w 2292002"/>
              <a:gd name="connsiteY53-14502" fmla="*/ 1357745 h 5740513"/>
              <a:gd name="connsiteX54-14503" fmla="*/ 1735995 w 2292002"/>
              <a:gd name="connsiteY54-14504" fmla="*/ 1316182 h 5740513"/>
              <a:gd name="connsiteX55-14505" fmla="*/ 1749849 w 2292002"/>
              <a:gd name="connsiteY55-14506" fmla="*/ 1260763 h 5740513"/>
              <a:gd name="connsiteX56-14507" fmla="*/ 1791413 w 2292002"/>
              <a:gd name="connsiteY56-14508" fmla="*/ 1122218 h 5740513"/>
              <a:gd name="connsiteX57-14509" fmla="*/ 1749849 w 2292002"/>
              <a:gd name="connsiteY57-14510" fmla="*/ 1094509 h 5740513"/>
              <a:gd name="connsiteX58-14511" fmla="*/ 1722140 w 2292002"/>
              <a:gd name="connsiteY58-14512" fmla="*/ 1011382 h 5740513"/>
              <a:gd name="connsiteX59-14513" fmla="*/ 1708285 w 2292002"/>
              <a:gd name="connsiteY59-14514" fmla="*/ 969818 h 5740513"/>
              <a:gd name="connsiteX60-14515" fmla="*/ 1694431 w 2292002"/>
              <a:gd name="connsiteY60-14516" fmla="*/ 928254 h 5740513"/>
              <a:gd name="connsiteX61-14517" fmla="*/ 1680576 w 2292002"/>
              <a:gd name="connsiteY61-14518" fmla="*/ 886691 h 5740513"/>
              <a:gd name="connsiteX62-14519" fmla="*/ 1722140 w 2292002"/>
              <a:gd name="connsiteY62-14520" fmla="*/ 872836 h 5740513"/>
              <a:gd name="connsiteX63-14521" fmla="*/ 1735995 w 2292002"/>
              <a:gd name="connsiteY63-14522" fmla="*/ 942109 h 5740513"/>
              <a:gd name="connsiteX64-14523" fmla="*/ 1791413 w 2292002"/>
              <a:gd name="connsiteY64-14524" fmla="*/ 1136073 h 5740513"/>
              <a:gd name="connsiteX65-14525" fmla="*/ 1749849 w 2292002"/>
              <a:gd name="connsiteY65-14526" fmla="*/ 1219200 h 5740513"/>
              <a:gd name="connsiteX66-14527" fmla="*/ 1722140 w 2292002"/>
              <a:gd name="connsiteY66-14528" fmla="*/ 1302327 h 5740513"/>
              <a:gd name="connsiteX67-14529" fmla="*/ 1680576 w 2292002"/>
              <a:gd name="connsiteY67-14530" fmla="*/ 1343891 h 5740513"/>
              <a:gd name="connsiteX68-14531" fmla="*/ 1652867 w 2292002"/>
              <a:gd name="connsiteY68-14532" fmla="*/ 1385454 h 5740513"/>
              <a:gd name="connsiteX69-14533" fmla="*/ 1611304 w 2292002"/>
              <a:gd name="connsiteY69-14534" fmla="*/ 1413163 h 5740513"/>
              <a:gd name="connsiteX70-14535" fmla="*/ 1652867 w 2292002"/>
              <a:gd name="connsiteY70-14536" fmla="*/ 1427018 h 5740513"/>
              <a:gd name="connsiteX71-14537" fmla="*/ 1694431 w 2292002"/>
              <a:gd name="connsiteY71-14538" fmla="*/ 1413163 h 5740513"/>
              <a:gd name="connsiteX72-14539" fmla="*/ 1722140 w 2292002"/>
              <a:gd name="connsiteY72-14540" fmla="*/ 1496291 h 5740513"/>
              <a:gd name="connsiteX73-14541" fmla="*/ 1680576 w 2292002"/>
              <a:gd name="connsiteY73-14542" fmla="*/ 1524000 h 5740513"/>
              <a:gd name="connsiteX74-14543" fmla="*/ 1403485 w 2292002"/>
              <a:gd name="connsiteY74-14544" fmla="*/ 1524000 h 5740513"/>
              <a:gd name="connsiteX75-14545" fmla="*/ 1389631 w 2292002"/>
              <a:gd name="connsiteY75-14546" fmla="*/ 1537854 h 5740513"/>
              <a:gd name="connsiteX76-14547" fmla="*/ 1348067 w 2292002"/>
              <a:gd name="connsiteY76-14548" fmla="*/ 1551709 h 5740513"/>
              <a:gd name="connsiteX77-14549" fmla="*/ 1292649 w 2292002"/>
              <a:gd name="connsiteY77-14550" fmla="*/ 1427018 h 5740513"/>
              <a:gd name="connsiteX78-14551" fmla="*/ 1278795 w 2292002"/>
              <a:gd name="connsiteY78-14552" fmla="*/ 1385454 h 5740513"/>
              <a:gd name="connsiteX79-14553" fmla="*/ 1251085 w 2292002"/>
              <a:gd name="connsiteY79-14554" fmla="*/ 1343891 h 5740513"/>
              <a:gd name="connsiteX80-14555" fmla="*/ 1126395 w 2292002"/>
              <a:gd name="connsiteY80-14556" fmla="*/ 1385454 h 5740513"/>
              <a:gd name="connsiteX81-14557" fmla="*/ 821595 w 2292002"/>
              <a:gd name="connsiteY81-14558" fmla="*/ 1828800 h 5740513"/>
              <a:gd name="connsiteX82-14559" fmla="*/ 821595 w 2292002"/>
              <a:gd name="connsiteY82-14560" fmla="*/ 2299854 h 5740513"/>
              <a:gd name="connsiteX83-14561" fmla="*/ 863158 w 2292002"/>
              <a:gd name="connsiteY83-14562" fmla="*/ 2092036 h 5740513"/>
              <a:gd name="connsiteX84-14563" fmla="*/ 932431 w 2292002"/>
              <a:gd name="connsiteY84-14564" fmla="*/ 2202873 h 5740513"/>
              <a:gd name="connsiteX85-14565" fmla="*/ 1167959 w 2292002"/>
              <a:gd name="connsiteY85-14566" fmla="*/ 2147454 h 5740513"/>
              <a:gd name="connsiteX86-14567" fmla="*/ 1237232 w 2292002"/>
              <a:gd name="connsiteY86-14568" fmla="*/ 2258291 h 5740513"/>
              <a:gd name="connsiteX87-14569" fmla="*/ 1389632 w 2292002"/>
              <a:gd name="connsiteY87-14570" fmla="*/ 2313709 h 5740513"/>
              <a:gd name="connsiteX88-14571" fmla="*/ 1542030 w 2292002"/>
              <a:gd name="connsiteY88-14572" fmla="*/ 2535381 h 5740513"/>
              <a:gd name="connsiteX89-14573" fmla="*/ 1708286 w 2292002"/>
              <a:gd name="connsiteY89-14574" fmla="*/ 2826327 h 5740513"/>
              <a:gd name="connsiteX90-14575" fmla="*/ 2262467 w 2292002"/>
              <a:gd name="connsiteY90-14576" fmla="*/ 3061854 h 5740513"/>
              <a:gd name="connsiteX91-14577" fmla="*/ 780031 w 2292002"/>
              <a:gd name="connsiteY91-14578" fmla="*/ 2576945 h 5740513"/>
              <a:gd name="connsiteX92-14579" fmla="*/ 572213 w 2292002"/>
              <a:gd name="connsiteY92-14580" fmla="*/ 4017818 h 5740513"/>
              <a:gd name="connsiteX93-14581" fmla="*/ 1486614 w 2292002"/>
              <a:gd name="connsiteY93-14582" fmla="*/ 5735780 h 5740513"/>
              <a:gd name="connsiteX94-14583" fmla="*/ 2096213 w 2292002"/>
              <a:gd name="connsiteY94-14584" fmla="*/ 3463636 h 5740513"/>
              <a:gd name="connsiteX95-14585" fmla="*/ 946285 w 2292002"/>
              <a:gd name="connsiteY95-14586" fmla="*/ 3144982 h 5740513"/>
              <a:gd name="connsiteX96-14587" fmla="*/ 1361922 w 2292002"/>
              <a:gd name="connsiteY96-14588" fmla="*/ 2840182 h 5740513"/>
              <a:gd name="connsiteX97-14589" fmla="*/ 1777559 w 2292002"/>
              <a:gd name="connsiteY97-14590" fmla="*/ 2964872 h 5740513"/>
              <a:gd name="connsiteX98-14591" fmla="*/ 1555885 w 2292002"/>
              <a:gd name="connsiteY98-14592" fmla="*/ 2923309 h 5740513"/>
              <a:gd name="connsiteX99-14593" fmla="*/ 1334213 w 2292002"/>
              <a:gd name="connsiteY99-14594" fmla="*/ 2770909 h 5740513"/>
              <a:gd name="connsiteX100-14595" fmla="*/ 1098685 w 2292002"/>
              <a:gd name="connsiteY100-14596" fmla="*/ 2535382 h 5740513"/>
              <a:gd name="connsiteX101-14597" fmla="*/ 849304 w 2292002"/>
              <a:gd name="connsiteY101-14598" fmla="*/ 2493817 h 5740513"/>
              <a:gd name="connsiteX102-14599" fmla="*/ 516795 w 2292002"/>
              <a:gd name="connsiteY102-14600" fmla="*/ 2576944 h 5740513"/>
              <a:gd name="connsiteX103-14601" fmla="*/ 198140 w 2292002"/>
              <a:gd name="connsiteY103-14602" fmla="*/ 2660072 h 5740513"/>
              <a:gd name="connsiteX104-14603" fmla="*/ 87305 w 2292002"/>
              <a:gd name="connsiteY104-14604" fmla="*/ 2798617 h 5740513"/>
              <a:gd name="connsiteX105-14605" fmla="*/ 4177 w 2292002"/>
              <a:gd name="connsiteY105-14606" fmla="*/ 2507672 h 5740513"/>
              <a:gd name="connsiteX106-14607" fmla="*/ 128867 w 2292002"/>
              <a:gd name="connsiteY106-14608" fmla="*/ 2479963 h 5740513"/>
              <a:gd name="connsiteX107-14609" fmla="*/ 170432 w 2292002"/>
              <a:gd name="connsiteY107-14610" fmla="*/ 2285999 h 5740513"/>
              <a:gd name="connsiteX108-14611" fmla="*/ 378249 w 2292002"/>
              <a:gd name="connsiteY108-14612" fmla="*/ 2479962 h 5740513"/>
              <a:gd name="connsiteX109-14613" fmla="*/ 433667 w 2292002"/>
              <a:gd name="connsiteY109-14614" fmla="*/ 2216726 h 5740513"/>
              <a:gd name="connsiteX110-14615" fmla="*/ 502941 w 2292002"/>
              <a:gd name="connsiteY110-14616" fmla="*/ 2341417 h 5740513"/>
              <a:gd name="connsiteX111-14617" fmla="*/ 669196 w 2292002"/>
              <a:gd name="connsiteY111-14618" fmla="*/ 2272144 h 5740513"/>
              <a:gd name="connsiteX112-14619" fmla="*/ 946285 w 2292002"/>
              <a:gd name="connsiteY112-14620" fmla="*/ 1579418 h 5740513"/>
              <a:gd name="connsiteX113-14621" fmla="*/ 1278795 w 2292002"/>
              <a:gd name="connsiteY113-14622" fmla="*/ 1233054 h 5740513"/>
              <a:gd name="connsiteX114-14623" fmla="*/ 1361922 w 2292002"/>
              <a:gd name="connsiteY114-14624" fmla="*/ 1177636 h 5740513"/>
              <a:gd name="connsiteX115-14625" fmla="*/ 1431195 w 2292002"/>
              <a:gd name="connsiteY115-14626" fmla="*/ 1191491 h 5740513"/>
              <a:gd name="connsiteX116-14627" fmla="*/ 1403485 w 2292002"/>
              <a:gd name="connsiteY116-14628" fmla="*/ 1233054 h 5740513"/>
              <a:gd name="connsiteX117-14629" fmla="*/ 1458904 w 2292002"/>
              <a:gd name="connsiteY117-14630" fmla="*/ 1357745 h 5740513"/>
              <a:gd name="connsiteX118-14631" fmla="*/ 1472758 w 2292002"/>
              <a:gd name="connsiteY118-14632" fmla="*/ 1399309 h 5740513"/>
              <a:gd name="connsiteX119-14633" fmla="*/ 1555885 w 2292002"/>
              <a:gd name="connsiteY119-14634" fmla="*/ 1427018 h 5740513"/>
              <a:gd name="connsiteX120-14635" fmla="*/ 1652867 w 2292002"/>
              <a:gd name="connsiteY120-14636" fmla="*/ 1454727 h 5740513"/>
              <a:gd name="connsiteX121-14637" fmla="*/ 1611304 w 2292002"/>
              <a:gd name="connsiteY121-14638" fmla="*/ 1482436 h 5740513"/>
              <a:gd name="connsiteX122-14639" fmla="*/ 1500467 w 2292002"/>
              <a:gd name="connsiteY122-14640" fmla="*/ 1468582 h 5740513"/>
              <a:gd name="connsiteX123-14641" fmla="*/ 1486613 w 2292002"/>
              <a:gd name="connsiteY123-14642" fmla="*/ 1427018 h 5740513"/>
              <a:gd name="connsiteX124-14643" fmla="*/ 1458904 w 2292002"/>
              <a:gd name="connsiteY124-14644" fmla="*/ 1385454 h 5740513"/>
              <a:gd name="connsiteX125-14645" fmla="*/ 1445049 w 2292002"/>
              <a:gd name="connsiteY125-14646" fmla="*/ 1343891 h 5740513"/>
              <a:gd name="connsiteX126-14647" fmla="*/ 1417340 w 2292002"/>
              <a:gd name="connsiteY126-14648" fmla="*/ 1302327 h 5740513"/>
              <a:gd name="connsiteX127-14649" fmla="*/ 1389631 w 2292002"/>
              <a:gd name="connsiteY127-14650" fmla="*/ 1219200 h 5740513"/>
              <a:gd name="connsiteX128-14651" fmla="*/ 1375776 w 2292002"/>
              <a:gd name="connsiteY128-14652" fmla="*/ 1163782 h 5740513"/>
              <a:gd name="connsiteX129-14653" fmla="*/ 1334213 w 2292002"/>
              <a:gd name="connsiteY129-14654" fmla="*/ 1149927 h 5740513"/>
              <a:gd name="connsiteX130-14655" fmla="*/ 1417340 w 2292002"/>
              <a:gd name="connsiteY130-14656" fmla="*/ 1108363 h 5740513"/>
              <a:gd name="connsiteX131-14657" fmla="*/ 1500467 w 2292002"/>
              <a:gd name="connsiteY131-14658" fmla="*/ 1039091 h 5740513"/>
              <a:gd name="connsiteX132-14659" fmla="*/ 1542031 w 2292002"/>
              <a:gd name="connsiteY132-14660" fmla="*/ 1025236 h 5740513"/>
              <a:gd name="connsiteX133-14661" fmla="*/ 1528176 w 2292002"/>
              <a:gd name="connsiteY133-14662" fmla="*/ 1025236 h 5740513"/>
              <a:gd name="connsiteX134-14663" fmla="*/ 1514322 w 2292002"/>
              <a:gd name="connsiteY134-14664" fmla="*/ 1066800 h 5740513"/>
              <a:gd name="connsiteX135-14665" fmla="*/ 1472758 w 2292002"/>
              <a:gd name="connsiteY135-14666" fmla="*/ 1080654 h 5740513"/>
              <a:gd name="connsiteX136-14667" fmla="*/ 1431195 w 2292002"/>
              <a:gd name="connsiteY136-14668" fmla="*/ 1108363 h 5740513"/>
              <a:gd name="connsiteX137-14669" fmla="*/ 1389631 w 2292002"/>
              <a:gd name="connsiteY137-14670" fmla="*/ 1122218 h 5740513"/>
              <a:gd name="connsiteX138-14671" fmla="*/ 1334213 w 2292002"/>
              <a:gd name="connsiteY138-14672" fmla="*/ 1149927 h 5740513"/>
              <a:gd name="connsiteX139-14673" fmla="*/ 1278795 w 2292002"/>
              <a:gd name="connsiteY139-14674" fmla="*/ 1136073 h 5740513"/>
              <a:gd name="connsiteX140-14675" fmla="*/ 1237231 w 2292002"/>
              <a:gd name="connsiteY140-14676" fmla="*/ 1122218 h 5740513"/>
              <a:gd name="connsiteX141-14677" fmla="*/ 1195667 w 2292002"/>
              <a:gd name="connsiteY141-14678" fmla="*/ 1136073 h 5740513"/>
              <a:gd name="connsiteX142-14679" fmla="*/ 1112540 w 2292002"/>
              <a:gd name="connsiteY142-14680" fmla="*/ 1066800 h 5740513"/>
              <a:gd name="connsiteX143-14681" fmla="*/ 1043267 w 2292002"/>
              <a:gd name="connsiteY143-14682" fmla="*/ 997527 h 5740513"/>
              <a:gd name="connsiteX144-14683" fmla="*/ 1001704 w 2292002"/>
              <a:gd name="connsiteY144-14684" fmla="*/ 914400 h 5740513"/>
              <a:gd name="connsiteX145-14685" fmla="*/ 973995 w 2292002"/>
              <a:gd name="connsiteY145-14686" fmla="*/ 803563 h 5740513"/>
              <a:gd name="connsiteX146-14687" fmla="*/ 946285 w 2292002"/>
              <a:gd name="connsiteY146-14688" fmla="*/ 775854 h 5740513"/>
              <a:gd name="connsiteX147-14689" fmla="*/ 932431 w 2292002"/>
              <a:gd name="connsiteY147-14690" fmla="*/ 734291 h 5740513"/>
              <a:gd name="connsiteX148-14691" fmla="*/ 1029413 w 2292002"/>
              <a:gd name="connsiteY148-14692" fmla="*/ 692727 h 5740513"/>
              <a:gd name="connsiteX149-14693" fmla="*/ 1140249 w 2292002"/>
              <a:gd name="connsiteY149-14694" fmla="*/ 706582 h 5740513"/>
              <a:gd name="connsiteX150-14695" fmla="*/ 1154104 w 2292002"/>
              <a:gd name="connsiteY150-14696" fmla="*/ 748145 h 5740513"/>
              <a:gd name="connsiteX151-14697" fmla="*/ 1278795 w 2292002"/>
              <a:gd name="connsiteY151-14698" fmla="*/ 734291 h 5740513"/>
              <a:gd name="connsiteX152-14699" fmla="*/ 1292649 w 2292002"/>
              <a:gd name="connsiteY152-14700" fmla="*/ 692727 h 5740513"/>
              <a:gd name="connsiteX153-14701" fmla="*/ 1528176 w 2292002"/>
              <a:gd name="connsiteY153-14702" fmla="*/ 678873 h 5740513"/>
              <a:gd name="connsiteX154-14703" fmla="*/ 1569740 w 2292002"/>
              <a:gd name="connsiteY154-14704" fmla="*/ 665018 h 5740513"/>
              <a:gd name="connsiteX155-14705" fmla="*/ 1625158 w 2292002"/>
              <a:gd name="connsiteY155-14706" fmla="*/ 609600 h 5740513"/>
              <a:gd name="connsiteX156-14707" fmla="*/ 1569740 w 2292002"/>
              <a:gd name="connsiteY156-14708" fmla="*/ 692727 h 5740513"/>
              <a:gd name="connsiteX157-14709" fmla="*/ 1514322 w 2292002"/>
              <a:gd name="connsiteY157-14710" fmla="*/ 817418 h 5740513"/>
              <a:gd name="connsiteX158-14711" fmla="*/ 1472758 w 2292002"/>
              <a:gd name="connsiteY158-14712" fmla="*/ 831273 h 5740513"/>
              <a:gd name="connsiteX159-14713" fmla="*/ 1417340 w 2292002"/>
              <a:gd name="connsiteY159-14714" fmla="*/ 858982 h 5740513"/>
              <a:gd name="connsiteX160-14715" fmla="*/ 1334213 w 2292002"/>
              <a:gd name="connsiteY160-14716" fmla="*/ 845127 h 5740513"/>
              <a:gd name="connsiteX161-14717" fmla="*/ 1320358 w 2292002"/>
              <a:gd name="connsiteY161-14718" fmla="*/ 803563 h 5740513"/>
              <a:gd name="connsiteX162-14719" fmla="*/ 1278795 w 2292002"/>
              <a:gd name="connsiteY162-14720" fmla="*/ 775854 h 5740513"/>
              <a:gd name="connsiteX163-14721" fmla="*/ 1292649 w 2292002"/>
              <a:gd name="connsiteY163-14722" fmla="*/ 720436 h 5740513"/>
              <a:gd name="connsiteX164-14723" fmla="*/ 1375776 w 2292002"/>
              <a:gd name="connsiteY164-14724" fmla="*/ 692727 h 5740513"/>
              <a:gd name="connsiteX165-14725" fmla="*/ 1458904 w 2292002"/>
              <a:gd name="connsiteY165-14726" fmla="*/ 706582 h 5740513"/>
              <a:gd name="connsiteX166-14727" fmla="*/ 1306504 w 2292002"/>
              <a:gd name="connsiteY166-14728" fmla="*/ 692727 h 5740513"/>
              <a:gd name="connsiteX167-14729" fmla="*/ 1320358 w 2292002"/>
              <a:gd name="connsiteY167-14730" fmla="*/ 651163 h 5740513"/>
              <a:gd name="connsiteX168-14731" fmla="*/ 1486613 w 2292002"/>
              <a:gd name="connsiteY168-14732" fmla="*/ 678873 h 5740513"/>
              <a:gd name="connsiteX169-14733" fmla="*/ 1500467 w 2292002"/>
              <a:gd name="connsiteY169-14734" fmla="*/ 748145 h 5740513"/>
              <a:gd name="connsiteX170-14735" fmla="*/ 1528176 w 2292002"/>
              <a:gd name="connsiteY170-14736" fmla="*/ 706582 h 5740513"/>
              <a:gd name="connsiteX171-14737" fmla="*/ 1278795 w 2292002"/>
              <a:gd name="connsiteY171-14738" fmla="*/ 692727 h 5740513"/>
              <a:gd name="connsiteX172-14739" fmla="*/ 1251085 w 2292002"/>
              <a:gd name="connsiteY172-14740" fmla="*/ 734291 h 5740513"/>
              <a:gd name="connsiteX173-14741" fmla="*/ 1154104 w 2292002"/>
              <a:gd name="connsiteY173-14742" fmla="*/ 748145 h 5740513"/>
              <a:gd name="connsiteX174-14743" fmla="*/ 1181813 w 2292002"/>
              <a:gd name="connsiteY174-14744" fmla="*/ 831273 h 5740513"/>
              <a:gd name="connsiteX175-14745" fmla="*/ 1112540 w 2292002"/>
              <a:gd name="connsiteY175-14746" fmla="*/ 900545 h 5740513"/>
              <a:gd name="connsiteX176-14747" fmla="*/ 1043267 w 2292002"/>
              <a:gd name="connsiteY176-14748" fmla="*/ 886691 h 5740513"/>
              <a:gd name="connsiteX177-14749" fmla="*/ 960140 w 2292002"/>
              <a:gd name="connsiteY177-14750" fmla="*/ 845127 h 5740513"/>
              <a:gd name="connsiteX178-14751" fmla="*/ 946285 w 2292002"/>
              <a:gd name="connsiteY178-14752" fmla="*/ 803563 h 5740513"/>
              <a:gd name="connsiteX179-14753" fmla="*/ 918576 w 2292002"/>
              <a:gd name="connsiteY179-14754" fmla="*/ 762000 h 5740513"/>
              <a:gd name="connsiteX180-14755" fmla="*/ 904722 w 2292002"/>
              <a:gd name="connsiteY180-14756" fmla="*/ 692727 h 5740513"/>
              <a:gd name="connsiteX181-14757" fmla="*/ 877013 w 2292002"/>
              <a:gd name="connsiteY181-14758" fmla="*/ 609600 h 5740513"/>
              <a:gd name="connsiteX182-14759" fmla="*/ 863158 w 2292002"/>
              <a:gd name="connsiteY182-14760" fmla="*/ 484909 h 5740513"/>
              <a:gd name="connsiteX183" fmla="*/ 849304 w 2292002"/>
              <a:gd name="connsiteY183" fmla="*/ 346363 h 5740513"/>
              <a:gd name="connsiteX0-14761" fmla="*/ 1694431 w 2292002"/>
              <a:gd name="connsiteY0-14762" fmla="*/ 762000 h 5740513"/>
              <a:gd name="connsiteX1-14763" fmla="*/ 1777558 w 2292002"/>
              <a:gd name="connsiteY1-14764" fmla="*/ 748145 h 5740513"/>
              <a:gd name="connsiteX2-14765" fmla="*/ 1791413 w 2292002"/>
              <a:gd name="connsiteY2-14766" fmla="*/ 706582 h 5740513"/>
              <a:gd name="connsiteX3-14767" fmla="*/ 1777558 w 2292002"/>
              <a:gd name="connsiteY3-14768" fmla="*/ 540327 h 5740513"/>
              <a:gd name="connsiteX4-14769" fmla="*/ 1722140 w 2292002"/>
              <a:gd name="connsiteY4-14770" fmla="*/ 554182 h 5740513"/>
              <a:gd name="connsiteX5-14771" fmla="*/ 1680576 w 2292002"/>
              <a:gd name="connsiteY5-14772" fmla="*/ 568036 h 5740513"/>
              <a:gd name="connsiteX6-14773" fmla="*/ 1569740 w 2292002"/>
              <a:gd name="connsiteY6-14774" fmla="*/ 554182 h 5740513"/>
              <a:gd name="connsiteX7-14775" fmla="*/ 1528176 w 2292002"/>
              <a:gd name="connsiteY7-14776" fmla="*/ 471054 h 5740513"/>
              <a:gd name="connsiteX8-14777" fmla="*/ 1458904 w 2292002"/>
              <a:gd name="connsiteY8-14778" fmla="*/ 346363 h 5740513"/>
              <a:gd name="connsiteX9-14779" fmla="*/ 1417340 w 2292002"/>
              <a:gd name="connsiteY9-14780" fmla="*/ 332509 h 5740513"/>
              <a:gd name="connsiteX10-14781" fmla="*/ 1375776 w 2292002"/>
              <a:gd name="connsiteY10-14782" fmla="*/ 346363 h 5740513"/>
              <a:gd name="connsiteX11-14783" fmla="*/ 1320358 w 2292002"/>
              <a:gd name="connsiteY11-14784" fmla="*/ 360218 h 5740513"/>
              <a:gd name="connsiteX12-14785" fmla="*/ 1237231 w 2292002"/>
              <a:gd name="connsiteY12-14786" fmla="*/ 401782 h 5740513"/>
              <a:gd name="connsiteX13-14787" fmla="*/ 1070976 w 2292002"/>
              <a:gd name="connsiteY13-14788" fmla="*/ 415636 h 5740513"/>
              <a:gd name="connsiteX14-14789" fmla="*/ 946285 w 2292002"/>
              <a:gd name="connsiteY14-14790" fmla="*/ 457200 h 5740513"/>
              <a:gd name="connsiteX15-14791" fmla="*/ 890867 w 2292002"/>
              <a:gd name="connsiteY15-14792" fmla="*/ 443345 h 5740513"/>
              <a:gd name="connsiteX16-14793" fmla="*/ 849304 w 2292002"/>
              <a:gd name="connsiteY16-14794" fmla="*/ 415636 h 5740513"/>
              <a:gd name="connsiteX17-14795" fmla="*/ 821595 w 2292002"/>
              <a:gd name="connsiteY17-14796" fmla="*/ 374073 h 5740513"/>
              <a:gd name="connsiteX18-14797" fmla="*/ 877013 w 2292002"/>
              <a:gd name="connsiteY18-14798" fmla="*/ 263236 h 5740513"/>
              <a:gd name="connsiteX19-14799" fmla="*/ 904722 w 2292002"/>
              <a:gd name="connsiteY19-14800" fmla="*/ 221673 h 5740513"/>
              <a:gd name="connsiteX20-14801" fmla="*/ 960140 w 2292002"/>
              <a:gd name="connsiteY20-14802" fmla="*/ 166254 h 5740513"/>
              <a:gd name="connsiteX21-14803" fmla="*/ 1084831 w 2292002"/>
              <a:gd name="connsiteY21-14804" fmla="*/ 96982 h 5740513"/>
              <a:gd name="connsiteX22-14805" fmla="*/ 1126395 w 2292002"/>
              <a:gd name="connsiteY22-14806" fmla="*/ 69273 h 5740513"/>
              <a:gd name="connsiteX23-14807" fmla="*/ 1264940 w 2292002"/>
              <a:gd name="connsiteY23-14808" fmla="*/ 41563 h 5740513"/>
              <a:gd name="connsiteX24-14809" fmla="*/ 1500467 w 2292002"/>
              <a:gd name="connsiteY24-14810" fmla="*/ 13854 h 5740513"/>
              <a:gd name="connsiteX25-14811" fmla="*/ 1542031 w 2292002"/>
              <a:gd name="connsiteY25-14812" fmla="*/ 0 h 5740513"/>
              <a:gd name="connsiteX26-14813" fmla="*/ 1666722 w 2292002"/>
              <a:gd name="connsiteY26-14814" fmla="*/ 41563 h 5740513"/>
              <a:gd name="connsiteX27-14815" fmla="*/ 1735995 w 2292002"/>
              <a:gd name="connsiteY27-14816" fmla="*/ 110836 h 5740513"/>
              <a:gd name="connsiteX28-14817" fmla="*/ 1749849 w 2292002"/>
              <a:gd name="connsiteY28-14818" fmla="*/ 166254 h 5740513"/>
              <a:gd name="connsiteX29-14819" fmla="*/ 1888395 w 2292002"/>
              <a:gd name="connsiteY29-14820" fmla="*/ 207818 h 5740513"/>
              <a:gd name="connsiteX30-14821" fmla="*/ 1929958 w 2292002"/>
              <a:gd name="connsiteY30-14822" fmla="*/ 235527 h 5740513"/>
              <a:gd name="connsiteX31-14823" fmla="*/ 1957667 w 2292002"/>
              <a:gd name="connsiteY31-14824" fmla="*/ 346363 h 5740513"/>
              <a:gd name="connsiteX32-14825" fmla="*/ 1985376 w 2292002"/>
              <a:gd name="connsiteY32-14826" fmla="*/ 429491 h 5740513"/>
              <a:gd name="connsiteX33-14827" fmla="*/ 1971522 w 2292002"/>
              <a:gd name="connsiteY33-14828" fmla="*/ 595745 h 5740513"/>
              <a:gd name="connsiteX34-14829" fmla="*/ 1888395 w 2292002"/>
              <a:gd name="connsiteY34-14830" fmla="*/ 678873 h 5740513"/>
              <a:gd name="connsiteX35-14831" fmla="*/ 1860685 w 2292002"/>
              <a:gd name="connsiteY35-14832" fmla="*/ 720436 h 5740513"/>
              <a:gd name="connsiteX36-14833" fmla="*/ 1846831 w 2292002"/>
              <a:gd name="connsiteY36-14834" fmla="*/ 762000 h 5740513"/>
              <a:gd name="connsiteX37-14835" fmla="*/ 1791413 w 2292002"/>
              <a:gd name="connsiteY37-14836" fmla="*/ 831273 h 5740513"/>
              <a:gd name="connsiteX38-14837" fmla="*/ 1749849 w 2292002"/>
              <a:gd name="connsiteY38-14838" fmla="*/ 858982 h 5740513"/>
              <a:gd name="connsiteX39-14839" fmla="*/ 1735995 w 2292002"/>
              <a:gd name="connsiteY39-14840" fmla="*/ 1066800 h 5740513"/>
              <a:gd name="connsiteX40-14841" fmla="*/ 1749849 w 2292002"/>
              <a:gd name="connsiteY40-14842" fmla="*/ 1025236 h 5740513"/>
              <a:gd name="connsiteX41-14843" fmla="*/ 1832976 w 2292002"/>
              <a:gd name="connsiteY41-14844" fmla="*/ 983673 h 5740513"/>
              <a:gd name="connsiteX42-14845" fmla="*/ 1902249 w 2292002"/>
              <a:gd name="connsiteY42-14846" fmla="*/ 997527 h 5740513"/>
              <a:gd name="connsiteX43-14847" fmla="*/ 1943813 w 2292002"/>
              <a:gd name="connsiteY43-14848" fmla="*/ 1080654 h 5740513"/>
              <a:gd name="connsiteX44-14849" fmla="*/ 1929958 w 2292002"/>
              <a:gd name="connsiteY44-14850" fmla="*/ 1122218 h 5740513"/>
              <a:gd name="connsiteX45-14851" fmla="*/ 1902249 w 2292002"/>
              <a:gd name="connsiteY45-14852" fmla="*/ 1163782 h 5740513"/>
              <a:gd name="connsiteX46-14853" fmla="*/ 1874540 w 2292002"/>
              <a:gd name="connsiteY46-14854" fmla="*/ 1399309 h 5740513"/>
              <a:gd name="connsiteX47-14855" fmla="*/ 1860685 w 2292002"/>
              <a:gd name="connsiteY47-14856" fmla="*/ 1440873 h 5740513"/>
              <a:gd name="connsiteX48-14857" fmla="*/ 1805267 w 2292002"/>
              <a:gd name="connsiteY48-14858" fmla="*/ 1524000 h 5740513"/>
              <a:gd name="connsiteX49-14859" fmla="*/ 1722140 w 2292002"/>
              <a:gd name="connsiteY49-14860" fmla="*/ 1510145 h 5740513"/>
              <a:gd name="connsiteX50-14861" fmla="*/ 1694431 w 2292002"/>
              <a:gd name="connsiteY50-14862" fmla="*/ 1468582 h 5740513"/>
              <a:gd name="connsiteX51-14863" fmla="*/ 1652867 w 2292002"/>
              <a:gd name="connsiteY51-14864" fmla="*/ 1440873 h 5740513"/>
              <a:gd name="connsiteX52-14865" fmla="*/ 1680576 w 2292002"/>
              <a:gd name="connsiteY52-14866" fmla="*/ 1399309 h 5740513"/>
              <a:gd name="connsiteX53-14867" fmla="*/ 1694431 w 2292002"/>
              <a:gd name="connsiteY53-14868" fmla="*/ 1357745 h 5740513"/>
              <a:gd name="connsiteX54-14869" fmla="*/ 1735995 w 2292002"/>
              <a:gd name="connsiteY54-14870" fmla="*/ 1316182 h 5740513"/>
              <a:gd name="connsiteX55-14871" fmla="*/ 1749849 w 2292002"/>
              <a:gd name="connsiteY55-14872" fmla="*/ 1260763 h 5740513"/>
              <a:gd name="connsiteX56-14873" fmla="*/ 1791413 w 2292002"/>
              <a:gd name="connsiteY56-14874" fmla="*/ 1122218 h 5740513"/>
              <a:gd name="connsiteX57-14875" fmla="*/ 1749849 w 2292002"/>
              <a:gd name="connsiteY57-14876" fmla="*/ 1094509 h 5740513"/>
              <a:gd name="connsiteX58-14877" fmla="*/ 1722140 w 2292002"/>
              <a:gd name="connsiteY58-14878" fmla="*/ 1011382 h 5740513"/>
              <a:gd name="connsiteX59-14879" fmla="*/ 1708285 w 2292002"/>
              <a:gd name="connsiteY59-14880" fmla="*/ 969818 h 5740513"/>
              <a:gd name="connsiteX60-14881" fmla="*/ 1694431 w 2292002"/>
              <a:gd name="connsiteY60-14882" fmla="*/ 928254 h 5740513"/>
              <a:gd name="connsiteX61-14883" fmla="*/ 1680576 w 2292002"/>
              <a:gd name="connsiteY61-14884" fmla="*/ 886691 h 5740513"/>
              <a:gd name="connsiteX62-14885" fmla="*/ 1722140 w 2292002"/>
              <a:gd name="connsiteY62-14886" fmla="*/ 872836 h 5740513"/>
              <a:gd name="connsiteX63-14887" fmla="*/ 1735995 w 2292002"/>
              <a:gd name="connsiteY63-14888" fmla="*/ 942109 h 5740513"/>
              <a:gd name="connsiteX64-14889" fmla="*/ 1791413 w 2292002"/>
              <a:gd name="connsiteY64-14890" fmla="*/ 1136073 h 5740513"/>
              <a:gd name="connsiteX65-14891" fmla="*/ 1749849 w 2292002"/>
              <a:gd name="connsiteY65-14892" fmla="*/ 1219200 h 5740513"/>
              <a:gd name="connsiteX66-14893" fmla="*/ 1722140 w 2292002"/>
              <a:gd name="connsiteY66-14894" fmla="*/ 1302327 h 5740513"/>
              <a:gd name="connsiteX67-14895" fmla="*/ 1680576 w 2292002"/>
              <a:gd name="connsiteY67-14896" fmla="*/ 1343891 h 5740513"/>
              <a:gd name="connsiteX68-14897" fmla="*/ 1652867 w 2292002"/>
              <a:gd name="connsiteY68-14898" fmla="*/ 1385454 h 5740513"/>
              <a:gd name="connsiteX69-14899" fmla="*/ 1611304 w 2292002"/>
              <a:gd name="connsiteY69-14900" fmla="*/ 1413163 h 5740513"/>
              <a:gd name="connsiteX70-14901" fmla="*/ 1652867 w 2292002"/>
              <a:gd name="connsiteY70-14902" fmla="*/ 1427018 h 5740513"/>
              <a:gd name="connsiteX71-14903" fmla="*/ 1694431 w 2292002"/>
              <a:gd name="connsiteY71-14904" fmla="*/ 1413163 h 5740513"/>
              <a:gd name="connsiteX72-14905" fmla="*/ 1722140 w 2292002"/>
              <a:gd name="connsiteY72-14906" fmla="*/ 1496291 h 5740513"/>
              <a:gd name="connsiteX73-14907" fmla="*/ 1680576 w 2292002"/>
              <a:gd name="connsiteY73-14908" fmla="*/ 1524000 h 5740513"/>
              <a:gd name="connsiteX74-14909" fmla="*/ 1403485 w 2292002"/>
              <a:gd name="connsiteY74-14910" fmla="*/ 1524000 h 5740513"/>
              <a:gd name="connsiteX75-14911" fmla="*/ 1389631 w 2292002"/>
              <a:gd name="connsiteY75-14912" fmla="*/ 1537854 h 5740513"/>
              <a:gd name="connsiteX76-14913" fmla="*/ 1348067 w 2292002"/>
              <a:gd name="connsiteY76-14914" fmla="*/ 1551709 h 5740513"/>
              <a:gd name="connsiteX77-14915" fmla="*/ 1292649 w 2292002"/>
              <a:gd name="connsiteY77-14916" fmla="*/ 1427018 h 5740513"/>
              <a:gd name="connsiteX78-14917" fmla="*/ 1278795 w 2292002"/>
              <a:gd name="connsiteY78-14918" fmla="*/ 1385454 h 5740513"/>
              <a:gd name="connsiteX79-14919" fmla="*/ 1251085 w 2292002"/>
              <a:gd name="connsiteY79-14920" fmla="*/ 1343891 h 5740513"/>
              <a:gd name="connsiteX80-14921" fmla="*/ 1126395 w 2292002"/>
              <a:gd name="connsiteY80-14922" fmla="*/ 1385454 h 5740513"/>
              <a:gd name="connsiteX81-14923" fmla="*/ 821595 w 2292002"/>
              <a:gd name="connsiteY81-14924" fmla="*/ 1828800 h 5740513"/>
              <a:gd name="connsiteX82-14925" fmla="*/ 821595 w 2292002"/>
              <a:gd name="connsiteY82-14926" fmla="*/ 2299854 h 5740513"/>
              <a:gd name="connsiteX83-14927" fmla="*/ 863158 w 2292002"/>
              <a:gd name="connsiteY83-14928" fmla="*/ 2092036 h 5740513"/>
              <a:gd name="connsiteX84-14929" fmla="*/ 932431 w 2292002"/>
              <a:gd name="connsiteY84-14930" fmla="*/ 2202873 h 5740513"/>
              <a:gd name="connsiteX85-14931" fmla="*/ 1167959 w 2292002"/>
              <a:gd name="connsiteY85-14932" fmla="*/ 2147454 h 5740513"/>
              <a:gd name="connsiteX86-14933" fmla="*/ 1237232 w 2292002"/>
              <a:gd name="connsiteY86-14934" fmla="*/ 2258291 h 5740513"/>
              <a:gd name="connsiteX87-14935" fmla="*/ 1389632 w 2292002"/>
              <a:gd name="connsiteY87-14936" fmla="*/ 2313709 h 5740513"/>
              <a:gd name="connsiteX88-14937" fmla="*/ 1542030 w 2292002"/>
              <a:gd name="connsiteY88-14938" fmla="*/ 2535381 h 5740513"/>
              <a:gd name="connsiteX89-14939" fmla="*/ 1708286 w 2292002"/>
              <a:gd name="connsiteY89-14940" fmla="*/ 2826327 h 5740513"/>
              <a:gd name="connsiteX90-14941" fmla="*/ 2262467 w 2292002"/>
              <a:gd name="connsiteY90-14942" fmla="*/ 3061854 h 5740513"/>
              <a:gd name="connsiteX91-14943" fmla="*/ 780031 w 2292002"/>
              <a:gd name="connsiteY91-14944" fmla="*/ 2576945 h 5740513"/>
              <a:gd name="connsiteX92-14945" fmla="*/ 572213 w 2292002"/>
              <a:gd name="connsiteY92-14946" fmla="*/ 4017818 h 5740513"/>
              <a:gd name="connsiteX93-14947" fmla="*/ 1486614 w 2292002"/>
              <a:gd name="connsiteY93-14948" fmla="*/ 5735780 h 5740513"/>
              <a:gd name="connsiteX94-14949" fmla="*/ 2096213 w 2292002"/>
              <a:gd name="connsiteY94-14950" fmla="*/ 3463636 h 5740513"/>
              <a:gd name="connsiteX95-14951" fmla="*/ 946285 w 2292002"/>
              <a:gd name="connsiteY95-14952" fmla="*/ 3144982 h 5740513"/>
              <a:gd name="connsiteX96-14953" fmla="*/ 1361922 w 2292002"/>
              <a:gd name="connsiteY96-14954" fmla="*/ 2840182 h 5740513"/>
              <a:gd name="connsiteX97-14955" fmla="*/ 1777559 w 2292002"/>
              <a:gd name="connsiteY97-14956" fmla="*/ 2964872 h 5740513"/>
              <a:gd name="connsiteX98-14957" fmla="*/ 1555885 w 2292002"/>
              <a:gd name="connsiteY98-14958" fmla="*/ 2923309 h 5740513"/>
              <a:gd name="connsiteX99-14959" fmla="*/ 1334213 w 2292002"/>
              <a:gd name="connsiteY99-14960" fmla="*/ 2770909 h 5740513"/>
              <a:gd name="connsiteX100-14961" fmla="*/ 1334213 w 2292002"/>
              <a:gd name="connsiteY100-14962" fmla="*/ 2715491 h 5740513"/>
              <a:gd name="connsiteX101-14963" fmla="*/ 1098685 w 2292002"/>
              <a:gd name="connsiteY101-14964" fmla="*/ 2535382 h 5740513"/>
              <a:gd name="connsiteX102-14965" fmla="*/ 849304 w 2292002"/>
              <a:gd name="connsiteY102-14966" fmla="*/ 2493817 h 5740513"/>
              <a:gd name="connsiteX103-14967" fmla="*/ 516795 w 2292002"/>
              <a:gd name="connsiteY103-14968" fmla="*/ 2576944 h 5740513"/>
              <a:gd name="connsiteX104-14969" fmla="*/ 198140 w 2292002"/>
              <a:gd name="connsiteY104-14970" fmla="*/ 2660072 h 5740513"/>
              <a:gd name="connsiteX105-14971" fmla="*/ 87305 w 2292002"/>
              <a:gd name="connsiteY105-14972" fmla="*/ 2798617 h 5740513"/>
              <a:gd name="connsiteX106-14973" fmla="*/ 4177 w 2292002"/>
              <a:gd name="connsiteY106-14974" fmla="*/ 2507672 h 5740513"/>
              <a:gd name="connsiteX107-14975" fmla="*/ 128867 w 2292002"/>
              <a:gd name="connsiteY107-14976" fmla="*/ 2479963 h 5740513"/>
              <a:gd name="connsiteX108-14977" fmla="*/ 170432 w 2292002"/>
              <a:gd name="connsiteY108-14978" fmla="*/ 2285999 h 5740513"/>
              <a:gd name="connsiteX109-14979" fmla="*/ 378249 w 2292002"/>
              <a:gd name="connsiteY109-14980" fmla="*/ 2479962 h 5740513"/>
              <a:gd name="connsiteX110-14981" fmla="*/ 433667 w 2292002"/>
              <a:gd name="connsiteY110-14982" fmla="*/ 2216726 h 5740513"/>
              <a:gd name="connsiteX111-14983" fmla="*/ 502941 w 2292002"/>
              <a:gd name="connsiteY111-14984" fmla="*/ 2341417 h 5740513"/>
              <a:gd name="connsiteX112-14985" fmla="*/ 669196 w 2292002"/>
              <a:gd name="connsiteY112-14986" fmla="*/ 2272144 h 5740513"/>
              <a:gd name="connsiteX113-14987" fmla="*/ 946285 w 2292002"/>
              <a:gd name="connsiteY113-14988" fmla="*/ 1579418 h 5740513"/>
              <a:gd name="connsiteX114-14989" fmla="*/ 1278795 w 2292002"/>
              <a:gd name="connsiteY114-14990" fmla="*/ 1233054 h 5740513"/>
              <a:gd name="connsiteX115-14991" fmla="*/ 1361922 w 2292002"/>
              <a:gd name="connsiteY115-14992" fmla="*/ 1177636 h 5740513"/>
              <a:gd name="connsiteX116-14993" fmla="*/ 1431195 w 2292002"/>
              <a:gd name="connsiteY116-14994" fmla="*/ 1191491 h 5740513"/>
              <a:gd name="connsiteX117-14995" fmla="*/ 1403485 w 2292002"/>
              <a:gd name="connsiteY117-14996" fmla="*/ 1233054 h 5740513"/>
              <a:gd name="connsiteX118-14997" fmla="*/ 1458904 w 2292002"/>
              <a:gd name="connsiteY118-14998" fmla="*/ 1357745 h 5740513"/>
              <a:gd name="connsiteX119-14999" fmla="*/ 1472758 w 2292002"/>
              <a:gd name="connsiteY119-15000" fmla="*/ 1399309 h 5740513"/>
              <a:gd name="connsiteX120-15001" fmla="*/ 1555885 w 2292002"/>
              <a:gd name="connsiteY120-15002" fmla="*/ 1427018 h 5740513"/>
              <a:gd name="connsiteX121-15003" fmla="*/ 1652867 w 2292002"/>
              <a:gd name="connsiteY121-15004" fmla="*/ 1454727 h 5740513"/>
              <a:gd name="connsiteX122-15005" fmla="*/ 1611304 w 2292002"/>
              <a:gd name="connsiteY122-15006" fmla="*/ 1482436 h 5740513"/>
              <a:gd name="connsiteX123-15007" fmla="*/ 1500467 w 2292002"/>
              <a:gd name="connsiteY123-15008" fmla="*/ 1468582 h 5740513"/>
              <a:gd name="connsiteX124-15009" fmla="*/ 1486613 w 2292002"/>
              <a:gd name="connsiteY124-15010" fmla="*/ 1427018 h 5740513"/>
              <a:gd name="connsiteX125-15011" fmla="*/ 1458904 w 2292002"/>
              <a:gd name="connsiteY125-15012" fmla="*/ 1385454 h 5740513"/>
              <a:gd name="connsiteX126-15013" fmla="*/ 1445049 w 2292002"/>
              <a:gd name="connsiteY126-15014" fmla="*/ 1343891 h 5740513"/>
              <a:gd name="connsiteX127-15015" fmla="*/ 1417340 w 2292002"/>
              <a:gd name="connsiteY127-15016" fmla="*/ 1302327 h 5740513"/>
              <a:gd name="connsiteX128-15017" fmla="*/ 1389631 w 2292002"/>
              <a:gd name="connsiteY128-15018" fmla="*/ 1219200 h 5740513"/>
              <a:gd name="connsiteX129-15019" fmla="*/ 1375776 w 2292002"/>
              <a:gd name="connsiteY129-15020" fmla="*/ 1163782 h 5740513"/>
              <a:gd name="connsiteX130-15021" fmla="*/ 1334213 w 2292002"/>
              <a:gd name="connsiteY130-15022" fmla="*/ 1149927 h 5740513"/>
              <a:gd name="connsiteX131-15023" fmla="*/ 1417340 w 2292002"/>
              <a:gd name="connsiteY131-15024" fmla="*/ 1108363 h 5740513"/>
              <a:gd name="connsiteX132-15025" fmla="*/ 1500467 w 2292002"/>
              <a:gd name="connsiteY132-15026" fmla="*/ 1039091 h 5740513"/>
              <a:gd name="connsiteX133-15027" fmla="*/ 1542031 w 2292002"/>
              <a:gd name="connsiteY133-15028" fmla="*/ 1025236 h 5740513"/>
              <a:gd name="connsiteX134-15029" fmla="*/ 1528176 w 2292002"/>
              <a:gd name="connsiteY134-15030" fmla="*/ 1025236 h 5740513"/>
              <a:gd name="connsiteX135-15031" fmla="*/ 1514322 w 2292002"/>
              <a:gd name="connsiteY135-15032" fmla="*/ 1066800 h 5740513"/>
              <a:gd name="connsiteX136-15033" fmla="*/ 1472758 w 2292002"/>
              <a:gd name="connsiteY136-15034" fmla="*/ 1080654 h 5740513"/>
              <a:gd name="connsiteX137-15035" fmla="*/ 1431195 w 2292002"/>
              <a:gd name="connsiteY137-15036" fmla="*/ 1108363 h 5740513"/>
              <a:gd name="connsiteX138-15037" fmla="*/ 1389631 w 2292002"/>
              <a:gd name="connsiteY138-15038" fmla="*/ 1122218 h 5740513"/>
              <a:gd name="connsiteX139-15039" fmla="*/ 1334213 w 2292002"/>
              <a:gd name="connsiteY139-15040" fmla="*/ 1149927 h 5740513"/>
              <a:gd name="connsiteX140-15041" fmla="*/ 1278795 w 2292002"/>
              <a:gd name="connsiteY140-15042" fmla="*/ 1136073 h 5740513"/>
              <a:gd name="connsiteX141-15043" fmla="*/ 1237231 w 2292002"/>
              <a:gd name="connsiteY141-15044" fmla="*/ 1122218 h 5740513"/>
              <a:gd name="connsiteX142-15045" fmla="*/ 1195667 w 2292002"/>
              <a:gd name="connsiteY142-15046" fmla="*/ 1136073 h 5740513"/>
              <a:gd name="connsiteX143-15047" fmla="*/ 1112540 w 2292002"/>
              <a:gd name="connsiteY143-15048" fmla="*/ 1066800 h 5740513"/>
              <a:gd name="connsiteX144-15049" fmla="*/ 1043267 w 2292002"/>
              <a:gd name="connsiteY144-15050" fmla="*/ 997527 h 5740513"/>
              <a:gd name="connsiteX145-15051" fmla="*/ 1001704 w 2292002"/>
              <a:gd name="connsiteY145-15052" fmla="*/ 914400 h 5740513"/>
              <a:gd name="connsiteX146-15053" fmla="*/ 973995 w 2292002"/>
              <a:gd name="connsiteY146-15054" fmla="*/ 803563 h 5740513"/>
              <a:gd name="connsiteX147-15055" fmla="*/ 946285 w 2292002"/>
              <a:gd name="connsiteY147-15056" fmla="*/ 775854 h 5740513"/>
              <a:gd name="connsiteX148-15057" fmla="*/ 932431 w 2292002"/>
              <a:gd name="connsiteY148-15058" fmla="*/ 734291 h 5740513"/>
              <a:gd name="connsiteX149-15059" fmla="*/ 1029413 w 2292002"/>
              <a:gd name="connsiteY149-15060" fmla="*/ 692727 h 5740513"/>
              <a:gd name="connsiteX150-15061" fmla="*/ 1140249 w 2292002"/>
              <a:gd name="connsiteY150-15062" fmla="*/ 706582 h 5740513"/>
              <a:gd name="connsiteX151-15063" fmla="*/ 1154104 w 2292002"/>
              <a:gd name="connsiteY151-15064" fmla="*/ 748145 h 5740513"/>
              <a:gd name="connsiteX152-15065" fmla="*/ 1278795 w 2292002"/>
              <a:gd name="connsiteY152-15066" fmla="*/ 734291 h 5740513"/>
              <a:gd name="connsiteX153-15067" fmla="*/ 1292649 w 2292002"/>
              <a:gd name="connsiteY153-15068" fmla="*/ 692727 h 5740513"/>
              <a:gd name="connsiteX154-15069" fmla="*/ 1528176 w 2292002"/>
              <a:gd name="connsiteY154-15070" fmla="*/ 678873 h 5740513"/>
              <a:gd name="connsiteX155-15071" fmla="*/ 1569740 w 2292002"/>
              <a:gd name="connsiteY155-15072" fmla="*/ 665018 h 5740513"/>
              <a:gd name="connsiteX156-15073" fmla="*/ 1625158 w 2292002"/>
              <a:gd name="connsiteY156-15074" fmla="*/ 609600 h 5740513"/>
              <a:gd name="connsiteX157-15075" fmla="*/ 1569740 w 2292002"/>
              <a:gd name="connsiteY157-15076" fmla="*/ 692727 h 5740513"/>
              <a:gd name="connsiteX158-15077" fmla="*/ 1514322 w 2292002"/>
              <a:gd name="connsiteY158-15078" fmla="*/ 817418 h 5740513"/>
              <a:gd name="connsiteX159-15079" fmla="*/ 1472758 w 2292002"/>
              <a:gd name="connsiteY159-15080" fmla="*/ 831273 h 5740513"/>
              <a:gd name="connsiteX160-15081" fmla="*/ 1417340 w 2292002"/>
              <a:gd name="connsiteY160-15082" fmla="*/ 858982 h 5740513"/>
              <a:gd name="connsiteX161-15083" fmla="*/ 1334213 w 2292002"/>
              <a:gd name="connsiteY161-15084" fmla="*/ 845127 h 5740513"/>
              <a:gd name="connsiteX162-15085" fmla="*/ 1320358 w 2292002"/>
              <a:gd name="connsiteY162-15086" fmla="*/ 803563 h 5740513"/>
              <a:gd name="connsiteX163-15087" fmla="*/ 1278795 w 2292002"/>
              <a:gd name="connsiteY163-15088" fmla="*/ 775854 h 5740513"/>
              <a:gd name="connsiteX164-15089" fmla="*/ 1292649 w 2292002"/>
              <a:gd name="connsiteY164-15090" fmla="*/ 720436 h 5740513"/>
              <a:gd name="connsiteX165-15091" fmla="*/ 1375776 w 2292002"/>
              <a:gd name="connsiteY165-15092" fmla="*/ 692727 h 5740513"/>
              <a:gd name="connsiteX166-15093" fmla="*/ 1458904 w 2292002"/>
              <a:gd name="connsiteY166-15094" fmla="*/ 706582 h 5740513"/>
              <a:gd name="connsiteX167-15095" fmla="*/ 1306504 w 2292002"/>
              <a:gd name="connsiteY167-15096" fmla="*/ 692727 h 5740513"/>
              <a:gd name="connsiteX168-15097" fmla="*/ 1320358 w 2292002"/>
              <a:gd name="connsiteY168-15098" fmla="*/ 651163 h 5740513"/>
              <a:gd name="connsiteX169-15099" fmla="*/ 1486613 w 2292002"/>
              <a:gd name="connsiteY169-15100" fmla="*/ 678873 h 5740513"/>
              <a:gd name="connsiteX170-15101" fmla="*/ 1500467 w 2292002"/>
              <a:gd name="connsiteY170-15102" fmla="*/ 748145 h 5740513"/>
              <a:gd name="connsiteX171-15103" fmla="*/ 1528176 w 2292002"/>
              <a:gd name="connsiteY171-15104" fmla="*/ 706582 h 5740513"/>
              <a:gd name="connsiteX172-15105" fmla="*/ 1278795 w 2292002"/>
              <a:gd name="connsiteY172-15106" fmla="*/ 692727 h 5740513"/>
              <a:gd name="connsiteX173-15107" fmla="*/ 1251085 w 2292002"/>
              <a:gd name="connsiteY173-15108" fmla="*/ 734291 h 5740513"/>
              <a:gd name="connsiteX174-15109" fmla="*/ 1154104 w 2292002"/>
              <a:gd name="connsiteY174-15110" fmla="*/ 748145 h 5740513"/>
              <a:gd name="connsiteX175-15111" fmla="*/ 1181813 w 2292002"/>
              <a:gd name="connsiteY175-15112" fmla="*/ 831273 h 5740513"/>
              <a:gd name="connsiteX176-15113" fmla="*/ 1112540 w 2292002"/>
              <a:gd name="connsiteY176-15114" fmla="*/ 900545 h 5740513"/>
              <a:gd name="connsiteX177-15115" fmla="*/ 1043267 w 2292002"/>
              <a:gd name="connsiteY177-15116" fmla="*/ 886691 h 5740513"/>
              <a:gd name="connsiteX178-15117" fmla="*/ 960140 w 2292002"/>
              <a:gd name="connsiteY178-15118" fmla="*/ 845127 h 5740513"/>
              <a:gd name="connsiteX179-15119" fmla="*/ 946285 w 2292002"/>
              <a:gd name="connsiteY179-15120" fmla="*/ 803563 h 5740513"/>
              <a:gd name="connsiteX180-15121" fmla="*/ 918576 w 2292002"/>
              <a:gd name="connsiteY180-15122" fmla="*/ 762000 h 5740513"/>
              <a:gd name="connsiteX181-15123" fmla="*/ 904722 w 2292002"/>
              <a:gd name="connsiteY181-15124" fmla="*/ 692727 h 5740513"/>
              <a:gd name="connsiteX182-15125" fmla="*/ 877013 w 2292002"/>
              <a:gd name="connsiteY182-15126" fmla="*/ 609600 h 5740513"/>
              <a:gd name="connsiteX183-15127" fmla="*/ 863158 w 2292002"/>
              <a:gd name="connsiteY183-15128" fmla="*/ 484909 h 5740513"/>
              <a:gd name="connsiteX184" fmla="*/ 849304 w 2292002"/>
              <a:gd name="connsiteY184" fmla="*/ 346363 h 5740513"/>
              <a:gd name="connsiteX0-15129" fmla="*/ 1694431 w 2292002"/>
              <a:gd name="connsiteY0-15130" fmla="*/ 762000 h 5740366"/>
              <a:gd name="connsiteX1-15131" fmla="*/ 1777558 w 2292002"/>
              <a:gd name="connsiteY1-15132" fmla="*/ 748145 h 5740366"/>
              <a:gd name="connsiteX2-15133" fmla="*/ 1791413 w 2292002"/>
              <a:gd name="connsiteY2-15134" fmla="*/ 706582 h 5740366"/>
              <a:gd name="connsiteX3-15135" fmla="*/ 1777558 w 2292002"/>
              <a:gd name="connsiteY3-15136" fmla="*/ 540327 h 5740366"/>
              <a:gd name="connsiteX4-15137" fmla="*/ 1722140 w 2292002"/>
              <a:gd name="connsiteY4-15138" fmla="*/ 554182 h 5740366"/>
              <a:gd name="connsiteX5-15139" fmla="*/ 1680576 w 2292002"/>
              <a:gd name="connsiteY5-15140" fmla="*/ 568036 h 5740366"/>
              <a:gd name="connsiteX6-15141" fmla="*/ 1569740 w 2292002"/>
              <a:gd name="connsiteY6-15142" fmla="*/ 554182 h 5740366"/>
              <a:gd name="connsiteX7-15143" fmla="*/ 1528176 w 2292002"/>
              <a:gd name="connsiteY7-15144" fmla="*/ 471054 h 5740366"/>
              <a:gd name="connsiteX8-15145" fmla="*/ 1458904 w 2292002"/>
              <a:gd name="connsiteY8-15146" fmla="*/ 346363 h 5740366"/>
              <a:gd name="connsiteX9-15147" fmla="*/ 1417340 w 2292002"/>
              <a:gd name="connsiteY9-15148" fmla="*/ 332509 h 5740366"/>
              <a:gd name="connsiteX10-15149" fmla="*/ 1375776 w 2292002"/>
              <a:gd name="connsiteY10-15150" fmla="*/ 346363 h 5740366"/>
              <a:gd name="connsiteX11-15151" fmla="*/ 1320358 w 2292002"/>
              <a:gd name="connsiteY11-15152" fmla="*/ 360218 h 5740366"/>
              <a:gd name="connsiteX12-15153" fmla="*/ 1237231 w 2292002"/>
              <a:gd name="connsiteY12-15154" fmla="*/ 401782 h 5740366"/>
              <a:gd name="connsiteX13-15155" fmla="*/ 1070976 w 2292002"/>
              <a:gd name="connsiteY13-15156" fmla="*/ 415636 h 5740366"/>
              <a:gd name="connsiteX14-15157" fmla="*/ 946285 w 2292002"/>
              <a:gd name="connsiteY14-15158" fmla="*/ 457200 h 5740366"/>
              <a:gd name="connsiteX15-15159" fmla="*/ 890867 w 2292002"/>
              <a:gd name="connsiteY15-15160" fmla="*/ 443345 h 5740366"/>
              <a:gd name="connsiteX16-15161" fmla="*/ 849304 w 2292002"/>
              <a:gd name="connsiteY16-15162" fmla="*/ 415636 h 5740366"/>
              <a:gd name="connsiteX17-15163" fmla="*/ 821595 w 2292002"/>
              <a:gd name="connsiteY17-15164" fmla="*/ 374073 h 5740366"/>
              <a:gd name="connsiteX18-15165" fmla="*/ 877013 w 2292002"/>
              <a:gd name="connsiteY18-15166" fmla="*/ 263236 h 5740366"/>
              <a:gd name="connsiteX19-15167" fmla="*/ 904722 w 2292002"/>
              <a:gd name="connsiteY19-15168" fmla="*/ 221673 h 5740366"/>
              <a:gd name="connsiteX20-15169" fmla="*/ 960140 w 2292002"/>
              <a:gd name="connsiteY20-15170" fmla="*/ 166254 h 5740366"/>
              <a:gd name="connsiteX21-15171" fmla="*/ 1084831 w 2292002"/>
              <a:gd name="connsiteY21-15172" fmla="*/ 96982 h 5740366"/>
              <a:gd name="connsiteX22-15173" fmla="*/ 1126395 w 2292002"/>
              <a:gd name="connsiteY22-15174" fmla="*/ 69273 h 5740366"/>
              <a:gd name="connsiteX23-15175" fmla="*/ 1264940 w 2292002"/>
              <a:gd name="connsiteY23-15176" fmla="*/ 41563 h 5740366"/>
              <a:gd name="connsiteX24-15177" fmla="*/ 1500467 w 2292002"/>
              <a:gd name="connsiteY24-15178" fmla="*/ 13854 h 5740366"/>
              <a:gd name="connsiteX25-15179" fmla="*/ 1542031 w 2292002"/>
              <a:gd name="connsiteY25-15180" fmla="*/ 0 h 5740366"/>
              <a:gd name="connsiteX26-15181" fmla="*/ 1666722 w 2292002"/>
              <a:gd name="connsiteY26-15182" fmla="*/ 41563 h 5740366"/>
              <a:gd name="connsiteX27-15183" fmla="*/ 1735995 w 2292002"/>
              <a:gd name="connsiteY27-15184" fmla="*/ 110836 h 5740366"/>
              <a:gd name="connsiteX28-15185" fmla="*/ 1749849 w 2292002"/>
              <a:gd name="connsiteY28-15186" fmla="*/ 166254 h 5740366"/>
              <a:gd name="connsiteX29-15187" fmla="*/ 1888395 w 2292002"/>
              <a:gd name="connsiteY29-15188" fmla="*/ 207818 h 5740366"/>
              <a:gd name="connsiteX30-15189" fmla="*/ 1929958 w 2292002"/>
              <a:gd name="connsiteY30-15190" fmla="*/ 235527 h 5740366"/>
              <a:gd name="connsiteX31-15191" fmla="*/ 1957667 w 2292002"/>
              <a:gd name="connsiteY31-15192" fmla="*/ 346363 h 5740366"/>
              <a:gd name="connsiteX32-15193" fmla="*/ 1985376 w 2292002"/>
              <a:gd name="connsiteY32-15194" fmla="*/ 429491 h 5740366"/>
              <a:gd name="connsiteX33-15195" fmla="*/ 1971522 w 2292002"/>
              <a:gd name="connsiteY33-15196" fmla="*/ 595745 h 5740366"/>
              <a:gd name="connsiteX34-15197" fmla="*/ 1888395 w 2292002"/>
              <a:gd name="connsiteY34-15198" fmla="*/ 678873 h 5740366"/>
              <a:gd name="connsiteX35-15199" fmla="*/ 1860685 w 2292002"/>
              <a:gd name="connsiteY35-15200" fmla="*/ 720436 h 5740366"/>
              <a:gd name="connsiteX36-15201" fmla="*/ 1846831 w 2292002"/>
              <a:gd name="connsiteY36-15202" fmla="*/ 762000 h 5740366"/>
              <a:gd name="connsiteX37-15203" fmla="*/ 1791413 w 2292002"/>
              <a:gd name="connsiteY37-15204" fmla="*/ 831273 h 5740366"/>
              <a:gd name="connsiteX38-15205" fmla="*/ 1749849 w 2292002"/>
              <a:gd name="connsiteY38-15206" fmla="*/ 858982 h 5740366"/>
              <a:gd name="connsiteX39-15207" fmla="*/ 1735995 w 2292002"/>
              <a:gd name="connsiteY39-15208" fmla="*/ 1066800 h 5740366"/>
              <a:gd name="connsiteX40-15209" fmla="*/ 1749849 w 2292002"/>
              <a:gd name="connsiteY40-15210" fmla="*/ 1025236 h 5740366"/>
              <a:gd name="connsiteX41-15211" fmla="*/ 1832976 w 2292002"/>
              <a:gd name="connsiteY41-15212" fmla="*/ 983673 h 5740366"/>
              <a:gd name="connsiteX42-15213" fmla="*/ 1902249 w 2292002"/>
              <a:gd name="connsiteY42-15214" fmla="*/ 997527 h 5740366"/>
              <a:gd name="connsiteX43-15215" fmla="*/ 1943813 w 2292002"/>
              <a:gd name="connsiteY43-15216" fmla="*/ 1080654 h 5740366"/>
              <a:gd name="connsiteX44-15217" fmla="*/ 1929958 w 2292002"/>
              <a:gd name="connsiteY44-15218" fmla="*/ 1122218 h 5740366"/>
              <a:gd name="connsiteX45-15219" fmla="*/ 1902249 w 2292002"/>
              <a:gd name="connsiteY45-15220" fmla="*/ 1163782 h 5740366"/>
              <a:gd name="connsiteX46-15221" fmla="*/ 1874540 w 2292002"/>
              <a:gd name="connsiteY46-15222" fmla="*/ 1399309 h 5740366"/>
              <a:gd name="connsiteX47-15223" fmla="*/ 1860685 w 2292002"/>
              <a:gd name="connsiteY47-15224" fmla="*/ 1440873 h 5740366"/>
              <a:gd name="connsiteX48-15225" fmla="*/ 1805267 w 2292002"/>
              <a:gd name="connsiteY48-15226" fmla="*/ 1524000 h 5740366"/>
              <a:gd name="connsiteX49-15227" fmla="*/ 1722140 w 2292002"/>
              <a:gd name="connsiteY49-15228" fmla="*/ 1510145 h 5740366"/>
              <a:gd name="connsiteX50-15229" fmla="*/ 1694431 w 2292002"/>
              <a:gd name="connsiteY50-15230" fmla="*/ 1468582 h 5740366"/>
              <a:gd name="connsiteX51-15231" fmla="*/ 1652867 w 2292002"/>
              <a:gd name="connsiteY51-15232" fmla="*/ 1440873 h 5740366"/>
              <a:gd name="connsiteX52-15233" fmla="*/ 1680576 w 2292002"/>
              <a:gd name="connsiteY52-15234" fmla="*/ 1399309 h 5740366"/>
              <a:gd name="connsiteX53-15235" fmla="*/ 1694431 w 2292002"/>
              <a:gd name="connsiteY53-15236" fmla="*/ 1357745 h 5740366"/>
              <a:gd name="connsiteX54-15237" fmla="*/ 1735995 w 2292002"/>
              <a:gd name="connsiteY54-15238" fmla="*/ 1316182 h 5740366"/>
              <a:gd name="connsiteX55-15239" fmla="*/ 1749849 w 2292002"/>
              <a:gd name="connsiteY55-15240" fmla="*/ 1260763 h 5740366"/>
              <a:gd name="connsiteX56-15241" fmla="*/ 1791413 w 2292002"/>
              <a:gd name="connsiteY56-15242" fmla="*/ 1122218 h 5740366"/>
              <a:gd name="connsiteX57-15243" fmla="*/ 1749849 w 2292002"/>
              <a:gd name="connsiteY57-15244" fmla="*/ 1094509 h 5740366"/>
              <a:gd name="connsiteX58-15245" fmla="*/ 1722140 w 2292002"/>
              <a:gd name="connsiteY58-15246" fmla="*/ 1011382 h 5740366"/>
              <a:gd name="connsiteX59-15247" fmla="*/ 1708285 w 2292002"/>
              <a:gd name="connsiteY59-15248" fmla="*/ 969818 h 5740366"/>
              <a:gd name="connsiteX60-15249" fmla="*/ 1694431 w 2292002"/>
              <a:gd name="connsiteY60-15250" fmla="*/ 928254 h 5740366"/>
              <a:gd name="connsiteX61-15251" fmla="*/ 1680576 w 2292002"/>
              <a:gd name="connsiteY61-15252" fmla="*/ 886691 h 5740366"/>
              <a:gd name="connsiteX62-15253" fmla="*/ 1722140 w 2292002"/>
              <a:gd name="connsiteY62-15254" fmla="*/ 872836 h 5740366"/>
              <a:gd name="connsiteX63-15255" fmla="*/ 1735995 w 2292002"/>
              <a:gd name="connsiteY63-15256" fmla="*/ 942109 h 5740366"/>
              <a:gd name="connsiteX64-15257" fmla="*/ 1791413 w 2292002"/>
              <a:gd name="connsiteY64-15258" fmla="*/ 1136073 h 5740366"/>
              <a:gd name="connsiteX65-15259" fmla="*/ 1749849 w 2292002"/>
              <a:gd name="connsiteY65-15260" fmla="*/ 1219200 h 5740366"/>
              <a:gd name="connsiteX66-15261" fmla="*/ 1722140 w 2292002"/>
              <a:gd name="connsiteY66-15262" fmla="*/ 1302327 h 5740366"/>
              <a:gd name="connsiteX67-15263" fmla="*/ 1680576 w 2292002"/>
              <a:gd name="connsiteY67-15264" fmla="*/ 1343891 h 5740366"/>
              <a:gd name="connsiteX68-15265" fmla="*/ 1652867 w 2292002"/>
              <a:gd name="connsiteY68-15266" fmla="*/ 1385454 h 5740366"/>
              <a:gd name="connsiteX69-15267" fmla="*/ 1611304 w 2292002"/>
              <a:gd name="connsiteY69-15268" fmla="*/ 1413163 h 5740366"/>
              <a:gd name="connsiteX70-15269" fmla="*/ 1652867 w 2292002"/>
              <a:gd name="connsiteY70-15270" fmla="*/ 1427018 h 5740366"/>
              <a:gd name="connsiteX71-15271" fmla="*/ 1694431 w 2292002"/>
              <a:gd name="connsiteY71-15272" fmla="*/ 1413163 h 5740366"/>
              <a:gd name="connsiteX72-15273" fmla="*/ 1722140 w 2292002"/>
              <a:gd name="connsiteY72-15274" fmla="*/ 1496291 h 5740366"/>
              <a:gd name="connsiteX73-15275" fmla="*/ 1680576 w 2292002"/>
              <a:gd name="connsiteY73-15276" fmla="*/ 1524000 h 5740366"/>
              <a:gd name="connsiteX74-15277" fmla="*/ 1403485 w 2292002"/>
              <a:gd name="connsiteY74-15278" fmla="*/ 1524000 h 5740366"/>
              <a:gd name="connsiteX75-15279" fmla="*/ 1389631 w 2292002"/>
              <a:gd name="connsiteY75-15280" fmla="*/ 1537854 h 5740366"/>
              <a:gd name="connsiteX76-15281" fmla="*/ 1348067 w 2292002"/>
              <a:gd name="connsiteY76-15282" fmla="*/ 1551709 h 5740366"/>
              <a:gd name="connsiteX77-15283" fmla="*/ 1292649 w 2292002"/>
              <a:gd name="connsiteY77-15284" fmla="*/ 1427018 h 5740366"/>
              <a:gd name="connsiteX78-15285" fmla="*/ 1278795 w 2292002"/>
              <a:gd name="connsiteY78-15286" fmla="*/ 1385454 h 5740366"/>
              <a:gd name="connsiteX79-15287" fmla="*/ 1251085 w 2292002"/>
              <a:gd name="connsiteY79-15288" fmla="*/ 1343891 h 5740366"/>
              <a:gd name="connsiteX80-15289" fmla="*/ 1126395 w 2292002"/>
              <a:gd name="connsiteY80-15290" fmla="*/ 1385454 h 5740366"/>
              <a:gd name="connsiteX81-15291" fmla="*/ 821595 w 2292002"/>
              <a:gd name="connsiteY81-15292" fmla="*/ 1828800 h 5740366"/>
              <a:gd name="connsiteX82-15293" fmla="*/ 821595 w 2292002"/>
              <a:gd name="connsiteY82-15294" fmla="*/ 2299854 h 5740366"/>
              <a:gd name="connsiteX83-15295" fmla="*/ 863158 w 2292002"/>
              <a:gd name="connsiteY83-15296" fmla="*/ 2092036 h 5740366"/>
              <a:gd name="connsiteX84-15297" fmla="*/ 932431 w 2292002"/>
              <a:gd name="connsiteY84-15298" fmla="*/ 2202873 h 5740366"/>
              <a:gd name="connsiteX85-15299" fmla="*/ 1167959 w 2292002"/>
              <a:gd name="connsiteY85-15300" fmla="*/ 2147454 h 5740366"/>
              <a:gd name="connsiteX86-15301" fmla="*/ 1237232 w 2292002"/>
              <a:gd name="connsiteY86-15302" fmla="*/ 2258291 h 5740366"/>
              <a:gd name="connsiteX87-15303" fmla="*/ 1389632 w 2292002"/>
              <a:gd name="connsiteY87-15304" fmla="*/ 2313709 h 5740366"/>
              <a:gd name="connsiteX88-15305" fmla="*/ 1542030 w 2292002"/>
              <a:gd name="connsiteY88-15306" fmla="*/ 2535381 h 5740366"/>
              <a:gd name="connsiteX89-15307" fmla="*/ 1708286 w 2292002"/>
              <a:gd name="connsiteY89-15308" fmla="*/ 2826327 h 5740366"/>
              <a:gd name="connsiteX90-15309" fmla="*/ 2262467 w 2292002"/>
              <a:gd name="connsiteY90-15310" fmla="*/ 3061854 h 5740366"/>
              <a:gd name="connsiteX91-15311" fmla="*/ 780031 w 2292002"/>
              <a:gd name="connsiteY91-15312" fmla="*/ 2576945 h 5740366"/>
              <a:gd name="connsiteX92-15313" fmla="*/ 31885 w 2292002"/>
              <a:gd name="connsiteY92-15314" fmla="*/ 2812473 h 5740366"/>
              <a:gd name="connsiteX93-15315" fmla="*/ 572213 w 2292002"/>
              <a:gd name="connsiteY93-15316" fmla="*/ 4017818 h 5740366"/>
              <a:gd name="connsiteX94-15317" fmla="*/ 1486614 w 2292002"/>
              <a:gd name="connsiteY94-15318" fmla="*/ 5735780 h 5740366"/>
              <a:gd name="connsiteX95-15319" fmla="*/ 2096213 w 2292002"/>
              <a:gd name="connsiteY95-15320" fmla="*/ 3463636 h 5740366"/>
              <a:gd name="connsiteX96-15321" fmla="*/ 946285 w 2292002"/>
              <a:gd name="connsiteY96-15322" fmla="*/ 3144982 h 5740366"/>
              <a:gd name="connsiteX97-15323" fmla="*/ 1361922 w 2292002"/>
              <a:gd name="connsiteY97-15324" fmla="*/ 2840182 h 5740366"/>
              <a:gd name="connsiteX98-15325" fmla="*/ 1777559 w 2292002"/>
              <a:gd name="connsiteY98-15326" fmla="*/ 2964872 h 5740366"/>
              <a:gd name="connsiteX99-15327" fmla="*/ 1555885 w 2292002"/>
              <a:gd name="connsiteY99-15328" fmla="*/ 2923309 h 5740366"/>
              <a:gd name="connsiteX100-15329" fmla="*/ 1334213 w 2292002"/>
              <a:gd name="connsiteY100-15330" fmla="*/ 2770909 h 5740366"/>
              <a:gd name="connsiteX101-15331" fmla="*/ 1334213 w 2292002"/>
              <a:gd name="connsiteY101-15332" fmla="*/ 2715491 h 5740366"/>
              <a:gd name="connsiteX102-15333" fmla="*/ 1098685 w 2292002"/>
              <a:gd name="connsiteY102-15334" fmla="*/ 2535382 h 5740366"/>
              <a:gd name="connsiteX103-15335" fmla="*/ 849304 w 2292002"/>
              <a:gd name="connsiteY103-15336" fmla="*/ 2493817 h 5740366"/>
              <a:gd name="connsiteX104-15337" fmla="*/ 516795 w 2292002"/>
              <a:gd name="connsiteY104-15338" fmla="*/ 2576944 h 5740366"/>
              <a:gd name="connsiteX105-15339" fmla="*/ 198140 w 2292002"/>
              <a:gd name="connsiteY105-15340" fmla="*/ 2660072 h 5740366"/>
              <a:gd name="connsiteX106-15341" fmla="*/ 87305 w 2292002"/>
              <a:gd name="connsiteY106-15342" fmla="*/ 2798617 h 5740366"/>
              <a:gd name="connsiteX107-15343" fmla="*/ 4177 w 2292002"/>
              <a:gd name="connsiteY107-15344" fmla="*/ 2507672 h 5740366"/>
              <a:gd name="connsiteX108-15345" fmla="*/ 128867 w 2292002"/>
              <a:gd name="connsiteY108-15346" fmla="*/ 2479963 h 5740366"/>
              <a:gd name="connsiteX109-15347" fmla="*/ 170432 w 2292002"/>
              <a:gd name="connsiteY109-15348" fmla="*/ 2285999 h 5740366"/>
              <a:gd name="connsiteX110-15349" fmla="*/ 378249 w 2292002"/>
              <a:gd name="connsiteY110-15350" fmla="*/ 2479962 h 5740366"/>
              <a:gd name="connsiteX111-15351" fmla="*/ 433667 w 2292002"/>
              <a:gd name="connsiteY111-15352" fmla="*/ 2216726 h 5740366"/>
              <a:gd name="connsiteX112-15353" fmla="*/ 502941 w 2292002"/>
              <a:gd name="connsiteY112-15354" fmla="*/ 2341417 h 5740366"/>
              <a:gd name="connsiteX113-15355" fmla="*/ 669196 w 2292002"/>
              <a:gd name="connsiteY113-15356" fmla="*/ 2272144 h 5740366"/>
              <a:gd name="connsiteX114-15357" fmla="*/ 946285 w 2292002"/>
              <a:gd name="connsiteY114-15358" fmla="*/ 1579418 h 5740366"/>
              <a:gd name="connsiteX115-15359" fmla="*/ 1278795 w 2292002"/>
              <a:gd name="connsiteY115-15360" fmla="*/ 1233054 h 5740366"/>
              <a:gd name="connsiteX116-15361" fmla="*/ 1361922 w 2292002"/>
              <a:gd name="connsiteY116-15362" fmla="*/ 1177636 h 5740366"/>
              <a:gd name="connsiteX117-15363" fmla="*/ 1431195 w 2292002"/>
              <a:gd name="connsiteY117-15364" fmla="*/ 1191491 h 5740366"/>
              <a:gd name="connsiteX118-15365" fmla="*/ 1403485 w 2292002"/>
              <a:gd name="connsiteY118-15366" fmla="*/ 1233054 h 5740366"/>
              <a:gd name="connsiteX119-15367" fmla="*/ 1458904 w 2292002"/>
              <a:gd name="connsiteY119-15368" fmla="*/ 1357745 h 5740366"/>
              <a:gd name="connsiteX120-15369" fmla="*/ 1472758 w 2292002"/>
              <a:gd name="connsiteY120-15370" fmla="*/ 1399309 h 5740366"/>
              <a:gd name="connsiteX121-15371" fmla="*/ 1555885 w 2292002"/>
              <a:gd name="connsiteY121-15372" fmla="*/ 1427018 h 5740366"/>
              <a:gd name="connsiteX122-15373" fmla="*/ 1652867 w 2292002"/>
              <a:gd name="connsiteY122-15374" fmla="*/ 1454727 h 5740366"/>
              <a:gd name="connsiteX123-15375" fmla="*/ 1611304 w 2292002"/>
              <a:gd name="connsiteY123-15376" fmla="*/ 1482436 h 5740366"/>
              <a:gd name="connsiteX124-15377" fmla="*/ 1500467 w 2292002"/>
              <a:gd name="connsiteY124-15378" fmla="*/ 1468582 h 5740366"/>
              <a:gd name="connsiteX125-15379" fmla="*/ 1486613 w 2292002"/>
              <a:gd name="connsiteY125-15380" fmla="*/ 1427018 h 5740366"/>
              <a:gd name="connsiteX126-15381" fmla="*/ 1458904 w 2292002"/>
              <a:gd name="connsiteY126-15382" fmla="*/ 1385454 h 5740366"/>
              <a:gd name="connsiteX127-15383" fmla="*/ 1445049 w 2292002"/>
              <a:gd name="connsiteY127-15384" fmla="*/ 1343891 h 5740366"/>
              <a:gd name="connsiteX128-15385" fmla="*/ 1417340 w 2292002"/>
              <a:gd name="connsiteY128-15386" fmla="*/ 1302327 h 5740366"/>
              <a:gd name="connsiteX129-15387" fmla="*/ 1389631 w 2292002"/>
              <a:gd name="connsiteY129-15388" fmla="*/ 1219200 h 5740366"/>
              <a:gd name="connsiteX130-15389" fmla="*/ 1375776 w 2292002"/>
              <a:gd name="connsiteY130-15390" fmla="*/ 1163782 h 5740366"/>
              <a:gd name="connsiteX131-15391" fmla="*/ 1334213 w 2292002"/>
              <a:gd name="connsiteY131-15392" fmla="*/ 1149927 h 5740366"/>
              <a:gd name="connsiteX132-15393" fmla="*/ 1417340 w 2292002"/>
              <a:gd name="connsiteY132-15394" fmla="*/ 1108363 h 5740366"/>
              <a:gd name="connsiteX133-15395" fmla="*/ 1500467 w 2292002"/>
              <a:gd name="connsiteY133-15396" fmla="*/ 1039091 h 5740366"/>
              <a:gd name="connsiteX134-15397" fmla="*/ 1542031 w 2292002"/>
              <a:gd name="connsiteY134-15398" fmla="*/ 1025236 h 5740366"/>
              <a:gd name="connsiteX135-15399" fmla="*/ 1528176 w 2292002"/>
              <a:gd name="connsiteY135-15400" fmla="*/ 1025236 h 5740366"/>
              <a:gd name="connsiteX136-15401" fmla="*/ 1514322 w 2292002"/>
              <a:gd name="connsiteY136-15402" fmla="*/ 1066800 h 5740366"/>
              <a:gd name="connsiteX137-15403" fmla="*/ 1472758 w 2292002"/>
              <a:gd name="connsiteY137-15404" fmla="*/ 1080654 h 5740366"/>
              <a:gd name="connsiteX138-15405" fmla="*/ 1431195 w 2292002"/>
              <a:gd name="connsiteY138-15406" fmla="*/ 1108363 h 5740366"/>
              <a:gd name="connsiteX139-15407" fmla="*/ 1389631 w 2292002"/>
              <a:gd name="connsiteY139-15408" fmla="*/ 1122218 h 5740366"/>
              <a:gd name="connsiteX140-15409" fmla="*/ 1334213 w 2292002"/>
              <a:gd name="connsiteY140-15410" fmla="*/ 1149927 h 5740366"/>
              <a:gd name="connsiteX141-15411" fmla="*/ 1278795 w 2292002"/>
              <a:gd name="connsiteY141-15412" fmla="*/ 1136073 h 5740366"/>
              <a:gd name="connsiteX142-15413" fmla="*/ 1237231 w 2292002"/>
              <a:gd name="connsiteY142-15414" fmla="*/ 1122218 h 5740366"/>
              <a:gd name="connsiteX143-15415" fmla="*/ 1195667 w 2292002"/>
              <a:gd name="connsiteY143-15416" fmla="*/ 1136073 h 5740366"/>
              <a:gd name="connsiteX144-15417" fmla="*/ 1112540 w 2292002"/>
              <a:gd name="connsiteY144-15418" fmla="*/ 1066800 h 5740366"/>
              <a:gd name="connsiteX145-15419" fmla="*/ 1043267 w 2292002"/>
              <a:gd name="connsiteY145-15420" fmla="*/ 997527 h 5740366"/>
              <a:gd name="connsiteX146-15421" fmla="*/ 1001704 w 2292002"/>
              <a:gd name="connsiteY146-15422" fmla="*/ 914400 h 5740366"/>
              <a:gd name="connsiteX147-15423" fmla="*/ 973995 w 2292002"/>
              <a:gd name="connsiteY147-15424" fmla="*/ 803563 h 5740366"/>
              <a:gd name="connsiteX148-15425" fmla="*/ 946285 w 2292002"/>
              <a:gd name="connsiteY148-15426" fmla="*/ 775854 h 5740366"/>
              <a:gd name="connsiteX149-15427" fmla="*/ 932431 w 2292002"/>
              <a:gd name="connsiteY149-15428" fmla="*/ 734291 h 5740366"/>
              <a:gd name="connsiteX150-15429" fmla="*/ 1029413 w 2292002"/>
              <a:gd name="connsiteY150-15430" fmla="*/ 692727 h 5740366"/>
              <a:gd name="connsiteX151-15431" fmla="*/ 1140249 w 2292002"/>
              <a:gd name="connsiteY151-15432" fmla="*/ 706582 h 5740366"/>
              <a:gd name="connsiteX152-15433" fmla="*/ 1154104 w 2292002"/>
              <a:gd name="connsiteY152-15434" fmla="*/ 748145 h 5740366"/>
              <a:gd name="connsiteX153-15435" fmla="*/ 1278795 w 2292002"/>
              <a:gd name="connsiteY153-15436" fmla="*/ 734291 h 5740366"/>
              <a:gd name="connsiteX154-15437" fmla="*/ 1292649 w 2292002"/>
              <a:gd name="connsiteY154-15438" fmla="*/ 692727 h 5740366"/>
              <a:gd name="connsiteX155-15439" fmla="*/ 1528176 w 2292002"/>
              <a:gd name="connsiteY155-15440" fmla="*/ 678873 h 5740366"/>
              <a:gd name="connsiteX156-15441" fmla="*/ 1569740 w 2292002"/>
              <a:gd name="connsiteY156-15442" fmla="*/ 665018 h 5740366"/>
              <a:gd name="connsiteX157-15443" fmla="*/ 1625158 w 2292002"/>
              <a:gd name="connsiteY157-15444" fmla="*/ 609600 h 5740366"/>
              <a:gd name="connsiteX158-15445" fmla="*/ 1569740 w 2292002"/>
              <a:gd name="connsiteY158-15446" fmla="*/ 692727 h 5740366"/>
              <a:gd name="connsiteX159-15447" fmla="*/ 1514322 w 2292002"/>
              <a:gd name="connsiteY159-15448" fmla="*/ 817418 h 5740366"/>
              <a:gd name="connsiteX160-15449" fmla="*/ 1472758 w 2292002"/>
              <a:gd name="connsiteY160-15450" fmla="*/ 831273 h 5740366"/>
              <a:gd name="connsiteX161-15451" fmla="*/ 1417340 w 2292002"/>
              <a:gd name="connsiteY161-15452" fmla="*/ 858982 h 5740366"/>
              <a:gd name="connsiteX162-15453" fmla="*/ 1334213 w 2292002"/>
              <a:gd name="connsiteY162-15454" fmla="*/ 845127 h 5740366"/>
              <a:gd name="connsiteX163-15455" fmla="*/ 1320358 w 2292002"/>
              <a:gd name="connsiteY163-15456" fmla="*/ 803563 h 5740366"/>
              <a:gd name="connsiteX164-15457" fmla="*/ 1278795 w 2292002"/>
              <a:gd name="connsiteY164-15458" fmla="*/ 775854 h 5740366"/>
              <a:gd name="connsiteX165-15459" fmla="*/ 1292649 w 2292002"/>
              <a:gd name="connsiteY165-15460" fmla="*/ 720436 h 5740366"/>
              <a:gd name="connsiteX166-15461" fmla="*/ 1375776 w 2292002"/>
              <a:gd name="connsiteY166-15462" fmla="*/ 692727 h 5740366"/>
              <a:gd name="connsiteX167-15463" fmla="*/ 1458904 w 2292002"/>
              <a:gd name="connsiteY167-15464" fmla="*/ 706582 h 5740366"/>
              <a:gd name="connsiteX168-15465" fmla="*/ 1306504 w 2292002"/>
              <a:gd name="connsiteY168-15466" fmla="*/ 692727 h 5740366"/>
              <a:gd name="connsiteX169-15467" fmla="*/ 1320358 w 2292002"/>
              <a:gd name="connsiteY169-15468" fmla="*/ 651163 h 5740366"/>
              <a:gd name="connsiteX170-15469" fmla="*/ 1486613 w 2292002"/>
              <a:gd name="connsiteY170-15470" fmla="*/ 678873 h 5740366"/>
              <a:gd name="connsiteX171-15471" fmla="*/ 1500467 w 2292002"/>
              <a:gd name="connsiteY171-15472" fmla="*/ 748145 h 5740366"/>
              <a:gd name="connsiteX172-15473" fmla="*/ 1528176 w 2292002"/>
              <a:gd name="connsiteY172-15474" fmla="*/ 706582 h 5740366"/>
              <a:gd name="connsiteX173-15475" fmla="*/ 1278795 w 2292002"/>
              <a:gd name="connsiteY173-15476" fmla="*/ 692727 h 5740366"/>
              <a:gd name="connsiteX174-15477" fmla="*/ 1251085 w 2292002"/>
              <a:gd name="connsiteY174-15478" fmla="*/ 734291 h 5740366"/>
              <a:gd name="connsiteX175-15479" fmla="*/ 1154104 w 2292002"/>
              <a:gd name="connsiteY175-15480" fmla="*/ 748145 h 5740366"/>
              <a:gd name="connsiteX176-15481" fmla="*/ 1181813 w 2292002"/>
              <a:gd name="connsiteY176-15482" fmla="*/ 831273 h 5740366"/>
              <a:gd name="connsiteX177-15483" fmla="*/ 1112540 w 2292002"/>
              <a:gd name="connsiteY177-15484" fmla="*/ 900545 h 5740366"/>
              <a:gd name="connsiteX178-15485" fmla="*/ 1043267 w 2292002"/>
              <a:gd name="connsiteY178-15486" fmla="*/ 886691 h 5740366"/>
              <a:gd name="connsiteX179-15487" fmla="*/ 960140 w 2292002"/>
              <a:gd name="connsiteY179-15488" fmla="*/ 845127 h 5740366"/>
              <a:gd name="connsiteX180-15489" fmla="*/ 946285 w 2292002"/>
              <a:gd name="connsiteY180-15490" fmla="*/ 803563 h 5740366"/>
              <a:gd name="connsiteX181-15491" fmla="*/ 918576 w 2292002"/>
              <a:gd name="connsiteY181-15492" fmla="*/ 762000 h 5740366"/>
              <a:gd name="connsiteX182-15493" fmla="*/ 904722 w 2292002"/>
              <a:gd name="connsiteY182-15494" fmla="*/ 692727 h 5740366"/>
              <a:gd name="connsiteX183-15495" fmla="*/ 877013 w 2292002"/>
              <a:gd name="connsiteY183-15496" fmla="*/ 609600 h 5740366"/>
              <a:gd name="connsiteX184-15497" fmla="*/ 863158 w 2292002"/>
              <a:gd name="connsiteY184-15498" fmla="*/ 484909 h 5740366"/>
              <a:gd name="connsiteX185" fmla="*/ 849304 w 2292002"/>
              <a:gd name="connsiteY185" fmla="*/ 346363 h 5740366"/>
              <a:gd name="connsiteX0-15499" fmla="*/ 1694431 w 2292002"/>
              <a:gd name="connsiteY0-15500" fmla="*/ 762000 h 5740271"/>
              <a:gd name="connsiteX1-15501" fmla="*/ 1777558 w 2292002"/>
              <a:gd name="connsiteY1-15502" fmla="*/ 748145 h 5740271"/>
              <a:gd name="connsiteX2-15503" fmla="*/ 1791413 w 2292002"/>
              <a:gd name="connsiteY2-15504" fmla="*/ 706582 h 5740271"/>
              <a:gd name="connsiteX3-15505" fmla="*/ 1777558 w 2292002"/>
              <a:gd name="connsiteY3-15506" fmla="*/ 540327 h 5740271"/>
              <a:gd name="connsiteX4-15507" fmla="*/ 1722140 w 2292002"/>
              <a:gd name="connsiteY4-15508" fmla="*/ 554182 h 5740271"/>
              <a:gd name="connsiteX5-15509" fmla="*/ 1680576 w 2292002"/>
              <a:gd name="connsiteY5-15510" fmla="*/ 568036 h 5740271"/>
              <a:gd name="connsiteX6-15511" fmla="*/ 1569740 w 2292002"/>
              <a:gd name="connsiteY6-15512" fmla="*/ 554182 h 5740271"/>
              <a:gd name="connsiteX7-15513" fmla="*/ 1528176 w 2292002"/>
              <a:gd name="connsiteY7-15514" fmla="*/ 471054 h 5740271"/>
              <a:gd name="connsiteX8-15515" fmla="*/ 1458904 w 2292002"/>
              <a:gd name="connsiteY8-15516" fmla="*/ 346363 h 5740271"/>
              <a:gd name="connsiteX9-15517" fmla="*/ 1417340 w 2292002"/>
              <a:gd name="connsiteY9-15518" fmla="*/ 332509 h 5740271"/>
              <a:gd name="connsiteX10-15519" fmla="*/ 1375776 w 2292002"/>
              <a:gd name="connsiteY10-15520" fmla="*/ 346363 h 5740271"/>
              <a:gd name="connsiteX11-15521" fmla="*/ 1320358 w 2292002"/>
              <a:gd name="connsiteY11-15522" fmla="*/ 360218 h 5740271"/>
              <a:gd name="connsiteX12-15523" fmla="*/ 1237231 w 2292002"/>
              <a:gd name="connsiteY12-15524" fmla="*/ 401782 h 5740271"/>
              <a:gd name="connsiteX13-15525" fmla="*/ 1070976 w 2292002"/>
              <a:gd name="connsiteY13-15526" fmla="*/ 415636 h 5740271"/>
              <a:gd name="connsiteX14-15527" fmla="*/ 946285 w 2292002"/>
              <a:gd name="connsiteY14-15528" fmla="*/ 457200 h 5740271"/>
              <a:gd name="connsiteX15-15529" fmla="*/ 890867 w 2292002"/>
              <a:gd name="connsiteY15-15530" fmla="*/ 443345 h 5740271"/>
              <a:gd name="connsiteX16-15531" fmla="*/ 849304 w 2292002"/>
              <a:gd name="connsiteY16-15532" fmla="*/ 415636 h 5740271"/>
              <a:gd name="connsiteX17-15533" fmla="*/ 821595 w 2292002"/>
              <a:gd name="connsiteY17-15534" fmla="*/ 374073 h 5740271"/>
              <a:gd name="connsiteX18-15535" fmla="*/ 877013 w 2292002"/>
              <a:gd name="connsiteY18-15536" fmla="*/ 263236 h 5740271"/>
              <a:gd name="connsiteX19-15537" fmla="*/ 904722 w 2292002"/>
              <a:gd name="connsiteY19-15538" fmla="*/ 221673 h 5740271"/>
              <a:gd name="connsiteX20-15539" fmla="*/ 960140 w 2292002"/>
              <a:gd name="connsiteY20-15540" fmla="*/ 166254 h 5740271"/>
              <a:gd name="connsiteX21-15541" fmla="*/ 1084831 w 2292002"/>
              <a:gd name="connsiteY21-15542" fmla="*/ 96982 h 5740271"/>
              <a:gd name="connsiteX22-15543" fmla="*/ 1126395 w 2292002"/>
              <a:gd name="connsiteY22-15544" fmla="*/ 69273 h 5740271"/>
              <a:gd name="connsiteX23-15545" fmla="*/ 1264940 w 2292002"/>
              <a:gd name="connsiteY23-15546" fmla="*/ 41563 h 5740271"/>
              <a:gd name="connsiteX24-15547" fmla="*/ 1500467 w 2292002"/>
              <a:gd name="connsiteY24-15548" fmla="*/ 13854 h 5740271"/>
              <a:gd name="connsiteX25-15549" fmla="*/ 1542031 w 2292002"/>
              <a:gd name="connsiteY25-15550" fmla="*/ 0 h 5740271"/>
              <a:gd name="connsiteX26-15551" fmla="*/ 1666722 w 2292002"/>
              <a:gd name="connsiteY26-15552" fmla="*/ 41563 h 5740271"/>
              <a:gd name="connsiteX27-15553" fmla="*/ 1735995 w 2292002"/>
              <a:gd name="connsiteY27-15554" fmla="*/ 110836 h 5740271"/>
              <a:gd name="connsiteX28-15555" fmla="*/ 1749849 w 2292002"/>
              <a:gd name="connsiteY28-15556" fmla="*/ 166254 h 5740271"/>
              <a:gd name="connsiteX29-15557" fmla="*/ 1888395 w 2292002"/>
              <a:gd name="connsiteY29-15558" fmla="*/ 207818 h 5740271"/>
              <a:gd name="connsiteX30-15559" fmla="*/ 1929958 w 2292002"/>
              <a:gd name="connsiteY30-15560" fmla="*/ 235527 h 5740271"/>
              <a:gd name="connsiteX31-15561" fmla="*/ 1957667 w 2292002"/>
              <a:gd name="connsiteY31-15562" fmla="*/ 346363 h 5740271"/>
              <a:gd name="connsiteX32-15563" fmla="*/ 1985376 w 2292002"/>
              <a:gd name="connsiteY32-15564" fmla="*/ 429491 h 5740271"/>
              <a:gd name="connsiteX33-15565" fmla="*/ 1971522 w 2292002"/>
              <a:gd name="connsiteY33-15566" fmla="*/ 595745 h 5740271"/>
              <a:gd name="connsiteX34-15567" fmla="*/ 1888395 w 2292002"/>
              <a:gd name="connsiteY34-15568" fmla="*/ 678873 h 5740271"/>
              <a:gd name="connsiteX35-15569" fmla="*/ 1860685 w 2292002"/>
              <a:gd name="connsiteY35-15570" fmla="*/ 720436 h 5740271"/>
              <a:gd name="connsiteX36-15571" fmla="*/ 1846831 w 2292002"/>
              <a:gd name="connsiteY36-15572" fmla="*/ 762000 h 5740271"/>
              <a:gd name="connsiteX37-15573" fmla="*/ 1791413 w 2292002"/>
              <a:gd name="connsiteY37-15574" fmla="*/ 831273 h 5740271"/>
              <a:gd name="connsiteX38-15575" fmla="*/ 1749849 w 2292002"/>
              <a:gd name="connsiteY38-15576" fmla="*/ 858982 h 5740271"/>
              <a:gd name="connsiteX39-15577" fmla="*/ 1735995 w 2292002"/>
              <a:gd name="connsiteY39-15578" fmla="*/ 1066800 h 5740271"/>
              <a:gd name="connsiteX40-15579" fmla="*/ 1749849 w 2292002"/>
              <a:gd name="connsiteY40-15580" fmla="*/ 1025236 h 5740271"/>
              <a:gd name="connsiteX41-15581" fmla="*/ 1832976 w 2292002"/>
              <a:gd name="connsiteY41-15582" fmla="*/ 983673 h 5740271"/>
              <a:gd name="connsiteX42-15583" fmla="*/ 1902249 w 2292002"/>
              <a:gd name="connsiteY42-15584" fmla="*/ 997527 h 5740271"/>
              <a:gd name="connsiteX43-15585" fmla="*/ 1943813 w 2292002"/>
              <a:gd name="connsiteY43-15586" fmla="*/ 1080654 h 5740271"/>
              <a:gd name="connsiteX44-15587" fmla="*/ 1929958 w 2292002"/>
              <a:gd name="connsiteY44-15588" fmla="*/ 1122218 h 5740271"/>
              <a:gd name="connsiteX45-15589" fmla="*/ 1902249 w 2292002"/>
              <a:gd name="connsiteY45-15590" fmla="*/ 1163782 h 5740271"/>
              <a:gd name="connsiteX46-15591" fmla="*/ 1874540 w 2292002"/>
              <a:gd name="connsiteY46-15592" fmla="*/ 1399309 h 5740271"/>
              <a:gd name="connsiteX47-15593" fmla="*/ 1860685 w 2292002"/>
              <a:gd name="connsiteY47-15594" fmla="*/ 1440873 h 5740271"/>
              <a:gd name="connsiteX48-15595" fmla="*/ 1805267 w 2292002"/>
              <a:gd name="connsiteY48-15596" fmla="*/ 1524000 h 5740271"/>
              <a:gd name="connsiteX49-15597" fmla="*/ 1722140 w 2292002"/>
              <a:gd name="connsiteY49-15598" fmla="*/ 1510145 h 5740271"/>
              <a:gd name="connsiteX50-15599" fmla="*/ 1694431 w 2292002"/>
              <a:gd name="connsiteY50-15600" fmla="*/ 1468582 h 5740271"/>
              <a:gd name="connsiteX51-15601" fmla="*/ 1652867 w 2292002"/>
              <a:gd name="connsiteY51-15602" fmla="*/ 1440873 h 5740271"/>
              <a:gd name="connsiteX52-15603" fmla="*/ 1680576 w 2292002"/>
              <a:gd name="connsiteY52-15604" fmla="*/ 1399309 h 5740271"/>
              <a:gd name="connsiteX53-15605" fmla="*/ 1694431 w 2292002"/>
              <a:gd name="connsiteY53-15606" fmla="*/ 1357745 h 5740271"/>
              <a:gd name="connsiteX54-15607" fmla="*/ 1735995 w 2292002"/>
              <a:gd name="connsiteY54-15608" fmla="*/ 1316182 h 5740271"/>
              <a:gd name="connsiteX55-15609" fmla="*/ 1749849 w 2292002"/>
              <a:gd name="connsiteY55-15610" fmla="*/ 1260763 h 5740271"/>
              <a:gd name="connsiteX56-15611" fmla="*/ 1791413 w 2292002"/>
              <a:gd name="connsiteY56-15612" fmla="*/ 1122218 h 5740271"/>
              <a:gd name="connsiteX57-15613" fmla="*/ 1749849 w 2292002"/>
              <a:gd name="connsiteY57-15614" fmla="*/ 1094509 h 5740271"/>
              <a:gd name="connsiteX58-15615" fmla="*/ 1722140 w 2292002"/>
              <a:gd name="connsiteY58-15616" fmla="*/ 1011382 h 5740271"/>
              <a:gd name="connsiteX59-15617" fmla="*/ 1708285 w 2292002"/>
              <a:gd name="connsiteY59-15618" fmla="*/ 969818 h 5740271"/>
              <a:gd name="connsiteX60-15619" fmla="*/ 1694431 w 2292002"/>
              <a:gd name="connsiteY60-15620" fmla="*/ 928254 h 5740271"/>
              <a:gd name="connsiteX61-15621" fmla="*/ 1680576 w 2292002"/>
              <a:gd name="connsiteY61-15622" fmla="*/ 886691 h 5740271"/>
              <a:gd name="connsiteX62-15623" fmla="*/ 1722140 w 2292002"/>
              <a:gd name="connsiteY62-15624" fmla="*/ 872836 h 5740271"/>
              <a:gd name="connsiteX63-15625" fmla="*/ 1735995 w 2292002"/>
              <a:gd name="connsiteY63-15626" fmla="*/ 942109 h 5740271"/>
              <a:gd name="connsiteX64-15627" fmla="*/ 1791413 w 2292002"/>
              <a:gd name="connsiteY64-15628" fmla="*/ 1136073 h 5740271"/>
              <a:gd name="connsiteX65-15629" fmla="*/ 1749849 w 2292002"/>
              <a:gd name="connsiteY65-15630" fmla="*/ 1219200 h 5740271"/>
              <a:gd name="connsiteX66-15631" fmla="*/ 1722140 w 2292002"/>
              <a:gd name="connsiteY66-15632" fmla="*/ 1302327 h 5740271"/>
              <a:gd name="connsiteX67-15633" fmla="*/ 1680576 w 2292002"/>
              <a:gd name="connsiteY67-15634" fmla="*/ 1343891 h 5740271"/>
              <a:gd name="connsiteX68-15635" fmla="*/ 1652867 w 2292002"/>
              <a:gd name="connsiteY68-15636" fmla="*/ 1385454 h 5740271"/>
              <a:gd name="connsiteX69-15637" fmla="*/ 1611304 w 2292002"/>
              <a:gd name="connsiteY69-15638" fmla="*/ 1413163 h 5740271"/>
              <a:gd name="connsiteX70-15639" fmla="*/ 1652867 w 2292002"/>
              <a:gd name="connsiteY70-15640" fmla="*/ 1427018 h 5740271"/>
              <a:gd name="connsiteX71-15641" fmla="*/ 1694431 w 2292002"/>
              <a:gd name="connsiteY71-15642" fmla="*/ 1413163 h 5740271"/>
              <a:gd name="connsiteX72-15643" fmla="*/ 1722140 w 2292002"/>
              <a:gd name="connsiteY72-15644" fmla="*/ 1496291 h 5740271"/>
              <a:gd name="connsiteX73-15645" fmla="*/ 1680576 w 2292002"/>
              <a:gd name="connsiteY73-15646" fmla="*/ 1524000 h 5740271"/>
              <a:gd name="connsiteX74-15647" fmla="*/ 1403485 w 2292002"/>
              <a:gd name="connsiteY74-15648" fmla="*/ 1524000 h 5740271"/>
              <a:gd name="connsiteX75-15649" fmla="*/ 1389631 w 2292002"/>
              <a:gd name="connsiteY75-15650" fmla="*/ 1537854 h 5740271"/>
              <a:gd name="connsiteX76-15651" fmla="*/ 1348067 w 2292002"/>
              <a:gd name="connsiteY76-15652" fmla="*/ 1551709 h 5740271"/>
              <a:gd name="connsiteX77-15653" fmla="*/ 1292649 w 2292002"/>
              <a:gd name="connsiteY77-15654" fmla="*/ 1427018 h 5740271"/>
              <a:gd name="connsiteX78-15655" fmla="*/ 1278795 w 2292002"/>
              <a:gd name="connsiteY78-15656" fmla="*/ 1385454 h 5740271"/>
              <a:gd name="connsiteX79-15657" fmla="*/ 1251085 w 2292002"/>
              <a:gd name="connsiteY79-15658" fmla="*/ 1343891 h 5740271"/>
              <a:gd name="connsiteX80-15659" fmla="*/ 1126395 w 2292002"/>
              <a:gd name="connsiteY80-15660" fmla="*/ 1385454 h 5740271"/>
              <a:gd name="connsiteX81-15661" fmla="*/ 821595 w 2292002"/>
              <a:gd name="connsiteY81-15662" fmla="*/ 1828800 h 5740271"/>
              <a:gd name="connsiteX82-15663" fmla="*/ 821595 w 2292002"/>
              <a:gd name="connsiteY82-15664" fmla="*/ 2299854 h 5740271"/>
              <a:gd name="connsiteX83-15665" fmla="*/ 863158 w 2292002"/>
              <a:gd name="connsiteY83-15666" fmla="*/ 2092036 h 5740271"/>
              <a:gd name="connsiteX84-15667" fmla="*/ 932431 w 2292002"/>
              <a:gd name="connsiteY84-15668" fmla="*/ 2202873 h 5740271"/>
              <a:gd name="connsiteX85-15669" fmla="*/ 1167959 w 2292002"/>
              <a:gd name="connsiteY85-15670" fmla="*/ 2147454 h 5740271"/>
              <a:gd name="connsiteX86-15671" fmla="*/ 1237232 w 2292002"/>
              <a:gd name="connsiteY86-15672" fmla="*/ 2258291 h 5740271"/>
              <a:gd name="connsiteX87-15673" fmla="*/ 1389632 w 2292002"/>
              <a:gd name="connsiteY87-15674" fmla="*/ 2313709 h 5740271"/>
              <a:gd name="connsiteX88-15675" fmla="*/ 1542030 w 2292002"/>
              <a:gd name="connsiteY88-15676" fmla="*/ 2535381 h 5740271"/>
              <a:gd name="connsiteX89-15677" fmla="*/ 1708286 w 2292002"/>
              <a:gd name="connsiteY89-15678" fmla="*/ 2826327 h 5740271"/>
              <a:gd name="connsiteX90-15679" fmla="*/ 2262467 w 2292002"/>
              <a:gd name="connsiteY90-15680" fmla="*/ 3061854 h 5740271"/>
              <a:gd name="connsiteX91-15681" fmla="*/ 780031 w 2292002"/>
              <a:gd name="connsiteY91-15682" fmla="*/ 2576945 h 5740271"/>
              <a:gd name="connsiteX92-15683" fmla="*/ 31885 w 2292002"/>
              <a:gd name="connsiteY92-15684" fmla="*/ 2812473 h 5740271"/>
              <a:gd name="connsiteX93-15685" fmla="*/ 586067 w 2292002"/>
              <a:gd name="connsiteY93-15686" fmla="*/ 3103418 h 5740271"/>
              <a:gd name="connsiteX94-15687" fmla="*/ 572213 w 2292002"/>
              <a:gd name="connsiteY94-15688" fmla="*/ 4017818 h 5740271"/>
              <a:gd name="connsiteX95-15689" fmla="*/ 1486614 w 2292002"/>
              <a:gd name="connsiteY95-15690" fmla="*/ 5735780 h 5740271"/>
              <a:gd name="connsiteX96-15691" fmla="*/ 2096213 w 2292002"/>
              <a:gd name="connsiteY96-15692" fmla="*/ 3463636 h 5740271"/>
              <a:gd name="connsiteX97-15693" fmla="*/ 946285 w 2292002"/>
              <a:gd name="connsiteY97-15694" fmla="*/ 3144982 h 5740271"/>
              <a:gd name="connsiteX98-15695" fmla="*/ 1361922 w 2292002"/>
              <a:gd name="connsiteY98-15696" fmla="*/ 2840182 h 5740271"/>
              <a:gd name="connsiteX99-15697" fmla="*/ 1777559 w 2292002"/>
              <a:gd name="connsiteY99-15698" fmla="*/ 2964872 h 5740271"/>
              <a:gd name="connsiteX100-15699" fmla="*/ 1555885 w 2292002"/>
              <a:gd name="connsiteY100-15700" fmla="*/ 2923309 h 5740271"/>
              <a:gd name="connsiteX101-15701" fmla="*/ 1334213 w 2292002"/>
              <a:gd name="connsiteY101-15702" fmla="*/ 2770909 h 5740271"/>
              <a:gd name="connsiteX102-15703" fmla="*/ 1334213 w 2292002"/>
              <a:gd name="connsiteY102-15704" fmla="*/ 2715491 h 5740271"/>
              <a:gd name="connsiteX103-15705" fmla="*/ 1098685 w 2292002"/>
              <a:gd name="connsiteY103-15706" fmla="*/ 2535382 h 5740271"/>
              <a:gd name="connsiteX104-15707" fmla="*/ 849304 w 2292002"/>
              <a:gd name="connsiteY104-15708" fmla="*/ 2493817 h 5740271"/>
              <a:gd name="connsiteX105-15709" fmla="*/ 516795 w 2292002"/>
              <a:gd name="connsiteY105-15710" fmla="*/ 2576944 h 5740271"/>
              <a:gd name="connsiteX106-15711" fmla="*/ 198140 w 2292002"/>
              <a:gd name="connsiteY106-15712" fmla="*/ 2660072 h 5740271"/>
              <a:gd name="connsiteX107-15713" fmla="*/ 87305 w 2292002"/>
              <a:gd name="connsiteY107-15714" fmla="*/ 2798617 h 5740271"/>
              <a:gd name="connsiteX108-15715" fmla="*/ 4177 w 2292002"/>
              <a:gd name="connsiteY108-15716" fmla="*/ 2507672 h 5740271"/>
              <a:gd name="connsiteX109-15717" fmla="*/ 128867 w 2292002"/>
              <a:gd name="connsiteY109-15718" fmla="*/ 2479963 h 5740271"/>
              <a:gd name="connsiteX110-15719" fmla="*/ 170432 w 2292002"/>
              <a:gd name="connsiteY110-15720" fmla="*/ 2285999 h 5740271"/>
              <a:gd name="connsiteX111-15721" fmla="*/ 378249 w 2292002"/>
              <a:gd name="connsiteY111-15722" fmla="*/ 2479962 h 5740271"/>
              <a:gd name="connsiteX112-15723" fmla="*/ 433667 w 2292002"/>
              <a:gd name="connsiteY112-15724" fmla="*/ 2216726 h 5740271"/>
              <a:gd name="connsiteX113-15725" fmla="*/ 502941 w 2292002"/>
              <a:gd name="connsiteY113-15726" fmla="*/ 2341417 h 5740271"/>
              <a:gd name="connsiteX114-15727" fmla="*/ 669196 w 2292002"/>
              <a:gd name="connsiteY114-15728" fmla="*/ 2272144 h 5740271"/>
              <a:gd name="connsiteX115-15729" fmla="*/ 946285 w 2292002"/>
              <a:gd name="connsiteY115-15730" fmla="*/ 1579418 h 5740271"/>
              <a:gd name="connsiteX116-15731" fmla="*/ 1278795 w 2292002"/>
              <a:gd name="connsiteY116-15732" fmla="*/ 1233054 h 5740271"/>
              <a:gd name="connsiteX117-15733" fmla="*/ 1361922 w 2292002"/>
              <a:gd name="connsiteY117-15734" fmla="*/ 1177636 h 5740271"/>
              <a:gd name="connsiteX118-15735" fmla="*/ 1431195 w 2292002"/>
              <a:gd name="connsiteY118-15736" fmla="*/ 1191491 h 5740271"/>
              <a:gd name="connsiteX119-15737" fmla="*/ 1403485 w 2292002"/>
              <a:gd name="connsiteY119-15738" fmla="*/ 1233054 h 5740271"/>
              <a:gd name="connsiteX120-15739" fmla="*/ 1458904 w 2292002"/>
              <a:gd name="connsiteY120-15740" fmla="*/ 1357745 h 5740271"/>
              <a:gd name="connsiteX121-15741" fmla="*/ 1472758 w 2292002"/>
              <a:gd name="connsiteY121-15742" fmla="*/ 1399309 h 5740271"/>
              <a:gd name="connsiteX122-15743" fmla="*/ 1555885 w 2292002"/>
              <a:gd name="connsiteY122-15744" fmla="*/ 1427018 h 5740271"/>
              <a:gd name="connsiteX123-15745" fmla="*/ 1652867 w 2292002"/>
              <a:gd name="connsiteY123-15746" fmla="*/ 1454727 h 5740271"/>
              <a:gd name="connsiteX124-15747" fmla="*/ 1611304 w 2292002"/>
              <a:gd name="connsiteY124-15748" fmla="*/ 1482436 h 5740271"/>
              <a:gd name="connsiteX125-15749" fmla="*/ 1500467 w 2292002"/>
              <a:gd name="connsiteY125-15750" fmla="*/ 1468582 h 5740271"/>
              <a:gd name="connsiteX126-15751" fmla="*/ 1486613 w 2292002"/>
              <a:gd name="connsiteY126-15752" fmla="*/ 1427018 h 5740271"/>
              <a:gd name="connsiteX127-15753" fmla="*/ 1458904 w 2292002"/>
              <a:gd name="connsiteY127-15754" fmla="*/ 1385454 h 5740271"/>
              <a:gd name="connsiteX128-15755" fmla="*/ 1445049 w 2292002"/>
              <a:gd name="connsiteY128-15756" fmla="*/ 1343891 h 5740271"/>
              <a:gd name="connsiteX129-15757" fmla="*/ 1417340 w 2292002"/>
              <a:gd name="connsiteY129-15758" fmla="*/ 1302327 h 5740271"/>
              <a:gd name="connsiteX130-15759" fmla="*/ 1389631 w 2292002"/>
              <a:gd name="connsiteY130-15760" fmla="*/ 1219200 h 5740271"/>
              <a:gd name="connsiteX131-15761" fmla="*/ 1375776 w 2292002"/>
              <a:gd name="connsiteY131-15762" fmla="*/ 1163782 h 5740271"/>
              <a:gd name="connsiteX132-15763" fmla="*/ 1334213 w 2292002"/>
              <a:gd name="connsiteY132-15764" fmla="*/ 1149927 h 5740271"/>
              <a:gd name="connsiteX133-15765" fmla="*/ 1417340 w 2292002"/>
              <a:gd name="connsiteY133-15766" fmla="*/ 1108363 h 5740271"/>
              <a:gd name="connsiteX134-15767" fmla="*/ 1500467 w 2292002"/>
              <a:gd name="connsiteY134-15768" fmla="*/ 1039091 h 5740271"/>
              <a:gd name="connsiteX135-15769" fmla="*/ 1542031 w 2292002"/>
              <a:gd name="connsiteY135-15770" fmla="*/ 1025236 h 5740271"/>
              <a:gd name="connsiteX136-15771" fmla="*/ 1528176 w 2292002"/>
              <a:gd name="connsiteY136-15772" fmla="*/ 1025236 h 5740271"/>
              <a:gd name="connsiteX137-15773" fmla="*/ 1514322 w 2292002"/>
              <a:gd name="connsiteY137-15774" fmla="*/ 1066800 h 5740271"/>
              <a:gd name="connsiteX138-15775" fmla="*/ 1472758 w 2292002"/>
              <a:gd name="connsiteY138-15776" fmla="*/ 1080654 h 5740271"/>
              <a:gd name="connsiteX139-15777" fmla="*/ 1431195 w 2292002"/>
              <a:gd name="connsiteY139-15778" fmla="*/ 1108363 h 5740271"/>
              <a:gd name="connsiteX140-15779" fmla="*/ 1389631 w 2292002"/>
              <a:gd name="connsiteY140-15780" fmla="*/ 1122218 h 5740271"/>
              <a:gd name="connsiteX141-15781" fmla="*/ 1334213 w 2292002"/>
              <a:gd name="connsiteY141-15782" fmla="*/ 1149927 h 5740271"/>
              <a:gd name="connsiteX142-15783" fmla="*/ 1278795 w 2292002"/>
              <a:gd name="connsiteY142-15784" fmla="*/ 1136073 h 5740271"/>
              <a:gd name="connsiteX143-15785" fmla="*/ 1237231 w 2292002"/>
              <a:gd name="connsiteY143-15786" fmla="*/ 1122218 h 5740271"/>
              <a:gd name="connsiteX144-15787" fmla="*/ 1195667 w 2292002"/>
              <a:gd name="connsiteY144-15788" fmla="*/ 1136073 h 5740271"/>
              <a:gd name="connsiteX145-15789" fmla="*/ 1112540 w 2292002"/>
              <a:gd name="connsiteY145-15790" fmla="*/ 1066800 h 5740271"/>
              <a:gd name="connsiteX146-15791" fmla="*/ 1043267 w 2292002"/>
              <a:gd name="connsiteY146-15792" fmla="*/ 997527 h 5740271"/>
              <a:gd name="connsiteX147-15793" fmla="*/ 1001704 w 2292002"/>
              <a:gd name="connsiteY147-15794" fmla="*/ 914400 h 5740271"/>
              <a:gd name="connsiteX148-15795" fmla="*/ 973995 w 2292002"/>
              <a:gd name="connsiteY148-15796" fmla="*/ 803563 h 5740271"/>
              <a:gd name="connsiteX149-15797" fmla="*/ 946285 w 2292002"/>
              <a:gd name="connsiteY149-15798" fmla="*/ 775854 h 5740271"/>
              <a:gd name="connsiteX150-15799" fmla="*/ 932431 w 2292002"/>
              <a:gd name="connsiteY150-15800" fmla="*/ 734291 h 5740271"/>
              <a:gd name="connsiteX151-15801" fmla="*/ 1029413 w 2292002"/>
              <a:gd name="connsiteY151-15802" fmla="*/ 692727 h 5740271"/>
              <a:gd name="connsiteX152-15803" fmla="*/ 1140249 w 2292002"/>
              <a:gd name="connsiteY152-15804" fmla="*/ 706582 h 5740271"/>
              <a:gd name="connsiteX153-15805" fmla="*/ 1154104 w 2292002"/>
              <a:gd name="connsiteY153-15806" fmla="*/ 748145 h 5740271"/>
              <a:gd name="connsiteX154-15807" fmla="*/ 1278795 w 2292002"/>
              <a:gd name="connsiteY154-15808" fmla="*/ 734291 h 5740271"/>
              <a:gd name="connsiteX155-15809" fmla="*/ 1292649 w 2292002"/>
              <a:gd name="connsiteY155-15810" fmla="*/ 692727 h 5740271"/>
              <a:gd name="connsiteX156-15811" fmla="*/ 1528176 w 2292002"/>
              <a:gd name="connsiteY156-15812" fmla="*/ 678873 h 5740271"/>
              <a:gd name="connsiteX157-15813" fmla="*/ 1569740 w 2292002"/>
              <a:gd name="connsiteY157-15814" fmla="*/ 665018 h 5740271"/>
              <a:gd name="connsiteX158-15815" fmla="*/ 1625158 w 2292002"/>
              <a:gd name="connsiteY158-15816" fmla="*/ 609600 h 5740271"/>
              <a:gd name="connsiteX159-15817" fmla="*/ 1569740 w 2292002"/>
              <a:gd name="connsiteY159-15818" fmla="*/ 692727 h 5740271"/>
              <a:gd name="connsiteX160-15819" fmla="*/ 1514322 w 2292002"/>
              <a:gd name="connsiteY160-15820" fmla="*/ 817418 h 5740271"/>
              <a:gd name="connsiteX161-15821" fmla="*/ 1472758 w 2292002"/>
              <a:gd name="connsiteY161-15822" fmla="*/ 831273 h 5740271"/>
              <a:gd name="connsiteX162-15823" fmla="*/ 1417340 w 2292002"/>
              <a:gd name="connsiteY162-15824" fmla="*/ 858982 h 5740271"/>
              <a:gd name="connsiteX163-15825" fmla="*/ 1334213 w 2292002"/>
              <a:gd name="connsiteY163-15826" fmla="*/ 845127 h 5740271"/>
              <a:gd name="connsiteX164-15827" fmla="*/ 1320358 w 2292002"/>
              <a:gd name="connsiteY164-15828" fmla="*/ 803563 h 5740271"/>
              <a:gd name="connsiteX165-15829" fmla="*/ 1278795 w 2292002"/>
              <a:gd name="connsiteY165-15830" fmla="*/ 775854 h 5740271"/>
              <a:gd name="connsiteX166-15831" fmla="*/ 1292649 w 2292002"/>
              <a:gd name="connsiteY166-15832" fmla="*/ 720436 h 5740271"/>
              <a:gd name="connsiteX167-15833" fmla="*/ 1375776 w 2292002"/>
              <a:gd name="connsiteY167-15834" fmla="*/ 692727 h 5740271"/>
              <a:gd name="connsiteX168-15835" fmla="*/ 1458904 w 2292002"/>
              <a:gd name="connsiteY168-15836" fmla="*/ 706582 h 5740271"/>
              <a:gd name="connsiteX169-15837" fmla="*/ 1306504 w 2292002"/>
              <a:gd name="connsiteY169-15838" fmla="*/ 692727 h 5740271"/>
              <a:gd name="connsiteX170-15839" fmla="*/ 1320358 w 2292002"/>
              <a:gd name="connsiteY170-15840" fmla="*/ 651163 h 5740271"/>
              <a:gd name="connsiteX171-15841" fmla="*/ 1486613 w 2292002"/>
              <a:gd name="connsiteY171-15842" fmla="*/ 678873 h 5740271"/>
              <a:gd name="connsiteX172-15843" fmla="*/ 1500467 w 2292002"/>
              <a:gd name="connsiteY172-15844" fmla="*/ 748145 h 5740271"/>
              <a:gd name="connsiteX173-15845" fmla="*/ 1528176 w 2292002"/>
              <a:gd name="connsiteY173-15846" fmla="*/ 706582 h 5740271"/>
              <a:gd name="connsiteX174-15847" fmla="*/ 1278795 w 2292002"/>
              <a:gd name="connsiteY174-15848" fmla="*/ 692727 h 5740271"/>
              <a:gd name="connsiteX175-15849" fmla="*/ 1251085 w 2292002"/>
              <a:gd name="connsiteY175-15850" fmla="*/ 734291 h 5740271"/>
              <a:gd name="connsiteX176-15851" fmla="*/ 1154104 w 2292002"/>
              <a:gd name="connsiteY176-15852" fmla="*/ 748145 h 5740271"/>
              <a:gd name="connsiteX177-15853" fmla="*/ 1181813 w 2292002"/>
              <a:gd name="connsiteY177-15854" fmla="*/ 831273 h 5740271"/>
              <a:gd name="connsiteX178-15855" fmla="*/ 1112540 w 2292002"/>
              <a:gd name="connsiteY178-15856" fmla="*/ 900545 h 5740271"/>
              <a:gd name="connsiteX179-15857" fmla="*/ 1043267 w 2292002"/>
              <a:gd name="connsiteY179-15858" fmla="*/ 886691 h 5740271"/>
              <a:gd name="connsiteX180-15859" fmla="*/ 960140 w 2292002"/>
              <a:gd name="connsiteY180-15860" fmla="*/ 845127 h 5740271"/>
              <a:gd name="connsiteX181-15861" fmla="*/ 946285 w 2292002"/>
              <a:gd name="connsiteY181-15862" fmla="*/ 803563 h 5740271"/>
              <a:gd name="connsiteX182-15863" fmla="*/ 918576 w 2292002"/>
              <a:gd name="connsiteY182-15864" fmla="*/ 762000 h 5740271"/>
              <a:gd name="connsiteX183-15865" fmla="*/ 904722 w 2292002"/>
              <a:gd name="connsiteY183-15866" fmla="*/ 692727 h 5740271"/>
              <a:gd name="connsiteX184-15867" fmla="*/ 877013 w 2292002"/>
              <a:gd name="connsiteY184-15868" fmla="*/ 609600 h 5740271"/>
              <a:gd name="connsiteX185-15869" fmla="*/ 863158 w 2292002"/>
              <a:gd name="connsiteY185-15870" fmla="*/ 484909 h 5740271"/>
              <a:gd name="connsiteX186" fmla="*/ 849304 w 2292002"/>
              <a:gd name="connsiteY186" fmla="*/ 346363 h 5740271"/>
              <a:gd name="connsiteX0-15871" fmla="*/ 1694431 w 2292002"/>
              <a:gd name="connsiteY0-15872" fmla="*/ 762000 h 5740271"/>
              <a:gd name="connsiteX1-15873" fmla="*/ 1777558 w 2292002"/>
              <a:gd name="connsiteY1-15874" fmla="*/ 748145 h 5740271"/>
              <a:gd name="connsiteX2-15875" fmla="*/ 1791413 w 2292002"/>
              <a:gd name="connsiteY2-15876" fmla="*/ 706582 h 5740271"/>
              <a:gd name="connsiteX3-15877" fmla="*/ 1777558 w 2292002"/>
              <a:gd name="connsiteY3-15878" fmla="*/ 540327 h 5740271"/>
              <a:gd name="connsiteX4-15879" fmla="*/ 1722140 w 2292002"/>
              <a:gd name="connsiteY4-15880" fmla="*/ 554182 h 5740271"/>
              <a:gd name="connsiteX5-15881" fmla="*/ 1680576 w 2292002"/>
              <a:gd name="connsiteY5-15882" fmla="*/ 568036 h 5740271"/>
              <a:gd name="connsiteX6-15883" fmla="*/ 1569740 w 2292002"/>
              <a:gd name="connsiteY6-15884" fmla="*/ 554182 h 5740271"/>
              <a:gd name="connsiteX7-15885" fmla="*/ 1528176 w 2292002"/>
              <a:gd name="connsiteY7-15886" fmla="*/ 471054 h 5740271"/>
              <a:gd name="connsiteX8-15887" fmla="*/ 1458904 w 2292002"/>
              <a:gd name="connsiteY8-15888" fmla="*/ 346363 h 5740271"/>
              <a:gd name="connsiteX9-15889" fmla="*/ 1417340 w 2292002"/>
              <a:gd name="connsiteY9-15890" fmla="*/ 332509 h 5740271"/>
              <a:gd name="connsiteX10-15891" fmla="*/ 1375776 w 2292002"/>
              <a:gd name="connsiteY10-15892" fmla="*/ 346363 h 5740271"/>
              <a:gd name="connsiteX11-15893" fmla="*/ 1320358 w 2292002"/>
              <a:gd name="connsiteY11-15894" fmla="*/ 360218 h 5740271"/>
              <a:gd name="connsiteX12-15895" fmla="*/ 1237231 w 2292002"/>
              <a:gd name="connsiteY12-15896" fmla="*/ 401782 h 5740271"/>
              <a:gd name="connsiteX13-15897" fmla="*/ 1070976 w 2292002"/>
              <a:gd name="connsiteY13-15898" fmla="*/ 415636 h 5740271"/>
              <a:gd name="connsiteX14-15899" fmla="*/ 946285 w 2292002"/>
              <a:gd name="connsiteY14-15900" fmla="*/ 457200 h 5740271"/>
              <a:gd name="connsiteX15-15901" fmla="*/ 890867 w 2292002"/>
              <a:gd name="connsiteY15-15902" fmla="*/ 443345 h 5740271"/>
              <a:gd name="connsiteX16-15903" fmla="*/ 849304 w 2292002"/>
              <a:gd name="connsiteY16-15904" fmla="*/ 415636 h 5740271"/>
              <a:gd name="connsiteX17-15905" fmla="*/ 821595 w 2292002"/>
              <a:gd name="connsiteY17-15906" fmla="*/ 374073 h 5740271"/>
              <a:gd name="connsiteX18-15907" fmla="*/ 877013 w 2292002"/>
              <a:gd name="connsiteY18-15908" fmla="*/ 263236 h 5740271"/>
              <a:gd name="connsiteX19-15909" fmla="*/ 904722 w 2292002"/>
              <a:gd name="connsiteY19-15910" fmla="*/ 221673 h 5740271"/>
              <a:gd name="connsiteX20-15911" fmla="*/ 960140 w 2292002"/>
              <a:gd name="connsiteY20-15912" fmla="*/ 166254 h 5740271"/>
              <a:gd name="connsiteX21-15913" fmla="*/ 1084831 w 2292002"/>
              <a:gd name="connsiteY21-15914" fmla="*/ 96982 h 5740271"/>
              <a:gd name="connsiteX22-15915" fmla="*/ 1126395 w 2292002"/>
              <a:gd name="connsiteY22-15916" fmla="*/ 69273 h 5740271"/>
              <a:gd name="connsiteX23-15917" fmla="*/ 1264940 w 2292002"/>
              <a:gd name="connsiteY23-15918" fmla="*/ 41563 h 5740271"/>
              <a:gd name="connsiteX24-15919" fmla="*/ 1500467 w 2292002"/>
              <a:gd name="connsiteY24-15920" fmla="*/ 13854 h 5740271"/>
              <a:gd name="connsiteX25-15921" fmla="*/ 1542031 w 2292002"/>
              <a:gd name="connsiteY25-15922" fmla="*/ 0 h 5740271"/>
              <a:gd name="connsiteX26-15923" fmla="*/ 1666722 w 2292002"/>
              <a:gd name="connsiteY26-15924" fmla="*/ 41563 h 5740271"/>
              <a:gd name="connsiteX27-15925" fmla="*/ 1735995 w 2292002"/>
              <a:gd name="connsiteY27-15926" fmla="*/ 110836 h 5740271"/>
              <a:gd name="connsiteX28-15927" fmla="*/ 1749849 w 2292002"/>
              <a:gd name="connsiteY28-15928" fmla="*/ 166254 h 5740271"/>
              <a:gd name="connsiteX29-15929" fmla="*/ 1888395 w 2292002"/>
              <a:gd name="connsiteY29-15930" fmla="*/ 207818 h 5740271"/>
              <a:gd name="connsiteX30-15931" fmla="*/ 1929958 w 2292002"/>
              <a:gd name="connsiteY30-15932" fmla="*/ 235527 h 5740271"/>
              <a:gd name="connsiteX31-15933" fmla="*/ 1957667 w 2292002"/>
              <a:gd name="connsiteY31-15934" fmla="*/ 346363 h 5740271"/>
              <a:gd name="connsiteX32-15935" fmla="*/ 1985376 w 2292002"/>
              <a:gd name="connsiteY32-15936" fmla="*/ 429491 h 5740271"/>
              <a:gd name="connsiteX33-15937" fmla="*/ 1971522 w 2292002"/>
              <a:gd name="connsiteY33-15938" fmla="*/ 595745 h 5740271"/>
              <a:gd name="connsiteX34-15939" fmla="*/ 1888395 w 2292002"/>
              <a:gd name="connsiteY34-15940" fmla="*/ 678873 h 5740271"/>
              <a:gd name="connsiteX35-15941" fmla="*/ 1860685 w 2292002"/>
              <a:gd name="connsiteY35-15942" fmla="*/ 720436 h 5740271"/>
              <a:gd name="connsiteX36-15943" fmla="*/ 1846831 w 2292002"/>
              <a:gd name="connsiteY36-15944" fmla="*/ 762000 h 5740271"/>
              <a:gd name="connsiteX37-15945" fmla="*/ 1791413 w 2292002"/>
              <a:gd name="connsiteY37-15946" fmla="*/ 831273 h 5740271"/>
              <a:gd name="connsiteX38-15947" fmla="*/ 1749849 w 2292002"/>
              <a:gd name="connsiteY38-15948" fmla="*/ 858982 h 5740271"/>
              <a:gd name="connsiteX39-15949" fmla="*/ 1735995 w 2292002"/>
              <a:gd name="connsiteY39-15950" fmla="*/ 1066800 h 5740271"/>
              <a:gd name="connsiteX40-15951" fmla="*/ 1749849 w 2292002"/>
              <a:gd name="connsiteY40-15952" fmla="*/ 1025236 h 5740271"/>
              <a:gd name="connsiteX41-15953" fmla="*/ 1832976 w 2292002"/>
              <a:gd name="connsiteY41-15954" fmla="*/ 983673 h 5740271"/>
              <a:gd name="connsiteX42-15955" fmla="*/ 1902249 w 2292002"/>
              <a:gd name="connsiteY42-15956" fmla="*/ 997527 h 5740271"/>
              <a:gd name="connsiteX43-15957" fmla="*/ 1943813 w 2292002"/>
              <a:gd name="connsiteY43-15958" fmla="*/ 1080654 h 5740271"/>
              <a:gd name="connsiteX44-15959" fmla="*/ 1929958 w 2292002"/>
              <a:gd name="connsiteY44-15960" fmla="*/ 1122218 h 5740271"/>
              <a:gd name="connsiteX45-15961" fmla="*/ 1902249 w 2292002"/>
              <a:gd name="connsiteY45-15962" fmla="*/ 1163782 h 5740271"/>
              <a:gd name="connsiteX46-15963" fmla="*/ 1874540 w 2292002"/>
              <a:gd name="connsiteY46-15964" fmla="*/ 1399309 h 5740271"/>
              <a:gd name="connsiteX47-15965" fmla="*/ 1860685 w 2292002"/>
              <a:gd name="connsiteY47-15966" fmla="*/ 1440873 h 5740271"/>
              <a:gd name="connsiteX48-15967" fmla="*/ 1805267 w 2292002"/>
              <a:gd name="connsiteY48-15968" fmla="*/ 1524000 h 5740271"/>
              <a:gd name="connsiteX49-15969" fmla="*/ 1722140 w 2292002"/>
              <a:gd name="connsiteY49-15970" fmla="*/ 1510145 h 5740271"/>
              <a:gd name="connsiteX50-15971" fmla="*/ 1694431 w 2292002"/>
              <a:gd name="connsiteY50-15972" fmla="*/ 1468582 h 5740271"/>
              <a:gd name="connsiteX51-15973" fmla="*/ 1652867 w 2292002"/>
              <a:gd name="connsiteY51-15974" fmla="*/ 1440873 h 5740271"/>
              <a:gd name="connsiteX52-15975" fmla="*/ 1680576 w 2292002"/>
              <a:gd name="connsiteY52-15976" fmla="*/ 1399309 h 5740271"/>
              <a:gd name="connsiteX53-15977" fmla="*/ 1694431 w 2292002"/>
              <a:gd name="connsiteY53-15978" fmla="*/ 1357745 h 5740271"/>
              <a:gd name="connsiteX54-15979" fmla="*/ 1735995 w 2292002"/>
              <a:gd name="connsiteY54-15980" fmla="*/ 1316182 h 5740271"/>
              <a:gd name="connsiteX55-15981" fmla="*/ 1749849 w 2292002"/>
              <a:gd name="connsiteY55-15982" fmla="*/ 1260763 h 5740271"/>
              <a:gd name="connsiteX56-15983" fmla="*/ 1791413 w 2292002"/>
              <a:gd name="connsiteY56-15984" fmla="*/ 1122218 h 5740271"/>
              <a:gd name="connsiteX57-15985" fmla="*/ 1749849 w 2292002"/>
              <a:gd name="connsiteY57-15986" fmla="*/ 1094509 h 5740271"/>
              <a:gd name="connsiteX58-15987" fmla="*/ 1722140 w 2292002"/>
              <a:gd name="connsiteY58-15988" fmla="*/ 1011382 h 5740271"/>
              <a:gd name="connsiteX59-15989" fmla="*/ 1708285 w 2292002"/>
              <a:gd name="connsiteY59-15990" fmla="*/ 969818 h 5740271"/>
              <a:gd name="connsiteX60-15991" fmla="*/ 1694431 w 2292002"/>
              <a:gd name="connsiteY60-15992" fmla="*/ 928254 h 5740271"/>
              <a:gd name="connsiteX61-15993" fmla="*/ 1680576 w 2292002"/>
              <a:gd name="connsiteY61-15994" fmla="*/ 886691 h 5740271"/>
              <a:gd name="connsiteX62-15995" fmla="*/ 1722140 w 2292002"/>
              <a:gd name="connsiteY62-15996" fmla="*/ 872836 h 5740271"/>
              <a:gd name="connsiteX63-15997" fmla="*/ 1735995 w 2292002"/>
              <a:gd name="connsiteY63-15998" fmla="*/ 942109 h 5740271"/>
              <a:gd name="connsiteX64-15999" fmla="*/ 1791413 w 2292002"/>
              <a:gd name="connsiteY64-16000" fmla="*/ 1136073 h 5740271"/>
              <a:gd name="connsiteX65-16001" fmla="*/ 1749849 w 2292002"/>
              <a:gd name="connsiteY65-16002" fmla="*/ 1219200 h 5740271"/>
              <a:gd name="connsiteX66-16003" fmla="*/ 1722140 w 2292002"/>
              <a:gd name="connsiteY66-16004" fmla="*/ 1302327 h 5740271"/>
              <a:gd name="connsiteX67-16005" fmla="*/ 1680576 w 2292002"/>
              <a:gd name="connsiteY67-16006" fmla="*/ 1343891 h 5740271"/>
              <a:gd name="connsiteX68-16007" fmla="*/ 1652867 w 2292002"/>
              <a:gd name="connsiteY68-16008" fmla="*/ 1385454 h 5740271"/>
              <a:gd name="connsiteX69-16009" fmla="*/ 1611304 w 2292002"/>
              <a:gd name="connsiteY69-16010" fmla="*/ 1413163 h 5740271"/>
              <a:gd name="connsiteX70-16011" fmla="*/ 1652867 w 2292002"/>
              <a:gd name="connsiteY70-16012" fmla="*/ 1427018 h 5740271"/>
              <a:gd name="connsiteX71-16013" fmla="*/ 1694431 w 2292002"/>
              <a:gd name="connsiteY71-16014" fmla="*/ 1413163 h 5740271"/>
              <a:gd name="connsiteX72-16015" fmla="*/ 1722140 w 2292002"/>
              <a:gd name="connsiteY72-16016" fmla="*/ 1496291 h 5740271"/>
              <a:gd name="connsiteX73-16017" fmla="*/ 1680576 w 2292002"/>
              <a:gd name="connsiteY73-16018" fmla="*/ 1524000 h 5740271"/>
              <a:gd name="connsiteX74-16019" fmla="*/ 1403485 w 2292002"/>
              <a:gd name="connsiteY74-16020" fmla="*/ 1524000 h 5740271"/>
              <a:gd name="connsiteX75-16021" fmla="*/ 1389631 w 2292002"/>
              <a:gd name="connsiteY75-16022" fmla="*/ 1537854 h 5740271"/>
              <a:gd name="connsiteX76-16023" fmla="*/ 1348067 w 2292002"/>
              <a:gd name="connsiteY76-16024" fmla="*/ 1551709 h 5740271"/>
              <a:gd name="connsiteX77-16025" fmla="*/ 1292649 w 2292002"/>
              <a:gd name="connsiteY77-16026" fmla="*/ 1427018 h 5740271"/>
              <a:gd name="connsiteX78-16027" fmla="*/ 1278795 w 2292002"/>
              <a:gd name="connsiteY78-16028" fmla="*/ 1385454 h 5740271"/>
              <a:gd name="connsiteX79-16029" fmla="*/ 1251085 w 2292002"/>
              <a:gd name="connsiteY79-16030" fmla="*/ 1343891 h 5740271"/>
              <a:gd name="connsiteX80-16031" fmla="*/ 1126395 w 2292002"/>
              <a:gd name="connsiteY80-16032" fmla="*/ 1385454 h 5740271"/>
              <a:gd name="connsiteX81-16033" fmla="*/ 821595 w 2292002"/>
              <a:gd name="connsiteY81-16034" fmla="*/ 1828800 h 5740271"/>
              <a:gd name="connsiteX82-16035" fmla="*/ 821595 w 2292002"/>
              <a:gd name="connsiteY82-16036" fmla="*/ 2299854 h 5740271"/>
              <a:gd name="connsiteX83-16037" fmla="*/ 863158 w 2292002"/>
              <a:gd name="connsiteY83-16038" fmla="*/ 2092036 h 5740271"/>
              <a:gd name="connsiteX84-16039" fmla="*/ 932431 w 2292002"/>
              <a:gd name="connsiteY84-16040" fmla="*/ 2202873 h 5740271"/>
              <a:gd name="connsiteX85-16041" fmla="*/ 1167959 w 2292002"/>
              <a:gd name="connsiteY85-16042" fmla="*/ 2147454 h 5740271"/>
              <a:gd name="connsiteX86-16043" fmla="*/ 1237232 w 2292002"/>
              <a:gd name="connsiteY86-16044" fmla="*/ 2258291 h 5740271"/>
              <a:gd name="connsiteX87-16045" fmla="*/ 1389632 w 2292002"/>
              <a:gd name="connsiteY87-16046" fmla="*/ 2313709 h 5740271"/>
              <a:gd name="connsiteX88-16047" fmla="*/ 1542030 w 2292002"/>
              <a:gd name="connsiteY88-16048" fmla="*/ 2535381 h 5740271"/>
              <a:gd name="connsiteX89-16049" fmla="*/ 1708286 w 2292002"/>
              <a:gd name="connsiteY89-16050" fmla="*/ 2826327 h 5740271"/>
              <a:gd name="connsiteX90-16051" fmla="*/ 2262467 w 2292002"/>
              <a:gd name="connsiteY90-16052" fmla="*/ 3061854 h 5740271"/>
              <a:gd name="connsiteX91-16053" fmla="*/ 780031 w 2292002"/>
              <a:gd name="connsiteY91-16054" fmla="*/ 2576945 h 5740271"/>
              <a:gd name="connsiteX92-16055" fmla="*/ 31885 w 2292002"/>
              <a:gd name="connsiteY92-16056" fmla="*/ 2812473 h 5740271"/>
              <a:gd name="connsiteX93-16057" fmla="*/ 322831 w 2292002"/>
              <a:gd name="connsiteY93-16058" fmla="*/ 2798619 h 5740271"/>
              <a:gd name="connsiteX94-16059" fmla="*/ 586067 w 2292002"/>
              <a:gd name="connsiteY94-16060" fmla="*/ 3103418 h 5740271"/>
              <a:gd name="connsiteX95-16061" fmla="*/ 572213 w 2292002"/>
              <a:gd name="connsiteY95-16062" fmla="*/ 4017818 h 5740271"/>
              <a:gd name="connsiteX96-16063" fmla="*/ 1486614 w 2292002"/>
              <a:gd name="connsiteY96-16064" fmla="*/ 5735780 h 5740271"/>
              <a:gd name="connsiteX97-16065" fmla="*/ 2096213 w 2292002"/>
              <a:gd name="connsiteY97-16066" fmla="*/ 3463636 h 5740271"/>
              <a:gd name="connsiteX98-16067" fmla="*/ 946285 w 2292002"/>
              <a:gd name="connsiteY98-16068" fmla="*/ 3144982 h 5740271"/>
              <a:gd name="connsiteX99-16069" fmla="*/ 1361922 w 2292002"/>
              <a:gd name="connsiteY99-16070" fmla="*/ 2840182 h 5740271"/>
              <a:gd name="connsiteX100-16071" fmla="*/ 1777559 w 2292002"/>
              <a:gd name="connsiteY100-16072" fmla="*/ 2964872 h 5740271"/>
              <a:gd name="connsiteX101-16073" fmla="*/ 1555885 w 2292002"/>
              <a:gd name="connsiteY101-16074" fmla="*/ 2923309 h 5740271"/>
              <a:gd name="connsiteX102-16075" fmla="*/ 1334213 w 2292002"/>
              <a:gd name="connsiteY102-16076" fmla="*/ 2770909 h 5740271"/>
              <a:gd name="connsiteX103-16077" fmla="*/ 1334213 w 2292002"/>
              <a:gd name="connsiteY103-16078" fmla="*/ 2715491 h 5740271"/>
              <a:gd name="connsiteX104-16079" fmla="*/ 1098685 w 2292002"/>
              <a:gd name="connsiteY104-16080" fmla="*/ 2535382 h 5740271"/>
              <a:gd name="connsiteX105-16081" fmla="*/ 849304 w 2292002"/>
              <a:gd name="connsiteY105-16082" fmla="*/ 2493817 h 5740271"/>
              <a:gd name="connsiteX106-16083" fmla="*/ 516795 w 2292002"/>
              <a:gd name="connsiteY106-16084" fmla="*/ 2576944 h 5740271"/>
              <a:gd name="connsiteX107-16085" fmla="*/ 198140 w 2292002"/>
              <a:gd name="connsiteY107-16086" fmla="*/ 2660072 h 5740271"/>
              <a:gd name="connsiteX108-16087" fmla="*/ 87305 w 2292002"/>
              <a:gd name="connsiteY108-16088" fmla="*/ 2798617 h 5740271"/>
              <a:gd name="connsiteX109-16089" fmla="*/ 4177 w 2292002"/>
              <a:gd name="connsiteY109-16090" fmla="*/ 2507672 h 5740271"/>
              <a:gd name="connsiteX110-16091" fmla="*/ 128867 w 2292002"/>
              <a:gd name="connsiteY110-16092" fmla="*/ 2479963 h 5740271"/>
              <a:gd name="connsiteX111-16093" fmla="*/ 170432 w 2292002"/>
              <a:gd name="connsiteY111-16094" fmla="*/ 2285999 h 5740271"/>
              <a:gd name="connsiteX112-16095" fmla="*/ 378249 w 2292002"/>
              <a:gd name="connsiteY112-16096" fmla="*/ 2479962 h 5740271"/>
              <a:gd name="connsiteX113-16097" fmla="*/ 433667 w 2292002"/>
              <a:gd name="connsiteY113-16098" fmla="*/ 2216726 h 5740271"/>
              <a:gd name="connsiteX114-16099" fmla="*/ 502941 w 2292002"/>
              <a:gd name="connsiteY114-16100" fmla="*/ 2341417 h 5740271"/>
              <a:gd name="connsiteX115-16101" fmla="*/ 669196 w 2292002"/>
              <a:gd name="connsiteY115-16102" fmla="*/ 2272144 h 5740271"/>
              <a:gd name="connsiteX116-16103" fmla="*/ 946285 w 2292002"/>
              <a:gd name="connsiteY116-16104" fmla="*/ 1579418 h 5740271"/>
              <a:gd name="connsiteX117-16105" fmla="*/ 1278795 w 2292002"/>
              <a:gd name="connsiteY117-16106" fmla="*/ 1233054 h 5740271"/>
              <a:gd name="connsiteX118-16107" fmla="*/ 1361922 w 2292002"/>
              <a:gd name="connsiteY118-16108" fmla="*/ 1177636 h 5740271"/>
              <a:gd name="connsiteX119-16109" fmla="*/ 1431195 w 2292002"/>
              <a:gd name="connsiteY119-16110" fmla="*/ 1191491 h 5740271"/>
              <a:gd name="connsiteX120-16111" fmla="*/ 1403485 w 2292002"/>
              <a:gd name="connsiteY120-16112" fmla="*/ 1233054 h 5740271"/>
              <a:gd name="connsiteX121-16113" fmla="*/ 1458904 w 2292002"/>
              <a:gd name="connsiteY121-16114" fmla="*/ 1357745 h 5740271"/>
              <a:gd name="connsiteX122-16115" fmla="*/ 1472758 w 2292002"/>
              <a:gd name="connsiteY122-16116" fmla="*/ 1399309 h 5740271"/>
              <a:gd name="connsiteX123-16117" fmla="*/ 1555885 w 2292002"/>
              <a:gd name="connsiteY123-16118" fmla="*/ 1427018 h 5740271"/>
              <a:gd name="connsiteX124-16119" fmla="*/ 1652867 w 2292002"/>
              <a:gd name="connsiteY124-16120" fmla="*/ 1454727 h 5740271"/>
              <a:gd name="connsiteX125-16121" fmla="*/ 1611304 w 2292002"/>
              <a:gd name="connsiteY125-16122" fmla="*/ 1482436 h 5740271"/>
              <a:gd name="connsiteX126-16123" fmla="*/ 1500467 w 2292002"/>
              <a:gd name="connsiteY126-16124" fmla="*/ 1468582 h 5740271"/>
              <a:gd name="connsiteX127-16125" fmla="*/ 1486613 w 2292002"/>
              <a:gd name="connsiteY127-16126" fmla="*/ 1427018 h 5740271"/>
              <a:gd name="connsiteX128-16127" fmla="*/ 1458904 w 2292002"/>
              <a:gd name="connsiteY128-16128" fmla="*/ 1385454 h 5740271"/>
              <a:gd name="connsiteX129-16129" fmla="*/ 1445049 w 2292002"/>
              <a:gd name="connsiteY129-16130" fmla="*/ 1343891 h 5740271"/>
              <a:gd name="connsiteX130-16131" fmla="*/ 1417340 w 2292002"/>
              <a:gd name="connsiteY130-16132" fmla="*/ 1302327 h 5740271"/>
              <a:gd name="connsiteX131-16133" fmla="*/ 1389631 w 2292002"/>
              <a:gd name="connsiteY131-16134" fmla="*/ 1219200 h 5740271"/>
              <a:gd name="connsiteX132-16135" fmla="*/ 1375776 w 2292002"/>
              <a:gd name="connsiteY132-16136" fmla="*/ 1163782 h 5740271"/>
              <a:gd name="connsiteX133-16137" fmla="*/ 1334213 w 2292002"/>
              <a:gd name="connsiteY133-16138" fmla="*/ 1149927 h 5740271"/>
              <a:gd name="connsiteX134-16139" fmla="*/ 1417340 w 2292002"/>
              <a:gd name="connsiteY134-16140" fmla="*/ 1108363 h 5740271"/>
              <a:gd name="connsiteX135-16141" fmla="*/ 1500467 w 2292002"/>
              <a:gd name="connsiteY135-16142" fmla="*/ 1039091 h 5740271"/>
              <a:gd name="connsiteX136-16143" fmla="*/ 1542031 w 2292002"/>
              <a:gd name="connsiteY136-16144" fmla="*/ 1025236 h 5740271"/>
              <a:gd name="connsiteX137-16145" fmla="*/ 1528176 w 2292002"/>
              <a:gd name="connsiteY137-16146" fmla="*/ 1025236 h 5740271"/>
              <a:gd name="connsiteX138-16147" fmla="*/ 1514322 w 2292002"/>
              <a:gd name="connsiteY138-16148" fmla="*/ 1066800 h 5740271"/>
              <a:gd name="connsiteX139-16149" fmla="*/ 1472758 w 2292002"/>
              <a:gd name="connsiteY139-16150" fmla="*/ 1080654 h 5740271"/>
              <a:gd name="connsiteX140-16151" fmla="*/ 1431195 w 2292002"/>
              <a:gd name="connsiteY140-16152" fmla="*/ 1108363 h 5740271"/>
              <a:gd name="connsiteX141-16153" fmla="*/ 1389631 w 2292002"/>
              <a:gd name="connsiteY141-16154" fmla="*/ 1122218 h 5740271"/>
              <a:gd name="connsiteX142-16155" fmla="*/ 1334213 w 2292002"/>
              <a:gd name="connsiteY142-16156" fmla="*/ 1149927 h 5740271"/>
              <a:gd name="connsiteX143-16157" fmla="*/ 1278795 w 2292002"/>
              <a:gd name="connsiteY143-16158" fmla="*/ 1136073 h 5740271"/>
              <a:gd name="connsiteX144-16159" fmla="*/ 1237231 w 2292002"/>
              <a:gd name="connsiteY144-16160" fmla="*/ 1122218 h 5740271"/>
              <a:gd name="connsiteX145-16161" fmla="*/ 1195667 w 2292002"/>
              <a:gd name="connsiteY145-16162" fmla="*/ 1136073 h 5740271"/>
              <a:gd name="connsiteX146-16163" fmla="*/ 1112540 w 2292002"/>
              <a:gd name="connsiteY146-16164" fmla="*/ 1066800 h 5740271"/>
              <a:gd name="connsiteX147-16165" fmla="*/ 1043267 w 2292002"/>
              <a:gd name="connsiteY147-16166" fmla="*/ 997527 h 5740271"/>
              <a:gd name="connsiteX148-16167" fmla="*/ 1001704 w 2292002"/>
              <a:gd name="connsiteY148-16168" fmla="*/ 914400 h 5740271"/>
              <a:gd name="connsiteX149-16169" fmla="*/ 973995 w 2292002"/>
              <a:gd name="connsiteY149-16170" fmla="*/ 803563 h 5740271"/>
              <a:gd name="connsiteX150-16171" fmla="*/ 946285 w 2292002"/>
              <a:gd name="connsiteY150-16172" fmla="*/ 775854 h 5740271"/>
              <a:gd name="connsiteX151-16173" fmla="*/ 932431 w 2292002"/>
              <a:gd name="connsiteY151-16174" fmla="*/ 734291 h 5740271"/>
              <a:gd name="connsiteX152-16175" fmla="*/ 1029413 w 2292002"/>
              <a:gd name="connsiteY152-16176" fmla="*/ 692727 h 5740271"/>
              <a:gd name="connsiteX153-16177" fmla="*/ 1140249 w 2292002"/>
              <a:gd name="connsiteY153-16178" fmla="*/ 706582 h 5740271"/>
              <a:gd name="connsiteX154-16179" fmla="*/ 1154104 w 2292002"/>
              <a:gd name="connsiteY154-16180" fmla="*/ 748145 h 5740271"/>
              <a:gd name="connsiteX155-16181" fmla="*/ 1278795 w 2292002"/>
              <a:gd name="connsiteY155-16182" fmla="*/ 734291 h 5740271"/>
              <a:gd name="connsiteX156-16183" fmla="*/ 1292649 w 2292002"/>
              <a:gd name="connsiteY156-16184" fmla="*/ 692727 h 5740271"/>
              <a:gd name="connsiteX157-16185" fmla="*/ 1528176 w 2292002"/>
              <a:gd name="connsiteY157-16186" fmla="*/ 678873 h 5740271"/>
              <a:gd name="connsiteX158-16187" fmla="*/ 1569740 w 2292002"/>
              <a:gd name="connsiteY158-16188" fmla="*/ 665018 h 5740271"/>
              <a:gd name="connsiteX159-16189" fmla="*/ 1625158 w 2292002"/>
              <a:gd name="connsiteY159-16190" fmla="*/ 609600 h 5740271"/>
              <a:gd name="connsiteX160-16191" fmla="*/ 1569740 w 2292002"/>
              <a:gd name="connsiteY160-16192" fmla="*/ 692727 h 5740271"/>
              <a:gd name="connsiteX161-16193" fmla="*/ 1514322 w 2292002"/>
              <a:gd name="connsiteY161-16194" fmla="*/ 817418 h 5740271"/>
              <a:gd name="connsiteX162-16195" fmla="*/ 1472758 w 2292002"/>
              <a:gd name="connsiteY162-16196" fmla="*/ 831273 h 5740271"/>
              <a:gd name="connsiteX163-16197" fmla="*/ 1417340 w 2292002"/>
              <a:gd name="connsiteY163-16198" fmla="*/ 858982 h 5740271"/>
              <a:gd name="connsiteX164-16199" fmla="*/ 1334213 w 2292002"/>
              <a:gd name="connsiteY164-16200" fmla="*/ 845127 h 5740271"/>
              <a:gd name="connsiteX165-16201" fmla="*/ 1320358 w 2292002"/>
              <a:gd name="connsiteY165-16202" fmla="*/ 803563 h 5740271"/>
              <a:gd name="connsiteX166-16203" fmla="*/ 1278795 w 2292002"/>
              <a:gd name="connsiteY166-16204" fmla="*/ 775854 h 5740271"/>
              <a:gd name="connsiteX167-16205" fmla="*/ 1292649 w 2292002"/>
              <a:gd name="connsiteY167-16206" fmla="*/ 720436 h 5740271"/>
              <a:gd name="connsiteX168-16207" fmla="*/ 1375776 w 2292002"/>
              <a:gd name="connsiteY168-16208" fmla="*/ 692727 h 5740271"/>
              <a:gd name="connsiteX169-16209" fmla="*/ 1458904 w 2292002"/>
              <a:gd name="connsiteY169-16210" fmla="*/ 706582 h 5740271"/>
              <a:gd name="connsiteX170-16211" fmla="*/ 1306504 w 2292002"/>
              <a:gd name="connsiteY170-16212" fmla="*/ 692727 h 5740271"/>
              <a:gd name="connsiteX171-16213" fmla="*/ 1320358 w 2292002"/>
              <a:gd name="connsiteY171-16214" fmla="*/ 651163 h 5740271"/>
              <a:gd name="connsiteX172-16215" fmla="*/ 1486613 w 2292002"/>
              <a:gd name="connsiteY172-16216" fmla="*/ 678873 h 5740271"/>
              <a:gd name="connsiteX173-16217" fmla="*/ 1500467 w 2292002"/>
              <a:gd name="connsiteY173-16218" fmla="*/ 748145 h 5740271"/>
              <a:gd name="connsiteX174-16219" fmla="*/ 1528176 w 2292002"/>
              <a:gd name="connsiteY174-16220" fmla="*/ 706582 h 5740271"/>
              <a:gd name="connsiteX175-16221" fmla="*/ 1278795 w 2292002"/>
              <a:gd name="connsiteY175-16222" fmla="*/ 692727 h 5740271"/>
              <a:gd name="connsiteX176-16223" fmla="*/ 1251085 w 2292002"/>
              <a:gd name="connsiteY176-16224" fmla="*/ 734291 h 5740271"/>
              <a:gd name="connsiteX177-16225" fmla="*/ 1154104 w 2292002"/>
              <a:gd name="connsiteY177-16226" fmla="*/ 748145 h 5740271"/>
              <a:gd name="connsiteX178-16227" fmla="*/ 1181813 w 2292002"/>
              <a:gd name="connsiteY178-16228" fmla="*/ 831273 h 5740271"/>
              <a:gd name="connsiteX179-16229" fmla="*/ 1112540 w 2292002"/>
              <a:gd name="connsiteY179-16230" fmla="*/ 900545 h 5740271"/>
              <a:gd name="connsiteX180-16231" fmla="*/ 1043267 w 2292002"/>
              <a:gd name="connsiteY180-16232" fmla="*/ 886691 h 5740271"/>
              <a:gd name="connsiteX181-16233" fmla="*/ 960140 w 2292002"/>
              <a:gd name="connsiteY181-16234" fmla="*/ 845127 h 5740271"/>
              <a:gd name="connsiteX182-16235" fmla="*/ 946285 w 2292002"/>
              <a:gd name="connsiteY182-16236" fmla="*/ 803563 h 5740271"/>
              <a:gd name="connsiteX183-16237" fmla="*/ 918576 w 2292002"/>
              <a:gd name="connsiteY183-16238" fmla="*/ 762000 h 5740271"/>
              <a:gd name="connsiteX184-16239" fmla="*/ 904722 w 2292002"/>
              <a:gd name="connsiteY184-16240" fmla="*/ 692727 h 5740271"/>
              <a:gd name="connsiteX185-16241" fmla="*/ 877013 w 2292002"/>
              <a:gd name="connsiteY185-16242" fmla="*/ 609600 h 5740271"/>
              <a:gd name="connsiteX186-16243" fmla="*/ 863158 w 2292002"/>
              <a:gd name="connsiteY186-16244" fmla="*/ 484909 h 5740271"/>
              <a:gd name="connsiteX187" fmla="*/ 849304 w 2292002"/>
              <a:gd name="connsiteY187" fmla="*/ 346363 h 5740271"/>
              <a:gd name="connsiteX0-16245" fmla="*/ 1694431 w 2292002"/>
              <a:gd name="connsiteY0-16246" fmla="*/ 762000 h 5740187"/>
              <a:gd name="connsiteX1-16247" fmla="*/ 1777558 w 2292002"/>
              <a:gd name="connsiteY1-16248" fmla="*/ 748145 h 5740187"/>
              <a:gd name="connsiteX2-16249" fmla="*/ 1791413 w 2292002"/>
              <a:gd name="connsiteY2-16250" fmla="*/ 706582 h 5740187"/>
              <a:gd name="connsiteX3-16251" fmla="*/ 1777558 w 2292002"/>
              <a:gd name="connsiteY3-16252" fmla="*/ 540327 h 5740187"/>
              <a:gd name="connsiteX4-16253" fmla="*/ 1722140 w 2292002"/>
              <a:gd name="connsiteY4-16254" fmla="*/ 554182 h 5740187"/>
              <a:gd name="connsiteX5-16255" fmla="*/ 1680576 w 2292002"/>
              <a:gd name="connsiteY5-16256" fmla="*/ 568036 h 5740187"/>
              <a:gd name="connsiteX6-16257" fmla="*/ 1569740 w 2292002"/>
              <a:gd name="connsiteY6-16258" fmla="*/ 554182 h 5740187"/>
              <a:gd name="connsiteX7-16259" fmla="*/ 1528176 w 2292002"/>
              <a:gd name="connsiteY7-16260" fmla="*/ 471054 h 5740187"/>
              <a:gd name="connsiteX8-16261" fmla="*/ 1458904 w 2292002"/>
              <a:gd name="connsiteY8-16262" fmla="*/ 346363 h 5740187"/>
              <a:gd name="connsiteX9-16263" fmla="*/ 1417340 w 2292002"/>
              <a:gd name="connsiteY9-16264" fmla="*/ 332509 h 5740187"/>
              <a:gd name="connsiteX10-16265" fmla="*/ 1375776 w 2292002"/>
              <a:gd name="connsiteY10-16266" fmla="*/ 346363 h 5740187"/>
              <a:gd name="connsiteX11-16267" fmla="*/ 1320358 w 2292002"/>
              <a:gd name="connsiteY11-16268" fmla="*/ 360218 h 5740187"/>
              <a:gd name="connsiteX12-16269" fmla="*/ 1237231 w 2292002"/>
              <a:gd name="connsiteY12-16270" fmla="*/ 401782 h 5740187"/>
              <a:gd name="connsiteX13-16271" fmla="*/ 1070976 w 2292002"/>
              <a:gd name="connsiteY13-16272" fmla="*/ 415636 h 5740187"/>
              <a:gd name="connsiteX14-16273" fmla="*/ 946285 w 2292002"/>
              <a:gd name="connsiteY14-16274" fmla="*/ 457200 h 5740187"/>
              <a:gd name="connsiteX15-16275" fmla="*/ 890867 w 2292002"/>
              <a:gd name="connsiteY15-16276" fmla="*/ 443345 h 5740187"/>
              <a:gd name="connsiteX16-16277" fmla="*/ 849304 w 2292002"/>
              <a:gd name="connsiteY16-16278" fmla="*/ 415636 h 5740187"/>
              <a:gd name="connsiteX17-16279" fmla="*/ 821595 w 2292002"/>
              <a:gd name="connsiteY17-16280" fmla="*/ 374073 h 5740187"/>
              <a:gd name="connsiteX18-16281" fmla="*/ 877013 w 2292002"/>
              <a:gd name="connsiteY18-16282" fmla="*/ 263236 h 5740187"/>
              <a:gd name="connsiteX19-16283" fmla="*/ 904722 w 2292002"/>
              <a:gd name="connsiteY19-16284" fmla="*/ 221673 h 5740187"/>
              <a:gd name="connsiteX20-16285" fmla="*/ 960140 w 2292002"/>
              <a:gd name="connsiteY20-16286" fmla="*/ 166254 h 5740187"/>
              <a:gd name="connsiteX21-16287" fmla="*/ 1084831 w 2292002"/>
              <a:gd name="connsiteY21-16288" fmla="*/ 96982 h 5740187"/>
              <a:gd name="connsiteX22-16289" fmla="*/ 1126395 w 2292002"/>
              <a:gd name="connsiteY22-16290" fmla="*/ 69273 h 5740187"/>
              <a:gd name="connsiteX23-16291" fmla="*/ 1264940 w 2292002"/>
              <a:gd name="connsiteY23-16292" fmla="*/ 41563 h 5740187"/>
              <a:gd name="connsiteX24-16293" fmla="*/ 1500467 w 2292002"/>
              <a:gd name="connsiteY24-16294" fmla="*/ 13854 h 5740187"/>
              <a:gd name="connsiteX25-16295" fmla="*/ 1542031 w 2292002"/>
              <a:gd name="connsiteY25-16296" fmla="*/ 0 h 5740187"/>
              <a:gd name="connsiteX26-16297" fmla="*/ 1666722 w 2292002"/>
              <a:gd name="connsiteY26-16298" fmla="*/ 41563 h 5740187"/>
              <a:gd name="connsiteX27-16299" fmla="*/ 1735995 w 2292002"/>
              <a:gd name="connsiteY27-16300" fmla="*/ 110836 h 5740187"/>
              <a:gd name="connsiteX28-16301" fmla="*/ 1749849 w 2292002"/>
              <a:gd name="connsiteY28-16302" fmla="*/ 166254 h 5740187"/>
              <a:gd name="connsiteX29-16303" fmla="*/ 1888395 w 2292002"/>
              <a:gd name="connsiteY29-16304" fmla="*/ 207818 h 5740187"/>
              <a:gd name="connsiteX30-16305" fmla="*/ 1929958 w 2292002"/>
              <a:gd name="connsiteY30-16306" fmla="*/ 235527 h 5740187"/>
              <a:gd name="connsiteX31-16307" fmla="*/ 1957667 w 2292002"/>
              <a:gd name="connsiteY31-16308" fmla="*/ 346363 h 5740187"/>
              <a:gd name="connsiteX32-16309" fmla="*/ 1985376 w 2292002"/>
              <a:gd name="connsiteY32-16310" fmla="*/ 429491 h 5740187"/>
              <a:gd name="connsiteX33-16311" fmla="*/ 1971522 w 2292002"/>
              <a:gd name="connsiteY33-16312" fmla="*/ 595745 h 5740187"/>
              <a:gd name="connsiteX34-16313" fmla="*/ 1888395 w 2292002"/>
              <a:gd name="connsiteY34-16314" fmla="*/ 678873 h 5740187"/>
              <a:gd name="connsiteX35-16315" fmla="*/ 1860685 w 2292002"/>
              <a:gd name="connsiteY35-16316" fmla="*/ 720436 h 5740187"/>
              <a:gd name="connsiteX36-16317" fmla="*/ 1846831 w 2292002"/>
              <a:gd name="connsiteY36-16318" fmla="*/ 762000 h 5740187"/>
              <a:gd name="connsiteX37-16319" fmla="*/ 1791413 w 2292002"/>
              <a:gd name="connsiteY37-16320" fmla="*/ 831273 h 5740187"/>
              <a:gd name="connsiteX38-16321" fmla="*/ 1749849 w 2292002"/>
              <a:gd name="connsiteY38-16322" fmla="*/ 858982 h 5740187"/>
              <a:gd name="connsiteX39-16323" fmla="*/ 1735995 w 2292002"/>
              <a:gd name="connsiteY39-16324" fmla="*/ 1066800 h 5740187"/>
              <a:gd name="connsiteX40-16325" fmla="*/ 1749849 w 2292002"/>
              <a:gd name="connsiteY40-16326" fmla="*/ 1025236 h 5740187"/>
              <a:gd name="connsiteX41-16327" fmla="*/ 1832976 w 2292002"/>
              <a:gd name="connsiteY41-16328" fmla="*/ 983673 h 5740187"/>
              <a:gd name="connsiteX42-16329" fmla="*/ 1902249 w 2292002"/>
              <a:gd name="connsiteY42-16330" fmla="*/ 997527 h 5740187"/>
              <a:gd name="connsiteX43-16331" fmla="*/ 1943813 w 2292002"/>
              <a:gd name="connsiteY43-16332" fmla="*/ 1080654 h 5740187"/>
              <a:gd name="connsiteX44-16333" fmla="*/ 1929958 w 2292002"/>
              <a:gd name="connsiteY44-16334" fmla="*/ 1122218 h 5740187"/>
              <a:gd name="connsiteX45-16335" fmla="*/ 1902249 w 2292002"/>
              <a:gd name="connsiteY45-16336" fmla="*/ 1163782 h 5740187"/>
              <a:gd name="connsiteX46-16337" fmla="*/ 1874540 w 2292002"/>
              <a:gd name="connsiteY46-16338" fmla="*/ 1399309 h 5740187"/>
              <a:gd name="connsiteX47-16339" fmla="*/ 1860685 w 2292002"/>
              <a:gd name="connsiteY47-16340" fmla="*/ 1440873 h 5740187"/>
              <a:gd name="connsiteX48-16341" fmla="*/ 1805267 w 2292002"/>
              <a:gd name="connsiteY48-16342" fmla="*/ 1524000 h 5740187"/>
              <a:gd name="connsiteX49-16343" fmla="*/ 1722140 w 2292002"/>
              <a:gd name="connsiteY49-16344" fmla="*/ 1510145 h 5740187"/>
              <a:gd name="connsiteX50-16345" fmla="*/ 1694431 w 2292002"/>
              <a:gd name="connsiteY50-16346" fmla="*/ 1468582 h 5740187"/>
              <a:gd name="connsiteX51-16347" fmla="*/ 1652867 w 2292002"/>
              <a:gd name="connsiteY51-16348" fmla="*/ 1440873 h 5740187"/>
              <a:gd name="connsiteX52-16349" fmla="*/ 1680576 w 2292002"/>
              <a:gd name="connsiteY52-16350" fmla="*/ 1399309 h 5740187"/>
              <a:gd name="connsiteX53-16351" fmla="*/ 1694431 w 2292002"/>
              <a:gd name="connsiteY53-16352" fmla="*/ 1357745 h 5740187"/>
              <a:gd name="connsiteX54-16353" fmla="*/ 1735995 w 2292002"/>
              <a:gd name="connsiteY54-16354" fmla="*/ 1316182 h 5740187"/>
              <a:gd name="connsiteX55-16355" fmla="*/ 1749849 w 2292002"/>
              <a:gd name="connsiteY55-16356" fmla="*/ 1260763 h 5740187"/>
              <a:gd name="connsiteX56-16357" fmla="*/ 1791413 w 2292002"/>
              <a:gd name="connsiteY56-16358" fmla="*/ 1122218 h 5740187"/>
              <a:gd name="connsiteX57-16359" fmla="*/ 1749849 w 2292002"/>
              <a:gd name="connsiteY57-16360" fmla="*/ 1094509 h 5740187"/>
              <a:gd name="connsiteX58-16361" fmla="*/ 1722140 w 2292002"/>
              <a:gd name="connsiteY58-16362" fmla="*/ 1011382 h 5740187"/>
              <a:gd name="connsiteX59-16363" fmla="*/ 1708285 w 2292002"/>
              <a:gd name="connsiteY59-16364" fmla="*/ 969818 h 5740187"/>
              <a:gd name="connsiteX60-16365" fmla="*/ 1694431 w 2292002"/>
              <a:gd name="connsiteY60-16366" fmla="*/ 928254 h 5740187"/>
              <a:gd name="connsiteX61-16367" fmla="*/ 1680576 w 2292002"/>
              <a:gd name="connsiteY61-16368" fmla="*/ 886691 h 5740187"/>
              <a:gd name="connsiteX62-16369" fmla="*/ 1722140 w 2292002"/>
              <a:gd name="connsiteY62-16370" fmla="*/ 872836 h 5740187"/>
              <a:gd name="connsiteX63-16371" fmla="*/ 1735995 w 2292002"/>
              <a:gd name="connsiteY63-16372" fmla="*/ 942109 h 5740187"/>
              <a:gd name="connsiteX64-16373" fmla="*/ 1791413 w 2292002"/>
              <a:gd name="connsiteY64-16374" fmla="*/ 1136073 h 5740187"/>
              <a:gd name="connsiteX65-16375" fmla="*/ 1749849 w 2292002"/>
              <a:gd name="connsiteY65-16376" fmla="*/ 1219200 h 5740187"/>
              <a:gd name="connsiteX66-16377" fmla="*/ 1722140 w 2292002"/>
              <a:gd name="connsiteY66-16378" fmla="*/ 1302327 h 5740187"/>
              <a:gd name="connsiteX67-16379" fmla="*/ 1680576 w 2292002"/>
              <a:gd name="connsiteY67-16380" fmla="*/ 1343891 h 5740187"/>
              <a:gd name="connsiteX68-16381" fmla="*/ 1652867 w 2292002"/>
              <a:gd name="connsiteY68-16382" fmla="*/ 1385454 h 5740187"/>
              <a:gd name="connsiteX69-16383" fmla="*/ 1611304 w 2292002"/>
              <a:gd name="connsiteY69-16384" fmla="*/ 1413163 h 5740187"/>
              <a:gd name="connsiteX70-16385" fmla="*/ 1652867 w 2292002"/>
              <a:gd name="connsiteY70-16386" fmla="*/ 1427018 h 5740187"/>
              <a:gd name="connsiteX71-16387" fmla="*/ 1694431 w 2292002"/>
              <a:gd name="connsiteY71-16388" fmla="*/ 1413163 h 5740187"/>
              <a:gd name="connsiteX72-16389" fmla="*/ 1722140 w 2292002"/>
              <a:gd name="connsiteY72-16390" fmla="*/ 1496291 h 5740187"/>
              <a:gd name="connsiteX73-16391" fmla="*/ 1680576 w 2292002"/>
              <a:gd name="connsiteY73-16392" fmla="*/ 1524000 h 5740187"/>
              <a:gd name="connsiteX74-16393" fmla="*/ 1403485 w 2292002"/>
              <a:gd name="connsiteY74-16394" fmla="*/ 1524000 h 5740187"/>
              <a:gd name="connsiteX75-16395" fmla="*/ 1389631 w 2292002"/>
              <a:gd name="connsiteY75-16396" fmla="*/ 1537854 h 5740187"/>
              <a:gd name="connsiteX76-16397" fmla="*/ 1348067 w 2292002"/>
              <a:gd name="connsiteY76-16398" fmla="*/ 1551709 h 5740187"/>
              <a:gd name="connsiteX77-16399" fmla="*/ 1292649 w 2292002"/>
              <a:gd name="connsiteY77-16400" fmla="*/ 1427018 h 5740187"/>
              <a:gd name="connsiteX78-16401" fmla="*/ 1278795 w 2292002"/>
              <a:gd name="connsiteY78-16402" fmla="*/ 1385454 h 5740187"/>
              <a:gd name="connsiteX79-16403" fmla="*/ 1251085 w 2292002"/>
              <a:gd name="connsiteY79-16404" fmla="*/ 1343891 h 5740187"/>
              <a:gd name="connsiteX80-16405" fmla="*/ 1126395 w 2292002"/>
              <a:gd name="connsiteY80-16406" fmla="*/ 1385454 h 5740187"/>
              <a:gd name="connsiteX81-16407" fmla="*/ 821595 w 2292002"/>
              <a:gd name="connsiteY81-16408" fmla="*/ 1828800 h 5740187"/>
              <a:gd name="connsiteX82-16409" fmla="*/ 821595 w 2292002"/>
              <a:gd name="connsiteY82-16410" fmla="*/ 2299854 h 5740187"/>
              <a:gd name="connsiteX83-16411" fmla="*/ 863158 w 2292002"/>
              <a:gd name="connsiteY83-16412" fmla="*/ 2092036 h 5740187"/>
              <a:gd name="connsiteX84-16413" fmla="*/ 932431 w 2292002"/>
              <a:gd name="connsiteY84-16414" fmla="*/ 2202873 h 5740187"/>
              <a:gd name="connsiteX85-16415" fmla="*/ 1167959 w 2292002"/>
              <a:gd name="connsiteY85-16416" fmla="*/ 2147454 h 5740187"/>
              <a:gd name="connsiteX86-16417" fmla="*/ 1237232 w 2292002"/>
              <a:gd name="connsiteY86-16418" fmla="*/ 2258291 h 5740187"/>
              <a:gd name="connsiteX87-16419" fmla="*/ 1389632 w 2292002"/>
              <a:gd name="connsiteY87-16420" fmla="*/ 2313709 h 5740187"/>
              <a:gd name="connsiteX88-16421" fmla="*/ 1542030 w 2292002"/>
              <a:gd name="connsiteY88-16422" fmla="*/ 2535381 h 5740187"/>
              <a:gd name="connsiteX89-16423" fmla="*/ 1708286 w 2292002"/>
              <a:gd name="connsiteY89-16424" fmla="*/ 2826327 h 5740187"/>
              <a:gd name="connsiteX90-16425" fmla="*/ 2262467 w 2292002"/>
              <a:gd name="connsiteY90-16426" fmla="*/ 3061854 h 5740187"/>
              <a:gd name="connsiteX91-16427" fmla="*/ 780031 w 2292002"/>
              <a:gd name="connsiteY91-16428" fmla="*/ 2576945 h 5740187"/>
              <a:gd name="connsiteX92-16429" fmla="*/ 31885 w 2292002"/>
              <a:gd name="connsiteY92-16430" fmla="*/ 2812473 h 5740187"/>
              <a:gd name="connsiteX93-16431" fmla="*/ 322831 w 2292002"/>
              <a:gd name="connsiteY93-16432" fmla="*/ 2798619 h 5740187"/>
              <a:gd name="connsiteX94-16433" fmla="*/ 586067 w 2292002"/>
              <a:gd name="connsiteY94-16434" fmla="*/ 3103418 h 5740187"/>
              <a:gd name="connsiteX95-16435" fmla="*/ 849304 w 2292002"/>
              <a:gd name="connsiteY95-16436" fmla="*/ 2964874 h 5740187"/>
              <a:gd name="connsiteX96-16437" fmla="*/ 572213 w 2292002"/>
              <a:gd name="connsiteY96-16438" fmla="*/ 4017818 h 5740187"/>
              <a:gd name="connsiteX97-16439" fmla="*/ 1486614 w 2292002"/>
              <a:gd name="connsiteY97-16440" fmla="*/ 5735780 h 5740187"/>
              <a:gd name="connsiteX98-16441" fmla="*/ 2096213 w 2292002"/>
              <a:gd name="connsiteY98-16442" fmla="*/ 3463636 h 5740187"/>
              <a:gd name="connsiteX99-16443" fmla="*/ 946285 w 2292002"/>
              <a:gd name="connsiteY99-16444" fmla="*/ 3144982 h 5740187"/>
              <a:gd name="connsiteX100-16445" fmla="*/ 1361922 w 2292002"/>
              <a:gd name="connsiteY100-16446" fmla="*/ 2840182 h 5740187"/>
              <a:gd name="connsiteX101-16447" fmla="*/ 1777559 w 2292002"/>
              <a:gd name="connsiteY101-16448" fmla="*/ 2964872 h 5740187"/>
              <a:gd name="connsiteX102-16449" fmla="*/ 1555885 w 2292002"/>
              <a:gd name="connsiteY102-16450" fmla="*/ 2923309 h 5740187"/>
              <a:gd name="connsiteX103-16451" fmla="*/ 1334213 w 2292002"/>
              <a:gd name="connsiteY103-16452" fmla="*/ 2770909 h 5740187"/>
              <a:gd name="connsiteX104-16453" fmla="*/ 1334213 w 2292002"/>
              <a:gd name="connsiteY104-16454" fmla="*/ 2715491 h 5740187"/>
              <a:gd name="connsiteX105-16455" fmla="*/ 1098685 w 2292002"/>
              <a:gd name="connsiteY105-16456" fmla="*/ 2535382 h 5740187"/>
              <a:gd name="connsiteX106-16457" fmla="*/ 849304 w 2292002"/>
              <a:gd name="connsiteY106-16458" fmla="*/ 2493817 h 5740187"/>
              <a:gd name="connsiteX107-16459" fmla="*/ 516795 w 2292002"/>
              <a:gd name="connsiteY107-16460" fmla="*/ 2576944 h 5740187"/>
              <a:gd name="connsiteX108-16461" fmla="*/ 198140 w 2292002"/>
              <a:gd name="connsiteY108-16462" fmla="*/ 2660072 h 5740187"/>
              <a:gd name="connsiteX109-16463" fmla="*/ 87305 w 2292002"/>
              <a:gd name="connsiteY109-16464" fmla="*/ 2798617 h 5740187"/>
              <a:gd name="connsiteX110-16465" fmla="*/ 4177 w 2292002"/>
              <a:gd name="connsiteY110-16466" fmla="*/ 2507672 h 5740187"/>
              <a:gd name="connsiteX111-16467" fmla="*/ 128867 w 2292002"/>
              <a:gd name="connsiteY111-16468" fmla="*/ 2479963 h 5740187"/>
              <a:gd name="connsiteX112-16469" fmla="*/ 170432 w 2292002"/>
              <a:gd name="connsiteY112-16470" fmla="*/ 2285999 h 5740187"/>
              <a:gd name="connsiteX113-16471" fmla="*/ 378249 w 2292002"/>
              <a:gd name="connsiteY113-16472" fmla="*/ 2479962 h 5740187"/>
              <a:gd name="connsiteX114-16473" fmla="*/ 433667 w 2292002"/>
              <a:gd name="connsiteY114-16474" fmla="*/ 2216726 h 5740187"/>
              <a:gd name="connsiteX115-16475" fmla="*/ 502941 w 2292002"/>
              <a:gd name="connsiteY115-16476" fmla="*/ 2341417 h 5740187"/>
              <a:gd name="connsiteX116-16477" fmla="*/ 669196 w 2292002"/>
              <a:gd name="connsiteY116-16478" fmla="*/ 2272144 h 5740187"/>
              <a:gd name="connsiteX117-16479" fmla="*/ 946285 w 2292002"/>
              <a:gd name="connsiteY117-16480" fmla="*/ 1579418 h 5740187"/>
              <a:gd name="connsiteX118-16481" fmla="*/ 1278795 w 2292002"/>
              <a:gd name="connsiteY118-16482" fmla="*/ 1233054 h 5740187"/>
              <a:gd name="connsiteX119-16483" fmla="*/ 1361922 w 2292002"/>
              <a:gd name="connsiteY119-16484" fmla="*/ 1177636 h 5740187"/>
              <a:gd name="connsiteX120-16485" fmla="*/ 1431195 w 2292002"/>
              <a:gd name="connsiteY120-16486" fmla="*/ 1191491 h 5740187"/>
              <a:gd name="connsiteX121-16487" fmla="*/ 1403485 w 2292002"/>
              <a:gd name="connsiteY121-16488" fmla="*/ 1233054 h 5740187"/>
              <a:gd name="connsiteX122-16489" fmla="*/ 1458904 w 2292002"/>
              <a:gd name="connsiteY122-16490" fmla="*/ 1357745 h 5740187"/>
              <a:gd name="connsiteX123-16491" fmla="*/ 1472758 w 2292002"/>
              <a:gd name="connsiteY123-16492" fmla="*/ 1399309 h 5740187"/>
              <a:gd name="connsiteX124-16493" fmla="*/ 1555885 w 2292002"/>
              <a:gd name="connsiteY124-16494" fmla="*/ 1427018 h 5740187"/>
              <a:gd name="connsiteX125-16495" fmla="*/ 1652867 w 2292002"/>
              <a:gd name="connsiteY125-16496" fmla="*/ 1454727 h 5740187"/>
              <a:gd name="connsiteX126-16497" fmla="*/ 1611304 w 2292002"/>
              <a:gd name="connsiteY126-16498" fmla="*/ 1482436 h 5740187"/>
              <a:gd name="connsiteX127-16499" fmla="*/ 1500467 w 2292002"/>
              <a:gd name="connsiteY127-16500" fmla="*/ 1468582 h 5740187"/>
              <a:gd name="connsiteX128-16501" fmla="*/ 1486613 w 2292002"/>
              <a:gd name="connsiteY128-16502" fmla="*/ 1427018 h 5740187"/>
              <a:gd name="connsiteX129-16503" fmla="*/ 1458904 w 2292002"/>
              <a:gd name="connsiteY129-16504" fmla="*/ 1385454 h 5740187"/>
              <a:gd name="connsiteX130-16505" fmla="*/ 1445049 w 2292002"/>
              <a:gd name="connsiteY130-16506" fmla="*/ 1343891 h 5740187"/>
              <a:gd name="connsiteX131-16507" fmla="*/ 1417340 w 2292002"/>
              <a:gd name="connsiteY131-16508" fmla="*/ 1302327 h 5740187"/>
              <a:gd name="connsiteX132-16509" fmla="*/ 1389631 w 2292002"/>
              <a:gd name="connsiteY132-16510" fmla="*/ 1219200 h 5740187"/>
              <a:gd name="connsiteX133-16511" fmla="*/ 1375776 w 2292002"/>
              <a:gd name="connsiteY133-16512" fmla="*/ 1163782 h 5740187"/>
              <a:gd name="connsiteX134-16513" fmla="*/ 1334213 w 2292002"/>
              <a:gd name="connsiteY134-16514" fmla="*/ 1149927 h 5740187"/>
              <a:gd name="connsiteX135-16515" fmla="*/ 1417340 w 2292002"/>
              <a:gd name="connsiteY135-16516" fmla="*/ 1108363 h 5740187"/>
              <a:gd name="connsiteX136-16517" fmla="*/ 1500467 w 2292002"/>
              <a:gd name="connsiteY136-16518" fmla="*/ 1039091 h 5740187"/>
              <a:gd name="connsiteX137-16519" fmla="*/ 1542031 w 2292002"/>
              <a:gd name="connsiteY137-16520" fmla="*/ 1025236 h 5740187"/>
              <a:gd name="connsiteX138-16521" fmla="*/ 1528176 w 2292002"/>
              <a:gd name="connsiteY138-16522" fmla="*/ 1025236 h 5740187"/>
              <a:gd name="connsiteX139-16523" fmla="*/ 1514322 w 2292002"/>
              <a:gd name="connsiteY139-16524" fmla="*/ 1066800 h 5740187"/>
              <a:gd name="connsiteX140-16525" fmla="*/ 1472758 w 2292002"/>
              <a:gd name="connsiteY140-16526" fmla="*/ 1080654 h 5740187"/>
              <a:gd name="connsiteX141-16527" fmla="*/ 1431195 w 2292002"/>
              <a:gd name="connsiteY141-16528" fmla="*/ 1108363 h 5740187"/>
              <a:gd name="connsiteX142-16529" fmla="*/ 1389631 w 2292002"/>
              <a:gd name="connsiteY142-16530" fmla="*/ 1122218 h 5740187"/>
              <a:gd name="connsiteX143-16531" fmla="*/ 1334213 w 2292002"/>
              <a:gd name="connsiteY143-16532" fmla="*/ 1149927 h 5740187"/>
              <a:gd name="connsiteX144-16533" fmla="*/ 1278795 w 2292002"/>
              <a:gd name="connsiteY144-16534" fmla="*/ 1136073 h 5740187"/>
              <a:gd name="connsiteX145-16535" fmla="*/ 1237231 w 2292002"/>
              <a:gd name="connsiteY145-16536" fmla="*/ 1122218 h 5740187"/>
              <a:gd name="connsiteX146-16537" fmla="*/ 1195667 w 2292002"/>
              <a:gd name="connsiteY146-16538" fmla="*/ 1136073 h 5740187"/>
              <a:gd name="connsiteX147-16539" fmla="*/ 1112540 w 2292002"/>
              <a:gd name="connsiteY147-16540" fmla="*/ 1066800 h 5740187"/>
              <a:gd name="connsiteX148-16541" fmla="*/ 1043267 w 2292002"/>
              <a:gd name="connsiteY148-16542" fmla="*/ 997527 h 5740187"/>
              <a:gd name="connsiteX149-16543" fmla="*/ 1001704 w 2292002"/>
              <a:gd name="connsiteY149-16544" fmla="*/ 914400 h 5740187"/>
              <a:gd name="connsiteX150-16545" fmla="*/ 973995 w 2292002"/>
              <a:gd name="connsiteY150-16546" fmla="*/ 803563 h 5740187"/>
              <a:gd name="connsiteX151-16547" fmla="*/ 946285 w 2292002"/>
              <a:gd name="connsiteY151-16548" fmla="*/ 775854 h 5740187"/>
              <a:gd name="connsiteX152-16549" fmla="*/ 932431 w 2292002"/>
              <a:gd name="connsiteY152-16550" fmla="*/ 734291 h 5740187"/>
              <a:gd name="connsiteX153-16551" fmla="*/ 1029413 w 2292002"/>
              <a:gd name="connsiteY153-16552" fmla="*/ 692727 h 5740187"/>
              <a:gd name="connsiteX154-16553" fmla="*/ 1140249 w 2292002"/>
              <a:gd name="connsiteY154-16554" fmla="*/ 706582 h 5740187"/>
              <a:gd name="connsiteX155-16555" fmla="*/ 1154104 w 2292002"/>
              <a:gd name="connsiteY155-16556" fmla="*/ 748145 h 5740187"/>
              <a:gd name="connsiteX156-16557" fmla="*/ 1278795 w 2292002"/>
              <a:gd name="connsiteY156-16558" fmla="*/ 734291 h 5740187"/>
              <a:gd name="connsiteX157-16559" fmla="*/ 1292649 w 2292002"/>
              <a:gd name="connsiteY157-16560" fmla="*/ 692727 h 5740187"/>
              <a:gd name="connsiteX158-16561" fmla="*/ 1528176 w 2292002"/>
              <a:gd name="connsiteY158-16562" fmla="*/ 678873 h 5740187"/>
              <a:gd name="connsiteX159-16563" fmla="*/ 1569740 w 2292002"/>
              <a:gd name="connsiteY159-16564" fmla="*/ 665018 h 5740187"/>
              <a:gd name="connsiteX160-16565" fmla="*/ 1625158 w 2292002"/>
              <a:gd name="connsiteY160-16566" fmla="*/ 609600 h 5740187"/>
              <a:gd name="connsiteX161-16567" fmla="*/ 1569740 w 2292002"/>
              <a:gd name="connsiteY161-16568" fmla="*/ 692727 h 5740187"/>
              <a:gd name="connsiteX162-16569" fmla="*/ 1514322 w 2292002"/>
              <a:gd name="connsiteY162-16570" fmla="*/ 817418 h 5740187"/>
              <a:gd name="connsiteX163-16571" fmla="*/ 1472758 w 2292002"/>
              <a:gd name="connsiteY163-16572" fmla="*/ 831273 h 5740187"/>
              <a:gd name="connsiteX164-16573" fmla="*/ 1417340 w 2292002"/>
              <a:gd name="connsiteY164-16574" fmla="*/ 858982 h 5740187"/>
              <a:gd name="connsiteX165-16575" fmla="*/ 1334213 w 2292002"/>
              <a:gd name="connsiteY165-16576" fmla="*/ 845127 h 5740187"/>
              <a:gd name="connsiteX166-16577" fmla="*/ 1320358 w 2292002"/>
              <a:gd name="connsiteY166-16578" fmla="*/ 803563 h 5740187"/>
              <a:gd name="connsiteX167-16579" fmla="*/ 1278795 w 2292002"/>
              <a:gd name="connsiteY167-16580" fmla="*/ 775854 h 5740187"/>
              <a:gd name="connsiteX168-16581" fmla="*/ 1292649 w 2292002"/>
              <a:gd name="connsiteY168-16582" fmla="*/ 720436 h 5740187"/>
              <a:gd name="connsiteX169-16583" fmla="*/ 1375776 w 2292002"/>
              <a:gd name="connsiteY169-16584" fmla="*/ 692727 h 5740187"/>
              <a:gd name="connsiteX170-16585" fmla="*/ 1458904 w 2292002"/>
              <a:gd name="connsiteY170-16586" fmla="*/ 706582 h 5740187"/>
              <a:gd name="connsiteX171-16587" fmla="*/ 1306504 w 2292002"/>
              <a:gd name="connsiteY171-16588" fmla="*/ 692727 h 5740187"/>
              <a:gd name="connsiteX172-16589" fmla="*/ 1320358 w 2292002"/>
              <a:gd name="connsiteY172-16590" fmla="*/ 651163 h 5740187"/>
              <a:gd name="connsiteX173-16591" fmla="*/ 1486613 w 2292002"/>
              <a:gd name="connsiteY173-16592" fmla="*/ 678873 h 5740187"/>
              <a:gd name="connsiteX174-16593" fmla="*/ 1500467 w 2292002"/>
              <a:gd name="connsiteY174-16594" fmla="*/ 748145 h 5740187"/>
              <a:gd name="connsiteX175-16595" fmla="*/ 1528176 w 2292002"/>
              <a:gd name="connsiteY175-16596" fmla="*/ 706582 h 5740187"/>
              <a:gd name="connsiteX176-16597" fmla="*/ 1278795 w 2292002"/>
              <a:gd name="connsiteY176-16598" fmla="*/ 692727 h 5740187"/>
              <a:gd name="connsiteX177-16599" fmla="*/ 1251085 w 2292002"/>
              <a:gd name="connsiteY177-16600" fmla="*/ 734291 h 5740187"/>
              <a:gd name="connsiteX178-16601" fmla="*/ 1154104 w 2292002"/>
              <a:gd name="connsiteY178-16602" fmla="*/ 748145 h 5740187"/>
              <a:gd name="connsiteX179-16603" fmla="*/ 1181813 w 2292002"/>
              <a:gd name="connsiteY179-16604" fmla="*/ 831273 h 5740187"/>
              <a:gd name="connsiteX180-16605" fmla="*/ 1112540 w 2292002"/>
              <a:gd name="connsiteY180-16606" fmla="*/ 900545 h 5740187"/>
              <a:gd name="connsiteX181-16607" fmla="*/ 1043267 w 2292002"/>
              <a:gd name="connsiteY181-16608" fmla="*/ 886691 h 5740187"/>
              <a:gd name="connsiteX182-16609" fmla="*/ 960140 w 2292002"/>
              <a:gd name="connsiteY182-16610" fmla="*/ 845127 h 5740187"/>
              <a:gd name="connsiteX183-16611" fmla="*/ 946285 w 2292002"/>
              <a:gd name="connsiteY183-16612" fmla="*/ 803563 h 5740187"/>
              <a:gd name="connsiteX184-16613" fmla="*/ 918576 w 2292002"/>
              <a:gd name="connsiteY184-16614" fmla="*/ 762000 h 5740187"/>
              <a:gd name="connsiteX185-16615" fmla="*/ 904722 w 2292002"/>
              <a:gd name="connsiteY185-16616" fmla="*/ 692727 h 5740187"/>
              <a:gd name="connsiteX186-16617" fmla="*/ 877013 w 2292002"/>
              <a:gd name="connsiteY186-16618" fmla="*/ 609600 h 5740187"/>
              <a:gd name="connsiteX187-16619" fmla="*/ 863158 w 2292002"/>
              <a:gd name="connsiteY187-16620" fmla="*/ 484909 h 5740187"/>
              <a:gd name="connsiteX188" fmla="*/ 849304 w 2292002"/>
              <a:gd name="connsiteY188" fmla="*/ 346363 h 5740187"/>
              <a:gd name="connsiteX0-16621" fmla="*/ 1694431 w 2292002"/>
              <a:gd name="connsiteY0-16622" fmla="*/ 762000 h 5740187"/>
              <a:gd name="connsiteX1-16623" fmla="*/ 1777558 w 2292002"/>
              <a:gd name="connsiteY1-16624" fmla="*/ 748145 h 5740187"/>
              <a:gd name="connsiteX2-16625" fmla="*/ 1791413 w 2292002"/>
              <a:gd name="connsiteY2-16626" fmla="*/ 706582 h 5740187"/>
              <a:gd name="connsiteX3-16627" fmla="*/ 1777558 w 2292002"/>
              <a:gd name="connsiteY3-16628" fmla="*/ 540327 h 5740187"/>
              <a:gd name="connsiteX4-16629" fmla="*/ 1722140 w 2292002"/>
              <a:gd name="connsiteY4-16630" fmla="*/ 554182 h 5740187"/>
              <a:gd name="connsiteX5-16631" fmla="*/ 1680576 w 2292002"/>
              <a:gd name="connsiteY5-16632" fmla="*/ 568036 h 5740187"/>
              <a:gd name="connsiteX6-16633" fmla="*/ 1569740 w 2292002"/>
              <a:gd name="connsiteY6-16634" fmla="*/ 554182 h 5740187"/>
              <a:gd name="connsiteX7-16635" fmla="*/ 1528176 w 2292002"/>
              <a:gd name="connsiteY7-16636" fmla="*/ 471054 h 5740187"/>
              <a:gd name="connsiteX8-16637" fmla="*/ 1458904 w 2292002"/>
              <a:gd name="connsiteY8-16638" fmla="*/ 346363 h 5740187"/>
              <a:gd name="connsiteX9-16639" fmla="*/ 1417340 w 2292002"/>
              <a:gd name="connsiteY9-16640" fmla="*/ 332509 h 5740187"/>
              <a:gd name="connsiteX10-16641" fmla="*/ 1375776 w 2292002"/>
              <a:gd name="connsiteY10-16642" fmla="*/ 346363 h 5740187"/>
              <a:gd name="connsiteX11-16643" fmla="*/ 1320358 w 2292002"/>
              <a:gd name="connsiteY11-16644" fmla="*/ 360218 h 5740187"/>
              <a:gd name="connsiteX12-16645" fmla="*/ 1237231 w 2292002"/>
              <a:gd name="connsiteY12-16646" fmla="*/ 401782 h 5740187"/>
              <a:gd name="connsiteX13-16647" fmla="*/ 1070976 w 2292002"/>
              <a:gd name="connsiteY13-16648" fmla="*/ 415636 h 5740187"/>
              <a:gd name="connsiteX14-16649" fmla="*/ 946285 w 2292002"/>
              <a:gd name="connsiteY14-16650" fmla="*/ 457200 h 5740187"/>
              <a:gd name="connsiteX15-16651" fmla="*/ 890867 w 2292002"/>
              <a:gd name="connsiteY15-16652" fmla="*/ 443345 h 5740187"/>
              <a:gd name="connsiteX16-16653" fmla="*/ 849304 w 2292002"/>
              <a:gd name="connsiteY16-16654" fmla="*/ 415636 h 5740187"/>
              <a:gd name="connsiteX17-16655" fmla="*/ 821595 w 2292002"/>
              <a:gd name="connsiteY17-16656" fmla="*/ 374073 h 5740187"/>
              <a:gd name="connsiteX18-16657" fmla="*/ 877013 w 2292002"/>
              <a:gd name="connsiteY18-16658" fmla="*/ 263236 h 5740187"/>
              <a:gd name="connsiteX19-16659" fmla="*/ 904722 w 2292002"/>
              <a:gd name="connsiteY19-16660" fmla="*/ 221673 h 5740187"/>
              <a:gd name="connsiteX20-16661" fmla="*/ 960140 w 2292002"/>
              <a:gd name="connsiteY20-16662" fmla="*/ 166254 h 5740187"/>
              <a:gd name="connsiteX21-16663" fmla="*/ 1084831 w 2292002"/>
              <a:gd name="connsiteY21-16664" fmla="*/ 96982 h 5740187"/>
              <a:gd name="connsiteX22-16665" fmla="*/ 1126395 w 2292002"/>
              <a:gd name="connsiteY22-16666" fmla="*/ 69273 h 5740187"/>
              <a:gd name="connsiteX23-16667" fmla="*/ 1264940 w 2292002"/>
              <a:gd name="connsiteY23-16668" fmla="*/ 41563 h 5740187"/>
              <a:gd name="connsiteX24-16669" fmla="*/ 1500467 w 2292002"/>
              <a:gd name="connsiteY24-16670" fmla="*/ 13854 h 5740187"/>
              <a:gd name="connsiteX25-16671" fmla="*/ 1542031 w 2292002"/>
              <a:gd name="connsiteY25-16672" fmla="*/ 0 h 5740187"/>
              <a:gd name="connsiteX26-16673" fmla="*/ 1666722 w 2292002"/>
              <a:gd name="connsiteY26-16674" fmla="*/ 41563 h 5740187"/>
              <a:gd name="connsiteX27-16675" fmla="*/ 1735995 w 2292002"/>
              <a:gd name="connsiteY27-16676" fmla="*/ 110836 h 5740187"/>
              <a:gd name="connsiteX28-16677" fmla="*/ 1749849 w 2292002"/>
              <a:gd name="connsiteY28-16678" fmla="*/ 166254 h 5740187"/>
              <a:gd name="connsiteX29-16679" fmla="*/ 1888395 w 2292002"/>
              <a:gd name="connsiteY29-16680" fmla="*/ 207818 h 5740187"/>
              <a:gd name="connsiteX30-16681" fmla="*/ 1929958 w 2292002"/>
              <a:gd name="connsiteY30-16682" fmla="*/ 235527 h 5740187"/>
              <a:gd name="connsiteX31-16683" fmla="*/ 1957667 w 2292002"/>
              <a:gd name="connsiteY31-16684" fmla="*/ 346363 h 5740187"/>
              <a:gd name="connsiteX32-16685" fmla="*/ 1985376 w 2292002"/>
              <a:gd name="connsiteY32-16686" fmla="*/ 429491 h 5740187"/>
              <a:gd name="connsiteX33-16687" fmla="*/ 1971522 w 2292002"/>
              <a:gd name="connsiteY33-16688" fmla="*/ 595745 h 5740187"/>
              <a:gd name="connsiteX34-16689" fmla="*/ 1888395 w 2292002"/>
              <a:gd name="connsiteY34-16690" fmla="*/ 678873 h 5740187"/>
              <a:gd name="connsiteX35-16691" fmla="*/ 1860685 w 2292002"/>
              <a:gd name="connsiteY35-16692" fmla="*/ 720436 h 5740187"/>
              <a:gd name="connsiteX36-16693" fmla="*/ 1846831 w 2292002"/>
              <a:gd name="connsiteY36-16694" fmla="*/ 762000 h 5740187"/>
              <a:gd name="connsiteX37-16695" fmla="*/ 1791413 w 2292002"/>
              <a:gd name="connsiteY37-16696" fmla="*/ 831273 h 5740187"/>
              <a:gd name="connsiteX38-16697" fmla="*/ 1749849 w 2292002"/>
              <a:gd name="connsiteY38-16698" fmla="*/ 858982 h 5740187"/>
              <a:gd name="connsiteX39-16699" fmla="*/ 1735995 w 2292002"/>
              <a:gd name="connsiteY39-16700" fmla="*/ 1066800 h 5740187"/>
              <a:gd name="connsiteX40-16701" fmla="*/ 1749849 w 2292002"/>
              <a:gd name="connsiteY40-16702" fmla="*/ 1025236 h 5740187"/>
              <a:gd name="connsiteX41-16703" fmla="*/ 1832976 w 2292002"/>
              <a:gd name="connsiteY41-16704" fmla="*/ 983673 h 5740187"/>
              <a:gd name="connsiteX42-16705" fmla="*/ 1902249 w 2292002"/>
              <a:gd name="connsiteY42-16706" fmla="*/ 997527 h 5740187"/>
              <a:gd name="connsiteX43-16707" fmla="*/ 1943813 w 2292002"/>
              <a:gd name="connsiteY43-16708" fmla="*/ 1080654 h 5740187"/>
              <a:gd name="connsiteX44-16709" fmla="*/ 1929958 w 2292002"/>
              <a:gd name="connsiteY44-16710" fmla="*/ 1122218 h 5740187"/>
              <a:gd name="connsiteX45-16711" fmla="*/ 1902249 w 2292002"/>
              <a:gd name="connsiteY45-16712" fmla="*/ 1163782 h 5740187"/>
              <a:gd name="connsiteX46-16713" fmla="*/ 1874540 w 2292002"/>
              <a:gd name="connsiteY46-16714" fmla="*/ 1399309 h 5740187"/>
              <a:gd name="connsiteX47-16715" fmla="*/ 1860685 w 2292002"/>
              <a:gd name="connsiteY47-16716" fmla="*/ 1440873 h 5740187"/>
              <a:gd name="connsiteX48-16717" fmla="*/ 1805267 w 2292002"/>
              <a:gd name="connsiteY48-16718" fmla="*/ 1524000 h 5740187"/>
              <a:gd name="connsiteX49-16719" fmla="*/ 1722140 w 2292002"/>
              <a:gd name="connsiteY49-16720" fmla="*/ 1510145 h 5740187"/>
              <a:gd name="connsiteX50-16721" fmla="*/ 1694431 w 2292002"/>
              <a:gd name="connsiteY50-16722" fmla="*/ 1468582 h 5740187"/>
              <a:gd name="connsiteX51-16723" fmla="*/ 1652867 w 2292002"/>
              <a:gd name="connsiteY51-16724" fmla="*/ 1440873 h 5740187"/>
              <a:gd name="connsiteX52-16725" fmla="*/ 1680576 w 2292002"/>
              <a:gd name="connsiteY52-16726" fmla="*/ 1399309 h 5740187"/>
              <a:gd name="connsiteX53-16727" fmla="*/ 1694431 w 2292002"/>
              <a:gd name="connsiteY53-16728" fmla="*/ 1357745 h 5740187"/>
              <a:gd name="connsiteX54-16729" fmla="*/ 1735995 w 2292002"/>
              <a:gd name="connsiteY54-16730" fmla="*/ 1316182 h 5740187"/>
              <a:gd name="connsiteX55-16731" fmla="*/ 1749849 w 2292002"/>
              <a:gd name="connsiteY55-16732" fmla="*/ 1260763 h 5740187"/>
              <a:gd name="connsiteX56-16733" fmla="*/ 1791413 w 2292002"/>
              <a:gd name="connsiteY56-16734" fmla="*/ 1122218 h 5740187"/>
              <a:gd name="connsiteX57-16735" fmla="*/ 1749849 w 2292002"/>
              <a:gd name="connsiteY57-16736" fmla="*/ 1094509 h 5740187"/>
              <a:gd name="connsiteX58-16737" fmla="*/ 1722140 w 2292002"/>
              <a:gd name="connsiteY58-16738" fmla="*/ 1011382 h 5740187"/>
              <a:gd name="connsiteX59-16739" fmla="*/ 1708285 w 2292002"/>
              <a:gd name="connsiteY59-16740" fmla="*/ 969818 h 5740187"/>
              <a:gd name="connsiteX60-16741" fmla="*/ 1694431 w 2292002"/>
              <a:gd name="connsiteY60-16742" fmla="*/ 928254 h 5740187"/>
              <a:gd name="connsiteX61-16743" fmla="*/ 1680576 w 2292002"/>
              <a:gd name="connsiteY61-16744" fmla="*/ 886691 h 5740187"/>
              <a:gd name="connsiteX62-16745" fmla="*/ 1722140 w 2292002"/>
              <a:gd name="connsiteY62-16746" fmla="*/ 872836 h 5740187"/>
              <a:gd name="connsiteX63-16747" fmla="*/ 1735995 w 2292002"/>
              <a:gd name="connsiteY63-16748" fmla="*/ 942109 h 5740187"/>
              <a:gd name="connsiteX64-16749" fmla="*/ 1791413 w 2292002"/>
              <a:gd name="connsiteY64-16750" fmla="*/ 1136073 h 5740187"/>
              <a:gd name="connsiteX65-16751" fmla="*/ 1749849 w 2292002"/>
              <a:gd name="connsiteY65-16752" fmla="*/ 1219200 h 5740187"/>
              <a:gd name="connsiteX66-16753" fmla="*/ 1722140 w 2292002"/>
              <a:gd name="connsiteY66-16754" fmla="*/ 1302327 h 5740187"/>
              <a:gd name="connsiteX67-16755" fmla="*/ 1680576 w 2292002"/>
              <a:gd name="connsiteY67-16756" fmla="*/ 1343891 h 5740187"/>
              <a:gd name="connsiteX68-16757" fmla="*/ 1652867 w 2292002"/>
              <a:gd name="connsiteY68-16758" fmla="*/ 1385454 h 5740187"/>
              <a:gd name="connsiteX69-16759" fmla="*/ 1611304 w 2292002"/>
              <a:gd name="connsiteY69-16760" fmla="*/ 1413163 h 5740187"/>
              <a:gd name="connsiteX70-16761" fmla="*/ 1652867 w 2292002"/>
              <a:gd name="connsiteY70-16762" fmla="*/ 1427018 h 5740187"/>
              <a:gd name="connsiteX71-16763" fmla="*/ 1694431 w 2292002"/>
              <a:gd name="connsiteY71-16764" fmla="*/ 1413163 h 5740187"/>
              <a:gd name="connsiteX72-16765" fmla="*/ 1722140 w 2292002"/>
              <a:gd name="connsiteY72-16766" fmla="*/ 1496291 h 5740187"/>
              <a:gd name="connsiteX73-16767" fmla="*/ 1680576 w 2292002"/>
              <a:gd name="connsiteY73-16768" fmla="*/ 1524000 h 5740187"/>
              <a:gd name="connsiteX74-16769" fmla="*/ 1403485 w 2292002"/>
              <a:gd name="connsiteY74-16770" fmla="*/ 1524000 h 5740187"/>
              <a:gd name="connsiteX75-16771" fmla="*/ 1389631 w 2292002"/>
              <a:gd name="connsiteY75-16772" fmla="*/ 1537854 h 5740187"/>
              <a:gd name="connsiteX76-16773" fmla="*/ 1348067 w 2292002"/>
              <a:gd name="connsiteY76-16774" fmla="*/ 1551709 h 5740187"/>
              <a:gd name="connsiteX77-16775" fmla="*/ 1292649 w 2292002"/>
              <a:gd name="connsiteY77-16776" fmla="*/ 1427018 h 5740187"/>
              <a:gd name="connsiteX78-16777" fmla="*/ 1278795 w 2292002"/>
              <a:gd name="connsiteY78-16778" fmla="*/ 1385454 h 5740187"/>
              <a:gd name="connsiteX79-16779" fmla="*/ 1251085 w 2292002"/>
              <a:gd name="connsiteY79-16780" fmla="*/ 1343891 h 5740187"/>
              <a:gd name="connsiteX80-16781" fmla="*/ 1126395 w 2292002"/>
              <a:gd name="connsiteY80-16782" fmla="*/ 1385454 h 5740187"/>
              <a:gd name="connsiteX81-16783" fmla="*/ 821595 w 2292002"/>
              <a:gd name="connsiteY81-16784" fmla="*/ 1828800 h 5740187"/>
              <a:gd name="connsiteX82-16785" fmla="*/ 821595 w 2292002"/>
              <a:gd name="connsiteY82-16786" fmla="*/ 2299854 h 5740187"/>
              <a:gd name="connsiteX83-16787" fmla="*/ 863158 w 2292002"/>
              <a:gd name="connsiteY83-16788" fmla="*/ 2092036 h 5740187"/>
              <a:gd name="connsiteX84-16789" fmla="*/ 932431 w 2292002"/>
              <a:gd name="connsiteY84-16790" fmla="*/ 2202873 h 5740187"/>
              <a:gd name="connsiteX85-16791" fmla="*/ 1167959 w 2292002"/>
              <a:gd name="connsiteY85-16792" fmla="*/ 2147454 h 5740187"/>
              <a:gd name="connsiteX86-16793" fmla="*/ 1237232 w 2292002"/>
              <a:gd name="connsiteY86-16794" fmla="*/ 2258291 h 5740187"/>
              <a:gd name="connsiteX87-16795" fmla="*/ 1389632 w 2292002"/>
              <a:gd name="connsiteY87-16796" fmla="*/ 2313709 h 5740187"/>
              <a:gd name="connsiteX88-16797" fmla="*/ 1542030 w 2292002"/>
              <a:gd name="connsiteY88-16798" fmla="*/ 2535381 h 5740187"/>
              <a:gd name="connsiteX89-16799" fmla="*/ 1708286 w 2292002"/>
              <a:gd name="connsiteY89-16800" fmla="*/ 2826327 h 5740187"/>
              <a:gd name="connsiteX90-16801" fmla="*/ 2262467 w 2292002"/>
              <a:gd name="connsiteY90-16802" fmla="*/ 3061854 h 5740187"/>
              <a:gd name="connsiteX91-16803" fmla="*/ 780031 w 2292002"/>
              <a:gd name="connsiteY91-16804" fmla="*/ 2576945 h 5740187"/>
              <a:gd name="connsiteX92-16805" fmla="*/ 31885 w 2292002"/>
              <a:gd name="connsiteY92-16806" fmla="*/ 2812473 h 5740187"/>
              <a:gd name="connsiteX93-16807" fmla="*/ 322831 w 2292002"/>
              <a:gd name="connsiteY93-16808" fmla="*/ 2798619 h 5740187"/>
              <a:gd name="connsiteX94-16809" fmla="*/ 572213 w 2292002"/>
              <a:gd name="connsiteY94-16810" fmla="*/ 3048000 h 5740187"/>
              <a:gd name="connsiteX95-16811" fmla="*/ 849304 w 2292002"/>
              <a:gd name="connsiteY95-16812" fmla="*/ 2964874 h 5740187"/>
              <a:gd name="connsiteX96-16813" fmla="*/ 572213 w 2292002"/>
              <a:gd name="connsiteY96-16814" fmla="*/ 4017818 h 5740187"/>
              <a:gd name="connsiteX97-16815" fmla="*/ 1486614 w 2292002"/>
              <a:gd name="connsiteY97-16816" fmla="*/ 5735780 h 5740187"/>
              <a:gd name="connsiteX98-16817" fmla="*/ 2096213 w 2292002"/>
              <a:gd name="connsiteY98-16818" fmla="*/ 3463636 h 5740187"/>
              <a:gd name="connsiteX99-16819" fmla="*/ 946285 w 2292002"/>
              <a:gd name="connsiteY99-16820" fmla="*/ 3144982 h 5740187"/>
              <a:gd name="connsiteX100-16821" fmla="*/ 1361922 w 2292002"/>
              <a:gd name="connsiteY100-16822" fmla="*/ 2840182 h 5740187"/>
              <a:gd name="connsiteX101-16823" fmla="*/ 1777559 w 2292002"/>
              <a:gd name="connsiteY101-16824" fmla="*/ 2964872 h 5740187"/>
              <a:gd name="connsiteX102-16825" fmla="*/ 1555885 w 2292002"/>
              <a:gd name="connsiteY102-16826" fmla="*/ 2923309 h 5740187"/>
              <a:gd name="connsiteX103-16827" fmla="*/ 1334213 w 2292002"/>
              <a:gd name="connsiteY103-16828" fmla="*/ 2770909 h 5740187"/>
              <a:gd name="connsiteX104-16829" fmla="*/ 1334213 w 2292002"/>
              <a:gd name="connsiteY104-16830" fmla="*/ 2715491 h 5740187"/>
              <a:gd name="connsiteX105-16831" fmla="*/ 1098685 w 2292002"/>
              <a:gd name="connsiteY105-16832" fmla="*/ 2535382 h 5740187"/>
              <a:gd name="connsiteX106-16833" fmla="*/ 849304 w 2292002"/>
              <a:gd name="connsiteY106-16834" fmla="*/ 2493817 h 5740187"/>
              <a:gd name="connsiteX107-16835" fmla="*/ 516795 w 2292002"/>
              <a:gd name="connsiteY107-16836" fmla="*/ 2576944 h 5740187"/>
              <a:gd name="connsiteX108-16837" fmla="*/ 198140 w 2292002"/>
              <a:gd name="connsiteY108-16838" fmla="*/ 2660072 h 5740187"/>
              <a:gd name="connsiteX109-16839" fmla="*/ 87305 w 2292002"/>
              <a:gd name="connsiteY109-16840" fmla="*/ 2798617 h 5740187"/>
              <a:gd name="connsiteX110-16841" fmla="*/ 4177 w 2292002"/>
              <a:gd name="connsiteY110-16842" fmla="*/ 2507672 h 5740187"/>
              <a:gd name="connsiteX111-16843" fmla="*/ 128867 w 2292002"/>
              <a:gd name="connsiteY111-16844" fmla="*/ 2479963 h 5740187"/>
              <a:gd name="connsiteX112-16845" fmla="*/ 170432 w 2292002"/>
              <a:gd name="connsiteY112-16846" fmla="*/ 2285999 h 5740187"/>
              <a:gd name="connsiteX113-16847" fmla="*/ 378249 w 2292002"/>
              <a:gd name="connsiteY113-16848" fmla="*/ 2479962 h 5740187"/>
              <a:gd name="connsiteX114-16849" fmla="*/ 433667 w 2292002"/>
              <a:gd name="connsiteY114-16850" fmla="*/ 2216726 h 5740187"/>
              <a:gd name="connsiteX115-16851" fmla="*/ 502941 w 2292002"/>
              <a:gd name="connsiteY115-16852" fmla="*/ 2341417 h 5740187"/>
              <a:gd name="connsiteX116-16853" fmla="*/ 669196 w 2292002"/>
              <a:gd name="connsiteY116-16854" fmla="*/ 2272144 h 5740187"/>
              <a:gd name="connsiteX117-16855" fmla="*/ 946285 w 2292002"/>
              <a:gd name="connsiteY117-16856" fmla="*/ 1579418 h 5740187"/>
              <a:gd name="connsiteX118-16857" fmla="*/ 1278795 w 2292002"/>
              <a:gd name="connsiteY118-16858" fmla="*/ 1233054 h 5740187"/>
              <a:gd name="connsiteX119-16859" fmla="*/ 1361922 w 2292002"/>
              <a:gd name="connsiteY119-16860" fmla="*/ 1177636 h 5740187"/>
              <a:gd name="connsiteX120-16861" fmla="*/ 1431195 w 2292002"/>
              <a:gd name="connsiteY120-16862" fmla="*/ 1191491 h 5740187"/>
              <a:gd name="connsiteX121-16863" fmla="*/ 1403485 w 2292002"/>
              <a:gd name="connsiteY121-16864" fmla="*/ 1233054 h 5740187"/>
              <a:gd name="connsiteX122-16865" fmla="*/ 1458904 w 2292002"/>
              <a:gd name="connsiteY122-16866" fmla="*/ 1357745 h 5740187"/>
              <a:gd name="connsiteX123-16867" fmla="*/ 1472758 w 2292002"/>
              <a:gd name="connsiteY123-16868" fmla="*/ 1399309 h 5740187"/>
              <a:gd name="connsiteX124-16869" fmla="*/ 1555885 w 2292002"/>
              <a:gd name="connsiteY124-16870" fmla="*/ 1427018 h 5740187"/>
              <a:gd name="connsiteX125-16871" fmla="*/ 1652867 w 2292002"/>
              <a:gd name="connsiteY125-16872" fmla="*/ 1454727 h 5740187"/>
              <a:gd name="connsiteX126-16873" fmla="*/ 1611304 w 2292002"/>
              <a:gd name="connsiteY126-16874" fmla="*/ 1482436 h 5740187"/>
              <a:gd name="connsiteX127-16875" fmla="*/ 1500467 w 2292002"/>
              <a:gd name="connsiteY127-16876" fmla="*/ 1468582 h 5740187"/>
              <a:gd name="connsiteX128-16877" fmla="*/ 1486613 w 2292002"/>
              <a:gd name="connsiteY128-16878" fmla="*/ 1427018 h 5740187"/>
              <a:gd name="connsiteX129-16879" fmla="*/ 1458904 w 2292002"/>
              <a:gd name="connsiteY129-16880" fmla="*/ 1385454 h 5740187"/>
              <a:gd name="connsiteX130-16881" fmla="*/ 1445049 w 2292002"/>
              <a:gd name="connsiteY130-16882" fmla="*/ 1343891 h 5740187"/>
              <a:gd name="connsiteX131-16883" fmla="*/ 1417340 w 2292002"/>
              <a:gd name="connsiteY131-16884" fmla="*/ 1302327 h 5740187"/>
              <a:gd name="connsiteX132-16885" fmla="*/ 1389631 w 2292002"/>
              <a:gd name="connsiteY132-16886" fmla="*/ 1219200 h 5740187"/>
              <a:gd name="connsiteX133-16887" fmla="*/ 1375776 w 2292002"/>
              <a:gd name="connsiteY133-16888" fmla="*/ 1163782 h 5740187"/>
              <a:gd name="connsiteX134-16889" fmla="*/ 1334213 w 2292002"/>
              <a:gd name="connsiteY134-16890" fmla="*/ 1149927 h 5740187"/>
              <a:gd name="connsiteX135-16891" fmla="*/ 1417340 w 2292002"/>
              <a:gd name="connsiteY135-16892" fmla="*/ 1108363 h 5740187"/>
              <a:gd name="connsiteX136-16893" fmla="*/ 1500467 w 2292002"/>
              <a:gd name="connsiteY136-16894" fmla="*/ 1039091 h 5740187"/>
              <a:gd name="connsiteX137-16895" fmla="*/ 1542031 w 2292002"/>
              <a:gd name="connsiteY137-16896" fmla="*/ 1025236 h 5740187"/>
              <a:gd name="connsiteX138-16897" fmla="*/ 1528176 w 2292002"/>
              <a:gd name="connsiteY138-16898" fmla="*/ 1025236 h 5740187"/>
              <a:gd name="connsiteX139-16899" fmla="*/ 1514322 w 2292002"/>
              <a:gd name="connsiteY139-16900" fmla="*/ 1066800 h 5740187"/>
              <a:gd name="connsiteX140-16901" fmla="*/ 1472758 w 2292002"/>
              <a:gd name="connsiteY140-16902" fmla="*/ 1080654 h 5740187"/>
              <a:gd name="connsiteX141-16903" fmla="*/ 1431195 w 2292002"/>
              <a:gd name="connsiteY141-16904" fmla="*/ 1108363 h 5740187"/>
              <a:gd name="connsiteX142-16905" fmla="*/ 1389631 w 2292002"/>
              <a:gd name="connsiteY142-16906" fmla="*/ 1122218 h 5740187"/>
              <a:gd name="connsiteX143-16907" fmla="*/ 1334213 w 2292002"/>
              <a:gd name="connsiteY143-16908" fmla="*/ 1149927 h 5740187"/>
              <a:gd name="connsiteX144-16909" fmla="*/ 1278795 w 2292002"/>
              <a:gd name="connsiteY144-16910" fmla="*/ 1136073 h 5740187"/>
              <a:gd name="connsiteX145-16911" fmla="*/ 1237231 w 2292002"/>
              <a:gd name="connsiteY145-16912" fmla="*/ 1122218 h 5740187"/>
              <a:gd name="connsiteX146-16913" fmla="*/ 1195667 w 2292002"/>
              <a:gd name="connsiteY146-16914" fmla="*/ 1136073 h 5740187"/>
              <a:gd name="connsiteX147-16915" fmla="*/ 1112540 w 2292002"/>
              <a:gd name="connsiteY147-16916" fmla="*/ 1066800 h 5740187"/>
              <a:gd name="connsiteX148-16917" fmla="*/ 1043267 w 2292002"/>
              <a:gd name="connsiteY148-16918" fmla="*/ 997527 h 5740187"/>
              <a:gd name="connsiteX149-16919" fmla="*/ 1001704 w 2292002"/>
              <a:gd name="connsiteY149-16920" fmla="*/ 914400 h 5740187"/>
              <a:gd name="connsiteX150-16921" fmla="*/ 973995 w 2292002"/>
              <a:gd name="connsiteY150-16922" fmla="*/ 803563 h 5740187"/>
              <a:gd name="connsiteX151-16923" fmla="*/ 946285 w 2292002"/>
              <a:gd name="connsiteY151-16924" fmla="*/ 775854 h 5740187"/>
              <a:gd name="connsiteX152-16925" fmla="*/ 932431 w 2292002"/>
              <a:gd name="connsiteY152-16926" fmla="*/ 734291 h 5740187"/>
              <a:gd name="connsiteX153-16927" fmla="*/ 1029413 w 2292002"/>
              <a:gd name="connsiteY153-16928" fmla="*/ 692727 h 5740187"/>
              <a:gd name="connsiteX154-16929" fmla="*/ 1140249 w 2292002"/>
              <a:gd name="connsiteY154-16930" fmla="*/ 706582 h 5740187"/>
              <a:gd name="connsiteX155-16931" fmla="*/ 1154104 w 2292002"/>
              <a:gd name="connsiteY155-16932" fmla="*/ 748145 h 5740187"/>
              <a:gd name="connsiteX156-16933" fmla="*/ 1278795 w 2292002"/>
              <a:gd name="connsiteY156-16934" fmla="*/ 734291 h 5740187"/>
              <a:gd name="connsiteX157-16935" fmla="*/ 1292649 w 2292002"/>
              <a:gd name="connsiteY157-16936" fmla="*/ 692727 h 5740187"/>
              <a:gd name="connsiteX158-16937" fmla="*/ 1528176 w 2292002"/>
              <a:gd name="connsiteY158-16938" fmla="*/ 678873 h 5740187"/>
              <a:gd name="connsiteX159-16939" fmla="*/ 1569740 w 2292002"/>
              <a:gd name="connsiteY159-16940" fmla="*/ 665018 h 5740187"/>
              <a:gd name="connsiteX160-16941" fmla="*/ 1625158 w 2292002"/>
              <a:gd name="connsiteY160-16942" fmla="*/ 609600 h 5740187"/>
              <a:gd name="connsiteX161-16943" fmla="*/ 1569740 w 2292002"/>
              <a:gd name="connsiteY161-16944" fmla="*/ 692727 h 5740187"/>
              <a:gd name="connsiteX162-16945" fmla="*/ 1514322 w 2292002"/>
              <a:gd name="connsiteY162-16946" fmla="*/ 817418 h 5740187"/>
              <a:gd name="connsiteX163-16947" fmla="*/ 1472758 w 2292002"/>
              <a:gd name="connsiteY163-16948" fmla="*/ 831273 h 5740187"/>
              <a:gd name="connsiteX164-16949" fmla="*/ 1417340 w 2292002"/>
              <a:gd name="connsiteY164-16950" fmla="*/ 858982 h 5740187"/>
              <a:gd name="connsiteX165-16951" fmla="*/ 1334213 w 2292002"/>
              <a:gd name="connsiteY165-16952" fmla="*/ 845127 h 5740187"/>
              <a:gd name="connsiteX166-16953" fmla="*/ 1320358 w 2292002"/>
              <a:gd name="connsiteY166-16954" fmla="*/ 803563 h 5740187"/>
              <a:gd name="connsiteX167-16955" fmla="*/ 1278795 w 2292002"/>
              <a:gd name="connsiteY167-16956" fmla="*/ 775854 h 5740187"/>
              <a:gd name="connsiteX168-16957" fmla="*/ 1292649 w 2292002"/>
              <a:gd name="connsiteY168-16958" fmla="*/ 720436 h 5740187"/>
              <a:gd name="connsiteX169-16959" fmla="*/ 1375776 w 2292002"/>
              <a:gd name="connsiteY169-16960" fmla="*/ 692727 h 5740187"/>
              <a:gd name="connsiteX170-16961" fmla="*/ 1458904 w 2292002"/>
              <a:gd name="connsiteY170-16962" fmla="*/ 706582 h 5740187"/>
              <a:gd name="connsiteX171-16963" fmla="*/ 1306504 w 2292002"/>
              <a:gd name="connsiteY171-16964" fmla="*/ 692727 h 5740187"/>
              <a:gd name="connsiteX172-16965" fmla="*/ 1320358 w 2292002"/>
              <a:gd name="connsiteY172-16966" fmla="*/ 651163 h 5740187"/>
              <a:gd name="connsiteX173-16967" fmla="*/ 1486613 w 2292002"/>
              <a:gd name="connsiteY173-16968" fmla="*/ 678873 h 5740187"/>
              <a:gd name="connsiteX174-16969" fmla="*/ 1500467 w 2292002"/>
              <a:gd name="connsiteY174-16970" fmla="*/ 748145 h 5740187"/>
              <a:gd name="connsiteX175-16971" fmla="*/ 1528176 w 2292002"/>
              <a:gd name="connsiteY175-16972" fmla="*/ 706582 h 5740187"/>
              <a:gd name="connsiteX176-16973" fmla="*/ 1278795 w 2292002"/>
              <a:gd name="connsiteY176-16974" fmla="*/ 692727 h 5740187"/>
              <a:gd name="connsiteX177-16975" fmla="*/ 1251085 w 2292002"/>
              <a:gd name="connsiteY177-16976" fmla="*/ 734291 h 5740187"/>
              <a:gd name="connsiteX178-16977" fmla="*/ 1154104 w 2292002"/>
              <a:gd name="connsiteY178-16978" fmla="*/ 748145 h 5740187"/>
              <a:gd name="connsiteX179-16979" fmla="*/ 1181813 w 2292002"/>
              <a:gd name="connsiteY179-16980" fmla="*/ 831273 h 5740187"/>
              <a:gd name="connsiteX180-16981" fmla="*/ 1112540 w 2292002"/>
              <a:gd name="connsiteY180-16982" fmla="*/ 900545 h 5740187"/>
              <a:gd name="connsiteX181-16983" fmla="*/ 1043267 w 2292002"/>
              <a:gd name="connsiteY181-16984" fmla="*/ 886691 h 5740187"/>
              <a:gd name="connsiteX182-16985" fmla="*/ 960140 w 2292002"/>
              <a:gd name="connsiteY182-16986" fmla="*/ 845127 h 5740187"/>
              <a:gd name="connsiteX183-16987" fmla="*/ 946285 w 2292002"/>
              <a:gd name="connsiteY183-16988" fmla="*/ 803563 h 5740187"/>
              <a:gd name="connsiteX184-16989" fmla="*/ 918576 w 2292002"/>
              <a:gd name="connsiteY184-16990" fmla="*/ 762000 h 5740187"/>
              <a:gd name="connsiteX185-16991" fmla="*/ 904722 w 2292002"/>
              <a:gd name="connsiteY185-16992" fmla="*/ 692727 h 5740187"/>
              <a:gd name="connsiteX186-16993" fmla="*/ 877013 w 2292002"/>
              <a:gd name="connsiteY186-16994" fmla="*/ 609600 h 5740187"/>
              <a:gd name="connsiteX187-16995" fmla="*/ 863158 w 2292002"/>
              <a:gd name="connsiteY187-16996" fmla="*/ 484909 h 5740187"/>
              <a:gd name="connsiteX188-16997" fmla="*/ 849304 w 2292002"/>
              <a:gd name="connsiteY188-16998" fmla="*/ 346363 h 5740187"/>
              <a:gd name="connsiteX0-16999" fmla="*/ 1694431 w 2292002"/>
              <a:gd name="connsiteY0-17000" fmla="*/ 762000 h 5740193"/>
              <a:gd name="connsiteX1-17001" fmla="*/ 1777558 w 2292002"/>
              <a:gd name="connsiteY1-17002" fmla="*/ 748145 h 5740193"/>
              <a:gd name="connsiteX2-17003" fmla="*/ 1791413 w 2292002"/>
              <a:gd name="connsiteY2-17004" fmla="*/ 706582 h 5740193"/>
              <a:gd name="connsiteX3-17005" fmla="*/ 1777558 w 2292002"/>
              <a:gd name="connsiteY3-17006" fmla="*/ 540327 h 5740193"/>
              <a:gd name="connsiteX4-17007" fmla="*/ 1722140 w 2292002"/>
              <a:gd name="connsiteY4-17008" fmla="*/ 554182 h 5740193"/>
              <a:gd name="connsiteX5-17009" fmla="*/ 1680576 w 2292002"/>
              <a:gd name="connsiteY5-17010" fmla="*/ 568036 h 5740193"/>
              <a:gd name="connsiteX6-17011" fmla="*/ 1569740 w 2292002"/>
              <a:gd name="connsiteY6-17012" fmla="*/ 554182 h 5740193"/>
              <a:gd name="connsiteX7-17013" fmla="*/ 1528176 w 2292002"/>
              <a:gd name="connsiteY7-17014" fmla="*/ 471054 h 5740193"/>
              <a:gd name="connsiteX8-17015" fmla="*/ 1458904 w 2292002"/>
              <a:gd name="connsiteY8-17016" fmla="*/ 346363 h 5740193"/>
              <a:gd name="connsiteX9-17017" fmla="*/ 1417340 w 2292002"/>
              <a:gd name="connsiteY9-17018" fmla="*/ 332509 h 5740193"/>
              <a:gd name="connsiteX10-17019" fmla="*/ 1375776 w 2292002"/>
              <a:gd name="connsiteY10-17020" fmla="*/ 346363 h 5740193"/>
              <a:gd name="connsiteX11-17021" fmla="*/ 1320358 w 2292002"/>
              <a:gd name="connsiteY11-17022" fmla="*/ 360218 h 5740193"/>
              <a:gd name="connsiteX12-17023" fmla="*/ 1237231 w 2292002"/>
              <a:gd name="connsiteY12-17024" fmla="*/ 401782 h 5740193"/>
              <a:gd name="connsiteX13-17025" fmla="*/ 1070976 w 2292002"/>
              <a:gd name="connsiteY13-17026" fmla="*/ 415636 h 5740193"/>
              <a:gd name="connsiteX14-17027" fmla="*/ 946285 w 2292002"/>
              <a:gd name="connsiteY14-17028" fmla="*/ 457200 h 5740193"/>
              <a:gd name="connsiteX15-17029" fmla="*/ 890867 w 2292002"/>
              <a:gd name="connsiteY15-17030" fmla="*/ 443345 h 5740193"/>
              <a:gd name="connsiteX16-17031" fmla="*/ 849304 w 2292002"/>
              <a:gd name="connsiteY16-17032" fmla="*/ 415636 h 5740193"/>
              <a:gd name="connsiteX17-17033" fmla="*/ 821595 w 2292002"/>
              <a:gd name="connsiteY17-17034" fmla="*/ 374073 h 5740193"/>
              <a:gd name="connsiteX18-17035" fmla="*/ 877013 w 2292002"/>
              <a:gd name="connsiteY18-17036" fmla="*/ 263236 h 5740193"/>
              <a:gd name="connsiteX19-17037" fmla="*/ 904722 w 2292002"/>
              <a:gd name="connsiteY19-17038" fmla="*/ 221673 h 5740193"/>
              <a:gd name="connsiteX20-17039" fmla="*/ 960140 w 2292002"/>
              <a:gd name="connsiteY20-17040" fmla="*/ 166254 h 5740193"/>
              <a:gd name="connsiteX21-17041" fmla="*/ 1084831 w 2292002"/>
              <a:gd name="connsiteY21-17042" fmla="*/ 96982 h 5740193"/>
              <a:gd name="connsiteX22-17043" fmla="*/ 1126395 w 2292002"/>
              <a:gd name="connsiteY22-17044" fmla="*/ 69273 h 5740193"/>
              <a:gd name="connsiteX23-17045" fmla="*/ 1264940 w 2292002"/>
              <a:gd name="connsiteY23-17046" fmla="*/ 41563 h 5740193"/>
              <a:gd name="connsiteX24-17047" fmla="*/ 1500467 w 2292002"/>
              <a:gd name="connsiteY24-17048" fmla="*/ 13854 h 5740193"/>
              <a:gd name="connsiteX25-17049" fmla="*/ 1542031 w 2292002"/>
              <a:gd name="connsiteY25-17050" fmla="*/ 0 h 5740193"/>
              <a:gd name="connsiteX26-17051" fmla="*/ 1666722 w 2292002"/>
              <a:gd name="connsiteY26-17052" fmla="*/ 41563 h 5740193"/>
              <a:gd name="connsiteX27-17053" fmla="*/ 1735995 w 2292002"/>
              <a:gd name="connsiteY27-17054" fmla="*/ 110836 h 5740193"/>
              <a:gd name="connsiteX28-17055" fmla="*/ 1749849 w 2292002"/>
              <a:gd name="connsiteY28-17056" fmla="*/ 166254 h 5740193"/>
              <a:gd name="connsiteX29-17057" fmla="*/ 1888395 w 2292002"/>
              <a:gd name="connsiteY29-17058" fmla="*/ 207818 h 5740193"/>
              <a:gd name="connsiteX30-17059" fmla="*/ 1929958 w 2292002"/>
              <a:gd name="connsiteY30-17060" fmla="*/ 235527 h 5740193"/>
              <a:gd name="connsiteX31-17061" fmla="*/ 1957667 w 2292002"/>
              <a:gd name="connsiteY31-17062" fmla="*/ 346363 h 5740193"/>
              <a:gd name="connsiteX32-17063" fmla="*/ 1985376 w 2292002"/>
              <a:gd name="connsiteY32-17064" fmla="*/ 429491 h 5740193"/>
              <a:gd name="connsiteX33-17065" fmla="*/ 1971522 w 2292002"/>
              <a:gd name="connsiteY33-17066" fmla="*/ 595745 h 5740193"/>
              <a:gd name="connsiteX34-17067" fmla="*/ 1888395 w 2292002"/>
              <a:gd name="connsiteY34-17068" fmla="*/ 678873 h 5740193"/>
              <a:gd name="connsiteX35-17069" fmla="*/ 1860685 w 2292002"/>
              <a:gd name="connsiteY35-17070" fmla="*/ 720436 h 5740193"/>
              <a:gd name="connsiteX36-17071" fmla="*/ 1846831 w 2292002"/>
              <a:gd name="connsiteY36-17072" fmla="*/ 762000 h 5740193"/>
              <a:gd name="connsiteX37-17073" fmla="*/ 1791413 w 2292002"/>
              <a:gd name="connsiteY37-17074" fmla="*/ 831273 h 5740193"/>
              <a:gd name="connsiteX38-17075" fmla="*/ 1749849 w 2292002"/>
              <a:gd name="connsiteY38-17076" fmla="*/ 858982 h 5740193"/>
              <a:gd name="connsiteX39-17077" fmla="*/ 1735995 w 2292002"/>
              <a:gd name="connsiteY39-17078" fmla="*/ 1066800 h 5740193"/>
              <a:gd name="connsiteX40-17079" fmla="*/ 1749849 w 2292002"/>
              <a:gd name="connsiteY40-17080" fmla="*/ 1025236 h 5740193"/>
              <a:gd name="connsiteX41-17081" fmla="*/ 1832976 w 2292002"/>
              <a:gd name="connsiteY41-17082" fmla="*/ 983673 h 5740193"/>
              <a:gd name="connsiteX42-17083" fmla="*/ 1902249 w 2292002"/>
              <a:gd name="connsiteY42-17084" fmla="*/ 997527 h 5740193"/>
              <a:gd name="connsiteX43-17085" fmla="*/ 1943813 w 2292002"/>
              <a:gd name="connsiteY43-17086" fmla="*/ 1080654 h 5740193"/>
              <a:gd name="connsiteX44-17087" fmla="*/ 1929958 w 2292002"/>
              <a:gd name="connsiteY44-17088" fmla="*/ 1122218 h 5740193"/>
              <a:gd name="connsiteX45-17089" fmla="*/ 1902249 w 2292002"/>
              <a:gd name="connsiteY45-17090" fmla="*/ 1163782 h 5740193"/>
              <a:gd name="connsiteX46-17091" fmla="*/ 1874540 w 2292002"/>
              <a:gd name="connsiteY46-17092" fmla="*/ 1399309 h 5740193"/>
              <a:gd name="connsiteX47-17093" fmla="*/ 1860685 w 2292002"/>
              <a:gd name="connsiteY47-17094" fmla="*/ 1440873 h 5740193"/>
              <a:gd name="connsiteX48-17095" fmla="*/ 1805267 w 2292002"/>
              <a:gd name="connsiteY48-17096" fmla="*/ 1524000 h 5740193"/>
              <a:gd name="connsiteX49-17097" fmla="*/ 1722140 w 2292002"/>
              <a:gd name="connsiteY49-17098" fmla="*/ 1510145 h 5740193"/>
              <a:gd name="connsiteX50-17099" fmla="*/ 1694431 w 2292002"/>
              <a:gd name="connsiteY50-17100" fmla="*/ 1468582 h 5740193"/>
              <a:gd name="connsiteX51-17101" fmla="*/ 1652867 w 2292002"/>
              <a:gd name="connsiteY51-17102" fmla="*/ 1440873 h 5740193"/>
              <a:gd name="connsiteX52-17103" fmla="*/ 1680576 w 2292002"/>
              <a:gd name="connsiteY52-17104" fmla="*/ 1399309 h 5740193"/>
              <a:gd name="connsiteX53-17105" fmla="*/ 1694431 w 2292002"/>
              <a:gd name="connsiteY53-17106" fmla="*/ 1357745 h 5740193"/>
              <a:gd name="connsiteX54-17107" fmla="*/ 1735995 w 2292002"/>
              <a:gd name="connsiteY54-17108" fmla="*/ 1316182 h 5740193"/>
              <a:gd name="connsiteX55-17109" fmla="*/ 1749849 w 2292002"/>
              <a:gd name="connsiteY55-17110" fmla="*/ 1260763 h 5740193"/>
              <a:gd name="connsiteX56-17111" fmla="*/ 1791413 w 2292002"/>
              <a:gd name="connsiteY56-17112" fmla="*/ 1122218 h 5740193"/>
              <a:gd name="connsiteX57-17113" fmla="*/ 1749849 w 2292002"/>
              <a:gd name="connsiteY57-17114" fmla="*/ 1094509 h 5740193"/>
              <a:gd name="connsiteX58-17115" fmla="*/ 1722140 w 2292002"/>
              <a:gd name="connsiteY58-17116" fmla="*/ 1011382 h 5740193"/>
              <a:gd name="connsiteX59-17117" fmla="*/ 1708285 w 2292002"/>
              <a:gd name="connsiteY59-17118" fmla="*/ 969818 h 5740193"/>
              <a:gd name="connsiteX60-17119" fmla="*/ 1694431 w 2292002"/>
              <a:gd name="connsiteY60-17120" fmla="*/ 928254 h 5740193"/>
              <a:gd name="connsiteX61-17121" fmla="*/ 1680576 w 2292002"/>
              <a:gd name="connsiteY61-17122" fmla="*/ 886691 h 5740193"/>
              <a:gd name="connsiteX62-17123" fmla="*/ 1722140 w 2292002"/>
              <a:gd name="connsiteY62-17124" fmla="*/ 872836 h 5740193"/>
              <a:gd name="connsiteX63-17125" fmla="*/ 1735995 w 2292002"/>
              <a:gd name="connsiteY63-17126" fmla="*/ 942109 h 5740193"/>
              <a:gd name="connsiteX64-17127" fmla="*/ 1791413 w 2292002"/>
              <a:gd name="connsiteY64-17128" fmla="*/ 1136073 h 5740193"/>
              <a:gd name="connsiteX65-17129" fmla="*/ 1749849 w 2292002"/>
              <a:gd name="connsiteY65-17130" fmla="*/ 1219200 h 5740193"/>
              <a:gd name="connsiteX66-17131" fmla="*/ 1722140 w 2292002"/>
              <a:gd name="connsiteY66-17132" fmla="*/ 1302327 h 5740193"/>
              <a:gd name="connsiteX67-17133" fmla="*/ 1680576 w 2292002"/>
              <a:gd name="connsiteY67-17134" fmla="*/ 1343891 h 5740193"/>
              <a:gd name="connsiteX68-17135" fmla="*/ 1652867 w 2292002"/>
              <a:gd name="connsiteY68-17136" fmla="*/ 1385454 h 5740193"/>
              <a:gd name="connsiteX69-17137" fmla="*/ 1611304 w 2292002"/>
              <a:gd name="connsiteY69-17138" fmla="*/ 1413163 h 5740193"/>
              <a:gd name="connsiteX70-17139" fmla="*/ 1652867 w 2292002"/>
              <a:gd name="connsiteY70-17140" fmla="*/ 1427018 h 5740193"/>
              <a:gd name="connsiteX71-17141" fmla="*/ 1694431 w 2292002"/>
              <a:gd name="connsiteY71-17142" fmla="*/ 1413163 h 5740193"/>
              <a:gd name="connsiteX72-17143" fmla="*/ 1722140 w 2292002"/>
              <a:gd name="connsiteY72-17144" fmla="*/ 1496291 h 5740193"/>
              <a:gd name="connsiteX73-17145" fmla="*/ 1680576 w 2292002"/>
              <a:gd name="connsiteY73-17146" fmla="*/ 1524000 h 5740193"/>
              <a:gd name="connsiteX74-17147" fmla="*/ 1403485 w 2292002"/>
              <a:gd name="connsiteY74-17148" fmla="*/ 1524000 h 5740193"/>
              <a:gd name="connsiteX75-17149" fmla="*/ 1389631 w 2292002"/>
              <a:gd name="connsiteY75-17150" fmla="*/ 1537854 h 5740193"/>
              <a:gd name="connsiteX76-17151" fmla="*/ 1348067 w 2292002"/>
              <a:gd name="connsiteY76-17152" fmla="*/ 1551709 h 5740193"/>
              <a:gd name="connsiteX77-17153" fmla="*/ 1292649 w 2292002"/>
              <a:gd name="connsiteY77-17154" fmla="*/ 1427018 h 5740193"/>
              <a:gd name="connsiteX78-17155" fmla="*/ 1278795 w 2292002"/>
              <a:gd name="connsiteY78-17156" fmla="*/ 1385454 h 5740193"/>
              <a:gd name="connsiteX79-17157" fmla="*/ 1251085 w 2292002"/>
              <a:gd name="connsiteY79-17158" fmla="*/ 1343891 h 5740193"/>
              <a:gd name="connsiteX80-17159" fmla="*/ 1126395 w 2292002"/>
              <a:gd name="connsiteY80-17160" fmla="*/ 1385454 h 5740193"/>
              <a:gd name="connsiteX81-17161" fmla="*/ 821595 w 2292002"/>
              <a:gd name="connsiteY81-17162" fmla="*/ 1828800 h 5740193"/>
              <a:gd name="connsiteX82-17163" fmla="*/ 821595 w 2292002"/>
              <a:gd name="connsiteY82-17164" fmla="*/ 2299854 h 5740193"/>
              <a:gd name="connsiteX83-17165" fmla="*/ 863158 w 2292002"/>
              <a:gd name="connsiteY83-17166" fmla="*/ 2092036 h 5740193"/>
              <a:gd name="connsiteX84-17167" fmla="*/ 932431 w 2292002"/>
              <a:gd name="connsiteY84-17168" fmla="*/ 2202873 h 5740193"/>
              <a:gd name="connsiteX85-17169" fmla="*/ 1167959 w 2292002"/>
              <a:gd name="connsiteY85-17170" fmla="*/ 2147454 h 5740193"/>
              <a:gd name="connsiteX86-17171" fmla="*/ 1237232 w 2292002"/>
              <a:gd name="connsiteY86-17172" fmla="*/ 2258291 h 5740193"/>
              <a:gd name="connsiteX87-17173" fmla="*/ 1389632 w 2292002"/>
              <a:gd name="connsiteY87-17174" fmla="*/ 2313709 h 5740193"/>
              <a:gd name="connsiteX88-17175" fmla="*/ 1542030 w 2292002"/>
              <a:gd name="connsiteY88-17176" fmla="*/ 2535381 h 5740193"/>
              <a:gd name="connsiteX89-17177" fmla="*/ 1708286 w 2292002"/>
              <a:gd name="connsiteY89-17178" fmla="*/ 2826327 h 5740193"/>
              <a:gd name="connsiteX90-17179" fmla="*/ 2262467 w 2292002"/>
              <a:gd name="connsiteY90-17180" fmla="*/ 3061854 h 5740193"/>
              <a:gd name="connsiteX91-17181" fmla="*/ 780031 w 2292002"/>
              <a:gd name="connsiteY91-17182" fmla="*/ 2576945 h 5740193"/>
              <a:gd name="connsiteX92-17183" fmla="*/ 31885 w 2292002"/>
              <a:gd name="connsiteY92-17184" fmla="*/ 2812473 h 5740193"/>
              <a:gd name="connsiteX93-17185" fmla="*/ 322831 w 2292002"/>
              <a:gd name="connsiteY93-17186" fmla="*/ 2798619 h 5740193"/>
              <a:gd name="connsiteX94-17187" fmla="*/ 572213 w 2292002"/>
              <a:gd name="connsiteY94-17188" fmla="*/ 3048000 h 5740193"/>
              <a:gd name="connsiteX95-17189" fmla="*/ 849304 w 2292002"/>
              <a:gd name="connsiteY95-17190" fmla="*/ 2964874 h 5740193"/>
              <a:gd name="connsiteX96-17191" fmla="*/ 932431 w 2292002"/>
              <a:gd name="connsiteY96-17192" fmla="*/ 3186546 h 5740193"/>
              <a:gd name="connsiteX97-17193" fmla="*/ 572213 w 2292002"/>
              <a:gd name="connsiteY97-17194" fmla="*/ 4017818 h 5740193"/>
              <a:gd name="connsiteX98-17195" fmla="*/ 1486614 w 2292002"/>
              <a:gd name="connsiteY98-17196" fmla="*/ 5735780 h 5740193"/>
              <a:gd name="connsiteX99-17197" fmla="*/ 2096213 w 2292002"/>
              <a:gd name="connsiteY99-17198" fmla="*/ 3463636 h 5740193"/>
              <a:gd name="connsiteX100-17199" fmla="*/ 946285 w 2292002"/>
              <a:gd name="connsiteY100-17200" fmla="*/ 3144982 h 5740193"/>
              <a:gd name="connsiteX101-17201" fmla="*/ 1361922 w 2292002"/>
              <a:gd name="connsiteY101-17202" fmla="*/ 2840182 h 5740193"/>
              <a:gd name="connsiteX102-17203" fmla="*/ 1777559 w 2292002"/>
              <a:gd name="connsiteY102-17204" fmla="*/ 2964872 h 5740193"/>
              <a:gd name="connsiteX103-17205" fmla="*/ 1555885 w 2292002"/>
              <a:gd name="connsiteY103-17206" fmla="*/ 2923309 h 5740193"/>
              <a:gd name="connsiteX104-17207" fmla="*/ 1334213 w 2292002"/>
              <a:gd name="connsiteY104-17208" fmla="*/ 2770909 h 5740193"/>
              <a:gd name="connsiteX105-17209" fmla="*/ 1334213 w 2292002"/>
              <a:gd name="connsiteY105-17210" fmla="*/ 2715491 h 5740193"/>
              <a:gd name="connsiteX106-17211" fmla="*/ 1098685 w 2292002"/>
              <a:gd name="connsiteY106-17212" fmla="*/ 2535382 h 5740193"/>
              <a:gd name="connsiteX107-17213" fmla="*/ 849304 w 2292002"/>
              <a:gd name="connsiteY107-17214" fmla="*/ 2493817 h 5740193"/>
              <a:gd name="connsiteX108-17215" fmla="*/ 516795 w 2292002"/>
              <a:gd name="connsiteY108-17216" fmla="*/ 2576944 h 5740193"/>
              <a:gd name="connsiteX109-17217" fmla="*/ 198140 w 2292002"/>
              <a:gd name="connsiteY109-17218" fmla="*/ 2660072 h 5740193"/>
              <a:gd name="connsiteX110-17219" fmla="*/ 87305 w 2292002"/>
              <a:gd name="connsiteY110-17220" fmla="*/ 2798617 h 5740193"/>
              <a:gd name="connsiteX111-17221" fmla="*/ 4177 w 2292002"/>
              <a:gd name="connsiteY111-17222" fmla="*/ 2507672 h 5740193"/>
              <a:gd name="connsiteX112-17223" fmla="*/ 128867 w 2292002"/>
              <a:gd name="connsiteY112-17224" fmla="*/ 2479963 h 5740193"/>
              <a:gd name="connsiteX113-17225" fmla="*/ 170432 w 2292002"/>
              <a:gd name="connsiteY113-17226" fmla="*/ 2285999 h 5740193"/>
              <a:gd name="connsiteX114-17227" fmla="*/ 378249 w 2292002"/>
              <a:gd name="connsiteY114-17228" fmla="*/ 2479962 h 5740193"/>
              <a:gd name="connsiteX115-17229" fmla="*/ 433667 w 2292002"/>
              <a:gd name="connsiteY115-17230" fmla="*/ 2216726 h 5740193"/>
              <a:gd name="connsiteX116-17231" fmla="*/ 502941 w 2292002"/>
              <a:gd name="connsiteY116-17232" fmla="*/ 2341417 h 5740193"/>
              <a:gd name="connsiteX117-17233" fmla="*/ 669196 w 2292002"/>
              <a:gd name="connsiteY117-17234" fmla="*/ 2272144 h 5740193"/>
              <a:gd name="connsiteX118-17235" fmla="*/ 946285 w 2292002"/>
              <a:gd name="connsiteY118-17236" fmla="*/ 1579418 h 5740193"/>
              <a:gd name="connsiteX119-17237" fmla="*/ 1278795 w 2292002"/>
              <a:gd name="connsiteY119-17238" fmla="*/ 1233054 h 5740193"/>
              <a:gd name="connsiteX120-17239" fmla="*/ 1361922 w 2292002"/>
              <a:gd name="connsiteY120-17240" fmla="*/ 1177636 h 5740193"/>
              <a:gd name="connsiteX121-17241" fmla="*/ 1431195 w 2292002"/>
              <a:gd name="connsiteY121-17242" fmla="*/ 1191491 h 5740193"/>
              <a:gd name="connsiteX122-17243" fmla="*/ 1403485 w 2292002"/>
              <a:gd name="connsiteY122-17244" fmla="*/ 1233054 h 5740193"/>
              <a:gd name="connsiteX123-17245" fmla="*/ 1458904 w 2292002"/>
              <a:gd name="connsiteY123-17246" fmla="*/ 1357745 h 5740193"/>
              <a:gd name="connsiteX124-17247" fmla="*/ 1472758 w 2292002"/>
              <a:gd name="connsiteY124-17248" fmla="*/ 1399309 h 5740193"/>
              <a:gd name="connsiteX125-17249" fmla="*/ 1555885 w 2292002"/>
              <a:gd name="connsiteY125-17250" fmla="*/ 1427018 h 5740193"/>
              <a:gd name="connsiteX126-17251" fmla="*/ 1652867 w 2292002"/>
              <a:gd name="connsiteY126-17252" fmla="*/ 1454727 h 5740193"/>
              <a:gd name="connsiteX127-17253" fmla="*/ 1611304 w 2292002"/>
              <a:gd name="connsiteY127-17254" fmla="*/ 1482436 h 5740193"/>
              <a:gd name="connsiteX128-17255" fmla="*/ 1500467 w 2292002"/>
              <a:gd name="connsiteY128-17256" fmla="*/ 1468582 h 5740193"/>
              <a:gd name="connsiteX129-17257" fmla="*/ 1486613 w 2292002"/>
              <a:gd name="connsiteY129-17258" fmla="*/ 1427018 h 5740193"/>
              <a:gd name="connsiteX130-17259" fmla="*/ 1458904 w 2292002"/>
              <a:gd name="connsiteY130-17260" fmla="*/ 1385454 h 5740193"/>
              <a:gd name="connsiteX131-17261" fmla="*/ 1445049 w 2292002"/>
              <a:gd name="connsiteY131-17262" fmla="*/ 1343891 h 5740193"/>
              <a:gd name="connsiteX132-17263" fmla="*/ 1417340 w 2292002"/>
              <a:gd name="connsiteY132-17264" fmla="*/ 1302327 h 5740193"/>
              <a:gd name="connsiteX133-17265" fmla="*/ 1389631 w 2292002"/>
              <a:gd name="connsiteY133-17266" fmla="*/ 1219200 h 5740193"/>
              <a:gd name="connsiteX134-17267" fmla="*/ 1375776 w 2292002"/>
              <a:gd name="connsiteY134-17268" fmla="*/ 1163782 h 5740193"/>
              <a:gd name="connsiteX135-17269" fmla="*/ 1334213 w 2292002"/>
              <a:gd name="connsiteY135-17270" fmla="*/ 1149927 h 5740193"/>
              <a:gd name="connsiteX136-17271" fmla="*/ 1417340 w 2292002"/>
              <a:gd name="connsiteY136-17272" fmla="*/ 1108363 h 5740193"/>
              <a:gd name="connsiteX137-17273" fmla="*/ 1500467 w 2292002"/>
              <a:gd name="connsiteY137-17274" fmla="*/ 1039091 h 5740193"/>
              <a:gd name="connsiteX138-17275" fmla="*/ 1542031 w 2292002"/>
              <a:gd name="connsiteY138-17276" fmla="*/ 1025236 h 5740193"/>
              <a:gd name="connsiteX139-17277" fmla="*/ 1528176 w 2292002"/>
              <a:gd name="connsiteY139-17278" fmla="*/ 1025236 h 5740193"/>
              <a:gd name="connsiteX140-17279" fmla="*/ 1514322 w 2292002"/>
              <a:gd name="connsiteY140-17280" fmla="*/ 1066800 h 5740193"/>
              <a:gd name="connsiteX141-17281" fmla="*/ 1472758 w 2292002"/>
              <a:gd name="connsiteY141-17282" fmla="*/ 1080654 h 5740193"/>
              <a:gd name="connsiteX142-17283" fmla="*/ 1431195 w 2292002"/>
              <a:gd name="connsiteY142-17284" fmla="*/ 1108363 h 5740193"/>
              <a:gd name="connsiteX143-17285" fmla="*/ 1389631 w 2292002"/>
              <a:gd name="connsiteY143-17286" fmla="*/ 1122218 h 5740193"/>
              <a:gd name="connsiteX144-17287" fmla="*/ 1334213 w 2292002"/>
              <a:gd name="connsiteY144-17288" fmla="*/ 1149927 h 5740193"/>
              <a:gd name="connsiteX145-17289" fmla="*/ 1278795 w 2292002"/>
              <a:gd name="connsiteY145-17290" fmla="*/ 1136073 h 5740193"/>
              <a:gd name="connsiteX146-17291" fmla="*/ 1237231 w 2292002"/>
              <a:gd name="connsiteY146-17292" fmla="*/ 1122218 h 5740193"/>
              <a:gd name="connsiteX147-17293" fmla="*/ 1195667 w 2292002"/>
              <a:gd name="connsiteY147-17294" fmla="*/ 1136073 h 5740193"/>
              <a:gd name="connsiteX148-17295" fmla="*/ 1112540 w 2292002"/>
              <a:gd name="connsiteY148-17296" fmla="*/ 1066800 h 5740193"/>
              <a:gd name="connsiteX149-17297" fmla="*/ 1043267 w 2292002"/>
              <a:gd name="connsiteY149-17298" fmla="*/ 997527 h 5740193"/>
              <a:gd name="connsiteX150-17299" fmla="*/ 1001704 w 2292002"/>
              <a:gd name="connsiteY150-17300" fmla="*/ 914400 h 5740193"/>
              <a:gd name="connsiteX151-17301" fmla="*/ 973995 w 2292002"/>
              <a:gd name="connsiteY151-17302" fmla="*/ 803563 h 5740193"/>
              <a:gd name="connsiteX152-17303" fmla="*/ 946285 w 2292002"/>
              <a:gd name="connsiteY152-17304" fmla="*/ 775854 h 5740193"/>
              <a:gd name="connsiteX153-17305" fmla="*/ 932431 w 2292002"/>
              <a:gd name="connsiteY153-17306" fmla="*/ 734291 h 5740193"/>
              <a:gd name="connsiteX154-17307" fmla="*/ 1029413 w 2292002"/>
              <a:gd name="connsiteY154-17308" fmla="*/ 692727 h 5740193"/>
              <a:gd name="connsiteX155-17309" fmla="*/ 1140249 w 2292002"/>
              <a:gd name="connsiteY155-17310" fmla="*/ 706582 h 5740193"/>
              <a:gd name="connsiteX156-17311" fmla="*/ 1154104 w 2292002"/>
              <a:gd name="connsiteY156-17312" fmla="*/ 748145 h 5740193"/>
              <a:gd name="connsiteX157-17313" fmla="*/ 1278795 w 2292002"/>
              <a:gd name="connsiteY157-17314" fmla="*/ 734291 h 5740193"/>
              <a:gd name="connsiteX158-17315" fmla="*/ 1292649 w 2292002"/>
              <a:gd name="connsiteY158-17316" fmla="*/ 692727 h 5740193"/>
              <a:gd name="connsiteX159-17317" fmla="*/ 1528176 w 2292002"/>
              <a:gd name="connsiteY159-17318" fmla="*/ 678873 h 5740193"/>
              <a:gd name="connsiteX160-17319" fmla="*/ 1569740 w 2292002"/>
              <a:gd name="connsiteY160-17320" fmla="*/ 665018 h 5740193"/>
              <a:gd name="connsiteX161-17321" fmla="*/ 1625158 w 2292002"/>
              <a:gd name="connsiteY161-17322" fmla="*/ 609600 h 5740193"/>
              <a:gd name="connsiteX162-17323" fmla="*/ 1569740 w 2292002"/>
              <a:gd name="connsiteY162-17324" fmla="*/ 692727 h 5740193"/>
              <a:gd name="connsiteX163-17325" fmla="*/ 1514322 w 2292002"/>
              <a:gd name="connsiteY163-17326" fmla="*/ 817418 h 5740193"/>
              <a:gd name="connsiteX164-17327" fmla="*/ 1472758 w 2292002"/>
              <a:gd name="connsiteY164-17328" fmla="*/ 831273 h 5740193"/>
              <a:gd name="connsiteX165-17329" fmla="*/ 1417340 w 2292002"/>
              <a:gd name="connsiteY165-17330" fmla="*/ 858982 h 5740193"/>
              <a:gd name="connsiteX166-17331" fmla="*/ 1334213 w 2292002"/>
              <a:gd name="connsiteY166-17332" fmla="*/ 845127 h 5740193"/>
              <a:gd name="connsiteX167-17333" fmla="*/ 1320358 w 2292002"/>
              <a:gd name="connsiteY167-17334" fmla="*/ 803563 h 5740193"/>
              <a:gd name="connsiteX168-17335" fmla="*/ 1278795 w 2292002"/>
              <a:gd name="connsiteY168-17336" fmla="*/ 775854 h 5740193"/>
              <a:gd name="connsiteX169-17337" fmla="*/ 1292649 w 2292002"/>
              <a:gd name="connsiteY169-17338" fmla="*/ 720436 h 5740193"/>
              <a:gd name="connsiteX170-17339" fmla="*/ 1375776 w 2292002"/>
              <a:gd name="connsiteY170-17340" fmla="*/ 692727 h 5740193"/>
              <a:gd name="connsiteX171-17341" fmla="*/ 1458904 w 2292002"/>
              <a:gd name="connsiteY171-17342" fmla="*/ 706582 h 5740193"/>
              <a:gd name="connsiteX172-17343" fmla="*/ 1306504 w 2292002"/>
              <a:gd name="connsiteY172-17344" fmla="*/ 692727 h 5740193"/>
              <a:gd name="connsiteX173-17345" fmla="*/ 1320358 w 2292002"/>
              <a:gd name="connsiteY173-17346" fmla="*/ 651163 h 5740193"/>
              <a:gd name="connsiteX174-17347" fmla="*/ 1486613 w 2292002"/>
              <a:gd name="connsiteY174-17348" fmla="*/ 678873 h 5740193"/>
              <a:gd name="connsiteX175-17349" fmla="*/ 1500467 w 2292002"/>
              <a:gd name="connsiteY175-17350" fmla="*/ 748145 h 5740193"/>
              <a:gd name="connsiteX176-17351" fmla="*/ 1528176 w 2292002"/>
              <a:gd name="connsiteY176-17352" fmla="*/ 706582 h 5740193"/>
              <a:gd name="connsiteX177-17353" fmla="*/ 1278795 w 2292002"/>
              <a:gd name="connsiteY177-17354" fmla="*/ 692727 h 5740193"/>
              <a:gd name="connsiteX178-17355" fmla="*/ 1251085 w 2292002"/>
              <a:gd name="connsiteY178-17356" fmla="*/ 734291 h 5740193"/>
              <a:gd name="connsiteX179-17357" fmla="*/ 1154104 w 2292002"/>
              <a:gd name="connsiteY179-17358" fmla="*/ 748145 h 5740193"/>
              <a:gd name="connsiteX180-17359" fmla="*/ 1181813 w 2292002"/>
              <a:gd name="connsiteY180-17360" fmla="*/ 831273 h 5740193"/>
              <a:gd name="connsiteX181-17361" fmla="*/ 1112540 w 2292002"/>
              <a:gd name="connsiteY181-17362" fmla="*/ 900545 h 5740193"/>
              <a:gd name="connsiteX182-17363" fmla="*/ 1043267 w 2292002"/>
              <a:gd name="connsiteY182-17364" fmla="*/ 886691 h 5740193"/>
              <a:gd name="connsiteX183-17365" fmla="*/ 960140 w 2292002"/>
              <a:gd name="connsiteY183-17366" fmla="*/ 845127 h 5740193"/>
              <a:gd name="connsiteX184-17367" fmla="*/ 946285 w 2292002"/>
              <a:gd name="connsiteY184-17368" fmla="*/ 803563 h 5740193"/>
              <a:gd name="connsiteX185-17369" fmla="*/ 918576 w 2292002"/>
              <a:gd name="connsiteY185-17370" fmla="*/ 762000 h 5740193"/>
              <a:gd name="connsiteX186-17371" fmla="*/ 904722 w 2292002"/>
              <a:gd name="connsiteY186-17372" fmla="*/ 692727 h 5740193"/>
              <a:gd name="connsiteX187-17373" fmla="*/ 877013 w 2292002"/>
              <a:gd name="connsiteY187-17374" fmla="*/ 609600 h 5740193"/>
              <a:gd name="connsiteX188-17375" fmla="*/ 863158 w 2292002"/>
              <a:gd name="connsiteY188-17376" fmla="*/ 484909 h 5740193"/>
              <a:gd name="connsiteX189" fmla="*/ 849304 w 2292002"/>
              <a:gd name="connsiteY189" fmla="*/ 346363 h 5740193"/>
              <a:gd name="connsiteX0-17377" fmla="*/ 1694431 w 2292002"/>
              <a:gd name="connsiteY0-17378" fmla="*/ 762000 h 5740052"/>
              <a:gd name="connsiteX1-17379" fmla="*/ 1777558 w 2292002"/>
              <a:gd name="connsiteY1-17380" fmla="*/ 748145 h 5740052"/>
              <a:gd name="connsiteX2-17381" fmla="*/ 1791413 w 2292002"/>
              <a:gd name="connsiteY2-17382" fmla="*/ 706582 h 5740052"/>
              <a:gd name="connsiteX3-17383" fmla="*/ 1777558 w 2292002"/>
              <a:gd name="connsiteY3-17384" fmla="*/ 540327 h 5740052"/>
              <a:gd name="connsiteX4-17385" fmla="*/ 1722140 w 2292002"/>
              <a:gd name="connsiteY4-17386" fmla="*/ 554182 h 5740052"/>
              <a:gd name="connsiteX5-17387" fmla="*/ 1680576 w 2292002"/>
              <a:gd name="connsiteY5-17388" fmla="*/ 568036 h 5740052"/>
              <a:gd name="connsiteX6-17389" fmla="*/ 1569740 w 2292002"/>
              <a:gd name="connsiteY6-17390" fmla="*/ 554182 h 5740052"/>
              <a:gd name="connsiteX7-17391" fmla="*/ 1528176 w 2292002"/>
              <a:gd name="connsiteY7-17392" fmla="*/ 471054 h 5740052"/>
              <a:gd name="connsiteX8-17393" fmla="*/ 1458904 w 2292002"/>
              <a:gd name="connsiteY8-17394" fmla="*/ 346363 h 5740052"/>
              <a:gd name="connsiteX9-17395" fmla="*/ 1417340 w 2292002"/>
              <a:gd name="connsiteY9-17396" fmla="*/ 332509 h 5740052"/>
              <a:gd name="connsiteX10-17397" fmla="*/ 1375776 w 2292002"/>
              <a:gd name="connsiteY10-17398" fmla="*/ 346363 h 5740052"/>
              <a:gd name="connsiteX11-17399" fmla="*/ 1320358 w 2292002"/>
              <a:gd name="connsiteY11-17400" fmla="*/ 360218 h 5740052"/>
              <a:gd name="connsiteX12-17401" fmla="*/ 1237231 w 2292002"/>
              <a:gd name="connsiteY12-17402" fmla="*/ 401782 h 5740052"/>
              <a:gd name="connsiteX13-17403" fmla="*/ 1070976 w 2292002"/>
              <a:gd name="connsiteY13-17404" fmla="*/ 415636 h 5740052"/>
              <a:gd name="connsiteX14-17405" fmla="*/ 946285 w 2292002"/>
              <a:gd name="connsiteY14-17406" fmla="*/ 457200 h 5740052"/>
              <a:gd name="connsiteX15-17407" fmla="*/ 890867 w 2292002"/>
              <a:gd name="connsiteY15-17408" fmla="*/ 443345 h 5740052"/>
              <a:gd name="connsiteX16-17409" fmla="*/ 849304 w 2292002"/>
              <a:gd name="connsiteY16-17410" fmla="*/ 415636 h 5740052"/>
              <a:gd name="connsiteX17-17411" fmla="*/ 821595 w 2292002"/>
              <a:gd name="connsiteY17-17412" fmla="*/ 374073 h 5740052"/>
              <a:gd name="connsiteX18-17413" fmla="*/ 877013 w 2292002"/>
              <a:gd name="connsiteY18-17414" fmla="*/ 263236 h 5740052"/>
              <a:gd name="connsiteX19-17415" fmla="*/ 904722 w 2292002"/>
              <a:gd name="connsiteY19-17416" fmla="*/ 221673 h 5740052"/>
              <a:gd name="connsiteX20-17417" fmla="*/ 960140 w 2292002"/>
              <a:gd name="connsiteY20-17418" fmla="*/ 166254 h 5740052"/>
              <a:gd name="connsiteX21-17419" fmla="*/ 1084831 w 2292002"/>
              <a:gd name="connsiteY21-17420" fmla="*/ 96982 h 5740052"/>
              <a:gd name="connsiteX22-17421" fmla="*/ 1126395 w 2292002"/>
              <a:gd name="connsiteY22-17422" fmla="*/ 69273 h 5740052"/>
              <a:gd name="connsiteX23-17423" fmla="*/ 1264940 w 2292002"/>
              <a:gd name="connsiteY23-17424" fmla="*/ 41563 h 5740052"/>
              <a:gd name="connsiteX24-17425" fmla="*/ 1500467 w 2292002"/>
              <a:gd name="connsiteY24-17426" fmla="*/ 13854 h 5740052"/>
              <a:gd name="connsiteX25-17427" fmla="*/ 1542031 w 2292002"/>
              <a:gd name="connsiteY25-17428" fmla="*/ 0 h 5740052"/>
              <a:gd name="connsiteX26-17429" fmla="*/ 1666722 w 2292002"/>
              <a:gd name="connsiteY26-17430" fmla="*/ 41563 h 5740052"/>
              <a:gd name="connsiteX27-17431" fmla="*/ 1735995 w 2292002"/>
              <a:gd name="connsiteY27-17432" fmla="*/ 110836 h 5740052"/>
              <a:gd name="connsiteX28-17433" fmla="*/ 1749849 w 2292002"/>
              <a:gd name="connsiteY28-17434" fmla="*/ 166254 h 5740052"/>
              <a:gd name="connsiteX29-17435" fmla="*/ 1888395 w 2292002"/>
              <a:gd name="connsiteY29-17436" fmla="*/ 207818 h 5740052"/>
              <a:gd name="connsiteX30-17437" fmla="*/ 1929958 w 2292002"/>
              <a:gd name="connsiteY30-17438" fmla="*/ 235527 h 5740052"/>
              <a:gd name="connsiteX31-17439" fmla="*/ 1957667 w 2292002"/>
              <a:gd name="connsiteY31-17440" fmla="*/ 346363 h 5740052"/>
              <a:gd name="connsiteX32-17441" fmla="*/ 1985376 w 2292002"/>
              <a:gd name="connsiteY32-17442" fmla="*/ 429491 h 5740052"/>
              <a:gd name="connsiteX33-17443" fmla="*/ 1971522 w 2292002"/>
              <a:gd name="connsiteY33-17444" fmla="*/ 595745 h 5740052"/>
              <a:gd name="connsiteX34-17445" fmla="*/ 1888395 w 2292002"/>
              <a:gd name="connsiteY34-17446" fmla="*/ 678873 h 5740052"/>
              <a:gd name="connsiteX35-17447" fmla="*/ 1860685 w 2292002"/>
              <a:gd name="connsiteY35-17448" fmla="*/ 720436 h 5740052"/>
              <a:gd name="connsiteX36-17449" fmla="*/ 1846831 w 2292002"/>
              <a:gd name="connsiteY36-17450" fmla="*/ 762000 h 5740052"/>
              <a:gd name="connsiteX37-17451" fmla="*/ 1791413 w 2292002"/>
              <a:gd name="connsiteY37-17452" fmla="*/ 831273 h 5740052"/>
              <a:gd name="connsiteX38-17453" fmla="*/ 1749849 w 2292002"/>
              <a:gd name="connsiteY38-17454" fmla="*/ 858982 h 5740052"/>
              <a:gd name="connsiteX39-17455" fmla="*/ 1735995 w 2292002"/>
              <a:gd name="connsiteY39-17456" fmla="*/ 1066800 h 5740052"/>
              <a:gd name="connsiteX40-17457" fmla="*/ 1749849 w 2292002"/>
              <a:gd name="connsiteY40-17458" fmla="*/ 1025236 h 5740052"/>
              <a:gd name="connsiteX41-17459" fmla="*/ 1832976 w 2292002"/>
              <a:gd name="connsiteY41-17460" fmla="*/ 983673 h 5740052"/>
              <a:gd name="connsiteX42-17461" fmla="*/ 1902249 w 2292002"/>
              <a:gd name="connsiteY42-17462" fmla="*/ 997527 h 5740052"/>
              <a:gd name="connsiteX43-17463" fmla="*/ 1943813 w 2292002"/>
              <a:gd name="connsiteY43-17464" fmla="*/ 1080654 h 5740052"/>
              <a:gd name="connsiteX44-17465" fmla="*/ 1929958 w 2292002"/>
              <a:gd name="connsiteY44-17466" fmla="*/ 1122218 h 5740052"/>
              <a:gd name="connsiteX45-17467" fmla="*/ 1902249 w 2292002"/>
              <a:gd name="connsiteY45-17468" fmla="*/ 1163782 h 5740052"/>
              <a:gd name="connsiteX46-17469" fmla="*/ 1874540 w 2292002"/>
              <a:gd name="connsiteY46-17470" fmla="*/ 1399309 h 5740052"/>
              <a:gd name="connsiteX47-17471" fmla="*/ 1860685 w 2292002"/>
              <a:gd name="connsiteY47-17472" fmla="*/ 1440873 h 5740052"/>
              <a:gd name="connsiteX48-17473" fmla="*/ 1805267 w 2292002"/>
              <a:gd name="connsiteY48-17474" fmla="*/ 1524000 h 5740052"/>
              <a:gd name="connsiteX49-17475" fmla="*/ 1722140 w 2292002"/>
              <a:gd name="connsiteY49-17476" fmla="*/ 1510145 h 5740052"/>
              <a:gd name="connsiteX50-17477" fmla="*/ 1694431 w 2292002"/>
              <a:gd name="connsiteY50-17478" fmla="*/ 1468582 h 5740052"/>
              <a:gd name="connsiteX51-17479" fmla="*/ 1652867 w 2292002"/>
              <a:gd name="connsiteY51-17480" fmla="*/ 1440873 h 5740052"/>
              <a:gd name="connsiteX52-17481" fmla="*/ 1680576 w 2292002"/>
              <a:gd name="connsiteY52-17482" fmla="*/ 1399309 h 5740052"/>
              <a:gd name="connsiteX53-17483" fmla="*/ 1694431 w 2292002"/>
              <a:gd name="connsiteY53-17484" fmla="*/ 1357745 h 5740052"/>
              <a:gd name="connsiteX54-17485" fmla="*/ 1735995 w 2292002"/>
              <a:gd name="connsiteY54-17486" fmla="*/ 1316182 h 5740052"/>
              <a:gd name="connsiteX55-17487" fmla="*/ 1749849 w 2292002"/>
              <a:gd name="connsiteY55-17488" fmla="*/ 1260763 h 5740052"/>
              <a:gd name="connsiteX56-17489" fmla="*/ 1791413 w 2292002"/>
              <a:gd name="connsiteY56-17490" fmla="*/ 1122218 h 5740052"/>
              <a:gd name="connsiteX57-17491" fmla="*/ 1749849 w 2292002"/>
              <a:gd name="connsiteY57-17492" fmla="*/ 1094509 h 5740052"/>
              <a:gd name="connsiteX58-17493" fmla="*/ 1722140 w 2292002"/>
              <a:gd name="connsiteY58-17494" fmla="*/ 1011382 h 5740052"/>
              <a:gd name="connsiteX59-17495" fmla="*/ 1708285 w 2292002"/>
              <a:gd name="connsiteY59-17496" fmla="*/ 969818 h 5740052"/>
              <a:gd name="connsiteX60-17497" fmla="*/ 1694431 w 2292002"/>
              <a:gd name="connsiteY60-17498" fmla="*/ 928254 h 5740052"/>
              <a:gd name="connsiteX61-17499" fmla="*/ 1680576 w 2292002"/>
              <a:gd name="connsiteY61-17500" fmla="*/ 886691 h 5740052"/>
              <a:gd name="connsiteX62-17501" fmla="*/ 1722140 w 2292002"/>
              <a:gd name="connsiteY62-17502" fmla="*/ 872836 h 5740052"/>
              <a:gd name="connsiteX63-17503" fmla="*/ 1735995 w 2292002"/>
              <a:gd name="connsiteY63-17504" fmla="*/ 942109 h 5740052"/>
              <a:gd name="connsiteX64-17505" fmla="*/ 1791413 w 2292002"/>
              <a:gd name="connsiteY64-17506" fmla="*/ 1136073 h 5740052"/>
              <a:gd name="connsiteX65-17507" fmla="*/ 1749849 w 2292002"/>
              <a:gd name="connsiteY65-17508" fmla="*/ 1219200 h 5740052"/>
              <a:gd name="connsiteX66-17509" fmla="*/ 1722140 w 2292002"/>
              <a:gd name="connsiteY66-17510" fmla="*/ 1302327 h 5740052"/>
              <a:gd name="connsiteX67-17511" fmla="*/ 1680576 w 2292002"/>
              <a:gd name="connsiteY67-17512" fmla="*/ 1343891 h 5740052"/>
              <a:gd name="connsiteX68-17513" fmla="*/ 1652867 w 2292002"/>
              <a:gd name="connsiteY68-17514" fmla="*/ 1385454 h 5740052"/>
              <a:gd name="connsiteX69-17515" fmla="*/ 1611304 w 2292002"/>
              <a:gd name="connsiteY69-17516" fmla="*/ 1413163 h 5740052"/>
              <a:gd name="connsiteX70-17517" fmla="*/ 1652867 w 2292002"/>
              <a:gd name="connsiteY70-17518" fmla="*/ 1427018 h 5740052"/>
              <a:gd name="connsiteX71-17519" fmla="*/ 1694431 w 2292002"/>
              <a:gd name="connsiteY71-17520" fmla="*/ 1413163 h 5740052"/>
              <a:gd name="connsiteX72-17521" fmla="*/ 1722140 w 2292002"/>
              <a:gd name="connsiteY72-17522" fmla="*/ 1496291 h 5740052"/>
              <a:gd name="connsiteX73-17523" fmla="*/ 1680576 w 2292002"/>
              <a:gd name="connsiteY73-17524" fmla="*/ 1524000 h 5740052"/>
              <a:gd name="connsiteX74-17525" fmla="*/ 1403485 w 2292002"/>
              <a:gd name="connsiteY74-17526" fmla="*/ 1524000 h 5740052"/>
              <a:gd name="connsiteX75-17527" fmla="*/ 1389631 w 2292002"/>
              <a:gd name="connsiteY75-17528" fmla="*/ 1537854 h 5740052"/>
              <a:gd name="connsiteX76-17529" fmla="*/ 1348067 w 2292002"/>
              <a:gd name="connsiteY76-17530" fmla="*/ 1551709 h 5740052"/>
              <a:gd name="connsiteX77-17531" fmla="*/ 1292649 w 2292002"/>
              <a:gd name="connsiteY77-17532" fmla="*/ 1427018 h 5740052"/>
              <a:gd name="connsiteX78-17533" fmla="*/ 1278795 w 2292002"/>
              <a:gd name="connsiteY78-17534" fmla="*/ 1385454 h 5740052"/>
              <a:gd name="connsiteX79-17535" fmla="*/ 1251085 w 2292002"/>
              <a:gd name="connsiteY79-17536" fmla="*/ 1343891 h 5740052"/>
              <a:gd name="connsiteX80-17537" fmla="*/ 1126395 w 2292002"/>
              <a:gd name="connsiteY80-17538" fmla="*/ 1385454 h 5740052"/>
              <a:gd name="connsiteX81-17539" fmla="*/ 821595 w 2292002"/>
              <a:gd name="connsiteY81-17540" fmla="*/ 1828800 h 5740052"/>
              <a:gd name="connsiteX82-17541" fmla="*/ 821595 w 2292002"/>
              <a:gd name="connsiteY82-17542" fmla="*/ 2299854 h 5740052"/>
              <a:gd name="connsiteX83-17543" fmla="*/ 863158 w 2292002"/>
              <a:gd name="connsiteY83-17544" fmla="*/ 2092036 h 5740052"/>
              <a:gd name="connsiteX84-17545" fmla="*/ 932431 w 2292002"/>
              <a:gd name="connsiteY84-17546" fmla="*/ 2202873 h 5740052"/>
              <a:gd name="connsiteX85-17547" fmla="*/ 1167959 w 2292002"/>
              <a:gd name="connsiteY85-17548" fmla="*/ 2147454 h 5740052"/>
              <a:gd name="connsiteX86-17549" fmla="*/ 1237232 w 2292002"/>
              <a:gd name="connsiteY86-17550" fmla="*/ 2258291 h 5740052"/>
              <a:gd name="connsiteX87-17551" fmla="*/ 1389632 w 2292002"/>
              <a:gd name="connsiteY87-17552" fmla="*/ 2313709 h 5740052"/>
              <a:gd name="connsiteX88-17553" fmla="*/ 1542030 w 2292002"/>
              <a:gd name="connsiteY88-17554" fmla="*/ 2535381 h 5740052"/>
              <a:gd name="connsiteX89-17555" fmla="*/ 1708286 w 2292002"/>
              <a:gd name="connsiteY89-17556" fmla="*/ 2826327 h 5740052"/>
              <a:gd name="connsiteX90-17557" fmla="*/ 2262467 w 2292002"/>
              <a:gd name="connsiteY90-17558" fmla="*/ 3061854 h 5740052"/>
              <a:gd name="connsiteX91-17559" fmla="*/ 780031 w 2292002"/>
              <a:gd name="connsiteY91-17560" fmla="*/ 2576945 h 5740052"/>
              <a:gd name="connsiteX92-17561" fmla="*/ 31885 w 2292002"/>
              <a:gd name="connsiteY92-17562" fmla="*/ 2812473 h 5740052"/>
              <a:gd name="connsiteX93-17563" fmla="*/ 322831 w 2292002"/>
              <a:gd name="connsiteY93-17564" fmla="*/ 2798619 h 5740052"/>
              <a:gd name="connsiteX94-17565" fmla="*/ 572213 w 2292002"/>
              <a:gd name="connsiteY94-17566" fmla="*/ 3048000 h 5740052"/>
              <a:gd name="connsiteX95-17567" fmla="*/ 849304 w 2292002"/>
              <a:gd name="connsiteY95-17568" fmla="*/ 2964874 h 5740052"/>
              <a:gd name="connsiteX96-17569" fmla="*/ 932431 w 2292002"/>
              <a:gd name="connsiteY96-17570" fmla="*/ 3186546 h 5740052"/>
              <a:gd name="connsiteX97-17571" fmla="*/ 710758 w 2292002"/>
              <a:gd name="connsiteY97-17572" fmla="*/ 3325092 h 5740052"/>
              <a:gd name="connsiteX98-17573" fmla="*/ 572213 w 2292002"/>
              <a:gd name="connsiteY98-17574" fmla="*/ 4017818 h 5740052"/>
              <a:gd name="connsiteX99-17575" fmla="*/ 1486614 w 2292002"/>
              <a:gd name="connsiteY99-17576" fmla="*/ 5735780 h 5740052"/>
              <a:gd name="connsiteX100-17577" fmla="*/ 2096213 w 2292002"/>
              <a:gd name="connsiteY100-17578" fmla="*/ 3463636 h 5740052"/>
              <a:gd name="connsiteX101-17579" fmla="*/ 946285 w 2292002"/>
              <a:gd name="connsiteY101-17580" fmla="*/ 3144982 h 5740052"/>
              <a:gd name="connsiteX102-17581" fmla="*/ 1361922 w 2292002"/>
              <a:gd name="connsiteY102-17582" fmla="*/ 2840182 h 5740052"/>
              <a:gd name="connsiteX103-17583" fmla="*/ 1777559 w 2292002"/>
              <a:gd name="connsiteY103-17584" fmla="*/ 2964872 h 5740052"/>
              <a:gd name="connsiteX104-17585" fmla="*/ 1555885 w 2292002"/>
              <a:gd name="connsiteY104-17586" fmla="*/ 2923309 h 5740052"/>
              <a:gd name="connsiteX105-17587" fmla="*/ 1334213 w 2292002"/>
              <a:gd name="connsiteY105-17588" fmla="*/ 2770909 h 5740052"/>
              <a:gd name="connsiteX106-17589" fmla="*/ 1334213 w 2292002"/>
              <a:gd name="connsiteY106-17590" fmla="*/ 2715491 h 5740052"/>
              <a:gd name="connsiteX107-17591" fmla="*/ 1098685 w 2292002"/>
              <a:gd name="connsiteY107-17592" fmla="*/ 2535382 h 5740052"/>
              <a:gd name="connsiteX108-17593" fmla="*/ 849304 w 2292002"/>
              <a:gd name="connsiteY108-17594" fmla="*/ 2493817 h 5740052"/>
              <a:gd name="connsiteX109-17595" fmla="*/ 516795 w 2292002"/>
              <a:gd name="connsiteY109-17596" fmla="*/ 2576944 h 5740052"/>
              <a:gd name="connsiteX110-17597" fmla="*/ 198140 w 2292002"/>
              <a:gd name="connsiteY110-17598" fmla="*/ 2660072 h 5740052"/>
              <a:gd name="connsiteX111-17599" fmla="*/ 87305 w 2292002"/>
              <a:gd name="connsiteY111-17600" fmla="*/ 2798617 h 5740052"/>
              <a:gd name="connsiteX112-17601" fmla="*/ 4177 w 2292002"/>
              <a:gd name="connsiteY112-17602" fmla="*/ 2507672 h 5740052"/>
              <a:gd name="connsiteX113-17603" fmla="*/ 128867 w 2292002"/>
              <a:gd name="connsiteY113-17604" fmla="*/ 2479963 h 5740052"/>
              <a:gd name="connsiteX114-17605" fmla="*/ 170432 w 2292002"/>
              <a:gd name="connsiteY114-17606" fmla="*/ 2285999 h 5740052"/>
              <a:gd name="connsiteX115-17607" fmla="*/ 378249 w 2292002"/>
              <a:gd name="connsiteY115-17608" fmla="*/ 2479962 h 5740052"/>
              <a:gd name="connsiteX116-17609" fmla="*/ 433667 w 2292002"/>
              <a:gd name="connsiteY116-17610" fmla="*/ 2216726 h 5740052"/>
              <a:gd name="connsiteX117-17611" fmla="*/ 502941 w 2292002"/>
              <a:gd name="connsiteY117-17612" fmla="*/ 2341417 h 5740052"/>
              <a:gd name="connsiteX118-17613" fmla="*/ 669196 w 2292002"/>
              <a:gd name="connsiteY118-17614" fmla="*/ 2272144 h 5740052"/>
              <a:gd name="connsiteX119-17615" fmla="*/ 946285 w 2292002"/>
              <a:gd name="connsiteY119-17616" fmla="*/ 1579418 h 5740052"/>
              <a:gd name="connsiteX120-17617" fmla="*/ 1278795 w 2292002"/>
              <a:gd name="connsiteY120-17618" fmla="*/ 1233054 h 5740052"/>
              <a:gd name="connsiteX121-17619" fmla="*/ 1361922 w 2292002"/>
              <a:gd name="connsiteY121-17620" fmla="*/ 1177636 h 5740052"/>
              <a:gd name="connsiteX122-17621" fmla="*/ 1431195 w 2292002"/>
              <a:gd name="connsiteY122-17622" fmla="*/ 1191491 h 5740052"/>
              <a:gd name="connsiteX123-17623" fmla="*/ 1403485 w 2292002"/>
              <a:gd name="connsiteY123-17624" fmla="*/ 1233054 h 5740052"/>
              <a:gd name="connsiteX124-17625" fmla="*/ 1458904 w 2292002"/>
              <a:gd name="connsiteY124-17626" fmla="*/ 1357745 h 5740052"/>
              <a:gd name="connsiteX125-17627" fmla="*/ 1472758 w 2292002"/>
              <a:gd name="connsiteY125-17628" fmla="*/ 1399309 h 5740052"/>
              <a:gd name="connsiteX126-17629" fmla="*/ 1555885 w 2292002"/>
              <a:gd name="connsiteY126-17630" fmla="*/ 1427018 h 5740052"/>
              <a:gd name="connsiteX127-17631" fmla="*/ 1652867 w 2292002"/>
              <a:gd name="connsiteY127-17632" fmla="*/ 1454727 h 5740052"/>
              <a:gd name="connsiteX128-17633" fmla="*/ 1611304 w 2292002"/>
              <a:gd name="connsiteY128-17634" fmla="*/ 1482436 h 5740052"/>
              <a:gd name="connsiteX129-17635" fmla="*/ 1500467 w 2292002"/>
              <a:gd name="connsiteY129-17636" fmla="*/ 1468582 h 5740052"/>
              <a:gd name="connsiteX130-17637" fmla="*/ 1486613 w 2292002"/>
              <a:gd name="connsiteY130-17638" fmla="*/ 1427018 h 5740052"/>
              <a:gd name="connsiteX131-17639" fmla="*/ 1458904 w 2292002"/>
              <a:gd name="connsiteY131-17640" fmla="*/ 1385454 h 5740052"/>
              <a:gd name="connsiteX132-17641" fmla="*/ 1445049 w 2292002"/>
              <a:gd name="connsiteY132-17642" fmla="*/ 1343891 h 5740052"/>
              <a:gd name="connsiteX133-17643" fmla="*/ 1417340 w 2292002"/>
              <a:gd name="connsiteY133-17644" fmla="*/ 1302327 h 5740052"/>
              <a:gd name="connsiteX134-17645" fmla="*/ 1389631 w 2292002"/>
              <a:gd name="connsiteY134-17646" fmla="*/ 1219200 h 5740052"/>
              <a:gd name="connsiteX135-17647" fmla="*/ 1375776 w 2292002"/>
              <a:gd name="connsiteY135-17648" fmla="*/ 1163782 h 5740052"/>
              <a:gd name="connsiteX136-17649" fmla="*/ 1334213 w 2292002"/>
              <a:gd name="connsiteY136-17650" fmla="*/ 1149927 h 5740052"/>
              <a:gd name="connsiteX137-17651" fmla="*/ 1417340 w 2292002"/>
              <a:gd name="connsiteY137-17652" fmla="*/ 1108363 h 5740052"/>
              <a:gd name="connsiteX138-17653" fmla="*/ 1500467 w 2292002"/>
              <a:gd name="connsiteY138-17654" fmla="*/ 1039091 h 5740052"/>
              <a:gd name="connsiteX139-17655" fmla="*/ 1542031 w 2292002"/>
              <a:gd name="connsiteY139-17656" fmla="*/ 1025236 h 5740052"/>
              <a:gd name="connsiteX140-17657" fmla="*/ 1528176 w 2292002"/>
              <a:gd name="connsiteY140-17658" fmla="*/ 1025236 h 5740052"/>
              <a:gd name="connsiteX141-17659" fmla="*/ 1514322 w 2292002"/>
              <a:gd name="connsiteY141-17660" fmla="*/ 1066800 h 5740052"/>
              <a:gd name="connsiteX142-17661" fmla="*/ 1472758 w 2292002"/>
              <a:gd name="connsiteY142-17662" fmla="*/ 1080654 h 5740052"/>
              <a:gd name="connsiteX143-17663" fmla="*/ 1431195 w 2292002"/>
              <a:gd name="connsiteY143-17664" fmla="*/ 1108363 h 5740052"/>
              <a:gd name="connsiteX144-17665" fmla="*/ 1389631 w 2292002"/>
              <a:gd name="connsiteY144-17666" fmla="*/ 1122218 h 5740052"/>
              <a:gd name="connsiteX145-17667" fmla="*/ 1334213 w 2292002"/>
              <a:gd name="connsiteY145-17668" fmla="*/ 1149927 h 5740052"/>
              <a:gd name="connsiteX146-17669" fmla="*/ 1278795 w 2292002"/>
              <a:gd name="connsiteY146-17670" fmla="*/ 1136073 h 5740052"/>
              <a:gd name="connsiteX147-17671" fmla="*/ 1237231 w 2292002"/>
              <a:gd name="connsiteY147-17672" fmla="*/ 1122218 h 5740052"/>
              <a:gd name="connsiteX148-17673" fmla="*/ 1195667 w 2292002"/>
              <a:gd name="connsiteY148-17674" fmla="*/ 1136073 h 5740052"/>
              <a:gd name="connsiteX149-17675" fmla="*/ 1112540 w 2292002"/>
              <a:gd name="connsiteY149-17676" fmla="*/ 1066800 h 5740052"/>
              <a:gd name="connsiteX150-17677" fmla="*/ 1043267 w 2292002"/>
              <a:gd name="connsiteY150-17678" fmla="*/ 997527 h 5740052"/>
              <a:gd name="connsiteX151-17679" fmla="*/ 1001704 w 2292002"/>
              <a:gd name="connsiteY151-17680" fmla="*/ 914400 h 5740052"/>
              <a:gd name="connsiteX152-17681" fmla="*/ 973995 w 2292002"/>
              <a:gd name="connsiteY152-17682" fmla="*/ 803563 h 5740052"/>
              <a:gd name="connsiteX153-17683" fmla="*/ 946285 w 2292002"/>
              <a:gd name="connsiteY153-17684" fmla="*/ 775854 h 5740052"/>
              <a:gd name="connsiteX154-17685" fmla="*/ 932431 w 2292002"/>
              <a:gd name="connsiteY154-17686" fmla="*/ 734291 h 5740052"/>
              <a:gd name="connsiteX155-17687" fmla="*/ 1029413 w 2292002"/>
              <a:gd name="connsiteY155-17688" fmla="*/ 692727 h 5740052"/>
              <a:gd name="connsiteX156-17689" fmla="*/ 1140249 w 2292002"/>
              <a:gd name="connsiteY156-17690" fmla="*/ 706582 h 5740052"/>
              <a:gd name="connsiteX157-17691" fmla="*/ 1154104 w 2292002"/>
              <a:gd name="connsiteY157-17692" fmla="*/ 748145 h 5740052"/>
              <a:gd name="connsiteX158-17693" fmla="*/ 1278795 w 2292002"/>
              <a:gd name="connsiteY158-17694" fmla="*/ 734291 h 5740052"/>
              <a:gd name="connsiteX159-17695" fmla="*/ 1292649 w 2292002"/>
              <a:gd name="connsiteY159-17696" fmla="*/ 692727 h 5740052"/>
              <a:gd name="connsiteX160-17697" fmla="*/ 1528176 w 2292002"/>
              <a:gd name="connsiteY160-17698" fmla="*/ 678873 h 5740052"/>
              <a:gd name="connsiteX161-17699" fmla="*/ 1569740 w 2292002"/>
              <a:gd name="connsiteY161-17700" fmla="*/ 665018 h 5740052"/>
              <a:gd name="connsiteX162-17701" fmla="*/ 1625158 w 2292002"/>
              <a:gd name="connsiteY162-17702" fmla="*/ 609600 h 5740052"/>
              <a:gd name="connsiteX163-17703" fmla="*/ 1569740 w 2292002"/>
              <a:gd name="connsiteY163-17704" fmla="*/ 692727 h 5740052"/>
              <a:gd name="connsiteX164-17705" fmla="*/ 1514322 w 2292002"/>
              <a:gd name="connsiteY164-17706" fmla="*/ 817418 h 5740052"/>
              <a:gd name="connsiteX165-17707" fmla="*/ 1472758 w 2292002"/>
              <a:gd name="connsiteY165-17708" fmla="*/ 831273 h 5740052"/>
              <a:gd name="connsiteX166-17709" fmla="*/ 1417340 w 2292002"/>
              <a:gd name="connsiteY166-17710" fmla="*/ 858982 h 5740052"/>
              <a:gd name="connsiteX167-17711" fmla="*/ 1334213 w 2292002"/>
              <a:gd name="connsiteY167-17712" fmla="*/ 845127 h 5740052"/>
              <a:gd name="connsiteX168-17713" fmla="*/ 1320358 w 2292002"/>
              <a:gd name="connsiteY168-17714" fmla="*/ 803563 h 5740052"/>
              <a:gd name="connsiteX169-17715" fmla="*/ 1278795 w 2292002"/>
              <a:gd name="connsiteY169-17716" fmla="*/ 775854 h 5740052"/>
              <a:gd name="connsiteX170-17717" fmla="*/ 1292649 w 2292002"/>
              <a:gd name="connsiteY170-17718" fmla="*/ 720436 h 5740052"/>
              <a:gd name="connsiteX171-17719" fmla="*/ 1375776 w 2292002"/>
              <a:gd name="connsiteY171-17720" fmla="*/ 692727 h 5740052"/>
              <a:gd name="connsiteX172-17721" fmla="*/ 1458904 w 2292002"/>
              <a:gd name="connsiteY172-17722" fmla="*/ 706582 h 5740052"/>
              <a:gd name="connsiteX173-17723" fmla="*/ 1306504 w 2292002"/>
              <a:gd name="connsiteY173-17724" fmla="*/ 692727 h 5740052"/>
              <a:gd name="connsiteX174-17725" fmla="*/ 1320358 w 2292002"/>
              <a:gd name="connsiteY174-17726" fmla="*/ 651163 h 5740052"/>
              <a:gd name="connsiteX175-17727" fmla="*/ 1486613 w 2292002"/>
              <a:gd name="connsiteY175-17728" fmla="*/ 678873 h 5740052"/>
              <a:gd name="connsiteX176-17729" fmla="*/ 1500467 w 2292002"/>
              <a:gd name="connsiteY176-17730" fmla="*/ 748145 h 5740052"/>
              <a:gd name="connsiteX177-17731" fmla="*/ 1528176 w 2292002"/>
              <a:gd name="connsiteY177-17732" fmla="*/ 706582 h 5740052"/>
              <a:gd name="connsiteX178-17733" fmla="*/ 1278795 w 2292002"/>
              <a:gd name="connsiteY178-17734" fmla="*/ 692727 h 5740052"/>
              <a:gd name="connsiteX179-17735" fmla="*/ 1251085 w 2292002"/>
              <a:gd name="connsiteY179-17736" fmla="*/ 734291 h 5740052"/>
              <a:gd name="connsiteX180-17737" fmla="*/ 1154104 w 2292002"/>
              <a:gd name="connsiteY180-17738" fmla="*/ 748145 h 5740052"/>
              <a:gd name="connsiteX181-17739" fmla="*/ 1181813 w 2292002"/>
              <a:gd name="connsiteY181-17740" fmla="*/ 831273 h 5740052"/>
              <a:gd name="connsiteX182-17741" fmla="*/ 1112540 w 2292002"/>
              <a:gd name="connsiteY182-17742" fmla="*/ 900545 h 5740052"/>
              <a:gd name="connsiteX183-17743" fmla="*/ 1043267 w 2292002"/>
              <a:gd name="connsiteY183-17744" fmla="*/ 886691 h 5740052"/>
              <a:gd name="connsiteX184-17745" fmla="*/ 960140 w 2292002"/>
              <a:gd name="connsiteY184-17746" fmla="*/ 845127 h 5740052"/>
              <a:gd name="connsiteX185-17747" fmla="*/ 946285 w 2292002"/>
              <a:gd name="connsiteY185-17748" fmla="*/ 803563 h 5740052"/>
              <a:gd name="connsiteX186-17749" fmla="*/ 918576 w 2292002"/>
              <a:gd name="connsiteY186-17750" fmla="*/ 762000 h 5740052"/>
              <a:gd name="connsiteX187-17751" fmla="*/ 904722 w 2292002"/>
              <a:gd name="connsiteY187-17752" fmla="*/ 692727 h 5740052"/>
              <a:gd name="connsiteX188-17753" fmla="*/ 877013 w 2292002"/>
              <a:gd name="connsiteY188-17754" fmla="*/ 609600 h 5740052"/>
              <a:gd name="connsiteX189-17755" fmla="*/ 863158 w 2292002"/>
              <a:gd name="connsiteY189-17756" fmla="*/ 484909 h 5740052"/>
              <a:gd name="connsiteX190" fmla="*/ 849304 w 2292002"/>
              <a:gd name="connsiteY190" fmla="*/ 346363 h 5740052"/>
              <a:gd name="connsiteX0-17757" fmla="*/ 1694431 w 2292002"/>
              <a:gd name="connsiteY0-17758" fmla="*/ 762000 h 5740014"/>
              <a:gd name="connsiteX1-17759" fmla="*/ 1777558 w 2292002"/>
              <a:gd name="connsiteY1-17760" fmla="*/ 748145 h 5740014"/>
              <a:gd name="connsiteX2-17761" fmla="*/ 1791413 w 2292002"/>
              <a:gd name="connsiteY2-17762" fmla="*/ 706582 h 5740014"/>
              <a:gd name="connsiteX3-17763" fmla="*/ 1777558 w 2292002"/>
              <a:gd name="connsiteY3-17764" fmla="*/ 540327 h 5740014"/>
              <a:gd name="connsiteX4-17765" fmla="*/ 1722140 w 2292002"/>
              <a:gd name="connsiteY4-17766" fmla="*/ 554182 h 5740014"/>
              <a:gd name="connsiteX5-17767" fmla="*/ 1680576 w 2292002"/>
              <a:gd name="connsiteY5-17768" fmla="*/ 568036 h 5740014"/>
              <a:gd name="connsiteX6-17769" fmla="*/ 1569740 w 2292002"/>
              <a:gd name="connsiteY6-17770" fmla="*/ 554182 h 5740014"/>
              <a:gd name="connsiteX7-17771" fmla="*/ 1528176 w 2292002"/>
              <a:gd name="connsiteY7-17772" fmla="*/ 471054 h 5740014"/>
              <a:gd name="connsiteX8-17773" fmla="*/ 1458904 w 2292002"/>
              <a:gd name="connsiteY8-17774" fmla="*/ 346363 h 5740014"/>
              <a:gd name="connsiteX9-17775" fmla="*/ 1417340 w 2292002"/>
              <a:gd name="connsiteY9-17776" fmla="*/ 332509 h 5740014"/>
              <a:gd name="connsiteX10-17777" fmla="*/ 1375776 w 2292002"/>
              <a:gd name="connsiteY10-17778" fmla="*/ 346363 h 5740014"/>
              <a:gd name="connsiteX11-17779" fmla="*/ 1320358 w 2292002"/>
              <a:gd name="connsiteY11-17780" fmla="*/ 360218 h 5740014"/>
              <a:gd name="connsiteX12-17781" fmla="*/ 1237231 w 2292002"/>
              <a:gd name="connsiteY12-17782" fmla="*/ 401782 h 5740014"/>
              <a:gd name="connsiteX13-17783" fmla="*/ 1070976 w 2292002"/>
              <a:gd name="connsiteY13-17784" fmla="*/ 415636 h 5740014"/>
              <a:gd name="connsiteX14-17785" fmla="*/ 946285 w 2292002"/>
              <a:gd name="connsiteY14-17786" fmla="*/ 457200 h 5740014"/>
              <a:gd name="connsiteX15-17787" fmla="*/ 890867 w 2292002"/>
              <a:gd name="connsiteY15-17788" fmla="*/ 443345 h 5740014"/>
              <a:gd name="connsiteX16-17789" fmla="*/ 849304 w 2292002"/>
              <a:gd name="connsiteY16-17790" fmla="*/ 415636 h 5740014"/>
              <a:gd name="connsiteX17-17791" fmla="*/ 821595 w 2292002"/>
              <a:gd name="connsiteY17-17792" fmla="*/ 374073 h 5740014"/>
              <a:gd name="connsiteX18-17793" fmla="*/ 877013 w 2292002"/>
              <a:gd name="connsiteY18-17794" fmla="*/ 263236 h 5740014"/>
              <a:gd name="connsiteX19-17795" fmla="*/ 904722 w 2292002"/>
              <a:gd name="connsiteY19-17796" fmla="*/ 221673 h 5740014"/>
              <a:gd name="connsiteX20-17797" fmla="*/ 960140 w 2292002"/>
              <a:gd name="connsiteY20-17798" fmla="*/ 166254 h 5740014"/>
              <a:gd name="connsiteX21-17799" fmla="*/ 1084831 w 2292002"/>
              <a:gd name="connsiteY21-17800" fmla="*/ 96982 h 5740014"/>
              <a:gd name="connsiteX22-17801" fmla="*/ 1126395 w 2292002"/>
              <a:gd name="connsiteY22-17802" fmla="*/ 69273 h 5740014"/>
              <a:gd name="connsiteX23-17803" fmla="*/ 1264940 w 2292002"/>
              <a:gd name="connsiteY23-17804" fmla="*/ 41563 h 5740014"/>
              <a:gd name="connsiteX24-17805" fmla="*/ 1500467 w 2292002"/>
              <a:gd name="connsiteY24-17806" fmla="*/ 13854 h 5740014"/>
              <a:gd name="connsiteX25-17807" fmla="*/ 1542031 w 2292002"/>
              <a:gd name="connsiteY25-17808" fmla="*/ 0 h 5740014"/>
              <a:gd name="connsiteX26-17809" fmla="*/ 1666722 w 2292002"/>
              <a:gd name="connsiteY26-17810" fmla="*/ 41563 h 5740014"/>
              <a:gd name="connsiteX27-17811" fmla="*/ 1735995 w 2292002"/>
              <a:gd name="connsiteY27-17812" fmla="*/ 110836 h 5740014"/>
              <a:gd name="connsiteX28-17813" fmla="*/ 1749849 w 2292002"/>
              <a:gd name="connsiteY28-17814" fmla="*/ 166254 h 5740014"/>
              <a:gd name="connsiteX29-17815" fmla="*/ 1888395 w 2292002"/>
              <a:gd name="connsiteY29-17816" fmla="*/ 207818 h 5740014"/>
              <a:gd name="connsiteX30-17817" fmla="*/ 1929958 w 2292002"/>
              <a:gd name="connsiteY30-17818" fmla="*/ 235527 h 5740014"/>
              <a:gd name="connsiteX31-17819" fmla="*/ 1957667 w 2292002"/>
              <a:gd name="connsiteY31-17820" fmla="*/ 346363 h 5740014"/>
              <a:gd name="connsiteX32-17821" fmla="*/ 1985376 w 2292002"/>
              <a:gd name="connsiteY32-17822" fmla="*/ 429491 h 5740014"/>
              <a:gd name="connsiteX33-17823" fmla="*/ 1971522 w 2292002"/>
              <a:gd name="connsiteY33-17824" fmla="*/ 595745 h 5740014"/>
              <a:gd name="connsiteX34-17825" fmla="*/ 1888395 w 2292002"/>
              <a:gd name="connsiteY34-17826" fmla="*/ 678873 h 5740014"/>
              <a:gd name="connsiteX35-17827" fmla="*/ 1860685 w 2292002"/>
              <a:gd name="connsiteY35-17828" fmla="*/ 720436 h 5740014"/>
              <a:gd name="connsiteX36-17829" fmla="*/ 1846831 w 2292002"/>
              <a:gd name="connsiteY36-17830" fmla="*/ 762000 h 5740014"/>
              <a:gd name="connsiteX37-17831" fmla="*/ 1791413 w 2292002"/>
              <a:gd name="connsiteY37-17832" fmla="*/ 831273 h 5740014"/>
              <a:gd name="connsiteX38-17833" fmla="*/ 1749849 w 2292002"/>
              <a:gd name="connsiteY38-17834" fmla="*/ 858982 h 5740014"/>
              <a:gd name="connsiteX39-17835" fmla="*/ 1735995 w 2292002"/>
              <a:gd name="connsiteY39-17836" fmla="*/ 1066800 h 5740014"/>
              <a:gd name="connsiteX40-17837" fmla="*/ 1749849 w 2292002"/>
              <a:gd name="connsiteY40-17838" fmla="*/ 1025236 h 5740014"/>
              <a:gd name="connsiteX41-17839" fmla="*/ 1832976 w 2292002"/>
              <a:gd name="connsiteY41-17840" fmla="*/ 983673 h 5740014"/>
              <a:gd name="connsiteX42-17841" fmla="*/ 1902249 w 2292002"/>
              <a:gd name="connsiteY42-17842" fmla="*/ 997527 h 5740014"/>
              <a:gd name="connsiteX43-17843" fmla="*/ 1943813 w 2292002"/>
              <a:gd name="connsiteY43-17844" fmla="*/ 1080654 h 5740014"/>
              <a:gd name="connsiteX44-17845" fmla="*/ 1929958 w 2292002"/>
              <a:gd name="connsiteY44-17846" fmla="*/ 1122218 h 5740014"/>
              <a:gd name="connsiteX45-17847" fmla="*/ 1902249 w 2292002"/>
              <a:gd name="connsiteY45-17848" fmla="*/ 1163782 h 5740014"/>
              <a:gd name="connsiteX46-17849" fmla="*/ 1874540 w 2292002"/>
              <a:gd name="connsiteY46-17850" fmla="*/ 1399309 h 5740014"/>
              <a:gd name="connsiteX47-17851" fmla="*/ 1860685 w 2292002"/>
              <a:gd name="connsiteY47-17852" fmla="*/ 1440873 h 5740014"/>
              <a:gd name="connsiteX48-17853" fmla="*/ 1805267 w 2292002"/>
              <a:gd name="connsiteY48-17854" fmla="*/ 1524000 h 5740014"/>
              <a:gd name="connsiteX49-17855" fmla="*/ 1722140 w 2292002"/>
              <a:gd name="connsiteY49-17856" fmla="*/ 1510145 h 5740014"/>
              <a:gd name="connsiteX50-17857" fmla="*/ 1694431 w 2292002"/>
              <a:gd name="connsiteY50-17858" fmla="*/ 1468582 h 5740014"/>
              <a:gd name="connsiteX51-17859" fmla="*/ 1652867 w 2292002"/>
              <a:gd name="connsiteY51-17860" fmla="*/ 1440873 h 5740014"/>
              <a:gd name="connsiteX52-17861" fmla="*/ 1680576 w 2292002"/>
              <a:gd name="connsiteY52-17862" fmla="*/ 1399309 h 5740014"/>
              <a:gd name="connsiteX53-17863" fmla="*/ 1694431 w 2292002"/>
              <a:gd name="connsiteY53-17864" fmla="*/ 1357745 h 5740014"/>
              <a:gd name="connsiteX54-17865" fmla="*/ 1735995 w 2292002"/>
              <a:gd name="connsiteY54-17866" fmla="*/ 1316182 h 5740014"/>
              <a:gd name="connsiteX55-17867" fmla="*/ 1749849 w 2292002"/>
              <a:gd name="connsiteY55-17868" fmla="*/ 1260763 h 5740014"/>
              <a:gd name="connsiteX56-17869" fmla="*/ 1791413 w 2292002"/>
              <a:gd name="connsiteY56-17870" fmla="*/ 1122218 h 5740014"/>
              <a:gd name="connsiteX57-17871" fmla="*/ 1749849 w 2292002"/>
              <a:gd name="connsiteY57-17872" fmla="*/ 1094509 h 5740014"/>
              <a:gd name="connsiteX58-17873" fmla="*/ 1722140 w 2292002"/>
              <a:gd name="connsiteY58-17874" fmla="*/ 1011382 h 5740014"/>
              <a:gd name="connsiteX59-17875" fmla="*/ 1708285 w 2292002"/>
              <a:gd name="connsiteY59-17876" fmla="*/ 969818 h 5740014"/>
              <a:gd name="connsiteX60-17877" fmla="*/ 1694431 w 2292002"/>
              <a:gd name="connsiteY60-17878" fmla="*/ 928254 h 5740014"/>
              <a:gd name="connsiteX61-17879" fmla="*/ 1680576 w 2292002"/>
              <a:gd name="connsiteY61-17880" fmla="*/ 886691 h 5740014"/>
              <a:gd name="connsiteX62-17881" fmla="*/ 1722140 w 2292002"/>
              <a:gd name="connsiteY62-17882" fmla="*/ 872836 h 5740014"/>
              <a:gd name="connsiteX63-17883" fmla="*/ 1735995 w 2292002"/>
              <a:gd name="connsiteY63-17884" fmla="*/ 942109 h 5740014"/>
              <a:gd name="connsiteX64-17885" fmla="*/ 1791413 w 2292002"/>
              <a:gd name="connsiteY64-17886" fmla="*/ 1136073 h 5740014"/>
              <a:gd name="connsiteX65-17887" fmla="*/ 1749849 w 2292002"/>
              <a:gd name="connsiteY65-17888" fmla="*/ 1219200 h 5740014"/>
              <a:gd name="connsiteX66-17889" fmla="*/ 1722140 w 2292002"/>
              <a:gd name="connsiteY66-17890" fmla="*/ 1302327 h 5740014"/>
              <a:gd name="connsiteX67-17891" fmla="*/ 1680576 w 2292002"/>
              <a:gd name="connsiteY67-17892" fmla="*/ 1343891 h 5740014"/>
              <a:gd name="connsiteX68-17893" fmla="*/ 1652867 w 2292002"/>
              <a:gd name="connsiteY68-17894" fmla="*/ 1385454 h 5740014"/>
              <a:gd name="connsiteX69-17895" fmla="*/ 1611304 w 2292002"/>
              <a:gd name="connsiteY69-17896" fmla="*/ 1413163 h 5740014"/>
              <a:gd name="connsiteX70-17897" fmla="*/ 1652867 w 2292002"/>
              <a:gd name="connsiteY70-17898" fmla="*/ 1427018 h 5740014"/>
              <a:gd name="connsiteX71-17899" fmla="*/ 1694431 w 2292002"/>
              <a:gd name="connsiteY71-17900" fmla="*/ 1413163 h 5740014"/>
              <a:gd name="connsiteX72-17901" fmla="*/ 1722140 w 2292002"/>
              <a:gd name="connsiteY72-17902" fmla="*/ 1496291 h 5740014"/>
              <a:gd name="connsiteX73-17903" fmla="*/ 1680576 w 2292002"/>
              <a:gd name="connsiteY73-17904" fmla="*/ 1524000 h 5740014"/>
              <a:gd name="connsiteX74-17905" fmla="*/ 1403485 w 2292002"/>
              <a:gd name="connsiteY74-17906" fmla="*/ 1524000 h 5740014"/>
              <a:gd name="connsiteX75-17907" fmla="*/ 1389631 w 2292002"/>
              <a:gd name="connsiteY75-17908" fmla="*/ 1537854 h 5740014"/>
              <a:gd name="connsiteX76-17909" fmla="*/ 1348067 w 2292002"/>
              <a:gd name="connsiteY76-17910" fmla="*/ 1551709 h 5740014"/>
              <a:gd name="connsiteX77-17911" fmla="*/ 1292649 w 2292002"/>
              <a:gd name="connsiteY77-17912" fmla="*/ 1427018 h 5740014"/>
              <a:gd name="connsiteX78-17913" fmla="*/ 1278795 w 2292002"/>
              <a:gd name="connsiteY78-17914" fmla="*/ 1385454 h 5740014"/>
              <a:gd name="connsiteX79-17915" fmla="*/ 1251085 w 2292002"/>
              <a:gd name="connsiteY79-17916" fmla="*/ 1343891 h 5740014"/>
              <a:gd name="connsiteX80-17917" fmla="*/ 1126395 w 2292002"/>
              <a:gd name="connsiteY80-17918" fmla="*/ 1385454 h 5740014"/>
              <a:gd name="connsiteX81-17919" fmla="*/ 821595 w 2292002"/>
              <a:gd name="connsiteY81-17920" fmla="*/ 1828800 h 5740014"/>
              <a:gd name="connsiteX82-17921" fmla="*/ 821595 w 2292002"/>
              <a:gd name="connsiteY82-17922" fmla="*/ 2299854 h 5740014"/>
              <a:gd name="connsiteX83-17923" fmla="*/ 863158 w 2292002"/>
              <a:gd name="connsiteY83-17924" fmla="*/ 2092036 h 5740014"/>
              <a:gd name="connsiteX84-17925" fmla="*/ 932431 w 2292002"/>
              <a:gd name="connsiteY84-17926" fmla="*/ 2202873 h 5740014"/>
              <a:gd name="connsiteX85-17927" fmla="*/ 1167959 w 2292002"/>
              <a:gd name="connsiteY85-17928" fmla="*/ 2147454 h 5740014"/>
              <a:gd name="connsiteX86-17929" fmla="*/ 1237232 w 2292002"/>
              <a:gd name="connsiteY86-17930" fmla="*/ 2258291 h 5740014"/>
              <a:gd name="connsiteX87-17931" fmla="*/ 1389632 w 2292002"/>
              <a:gd name="connsiteY87-17932" fmla="*/ 2313709 h 5740014"/>
              <a:gd name="connsiteX88-17933" fmla="*/ 1542030 w 2292002"/>
              <a:gd name="connsiteY88-17934" fmla="*/ 2535381 h 5740014"/>
              <a:gd name="connsiteX89-17935" fmla="*/ 1708286 w 2292002"/>
              <a:gd name="connsiteY89-17936" fmla="*/ 2826327 h 5740014"/>
              <a:gd name="connsiteX90-17937" fmla="*/ 2262467 w 2292002"/>
              <a:gd name="connsiteY90-17938" fmla="*/ 3061854 h 5740014"/>
              <a:gd name="connsiteX91-17939" fmla="*/ 780031 w 2292002"/>
              <a:gd name="connsiteY91-17940" fmla="*/ 2576945 h 5740014"/>
              <a:gd name="connsiteX92-17941" fmla="*/ 31885 w 2292002"/>
              <a:gd name="connsiteY92-17942" fmla="*/ 2812473 h 5740014"/>
              <a:gd name="connsiteX93-17943" fmla="*/ 322831 w 2292002"/>
              <a:gd name="connsiteY93-17944" fmla="*/ 2798619 h 5740014"/>
              <a:gd name="connsiteX94-17945" fmla="*/ 572213 w 2292002"/>
              <a:gd name="connsiteY94-17946" fmla="*/ 3048000 h 5740014"/>
              <a:gd name="connsiteX95-17947" fmla="*/ 849304 w 2292002"/>
              <a:gd name="connsiteY95-17948" fmla="*/ 2964874 h 5740014"/>
              <a:gd name="connsiteX96-17949" fmla="*/ 932431 w 2292002"/>
              <a:gd name="connsiteY96-17950" fmla="*/ 3186546 h 5740014"/>
              <a:gd name="connsiteX97-17951" fmla="*/ 710758 w 2292002"/>
              <a:gd name="connsiteY97-17952" fmla="*/ 3325092 h 5740014"/>
              <a:gd name="connsiteX98-17953" fmla="*/ 558358 w 2292002"/>
              <a:gd name="connsiteY98-17954" fmla="*/ 3449783 h 5740014"/>
              <a:gd name="connsiteX99-17955" fmla="*/ 572213 w 2292002"/>
              <a:gd name="connsiteY99-17956" fmla="*/ 4017818 h 5740014"/>
              <a:gd name="connsiteX100-17957" fmla="*/ 1486614 w 2292002"/>
              <a:gd name="connsiteY100-17958" fmla="*/ 5735780 h 5740014"/>
              <a:gd name="connsiteX101-17959" fmla="*/ 2096213 w 2292002"/>
              <a:gd name="connsiteY101-17960" fmla="*/ 3463636 h 5740014"/>
              <a:gd name="connsiteX102-17961" fmla="*/ 946285 w 2292002"/>
              <a:gd name="connsiteY102-17962" fmla="*/ 3144982 h 5740014"/>
              <a:gd name="connsiteX103-17963" fmla="*/ 1361922 w 2292002"/>
              <a:gd name="connsiteY103-17964" fmla="*/ 2840182 h 5740014"/>
              <a:gd name="connsiteX104-17965" fmla="*/ 1777559 w 2292002"/>
              <a:gd name="connsiteY104-17966" fmla="*/ 2964872 h 5740014"/>
              <a:gd name="connsiteX105-17967" fmla="*/ 1555885 w 2292002"/>
              <a:gd name="connsiteY105-17968" fmla="*/ 2923309 h 5740014"/>
              <a:gd name="connsiteX106-17969" fmla="*/ 1334213 w 2292002"/>
              <a:gd name="connsiteY106-17970" fmla="*/ 2770909 h 5740014"/>
              <a:gd name="connsiteX107-17971" fmla="*/ 1334213 w 2292002"/>
              <a:gd name="connsiteY107-17972" fmla="*/ 2715491 h 5740014"/>
              <a:gd name="connsiteX108-17973" fmla="*/ 1098685 w 2292002"/>
              <a:gd name="connsiteY108-17974" fmla="*/ 2535382 h 5740014"/>
              <a:gd name="connsiteX109-17975" fmla="*/ 849304 w 2292002"/>
              <a:gd name="connsiteY109-17976" fmla="*/ 2493817 h 5740014"/>
              <a:gd name="connsiteX110-17977" fmla="*/ 516795 w 2292002"/>
              <a:gd name="connsiteY110-17978" fmla="*/ 2576944 h 5740014"/>
              <a:gd name="connsiteX111-17979" fmla="*/ 198140 w 2292002"/>
              <a:gd name="connsiteY111-17980" fmla="*/ 2660072 h 5740014"/>
              <a:gd name="connsiteX112-17981" fmla="*/ 87305 w 2292002"/>
              <a:gd name="connsiteY112-17982" fmla="*/ 2798617 h 5740014"/>
              <a:gd name="connsiteX113-17983" fmla="*/ 4177 w 2292002"/>
              <a:gd name="connsiteY113-17984" fmla="*/ 2507672 h 5740014"/>
              <a:gd name="connsiteX114-17985" fmla="*/ 128867 w 2292002"/>
              <a:gd name="connsiteY114-17986" fmla="*/ 2479963 h 5740014"/>
              <a:gd name="connsiteX115-17987" fmla="*/ 170432 w 2292002"/>
              <a:gd name="connsiteY115-17988" fmla="*/ 2285999 h 5740014"/>
              <a:gd name="connsiteX116-17989" fmla="*/ 378249 w 2292002"/>
              <a:gd name="connsiteY116-17990" fmla="*/ 2479962 h 5740014"/>
              <a:gd name="connsiteX117-17991" fmla="*/ 433667 w 2292002"/>
              <a:gd name="connsiteY117-17992" fmla="*/ 2216726 h 5740014"/>
              <a:gd name="connsiteX118-17993" fmla="*/ 502941 w 2292002"/>
              <a:gd name="connsiteY118-17994" fmla="*/ 2341417 h 5740014"/>
              <a:gd name="connsiteX119-17995" fmla="*/ 669196 w 2292002"/>
              <a:gd name="connsiteY119-17996" fmla="*/ 2272144 h 5740014"/>
              <a:gd name="connsiteX120-17997" fmla="*/ 946285 w 2292002"/>
              <a:gd name="connsiteY120-17998" fmla="*/ 1579418 h 5740014"/>
              <a:gd name="connsiteX121-17999" fmla="*/ 1278795 w 2292002"/>
              <a:gd name="connsiteY121-18000" fmla="*/ 1233054 h 5740014"/>
              <a:gd name="connsiteX122-18001" fmla="*/ 1361922 w 2292002"/>
              <a:gd name="connsiteY122-18002" fmla="*/ 1177636 h 5740014"/>
              <a:gd name="connsiteX123-18003" fmla="*/ 1431195 w 2292002"/>
              <a:gd name="connsiteY123-18004" fmla="*/ 1191491 h 5740014"/>
              <a:gd name="connsiteX124-18005" fmla="*/ 1403485 w 2292002"/>
              <a:gd name="connsiteY124-18006" fmla="*/ 1233054 h 5740014"/>
              <a:gd name="connsiteX125-18007" fmla="*/ 1458904 w 2292002"/>
              <a:gd name="connsiteY125-18008" fmla="*/ 1357745 h 5740014"/>
              <a:gd name="connsiteX126-18009" fmla="*/ 1472758 w 2292002"/>
              <a:gd name="connsiteY126-18010" fmla="*/ 1399309 h 5740014"/>
              <a:gd name="connsiteX127-18011" fmla="*/ 1555885 w 2292002"/>
              <a:gd name="connsiteY127-18012" fmla="*/ 1427018 h 5740014"/>
              <a:gd name="connsiteX128-18013" fmla="*/ 1652867 w 2292002"/>
              <a:gd name="connsiteY128-18014" fmla="*/ 1454727 h 5740014"/>
              <a:gd name="connsiteX129-18015" fmla="*/ 1611304 w 2292002"/>
              <a:gd name="connsiteY129-18016" fmla="*/ 1482436 h 5740014"/>
              <a:gd name="connsiteX130-18017" fmla="*/ 1500467 w 2292002"/>
              <a:gd name="connsiteY130-18018" fmla="*/ 1468582 h 5740014"/>
              <a:gd name="connsiteX131-18019" fmla="*/ 1486613 w 2292002"/>
              <a:gd name="connsiteY131-18020" fmla="*/ 1427018 h 5740014"/>
              <a:gd name="connsiteX132-18021" fmla="*/ 1458904 w 2292002"/>
              <a:gd name="connsiteY132-18022" fmla="*/ 1385454 h 5740014"/>
              <a:gd name="connsiteX133-18023" fmla="*/ 1445049 w 2292002"/>
              <a:gd name="connsiteY133-18024" fmla="*/ 1343891 h 5740014"/>
              <a:gd name="connsiteX134-18025" fmla="*/ 1417340 w 2292002"/>
              <a:gd name="connsiteY134-18026" fmla="*/ 1302327 h 5740014"/>
              <a:gd name="connsiteX135-18027" fmla="*/ 1389631 w 2292002"/>
              <a:gd name="connsiteY135-18028" fmla="*/ 1219200 h 5740014"/>
              <a:gd name="connsiteX136-18029" fmla="*/ 1375776 w 2292002"/>
              <a:gd name="connsiteY136-18030" fmla="*/ 1163782 h 5740014"/>
              <a:gd name="connsiteX137-18031" fmla="*/ 1334213 w 2292002"/>
              <a:gd name="connsiteY137-18032" fmla="*/ 1149927 h 5740014"/>
              <a:gd name="connsiteX138-18033" fmla="*/ 1417340 w 2292002"/>
              <a:gd name="connsiteY138-18034" fmla="*/ 1108363 h 5740014"/>
              <a:gd name="connsiteX139-18035" fmla="*/ 1500467 w 2292002"/>
              <a:gd name="connsiteY139-18036" fmla="*/ 1039091 h 5740014"/>
              <a:gd name="connsiteX140-18037" fmla="*/ 1542031 w 2292002"/>
              <a:gd name="connsiteY140-18038" fmla="*/ 1025236 h 5740014"/>
              <a:gd name="connsiteX141-18039" fmla="*/ 1528176 w 2292002"/>
              <a:gd name="connsiteY141-18040" fmla="*/ 1025236 h 5740014"/>
              <a:gd name="connsiteX142-18041" fmla="*/ 1514322 w 2292002"/>
              <a:gd name="connsiteY142-18042" fmla="*/ 1066800 h 5740014"/>
              <a:gd name="connsiteX143-18043" fmla="*/ 1472758 w 2292002"/>
              <a:gd name="connsiteY143-18044" fmla="*/ 1080654 h 5740014"/>
              <a:gd name="connsiteX144-18045" fmla="*/ 1431195 w 2292002"/>
              <a:gd name="connsiteY144-18046" fmla="*/ 1108363 h 5740014"/>
              <a:gd name="connsiteX145-18047" fmla="*/ 1389631 w 2292002"/>
              <a:gd name="connsiteY145-18048" fmla="*/ 1122218 h 5740014"/>
              <a:gd name="connsiteX146-18049" fmla="*/ 1334213 w 2292002"/>
              <a:gd name="connsiteY146-18050" fmla="*/ 1149927 h 5740014"/>
              <a:gd name="connsiteX147-18051" fmla="*/ 1278795 w 2292002"/>
              <a:gd name="connsiteY147-18052" fmla="*/ 1136073 h 5740014"/>
              <a:gd name="connsiteX148-18053" fmla="*/ 1237231 w 2292002"/>
              <a:gd name="connsiteY148-18054" fmla="*/ 1122218 h 5740014"/>
              <a:gd name="connsiteX149-18055" fmla="*/ 1195667 w 2292002"/>
              <a:gd name="connsiteY149-18056" fmla="*/ 1136073 h 5740014"/>
              <a:gd name="connsiteX150-18057" fmla="*/ 1112540 w 2292002"/>
              <a:gd name="connsiteY150-18058" fmla="*/ 1066800 h 5740014"/>
              <a:gd name="connsiteX151-18059" fmla="*/ 1043267 w 2292002"/>
              <a:gd name="connsiteY151-18060" fmla="*/ 997527 h 5740014"/>
              <a:gd name="connsiteX152-18061" fmla="*/ 1001704 w 2292002"/>
              <a:gd name="connsiteY152-18062" fmla="*/ 914400 h 5740014"/>
              <a:gd name="connsiteX153-18063" fmla="*/ 973995 w 2292002"/>
              <a:gd name="connsiteY153-18064" fmla="*/ 803563 h 5740014"/>
              <a:gd name="connsiteX154-18065" fmla="*/ 946285 w 2292002"/>
              <a:gd name="connsiteY154-18066" fmla="*/ 775854 h 5740014"/>
              <a:gd name="connsiteX155-18067" fmla="*/ 932431 w 2292002"/>
              <a:gd name="connsiteY155-18068" fmla="*/ 734291 h 5740014"/>
              <a:gd name="connsiteX156-18069" fmla="*/ 1029413 w 2292002"/>
              <a:gd name="connsiteY156-18070" fmla="*/ 692727 h 5740014"/>
              <a:gd name="connsiteX157-18071" fmla="*/ 1140249 w 2292002"/>
              <a:gd name="connsiteY157-18072" fmla="*/ 706582 h 5740014"/>
              <a:gd name="connsiteX158-18073" fmla="*/ 1154104 w 2292002"/>
              <a:gd name="connsiteY158-18074" fmla="*/ 748145 h 5740014"/>
              <a:gd name="connsiteX159-18075" fmla="*/ 1278795 w 2292002"/>
              <a:gd name="connsiteY159-18076" fmla="*/ 734291 h 5740014"/>
              <a:gd name="connsiteX160-18077" fmla="*/ 1292649 w 2292002"/>
              <a:gd name="connsiteY160-18078" fmla="*/ 692727 h 5740014"/>
              <a:gd name="connsiteX161-18079" fmla="*/ 1528176 w 2292002"/>
              <a:gd name="connsiteY161-18080" fmla="*/ 678873 h 5740014"/>
              <a:gd name="connsiteX162-18081" fmla="*/ 1569740 w 2292002"/>
              <a:gd name="connsiteY162-18082" fmla="*/ 665018 h 5740014"/>
              <a:gd name="connsiteX163-18083" fmla="*/ 1625158 w 2292002"/>
              <a:gd name="connsiteY163-18084" fmla="*/ 609600 h 5740014"/>
              <a:gd name="connsiteX164-18085" fmla="*/ 1569740 w 2292002"/>
              <a:gd name="connsiteY164-18086" fmla="*/ 692727 h 5740014"/>
              <a:gd name="connsiteX165-18087" fmla="*/ 1514322 w 2292002"/>
              <a:gd name="connsiteY165-18088" fmla="*/ 817418 h 5740014"/>
              <a:gd name="connsiteX166-18089" fmla="*/ 1472758 w 2292002"/>
              <a:gd name="connsiteY166-18090" fmla="*/ 831273 h 5740014"/>
              <a:gd name="connsiteX167-18091" fmla="*/ 1417340 w 2292002"/>
              <a:gd name="connsiteY167-18092" fmla="*/ 858982 h 5740014"/>
              <a:gd name="connsiteX168-18093" fmla="*/ 1334213 w 2292002"/>
              <a:gd name="connsiteY168-18094" fmla="*/ 845127 h 5740014"/>
              <a:gd name="connsiteX169-18095" fmla="*/ 1320358 w 2292002"/>
              <a:gd name="connsiteY169-18096" fmla="*/ 803563 h 5740014"/>
              <a:gd name="connsiteX170-18097" fmla="*/ 1278795 w 2292002"/>
              <a:gd name="connsiteY170-18098" fmla="*/ 775854 h 5740014"/>
              <a:gd name="connsiteX171-18099" fmla="*/ 1292649 w 2292002"/>
              <a:gd name="connsiteY171-18100" fmla="*/ 720436 h 5740014"/>
              <a:gd name="connsiteX172-18101" fmla="*/ 1375776 w 2292002"/>
              <a:gd name="connsiteY172-18102" fmla="*/ 692727 h 5740014"/>
              <a:gd name="connsiteX173-18103" fmla="*/ 1458904 w 2292002"/>
              <a:gd name="connsiteY173-18104" fmla="*/ 706582 h 5740014"/>
              <a:gd name="connsiteX174-18105" fmla="*/ 1306504 w 2292002"/>
              <a:gd name="connsiteY174-18106" fmla="*/ 692727 h 5740014"/>
              <a:gd name="connsiteX175-18107" fmla="*/ 1320358 w 2292002"/>
              <a:gd name="connsiteY175-18108" fmla="*/ 651163 h 5740014"/>
              <a:gd name="connsiteX176-18109" fmla="*/ 1486613 w 2292002"/>
              <a:gd name="connsiteY176-18110" fmla="*/ 678873 h 5740014"/>
              <a:gd name="connsiteX177-18111" fmla="*/ 1500467 w 2292002"/>
              <a:gd name="connsiteY177-18112" fmla="*/ 748145 h 5740014"/>
              <a:gd name="connsiteX178-18113" fmla="*/ 1528176 w 2292002"/>
              <a:gd name="connsiteY178-18114" fmla="*/ 706582 h 5740014"/>
              <a:gd name="connsiteX179-18115" fmla="*/ 1278795 w 2292002"/>
              <a:gd name="connsiteY179-18116" fmla="*/ 692727 h 5740014"/>
              <a:gd name="connsiteX180-18117" fmla="*/ 1251085 w 2292002"/>
              <a:gd name="connsiteY180-18118" fmla="*/ 734291 h 5740014"/>
              <a:gd name="connsiteX181-18119" fmla="*/ 1154104 w 2292002"/>
              <a:gd name="connsiteY181-18120" fmla="*/ 748145 h 5740014"/>
              <a:gd name="connsiteX182-18121" fmla="*/ 1181813 w 2292002"/>
              <a:gd name="connsiteY182-18122" fmla="*/ 831273 h 5740014"/>
              <a:gd name="connsiteX183-18123" fmla="*/ 1112540 w 2292002"/>
              <a:gd name="connsiteY183-18124" fmla="*/ 900545 h 5740014"/>
              <a:gd name="connsiteX184-18125" fmla="*/ 1043267 w 2292002"/>
              <a:gd name="connsiteY184-18126" fmla="*/ 886691 h 5740014"/>
              <a:gd name="connsiteX185-18127" fmla="*/ 960140 w 2292002"/>
              <a:gd name="connsiteY185-18128" fmla="*/ 845127 h 5740014"/>
              <a:gd name="connsiteX186-18129" fmla="*/ 946285 w 2292002"/>
              <a:gd name="connsiteY186-18130" fmla="*/ 803563 h 5740014"/>
              <a:gd name="connsiteX187-18131" fmla="*/ 918576 w 2292002"/>
              <a:gd name="connsiteY187-18132" fmla="*/ 762000 h 5740014"/>
              <a:gd name="connsiteX188-18133" fmla="*/ 904722 w 2292002"/>
              <a:gd name="connsiteY188-18134" fmla="*/ 692727 h 5740014"/>
              <a:gd name="connsiteX189-18135" fmla="*/ 877013 w 2292002"/>
              <a:gd name="connsiteY189-18136" fmla="*/ 609600 h 5740014"/>
              <a:gd name="connsiteX190-18137" fmla="*/ 863158 w 2292002"/>
              <a:gd name="connsiteY190-18138" fmla="*/ 484909 h 5740014"/>
              <a:gd name="connsiteX191" fmla="*/ 849304 w 2292002"/>
              <a:gd name="connsiteY191" fmla="*/ 346363 h 5740014"/>
              <a:gd name="connsiteX0-18139" fmla="*/ 1694431 w 2292002"/>
              <a:gd name="connsiteY0-18140" fmla="*/ 762000 h 5739976"/>
              <a:gd name="connsiteX1-18141" fmla="*/ 1777558 w 2292002"/>
              <a:gd name="connsiteY1-18142" fmla="*/ 748145 h 5739976"/>
              <a:gd name="connsiteX2-18143" fmla="*/ 1791413 w 2292002"/>
              <a:gd name="connsiteY2-18144" fmla="*/ 706582 h 5739976"/>
              <a:gd name="connsiteX3-18145" fmla="*/ 1777558 w 2292002"/>
              <a:gd name="connsiteY3-18146" fmla="*/ 540327 h 5739976"/>
              <a:gd name="connsiteX4-18147" fmla="*/ 1722140 w 2292002"/>
              <a:gd name="connsiteY4-18148" fmla="*/ 554182 h 5739976"/>
              <a:gd name="connsiteX5-18149" fmla="*/ 1680576 w 2292002"/>
              <a:gd name="connsiteY5-18150" fmla="*/ 568036 h 5739976"/>
              <a:gd name="connsiteX6-18151" fmla="*/ 1569740 w 2292002"/>
              <a:gd name="connsiteY6-18152" fmla="*/ 554182 h 5739976"/>
              <a:gd name="connsiteX7-18153" fmla="*/ 1528176 w 2292002"/>
              <a:gd name="connsiteY7-18154" fmla="*/ 471054 h 5739976"/>
              <a:gd name="connsiteX8-18155" fmla="*/ 1458904 w 2292002"/>
              <a:gd name="connsiteY8-18156" fmla="*/ 346363 h 5739976"/>
              <a:gd name="connsiteX9-18157" fmla="*/ 1417340 w 2292002"/>
              <a:gd name="connsiteY9-18158" fmla="*/ 332509 h 5739976"/>
              <a:gd name="connsiteX10-18159" fmla="*/ 1375776 w 2292002"/>
              <a:gd name="connsiteY10-18160" fmla="*/ 346363 h 5739976"/>
              <a:gd name="connsiteX11-18161" fmla="*/ 1320358 w 2292002"/>
              <a:gd name="connsiteY11-18162" fmla="*/ 360218 h 5739976"/>
              <a:gd name="connsiteX12-18163" fmla="*/ 1237231 w 2292002"/>
              <a:gd name="connsiteY12-18164" fmla="*/ 401782 h 5739976"/>
              <a:gd name="connsiteX13-18165" fmla="*/ 1070976 w 2292002"/>
              <a:gd name="connsiteY13-18166" fmla="*/ 415636 h 5739976"/>
              <a:gd name="connsiteX14-18167" fmla="*/ 946285 w 2292002"/>
              <a:gd name="connsiteY14-18168" fmla="*/ 457200 h 5739976"/>
              <a:gd name="connsiteX15-18169" fmla="*/ 890867 w 2292002"/>
              <a:gd name="connsiteY15-18170" fmla="*/ 443345 h 5739976"/>
              <a:gd name="connsiteX16-18171" fmla="*/ 849304 w 2292002"/>
              <a:gd name="connsiteY16-18172" fmla="*/ 415636 h 5739976"/>
              <a:gd name="connsiteX17-18173" fmla="*/ 821595 w 2292002"/>
              <a:gd name="connsiteY17-18174" fmla="*/ 374073 h 5739976"/>
              <a:gd name="connsiteX18-18175" fmla="*/ 877013 w 2292002"/>
              <a:gd name="connsiteY18-18176" fmla="*/ 263236 h 5739976"/>
              <a:gd name="connsiteX19-18177" fmla="*/ 904722 w 2292002"/>
              <a:gd name="connsiteY19-18178" fmla="*/ 221673 h 5739976"/>
              <a:gd name="connsiteX20-18179" fmla="*/ 960140 w 2292002"/>
              <a:gd name="connsiteY20-18180" fmla="*/ 166254 h 5739976"/>
              <a:gd name="connsiteX21-18181" fmla="*/ 1084831 w 2292002"/>
              <a:gd name="connsiteY21-18182" fmla="*/ 96982 h 5739976"/>
              <a:gd name="connsiteX22-18183" fmla="*/ 1126395 w 2292002"/>
              <a:gd name="connsiteY22-18184" fmla="*/ 69273 h 5739976"/>
              <a:gd name="connsiteX23-18185" fmla="*/ 1264940 w 2292002"/>
              <a:gd name="connsiteY23-18186" fmla="*/ 41563 h 5739976"/>
              <a:gd name="connsiteX24-18187" fmla="*/ 1500467 w 2292002"/>
              <a:gd name="connsiteY24-18188" fmla="*/ 13854 h 5739976"/>
              <a:gd name="connsiteX25-18189" fmla="*/ 1542031 w 2292002"/>
              <a:gd name="connsiteY25-18190" fmla="*/ 0 h 5739976"/>
              <a:gd name="connsiteX26-18191" fmla="*/ 1666722 w 2292002"/>
              <a:gd name="connsiteY26-18192" fmla="*/ 41563 h 5739976"/>
              <a:gd name="connsiteX27-18193" fmla="*/ 1735995 w 2292002"/>
              <a:gd name="connsiteY27-18194" fmla="*/ 110836 h 5739976"/>
              <a:gd name="connsiteX28-18195" fmla="*/ 1749849 w 2292002"/>
              <a:gd name="connsiteY28-18196" fmla="*/ 166254 h 5739976"/>
              <a:gd name="connsiteX29-18197" fmla="*/ 1888395 w 2292002"/>
              <a:gd name="connsiteY29-18198" fmla="*/ 207818 h 5739976"/>
              <a:gd name="connsiteX30-18199" fmla="*/ 1929958 w 2292002"/>
              <a:gd name="connsiteY30-18200" fmla="*/ 235527 h 5739976"/>
              <a:gd name="connsiteX31-18201" fmla="*/ 1957667 w 2292002"/>
              <a:gd name="connsiteY31-18202" fmla="*/ 346363 h 5739976"/>
              <a:gd name="connsiteX32-18203" fmla="*/ 1985376 w 2292002"/>
              <a:gd name="connsiteY32-18204" fmla="*/ 429491 h 5739976"/>
              <a:gd name="connsiteX33-18205" fmla="*/ 1971522 w 2292002"/>
              <a:gd name="connsiteY33-18206" fmla="*/ 595745 h 5739976"/>
              <a:gd name="connsiteX34-18207" fmla="*/ 1888395 w 2292002"/>
              <a:gd name="connsiteY34-18208" fmla="*/ 678873 h 5739976"/>
              <a:gd name="connsiteX35-18209" fmla="*/ 1860685 w 2292002"/>
              <a:gd name="connsiteY35-18210" fmla="*/ 720436 h 5739976"/>
              <a:gd name="connsiteX36-18211" fmla="*/ 1846831 w 2292002"/>
              <a:gd name="connsiteY36-18212" fmla="*/ 762000 h 5739976"/>
              <a:gd name="connsiteX37-18213" fmla="*/ 1791413 w 2292002"/>
              <a:gd name="connsiteY37-18214" fmla="*/ 831273 h 5739976"/>
              <a:gd name="connsiteX38-18215" fmla="*/ 1749849 w 2292002"/>
              <a:gd name="connsiteY38-18216" fmla="*/ 858982 h 5739976"/>
              <a:gd name="connsiteX39-18217" fmla="*/ 1735995 w 2292002"/>
              <a:gd name="connsiteY39-18218" fmla="*/ 1066800 h 5739976"/>
              <a:gd name="connsiteX40-18219" fmla="*/ 1749849 w 2292002"/>
              <a:gd name="connsiteY40-18220" fmla="*/ 1025236 h 5739976"/>
              <a:gd name="connsiteX41-18221" fmla="*/ 1832976 w 2292002"/>
              <a:gd name="connsiteY41-18222" fmla="*/ 983673 h 5739976"/>
              <a:gd name="connsiteX42-18223" fmla="*/ 1902249 w 2292002"/>
              <a:gd name="connsiteY42-18224" fmla="*/ 997527 h 5739976"/>
              <a:gd name="connsiteX43-18225" fmla="*/ 1943813 w 2292002"/>
              <a:gd name="connsiteY43-18226" fmla="*/ 1080654 h 5739976"/>
              <a:gd name="connsiteX44-18227" fmla="*/ 1929958 w 2292002"/>
              <a:gd name="connsiteY44-18228" fmla="*/ 1122218 h 5739976"/>
              <a:gd name="connsiteX45-18229" fmla="*/ 1902249 w 2292002"/>
              <a:gd name="connsiteY45-18230" fmla="*/ 1163782 h 5739976"/>
              <a:gd name="connsiteX46-18231" fmla="*/ 1874540 w 2292002"/>
              <a:gd name="connsiteY46-18232" fmla="*/ 1399309 h 5739976"/>
              <a:gd name="connsiteX47-18233" fmla="*/ 1860685 w 2292002"/>
              <a:gd name="connsiteY47-18234" fmla="*/ 1440873 h 5739976"/>
              <a:gd name="connsiteX48-18235" fmla="*/ 1805267 w 2292002"/>
              <a:gd name="connsiteY48-18236" fmla="*/ 1524000 h 5739976"/>
              <a:gd name="connsiteX49-18237" fmla="*/ 1722140 w 2292002"/>
              <a:gd name="connsiteY49-18238" fmla="*/ 1510145 h 5739976"/>
              <a:gd name="connsiteX50-18239" fmla="*/ 1694431 w 2292002"/>
              <a:gd name="connsiteY50-18240" fmla="*/ 1468582 h 5739976"/>
              <a:gd name="connsiteX51-18241" fmla="*/ 1652867 w 2292002"/>
              <a:gd name="connsiteY51-18242" fmla="*/ 1440873 h 5739976"/>
              <a:gd name="connsiteX52-18243" fmla="*/ 1680576 w 2292002"/>
              <a:gd name="connsiteY52-18244" fmla="*/ 1399309 h 5739976"/>
              <a:gd name="connsiteX53-18245" fmla="*/ 1694431 w 2292002"/>
              <a:gd name="connsiteY53-18246" fmla="*/ 1357745 h 5739976"/>
              <a:gd name="connsiteX54-18247" fmla="*/ 1735995 w 2292002"/>
              <a:gd name="connsiteY54-18248" fmla="*/ 1316182 h 5739976"/>
              <a:gd name="connsiteX55-18249" fmla="*/ 1749849 w 2292002"/>
              <a:gd name="connsiteY55-18250" fmla="*/ 1260763 h 5739976"/>
              <a:gd name="connsiteX56-18251" fmla="*/ 1791413 w 2292002"/>
              <a:gd name="connsiteY56-18252" fmla="*/ 1122218 h 5739976"/>
              <a:gd name="connsiteX57-18253" fmla="*/ 1749849 w 2292002"/>
              <a:gd name="connsiteY57-18254" fmla="*/ 1094509 h 5739976"/>
              <a:gd name="connsiteX58-18255" fmla="*/ 1722140 w 2292002"/>
              <a:gd name="connsiteY58-18256" fmla="*/ 1011382 h 5739976"/>
              <a:gd name="connsiteX59-18257" fmla="*/ 1708285 w 2292002"/>
              <a:gd name="connsiteY59-18258" fmla="*/ 969818 h 5739976"/>
              <a:gd name="connsiteX60-18259" fmla="*/ 1694431 w 2292002"/>
              <a:gd name="connsiteY60-18260" fmla="*/ 928254 h 5739976"/>
              <a:gd name="connsiteX61-18261" fmla="*/ 1680576 w 2292002"/>
              <a:gd name="connsiteY61-18262" fmla="*/ 886691 h 5739976"/>
              <a:gd name="connsiteX62-18263" fmla="*/ 1722140 w 2292002"/>
              <a:gd name="connsiteY62-18264" fmla="*/ 872836 h 5739976"/>
              <a:gd name="connsiteX63-18265" fmla="*/ 1735995 w 2292002"/>
              <a:gd name="connsiteY63-18266" fmla="*/ 942109 h 5739976"/>
              <a:gd name="connsiteX64-18267" fmla="*/ 1791413 w 2292002"/>
              <a:gd name="connsiteY64-18268" fmla="*/ 1136073 h 5739976"/>
              <a:gd name="connsiteX65-18269" fmla="*/ 1749849 w 2292002"/>
              <a:gd name="connsiteY65-18270" fmla="*/ 1219200 h 5739976"/>
              <a:gd name="connsiteX66-18271" fmla="*/ 1722140 w 2292002"/>
              <a:gd name="connsiteY66-18272" fmla="*/ 1302327 h 5739976"/>
              <a:gd name="connsiteX67-18273" fmla="*/ 1680576 w 2292002"/>
              <a:gd name="connsiteY67-18274" fmla="*/ 1343891 h 5739976"/>
              <a:gd name="connsiteX68-18275" fmla="*/ 1652867 w 2292002"/>
              <a:gd name="connsiteY68-18276" fmla="*/ 1385454 h 5739976"/>
              <a:gd name="connsiteX69-18277" fmla="*/ 1611304 w 2292002"/>
              <a:gd name="connsiteY69-18278" fmla="*/ 1413163 h 5739976"/>
              <a:gd name="connsiteX70-18279" fmla="*/ 1652867 w 2292002"/>
              <a:gd name="connsiteY70-18280" fmla="*/ 1427018 h 5739976"/>
              <a:gd name="connsiteX71-18281" fmla="*/ 1694431 w 2292002"/>
              <a:gd name="connsiteY71-18282" fmla="*/ 1413163 h 5739976"/>
              <a:gd name="connsiteX72-18283" fmla="*/ 1722140 w 2292002"/>
              <a:gd name="connsiteY72-18284" fmla="*/ 1496291 h 5739976"/>
              <a:gd name="connsiteX73-18285" fmla="*/ 1680576 w 2292002"/>
              <a:gd name="connsiteY73-18286" fmla="*/ 1524000 h 5739976"/>
              <a:gd name="connsiteX74-18287" fmla="*/ 1403485 w 2292002"/>
              <a:gd name="connsiteY74-18288" fmla="*/ 1524000 h 5739976"/>
              <a:gd name="connsiteX75-18289" fmla="*/ 1389631 w 2292002"/>
              <a:gd name="connsiteY75-18290" fmla="*/ 1537854 h 5739976"/>
              <a:gd name="connsiteX76-18291" fmla="*/ 1348067 w 2292002"/>
              <a:gd name="connsiteY76-18292" fmla="*/ 1551709 h 5739976"/>
              <a:gd name="connsiteX77-18293" fmla="*/ 1292649 w 2292002"/>
              <a:gd name="connsiteY77-18294" fmla="*/ 1427018 h 5739976"/>
              <a:gd name="connsiteX78-18295" fmla="*/ 1278795 w 2292002"/>
              <a:gd name="connsiteY78-18296" fmla="*/ 1385454 h 5739976"/>
              <a:gd name="connsiteX79-18297" fmla="*/ 1251085 w 2292002"/>
              <a:gd name="connsiteY79-18298" fmla="*/ 1343891 h 5739976"/>
              <a:gd name="connsiteX80-18299" fmla="*/ 1126395 w 2292002"/>
              <a:gd name="connsiteY80-18300" fmla="*/ 1385454 h 5739976"/>
              <a:gd name="connsiteX81-18301" fmla="*/ 821595 w 2292002"/>
              <a:gd name="connsiteY81-18302" fmla="*/ 1828800 h 5739976"/>
              <a:gd name="connsiteX82-18303" fmla="*/ 821595 w 2292002"/>
              <a:gd name="connsiteY82-18304" fmla="*/ 2299854 h 5739976"/>
              <a:gd name="connsiteX83-18305" fmla="*/ 863158 w 2292002"/>
              <a:gd name="connsiteY83-18306" fmla="*/ 2092036 h 5739976"/>
              <a:gd name="connsiteX84-18307" fmla="*/ 932431 w 2292002"/>
              <a:gd name="connsiteY84-18308" fmla="*/ 2202873 h 5739976"/>
              <a:gd name="connsiteX85-18309" fmla="*/ 1167959 w 2292002"/>
              <a:gd name="connsiteY85-18310" fmla="*/ 2147454 h 5739976"/>
              <a:gd name="connsiteX86-18311" fmla="*/ 1237232 w 2292002"/>
              <a:gd name="connsiteY86-18312" fmla="*/ 2258291 h 5739976"/>
              <a:gd name="connsiteX87-18313" fmla="*/ 1389632 w 2292002"/>
              <a:gd name="connsiteY87-18314" fmla="*/ 2313709 h 5739976"/>
              <a:gd name="connsiteX88-18315" fmla="*/ 1542030 w 2292002"/>
              <a:gd name="connsiteY88-18316" fmla="*/ 2535381 h 5739976"/>
              <a:gd name="connsiteX89-18317" fmla="*/ 1708286 w 2292002"/>
              <a:gd name="connsiteY89-18318" fmla="*/ 2826327 h 5739976"/>
              <a:gd name="connsiteX90-18319" fmla="*/ 2262467 w 2292002"/>
              <a:gd name="connsiteY90-18320" fmla="*/ 3061854 h 5739976"/>
              <a:gd name="connsiteX91-18321" fmla="*/ 780031 w 2292002"/>
              <a:gd name="connsiteY91-18322" fmla="*/ 2576945 h 5739976"/>
              <a:gd name="connsiteX92-18323" fmla="*/ 31885 w 2292002"/>
              <a:gd name="connsiteY92-18324" fmla="*/ 2812473 h 5739976"/>
              <a:gd name="connsiteX93-18325" fmla="*/ 322831 w 2292002"/>
              <a:gd name="connsiteY93-18326" fmla="*/ 2798619 h 5739976"/>
              <a:gd name="connsiteX94-18327" fmla="*/ 572213 w 2292002"/>
              <a:gd name="connsiteY94-18328" fmla="*/ 3048000 h 5739976"/>
              <a:gd name="connsiteX95-18329" fmla="*/ 849304 w 2292002"/>
              <a:gd name="connsiteY95-18330" fmla="*/ 2964874 h 5739976"/>
              <a:gd name="connsiteX96-18331" fmla="*/ 932431 w 2292002"/>
              <a:gd name="connsiteY96-18332" fmla="*/ 3186546 h 5739976"/>
              <a:gd name="connsiteX97-18333" fmla="*/ 710758 w 2292002"/>
              <a:gd name="connsiteY97-18334" fmla="*/ 3325092 h 5739976"/>
              <a:gd name="connsiteX98-18335" fmla="*/ 558358 w 2292002"/>
              <a:gd name="connsiteY98-18336" fmla="*/ 3449783 h 5739976"/>
              <a:gd name="connsiteX99-18337" fmla="*/ 863158 w 2292002"/>
              <a:gd name="connsiteY99-18338" fmla="*/ 3560619 h 5739976"/>
              <a:gd name="connsiteX100-18339" fmla="*/ 572213 w 2292002"/>
              <a:gd name="connsiteY100-18340" fmla="*/ 4017818 h 5739976"/>
              <a:gd name="connsiteX101-18341" fmla="*/ 1486614 w 2292002"/>
              <a:gd name="connsiteY101-18342" fmla="*/ 5735780 h 5739976"/>
              <a:gd name="connsiteX102-18343" fmla="*/ 2096213 w 2292002"/>
              <a:gd name="connsiteY102-18344" fmla="*/ 3463636 h 5739976"/>
              <a:gd name="connsiteX103-18345" fmla="*/ 946285 w 2292002"/>
              <a:gd name="connsiteY103-18346" fmla="*/ 3144982 h 5739976"/>
              <a:gd name="connsiteX104-18347" fmla="*/ 1361922 w 2292002"/>
              <a:gd name="connsiteY104-18348" fmla="*/ 2840182 h 5739976"/>
              <a:gd name="connsiteX105-18349" fmla="*/ 1777559 w 2292002"/>
              <a:gd name="connsiteY105-18350" fmla="*/ 2964872 h 5739976"/>
              <a:gd name="connsiteX106-18351" fmla="*/ 1555885 w 2292002"/>
              <a:gd name="connsiteY106-18352" fmla="*/ 2923309 h 5739976"/>
              <a:gd name="connsiteX107-18353" fmla="*/ 1334213 w 2292002"/>
              <a:gd name="connsiteY107-18354" fmla="*/ 2770909 h 5739976"/>
              <a:gd name="connsiteX108-18355" fmla="*/ 1334213 w 2292002"/>
              <a:gd name="connsiteY108-18356" fmla="*/ 2715491 h 5739976"/>
              <a:gd name="connsiteX109-18357" fmla="*/ 1098685 w 2292002"/>
              <a:gd name="connsiteY109-18358" fmla="*/ 2535382 h 5739976"/>
              <a:gd name="connsiteX110-18359" fmla="*/ 849304 w 2292002"/>
              <a:gd name="connsiteY110-18360" fmla="*/ 2493817 h 5739976"/>
              <a:gd name="connsiteX111-18361" fmla="*/ 516795 w 2292002"/>
              <a:gd name="connsiteY111-18362" fmla="*/ 2576944 h 5739976"/>
              <a:gd name="connsiteX112-18363" fmla="*/ 198140 w 2292002"/>
              <a:gd name="connsiteY112-18364" fmla="*/ 2660072 h 5739976"/>
              <a:gd name="connsiteX113-18365" fmla="*/ 87305 w 2292002"/>
              <a:gd name="connsiteY113-18366" fmla="*/ 2798617 h 5739976"/>
              <a:gd name="connsiteX114-18367" fmla="*/ 4177 w 2292002"/>
              <a:gd name="connsiteY114-18368" fmla="*/ 2507672 h 5739976"/>
              <a:gd name="connsiteX115-18369" fmla="*/ 128867 w 2292002"/>
              <a:gd name="connsiteY115-18370" fmla="*/ 2479963 h 5739976"/>
              <a:gd name="connsiteX116-18371" fmla="*/ 170432 w 2292002"/>
              <a:gd name="connsiteY116-18372" fmla="*/ 2285999 h 5739976"/>
              <a:gd name="connsiteX117-18373" fmla="*/ 378249 w 2292002"/>
              <a:gd name="connsiteY117-18374" fmla="*/ 2479962 h 5739976"/>
              <a:gd name="connsiteX118-18375" fmla="*/ 433667 w 2292002"/>
              <a:gd name="connsiteY118-18376" fmla="*/ 2216726 h 5739976"/>
              <a:gd name="connsiteX119-18377" fmla="*/ 502941 w 2292002"/>
              <a:gd name="connsiteY119-18378" fmla="*/ 2341417 h 5739976"/>
              <a:gd name="connsiteX120-18379" fmla="*/ 669196 w 2292002"/>
              <a:gd name="connsiteY120-18380" fmla="*/ 2272144 h 5739976"/>
              <a:gd name="connsiteX121-18381" fmla="*/ 946285 w 2292002"/>
              <a:gd name="connsiteY121-18382" fmla="*/ 1579418 h 5739976"/>
              <a:gd name="connsiteX122-18383" fmla="*/ 1278795 w 2292002"/>
              <a:gd name="connsiteY122-18384" fmla="*/ 1233054 h 5739976"/>
              <a:gd name="connsiteX123-18385" fmla="*/ 1361922 w 2292002"/>
              <a:gd name="connsiteY123-18386" fmla="*/ 1177636 h 5739976"/>
              <a:gd name="connsiteX124-18387" fmla="*/ 1431195 w 2292002"/>
              <a:gd name="connsiteY124-18388" fmla="*/ 1191491 h 5739976"/>
              <a:gd name="connsiteX125-18389" fmla="*/ 1403485 w 2292002"/>
              <a:gd name="connsiteY125-18390" fmla="*/ 1233054 h 5739976"/>
              <a:gd name="connsiteX126-18391" fmla="*/ 1458904 w 2292002"/>
              <a:gd name="connsiteY126-18392" fmla="*/ 1357745 h 5739976"/>
              <a:gd name="connsiteX127-18393" fmla="*/ 1472758 w 2292002"/>
              <a:gd name="connsiteY127-18394" fmla="*/ 1399309 h 5739976"/>
              <a:gd name="connsiteX128-18395" fmla="*/ 1555885 w 2292002"/>
              <a:gd name="connsiteY128-18396" fmla="*/ 1427018 h 5739976"/>
              <a:gd name="connsiteX129-18397" fmla="*/ 1652867 w 2292002"/>
              <a:gd name="connsiteY129-18398" fmla="*/ 1454727 h 5739976"/>
              <a:gd name="connsiteX130-18399" fmla="*/ 1611304 w 2292002"/>
              <a:gd name="connsiteY130-18400" fmla="*/ 1482436 h 5739976"/>
              <a:gd name="connsiteX131-18401" fmla="*/ 1500467 w 2292002"/>
              <a:gd name="connsiteY131-18402" fmla="*/ 1468582 h 5739976"/>
              <a:gd name="connsiteX132-18403" fmla="*/ 1486613 w 2292002"/>
              <a:gd name="connsiteY132-18404" fmla="*/ 1427018 h 5739976"/>
              <a:gd name="connsiteX133-18405" fmla="*/ 1458904 w 2292002"/>
              <a:gd name="connsiteY133-18406" fmla="*/ 1385454 h 5739976"/>
              <a:gd name="connsiteX134-18407" fmla="*/ 1445049 w 2292002"/>
              <a:gd name="connsiteY134-18408" fmla="*/ 1343891 h 5739976"/>
              <a:gd name="connsiteX135-18409" fmla="*/ 1417340 w 2292002"/>
              <a:gd name="connsiteY135-18410" fmla="*/ 1302327 h 5739976"/>
              <a:gd name="connsiteX136-18411" fmla="*/ 1389631 w 2292002"/>
              <a:gd name="connsiteY136-18412" fmla="*/ 1219200 h 5739976"/>
              <a:gd name="connsiteX137-18413" fmla="*/ 1375776 w 2292002"/>
              <a:gd name="connsiteY137-18414" fmla="*/ 1163782 h 5739976"/>
              <a:gd name="connsiteX138-18415" fmla="*/ 1334213 w 2292002"/>
              <a:gd name="connsiteY138-18416" fmla="*/ 1149927 h 5739976"/>
              <a:gd name="connsiteX139-18417" fmla="*/ 1417340 w 2292002"/>
              <a:gd name="connsiteY139-18418" fmla="*/ 1108363 h 5739976"/>
              <a:gd name="connsiteX140-18419" fmla="*/ 1500467 w 2292002"/>
              <a:gd name="connsiteY140-18420" fmla="*/ 1039091 h 5739976"/>
              <a:gd name="connsiteX141-18421" fmla="*/ 1542031 w 2292002"/>
              <a:gd name="connsiteY141-18422" fmla="*/ 1025236 h 5739976"/>
              <a:gd name="connsiteX142-18423" fmla="*/ 1528176 w 2292002"/>
              <a:gd name="connsiteY142-18424" fmla="*/ 1025236 h 5739976"/>
              <a:gd name="connsiteX143-18425" fmla="*/ 1514322 w 2292002"/>
              <a:gd name="connsiteY143-18426" fmla="*/ 1066800 h 5739976"/>
              <a:gd name="connsiteX144-18427" fmla="*/ 1472758 w 2292002"/>
              <a:gd name="connsiteY144-18428" fmla="*/ 1080654 h 5739976"/>
              <a:gd name="connsiteX145-18429" fmla="*/ 1431195 w 2292002"/>
              <a:gd name="connsiteY145-18430" fmla="*/ 1108363 h 5739976"/>
              <a:gd name="connsiteX146-18431" fmla="*/ 1389631 w 2292002"/>
              <a:gd name="connsiteY146-18432" fmla="*/ 1122218 h 5739976"/>
              <a:gd name="connsiteX147-18433" fmla="*/ 1334213 w 2292002"/>
              <a:gd name="connsiteY147-18434" fmla="*/ 1149927 h 5739976"/>
              <a:gd name="connsiteX148-18435" fmla="*/ 1278795 w 2292002"/>
              <a:gd name="connsiteY148-18436" fmla="*/ 1136073 h 5739976"/>
              <a:gd name="connsiteX149-18437" fmla="*/ 1237231 w 2292002"/>
              <a:gd name="connsiteY149-18438" fmla="*/ 1122218 h 5739976"/>
              <a:gd name="connsiteX150-18439" fmla="*/ 1195667 w 2292002"/>
              <a:gd name="connsiteY150-18440" fmla="*/ 1136073 h 5739976"/>
              <a:gd name="connsiteX151-18441" fmla="*/ 1112540 w 2292002"/>
              <a:gd name="connsiteY151-18442" fmla="*/ 1066800 h 5739976"/>
              <a:gd name="connsiteX152-18443" fmla="*/ 1043267 w 2292002"/>
              <a:gd name="connsiteY152-18444" fmla="*/ 997527 h 5739976"/>
              <a:gd name="connsiteX153-18445" fmla="*/ 1001704 w 2292002"/>
              <a:gd name="connsiteY153-18446" fmla="*/ 914400 h 5739976"/>
              <a:gd name="connsiteX154-18447" fmla="*/ 973995 w 2292002"/>
              <a:gd name="connsiteY154-18448" fmla="*/ 803563 h 5739976"/>
              <a:gd name="connsiteX155-18449" fmla="*/ 946285 w 2292002"/>
              <a:gd name="connsiteY155-18450" fmla="*/ 775854 h 5739976"/>
              <a:gd name="connsiteX156-18451" fmla="*/ 932431 w 2292002"/>
              <a:gd name="connsiteY156-18452" fmla="*/ 734291 h 5739976"/>
              <a:gd name="connsiteX157-18453" fmla="*/ 1029413 w 2292002"/>
              <a:gd name="connsiteY157-18454" fmla="*/ 692727 h 5739976"/>
              <a:gd name="connsiteX158-18455" fmla="*/ 1140249 w 2292002"/>
              <a:gd name="connsiteY158-18456" fmla="*/ 706582 h 5739976"/>
              <a:gd name="connsiteX159-18457" fmla="*/ 1154104 w 2292002"/>
              <a:gd name="connsiteY159-18458" fmla="*/ 748145 h 5739976"/>
              <a:gd name="connsiteX160-18459" fmla="*/ 1278795 w 2292002"/>
              <a:gd name="connsiteY160-18460" fmla="*/ 734291 h 5739976"/>
              <a:gd name="connsiteX161-18461" fmla="*/ 1292649 w 2292002"/>
              <a:gd name="connsiteY161-18462" fmla="*/ 692727 h 5739976"/>
              <a:gd name="connsiteX162-18463" fmla="*/ 1528176 w 2292002"/>
              <a:gd name="connsiteY162-18464" fmla="*/ 678873 h 5739976"/>
              <a:gd name="connsiteX163-18465" fmla="*/ 1569740 w 2292002"/>
              <a:gd name="connsiteY163-18466" fmla="*/ 665018 h 5739976"/>
              <a:gd name="connsiteX164-18467" fmla="*/ 1625158 w 2292002"/>
              <a:gd name="connsiteY164-18468" fmla="*/ 609600 h 5739976"/>
              <a:gd name="connsiteX165-18469" fmla="*/ 1569740 w 2292002"/>
              <a:gd name="connsiteY165-18470" fmla="*/ 692727 h 5739976"/>
              <a:gd name="connsiteX166-18471" fmla="*/ 1514322 w 2292002"/>
              <a:gd name="connsiteY166-18472" fmla="*/ 817418 h 5739976"/>
              <a:gd name="connsiteX167-18473" fmla="*/ 1472758 w 2292002"/>
              <a:gd name="connsiteY167-18474" fmla="*/ 831273 h 5739976"/>
              <a:gd name="connsiteX168-18475" fmla="*/ 1417340 w 2292002"/>
              <a:gd name="connsiteY168-18476" fmla="*/ 858982 h 5739976"/>
              <a:gd name="connsiteX169-18477" fmla="*/ 1334213 w 2292002"/>
              <a:gd name="connsiteY169-18478" fmla="*/ 845127 h 5739976"/>
              <a:gd name="connsiteX170-18479" fmla="*/ 1320358 w 2292002"/>
              <a:gd name="connsiteY170-18480" fmla="*/ 803563 h 5739976"/>
              <a:gd name="connsiteX171-18481" fmla="*/ 1278795 w 2292002"/>
              <a:gd name="connsiteY171-18482" fmla="*/ 775854 h 5739976"/>
              <a:gd name="connsiteX172-18483" fmla="*/ 1292649 w 2292002"/>
              <a:gd name="connsiteY172-18484" fmla="*/ 720436 h 5739976"/>
              <a:gd name="connsiteX173-18485" fmla="*/ 1375776 w 2292002"/>
              <a:gd name="connsiteY173-18486" fmla="*/ 692727 h 5739976"/>
              <a:gd name="connsiteX174-18487" fmla="*/ 1458904 w 2292002"/>
              <a:gd name="connsiteY174-18488" fmla="*/ 706582 h 5739976"/>
              <a:gd name="connsiteX175-18489" fmla="*/ 1306504 w 2292002"/>
              <a:gd name="connsiteY175-18490" fmla="*/ 692727 h 5739976"/>
              <a:gd name="connsiteX176-18491" fmla="*/ 1320358 w 2292002"/>
              <a:gd name="connsiteY176-18492" fmla="*/ 651163 h 5739976"/>
              <a:gd name="connsiteX177-18493" fmla="*/ 1486613 w 2292002"/>
              <a:gd name="connsiteY177-18494" fmla="*/ 678873 h 5739976"/>
              <a:gd name="connsiteX178-18495" fmla="*/ 1500467 w 2292002"/>
              <a:gd name="connsiteY178-18496" fmla="*/ 748145 h 5739976"/>
              <a:gd name="connsiteX179-18497" fmla="*/ 1528176 w 2292002"/>
              <a:gd name="connsiteY179-18498" fmla="*/ 706582 h 5739976"/>
              <a:gd name="connsiteX180-18499" fmla="*/ 1278795 w 2292002"/>
              <a:gd name="connsiteY180-18500" fmla="*/ 692727 h 5739976"/>
              <a:gd name="connsiteX181-18501" fmla="*/ 1251085 w 2292002"/>
              <a:gd name="connsiteY181-18502" fmla="*/ 734291 h 5739976"/>
              <a:gd name="connsiteX182-18503" fmla="*/ 1154104 w 2292002"/>
              <a:gd name="connsiteY182-18504" fmla="*/ 748145 h 5739976"/>
              <a:gd name="connsiteX183-18505" fmla="*/ 1181813 w 2292002"/>
              <a:gd name="connsiteY183-18506" fmla="*/ 831273 h 5739976"/>
              <a:gd name="connsiteX184-18507" fmla="*/ 1112540 w 2292002"/>
              <a:gd name="connsiteY184-18508" fmla="*/ 900545 h 5739976"/>
              <a:gd name="connsiteX185-18509" fmla="*/ 1043267 w 2292002"/>
              <a:gd name="connsiteY185-18510" fmla="*/ 886691 h 5739976"/>
              <a:gd name="connsiteX186-18511" fmla="*/ 960140 w 2292002"/>
              <a:gd name="connsiteY186-18512" fmla="*/ 845127 h 5739976"/>
              <a:gd name="connsiteX187-18513" fmla="*/ 946285 w 2292002"/>
              <a:gd name="connsiteY187-18514" fmla="*/ 803563 h 5739976"/>
              <a:gd name="connsiteX188-18515" fmla="*/ 918576 w 2292002"/>
              <a:gd name="connsiteY188-18516" fmla="*/ 762000 h 5739976"/>
              <a:gd name="connsiteX189-18517" fmla="*/ 904722 w 2292002"/>
              <a:gd name="connsiteY189-18518" fmla="*/ 692727 h 5739976"/>
              <a:gd name="connsiteX190-18519" fmla="*/ 877013 w 2292002"/>
              <a:gd name="connsiteY190-18520" fmla="*/ 609600 h 5739976"/>
              <a:gd name="connsiteX191-18521" fmla="*/ 863158 w 2292002"/>
              <a:gd name="connsiteY191-18522" fmla="*/ 484909 h 5739976"/>
              <a:gd name="connsiteX192" fmla="*/ 849304 w 2292002"/>
              <a:gd name="connsiteY192" fmla="*/ 346363 h 5739976"/>
              <a:gd name="connsiteX0-18523" fmla="*/ 1694431 w 2292002"/>
              <a:gd name="connsiteY0-18524" fmla="*/ 762000 h 5739976"/>
              <a:gd name="connsiteX1-18525" fmla="*/ 1777558 w 2292002"/>
              <a:gd name="connsiteY1-18526" fmla="*/ 748145 h 5739976"/>
              <a:gd name="connsiteX2-18527" fmla="*/ 1791413 w 2292002"/>
              <a:gd name="connsiteY2-18528" fmla="*/ 706582 h 5739976"/>
              <a:gd name="connsiteX3-18529" fmla="*/ 1777558 w 2292002"/>
              <a:gd name="connsiteY3-18530" fmla="*/ 540327 h 5739976"/>
              <a:gd name="connsiteX4-18531" fmla="*/ 1722140 w 2292002"/>
              <a:gd name="connsiteY4-18532" fmla="*/ 554182 h 5739976"/>
              <a:gd name="connsiteX5-18533" fmla="*/ 1680576 w 2292002"/>
              <a:gd name="connsiteY5-18534" fmla="*/ 568036 h 5739976"/>
              <a:gd name="connsiteX6-18535" fmla="*/ 1569740 w 2292002"/>
              <a:gd name="connsiteY6-18536" fmla="*/ 554182 h 5739976"/>
              <a:gd name="connsiteX7-18537" fmla="*/ 1528176 w 2292002"/>
              <a:gd name="connsiteY7-18538" fmla="*/ 471054 h 5739976"/>
              <a:gd name="connsiteX8-18539" fmla="*/ 1458904 w 2292002"/>
              <a:gd name="connsiteY8-18540" fmla="*/ 346363 h 5739976"/>
              <a:gd name="connsiteX9-18541" fmla="*/ 1417340 w 2292002"/>
              <a:gd name="connsiteY9-18542" fmla="*/ 332509 h 5739976"/>
              <a:gd name="connsiteX10-18543" fmla="*/ 1375776 w 2292002"/>
              <a:gd name="connsiteY10-18544" fmla="*/ 346363 h 5739976"/>
              <a:gd name="connsiteX11-18545" fmla="*/ 1320358 w 2292002"/>
              <a:gd name="connsiteY11-18546" fmla="*/ 360218 h 5739976"/>
              <a:gd name="connsiteX12-18547" fmla="*/ 1237231 w 2292002"/>
              <a:gd name="connsiteY12-18548" fmla="*/ 401782 h 5739976"/>
              <a:gd name="connsiteX13-18549" fmla="*/ 1070976 w 2292002"/>
              <a:gd name="connsiteY13-18550" fmla="*/ 415636 h 5739976"/>
              <a:gd name="connsiteX14-18551" fmla="*/ 946285 w 2292002"/>
              <a:gd name="connsiteY14-18552" fmla="*/ 457200 h 5739976"/>
              <a:gd name="connsiteX15-18553" fmla="*/ 890867 w 2292002"/>
              <a:gd name="connsiteY15-18554" fmla="*/ 443345 h 5739976"/>
              <a:gd name="connsiteX16-18555" fmla="*/ 849304 w 2292002"/>
              <a:gd name="connsiteY16-18556" fmla="*/ 415636 h 5739976"/>
              <a:gd name="connsiteX17-18557" fmla="*/ 821595 w 2292002"/>
              <a:gd name="connsiteY17-18558" fmla="*/ 374073 h 5739976"/>
              <a:gd name="connsiteX18-18559" fmla="*/ 877013 w 2292002"/>
              <a:gd name="connsiteY18-18560" fmla="*/ 263236 h 5739976"/>
              <a:gd name="connsiteX19-18561" fmla="*/ 904722 w 2292002"/>
              <a:gd name="connsiteY19-18562" fmla="*/ 221673 h 5739976"/>
              <a:gd name="connsiteX20-18563" fmla="*/ 960140 w 2292002"/>
              <a:gd name="connsiteY20-18564" fmla="*/ 166254 h 5739976"/>
              <a:gd name="connsiteX21-18565" fmla="*/ 1084831 w 2292002"/>
              <a:gd name="connsiteY21-18566" fmla="*/ 96982 h 5739976"/>
              <a:gd name="connsiteX22-18567" fmla="*/ 1126395 w 2292002"/>
              <a:gd name="connsiteY22-18568" fmla="*/ 69273 h 5739976"/>
              <a:gd name="connsiteX23-18569" fmla="*/ 1264940 w 2292002"/>
              <a:gd name="connsiteY23-18570" fmla="*/ 41563 h 5739976"/>
              <a:gd name="connsiteX24-18571" fmla="*/ 1500467 w 2292002"/>
              <a:gd name="connsiteY24-18572" fmla="*/ 13854 h 5739976"/>
              <a:gd name="connsiteX25-18573" fmla="*/ 1542031 w 2292002"/>
              <a:gd name="connsiteY25-18574" fmla="*/ 0 h 5739976"/>
              <a:gd name="connsiteX26-18575" fmla="*/ 1666722 w 2292002"/>
              <a:gd name="connsiteY26-18576" fmla="*/ 41563 h 5739976"/>
              <a:gd name="connsiteX27-18577" fmla="*/ 1735995 w 2292002"/>
              <a:gd name="connsiteY27-18578" fmla="*/ 110836 h 5739976"/>
              <a:gd name="connsiteX28-18579" fmla="*/ 1749849 w 2292002"/>
              <a:gd name="connsiteY28-18580" fmla="*/ 166254 h 5739976"/>
              <a:gd name="connsiteX29-18581" fmla="*/ 1888395 w 2292002"/>
              <a:gd name="connsiteY29-18582" fmla="*/ 207818 h 5739976"/>
              <a:gd name="connsiteX30-18583" fmla="*/ 1929958 w 2292002"/>
              <a:gd name="connsiteY30-18584" fmla="*/ 235527 h 5739976"/>
              <a:gd name="connsiteX31-18585" fmla="*/ 1957667 w 2292002"/>
              <a:gd name="connsiteY31-18586" fmla="*/ 346363 h 5739976"/>
              <a:gd name="connsiteX32-18587" fmla="*/ 1985376 w 2292002"/>
              <a:gd name="connsiteY32-18588" fmla="*/ 429491 h 5739976"/>
              <a:gd name="connsiteX33-18589" fmla="*/ 1971522 w 2292002"/>
              <a:gd name="connsiteY33-18590" fmla="*/ 595745 h 5739976"/>
              <a:gd name="connsiteX34-18591" fmla="*/ 1888395 w 2292002"/>
              <a:gd name="connsiteY34-18592" fmla="*/ 678873 h 5739976"/>
              <a:gd name="connsiteX35-18593" fmla="*/ 1860685 w 2292002"/>
              <a:gd name="connsiteY35-18594" fmla="*/ 720436 h 5739976"/>
              <a:gd name="connsiteX36-18595" fmla="*/ 1846831 w 2292002"/>
              <a:gd name="connsiteY36-18596" fmla="*/ 762000 h 5739976"/>
              <a:gd name="connsiteX37-18597" fmla="*/ 1791413 w 2292002"/>
              <a:gd name="connsiteY37-18598" fmla="*/ 831273 h 5739976"/>
              <a:gd name="connsiteX38-18599" fmla="*/ 1749849 w 2292002"/>
              <a:gd name="connsiteY38-18600" fmla="*/ 858982 h 5739976"/>
              <a:gd name="connsiteX39-18601" fmla="*/ 1735995 w 2292002"/>
              <a:gd name="connsiteY39-18602" fmla="*/ 1066800 h 5739976"/>
              <a:gd name="connsiteX40-18603" fmla="*/ 1749849 w 2292002"/>
              <a:gd name="connsiteY40-18604" fmla="*/ 1025236 h 5739976"/>
              <a:gd name="connsiteX41-18605" fmla="*/ 1832976 w 2292002"/>
              <a:gd name="connsiteY41-18606" fmla="*/ 983673 h 5739976"/>
              <a:gd name="connsiteX42-18607" fmla="*/ 1902249 w 2292002"/>
              <a:gd name="connsiteY42-18608" fmla="*/ 997527 h 5739976"/>
              <a:gd name="connsiteX43-18609" fmla="*/ 1943813 w 2292002"/>
              <a:gd name="connsiteY43-18610" fmla="*/ 1080654 h 5739976"/>
              <a:gd name="connsiteX44-18611" fmla="*/ 1929958 w 2292002"/>
              <a:gd name="connsiteY44-18612" fmla="*/ 1122218 h 5739976"/>
              <a:gd name="connsiteX45-18613" fmla="*/ 1902249 w 2292002"/>
              <a:gd name="connsiteY45-18614" fmla="*/ 1163782 h 5739976"/>
              <a:gd name="connsiteX46-18615" fmla="*/ 1874540 w 2292002"/>
              <a:gd name="connsiteY46-18616" fmla="*/ 1399309 h 5739976"/>
              <a:gd name="connsiteX47-18617" fmla="*/ 1860685 w 2292002"/>
              <a:gd name="connsiteY47-18618" fmla="*/ 1440873 h 5739976"/>
              <a:gd name="connsiteX48-18619" fmla="*/ 1805267 w 2292002"/>
              <a:gd name="connsiteY48-18620" fmla="*/ 1524000 h 5739976"/>
              <a:gd name="connsiteX49-18621" fmla="*/ 1722140 w 2292002"/>
              <a:gd name="connsiteY49-18622" fmla="*/ 1510145 h 5739976"/>
              <a:gd name="connsiteX50-18623" fmla="*/ 1694431 w 2292002"/>
              <a:gd name="connsiteY50-18624" fmla="*/ 1468582 h 5739976"/>
              <a:gd name="connsiteX51-18625" fmla="*/ 1652867 w 2292002"/>
              <a:gd name="connsiteY51-18626" fmla="*/ 1440873 h 5739976"/>
              <a:gd name="connsiteX52-18627" fmla="*/ 1680576 w 2292002"/>
              <a:gd name="connsiteY52-18628" fmla="*/ 1399309 h 5739976"/>
              <a:gd name="connsiteX53-18629" fmla="*/ 1694431 w 2292002"/>
              <a:gd name="connsiteY53-18630" fmla="*/ 1357745 h 5739976"/>
              <a:gd name="connsiteX54-18631" fmla="*/ 1735995 w 2292002"/>
              <a:gd name="connsiteY54-18632" fmla="*/ 1316182 h 5739976"/>
              <a:gd name="connsiteX55-18633" fmla="*/ 1749849 w 2292002"/>
              <a:gd name="connsiteY55-18634" fmla="*/ 1260763 h 5739976"/>
              <a:gd name="connsiteX56-18635" fmla="*/ 1791413 w 2292002"/>
              <a:gd name="connsiteY56-18636" fmla="*/ 1122218 h 5739976"/>
              <a:gd name="connsiteX57-18637" fmla="*/ 1749849 w 2292002"/>
              <a:gd name="connsiteY57-18638" fmla="*/ 1094509 h 5739976"/>
              <a:gd name="connsiteX58-18639" fmla="*/ 1722140 w 2292002"/>
              <a:gd name="connsiteY58-18640" fmla="*/ 1011382 h 5739976"/>
              <a:gd name="connsiteX59-18641" fmla="*/ 1708285 w 2292002"/>
              <a:gd name="connsiteY59-18642" fmla="*/ 969818 h 5739976"/>
              <a:gd name="connsiteX60-18643" fmla="*/ 1694431 w 2292002"/>
              <a:gd name="connsiteY60-18644" fmla="*/ 928254 h 5739976"/>
              <a:gd name="connsiteX61-18645" fmla="*/ 1680576 w 2292002"/>
              <a:gd name="connsiteY61-18646" fmla="*/ 886691 h 5739976"/>
              <a:gd name="connsiteX62-18647" fmla="*/ 1722140 w 2292002"/>
              <a:gd name="connsiteY62-18648" fmla="*/ 872836 h 5739976"/>
              <a:gd name="connsiteX63-18649" fmla="*/ 1735995 w 2292002"/>
              <a:gd name="connsiteY63-18650" fmla="*/ 942109 h 5739976"/>
              <a:gd name="connsiteX64-18651" fmla="*/ 1791413 w 2292002"/>
              <a:gd name="connsiteY64-18652" fmla="*/ 1136073 h 5739976"/>
              <a:gd name="connsiteX65-18653" fmla="*/ 1749849 w 2292002"/>
              <a:gd name="connsiteY65-18654" fmla="*/ 1219200 h 5739976"/>
              <a:gd name="connsiteX66-18655" fmla="*/ 1722140 w 2292002"/>
              <a:gd name="connsiteY66-18656" fmla="*/ 1302327 h 5739976"/>
              <a:gd name="connsiteX67-18657" fmla="*/ 1680576 w 2292002"/>
              <a:gd name="connsiteY67-18658" fmla="*/ 1343891 h 5739976"/>
              <a:gd name="connsiteX68-18659" fmla="*/ 1652867 w 2292002"/>
              <a:gd name="connsiteY68-18660" fmla="*/ 1385454 h 5739976"/>
              <a:gd name="connsiteX69-18661" fmla="*/ 1611304 w 2292002"/>
              <a:gd name="connsiteY69-18662" fmla="*/ 1413163 h 5739976"/>
              <a:gd name="connsiteX70-18663" fmla="*/ 1652867 w 2292002"/>
              <a:gd name="connsiteY70-18664" fmla="*/ 1427018 h 5739976"/>
              <a:gd name="connsiteX71-18665" fmla="*/ 1694431 w 2292002"/>
              <a:gd name="connsiteY71-18666" fmla="*/ 1413163 h 5739976"/>
              <a:gd name="connsiteX72-18667" fmla="*/ 1722140 w 2292002"/>
              <a:gd name="connsiteY72-18668" fmla="*/ 1496291 h 5739976"/>
              <a:gd name="connsiteX73-18669" fmla="*/ 1680576 w 2292002"/>
              <a:gd name="connsiteY73-18670" fmla="*/ 1524000 h 5739976"/>
              <a:gd name="connsiteX74-18671" fmla="*/ 1403485 w 2292002"/>
              <a:gd name="connsiteY74-18672" fmla="*/ 1524000 h 5739976"/>
              <a:gd name="connsiteX75-18673" fmla="*/ 1389631 w 2292002"/>
              <a:gd name="connsiteY75-18674" fmla="*/ 1537854 h 5739976"/>
              <a:gd name="connsiteX76-18675" fmla="*/ 1348067 w 2292002"/>
              <a:gd name="connsiteY76-18676" fmla="*/ 1551709 h 5739976"/>
              <a:gd name="connsiteX77-18677" fmla="*/ 1292649 w 2292002"/>
              <a:gd name="connsiteY77-18678" fmla="*/ 1427018 h 5739976"/>
              <a:gd name="connsiteX78-18679" fmla="*/ 1278795 w 2292002"/>
              <a:gd name="connsiteY78-18680" fmla="*/ 1385454 h 5739976"/>
              <a:gd name="connsiteX79-18681" fmla="*/ 1251085 w 2292002"/>
              <a:gd name="connsiteY79-18682" fmla="*/ 1343891 h 5739976"/>
              <a:gd name="connsiteX80-18683" fmla="*/ 1126395 w 2292002"/>
              <a:gd name="connsiteY80-18684" fmla="*/ 1385454 h 5739976"/>
              <a:gd name="connsiteX81-18685" fmla="*/ 821595 w 2292002"/>
              <a:gd name="connsiteY81-18686" fmla="*/ 1828800 h 5739976"/>
              <a:gd name="connsiteX82-18687" fmla="*/ 821595 w 2292002"/>
              <a:gd name="connsiteY82-18688" fmla="*/ 2299854 h 5739976"/>
              <a:gd name="connsiteX83-18689" fmla="*/ 863158 w 2292002"/>
              <a:gd name="connsiteY83-18690" fmla="*/ 2092036 h 5739976"/>
              <a:gd name="connsiteX84-18691" fmla="*/ 932431 w 2292002"/>
              <a:gd name="connsiteY84-18692" fmla="*/ 2202873 h 5739976"/>
              <a:gd name="connsiteX85-18693" fmla="*/ 1167959 w 2292002"/>
              <a:gd name="connsiteY85-18694" fmla="*/ 2147454 h 5739976"/>
              <a:gd name="connsiteX86-18695" fmla="*/ 1237232 w 2292002"/>
              <a:gd name="connsiteY86-18696" fmla="*/ 2258291 h 5739976"/>
              <a:gd name="connsiteX87-18697" fmla="*/ 1389632 w 2292002"/>
              <a:gd name="connsiteY87-18698" fmla="*/ 2313709 h 5739976"/>
              <a:gd name="connsiteX88-18699" fmla="*/ 1542030 w 2292002"/>
              <a:gd name="connsiteY88-18700" fmla="*/ 2535381 h 5739976"/>
              <a:gd name="connsiteX89-18701" fmla="*/ 1708286 w 2292002"/>
              <a:gd name="connsiteY89-18702" fmla="*/ 2826327 h 5739976"/>
              <a:gd name="connsiteX90-18703" fmla="*/ 2262467 w 2292002"/>
              <a:gd name="connsiteY90-18704" fmla="*/ 3061854 h 5739976"/>
              <a:gd name="connsiteX91-18705" fmla="*/ 780031 w 2292002"/>
              <a:gd name="connsiteY91-18706" fmla="*/ 2576945 h 5739976"/>
              <a:gd name="connsiteX92-18707" fmla="*/ 31885 w 2292002"/>
              <a:gd name="connsiteY92-18708" fmla="*/ 2812473 h 5739976"/>
              <a:gd name="connsiteX93-18709" fmla="*/ 322831 w 2292002"/>
              <a:gd name="connsiteY93-18710" fmla="*/ 2798619 h 5739976"/>
              <a:gd name="connsiteX94-18711" fmla="*/ 572213 w 2292002"/>
              <a:gd name="connsiteY94-18712" fmla="*/ 3048000 h 5739976"/>
              <a:gd name="connsiteX95-18713" fmla="*/ 849304 w 2292002"/>
              <a:gd name="connsiteY95-18714" fmla="*/ 2964874 h 5739976"/>
              <a:gd name="connsiteX96-18715" fmla="*/ 932431 w 2292002"/>
              <a:gd name="connsiteY96-18716" fmla="*/ 3186546 h 5739976"/>
              <a:gd name="connsiteX97-18717" fmla="*/ 710758 w 2292002"/>
              <a:gd name="connsiteY97-18718" fmla="*/ 3325092 h 5739976"/>
              <a:gd name="connsiteX98-18719" fmla="*/ 558358 w 2292002"/>
              <a:gd name="connsiteY98-18720" fmla="*/ 3449783 h 5739976"/>
              <a:gd name="connsiteX99-18721" fmla="*/ 863158 w 2292002"/>
              <a:gd name="connsiteY99-18722" fmla="*/ 3560619 h 5739976"/>
              <a:gd name="connsiteX100-18723" fmla="*/ 572213 w 2292002"/>
              <a:gd name="connsiteY100-18724" fmla="*/ 4017818 h 5739976"/>
              <a:gd name="connsiteX101-18725" fmla="*/ 1486614 w 2292002"/>
              <a:gd name="connsiteY101-18726" fmla="*/ 5735780 h 5739976"/>
              <a:gd name="connsiteX102-18727" fmla="*/ 2096213 w 2292002"/>
              <a:gd name="connsiteY102-18728" fmla="*/ 3463636 h 5739976"/>
              <a:gd name="connsiteX103-18729" fmla="*/ 946285 w 2292002"/>
              <a:gd name="connsiteY103-18730" fmla="*/ 3144982 h 5739976"/>
              <a:gd name="connsiteX104-18731" fmla="*/ 1361922 w 2292002"/>
              <a:gd name="connsiteY104-18732" fmla="*/ 2840182 h 5739976"/>
              <a:gd name="connsiteX105-18733" fmla="*/ 1777559 w 2292002"/>
              <a:gd name="connsiteY105-18734" fmla="*/ 2964872 h 5739976"/>
              <a:gd name="connsiteX106-18735" fmla="*/ 1555885 w 2292002"/>
              <a:gd name="connsiteY106-18736" fmla="*/ 2923309 h 5739976"/>
              <a:gd name="connsiteX107-18737" fmla="*/ 1334213 w 2292002"/>
              <a:gd name="connsiteY107-18738" fmla="*/ 2770909 h 5739976"/>
              <a:gd name="connsiteX108-18739" fmla="*/ 1334213 w 2292002"/>
              <a:gd name="connsiteY108-18740" fmla="*/ 2715491 h 5739976"/>
              <a:gd name="connsiteX109-18741" fmla="*/ 1098685 w 2292002"/>
              <a:gd name="connsiteY109-18742" fmla="*/ 2535382 h 5739976"/>
              <a:gd name="connsiteX110-18743" fmla="*/ 849304 w 2292002"/>
              <a:gd name="connsiteY110-18744" fmla="*/ 2493817 h 5739976"/>
              <a:gd name="connsiteX111-18745" fmla="*/ 516795 w 2292002"/>
              <a:gd name="connsiteY111-18746" fmla="*/ 2576944 h 5739976"/>
              <a:gd name="connsiteX112-18747" fmla="*/ 198140 w 2292002"/>
              <a:gd name="connsiteY112-18748" fmla="*/ 2660072 h 5739976"/>
              <a:gd name="connsiteX113-18749" fmla="*/ 87305 w 2292002"/>
              <a:gd name="connsiteY113-18750" fmla="*/ 2798617 h 5739976"/>
              <a:gd name="connsiteX114-18751" fmla="*/ 4177 w 2292002"/>
              <a:gd name="connsiteY114-18752" fmla="*/ 2507672 h 5739976"/>
              <a:gd name="connsiteX115-18753" fmla="*/ 128867 w 2292002"/>
              <a:gd name="connsiteY115-18754" fmla="*/ 2479963 h 5739976"/>
              <a:gd name="connsiteX116-18755" fmla="*/ 170432 w 2292002"/>
              <a:gd name="connsiteY116-18756" fmla="*/ 2285999 h 5739976"/>
              <a:gd name="connsiteX117-18757" fmla="*/ 378249 w 2292002"/>
              <a:gd name="connsiteY117-18758" fmla="*/ 2479962 h 5739976"/>
              <a:gd name="connsiteX118-18759" fmla="*/ 433667 w 2292002"/>
              <a:gd name="connsiteY118-18760" fmla="*/ 2216726 h 5739976"/>
              <a:gd name="connsiteX119-18761" fmla="*/ 502941 w 2292002"/>
              <a:gd name="connsiteY119-18762" fmla="*/ 2341417 h 5739976"/>
              <a:gd name="connsiteX120-18763" fmla="*/ 669196 w 2292002"/>
              <a:gd name="connsiteY120-18764" fmla="*/ 2272144 h 5739976"/>
              <a:gd name="connsiteX121-18765" fmla="*/ 946285 w 2292002"/>
              <a:gd name="connsiteY121-18766" fmla="*/ 1579418 h 5739976"/>
              <a:gd name="connsiteX122-18767" fmla="*/ 1278795 w 2292002"/>
              <a:gd name="connsiteY122-18768" fmla="*/ 1233054 h 5739976"/>
              <a:gd name="connsiteX123-18769" fmla="*/ 1361922 w 2292002"/>
              <a:gd name="connsiteY123-18770" fmla="*/ 1177636 h 5739976"/>
              <a:gd name="connsiteX124-18771" fmla="*/ 1431195 w 2292002"/>
              <a:gd name="connsiteY124-18772" fmla="*/ 1191491 h 5739976"/>
              <a:gd name="connsiteX125-18773" fmla="*/ 1403485 w 2292002"/>
              <a:gd name="connsiteY125-18774" fmla="*/ 1233054 h 5739976"/>
              <a:gd name="connsiteX126-18775" fmla="*/ 1458904 w 2292002"/>
              <a:gd name="connsiteY126-18776" fmla="*/ 1357745 h 5739976"/>
              <a:gd name="connsiteX127-18777" fmla="*/ 1472758 w 2292002"/>
              <a:gd name="connsiteY127-18778" fmla="*/ 1399309 h 5739976"/>
              <a:gd name="connsiteX128-18779" fmla="*/ 1555885 w 2292002"/>
              <a:gd name="connsiteY128-18780" fmla="*/ 1427018 h 5739976"/>
              <a:gd name="connsiteX129-18781" fmla="*/ 1652867 w 2292002"/>
              <a:gd name="connsiteY129-18782" fmla="*/ 1454727 h 5739976"/>
              <a:gd name="connsiteX130-18783" fmla="*/ 1611304 w 2292002"/>
              <a:gd name="connsiteY130-18784" fmla="*/ 1482436 h 5739976"/>
              <a:gd name="connsiteX131-18785" fmla="*/ 1500467 w 2292002"/>
              <a:gd name="connsiteY131-18786" fmla="*/ 1468582 h 5739976"/>
              <a:gd name="connsiteX132-18787" fmla="*/ 1486613 w 2292002"/>
              <a:gd name="connsiteY132-18788" fmla="*/ 1427018 h 5739976"/>
              <a:gd name="connsiteX133-18789" fmla="*/ 1458904 w 2292002"/>
              <a:gd name="connsiteY133-18790" fmla="*/ 1385454 h 5739976"/>
              <a:gd name="connsiteX134-18791" fmla="*/ 1445049 w 2292002"/>
              <a:gd name="connsiteY134-18792" fmla="*/ 1343891 h 5739976"/>
              <a:gd name="connsiteX135-18793" fmla="*/ 1417340 w 2292002"/>
              <a:gd name="connsiteY135-18794" fmla="*/ 1302327 h 5739976"/>
              <a:gd name="connsiteX136-18795" fmla="*/ 1389631 w 2292002"/>
              <a:gd name="connsiteY136-18796" fmla="*/ 1219200 h 5739976"/>
              <a:gd name="connsiteX137-18797" fmla="*/ 1375776 w 2292002"/>
              <a:gd name="connsiteY137-18798" fmla="*/ 1163782 h 5739976"/>
              <a:gd name="connsiteX138-18799" fmla="*/ 1334213 w 2292002"/>
              <a:gd name="connsiteY138-18800" fmla="*/ 1149927 h 5739976"/>
              <a:gd name="connsiteX139-18801" fmla="*/ 1417340 w 2292002"/>
              <a:gd name="connsiteY139-18802" fmla="*/ 1108363 h 5739976"/>
              <a:gd name="connsiteX140-18803" fmla="*/ 1500467 w 2292002"/>
              <a:gd name="connsiteY140-18804" fmla="*/ 1039091 h 5739976"/>
              <a:gd name="connsiteX141-18805" fmla="*/ 1542031 w 2292002"/>
              <a:gd name="connsiteY141-18806" fmla="*/ 1025236 h 5739976"/>
              <a:gd name="connsiteX142-18807" fmla="*/ 1528176 w 2292002"/>
              <a:gd name="connsiteY142-18808" fmla="*/ 1025236 h 5739976"/>
              <a:gd name="connsiteX143-18809" fmla="*/ 1514322 w 2292002"/>
              <a:gd name="connsiteY143-18810" fmla="*/ 1066800 h 5739976"/>
              <a:gd name="connsiteX144-18811" fmla="*/ 1472758 w 2292002"/>
              <a:gd name="connsiteY144-18812" fmla="*/ 1080654 h 5739976"/>
              <a:gd name="connsiteX145-18813" fmla="*/ 1431195 w 2292002"/>
              <a:gd name="connsiteY145-18814" fmla="*/ 1108363 h 5739976"/>
              <a:gd name="connsiteX146-18815" fmla="*/ 1389631 w 2292002"/>
              <a:gd name="connsiteY146-18816" fmla="*/ 1122218 h 5739976"/>
              <a:gd name="connsiteX147-18817" fmla="*/ 1334213 w 2292002"/>
              <a:gd name="connsiteY147-18818" fmla="*/ 1149927 h 5739976"/>
              <a:gd name="connsiteX148-18819" fmla="*/ 1278795 w 2292002"/>
              <a:gd name="connsiteY148-18820" fmla="*/ 1136073 h 5739976"/>
              <a:gd name="connsiteX149-18821" fmla="*/ 1237231 w 2292002"/>
              <a:gd name="connsiteY149-18822" fmla="*/ 1122218 h 5739976"/>
              <a:gd name="connsiteX150-18823" fmla="*/ 1195667 w 2292002"/>
              <a:gd name="connsiteY150-18824" fmla="*/ 1136073 h 5739976"/>
              <a:gd name="connsiteX151-18825" fmla="*/ 1112540 w 2292002"/>
              <a:gd name="connsiteY151-18826" fmla="*/ 1066800 h 5739976"/>
              <a:gd name="connsiteX152-18827" fmla="*/ 1043267 w 2292002"/>
              <a:gd name="connsiteY152-18828" fmla="*/ 997527 h 5739976"/>
              <a:gd name="connsiteX153-18829" fmla="*/ 1001704 w 2292002"/>
              <a:gd name="connsiteY153-18830" fmla="*/ 914400 h 5739976"/>
              <a:gd name="connsiteX154-18831" fmla="*/ 973995 w 2292002"/>
              <a:gd name="connsiteY154-18832" fmla="*/ 803563 h 5739976"/>
              <a:gd name="connsiteX155-18833" fmla="*/ 946285 w 2292002"/>
              <a:gd name="connsiteY155-18834" fmla="*/ 775854 h 5739976"/>
              <a:gd name="connsiteX156-18835" fmla="*/ 932431 w 2292002"/>
              <a:gd name="connsiteY156-18836" fmla="*/ 734291 h 5739976"/>
              <a:gd name="connsiteX157-18837" fmla="*/ 1029413 w 2292002"/>
              <a:gd name="connsiteY157-18838" fmla="*/ 692727 h 5739976"/>
              <a:gd name="connsiteX158-18839" fmla="*/ 1140249 w 2292002"/>
              <a:gd name="connsiteY158-18840" fmla="*/ 706582 h 5739976"/>
              <a:gd name="connsiteX159-18841" fmla="*/ 1154104 w 2292002"/>
              <a:gd name="connsiteY159-18842" fmla="*/ 748145 h 5739976"/>
              <a:gd name="connsiteX160-18843" fmla="*/ 1278795 w 2292002"/>
              <a:gd name="connsiteY160-18844" fmla="*/ 734291 h 5739976"/>
              <a:gd name="connsiteX161-18845" fmla="*/ 1292649 w 2292002"/>
              <a:gd name="connsiteY161-18846" fmla="*/ 692727 h 5739976"/>
              <a:gd name="connsiteX162-18847" fmla="*/ 1528176 w 2292002"/>
              <a:gd name="connsiteY162-18848" fmla="*/ 678873 h 5739976"/>
              <a:gd name="connsiteX163-18849" fmla="*/ 1569740 w 2292002"/>
              <a:gd name="connsiteY163-18850" fmla="*/ 665018 h 5739976"/>
              <a:gd name="connsiteX164-18851" fmla="*/ 1625158 w 2292002"/>
              <a:gd name="connsiteY164-18852" fmla="*/ 609600 h 5739976"/>
              <a:gd name="connsiteX165-18853" fmla="*/ 1569740 w 2292002"/>
              <a:gd name="connsiteY165-18854" fmla="*/ 692727 h 5739976"/>
              <a:gd name="connsiteX166-18855" fmla="*/ 1514322 w 2292002"/>
              <a:gd name="connsiteY166-18856" fmla="*/ 817418 h 5739976"/>
              <a:gd name="connsiteX167-18857" fmla="*/ 1472758 w 2292002"/>
              <a:gd name="connsiteY167-18858" fmla="*/ 831273 h 5739976"/>
              <a:gd name="connsiteX168-18859" fmla="*/ 1417340 w 2292002"/>
              <a:gd name="connsiteY168-18860" fmla="*/ 858982 h 5739976"/>
              <a:gd name="connsiteX169-18861" fmla="*/ 1334213 w 2292002"/>
              <a:gd name="connsiteY169-18862" fmla="*/ 845127 h 5739976"/>
              <a:gd name="connsiteX170-18863" fmla="*/ 1320358 w 2292002"/>
              <a:gd name="connsiteY170-18864" fmla="*/ 803563 h 5739976"/>
              <a:gd name="connsiteX171-18865" fmla="*/ 1278795 w 2292002"/>
              <a:gd name="connsiteY171-18866" fmla="*/ 775854 h 5739976"/>
              <a:gd name="connsiteX172-18867" fmla="*/ 1292649 w 2292002"/>
              <a:gd name="connsiteY172-18868" fmla="*/ 720436 h 5739976"/>
              <a:gd name="connsiteX173-18869" fmla="*/ 1375776 w 2292002"/>
              <a:gd name="connsiteY173-18870" fmla="*/ 692727 h 5739976"/>
              <a:gd name="connsiteX174-18871" fmla="*/ 1458904 w 2292002"/>
              <a:gd name="connsiteY174-18872" fmla="*/ 706582 h 5739976"/>
              <a:gd name="connsiteX175-18873" fmla="*/ 1306504 w 2292002"/>
              <a:gd name="connsiteY175-18874" fmla="*/ 692727 h 5739976"/>
              <a:gd name="connsiteX176-18875" fmla="*/ 1320358 w 2292002"/>
              <a:gd name="connsiteY176-18876" fmla="*/ 651163 h 5739976"/>
              <a:gd name="connsiteX177-18877" fmla="*/ 1486613 w 2292002"/>
              <a:gd name="connsiteY177-18878" fmla="*/ 678873 h 5739976"/>
              <a:gd name="connsiteX178-18879" fmla="*/ 1500467 w 2292002"/>
              <a:gd name="connsiteY178-18880" fmla="*/ 748145 h 5739976"/>
              <a:gd name="connsiteX179-18881" fmla="*/ 1528176 w 2292002"/>
              <a:gd name="connsiteY179-18882" fmla="*/ 706582 h 5739976"/>
              <a:gd name="connsiteX180-18883" fmla="*/ 1278795 w 2292002"/>
              <a:gd name="connsiteY180-18884" fmla="*/ 692727 h 5739976"/>
              <a:gd name="connsiteX181-18885" fmla="*/ 1251085 w 2292002"/>
              <a:gd name="connsiteY181-18886" fmla="*/ 734291 h 5739976"/>
              <a:gd name="connsiteX182-18887" fmla="*/ 1154104 w 2292002"/>
              <a:gd name="connsiteY182-18888" fmla="*/ 748145 h 5739976"/>
              <a:gd name="connsiteX183-18889" fmla="*/ 1181813 w 2292002"/>
              <a:gd name="connsiteY183-18890" fmla="*/ 831273 h 5739976"/>
              <a:gd name="connsiteX184-18891" fmla="*/ 1112540 w 2292002"/>
              <a:gd name="connsiteY184-18892" fmla="*/ 900545 h 5739976"/>
              <a:gd name="connsiteX185-18893" fmla="*/ 1043267 w 2292002"/>
              <a:gd name="connsiteY185-18894" fmla="*/ 886691 h 5739976"/>
              <a:gd name="connsiteX186-18895" fmla="*/ 960140 w 2292002"/>
              <a:gd name="connsiteY186-18896" fmla="*/ 845127 h 5739976"/>
              <a:gd name="connsiteX187-18897" fmla="*/ 946285 w 2292002"/>
              <a:gd name="connsiteY187-18898" fmla="*/ 803563 h 5739976"/>
              <a:gd name="connsiteX188-18899" fmla="*/ 918576 w 2292002"/>
              <a:gd name="connsiteY188-18900" fmla="*/ 762000 h 5739976"/>
              <a:gd name="connsiteX189-18901" fmla="*/ 904722 w 2292002"/>
              <a:gd name="connsiteY189-18902" fmla="*/ 692727 h 5739976"/>
              <a:gd name="connsiteX190-18903" fmla="*/ 877013 w 2292002"/>
              <a:gd name="connsiteY190-18904" fmla="*/ 609600 h 5739976"/>
              <a:gd name="connsiteX191-18905" fmla="*/ 863158 w 2292002"/>
              <a:gd name="connsiteY191-18906" fmla="*/ 484909 h 5739976"/>
              <a:gd name="connsiteX192-18907" fmla="*/ 849304 w 2292002"/>
              <a:gd name="connsiteY192-18908" fmla="*/ 346363 h 5739976"/>
              <a:gd name="connsiteX0-18909" fmla="*/ 1694431 w 2292002"/>
              <a:gd name="connsiteY0-18910" fmla="*/ 762000 h 5739976"/>
              <a:gd name="connsiteX1-18911" fmla="*/ 1777558 w 2292002"/>
              <a:gd name="connsiteY1-18912" fmla="*/ 748145 h 5739976"/>
              <a:gd name="connsiteX2-18913" fmla="*/ 1791413 w 2292002"/>
              <a:gd name="connsiteY2-18914" fmla="*/ 706582 h 5739976"/>
              <a:gd name="connsiteX3-18915" fmla="*/ 1777558 w 2292002"/>
              <a:gd name="connsiteY3-18916" fmla="*/ 540327 h 5739976"/>
              <a:gd name="connsiteX4-18917" fmla="*/ 1722140 w 2292002"/>
              <a:gd name="connsiteY4-18918" fmla="*/ 554182 h 5739976"/>
              <a:gd name="connsiteX5-18919" fmla="*/ 1680576 w 2292002"/>
              <a:gd name="connsiteY5-18920" fmla="*/ 568036 h 5739976"/>
              <a:gd name="connsiteX6-18921" fmla="*/ 1569740 w 2292002"/>
              <a:gd name="connsiteY6-18922" fmla="*/ 554182 h 5739976"/>
              <a:gd name="connsiteX7-18923" fmla="*/ 1528176 w 2292002"/>
              <a:gd name="connsiteY7-18924" fmla="*/ 471054 h 5739976"/>
              <a:gd name="connsiteX8-18925" fmla="*/ 1458904 w 2292002"/>
              <a:gd name="connsiteY8-18926" fmla="*/ 346363 h 5739976"/>
              <a:gd name="connsiteX9-18927" fmla="*/ 1417340 w 2292002"/>
              <a:gd name="connsiteY9-18928" fmla="*/ 332509 h 5739976"/>
              <a:gd name="connsiteX10-18929" fmla="*/ 1375776 w 2292002"/>
              <a:gd name="connsiteY10-18930" fmla="*/ 346363 h 5739976"/>
              <a:gd name="connsiteX11-18931" fmla="*/ 1320358 w 2292002"/>
              <a:gd name="connsiteY11-18932" fmla="*/ 360218 h 5739976"/>
              <a:gd name="connsiteX12-18933" fmla="*/ 1237231 w 2292002"/>
              <a:gd name="connsiteY12-18934" fmla="*/ 401782 h 5739976"/>
              <a:gd name="connsiteX13-18935" fmla="*/ 1070976 w 2292002"/>
              <a:gd name="connsiteY13-18936" fmla="*/ 415636 h 5739976"/>
              <a:gd name="connsiteX14-18937" fmla="*/ 946285 w 2292002"/>
              <a:gd name="connsiteY14-18938" fmla="*/ 457200 h 5739976"/>
              <a:gd name="connsiteX15-18939" fmla="*/ 890867 w 2292002"/>
              <a:gd name="connsiteY15-18940" fmla="*/ 443345 h 5739976"/>
              <a:gd name="connsiteX16-18941" fmla="*/ 849304 w 2292002"/>
              <a:gd name="connsiteY16-18942" fmla="*/ 415636 h 5739976"/>
              <a:gd name="connsiteX17-18943" fmla="*/ 821595 w 2292002"/>
              <a:gd name="connsiteY17-18944" fmla="*/ 374073 h 5739976"/>
              <a:gd name="connsiteX18-18945" fmla="*/ 877013 w 2292002"/>
              <a:gd name="connsiteY18-18946" fmla="*/ 263236 h 5739976"/>
              <a:gd name="connsiteX19-18947" fmla="*/ 904722 w 2292002"/>
              <a:gd name="connsiteY19-18948" fmla="*/ 221673 h 5739976"/>
              <a:gd name="connsiteX20-18949" fmla="*/ 960140 w 2292002"/>
              <a:gd name="connsiteY20-18950" fmla="*/ 166254 h 5739976"/>
              <a:gd name="connsiteX21-18951" fmla="*/ 1084831 w 2292002"/>
              <a:gd name="connsiteY21-18952" fmla="*/ 96982 h 5739976"/>
              <a:gd name="connsiteX22-18953" fmla="*/ 1126395 w 2292002"/>
              <a:gd name="connsiteY22-18954" fmla="*/ 69273 h 5739976"/>
              <a:gd name="connsiteX23-18955" fmla="*/ 1264940 w 2292002"/>
              <a:gd name="connsiteY23-18956" fmla="*/ 41563 h 5739976"/>
              <a:gd name="connsiteX24-18957" fmla="*/ 1500467 w 2292002"/>
              <a:gd name="connsiteY24-18958" fmla="*/ 13854 h 5739976"/>
              <a:gd name="connsiteX25-18959" fmla="*/ 1542031 w 2292002"/>
              <a:gd name="connsiteY25-18960" fmla="*/ 0 h 5739976"/>
              <a:gd name="connsiteX26-18961" fmla="*/ 1666722 w 2292002"/>
              <a:gd name="connsiteY26-18962" fmla="*/ 41563 h 5739976"/>
              <a:gd name="connsiteX27-18963" fmla="*/ 1735995 w 2292002"/>
              <a:gd name="connsiteY27-18964" fmla="*/ 110836 h 5739976"/>
              <a:gd name="connsiteX28-18965" fmla="*/ 1749849 w 2292002"/>
              <a:gd name="connsiteY28-18966" fmla="*/ 166254 h 5739976"/>
              <a:gd name="connsiteX29-18967" fmla="*/ 1888395 w 2292002"/>
              <a:gd name="connsiteY29-18968" fmla="*/ 207818 h 5739976"/>
              <a:gd name="connsiteX30-18969" fmla="*/ 1929958 w 2292002"/>
              <a:gd name="connsiteY30-18970" fmla="*/ 235527 h 5739976"/>
              <a:gd name="connsiteX31-18971" fmla="*/ 1957667 w 2292002"/>
              <a:gd name="connsiteY31-18972" fmla="*/ 346363 h 5739976"/>
              <a:gd name="connsiteX32-18973" fmla="*/ 1985376 w 2292002"/>
              <a:gd name="connsiteY32-18974" fmla="*/ 429491 h 5739976"/>
              <a:gd name="connsiteX33-18975" fmla="*/ 1971522 w 2292002"/>
              <a:gd name="connsiteY33-18976" fmla="*/ 595745 h 5739976"/>
              <a:gd name="connsiteX34-18977" fmla="*/ 1888395 w 2292002"/>
              <a:gd name="connsiteY34-18978" fmla="*/ 678873 h 5739976"/>
              <a:gd name="connsiteX35-18979" fmla="*/ 1860685 w 2292002"/>
              <a:gd name="connsiteY35-18980" fmla="*/ 720436 h 5739976"/>
              <a:gd name="connsiteX36-18981" fmla="*/ 1846831 w 2292002"/>
              <a:gd name="connsiteY36-18982" fmla="*/ 762000 h 5739976"/>
              <a:gd name="connsiteX37-18983" fmla="*/ 1791413 w 2292002"/>
              <a:gd name="connsiteY37-18984" fmla="*/ 831273 h 5739976"/>
              <a:gd name="connsiteX38-18985" fmla="*/ 1749849 w 2292002"/>
              <a:gd name="connsiteY38-18986" fmla="*/ 858982 h 5739976"/>
              <a:gd name="connsiteX39-18987" fmla="*/ 1735995 w 2292002"/>
              <a:gd name="connsiteY39-18988" fmla="*/ 1066800 h 5739976"/>
              <a:gd name="connsiteX40-18989" fmla="*/ 1749849 w 2292002"/>
              <a:gd name="connsiteY40-18990" fmla="*/ 1025236 h 5739976"/>
              <a:gd name="connsiteX41-18991" fmla="*/ 1832976 w 2292002"/>
              <a:gd name="connsiteY41-18992" fmla="*/ 983673 h 5739976"/>
              <a:gd name="connsiteX42-18993" fmla="*/ 1902249 w 2292002"/>
              <a:gd name="connsiteY42-18994" fmla="*/ 997527 h 5739976"/>
              <a:gd name="connsiteX43-18995" fmla="*/ 1943813 w 2292002"/>
              <a:gd name="connsiteY43-18996" fmla="*/ 1080654 h 5739976"/>
              <a:gd name="connsiteX44-18997" fmla="*/ 1929958 w 2292002"/>
              <a:gd name="connsiteY44-18998" fmla="*/ 1122218 h 5739976"/>
              <a:gd name="connsiteX45-18999" fmla="*/ 1902249 w 2292002"/>
              <a:gd name="connsiteY45-19000" fmla="*/ 1163782 h 5739976"/>
              <a:gd name="connsiteX46-19001" fmla="*/ 1874540 w 2292002"/>
              <a:gd name="connsiteY46-19002" fmla="*/ 1399309 h 5739976"/>
              <a:gd name="connsiteX47-19003" fmla="*/ 1860685 w 2292002"/>
              <a:gd name="connsiteY47-19004" fmla="*/ 1440873 h 5739976"/>
              <a:gd name="connsiteX48-19005" fmla="*/ 1805267 w 2292002"/>
              <a:gd name="connsiteY48-19006" fmla="*/ 1524000 h 5739976"/>
              <a:gd name="connsiteX49-19007" fmla="*/ 1722140 w 2292002"/>
              <a:gd name="connsiteY49-19008" fmla="*/ 1510145 h 5739976"/>
              <a:gd name="connsiteX50-19009" fmla="*/ 1694431 w 2292002"/>
              <a:gd name="connsiteY50-19010" fmla="*/ 1468582 h 5739976"/>
              <a:gd name="connsiteX51-19011" fmla="*/ 1652867 w 2292002"/>
              <a:gd name="connsiteY51-19012" fmla="*/ 1440873 h 5739976"/>
              <a:gd name="connsiteX52-19013" fmla="*/ 1680576 w 2292002"/>
              <a:gd name="connsiteY52-19014" fmla="*/ 1399309 h 5739976"/>
              <a:gd name="connsiteX53-19015" fmla="*/ 1694431 w 2292002"/>
              <a:gd name="connsiteY53-19016" fmla="*/ 1357745 h 5739976"/>
              <a:gd name="connsiteX54-19017" fmla="*/ 1735995 w 2292002"/>
              <a:gd name="connsiteY54-19018" fmla="*/ 1316182 h 5739976"/>
              <a:gd name="connsiteX55-19019" fmla="*/ 1749849 w 2292002"/>
              <a:gd name="connsiteY55-19020" fmla="*/ 1260763 h 5739976"/>
              <a:gd name="connsiteX56-19021" fmla="*/ 1791413 w 2292002"/>
              <a:gd name="connsiteY56-19022" fmla="*/ 1122218 h 5739976"/>
              <a:gd name="connsiteX57-19023" fmla="*/ 1749849 w 2292002"/>
              <a:gd name="connsiteY57-19024" fmla="*/ 1094509 h 5739976"/>
              <a:gd name="connsiteX58-19025" fmla="*/ 1722140 w 2292002"/>
              <a:gd name="connsiteY58-19026" fmla="*/ 1011382 h 5739976"/>
              <a:gd name="connsiteX59-19027" fmla="*/ 1708285 w 2292002"/>
              <a:gd name="connsiteY59-19028" fmla="*/ 969818 h 5739976"/>
              <a:gd name="connsiteX60-19029" fmla="*/ 1694431 w 2292002"/>
              <a:gd name="connsiteY60-19030" fmla="*/ 928254 h 5739976"/>
              <a:gd name="connsiteX61-19031" fmla="*/ 1680576 w 2292002"/>
              <a:gd name="connsiteY61-19032" fmla="*/ 886691 h 5739976"/>
              <a:gd name="connsiteX62-19033" fmla="*/ 1722140 w 2292002"/>
              <a:gd name="connsiteY62-19034" fmla="*/ 872836 h 5739976"/>
              <a:gd name="connsiteX63-19035" fmla="*/ 1735995 w 2292002"/>
              <a:gd name="connsiteY63-19036" fmla="*/ 942109 h 5739976"/>
              <a:gd name="connsiteX64-19037" fmla="*/ 1791413 w 2292002"/>
              <a:gd name="connsiteY64-19038" fmla="*/ 1136073 h 5739976"/>
              <a:gd name="connsiteX65-19039" fmla="*/ 1749849 w 2292002"/>
              <a:gd name="connsiteY65-19040" fmla="*/ 1219200 h 5739976"/>
              <a:gd name="connsiteX66-19041" fmla="*/ 1722140 w 2292002"/>
              <a:gd name="connsiteY66-19042" fmla="*/ 1302327 h 5739976"/>
              <a:gd name="connsiteX67-19043" fmla="*/ 1680576 w 2292002"/>
              <a:gd name="connsiteY67-19044" fmla="*/ 1343891 h 5739976"/>
              <a:gd name="connsiteX68-19045" fmla="*/ 1652867 w 2292002"/>
              <a:gd name="connsiteY68-19046" fmla="*/ 1385454 h 5739976"/>
              <a:gd name="connsiteX69-19047" fmla="*/ 1611304 w 2292002"/>
              <a:gd name="connsiteY69-19048" fmla="*/ 1413163 h 5739976"/>
              <a:gd name="connsiteX70-19049" fmla="*/ 1652867 w 2292002"/>
              <a:gd name="connsiteY70-19050" fmla="*/ 1427018 h 5739976"/>
              <a:gd name="connsiteX71-19051" fmla="*/ 1694431 w 2292002"/>
              <a:gd name="connsiteY71-19052" fmla="*/ 1413163 h 5739976"/>
              <a:gd name="connsiteX72-19053" fmla="*/ 1722140 w 2292002"/>
              <a:gd name="connsiteY72-19054" fmla="*/ 1496291 h 5739976"/>
              <a:gd name="connsiteX73-19055" fmla="*/ 1680576 w 2292002"/>
              <a:gd name="connsiteY73-19056" fmla="*/ 1524000 h 5739976"/>
              <a:gd name="connsiteX74-19057" fmla="*/ 1403485 w 2292002"/>
              <a:gd name="connsiteY74-19058" fmla="*/ 1524000 h 5739976"/>
              <a:gd name="connsiteX75-19059" fmla="*/ 1389631 w 2292002"/>
              <a:gd name="connsiteY75-19060" fmla="*/ 1537854 h 5739976"/>
              <a:gd name="connsiteX76-19061" fmla="*/ 1348067 w 2292002"/>
              <a:gd name="connsiteY76-19062" fmla="*/ 1551709 h 5739976"/>
              <a:gd name="connsiteX77-19063" fmla="*/ 1292649 w 2292002"/>
              <a:gd name="connsiteY77-19064" fmla="*/ 1427018 h 5739976"/>
              <a:gd name="connsiteX78-19065" fmla="*/ 1278795 w 2292002"/>
              <a:gd name="connsiteY78-19066" fmla="*/ 1385454 h 5739976"/>
              <a:gd name="connsiteX79-19067" fmla="*/ 1251085 w 2292002"/>
              <a:gd name="connsiteY79-19068" fmla="*/ 1343891 h 5739976"/>
              <a:gd name="connsiteX80-19069" fmla="*/ 1126395 w 2292002"/>
              <a:gd name="connsiteY80-19070" fmla="*/ 1385454 h 5739976"/>
              <a:gd name="connsiteX81-19071" fmla="*/ 821595 w 2292002"/>
              <a:gd name="connsiteY81-19072" fmla="*/ 1828800 h 5739976"/>
              <a:gd name="connsiteX82-19073" fmla="*/ 821595 w 2292002"/>
              <a:gd name="connsiteY82-19074" fmla="*/ 2299854 h 5739976"/>
              <a:gd name="connsiteX83-19075" fmla="*/ 863158 w 2292002"/>
              <a:gd name="connsiteY83-19076" fmla="*/ 2092036 h 5739976"/>
              <a:gd name="connsiteX84-19077" fmla="*/ 932431 w 2292002"/>
              <a:gd name="connsiteY84-19078" fmla="*/ 2202873 h 5739976"/>
              <a:gd name="connsiteX85-19079" fmla="*/ 1167959 w 2292002"/>
              <a:gd name="connsiteY85-19080" fmla="*/ 2147454 h 5739976"/>
              <a:gd name="connsiteX86-19081" fmla="*/ 1237232 w 2292002"/>
              <a:gd name="connsiteY86-19082" fmla="*/ 2258291 h 5739976"/>
              <a:gd name="connsiteX87-19083" fmla="*/ 1389632 w 2292002"/>
              <a:gd name="connsiteY87-19084" fmla="*/ 2313709 h 5739976"/>
              <a:gd name="connsiteX88-19085" fmla="*/ 1542030 w 2292002"/>
              <a:gd name="connsiteY88-19086" fmla="*/ 2535381 h 5739976"/>
              <a:gd name="connsiteX89-19087" fmla="*/ 1708286 w 2292002"/>
              <a:gd name="connsiteY89-19088" fmla="*/ 2826327 h 5739976"/>
              <a:gd name="connsiteX90-19089" fmla="*/ 2262467 w 2292002"/>
              <a:gd name="connsiteY90-19090" fmla="*/ 3061854 h 5739976"/>
              <a:gd name="connsiteX91-19091" fmla="*/ 780031 w 2292002"/>
              <a:gd name="connsiteY91-19092" fmla="*/ 2576945 h 5739976"/>
              <a:gd name="connsiteX92-19093" fmla="*/ 31885 w 2292002"/>
              <a:gd name="connsiteY92-19094" fmla="*/ 2812473 h 5739976"/>
              <a:gd name="connsiteX93-19095" fmla="*/ 322831 w 2292002"/>
              <a:gd name="connsiteY93-19096" fmla="*/ 2798619 h 5739976"/>
              <a:gd name="connsiteX94-19097" fmla="*/ 572213 w 2292002"/>
              <a:gd name="connsiteY94-19098" fmla="*/ 3048000 h 5739976"/>
              <a:gd name="connsiteX95-19099" fmla="*/ 849304 w 2292002"/>
              <a:gd name="connsiteY95-19100" fmla="*/ 2964874 h 5739976"/>
              <a:gd name="connsiteX96-19101" fmla="*/ 932431 w 2292002"/>
              <a:gd name="connsiteY96-19102" fmla="*/ 3186546 h 5739976"/>
              <a:gd name="connsiteX97-19103" fmla="*/ 710758 w 2292002"/>
              <a:gd name="connsiteY97-19104" fmla="*/ 3325092 h 5739976"/>
              <a:gd name="connsiteX98-19105" fmla="*/ 558358 w 2292002"/>
              <a:gd name="connsiteY98-19106" fmla="*/ 3449783 h 5739976"/>
              <a:gd name="connsiteX99-19107" fmla="*/ 863158 w 2292002"/>
              <a:gd name="connsiteY99-19108" fmla="*/ 3560619 h 5739976"/>
              <a:gd name="connsiteX100-19109" fmla="*/ 572213 w 2292002"/>
              <a:gd name="connsiteY100-19110" fmla="*/ 4017818 h 5739976"/>
              <a:gd name="connsiteX101-19111" fmla="*/ 1486614 w 2292002"/>
              <a:gd name="connsiteY101-19112" fmla="*/ 5735780 h 5739976"/>
              <a:gd name="connsiteX102-19113" fmla="*/ 2096213 w 2292002"/>
              <a:gd name="connsiteY102-19114" fmla="*/ 3463636 h 5739976"/>
              <a:gd name="connsiteX103-19115" fmla="*/ 946285 w 2292002"/>
              <a:gd name="connsiteY103-19116" fmla="*/ 3144982 h 5739976"/>
              <a:gd name="connsiteX104-19117" fmla="*/ 1361922 w 2292002"/>
              <a:gd name="connsiteY104-19118" fmla="*/ 2840182 h 5739976"/>
              <a:gd name="connsiteX105-19119" fmla="*/ 1777559 w 2292002"/>
              <a:gd name="connsiteY105-19120" fmla="*/ 2964872 h 5739976"/>
              <a:gd name="connsiteX106-19121" fmla="*/ 1555885 w 2292002"/>
              <a:gd name="connsiteY106-19122" fmla="*/ 2923309 h 5739976"/>
              <a:gd name="connsiteX107-19123" fmla="*/ 1334213 w 2292002"/>
              <a:gd name="connsiteY107-19124" fmla="*/ 2770909 h 5739976"/>
              <a:gd name="connsiteX108-19125" fmla="*/ 1334213 w 2292002"/>
              <a:gd name="connsiteY108-19126" fmla="*/ 2715491 h 5739976"/>
              <a:gd name="connsiteX109-19127" fmla="*/ 1098685 w 2292002"/>
              <a:gd name="connsiteY109-19128" fmla="*/ 2535382 h 5739976"/>
              <a:gd name="connsiteX110-19129" fmla="*/ 849304 w 2292002"/>
              <a:gd name="connsiteY110-19130" fmla="*/ 2493817 h 5739976"/>
              <a:gd name="connsiteX111-19131" fmla="*/ 516795 w 2292002"/>
              <a:gd name="connsiteY111-19132" fmla="*/ 2576944 h 5739976"/>
              <a:gd name="connsiteX112-19133" fmla="*/ 198140 w 2292002"/>
              <a:gd name="connsiteY112-19134" fmla="*/ 2660072 h 5739976"/>
              <a:gd name="connsiteX113-19135" fmla="*/ 87305 w 2292002"/>
              <a:gd name="connsiteY113-19136" fmla="*/ 2798617 h 5739976"/>
              <a:gd name="connsiteX114-19137" fmla="*/ 4177 w 2292002"/>
              <a:gd name="connsiteY114-19138" fmla="*/ 2507672 h 5739976"/>
              <a:gd name="connsiteX115-19139" fmla="*/ 128867 w 2292002"/>
              <a:gd name="connsiteY115-19140" fmla="*/ 2479963 h 5739976"/>
              <a:gd name="connsiteX116-19141" fmla="*/ 170432 w 2292002"/>
              <a:gd name="connsiteY116-19142" fmla="*/ 2285999 h 5739976"/>
              <a:gd name="connsiteX117-19143" fmla="*/ 378249 w 2292002"/>
              <a:gd name="connsiteY117-19144" fmla="*/ 2479962 h 5739976"/>
              <a:gd name="connsiteX118-19145" fmla="*/ 433667 w 2292002"/>
              <a:gd name="connsiteY118-19146" fmla="*/ 2216726 h 5739976"/>
              <a:gd name="connsiteX119-19147" fmla="*/ 502941 w 2292002"/>
              <a:gd name="connsiteY119-19148" fmla="*/ 2341417 h 5739976"/>
              <a:gd name="connsiteX120-19149" fmla="*/ 669196 w 2292002"/>
              <a:gd name="connsiteY120-19150" fmla="*/ 2272144 h 5739976"/>
              <a:gd name="connsiteX121-19151" fmla="*/ 946285 w 2292002"/>
              <a:gd name="connsiteY121-19152" fmla="*/ 1579418 h 5739976"/>
              <a:gd name="connsiteX122-19153" fmla="*/ 1278795 w 2292002"/>
              <a:gd name="connsiteY122-19154" fmla="*/ 1233054 h 5739976"/>
              <a:gd name="connsiteX123-19155" fmla="*/ 1361922 w 2292002"/>
              <a:gd name="connsiteY123-19156" fmla="*/ 1177636 h 5739976"/>
              <a:gd name="connsiteX124-19157" fmla="*/ 1431195 w 2292002"/>
              <a:gd name="connsiteY124-19158" fmla="*/ 1191491 h 5739976"/>
              <a:gd name="connsiteX125-19159" fmla="*/ 1403485 w 2292002"/>
              <a:gd name="connsiteY125-19160" fmla="*/ 1233054 h 5739976"/>
              <a:gd name="connsiteX126-19161" fmla="*/ 1458904 w 2292002"/>
              <a:gd name="connsiteY126-19162" fmla="*/ 1357745 h 5739976"/>
              <a:gd name="connsiteX127-19163" fmla="*/ 1472758 w 2292002"/>
              <a:gd name="connsiteY127-19164" fmla="*/ 1399309 h 5739976"/>
              <a:gd name="connsiteX128-19165" fmla="*/ 1555885 w 2292002"/>
              <a:gd name="connsiteY128-19166" fmla="*/ 1427018 h 5739976"/>
              <a:gd name="connsiteX129-19167" fmla="*/ 1652867 w 2292002"/>
              <a:gd name="connsiteY129-19168" fmla="*/ 1454727 h 5739976"/>
              <a:gd name="connsiteX130-19169" fmla="*/ 1611304 w 2292002"/>
              <a:gd name="connsiteY130-19170" fmla="*/ 1482436 h 5739976"/>
              <a:gd name="connsiteX131-19171" fmla="*/ 1500467 w 2292002"/>
              <a:gd name="connsiteY131-19172" fmla="*/ 1468582 h 5739976"/>
              <a:gd name="connsiteX132-19173" fmla="*/ 1486613 w 2292002"/>
              <a:gd name="connsiteY132-19174" fmla="*/ 1427018 h 5739976"/>
              <a:gd name="connsiteX133-19175" fmla="*/ 1458904 w 2292002"/>
              <a:gd name="connsiteY133-19176" fmla="*/ 1385454 h 5739976"/>
              <a:gd name="connsiteX134-19177" fmla="*/ 1445049 w 2292002"/>
              <a:gd name="connsiteY134-19178" fmla="*/ 1343891 h 5739976"/>
              <a:gd name="connsiteX135-19179" fmla="*/ 1417340 w 2292002"/>
              <a:gd name="connsiteY135-19180" fmla="*/ 1302327 h 5739976"/>
              <a:gd name="connsiteX136-19181" fmla="*/ 1389631 w 2292002"/>
              <a:gd name="connsiteY136-19182" fmla="*/ 1219200 h 5739976"/>
              <a:gd name="connsiteX137-19183" fmla="*/ 1375776 w 2292002"/>
              <a:gd name="connsiteY137-19184" fmla="*/ 1163782 h 5739976"/>
              <a:gd name="connsiteX138-19185" fmla="*/ 1334213 w 2292002"/>
              <a:gd name="connsiteY138-19186" fmla="*/ 1149927 h 5739976"/>
              <a:gd name="connsiteX139-19187" fmla="*/ 1417340 w 2292002"/>
              <a:gd name="connsiteY139-19188" fmla="*/ 1108363 h 5739976"/>
              <a:gd name="connsiteX140-19189" fmla="*/ 1500467 w 2292002"/>
              <a:gd name="connsiteY140-19190" fmla="*/ 1039091 h 5739976"/>
              <a:gd name="connsiteX141-19191" fmla="*/ 1542031 w 2292002"/>
              <a:gd name="connsiteY141-19192" fmla="*/ 1025236 h 5739976"/>
              <a:gd name="connsiteX142-19193" fmla="*/ 1528176 w 2292002"/>
              <a:gd name="connsiteY142-19194" fmla="*/ 1025236 h 5739976"/>
              <a:gd name="connsiteX143-19195" fmla="*/ 1514322 w 2292002"/>
              <a:gd name="connsiteY143-19196" fmla="*/ 1066800 h 5739976"/>
              <a:gd name="connsiteX144-19197" fmla="*/ 1472758 w 2292002"/>
              <a:gd name="connsiteY144-19198" fmla="*/ 1080654 h 5739976"/>
              <a:gd name="connsiteX145-19199" fmla="*/ 1431195 w 2292002"/>
              <a:gd name="connsiteY145-19200" fmla="*/ 1108363 h 5739976"/>
              <a:gd name="connsiteX146-19201" fmla="*/ 1389631 w 2292002"/>
              <a:gd name="connsiteY146-19202" fmla="*/ 1122218 h 5739976"/>
              <a:gd name="connsiteX147-19203" fmla="*/ 1334213 w 2292002"/>
              <a:gd name="connsiteY147-19204" fmla="*/ 1149927 h 5739976"/>
              <a:gd name="connsiteX148-19205" fmla="*/ 1278795 w 2292002"/>
              <a:gd name="connsiteY148-19206" fmla="*/ 1136073 h 5739976"/>
              <a:gd name="connsiteX149-19207" fmla="*/ 1237231 w 2292002"/>
              <a:gd name="connsiteY149-19208" fmla="*/ 1122218 h 5739976"/>
              <a:gd name="connsiteX150-19209" fmla="*/ 1195667 w 2292002"/>
              <a:gd name="connsiteY150-19210" fmla="*/ 1136073 h 5739976"/>
              <a:gd name="connsiteX151-19211" fmla="*/ 1112540 w 2292002"/>
              <a:gd name="connsiteY151-19212" fmla="*/ 1066800 h 5739976"/>
              <a:gd name="connsiteX152-19213" fmla="*/ 1043267 w 2292002"/>
              <a:gd name="connsiteY152-19214" fmla="*/ 997527 h 5739976"/>
              <a:gd name="connsiteX153-19215" fmla="*/ 1001704 w 2292002"/>
              <a:gd name="connsiteY153-19216" fmla="*/ 914400 h 5739976"/>
              <a:gd name="connsiteX154-19217" fmla="*/ 973995 w 2292002"/>
              <a:gd name="connsiteY154-19218" fmla="*/ 803563 h 5739976"/>
              <a:gd name="connsiteX155-19219" fmla="*/ 946285 w 2292002"/>
              <a:gd name="connsiteY155-19220" fmla="*/ 775854 h 5739976"/>
              <a:gd name="connsiteX156-19221" fmla="*/ 932431 w 2292002"/>
              <a:gd name="connsiteY156-19222" fmla="*/ 734291 h 5739976"/>
              <a:gd name="connsiteX157-19223" fmla="*/ 1029413 w 2292002"/>
              <a:gd name="connsiteY157-19224" fmla="*/ 692727 h 5739976"/>
              <a:gd name="connsiteX158-19225" fmla="*/ 1140249 w 2292002"/>
              <a:gd name="connsiteY158-19226" fmla="*/ 706582 h 5739976"/>
              <a:gd name="connsiteX159-19227" fmla="*/ 1154104 w 2292002"/>
              <a:gd name="connsiteY159-19228" fmla="*/ 748145 h 5739976"/>
              <a:gd name="connsiteX160-19229" fmla="*/ 1278795 w 2292002"/>
              <a:gd name="connsiteY160-19230" fmla="*/ 734291 h 5739976"/>
              <a:gd name="connsiteX161-19231" fmla="*/ 1292649 w 2292002"/>
              <a:gd name="connsiteY161-19232" fmla="*/ 692727 h 5739976"/>
              <a:gd name="connsiteX162-19233" fmla="*/ 1528176 w 2292002"/>
              <a:gd name="connsiteY162-19234" fmla="*/ 678873 h 5739976"/>
              <a:gd name="connsiteX163-19235" fmla="*/ 1569740 w 2292002"/>
              <a:gd name="connsiteY163-19236" fmla="*/ 665018 h 5739976"/>
              <a:gd name="connsiteX164-19237" fmla="*/ 1625158 w 2292002"/>
              <a:gd name="connsiteY164-19238" fmla="*/ 609600 h 5739976"/>
              <a:gd name="connsiteX165-19239" fmla="*/ 1569740 w 2292002"/>
              <a:gd name="connsiteY165-19240" fmla="*/ 692727 h 5739976"/>
              <a:gd name="connsiteX166-19241" fmla="*/ 1514322 w 2292002"/>
              <a:gd name="connsiteY166-19242" fmla="*/ 817418 h 5739976"/>
              <a:gd name="connsiteX167-19243" fmla="*/ 1472758 w 2292002"/>
              <a:gd name="connsiteY167-19244" fmla="*/ 831273 h 5739976"/>
              <a:gd name="connsiteX168-19245" fmla="*/ 1417340 w 2292002"/>
              <a:gd name="connsiteY168-19246" fmla="*/ 858982 h 5739976"/>
              <a:gd name="connsiteX169-19247" fmla="*/ 1334213 w 2292002"/>
              <a:gd name="connsiteY169-19248" fmla="*/ 845127 h 5739976"/>
              <a:gd name="connsiteX170-19249" fmla="*/ 1320358 w 2292002"/>
              <a:gd name="connsiteY170-19250" fmla="*/ 803563 h 5739976"/>
              <a:gd name="connsiteX171-19251" fmla="*/ 1278795 w 2292002"/>
              <a:gd name="connsiteY171-19252" fmla="*/ 775854 h 5739976"/>
              <a:gd name="connsiteX172-19253" fmla="*/ 1292649 w 2292002"/>
              <a:gd name="connsiteY172-19254" fmla="*/ 720436 h 5739976"/>
              <a:gd name="connsiteX173-19255" fmla="*/ 1375776 w 2292002"/>
              <a:gd name="connsiteY173-19256" fmla="*/ 692727 h 5739976"/>
              <a:gd name="connsiteX174-19257" fmla="*/ 1458904 w 2292002"/>
              <a:gd name="connsiteY174-19258" fmla="*/ 706582 h 5739976"/>
              <a:gd name="connsiteX175-19259" fmla="*/ 1306504 w 2292002"/>
              <a:gd name="connsiteY175-19260" fmla="*/ 692727 h 5739976"/>
              <a:gd name="connsiteX176-19261" fmla="*/ 1320358 w 2292002"/>
              <a:gd name="connsiteY176-19262" fmla="*/ 651163 h 5739976"/>
              <a:gd name="connsiteX177-19263" fmla="*/ 1486613 w 2292002"/>
              <a:gd name="connsiteY177-19264" fmla="*/ 678873 h 5739976"/>
              <a:gd name="connsiteX178-19265" fmla="*/ 1500467 w 2292002"/>
              <a:gd name="connsiteY178-19266" fmla="*/ 748145 h 5739976"/>
              <a:gd name="connsiteX179-19267" fmla="*/ 1528176 w 2292002"/>
              <a:gd name="connsiteY179-19268" fmla="*/ 706582 h 5739976"/>
              <a:gd name="connsiteX180-19269" fmla="*/ 1278795 w 2292002"/>
              <a:gd name="connsiteY180-19270" fmla="*/ 692727 h 5739976"/>
              <a:gd name="connsiteX181-19271" fmla="*/ 1251085 w 2292002"/>
              <a:gd name="connsiteY181-19272" fmla="*/ 734291 h 5739976"/>
              <a:gd name="connsiteX182-19273" fmla="*/ 1154104 w 2292002"/>
              <a:gd name="connsiteY182-19274" fmla="*/ 748145 h 5739976"/>
              <a:gd name="connsiteX183-19275" fmla="*/ 1181813 w 2292002"/>
              <a:gd name="connsiteY183-19276" fmla="*/ 831273 h 5739976"/>
              <a:gd name="connsiteX184-19277" fmla="*/ 1112540 w 2292002"/>
              <a:gd name="connsiteY184-19278" fmla="*/ 900545 h 5739976"/>
              <a:gd name="connsiteX185-19279" fmla="*/ 1043267 w 2292002"/>
              <a:gd name="connsiteY185-19280" fmla="*/ 886691 h 5739976"/>
              <a:gd name="connsiteX186-19281" fmla="*/ 960140 w 2292002"/>
              <a:gd name="connsiteY186-19282" fmla="*/ 845127 h 5739976"/>
              <a:gd name="connsiteX187-19283" fmla="*/ 946285 w 2292002"/>
              <a:gd name="connsiteY187-19284" fmla="*/ 803563 h 5739976"/>
              <a:gd name="connsiteX188-19285" fmla="*/ 918576 w 2292002"/>
              <a:gd name="connsiteY188-19286" fmla="*/ 762000 h 5739976"/>
              <a:gd name="connsiteX189-19287" fmla="*/ 904722 w 2292002"/>
              <a:gd name="connsiteY189-19288" fmla="*/ 692727 h 5739976"/>
              <a:gd name="connsiteX190-19289" fmla="*/ 877013 w 2292002"/>
              <a:gd name="connsiteY190-19290" fmla="*/ 609600 h 5739976"/>
              <a:gd name="connsiteX191-19291" fmla="*/ 863158 w 2292002"/>
              <a:gd name="connsiteY191-19292" fmla="*/ 484909 h 5739976"/>
              <a:gd name="connsiteX192-19293" fmla="*/ 849304 w 2292002"/>
              <a:gd name="connsiteY192-19294" fmla="*/ 346363 h 5739976"/>
              <a:gd name="connsiteX0-19295" fmla="*/ 1694431 w 2292002"/>
              <a:gd name="connsiteY0-19296" fmla="*/ 762000 h 5739872"/>
              <a:gd name="connsiteX1-19297" fmla="*/ 1777558 w 2292002"/>
              <a:gd name="connsiteY1-19298" fmla="*/ 748145 h 5739872"/>
              <a:gd name="connsiteX2-19299" fmla="*/ 1791413 w 2292002"/>
              <a:gd name="connsiteY2-19300" fmla="*/ 706582 h 5739872"/>
              <a:gd name="connsiteX3-19301" fmla="*/ 1777558 w 2292002"/>
              <a:gd name="connsiteY3-19302" fmla="*/ 540327 h 5739872"/>
              <a:gd name="connsiteX4-19303" fmla="*/ 1722140 w 2292002"/>
              <a:gd name="connsiteY4-19304" fmla="*/ 554182 h 5739872"/>
              <a:gd name="connsiteX5-19305" fmla="*/ 1680576 w 2292002"/>
              <a:gd name="connsiteY5-19306" fmla="*/ 568036 h 5739872"/>
              <a:gd name="connsiteX6-19307" fmla="*/ 1569740 w 2292002"/>
              <a:gd name="connsiteY6-19308" fmla="*/ 554182 h 5739872"/>
              <a:gd name="connsiteX7-19309" fmla="*/ 1528176 w 2292002"/>
              <a:gd name="connsiteY7-19310" fmla="*/ 471054 h 5739872"/>
              <a:gd name="connsiteX8-19311" fmla="*/ 1458904 w 2292002"/>
              <a:gd name="connsiteY8-19312" fmla="*/ 346363 h 5739872"/>
              <a:gd name="connsiteX9-19313" fmla="*/ 1417340 w 2292002"/>
              <a:gd name="connsiteY9-19314" fmla="*/ 332509 h 5739872"/>
              <a:gd name="connsiteX10-19315" fmla="*/ 1375776 w 2292002"/>
              <a:gd name="connsiteY10-19316" fmla="*/ 346363 h 5739872"/>
              <a:gd name="connsiteX11-19317" fmla="*/ 1320358 w 2292002"/>
              <a:gd name="connsiteY11-19318" fmla="*/ 360218 h 5739872"/>
              <a:gd name="connsiteX12-19319" fmla="*/ 1237231 w 2292002"/>
              <a:gd name="connsiteY12-19320" fmla="*/ 401782 h 5739872"/>
              <a:gd name="connsiteX13-19321" fmla="*/ 1070976 w 2292002"/>
              <a:gd name="connsiteY13-19322" fmla="*/ 415636 h 5739872"/>
              <a:gd name="connsiteX14-19323" fmla="*/ 946285 w 2292002"/>
              <a:gd name="connsiteY14-19324" fmla="*/ 457200 h 5739872"/>
              <a:gd name="connsiteX15-19325" fmla="*/ 890867 w 2292002"/>
              <a:gd name="connsiteY15-19326" fmla="*/ 443345 h 5739872"/>
              <a:gd name="connsiteX16-19327" fmla="*/ 849304 w 2292002"/>
              <a:gd name="connsiteY16-19328" fmla="*/ 415636 h 5739872"/>
              <a:gd name="connsiteX17-19329" fmla="*/ 821595 w 2292002"/>
              <a:gd name="connsiteY17-19330" fmla="*/ 374073 h 5739872"/>
              <a:gd name="connsiteX18-19331" fmla="*/ 877013 w 2292002"/>
              <a:gd name="connsiteY18-19332" fmla="*/ 263236 h 5739872"/>
              <a:gd name="connsiteX19-19333" fmla="*/ 904722 w 2292002"/>
              <a:gd name="connsiteY19-19334" fmla="*/ 221673 h 5739872"/>
              <a:gd name="connsiteX20-19335" fmla="*/ 960140 w 2292002"/>
              <a:gd name="connsiteY20-19336" fmla="*/ 166254 h 5739872"/>
              <a:gd name="connsiteX21-19337" fmla="*/ 1084831 w 2292002"/>
              <a:gd name="connsiteY21-19338" fmla="*/ 96982 h 5739872"/>
              <a:gd name="connsiteX22-19339" fmla="*/ 1126395 w 2292002"/>
              <a:gd name="connsiteY22-19340" fmla="*/ 69273 h 5739872"/>
              <a:gd name="connsiteX23-19341" fmla="*/ 1264940 w 2292002"/>
              <a:gd name="connsiteY23-19342" fmla="*/ 41563 h 5739872"/>
              <a:gd name="connsiteX24-19343" fmla="*/ 1500467 w 2292002"/>
              <a:gd name="connsiteY24-19344" fmla="*/ 13854 h 5739872"/>
              <a:gd name="connsiteX25-19345" fmla="*/ 1542031 w 2292002"/>
              <a:gd name="connsiteY25-19346" fmla="*/ 0 h 5739872"/>
              <a:gd name="connsiteX26-19347" fmla="*/ 1666722 w 2292002"/>
              <a:gd name="connsiteY26-19348" fmla="*/ 41563 h 5739872"/>
              <a:gd name="connsiteX27-19349" fmla="*/ 1735995 w 2292002"/>
              <a:gd name="connsiteY27-19350" fmla="*/ 110836 h 5739872"/>
              <a:gd name="connsiteX28-19351" fmla="*/ 1749849 w 2292002"/>
              <a:gd name="connsiteY28-19352" fmla="*/ 166254 h 5739872"/>
              <a:gd name="connsiteX29-19353" fmla="*/ 1888395 w 2292002"/>
              <a:gd name="connsiteY29-19354" fmla="*/ 207818 h 5739872"/>
              <a:gd name="connsiteX30-19355" fmla="*/ 1929958 w 2292002"/>
              <a:gd name="connsiteY30-19356" fmla="*/ 235527 h 5739872"/>
              <a:gd name="connsiteX31-19357" fmla="*/ 1957667 w 2292002"/>
              <a:gd name="connsiteY31-19358" fmla="*/ 346363 h 5739872"/>
              <a:gd name="connsiteX32-19359" fmla="*/ 1985376 w 2292002"/>
              <a:gd name="connsiteY32-19360" fmla="*/ 429491 h 5739872"/>
              <a:gd name="connsiteX33-19361" fmla="*/ 1971522 w 2292002"/>
              <a:gd name="connsiteY33-19362" fmla="*/ 595745 h 5739872"/>
              <a:gd name="connsiteX34-19363" fmla="*/ 1888395 w 2292002"/>
              <a:gd name="connsiteY34-19364" fmla="*/ 678873 h 5739872"/>
              <a:gd name="connsiteX35-19365" fmla="*/ 1860685 w 2292002"/>
              <a:gd name="connsiteY35-19366" fmla="*/ 720436 h 5739872"/>
              <a:gd name="connsiteX36-19367" fmla="*/ 1846831 w 2292002"/>
              <a:gd name="connsiteY36-19368" fmla="*/ 762000 h 5739872"/>
              <a:gd name="connsiteX37-19369" fmla="*/ 1791413 w 2292002"/>
              <a:gd name="connsiteY37-19370" fmla="*/ 831273 h 5739872"/>
              <a:gd name="connsiteX38-19371" fmla="*/ 1749849 w 2292002"/>
              <a:gd name="connsiteY38-19372" fmla="*/ 858982 h 5739872"/>
              <a:gd name="connsiteX39-19373" fmla="*/ 1735995 w 2292002"/>
              <a:gd name="connsiteY39-19374" fmla="*/ 1066800 h 5739872"/>
              <a:gd name="connsiteX40-19375" fmla="*/ 1749849 w 2292002"/>
              <a:gd name="connsiteY40-19376" fmla="*/ 1025236 h 5739872"/>
              <a:gd name="connsiteX41-19377" fmla="*/ 1832976 w 2292002"/>
              <a:gd name="connsiteY41-19378" fmla="*/ 983673 h 5739872"/>
              <a:gd name="connsiteX42-19379" fmla="*/ 1902249 w 2292002"/>
              <a:gd name="connsiteY42-19380" fmla="*/ 997527 h 5739872"/>
              <a:gd name="connsiteX43-19381" fmla="*/ 1943813 w 2292002"/>
              <a:gd name="connsiteY43-19382" fmla="*/ 1080654 h 5739872"/>
              <a:gd name="connsiteX44-19383" fmla="*/ 1929958 w 2292002"/>
              <a:gd name="connsiteY44-19384" fmla="*/ 1122218 h 5739872"/>
              <a:gd name="connsiteX45-19385" fmla="*/ 1902249 w 2292002"/>
              <a:gd name="connsiteY45-19386" fmla="*/ 1163782 h 5739872"/>
              <a:gd name="connsiteX46-19387" fmla="*/ 1874540 w 2292002"/>
              <a:gd name="connsiteY46-19388" fmla="*/ 1399309 h 5739872"/>
              <a:gd name="connsiteX47-19389" fmla="*/ 1860685 w 2292002"/>
              <a:gd name="connsiteY47-19390" fmla="*/ 1440873 h 5739872"/>
              <a:gd name="connsiteX48-19391" fmla="*/ 1805267 w 2292002"/>
              <a:gd name="connsiteY48-19392" fmla="*/ 1524000 h 5739872"/>
              <a:gd name="connsiteX49-19393" fmla="*/ 1722140 w 2292002"/>
              <a:gd name="connsiteY49-19394" fmla="*/ 1510145 h 5739872"/>
              <a:gd name="connsiteX50-19395" fmla="*/ 1694431 w 2292002"/>
              <a:gd name="connsiteY50-19396" fmla="*/ 1468582 h 5739872"/>
              <a:gd name="connsiteX51-19397" fmla="*/ 1652867 w 2292002"/>
              <a:gd name="connsiteY51-19398" fmla="*/ 1440873 h 5739872"/>
              <a:gd name="connsiteX52-19399" fmla="*/ 1680576 w 2292002"/>
              <a:gd name="connsiteY52-19400" fmla="*/ 1399309 h 5739872"/>
              <a:gd name="connsiteX53-19401" fmla="*/ 1694431 w 2292002"/>
              <a:gd name="connsiteY53-19402" fmla="*/ 1357745 h 5739872"/>
              <a:gd name="connsiteX54-19403" fmla="*/ 1735995 w 2292002"/>
              <a:gd name="connsiteY54-19404" fmla="*/ 1316182 h 5739872"/>
              <a:gd name="connsiteX55-19405" fmla="*/ 1749849 w 2292002"/>
              <a:gd name="connsiteY55-19406" fmla="*/ 1260763 h 5739872"/>
              <a:gd name="connsiteX56-19407" fmla="*/ 1791413 w 2292002"/>
              <a:gd name="connsiteY56-19408" fmla="*/ 1122218 h 5739872"/>
              <a:gd name="connsiteX57-19409" fmla="*/ 1749849 w 2292002"/>
              <a:gd name="connsiteY57-19410" fmla="*/ 1094509 h 5739872"/>
              <a:gd name="connsiteX58-19411" fmla="*/ 1722140 w 2292002"/>
              <a:gd name="connsiteY58-19412" fmla="*/ 1011382 h 5739872"/>
              <a:gd name="connsiteX59-19413" fmla="*/ 1708285 w 2292002"/>
              <a:gd name="connsiteY59-19414" fmla="*/ 969818 h 5739872"/>
              <a:gd name="connsiteX60-19415" fmla="*/ 1694431 w 2292002"/>
              <a:gd name="connsiteY60-19416" fmla="*/ 928254 h 5739872"/>
              <a:gd name="connsiteX61-19417" fmla="*/ 1680576 w 2292002"/>
              <a:gd name="connsiteY61-19418" fmla="*/ 886691 h 5739872"/>
              <a:gd name="connsiteX62-19419" fmla="*/ 1722140 w 2292002"/>
              <a:gd name="connsiteY62-19420" fmla="*/ 872836 h 5739872"/>
              <a:gd name="connsiteX63-19421" fmla="*/ 1735995 w 2292002"/>
              <a:gd name="connsiteY63-19422" fmla="*/ 942109 h 5739872"/>
              <a:gd name="connsiteX64-19423" fmla="*/ 1791413 w 2292002"/>
              <a:gd name="connsiteY64-19424" fmla="*/ 1136073 h 5739872"/>
              <a:gd name="connsiteX65-19425" fmla="*/ 1749849 w 2292002"/>
              <a:gd name="connsiteY65-19426" fmla="*/ 1219200 h 5739872"/>
              <a:gd name="connsiteX66-19427" fmla="*/ 1722140 w 2292002"/>
              <a:gd name="connsiteY66-19428" fmla="*/ 1302327 h 5739872"/>
              <a:gd name="connsiteX67-19429" fmla="*/ 1680576 w 2292002"/>
              <a:gd name="connsiteY67-19430" fmla="*/ 1343891 h 5739872"/>
              <a:gd name="connsiteX68-19431" fmla="*/ 1652867 w 2292002"/>
              <a:gd name="connsiteY68-19432" fmla="*/ 1385454 h 5739872"/>
              <a:gd name="connsiteX69-19433" fmla="*/ 1611304 w 2292002"/>
              <a:gd name="connsiteY69-19434" fmla="*/ 1413163 h 5739872"/>
              <a:gd name="connsiteX70-19435" fmla="*/ 1652867 w 2292002"/>
              <a:gd name="connsiteY70-19436" fmla="*/ 1427018 h 5739872"/>
              <a:gd name="connsiteX71-19437" fmla="*/ 1694431 w 2292002"/>
              <a:gd name="connsiteY71-19438" fmla="*/ 1413163 h 5739872"/>
              <a:gd name="connsiteX72-19439" fmla="*/ 1722140 w 2292002"/>
              <a:gd name="connsiteY72-19440" fmla="*/ 1496291 h 5739872"/>
              <a:gd name="connsiteX73-19441" fmla="*/ 1680576 w 2292002"/>
              <a:gd name="connsiteY73-19442" fmla="*/ 1524000 h 5739872"/>
              <a:gd name="connsiteX74-19443" fmla="*/ 1403485 w 2292002"/>
              <a:gd name="connsiteY74-19444" fmla="*/ 1524000 h 5739872"/>
              <a:gd name="connsiteX75-19445" fmla="*/ 1389631 w 2292002"/>
              <a:gd name="connsiteY75-19446" fmla="*/ 1537854 h 5739872"/>
              <a:gd name="connsiteX76-19447" fmla="*/ 1348067 w 2292002"/>
              <a:gd name="connsiteY76-19448" fmla="*/ 1551709 h 5739872"/>
              <a:gd name="connsiteX77-19449" fmla="*/ 1292649 w 2292002"/>
              <a:gd name="connsiteY77-19450" fmla="*/ 1427018 h 5739872"/>
              <a:gd name="connsiteX78-19451" fmla="*/ 1278795 w 2292002"/>
              <a:gd name="connsiteY78-19452" fmla="*/ 1385454 h 5739872"/>
              <a:gd name="connsiteX79-19453" fmla="*/ 1251085 w 2292002"/>
              <a:gd name="connsiteY79-19454" fmla="*/ 1343891 h 5739872"/>
              <a:gd name="connsiteX80-19455" fmla="*/ 1126395 w 2292002"/>
              <a:gd name="connsiteY80-19456" fmla="*/ 1385454 h 5739872"/>
              <a:gd name="connsiteX81-19457" fmla="*/ 821595 w 2292002"/>
              <a:gd name="connsiteY81-19458" fmla="*/ 1828800 h 5739872"/>
              <a:gd name="connsiteX82-19459" fmla="*/ 821595 w 2292002"/>
              <a:gd name="connsiteY82-19460" fmla="*/ 2299854 h 5739872"/>
              <a:gd name="connsiteX83-19461" fmla="*/ 863158 w 2292002"/>
              <a:gd name="connsiteY83-19462" fmla="*/ 2092036 h 5739872"/>
              <a:gd name="connsiteX84-19463" fmla="*/ 932431 w 2292002"/>
              <a:gd name="connsiteY84-19464" fmla="*/ 2202873 h 5739872"/>
              <a:gd name="connsiteX85-19465" fmla="*/ 1167959 w 2292002"/>
              <a:gd name="connsiteY85-19466" fmla="*/ 2147454 h 5739872"/>
              <a:gd name="connsiteX86-19467" fmla="*/ 1237232 w 2292002"/>
              <a:gd name="connsiteY86-19468" fmla="*/ 2258291 h 5739872"/>
              <a:gd name="connsiteX87-19469" fmla="*/ 1389632 w 2292002"/>
              <a:gd name="connsiteY87-19470" fmla="*/ 2313709 h 5739872"/>
              <a:gd name="connsiteX88-19471" fmla="*/ 1542030 w 2292002"/>
              <a:gd name="connsiteY88-19472" fmla="*/ 2535381 h 5739872"/>
              <a:gd name="connsiteX89-19473" fmla="*/ 1708286 w 2292002"/>
              <a:gd name="connsiteY89-19474" fmla="*/ 2826327 h 5739872"/>
              <a:gd name="connsiteX90-19475" fmla="*/ 2262467 w 2292002"/>
              <a:gd name="connsiteY90-19476" fmla="*/ 3061854 h 5739872"/>
              <a:gd name="connsiteX91-19477" fmla="*/ 780031 w 2292002"/>
              <a:gd name="connsiteY91-19478" fmla="*/ 2576945 h 5739872"/>
              <a:gd name="connsiteX92-19479" fmla="*/ 31885 w 2292002"/>
              <a:gd name="connsiteY92-19480" fmla="*/ 2812473 h 5739872"/>
              <a:gd name="connsiteX93-19481" fmla="*/ 322831 w 2292002"/>
              <a:gd name="connsiteY93-19482" fmla="*/ 2798619 h 5739872"/>
              <a:gd name="connsiteX94-19483" fmla="*/ 572213 w 2292002"/>
              <a:gd name="connsiteY94-19484" fmla="*/ 3048000 h 5739872"/>
              <a:gd name="connsiteX95-19485" fmla="*/ 849304 w 2292002"/>
              <a:gd name="connsiteY95-19486" fmla="*/ 2964874 h 5739872"/>
              <a:gd name="connsiteX96-19487" fmla="*/ 932431 w 2292002"/>
              <a:gd name="connsiteY96-19488" fmla="*/ 3186546 h 5739872"/>
              <a:gd name="connsiteX97-19489" fmla="*/ 710758 w 2292002"/>
              <a:gd name="connsiteY97-19490" fmla="*/ 3325092 h 5739872"/>
              <a:gd name="connsiteX98-19491" fmla="*/ 558358 w 2292002"/>
              <a:gd name="connsiteY98-19492" fmla="*/ 3449783 h 5739872"/>
              <a:gd name="connsiteX99-19493" fmla="*/ 863158 w 2292002"/>
              <a:gd name="connsiteY99-19494" fmla="*/ 3560619 h 5739872"/>
              <a:gd name="connsiteX100-19495" fmla="*/ 738467 w 2292002"/>
              <a:gd name="connsiteY100-19496" fmla="*/ 4752110 h 5739872"/>
              <a:gd name="connsiteX101-19497" fmla="*/ 572213 w 2292002"/>
              <a:gd name="connsiteY101-19498" fmla="*/ 4017818 h 5739872"/>
              <a:gd name="connsiteX102-19499" fmla="*/ 1486614 w 2292002"/>
              <a:gd name="connsiteY102-19500" fmla="*/ 5735780 h 5739872"/>
              <a:gd name="connsiteX103-19501" fmla="*/ 2096213 w 2292002"/>
              <a:gd name="connsiteY103-19502" fmla="*/ 3463636 h 5739872"/>
              <a:gd name="connsiteX104-19503" fmla="*/ 946285 w 2292002"/>
              <a:gd name="connsiteY104-19504" fmla="*/ 3144982 h 5739872"/>
              <a:gd name="connsiteX105-19505" fmla="*/ 1361922 w 2292002"/>
              <a:gd name="connsiteY105-19506" fmla="*/ 2840182 h 5739872"/>
              <a:gd name="connsiteX106-19507" fmla="*/ 1777559 w 2292002"/>
              <a:gd name="connsiteY106-19508" fmla="*/ 2964872 h 5739872"/>
              <a:gd name="connsiteX107-19509" fmla="*/ 1555885 w 2292002"/>
              <a:gd name="connsiteY107-19510" fmla="*/ 2923309 h 5739872"/>
              <a:gd name="connsiteX108-19511" fmla="*/ 1334213 w 2292002"/>
              <a:gd name="connsiteY108-19512" fmla="*/ 2770909 h 5739872"/>
              <a:gd name="connsiteX109-19513" fmla="*/ 1334213 w 2292002"/>
              <a:gd name="connsiteY109-19514" fmla="*/ 2715491 h 5739872"/>
              <a:gd name="connsiteX110-19515" fmla="*/ 1098685 w 2292002"/>
              <a:gd name="connsiteY110-19516" fmla="*/ 2535382 h 5739872"/>
              <a:gd name="connsiteX111-19517" fmla="*/ 849304 w 2292002"/>
              <a:gd name="connsiteY111-19518" fmla="*/ 2493817 h 5739872"/>
              <a:gd name="connsiteX112-19519" fmla="*/ 516795 w 2292002"/>
              <a:gd name="connsiteY112-19520" fmla="*/ 2576944 h 5739872"/>
              <a:gd name="connsiteX113-19521" fmla="*/ 198140 w 2292002"/>
              <a:gd name="connsiteY113-19522" fmla="*/ 2660072 h 5739872"/>
              <a:gd name="connsiteX114-19523" fmla="*/ 87305 w 2292002"/>
              <a:gd name="connsiteY114-19524" fmla="*/ 2798617 h 5739872"/>
              <a:gd name="connsiteX115-19525" fmla="*/ 4177 w 2292002"/>
              <a:gd name="connsiteY115-19526" fmla="*/ 2507672 h 5739872"/>
              <a:gd name="connsiteX116-19527" fmla="*/ 128867 w 2292002"/>
              <a:gd name="connsiteY116-19528" fmla="*/ 2479963 h 5739872"/>
              <a:gd name="connsiteX117-19529" fmla="*/ 170432 w 2292002"/>
              <a:gd name="connsiteY117-19530" fmla="*/ 2285999 h 5739872"/>
              <a:gd name="connsiteX118-19531" fmla="*/ 378249 w 2292002"/>
              <a:gd name="connsiteY118-19532" fmla="*/ 2479962 h 5739872"/>
              <a:gd name="connsiteX119-19533" fmla="*/ 433667 w 2292002"/>
              <a:gd name="connsiteY119-19534" fmla="*/ 2216726 h 5739872"/>
              <a:gd name="connsiteX120-19535" fmla="*/ 502941 w 2292002"/>
              <a:gd name="connsiteY120-19536" fmla="*/ 2341417 h 5739872"/>
              <a:gd name="connsiteX121-19537" fmla="*/ 669196 w 2292002"/>
              <a:gd name="connsiteY121-19538" fmla="*/ 2272144 h 5739872"/>
              <a:gd name="connsiteX122-19539" fmla="*/ 946285 w 2292002"/>
              <a:gd name="connsiteY122-19540" fmla="*/ 1579418 h 5739872"/>
              <a:gd name="connsiteX123-19541" fmla="*/ 1278795 w 2292002"/>
              <a:gd name="connsiteY123-19542" fmla="*/ 1233054 h 5739872"/>
              <a:gd name="connsiteX124-19543" fmla="*/ 1361922 w 2292002"/>
              <a:gd name="connsiteY124-19544" fmla="*/ 1177636 h 5739872"/>
              <a:gd name="connsiteX125-19545" fmla="*/ 1431195 w 2292002"/>
              <a:gd name="connsiteY125-19546" fmla="*/ 1191491 h 5739872"/>
              <a:gd name="connsiteX126-19547" fmla="*/ 1403485 w 2292002"/>
              <a:gd name="connsiteY126-19548" fmla="*/ 1233054 h 5739872"/>
              <a:gd name="connsiteX127-19549" fmla="*/ 1458904 w 2292002"/>
              <a:gd name="connsiteY127-19550" fmla="*/ 1357745 h 5739872"/>
              <a:gd name="connsiteX128-19551" fmla="*/ 1472758 w 2292002"/>
              <a:gd name="connsiteY128-19552" fmla="*/ 1399309 h 5739872"/>
              <a:gd name="connsiteX129-19553" fmla="*/ 1555885 w 2292002"/>
              <a:gd name="connsiteY129-19554" fmla="*/ 1427018 h 5739872"/>
              <a:gd name="connsiteX130-19555" fmla="*/ 1652867 w 2292002"/>
              <a:gd name="connsiteY130-19556" fmla="*/ 1454727 h 5739872"/>
              <a:gd name="connsiteX131-19557" fmla="*/ 1611304 w 2292002"/>
              <a:gd name="connsiteY131-19558" fmla="*/ 1482436 h 5739872"/>
              <a:gd name="connsiteX132-19559" fmla="*/ 1500467 w 2292002"/>
              <a:gd name="connsiteY132-19560" fmla="*/ 1468582 h 5739872"/>
              <a:gd name="connsiteX133-19561" fmla="*/ 1486613 w 2292002"/>
              <a:gd name="connsiteY133-19562" fmla="*/ 1427018 h 5739872"/>
              <a:gd name="connsiteX134-19563" fmla="*/ 1458904 w 2292002"/>
              <a:gd name="connsiteY134-19564" fmla="*/ 1385454 h 5739872"/>
              <a:gd name="connsiteX135-19565" fmla="*/ 1445049 w 2292002"/>
              <a:gd name="connsiteY135-19566" fmla="*/ 1343891 h 5739872"/>
              <a:gd name="connsiteX136-19567" fmla="*/ 1417340 w 2292002"/>
              <a:gd name="connsiteY136-19568" fmla="*/ 1302327 h 5739872"/>
              <a:gd name="connsiteX137-19569" fmla="*/ 1389631 w 2292002"/>
              <a:gd name="connsiteY137-19570" fmla="*/ 1219200 h 5739872"/>
              <a:gd name="connsiteX138-19571" fmla="*/ 1375776 w 2292002"/>
              <a:gd name="connsiteY138-19572" fmla="*/ 1163782 h 5739872"/>
              <a:gd name="connsiteX139-19573" fmla="*/ 1334213 w 2292002"/>
              <a:gd name="connsiteY139-19574" fmla="*/ 1149927 h 5739872"/>
              <a:gd name="connsiteX140-19575" fmla="*/ 1417340 w 2292002"/>
              <a:gd name="connsiteY140-19576" fmla="*/ 1108363 h 5739872"/>
              <a:gd name="connsiteX141-19577" fmla="*/ 1500467 w 2292002"/>
              <a:gd name="connsiteY141-19578" fmla="*/ 1039091 h 5739872"/>
              <a:gd name="connsiteX142-19579" fmla="*/ 1542031 w 2292002"/>
              <a:gd name="connsiteY142-19580" fmla="*/ 1025236 h 5739872"/>
              <a:gd name="connsiteX143-19581" fmla="*/ 1528176 w 2292002"/>
              <a:gd name="connsiteY143-19582" fmla="*/ 1025236 h 5739872"/>
              <a:gd name="connsiteX144-19583" fmla="*/ 1514322 w 2292002"/>
              <a:gd name="connsiteY144-19584" fmla="*/ 1066800 h 5739872"/>
              <a:gd name="connsiteX145-19585" fmla="*/ 1472758 w 2292002"/>
              <a:gd name="connsiteY145-19586" fmla="*/ 1080654 h 5739872"/>
              <a:gd name="connsiteX146-19587" fmla="*/ 1431195 w 2292002"/>
              <a:gd name="connsiteY146-19588" fmla="*/ 1108363 h 5739872"/>
              <a:gd name="connsiteX147-19589" fmla="*/ 1389631 w 2292002"/>
              <a:gd name="connsiteY147-19590" fmla="*/ 1122218 h 5739872"/>
              <a:gd name="connsiteX148-19591" fmla="*/ 1334213 w 2292002"/>
              <a:gd name="connsiteY148-19592" fmla="*/ 1149927 h 5739872"/>
              <a:gd name="connsiteX149-19593" fmla="*/ 1278795 w 2292002"/>
              <a:gd name="connsiteY149-19594" fmla="*/ 1136073 h 5739872"/>
              <a:gd name="connsiteX150-19595" fmla="*/ 1237231 w 2292002"/>
              <a:gd name="connsiteY150-19596" fmla="*/ 1122218 h 5739872"/>
              <a:gd name="connsiteX151-19597" fmla="*/ 1195667 w 2292002"/>
              <a:gd name="connsiteY151-19598" fmla="*/ 1136073 h 5739872"/>
              <a:gd name="connsiteX152-19599" fmla="*/ 1112540 w 2292002"/>
              <a:gd name="connsiteY152-19600" fmla="*/ 1066800 h 5739872"/>
              <a:gd name="connsiteX153-19601" fmla="*/ 1043267 w 2292002"/>
              <a:gd name="connsiteY153-19602" fmla="*/ 997527 h 5739872"/>
              <a:gd name="connsiteX154-19603" fmla="*/ 1001704 w 2292002"/>
              <a:gd name="connsiteY154-19604" fmla="*/ 914400 h 5739872"/>
              <a:gd name="connsiteX155-19605" fmla="*/ 973995 w 2292002"/>
              <a:gd name="connsiteY155-19606" fmla="*/ 803563 h 5739872"/>
              <a:gd name="connsiteX156-19607" fmla="*/ 946285 w 2292002"/>
              <a:gd name="connsiteY156-19608" fmla="*/ 775854 h 5739872"/>
              <a:gd name="connsiteX157-19609" fmla="*/ 932431 w 2292002"/>
              <a:gd name="connsiteY157-19610" fmla="*/ 734291 h 5739872"/>
              <a:gd name="connsiteX158-19611" fmla="*/ 1029413 w 2292002"/>
              <a:gd name="connsiteY158-19612" fmla="*/ 692727 h 5739872"/>
              <a:gd name="connsiteX159-19613" fmla="*/ 1140249 w 2292002"/>
              <a:gd name="connsiteY159-19614" fmla="*/ 706582 h 5739872"/>
              <a:gd name="connsiteX160-19615" fmla="*/ 1154104 w 2292002"/>
              <a:gd name="connsiteY160-19616" fmla="*/ 748145 h 5739872"/>
              <a:gd name="connsiteX161-19617" fmla="*/ 1278795 w 2292002"/>
              <a:gd name="connsiteY161-19618" fmla="*/ 734291 h 5739872"/>
              <a:gd name="connsiteX162-19619" fmla="*/ 1292649 w 2292002"/>
              <a:gd name="connsiteY162-19620" fmla="*/ 692727 h 5739872"/>
              <a:gd name="connsiteX163-19621" fmla="*/ 1528176 w 2292002"/>
              <a:gd name="connsiteY163-19622" fmla="*/ 678873 h 5739872"/>
              <a:gd name="connsiteX164-19623" fmla="*/ 1569740 w 2292002"/>
              <a:gd name="connsiteY164-19624" fmla="*/ 665018 h 5739872"/>
              <a:gd name="connsiteX165-19625" fmla="*/ 1625158 w 2292002"/>
              <a:gd name="connsiteY165-19626" fmla="*/ 609600 h 5739872"/>
              <a:gd name="connsiteX166-19627" fmla="*/ 1569740 w 2292002"/>
              <a:gd name="connsiteY166-19628" fmla="*/ 692727 h 5739872"/>
              <a:gd name="connsiteX167-19629" fmla="*/ 1514322 w 2292002"/>
              <a:gd name="connsiteY167-19630" fmla="*/ 817418 h 5739872"/>
              <a:gd name="connsiteX168-19631" fmla="*/ 1472758 w 2292002"/>
              <a:gd name="connsiteY168-19632" fmla="*/ 831273 h 5739872"/>
              <a:gd name="connsiteX169-19633" fmla="*/ 1417340 w 2292002"/>
              <a:gd name="connsiteY169-19634" fmla="*/ 858982 h 5739872"/>
              <a:gd name="connsiteX170-19635" fmla="*/ 1334213 w 2292002"/>
              <a:gd name="connsiteY170-19636" fmla="*/ 845127 h 5739872"/>
              <a:gd name="connsiteX171-19637" fmla="*/ 1320358 w 2292002"/>
              <a:gd name="connsiteY171-19638" fmla="*/ 803563 h 5739872"/>
              <a:gd name="connsiteX172-19639" fmla="*/ 1278795 w 2292002"/>
              <a:gd name="connsiteY172-19640" fmla="*/ 775854 h 5739872"/>
              <a:gd name="connsiteX173-19641" fmla="*/ 1292649 w 2292002"/>
              <a:gd name="connsiteY173-19642" fmla="*/ 720436 h 5739872"/>
              <a:gd name="connsiteX174-19643" fmla="*/ 1375776 w 2292002"/>
              <a:gd name="connsiteY174-19644" fmla="*/ 692727 h 5739872"/>
              <a:gd name="connsiteX175-19645" fmla="*/ 1458904 w 2292002"/>
              <a:gd name="connsiteY175-19646" fmla="*/ 706582 h 5739872"/>
              <a:gd name="connsiteX176-19647" fmla="*/ 1306504 w 2292002"/>
              <a:gd name="connsiteY176-19648" fmla="*/ 692727 h 5739872"/>
              <a:gd name="connsiteX177-19649" fmla="*/ 1320358 w 2292002"/>
              <a:gd name="connsiteY177-19650" fmla="*/ 651163 h 5739872"/>
              <a:gd name="connsiteX178-19651" fmla="*/ 1486613 w 2292002"/>
              <a:gd name="connsiteY178-19652" fmla="*/ 678873 h 5739872"/>
              <a:gd name="connsiteX179-19653" fmla="*/ 1500467 w 2292002"/>
              <a:gd name="connsiteY179-19654" fmla="*/ 748145 h 5739872"/>
              <a:gd name="connsiteX180-19655" fmla="*/ 1528176 w 2292002"/>
              <a:gd name="connsiteY180-19656" fmla="*/ 706582 h 5739872"/>
              <a:gd name="connsiteX181-19657" fmla="*/ 1278795 w 2292002"/>
              <a:gd name="connsiteY181-19658" fmla="*/ 692727 h 5739872"/>
              <a:gd name="connsiteX182-19659" fmla="*/ 1251085 w 2292002"/>
              <a:gd name="connsiteY182-19660" fmla="*/ 734291 h 5739872"/>
              <a:gd name="connsiteX183-19661" fmla="*/ 1154104 w 2292002"/>
              <a:gd name="connsiteY183-19662" fmla="*/ 748145 h 5739872"/>
              <a:gd name="connsiteX184-19663" fmla="*/ 1181813 w 2292002"/>
              <a:gd name="connsiteY184-19664" fmla="*/ 831273 h 5739872"/>
              <a:gd name="connsiteX185-19665" fmla="*/ 1112540 w 2292002"/>
              <a:gd name="connsiteY185-19666" fmla="*/ 900545 h 5739872"/>
              <a:gd name="connsiteX186-19667" fmla="*/ 1043267 w 2292002"/>
              <a:gd name="connsiteY186-19668" fmla="*/ 886691 h 5739872"/>
              <a:gd name="connsiteX187-19669" fmla="*/ 960140 w 2292002"/>
              <a:gd name="connsiteY187-19670" fmla="*/ 845127 h 5739872"/>
              <a:gd name="connsiteX188-19671" fmla="*/ 946285 w 2292002"/>
              <a:gd name="connsiteY188-19672" fmla="*/ 803563 h 5739872"/>
              <a:gd name="connsiteX189-19673" fmla="*/ 918576 w 2292002"/>
              <a:gd name="connsiteY189-19674" fmla="*/ 762000 h 5739872"/>
              <a:gd name="connsiteX190-19675" fmla="*/ 904722 w 2292002"/>
              <a:gd name="connsiteY190-19676" fmla="*/ 692727 h 5739872"/>
              <a:gd name="connsiteX191-19677" fmla="*/ 877013 w 2292002"/>
              <a:gd name="connsiteY191-19678" fmla="*/ 609600 h 5739872"/>
              <a:gd name="connsiteX192-19679" fmla="*/ 863158 w 2292002"/>
              <a:gd name="connsiteY192-19680" fmla="*/ 484909 h 5739872"/>
              <a:gd name="connsiteX193" fmla="*/ 849304 w 2292002"/>
              <a:gd name="connsiteY193" fmla="*/ 346363 h 5739872"/>
              <a:gd name="connsiteX0-19681" fmla="*/ 1694431 w 2292002"/>
              <a:gd name="connsiteY0-19682" fmla="*/ 762000 h 5739872"/>
              <a:gd name="connsiteX1-19683" fmla="*/ 1777558 w 2292002"/>
              <a:gd name="connsiteY1-19684" fmla="*/ 748145 h 5739872"/>
              <a:gd name="connsiteX2-19685" fmla="*/ 1791413 w 2292002"/>
              <a:gd name="connsiteY2-19686" fmla="*/ 706582 h 5739872"/>
              <a:gd name="connsiteX3-19687" fmla="*/ 1777558 w 2292002"/>
              <a:gd name="connsiteY3-19688" fmla="*/ 540327 h 5739872"/>
              <a:gd name="connsiteX4-19689" fmla="*/ 1722140 w 2292002"/>
              <a:gd name="connsiteY4-19690" fmla="*/ 554182 h 5739872"/>
              <a:gd name="connsiteX5-19691" fmla="*/ 1680576 w 2292002"/>
              <a:gd name="connsiteY5-19692" fmla="*/ 568036 h 5739872"/>
              <a:gd name="connsiteX6-19693" fmla="*/ 1569740 w 2292002"/>
              <a:gd name="connsiteY6-19694" fmla="*/ 554182 h 5739872"/>
              <a:gd name="connsiteX7-19695" fmla="*/ 1528176 w 2292002"/>
              <a:gd name="connsiteY7-19696" fmla="*/ 471054 h 5739872"/>
              <a:gd name="connsiteX8-19697" fmla="*/ 1458904 w 2292002"/>
              <a:gd name="connsiteY8-19698" fmla="*/ 346363 h 5739872"/>
              <a:gd name="connsiteX9-19699" fmla="*/ 1417340 w 2292002"/>
              <a:gd name="connsiteY9-19700" fmla="*/ 332509 h 5739872"/>
              <a:gd name="connsiteX10-19701" fmla="*/ 1375776 w 2292002"/>
              <a:gd name="connsiteY10-19702" fmla="*/ 346363 h 5739872"/>
              <a:gd name="connsiteX11-19703" fmla="*/ 1320358 w 2292002"/>
              <a:gd name="connsiteY11-19704" fmla="*/ 360218 h 5739872"/>
              <a:gd name="connsiteX12-19705" fmla="*/ 1237231 w 2292002"/>
              <a:gd name="connsiteY12-19706" fmla="*/ 401782 h 5739872"/>
              <a:gd name="connsiteX13-19707" fmla="*/ 1070976 w 2292002"/>
              <a:gd name="connsiteY13-19708" fmla="*/ 415636 h 5739872"/>
              <a:gd name="connsiteX14-19709" fmla="*/ 946285 w 2292002"/>
              <a:gd name="connsiteY14-19710" fmla="*/ 457200 h 5739872"/>
              <a:gd name="connsiteX15-19711" fmla="*/ 890867 w 2292002"/>
              <a:gd name="connsiteY15-19712" fmla="*/ 443345 h 5739872"/>
              <a:gd name="connsiteX16-19713" fmla="*/ 849304 w 2292002"/>
              <a:gd name="connsiteY16-19714" fmla="*/ 415636 h 5739872"/>
              <a:gd name="connsiteX17-19715" fmla="*/ 821595 w 2292002"/>
              <a:gd name="connsiteY17-19716" fmla="*/ 374073 h 5739872"/>
              <a:gd name="connsiteX18-19717" fmla="*/ 877013 w 2292002"/>
              <a:gd name="connsiteY18-19718" fmla="*/ 263236 h 5739872"/>
              <a:gd name="connsiteX19-19719" fmla="*/ 904722 w 2292002"/>
              <a:gd name="connsiteY19-19720" fmla="*/ 221673 h 5739872"/>
              <a:gd name="connsiteX20-19721" fmla="*/ 960140 w 2292002"/>
              <a:gd name="connsiteY20-19722" fmla="*/ 166254 h 5739872"/>
              <a:gd name="connsiteX21-19723" fmla="*/ 1084831 w 2292002"/>
              <a:gd name="connsiteY21-19724" fmla="*/ 96982 h 5739872"/>
              <a:gd name="connsiteX22-19725" fmla="*/ 1126395 w 2292002"/>
              <a:gd name="connsiteY22-19726" fmla="*/ 69273 h 5739872"/>
              <a:gd name="connsiteX23-19727" fmla="*/ 1264940 w 2292002"/>
              <a:gd name="connsiteY23-19728" fmla="*/ 41563 h 5739872"/>
              <a:gd name="connsiteX24-19729" fmla="*/ 1500467 w 2292002"/>
              <a:gd name="connsiteY24-19730" fmla="*/ 13854 h 5739872"/>
              <a:gd name="connsiteX25-19731" fmla="*/ 1542031 w 2292002"/>
              <a:gd name="connsiteY25-19732" fmla="*/ 0 h 5739872"/>
              <a:gd name="connsiteX26-19733" fmla="*/ 1666722 w 2292002"/>
              <a:gd name="connsiteY26-19734" fmla="*/ 41563 h 5739872"/>
              <a:gd name="connsiteX27-19735" fmla="*/ 1735995 w 2292002"/>
              <a:gd name="connsiteY27-19736" fmla="*/ 110836 h 5739872"/>
              <a:gd name="connsiteX28-19737" fmla="*/ 1749849 w 2292002"/>
              <a:gd name="connsiteY28-19738" fmla="*/ 166254 h 5739872"/>
              <a:gd name="connsiteX29-19739" fmla="*/ 1888395 w 2292002"/>
              <a:gd name="connsiteY29-19740" fmla="*/ 207818 h 5739872"/>
              <a:gd name="connsiteX30-19741" fmla="*/ 1929958 w 2292002"/>
              <a:gd name="connsiteY30-19742" fmla="*/ 235527 h 5739872"/>
              <a:gd name="connsiteX31-19743" fmla="*/ 1957667 w 2292002"/>
              <a:gd name="connsiteY31-19744" fmla="*/ 346363 h 5739872"/>
              <a:gd name="connsiteX32-19745" fmla="*/ 1985376 w 2292002"/>
              <a:gd name="connsiteY32-19746" fmla="*/ 429491 h 5739872"/>
              <a:gd name="connsiteX33-19747" fmla="*/ 1971522 w 2292002"/>
              <a:gd name="connsiteY33-19748" fmla="*/ 595745 h 5739872"/>
              <a:gd name="connsiteX34-19749" fmla="*/ 1888395 w 2292002"/>
              <a:gd name="connsiteY34-19750" fmla="*/ 678873 h 5739872"/>
              <a:gd name="connsiteX35-19751" fmla="*/ 1860685 w 2292002"/>
              <a:gd name="connsiteY35-19752" fmla="*/ 720436 h 5739872"/>
              <a:gd name="connsiteX36-19753" fmla="*/ 1846831 w 2292002"/>
              <a:gd name="connsiteY36-19754" fmla="*/ 762000 h 5739872"/>
              <a:gd name="connsiteX37-19755" fmla="*/ 1791413 w 2292002"/>
              <a:gd name="connsiteY37-19756" fmla="*/ 831273 h 5739872"/>
              <a:gd name="connsiteX38-19757" fmla="*/ 1749849 w 2292002"/>
              <a:gd name="connsiteY38-19758" fmla="*/ 858982 h 5739872"/>
              <a:gd name="connsiteX39-19759" fmla="*/ 1735995 w 2292002"/>
              <a:gd name="connsiteY39-19760" fmla="*/ 1066800 h 5739872"/>
              <a:gd name="connsiteX40-19761" fmla="*/ 1749849 w 2292002"/>
              <a:gd name="connsiteY40-19762" fmla="*/ 1025236 h 5739872"/>
              <a:gd name="connsiteX41-19763" fmla="*/ 1832976 w 2292002"/>
              <a:gd name="connsiteY41-19764" fmla="*/ 983673 h 5739872"/>
              <a:gd name="connsiteX42-19765" fmla="*/ 1902249 w 2292002"/>
              <a:gd name="connsiteY42-19766" fmla="*/ 997527 h 5739872"/>
              <a:gd name="connsiteX43-19767" fmla="*/ 1943813 w 2292002"/>
              <a:gd name="connsiteY43-19768" fmla="*/ 1080654 h 5739872"/>
              <a:gd name="connsiteX44-19769" fmla="*/ 1929958 w 2292002"/>
              <a:gd name="connsiteY44-19770" fmla="*/ 1122218 h 5739872"/>
              <a:gd name="connsiteX45-19771" fmla="*/ 1902249 w 2292002"/>
              <a:gd name="connsiteY45-19772" fmla="*/ 1163782 h 5739872"/>
              <a:gd name="connsiteX46-19773" fmla="*/ 1874540 w 2292002"/>
              <a:gd name="connsiteY46-19774" fmla="*/ 1399309 h 5739872"/>
              <a:gd name="connsiteX47-19775" fmla="*/ 1860685 w 2292002"/>
              <a:gd name="connsiteY47-19776" fmla="*/ 1440873 h 5739872"/>
              <a:gd name="connsiteX48-19777" fmla="*/ 1805267 w 2292002"/>
              <a:gd name="connsiteY48-19778" fmla="*/ 1524000 h 5739872"/>
              <a:gd name="connsiteX49-19779" fmla="*/ 1722140 w 2292002"/>
              <a:gd name="connsiteY49-19780" fmla="*/ 1510145 h 5739872"/>
              <a:gd name="connsiteX50-19781" fmla="*/ 1694431 w 2292002"/>
              <a:gd name="connsiteY50-19782" fmla="*/ 1468582 h 5739872"/>
              <a:gd name="connsiteX51-19783" fmla="*/ 1652867 w 2292002"/>
              <a:gd name="connsiteY51-19784" fmla="*/ 1440873 h 5739872"/>
              <a:gd name="connsiteX52-19785" fmla="*/ 1680576 w 2292002"/>
              <a:gd name="connsiteY52-19786" fmla="*/ 1399309 h 5739872"/>
              <a:gd name="connsiteX53-19787" fmla="*/ 1694431 w 2292002"/>
              <a:gd name="connsiteY53-19788" fmla="*/ 1357745 h 5739872"/>
              <a:gd name="connsiteX54-19789" fmla="*/ 1735995 w 2292002"/>
              <a:gd name="connsiteY54-19790" fmla="*/ 1316182 h 5739872"/>
              <a:gd name="connsiteX55-19791" fmla="*/ 1749849 w 2292002"/>
              <a:gd name="connsiteY55-19792" fmla="*/ 1260763 h 5739872"/>
              <a:gd name="connsiteX56-19793" fmla="*/ 1791413 w 2292002"/>
              <a:gd name="connsiteY56-19794" fmla="*/ 1122218 h 5739872"/>
              <a:gd name="connsiteX57-19795" fmla="*/ 1749849 w 2292002"/>
              <a:gd name="connsiteY57-19796" fmla="*/ 1094509 h 5739872"/>
              <a:gd name="connsiteX58-19797" fmla="*/ 1722140 w 2292002"/>
              <a:gd name="connsiteY58-19798" fmla="*/ 1011382 h 5739872"/>
              <a:gd name="connsiteX59-19799" fmla="*/ 1708285 w 2292002"/>
              <a:gd name="connsiteY59-19800" fmla="*/ 969818 h 5739872"/>
              <a:gd name="connsiteX60-19801" fmla="*/ 1694431 w 2292002"/>
              <a:gd name="connsiteY60-19802" fmla="*/ 928254 h 5739872"/>
              <a:gd name="connsiteX61-19803" fmla="*/ 1680576 w 2292002"/>
              <a:gd name="connsiteY61-19804" fmla="*/ 886691 h 5739872"/>
              <a:gd name="connsiteX62-19805" fmla="*/ 1722140 w 2292002"/>
              <a:gd name="connsiteY62-19806" fmla="*/ 872836 h 5739872"/>
              <a:gd name="connsiteX63-19807" fmla="*/ 1735995 w 2292002"/>
              <a:gd name="connsiteY63-19808" fmla="*/ 942109 h 5739872"/>
              <a:gd name="connsiteX64-19809" fmla="*/ 1791413 w 2292002"/>
              <a:gd name="connsiteY64-19810" fmla="*/ 1136073 h 5739872"/>
              <a:gd name="connsiteX65-19811" fmla="*/ 1749849 w 2292002"/>
              <a:gd name="connsiteY65-19812" fmla="*/ 1219200 h 5739872"/>
              <a:gd name="connsiteX66-19813" fmla="*/ 1722140 w 2292002"/>
              <a:gd name="connsiteY66-19814" fmla="*/ 1302327 h 5739872"/>
              <a:gd name="connsiteX67-19815" fmla="*/ 1680576 w 2292002"/>
              <a:gd name="connsiteY67-19816" fmla="*/ 1343891 h 5739872"/>
              <a:gd name="connsiteX68-19817" fmla="*/ 1652867 w 2292002"/>
              <a:gd name="connsiteY68-19818" fmla="*/ 1385454 h 5739872"/>
              <a:gd name="connsiteX69-19819" fmla="*/ 1611304 w 2292002"/>
              <a:gd name="connsiteY69-19820" fmla="*/ 1413163 h 5739872"/>
              <a:gd name="connsiteX70-19821" fmla="*/ 1652867 w 2292002"/>
              <a:gd name="connsiteY70-19822" fmla="*/ 1427018 h 5739872"/>
              <a:gd name="connsiteX71-19823" fmla="*/ 1694431 w 2292002"/>
              <a:gd name="connsiteY71-19824" fmla="*/ 1413163 h 5739872"/>
              <a:gd name="connsiteX72-19825" fmla="*/ 1722140 w 2292002"/>
              <a:gd name="connsiteY72-19826" fmla="*/ 1496291 h 5739872"/>
              <a:gd name="connsiteX73-19827" fmla="*/ 1680576 w 2292002"/>
              <a:gd name="connsiteY73-19828" fmla="*/ 1524000 h 5739872"/>
              <a:gd name="connsiteX74-19829" fmla="*/ 1403485 w 2292002"/>
              <a:gd name="connsiteY74-19830" fmla="*/ 1524000 h 5739872"/>
              <a:gd name="connsiteX75-19831" fmla="*/ 1389631 w 2292002"/>
              <a:gd name="connsiteY75-19832" fmla="*/ 1537854 h 5739872"/>
              <a:gd name="connsiteX76-19833" fmla="*/ 1348067 w 2292002"/>
              <a:gd name="connsiteY76-19834" fmla="*/ 1551709 h 5739872"/>
              <a:gd name="connsiteX77-19835" fmla="*/ 1292649 w 2292002"/>
              <a:gd name="connsiteY77-19836" fmla="*/ 1427018 h 5739872"/>
              <a:gd name="connsiteX78-19837" fmla="*/ 1278795 w 2292002"/>
              <a:gd name="connsiteY78-19838" fmla="*/ 1385454 h 5739872"/>
              <a:gd name="connsiteX79-19839" fmla="*/ 1251085 w 2292002"/>
              <a:gd name="connsiteY79-19840" fmla="*/ 1343891 h 5739872"/>
              <a:gd name="connsiteX80-19841" fmla="*/ 1126395 w 2292002"/>
              <a:gd name="connsiteY80-19842" fmla="*/ 1385454 h 5739872"/>
              <a:gd name="connsiteX81-19843" fmla="*/ 821595 w 2292002"/>
              <a:gd name="connsiteY81-19844" fmla="*/ 1828800 h 5739872"/>
              <a:gd name="connsiteX82-19845" fmla="*/ 821595 w 2292002"/>
              <a:gd name="connsiteY82-19846" fmla="*/ 2299854 h 5739872"/>
              <a:gd name="connsiteX83-19847" fmla="*/ 863158 w 2292002"/>
              <a:gd name="connsiteY83-19848" fmla="*/ 2092036 h 5739872"/>
              <a:gd name="connsiteX84-19849" fmla="*/ 932431 w 2292002"/>
              <a:gd name="connsiteY84-19850" fmla="*/ 2202873 h 5739872"/>
              <a:gd name="connsiteX85-19851" fmla="*/ 1167959 w 2292002"/>
              <a:gd name="connsiteY85-19852" fmla="*/ 2147454 h 5739872"/>
              <a:gd name="connsiteX86-19853" fmla="*/ 1237232 w 2292002"/>
              <a:gd name="connsiteY86-19854" fmla="*/ 2258291 h 5739872"/>
              <a:gd name="connsiteX87-19855" fmla="*/ 1389632 w 2292002"/>
              <a:gd name="connsiteY87-19856" fmla="*/ 2313709 h 5739872"/>
              <a:gd name="connsiteX88-19857" fmla="*/ 1542030 w 2292002"/>
              <a:gd name="connsiteY88-19858" fmla="*/ 2535381 h 5739872"/>
              <a:gd name="connsiteX89-19859" fmla="*/ 1708286 w 2292002"/>
              <a:gd name="connsiteY89-19860" fmla="*/ 2826327 h 5739872"/>
              <a:gd name="connsiteX90-19861" fmla="*/ 2262467 w 2292002"/>
              <a:gd name="connsiteY90-19862" fmla="*/ 3061854 h 5739872"/>
              <a:gd name="connsiteX91-19863" fmla="*/ 780031 w 2292002"/>
              <a:gd name="connsiteY91-19864" fmla="*/ 2576945 h 5739872"/>
              <a:gd name="connsiteX92-19865" fmla="*/ 31885 w 2292002"/>
              <a:gd name="connsiteY92-19866" fmla="*/ 2812473 h 5739872"/>
              <a:gd name="connsiteX93-19867" fmla="*/ 322831 w 2292002"/>
              <a:gd name="connsiteY93-19868" fmla="*/ 2798619 h 5739872"/>
              <a:gd name="connsiteX94-19869" fmla="*/ 572213 w 2292002"/>
              <a:gd name="connsiteY94-19870" fmla="*/ 3048000 h 5739872"/>
              <a:gd name="connsiteX95-19871" fmla="*/ 849304 w 2292002"/>
              <a:gd name="connsiteY95-19872" fmla="*/ 2964874 h 5739872"/>
              <a:gd name="connsiteX96-19873" fmla="*/ 932431 w 2292002"/>
              <a:gd name="connsiteY96-19874" fmla="*/ 3186546 h 5739872"/>
              <a:gd name="connsiteX97-19875" fmla="*/ 710758 w 2292002"/>
              <a:gd name="connsiteY97-19876" fmla="*/ 3325092 h 5739872"/>
              <a:gd name="connsiteX98-19877" fmla="*/ 558358 w 2292002"/>
              <a:gd name="connsiteY98-19878" fmla="*/ 3449783 h 5739872"/>
              <a:gd name="connsiteX99-19879" fmla="*/ 752321 w 2292002"/>
              <a:gd name="connsiteY99-19880" fmla="*/ 3560619 h 5739872"/>
              <a:gd name="connsiteX100-19881" fmla="*/ 738467 w 2292002"/>
              <a:gd name="connsiteY100-19882" fmla="*/ 4752110 h 5739872"/>
              <a:gd name="connsiteX101-19883" fmla="*/ 572213 w 2292002"/>
              <a:gd name="connsiteY101-19884" fmla="*/ 4017818 h 5739872"/>
              <a:gd name="connsiteX102-19885" fmla="*/ 1486614 w 2292002"/>
              <a:gd name="connsiteY102-19886" fmla="*/ 5735780 h 5739872"/>
              <a:gd name="connsiteX103-19887" fmla="*/ 2096213 w 2292002"/>
              <a:gd name="connsiteY103-19888" fmla="*/ 3463636 h 5739872"/>
              <a:gd name="connsiteX104-19889" fmla="*/ 946285 w 2292002"/>
              <a:gd name="connsiteY104-19890" fmla="*/ 3144982 h 5739872"/>
              <a:gd name="connsiteX105-19891" fmla="*/ 1361922 w 2292002"/>
              <a:gd name="connsiteY105-19892" fmla="*/ 2840182 h 5739872"/>
              <a:gd name="connsiteX106-19893" fmla="*/ 1777559 w 2292002"/>
              <a:gd name="connsiteY106-19894" fmla="*/ 2964872 h 5739872"/>
              <a:gd name="connsiteX107-19895" fmla="*/ 1555885 w 2292002"/>
              <a:gd name="connsiteY107-19896" fmla="*/ 2923309 h 5739872"/>
              <a:gd name="connsiteX108-19897" fmla="*/ 1334213 w 2292002"/>
              <a:gd name="connsiteY108-19898" fmla="*/ 2770909 h 5739872"/>
              <a:gd name="connsiteX109-19899" fmla="*/ 1334213 w 2292002"/>
              <a:gd name="connsiteY109-19900" fmla="*/ 2715491 h 5739872"/>
              <a:gd name="connsiteX110-19901" fmla="*/ 1098685 w 2292002"/>
              <a:gd name="connsiteY110-19902" fmla="*/ 2535382 h 5739872"/>
              <a:gd name="connsiteX111-19903" fmla="*/ 849304 w 2292002"/>
              <a:gd name="connsiteY111-19904" fmla="*/ 2493817 h 5739872"/>
              <a:gd name="connsiteX112-19905" fmla="*/ 516795 w 2292002"/>
              <a:gd name="connsiteY112-19906" fmla="*/ 2576944 h 5739872"/>
              <a:gd name="connsiteX113-19907" fmla="*/ 198140 w 2292002"/>
              <a:gd name="connsiteY113-19908" fmla="*/ 2660072 h 5739872"/>
              <a:gd name="connsiteX114-19909" fmla="*/ 87305 w 2292002"/>
              <a:gd name="connsiteY114-19910" fmla="*/ 2798617 h 5739872"/>
              <a:gd name="connsiteX115-19911" fmla="*/ 4177 w 2292002"/>
              <a:gd name="connsiteY115-19912" fmla="*/ 2507672 h 5739872"/>
              <a:gd name="connsiteX116-19913" fmla="*/ 128867 w 2292002"/>
              <a:gd name="connsiteY116-19914" fmla="*/ 2479963 h 5739872"/>
              <a:gd name="connsiteX117-19915" fmla="*/ 170432 w 2292002"/>
              <a:gd name="connsiteY117-19916" fmla="*/ 2285999 h 5739872"/>
              <a:gd name="connsiteX118-19917" fmla="*/ 378249 w 2292002"/>
              <a:gd name="connsiteY118-19918" fmla="*/ 2479962 h 5739872"/>
              <a:gd name="connsiteX119-19919" fmla="*/ 433667 w 2292002"/>
              <a:gd name="connsiteY119-19920" fmla="*/ 2216726 h 5739872"/>
              <a:gd name="connsiteX120-19921" fmla="*/ 502941 w 2292002"/>
              <a:gd name="connsiteY120-19922" fmla="*/ 2341417 h 5739872"/>
              <a:gd name="connsiteX121-19923" fmla="*/ 669196 w 2292002"/>
              <a:gd name="connsiteY121-19924" fmla="*/ 2272144 h 5739872"/>
              <a:gd name="connsiteX122-19925" fmla="*/ 946285 w 2292002"/>
              <a:gd name="connsiteY122-19926" fmla="*/ 1579418 h 5739872"/>
              <a:gd name="connsiteX123-19927" fmla="*/ 1278795 w 2292002"/>
              <a:gd name="connsiteY123-19928" fmla="*/ 1233054 h 5739872"/>
              <a:gd name="connsiteX124-19929" fmla="*/ 1361922 w 2292002"/>
              <a:gd name="connsiteY124-19930" fmla="*/ 1177636 h 5739872"/>
              <a:gd name="connsiteX125-19931" fmla="*/ 1431195 w 2292002"/>
              <a:gd name="connsiteY125-19932" fmla="*/ 1191491 h 5739872"/>
              <a:gd name="connsiteX126-19933" fmla="*/ 1403485 w 2292002"/>
              <a:gd name="connsiteY126-19934" fmla="*/ 1233054 h 5739872"/>
              <a:gd name="connsiteX127-19935" fmla="*/ 1458904 w 2292002"/>
              <a:gd name="connsiteY127-19936" fmla="*/ 1357745 h 5739872"/>
              <a:gd name="connsiteX128-19937" fmla="*/ 1472758 w 2292002"/>
              <a:gd name="connsiteY128-19938" fmla="*/ 1399309 h 5739872"/>
              <a:gd name="connsiteX129-19939" fmla="*/ 1555885 w 2292002"/>
              <a:gd name="connsiteY129-19940" fmla="*/ 1427018 h 5739872"/>
              <a:gd name="connsiteX130-19941" fmla="*/ 1652867 w 2292002"/>
              <a:gd name="connsiteY130-19942" fmla="*/ 1454727 h 5739872"/>
              <a:gd name="connsiteX131-19943" fmla="*/ 1611304 w 2292002"/>
              <a:gd name="connsiteY131-19944" fmla="*/ 1482436 h 5739872"/>
              <a:gd name="connsiteX132-19945" fmla="*/ 1500467 w 2292002"/>
              <a:gd name="connsiteY132-19946" fmla="*/ 1468582 h 5739872"/>
              <a:gd name="connsiteX133-19947" fmla="*/ 1486613 w 2292002"/>
              <a:gd name="connsiteY133-19948" fmla="*/ 1427018 h 5739872"/>
              <a:gd name="connsiteX134-19949" fmla="*/ 1458904 w 2292002"/>
              <a:gd name="connsiteY134-19950" fmla="*/ 1385454 h 5739872"/>
              <a:gd name="connsiteX135-19951" fmla="*/ 1445049 w 2292002"/>
              <a:gd name="connsiteY135-19952" fmla="*/ 1343891 h 5739872"/>
              <a:gd name="connsiteX136-19953" fmla="*/ 1417340 w 2292002"/>
              <a:gd name="connsiteY136-19954" fmla="*/ 1302327 h 5739872"/>
              <a:gd name="connsiteX137-19955" fmla="*/ 1389631 w 2292002"/>
              <a:gd name="connsiteY137-19956" fmla="*/ 1219200 h 5739872"/>
              <a:gd name="connsiteX138-19957" fmla="*/ 1375776 w 2292002"/>
              <a:gd name="connsiteY138-19958" fmla="*/ 1163782 h 5739872"/>
              <a:gd name="connsiteX139-19959" fmla="*/ 1334213 w 2292002"/>
              <a:gd name="connsiteY139-19960" fmla="*/ 1149927 h 5739872"/>
              <a:gd name="connsiteX140-19961" fmla="*/ 1417340 w 2292002"/>
              <a:gd name="connsiteY140-19962" fmla="*/ 1108363 h 5739872"/>
              <a:gd name="connsiteX141-19963" fmla="*/ 1500467 w 2292002"/>
              <a:gd name="connsiteY141-19964" fmla="*/ 1039091 h 5739872"/>
              <a:gd name="connsiteX142-19965" fmla="*/ 1542031 w 2292002"/>
              <a:gd name="connsiteY142-19966" fmla="*/ 1025236 h 5739872"/>
              <a:gd name="connsiteX143-19967" fmla="*/ 1528176 w 2292002"/>
              <a:gd name="connsiteY143-19968" fmla="*/ 1025236 h 5739872"/>
              <a:gd name="connsiteX144-19969" fmla="*/ 1514322 w 2292002"/>
              <a:gd name="connsiteY144-19970" fmla="*/ 1066800 h 5739872"/>
              <a:gd name="connsiteX145-19971" fmla="*/ 1472758 w 2292002"/>
              <a:gd name="connsiteY145-19972" fmla="*/ 1080654 h 5739872"/>
              <a:gd name="connsiteX146-19973" fmla="*/ 1431195 w 2292002"/>
              <a:gd name="connsiteY146-19974" fmla="*/ 1108363 h 5739872"/>
              <a:gd name="connsiteX147-19975" fmla="*/ 1389631 w 2292002"/>
              <a:gd name="connsiteY147-19976" fmla="*/ 1122218 h 5739872"/>
              <a:gd name="connsiteX148-19977" fmla="*/ 1334213 w 2292002"/>
              <a:gd name="connsiteY148-19978" fmla="*/ 1149927 h 5739872"/>
              <a:gd name="connsiteX149-19979" fmla="*/ 1278795 w 2292002"/>
              <a:gd name="connsiteY149-19980" fmla="*/ 1136073 h 5739872"/>
              <a:gd name="connsiteX150-19981" fmla="*/ 1237231 w 2292002"/>
              <a:gd name="connsiteY150-19982" fmla="*/ 1122218 h 5739872"/>
              <a:gd name="connsiteX151-19983" fmla="*/ 1195667 w 2292002"/>
              <a:gd name="connsiteY151-19984" fmla="*/ 1136073 h 5739872"/>
              <a:gd name="connsiteX152-19985" fmla="*/ 1112540 w 2292002"/>
              <a:gd name="connsiteY152-19986" fmla="*/ 1066800 h 5739872"/>
              <a:gd name="connsiteX153-19987" fmla="*/ 1043267 w 2292002"/>
              <a:gd name="connsiteY153-19988" fmla="*/ 997527 h 5739872"/>
              <a:gd name="connsiteX154-19989" fmla="*/ 1001704 w 2292002"/>
              <a:gd name="connsiteY154-19990" fmla="*/ 914400 h 5739872"/>
              <a:gd name="connsiteX155-19991" fmla="*/ 973995 w 2292002"/>
              <a:gd name="connsiteY155-19992" fmla="*/ 803563 h 5739872"/>
              <a:gd name="connsiteX156-19993" fmla="*/ 946285 w 2292002"/>
              <a:gd name="connsiteY156-19994" fmla="*/ 775854 h 5739872"/>
              <a:gd name="connsiteX157-19995" fmla="*/ 932431 w 2292002"/>
              <a:gd name="connsiteY157-19996" fmla="*/ 734291 h 5739872"/>
              <a:gd name="connsiteX158-19997" fmla="*/ 1029413 w 2292002"/>
              <a:gd name="connsiteY158-19998" fmla="*/ 692727 h 5739872"/>
              <a:gd name="connsiteX159-19999" fmla="*/ 1140249 w 2292002"/>
              <a:gd name="connsiteY159-20000" fmla="*/ 706582 h 5739872"/>
              <a:gd name="connsiteX160-20001" fmla="*/ 1154104 w 2292002"/>
              <a:gd name="connsiteY160-20002" fmla="*/ 748145 h 5739872"/>
              <a:gd name="connsiteX161-20003" fmla="*/ 1278795 w 2292002"/>
              <a:gd name="connsiteY161-20004" fmla="*/ 734291 h 5739872"/>
              <a:gd name="connsiteX162-20005" fmla="*/ 1292649 w 2292002"/>
              <a:gd name="connsiteY162-20006" fmla="*/ 692727 h 5739872"/>
              <a:gd name="connsiteX163-20007" fmla="*/ 1528176 w 2292002"/>
              <a:gd name="connsiteY163-20008" fmla="*/ 678873 h 5739872"/>
              <a:gd name="connsiteX164-20009" fmla="*/ 1569740 w 2292002"/>
              <a:gd name="connsiteY164-20010" fmla="*/ 665018 h 5739872"/>
              <a:gd name="connsiteX165-20011" fmla="*/ 1625158 w 2292002"/>
              <a:gd name="connsiteY165-20012" fmla="*/ 609600 h 5739872"/>
              <a:gd name="connsiteX166-20013" fmla="*/ 1569740 w 2292002"/>
              <a:gd name="connsiteY166-20014" fmla="*/ 692727 h 5739872"/>
              <a:gd name="connsiteX167-20015" fmla="*/ 1514322 w 2292002"/>
              <a:gd name="connsiteY167-20016" fmla="*/ 817418 h 5739872"/>
              <a:gd name="connsiteX168-20017" fmla="*/ 1472758 w 2292002"/>
              <a:gd name="connsiteY168-20018" fmla="*/ 831273 h 5739872"/>
              <a:gd name="connsiteX169-20019" fmla="*/ 1417340 w 2292002"/>
              <a:gd name="connsiteY169-20020" fmla="*/ 858982 h 5739872"/>
              <a:gd name="connsiteX170-20021" fmla="*/ 1334213 w 2292002"/>
              <a:gd name="connsiteY170-20022" fmla="*/ 845127 h 5739872"/>
              <a:gd name="connsiteX171-20023" fmla="*/ 1320358 w 2292002"/>
              <a:gd name="connsiteY171-20024" fmla="*/ 803563 h 5739872"/>
              <a:gd name="connsiteX172-20025" fmla="*/ 1278795 w 2292002"/>
              <a:gd name="connsiteY172-20026" fmla="*/ 775854 h 5739872"/>
              <a:gd name="connsiteX173-20027" fmla="*/ 1292649 w 2292002"/>
              <a:gd name="connsiteY173-20028" fmla="*/ 720436 h 5739872"/>
              <a:gd name="connsiteX174-20029" fmla="*/ 1375776 w 2292002"/>
              <a:gd name="connsiteY174-20030" fmla="*/ 692727 h 5739872"/>
              <a:gd name="connsiteX175-20031" fmla="*/ 1458904 w 2292002"/>
              <a:gd name="connsiteY175-20032" fmla="*/ 706582 h 5739872"/>
              <a:gd name="connsiteX176-20033" fmla="*/ 1306504 w 2292002"/>
              <a:gd name="connsiteY176-20034" fmla="*/ 692727 h 5739872"/>
              <a:gd name="connsiteX177-20035" fmla="*/ 1320358 w 2292002"/>
              <a:gd name="connsiteY177-20036" fmla="*/ 651163 h 5739872"/>
              <a:gd name="connsiteX178-20037" fmla="*/ 1486613 w 2292002"/>
              <a:gd name="connsiteY178-20038" fmla="*/ 678873 h 5739872"/>
              <a:gd name="connsiteX179-20039" fmla="*/ 1500467 w 2292002"/>
              <a:gd name="connsiteY179-20040" fmla="*/ 748145 h 5739872"/>
              <a:gd name="connsiteX180-20041" fmla="*/ 1528176 w 2292002"/>
              <a:gd name="connsiteY180-20042" fmla="*/ 706582 h 5739872"/>
              <a:gd name="connsiteX181-20043" fmla="*/ 1278795 w 2292002"/>
              <a:gd name="connsiteY181-20044" fmla="*/ 692727 h 5739872"/>
              <a:gd name="connsiteX182-20045" fmla="*/ 1251085 w 2292002"/>
              <a:gd name="connsiteY182-20046" fmla="*/ 734291 h 5739872"/>
              <a:gd name="connsiteX183-20047" fmla="*/ 1154104 w 2292002"/>
              <a:gd name="connsiteY183-20048" fmla="*/ 748145 h 5739872"/>
              <a:gd name="connsiteX184-20049" fmla="*/ 1181813 w 2292002"/>
              <a:gd name="connsiteY184-20050" fmla="*/ 831273 h 5739872"/>
              <a:gd name="connsiteX185-20051" fmla="*/ 1112540 w 2292002"/>
              <a:gd name="connsiteY185-20052" fmla="*/ 900545 h 5739872"/>
              <a:gd name="connsiteX186-20053" fmla="*/ 1043267 w 2292002"/>
              <a:gd name="connsiteY186-20054" fmla="*/ 886691 h 5739872"/>
              <a:gd name="connsiteX187-20055" fmla="*/ 960140 w 2292002"/>
              <a:gd name="connsiteY187-20056" fmla="*/ 845127 h 5739872"/>
              <a:gd name="connsiteX188-20057" fmla="*/ 946285 w 2292002"/>
              <a:gd name="connsiteY188-20058" fmla="*/ 803563 h 5739872"/>
              <a:gd name="connsiteX189-20059" fmla="*/ 918576 w 2292002"/>
              <a:gd name="connsiteY189-20060" fmla="*/ 762000 h 5739872"/>
              <a:gd name="connsiteX190-20061" fmla="*/ 904722 w 2292002"/>
              <a:gd name="connsiteY190-20062" fmla="*/ 692727 h 5739872"/>
              <a:gd name="connsiteX191-20063" fmla="*/ 877013 w 2292002"/>
              <a:gd name="connsiteY191-20064" fmla="*/ 609600 h 5739872"/>
              <a:gd name="connsiteX192-20065" fmla="*/ 863158 w 2292002"/>
              <a:gd name="connsiteY192-20066" fmla="*/ 484909 h 5739872"/>
              <a:gd name="connsiteX193-20067" fmla="*/ 849304 w 2292002"/>
              <a:gd name="connsiteY193-20068" fmla="*/ 346363 h 5739872"/>
              <a:gd name="connsiteX0-20069" fmla="*/ 1694431 w 2292002"/>
              <a:gd name="connsiteY0-20070" fmla="*/ 762000 h 5739872"/>
              <a:gd name="connsiteX1-20071" fmla="*/ 1777558 w 2292002"/>
              <a:gd name="connsiteY1-20072" fmla="*/ 748145 h 5739872"/>
              <a:gd name="connsiteX2-20073" fmla="*/ 1791413 w 2292002"/>
              <a:gd name="connsiteY2-20074" fmla="*/ 706582 h 5739872"/>
              <a:gd name="connsiteX3-20075" fmla="*/ 1777558 w 2292002"/>
              <a:gd name="connsiteY3-20076" fmla="*/ 540327 h 5739872"/>
              <a:gd name="connsiteX4-20077" fmla="*/ 1722140 w 2292002"/>
              <a:gd name="connsiteY4-20078" fmla="*/ 554182 h 5739872"/>
              <a:gd name="connsiteX5-20079" fmla="*/ 1680576 w 2292002"/>
              <a:gd name="connsiteY5-20080" fmla="*/ 568036 h 5739872"/>
              <a:gd name="connsiteX6-20081" fmla="*/ 1569740 w 2292002"/>
              <a:gd name="connsiteY6-20082" fmla="*/ 554182 h 5739872"/>
              <a:gd name="connsiteX7-20083" fmla="*/ 1528176 w 2292002"/>
              <a:gd name="connsiteY7-20084" fmla="*/ 471054 h 5739872"/>
              <a:gd name="connsiteX8-20085" fmla="*/ 1458904 w 2292002"/>
              <a:gd name="connsiteY8-20086" fmla="*/ 346363 h 5739872"/>
              <a:gd name="connsiteX9-20087" fmla="*/ 1417340 w 2292002"/>
              <a:gd name="connsiteY9-20088" fmla="*/ 332509 h 5739872"/>
              <a:gd name="connsiteX10-20089" fmla="*/ 1375776 w 2292002"/>
              <a:gd name="connsiteY10-20090" fmla="*/ 346363 h 5739872"/>
              <a:gd name="connsiteX11-20091" fmla="*/ 1320358 w 2292002"/>
              <a:gd name="connsiteY11-20092" fmla="*/ 360218 h 5739872"/>
              <a:gd name="connsiteX12-20093" fmla="*/ 1237231 w 2292002"/>
              <a:gd name="connsiteY12-20094" fmla="*/ 401782 h 5739872"/>
              <a:gd name="connsiteX13-20095" fmla="*/ 1070976 w 2292002"/>
              <a:gd name="connsiteY13-20096" fmla="*/ 415636 h 5739872"/>
              <a:gd name="connsiteX14-20097" fmla="*/ 946285 w 2292002"/>
              <a:gd name="connsiteY14-20098" fmla="*/ 457200 h 5739872"/>
              <a:gd name="connsiteX15-20099" fmla="*/ 890867 w 2292002"/>
              <a:gd name="connsiteY15-20100" fmla="*/ 443345 h 5739872"/>
              <a:gd name="connsiteX16-20101" fmla="*/ 849304 w 2292002"/>
              <a:gd name="connsiteY16-20102" fmla="*/ 415636 h 5739872"/>
              <a:gd name="connsiteX17-20103" fmla="*/ 821595 w 2292002"/>
              <a:gd name="connsiteY17-20104" fmla="*/ 374073 h 5739872"/>
              <a:gd name="connsiteX18-20105" fmla="*/ 877013 w 2292002"/>
              <a:gd name="connsiteY18-20106" fmla="*/ 263236 h 5739872"/>
              <a:gd name="connsiteX19-20107" fmla="*/ 904722 w 2292002"/>
              <a:gd name="connsiteY19-20108" fmla="*/ 221673 h 5739872"/>
              <a:gd name="connsiteX20-20109" fmla="*/ 960140 w 2292002"/>
              <a:gd name="connsiteY20-20110" fmla="*/ 166254 h 5739872"/>
              <a:gd name="connsiteX21-20111" fmla="*/ 1084831 w 2292002"/>
              <a:gd name="connsiteY21-20112" fmla="*/ 96982 h 5739872"/>
              <a:gd name="connsiteX22-20113" fmla="*/ 1126395 w 2292002"/>
              <a:gd name="connsiteY22-20114" fmla="*/ 69273 h 5739872"/>
              <a:gd name="connsiteX23-20115" fmla="*/ 1264940 w 2292002"/>
              <a:gd name="connsiteY23-20116" fmla="*/ 41563 h 5739872"/>
              <a:gd name="connsiteX24-20117" fmla="*/ 1500467 w 2292002"/>
              <a:gd name="connsiteY24-20118" fmla="*/ 13854 h 5739872"/>
              <a:gd name="connsiteX25-20119" fmla="*/ 1542031 w 2292002"/>
              <a:gd name="connsiteY25-20120" fmla="*/ 0 h 5739872"/>
              <a:gd name="connsiteX26-20121" fmla="*/ 1666722 w 2292002"/>
              <a:gd name="connsiteY26-20122" fmla="*/ 41563 h 5739872"/>
              <a:gd name="connsiteX27-20123" fmla="*/ 1735995 w 2292002"/>
              <a:gd name="connsiteY27-20124" fmla="*/ 110836 h 5739872"/>
              <a:gd name="connsiteX28-20125" fmla="*/ 1749849 w 2292002"/>
              <a:gd name="connsiteY28-20126" fmla="*/ 166254 h 5739872"/>
              <a:gd name="connsiteX29-20127" fmla="*/ 1888395 w 2292002"/>
              <a:gd name="connsiteY29-20128" fmla="*/ 207818 h 5739872"/>
              <a:gd name="connsiteX30-20129" fmla="*/ 1929958 w 2292002"/>
              <a:gd name="connsiteY30-20130" fmla="*/ 235527 h 5739872"/>
              <a:gd name="connsiteX31-20131" fmla="*/ 1957667 w 2292002"/>
              <a:gd name="connsiteY31-20132" fmla="*/ 346363 h 5739872"/>
              <a:gd name="connsiteX32-20133" fmla="*/ 1985376 w 2292002"/>
              <a:gd name="connsiteY32-20134" fmla="*/ 429491 h 5739872"/>
              <a:gd name="connsiteX33-20135" fmla="*/ 1971522 w 2292002"/>
              <a:gd name="connsiteY33-20136" fmla="*/ 595745 h 5739872"/>
              <a:gd name="connsiteX34-20137" fmla="*/ 1888395 w 2292002"/>
              <a:gd name="connsiteY34-20138" fmla="*/ 678873 h 5739872"/>
              <a:gd name="connsiteX35-20139" fmla="*/ 1860685 w 2292002"/>
              <a:gd name="connsiteY35-20140" fmla="*/ 720436 h 5739872"/>
              <a:gd name="connsiteX36-20141" fmla="*/ 1846831 w 2292002"/>
              <a:gd name="connsiteY36-20142" fmla="*/ 762000 h 5739872"/>
              <a:gd name="connsiteX37-20143" fmla="*/ 1791413 w 2292002"/>
              <a:gd name="connsiteY37-20144" fmla="*/ 831273 h 5739872"/>
              <a:gd name="connsiteX38-20145" fmla="*/ 1749849 w 2292002"/>
              <a:gd name="connsiteY38-20146" fmla="*/ 858982 h 5739872"/>
              <a:gd name="connsiteX39-20147" fmla="*/ 1735995 w 2292002"/>
              <a:gd name="connsiteY39-20148" fmla="*/ 1066800 h 5739872"/>
              <a:gd name="connsiteX40-20149" fmla="*/ 1749849 w 2292002"/>
              <a:gd name="connsiteY40-20150" fmla="*/ 1025236 h 5739872"/>
              <a:gd name="connsiteX41-20151" fmla="*/ 1832976 w 2292002"/>
              <a:gd name="connsiteY41-20152" fmla="*/ 983673 h 5739872"/>
              <a:gd name="connsiteX42-20153" fmla="*/ 1902249 w 2292002"/>
              <a:gd name="connsiteY42-20154" fmla="*/ 997527 h 5739872"/>
              <a:gd name="connsiteX43-20155" fmla="*/ 1943813 w 2292002"/>
              <a:gd name="connsiteY43-20156" fmla="*/ 1080654 h 5739872"/>
              <a:gd name="connsiteX44-20157" fmla="*/ 1929958 w 2292002"/>
              <a:gd name="connsiteY44-20158" fmla="*/ 1122218 h 5739872"/>
              <a:gd name="connsiteX45-20159" fmla="*/ 1902249 w 2292002"/>
              <a:gd name="connsiteY45-20160" fmla="*/ 1163782 h 5739872"/>
              <a:gd name="connsiteX46-20161" fmla="*/ 1874540 w 2292002"/>
              <a:gd name="connsiteY46-20162" fmla="*/ 1399309 h 5739872"/>
              <a:gd name="connsiteX47-20163" fmla="*/ 1860685 w 2292002"/>
              <a:gd name="connsiteY47-20164" fmla="*/ 1440873 h 5739872"/>
              <a:gd name="connsiteX48-20165" fmla="*/ 1805267 w 2292002"/>
              <a:gd name="connsiteY48-20166" fmla="*/ 1524000 h 5739872"/>
              <a:gd name="connsiteX49-20167" fmla="*/ 1722140 w 2292002"/>
              <a:gd name="connsiteY49-20168" fmla="*/ 1510145 h 5739872"/>
              <a:gd name="connsiteX50-20169" fmla="*/ 1694431 w 2292002"/>
              <a:gd name="connsiteY50-20170" fmla="*/ 1468582 h 5739872"/>
              <a:gd name="connsiteX51-20171" fmla="*/ 1652867 w 2292002"/>
              <a:gd name="connsiteY51-20172" fmla="*/ 1440873 h 5739872"/>
              <a:gd name="connsiteX52-20173" fmla="*/ 1680576 w 2292002"/>
              <a:gd name="connsiteY52-20174" fmla="*/ 1399309 h 5739872"/>
              <a:gd name="connsiteX53-20175" fmla="*/ 1694431 w 2292002"/>
              <a:gd name="connsiteY53-20176" fmla="*/ 1357745 h 5739872"/>
              <a:gd name="connsiteX54-20177" fmla="*/ 1735995 w 2292002"/>
              <a:gd name="connsiteY54-20178" fmla="*/ 1316182 h 5739872"/>
              <a:gd name="connsiteX55-20179" fmla="*/ 1749849 w 2292002"/>
              <a:gd name="connsiteY55-20180" fmla="*/ 1260763 h 5739872"/>
              <a:gd name="connsiteX56-20181" fmla="*/ 1791413 w 2292002"/>
              <a:gd name="connsiteY56-20182" fmla="*/ 1122218 h 5739872"/>
              <a:gd name="connsiteX57-20183" fmla="*/ 1749849 w 2292002"/>
              <a:gd name="connsiteY57-20184" fmla="*/ 1094509 h 5739872"/>
              <a:gd name="connsiteX58-20185" fmla="*/ 1722140 w 2292002"/>
              <a:gd name="connsiteY58-20186" fmla="*/ 1011382 h 5739872"/>
              <a:gd name="connsiteX59-20187" fmla="*/ 1708285 w 2292002"/>
              <a:gd name="connsiteY59-20188" fmla="*/ 969818 h 5739872"/>
              <a:gd name="connsiteX60-20189" fmla="*/ 1694431 w 2292002"/>
              <a:gd name="connsiteY60-20190" fmla="*/ 928254 h 5739872"/>
              <a:gd name="connsiteX61-20191" fmla="*/ 1680576 w 2292002"/>
              <a:gd name="connsiteY61-20192" fmla="*/ 886691 h 5739872"/>
              <a:gd name="connsiteX62-20193" fmla="*/ 1722140 w 2292002"/>
              <a:gd name="connsiteY62-20194" fmla="*/ 872836 h 5739872"/>
              <a:gd name="connsiteX63-20195" fmla="*/ 1735995 w 2292002"/>
              <a:gd name="connsiteY63-20196" fmla="*/ 942109 h 5739872"/>
              <a:gd name="connsiteX64-20197" fmla="*/ 1791413 w 2292002"/>
              <a:gd name="connsiteY64-20198" fmla="*/ 1136073 h 5739872"/>
              <a:gd name="connsiteX65-20199" fmla="*/ 1749849 w 2292002"/>
              <a:gd name="connsiteY65-20200" fmla="*/ 1219200 h 5739872"/>
              <a:gd name="connsiteX66-20201" fmla="*/ 1722140 w 2292002"/>
              <a:gd name="connsiteY66-20202" fmla="*/ 1302327 h 5739872"/>
              <a:gd name="connsiteX67-20203" fmla="*/ 1680576 w 2292002"/>
              <a:gd name="connsiteY67-20204" fmla="*/ 1343891 h 5739872"/>
              <a:gd name="connsiteX68-20205" fmla="*/ 1652867 w 2292002"/>
              <a:gd name="connsiteY68-20206" fmla="*/ 1385454 h 5739872"/>
              <a:gd name="connsiteX69-20207" fmla="*/ 1611304 w 2292002"/>
              <a:gd name="connsiteY69-20208" fmla="*/ 1413163 h 5739872"/>
              <a:gd name="connsiteX70-20209" fmla="*/ 1652867 w 2292002"/>
              <a:gd name="connsiteY70-20210" fmla="*/ 1427018 h 5739872"/>
              <a:gd name="connsiteX71-20211" fmla="*/ 1694431 w 2292002"/>
              <a:gd name="connsiteY71-20212" fmla="*/ 1413163 h 5739872"/>
              <a:gd name="connsiteX72-20213" fmla="*/ 1722140 w 2292002"/>
              <a:gd name="connsiteY72-20214" fmla="*/ 1496291 h 5739872"/>
              <a:gd name="connsiteX73-20215" fmla="*/ 1680576 w 2292002"/>
              <a:gd name="connsiteY73-20216" fmla="*/ 1524000 h 5739872"/>
              <a:gd name="connsiteX74-20217" fmla="*/ 1403485 w 2292002"/>
              <a:gd name="connsiteY74-20218" fmla="*/ 1524000 h 5739872"/>
              <a:gd name="connsiteX75-20219" fmla="*/ 1389631 w 2292002"/>
              <a:gd name="connsiteY75-20220" fmla="*/ 1537854 h 5739872"/>
              <a:gd name="connsiteX76-20221" fmla="*/ 1348067 w 2292002"/>
              <a:gd name="connsiteY76-20222" fmla="*/ 1551709 h 5739872"/>
              <a:gd name="connsiteX77-20223" fmla="*/ 1292649 w 2292002"/>
              <a:gd name="connsiteY77-20224" fmla="*/ 1427018 h 5739872"/>
              <a:gd name="connsiteX78-20225" fmla="*/ 1278795 w 2292002"/>
              <a:gd name="connsiteY78-20226" fmla="*/ 1385454 h 5739872"/>
              <a:gd name="connsiteX79-20227" fmla="*/ 1251085 w 2292002"/>
              <a:gd name="connsiteY79-20228" fmla="*/ 1343891 h 5739872"/>
              <a:gd name="connsiteX80-20229" fmla="*/ 1126395 w 2292002"/>
              <a:gd name="connsiteY80-20230" fmla="*/ 1385454 h 5739872"/>
              <a:gd name="connsiteX81-20231" fmla="*/ 821595 w 2292002"/>
              <a:gd name="connsiteY81-20232" fmla="*/ 1828800 h 5739872"/>
              <a:gd name="connsiteX82-20233" fmla="*/ 821595 w 2292002"/>
              <a:gd name="connsiteY82-20234" fmla="*/ 2299854 h 5739872"/>
              <a:gd name="connsiteX83-20235" fmla="*/ 863158 w 2292002"/>
              <a:gd name="connsiteY83-20236" fmla="*/ 2092036 h 5739872"/>
              <a:gd name="connsiteX84-20237" fmla="*/ 932431 w 2292002"/>
              <a:gd name="connsiteY84-20238" fmla="*/ 2202873 h 5739872"/>
              <a:gd name="connsiteX85-20239" fmla="*/ 1167959 w 2292002"/>
              <a:gd name="connsiteY85-20240" fmla="*/ 2147454 h 5739872"/>
              <a:gd name="connsiteX86-20241" fmla="*/ 1237232 w 2292002"/>
              <a:gd name="connsiteY86-20242" fmla="*/ 2258291 h 5739872"/>
              <a:gd name="connsiteX87-20243" fmla="*/ 1389632 w 2292002"/>
              <a:gd name="connsiteY87-20244" fmla="*/ 2313709 h 5739872"/>
              <a:gd name="connsiteX88-20245" fmla="*/ 1542030 w 2292002"/>
              <a:gd name="connsiteY88-20246" fmla="*/ 2535381 h 5739872"/>
              <a:gd name="connsiteX89-20247" fmla="*/ 1708286 w 2292002"/>
              <a:gd name="connsiteY89-20248" fmla="*/ 2826327 h 5739872"/>
              <a:gd name="connsiteX90-20249" fmla="*/ 2262467 w 2292002"/>
              <a:gd name="connsiteY90-20250" fmla="*/ 3061854 h 5739872"/>
              <a:gd name="connsiteX91-20251" fmla="*/ 780031 w 2292002"/>
              <a:gd name="connsiteY91-20252" fmla="*/ 2576945 h 5739872"/>
              <a:gd name="connsiteX92-20253" fmla="*/ 31885 w 2292002"/>
              <a:gd name="connsiteY92-20254" fmla="*/ 2812473 h 5739872"/>
              <a:gd name="connsiteX93-20255" fmla="*/ 322831 w 2292002"/>
              <a:gd name="connsiteY93-20256" fmla="*/ 2798619 h 5739872"/>
              <a:gd name="connsiteX94-20257" fmla="*/ 572213 w 2292002"/>
              <a:gd name="connsiteY94-20258" fmla="*/ 3048000 h 5739872"/>
              <a:gd name="connsiteX95-20259" fmla="*/ 849304 w 2292002"/>
              <a:gd name="connsiteY95-20260" fmla="*/ 2964874 h 5739872"/>
              <a:gd name="connsiteX96-20261" fmla="*/ 932431 w 2292002"/>
              <a:gd name="connsiteY96-20262" fmla="*/ 3186546 h 5739872"/>
              <a:gd name="connsiteX97-20263" fmla="*/ 710758 w 2292002"/>
              <a:gd name="connsiteY97-20264" fmla="*/ 3325092 h 5739872"/>
              <a:gd name="connsiteX98-20265" fmla="*/ 558358 w 2292002"/>
              <a:gd name="connsiteY98-20266" fmla="*/ 3449783 h 5739872"/>
              <a:gd name="connsiteX99-20267" fmla="*/ 752321 w 2292002"/>
              <a:gd name="connsiteY99-20268" fmla="*/ 3560619 h 5739872"/>
              <a:gd name="connsiteX100-20269" fmla="*/ 973995 w 2292002"/>
              <a:gd name="connsiteY100-20270" fmla="*/ 4003964 h 5739872"/>
              <a:gd name="connsiteX101-20271" fmla="*/ 738467 w 2292002"/>
              <a:gd name="connsiteY101-20272" fmla="*/ 4752110 h 5739872"/>
              <a:gd name="connsiteX102-20273" fmla="*/ 572213 w 2292002"/>
              <a:gd name="connsiteY102-20274" fmla="*/ 4017818 h 5739872"/>
              <a:gd name="connsiteX103-20275" fmla="*/ 1486614 w 2292002"/>
              <a:gd name="connsiteY103-20276" fmla="*/ 5735780 h 5739872"/>
              <a:gd name="connsiteX104-20277" fmla="*/ 2096213 w 2292002"/>
              <a:gd name="connsiteY104-20278" fmla="*/ 3463636 h 5739872"/>
              <a:gd name="connsiteX105-20279" fmla="*/ 946285 w 2292002"/>
              <a:gd name="connsiteY105-20280" fmla="*/ 3144982 h 5739872"/>
              <a:gd name="connsiteX106-20281" fmla="*/ 1361922 w 2292002"/>
              <a:gd name="connsiteY106-20282" fmla="*/ 2840182 h 5739872"/>
              <a:gd name="connsiteX107-20283" fmla="*/ 1777559 w 2292002"/>
              <a:gd name="connsiteY107-20284" fmla="*/ 2964872 h 5739872"/>
              <a:gd name="connsiteX108-20285" fmla="*/ 1555885 w 2292002"/>
              <a:gd name="connsiteY108-20286" fmla="*/ 2923309 h 5739872"/>
              <a:gd name="connsiteX109-20287" fmla="*/ 1334213 w 2292002"/>
              <a:gd name="connsiteY109-20288" fmla="*/ 2770909 h 5739872"/>
              <a:gd name="connsiteX110-20289" fmla="*/ 1334213 w 2292002"/>
              <a:gd name="connsiteY110-20290" fmla="*/ 2715491 h 5739872"/>
              <a:gd name="connsiteX111-20291" fmla="*/ 1098685 w 2292002"/>
              <a:gd name="connsiteY111-20292" fmla="*/ 2535382 h 5739872"/>
              <a:gd name="connsiteX112-20293" fmla="*/ 849304 w 2292002"/>
              <a:gd name="connsiteY112-20294" fmla="*/ 2493817 h 5739872"/>
              <a:gd name="connsiteX113-20295" fmla="*/ 516795 w 2292002"/>
              <a:gd name="connsiteY113-20296" fmla="*/ 2576944 h 5739872"/>
              <a:gd name="connsiteX114-20297" fmla="*/ 198140 w 2292002"/>
              <a:gd name="connsiteY114-20298" fmla="*/ 2660072 h 5739872"/>
              <a:gd name="connsiteX115-20299" fmla="*/ 87305 w 2292002"/>
              <a:gd name="connsiteY115-20300" fmla="*/ 2798617 h 5739872"/>
              <a:gd name="connsiteX116-20301" fmla="*/ 4177 w 2292002"/>
              <a:gd name="connsiteY116-20302" fmla="*/ 2507672 h 5739872"/>
              <a:gd name="connsiteX117-20303" fmla="*/ 128867 w 2292002"/>
              <a:gd name="connsiteY117-20304" fmla="*/ 2479963 h 5739872"/>
              <a:gd name="connsiteX118-20305" fmla="*/ 170432 w 2292002"/>
              <a:gd name="connsiteY118-20306" fmla="*/ 2285999 h 5739872"/>
              <a:gd name="connsiteX119-20307" fmla="*/ 378249 w 2292002"/>
              <a:gd name="connsiteY119-20308" fmla="*/ 2479962 h 5739872"/>
              <a:gd name="connsiteX120-20309" fmla="*/ 433667 w 2292002"/>
              <a:gd name="connsiteY120-20310" fmla="*/ 2216726 h 5739872"/>
              <a:gd name="connsiteX121-20311" fmla="*/ 502941 w 2292002"/>
              <a:gd name="connsiteY121-20312" fmla="*/ 2341417 h 5739872"/>
              <a:gd name="connsiteX122-20313" fmla="*/ 669196 w 2292002"/>
              <a:gd name="connsiteY122-20314" fmla="*/ 2272144 h 5739872"/>
              <a:gd name="connsiteX123-20315" fmla="*/ 946285 w 2292002"/>
              <a:gd name="connsiteY123-20316" fmla="*/ 1579418 h 5739872"/>
              <a:gd name="connsiteX124-20317" fmla="*/ 1278795 w 2292002"/>
              <a:gd name="connsiteY124-20318" fmla="*/ 1233054 h 5739872"/>
              <a:gd name="connsiteX125-20319" fmla="*/ 1361922 w 2292002"/>
              <a:gd name="connsiteY125-20320" fmla="*/ 1177636 h 5739872"/>
              <a:gd name="connsiteX126-20321" fmla="*/ 1431195 w 2292002"/>
              <a:gd name="connsiteY126-20322" fmla="*/ 1191491 h 5739872"/>
              <a:gd name="connsiteX127-20323" fmla="*/ 1403485 w 2292002"/>
              <a:gd name="connsiteY127-20324" fmla="*/ 1233054 h 5739872"/>
              <a:gd name="connsiteX128-20325" fmla="*/ 1458904 w 2292002"/>
              <a:gd name="connsiteY128-20326" fmla="*/ 1357745 h 5739872"/>
              <a:gd name="connsiteX129-20327" fmla="*/ 1472758 w 2292002"/>
              <a:gd name="connsiteY129-20328" fmla="*/ 1399309 h 5739872"/>
              <a:gd name="connsiteX130-20329" fmla="*/ 1555885 w 2292002"/>
              <a:gd name="connsiteY130-20330" fmla="*/ 1427018 h 5739872"/>
              <a:gd name="connsiteX131-20331" fmla="*/ 1652867 w 2292002"/>
              <a:gd name="connsiteY131-20332" fmla="*/ 1454727 h 5739872"/>
              <a:gd name="connsiteX132-20333" fmla="*/ 1611304 w 2292002"/>
              <a:gd name="connsiteY132-20334" fmla="*/ 1482436 h 5739872"/>
              <a:gd name="connsiteX133-20335" fmla="*/ 1500467 w 2292002"/>
              <a:gd name="connsiteY133-20336" fmla="*/ 1468582 h 5739872"/>
              <a:gd name="connsiteX134-20337" fmla="*/ 1486613 w 2292002"/>
              <a:gd name="connsiteY134-20338" fmla="*/ 1427018 h 5739872"/>
              <a:gd name="connsiteX135-20339" fmla="*/ 1458904 w 2292002"/>
              <a:gd name="connsiteY135-20340" fmla="*/ 1385454 h 5739872"/>
              <a:gd name="connsiteX136-20341" fmla="*/ 1445049 w 2292002"/>
              <a:gd name="connsiteY136-20342" fmla="*/ 1343891 h 5739872"/>
              <a:gd name="connsiteX137-20343" fmla="*/ 1417340 w 2292002"/>
              <a:gd name="connsiteY137-20344" fmla="*/ 1302327 h 5739872"/>
              <a:gd name="connsiteX138-20345" fmla="*/ 1389631 w 2292002"/>
              <a:gd name="connsiteY138-20346" fmla="*/ 1219200 h 5739872"/>
              <a:gd name="connsiteX139-20347" fmla="*/ 1375776 w 2292002"/>
              <a:gd name="connsiteY139-20348" fmla="*/ 1163782 h 5739872"/>
              <a:gd name="connsiteX140-20349" fmla="*/ 1334213 w 2292002"/>
              <a:gd name="connsiteY140-20350" fmla="*/ 1149927 h 5739872"/>
              <a:gd name="connsiteX141-20351" fmla="*/ 1417340 w 2292002"/>
              <a:gd name="connsiteY141-20352" fmla="*/ 1108363 h 5739872"/>
              <a:gd name="connsiteX142-20353" fmla="*/ 1500467 w 2292002"/>
              <a:gd name="connsiteY142-20354" fmla="*/ 1039091 h 5739872"/>
              <a:gd name="connsiteX143-20355" fmla="*/ 1542031 w 2292002"/>
              <a:gd name="connsiteY143-20356" fmla="*/ 1025236 h 5739872"/>
              <a:gd name="connsiteX144-20357" fmla="*/ 1528176 w 2292002"/>
              <a:gd name="connsiteY144-20358" fmla="*/ 1025236 h 5739872"/>
              <a:gd name="connsiteX145-20359" fmla="*/ 1514322 w 2292002"/>
              <a:gd name="connsiteY145-20360" fmla="*/ 1066800 h 5739872"/>
              <a:gd name="connsiteX146-20361" fmla="*/ 1472758 w 2292002"/>
              <a:gd name="connsiteY146-20362" fmla="*/ 1080654 h 5739872"/>
              <a:gd name="connsiteX147-20363" fmla="*/ 1431195 w 2292002"/>
              <a:gd name="connsiteY147-20364" fmla="*/ 1108363 h 5739872"/>
              <a:gd name="connsiteX148-20365" fmla="*/ 1389631 w 2292002"/>
              <a:gd name="connsiteY148-20366" fmla="*/ 1122218 h 5739872"/>
              <a:gd name="connsiteX149-20367" fmla="*/ 1334213 w 2292002"/>
              <a:gd name="connsiteY149-20368" fmla="*/ 1149927 h 5739872"/>
              <a:gd name="connsiteX150-20369" fmla="*/ 1278795 w 2292002"/>
              <a:gd name="connsiteY150-20370" fmla="*/ 1136073 h 5739872"/>
              <a:gd name="connsiteX151-20371" fmla="*/ 1237231 w 2292002"/>
              <a:gd name="connsiteY151-20372" fmla="*/ 1122218 h 5739872"/>
              <a:gd name="connsiteX152-20373" fmla="*/ 1195667 w 2292002"/>
              <a:gd name="connsiteY152-20374" fmla="*/ 1136073 h 5739872"/>
              <a:gd name="connsiteX153-20375" fmla="*/ 1112540 w 2292002"/>
              <a:gd name="connsiteY153-20376" fmla="*/ 1066800 h 5739872"/>
              <a:gd name="connsiteX154-20377" fmla="*/ 1043267 w 2292002"/>
              <a:gd name="connsiteY154-20378" fmla="*/ 997527 h 5739872"/>
              <a:gd name="connsiteX155-20379" fmla="*/ 1001704 w 2292002"/>
              <a:gd name="connsiteY155-20380" fmla="*/ 914400 h 5739872"/>
              <a:gd name="connsiteX156-20381" fmla="*/ 973995 w 2292002"/>
              <a:gd name="connsiteY156-20382" fmla="*/ 803563 h 5739872"/>
              <a:gd name="connsiteX157-20383" fmla="*/ 946285 w 2292002"/>
              <a:gd name="connsiteY157-20384" fmla="*/ 775854 h 5739872"/>
              <a:gd name="connsiteX158-20385" fmla="*/ 932431 w 2292002"/>
              <a:gd name="connsiteY158-20386" fmla="*/ 734291 h 5739872"/>
              <a:gd name="connsiteX159-20387" fmla="*/ 1029413 w 2292002"/>
              <a:gd name="connsiteY159-20388" fmla="*/ 692727 h 5739872"/>
              <a:gd name="connsiteX160-20389" fmla="*/ 1140249 w 2292002"/>
              <a:gd name="connsiteY160-20390" fmla="*/ 706582 h 5739872"/>
              <a:gd name="connsiteX161-20391" fmla="*/ 1154104 w 2292002"/>
              <a:gd name="connsiteY161-20392" fmla="*/ 748145 h 5739872"/>
              <a:gd name="connsiteX162-20393" fmla="*/ 1278795 w 2292002"/>
              <a:gd name="connsiteY162-20394" fmla="*/ 734291 h 5739872"/>
              <a:gd name="connsiteX163-20395" fmla="*/ 1292649 w 2292002"/>
              <a:gd name="connsiteY163-20396" fmla="*/ 692727 h 5739872"/>
              <a:gd name="connsiteX164-20397" fmla="*/ 1528176 w 2292002"/>
              <a:gd name="connsiteY164-20398" fmla="*/ 678873 h 5739872"/>
              <a:gd name="connsiteX165-20399" fmla="*/ 1569740 w 2292002"/>
              <a:gd name="connsiteY165-20400" fmla="*/ 665018 h 5739872"/>
              <a:gd name="connsiteX166-20401" fmla="*/ 1625158 w 2292002"/>
              <a:gd name="connsiteY166-20402" fmla="*/ 609600 h 5739872"/>
              <a:gd name="connsiteX167-20403" fmla="*/ 1569740 w 2292002"/>
              <a:gd name="connsiteY167-20404" fmla="*/ 692727 h 5739872"/>
              <a:gd name="connsiteX168-20405" fmla="*/ 1514322 w 2292002"/>
              <a:gd name="connsiteY168-20406" fmla="*/ 817418 h 5739872"/>
              <a:gd name="connsiteX169-20407" fmla="*/ 1472758 w 2292002"/>
              <a:gd name="connsiteY169-20408" fmla="*/ 831273 h 5739872"/>
              <a:gd name="connsiteX170-20409" fmla="*/ 1417340 w 2292002"/>
              <a:gd name="connsiteY170-20410" fmla="*/ 858982 h 5739872"/>
              <a:gd name="connsiteX171-20411" fmla="*/ 1334213 w 2292002"/>
              <a:gd name="connsiteY171-20412" fmla="*/ 845127 h 5739872"/>
              <a:gd name="connsiteX172-20413" fmla="*/ 1320358 w 2292002"/>
              <a:gd name="connsiteY172-20414" fmla="*/ 803563 h 5739872"/>
              <a:gd name="connsiteX173-20415" fmla="*/ 1278795 w 2292002"/>
              <a:gd name="connsiteY173-20416" fmla="*/ 775854 h 5739872"/>
              <a:gd name="connsiteX174-20417" fmla="*/ 1292649 w 2292002"/>
              <a:gd name="connsiteY174-20418" fmla="*/ 720436 h 5739872"/>
              <a:gd name="connsiteX175-20419" fmla="*/ 1375776 w 2292002"/>
              <a:gd name="connsiteY175-20420" fmla="*/ 692727 h 5739872"/>
              <a:gd name="connsiteX176-20421" fmla="*/ 1458904 w 2292002"/>
              <a:gd name="connsiteY176-20422" fmla="*/ 706582 h 5739872"/>
              <a:gd name="connsiteX177-20423" fmla="*/ 1306504 w 2292002"/>
              <a:gd name="connsiteY177-20424" fmla="*/ 692727 h 5739872"/>
              <a:gd name="connsiteX178-20425" fmla="*/ 1320358 w 2292002"/>
              <a:gd name="connsiteY178-20426" fmla="*/ 651163 h 5739872"/>
              <a:gd name="connsiteX179-20427" fmla="*/ 1486613 w 2292002"/>
              <a:gd name="connsiteY179-20428" fmla="*/ 678873 h 5739872"/>
              <a:gd name="connsiteX180-20429" fmla="*/ 1500467 w 2292002"/>
              <a:gd name="connsiteY180-20430" fmla="*/ 748145 h 5739872"/>
              <a:gd name="connsiteX181-20431" fmla="*/ 1528176 w 2292002"/>
              <a:gd name="connsiteY181-20432" fmla="*/ 706582 h 5739872"/>
              <a:gd name="connsiteX182-20433" fmla="*/ 1278795 w 2292002"/>
              <a:gd name="connsiteY182-20434" fmla="*/ 692727 h 5739872"/>
              <a:gd name="connsiteX183-20435" fmla="*/ 1251085 w 2292002"/>
              <a:gd name="connsiteY183-20436" fmla="*/ 734291 h 5739872"/>
              <a:gd name="connsiteX184-20437" fmla="*/ 1154104 w 2292002"/>
              <a:gd name="connsiteY184-20438" fmla="*/ 748145 h 5739872"/>
              <a:gd name="connsiteX185-20439" fmla="*/ 1181813 w 2292002"/>
              <a:gd name="connsiteY185-20440" fmla="*/ 831273 h 5739872"/>
              <a:gd name="connsiteX186-20441" fmla="*/ 1112540 w 2292002"/>
              <a:gd name="connsiteY186-20442" fmla="*/ 900545 h 5739872"/>
              <a:gd name="connsiteX187-20443" fmla="*/ 1043267 w 2292002"/>
              <a:gd name="connsiteY187-20444" fmla="*/ 886691 h 5739872"/>
              <a:gd name="connsiteX188-20445" fmla="*/ 960140 w 2292002"/>
              <a:gd name="connsiteY188-20446" fmla="*/ 845127 h 5739872"/>
              <a:gd name="connsiteX189-20447" fmla="*/ 946285 w 2292002"/>
              <a:gd name="connsiteY189-20448" fmla="*/ 803563 h 5739872"/>
              <a:gd name="connsiteX190-20449" fmla="*/ 918576 w 2292002"/>
              <a:gd name="connsiteY190-20450" fmla="*/ 762000 h 5739872"/>
              <a:gd name="connsiteX191-20451" fmla="*/ 904722 w 2292002"/>
              <a:gd name="connsiteY191-20452" fmla="*/ 692727 h 5739872"/>
              <a:gd name="connsiteX192-20453" fmla="*/ 877013 w 2292002"/>
              <a:gd name="connsiteY192-20454" fmla="*/ 609600 h 5739872"/>
              <a:gd name="connsiteX193-20455" fmla="*/ 863158 w 2292002"/>
              <a:gd name="connsiteY193-20456" fmla="*/ 484909 h 5739872"/>
              <a:gd name="connsiteX194" fmla="*/ 849304 w 2292002"/>
              <a:gd name="connsiteY194" fmla="*/ 346363 h 5739872"/>
              <a:gd name="connsiteX0-20457" fmla="*/ 1694431 w 2292002"/>
              <a:gd name="connsiteY0-20458" fmla="*/ 762000 h 5739872"/>
              <a:gd name="connsiteX1-20459" fmla="*/ 1777558 w 2292002"/>
              <a:gd name="connsiteY1-20460" fmla="*/ 748145 h 5739872"/>
              <a:gd name="connsiteX2-20461" fmla="*/ 1791413 w 2292002"/>
              <a:gd name="connsiteY2-20462" fmla="*/ 706582 h 5739872"/>
              <a:gd name="connsiteX3-20463" fmla="*/ 1777558 w 2292002"/>
              <a:gd name="connsiteY3-20464" fmla="*/ 540327 h 5739872"/>
              <a:gd name="connsiteX4-20465" fmla="*/ 1722140 w 2292002"/>
              <a:gd name="connsiteY4-20466" fmla="*/ 554182 h 5739872"/>
              <a:gd name="connsiteX5-20467" fmla="*/ 1680576 w 2292002"/>
              <a:gd name="connsiteY5-20468" fmla="*/ 568036 h 5739872"/>
              <a:gd name="connsiteX6-20469" fmla="*/ 1569740 w 2292002"/>
              <a:gd name="connsiteY6-20470" fmla="*/ 554182 h 5739872"/>
              <a:gd name="connsiteX7-20471" fmla="*/ 1528176 w 2292002"/>
              <a:gd name="connsiteY7-20472" fmla="*/ 471054 h 5739872"/>
              <a:gd name="connsiteX8-20473" fmla="*/ 1458904 w 2292002"/>
              <a:gd name="connsiteY8-20474" fmla="*/ 346363 h 5739872"/>
              <a:gd name="connsiteX9-20475" fmla="*/ 1417340 w 2292002"/>
              <a:gd name="connsiteY9-20476" fmla="*/ 332509 h 5739872"/>
              <a:gd name="connsiteX10-20477" fmla="*/ 1375776 w 2292002"/>
              <a:gd name="connsiteY10-20478" fmla="*/ 346363 h 5739872"/>
              <a:gd name="connsiteX11-20479" fmla="*/ 1320358 w 2292002"/>
              <a:gd name="connsiteY11-20480" fmla="*/ 360218 h 5739872"/>
              <a:gd name="connsiteX12-20481" fmla="*/ 1237231 w 2292002"/>
              <a:gd name="connsiteY12-20482" fmla="*/ 401782 h 5739872"/>
              <a:gd name="connsiteX13-20483" fmla="*/ 1070976 w 2292002"/>
              <a:gd name="connsiteY13-20484" fmla="*/ 415636 h 5739872"/>
              <a:gd name="connsiteX14-20485" fmla="*/ 946285 w 2292002"/>
              <a:gd name="connsiteY14-20486" fmla="*/ 457200 h 5739872"/>
              <a:gd name="connsiteX15-20487" fmla="*/ 890867 w 2292002"/>
              <a:gd name="connsiteY15-20488" fmla="*/ 443345 h 5739872"/>
              <a:gd name="connsiteX16-20489" fmla="*/ 849304 w 2292002"/>
              <a:gd name="connsiteY16-20490" fmla="*/ 415636 h 5739872"/>
              <a:gd name="connsiteX17-20491" fmla="*/ 821595 w 2292002"/>
              <a:gd name="connsiteY17-20492" fmla="*/ 374073 h 5739872"/>
              <a:gd name="connsiteX18-20493" fmla="*/ 877013 w 2292002"/>
              <a:gd name="connsiteY18-20494" fmla="*/ 263236 h 5739872"/>
              <a:gd name="connsiteX19-20495" fmla="*/ 904722 w 2292002"/>
              <a:gd name="connsiteY19-20496" fmla="*/ 221673 h 5739872"/>
              <a:gd name="connsiteX20-20497" fmla="*/ 960140 w 2292002"/>
              <a:gd name="connsiteY20-20498" fmla="*/ 166254 h 5739872"/>
              <a:gd name="connsiteX21-20499" fmla="*/ 1084831 w 2292002"/>
              <a:gd name="connsiteY21-20500" fmla="*/ 96982 h 5739872"/>
              <a:gd name="connsiteX22-20501" fmla="*/ 1126395 w 2292002"/>
              <a:gd name="connsiteY22-20502" fmla="*/ 69273 h 5739872"/>
              <a:gd name="connsiteX23-20503" fmla="*/ 1264940 w 2292002"/>
              <a:gd name="connsiteY23-20504" fmla="*/ 41563 h 5739872"/>
              <a:gd name="connsiteX24-20505" fmla="*/ 1500467 w 2292002"/>
              <a:gd name="connsiteY24-20506" fmla="*/ 13854 h 5739872"/>
              <a:gd name="connsiteX25-20507" fmla="*/ 1542031 w 2292002"/>
              <a:gd name="connsiteY25-20508" fmla="*/ 0 h 5739872"/>
              <a:gd name="connsiteX26-20509" fmla="*/ 1666722 w 2292002"/>
              <a:gd name="connsiteY26-20510" fmla="*/ 41563 h 5739872"/>
              <a:gd name="connsiteX27-20511" fmla="*/ 1735995 w 2292002"/>
              <a:gd name="connsiteY27-20512" fmla="*/ 110836 h 5739872"/>
              <a:gd name="connsiteX28-20513" fmla="*/ 1749849 w 2292002"/>
              <a:gd name="connsiteY28-20514" fmla="*/ 166254 h 5739872"/>
              <a:gd name="connsiteX29-20515" fmla="*/ 1888395 w 2292002"/>
              <a:gd name="connsiteY29-20516" fmla="*/ 207818 h 5739872"/>
              <a:gd name="connsiteX30-20517" fmla="*/ 1929958 w 2292002"/>
              <a:gd name="connsiteY30-20518" fmla="*/ 235527 h 5739872"/>
              <a:gd name="connsiteX31-20519" fmla="*/ 1957667 w 2292002"/>
              <a:gd name="connsiteY31-20520" fmla="*/ 346363 h 5739872"/>
              <a:gd name="connsiteX32-20521" fmla="*/ 1985376 w 2292002"/>
              <a:gd name="connsiteY32-20522" fmla="*/ 429491 h 5739872"/>
              <a:gd name="connsiteX33-20523" fmla="*/ 1971522 w 2292002"/>
              <a:gd name="connsiteY33-20524" fmla="*/ 595745 h 5739872"/>
              <a:gd name="connsiteX34-20525" fmla="*/ 1888395 w 2292002"/>
              <a:gd name="connsiteY34-20526" fmla="*/ 678873 h 5739872"/>
              <a:gd name="connsiteX35-20527" fmla="*/ 1860685 w 2292002"/>
              <a:gd name="connsiteY35-20528" fmla="*/ 720436 h 5739872"/>
              <a:gd name="connsiteX36-20529" fmla="*/ 1846831 w 2292002"/>
              <a:gd name="connsiteY36-20530" fmla="*/ 762000 h 5739872"/>
              <a:gd name="connsiteX37-20531" fmla="*/ 1791413 w 2292002"/>
              <a:gd name="connsiteY37-20532" fmla="*/ 831273 h 5739872"/>
              <a:gd name="connsiteX38-20533" fmla="*/ 1749849 w 2292002"/>
              <a:gd name="connsiteY38-20534" fmla="*/ 858982 h 5739872"/>
              <a:gd name="connsiteX39-20535" fmla="*/ 1735995 w 2292002"/>
              <a:gd name="connsiteY39-20536" fmla="*/ 1066800 h 5739872"/>
              <a:gd name="connsiteX40-20537" fmla="*/ 1749849 w 2292002"/>
              <a:gd name="connsiteY40-20538" fmla="*/ 1025236 h 5739872"/>
              <a:gd name="connsiteX41-20539" fmla="*/ 1832976 w 2292002"/>
              <a:gd name="connsiteY41-20540" fmla="*/ 983673 h 5739872"/>
              <a:gd name="connsiteX42-20541" fmla="*/ 1902249 w 2292002"/>
              <a:gd name="connsiteY42-20542" fmla="*/ 997527 h 5739872"/>
              <a:gd name="connsiteX43-20543" fmla="*/ 1943813 w 2292002"/>
              <a:gd name="connsiteY43-20544" fmla="*/ 1080654 h 5739872"/>
              <a:gd name="connsiteX44-20545" fmla="*/ 1929958 w 2292002"/>
              <a:gd name="connsiteY44-20546" fmla="*/ 1122218 h 5739872"/>
              <a:gd name="connsiteX45-20547" fmla="*/ 1902249 w 2292002"/>
              <a:gd name="connsiteY45-20548" fmla="*/ 1163782 h 5739872"/>
              <a:gd name="connsiteX46-20549" fmla="*/ 1874540 w 2292002"/>
              <a:gd name="connsiteY46-20550" fmla="*/ 1399309 h 5739872"/>
              <a:gd name="connsiteX47-20551" fmla="*/ 1860685 w 2292002"/>
              <a:gd name="connsiteY47-20552" fmla="*/ 1440873 h 5739872"/>
              <a:gd name="connsiteX48-20553" fmla="*/ 1805267 w 2292002"/>
              <a:gd name="connsiteY48-20554" fmla="*/ 1524000 h 5739872"/>
              <a:gd name="connsiteX49-20555" fmla="*/ 1722140 w 2292002"/>
              <a:gd name="connsiteY49-20556" fmla="*/ 1510145 h 5739872"/>
              <a:gd name="connsiteX50-20557" fmla="*/ 1694431 w 2292002"/>
              <a:gd name="connsiteY50-20558" fmla="*/ 1468582 h 5739872"/>
              <a:gd name="connsiteX51-20559" fmla="*/ 1652867 w 2292002"/>
              <a:gd name="connsiteY51-20560" fmla="*/ 1440873 h 5739872"/>
              <a:gd name="connsiteX52-20561" fmla="*/ 1680576 w 2292002"/>
              <a:gd name="connsiteY52-20562" fmla="*/ 1399309 h 5739872"/>
              <a:gd name="connsiteX53-20563" fmla="*/ 1694431 w 2292002"/>
              <a:gd name="connsiteY53-20564" fmla="*/ 1357745 h 5739872"/>
              <a:gd name="connsiteX54-20565" fmla="*/ 1735995 w 2292002"/>
              <a:gd name="connsiteY54-20566" fmla="*/ 1316182 h 5739872"/>
              <a:gd name="connsiteX55-20567" fmla="*/ 1749849 w 2292002"/>
              <a:gd name="connsiteY55-20568" fmla="*/ 1260763 h 5739872"/>
              <a:gd name="connsiteX56-20569" fmla="*/ 1791413 w 2292002"/>
              <a:gd name="connsiteY56-20570" fmla="*/ 1122218 h 5739872"/>
              <a:gd name="connsiteX57-20571" fmla="*/ 1749849 w 2292002"/>
              <a:gd name="connsiteY57-20572" fmla="*/ 1094509 h 5739872"/>
              <a:gd name="connsiteX58-20573" fmla="*/ 1722140 w 2292002"/>
              <a:gd name="connsiteY58-20574" fmla="*/ 1011382 h 5739872"/>
              <a:gd name="connsiteX59-20575" fmla="*/ 1708285 w 2292002"/>
              <a:gd name="connsiteY59-20576" fmla="*/ 969818 h 5739872"/>
              <a:gd name="connsiteX60-20577" fmla="*/ 1694431 w 2292002"/>
              <a:gd name="connsiteY60-20578" fmla="*/ 928254 h 5739872"/>
              <a:gd name="connsiteX61-20579" fmla="*/ 1680576 w 2292002"/>
              <a:gd name="connsiteY61-20580" fmla="*/ 886691 h 5739872"/>
              <a:gd name="connsiteX62-20581" fmla="*/ 1722140 w 2292002"/>
              <a:gd name="connsiteY62-20582" fmla="*/ 872836 h 5739872"/>
              <a:gd name="connsiteX63-20583" fmla="*/ 1735995 w 2292002"/>
              <a:gd name="connsiteY63-20584" fmla="*/ 942109 h 5739872"/>
              <a:gd name="connsiteX64-20585" fmla="*/ 1791413 w 2292002"/>
              <a:gd name="connsiteY64-20586" fmla="*/ 1136073 h 5739872"/>
              <a:gd name="connsiteX65-20587" fmla="*/ 1749849 w 2292002"/>
              <a:gd name="connsiteY65-20588" fmla="*/ 1219200 h 5739872"/>
              <a:gd name="connsiteX66-20589" fmla="*/ 1722140 w 2292002"/>
              <a:gd name="connsiteY66-20590" fmla="*/ 1302327 h 5739872"/>
              <a:gd name="connsiteX67-20591" fmla="*/ 1680576 w 2292002"/>
              <a:gd name="connsiteY67-20592" fmla="*/ 1343891 h 5739872"/>
              <a:gd name="connsiteX68-20593" fmla="*/ 1652867 w 2292002"/>
              <a:gd name="connsiteY68-20594" fmla="*/ 1385454 h 5739872"/>
              <a:gd name="connsiteX69-20595" fmla="*/ 1611304 w 2292002"/>
              <a:gd name="connsiteY69-20596" fmla="*/ 1413163 h 5739872"/>
              <a:gd name="connsiteX70-20597" fmla="*/ 1652867 w 2292002"/>
              <a:gd name="connsiteY70-20598" fmla="*/ 1427018 h 5739872"/>
              <a:gd name="connsiteX71-20599" fmla="*/ 1694431 w 2292002"/>
              <a:gd name="connsiteY71-20600" fmla="*/ 1413163 h 5739872"/>
              <a:gd name="connsiteX72-20601" fmla="*/ 1722140 w 2292002"/>
              <a:gd name="connsiteY72-20602" fmla="*/ 1496291 h 5739872"/>
              <a:gd name="connsiteX73-20603" fmla="*/ 1680576 w 2292002"/>
              <a:gd name="connsiteY73-20604" fmla="*/ 1524000 h 5739872"/>
              <a:gd name="connsiteX74-20605" fmla="*/ 1403485 w 2292002"/>
              <a:gd name="connsiteY74-20606" fmla="*/ 1524000 h 5739872"/>
              <a:gd name="connsiteX75-20607" fmla="*/ 1389631 w 2292002"/>
              <a:gd name="connsiteY75-20608" fmla="*/ 1537854 h 5739872"/>
              <a:gd name="connsiteX76-20609" fmla="*/ 1348067 w 2292002"/>
              <a:gd name="connsiteY76-20610" fmla="*/ 1551709 h 5739872"/>
              <a:gd name="connsiteX77-20611" fmla="*/ 1292649 w 2292002"/>
              <a:gd name="connsiteY77-20612" fmla="*/ 1427018 h 5739872"/>
              <a:gd name="connsiteX78-20613" fmla="*/ 1278795 w 2292002"/>
              <a:gd name="connsiteY78-20614" fmla="*/ 1385454 h 5739872"/>
              <a:gd name="connsiteX79-20615" fmla="*/ 1251085 w 2292002"/>
              <a:gd name="connsiteY79-20616" fmla="*/ 1343891 h 5739872"/>
              <a:gd name="connsiteX80-20617" fmla="*/ 1126395 w 2292002"/>
              <a:gd name="connsiteY80-20618" fmla="*/ 1385454 h 5739872"/>
              <a:gd name="connsiteX81-20619" fmla="*/ 821595 w 2292002"/>
              <a:gd name="connsiteY81-20620" fmla="*/ 1828800 h 5739872"/>
              <a:gd name="connsiteX82-20621" fmla="*/ 821595 w 2292002"/>
              <a:gd name="connsiteY82-20622" fmla="*/ 2299854 h 5739872"/>
              <a:gd name="connsiteX83-20623" fmla="*/ 863158 w 2292002"/>
              <a:gd name="connsiteY83-20624" fmla="*/ 2092036 h 5739872"/>
              <a:gd name="connsiteX84-20625" fmla="*/ 932431 w 2292002"/>
              <a:gd name="connsiteY84-20626" fmla="*/ 2202873 h 5739872"/>
              <a:gd name="connsiteX85-20627" fmla="*/ 1167959 w 2292002"/>
              <a:gd name="connsiteY85-20628" fmla="*/ 2147454 h 5739872"/>
              <a:gd name="connsiteX86-20629" fmla="*/ 1237232 w 2292002"/>
              <a:gd name="connsiteY86-20630" fmla="*/ 2258291 h 5739872"/>
              <a:gd name="connsiteX87-20631" fmla="*/ 1389632 w 2292002"/>
              <a:gd name="connsiteY87-20632" fmla="*/ 2313709 h 5739872"/>
              <a:gd name="connsiteX88-20633" fmla="*/ 1542030 w 2292002"/>
              <a:gd name="connsiteY88-20634" fmla="*/ 2535381 h 5739872"/>
              <a:gd name="connsiteX89-20635" fmla="*/ 1708286 w 2292002"/>
              <a:gd name="connsiteY89-20636" fmla="*/ 2826327 h 5739872"/>
              <a:gd name="connsiteX90-20637" fmla="*/ 2262467 w 2292002"/>
              <a:gd name="connsiteY90-20638" fmla="*/ 3061854 h 5739872"/>
              <a:gd name="connsiteX91-20639" fmla="*/ 780031 w 2292002"/>
              <a:gd name="connsiteY91-20640" fmla="*/ 2576945 h 5739872"/>
              <a:gd name="connsiteX92-20641" fmla="*/ 31885 w 2292002"/>
              <a:gd name="connsiteY92-20642" fmla="*/ 2812473 h 5739872"/>
              <a:gd name="connsiteX93-20643" fmla="*/ 322831 w 2292002"/>
              <a:gd name="connsiteY93-20644" fmla="*/ 2798619 h 5739872"/>
              <a:gd name="connsiteX94-20645" fmla="*/ 572213 w 2292002"/>
              <a:gd name="connsiteY94-20646" fmla="*/ 3048000 h 5739872"/>
              <a:gd name="connsiteX95-20647" fmla="*/ 849304 w 2292002"/>
              <a:gd name="connsiteY95-20648" fmla="*/ 2964874 h 5739872"/>
              <a:gd name="connsiteX96-20649" fmla="*/ 932431 w 2292002"/>
              <a:gd name="connsiteY96-20650" fmla="*/ 3186546 h 5739872"/>
              <a:gd name="connsiteX97-20651" fmla="*/ 710758 w 2292002"/>
              <a:gd name="connsiteY97-20652" fmla="*/ 3325092 h 5739872"/>
              <a:gd name="connsiteX98-20653" fmla="*/ 558358 w 2292002"/>
              <a:gd name="connsiteY98-20654" fmla="*/ 3449783 h 5739872"/>
              <a:gd name="connsiteX99-20655" fmla="*/ 752321 w 2292002"/>
              <a:gd name="connsiteY99-20656" fmla="*/ 3560619 h 5739872"/>
              <a:gd name="connsiteX100-20657" fmla="*/ 766176 w 2292002"/>
              <a:gd name="connsiteY100-20658" fmla="*/ 3851564 h 5739872"/>
              <a:gd name="connsiteX101-20659" fmla="*/ 973995 w 2292002"/>
              <a:gd name="connsiteY101-20660" fmla="*/ 4003964 h 5739872"/>
              <a:gd name="connsiteX102-20661" fmla="*/ 738467 w 2292002"/>
              <a:gd name="connsiteY102-20662" fmla="*/ 4752110 h 5739872"/>
              <a:gd name="connsiteX103-20663" fmla="*/ 572213 w 2292002"/>
              <a:gd name="connsiteY103-20664" fmla="*/ 4017818 h 5739872"/>
              <a:gd name="connsiteX104-20665" fmla="*/ 1486614 w 2292002"/>
              <a:gd name="connsiteY104-20666" fmla="*/ 5735780 h 5739872"/>
              <a:gd name="connsiteX105-20667" fmla="*/ 2096213 w 2292002"/>
              <a:gd name="connsiteY105-20668" fmla="*/ 3463636 h 5739872"/>
              <a:gd name="connsiteX106-20669" fmla="*/ 946285 w 2292002"/>
              <a:gd name="connsiteY106-20670" fmla="*/ 3144982 h 5739872"/>
              <a:gd name="connsiteX107-20671" fmla="*/ 1361922 w 2292002"/>
              <a:gd name="connsiteY107-20672" fmla="*/ 2840182 h 5739872"/>
              <a:gd name="connsiteX108-20673" fmla="*/ 1777559 w 2292002"/>
              <a:gd name="connsiteY108-20674" fmla="*/ 2964872 h 5739872"/>
              <a:gd name="connsiteX109-20675" fmla="*/ 1555885 w 2292002"/>
              <a:gd name="connsiteY109-20676" fmla="*/ 2923309 h 5739872"/>
              <a:gd name="connsiteX110-20677" fmla="*/ 1334213 w 2292002"/>
              <a:gd name="connsiteY110-20678" fmla="*/ 2770909 h 5739872"/>
              <a:gd name="connsiteX111-20679" fmla="*/ 1334213 w 2292002"/>
              <a:gd name="connsiteY111-20680" fmla="*/ 2715491 h 5739872"/>
              <a:gd name="connsiteX112-20681" fmla="*/ 1098685 w 2292002"/>
              <a:gd name="connsiteY112-20682" fmla="*/ 2535382 h 5739872"/>
              <a:gd name="connsiteX113-20683" fmla="*/ 849304 w 2292002"/>
              <a:gd name="connsiteY113-20684" fmla="*/ 2493817 h 5739872"/>
              <a:gd name="connsiteX114-20685" fmla="*/ 516795 w 2292002"/>
              <a:gd name="connsiteY114-20686" fmla="*/ 2576944 h 5739872"/>
              <a:gd name="connsiteX115-20687" fmla="*/ 198140 w 2292002"/>
              <a:gd name="connsiteY115-20688" fmla="*/ 2660072 h 5739872"/>
              <a:gd name="connsiteX116-20689" fmla="*/ 87305 w 2292002"/>
              <a:gd name="connsiteY116-20690" fmla="*/ 2798617 h 5739872"/>
              <a:gd name="connsiteX117-20691" fmla="*/ 4177 w 2292002"/>
              <a:gd name="connsiteY117-20692" fmla="*/ 2507672 h 5739872"/>
              <a:gd name="connsiteX118-20693" fmla="*/ 128867 w 2292002"/>
              <a:gd name="connsiteY118-20694" fmla="*/ 2479963 h 5739872"/>
              <a:gd name="connsiteX119-20695" fmla="*/ 170432 w 2292002"/>
              <a:gd name="connsiteY119-20696" fmla="*/ 2285999 h 5739872"/>
              <a:gd name="connsiteX120-20697" fmla="*/ 378249 w 2292002"/>
              <a:gd name="connsiteY120-20698" fmla="*/ 2479962 h 5739872"/>
              <a:gd name="connsiteX121-20699" fmla="*/ 433667 w 2292002"/>
              <a:gd name="connsiteY121-20700" fmla="*/ 2216726 h 5739872"/>
              <a:gd name="connsiteX122-20701" fmla="*/ 502941 w 2292002"/>
              <a:gd name="connsiteY122-20702" fmla="*/ 2341417 h 5739872"/>
              <a:gd name="connsiteX123-20703" fmla="*/ 669196 w 2292002"/>
              <a:gd name="connsiteY123-20704" fmla="*/ 2272144 h 5739872"/>
              <a:gd name="connsiteX124-20705" fmla="*/ 946285 w 2292002"/>
              <a:gd name="connsiteY124-20706" fmla="*/ 1579418 h 5739872"/>
              <a:gd name="connsiteX125-20707" fmla="*/ 1278795 w 2292002"/>
              <a:gd name="connsiteY125-20708" fmla="*/ 1233054 h 5739872"/>
              <a:gd name="connsiteX126-20709" fmla="*/ 1361922 w 2292002"/>
              <a:gd name="connsiteY126-20710" fmla="*/ 1177636 h 5739872"/>
              <a:gd name="connsiteX127-20711" fmla="*/ 1431195 w 2292002"/>
              <a:gd name="connsiteY127-20712" fmla="*/ 1191491 h 5739872"/>
              <a:gd name="connsiteX128-20713" fmla="*/ 1403485 w 2292002"/>
              <a:gd name="connsiteY128-20714" fmla="*/ 1233054 h 5739872"/>
              <a:gd name="connsiteX129-20715" fmla="*/ 1458904 w 2292002"/>
              <a:gd name="connsiteY129-20716" fmla="*/ 1357745 h 5739872"/>
              <a:gd name="connsiteX130-20717" fmla="*/ 1472758 w 2292002"/>
              <a:gd name="connsiteY130-20718" fmla="*/ 1399309 h 5739872"/>
              <a:gd name="connsiteX131-20719" fmla="*/ 1555885 w 2292002"/>
              <a:gd name="connsiteY131-20720" fmla="*/ 1427018 h 5739872"/>
              <a:gd name="connsiteX132-20721" fmla="*/ 1652867 w 2292002"/>
              <a:gd name="connsiteY132-20722" fmla="*/ 1454727 h 5739872"/>
              <a:gd name="connsiteX133-20723" fmla="*/ 1611304 w 2292002"/>
              <a:gd name="connsiteY133-20724" fmla="*/ 1482436 h 5739872"/>
              <a:gd name="connsiteX134-20725" fmla="*/ 1500467 w 2292002"/>
              <a:gd name="connsiteY134-20726" fmla="*/ 1468582 h 5739872"/>
              <a:gd name="connsiteX135-20727" fmla="*/ 1486613 w 2292002"/>
              <a:gd name="connsiteY135-20728" fmla="*/ 1427018 h 5739872"/>
              <a:gd name="connsiteX136-20729" fmla="*/ 1458904 w 2292002"/>
              <a:gd name="connsiteY136-20730" fmla="*/ 1385454 h 5739872"/>
              <a:gd name="connsiteX137-20731" fmla="*/ 1445049 w 2292002"/>
              <a:gd name="connsiteY137-20732" fmla="*/ 1343891 h 5739872"/>
              <a:gd name="connsiteX138-20733" fmla="*/ 1417340 w 2292002"/>
              <a:gd name="connsiteY138-20734" fmla="*/ 1302327 h 5739872"/>
              <a:gd name="connsiteX139-20735" fmla="*/ 1389631 w 2292002"/>
              <a:gd name="connsiteY139-20736" fmla="*/ 1219200 h 5739872"/>
              <a:gd name="connsiteX140-20737" fmla="*/ 1375776 w 2292002"/>
              <a:gd name="connsiteY140-20738" fmla="*/ 1163782 h 5739872"/>
              <a:gd name="connsiteX141-20739" fmla="*/ 1334213 w 2292002"/>
              <a:gd name="connsiteY141-20740" fmla="*/ 1149927 h 5739872"/>
              <a:gd name="connsiteX142-20741" fmla="*/ 1417340 w 2292002"/>
              <a:gd name="connsiteY142-20742" fmla="*/ 1108363 h 5739872"/>
              <a:gd name="connsiteX143-20743" fmla="*/ 1500467 w 2292002"/>
              <a:gd name="connsiteY143-20744" fmla="*/ 1039091 h 5739872"/>
              <a:gd name="connsiteX144-20745" fmla="*/ 1542031 w 2292002"/>
              <a:gd name="connsiteY144-20746" fmla="*/ 1025236 h 5739872"/>
              <a:gd name="connsiteX145-20747" fmla="*/ 1528176 w 2292002"/>
              <a:gd name="connsiteY145-20748" fmla="*/ 1025236 h 5739872"/>
              <a:gd name="connsiteX146-20749" fmla="*/ 1514322 w 2292002"/>
              <a:gd name="connsiteY146-20750" fmla="*/ 1066800 h 5739872"/>
              <a:gd name="connsiteX147-20751" fmla="*/ 1472758 w 2292002"/>
              <a:gd name="connsiteY147-20752" fmla="*/ 1080654 h 5739872"/>
              <a:gd name="connsiteX148-20753" fmla="*/ 1431195 w 2292002"/>
              <a:gd name="connsiteY148-20754" fmla="*/ 1108363 h 5739872"/>
              <a:gd name="connsiteX149-20755" fmla="*/ 1389631 w 2292002"/>
              <a:gd name="connsiteY149-20756" fmla="*/ 1122218 h 5739872"/>
              <a:gd name="connsiteX150-20757" fmla="*/ 1334213 w 2292002"/>
              <a:gd name="connsiteY150-20758" fmla="*/ 1149927 h 5739872"/>
              <a:gd name="connsiteX151-20759" fmla="*/ 1278795 w 2292002"/>
              <a:gd name="connsiteY151-20760" fmla="*/ 1136073 h 5739872"/>
              <a:gd name="connsiteX152-20761" fmla="*/ 1237231 w 2292002"/>
              <a:gd name="connsiteY152-20762" fmla="*/ 1122218 h 5739872"/>
              <a:gd name="connsiteX153-20763" fmla="*/ 1195667 w 2292002"/>
              <a:gd name="connsiteY153-20764" fmla="*/ 1136073 h 5739872"/>
              <a:gd name="connsiteX154-20765" fmla="*/ 1112540 w 2292002"/>
              <a:gd name="connsiteY154-20766" fmla="*/ 1066800 h 5739872"/>
              <a:gd name="connsiteX155-20767" fmla="*/ 1043267 w 2292002"/>
              <a:gd name="connsiteY155-20768" fmla="*/ 997527 h 5739872"/>
              <a:gd name="connsiteX156-20769" fmla="*/ 1001704 w 2292002"/>
              <a:gd name="connsiteY156-20770" fmla="*/ 914400 h 5739872"/>
              <a:gd name="connsiteX157-20771" fmla="*/ 973995 w 2292002"/>
              <a:gd name="connsiteY157-20772" fmla="*/ 803563 h 5739872"/>
              <a:gd name="connsiteX158-20773" fmla="*/ 946285 w 2292002"/>
              <a:gd name="connsiteY158-20774" fmla="*/ 775854 h 5739872"/>
              <a:gd name="connsiteX159-20775" fmla="*/ 932431 w 2292002"/>
              <a:gd name="connsiteY159-20776" fmla="*/ 734291 h 5739872"/>
              <a:gd name="connsiteX160-20777" fmla="*/ 1029413 w 2292002"/>
              <a:gd name="connsiteY160-20778" fmla="*/ 692727 h 5739872"/>
              <a:gd name="connsiteX161-20779" fmla="*/ 1140249 w 2292002"/>
              <a:gd name="connsiteY161-20780" fmla="*/ 706582 h 5739872"/>
              <a:gd name="connsiteX162-20781" fmla="*/ 1154104 w 2292002"/>
              <a:gd name="connsiteY162-20782" fmla="*/ 748145 h 5739872"/>
              <a:gd name="connsiteX163-20783" fmla="*/ 1278795 w 2292002"/>
              <a:gd name="connsiteY163-20784" fmla="*/ 734291 h 5739872"/>
              <a:gd name="connsiteX164-20785" fmla="*/ 1292649 w 2292002"/>
              <a:gd name="connsiteY164-20786" fmla="*/ 692727 h 5739872"/>
              <a:gd name="connsiteX165-20787" fmla="*/ 1528176 w 2292002"/>
              <a:gd name="connsiteY165-20788" fmla="*/ 678873 h 5739872"/>
              <a:gd name="connsiteX166-20789" fmla="*/ 1569740 w 2292002"/>
              <a:gd name="connsiteY166-20790" fmla="*/ 665018 h 5739872"/>
              <a:gd name="connsiteX167-20791" fmla="*/ 1625158 w 2292002"/>
              <a:gd name="connsiteY167-20792" fmla="*/ 609600 h 5739872"/>
              <a:gd name="connsiteX168-20793" fmla="*/ 1569740 w 2292002"/>
              <a:gd name="connsiteY168-20794" fmla="*/ 692727 h 5739872"/>
              <a:gd name="connsiteX169-20795" fmla="*/ 1514322 w 2292002"/>
              <a:gd name="connsiteY169-20796" fmla="*/ 817418 h 5739872"/>
              <a:gd name="connsiteX170-20797" fmla="*/ 1472758 w 2292002"/>
              <a:gd name="connsiteY170-20798" fmla="*/ 831273 h 5739872"/>
              <a:gd name="connsiteX171-20799" fmla="*/ 1417340 w 2292002"/>
              <a:gd name="connsiteY171-20800" fmla="*/ 858982 h 5739872"/>
              <a:gd name="connsiteX172-20801" fmla="*/ 1334213 w 2292002"/>
              <a:gd name="connsiteY172-20802" fmla="*/ 845127 h 5739872"/>
              <a:gd name="connsiteX173-20803" fmla="*/ 1320358 w 2292002"/>
              <a:gd name="connsiteY173-20804" fmla="*/ 803563 h 5739872"/>
              <a:gd name="connsiteX174-20805" fmla="*/ 1278795 w 2292002"/>
              <a:gd name="connsiteY174-20806" fmla="*/ 775854 h 5739872"/>
              <a:gd name="connsiteX175-20807" fmla="*/ 1292649 w 2292002"/>
              <a:gd name="connsiteY175-20808" fmla="*/ 720436 h 5739872"/>
              <a:gd name="connsiteX176-20809" fmla="*/ 1375776 w 2292002"/>
              <a:gd name="connsiteY176-20810" fmla="*/ 692727 h 5739872"/>
              <a:gd name="connsiteX177-20811" fmla="*/ 1458904 w 2292002"/>
              <a:gd name="connsiteY177-20812" fmla="*/ 706582 h 5739872"/>
              <a:gd name="connsiteX178-20813" fmla="*/ 1306504 w 2292002"/>
              <a:gd name="connsiteY178-20814" fmla="*/ 692727 h 5739872"/>
              <a:gd name="connsiteX179-20815" fmla="*/ 1320358 w 2292002"/>
              <a:gd name="connsiteY179-20816" fmla="*/ 651163 h 5739872"/>
              <a:gd name="connsiteX180-20817" fmla="*/ 1486613 w 2292002"/>
              <a:gd name="connsiteY180-20818" fmla="*/ 678873 h 5739872"/>
              <a:gd name="connsiteX181-20819" fmla="*/ 1500467 w 2292002"/>
              <a:gd name="connsiteY181-20820" fmla="*/ 748145 h 5739872"/>
              <a:gd name="connsiteX182-20821" fmla="*/ 1528176 w 2292002"/>
              <a:gd name="connsiteY182-20822" fmla="*/ 706582 h 5739872"/>
              <a:gd name="connsiteX183-20823" fmla="*/ 1278795 w 2292002"/>
              <a:gd name="connsiteY183-20824" fmla="*/ 692727 h 5739872"/>
              <a:gd name="connsiteX184-20825" fmla="*/ 1251085 w 2292002"/>
              <a:gd name="connsiteY184-20826" fmla="*/ 734291 h 5739872"/>
              <a:gd name="connsiteX185-20827" fmla="*/ 1154104 w 2292002"/>
              <a:gd name="connsiteY185-20828" fmla="*/ 748145 h 5739872"/>
              <a:gd name="connsiteX186-20829" fmla="*/ 1181813 w 2292002"/>
              <a:gd name="connsiteY186-20830" fmla="*/ 831273 h 5739872"/>
              <a:gd name="connsiteX187-20831" fmla="*/ 1112540 w 2292002"/>
              <a:gd name="connsiteY187-20832" fmla="*/ 900545 h 5739872"/>
              <a:gd name="connsiteX188-20833" fmla="*/ 1043267 w 2292002"/>
              <a:gd name="connsiteY188-20834" fmla="*/ 886691 h 5739872"/>
              <a:gd name="connsiteX189-20835" fmla="*/ 960140 w 2292002"/>
              <a:gd name="connsiteY189-20836" fmla="*/ 845127 h 5739872"/>
              <a:gd name="connsiteX190-20837" fmla="*/ 946285 w 2292002"/>
              <a:gd name="connsiteY190-20838" fmla="*/ 803563 h 5739872"/>
              <a:gd name="connsiteX191-20839" fmla="*/ 918576 w 2292002"/>
              <a:gd name="connsiteY191-20840" fmla="*/ 762000 h 5739872"/>
              <a:gd name="connsiteX192-20841" fmla="*/ 904722 w 2292002"/>
              <a:gd name="connsiteY192-20842" fmla="*/ 692727 h 5739872"/>
              <a:gd name="connsiteX193-20843" fmla="*/ 877013 w 2292002"/>
              <a:gd name="connsiteY193-20844" fmla="*/ 609600 h 5739872"/>
              <a:gd name="connsiteX194-20845" fmla="*/ 863158 w 2292002"/>
              <a:gd name="connsiteY194-20846" fmla="*/ 484909 h 5739872"/>
              <a:gd name="connsiteX195" fmla="*/ 849304 w 2292002"/>
              <a:gd name="connsiteY195" fmla="*/ 346363 h 5739872"/>
              <a:gd name="connsiteX0-20847" fmla="*/ 1694431 w 2292002"/>
              <a:gd name="connsiteY0-20848" fmla="*/ 762000 h 5739872"/>
              <a:gd name="connsiteX1-20849" fmla="*/ 1777558 w 2292002"/>
              <a:gd name="connsiteY1-20850" fmla="*/ 748145 h 5739872"/>
              <a:gd name="connsiteX2-20851" fmla="*/ 1791413 w 2292002"/>
              <a:gd name="connsiteY2-20852" fmla="*/ 706582 h 5739872"/>
              <a:gd name="connsiteX3-20853" fmla="*/ 1777558 w 2292002"/>
              <a:gd name="connsiteY3-20854" fmla="*/ 540327 h 5739872"/>
              <a:gd name="connsiteX4-20855" fmla="*/ 1722140 w 2292002"/>
              <a:gd name="connsiteY4-20856" fmla="*/ 554182 h 5739872"/>
              <a:gd name="connsiteX5-20857" fmla="*/ 1680576 w 2292002"/>
              <a:gd name="connsiteY5-20858" fmla="*/ 568036 h 5739872"/>
              <a:gd name="connsiteX6-20859" fmla="*/ 1569740 w 2292002"/>
              <a:gd name="connsiteY6-20860" fmla="*/ 554182 h 5739872"/>
              <a:gd name="connsiteX7-20861" fmla="*/ 1528176 w 2292002"/>
              <a:gd name="connsiteY7-20862" fmla="*/ 471054 h 5739872"/>
              <a:gd name="connsiteX8-20863" fmla="*/ 1458904 w 2292002"/>
              <a:gd name="connsiteY8-20864" fmla="*/ 346363 h 5739872"/>
              <a:gd name="connsiteX9-20865" fmla="*/ 1417340 w 2292002"/>
              <a:gd name="connsiteY9-20866" fmla="*/ 332509 h 5739872"/>
              <a:gd name="connsiteX10-20867" fmla="*/ 1375776 w 2292002"/>
              <a:gd name="connsiteY10-20868" fmla="*/ 346363 h 5739872"/>
              <a:gd name="connsiteX11-20869" fmla="*/ 1320358 w 2292002"/>
              <a:gd name="connsiteY11-20870" fmla="*/ 360218 h 5739872"/>
              <a:gd name="connsiteX12-20871" fmla="*/ 1237231 w 2292002"/>
              <a:gd name="connsiteY12-20872" fmla="*/ 401782 h 5739872"/>
              <a:gd name="connsiteX13-20873" fmla="*/ 1070976 w 2292002"/>
              <a:gd name="connsiteY13-20874" fmla="*/ 415636 h 5739872"/>
              <a:gd name="connsiteX14-20875" fmla="*/ 946285 w 2292002"/>
              <a:gd name="connsiteY14-20876" fmla="*/ 457200 h 5739872"/>
              <a:gd name="connsiteX15-20877" fmla="*/ 890867 w 2292002"/>
              <a:gd name="connsiteY15-20878" fmla="*/ 443345 h 5739872"/>
              <a:gd name="connsiteX16-20879" fmla="*/ 849304 w 2292002"/>
              <a:gd name="connsiteY16-20880" fmla="*/ 415636 h 5739872"/>
              <a:gd name="connsiteX17-20881" fmla="*/ 821595 w 2292002"/>
              <a:gd name="connsiteY17-20882" fmla="*/ 374073 h 5739872"/>
              <a:gd name="connsiteX18-20883" fmla="*/ 877013 w 2292002"/>
              <a:gd name="connsiteY18-20884" fmla="*/ 263236 h 5739872"/>
              <a:gd name="connsiteX19-20885" fmla="*/ 904722 w 2292002"/>
              <a:gd name="connsiteY19-20886" fmla="*/ 221673 h 5739872"/>
              <a:gd name="connsiteX20-20887" fmla="*/ 960140 w 2292002"/>
              <a:gd name="connsiteY20-20888" fmla="*/ 166254 h 5739872"/>
              <a:gd name="connsiteX21-20889" fmla="*/ 1084831 w 2292002"/>
              <a:gd name="connsiteY21-20890" fmla="*/ 96982 h 5739872"/>
              <a:gd name="connsiteX22-20891" fmla="*/ 1126395 w 2292002"/>
              <a:gd name="connsiteY22-20892" fmla="*/ 69273 h 5739872"/>
              <a:gd name="connsiteX23-20893" fmla="*/ 1264940 w 2292002"/>
              <a:gd name="connsiteY23-20894" fmla="*/ 41563 h 5739872"/>
              <a:gd name="connsiteX24-20895" fmla="*/ 1500467 w 2292002"/>
              <a:gd name="connsiteY24-20896" fmla="*/ 13854 h 5739872"/>
              <a:gd name="connsiteX25-20897" fmla="*/ 1542031 w 2292002"/>
              <a:gd name="connsiteY25-20898" fmla="*/ 0 h 5739872"/>
              <a:gd name="connsiteX26-20899" fmla="*/ 1666722 w 2292002"/>
              <a:gd name="connsiteY26-20900" fmla="*/ 41563 h 5739872"/>
              <a:gd name="connsiteX27-20901" fmla="*/ 1735995 w 2292002"/>
              <a:gd name="connsiteY27-20902" fmla="*/ 110836 h 5739872"/>
              <a:gd name="connsiteX28-20903" fmla="*/ 1749849 w 2292002"/>
              <a:gd name="connsiteY28-20904" fmla="*/ 166254 h 5739872"/>
              <a:gd name="connsiteX29-20905" fmla="*/ 1888395 w 2292002"/>
              <a:gd name="connsiteY29-20906" fmla="*/ 207818 h 5739872"/>
              <a:gd name="connsiteX30-20907" fmla="*/ 1929958 w 2292002"/>
              <a:gd name="connsiteY30-20908" fmla="*/ 235527 h 5739872"/>
              <a:gd name="connsiteX31-20909" fmla="*/ 1957667 w 2292002"/>
              <a:gd name="connsiteY31-20910" fmla="*/ 346363 h 5739872"/>
              <a:gd name="connsiteX32-20911" fmla="*/ 1985376 w 2292002"/>
              <a:gd name="connsiteY32-20912" fmla="*/ 429491 h 5739872"/>
              <a:gd name="connsiteX33-20913" fmla="*/ 1971522 w 2292002"/>
              <a:gd name="connsiteY33-20914" fmla="*/ 595745 h 5739872"/>
              <a:gd name="connsiteX34-20915" fmla="*/ 1888395 w 2292002"/>
              <a:gd name="connsiteY34-20916" fmla="*/ 678873 h 5739872"/>
              <a:gd name="connsiteX35-20917" fmla="*/ 1860685 w 2292002"/>
              <a:gd name="connsiteY35-20918" fmla="*/ 720436 h 5739872"/>
              <a:gd name="connsiteX36-20919" fmla="*/ 1846831 w 2292002"/>
              <a:gd name="connsiteY36-20920" fmla="*/ 762000 h 5739872"/>
              <a:gd name="connsiteX37-20921" fmla="*/ 1791413 w 2292002"/>
              <a:gd name="connsiteY37-20922" fmla="*/ 831273 h 5739872"/>
              <a:gd name="connsiteX38-20923" fmla="*/ 1749849 w 2292002"/>
              <a:gd name="connsiteY38-20924" fmla="*/ 858982 h 5739872"/>
              <a:gd name="connsiteX39-20925" fmla="*/ 1735995 w 2292002"/>
              <a:gd name="connsiteY39-20926" fmla="*/ 1066800 h 5739872"/>
              <a:gd name="connsiteX40-20927" fmla="*/ 1749849 w 2292002"/>
              <a:gd name="connsiteY40-20928" fmla="*/ 1025236 h 5739872"/>
              <a:gd name="connsiteX41-20929" fmla="*/ 1832976 w 2292002"/>
              <a:gd name="connsiteY41-20930" fmla="*/ 983673 h 5739872"/>
              <a:gd name="connsiteX42-20931" fmla="*/ 1902249 w 2292002"/>
              <a:gd name="connsiteY42-20932" fmla="*/ 997527 h 5739872"/>
              <a:gd name="connsiteX43-20933" fmla="*/ 1943813 w 2292002"/>
              <a:gd name="connsiteY43-20934" fmla="*/ 1080654 h 5739872"/>
              <a:gd name="connsiteX44-20935" fmla="*/ 1929958 w 2292002"/>
              <a:gd name="connsiteY44-20936" fmla="*/ 1122218 h 5739872"/>
              <a:gd name="connsiteX45-20937" fmla="*/ 1902249 w 2292002"/>
              <a:gd name="connsiteY45-20938" fmla="*/ 1163782 h 5739872"/>
              <a:gd name="connsiteX46-20939" fmla="*/ 1874540 w 2292002"/>
              <a:gd name="connsiteY46-20940" fmla="*/ 1399309 h 5739872"/>
              <a:gd name="connsiteX47-20941" fmla="*/ 1860685 w 2292002"/>
              <a:gd name="connsiteY47-20942" fmla="*/ 1440873 h 5739872"/>
              <a:gd name="connsiteX48-20943" fmla="*/ 1805267 w 2292002"/>
              <a:gd name="connsiteY48-20944" fmla="*/ 1524000 h 5739872"/>
              <a:gd name="connsiteX49-20945" fmla="*/ 1722140 w 2292002"/>
              <a:gd name="connsiteY49-20946" fmla="*/ 1510145 h 5739872"/>
              <a:gd name="connsiteX50-20947" fmla="*/ 1694431 w 2292002"/>
              <a:gd name="connsiteY50-20948" fmla="*/ 1468582 h 5739872"/>
              <a:gd name="connsiteX51-20949" fmla="*/ 1652867 w 2292002"/>
              <a:gd name="connsiteY51-20950" fmla="*/ 1440873 h 5739872"/>
              <a:gd name="connsiteX52-20951" fmla="*/ 1680576 w 2292002"/>
              <a:gd name="connsiteY52-20952" fmla="*/ 1399309 h 5739872"/>
              <a:gd name="connsiteX53-20953" fmla="*/ 1694431 w 2292002"/>
              <a:gd name="connsiteY53-20954" fmla="*/ 1357745 h 5739872"/>
              <a:gd name="connsiteX54-20955" fmla="*/ 1735995 w 2292002"/>
              <a:gd name="connsiteY54-20956" fmla="*/ 1316182 h 5739872"/>
              <a:gd name="connsiteX55-20957" fmla="*/ 1749849 w 2292002"/>
              <a:gd name="connsiteY55-20958" fmla="*/ 1260763 h 5739872"/>
              <a:gd name="connsiteX56-20959" fmla="*/ 1791413 w 2292002"/>
              <a:gd name="connsiteY56-20960" fmla="*/ 1122218 h 5739872"/>
              <a:gd name="connsiteX57-20961" fmla="*/ 1749849 w 2292002"/>
              <a:gd name="connsiteY57-20962" fmla="*/ 1094509 h 5739872"/>
              <a:gd name="connsiteX58-20963" fmla="*/ 1722140 w 2292002"/>
              <a:gd name="connsiteY58-20964" fmla="*/ 1011382 h 5739872"/>
              <a:gd name="connsiteX59-20965" fmla="*/ 1708285 w 2292002"/>
              <a:gd name="connsiteY59-20966" fmla="*/ 969818 h 5739872"/>
              <a:gd name="connsiteX60-20967" fmla="*/ 1694431 w 2292002"/>
              <a:gd name="connsiteY60-20968" fmla="*/ 928254 h 5739872"/>
              <a:gd name="connsiteX61-20969" fmla="*/ 1680576 w 2292002"/>
              <a:gd name="connsiteY61-20970" fmla="*/ 886691 h 5739872"/>
              <a:gd name="connsiteX62-20971" fmla="*/ 1722140 w 2292002"/>
              <a:gd name="connsiteY62-20972" fmla="*/ 872836 h 5739872"/>
              <a:gd name="connsiteX63-20973" fmla="*/ 1735995 w 2292002"/>
              <a:gd name="connsiteY63-20974" fmla="*/ 942109 h 5739872"/>
              <a:gd name="connsiteX64-20975" fmla="*/ 1791413 w 2292002"/>
              <a:gd name="connsiteY64-20976" fmla="*/ 1136073 h 5739872"/>
              <a:gd name="connsiteX65-20977" fmla="*/ 1749849 w 2292002"/>
              <a:gd name="connsiteY65-20978" fmla="*/ 1219200 h 5739872"/>
              <a:gd name="connsiteX66-20979" fmla="*/ 1722140 w 2292002"/>
              <a:gd name="connsiteY66-20980" fmla="*/ 1302327 h 5739872"/>
              <a:gd name="connsiteX67-20981" fmla="*/ 1680576 w 2292002"/>
              <a:gd name="connsiteY67-20982" fmla="*/ 1343891 h 5739872"/>
              <a:gd name="connsiteX68-20983" fmla="*/ 1652867 w 2292002"/>
              <a:gd name="connsiteY68-20984" fmla="*/ 1385454 h 5739872"/>
              <a:gd name="connsiteX69-20985" fmla="*/ 1611304 w 2292002"/>
              <a:gd name="connsiteY69-20986" fmla="*/ 1413163 h 5739872"/>
              <a:gd name="connsiteX70-20987" fmla="*/ 1652867 w 2292002"/>
              <a:gd name="connsiteY70-20988" fmla="*/ 1427018 h 5739872"/>
              <a:gd name="connsiteX71-20989" fmla="*/ 1694431 w 2292002"/>
              <a:gd name="connsiteY71-20990" fmla="*/ 1413163 h 5739872"/>
              <a:gd name="connsiteX72-20991" fmla="*/ 1722140 w 2292002"/>
              <a:gd name="connsiteY72-20992" fmla="*/ 1496291 h 5739872"/>
              <a:gd name="connsiteX73-20993" fmla="*/ 1680576 w 2292002"/>
              <a:gd name="connsiteY73-20994" fmla="*/ 1524000 h 5739872"/>
              <a:gd name="connsiteX74-20995" fmla="*/ 1403485 w 2292002"/>
              <a:gd name="connsiteY74-20996" fmla="*/ 1524000 h 5739872"/>
              <a:gd name="connsiteX75-20997" fmla="*/ 1389631 w 2292002"/>
              <a:gd name="connsiteY75-20998" fmla="*/ 1537854 h 5739872"/>
              <a:gd name="connsiteX76-20999" fmla="*/ 1348067 w 2292002"/>
              <a:gd name="connsiteY76-21000" fmla="*/ 1551709 h 5739872"/>
              <a:gd name="connsiteX77-21001" fmla="*/ 1292649 w 2292002"/>
              <a:gd name="connsiteY77-21002" fmla="*/ 1427018 h 5739872"/>
              <a:gd name="connsiteX78-21003" fmla="*/ 1278795 w 2292002"/>
              <a:gd name="connsiteY78-21004" fmla="*/ 1385454 h 5739872"/>
              <a:gd name="connsiteX79-21005" fmla="*/ 1251085 w 2292002"/>
              <a:gd name="connsiteY79-21006" fmla="*/ 1343891 h 5739872"/>
              <a:gd name="connsiteX80-21007" fmla="*/ 1126395 w 2292002"/>
              <a:gd name="connsiteY80-21008" fmla="*/ 1385454 h 5739872"/>
              <a:gd name="connsiteX81-21009" fmla="*/ 821595 w 2292002"/>
              <a:gd name="connsiteY81-21010" fmla="*/ 1828800 h 5739872"/>
              <a:gd name="connsiteX82-21011" fmla="*/ 821595 w 2292002"/>
              <a:gd name="connsiteY82-21012" fmla="*/ 2299854 h 5739872"/>
              <a:gd name="connsiteX83-21013" fmla="*/ 863158 w 2292002"/>
              <a:gd name="connsiteY83-21014" fmla="*/ 2092036 h 5739872"/>
              <a:gd name="connsiteX84-21015" fmla="*/ 932431 w 2292002"/>
              <a:gd name="connsiteY84-21016" fmla="*/ 2202873 h 5739872"/>
              <a:gd name="connsiteX85-21017" fmla="*/ 1167959 w 2292002"/>
              <a:gd name="connsiteY85-21018" fmla="*/ 2147454 h 5739872"/>
              <a:gd name="connsiteX86-21019" fmla="*/ 1237232 w 2292002"/>
              <a:gd name="connsiteY86-21020" fmla="*/ 2258291 h 5739872"/>
              <a:gd name="connsiteX87-21021" fmla="*/ 1389632 w 2292002"/>
              <a:gd name="connsiteY87-21022" fmla="*/ 2313709 h 5739872"/>
              <a:gd name="connsiteX88-21023" fmla="*/ 1542030 w 2292002"/>
              <a:gd name="connsiteY88-21024" fmla="*/ 2535381 h 5739872"/>
              <a:gd name="connsiteX89-21025" fmla="*/ 1708286 w 2292002"/>
              <a:gd name="connsiteY89-21026" fmla="*/ 2826327 h 5739872"/>
              <a:gd name="connsiteX90-21027" fmla="*/ 2262467 w 2292002"/>
              <a:gd name="connsiteY90-21028" fmla="*/ 3061854 h 5739872"/>
              <a:gd name="connsiteX91-21029" fmla="*/ 780031 w 2292002"/>
              <a:gd name="connsiteY91-21030" fmla="*/ 2576945 h 5739872"/>
              <a:gd name="connsiteX92-21031" fmla="*/ 31885 w 2292002"/>
              <a:gd name="connsiteY92-21032" fmla="*/ 2812473 h 5739872"/>
              <a:gd name="connsiteX93-21033" fmla="*/ 322831 w 2292002"/>
              <a:gd name="connsiteY93-21034" fmla="*/ 2798619 h 5739872"/>
              <a:gd name="connsiteX94-21035" fmla="*/ 572213 w 2292002"/>
              <a:gd name="connsiteY94-21036" fmla="*/ 3048000 h 5739872"/>
              <a:gd name="connsiteX95-21037" fmla="*/ 849304 w 2292002"/>
              <a:gd name="connsiteY95-21038" fmla="*/ 2964874 h 5739872"/>
              <a:gd name="connsiteX96-21039" fmla="*/ 932431 w 2292002"/>
              <a:gd name="connsiteY96-21040" fmla="*/ 3186546 h 5739872"/>
              <a:gd name="connsiteX97-21041" fmla="*/ 710758 w 2292002"/>
              <a:gd name="connsiteY97-21042" fmla="*/ 3325092 h 5739872"/>
              <a:gd name="connsiteX98-21043" fmla="*/ 558358 w 2292002"/>
              <a:gd name="connsiteY98-21044" fmla="*/ 3449783 h 5739872"/>
              <a:gd name="connsiteX99-21045" fmla="*/ 752321 w 2292002"/>
              <a:gd name="connsiteY99-21046" fmla="*/ 3560619 h 5739872"/>
              <a:gd name="connsiteX100-21047" fmla="*/ 752322 w 2292002"/>
              <a:gd name="connsiteY100-21048" fmla="*/ 3948546 h 5739872"/>
              <a:gd name="connsiteX101-21049" fmla="*/ 973995 w 2292002"/>
              <a:gd name="connsiteY101-21050" fmla="*/ 4003964 h 5739872"/>
              <a:gd name="connsiteX102-21051" fmla="*/ 738467 w 2292002"/>
              <a:gd name="connsiteY102-21052" fmla="*/ 4752110 h 5739872"/>
              <a:gd name="connsiteX103-21053" fmla="*/ 572213 w 2292002"/>
              <a:gd name="connsiteY103-21054" fmla="*/ 4017818 h 5739872"/>
              <a:gd name="connsiteX104-21055" fmla="*/ 1486614 w 2292002"/>
              <a:gd name="connsiteY104-21056" fmla="*/ 5735780 h 5739872"/>
              <a:gd name="connsiteX105-21057" fmla="*/ 2096213 w 2292002"/>
              <a:gd name="connsiteY105-21058" fmla="*/ 3463636 h 5739872"/>
              <a:gd name="connsiteX106-21059" fmla="*/ 946285 w 2292002"/>
              <a:gd name="connsiteY106-21060" fmla="*/ 3144982 h 5739872"/>
              <a:gd name="connsiteX107-21061" fmla="*/ 1361922 w 2292002"/>
              <a:gd name="connsiteY107-21062" fmla="*/ 2840182 h 5739872"/>
              <a:gd name="connsiteX108-21063" fmla="*/ 1777559 w 2292002"/>
              <a:gd name="connsiteY108-21064" fmla="*/ 2964872 h 5739872"/>
              <a:gd name="connsiteX109-21065" fmla="*/ 1555885 w 2292002"/>
              <a:gd name="connsiteY109-21066" fmla="*/ 2923309 h 5739872"/>
              <a:gd name="connsiteX110-21067" fmla="*/ 1334213 w 2292002"/>
              <a:gd name="connsiteY110-21068" fmla="*/ 2770909 h 5739872"/>
              <a:gd name="connsiteX111-21069" fmla="*/ 1334213 w 2292002"/>
              <a:gd name="connsiteY111-21070" fmla="*/ 2715491 h 5739872"/>
              <a:gd name="connsiteX112-21071" fmla="*/ 1098685 w 2292002"/>
              <a:gd name="connsiteY112-21072" fmla="*/ 2535382 h 5739872"/>
              <a:gd name="connsiteX113-21073" fmla="*/ 849304 w 2292002"/>
              <a:gd name="connsiteY113-21074" fmla="*/ 2493817 h 5739872"/>
              <a:gd name="connsiteX114-21075" fmla="*/ 516795 w 2292002"/>
              <a:gd name="connsiteY114-21076" fmla="*/ 2576944 h 5739872"/>
              <a:gd name="connsiteX115-21077" fmla="*/ 198140 w 2292002"/>
              <a:gd name="connsiteY115-21078" fmla="*/ 2660072 h 5739872"/>
              <a:gd name="connsiteX116-21079" fmla="*/ 87305 w 2292002"/>
              <a:gd name="connsiteY116-21080" fmla="*/ 2798617 h 5739872"/>
              <a:gd name="connsiteX117-21081" fmla="*/ 4177 w 2292002"/>
              <a:gd name="connsiteY117-21082" fmla="*/ 2507672 h 5739872"/>
              <a:gd name="connsiteX118-21083" fmla="*/ 128867 w 2292002"/>
              <a:gd name="connsiteY118-21084" fmla="*/ 2479963 h 5739872"/>
              <a:gd name="connsiteX119-21085" fmla="*/ 170432 w 2292002"/>
              <a:gd name="connsiteY119-21086" fmla="*/ 2285999 h 5739872"/>
              <a:gd name="connsiteX120-21087" fmla="*/ 378249 w 2292002"/>
              <a:gd name="connsiteY120-21088" fmla="*/ 2479962 h 5739872"/>
              <a:gd name="connsiteX121-21089" fmla="*/ 433667 w 2292002"/>
              <a:gd name="connsiteY121-21090" fmla="*/ 2216726 h 5739872"/>
              <a:gd name="connsiteX122-21091" fmla="*/ 502941 w 2292002"/>
              <a:gd name="connsiteY122-21092" fmla="*/ 2341417 h 5739872"/>
              <a:gd name="connsiteX123-21093" fmla="*/ 669196 w 2292002"/>
              <a:gd name="connsiteY123-21094" fmla="*/ 2272144 h 5739872"/>
              <a:gd name="connsiteX124-21095" fmla="*/ 946285 w 2292002"/>
              <a:gd name="connsiteY124-21096" fmla="*/ 1579418 h 5739872"/>
              <a:gd name="connsiteX125-21097" fmla="*/ 1278795 w 2292002"/>
              <a:gd name="connsiteY125-21098" fmla="*/ 1233054 h 5739872"/>
              <a:gd name="connsiteX126-21099" fmla="*/ 1361922 w 2292002"/>
              <a:gd name="connsiteY126-21100" fmla="*/ 1177636 h 5739872"/>
              <a:gd name="connsiteX127-21101" fmla="*/ 1431195 w 2292002"/>
              <a:gd name="connsiteY127-21102" fmla="*/ 1191491 h 5739872"/>
              <a:gd name="connsiteX128-21103" fmla="*/ 1403485 w 2292002"/>
              <a:gd name="connsiteY128-21104" fmla="*/ 1233054 h 5739872"/>
              <a:gd name="connsiteX129-21105" fmla="*/ 1458904 w 2292002"/>
              <a:gd name="connsiteY129-21106" fmla="*/ 1357745 h 5739872"/>
              <a:gd name="connsiteX130-21107" fmla="*/ 1472758 w 2292002"/>
              <a:gd name="connsiteY130-21108" fmla="*/ 1399309 h 5739872"/>
              <a:gd name="connsiteX131-21109" fmla="*/ 1555885 w 2292002"/>
              <a:gd name="connsiteY131-21110" fmla="*/ 1427018 h 5739872"/>
              <a:gd name="connsiteX132-21111" fmla="*/ 1652867 w 2292002"/>
              <a:gd name="connsiteY132-21112" fmla="*/ 1454727 h 5739872"/>
              <a:gd name="connsiteX133-21113" fmla="*/ 1611304 w 2292002"/>
              <a:gd name="connsiteY133-21114" fmla="*/ 1482436 h 5739872"/>
              <a:gd name="connsiteX134-21115" fmla="*/ 1500467 w 2292002"/>
              <a:gd name="connsiteY134-21116" fmla="*/ 1468582 h 5739872"/>
              <a:gd name="connsiteX135-21117" fmla="*/ 1486613 w 2292002"/>
              <a:gd name="connsiteY135-21118" fmla="*/ 1427018 h 5739872"/>
              <a:gd name="connsiteX136-21119" fmla="*/ 1458904 w 2292002"/>
              <a:gd name="connsiteY136-21120" fmla="*/ 1385454 h 5739872"/>
              <a:gd name="connsiteX137-21121" fmla="*/ 1445049 w 2292002"/>
              <a:gd name="connsiteY137-21122" fmla="*/ 1343891 h 5739872"/>
              <a:gd name="connsiteX138-21123" fmla="*/ 1417340 w 2292002"/>
              <a:gd name="connsiteY138-21124" fmla="*/ 1302327 h 5739872"/>
              <a:gd name="connsiteX139-21125" fmla="*/ 1389631 w 2292002"/>
              <a:gd name="connsiteY139-21126" fmla="*/ 1219200 h 5739872"/>
              <a:gd name="connsiteX140-21127" fmla="*/ 1375776 w 2292002"/>
              <a:gd name="connsiteY140-21128" fmla="*/ 1163782 h 5739872"/>
              <a:gd name="connsiteX141-21129" fmla="*/ 1334213 w 2292002"/>
              <a:gd name="connsiteY141-21130" fmla="*/ 1149927 h 5739872"/>
              <a:gd name="connsiteX142-21131" fmla="*/ 1417340 w 2292002"/>
              <a:gd name="connsiteY142-21132" fmla="*/ 1108363 h 5739872"/>
              <a:gd name="connsiteX143-21133" fmla="*/ 1500467 w 2292002"/>
              <a:gd name="connsiteY143-21134" fmla="*/ 1039091 h 5739872"/>
              <a:gd name="connsiteX144-21135" fmla="*/ 1542031 w 2292002"/>
              <a:gd name="connsiteY144-21136" fmla="*/ 1025236 h 5739872"/>
              <a:gd name="connsiteX145-21137" fmla="*/ 1528176 w 2292002"/>
              <a:gd name="connsiteY145-21138" fmla="*/ 1025236 h 5739872"/>
              <a:gd name="connsiteX146-21139" fmla="*/ 1514322 w 2292002"/>
              <a:gd name="connsiteY146-21140" fmla="*/ 1066800 h 5739872"/>
              <a:gd name="connsiteX147-21141" fmla="*/ 1472758 w 2292002"/>
              <a:gd name="connsiteY147-21142" fmla="*/ 1080654 h 5739872"/>
              <a:gd name="connsiteX148-21143" fmla="*/ 1431195 w 2292002"/>
              <a:gd name="connsiteY148-21144" fmla="*/ 1108363 h 5739872"/>
              <a:gd name="connsiteX149-21145" fmla="*/ 1389631 w 2292002"/>
              <a:gd name="connsiteY149-21146" fmla="*/ 1122218 h 5739872"/>
              <a:gd name="connsiteX150-21147" fmla="*/ 1334213 w 2292002"/>
              <a:gd name="connsiteY150-21148" fmla="*/ 1149927 h 5739872"/>
              <a:gd name="connsiteX151-21149" fmla="*/ 1278795 w 2292002"/>
              <a:gd name="connsiteY151-21150" fmla="*/ 1136073 h 5739872"/>
              <a:gd name="connsiteX152-21151" fmla="*/ 1237231 w 2292002"/>
              <a:gd name="connsiteY152-21152" fmla="*/ 1122218 h 5739872"/>
              <a:gd name="connsiteX153-21153" fmla="*/ 1195667 w 2292002"/>
              <a:gd name="connsiteY153-21154" fmla="*/ 1136073 h 5739872"/>
              <a:gd name="connsiteX154-21155" fmla="*/ 1112540 w 2292002"/>
              <a:gd name="connsiteY154-21156" fmla="*/ 1066800 h 5739872"/>
              <a:gd name="connsiteX155-21157" fmla="*/ 1043267 w 2292002"/>
              <a:gd name="connsiteY155-21158" fmla="*/ 997527 h 5739872"/>
              <a:gd name="connsiteX156-21159" fmla="*/ 1001704 w 2292002"/>
              <a:gd name="connsiteY156-21160" fmla="*/ 914400 h 5739872"/>
              <a:gd name="connsiteX157-21161" fmla="*/ 973995 w 2292002"/>
              <a:gd name="connsiteY157-21162" fmla="*/ 803563 h 5739872"/>
              <a:gd name="connsiteX158-21163" fmla="*/ 946285 w 2292002"/>
              <a:gd name="connsiteY158-21164" fmla="*/ 775854 h 5739872"/>
              <a:gd name="connsiteX159-21165" fmla="*/ 932431 w 2292002"/>
              <a:gd name="connsiteY159-21166" fmla="*/ 734291 h 5739872"/>
              <a:gd name="connsiteX160-21167" fmla="*/ 1029413 w 2292002"/>
              <a:gd name="connsiteY160-21168" fmla="*/ 692727 h 5739872"/>
              <a:gd name="connsiteX161-21169" fmla="*/ 1140249 w 2292002"/>
              <a:gd name="connsiteY161-21170" fmla="*/ 706582 h 5739872"/>
              <a:gd name="connsiteX162-21171" fmla="*/ 1154104 w 2292002"/>
              <a:gd name="connsiteY162-21172" fmla="*/ 748145 h 5739872"/>
              <a:gd name="connsiteX163-21173" fmla="*/ 1278795 w 2292002"/>
              <a:gd name="connsiteY163-21174" fmla="*/ 734291 h 5739872"/>
              <a:gd name="connsiteX164-21175" fmla="*/ 1292649 w 2292002"/>
              <a:gd name="connsiteY164-21176" fmla="*/ 692727 h 5739872"/>
              <a:gd name="connsiteX165-21177" fmla="*/ 1528176 w 2292002"/>
              <a:gd name="connsiteY165-21178" fmla="*/ 678873 h 5739872"/>
              <a:gd name="connsiteX166-21179" fmla="*/ 1569740 w 2292002"/>
              <a:gd name="connsiteY166-21180" fmla="*/ 665018 h 5739872"/>
              <a:gd name="connsiteX167-21181" fmla="*/ 1625158 w 2292002"/>
              <a:gd name="connsiteY167-21182" fmla="*/ 609600 h 5739872"/>
              <a:gd name="connsiteX168-21183" fmla="*/ 1569740 w 2292002"/>
              <a:gd name="connsiteY168-21184" fmla="*/ 692727 h 5739872"/>
              <a:gd name="connsiteX169-21185" fmla="*/ 1514322 w 2292002"/>
              <a:gd name="connsiteY169-21186" fmla="*/ 817418 h 5739872"/>
              <a:gd name="connsiteX170-21187" fmla="*/ 1472758 w 2292002"/>
              <a:gd name="connsiteY170-21188" fmla="*/ 831273 h 5739872"/>
              <a:gd name="connsiteX171-21189" fmla="*/ 1417340 w 2292002"/>
              <a:gd name="connsiteY171-21190" fmla="*/ 858982 h 5739872"/>
              <a:gd name="connsiteX172-21191" fmla="*/ 1334213 w 2292002"/>
              <a:gd name="connsiteY172-21192" fmla="*/ 845127 h 5739872"/>
              <a:gd name="connsiteX173-21193" fmla="*/ 1320358 w 2292002"/>
              <a:gd name="connsiteY173-21194" fmla="*/ 803563 h 5739872"/>
              <a:gd name="connsiteX174-21195" fmla="*/ 1278795 w 2292002"/>
              <a:gd name="connsiteY174-21196" fmla="*/ 775854 h 5739872"/>
              <a:gd name="connsiteX175-21197" fmla="*/ 1292649 w 2292002"/>
              <a:gd name="connsiteY175-21198" fmla="*/ 720436 h 5739872"/>
              <a:gd name="connsiteX176-21199" fmla="*/ 1375776 w 2292002"/>
              <a:gd name="connsiteY176-21200" fmla="*/ 692727 h 5739872"/>
              <a:gd name="connsiteX177-21201" fmla="*/ 1458904 w 2292002"/>
              <a:gd name="connsiteY177-21202" fmla="*/ 706582 h 5739872"/>
              <a:gd name="connsiteX178-21203" fmla="*/ 1306504 w 2292002"/>
              <a:gd name="connsiteY178-21204" fmla="*/ 692727 h 5739872"/>
              <a:gd name="connsiteX179-21205" fmla="*/ 1320358 w 2292002"/>
              <a:gd name="connsiteY179-21206" fmla="*/ 651163 h 5739872"/>
              <a:gd name="connsiteX180-21207" fmla="*/ 1486613 w 2292002"/>
              <a:gd name="connsiteY180-21208" fmla="*/ 678873 h 5739872"/>
              <a:gd name="connsiteX181-21209" fmla="*/ 1500467 w 2292002"/>
              <a:gd name="connsiteY181-21210" fmla="*/ 748145 h 5739872"/>
              <a:gd name="connsiteX182-21211" fmla="*/ 1528176 w 2292002"/>
              <a:gd name="connsiteY182-21212" fmla="*/ 706582 h 5739872"/>
              <a:gd name="connsiteX183-21213" fmla="*/ 1278795 w 2292002"/>
              <a:gd name="connsiteY183-21214" fmla="*/ 692727 h 5739872"/>
              <a:gd name="connsiteX184-21215" fmla="*/ 1251085 w 2292002"/>
              <a:gd name="connsiteY184-21216" fmla="*/ 734291 h 5739872"/>
              <a:gd name="connsiteX185-21217" fmla="*/ 1154104 w 2292002"/>
              <a:gd name="connsiteY185-21218" fmla="*/ 748145 h 5739872"/>
              <a:gd name="connsiteX186-21219" fmla="*/ 1181813 w 2292002"/>
              <a:gd name="connsiteY186-21220" fmla="*/ 831273 h 5739872"/>
              <a:gd name="connsiteX187-21221" fmla="*/ 1112540 w 2292002"/>
              <a:gd name="connsiteY187-21222" fmla="*/ 900545 h 5739872"/>
              <a:gd name="connsiteX188-21223" fmla="*/ 1043267 w 2292002"/>
              <a:gd name="connsiteY188-21224" fmla="*/ 886691 h 5739872"/>
              <a:gd name="connsiteX189-21225" fmla="*/ 960140 w 2292002"/>
              <a:gd name="connsiteY189-21226" fmla="*/ 845127 h 5739872"/>
              <a:gd name="connsiteX190-21227" fmla="*/ 946285 w 2292002"/>
              <a:gd name="connsiteY190-21228" fmla="*/ 803563 h 5739872"/>
              <a:gd name="connsiteX191-21229" fmla="*/ 918576 w 2292002"/>
              <a:gd name="connsiteY191-21230" fmla="*/ 762000 h 5739872"/>
              <a:gd name="connsiteX192-21231" fmla="*/ 904722 w 2292002"/>
              <a:gd name="connsiteY192-21232" fmla="*/ 692727 h 5739872"/>
              <a:gd name="connsiteX193-21233" fmla="*/ 877013 w 2292002"/>
              <a:gd name="connsiteY193-21234" fmla="*/ 609600 h 5739872"/>
              <a:gd name="connsiteX194-21235" fmla="*/ 863158 w 2292002"/>
              <a:gd name="connsiteY194-21236" fmla="*/ 484909 h 5739872"/>
              <a:gd name="connsiteX195-21237" fmla="*/ 849304 w 2292002"/>
              <a:gd name="connsiteY195-21238" fmla="*/ 346363 h 5739872"/>
              <a:gd name="connsiteX0-21239" fmla="*/ 1694431 w 2292002"/>
              <a:gd name="connsiteY0-21240" fmla="*/ 762000 h 5830638"/>
              <a:gd name="connsiteX1-21241" fmla="*/ 1777558 w 2292002"/>
              <a:gd name="connsiteY1-21242" fmla="*/ 748145 h 5830638"/>
              <a:gd name="connsiteX2-21243" fmla="*/ 1791413 w 2292002"/>
              <a:gd name="connsiteY2-21244" fmla="*/ 706582 h 5830638"/>
              <a:gd name="connsiteX3-21245" fmla="*/ 1777558 w 2292002"/>
              <a:gd name="connsiteY3-21246" fmla="*/ 540327 h 5830638"/>
              <a:gd name="connsiteX4-21247" fmla="*/ 1722140 w 2292002"/>
              <a:gd name="connsiteY4-21248" fmla="*/ 554182 h 5830638"/>
              <a:gd name="connsiteX5-21249" fmla="*/ 1680576 w 2292002"/>
              <a:gd name="connsiteY5-21250" fmla="*/ 568036 h 5830638"/>
              <a:gd name="connsiteX6-21251" fmla="*/ 1569740 w 2292002"/>
              <a:gd name="connsiteY6-21252" fmla="*/ 554182 h 5830638"/>
              <a:gd name="connsiteX7-21253" fmla="*/ 1528176 w 2292002"/>
              <a:gd name="connsiteY7-21254" fmla="*/ 471054 h 5830638"/>
              <a:gd name="connsiteX8-21255" fmla="*/ 1458904 w 2292002"/>
              <a:gd name="connsiteY8-21256" fmla="*/ 346363 h 5830638"/>
              <a:gd name="connsiteX9-21257" fmla="*/ 1417340 w 2292002"/>
              <a:gd name="connsiteY9-21258" fmla="*/ 332509 h 5830638"/>
              <a:gd name="connsiteX10-21259" fmla="*/ 1375776 w 2292002"/>
              <a:gd name="connsiteY10-21260" fmla="*/ 346363 h 5830638"/>
              <a:gd name="connsiteX11-21261" fmla="*/ 1320358 w 2292002"/>
              <a:gd name="connsiteY11-21262" fmla="*/ 360218 h 5830638"/>
              <a:gd name="connsiteX12-21263" fmla="*/ 1237231 w 2292002"/>
              <a:gd name="connsiteY12-21264" fmla="*/ 401782 h 5830638"/>
              <a:gd name="connsiteX13-21265" fmla="*/ 1070976 w 2292002"/>
              <a:gd name="connsiteY13-21266" fmla="*/ 415636 h 5830638"/>
              <a:gd name="connsiteX14-21267" fmla="*/ 946285 w 2292002"/>
              <a:gd name="connsiteY14-21268" fmla="*/ 457200 h 5830638"/>
              <a:gd name="connsiteX15-21269" fmla="*/ 890867 w 2292002"/>
              <a:gd name="connsiteY15-21270" fmla="*/ 443345 h 5830638"/>
              <a:gd name="connsiteX16-21271" fmla="*/ 849304 w 2292002"/>
              <a:gd name="connsiteY16-21272" fmla="*/ 415636 h 5830638"/>
              <a:gd name="connsiteX17-21273" fmla="*/ 821595 w 2292002"/>
              <a:gd name="connsiteY17-21274" fmla="*/ 374073 h 5830638"/>
              <a:gd name="connsiteX18-21275" fmla="*/ 877013 w 2292002"/>
              <a:gd name="connsiteY18-21276" fmla="*/ 263236 h 5830638"/>
              <a:gd name="connsiteX19-21277" fmla="*/ 904722 w 2292002"/>
              <a:gd name="connsiteY19-21278" fmla="*/ 221673 h 5830638"/>
              <a:gd name="connsiteX20-21279" fmla="*/ 960140 w 2292002"/>
              <a:gd name="connsiteY20-21280" fmla="*/ 166254 h 5830638"/>
              <a:gd name="connsiteX21-21281" fmla="*/ 1084831 w 2292002"/>
              <a:gd name="connsiteY21-21282" fmla="*/ 96982 h 5830638"/>
              <a:gd name="connsiteX22-21283" fmla="*/ 1126395 w 2292002"/>
              <a:gd name="connsiteY22-21284" fmla="*/ 69273 h 5830638"/>
              <a:gd name="connsiteX23-21285" fmla="*/ 1264940 w 2292002"/>
              <a:gd name="connsiteY23-21286" fmla="*/ 41563 h 5830638"/>
              <a:gd name="connsiteX24-21287" fmla="*/ 1500467 w 2292002"/>
              <a:gd name="connsiteY24-21288" fmla="*/ 13854 h 5830638"/>
              <a:gd name="connsiteX25-21289" fmla="*/ 1542031 w 2292002"/>
              <a:gd name="connsiteY25-21290" fmla="*/ 0 h 5830638"/>
              <a:gd name="connsiteX26-21291" fmla="*/ 1666722 w 2292002"/>
              <a:gd name="connsiteY26-21292" fmla="*/ 41563 h 5830638"/>
              <a:gd name="connsiteX27-21293" fmla="*/ 1735995 w 2292002"/>
              <a:gd name="connsiteY27-21294" fmla="*/ 110836 h 5830638"/>
              <a:gd name="connsiteX28-21295" fmla="*/ 1749849 w 2292002"/>
              <a:gd name="connsiteY28-21296" fmla="*/ 166254 h 5830638"/>
              <a:gd name="connsiteX29-21297" fmla="*/ 1888395 w 2292002"/>
              <a:gd name="connsiteY29-21298" fmla="*/ 207818 h 5830638"/>
              <a:gd name="connsiteX30-21299" fmla="*/ 1929958 w 2292002"/>
              <a:gd name="connsiteY30-21300" fmla="*/ 235527 h 5830638"/>
              <a:gd name="connsiteX31-21301" fmla="*/ 1957667 w 2292002"/>
              <a:gd name="connsiteY31-21302" fmla="*/ 346363 h 5830638"/>
              <a:gd name="connsiteX32-21303" fmla="*/ 1985376 w 2292002"/>
              <a:gd name="connsiteY32-21304" fmla="*/ 429491 h 5830638"/>
              <a:gd name="connsiteX33-21305" fmla="*/ 1971522 w 2292002"/>
              <a:gd name="connsiteY33-21306" fmla="*/ 595745 h 5830638"/>
              <a:gd name="connsiteX34-21307" fmla="*/ 1888395 w 2292002"/>
              <a:gd name="connsiteY34-21308" fmla="*/ 678873 h 5830638"/>
              <a:gd name="connsiteX35-21309" fmla="*/ 1860685 w 2292002"/>
              <a:gd name="connsiteY35-21310" fmla="*/ 720436 h 5830638"/>
              <a:gd name="connsiteX36-21311" fmla="*/ 1846831 w 2292002"/>
              <a:gd name="connsiteY36-21312" fmla="*/ 762000 h 5830638"/>
              <a:gd name="connsiteX37-21313" fmla="*/ 1791413 w 2292002"/>
              <a:gd name="connsiteY37-21314" fmla="*/ 831273 h 5830638"/>
              <a:gd name="connsiteX38-21315" fmla="*/ 1749849 w 2292002"/>
              <a:gd name="connsiteY38-21316" fmla="*/ 858982 h 5830638"/>
              <a:gd name="connsiteX39-21317" fmla="*/ 1735995 w 2292002"/>
              <a:gd name="connsiteY39-21318" fmla="*/ 1066800 h 5830638"/>
              <a:gd name="connsiteX40-21319" fmla="*/ 1749849 w 2292002"/>
              <a:gd name="connsiteY40-21320" fmla="*/ 1025236 h 5830638"/>
              <a:gd name="connsiteX41-21321" fmla="*/ 1832976 w 2292002"/>
              <a:gd name="connsiteY41-21322" fmla="*/ 983673 h 5830638"/>
              <a:gd name="connsiteX42-21323" fmla="*/ 1902249 w 2292002"/>
              <a:gd name="connsiteY42-21324" fmla="*/ 997527 h 5830638"/>
              <a:gd name="connsiteX43-21325" fmla="*/ 1943813 w 2292002"/>
              <a:gd name="connsiteY43-21326" fmla="*/ 1080654 h 5830638"/>
              <a:gd name="connsiteX44-21327" fmla="*/ 1929958 w 2292002"/>
              <a:gd name="connsiteY44-21328" fmla="*/ 1122218 h 5830638"/>
              <a:gd name="connsiteX45-21329" fmla="*/ 1902249 w 2292002"/>
              <a:gd name="connsiteY45-21330" fmla="*/ 1163782 h 5830638"/>
              <a:gd name="connsiteX46-21331" fmla="*/ 1874540 w 2292002"/>
              <a:gd name="connsiteY46-21332" fmla="*/ 1399309 h 5830638"/>
              <a:gd name="connsiteX47-21333" fmla="*/ 1860685 w 2292002"/>
              <a:gd name="connsiteY47-21334" fmla="*/ 1440873 h 5830638"/>
              <a:gd name="connsiteX48-21335" fmla="*/ 1805267 w 2292002"/>
              <a:gd name="connsiteY48-21336" fmla="*/ 1524000 h 5830638"/>
              <a:gd name="connsiteX49-21337" fmla="*/ 1722140 w 2292002"/>
              <a:gd name="connsiteY49-21338" fmla="*/ 1510145 h 5830638"/>
              <a:gd name="connsiteX50-21339" fmla="*/ 1694431 w 2292002"/>
              <a:gd name="connsiteY50-21340" fmla="*/ 1468582 h 5830638"/>
              <a:gd name="connsiteX51-21341" fmla="*/ 1652867 w 2292002"/>
              <a:gd name="connsiteY51-21342" fmla="*/ 1440873 h 5830638"/>
              <a:gd name="connsiteX52-21343" fmla="*/ 1680576 w 2292002"/>
              <a:gd name="connsiteY52-21344" fmla="*/ 1399309 h 5830638"/>
              <a:gd name="connsiteX53-21345" fmla="*/ 1694431 w 2292002"/>
              <a:gd name="connsiteY53-21346" fmla="*/ 1357745 h 5830638"/>
              <a:gd name="connsiteX54-21347" fmla="*/ 1735995 w 2292002"/>
              <a:gd name="connsiteY54-21348" fmla="*/ 1316182 h 5830638"/>
              <a:gd name="connsiteX55-21349" fmla="*/ 1749849 w 2292002"/>
              <a:gd name="connsiteY55-21350" fmla="*/ 1260763 h 5830638"/>
              <a:gd name="connsiteX56-21351" fmla="*/ 1791413 w 2292002"/>
              <a:gd name="connsiteY56-21352" fmla="*/ 1122218 h 5830638"/>
              <a:gd name="connsiteX57-21353" fmla="*/ 1749849 w 2292002"/>
              <a:gd name="connsiteY57-21354" fmla="*/ 1094509 h 5830638"/>
              <a:gd name="connsiteX58-21355" fmla="*/ 1722140 w 2292002"/>
              <a:gd name="connsiteY58-21356" fmla="*/ 1011382 h 5830638"/>
              <a:gd name="connsiteX59-21357" fmla="*/ 1708285 w 2292002"/>
              <a:gd name="connsiteY59-21358" fmla="*/ 969818 h 5830638"/>
              <a:gd name="connsiteX60-21359" fmla="*/ 1694431 w 2292002"/>
              <a:gd name="connsiteY60-21360" fmla="*/ 928254 h 5830638"/>
              <a:gd name="connsiteX61-21361" fmla="*/ 1680576 w 2292002"/>
              <a:gd name="connsiteY61-21362" fmla="*/ 886691 h 5830638"/>
              <a:gd name="connsiteX62-21363" fmla="*/ 1722140 w 2292002"/>
              <a:gd name="connsiteY62-21364" fmla="*/ 872836 h 5830638"/>
              <a:gd name="connsiteX63-21365" fmla="*/ 1735995 w 2292002"/>
              <a:gd name="connsiteY63-21366" fmla="*/ 942109 h 5830638"/>
              <a:gd name="connsiteX64-21367" fmla="*/ 1791413 w 2292002"/>
              <a:gd name="connsiteY64-21368" fmla="*/ 1136073 h 5830638"/>
              <a:gd name="connsiteX65-21369" fmla="*/ 1749849 w 2292002"/>
              <a:gd name="connsiteY65-21370" fmla="*/ 1219200 h 5830638"/>
              <a:gd name="connsiteX66-21371" fmla="*/ 1722140 w 2292002"/>
              <a:gd name="connsiteY66-21372" fmla="*/ 1302327 h 5830638"/>
              <a:gd name="connsiteX67-21373" fmla="*/ 1680576 w 2292002"/>
              <a:gd name="connsiteY67-21374" fmla="*/ 1343891 h 5830638"/>
              <a:gd name="connsiteX68-21375" fmla="*/ 1652867 w 2292002"/>
              <a:gd name="connsiteY68-21376" fmla="*/ 1385454 h 5830638"/>
              <a:gd name="connsiteX69-21377" fmla="*/ 1611304 w 2292002"/>
              <a:gd name="connsiteY69-21378" fmla="*/ 1413163 h 5830638"/>
              <a:gd name="connsiteX70-21379" fmla="*/ 1652867 w 2292002"/>
              <a:gd name="connsiteY70-21380" fmla="*/ 1427018 h 5830638"/>
              <a:gd name="connsiteX71-21381" fmla="*/ 1694431 w 2292002"/>
              <a:gd name="connsiteY71-21382" fmla="*/ 1413163 h 5830638"/>
              <a:gd name="connsiteX72-21383" fmla="*/ 1722140 w 2292002"/>
              <a:gd name="connsiteY72-21384" fmla="*/ 1496291 h 5830638"/>
              <a:gd name="connsiteX73-21385" fmla="*/ 1680576 w 2292002"/>
              <a:gd name="connsiteY73-21386" fmla="*/ 1524000 h 5830638"/>
              <a:gd name="connsiteX74-21387" fmla="*/ 1403485 w 2292002"/>
              <a:gd name="connsiteY74-21388" fmla="*/ 1524000 h 5830638"/>
              <a:gd name="connsiteX75-21389" fmla="*/ 1389631 w 2292002"/>
              <a:gd name="connsiteY75-21390" fmla="*/ 1537854 h 5830638"/>
              <a:gd name="connsiteX76-21391" fmla="*/ 1348067 w 2292002"/>
              <a:gd name="connsiteY76-21392" fmla="*/ 1551709 h 5830638"/>
              <a:gd name="connsiteX77-21393" fmla="*/ 1292649 w 2292002"/>
              <a:gd name="connsiteY77-21394" fmla="*/ 1427018 h 5830638"/>
              <a:gd name="connsiteX78-21395" fmla="*/ 1278795 w 2292002"/>
              <a:gd name="connsiteY78-21396" fmla="*/ 1385454 h 5830638"/>
              <a:gd name="connsiteX79-21397" fmla="*/ 1251085 w 2292002"/>
              <a:gd name="connsiteY79-21398" fmla="*/ 1343891 h 5830638"/>
              <a:gd name="connsiteX80-21399" fmla="*/ 1126395 w 2292002"/>
              <a:gd name="connsiteY80-21400" fmla="*/ 1385454 h 5830638"/>
              <a:gd name="connsiteX81-21401" fmla="*/ 821595 w 2292002"/>
              <a:gd name="connsiteY81-21402" fmla="*/ 1828800 h 5830638"/>
              <a:gd name="connsiteX82-21403" fmla="*/ 821595 w 2292002"/>
              <a:gd name="connsiteY82-21404" fmla="*/ 2299854 h 5830638"/>
              <a:gd name="connsiteX83-21405" fmla="*/ 863158 w 2292002"/>
              <a:gd name="connsiteY83-21406" fmla="*/ 2092036 h 5830638"/>
              <a:gd name="connsiteX84-21407" fmla="*/ 932431 w 2292002"/>
              <a:gd name="connsiteY84-21408" fmla="*/ 2202873 h 5830638"/>
              <a:gd name="connsiteX85-21409" fmla="*/ 1167959 w 2292002"/>
              <a:gd name="connsiteY85-21410" fmla="*/ 2147454 h 5830638"/>
              <a:gd name="connsiteX86-21411" fmla="*/ 1237232 w 2292002"/>
              <a:gd name="connsiteY86-21412" fmla="*/ 2258291 h 5830638"/>
              <a:gd name="connsiteX87-21413" fmla="*/ 1389632 w 2292002"/>
              <a:gd name="connsiteY87-21414" fmla="*/ 2313709 h 5830638"/>
              <a:gd name="connsiteX88-21415" fmla="*/ 1542030 w 2292002"/>
              <a:gd name="connsiteY88-21416" fmla="*/ 2535381 h 5830638"/>
              <a:gd name="connsiteX89-21417" fmla="*/ 1708286 w 2292002"/>
              <a:gd name="connsiteY89-21418" fmla="*/ 2826327 h 5830638"/>
              <a:gd name="connsiteX90-21419" fmla="*/ 2262467 w 2292002"/>
              <a:gd name="connsiteY90-21420" fmla="*/ 3061854 h 5830638"/>
              <a:gd name="connsiteX91-21421" fmla="*/ 780031 w 2292002"/>
              <a:gd name="connsiteY91-21422" fmla="*/ 2576945 h 5830638"/>
              <a:gd name="connsiteX92-21423" fmla="*/ 31885 w 2292002"/>
              <a:gd name="connsiteY92-21424" fmla="*/ 2812473 h 5830638"/>
              <a:gd name="connsiteX93-21425" fmla="*/ 322831 w 2292002"/>
              <a:gd name="connsiteY93-21426" fmla="*/ 2798619 h 5830638"/>
              <a:gd name="connsiteX94-21427" fmla="*/ 572213 w 2292002"/>
              <a:gd name="connsiteY94-21428" fmla="*/ 3048000 h 5830638"/>
              <a:gd name="connsiteX95-21429" fmla="*/ 849304 w 2292002"/>
              <a:gd name="connsiteY95-21430" fmla="*/ 2964874 h 5830638"/>
              <a:gd name="connsiteX96-21431" fmla="*/ 932431 w 2292002"/>
              <a:gd name="connsiteY96-21432" fmla="*/ 3186546 h 5830638"/>
              <a:gd name="connsiteX97-21433" fmla="*/ 710758 w 2292002"/>
              <a:gd name="connsiteY97-21434" fmla="*/ 3325092 h 5830638"/>
              <a:gd name="connsiteX98-21435" fmla="*/ 558358 w 2292002"/>
              <a:gd name="connsiteY98-21436" fmla="*/ 3449783 h 5830638"/>
              <a:gd name="connsiteX99-21437" fmla="*/ 752321 w 2292002"/>
              <a:gd name="connsiteY99-21438" fmla="*/ 3560619 h 5830638"/>
              <a:gd name="connsiteX100-21439" fmla="*/ 752322 w 2292002"/>
              <a:gd name="connsiteY100-21440" fmla="*/ 3948546 h 5830638"/>
              <a:gd name="connsiteX101-21441" fmla="*/ 973995 w 2292002"/>
              <a:gd name="connsiteY101-21442" fmla="*/ 4003964 h 5830638"/>
              <a:gd name="connsiteX102-21443" fmla="*/ 738467 w 2292002"/>
              <a:gd name="connsiteY102-21444" fmla="*/ 4752110 h 5830638"/>
              <a:gd name="connsiteX103-21445" fmla="*/ 780031 w 2292002"/>
              <a:gd name="connsiteY103-21446" fmla="*/ 5250873 h 5830638"/>
              <a:gd name="connsiteX104-21447" fmla="*/ 1486614 w 2292002"/>
              <a:gd name="connsiteY104-21448" fmla="*/ 5735780 h 5830638"/>
              <a:gd name="connsiteX105-21449" fmla="*/ 2096213 w 2292002"/>
              <a:gd name="connsiteY105-21450" fmla="*/ 3463636 h 5830638"/>
              <a:gd name="connsiteX106-21451" fmla="*/ 946285 w 2292002"/>
              <a:gd name="connsiteY106-21452" fmla="*/ 3144982 h 5830638"/>
              <a:gd name="connsiteX107-21453" fmla="*/ 1361922 w 2292002"/>
              <a:gd name="connsiteY107-21454" fmla="*/ 2840182 h 5830638"/>
              <a:gd name="connsiteX108-21455" fmla="*/ 1777559 w 2292002"/>
              <a:gd name="connsiteY108-21456" fmla="*/ 2964872 h 5830638"/>
              <a:gd name="connsiteX109-21457" fmla="*/ 1555885 w 2292002"/>
              <a:gd name="connsiteY109-21458" fmla="*/ 2923309 h 5830638"/>
              <a:gd name="connsiteX110-21459" fmla="*/ 1334213 w 2292002"/>
              <a:gd name="connsiteY110-21460" fmla="*/ 2770909 h 5830638"/>
              <a:gd name="connsiteX111-21461" fmla="*/ 1334213 w 2292002"/>
              <a:gd name="connsiteY111-21462" fmla="*/ 2715491 h 5830638"/>
              <a:gd name="connsiteX112-21463" fmla="*/ 1098685 w 2292002"/>
              <a:gd name="connsiteY112-21464" fmla="*/ 2535382 h 5830638"/>
              <a:gd name="connsiteX113-21465" fmla="*/ 849304 w 2292002"/>
              <a:gd name="connsiteY113-21466" fmla="*/ 2493817 h 5830638"/>
              <a:gd name="connsiteX114-21467" fmla="*/ 516795 w 2292002"/>
              <a:gd name="connsiteY114-21468" fmla="*/ 2576944 h 5830638"/>
              <a:gd name="connsiteX115-21469" fmla="*/ 198140 w 2292002"/>
              <a:gd name="connsiteY115-21470" fmla="*/ 2660072 h 5830638"/>
              <a:gd name="connsiteX116-21471" fmla="*/ 87305 w 2292002"/>
              <a:gd name="connsiteY116-21472" fmla="*/ 2798617 h 5830638"/>
              <a:gd name="connsiteX117-21473" fmla="*/ 4177 w 2292002"/>
              <a:gd name="connsiteY117-21474" fmla="*/ 2507672 h 5830638"/>
              <a:gd name="connsiteX118-21475" fmla="*/ 128867 w 2292002"/>
              <a:gd name="connsiteY118-21476" fmla="*/ 2479963 h 5830638"/>
              <a:gd name="connsiteX119-21477" fmla="*/ 170432 w 2292002"/>
              <a:gd name="connsiteY119-21478" fmla="*/ 2285999 h 5830638"/>
              <a:gd name="connsiteX120-21479" fmla="*/ 378249 w 2292002"/>
              <a:gd name="connsiteY120-21480" fmla="*/ 2479962 h 5830638"/>
              <a:gd name="connsiteX121-21481" fmla="*/ 433667 w 2292002"/>
              <a:gd name="connsiteY121-21482" fmla="*/ 2216726 h 5830638"/>
              <a:gd name="connsiteX122-21483" fmla="*/ 502941 w 2292002"/>
              <a:gd name="connsiteY122-21484" fmla="*/ 2341417 h 5830638"/>
              <a:gd name="connsiteX123-21485" fmla="*/ 669196 w 2292002"/>
              <a:gd name="connsiteY123-21486" fmla="*/ 2272144 h 5830638"/>
              <a:gd name="connsiteX124-21487" fmla="*/ 946285 w 2292002"/>
              <a:gd name="connsiteY124-21488" fmla="*/ 1579418 h 5830638"/>
              <a:gd name="connsiteX125-21489" fmla="*/ 1278795 w 2292002"/>
              <a:gd name="connsiteY125-21490" fmla="*/ 1233054 h 5830638"/>
              <a:gd name="connsiteX126-21491" fmla="*/ 1361922 w 2292002"/>
              <a:gd name="connsiteY126-21492" fmla="*/ 1177636 h 5830638"/>
              <a:gd name="connsiteX127-21493" fmla="*/ 1431195 w 2292002"/>
              <a:gd name="connsiteY127-21494" fmla="*/ 1191491 h 5830638"/>
              <a:gd name="connsiteX128-21495" fmla="*/ 1403485 w 2292002"/>
              <a:gd name="connsiteY128-21496" fmla="*/ 1233054 h 5830638"/>
              <a:gd name="connsiteX129-21497" fmla="*/ 1458904 w 2292002"/>
              <a:gd name="connsiteY129-21498" fmla="*/ 1357745 h 5830638"/>
              <a:gd name="connsiteX130-21499" fmla="*/ 1472758 w 2292002"/>
              <a:gd name="connsiteY130-21500" fmla="*/ 1399309 h 5830638"/>
              <a:gd name="connsiteX131-21501" fmla="*/ 1555885 w 2292002"/>
              <a:gd name="connsiteY131-21502" fmla="*/ 1427018 h 5830638"/>
              <a:gd name="connsiteX132-21503" fmla="*/ 1652867 w 2292002"/>
              <a:gd name="connsiteY132-21504" fmla="*/ 1454727 h 5830638"/>
              <a:gd name="connsiteX133-21505" fmla="*/ 1611304 w 2292002"/>
              <a:gd name="connsiteY133-21506" fmla="*/ 1482436 h 5830638"/>
              <a:gd name="connsiteX134-21507" fmla="*/ 1500467 w 2292002"/>
              <a:gd name="connsiteY134-21508" fmla="*/ 1468582 h 5830638"/>
              <a:gd name="connsiteX135-21509" fmla="*/ 1486613 w 2292002"/>
              <a:gd name="connsiteY135-21510" fmla="*/ 1427018 h 5830638"/>
              <a:gd name="connsiteX136-21511" fmla="*/ 1458904 w 2292002"/>
              <a:gd name="connsiteY136-21512" fmla="*/ 1385454 h 5830638"/>
              <a:gd name="connsiteX137-21513" fmla="*/ 1445049 w 2292002"/>
              <a:gd name="connsiteY137-21514" fmla="*/ 1343891 h 5830638"/>
              <a:gd name="connsiteX138-21515" fmla="*/ 1417340 w 2292002"/>
              <a:gd name="connsiteY138-21516" fmla="*/ 1302327 h 5830638"/>
              <a:gd name="connsiteX139-21517" fmla="*/ 1389631 w 2292002"/>
              <a:gd name="connsiteY139-21518" fmla="*/ 1219200 h 5830638"/>
              <a:gd name="connsiteX140-21519" fmla="*/ 1375776 w 2292002"/>
              <a:gd name="connsiteY140-21520" fmla="*/ 1163782 h 5830638"/>
              <a:gd name="connsiteX141-21521" fmla="*/ 1334213 w 2292002"/>
              <a:gd name="connsiteY141-21522" fmla="*/ 1149927 h 5830638"/>
              <a:gd name="connsiteX142-21523" fmla="*/ 1417340 w 2292002"/>
              <a:gd name="connsiteY142-21524" fmla="*/ 1108363 h 5830638"/>
              <a:gd name="connsiteX143-21525" fmla="*/ 1500467 w 2292002"/>
              <a:gd name="connsiteY143-21526" fmla="*/ 1039091 h 5830638"/>
              <a:gd name="connsiteX144-21527" fmla="*/ 1542031 w 2292002"/>
              <a:gd name="connsiteY144-21528" fmla="*/ 1025236 h 5830638"/>
              <a:gd name="connsiteX145-21529" fmla="*/ 1528176 w 2292002"/>
              <a:gd name="connsiteY145-21530" fmla="*/ 1025236 h 5830638"/>
              <a:gd name="connsiteX146-21531" fmla="*/ 1514322 w 2292002"/>
              <a:gd name="connsiteY146-21532" fmla="*/ 1066800 h 5830638"/>
              <a:gd name="connsiteX147-21533" fmla="*/ 1472758 w 2292002"/>
              <a:gd name="connsiteY147-21534" fmla="*/ 1080654 h 5830638"/>
              <a:gd name="connsiteX148-21535" fmla="*/ 1431195 w 2292002"/>
              <a:gd name="connsiteY148-21536" fmla="*/ 1108363 h 5830638"/>
              <a:gd name="connsiteX149-21537" fmla="*/ 1389631 w 2292002"/>
              <a:gd name="connsiteY149-21538" fmla="*/ 1122218 h 5830638"/>
              <a:gd name="connsiteX150-21539" fmla="*/ 1334213 w 2292002"/>
              <a:gd name="connsiteY150-21540" fmla="*/ 1149927 h 5830638"/>
              <a:gd name="connsiteX151-21541" fmla="*/ 1278795 w 2292002"/>
              <a:gd name="connsiteY151-21542" fmla="*/ 1136073 h 5830638"/>
              <a:gd name="connsiteX152-21543" fmla="*/ 1237231 w 2292002"/>
              <a:gd name="connsiteY152-21544" fmla="*/ 1122218 h 5830638"/>
              <a:gd name="connsiteX153-21545" fmla="*/ 1195667 w 2292002"/>
              <a:gd name="connsiteY153-21546" fmla="*/ 1136073 h 5830638"/>
              <a:gd name="connsiteX154-21547" fmla="*/ 1112540 w 2292002"/>
              <a:gd name="connsiteY154-21548" fmla="*/ 1066800 h 5830638"/>
              <a:gd name="connsiteX155-21549" fmla="*/ 1043267 w 2292002"/>
              <a:gd name="connsiteY155-21550" fmla="*/ 997527 h 5830638"/>
              <a:gd name="connsiteX156-21551" fmla="*/ 1001704 w 2292002"/>
              <a:gd name="connsiteY156-21552" fmla="*/ 914400 h 5830638"/>
              <a:gd name="connsiteX157-21553" fmla="*/ 973995 w 2292002"/>
              <a:gd name="connsiteY157-21554" fmla="*/ 803563 h 5830638"/>
              <a:gd name="connsiteX158-21555" fmla="*/ 946285 w 2292002"/>
              <a:gd name="connsiteY158-21556" fmla="*/ 775854 h 5830638"/>
              <a:gd name="connsiteX159-21557" fmla="*/ 932431 w 2292002"/>
              <a:gd name="connsiteY159-21558" fmla="*/ 734291 h 5830638"/>
              <a:gd name="connsiteX160-21559" fmla="*/ 1029413 w 2292002"/>
              <a:gd name="connsiteY160-21560" fmla="*/ 692727 h 5830638"/>
              <a:gd name="connsiteX161-21561" fmla="*/ 1140249 w 2292002"/>
              <a:gd name="connsiteY161-21562" fmla="*/ 706582 h 5830638"/>
              <a:gd name="connsiteX162-21563" fmla="*/ 1154104 w 2292002"/>
              <a:gd name="connsiteY162-21564" fmla="*/ 748145 h 5830638"/>
              <a:gd name="connsiteX163-21565" fmla="*/ 1278795 w 2292002"/>
              <a:gd name="connsiteY163-21566" fmla="*/ 734291 h 5830638"/>
              <a:gd name="connsiteX164-21567" fmla="*/ 1292649 w 2292002"/>
              <a:gd name="connsiteY164-21568" fmla="*/ 692727 h 5830638"/>
              <a:gd name="connsiteX165-21569" fmla="*/ 1528176 w 2292002"/>
              <a:gd name="connsiteY165-21570" fmla="*/ 678873 h 5830638"/>
              <a:gd name="connsiteX166-21571" fmla="*/ 1569740 w 2292002"/>
              <a:gd name="connsiteY166-21572" fmla="*/ 665018 h 5830638"/>
              <a:gd name="connsiteX167-21573" fmla="*/ 1625158 w 2292002"/>
              <a:gd name="connsiteY167-21574" fmla="*/ 609600 h 5830638"/>
              <a:gd name="connsiteX168-21575" fmla="*/ 1569740 w 2292002"/>
              <a:gd name="connsiteY168-21576" fmla="*/ 692727 h 5830638"/>
              <a:gd name="connsiteX169-21577" fmla="*/ 1514322 w 2292002"/>
              <a:gd name="connsiteY169-21578" fmla="*/ 817418 h 5830638"/>
              <a:gd name="connsiteX170-21579" fmla="*/ 1472758 w 2292002"/>
              <a:gd name="connsiteY170-21580" fmla="*/ 831273 h 5830638"/>
              <a:gd name="connsiteX171-21581" fmla="*/ 1417340 w 2292002"/>
              <a:gd name="connsiteY171-21582" fmla="*/ 858982 h 5830638"/>
              <a:gd name="connsiteX172-21583" fmla="*/ 1334213 w 2292002"/>
              <a:gd name="connsiteY172-21584" fmla="*/ 845127 h 5830638"/>
              <a:gd name="connsiteX173-21585" fmla="*/ 1320358 w 2292002"/>
              <a:gd name="connsiteY173-21586" fmla="*/ 803563 h 5830638"/>
              <a:gd name="connsiteX174-21587" fmla="*/ 1278795 w 2292002"/>
              <a:gd name="connsiteY174-21588" fmla="*/ 775854 h 5830638"/>
              <a:gd name="connsiteX175-21589" fmla="*/ 1292649 w 2292002"/>
              <a:gd name="connsiteY175-21590" fmla="*/ 720436 h 5830638"/>
              <a:gd name="connsiteX176-21591" fmla="*/ 1375776 w 2292002"/>
              <a:gd name="connsiteY176-21592" fmla="*/ 692727 h 5830638"/>
              <a:gd name="connsiteX177-21593" fmla="*/ 1458904 w 2292002"/>
              <a:gd name="connsiteY177-21594" fmla="*/ 706582 h 5830638"/>
              <a:gd name="connsiteX178-21595" fmla="*/ 1306504 w 2292002"/>
              <a:gd name="connsiteY178-21596" fmla="*/ 692727 h 5830638"/>
              <a:gd name="connsiteX179-21597" fmla="*/ 1320358 w 2292002"/>
              <a:gd name="connsiteY179-21598" fmla="*/ 651163 h 5830638"/>
              <a:gd name="connsiteX180-21599" fmla="*/ 1486613 w 2292002"/>
              <a:gd name="connsiteY180-21600" fmla="*/ 678873 h 5830638"/>
              <a:gd name="connsiteX181-21601" fmla="*/ 1500467 w 2292002"/>
              <a:gd name="connsiteY181-21602" fmla="*/ 748145 h 5830638"/>
              <a:gd name="connsiteX182-21603" fmla="*/ 1528176 w 2292002"/>
              <a:gd name="connsiteY182-21604" fmla="*/ 706582 h 5830638"/>
              <a:gd name="connsiteX183-21605" fmla="*/ 1278795 w 2292002"/>
              <a:gd name="connsiteY183-21606" fmla="*/ 692727 h 5830638"/>
              <a:gd name="connsiteX184-21607" fmla="*/ 1251085 w 2292002"/>
              <a:gd name="connsiteY184-21608" fmla="*/ 734291 h 5830638"/>
              <a:gd name="connsiteX185-21609" fmla="*/ 1154104 w 2292002"/>
              <a:gd name="connsiteY185-21610" fmla="*/ 748145 h 5830638"/>
              <a:gd name="connsiteX186-21611" fmla="*/ 1181813 w 2292002"/>
              <a:gd name="connsiteY186-21612" fmla="*/ 831273 h 5830638"/>
              <a:gd name="connsiteX187-21613" fmla="*/ 1112540 w 2292002"/>
              <a:gd name="connsiteY187-21614" fmla="*/ 900545 h 5830638"/>
              <a:gd name="connsiteX188-21615" fmla="*/ 1043267 w 2292002"/>
              <a:gd name="connsiteY188-21616" fmla="*/ 886691 h 5830638"/>
              <a:gd name="connsiteX189-21617" fmla="*/ 960140 w 2292002"/>
              <a:gd name="connsiteY189-21618" fmla="*/ 845127 h 5830638"/>
              <a:gd name="connsiteX190-21619" fmla="*/ 946285 w 2292002"/>
              <a:gd name="connsiteY190-21620" fmla="*/ 803563 h 5830638"/>
              <a:gd name="connsiteX191-21621" fmla="*/ 918576 w 2292002"/>
              <a:gd name="connsiteY191-21622" fmla="*/ 762000 h 5830638"/>
              <a:gd name="connsiteX192-21623" fmla="*/ 904722 w 2292002"/>
              <a:gd name="connsiteY192-21624" fmla="*/ 692727 h 5830638"/>
              <a:gd name="connsiteX193-21625" fmla="*/ 877013 w 2292002"/>
              <a:gd name="connsiteY193-21626" fmla="*/ 609600 h 5830638"/>
              <a:gd name="connsiteX194-21627" fmla="*/ 863158 w 2292002"/>
              <a:gd name="connsiteY194-21628" fmla="*/ 484909 h 5830638"/>
              <a:gd name="connsiteX195-21629" fmla="*/ 849304 w 2292002"/>
              <a:gd name="connsiteY195-21630" fmla="*/ 346363 h 5830638"/>
              <a:gd name="connsiteX0-21631" fmla="*/ 1694431 w 2282768"/>
              <a:gd name="connsiteY0-21632" fmla="*/ 762000 h 5830638"/>
              <a:gd name="connsiteX1-21633" fmla="*/ 1777558 w 2282768"/>
              <a:gd name="connsiteY1-21634" fmla="*/ 748145 h 5830638"/>
              <a:gd name="connsiteX2-21635" fmla="*/ 1791413 w 2282768"/>
              <a:gd name="connsiteY2-21636" fmla="*/ 706582 h 5830638"/>
              <a:gd name="connsiteX3-21637" fmla="*/ 1777558 w 2282768"/>
              <a:gd name="connsiteY3-21638" fmla="*/ 540327 h 5830638"/>
              <a:gd name="connsiteX4-21639" fmla="*/ 1722140 w 2282768"/>
              <a:gd name="connsiteY4-21640" fmla="*/ 554182 h 5830638"/>
              <a:gd name="connsiteX5-21641" fmla="*/ 1680576 w 2282768"/>
              <a:gd name="connsiteY5-21642" fmla="*/ 568036 h 5830638"/>
              <a:gd name="connsiteX6-21643" fmla="*/ 1569740 w 2282768"/>
              <a:gd name="connsiteY6-21644" fmla="*/ 554182 h 5830638"/>
              <a:gd name="connsiteX7-21645" fmla="*/ 1528176 w 2282768"/>
              <a:gd name="connsiteY7-21646" fmla="*/ 471054 h 5830638"/>
              <a:gd name="connsiteX8-21647" fmla="*/ 1458904 w 2282768"/>
              <a:gd name="connsiteY8-21648" fmla="*/ 346363 h 5830638"/>
              <a:gd name="connsiteX9-21649" fmla="*/ 1417340 w 2282768"/>
              <a:gd name="connsiteY9-21650" fmla="*/ 332509 h 5830638"/>
              <a:gd name="connsiteX10-21651" fmla="*/ 1375776 w 2282768"/>
              <a:gd name="connsiteY10-21652" fmla="*/ 346363 h 5830638"/>
              <a:gd name="connsiteX11-21653" fmla="*/ 1320358 w 2282768"/>
              <a:gd name="connsiteY11-21654" fmla="*/ 360218 h 5830638"/>
              <a:gd name="connsiteX12-21655" fmla="*/ 1237231 w 2282768"/>
              <a:gd name="connsiteY12-21656" fmla="*/ 401782 h 5830638"/>
              <a:gd name="connsiteX13-21657" fmla="*/ 1070976 w 2282768"/>
              <a:gd name="connsiteY13-21658" fmla="*/ 415636 h 5830638"/>
              <a:gd name="connsiteX14-21659" fmla="*/ 946285 w 2282768"/>
              <a:gd name="connsiteY14-21660" fmla="*/ 457200 h 5830638"/>
              <a:gd name="connsiteX15-21661" fmla="*/ 890867 w 2282768"/>
              <a:gd name="connsiteY15-21662" fmla="*/ 443345 h 5830638"/>
              <a:gd name="connsiteX16-21663" fmla="*/ 849304 w 2282768"/>
              <a:gd name="connsiteY16-21664" fmla="*/ 415636 h 5830638"/>
              <a:gd name="connsiteX17-21665" fmla="*/ 821595 w 2282768"/>
              <a:gd name="connsiteY17-21666" fmla="*/ 374073 h 5830638"/>
              <a:gd name="connsiteX18-21667" fmla="*/ 877013 w 2282768"/>
              <a:gd name="connsiteY18-21668" fmla="*/ 263236 h 5830638"/>
              <a:gd name="connsiteX19-21669" fmla="*/ 904722 w 2282768"/>
              <a:gd name="connsiteY19-21670" fmla="*/ 221673 h 5830638"/>
              <a:gd name="connsiteX20-21671" fmla="*/ 960140 w 2282768"/>
              <a:gd name="connsiteY20-21672" fmla="*/ 166254 h 5830638"/>
              <a:gd name="connsiteX21-21673" fmla="*/ 1084831 w 2282768"/>
              <a:gd name="connsiteY21-21674" fmla="*/ 96982 h 5830638"/>
              <a:gd name="connsiteX22-21675" fmla="*/ 1126395 w 2282768"/>
              <a:gd name="connsiteY22-21676" fmla="*/ 69273 h 5830638"/>
              <a:gd name="connsiteX23-21677" fmla="*/ 1264940 w 2282768"/>
              <a:gd name="connsiteY23-21678" fmla="*/ 41563 h 5830638"/>
              <a:gd name="connsiteX24-21679" fmla="*/ 1500467 w 2282768"/>
              <a:gd name="connsiteY24-21680" fmla="*/ 13854 h 5830638"/>
              <a:gd name="connsiteX25-21681" fmla="*/ 1542031 w 2282768"/>
              <a:gd name="connsiteY25-21682" fmla="*/ 0 h 5830638"/>
              <a:gd name="connsiteX26-21683" fmla="*/ 1666722 w 2282768"/>
              <a:gd name="connsiteY26-21684" fmla="*/ 41563 h 5830638"/>
              <a:gd name="connsiteX27-21685" fmla="*/ 1735995 w 2282768"/>
              <a:gd name="connsiteY27-21686" fmla="*/ 110836 h 5830638"/>
              <a:gd name="connsiteX28-21687" fmla="*/ 1749849 w 2282768"/>
              <a:gd name="connsiteY28-21688" fmla="*/ 166254 h 5830638"/>
              <a:gd name="connsiteX29-21689" fmla="*/ 1888395 w 2282768"/>
              <a:gd name="connsiteY29-21690" fmla="*/ 207818 h 5830638"/>
              <a:gd name="connsiteX30-21691" fmla="*/ 1929958 w 2282768"/>
              <a:gd name="connsiteY30-21692" fmla="*/ 235527 h 5830638"/>
              <a:gd name="connsiteX31-21693" fmla="*/ 1957667 w 2282768"/>
              <a:gd name="connsiteY31-21694" fmla="*/ 346363 h 5830638"/>
              <a:gd name="connsiteX32-21695" fmla="*/ 1985376 w 2282768"/>
              <a:gd name="connsiteY32-21696" fmla="*/ 429491 h 5830638"/>
              <a:gd name="connsiteX33-21697" fmla="*/ 1971522 w 2282768"/>
              <a:gd name="connsiteY33-21698" fmla="*/ 595745 h 5830638"/>
              <a:gd name="connsiteX34-21699" fmla="*/ 1888395 w 2282768"/>
              <a:gd name="connsiteY34-21700" fmla="*/ 678873 h 5830638"/>
              <a:gd name="connsiteX35-21701" fmla="*/ 1860685 w 2282768"/>
              <a:gd name="connsiteY35-21702" fmla="*/ 720436 h 5830638"/>
              <a:gd name="connsiteX36-21703" fmla="*/ 1846831 w 2282768"/>
              <a:gd name="connsiteY36-21704" fmla="*/ 762000 h 5830638"/>
              <a:gd name="connsiteX37-21705" fmla="*/ 1791413 w 2282768"/>
              <a:gd name="connsiteY37-21706" fmla="*/ 831273 h 5830638"/>
              <a:gd name="connsiteX38-21707" fmla="*/ 1749849 w 2282768"/>
              <a:gd name="connsiteY38-21708" fmla="*/ 858982 h 5830638"/>
              <a:gd name="connsiteX39-21709" fmla="*/ 1735995 w 2282768"/>
              <a:gd name="connsiteY39-21710" fmla="*/ 1066800 h 5830638"/>
              <a:gd name="connsiteX40-21711" fmla="*/ 1749849 w 2282768"/>
              <a:gd name="connsiteY40-21712" fmla="*/ 1025236 h 5830638"/>
              <a:gd name="connsiteX41-21713" fmla="*/ 1832976 w 2282768"/>
              <a:gd name="connsiteY41-21714" fmla="*/ 983673 h 5830638"/>
              <a:gd name="connsiteX42-21715" fmla="*/ 1902249 w 2282768"/>
              <a:gd name="connsiteY42-21716" fmla="*/ 997527 h 5830638"/>
              <a:gd name="connsiteX43-21717" fmla="*/ 1943813 w 2282768"/>
              <a:gd name="connsiteY43-21718" fmla="*/ 1080654 h 5830638"/>
              <a:gd name="connsiteX44-21719" fmla="*/ 1929958 w 2282768"/>
              <a:gd name="connsiteY44-21720" fmla="*/ 1122218 h 5830638"/>
              <a:gd name="connsiteX45-21721" fmla="*/ 1902249 w 2282768"/>
              <a:gd name="connsiteY45-21722" fmla="*/ 1163782 h 5830638"/>
              <a:gd name="connsiteX46-21723" fmla="*/ 1874540 w 2282768"/>
              <a:gd name="connsiteY46-21724" fmla="*/ 1399309 h 5830638"/>
              <a:gd name="connsiteX47-21725" fmla="*/ 1860685 w 2282768"/>
              <a:gd name="connsiteY47-21726" fmla="*/ 1440873 h 5830638"/>
              <a:gd name="connsiteX48-21727" fmla="*/ 1805267 w 2282768"/>
              <a:gd name="connsiteY48-21728" fmla="*/ 1524000 h 5830638"/>
              <a:gd name="connsiteX49-21729" fmla="*/ 1722140 w 2282768"/>
              <a:gd name="connsiteY49-21730" fmla="*/ 1510145 h 5830638"/>
              <a:gd name="connsiteX50-21731" fmla="*/ 1694431 w 2282768"/>
              <a:gd name="connsiteY50-21732" fmla="*/ 1468582 h 5830638"/>
              <a:gd name="connsiteX51-21733" fmla="*/ 1652867 w 2282768"/>
              <a:gd name="connsiteY51-21734" fmla="*/ 1440873 h 5830638"/>
              <a:gd name="connsiteX52-21735" fmla="*/ 1680576 w 2282768"/>
              <a:gd name="connsiteY52-21736" fmla="*/ 1399309 h 5830638"/>
              <a:gd name="connsiteX53-21737" fmla="*/ 1694431 w 2282768"/>
              <a:gd name="connsiteY53-21738" fmla="*/ 1357745 h 5830638"/>
              <a:gd name="connsiteX54-21739" fmla="*/ 1735995 w 2282768"/>
              <a:gd name="connsiteY54-21740" fmla="*/ 1316182 h 5830638"/>
              <a:gd name="connsiteX55-21741" fmla="*/ 1749849 w 2282768"/>
              <a:gd name="connsiteY55-21742" fmla="*/ 1260763 h 5830638"/>
              <a:gd name="connsiteX56-21743" fmla="*/ 1791413 w 2282768"/>
              <a:gd name="connsiteY56-21744" fmla="*/ 1122218 h 5830638"/>
              <a:gd name="connsiteX57-21745" fmla="*/ 1749849 w 2282768"/>
              <a:gd name="connsiteY57-21746" fmla="*/ 1094509 h 5830638"/>
              <a:gd name="connsiteX58-21747" fmla="*/ 1722140 w 2282768"/>
              <a:gd name="connsiteY58-21748" fmla="*/ 1011382 h 5830638"/>
              <a:gd name="connsiteX59-21749" fmla="*/ 1708285 w 2282768"/>
              <a:gd name="connsiteY59-21750" fmla="*/ 969818 h 5830638"/>
              <a:gd name="connsiteX60-21751" fmla="*/ 1694431 w 2282768"/>
              <a:gd name="connsiteY60-21752" fmla="*/ 928254 h 5830638"/>
              <a:gd name="connsiteX61-21753" fmla="*/ 1680576 w 2282768"/>
              <a:gd name="connsiteY61-21754" fmla="*/ 886691 h 5830638"/>
              <a:gd name="connsiteX62-21755" fmla="*/ 1722140 w 2282768"/>
              <a:gd name="connsiteY62-21756" fmla="*/ 872836 h 5830638"/>
              <a:gd name="connsiteX63-21757" fmla="*/ 1735995 w 2282768"/>
              <a:gd name="connsiteY63-21758" fmla="*/ 942109 h 5830638"/>
              <a:gd name="connsiteX64-21759" fmla="*/ 1791413 w 2282768"/>
              <a:gd name="connsiteY64-21760" fmla="*/ 1136073 h 5830638"/>
              <a:gd name="connsiteX65-21761" fmla="*/ 1749849 w 2282768"/>
              <a:gd name="connsiteY65-21762" fmla="*/ 1219200 h 5830638"/>
              <a:gd name="connsiteX66-21763" fmla="*/ 1722140 w 2282768"/>
              <a:gd name="connsiteY66-21764" fmla="*/ 1302327 h 5830638"/>
              <a:gd name="connsiteX67-21765" fmla="*/ 1680576 w 2282768"/>
              <a:gd name="connsiteY67-21766" fmla="*/ 1343891 h 5830638"/>
              <a:gd name="connsiteX68-21767" fmla="*/ 1652867 w 2282768"/>
              <a:gd name="connsiteY68-21768" fmla="*/ 1385454 h 5830638"/>
              <a:gd name="connsiteX69-21769" fmla="*/ 1611304 w 2282768"/>
              <a:gd name="connsiteY69-21770" fmla="*/ 1413163 h 5830638"/>
              <a:gd name="connsiteX70-21771" fmla="*/ 1652867 w 2282768"/>
              <a:gd name="connsiteY70-21772" fmla="*/ 1427018 h 5830638"/>
              <a:gd name="connsiteX71-21773" fmla="*/ 1694431 w 2282768"/>
              <a:gd name="connsiteY71-21774" fmla="*/ 1413163 h 5830638"/>
              <a:gd name="connsiteX72-21775" fmla="*/ 1722140 w 2282768"/>
              <a:gd name="connsiteY72-21776" fmla="*/ 1496291 h 5830638"/>
              <a:gd name="connsiteX73-21777" fmla="*/ 1680576 w 2282768"/>
              <a:gd name="connsiteY73-21778" fmla="*/ 1524000 h 5830638"/>
              <a:gd name="connsiteX74-21779" fmla="*/ 1403485 w 2282768"/>
              <a:gd name="connsiteY74-21780" fmla="*/ 1524000 h 5830638"/>
              <a:gd name="connsiteX75-21781" fmla="*/ 1389631 w 2282768"/>
              <a:gd name="connsiteY75-21782" fmla="*/ 1537854 h 5830638"/>
              <a:gd name="connsiteX76-21783" fmla="*/ 1348067 w 2282768"/>
              <a:gd name="connsiteY76-21784" fmla="*/ 1551709 h 5830638"/>
              <a:gd name="connsiteX77-21785" fmla="*/ 1292649 w 2282768"/>
              <a:gd name="connsiteY77-21786" fmla="*/ 1427018 h 5830638"/>
              <a:gd name="connsiteX78-21787" fmla="*/ 1278795 w 2282768"/>
              <a:gd name="connsiteY78-21788" fmla="*/ 1385454 h 5830638"/>
              <a:gd name="connsiteX79-21789" fmla="*/ 1251085 w 2282768"/>
              <a:gd name="connsiteY79-21790" fmla="*/ 1343891 h 5830638"/>
              <a:gd name="connsiteX80-21791" fmla="*/ 1126395 w 2282768"/>
              <a:gd name="connsiteY80-21792" fmla="*/ 1385454 h 5830638"/>
              <a:gd name="connsiteX81-21793" fmla="*/ 821595 w 2282768"/>
              <a:gd name="connsiteY81-21794" fmla="*/ 1828800 h 5830638"/>
              <a:gd name="connsiteX82-21795" fmla="*/ 821595 w 2282768"/>
              <a:gd name="connsiteY82-21796" fmla="*/ 2299854 h 5830638"/>
              <a:gd name="connsiteX83-21797" fmla="*/ 863158 w 2282768"/>
              <a:gd name="connsiteY83-21798" fmla="*/ 2092036 h 5830638"/>
              <a:gd name="connsiteX84-21799" fmla="*/ 932431 w 2282768"/>
              <a:gd name="connsiteY84-21800" fmla="*/ 2202873 h 5830638"/>
              <a:gd name="connsiteX85-21801" fmla="*/ 1167959 w 2282768"/>
              <a:gd name="connsiteY85-21802" fmla="*/ 2147454 h 5830638"/>
              <a:gd name="connsiteX86-21803" fmla="*/ 1237232 w 2282768"/>
              <a:gd name="connsiteY86-21804" fmla="*/ 2258291 h 5830638"/>
              <a:gd name="connsiteX87-21805" fmla="*/ 1389632 w 2282768"/>
              <a:gd name="connsiteY87-21806" fmla="*/ 2313709 h 5830638"/>
              <a:gd name="connsiteX88-21807" fmla="*/ 1542030 w 2282768"/>
              <a:gd name="connsiteY88-21808" fmla="*/ 2535381 h 5830638"/>
              <a:gd name="connsiteX89-21809" fmla="*/ 1708286 w 2282768"/>
              <a:gd name="connsiteY89-21810" fmla="*/ 2826327 h 5830638"/>
              <a:gd name="connsiteX90-21811" fmla="*/ 2262467 w 2282768"/>
              <a:gd name="connsiteY90-21812" fmla="*/ 3061854 h 5830638"/>
              <a:gd name="connsiteX91-21813" fmla="*/ 142722 w 2282768"/>
              <a:gd name="connsiteY91-21814" fmla="*/ 2743201 h 5830638"/>
              <a:gd name="connsiteX92-21815" fmla="*/ 780031 w 2282768"/>
              <a:gd name="connsiteY92-21816" fmla="*/ 2576945 h 5830638"/>
              <a:gd name="connsiteX93-21817" fmla="*/ 31885 w 2282768"/>
              <a:gd name="connsiteY93-21818" fmla="*/ 2812473 h 5830638"/>
              <a:gd name="connsiteX94-21819" fmla="*/ 322831 w 2282768"/>
              <a:gd name="connsiteY94-21820" fmla="*/ 2798619 h 5830638"/>
              <a:gd name="connsiteX95-21821" fmla="*/ 572213 w 2282768"/>
              <a:gd name="connsiteY95-21822" fmla="*/ 3048000 h 5830638"/>
              <a:gd name="connsiteX96-21823" fmla="*/ 849304 w 2282768"/>
              <a:gd name="connsiteY96-21824" fmla="*/ 2964874 h 5830638"/>
              <a:gd name="connsiteX97-21825" fmla="*/ 932431 w 2282768"/>
              <a:gd name="connsiteY97-21826" fmla="*/ 3186546 h 5830638"/>
              <a:gd name="connsiteX98-21827" fmla="*/ 710758 w 2282768"/>
              <a:gd name="connsiteY98-21828" fmla="*/ 3325092 h 5830638"/>
              <a:gd name="connsiteX99-21829" fmla="*/ 558358 w 2282768"/>
              <a:gd name="connsiteY99-21830" fmla="*/ 3449783 h 5830638"/>
              <a:gd name="connsiteX100-21831" fmla="*/ 752321 w 2282768"/>
              <a:gd name="connsiteY100-21832" fmla="*/ 3560619 h 5830638"/>
              <a:gd name="connsiteX101-21833" fmla="*/ 752322 w 2282768"/>
              <a:gd name="connsiteY101-21834" fmla="*/ 3948546 h 5830638"/>
              <a:gd name="connsiteX102-21835" fmla="*/ 973995 w 2282768"/>
              <a:gd name="connsiteY102-21836" fmla="*/ 4003964 h 5830638"/>
              <a:gd name="connsiteX103-21837" fmla="*/ 738467 w 2282768"/>
              <a:gd name="connsiteY103-21838" fmla="*/ 4752110 h 5830638"/>
              <a:gd name="connsiteX104-21839" fmla="*/ 780031 w 2282768"/>
              <a:gd name="connsiteY104-21840" fmla="*/ 5250873 h 5830638"/>
              <a:gd name="connsiteX105-21841" fmla="*/ 1486614 w 2282768"/>
              <a:gd name="connsiteY105-21842" fmla="*/ 5735780 h 5830638"/>
              <a:gd name="connsiteX106-21843" fmla="*/ 2096213 w 2282768"/>
              <a:gd name="connsiteY106-21844" fmla="*/ 3463636 h 5830638"/>
              <a:gd name="connsiteX107-21845" fmla="*/ 946285 w 2282768"/>
              <a:gd name="connsiteY107-21846" fmla="*/ 3144982 h 5830638"/>
              <a:gd name="connsiteX108-21847" fmla="*/ 1361922 w 2282768"/>
              <a:gd name="connsiteY108-21848" fmla="*/ 2840182 h 5830638"/>
              <a:gd name="connsiteX109-21849" fmla="*/ 1777559 w 2282768"/>
              <a:gd name="connsiteY109-21850" fmla="*/ 2964872 h 5830638"/>
              <a:gd name="connsiteX110-21851" fmla="*/ 1555885 w 2282768"/>
              <a:gd name="connsiteY110-21852" fmla="*/ 2923309 h 5830638"/>
              <a:gd name="connsiteX111-21853" fmla="*/ 1334213 w 2282768"/>
              <a:gd name="connsiteY111-21854" fmla="*/ 2770909 h 5830638"/>
              <a:gd name="connsiteX112-21855" fmla="*/ 1334213 w 2282768"/>
              <a:gd name="connsiteY112-21856" fmla="*/ 2715491 h 5830638"/>
              <a:gd name="connsiteX113-21857" fmla="*/ 1098685 w 2282768"/>
              <a:gd name="connsiteY113-21858" fmla="*/ 2535382 h 5830638"/>
              <a:gd name="connsiteX114-21859" fmla="*/ 849304 w 2282768"/>
              <a:gd name="connsiteY114-21860" fmla="*/ 2493817 h 5830638"/>
              <a:gd name="connsiteX115-21861" fmla="*/ 516795 w 2282768"/>
              <a:gd name="connsiteY115-21862" fmla="*/ 2576944 h 5830638"/>
              <a:gd name="connsiteX116-21863" fmla="*/ 198140 w 2282768"/>
              <a:gd name="connsiteY116-21864" fmla="*/ 2660072 h 5830638"/>
              <a:gd name="connsiteX117-21865" fmla="*/ 87305 w 2282768"/>
              <a:gd name="connsiteY117-21866" fmla="*/ 2798617 h 5830638"/>
              <a:gd name="connsiteX118-21867" fmla="*/ 4177 w 2282768"/>
              <a:gd name="connsiteY118-21868" fmla="*/ 2507672 h 5830638"/>
              <a:gd name="connsiteX119-21869" fmla="*/ 128867 w 2282768"/>
              <a:gd name="connsiteY119-21870" fmla="*/ 2479963 h 5830638"/>
              <a:gd name="connsiteX120-21871" fmla="*/ 170432 w 2282768"/>
              <a:gd name="connsiteY120-21872" fmla="*/ 2285999 h 5830638"/>
              <a:gd name="connsiteX121-21873" fmla="*/ 378249 w 2282768"/>
              <a:gd name="connsiteY121-21874" fmla="*/ 2479962 h 5830638"/>
              <a:gd name="connsiteX122-21875" fmla="*/ 433667 w 2282768"/>
              <a:gd name="connsiteY122-21876" fmla="*/ 2216726 h 5830638"/>
              <a:gd name="connsiteX123-21877" fmla="*/ 502941 w 2282768"/>
              <a:gd name="connsiteY123-21878" fmla="*/ 2341417 h 5830638"/>
              <a:gd name="connsiteX124-21879" fmla="*/ 669196 w 2282768"/>
              <a:gd name="connsiteY124-21880" fmla="*/ 2272144 h 5830638"/>
              <a:gd name="connsiteX125-21881" fmla="*/ 946285 w 2282768"/>
              <a:gd name="connsiteY125-21882" fmla="*/ 1579418 h 5830638"/>
              <a:gd name="connsiteX126-21883" fmla="*/ 1278795 w 2282768"/>
              <a:gd name="connsiteY126-21884" fmla="*/ 1233054 h 5830638"/>
              <a:gd name="connsiteX127-21885" fmla="*/ 1361922 w 2282768"/>
              <a:gd name="connsiteY127-21886" fmla="*/ 1177636 h 5830638"/>
              <a:gd name="connsiteX128-21887" fmla="*/ 1431195 w 2282768"/>
              <a:gd name="connsiteY128-21888" fmla="*/ 1191491 h 5830638"/>
              <a:gd name="connsiteX129-21889" fmla="*/ 1403485 w 2282768"/>
              <a:gd name="connsiteY129-21890" fmla="*/ 1233054 h 5830638"/>
              <a:gd name="connsiteX130-21891" fmla="*/ 1458904 w 2282768"/>
              <a:gd name="connsiteY130-21892" fmla="*/ 1357745 h 5830638"/>
              <a:gd name="connsiteX131-21893" fmla="*/ 1472758 w 2282768"/>
              <a:gd name="connsiteY131-21894" fmla="*/ 1399309 h 5830638"/>
              <a:gd name="connsiteX132-21895" fmla="*/ 1555885 w 2282768"/>
              <a:gd name="connsiteY132-21896" fmla="*/ 1427018 h 5830638"/>
              <a:gd name="connsiteX133-21897" fmla="*/ 1652867 w 2282768"/>
              <a:gd name="connsiteY133-21898" fmla="*/ 1454727 h 5830638"/>
              <a:gd name="connsiteX134-21899" fmla="*/ 1611304 w 2282768"/>
              <a:gd name="connsiteY134-21900" fmla="*/ 1482436 h 5830638"/>
              <a:gd name="connsiteX135-21901" fmla="*/ 1500467 w 2282768"/>
              <a:gd name="connsiteY135-21902" fmla="*/ 1468582 h 5830638"/>
              <a:gd name="connsiteX136-21903" fmla="*/ 1486613 w 2282768"/>
              <a:gd name="connsiteY136-21904" fmla="*/ 1427018 h 5830638"/>
              <a:gd name="connsiteX137-21905" fmla="*/ 1458904 w 2282768"/>
              <a:gd name="connsiteY137-21906" fmla="*/ 1385454 h 5830638"/>
              <a:gd name="connsiteX138-21907" fmla="*/ 1445049 w 2282768"/>
              <a:gd name="connsiteY138-21908" fmla="*/ 1343891 h 5830638"/>
              <a:gd name="connsiteX139-21909" fmla="*/ 1417340 w 2282768"/>
              <a:gd name="connsiteY139-21910" fmla="*/ 1302327 h 5830638"/>
              <a:gd name="connsiteX140-21911" fmla="*/ 1389631 w 2282768"/>
              <a:gd name="connsiteY140-21912" fmla="*/ 1219200 h 5830638"/>
              <a:gd name="connsiteX141-21913" fmla="*/ 1375776 w 2282768"/>
              <a:gd name="connsiteY141-21914" fmla="*/ 1163782 h 5830638"/>
              <a:gd name="connsiteX142-21915" fmla="*/ 1334213 w 2282768"/>
              <a:gd name="connsiteY142-21916" fmla="*/ 1149927 h 5830638"/>
              <a:gd name="connsiteX143-21917" fmla="*/ 1417340 w 2282768"/>
              <a:gd name="connsiteY143-21918" fmla="*/ 1108363 h 5830638"/>
              <a:gd name="connsiteX144-21919" fmla="*/ 1500467 w 2282768"/>
              <a:gd name="connsiteY144-21920" fmla="*/ 1039091 h 5830638"/>
              <a:gd name="connsiteX145-21921" fmla="*/ 1542031 w 2282768"/>
              <a:gd name="connsiteY145-21922" fmla="*/ 1025236 h 5830638"/>
              <a:gd name="connsiteX146-21923" fmla="*/ 1528176 w 2282768"/>
              <a:gd name="connsiteY146-21924" fmla="*/ 1025236 h 5830638"/>
              <a:gd name="connsiteX147-21925" fmla="*/ 1514322 w 2282768"/>
              <a:gd name="connsiteY147-21926" fmla="*/ 1066800 h 5830638"/>
              <a:gd name="connsiteX148-21927" fmla="*/ 1472758 w 2282768"/>
              <a:gd name="connsiteY148-21928" fmla="*/ 1080654 h 5830638"/>
              <a:gd name="connsiteX149-21929" fmla="*/ 1431195 w 2282768"/>
              <a:gd name="connsiteY149-21930" fmla="*/ 1108363 h 5830638"/>
              <a:gd name="connsiteX150-21931" fmla="*/ 1389631 w 2282768"/>
              <a:gd name="connsiteY150-21932" fmla="*/ 1122218 h 5830638"/>
              <a:gd name="connsiteX151-21933" fmla="*/ 1334213 w 2282768"/>
              <a:gd name="connsiteY151-21934" fmla="*/ 1149927 h 5830638"/>
              <a:gd name="connsiteX152-21935" fmla="*/ 1278795 w 2282768"/>
              <a:gd name="connsiteY152-21936" fmla="*/ 1136073 h 5830638"/>
              <a:gd name="connsiteX153-21937" fmla="*/ 1237231 w 2282768"/>
              <a:gd name="connsiteY153-21938" fmla="*/ 1122218 h 5830638"/>
              <a:gd name="connsiteX154-21939" fmla="*/ 1195667 w 2282768"/>
              <a:gd name="connsiteY154-21940" fmla="*/ 1136073 h 5830638"/>
              <a:gd name="connsiteX155-21941" fmla="*/ 1112540 w 2282768"/>
              <a:gd name="connsiteY155-21942" fmla="*/ 1066800 h 5830638"/>
              <a:gd name="connsiteX156-21943" fmla="*/ 1043267 w 2282768"/>
              <a:gd name="connsiteY156-21944" fmla="*/ 997527 h 5830638"/>
              <a:gd name="connsiteX157-21945" fmla="*/ 1001704 w 2282768"/>
              <a:gd name="connsiteY157-21946" fmla="*/ 914400 h 5830638"/>
              <a:gd name="connsiteX158-21947" fmla="*/ 973995 w 2282768"/>
              <a:gd name="connsiteY158-21948" fmla="*/ 803563 h 5830638"/>
              <a:gd name="connsiteX159-21949" fmla="*/ 946285 w 2282768"/>
              <a:gd name="connsiteY159-21950" fmla="*/ 775854 h 5830638"/>
              <a:gd name="connsiteX160-21951" fmla="*/ 932431 w 2282768"/>
              <a:gd name="connsiteY160-21952" fmla="*/ 734291 h 5830638"/>
              <a:gd name="connsiteX161-21953" fmla="*/ 1029413 w 2282768"/>
              <a:gd name="connsiteY161-21954" fmla="*/ 692727 h 5830638"/>
              <a:gd name="connsiteX162-21955" fmla="*/ 1140249 w 2282768"/>
              <a:gd name="connsiteY162-21956" fmla="*/ 706582 h 5830638"/>
              <a:gd name="connsiteX163-21957" fmla="*/ 1154104 w 2282768"/>
              <a:gd name="connsiteY163-21958" fmla="*/ 748145 h 5830638"/>
              <a:gd name="connsiteX164-21959" fmla="*/ 1278795 w 2282768"/>
              <a:gd name="connsiteY164-21960" fmla="*/ 734291 h 5830638"/>
              <a:gd name="connsiteX165-21961" fmla="*/ 1292649 w 2282768"/>
              <a:gd name="connsiteY165-21962" fmla="*/ 692727 h 5830638"/>
              <a:gd name="connsiteX166-21963" fmla="*/ 1528176 w 2282768"/>
              <a:gd name="connsiteY166-21964" fmla="*/ 678873 h 5830638"/>
              <a:gd name="connsiteX167-21965" fmla="*/ 1569740 w 2282768"/>
              <a:gd name="connsiteY167-21966" fmla="*/ 665018 h 5830638"/>
              <a:gd name="connsiteX168-21967" fmla="*/ 1625158 w 2282768"/>
              <a:gd name="connsiteY168-21968" fmla="*/ 609600 h 5830638"/>
              <a:gd name="connsiteX169-21969" fmla="*/ 1569740 w 2282768"/>
              <a:gd name="connsiteY169-21970" fmla="*/ 692727 h 5830638"/>
              <a:gd name="connsiteX170-21971" fmla="*/ 1514322 w 2282768"/>
              <a:gd name="connsiteY170-21972" fmla="*/ 817418 h 5830638"/>
              <a:gd name="connsiteX171-21973" fmla="*/ 1472758 w 2282768"/>
              <a:gd name="connsiteY171-21974" fmla="*/ 831273 h 5830638"/>
              <a:gd name="connsiteX172-21975" fmla="*/ 1417340 w 2282768"/>
              <a:gd name="connsiteY172-21976" fmla="*/ 858982 h 5830638"/>
              <a:gd name="connsiteX173-21977" fmla="*/ 1334213 w 2282768"/>
              <a:gd name="connsiteY173-21978" fmla="*/ 845127 h 5830638"/>
              <a:gd name="connsiteX174-21979" fmla="*/ 1320358 w 2282768"/>
              <a:gd name="connsiteY174-21980" fmla="*/ 803563 h 5830638"/>
              <a:gd name="connsiteX175-21981" fmla="*/ 1278795 w 2282768"/>
              <a:gd name="connsiteY175-21982" fmla="*/ 775854 h 5830638"/>
              <a:gd name="connsiteX176-21983" fmla="*/ 1292649 w 2282768"/>
              <a:gd name="connsiteY176-21984" fmla="*/ 720436 h 5830638"/>
              <a:gd name="connsiteX177-21985" fmla="*/ 1375776 w 2282768"/>
              <a:gd name="connsiteY177-21986" fmla="*/ 692727 h 5830638"/>
              <a:gd name="connsiteX178-21987" fmla="*/ 1458904 w 2282768"/>
              <a:gd name="connsiteY178-21988" fmla="*/ 706582 h 5830638"/>
              <a:gd name="connsiteX179-21989" fmla="*/ 1306504 w 2282768"/>
              <a:gd name="connsiteY179-21990" fmla="*/ 692727 h 5830638"/>
              <a:gd name="connsiteX180-21991" fmla="*/ 1320358 w 2282768"/>
              <a:gd name="connsiteY180-21992" fmla="*/ 651163 h 5830638"/>
              <a:gd name="connsiteX181-21993" fmla="*/ 1486613 w 2282768"/>
              <a:gd name="connsiteY181-21994" fmla="*/ 678873 h 5830638"/>
              <a:gd name="connsiteX182-21995" fmla="*/ 1500467 w 2282768"/>
              <a:gd name="connsiteY182-21996" fmla="*/ 748145 h 5830638"/>
              <a:gd name="connsiteX183-21997" fmla="*/ 1528176 w 2282768"/>
              <a:gd name="connsiteY183-21998" fmla="*/ 706582 h 5830638"/>
              <a:gd name="connsiteX184-21999" fmla="*/ 1278795 w 2282768"/>
              <a:gd name="connsiteY184-22000" fmla="*/ 692727 h 5830638"/>
              <a:gd name="connsiteX185-22001" fmla="*/ 1251085 w 2282768"/>
              <a:gd name="connsiteY185-22002" fmla="*/ 734291 h 5830638"/>
              <a:gd name="connsiteX186-22003" fmla="*/ 1154104 w 2282768"/>
              <a:gd name="connsiteY186-22004" fmla="*/ 748145 h 5830638"/>
              <a:gd name="connsiteX187-22005" fmla="*/ 1181813 w 2282768"/>
              <a:gd name="connsiteY187-22006" fmla="*/ 831273 h 5830638"/>
              <a:gd name="connsiteX188-22007" fmla="*/ 1112540 w 2282768"/>
              <a:gd name="connsiteY188-22008" fmla="*/ 900545 h 5830638"/>
              <a:gd name="connsiteX189-22009" fmla="*/ 1043267 w 2282768"/>
              <a:gd name="connsiteY189-22010" fmla="*/ 886691 h 5830638"/>
              <a:gd name="connsiteX190-22011" fmla="*/ 960140 w 2282768"/>
              <a:gd name="connsiteY190-22012" fmla="*/ 845127 h 5830638"/>
              <a:gd name="connsiteX191-22013" fmla="*/ 946285 w 2282768"/>
              <a:gd name="connsiteY191-22014" fmla="*/ 803563 h 5830638"/>
              <a:gd name="connsiteX192-22015" fmla="*/ 918576 w 2282768"/>
              <a:gd name="connsiteY192-22016" fmla="*/ 762000 h 5830638"/>
              <a:gd name="connsiteX193-22017" fmla="*/ 904722 w 2282768"/>
              <a:gd name="connsiteY193-22018" fmla="*/ 692727 h 5830638"/>
              <a:gd name="connsiteX194-22019" fmla="*/ 877013 w 2282768"/>
              <a:gd name="connsiteY194-22020" fmla="*/ 609600 h 5830638"/>
              <a:gd name="connsiteX195-22021" fmla="*/ 863158 w 2282768"/>
              <a:gd name="connsiteY195-22022" fmla="*/ 484909 h 5830638"/>
              <a:gd name="connsiteX196" fmla="*/ 849304 w 2282768"/>
              <a:gd name="connsiteY196" fmla="*/ 346363 h 5830638"/>
              <a:gd name="connsiteX0-22023" fmla="*/ 1694431 w 2282768"/>
              <a:gd name="connsiteY0-22024" fmla="*/ 762000 h 5830638"/>
              <a:gd name="connsiteX1-22025" fmla="*/ 1777558 w 2282768"/>
              <a:gd name="connsiteY1-22026" fmla="*/ 748145 h 5830638"/>
              <a:gd name="connsiteX2-22027" fmla="*/ 1791413 w 2282768"/>
              <a:gd name="connsiteY2-22028" fmla="*/ 706582 h 5830638"/>
              <a:gd name="connsiteX3-22029" fmla="*/ 1777558 w 2282768"/>
              <a:gd name="connsiteY3-22030" fmla="*/ 540327 h 5830638"/>
              <a:gd name="connsiteX4-22031" fmla="*/ 1722140 w 2282768"/>
              <a:gd name="connsiteY4-22032" fmla="*/ 554182 h 5830638"/>
              <a:gd name="connsiteX5-22033" fmla="*/ 1680576 w 2282768"/>
              <a:gd name="connsiteY5-22034" fmla="*/ 568036 h 5830638"/>
              <a:gd name="connsiteX6-22035" fmla="*/ 1569740 w 2282768"/>
              <a:gd name="connsiteY6-22036" fmla="*/ 554182 h 5830638"/>
              <a:gd name="connsiteX7-22037" fmla="*/ 1528176 w 2282768"/>
              <a:gd name="connsiteY7-22038" fmla="*/ 471054 h 5830638"/>
              <a:gd name="connsiteX8-22039" fmla="*/ 1458904 w 2282768"/>
              <a:gd name="connsiteY8-22040" fmla="*/ 346363 h 5830638"/>
              <a:gd name="connsiteX9-22041" fmla="*/ 1417340 w 2282768"/>
              <a:gd name="connsiteY9-22042" fmla="*/ 332509 h 5830638"/>
              <a:gd name="connsiteX10-22043" fmla="*/ 1375776 w 2282768"/>
              <a:gd name="connsiteY10-22044" fmla="*/ 346363 h 5830638"/>
              <a:gd name="connsiteX11-22045" fmla="*/ 1320358 w 2282768"/>
              <a:gd name="connsiteY11-22046" fmla="*/ 360218 h 5830638"/>
              <a:gd name="connsiteX12-22047" fmla="*/ 1237231 w 2282768"/>
              <a:gd name="connsiteY12-22048" fmla="*/ 401782 h 5830638"/>
              <a:gd name="connsiteX13-22049" fmla="*/ 1070976 w 2282768"/>
              <a:gd name="connsiteY13-22050" fmla="*/ 415636 h 5830638"/>
              <a:gd name="connsiteX14-22051" fmla="*/ 946285 w 2282768"/>
              <a:gd name="connsiteY14-22052" fmla="*/ 457200 h 5830638"/>
              <a:gd name="connsiteX15-22053" fmla="*/ 890867 w 2282768"/>
              <a:gd name="connsiteY15-22054" fmla="*/ 443345 h 5830638"/>
              <a:gd name="connsiteX16-22055" fmla="*/ 849304 w 2282768"/>
              <a:gd name="connsiteY16-22056" fmla="*/ 415636 h 5830638"/>
              <a:gd name="connsiteX17-22057" fmla="*/ 821595 w 2282768"/>
              <a:gd name="connsiteY17-22058" fmla="*/ 374073 h 5830638"/>
              <a:gd name="connsiteX18-22059" fmla="*/ 877013 w 2282768"/>
              <a:gd name="connsiteY18-22060" fmla="*/ 263236 h 5830638"/>
              <a:gd name="connsiteX19-22061" fmla="*/ 904722 w 2282768"/>
              <a:gd name="connsiteY19-22062" fmla="*/ 221673 h 5830638"/>
              <a:gd name="connsiteX20-22063" fmla="*/ 960140 w 2282768"/>
              <a:gd name="connsiteY20-22064" fmla="*/ 166254 h 5830638"/>
              <a:gd name="connsiteX21-22065" fmla="*/ 1084831 w 2282768"/>
              <a:gd name="connsiteY21-22066" fmla="*/ 96982 h 5830638"/>
              <a:gd name="connsiteX22-22067" fmla="*/ 1126395 w 2282768"/>
              <a:gd name="connsiteY22-22068" fmla="*/ 69273 h 5830638"/>
              <a:gd name="connsiteX23-22069" fmla="*/ 1264940 w 2282768"/>
              <a:gd name="connsiteY23-22070" fmla="*/ 41563 h 5830638"/>
              <a:gd name="connsiteX24-22071" fmla="*/ 1500467 w 2282768"/>
              <a:gd name="connsiteY24-22072" fmla="*/ 13854 h 5830638"/>
              <a:gd name="connsiteX25-22073" fmla="*/ 1542031 w 2282768"/>
              <a:gd name="connsiteY25-22074" fmla="*/ 0 h 5830638"/>
              <a:gd name="connsiteX26-22075" fmla="*/ 1666722 w 2282768"/>
              <a:gd name="connsiteY26-22076" fmla="*/ 41563 h 5830638"/>
              <a:gd name="connsiteX27-22077" fmla="*/ 1735995 w 2282768"/>
              <a:gd name="connsiteY27-22078" fmla="*/ 110836 h 5830638"/>
              <a:gd name="connsiteX28-22079" fmla="*/ 1749849 w 2282768"/>
              <a:gd name="connsiteY28-22080" fmla="*/ 166254 h 5830638"/>
              <a:gd name="connsiteX29-22081" fmla="*/ 1888395 w 2282768"/>
              <a:gd name="connsiteY29-22082" fmla="*/ 207818 h 5830638"/>
              <a:gd name="connsiteX30-22083" fmla="*/ 1929958 w 2282768"/>
              <a:gd name="connsiteY30-22084" fmla="*/ 235527 h 5830638"/>
              <a:gd name="connsiteX31-22085" fmla="*/ 1957667 w 2282768"/>
              <a:gd name="connsiteY31-22086" fmla="*/ 346363 h 5830638"/>
              <a:gd name="connsiteX32-22087" fmla="*/ 1985376 w 2282768"/>
              <a:gd name="connsiteY32-22088" fmla="*/ 429491 h 5830638"/>
              <a:gd name="connsiteX33-22089" fmla="*/ 1971522 w 2282768"/>
              <a:gd name="connsiteY33-22090" fmla="*/ 595745 h 5830638"/>
              <a:gd name="connsiteX34-22091" fmla="*/ 1888395 w 2282768"/>
              <a:gd name="connsiteY34-22092" fmla="*/ 678873 h 5830638"/>
              <a:gd name="connsiteX35-22093" fmla="*/ 1860685 w 2282768"/>
              <a:gd name="connsiteY35-22094" fmla="*/ 720436 h 5830638"/>
              <a:gd name="connsiteX36-22095" fmla="*/ 1846831 w 2282768"/>
              <a:gd name="connsiteY36-22096" fmla="*/ 762000 h 5830638"/>
              <a:gd name="connsiteX37-22097" fmla="*/ 1791413 w 2282768"/>
              <a:gd name="connsiteY37-22098" fmla="*/ 831273 h 5830638"/>
              <a:gd name="connsiteX38-22099" fmla="*/ 1749849 w 2282768"/>
              <a:gd name="connsiteY38-22100" fmla="*/ 858982 h 5830638"/>
              <a:gd name="connsiteX39-22101" fmla="*/ 1735995 w 2282768"/>
              <a:gd name="connsiteY39-22102" fmla="*/ 1066800 h 5830638"/>
              <a:gd name="connsiteX40-22103" fmla="*/ 1749849 w 2282768"/>
              <a:gd name="connsiteY40-22104" fmla="*/ 1025236 h 5830638"/>
              <a:gd name="connsiteX41-22105" fmla="*/ 1832976 w 2282768"/>
              <a:gd name="connsiteY41-22106" fmla="*/ 983673 h 5830638"/>
              <a:gd name="connsiteX42-22107" fmla="*/ 1902249 w 2282768"/>
              <a:gd name="connsiteY42-22108" fmla="*/ 997527 h 5830638"/>
              <a:gd name="connsiteX43-22109" fmla="*/ 1943813 w 2282768"/>
              <a:gd name="connsiteY43-22110" fmla="*/ 1080654 h 5830638"/>
              <a:gd name="connsiteX44-22111" fmla="*/ 1929958 w 2282768"/>
              <a:gd name="connsiteY44-22112" fmla="*/ 1122218 h 5830638"/>
              <a:gd name="connsiteX45-22113" fmla="*/ 1902249 w 2282768"/>
              <a:gd name="connsiteY45-22114" fmla="*/ 1163782 h 5830638"/>
              <a:gd name="connsiteX46-22115" fmla="*/ 1874540 w 2282768"/>
              <a:gd name="connsiteY46-22116" fmla="*/ 1399309 h 5830638"/>
              <a:gd name="connsiteX47-22117" fmla="*/ 1860685 w 2282768"/>
              <a:gd name="connsiteY47-22118" fmla="*/ 1440873 h 5830638"/>
              <a:gd name="connsiteX48-22119" fmla="*/ 1805267 w 2282768"/>
              <a:gd name="connsiteY48-22120" fmla="*/ 1524000 h 5830638"/>
              <a:gd name="connsiteX49-22121" fmla="*/ 1722140 w 2282768"/>
              <a:gd name="connsiteY49-22122" fmla="*/ 1510145 h 5830638"/>
              <a:gd name="connsiteX50-22123" fmla="*/ 1694431 w 2282768"/>
              <a:gd name="connsiteY50-22124" fmla="*/ 1468582 h 5830638"/>
              <a:gd name="connsiteX51-22125" fmla="*/ 1652867 w 2282768"/>
              <a:gd name="connsiteY51-22126" fmla="*/ 1440873 h 5830638"/>
              <a:gd name="connsiteX52-22127" fmla="*/ 1680576 w 2282768"/>
              <a:gd name="connsiteY52-22128" fmla="*/ 1399309 h 5830638"/>
              <a:gd name="connsiteX53-22129" fmla="*/ 1694431 w 2282768"/>
              <a:gd name="connsiteY53-22130" fmla="*/ 1357745 h 5830638"/>
              <a:gd name="connsiteX54-22131" fmla="*/ 1735995 w 2282768"/>
              <a:gd name="connsiteY54-22132" fmla="*/ 1316182 h 5830638"/>
              <a:gd name="connsiteX55-22133" fmla="*/ 1749849 w 2282768"/>
              <a:gd name="connsiteY55-22134" fmla="*/ 1260763 h 5830638"/>
              <a:gd name="connsiteX56-22135" fmla="*/ 1791413 w 2282768"/>
              <a:gd name="connsiteY56-22136" fmla="*/ 1122218 h 5830638"/>
              <a:gd name="connsiteX57-22137" fmla="*/ 1749849 w 2282768"/>
              <a:gd name="connsiteY57-22138" fmla="*/ 1094509 h 5830638"/>
              <a:gd name="connsiteX58-22139" fmla="*/ 1722140 w 2282768"/>
              <a:gd name="connsiteY58-22140" fmla="*/ 1011382 h 5830638"/>
              <a:gd name="connsiteX59-22141" fmla="*/ 1708285 w 2282768"/>
              <a:gd name="connsiteY59-22142" fmla="*/ 969818 h 5830638"/>
              <a:gd name="connsiteX60-22143" fmla="*/ 1694431 w 2282768"/>
              <a:gd name="connsiteY60-22144" fmla="*/ 928254 h 5830638"/>
              <a:gd name="connsiteX61-22145" fmla="*/ 1680576 w 2282768"/>
              <a:gd name="connsiteY61-22146" fmla="*/ 886691 h 5830638"/>
              <a:gd name="connsiteX62-22147" fmla="*/ 1722140 w 2282768"/>
              <a:gd name="connsiteY62-22148" fmla="*/ 872836 h 5830638"/>
              <a:gd name="connsiteX63-22149" fmla="*/ 1735995 w 2282768"/>
              <a:gd name="connsiteY63-22150" fmla="*/ 942109 h 5830638"/>
              <a:gd name="connsiteX64-22151" fmla="*/ 1791413 w 2282768"/>
              <a:gd name="connsiteY64-22152" fmla="*/ 1136073 h 5830638"/>
              <a:gd name="connsiteX65-22153" fmla="*/ 1749849 w 2282768"/>
              <a:gd name="connsiteY65-22154" fmla="*/ 1219200 h 5830638"/>
              <a:gd name="connsiteX66-22155" fmla="*/ 1722140 w 2282768"/>
              <a:gd name="connsiteY66-22156" fmla="*/ 1302327 h 5830638"/>
              <a:gd name="connsiteX67-22157" fmla="*/ 1680576 w 2282768"/>
              <a:gd name="connsiteY67-22158" fmla="*/ 1343891 h 5830638"/>
              <a:gd name="connsiteX68-22159" fmla="*/ 1652867 w 2282768"/>
              <a:gd name="connsiteY68-22160" fmla="*/ 1385454 h 5830638"/>
              <a:gd name="connsiteX69-22161" fmla="*/ 1611304 w 2282768"/>
              <a:gd name="connsiteY69-22162" fmla="*/ 1413163 h 5830638"/>
              <a:gd name="connsiteX70-22163" fmla="*/ 1652867 w 2282768"/>
              <a:gd name="connsiteY70-22164" fmla="*/ 1427018 h 5830638"/>
              <a:gd name="connsiteX71-22165" fmla="*/ 1694431 w 2282768"/>
              <a:gd name="connsiteY71-22166" fmla="*/ 1413163 h 5830638"/>
              <a:gd name="connsiteX72-22167" fmla="*/ 1722140 w 2282768"/>
              <a:gd name="connsiteY72-22168" fmla="*/ 1496291 h 5830638"/>
              <a:gd name="connsiteX73-22169" fmla="*/ 1680576 w 2282768"/>
              <a:gd name="connsiteY73-22170" fmla="*/ 1524000 h 5830638"/>
              <a:gd name="connsiteX74-22171" fmla="*/ 1403485 w 2282768"/>
              <a:gd name="connsiteY74-22172" fmla="*/ 1524000 h 5830638"/>
              <a:gd name="connsiteX75-22173" fmla="*/ 1389631 w 2282768"/>
              <a:gd name="connsiteY75-22174" fmla="*/ 1537854 h 5830638"/>
              <a:gd name="connsiteX76-22175" fmla="*/ 1348067 w 2282768"/>
              <a:gd name="connsiteY76-22176" fmla="*/ 1551709 h 5830638"/>
              <a:gd name="connsiteX77-22177" fmla="*/ 1292649 w 2282768"/>
              <a:gd name="connsiteY77-22178" fmla="*/ 1427018 h 5830638"/>
              <a:gd name="connsiteX78-22179" fmla="*/ 1278795 w 2282768"/>
              <a:gd name="connsiteY78-22180" fmla="*/ 1385454 h 5830638"/>
              <a:gd name="connsiteX79-22181" fmla="*/ 1251085 w 2282768"/>
              <a:gd name="connsiteY79-22182" fmla="*/ 1343891 h 5830638"/>
              <a:gd name="connsiteX80-22183" fmla="*/ 1126395 w 2282768"/>
              <a:gd name="connsiteY80-22184" fmla="*/ 1385454 h 5830638"/>
              <a:gd name="connsiteX81-22185" fmla="*/ 821595 w 2282768"/>
              <a:gd name="connsiteY81-22186" fmla="*/ 1828800 h 5830638"/>
              <a:gd name="connsiteX82-22187" fmla="*/ 821595 w 2282768"/>
              <a:gd name="connsiteY82-22188" fmla="*/ 2299854 h 5830638"/>
              <a:gd name="connsiteX83-22189" fmla="*/ 863158 w 2282768"/>
              <a:gd name="connsiteY83-22190" fmla="*/ 2092036 h 5830638"/>
              <a:gd name="connsiteX84-22191" fmla="*/ 932431 w 2282768"/>
              <a:gd name="connsiteY84-22192" fmla="*/ 2202873 h 5830638"/>
              <a:gd name="connsiteX85-22193" fmla="*/ 1167959 w 2282768"/>
              <a:gd name="connsiteY85-22194" fmla="*/ 2147454 h 5830638"/>
              <a:gd name="connsiteX86-22195" fmla="*/ 1237232 w 2282768"/>
              <a:gd name="connsiteY86-22196" fmla="*/ 2258291 h 5830638"/>
              <a:gd name="connsiteX87-22197" fmla="*/ 1389632 w 2282768"/>
              <a:gd name="connsiteY87-22198" fmla="*/ 2313709 h 5830638"/>
              <a:gd name="connsiteX88-22199" fmla="*/ 1542030 w 2282768"/>
              <a:gd name="connsiteY88-22200" fmla="*/ 2535381 h 5830638"/>
              <a:gd name="connsiteX89-22201" fmla="*/ 1708286 w 2282768"/>
              <a:gd name="connsiteY89-22202" fmla="*/ 2826327 h 5830638"/>
              <a:gd name="connsiteX90-22203" fmla="*/ 2262467 w 2282768"/>
              <a:gd name="connsiteY90-22204" fmla="*/ 3061854 h 5830638"/>
              <a:gd name="connsiteX91-22205" fmla="*/ 142722 w 2282768"/>
              <a:gd name="connsiteY91-22206" fmla="*/ 2743201 h 5830638"/>
              <a:gd name="connsiteX92-22207" fmla="*/ 780031 w 2282768"/>
              <a:gd name="connsiteY92-22208" fmla="*/ 2576945 h 5830638"/>
              <a:gd name="connsiteX93-22209" fmla="*/ 364395 w 2282768"/>
              <a:gd name="connsiteY93-22210" fmla="*/ 2618510 h 5830638"/>
              <a:gd name="connsiteX94-22211" fmla="*/ 31885 w 2282768"/>
              <a:gd name="connsiteY94-22212" fmla="*/ 2812473 h 5830638"/>
              <a:gd name="connsiteX95-22213" fmla="*/ 322831 w 2282768"/>
              <a:gd name="connsiteY95-22214" fmla="*/ 2798619 h 5830638"/>
              <a:gd name="connsiteX96-22215" fmla="*/ 572213 w 2282768"/>
              <a:gd name="connsiteY96-22216" fmla="*/ 3048000 h 5830638"/>
              <a:gd name="connsiteX97-22217" fmla="*/ 849304 w 2282768"/>
              <a:gd name="connsiteY97-22218" fmla="*/ 2964874 h 5830638"/>
              <a:gd name="connsiteX98-22219" fmla="*/ 932431 w 2282768"/>
              <a:gd name="connsiteY98-22220" fmla="*/ 3186546 h 5830638"/>
              <a:gd name="connsiteX99-22221" fmla="*/ 710758 w 2282768"/>
              <a:gd name="connsiteY99-22222" fmla="*/ 3325092 h 5830638"/>
              <a:gd name="connsiteX100-22223" fmla="*/ 558358 w 2282768"/>
              <a:gd name="connsiteY100-22224" fmla="*/ 3449783 h 5830638"/>
              <a:gd name="connsiteX101-22225" fmla="*/ 752321 w 2282768"/>
              <a:gd name="connsiteY101-22226" fmla="*/ 3560619 h 5830638"/>
              <a:gd name="connsiteX102-22227" fmla="*/ 752322 w 2282768"/>
              <a:gd name="connsiteY102-22228" fmla="*/ 3948546 h 5830638"/>
              <a:gd name="connsiteX103-22229" fmla="*/ 973995 w 2282768"/>
              <a:gd name="connsiteY103-22230" fmla="*/ 4003964 h 5830638"/>
              <a:gd name="connsiteX104-22231" fmla="*/ 738467 w 2282768"/>
              <a:gd name="connsiteY104-22232" fmla="*/ 4752110 h 5830638"/>
              <a:gd name="connsiteX105-22233" fmla="*/ 780031 w 2282768"/>
              <a:gd name="connsiteY105-22234" fmla="*/ 5250873 h 5830638"/>
              <a:gd name="connsiteX106-22235" fmla="*/ 1486614 w 2282768"/>
              <a:gd name="connsiteY106-22236" fmla="*/ 5735780 h 5830638"/>
              <a:gd name="connsiteX107-22237" fmla="*/ 2096213 w 2282768"/>
              <a:gd name="connsiteY107-22238" fmla="*/ 3463636 h 5830638"/>
              <a:gd name="connsiteX108-22239" fmla="*/ 946285 w 2282768"/>
              <a:gd name="connsiteY108-22240" fmla="*/ 3144982 h 5830638"/>
              <a:gd name="connsiteX109-22241" fmla="*/ 1361922 w 2282768"/>
              <a:gd name="connsiteY109-22242" fmla="*/ 2840182 h 5830638"/>
              <a:gd name="connsiteX110-22243" fmla="*/ 1777559 w 2282768"/>
              <a:gd name="connsiteY110-22244" fmla="*/ 2964872 h 5830638"/>
              <a:gd name="connsiteX111-22245" fmla="*/ 1555885 w 2282768"/>
              <a:gd name="connsiteY111-22246" fmla="*/ 2923309 h 5830638"/>
              <a:gd name="connsiteX112-22247" fmla="*/ 1334213 w 2282768"/>
              <a:gd name="connsiteY112-22248" fmla="*/ 2770909 h 5830638"/>
              <a:gd name="connsiteX113-22249" fmla="*/ 1334213 w 2282768"/>
              <a:gd name="connsiteY113-22250" fmla="*/ 2715491 h 5830638"/>
              <a:gd name="connsiteX114-22251" fmla="*/ 1098685 w 2282768"/>
              <a:gd name="connsiteY114-22252" fmla="*/ 2535382 h 5830638"/>
              <a:gd name="connsiteX115-22253" fmla="*/ 849304 w 2282768"/>
              <a:gd name="connsiteY115-22254" fmla="*/ 2493817 h 5830638"/>
              <a:gd name="connsiteX116-22255" fmla="*/ 516795 w 2282768"/>
              <a:gd name="connsiteY116-22256" fmla="*/ 2576944 h 5830638"/>
              <a:gd name="connsiteX117-22257" fmla="*/ 198140 w 2282768"/>
              <a:gd name="connsiteY117-22258" fmla="*/ 2660072 h 5830638"/>
              <a:gd name="connsiteX118-22259" fmla="*/ 87305 w 2282768"/>
              <a:gd name="connsiteY118-22260" fmla="*/ 2798617 h 5830638"/>
              <a:gd name="connsiteX119-22261" fmla="*/ 4177 w 2282768"/>
              <a:gd name="connsiteY119-22262" fmla="*/ 2507672 h 5830638"/>
              <a:gd name="connsiteX120-22263" fmla="*/ 128867 w 2282768"/>
              <a:gd name="connsiteY120-22264" fmla="*/ 2479963 h 5830638"/>
              <a:gd name="connsiteX121-22265" fmla="*/ 170432 w 2282768"/>
              <a:gd name="connsiteY121-22266" fmla="*/ 2285999 h 5830638"/>
              <a:gd name="connsiteX122-22267" fmla="*/ 378249 w 2282768"/>
              <a:gd name="connsiteY122-22268" fmla="*/ 2479962 h 5830638"/>
              <a:gd name="connsiteX123-22269" fmla="*/ 433667 w 2282768"/>
              <a:gd name="connsiteY123-22270" fmla="*/ 2216726 h 5830638"/>
              <a:gd name="connsiteX124-22271" fmla="*/ 502941 w 2282768"/>
              <a:gd name="connsiteY124-22272" fmla="*/ 2341417 h 5830638"/>
              <a:gd name="connsiteX125-22273" fmla="*/ 669196 w 2282768"/>
              <a:gd name="connsiteY125-22274" fmla="*/ 2272144 h 5830638"/>
              <a:gd name="connsiteX126-22275" fmla="*/ 946285 w 2282768"/>
              <a:gd name="connsiteY126-22276" fmla="*/ 1579418 h 5830638"/>
              <a:gd name="connsiteX127-22277" fmla="*/ 1278795 w 2282768"/>
              <a:gd name="connsiteY127-22278" fmla="*/ 1233054 h 5830638"/>
              <a:gd name="connsiteX128-22279" fmla="*/ 1361922 w 2282768"/>
              <a:gd name="connsiteY128-22280" fmla="*/ 1177636 h 5830638"/>
              <a:gd name="connsiteX129-22281" fmla="*/ 1431195 w 2282768"/>
              <a:gd name="connsiteY129-22282" fmla="*/ 1191491 h 5830638"/>
              <a:gd name="connsiteX130-22283" fmla="*/ 1403485 w 2282768"/>
              <a:gd name="connsiteY130-22284" fmla="*/ 1233054 h 5830638"/>
              <a:gd name="connsiteX131-22285" fmla="*/ 1458904 w 2282768"/>
              <a:gd name="connsiteY131-22286" fmla="*/ 1357745 h 5830638"/>
              <a:gd name="connsiteX132-22287" fmla="*/ 1472758 w 2282768"/>
              <a:gd name="connsiteY132-22288" fmla="*/ 1399309 h 5830638"/>
              <a:gd name="connsiteX133-22289" fmla="*/ 1555885 w 2282768"/>
              <a:gd name="connsiteY133-22290" fmla="*/ 1427018 h 5830638"/>
              <a:gd name="connsiteX134-22291" fmla="*/ 1652867 w 2282768"/>
              <a:gd name="connsiteY134-22292" fmla="*/ 1454727 h 5830638"/>
              <a:gd name="connsiteX135-22293" fmla="*/ 1611304 w 2282768"/>
              <a:gd name="connsiteY135-22294" fmla="*/ 1482436 h 5830638"/>
              <a:gd name="connsiteX136-22295" fmla="*/ 1500467 w 2282768"/>
              <a:gd name="connsiteY136-22296" fmla="*/ 1468582 h 5830638"/>
              <a:gd name="connsiteX137-22297" fmla="*/ 1486613 w 2282768"/>
              <a:gd name="connsiteY137-22298" fmla="*/ 1427018 h 5830638"/>
              <a:gd name="connsiteX138-22299" fmla="*/ 1458904 w 2282768"/>
              <a:gd name="connsiteY138-22300" fmla="*/ 1385454 h 5830638"/>
              <a:gd name="connsiteX139-22301" fmla="*/ 1445049 w 2282768"/>
              <a:gd name="connsiteY139-22302" fmla="*/ 1343891 h 5830638"/>
              <a:gd name="connsiteX140-22303" fmla="*/ 1417340 w 2282768"/>
              <a:gd name="connsiteY140-22304" fmla="*/ 1302327 h 5830638"/>
              <a:gd name="connsiteX141-22305" fmla="*/ 1389631 w 2282768"/>
              <a:gd name="connsiteY141-22306" fmla="*/ 1219200 h 5830638"/>
              <a:gd name="connsiteX142-22307" fmla="*/ 1375776 w 2282768"/>
              <a:gd name="connsiteY142-22308" fmla="*/ 1163782 h 5830638"/>
              <a:gd name="connsiteX143-22309" fmla="*/ 1334213 w 2282768"/>
              <a:gd name="connsiteY143-22310" fmla="*/ 1149927 h 5830638"/>
              <a:gd name="connsiteX144-22311" fmla="*/ 1417340 w 2282768"/>
              <a:gd name="connsiteY144-22312" fmla="*/ 1108363 h 5830638"/>
              <a:gd name="connsiteX145-22313" fmla="*/ 1500467 w 2282768"/>
              <a:gd name="connsiteY145-22314" fmla="*/ 1039091 h 5830638"/>
              <a:gd name="connsiteX146-22315" fmla="*/ 1542031 w 2282768"/>
              <a:gd name="connsiteY146-22316" fmla="*/ 1025236 h 5830638"/>
              <a:gd name="connsiteX147-22317" fmla="*/ 1528176 w 2282768"/>
              <a:gd name="connsiteY147-22318" fmla="*/ 1025236 h 5830638"/>
              <a:gd name="connsiteX148-22319" fmla="*/ 1514322 w 2282768"/>
              <a:gd name="connsiteY148-22320" fmla="*/ 1066800 h 5830638"/>
              <a:gd name="connsiteX149-22321" fmla="*/ 1472758 w 2282768"/>
              <a:gd name="connsiteY149-22322" fmla="*/ 1080654 h 5830638"/>
              <a:gd name="connsiteX150-22323" fmla="*/ 1431195 w 2282768"/>
              <a:gd name="connsiteY150-22324" fmla="*/ 1108363 h 5830638"/>
              <a:gd name="connsiteX151-22325" fmla="*/ 1389631 w 2282768"/>
              <a:gd name="connsiteY151-22326" fmla="*/ 1122218 h 5830638"/>
              <a:gd name="connsiteX152-22327" fmla="*/ 1334213 w 2282768"/>
              <a:gd name="connsiteY152-22328" fmla="*/ 1149927 h 5830638"/>
              <a:gd name="connsiteX153-22329" fmla="*/ 1278795 w 2282768"/>
              <a:gd name="connsiteY153-22330" fmla="*/ 1136073 h 5830638"/>
              <a:gd name="connsiteX154-22331" fmla="*/ 1237231 w 2282768"/>
              <a:gd name="connsiteY154-22332" fmla="*/ 1122218 h 5830638"/>
              <a:gd name="connsiteX155-22333" fmla="*/ 1195667 w 2282768"/>
              <a:gd name="connsiteY155-22334" fmla="*/ 1136073 h 5830638"/>
              <a:gd name="connsiteX156-22335" fmla="*/ 1112540 w 2282768"/>
              <a:gd name="connsiteY156-22336" fmla="*/ 1066800 h 5830638"/>
              <a:gd name="connsiteX157-22337" fmla="*/ 1043267 w 2282768"/>
              <a:gd name="connsiteY157-22338" fmla="*/ 997527 h 5830638"/>
              <a:gd name="connsiteX158-22339" fmla="*/ 1001704 w 2282768"/>
              <a:gd name="connsiteY158-22340" fmla="*/ 914400 h 5830638"/>
              <a:gd name="connsiteX159-22341" fmla="*/ 973995 w 2282768"/>
              <a:gd name="connsiteY159-22342" fmla="*/ 803563 h 5830638"/>
              <a:gd name="connsiteX160-22343" fmla="*/ 946285 w 2282768"/>
              <a:gd name="connsiteY160-22344" fmla="*/ 775854 h 5830638"/>
              <a:gd name="connsiteX161-22345" fmla="*/ 932431 w 2282768"/>
              <a:gd name="connsiteY161-22346" fmla="*/ 734291 h 5830638"/>
              <a:gd name="connsiteX162-22347" fmla="*/ 1029413 w 2282768"/>
              <a:gd name="connsiteY162-22348" fmla="*/ 692727 h 5830638"/>
              <a:gd name="connsiteX163-22349" fmla="*/ 1140249 w 2282768"/>
              <a:gd name="connsiteY163-22350" fmla="*/ 706582 h 5830638"/>
              <a:gd name="connsiteX164-22351" fmla="*/ 1154104 w 2282768"/>
              <a:gd name="connsiteY164-22352" fmla="*/ 748145 h 5830638"/>
              <a:gd name="connsiteX165-22353" fmla="*/ 1278795 w 2282768"/>
              <a:gd name="connsiteY165-22354" fmla="*/ 734291 h 5830638"/>
              <a:gd name="connsiteX166-22355" fmla="*/ 1292649 w 2282768"/>
              <a:gd name="connsiteY166-22356" fmla="*/ 692727 h 5830638"/>
              <a:gd name="connsiteX167-22357" fmla="*/ 1528176 w 2282768"/>
              <a:gd name="connsiteY167-22358" fmla="*/ 678873 h 5830638"/>
              <a:gd name="connsiteX168-22359" fmla="*/ 1569740 w 2282768"/>
              <a:gd name="connsiteY168-22360" fmla="*/ 665018 h 5830638"/>
              <a:gd name="connsiteX169-22361" fmla="*/ 1625158 w 2282768"/>
              <a:gd name="connsiteY169-22362" fmla="*/ 609600 h 5830638"/>
              <a:gd name="connsiteX170-22363" fmla="*/ 1569740 w 2282768"/>
              <a:gd name="connsiteY170-22364" fmla="*/ 692727 h 5830638"/>
              <a:gd name="connsiteX171-22365" fmla="*/ 1514322 w 2282768"/>
              <a:gd name="connsiteY171-22366" fmla="*/ 817418 h 5830638"/>
              <a:gd name="connsiteX172-22367" fmla="*/ 1472758 w 2282768"/>
              <a:gd name="connsiteY172-22368" fmla="*/ 831273 h 5830638"/>
              <a:gd name="connsiteX173-22369" fmla="*/ 1417340 w 2282768"/>
              <a:gd name="connsiteY173-22370" fmla="*/ 858982 h 5830638"/>
              <a:gd name="connsiteX174-22371" fmla="*/ 1334213 w 2282768"/>
              <a:gd name="connsiteY174-22372" fmla="*/ 845127 h 5830638"/>
              <a:gd name="connsiteX175-22373" fmla="*/ 1320358 w 2282768"/>
              <a:gd name="connsiteY175-22374" fmla="*/ 803563 h 5830638"/>
              <a:gd name="connsiteX176-22375" fmla="*/ 1278795 w 2282768"/>
              <a:gd name="connsiteY176-22376" fmla="*/ 775854 h 5830638"/>
              <a:gd name="connsiteX177-22377" fmla="*/ 1292649 w 2282768"/>
              <a:gd name="connsiteY177-22378" fmla="*/ 720436 h 5830638"/>
              <a:gd name="connsiteX178-22379" fmla="*/ 1375776 w 2282768"/>
              <a:gd name="connsiteY178-22380" fmla="*/ 692727 h 5830638"/>
              <a:gd name="connsiteX179-22381" fmla="*/ 1458904 w 2282768"/>
              <a:gd name="connsiteY179-22382" fmla="*/ 706582 h 5830638"/>
              <a:gd name="connsiteX180-22383" fmla="*/ 1306504 w 2282768"/>
              <a:gd name="connsiteY180-22384" fmla="*/ 692727 h 5830638"/>
              <a:gd name="connsiteX181-22385" fmla="*/ 1320358 w 2282768"/>
              <a:gd name="connsiteY181-22386" fmla="*/ 651163 h 5830638"/>
              <a:gd name="connsiteX182-22387" fmla="*/ 1486613 w 2282768"/>
              <a:gd name="connsiteY182-22388" fmla="*/ 678873 h 5830638"/>
              <a:gd name="connsiteX183-22389" fmla="*/ 1500467 w 2282768"/>
              <a:gd name="connsiteY183-22390" fmla="*/ 748145 h 5830638"/>
              <a:gd name="connsiteX184-22391" fmla="*/ 1528176 w 2282768"/>
              <a:gd name="connsiteY184-22392" fmla="*/ 706582 h 5830638"/>
              <a:gd name="connsiteX185-22393" fmla="*/ 1278795 w 2282768"/>
              <a:gd name="connsiteY185-22394" fmla="*/ 692727 h 5830638"/>
              <a:gd name="connsiteX186-22395" fmla="*/ 1251085 w 2282768"/>
              <a:gd name="connsiteY186-22396" fmla="*/ 734291 h 5830638"/>
              <a:gd name="connsiteX187-22397" fmla="*/ 1154104 w 2282768"/>
              <a:gd name="connsiteY187-22398" fmla="*/ 748145 h 5830638"/>
              <a:gd name="connsiteX188-22399" fmla="*/ 1181813 w 2282768"/>
              <a:gd name="connsiteY188-22400" fmla="*/ 831273 h 5830638"/>
              <a:gd name="connsiteX189-22401" fmla="*/ 1112540 w 2282768"/>
              <a:gd name="connsiteY189-22402" fmla="*/ 900545 h 5830638"/>
              <a:gd name="connsiteX190-22403" fmla="*/ 1043267 w 2282768"/>
              <a:gd name="connsiteY190-22404" fmla="*/ 886691 h 5830638"/>
              <a:gd name="connsiteX191-22405" fmla="*/ 960140 w 2282768"/>
              <a:gd name="connsiteY191-22406" fmla="*/ 845127 h 5830638"/>
              <a:gd name="connsiteX192-22407" fmla="*/ 946285 w 2282768"/>
              <a:gd name="connsiteY192-22408" fmla="*/ 803563 h 5830638"/>
              <a:gd name="connsiteX193-22409" fmla="*/ 918576 w 2282768"/>
              <a:gd name="connsiteY193-22410" fmla="*/ 762000 h 5830638"/>
              <a:gd name="connsiteX194-22411" fmla="*/ 904722 w 2282768"/>
              <a:gd name="connsiteY194-22412" fmla="*/ 692727 h 5830638"/>
              <a:gd name="connsiteX195-22413" fmla="*/ 877013 w 2282768"/>
              <a:gd name="connsiteY195-22414" fmla="*/ 609600 h 5830638"/>
              <a:gd name="connsiteX196-22415" fmla="*/ 863158 w 2282768"/>
              <a:gd name="connsiteY196-22416" fmla="*/ 484909 h 5830638"/>
              <a:gd name="connsiteX197" fmla="*/ 849304 w 2282768"/>
              <a:gd name="connsiteY197" fmla="*/ 346363 h 5830638"/>
              <a:gd name="connsiteX0-22417" fmla="*/ 1694431 w 2300751"/>
              <a:gd name="connsiteY0-22418" fmla="*/ 762000 h 5830638"/>
              <a:gd name="connsiteX1-22419" fmla="*/ 1777558 w 2300751"/>
              <a:gd name="connsiteY1-22420" fmla="*/ 748145 h 5830638"/>
              <a:gd name="connsiteX2-22421" fmla="*/ 1791413 w 2300751"/>
              <a:gd name="connsiteY2-22422" fmla="*/ 706582 h 5830638"/>
              <a:gd name="connsiteX3-22423" fmla="*/ 1777558 w 2300751"/>
              <a:gd name="connsiteY3-22424" fmla="*/ 540327 h 5830638"/>
              <a:gd name="connsiteX4-22425" fmla="*/ 1722140 w 2300751"/>
              <a:gd name="connsiteY4-22426" fmla="*/ 554182 h 5830638"/>
              <a:gd name="connsiteX5-22427" fmla="*/ 1680576 w 2300751"/>
              <a:gd name="connsiteY5-22428" fmla="*/ 568036 h 5830638"/>
              <a:gd name="connsiteX6-22429" fmla="*/ 1569740 w 2300751"/>
              <a:gd name="connsiteY6-22430" fmla="*/ 554182 h 5830638"/>
              <a:gd name="connsiteX7-22431" fmla="*/ 1528176 w 2300751"/>
              <a:gd name="connsiteY7-22432" fmla="*/ 471054 h 5830638"/>
              <a:gd name="connsiteX8-22433" fmla="*/ 1458904 w 2300751"/>
              <a:gd name="connsiteY8-22434" fmla="*/ 346363 h 5830638"/>
              <a:gd name="connsiteX9-22435" fmla="*/ 1417340 w 2300751"/>
              <a:gd name="connsiteY9-22436" fmla="*/ 332509 h 5830638"/>
              <a:gd name="connsiteX10-22437" fmla="*/ 1375776 w 2300751"/>
              <a:gd name="connsiteY10-22438" fmla="*/ 346363 h 5830638"/>
              <a:gd name="connsiteX11-22439" fmla="*/ 1320358 w 2300751"/>
              <a:gd name="connsiteY11-22440" fmla="*/ 360218 h 5830638"/>
              <a:gd name="connsiteX12-22441" fmla="*/ 1237231 w 2300751"/>
              <a:gd name="connsiteY12-22442" fmla="*/ 401782 h 5830638"/>
              <a:gd name="connsiteX13-22443" fmla="*/ 1070976 w 2300751"/>
              <a:gd name="connsiteY13-22444" fmla="*/ 415636 h 5830638"/>
              <a:gd name="connsiteX14-22445" fmla="*/ 946285 w 2300751"/>
              <a:gd name="connsiteY14-22446" fmla="*/ 457200 h 5830638"/>
              <a:gd name="connsiteX15-22447" fmla="*/ 890867 w 2300751"/>
              <a:gd name="connsiteY15-22448" fmla="*/ 443345 h 5830638"/>
              <a:gd name="connsiteX16-22449" fmla="*/ 849304 w 2300751"/>
              <a:gd name="connsiteY16-22450" fmla="*/ 415636 h 5830638"/>
              <a:gd name="connsiteX17-22451" fmla="*/ 821595 w 2300751"/>
              <a:gd name="connsiteY17-22452" fmla="*/ 374073 h 5830638"/>
              <a:gd name="connsiteX18-22453" fmla="*/ 877013 w 2300751"/>
              <a:gd name="connsiteY18-22454" fmla="*/ 263236 h 5830638"/>
              <a:gd name="connsiteX19-22455" fmla="*/ 904722 w 2300751"/>
              <a:gd name="connsiteY19-22456" fmla="*/ 221673 h 5830638"/>
              <a:gd name="connsiteX20-22457" fmla="*/ 960140 w 2300751"/>
              <a:gd name="connsiteY20-22458" fmla="*/ 166254 h 5830638"/>
              <a:gd name="connsiteX21-22459" fmla="*/ 1084831 w 2300751"/>
              <a:gd name="connsiteY21-22460" fmla="*/ 96982 h 5830638"/>
              <a:gd name="connsiteX22-22461" fmla="*/ 1126395 w 2300751"/>
              <a:gd name="connsiteY22-22462" fmla="*/ 69273 h 5830638"/>
              <a:gd name="connsiteX23-22463" fmla="*/ 1264940 w 2300751"/>
              <a:gd name="connsiteY23-22464" fmla="*/ 41563 h 5830638"/>
              <a:gd name="connsiteX24-22465" fmla="*/ 1500467 w 2300751"/>
              <a:gd name="connsiteY24-22466" fmla="*/ 13854 h 5830638"/>
              <a:gd name="connsiteX25-22467" fmla="*/ 1542031 w 2300751"/>
              <a:gd name="connsiteY25-22468" fmla="*/ 0 h 5830638"/>
              <a:gd name="connsiteX26-22469" fmla="*/ 1666722 w 2300751"/>
              <a:gd name="connsiteY26-22470" fmla="*/ 41563 h 5830638"/>
              <a:gd name="connsiteX27-22471" fmla="*/ 1735995 w 2300751"/>
              <a:gd name="connsiteY27-22472" fmla="*/ 110836 h 5830638"/>
              <a:gd name="connsiteX28-22473" fmla="*/ 1749849 w 2300751"/>
              <a:gd name="connsiteY28-22474" fmla="*/ 166254 h 5830638"/>
              <a:gd name="connsiteX29-22475" fmla="*/ 1888395 w 2300751"/>
              <a:gd name="connsiteY29-22476" fmla="*/ 207818 h 5830638"/>
              <a:gd name="connsiteX30-22477" fmla="*/ 1929958 w 2300751"/>
              <a:gd name="connsiteY30-22478" fmla="*/ 235527 h 5830638"/>
              <a:gd name="connsiteX31-22479" fmla="*/ 1957667 w 2300751"/>
              <a:gd name="connsiteY31-22480" fmla="*/ 346363 h 5830638"/>
              <a:gd name="connsiteX32-22481" fmla="*/ 1985376 w 2300751"/>
              <a:gd name="connsiteY32-22482" fmla="*/ 429491 h 5830638"/>
              <a:gd name="connsiteX33-22483" fmla="*/ 1971522 w 2300751"/>
              <a:gd name="connsiteY33-22484" fmla="*/ 595745 h 5830638"/>
              <a:gd name="connsiteX34-22485" fmla="*/ 1888395 w 2300751"/>
              <a:gd name="connsiteY34-22486" fmla="*/ 678873 h 5830638"/>
              <a:gd name="connsiteX35-22487" fmla="*/ 1860685 w 2300751"/>
              <a:gd name="connsiteY35-22488" fmla="*/ 720436 h 5830638"/>
              <a:gd name="connsiteX36-22489" fmla="*/ 1846831 w 2300751"/>
              <a:gd name="connsiteY36-22490" fmla="*/ 762000 h 5830638"/>
              <a:gd name="connsiteX37-22491" fmla="*/ 1791413 w 2300751"/>
              <a:gd name="connsiteY37-22492" fmla="*/ 831273 h 5830638"/>
              <a:gd name="connsiteX38-22493" fmla="*/ 1749849 w 2300751"/>
              <a:gd name="connsiteY38-22494" fmla="*/ 858982 h 5830638"/>
              <a:gd name="connsiteX39-22495" fmla="*/ 1735995 w 2300751"/>
              <a:gd name="connsiteY39-22496" fmla="*/ 1066800 h 5830638"/>
              <a:gd name="connsiteX40-22497" fmla="*/ 1749849 w 2300751"/>
              <a:gd name="connsiteY40-22498" fmla="*/ 1025236 h 5830638"/>
              <a:gd name="connsiteX41-22499" fmla="*/ 1832976 w 2300751"/>
              <a:gd name="connsiteY41-22500" fmla="*/ 983673 h 5830638"/>
              <a:gd name="connsiteX42-22501" fmla="*/ 1902249 w 2300751"/>
              <a:gd name="connsiteY42-22502" fmla="*/ 997527 h 5830638"/>
              <a:gd name="connsiteX43-22503" fmla="*/ 1943813 w 2300751"/>
              <a:gd name="connsiteY43-22504" fmla="*/ 1080654 h 5830638"/>
              <a:gd name="connsiteX44-22505" fmla="*/ 1929958 w 2300751"/>
              <a:gd name="connsiteY44-22506" fmla="*/ 1122218 h 5830638"/>
              <a:gd name="connsiteX45-22507" fmla="*/ 1902249 w 2300751"/>
              <a:gd name="connsiteY45-22508" fmla="*/ 1163782 h 5830638"/>
              <a:gd name="connsiteX46-22509" fmla="*/ 1874540 w 2300751"/>
              <a:gd name="connsiteY46-22510" fmla="*/ 1399309 h 5830638"/>
              <a:gd name="connsiteX47-22511" fmla="*/ 1860685 w 2300751"/>
              <a:gd name="connsiteY47-22512" fmla="*/ 1440873 h 5830638"/>
              <a:gd name="connsiteX48-22513" fmla="*/ 1805267 w 2300751"/>
              <a:gd name="connsiteY48-22514" fmla="*/ 1524000 h 5830638"/>
              <a:gd name="connsiteX49-22515" fmla="*/ 1722140 w 2300751"/>
              <a:gd name="connsiteY49-22516" fmla="*/ 1510145 h 5830638"/>
              <a:gd name="connsiteX50-22517" fmla="*/ 1694431 w 2300751"/>
              <a:gd name="connsiteY50-22518" fmla="*/ 1468582 h 5830638"/>
              <a:gd name="connsiteX51-22519" fmla="*/ 1652867 w 2300751"/>
              <a:gd name="connsiteY51-22520" fmla="*/ 1440873 h 5830638"/>
              <a:gd name="connsiteX52-22521" fmla="*/ 1680576 w 2300751"/>
              <a:gd name="connsiteY52-22522" fmla="*/ 1399309 h 5830638"/>
              <a:gd name="connsiteX53-22523" fmla="*/ 1694431 w 2300751"/>
              <a:gd name="connsiteY53-22524" fmla="*/ 1357745 h 5830638"/>
              <a:gd name="connsiteX54-22525" fmla="*/ 1735995 w 2300751"/>
              <a:gd name="connsiteY54-22526" fmla="*/ 1316182 h 5830638"/>
              <a:gd name="connsiteX55-22527" fmla="*/ 1749849 w 2300751"/>
              <a:gd name="connsiteY55-22528" fmla="*/ 1260763 h 5830638"/>
              <a:gd name="connsiteX56-22529" fmla="*/ 1791413 w 2300751"/>
              <a:gd name="connsiteY56-22530" fmla="*/ 1122218 h 5830638"/>
              <a:gd name="connsiteX57-22531" fmla="*/ 1749849 w 2300751"/>
              <a:gd name="connsiteY57-22532" fmla="*/ 1094509 h 5830638"/>
              <a:gd name="connsiteX58-22533" fmla="*/ 1722140 w 2300751"/>
              <a:gd name="connsiteY58-22534" fmla="*/ 1011382 h 5830638"/>
              <a:gd name="connsiteX59-22535" fmla="*/ 1708285 w 2300751"/>
              <a:gd name="connsiteY59-22536" fmla="*/ 969818 h 5830638"/>
              <a:gd name="connsiteX60-22537" fmla="*/ 1694431 w 2300751"/>
              <a:gd name="connsiteY60-22538" fmla="*/ 928254 h 5830638"/>
              <a:gd name="connsiteX61-22539" fmla="*/ 1680576 w 2300751"/>
              <a:gd name="connsiteY61-22540" fmla="*/ 886691 h 5830638"/>
              <a:gd name="connsiteX62-22541" fmla="*/ 1722140 w 2300751"/>
              <a:gd name="connsiteY62-22542" fmla="*/ 872836 h 5830638"/>
              <a:gd name="connsiteX63-22543" fmla="*/ 1735995 w 2300751"/>
              <a:gd name="connsiteY63-22544" fmla="*/ 942109 h 5830638"/>
              <a:gd name="connsiteX64-22545" fmla="*/ 1791413 w 2300751"/>
              <a:gd name="connsiteY64-22546" fmla="*/ 1136073 h 5830638"/>
              <a:gd name="connsiteX65-22547" fmla="*/ 1749849 w 2300751"/>
              <a:gd name="connsiteY65-22548" fmla="*/ 1219200 h 5830638"/>
              <a:gd name="connsiteX66-22549" fmla="*/ 1722140 w 2300751"/>
              <a:gd name="connsiteY66-22550" fmla="*/ 1302327 h 5830638"/>
              <a:gd name="connsiteX67-22551" fmla="*/ 1680576 w 2300751"/>
              <a:gd name="connsiteY67-22552" fmla="*/ 1343891 h 5830638"/>
              <a:gd name="connsiteX68-22553" fmla="*/ 1652867 w 2300751"/>
              <a:gd name="connsiteY68-22554" fmla="*/ 1385454 h 5830638"/>
              <a:gd name="connsiteX69-22555" fmla="*/ 1611304 w 2300751"/>
              <a:gd name="connsiteY69-22556" fmla="*/ 1413163 h 5830638"/>
              <a:gd name="connsiteX70-22557" fmla="*/ 1652867 w 2300751"/>
              <a:gd name="connsiteY70-22558" fmla="*/ 1427018 h 5830638"/>
              <a:gd name="connsiteX71-22559" fmla="*/ 1694431 w 2300751"/>
              <a:gd name="connsiteY71-22560" fmla="*/ 1413163 h 5830638"/>
              <a:gd name="connsiteX72-22561" fmla="*/ 1722140 w 2300751"/>
              <a:gd name="connsiteY72-22562" fmla="*/ 1496291 h 5830638"/>
              <a:gd name="connsiteX73-22563" fmla="*/ 1680576 w 2300751"/>
              <a:gd name="connsiteY73-22564" fmla="*/ 1524000 h 5830638"/>
              <a:gd name="connsiteX74-22565" fmla="*/ 1403485 w 2300751"/>
              <a:gd name="connsiteY74-22566" fmla="*/ 1524000 h 5830638"/>
              <a:gd name="connsiteX75-22567" fmla="*/ 1389631 w 2300751"/>
              <a:gd name="connsiteY75-22568" fmla="*/ 1537854 h 5830638"/>
              <a:gd name="connsiteX76-22569" fmla="*/ 1348067 w 2300751"/>
              <a:gd name="connsiteY76-22570" fmla="*/ 1551709 h 5830638"/>
              <a:gd name="connsiteX77-22571" fmla="*/ 1292649 w 2300751"/>
              <a:gd name="connsiteY77-22572" fmla="*/ 1427018 h 5830638"/>
              <a:gd name="connsiteX78-22573" fmla="*/ 1278795 w 2300751"/>
              <a:gd name="connsiteY78-22574" fmla="*/ 1385454 h 5830638"/>
              <a:gd name="connsiteX79-22575" fmla="*/ 1251085 w 2300751"/>
              <a:gd name="connsiteY79-22576" fmla="*/ 1343891 h 5830638"/>
              <a:gd name="connsiteX80-22577" fmla="*/ 1126395 w 2300751"/>
              <a:gd name="connsiteY80-22578" fmla="*/ 1385454 h 5830638"/>
              <a:gd name="connsiteX81-22579" fmla="*/ 821595 w 2300751"/>
              <a:gd name="connsiteY81-22580" fmla="*/ 1828800 h 5830638"/>
              <a:gd name="connsiteX82-22581" fmla="*/ 821595 w 2300751"/>
              <a:gd name="connsiteY82-22582" fmla="*/ 2299854 h 5830638"/>
              <a:gd name="connsiteX83-22583" fmla="*/ 863158 w 2300751"/>
              <a:gd name="connsiteY83-22584" fmla="*/ 2092036 h 5830638"/>
              <a:gd name="connsiteX84-22585" fmla="*/ 932431 w 2300751"/>
              <a:gd name="connsiteY84-22586" fmla="*/ 2202873 h 5830638"/>
              <a:gd name="connsiteX85-22587" fmla="*/ 1167959 w 2300751"/>
              <a:gd name="connsiteY85-22588" fmla="*/ 2147454 h 5830638"/>
              <a:gd name="connsiteX86-22589" fmla="*/ 1237232 w 2300751"/>
              <a:gd name="connsiteY86-22590" fmla="*/ 2258291 h 5830638"/>
              <a:gd name="connsiteX87-22591" fmla="*/ 1389632 w 2300751"/>
              <a:gd name="connsiteY87-22592" fmla="*/ 2313709 h 5830638"/>
              <a:gd name="connsiteX88-22593" fmla="*/ 1542030 w 2300751"/>
              <a:gd name="connsiteY88-22594" fmla="*/ 2535381 h 5830638"/>
              <a:gd name="connsiteX89-22595" fmla="*/ 1708286 w 2300751"/>
              <a:gd name="connsiteY89-22596" fmla="*/ 2826327 h 5830638"/>
              <a:gd name="connsiteX90-22597" fmla="*/ 2262467 w 2300751"/>
              <a:gd name="connsiteY90-22598" fmla="*/ 3061854 h 5830638"/>
              <a:gd name="connsiteX91-22599" fmla="*/ 530649 w 2300751"/>
              <a:gd name="connsiteY91-22600" fmla="*/ 2770910 h 5830638"/>
              <a:gd name="connsiteX92-22601" fmla="*/ 142722 w 2300751"/>
              <a:gd name="connsiteY92-22602" fmla="*/ 2743201 h 5830638"/>
              <a:gd name="connsiteX93-22603" fmla="*/ 780031 w 2300751"/>
              <a:gd name="connsiteY93-22604" fmla="*/ 2576945 h 5830638"/>
              <a:gd name="connsiteX94-22605" fmla="*/ 364395 w 2300751"/>
              <a:gd name="connsiteY94-22606" fmla="*/ 2618510 h 5830638"/>
              <a:gd name="connsiteX95-22607" fmla="*/ 31885 w 2300751"/>
              <a:gd name="connsiteY95-22608" fmla="*/ 2812473 h 5830638"/>
              <a:gd name="connsiteX96-22609" fmla="*/ 322831 w 2300751"/>
              <a:gd name="connsiteY96-22610" fmla="*/ 2798619 h 5830638"/>
              <a:gd name="connsiteX97-22611" fmla="*/ 572213 w 2300751"/>
              <a:gd name="connsiteY97-22612" fmla="*/ 3048000 h 5830638"/>
              <a:gd name="connsiteX98-22613" fmla="*/ 849304 w 2300751"/>
              <a:gd name="connsiteY98-22614" fmla="*/ 2964874 h 5830638"/>
              <a:gd name="connsiteX99-22615" fmla="*/ 932431 w 2300751"/>
              <a:gd name="connsiteY99-22616" fmla="*/ 3186546 h 5830638"/>
              <a:gd name="connsiteX100-22617" fmla="*/ 710758 w 2300751"/>
              <a:gd name="connsiteY100-22618" fmla="*/ 3325092 h 5830638"/>
              <a:gd name="connsiteX101-22619" fmla="*/ 558358 w 2300751"/>
              <a:gd name="connsiteY101-22620" fmla="*/ 3449783 h 5830638"/>
              <a:gd name="connsiteX102-22621" fmla="*/ 752321 w 2300751"/>
              <a:gd name="connsiteY102-22622" fmla="*/ 3560619 h 5830638"/>
              <a:gd name="connsiteX103-22623" fmla="*/ 752322 w 2300751"/>
              <a:gd name="connsiteY103-22624" fmla="*/ 3948546 h 5830638"/>
              <a:gd name="connsiteX104-22625" fmla="*/ 973995 w 2300751"/>
              <a:gd name="connsiteY104-22626" fmla="*/ 4003964 h 5830638"/>
              <a:gd name="connsiteX105-22627" fmla="*/ 738467 w 2300751"/>
              <a:gd name="connsiteY105-22628" fmla="*/ 4752110 h 5830638"/>
              <a:gd name="connsiteX106-22629" fmla="*/ 780031 w 2300751"/>
              <a:gd name="connsiteY106-22630" fmla="*/ 5250873 h 5830638"/>
              <a:gd name="connsiteX107-22631" fmla="*/ 1486614 w 2300751"/>
              <a:gd name="connsiteY107-22632" fmla="*/ 5735780 h 5830638"/>
              <a:gd name="connsiteX108-22633" fmla="*/ 2096213 w 2300751"/>
              <a:gd name="connsiteY108-22634" fmla="*/ 3463636 h 5830638"/>
              <a:gd name="connsiteX109-22635" fmla="*/ 946285 w 2300751"/>
              <a:gd name="connsiteY109-22636" fmla="*/ 3144982 h 5830638"/>
              <a:gd name="connsiteX110-22637" fmla="*/ 1361922 w 2300751"/>
              <a:gd name="connsiteY110-22638" fmla="*/ 2840182 h 5830638"/>
              <a:gd name="connsiteX111-22639" fmla="*/ 1777559 w 2300751"/>
              <a:gd name="connsiteY111-22640" fmla="*/ 2964872 h 5830638"/>
              <a:gd name="connsiteX112-22641" fmla="*/ 1555885 w 2300751"/>
              <a:gd name="connsiteY112-22642" fmla="*/ 2923309 h 5830638"/>
              <a:gd name="connsiteX113-22643" fmla="*/ 1334213 w 2300751"/>
              <a:gd name="connsiteY113-22644" fmla="*/ 2770909 h 5830638"/>
              <a:gd name="connsiteX114-22645" fmla="*/ 1334213 w 2300751"/>
              <a:gd name="connsiteY114-22646" fmla="*/ 2715491 h 5830638"/>
              <a:gd name="connsiteX115-22647" fmla="*/ 1098685 w 2300751"/>
              <a:gd name="connsiteY115-22648" fmla="*/ 2535382 h 5830638"/>
              <a:gd name="connsiteX116-22649" fmla="*/ 849304 w 2300751"/>
              <a:gd name="connsiteY116-22650" fmla="*/ 2493817 h 5830638"/>
              <a:gd name="connsiteX117-22651" fmla="*/ 516795 w 2300751"/>
              <a:gd name="connsiteY117-22652" fmla="*/ 2576944 h 5830638"/>
              <a:gd name="connsiteX118-22653" fmla="*/ 198140 w 2300751"/>
              <a:gd name="connsiteY118-22654" fmla="*/ 2660072 h 5830638"/>
              <a:gd name="connsiteX119-22655" fmla="*/ 87305 w 2300751"/>
              <a:gd name="connsiteY119-22656" fmla="*/ 2798617 h 5830638"/>
              <a:gd name="connsiteX120-22657" fmla="*/ 4177 w 2300751"/>
              <a:gd name="connsiteY120-22658" fmla="*/ 2507672 h 5830638"/>
              <a:gd name="connsiteX121-22659" fmla="*/ 128867 w 2300751"/>
              <a:gd name="connsiteY121-22660" fmla="*/ 2479963 h 5830638"/>
              <a:gd name="connsiteX122-22661" fmla="*/ 170432 w 2300751"/>
              <a:gd name="connsiteY122-22662" fmla="*/ 2285999 h 5830638"/>
              <a:gd name="connsiteX123-22663" fmla="*/ 378249 w 2300751"/>
              <a:gd name="connsiteY123-22664" fmla="*/ 2479962 h 5830638"/>
              <a:gd name="connsiteX124-22665" fmla="*/ 433667 w 2300751"/>
              <a:gd name="connsiteY124-22666" fmla="*/ 2216726 h 5830638"/>
              <a:gd name="connsiteX125-22667" fmla="*/ 502941 w 2300751"/>
              <a:gd name="connsiteY125-22668" fmla="*/ 2341417 h 5830638"/>
              <a:gd name="connsiteX126-22669" fmla="*/ 669196 w 2300751"/>
              <a:gd name="connsiteY126-22670" fmla="*/ 2272144 h 5830638"/>
              <a:gd name="connsiteX127-22671" fmla="*/ 946285 w 2300751"/>
              <a:gd name="connsiteY127-22672" fmla="*/ 1579418 h 5830638"/>
              <a:gd name="connsiteX128-22673" fmla="*/ 1278795 w 2300751"/>
              <a:gd name="connsiteY128-22674" fmla="*/ 1233054 h 5830638"/>
              <a:gd name="connsiteX129-22675" fmla="*/ 1361922 w 2300751"/>
              <a:gd name="connsiteY129-22676" fmla="*/ 1177636 h 5830638"/>
              <a:gd name="connsiteX130-22677" fmla="*/ 1431195 w 2300751"/>
              <a:gd name="connsiteY130-22678" fmla="*/ 1191491 h 5830638"/>
              <a:gd name="connsiteX131-22679" fmla="*/ 1403485 w 2300751"/>
              <a:gd name="connsiteY131-22680" fmla="*/ 1233054 h 5830638"/>
              <a:gd name="connsiteX132-22681" fmla="*/ 1458904 w 2300751"/>
              <a:gd name="connsiteY132-22682" fmla="*/ 1357745 h 5830638"/>
              <a:gd name="connsiteX133-22683" fmla="*/ 1472758 w 2300751"/>
              <a:gd name="connsiteY133-22684" fmla="*/ 1399309 h 5830638"/>
              <a:gd name="connsiteX134-22685" fmla="*/ 1555885 w 2300751"/>
              <a:gd name="connsiteY134-22686" fmla="*/ 1427018 h 5830638"/>
              <a:gd name="connsiteX135-22687" fmla="*/ 1652867 w 2300751"/>
              <a:gd name="connsiteY135-22688" fmla="*/ 1454727 h 5830638"/>
              <a:gd name="connsiteX136-22689" fmla="*/ 1611304 w 2300751"/>
              <a:gd name="connsiteY136-22690" fmla="*/ 1482436 h 5830638"/>
              <a:gd name="connsiteX137-22691" fmla="*/ 1500467 w 2300751"/>
              <a:gd name="connsiteY137-22692" fmla="*/ 1468582 h 5830638"/>
              <a:gd name="connsiteX138-22693" fmla="*/ 1486613 w 2300751"/>
              <a:gd name="connsiteY138-22694" fmla="*/ 1427018 h 5830638"/>
              <a:gd name="connsiteX139-22695" fmla="*/ 1458904 w 2300751"/>
              <a:gd name="connsiteY139-22696" fmla="*/ 1385454 h 5830638"/>
              <a:gd name="connsiteX140-22697" fmla="*/ 1445049 w 2300751"/>
              <a:gd name="connsiteY140-22698" fmla="*/ 1343891 h 5830638"/>
              <a:gd name="connsiteX141-22699" fmla="*/ 1417340 w 2300751"/>
              <a:gd name="connsiteY141-22700" fmla="*/ 1302327 h 5830638"/>
              <a:gd name="connsiteX142-22701" fmla="*/ 1389631 w 2300751"/>
              <a:gd name="connsiteY142-22702" fmla="*/ 1219200 h 5830638"/>
              <a:gd name="connsiteX143-22703" fmla="*/ 1375776 w 2300751"/>
              <a:gd name="connsiteY143-22704" fmla="*/ 1163782 h 5830638"/>
              <a:gd name="connsiteX144-22705" fmla="*/ 1334213 w 2300751"/>
              <a:gd name="connsiteY144-22706" fmla="*/ 1149927 h 5830638"/>
              <a:gd name="connsiteX145-22707" fmla="*/ 1417340 w 2300751"/>
              <a:gd name="connsiteY145-22708" fmla="*/ 1108363 h 5830638"/>
              <a:gd name="connsiteX146-22709" fmla="*/ 1500467 w 2300751"/>
              <a:gd name="connsiteY146-22710" fmla="*/ 1039091 h 5830638"/>
              <a:gd name="connsiteX147-22711" fmla="*/ 1542031 w 2300751"/>
              <a:gd name="connsiteY147-22712" fmla="*/ 1025236 h 5830638"/>
              <a:gd name="connsiteX148-22713" fmla="*/ 1528176 w 2300751"/>
              <a:gd name="connsiteY148-22714" fmla="*/ 1025236 h 5830638"/>
              <a:gd name="connsiteX149-22715" fmla="*/ 1514322 w 2300751"/>
              <a:gd name="connsiteY149-22716" fmla="*/ 1066800 h 5830638"/>
              <a:gd name="connsiteX150-22717" fmla="*/ 1472758 w 2300751"/>
              <a:gd name="connsiteY150-22718" fmla="*/ 1080654 h 5830638"/>
              <a:gd name="connsiteX151-22719" fmla="*/ 1431195 w 2300751"/>
              <a:gd name="connsiteY151-22720" fmla="*/ 1108363 h 5830638"/>
              <a:gd name="connsiteX152-22721" fmla="*/ 1389631 w 2300751"/>
              <a:gd name="connsiteY152-22722" fmla="*/ 1122218 h 5830638"/>
              <a:gd name="connsiteX153-22723" fmla="*/ 1334213 w 2300751"/>
              <a:gd name="connsiteY153-22724" fmla="*/ 1149927 h 5830638"/>
              <a:gd name="connsiteX154-22725" fmla="*/ 1278795 w 2300751"/>
              <a:gd name="connsiteY154-22726" fmla="*/ 1136073 h 5830638"/>
              <a:gd name="connsiteX155-22727" fmla="*/ 1237231 w 2300751"/>
              <a:gd name="connsiteY155-22728" fmla="*/ 1122218 h 5830638"/>
              <a:gd name="connsiteX156-22729" fmla="*/ 1195667 w 2300751"/>
              <a:gd name="connsiteY156-22730" fmla="*/ 1136073 h 5830638"/>
              <a:gd name="connsiteX157-22731" fmla="*/ 1112540 w 2300751"/>
              <a:gd name="connsiteY157-22732" fmla="*/ 1066800 h 5830638"/>
              <a:gd name="connsiteX158-22733" fmla="*/ 1043267 w 2300751"/>
              <a:gd name="connsiteY158-22734" fmla="*/ 997527 h 5830638"/>
              <a:gd name="connsiteX159-22735" fmla="*/ 1001704 w 2300751"/>
              <a:gd name="connsiteY159-22736" fmla="*/ 914400 h 5830638"/>
              <a:gd name="connsiteX160-22737" fmla="*/ 973995 w 2300751"/>
              <a:gd name="connsiteY160-22738" fmla="*/ 803563 h 5830638"/>
              <a:gd name="connsiteX161-22739" fmla="*/ 946285 w 2300751"/>
              <a:gd name="connsiteY161-22740" fmla="*/ 775854 h 5830638"/>
              <a:gd name="connsiteX162-22741" fmla="*/ 932431 w 2300751"/>
              <a:gd name="connsiteY162-22742" fmla="*/ 734291 h 5830638"/>
              <a:gd name="connsiteX163-22743" fmla="*/ 1029413 w 2300751"/>
              <a:gd name="connsiteY163-22744" fmla="*/ 692727 h 5830638"/>
              <a:gd name="connsiteX164-22745" fmla="*/ 1140249 w 2300751"/>
              <a:gd name="connsiteY164-22746" fmla="*/ 706582 h 5830638"/>
              <a:gd name="connsiteX165-22747" fmla="*/ 1154104 w 2300751"/>
              <a:gd name="connsiteY165-22748" fmla="*/ 748145 h 5830638"/>
              <a:gd name="connsiteX166-22749" fmla="*/ 1278795 w 2300751"/>
              <a:gd name="connsiteY166-22750" fmla="*/ 734291 h 5830638"/>
              <a:gd name="connsiteX167-22751" fmla="*/ 1292649 w 2300751"/>
              <a:gd name="connsiteY167-22752" fmla="*/ 692727 h 5830638"/>
              <a:gd name="connsiteX168-22753" fmla="*/ 1528176 w 2300751"/>
              <a:gd name="connsiteY168-22754" fmla="*/ 678873 h 5830638"/>
              <a:gd name="connsiteX169-22755" fmla="*/ 1569740 w 2300751"/>
              <a:gd name="connsiteY169-22756" fmla="*/ 665018 h 5830638"/>
              <a:gd name="connsiteX170-22757" fmla="*/ 1625158 w 2300751"/>
              <a:gd name="connsiteY170-22758" fmla="*/ 609600 h 5830638"/>
              <a:gd name="connsiteX171-22759" fmla="*/ 1569740 w 2300751"/>
              <a:gd name="connsiteY171-22760" fmla="*/ 692727 h 5830638"/>
              <a:gd name="connsiteX172-22761" fmla="*/ 1514322 w 2300751"/>
              <a:gd name="connsiteY172-22762" fmla="*/ 817418 h 5830638"/>
              <a:gd name="connsiteX173-22763" fmla="*/ 1472758 w 2300751"/>
              <a:gd name="connsiteY173-22764" fmla="*/ 831273 h 5830638"/>
              <a:gd name="connsiteX174-22765" fmla="*/ 1417340 w 2300751"/>
              <a:gd name="connsiteY174-22766" fmla="*/ 858982 h 5830638"/>
              <a:gd name="connsiteX175-22767" fmla="*/ 1334213 w 2300751"/>
              <a:gd name="connsiteY175-22768" fmla="*/ 845127 h 5830638"/>
              <a:gd name="connsiteX176-22769" fmla="*/ 1320358 w 2300751"/>
              <a:gd name="connsiteY176-22770" fmla="*/ 803563 h 5830638"/>
              <a:gd name="connsiteX177-22771" fmla="*/ 1278795 w 2300751"/>
              <a:gd name="connsiteY177-22772" fmla="*/ 775854 h 5830638"/>
              <a:gd name="connsiteX178-22773" fmla="*/ 1292649 w 2300751"/>
              <a:gd name="connsiteY178-22774" fmla="*/ 720436 h 5830638"/>
              <a:gd name="connsiteX179-22775" fmla="*/ 1375776 w 2300751"/>
              <a:gd name="connsiteY179-22776" fmla="*/ 692727 h 5830638"/>
              <a:gd name="connsiteX180-22777" fmla="*/ 1458904 w 2300751"/>
              <a:gd name="connsiteY180-22778" fmla="*/ 706582 h 5830638"/>
              <a:gd name="connsiteX181-22779" fmla="*/ 1306504 w 2300751"/>
              <a:gd name="connsiteY181-22780" fmla="*/ 692727 h 5830638"/>
              <a:gd name="connsiteX182-22781" fmla="*/ 1320358 w 2300751"/>
              <a:gd name="connsiteY182-22782" fmla="*/ 651163 h 5830638"/>
              <a:gd name="connsiteX183-22783" fmla="*/ 1486613 w 2300751"/>
              <a:gd name="connsiteY183-22784" fmla="*/ 678873 h 5830638"/>
              <a:gd name="connsiteX184-22785" fmla="*/ 1500467 w 2300751"/>
              <a:gd name="connsiteY184-22786" fmla="*/ 748145 h 5830638"/>
              <a:gd name="connsiteX185-22787" fmla="*/ 1528176 w 2300751"/>
              <a:gd name="connsiteY185-22788" fmla="*/ 706582 h 5830638"/>
              <a:gd name="connsiteX186-22789" fmla="*/ 1278795 w 2300751"/>
              <a:gd name="connsiteY186-22790" fmla="*/ 692727 h 5830638"/>
              <a:gd name="connsiteX187-22791" fmla="*/ 1251085 w 2300751"/>
              <a:gd name="connsiteY187-22792" fmla="*/ 734291 h 5830638"/>
              <a:gd name="connsiteX188-22793" fmla="*/ 1154104 w 2300751"/>
              <a:gd name="connsiteY188-22794" fmla="*/ 748145 h 5830638"/>
              <a:gd name="connsiteX189-22795" fmla="*/ 1181813 w 2300751"/>
              <a:gd name="connsiteY189-22796" fmla="*/ 831273 h 5830638"/>
              <a:gd name="connsiteX190-22797" fmla="*/ 1112540 w 2300751"/>
              <a:gd name="connsiteY190-22798" fmla="*/ 900545 h 5830638"/>
              <a:gd name="connsiteX191-22799" fmla="*/ 1043267 w 2300751"/>
              <a:gd name="connsiteY191-22800" fmla="*/ 886691 h 5830638"/>
              <a:gd name="connsiteX192-22801" fmla="*/ 960140 w 2300751"/>
              <a:gd name="connsiteY192-22802" fmla="*/ 845127 h 5830638"/>
              <a:gd name="connsiteX193-22803" fmla="*/ 946285 w 2300751"/>
              <a:gd name="connsiteY193-22804" fmla="*/ 803563 h 5830638"/>
              <a:gd name="connsiteX194-22805" fmla="*/ 918576 w 2300751"/>
              <a:gd name="connsiteY194-22806" fmla="*/ 762000 h 5830638"/>
              <a:gd name="connsiteX195-22807" fmla="*/ 904722 w 2300751"/>
              <a:gd name="connsiteY195-22808" fmla="*/ 692727 h 5830638"/>
              <a:gd name="connsiteX196-22809" fmla="*/ 877013 w 2300751"/>
              <a:gd name="connsiteY196-22810" fmla="*/ 609600 h 5830638"/>
              <a:gd name="connsiteX197-22811" fmla="*/ 863158 w 2300751"/>
              <a:gd name="connsiteY197-22812" fmla="*/ 484909 h 5830638"/>
              <a:gd name="connsiteX198" fmla="*/ 849304 w 2300751"/>
              <a:gd name="connsiteY198" fmla="*/ 346363 h 5830638"/>
              <a:gd name="connsiteX0-22813" fmla="*/ 1694431 w 2300751"/>
              <a:gd name="connsiteY0-22814" fmla="*/ 762000 h 5830638"/>
              <a:gd name="connsiteX1-22815" fmla="*/ 1777558 w 2300751"/>
              <a:gd name="connsiteY1-22816" fmla="*/ 748145 h 5830638"/>
              <a:gd name="connsiteX2-22817" fmla="*/ 1791413 w 2300751"/>
              <a:gd name="connsiteY2-22818" fmla="*/ 706582 h 5830638"/>
              <a:gd name="connsiteX3-22819" fmla="*/ 1777558 w 2300751"/>
              <a:gd name="connsiteY3-22820" fmla="*/ 540327 h 5830638"/>
              <a:gd name="connsiteX4-22821" fmla="*/ 1722140 w 2300751"/>
              <a:gd name="connsiteY4-22822" fmla="*/ 554182 h 5830638"/>
              <a:gd name="connsiteX5-22823" fmla="*/ 1680576 w 2300751"/>
              <a:gd name="connsiteY5-22824" fmla="*/ 568036 h 5830638"/>
              <a:gd name="connsiteX6-22825" fmla="*/ 1569740 w 2300751"/>
              <a:gd name="connsiteY6-22826" fmla="*/ 554182 h 5830638"/>
              <a:gd name="connsiteX7-22827" fmla="*/ 1528176 w 2300751"/>
              <a:gd name="connsiteY7-22828" fmla="*/ 471054 h 5830638"/>
              <a:gd name="connsiteX8-22829" fmla="*/ 1458904 w 2300751"/>
              <a:gd name="connsiteY8-22830" fmla="*/ 346363 h 5830638"/>
              <a:gd name="connsiteX9-22831" fmla="*/ 1417340 w 2300751"/>
              <a:gd name="connsiteY9-22832" fmla="*/ 332509 h 5830638"/>
              <a:gd name="connsiteX10-22833" fmla="*/ 1375776 w 2300751"/>
              <a:gd name="connsiteY10-22834" fmla="*/ 346363 h 5830638"/>
              <a:gd name="connsiteX11-22835" fmla="*/ 1320358 w 2300751"/>
              <a:gd name="connsiteY11-22836" fmla="*/ 360218 h 5830638"/>
              <a:gd name="connsiteX12-22837" fmla="*/ 1237231 w 2300751"/>
              <a:gd name="connsiteY12-22838" fmla="*/ 401782 h 5830638"/>
              <a:gd name="connsiteX13-22839" fmla="*/ 1070976 w 2300751"/>
              <a:gd name="connsiteY13-22840" fmla="*/ 415636 h 5830638"/>
              <a:gd name="connsiteX14-22841" fmla="*/ 946285 w 2300751"/>
              <a:gd name="connsiteY14-22842" fmla="*/ 457200 h 5830638"/>
              <a:gd name="connsiteX15-22843" fmla="*/ 890867 w 2300751"/>
              <a:gd name="connsiteY15-22844" fmla="*/ 443345 h 5830638"/>
              <a:gd name="connsiteX16-22845" fmla="*/ 849304 w 2300751"/>
              <a:gd name="connsiteY16-22846" fmla="*/ 415636 h 5830638"/>
              <a:gd name="connsiteX17-22847" fmla="*/ 821595 w 2300751"/>
              <a:gd name="connsiteY17-22848" fmla="*/ 374073 h 5830638"/>
              <a:gd name="connsiteX18-22849" fmla="*/ 877013 w 2300751"/>
              <a:gd name="connsiteY18-22850" fmla="*/ 263236 h 5830638"/>
              <a:gd name="connsiteX19-22851" fmla="*/ 904722 w 2300751"/>
              <a:gd name="connsiteY19-22852" fmla="*/ 221673 h 5830638"/>
              <a:gd name="connsiteX20-22853" fmla="*/ 960140 w 2300751"/>
              <a:gd name="connsiteY20-22854" fmla="*/ 166254 h 5830638"/>
              <a:gd name="connsiteX21-22855" fmla="*/ 1084831 w 2300751"/>
              <a:gd name="connsiteY21-22856" fmla="*/ 96982 h 5830638"/>
              <a:gd name="connsiteX22-22857" fmla="*/ 1126395 w 2300751"/>
              <a:gd name="connsiteY22-22858" fmla="*/ 69273 h 5830638"/>
              <a:gd name="connsiteX23-22859" fmla="*/ 1264940 w 2300751"/>
              <a:gd name="connsiteY23-22860" fmla="*/ 41563 h 5830638"/>
              <a:gd name="connsiteX24-22861" fmla="*/ 1500467 w 2300751"/>
              <a:gd name="connsiteY24-22862" fmla="*/ 13854 h 5830638"/>
              <a:gd name="connsiteX25-22863" fmla="*/ 1542031 w 2300751"/>
              <a:gd name="connsiteY25-22864" fmla="*/ 0 h 5830638"/>
              <a:gd name="connsiteX26-22865" fmla="*/ 1666722 w 2300751"/>
              <a:gd name="connsiteY26-22866" fmla="*/ 41563 h 5830638"/>
              <a:gd name="connsiteX27-22867" fmla="*/ 1735995 w 2300751"/>
              <a:gd name="connsiteY27-22868" fmla="*/ 110836 h 5830638"/>
              <a:gd name="connsiteX28-22869" fmla="*/ 1749849 w 2300751"/>
              <a:gd name="connsiteY28-22870" fmla="*/ 166254 h 5830638"/>
              <a:gd name="connsiteX29-22871" fmla="*/ 1888395 w 2300751"/>
              <a:gd name="connsiteY29-22872" fmla="*/ 207818 h 5830638"/>
              <a:gd name="connsiteX30-22873" fmla="*/ 1929958 w 2300751"/>
              <a:gd name="connsiteY30-22874" fmla="*/ 235527 h 5830638"/>
              <a:gd name="connsiteX31-22875" fmla="*/ 1957667 w 2300751"/>
              <a:gd name="connsiteY31-22876" fmla="*/ 346363 h 5830638"/>
              <a:gd name="connsiteX32-22877" fmla="*/ 1985376 w 2300751"/>
              <a:gd name="connsiteY32-22878" fmla="*/ 429491 h 5830638"/>
              <a:gd name="connsiteX33-22879" fmla="*/ 1971522 w 2300751"/>
              <a:gd name="connsiteY33-22880" fmla="*/ 595745 h 5830638"/>
              <a:gd name="connsiteX34-22881" fmla="*/ 1888395 w 2300751"/>
              <a:gd name="connsiteY34-22882" fmla="*/ 678873 h 5830638"/>
              <a:gd name="connsiteX35-22883" fmla="*/ 1860685 w 2300751"/>
              <a:gd name="connsiteY35-22884" fmla="*/ 720436 h 5830638"/>
              <a:gd name="connsiteX36-22885" fmla="*/ 1846831 w 2300751"/>
              <a:gd name="connsiteY36-22886" fmla="*/ 762000 h 5830638"/>
              <a:gd name="connsiteX37-22887" fmla="*/ 1791413 w 2300751"/>
              <a:gd name="connsiteY37-22888" fmla="*/ 831273 h 5830638"/>
              <a:gd name="connsiteX38-22889" fmla="*/ 1749849 w 2300751"/>
              <a:gd name="connsiteY38-22890" fmla="*/ 858982 h 5830638"/>
              <a:gd name="connsiteX39-22891" fmla="*/ 1735995 w 2300751"/>
              <a:gd name="connsiteY39-22892" fmla="*/ 1066800 h 5830638"/>
              <a:gd name="connsiteX40-22893" fmla="*/ 1749849 w 2300751"/>
              <a:gd name="connsiteY40-22894" fmla="*/ 1025236 h 5830638"/>
              <a:gd name="connsiteX41-22895" fmla="*/ 1832976 w 2300751"/>
              <a:gd name="connsiteY41-22896" fmla="*/ 983673 h 5830638"/>
              <a:gd name="connsiteX42-22897" fmla="*/ 1902249 w 2300751"/>
              <a:gd name="connsiteY42-22898" fmla="*/ 997527 h 5830638"/>
              <a:gd name="connsiteX43-22899" fmla="*/ 1943813 w 2300751"/>
              <a:gd name="connsiteY43-22900" fmla="*/ 1080654 h 5830638"/>
              <a:gd name="connsiteX44-22901" fmla="*/ 1929958 w 2300751"/>
              <a:gd name="connsiteY44-22902" fmla="*/ 1122218 h 5830638"/>
              <a:gd name="connsiteX45-22903" fmla="*/ 1902249 w 2300751"/>
              <a:gd name="connsiteY45-22904" fmla="*/ 1163782 h 5830638"/>
              <a:gd name="connsiteX46-22905" fmla="*/ 1874540 w 2300751"/>
              <a:gd name="connsiteY46-22906" fmla="*/ 1399309 h 5830638"/>
              <a:gd name="connsiteX47-22907" fmla="*/ 1860685 w 2300751"/>
              <a:gd name="connsiteY47-22908" fmla="*/ 1440873 h 5830638"/>
              <a:gd name="connsiteX48-22909" fmla="*/ 1805267 w 2300751"/>
              <a:gd name="connsiteY48-22910" fmla="*/ 1524000 h 5830638"/>
              <a:gd name="connsiteX49-22911" fmla="*/ 1722140 w 2300751"/>
              <a:gd name="connsiteY49-22912" fmla="*/ 1510145 h 5830638"/>
              <a:gd name="connsiteX50-22913" fmla="*/ 1694431 w 2300751"/>
              <a:gd name="connsiteY50-22914" fmla="*/ 1468582 h 5830638"/>
              <a:gd name="connsiteX51-22915" fmla="*/ 1652867 w 2300751"/>
              <a:gd name="connsiteY51-22916" fmla="*/ 1440873 h 5830638"/>
              <a:gd name="connsiteX52-22917" fmla="*/ 1680576 w 2300751"/>
              <a:gd name="connsiteY52-22918" fmla="*/ 1399309 h 5830638"/>
              <a:gd name="connsiteX53-22919" fmla="*/ 1694431 w 2300751"/>
              <a:gd name="connsiteY53-22920" fmla="*/ 1357745 h 5830638"/>
              <a:gd name="connsiteX54-22921" fmla="*/ 1735995 w 2300751"/>
              <a:gd name="connsiteY54-22922" fmla="*/ 1316182 h 5830638"/>
              <a:gd name="connsiteX55-22923" fmla="*/ 1749849 w 2300751"/>
              <a:gd name="connsiteY55-22924" fmla="*/ 1260763 h 5830638"/>
              <a:gd name="connsiteX56-22925" fmla="*/ 1791413 w 2300751"/>
              <a:gd name="connsiteY56-22926" fmla="*/ 1122218 h 5830638"/>
              <a:gd name="connsiteX57-22927" fmla="*/ 1749849 w 2300751"/>
              <a:gd name="connsiteY57-22928" fmla="*/ 1094509 h 5830638"/>
              <a:gd name="connsiteX58-22929" fmla="*/ 1722140 w 2300751"/>
              <a:gd name="connsiteY58-22930" fmla="*/ 1011382 h 5830638"/>
              <a:gd name="connsiteX59-22931" fmla="*/ 1708285 w 2300751"/>
              <a:gd name="connsiteY59-22932" fmla="*/ 969818 h 5830638"/>
              <a:gd name="connsiteX60-22933" fmla="*/ 1694431 w 2300751"/>
              <a:gd name="connsiteY60-22934" fmla="*/ 928254 h 5830638"/>
              <a:gd name="connsiteX61-22935" fmla="*/ 1680576 w 2300751"/>
              <a:gd name="connsiteY61-22936" fmla="*/ 886691 h 5830638"/>
              <a:gd name="connsiteX62-22937" fmla="*/ 1722140 w 2300751"/>
              <a:gd name="connsiteY62-22938" fmla="*/ 872836 h 5830638"/>
              <a:gd name="connsiteX63-22939" fmla="*/ 1735995 w 2300751"/>
              <a:gd name="connsiteY63-22940" fmla="*/ 942109 h 5830638"/>
              <a:gd name="connsiteX64-22941" fmla="*/ 1791413 w 2300751"/>
              <a:gd name="connsiteY64-22942" fmla="*/ 1136073 h 5830638"/>
              <a:gd name="connsiteX65-22943" fmla="*/ 1749849 w 2300751"/>
              <a:gd name="connsiteY65-22944" fmla="*/ 1219200 h 5830638"/>
              <a:gd name="connsiteX66-22945" fmla="*/ 1722140 w 2300751"/>
              <a:gd name="connsiteY66-22946" fmla="*/ 1302327 h 5830638"/>
              <a:gd name="connsiteX67-22947" fmla="*/ 1680576 w 2300751"/>
              <a:gd name="connsiteY67-22948" fmla="*/ 1343891 h 5830638"/>
              <a:gd name="connsiteX68-22949" fmla="*/ 1652867 w 2300751"/>
              <a:gd name="connsiteY68-22950" fmla="*/ 1385454 h 5830638"/>
              <a:gd name="connsiteX69-22951" fmla="*/ 1611304 w 2300751"/>
              <a:gd name="connsiteY69-22952" fmla="*/ 1413163 h 5830638"/>
              <a:gd name="connsiteX70-22953" fmla="*/ 1652867 w 2300751"/>
              <a:gd name="connsiteY70-22954" fmla="*/ 1427018 h 5830638"/>
              <a:gd name="connsiteX71-22955" fmla="*/ 1694431 w 2300751"/>
              <a:gd name="connsiteY71-22956" fmla="*/ 1413163 h 5830638"/>
              <a:gd name="connsiteX72-22957" fmla="*/ 1722140 w 2300751"/>
              <a:gd name="connsiteY72-22958" fmla="*/ 1496291 h 5830638"/>
              <a:gd name="connsiteX73-22959" fmla="*/ 1680576 w 2300751"/>
              <a:gd name="connsiteY73-22960" fmla="*/ 1524000 h 5830638"/>
              <a:gd name="connsiteX74-22961" fmla="*/ 1403485 w 2300751"/>
              <a:gd name="connsiteY74-22962" fmla="*/ 1524000 h 5830638"/>
              <a:gd name="connsiteX75-22963" fmla="*/ 1389631 w 2300751"/>
              <a:gd name="connsiteY75-22964" fmla="*/ 1537854 h 5830638"/>
              <a:gd name="connsiteX76-22965" fmla="*/ 1348067 w 2300751"/>
              <a:gd name="connsiteY76-22966" fmla="*/ 1551709 h 5830638"/>
              <a:gd name="connsiteX77-22967" fmla="*/ 1292649 w 2300751"/>
              <a:gd name="connsiteY77-22968" fmla="*/ 1427018 h 5830638"/>
              <a:gd name="connsiteX78-22969" fmla="*/ 1278795 w 2300751"/>
              <a:gd name="connsiteY78-22970" fmla="*/ 1385454 h 5830638"/>
              <a:gd name="connsiteX79-22971" fmla="*/ 1251085 w 2300751"/>
              <a:gd name="connsiteY79-22972" fmla="*/ 1343891 h 5830638"/>
              <a:gd name="connsiteX80-22973" fmla="*/ 1126395 w 2300751"/>
              <a:gd name="connsiteY80-22974" fmla="*/ 1385454 h 5830638"/>
              <a:gd name="connsiteX81-22975" fmla="*/ 821595 w 2300751"/>
              <a:gd name="connsiteY81-22976" fmla="*/ 1828800 h 5830638"/>
              <a:gd name="connsiteX82-22977" fmla="*/ 821595 w 2300751"/>
              <a:gd name="connsiteY82-22978" fmla="*/ 2299854 h 5830638"/>
              <a:gd name="connsiteX83-22979" fmla="*/ 863158 w 2300751"/>
              <a:gd name="connsiteY83-22980" fmla="*/ 2092036 h 5830638"/>
              <a:gd name="connsiteX84-22981" fmla="*/ 932431 w 2300751"/>
              <a:gd name="connsiteY84-22982" fmla="*/ 2202873 h 5830638"/>
              <a:gd name="connsiteX85-22983" fmla="*/ 1167959 w 2300751"/>
              <a:gd name="connsiteY85-22984" fmla="*/ 2147454 h 5830638"/>
              <a:gd name="connsiteX86-22985" fmla="*/ 1237232 w 2300751"/>
              <a:gd name="connsiteY86-22986" fmla="*/ 2258291 h 5830638"/>
              <a:gd name="connsiteX87-22987" fmla="*/ 1389632 w 2300751"/>
              <a:gd name="connsiteY87-22988" fmla="*/ 2313709 h 5830638"/>
              <a:gd name="connsiteX88-22989" fmla="*/ 1542030 w 2300751"/>
              <a:gd name="connsiteY88-22990" fmla="*/ 2535381 h 5830638"/>
              <a:gd name="connsiteX89-22991" fmla="*/ 1708286 w 2300751"/>
              <a:gd name="connsiteY89-22992" fmla="*/ 2826327 h 5830638"/>
              <a:gd name="connsiteX90-22993" fmla="*/ 2262467 w 2300751"/>
              <a:gd name="connsiteY90-22994" fmla="*/ 3061854 h 5830638"/>
              <a:gd name="connsiteX91-22995" fmla="*/ 530649 w 2300751"/>
              <a:gd name="connsiteY91-22996" fmla="*/ 2770910 h 5830638"/>
              <a:gd name="connsiteX92-22997" fmla="*/ 142722 w 2300751"/>
              <a:gd name="connsiteY92-22998" fmla="*/ 2743201 h 5830638"/>
              <a:gd name="connsiteX93-22999" fmla="*/ 516795 w 2300751"/>
              <a:gd name="connsiteY93-23000" fmla="*/ 2743201 h 5830638"/>
              <a:gd name="connsiteX94-23001" fmla="*/ 780031 w 2300751"/>
              <a:gd name="connsiteY94-23002" fmla="*/ 2576945 h 5830638"/>
              <a:gd name="connsiteX95-23003" fmla="*/ 364395 w 2300751"/>
              <a:gd name="connsiteY95-23004" fmla="*/ 2618510 h 5830638"/>
              <a:gd name="connsiteX96-23005" fmla="*/ 31885 w 2300751"/>
              <a:gd name="connsiteY96-23006" fmla="*/ 2812473 h 5830638"/>
              <a:gd name="connsiteX97-23007" fmla="*/ 322831 w 2300751"/>
              <a:gd name="connsiteY97-23008" fmla="*/ 2798619 h 5830638"/>
              <a:gd name="connsiteX98-23009" fmla="*/ 572213 w 2300751"/>
              <a:gd name="connsiteY98-23010" fmla="*/ 3048000 h 5830638"/>
              <a:gd name="connsiteX99-23011" fmla="*/ 849304 w 2300751"/>
              <a:gd name="connsiteY99-23012" fmla="*/ 2964874 h 5830638"/>
              <a:gd name="connsiteX100-23013" fmla="*/ 932431 w 2300751"/>
              <a:gd name="connsiteY100-23014" fmla="*/ 3186546 h 5830638"/>
              <a:gd name="connsiteX101-23015" fmla="*/ 710758 w 2300751"/>
              <a:gd name="connsiteY101-23016" fmla="*/ 3325092 h 5830638"/>
              <a:gd name="connsiteX102-23017" fmla="*/ 558358 w 2300751"/>
              <a:gd name="connsiteY102-23018" fmla="*/ 3449783 h 5830638"/>
              <a:gd name="connsiteX103-23019" fmla="*/ 752321 w 2300751"/>
              <a:gd name="connsiteY103-23020" fmla="*/ 3560619 h 5830638"/>
              <a:gd name="connsiteX104-23021" fmla="*/ 752322 w 2300751"/>
              <a:gd name="connsiteY104-23022" fmla="*/ 3948546 h 5830638"/>
              <a:gd name="connsiteX105-23023" fmla="*/ 973995 w 2300751"/>
              <a:gd name="connsiteY105-23024" fmla="*/ 4003964 h 5830638"/>
              <a:gd name="connsiteX106-23025" fmla="*/ 738467 w 2300751"/>
              <a:gd name="connsiteY106-23026" fmla="*/ 4752110 h 5830638"/>
              <a:gd name="connsiteX107-23027" fmla="*/ 780031 w 2300751"/>
              <a:gd name="connsiteY107-23028" fmla="*/ 5250873 h 5830638"/>
              <a:gd name="connsiteX108-23029" fmla="*/ 1486614 w 2300751"/>
              <a:gd name="connsiteY108-23030" fmla="*/ 5735780 h 5830638"/>
              <a:gd name="connsiteX109-23031" fmla="*/ 2096213 w 2300751"/>
              <a:gd name="connsiteY109-23032" fmla="*/ 3463636 h 5830638"/>
              <a:gd name="connsiteX110-23033" fmla="*/ 946285 w 2300751"/>
              <a:gd name="connsiteY110-23034" fmla="*/ 3144982 h 5830638"/>
              <a:gd name="connsiteX111-23035" fmla="*/ 1361922 w 2300751"/>
              <a:gd name="connsiteY111-23036" fmla="*/ 2840182 h 5830638"/>
              <a:gd name="connsiteX112-23037" fmla="*/ 1777559 w 2300751"/>
              <a:gd name="connsiteY112-23038" fmla="*/ 2964872 h 5830638"/>
              <a:gd name="connsiteX113-23039" fmla="*/ 1555885 w 2300751"/>
              <a:gd name="connsiteY113-23040" fmla="*/ 2923309 h 5830638"/>
              <a:gd name="connsiteX114-23041" fmla="*/ 1334213 w 2300751"/>
              <a:gd name="connsiteY114-23042" fmla="*/ 2770909 h 5830638"/>
              <a:gd name="connsiteX115-23043" fmla="*/ 1334213 w 2300751"/>
              <a:gd name="connsiteY115-23044" fmla="*/ 2715491 h 5830638"/>
              <a:gd name="connsiteX116-23045" fmla="*/ 1098685 w 2300751"/>
              <a:gd name="connsiteY116-23046" fmla="*/ 2535382 h 5830638"/>
              <a:gd name="connsiteX117-23047" fmla="*/ 849304 w 2300751"/>
              <a:gd name="connsiteY117-23048" fmla="*/ 2493817 h 5830638"/>
              <a:gd name="connsiteX118-23049" fmla="*/ 516795 w 2300751"/>
              <a:gd name="connsiteY118-23050" fmla="*/ 2576944 h 5830638"/>
              <a:gd name="connsiteX119-23051" fmla="*/ 198140 w 2300751"/>
              <a:gd name="connsiteY119-23052" fmla="*/ 2660072 h 5830638"/>
              <a:gd name="connsiteX120-23053" fmla="*/ 87305 w 2300751"/>
              <a:gd name="connsiteY120-23054" fmla="*/ 2798617 h 5830638"/>
              <a:gd name="connsiteX121-23055" fmla="*/ 4177 w 2300751"/>
              <a:gd name="connsiteY121-23056" fmla="*/ 2507672 h 5830638"/>
              <a:gd name="connsiteX122-23057" fmla="*/ 128867 w 2300751"/>
              <a:gd name="connsiteY122-23058" fmla="*/ 2479963 h 5830638"/>
              <a:gd name="connsiteX123-23059" fmla="*/ 170432 w 2300751"/>
              <a:gd name="connsiteY123-23060" fmla="*/ 2285999 h 5830638"/>
              <a:gd name="connsiteX124-23061" fmla="*/ 378249 w 2300751"/>
              <a:gd name="connsiteY124-23062" fmla="*/ 2479962 h 5830638"/>
              <a:gd name="connsiteX125-23063" fmla="*/ 433667 w 2300751"/>
              <a:gd name="connsiteY125-23064" fmla="*/ 2216726 h 5830638"/>
              <a:gd name="connsiteX126-23065" fmla="*/ 502941 w 2300751"/>
              <a:gd name="connsiteY126-23066" fmla="*/ 2341417 h 5830638"/>
              <a:gd name="connsiteX127-23067" fmla="*/ 669196 w 2300751"/>
              <a:gd name="connsiteY127-23068" fmla="*/ 2272144 h 5830638"/>
              <a:gd name="connsiteX128-23069" fmla="*/ 946285 w 2300751"/>
              <a:gd name="connsiteY128-23070" fmla="*/ 1579418 h 5830638"/>
              <a:gd name="connsiteX129-23071" fmla="*/ 1278795 w 2300751"/>
              <a:gd name="connsiteY129-23072" fmla="*/ 1233054 h 5830638"/>
              <a:gd name="connsiteX130-23073" fmla="*/ 1361922 w 2300751"/>
              <a:gd name="connsiteY130-23074" fmla="*/ 1177636 h 5830638"/>
              <a:gd name="connsiteX131-23075" fmla="*/ 1431195 w 2300751"/>
              <a:gd name="connsiteY131-23076" fmla="*/ 1191491 h 5830638"/>
              <a:gd name="connsiteX132-23077" fmla="*/ 1403485 w 2300751"/>
              <a:gd name="connsiteY132-23078" fmla="*/ 1233054 h 5830638"/>
              <a:gd name="connsiteX133-23079" fmla="*/ 1458904 w 2300751"/>
              <a:gd name="connsiteY133-23080" fmla="*/ 1357745 h 5830638"/>
              <a:gd name="connsiteX134-23081" fmla="*/ 1472758 w 2300751"/>
              <a:gd name="connsiteY134-23082" fmla="*/ 1399309 h 5830638"/>
              <a:gd name="connsiteX135-23083" fmla="*/ 1555885 w 2300751"/>
              <a:gd name="connsiteY135-23084" fmla="*/ 1427018 h 5830638"/>
              <a:gd name="connsiteX136-23085" fmla="*/ 1652867 w 2300751"/>
              <a:gd name="connsiteY136-23086" fmla="*/ 1454727 h 5830638"/>
              <a:gd name="connsiteX137-23087" fmla="*/ 1611304 w 2300751"/>
              <a:gd name="connsiteY137-23088" fmla="*/ 1482436 h 5830638"/>
              <a:gd name="connsiteX138-23089" fmla="*/ 1500467 w 2300751"/>
              <a:gd name="connsiteY138-23090" fmla="*/ 1468582 h 5830638"/>
              <a:gd name="connsiteX139-23091" fmla="*/ 1486613 w 2300751"/>
              <a:gd name="connsiteY139-23092" fmla="*/ 1427018 h 5830638"/>
              <a:gd name="connsiteX140-23093" fmla="*/ 1458904 w 2300751"/>
              <a:gd name="connsiteY140-23094" fmla="*/ 1385454 h 5830638"/>
              <a:gd name="connsiteX141-23095" fmla="*/ 1445049 w 2300751"/>
              <a:gd name="connsiteY141-23096" fmla="*/ 1343891 h 5830638"/>
              <a:gd name="connsiteX142-23097" fmla="*/ 1417340 w 2300751"/>
              <a:gd name="connsiteY142-23098" fmla="*/ 1302327 h 5830638"/>
              <a:gd name="connsiteX143-23099" fmla="*/ 1389631 w 2300751"/>
              <a:gd name="connsiteY143-23100" fmla="*/ 1219200 h 5830638"/>
              <a:gd name="connsiteX144-23101" fmla="*/ 1375776 w 2300751"/>
              <a:gd name="connsiteY144-23102" fmla="*/ 1163782 h 5830638"/>
              <a:gd name="connsiteX145-23103" fmla="*/ 1334213 w 2300751"/>
              <a:gd name="connsiteY145-23104" fmla="*/ 1149927 h 5830638"/>
              <a:gd name="connsiteX146-23105" fmla="*/ 1417340 w 2300751"/>
              <a:gd name="connsiteY146-23106" fmla="*/ 1108363 h 5830638"/>
              <a:gd name="connsiteX147-23107" fmla="*/ 1500467 w 2300751"/>
              <a:gd name="connsiteY147-23108" fmla="*/ 1039091 h 5830638"/>
              <a:gd name="connsiteX148-23109" fmla="*/ 1542031 w 2300751"/>
              <a:gd name="connsiteY148-23110" fmla="*/ 1025236 h 5830638"/>
              <a:gd name="connsiteX149-23111" fmla="*/ 1528176 w 2300751"/>
              <a:gd name="connsiteY149-23112" fmla="*/ 1025236 h 5830638"/>
              <a:gd name="connsiteX150-23113" fmla="*/ 1514322 w 2300751"/>
              <a:gd name="connsiteY150-23114" fmla="*/ 1066800 h 5830638"/>
              <a:gd name="connsiteX151-23115" fmla="*/ 1472758 w 2300751"/>
              <a:gd name="connsiteY151-23116" fmla="*/ 1080654 h 5830638"/>
              <a:gd name="connsiteX152-23117" fmla="*/ 1431195 w 2300751"/>
              <a:gd name="connsiteY152-23118" fmla="*/ 1108363 h 5830638"/>
              <a:gd name="connsiteX153-23119" fmla="*/ 1389631 w 2300751"/>
              <a:gd name="connsiteY153-23120" fmla="*/ 1122218 h 5830638"/>
              <a:gd name="connsiteX154-23121" fmla="*/ 1334213 w 2300751"/>
              <a:gd name="connsiteY154-23122" fmla="*/ 1149927 h 5830638"/>
              <a:gd name="connsiteX155-23123" fmla="*/ 1278795 w 2300751"/>
              <a:gd name="connsiteY155-23124" fmla="*/ 1136073 h 5830638"/>
              <a:gd name="connsiteX156-23125" fmla="*/ 1237231 w 2300751"/>
              <a:gd name="connsiteY156-23126" fmla="*/ 1122218 h 5830638"/>
              <a:gd name="connsiteX157-23127" fmla="*/ 1195667 w 2300751"/>
              <a:gd name="connsiteY157-23128" fmla="*/ 1136073 h 5830638"/>
              <a:gd name="connsiteX158-23129" fmla="*/ 1112540 w 2300751"/>
              <a:gd name="connsiteY158-23130" fmla="*/ 1066800 h 5830638"/>
              <a:gd name="connsiteX159-23131" fmla="*/ 1043267 w 2300751"/>
              <a:gd name="connsiteY159-23132" fmla="*/ 997527 h 5830638"/>
              <a:gd name="connsiteX160-23133" fmla="*/ 1001704 w 2300751"/>
              <a:gd name="connsiteY160-23134" fmla="*/ 914400 h 5830638"/>
              <a:gd name="connsiteX161-23135" fmla="*/ 973995 w 2300751"/>
              <a:gd name="connsiteY161-23136" fmla="*/ 803563 h 5830638"/>
              <a:gd name="connsiteX162-23137" fmla="*/ 946285 w 2300751"/>
              <a:gd name="connsiteY162-23138" fmla="*/ 775854 h 5830638"/>
              <a:gd name="connsiteX163-23139" fmla="*/ 932431 w 2300751"/>
              <a:gd name="connsiteY163-23140" fmla="*/ 734291 h 5830638"/>
              <a:gd name="connsiteX164-23141" fmla="*/ 1029413 w 2300751"/>
              <a:gd name="connsiteY164-23142" fmla="*/ 692727 h 5830638"/>
              <a:gd name="connsiteX165-23143" fmla="*/ 1140249 w 2300751"/>
              <a:gd name="connsiteY165-23144" fmla="*/ 706582 h 5830638"/>
              <a:gd name="connsiteX166-23145" fmla="*/ 1154104 w 2300751"/>
              <a:gd name="connsiteY166-23146" fmla="*/ 748145 h 5830638"/>
              <a:gd name="connsiteX167-23147" fmla="*/ 1278795 w 2300751"/>
              <a:gd name="connsiteY167-23148" fmla="*/ 734291 h 5830638"/>
              <a:gd name="connsiteX168-23149" fmla="*/ 1292649 w 2300751"/>
              <a:gd name="connsiteY168-23150" fmla="*/ 692727 h 5830638"/>
              <a:gd name="connsiteX169-23151" fmla="*/ 1528176 w 2300751"/>
              <a:gd name="connsiteY169-23152" fmla="*/ 678873 h 5830638"/>
              <a:gd name="connsiteX170-23153" fmla="*/ 1569740 w 2300751"/>
              <a:gd name="connsiteY170-23154" fmla="*/ 665018 h 5830638"/>
              <a:gd name="connsiteX171-23155" fmla="*/ 1625158 w 2300751"/>
              <a:gd name="connsiteY171-23156" fmla="*/ 609600 h 5830638"/>
              <a:gd name="connsiteX172-23157" fmla="*/ 1569740 w 2300751"/>
              <a:gd name="connsiteY172-23158" fmla="*/ 692727 h 5830638"/>
              <a:gd name="connsiteX173-23159" fmla="*/ 1514322 w 2300751"/>
              <a:gd name="connsiteY173-23160" fmla="*/ 817418 h 5830638"/>
              <a:gd name="connsiteX174-23161" fmla="*/ 1472758 w 2300751"/>
              <a:gd name="connsiteY174-23162" fmla="*/ 831273 h 5830638"/>
              <a:gd name="connsiteX175-23163" fmla="*/ 1417340 w 2300751"/>
              <a:gd name="connsiteY175-23164" fmla="*/ 858982 h 5830638"/>
              <a:gd name="connsiteX176-23165" fmla="*/ 1334213 w 2300751"/>
              <a:gd name="connsiteY176-23166" fmla="*/ 845127 h 5830638"/>
              <a:gd name="connsiteX177-23167" fmla="*/ 1320358 w 2300751"/>
              <a:gd name="connsiteY177-23168" fmla="*/ 803563 h 5830638"/>
              <a:gd name="connsiteX178-23169" fmla="*/ 1278795 w 2300751"/>
              <a:gd name="connsiteY178-23170" fmla="*/ 775854 h 5830638"/>
              <a:gd name="connsiteX179-23171" fmla="*/ 1292649 w 2300751"/>
              <a:gd name="connsiteY179-23172" fmla="*/ 720436 h 5830638"/>
              <a:gd name="connsiteX180-23173" fmla="*/ 1375776 w 2300751"/>
              <a:gd name="connsiteY180-23174" fmla="*/ 692727 h 5830638"/>
              <a:gd name="connsiteX181-23175" fmla="*/ 1458904 w 2300751"/>
              <a:gd name="connsiteY181-23176" fmla="*/ 706582 h 5830638"/>
              <a:gd name="connsiteX182-23177" fmla="*/ 1306504 w 2300751"/>
              <a:gd name="connsiteY182-23178" fmla="*/ 692727 h 5830638"/>
              <a:gd name="connsiteX183-23179" fmla="*/ 1320358 w 2300751"/>
              <a:gd name="connsiteY183-23180" fmla="*/ 651163 h 5830638"/>
              <a:gd name="connsiteX184-23181" fmla="*/ 1486613 w 2300751"/>
              <a:gd name="connsiteY184-23182" fmla="*/ 678873 h 5830638"/>
              <a:gd name="connsiteX185-23183" fmla="*/ 1500467 w 2300751"/>
              <a:gd name="connsiteY185-23184" fmla="*/ 748145 h 5830638"/>
              <a:gd name="connsiteX186-23185" fmla="*/ 1528176 w 2300751"/>
              <a:gd name="connsiteY186-23186" fmla="*/ 706582 h 5830638"/>
              <a:gd name="connsiteX187-23187" fmla="*/ 1278795 w 2300751"/>
              <a:gd name="connsiteY187-23188" fmla="*/ 692727 h 5830638"/>
              <a:gd name="connsiteX188-23189" fmla="*/ 1251085 w 2300751"/>
              <a:gd name="connsiteY188-23190" fmla="*/ 734291 h 5830638"/>
              <a:gd name="connsiteX189-23191" fmla="*/ 1154104 w 2300751"/>
              <a:gd name="connsiteY189-23192" fmla="*/ 748145 h 5830638"/>
              <a:gd name="connsiteX190-23193" fmla="*/ 1181813 w 2300751"/>
              <a:gd name="connsiteY190-23194" fmla="*/ 831273 h 5830638"/>
              <a:gd name="connsiteX191-23195" fmla="*/ 1112540 w 2300751"/>
              <a:gd name="connsiteY191-23196" fmla="*/ 900545 h 5830638"/>
              <a:gd name="connsiteX192-23197" fmla="*/ 1043267 w 2300751"/>
              <a:gd name="connsiteY192-23198" fmla="*/ 886691 h 5830638"/>
              <a:gd name="connsiteX193-23199" fmla="*/ 960140 w 2300751"/>
              <a:gd name="connsiteY193-23200" fmla="*/ 845127 h 5830638"/>
              <a:gd name="connsiteX194-23201" fmla="*/ 946285 w 2300751"/>
              <a:gd name="connsiteY194-23202" fmla="*/ 803563 h 5830638"/>
              <a:gd name="connsiteX195-23203" fmla="*/ 918576 w 2300751"/>
              <a:gd name="connsiteY195-23204" fmla="*/ 762000 h 5830638"/>
              <a:gd name="connsiteX196-23205" fmla="*/ 904722 w 2300751"/>
              <a:gd name="connsiteY196-23206" fmla="*/ 692727 h 5830638"/>
              <a:gd name="connsiteX197-23207" fmla="*/ 877013 w 2300751"/>
              <a:gd name="connsiteY197-23208" fmla="*/ 609600 h 5830638"/>
              <a:gd name="connsiteX198-23209" fmla="*/ 863158 w 2300751"/>
              <a:gd name="connsiteY198-23210" fmla="*/ 484909 h 5830638"/>
              <a:gd name="connsiteX199" fmla="*/ 849304 w 2300751"/>
              <a:gd name="connsiteY199" fmla="*/ 346363 h 5830638"/>
              <a:gd name="connsiteX0-23211" fmla="*/ 1694431 w 2300751"/>
              <a:gd name="connsiteY0-23212" fmla="*/ 762000 h 5830638"/>
              <a:gd name="connsiteX1-23213" fmla="*/ 1777558 w 2300751"/>
              <a:gd name="connsiteY1-23214" fmla="*/ 748145 h 5830638"/>
              <a:gd name="connsiteX2-23215" fmla="*/ 1791413 w 2300751"/>
              <a:gd name="connsiteY2-23216" fmla="*/ 706582 h 5830638"/>
              <a:gd name="connsiteX3-23217" fmla="*/ 1777558 w 2300751"/>
              <a:gd name="connsiteY3-23218" fmla="*/ 540327 h 5830638"/>
              <a:gd name="connsiteX4-23219" fmla="*/ 1722140 w 2300751"/>
              <a:gd name="connsiteY4-23220" fmla="*/ 554182 h 5830638"/>
              <a:gd name="connsiteX5-23221" fmla="*/ 1680576 w 2300751"/>
              <a:gd name="connsiteY5-23222" fmla="*/ 568036 h 5830638"/>
              <a:gd name="connsiteX6-23223" fmla="*/ 1569740 w 2300751"/>
              <a:gd name="connsiteY6-23224" fmla="*/ 554182 h 5830638"/>
              <a:gd name="connsiteX7-23225" fmla="*/ 1528176 w 2300751"/>
              <a:gd name="connsiteY7-23226" fmla="*/ 471054 h 5830638"/>
              <a:gd name="connsiteX8-23227" fmla="*/ 1458904 w 2300751"/>
              <a:gd name="connsiteY8-23228" fmla="*/ 346363 h 5830638"/>
              <a:gd name="connsiteX9-23229" fmla="*/ 1417340 w 2300751"/>
              <a:gd name="connsiteY9-23230" fmla="*/ 332509 h 5830638"/>
              <a:gd name="connsiteX10-23231" fmla="*/ 1375776 w 2300751"/>
              <a:gd name="connsiteY10-23232" fmla="*/ 346363 h 5830638"/>
              <a:gd name="connsiteX11-23233" fmla="*/ 1320358 w 2300751"/>
              <a:gd name="connsiteY11-23234" fmla="*/ 360218 h 5830638"/>
              <a:gd name="connsiteX12-23235" fmla="*/ 1237231 w 2300751"/>
              <a:gd name="connsiteY12-23236" fmla="*/ 401782 h 5830638"/>
              <a:gd name="connsiteX13-23237" fmla="*/ 1070976 w 2300751"/>
              <a:gd name="connsiteY13-23238" fmla="*/ 415636 h 5830638"/>
              <a:gd name="connsiteX14-23239" fmla="*/ 946285 w 2300751"/>
              <a:gd name="connsiteY14-23240" fmla="*/ 457200 h 5830638"/>
              <a:gd name="connsiteX15-23241" fmla="*/ 890867 w 2300751"/>
              <a:gd name="connsiteY15-23242" fmla="*/ 443345 h 5830638"/>
              <a:gd name="connsiteX16-23243" fmla="*/ 849304 w 2300751"/>
              <a:gd name="connsiteY16-23244" fmla="*/ 415636 h 5830638"/>
              <a:gd name="connsiteX17-23245" fmla="*/ 821595 w 2300751"/>
              <a:gd name="connsiteY17-23246" fmla="*/ 374073 h 5830638"/>
              <a:gd name="connsiteX18-23247" fmla="*/ 877013 w 2300751"/>
              <a:gd name="connsiteY18-23248" fmla="*/ 263236 h 5830638"/>
              <a:gd name="connsiteX19-23249" fmla="*/ 904722 w 2300751"/>
              <a:gd name="connsiteY19-23250" fmla="*/ 221673 h 5830638"/>
              <a:gd name="connsiteX20-23251" fmla="*/ 960140 w 2300751"/>
              <a:gd name="connsiteY20-23252" fmla="*/ 166254 h 5830638"/>
              <a:gd name="connsiteX21-23253" fmla="*/ 1084831 w 2300751"/>
              <a:gd name="connsiteY21-23254" fmla="*/ 96982 h 5830638"/>
              <a:gd name="connsiteX22-23255" fmla="*/ 1126395 w 2300751"/>
              <a:gd name="connsiteY22-23256" fmla="*/ 69273 h 5830638"/>
              <a:gd name="connsiteX23-23257" fmla="*/ 1264940 w 2300751"/>
              <a:gd name="connsiteY23-23258" fmla="*/ 41563 h 5830638"/>
              <a:gd name="connsiteX24-23259" fmla="*/ 1500467 w 2300751"/>
              <a:gd name="connsiteY24-23260" fmla="*/ 13854 h 5830638"/>
              <a:gd name="connsiteX25-23261" fmla="*/ 1542031 w 2300751"/>
              <a:gd name="connsiteY25-23262" fmla="*/ 0 h 5830638"/>
              <a:gd name="connsiteX26-23263" fmla="*/ 1666722 w 2300751"/>
              <a:gd name="connsiteY26-23264" fmla="*/ 41563 h 5830638"/>
              <a:gd name="connsiteX27-23265" fmla="*/ 1735995 w 2300751"/>
              <a:gd name="connsiteY27-23266" fmla="*/ 110836 h 5830638"/>
              <a:gd name="connsiteX28-23267" fmla="*/ 1749849 w 2300751"/>
              <a:gd name="connsiteY28-23268" fmla="*/ 166254 h 5830638"/>
              <a:gd name="connsiteX29-23269" fmla="*/ 1888395 w 2300751"/>
              <a:gd name="connsiteY29-23270" fmla="*/ 207818 h 5830638"/>
              <a:gd name="connsiteX30-23271" fmla="*/ 1929958 w 2300751"/>
              <a:gd name="connsiteY30-23272" fmla="*/ 235527 h 5830638"/>
              <a:gd name="connsiteX31-23273" fmla="*/ 1957667 w 2300751"/>
              <a:gd name="connsiteY31-23274" fmla="*/ 346363 h 5830638"/>
              <a:gd name="connsiteX32-23275" fmla="*/ 1985376 w 2300751"/>
              <a:gd name="connsiteY32-23276" fmla="*/ 429491 h 5830638"/>
              <a:gd name="connsiteX33-23277" fmla="*/ 1971522 w 2300751"/>
              <a:gd name="connsiteY33-23278" fmla="*/ 595745 h 5830638"/>
              <a:gd name="connsiteX34-23279" fmla="*/ 1888395 w 2300751"/>
              <a:gd name="connsiteY34-23280" fmla="*/ 678873 h 5830638"/>
              <a:gd name="connsiteX35-23281" fmla="*/ 1860685 w 2300751"/>
              <a:gd name="connsiteY35-23282" fmla="*/ 720436 h 5830638"/>
              <a:gd name="connsiteX36-23283" fmla="*/ 1846831 w 2300751"/>
              <a:gd name="connsiteY36-23284" fmla="*/ 762000 h 5830638"/>
              <a:gd name="connsiteX37-23285" fmla="*/ 1791413 w 2300751"/>
              <a:gd name="connsiteY37-23286" fmla="*/ 831273 h 5830638"/>
              <a:gd name="connsiteX38-23287" fmla="*/ 1749849 w 2300751"/>
              <a:gd name="connsiteY38-23288" fmla="*/ 858982 h 5830638"/>
              <a:gd name="connsiteX39-23289" fmla="*/ 1735995 w 2300751"/>
              <a:gd name="connsiteY39-23290" fmla="*/ 1066800 h 5830638"/>
              <a:gd name="connsiteX40-23291" fmla="*/ 1749849 w 2300751"/>
              <a:gd name="connsiteY40-23292" fmla="*/ 1025236 h 5830638"/>
              <a:gd name="connsiteX41-23293" fmla="*/ 1832976 w 2300751"/>
              <a:gd name="connsiteY41-23294" fmla="*/ 983673 h 5830638"/>
              <a:gd name="connsiteX42-23295" fmla="*/ 1902249 w 2300751"/>
              <a:gd name="connsiteY42-23296" fmla="*/ 997527 h 5830638"/>
              <a:gd name="connsiteX43-23297" fmla="*/ 1943813 w 2300751"/>
              <a:gd name="connsiteY43-23298" fmla="*/ 1080654 h 5830638"/>
              <a:gd name="connsiteX44-23299" fmla="*/ 1929958 w 2300751"/>
              <a:gd name="connsiteY44-23300" fmla="*/ 1122218 h 5830638"/>
              <a:gd name="connsiteX45-23301" fmla="*/ 1902249 w 2300751"/>
              <a:gd name="connsiteY45-23302" fmla="*/ 1163782 h 5830638"/>
              <a:gd name="connsiteX46-23303" fmla="*/ 1874540 w 2300751"/>
              <a:gd name="connsiteY46-23304" fmla="*/ 1399309 h 5830638"/>
              <a:gd name="connsiteX47-23305" fmla="*/ 1860685 w 2300751"/>
              <a:gd name="connsiteY47-23306" fmla="*/ 1440873 h 5830638"/>
              <a:gd name="connsiteX48-23307" fmla="*/ 1805267 w 2300751"/>
              <a:gd name="connsiteY48-23308" fmla="*/ 1524000 h 5830638"/>
              <a:gd name="connsiteX49-23309" fmla="*/ 1722140 w 2300751"/>
              <a:gd name="connsiteY49-23310" fmla="*/ 1510145 h 5830638"/>
              <a:gd name="connsiteX50-23311" fmla="*/ 1694431 w 2300751"/>
              <a:gd name="connsiteY50-23312" fmla="*/ 1468582 h 5830638"/>
              <a:gd name="connsiteX51-23313" fmla="*/ 1652867 w 2300751"/>
              <a:gd name="connsiteY51-23314" fmla="*/ 1440873 h 5830638"/>
              <a:gd name="connsiteX52-23315" fmla="*/ 1680576 w 2300751"/>
              <a:gd name="connsiteY52-23316" fmla="*/ 1399309 h 5830638"/>
              <a:gd name="connsiteX53-23317" fmla="*/ 1694431 w 2300751"/>
              <a:gd name="connsiteY53-23318" fmla="*/ 1357745 h 5830638"/>
              <a:gd name="connsiteX54-23319" fmla="*/ 1735995 w 2300751"/>
              <a:gd name="connsiteY54-23320" fmla="*/ 1316182 h 5830638"/>
              <a:gd name="connsiteX55-23321" fmla="*/ 1749849 w 2300751"/>
              <a:gd name="connsiteY55-23322" fmla="*/ 1260763 h 5830638"/>
              <a:gd name="connsiteX56-23323" fmla="*/ 1791413 w 2300751"/>
              <a:gd name="connsiteY56-23324" fmla="*/ 1122218 h 5830638"/>
              <a:gd name="connsiteX57-23325" fmla="*/ 1749849 w 2300751"/>
              <a:gd name="connsiteY57-23326" fmla="*/ 1094509 h 5830638"/>
              <a:gd name="connsiteX58-23327" fmla="*/ 1722140 w 2300751"/>
              <a:gd name="connsiteY58-23328" fmla="*/ 1011382 h 5830638"/>
              <a:gd name="connsiteX59-23329" fmla="*/ 1708285 w 2300751"/>
              <a:gd name="connsiteY59-23330" fmla="*/ 969818 h 5830638"/>
              <a:gd name="connsiteX60-23331" fmla="*/ 1694431 w 2300751"/>
              <a:gd name="connsiteY60-23332" fmla="*/ 928254 h 5830638"/>
              <a:gd name="connsiteX61-23333" fmla="*/ 1680576 w 2300751"/>
              <a:gd name="connsiteY61-23334" fmla="*/ 886691 h 5830638"/>
              <a:gd name="connsiteX62-23335" fmla="*/ 1722140 w 2300751"/>
              <a:gd name="connsiteY62-23336" fmla="*/ 872836 h 5830638"/>
              <a:gd name="connsiteX63-23337" fmla="*/ 1735995 w 2300751"/>
              <a:gd name="connsiteY63-23338" fmla="*/ 942109 h 5830638"/>
              <a:gd name="connsiteX64-23339" fmla="*/ 1791413 w 2300751"/>
              <a:gd name="connsiteY64-23340" fmla="*/ 1136073 h 5830638"/>
              <a:gd name="connsiteX65-23341" fmla="*/ 1749849 w 2300751"/>
              <a:gd name="connsiteY65-23342" fmla="*/ 1219200 h 5830638"/>
              <a:gd name="connsiteX66-23343" fmla="*/ 1722140 w 2300751"/>
              <a:gd name="connsiteY66-23344" fmla="*/ 1302327 h 5830638"/>
              <a:gd name="connsiteX67-23345" fmla="*/ 1680576 w 2300751"/>
              <a:gd name="connsiteY67-23346" fmla="*/ 1343891 h 5830638"/>
              <a:gd name="connsiteX68-23347" fmla="*/ 1652867 w 2300751"/>
              <a:gd name="connsiteY68-23348" fmla="*/ 1385454 h 5830638"/>
              <a:gd name="connsiteX69-23349" fmla="*/ 1611304 w 2300751"/>
              <a:gd name="connsiteY69-23350" fmla="*/ 1413163 h 5830638"/>
              <a:gd name="connsiteX70-23351" fmla="*/ 1652867 w 2300751"/>
              <a:gd name="connsiteY70-23352" fmla="*/ 1427018 h 5830638"/>
              <a:gd name="connsiteX71-23353" fmla="*/ 1694431 w 2300751"/>
              <a:gd name="connsiteY71-23354" fmla="*/ 1413163 h 5830638"/>
              <a:gd name="connsiteX72-23355" fmla="*/ 1722140 w 2300751"/>
              <a:gd name="connsiteY72-23356" fmla="*/ 1496291 h 5830638"/>
              <a:gd name="connsiteX73-23357" fmla="*/ 1680576 w 2300751"/>
              <a:gd name="connsiteY73-23358" fmla="*/ 1524000 h 5830638"/>
              <a:gd name="connsiteX74-23359" fmla="*/ 1403485 w 2300751"/>
              <a:gd name="connsiteY74-23360" fmla="*/ 1524000 h 5830638"/>
              <a:gd name="connsiteX75-23361" fmla="*/ 1389631 w 2300751"/>
              <a:gd name="connsiteY75-23362" fmla="*/ 1537854 h 5830638"/>
              <a:gd name="connsiteX76-23363" fmla="*/ 1348067 w 2300751"/>
              <a:gd name="connsiteY76-23364" fmla="*/ 1551709 h 5830638"/>
              <a:gd name="connsiteX77-23365" fmla="*/ 1292649 w 2300751"/>
              <a:gd name="connsiteY77-23366" fmla="*/ 1427018 h 5830638"/>
              <a:gd name="connsiteX78-23367" fmla="*/ 1278795 w 2300751"/>
              <a:gd name="connsiteY78-23368" fmla="*/ 1385454 h 5830638"/>
              <a:gd name="connsiteX79-23369" fmla="*/ 1251085 w 2300751"/>
              <a:gd name="connsiteY79-23370" fmla="*/ 1343891 h 5830638"/>
              <a:gd name="connsiteX80-23371" fmla="*/ 1126395 w 2300751"/>
              <a:gd name="connsiteY80-23372" fmla="*/ 1385454 h 5830638"/>
              <a:gd name="connsiteX81-23373" fmla="*/ 821595 w 2300751"/>
              <a:gd name="connsiteY81-23374" fmla="*/ 1828800 h 5830638"/>
              <a:gd name="connsiteX82-23375" fmla="*/ 821595 w 2300751"/>
              <a:gd name="connsiteY82-23376" fmla="*/ 2299854 h 5830638"/>
              <a:gd name="connsiteX83-23377" fmla="*/ 863158 w 2300751"/>
              <a:gd name="connsiteY83-23378" fmla="*/ 2092036 h 5830638"/>
              <a:gd name="connsiteX84-23379" fmla="*/ 932431 w 2300751"/>
              <a:gd name="connsiteY84-23380" fmla="*/ 2202873 h 5830638"/>
              <a:gd name="connsiteX85-23381" fmla="*/ 1167959 w 2300751"/>
              <a:gd name="connsiteY85-23382" fmla="*/ 2147454 h 5830638"/>
              <a:gd name="connsiteX86-23383" fmla="*/ 1237232 w 2300751"/>
              <a:gd name="connsiteY86-23384" fmla="*/ 2258291 h 5830638"/>
              <a:gd name="connsiteX87-23385" fmla="*/ 1389632 w 2300751"/>
              <a:gd name="connsiteY87-23386" fmla="*/ 2313709 h 5830638"/>
              <a:gd name="connsiteX88-23387" fmla="*/ 1542030 w 2300751"/>
              <a:gd name="connsiteY88-23388" fmla="*/ 2535381 h 5830638"/>
              <a:gd name="connsiteX89-23389" fmla="*/ 1708286 w 2300751"/>
              <a:gd name="connsiteY89-23390" fmla="*/ 2826327 h 5830638"/>
              <a:gd name="connsiteX90-23391" fmla="*/ 2262467 w 2300751"/>
              <a:gd name="connsiteY90-23392" fmla="*/ 3061854 h 5830638"/>
              <a:gd name="connsiteX91-23393" fmla="*/ 530649 w 2300751"/>
              <a:gd name="connsiteY91-23394" fmla="*/ 2770910 h 5830638"/>
              <a:gd name="connsiteX92-23395" fmla="*/ 142722 w 2300751"/>
              <a:gd name="connsiteY92-23396" fmla="*/ 2743201 h 5830638"/>
              <a:gd name="connsiteX93-23397" fmla="*/ 516795 w 2300751"/>
              <a:gd name="connsiteY93-23398" fmla="*/ 2743201 h 5830638"/>
              <a:gd name="connsiteX94-23399" fmla="*/ 1070976 w 2300751"/>
              <a:gd name="connsiteY94-23400" fmla="*/ 2729346 h 5830638"/>
              <a:gd name="connsiteX95-23401" fmla="*/ 780031 w 2300751"/>
              <a:gd name="connsiteY95-23402" fmla="*/ 2576945 h 5830638"/>
              <a:gd name="connsiteX96-23403" fmla="*/ 364395 w 2300751"/>
              <a:gd name="connsiteY96-23404" fmla="*/ 2618510 h 5830638"/>
              <a:gd name="connsiteX97-23405" fmla="*/ 31885 w 2300751"/>
              <a:gd name="connsiteY97-23406" fmla="*/ 2812473 h 5830638"/>
              <a:gd name="connsiteX98-23407" fmla="*/ 322831 w 2300751"/>
              <a:gd name="connsiteY98-23408" fmla="*/ 2798619 h 5830638"/>
              <a:gd name="connsiteX99-23409" fmla="*/ 572213 w 2300751"/>
              <a:gd name="connsiteY99-23410" fmla="*/ 3048000 h 5830638"/>
              <a:gd name="connsiteX100-23411" fmla="*/ 849304 w 2300751"/>
              <a:gd name="connsiteY100-23412" fmla="*/ 2964874 h 5830638"/>
              <a:gd name="connsiteX101-23413" fmla="*/ 932431 w 2300751"/>
              <a:gd name="connsiteY101-23414" fmla="*/ 3186546 h 5830638"/>
              <a:gd name="connsiteX102-23415" fmla="*/ 710758 w 2300751"/>
              <a:gd name="connsiteY102-23416" fmla="*/ 3325092 h 5830638"/>
              <a:gd name="connsiteX103-23417" fmla="*/ 558358 w 2300751"/>
              <a:gd name="connsiteY103-23418" fmla="*/ 3449783 h 5830638"/>
              <a:gd name="connsiteX104-23419" fmla="*/ 752321 w 2300751"/>
              <a:gd name="connsiteY104-23420" fmla="*/ 3560619 h 5830638"/>
              <a:gd name="connsiteX105-23421" fmla="*/ 752322 w 2300751"/>
              <a:gd name="connsiteY105-23422" fmla="*/ 3948546 h 5830638"/>
              <a:gd name="connsiteX106-23423" fmla="*/ 973995 w 2300751"/>
              <a:gd name="connsiteY106-23424" fmla="*/ 4003964 h 5830638"/>
              <a:gd name="connsiteX107-23425" fmla="*/ 738467 w 2300751"/>
              <a:gd name="connsiteY107-23426" fmla="*/ 4752110 h 5830638"/>
              <a:gd name="connsiteX108-23427" fmla="*/ 780031 w 2300751"/>
              <a:gd name="connsiteY108-23428" fmla="*/ 5250873 h 5830638"/>
              <a:gd name="connsiteX109-23429" fmla="*/ 1486614 w 2300751"/>
              <a:gd name="connsiteY109-23430" fmla="*/ 5735780 h 5830638"/>
              <a:gd name="connsiteX110-23431" fmla="*/ 2096213 w 2300751"/>
              <a:gd name="connsiteY110-23432" fmla="*/ 3463636 h 5830638"/>
              <a:gd name="connsiteX111-23433" fmla="*/ 946285 w 2300751"/>
              <a:gd name="connsiteY111-23434" fmla="*/ 3144982 h 5830638"/>
              <a:gd name="connsiteX112-23435" fmla="*/ 1361922 w 2300751"/>
              <a:gd name="connsiteY112-23436" fmla="*/ 2840182 h 5830638"/>
              <a:gd name="connsiteX113-23437" fmla="*/ 1777559 w 2300751"/>
              <a:gd name="connsiteY113-23438" fmla="*/ 2964872 h 5830638"/>
              <a:gd name="connsiteX114-23439" fmla="*/ 1555885 w 2300751"/>
              <a:gd name="connsiteY114-23440" fmla="*/ 2923309 h 5830638"/>
              <a:gd name="connsiteX115-23441" fmla="*/ 1334213 w 2300751"/>
              <a:gd name="connsiteY115-23442" fmla="*/ 2770909 h 5830638"/>
              <a:gd name="connsiteX116-23443" fmla="*/ 1334213 w 2300751"/>
              <a:gd name="connsiteY116-23444" fmla="*/ 2715491 h 5830638"/>
              <a:gd name="connsiteX117-23445" fmla="*/ 1098685 w 2300751"/>
              <a:gd name="connsiteY117-23446" fmla="*/ 2535382 h 5830638"/>
              <a:gd name="connsiteX118-23447" fmla="*/ 849304 w 2300751"/>
              <a:gd name="connsiteY118-23448" fmla="*/ 2493817 h 5830638"/>
              <a:gd name="connsiteX119-23449" fmla="*/ 516795 w 2300751"/>
              <a:gd name="connsiteY119-23450" fmla="*/ 2576944 h 5830638"/>
              <a:gd name="connsiteX120-23451" fmla="*/ 198140 w 2300751"/>
              <a:gd name="connsiteY120-23452" fmla="*/ 2660072 h 5830638"/>
              <a:gd name="connsiteX121-23453" fmla="*/ 87305 w 2300751"/>
              <a:gd name="connsiteY121-23454" fmla="*/ 2798617 h 5830638"/>
              <a:gd name="connsiteX122-23455" fmla="*/ 4177 w 2300751"/>
              <a:gd name="connsiteY122-23456" fmla="*/ 2507672 h 5830638"/>
              <a:gd name="connsiteX123-23457" fmla="*/ 128867 w 2300751"/>
              <a:gd name="connsiteY123-23458" fmla="*/ 2479963 h 5830638"/>
              <a:gd name="connsiteX124-23459" fmla="*/ 170432 w 2300751"/>
              <a:gd name="connsiteY124-23460" fmla="*/ 2285999 h 5830638"/>
              <a:gd name="connsiteX125-23461" fmla="*/ 378249 w 2300751"/>
              <a:gd name="connsiteY125-23462" fmla="*/ 2479962 h 5830638"/>
              <a:gd name="connsiteX126-23463" fmla="*/ 433667 w 2300751"/>
              <a:gd name="connsiteY126-23464" fmla="*/ 2216726 h 5830638"/>
              <a:gd name="connsiteX127-23465" fmla="*/ 502941 w 2300751"/>
              <a:gd name="connsiteY127-23466" fmla="*/ 2341417 h 5830638"/>
              <a:gd name="connsiteX128-23467" fmla="*/ 669196 w 2300751"/>
              <a:gd name="connsiteY128-23468" fmla="*/ 2272144 h 5830638"/>
              <a:gd name="connsiteX129-23469" fmla="*/ 946285 w 2300751"/>
              <a:gd name="connsiteY129-23470" fmla="*/ 1579418 h 5830638"/>
              <a:gd name="connsiteX130-23471" fmla="*/ 1278795 w 2300751"/>
              <a:gd name="connsiteY130-23472" fmla="*/ 1233054 h 5830638"/>
              <a:gd name="connsiteX131-23473" fmla="*/ 1361922 w 2300751"/>
              <a:gd name="connsiteY131-23474" fmla="*/ 1177636 h 5830638"/>
              <a:gd name="connsiteX132-23475" fmla="*/ 1431195 w 2300751"/>
              <a:gd name="connsiteY132-23476" fmla="*/ 1191491 h 5830638"/>
              <a:gd name="connsiteX133-23477" fmla="*/ 1403485 w 2300751"/>
              <a:gd name="connsiteY133-23478" fmla="*/ 1233054 h 5830638"/>
              <a:gd name="connsiteX134-23479" fmla="*/ 1458904 w 2300751"/>
              <a:gd name="connsiteY134-23480" fmla="*/ 1357745 h 5830638"/>
              <a:gd name="connsiteX135-23481" fmla="*/ 1472758 w 2300751"/>
              <a:gd name="connsiteY135-23482" fmla="*/ 1399309 h 5830638"/>
              <a:gd name="connsiteX136-23483" fmla="*/ 1555885 w 2300751"/>
              <a:gd name="connsiteY136-23484" fmla="*/ 1427018 h 5830638"/>
              <a:gd name="connsiteX137-23485" fmla="*/ 1652867 w 2300751"/>
              <a:gd name="connsiteY137-23486" fmla="*/ 1454727 h 5830638"/>
              <a:gd name="connsiteX138-23487" fmla="*/ 1611304 w 2300751"/>
              <a:gd name="connsiteY138-23488" fmla="*/ 1482436 h 5830638"/>
              <a:gd name="connsiteX139-23489" fmla="*/ 1500467 w 2300751"/>
              <a:gd name="connsiteY139-23490" fmla="*/ 1468582 h 5830638"/>
              <a:gd name="connsiteX140-23491" fmla="*/ 1486613 w 2300751"/>
              <a:gd name="connsiteY140-23492" fmla="*/ 1427018 h 5830638"/>
              <a:gd name="connsiteX141-23493" fmla="*/ 1458904 w 2300751"/>
              <a:gd name="connsiteY141-23494" fmla="*/ 1385454 h 5830638"/>
              <a:gd name="connsiteX142-23495" fmla="*/ 1445049 w 2300751"/>
              <a:gd name="connsiteY142-23496" fmla="*/ 1343891 h 5830638"/>
              <a:gd name="connsiteX143-23497" fmla="*/ 1417340 w 2300751"/>
              <a:gd name="connsiteY143-23498" fmla="*/ 1302327 h 5830638"/>
              <a:gd name="connsiteX144-23499" fmla="*/ 1389631 w 2300751"/>
              <a:gd name="connsiteY144-23500" fmla="*/ 1219200 h 5830638"/>
              <a:gd name="connsiteX145-23501" fmla="*/ 1375776 w 2300751"/>
              <a:gd name="connsiteY145-23502" fmla="*/ 1163782 h 5830638"/>
              <a:gd name="connsiteX146-23503" fmla="*/ 1334213 w 2300751"/>
              <a:gd name="connsiteY146-23504" fmla="*/ 1149927 h 5830638"/>
              <a:gd name="connsiteX147-23505" fmla="*/ 1417340 w 2300751"/>
              <a:gd name="connsiteY147-23506" fmla="*/ 1108363 h 5830638"/>
              <a:gd name="connsiteX148-23507" fmla="*/ 1500467 w 2300751"/>
              <a:gd name="connsiteY148-23508" fmla="*/ 1039091 h 5830638"/>
              <a:gd name="connsiteX149-23509" fmla="*/ 1542031 w 2300751"/>
              <a:gd name="connsiteY149-23510" fmla="*/ 1025236 h 5830638"/>
              <a:gd name="connsiteX150-23511" fmla="*/ 1528176 w 2300751"/>
              <a:gd name="connsiteY150-23512" fmla="*/ 1025236 h 5830638"/>
              <a:gd name="connsiteX151-23513" fmla="*/ 1514322 w 2300751"/>
              <a:gd name="connsiteY151-23514" fmla="*/ 1066800 h 5830638"/>
              <a:gd name="connsiteX152-23515" fmla="*/ 1472758 w 2300751"/>
              <a:gd name="connsiteY152-23516" fmla="*/ 1080654 h 5830638"/>
              <a:gd name="connsiteX153-23517" fmla="*/ 1431195 w 2300751"/>
              <a:gd name="connsiteY153-23518" fmla="*/ 1108363 h 5830638"/>
              <a:gd name="connsiteX154-23519" fmla="*/ 1389631 w 2300751"/>
              <a:gd name="connsiteY154-23520" fmla="*/ 1122218 h 5830638"/>
              <a:gd name="connsiteX155-23521" fmla="*/ 1334213 w 2300751"/>
              <a:gd name="connsiteY155-23522" fmla="*/ 1149927 h 5830638"/>
              <a:gd name="connsiteX156-23523" fmla="*/ 1278795 w 2300751"/>
              <a:gd name="connsiteY156-23524" fmla="*/ 1136073 h 5830638"/>
              <a:gd name="connsiteX157-23525" fmla="*/ 1237231 w 2300751"/>
              <a:gd name="connsiteY157-23526" fmla="*/ 1122218 h 5830638"/>
              <a:gd name="connsiteX158-23527" fmla="*/ 1195667 w 2300751"/>
              <a:gd name="connsiteY158-23528" fmla="*/ 1136073 h 5830638"/>
              <a:gd name="connsiteX159-23529" fmla="*/ 1112540 w 2300751"/>
              <a:gd name="connsiteY159-23530" fmla="*/ 1066800 h 5830638"/>
              <a:gd name="connsiteX160-23531" fmla="*/ 1043267 w 2300751"/>
              <a:gd name="connsiteY160-23532" fmla="*/ 997527 h 5830638"/>
              <a:gd name="connsiteX161-23533" fmla="*/ 1001704 w 2300751"/>
              <a:gd name="connsiteY161-23534" fmla="*/ 914400 h 5830638"/>
              <a:gd name="connsiteX162-23535" fmla="*/ 973995 w 2300751"/>
              <a:gd name="connsiteY162-23536" fmla="*/ 803563 h 5830638"/>
              <a:gd name="connsiteX163-23537" fmla="*/ 946285 w 2300751"/>
              <a:gd name="connsiteY163-23538" fmla="*/ 775854 h 5830638"/>
              <a:gd name="connsiteX164-23539" fmla="*/ 932431 w 2300751"/>
              <a:gd name="connsiteY164-23540" fmla="*/ 734291 h 5830638"/>
              <a:gd name="connsiteX165-23541" fmla="*/ 1029413 w 2300751"/>
              <a:gd name="connsiteY165-23542" fmla="*/ 692727 h 5830638"/>
              <a:gd name="connsiteX166-23543" fmla="*/ 1140249 w 2300751"/>
              <a:gd name="connsiteY166-23544" fmla="*/ 706582 h 5830638"/>
              <a:gd name="connsiteX167-23545" fmla="*/ 1154104 w 2300751"/>
              <a:gd name="connsiteY167-23546" fmla="*/ 748145 h 5830638"/>
              <a:gd name="connsiteX168-23547" fmla="*/ 1278795 w 2300751"/>
              <a:gd name="connsiteY168-23548" fmla="*/ 734291 h 5830638"/>
              <a:gd name="connsiteX169-23549" fmla="*/ 1292649 w 2300751"/>
              <a:gd name="connsiteY169-23550" fmla="*/ 692727 h 5830638"/>
              <a:gd name="connsiteX170-23551" fmla="*/ 1528176 w 2300751"/>
              <a:gd name="connsiteY170-23552" fmla="*/ 678873 h 5830638"/>
              <a:gd name="connsiteX171-23553" fmla="*/ 1569740 w 2300751"/>
              <a:gd name="connsiteY171-23554" fmla="*/ 665018 h 5830638"/>
              <a:gd name="connsiteX172-23555" fmla="*/ 1625158 w 2300751"/>
              <a:gd name="connsiteY172-23556" fmla="*/ 609600 h 5830638"/>
              <a:gd name="connsiteX173-23557" fmla="*/ 1569740 w 2300751"/>
              <a:gd name="connsiteY173-23558" fmla="*/ 692727 h 5830638"/>
              <a:gd name="connsiteX174-23559" fmla="*/ 1514322 w 2300751"/>
              <a:gd name="connsiteY174-23560" fmla="*/ 817418 h 5830638"/>
              <a:gd name="connsiteX175-23561" fmla="*/ 1472758 w 2300751"/>
              <a:gd name="connsiteY175-23562" fmla="*/ 831273 h 5830638"/>
              <a:gd name="connsiteX176-23563" fmla="*/ 1417340 w 2300751"/>
              <a:gd name="connsiteY176-23564" fmla="*/ 858982 h 5830638"/>
              <a:gd name="connsiteX177-23565" fmla="*/ 1334213 w 2300751"/>
              <a:gd name="connsiteY177-23566" fmla="*/ 845127 h 5830638"/>
              <a:gd name="connsiteX178-23567" fmla="*/ 1320358 w 2300751"/>
              <a:gd name="connsiteY178-23568" fmla="*/ 803563 h 5830638"/>
              <a:gd name="connsiteX179-23569" fmla="*/ 1278795 w 2300751"/>
              <a:gd name="connsiteY179-23570" fmla="*/ 775854 h 5830638"/>
              <a:gd name="connsiteX180-23571" fmla="*/ 1292649 w 2300751"/>
              <a:gd name="connsiteY180-23572" fmla="*/ 720436 h 5830638"/>
              <a:gd name="connsiteX181-23573" fmla="*/ 1375776 w 2300751"/>
              <a:gd name="connsiteY181-23574" fmla="*/ 692727 h 5830638"/>
              <a:gd name="connsiteX182-23575" fmla="*/ 1458904 w 2300751"/>
              <a:gd name="connsiteY182-23576" fmla="*/ 706582 h 5830638"/>
              <a:gd name="connsiteX183-23577" fmla="*/ 1306504 w 2300751"/>
              <a:gd name="connsiteY183-23578" fmla="*/ 692727 h 5830638"/>
              <a:gd name="connsiteX184-23579" fmla="*/ 1320358 w 2300751"/>
              <a:gd name="connsiteY184-23580" fmla="*/ 651163 h 5830638"/>
              <a:gd name="connsiteX185-23581" fmla="*/ 1486613 w 2300751"/>
              <a:gd name="connsiteY185-23582" fmla="*/ 678873 h 5830638"/>
              <a:gd name="connsiteX186-23583" fmla="*/ 1500467 w 2300751"/>
              <a:gd name="connsiteY186-23584" fmla="*/ 748145 h 5830638"/>
              <a:gd name="connsiteX187-23585" fmla="*/ 1528176 w 2300751"/>
              <a:gd name="connsiteY187-23586" fmla="*/ 706582 h 5830638"/>
              <a:gd name="connsiteX188-23587" fmla="*/ 1278795 w 2300751"/>
              <a:gd name="connsiteY188-23588" fmla="*/ 692727 h 5830638"/>
              <a:gd name="connsiteX189-23589" fmla="*/ 1251085 w 2300751"/>
              <a:gd name="connsiteY189-23590" fmla="*/ 734291 h 5830638"/>
              <a:gd name="connsiteX190-23591" fmla="*/ 1154104 w 2300751"/>
              <a:gd name="connsiteY190-23592" fmla="*/ 748145 h 5830638"/>
              <a:gd name="connsiteX191-23593" fmla="*/ 1181813 w 2300751"/>
              <a:gd name="connsiteY191-23594" fmla="*/ 831273 h 5830638"/>
              <a:gd name="connsiteX192-23595" fmla="*/ 1112540 w 2300751"/>
              <a:gd name="connsiteY192-23596" fmla="*/ 900545 h 5830638"/>
              <a:gd name="connsiteX193-23597" fmla="*/ 1043267 w 2300751"/>
              <a:gd name="connsiteY193-23598" fmla="*/ 886691 h 5830638"/>
              <a:gd name="connsiteX194-23599" fmla="*/ 960140 w 2300751"/>
              <a:gd name="connsiteY194-23600" fmla="*/ 845127 h 5830638"/>
              <a:gd name="connsiteX195-23601" fmla="*/ 946285 w 2300751"/>
              <a:gd name="connsiteY195-23602" fmla="*/ 803563 h 5830638"/>
              <a:gd name="connsiteX196-23603" fmla="*/ 918576 w 2300751"/>
              <a:gd name="connsiteY196-23604" fmla="*/ 762000 h 5830638"/>
              <a:gd name="connsiteX197-23605" fmla="*/ 904722 w 2300751"/>
              <a:gd name="connsiteY197-23606" fmla="*/ 692727 h 5830638"/>
              <a:gd name="connsiteX198-23607" fmla="*/ 877013 w 2300751"/>
              <a:gd name="connsiteY198-23608" fmla="*/ 609600 h 5830638"/>
              <a:gd name="connsiteX199-23609" fmla="*/ 863158 w 2300751"/>
              <a:gd name="connsiteY199-23610" fmla="*/ 484909 h 5830638"/>
              <a:gd name="connsiteX200" fmla="*/ 849304 w 2300751"/>
              <a:gd name="connsiteY200" fmla="*/ 346363 h 5830638"/>
              <a:gd name="connsiteX0-23611" fmla="*/ 1694431 w 2300751"/>
              <a:gd name="connsiteY0-23612" fmla="*/ 762000 h 5830638"/>
              <a:gd name="connsiteX1-23613" fmla="*/ 1777558 w 2300751"/>
              <a:gd name="connsiteY1-23614" fmla="*/ 748145 h 5830638"/>
              <a:gd name="connsiteX2-23615" fmla="*/ 1791413 w 2300751"/>
              <a:gd name="connsiteY2-23616" fmla="*/ 706582 h 5830638"/>
              <a:gd name="connsiteX3-23617" fmla="*/ 1777558 w 2300751"/>
              <a:gd name="connsiteY3-23618" fmla="*/ 540327 h 5830638"/>
              <a:gd name="connsiteX4-23619" fmla="*/ 1722140 w 2300751"/>
              <a:gd name="connsiteY4-23620" fmla="*/ 554182 h 5830638"/>
              <a:gd name="connsiteX5-23621" fmla="*/ 1680576 w 2300751"/>
              <a:gd name="connsiteY5-23622" fmla="*/ 568036 h 5830638"/>
              <a:gd name="connsiteX6-23623" fmla="*/ 1569740 w 2300751"/>
              <a:gd name="connsiteY6-23624" fmla="*/ 554182 h 5830638"/>
              <a:gd name="connsiteX7-23625" fmla="*/ 1528176 w 2300751"/>
              <a:gd name="connsiteY7-23626" fmla="*/ 471054 h 5830638"/>
              <a:gd name="connsiteX8-23627" fmla="*/ 1458904 w 2300751"/>
              <a:gd name="connsiteY8-23628" fmla="*/ 346363 h 5830638"/>
              <a:gd name="connsiteX9-23629" fmla="*/ 1417340 w 2300751"/>
              <a:gd name="connsiteY9-23630" fmla="*/ 332509 h 5830638"/>
              <a:gd name="connsiteX10-23631" fmla="*/ 1375776 w 2300751"/>
              <a:gd name="connsiteY10-23632" fmla="*/ 346363 h 5830638"/>
              <a:gd name="connsiteX11-23633" fmla="*/ 1320358 w 2300751"/>
              <a:gd name="connsiteY11-23634" fmla="*/ 360218 h 5830638"/>
              <a:gd name="connsiteX12-23635" fmla="*/ 1237231 w 2300751"/>
              <a:gd name="connsiteY12-23636" fmla="*/ 401782 h 5830638"/>
              <a:gd name="connsiteX13-23637" fmla="*/ 1070976 w 2300751"/>
              <a:gd name="connsiteY13-23638" fmla="*/ 415636 h 5830638"/>
              <a:gd name="connsiteX14-23639" fmla="*/ 946285 w 2300751"/>
              <a:gd name="connsiteY14-23640" fmla="*/ 457200 h 5830638"/>
              <a:gd name="connsiteX15-23641" fmla="*/ 890867 w 2300751"/>
              <a:gd name="connsiteY15-23642" fmla="*/ 443345 h 5830638"/>
              <a:gd name="connsiteX16-23643" fmla="*/ 849304 w 2300751"/>
              <a:gd name="connsiteY16-23644" fmla="*/ 415636 h 5830638"/>
              <a:gd name="connsiteX17-23645" fmla="*/ 821595 w 2300751"/>
              <a:gd name="connsiteY17-23646" fmla="*/ 374073 h 5830638"/>
              <a:gd name="connsiteX18-23647" fmla="*/ 877013 w 2300751"/>
              <a:gd name="connsiteY18-23648" fmla="*/ 263236 h 5830638"/>
              <a:gd name="connsiteX19-23649" fmla="*/ 904722 w 2300751"/>
              <a:gd name="connsiteY19-23650" fmla="*/ 221673 h 5830638"/>
              <a:gd name="connsiteX20-23651" fmla="*/ 960140 w 2300751"/>
              <a:gd name="connsiteY20-23652" fmla="*/ 166254 h 5830638"/>
              <a:gd name="connsiteX21-23653" fmla="*/ 1084831 w 2300751"/>
              <a:gd name="connsiteY21-23654" fmla="*/ 96982 h 5830638"/>
              <a:gd name="connsiteX22-23655" fmla="*/ 1126395 w 2300751"/>
              <a:gd name="connsiteY22-23656" fmla="*/ 69273 h 5830638"/>
              <a:gd name="connsiteX23-23657" fmla="*/ 1264940 w 2300751"/>
              <a:gd name="connsiteY23-23658" fmla="*/ 41563 h 5830638"/>
              <a:gd name="connsiteX24-23659" fmla="*/ 1500467 w 2300751"/>
              <a:gd name="connsiteY24-23660" fmla="*/ 13854 h 5830638"/>
              <a:gd name="connsiteX25-23661" fmla="*/ 1542031 w 2300751"/>
              <a:gd name="connsiteY25-23662" fmla="*/ 0 h 5830638"/>
              <a:gd name="connsiteX26-23663" fmla="*/ 1666722 w 2300751"/>
              <a:gd name="connsiteY26-23664" fmla="*/ 41563 h 5830638"/>
              <a:gd name="connsiteX27-23665" fmla="*/ 1735995 w 2300751"/>
              <a:gd name="connsiteY27-23666" fmla="*/ 110836 h 5830638"/>
              <a:gd name="connsiteX28-23667" fmla="*/ 1749849 w 2300751"/>
              <a:gd name="connsiteY28-23668" fmla="*/ 166254 h 5830638"/>
              <a:gd name="connsiteX29-23669" fmla="*/ 1888395 w 2300751"/>
              <a:gd name="connsiteY29-23670" fmla="*/ 207818 h 5830638"/>
              <a:gd name="connsiteX30-23671" fmla="*/ 1929958 w 2300751"/>
              <a:gd name="connsiteY30-23672" fmla="*/ 235527 h 5830638"/>
              <a:gd name="connsiteX31-23673" fmla="*/ 1957667 w 2300751"/>
              <a:gd name="connsiteY31-23674" fmla="*/ 346363 h 5830638"/>
              <a:gd name="connsiteX32-23675" fmla="*/ 1985376 w 2300751"/>
              <a:gd name="connsiteY32-23676" fmla="*/ 429491 h 5830638"/>
              <a:gd name="connsiteX33-23677" fmla="*/ 1971522 w 2300751"/>
              <a:gd name="connsiteY33-23678" fmla="*/ 595745 h 5830638"/>
              <a:gd name="connsiteX34-23679" fmla="*/ 1888395 w 2300751"/>
              <a:gd name="connsiteY34-23680" fmla="*/ 678873 h 5830638"/>
              <a:gd name="connsiteX35-23681" fmla="*/ 1860685 w 2300751"/>
              <a:gd name="connsiteY35-23682" fmla="*/ 720436 h 5830638"/>
              <a:gd name="connsiteX36-23683" fmla="*/ 1846831 w 2300751"/>
              <a:gd name="connsiteY36-23684" fmla="*/ 762000 h 5830638"/>
              <a:gd name="connsiteX37-23685" fmla="*/ 1791413 w 2300751"/>
              <a:gd name="connsiteY37-23686" fmla="*/ 831273 h 5830638"/>
              <a:gd name="connsiteX38-23687" fmla="*/ 1749849 w 2300751"/>
              <a:gd name="connsiteY38-23688" fmla="*/ 858982 h 5830638"/>
              <a:gd name="connsiteX39-23689" fmla="*/ 1735995 w 2300751"/>
              <a:gd name="connsiteY39-23690" fmla="*/ 1066800 h 5830638"/>
              <a:gd name="connsiteX40-23691" fmla="*/ 1749849 w 2300751"/>
              <a:gd name="connsiteY40-23692" fmla="*/ 1025236 h 5830638"/>
              <a:gd name="connsiteX41-23693" fmla="*/ 1832976 w 2300751"/>
              <a:gd name="connsiteY41-23694" fmla="*/ 983673 h 5830638"/>
              <a:gd name="connsiteX42-23695" fmla="*/ 1902249 w 2300751"/>
              <a:gd name="connsiteY42-23696" fmla="*/ 997527 h 5830638"/>
              <a:gd name="connsiteX43-23697" fmla="*/ 1943813 w 2300751"/>
              <a:gd name="connsiteY43-23698" fmla="*/ 1080654 h 5830638"/>
              <a:gd name="connsiteX44-23699" fmla="*/ 1929958 w 2300751"/>
              <a:gd name="connsiteY44-23700" fmla="*/ 1122218 h 5830638"/>
              <a:gd name="connsiteX45-23701" fmla="*/ 1902249 w 2300751"/>
              <a:gd name="connsiteY45-23702" fmla="*/ 1163782 h 5830638"/>
              <a:gd name="connsiteX46-23703" fmla="*/ 1874540 w 2300751"/>
              <a:gd name="connsiteY46-23704" fmla="*/ 1399309 h 5830638"/>
              <a:gd name="connsiteX47-23705" fmla="*/ 1860685 w 2300751"/>
              <a:gd name="connsiteY47-23706" fmla="*/ 1440873 h 5830638"/>
              <a:gd name="connsiteX48-23707" fmla="*/ 1805267 w 2300751"/>
              <a:gd name="connsiteY48-23708" fmla="*/ 1524000 h 5830638"/>
              <a:gd name="connsiteX49-23709" fmla="*/ 1722140 w 2300751"/>
              <a:gd name="connsiteY49-23710" fmla="*/ 1510145 h 5830638"/>
              <a:gd name="connsiteX50-23711" fmla="*/ 1694431 w 2300751"/>
              <a:gd name="connsiteY50-23712" fmla="*/ 1468582 h 5830638"/>
              <a:gd name="connsiteX51-23713" fmla="*/ 1652867 w 2300751"/>
              <a:gd name="connsiteY51-23714" fmla="*/ 1440873 h 5830638"/>
              <a:gd name="connsiteX52-23715" fmla="*/ 1680576 w 2300751"/>
              <a:gd name="connsiteY52-23716" fmla="*/ 1399309 h 5830638"/>
              <a:gd name="connsiteX53-23717" fmla="*/ 1694431 w 2300751"/>
              <a:gd name="connsiteY53-23718" fmla="*/ 1357745 h 5830638"/>
              <a:gd name="connsiteX54-23719" fmla="*/ 1735995 w 2300751"/>
              <a:gd name="connsiteY54-23720" fmla="*/ 1316182 h 5830638"/>
              <a:gd name="connsiteX55-23721" fmla="*/ 1749849 w 2300751"/>
              <a:gd name="connsiteY55-23722" fmla="*/ 1260763 h 5830638"/>
              <a:gd name="connsiteX56-23723" fmla="*/ 1791413 w 2300751"/>
              <a:gd name="connsiteY56-23724" fmla="*/ 1122218 h 5830638"/>
              <a:gd name="connsiteX57-23725" fmla="*/ 1749849 w 2300751"/>
              <a:gd name="connsiteY57-23726" fmla="*/ 1094509 h 5830638"/>
              <a:gd name="connsiteX58-23727" fmla="*/ 1722140 w 2300751"/>
              <a:gd name="connsiteY58-23728" fmla="*/ 1011382 h 5830638"/>
              <a:gd name="connsiteX59-23729" fmla="*/ 1708285 w 2300751"/>
              <a:gd name="connsiteY59-23730" fmla="*/ 969818 h 5830638"/>
              <a:gd name="connsiteX60-23731" fmla="*/ 1694431 w 2300751"/>
              <a:gd name="connsiteY60-23732" fmla="*/ 928254 h 5830638"/>
              <a:gd name="connsiteX61-23733" fmla="*/ 1680576 w 2300751"/>
              <a:gd name="connsiteY61-23734" fmla="*/ 886691 h 5830638"/>
              <a:gd name="connsiteX62-23735" fmla="*/ 1722140 w 2300751"/>
              <a:gd name="connsiteY62-23736" fmla="*/ 872836 h 5830638"/>
              <a:gd name="connsiteX63-23737" fmla="*/ 1735995 w 2300751"/>
              <a:gd name="connsiteY63-23738" fmla="*/ 942109 h 5830638"/>
              <a:gd name="connsiteX64-23739" fmla="*/ 1791413 w 2300751"/>
              <a:gd name="connsiteY64-23740" fmla="*/ 1136073 h 5830638"/>
              <a:gd name="connsiteX65-23741" fmla="*/ 1749849 w 2300751"/>
              <a:gd name="connsiteY65-23742" fmla="*/ 1219200 h 5830638"/>
              <a:gd name="connsiteX66-23743" fmla="*/ 1722140 w 2300751"/>
              <a:gd name="connsiteY66-23744" fmla="*/ 1302327 h 5830638"/>
              <a:gd name="connsiteX67-23745" fmla="*/ 1680576 w 2300751"/>
              <a:gd name="connsiteY67-23746" fmla="*/ 1343891 h 5830638"/>
              <a:gd name="connsiteX68-23747" fmla="*/ 1652867 w 2300751"/>
              <a:gd name="connsiteY68-23748" fmla="*/ 1385454 h 5830638"/>
              <a:gd name="connsiteX69-23749" fmla="*/ 1611304 w 2300751"/>
              <a:gd name="connsiteY69-23750" fmla="*/ 1413163 h 5830638"/>
              <a:gd name="connsiteX70-23751" fmla="*/ 1652867 w 2300751"/>
              <a:gd name="connsiteY70-23752" fmla="*/ 1427018 h 5830638"/>
              <a:gd name="connsiteX71-23753" fmla="*/ 1694431 w 2300751"/>
              <a:gd name="connsiteY71-23754" fmla="*/ 1413163 h 5830638"/>
              <a:gd name="connsiteX72-23755" fmla="*/ 1722140 w 2300751"/>
              <a:gd name="connsiteY72-23756" fmla="*/ 1496291 h 5830638"/>
              <a:gd name="connsiteX73-23757" fmla="*/ 1680576 w 2300751"/>
              <a:gd name="connsiteY73-23758" fmla="*/ 1524000 h 5830638"/>
              <a:gd name="connsiteX74-23759" fmla="*/ 1403485 w 2300751"/>
              <a:gd name="connsiteY74-23760" fmla="*/ 1524000 h 5830638"/>
              <a:gd name="connsiteX75-23761" fmla="*/ 1389631 w 2300751"/>
              <a:gd name="connsiteY75-23762" fmla="*/ 1537854 h 5830638"/>
              <a:gd name="connsiteX76-23763" fmla="*/ 1348067 w 2300751"/>
              <a:gd name="connsiteY76-23764" fmla="*/ 1551709 h 5830638"/>
              <a:gd name="connsiteX77-23765" fmla="*/ 1292649 w 2300751"/>
              <a:gd name="connsiteY77-23766" fmla="*/ 1427018 h 5830638"/>
              <a:gd name="connsiteX78-23767" fmla="*/ 1278795 w 2300751"/>
              <a:gd name="connsiteY78-23768" fmla="*/ 1385454 h 5830638"/>
              <a:gd name="connsiteX79-23769" fmla="*/ 1251085 w 2300751"/>
              <a:gd name="connsiteY79-23770" fmla="*/ 1343891 h 5830638"/>
              <a:gd name="connsiteX80-23771" fmla="*/ 1126395 w 2300751"/>
              <a:gd name="connsiteY80-23772" fmla="*/ 1385454 h 5830638"/>
              <a:gd name="connsiteX81-23773" fmla="*/ 821595 w 2300751"/>
              <a:gd name="connsiteY81-23774" fmla="*/ 1828800 h 5830638"/>
              <a:gd name="connsiteX82-23775" fmla="*/ 821595 w 2300751"/>
              <a:gd name="connsiteY82-23776" fmla="*/ 2299854 h 5830638"/>
              <a:gd name="connsiteX83-23777" fmla="*/ 863158 w 2300751"/>
              <a:gd name="connsiteY83-23778" fmla="*/ 2092036 h 5830638"/>
              <a:gd name="connsiteX84-23779" fmla="*/ 932431 w 2300751"/>
              <a:gd name="connsiteY84-23780" fmla="*/ 2202873 h 5830638"/>
              <a:gd name="connsiteX85-23781" fmla="*/ 1167959 w 2300751"/>
              <a:gd name="connsiteY85-23782" fmla="*/ 2147454 h 5830638"/>
              <a:gd name="connsiteX86-23783" fmla="*/ 1237232 w 2300751"/>
              <a:gd name="connsiteY86-23784" fmla="*/ 2258291 h 5830638"/>
              <a:gd name="connsiteX87-23785" fmla="*/ 1389632 w 2300751"/>
              <a:gd name="connsiteY87-23786" fmla="*/ 2313709 h 5830638"/>
              <a:gd name="connsiteX88-23787" fmla="*/ 1542030 w 2300751"/>
              <a:gd name="connsiteY88-23788" fmla="*/ 2535381 h 5830638"/>
              <a:gd name="connsiteX89-23789" fmla="*/ 1708286 w 2300751"/>
              <a:gd name="connsiteY89-23790" fmla="*/ 2826327 h 5830638"/>
              <a:gd name="connsiteX90-23791" fmla="*/ 2262467 w 2300751"/>
              <a:gd name="connsiteY90-23792" fmla="*/ 3061854 h 5830638"/>
              <a:gd name="connsiteX91-23793" fmla="*/ 530649 w 2300751"/>
              <a:gd name="connsiteY91-23794" fmla="*/ 2770910 h 5830638"/>
              <a:gd name="connsiteX92-23795" fmla="*/ 142722 w 2300751"/>
              <a:gd name="connsiteY92-23796" fmla="*/ 2743201 h 5830638"/>
              <a:gd name="connsiteX93-23797" fmla="*/ 516795 w 2300751"/>
              <a:gd name="connsiteY93-23798" fmla="*/ 2743201 h 5830638"/>
              <a:gd name="connsiteX94-23799" fmla="*/ 1070976 w 2300751"/>
              <a:gd name="connsiteY94-23800" fmla="*/ 2729346 h 5830638"/>
              <a:gd name="connsiteX95-23801" fmla="*/ 1084831 w 2300751"/>
              <a:gd name="connsiteY95-23802" fmla="*/ 2493819 h 5830638"/>
              <a:gd name="connsiteX96-23803" fmla="*/ 780031 w 2300751"/>
              <a:gd name="connsiteY96-23804" fmla="*/ 2576945 h 5830638"/>
              <a:gd name="connsiteX97-23805" fmla="*/ 364395 w 2300751"/>
              <a:gd name="connsiteY97-23806" fmla="*/ 2618510 h 5830638"/>
              <a:gd name="connsiteX98-23807" fmla="*/ 31885 w 2300751"/>
              <a:gd name="connsiteY98-23808" fmla="*/ 2812473 h 5830638"/>
              <a:gd name="connsiteX99-23809" fmla="*/ 322831 w 2300751"/>
              <a:gd name="connsiteY99-23810" fmla="*/ 2798619 h 5830638"/>
              <a:gd name="connsiteX100-23811" fmla="*/ 572213 w 2300751"/>
              <a:gd name="connsiteY100-23812" fmla="*/ 3048000 h 5830638"/>
              <a:gd name="connsiteX101-23813" fmla="*/ 849304 w 2300751"/>
              <a:gd name="connsiteY101-23814" fmla="*/ 2964874 h 5830638"/>
              <a:gd name="connsiteX102-23815" fmla="*/ 932431 w 2300751"/>
              <a:gd name="connsiteY102-23816" fmla="*/ 3186546 h 5830638"/>
              <a:gd name="connsiteX103-23817" fmla="*/ 710758 w 2300751"/>
              <a:gd name="connsiteY103-23818" fmla="*/ 3325092 h 5830638"/>
              <a:gd name="connsiteX104-23819" fmla="*/ 558358 w 2300751"/>
              <a:gd name="connsiteY104-23820" fmla="*/ 3449783 h 5830638"/>
              <a:gd name="connsiteX105-23821" fmla="*/ 752321 w 2300751"/>
              <a:gd name="connsiteY105-23822" fmla="*/ 3560619 h 5830638"/>
              <a:gd name="connsiteX106-23823" fmla="*/ 752322 w 2300751"/>
              <a:gd name="connsiteY106-23824" fmla="*/ 3948546 h 5830638"/>
              <a:gd name="connsiteX107-23825" fmla="*/ 973995 w 2300751"/>
              <a:gd name="connsiteY107-23826" fmla="*/ 4003964 h 5830638"/>
              <a:gd name="connsiteX108-23827" fmla="*/ 738467 w 2300751"/>
              <a:gd name="connsiteY108-23828" fmla="*/ 4752110 h 5830638"/>
              <a:gd name="connsiteX109-23829" fmla="*/ 780031 w 2300751"/>
              <a:gd name="connsiteY109-23830" fmla="*/ 5250873 h 5830638"/>
              <a:gd name="connsiteX110-23831" fmla="*/ 1486614 w 2300751"/>
              <a:gd name="connsiteY110-23832" fmla="*/ 5735780 h 5830638"/>
              <a:gd name="connsiteX111-23833" fmla="*/ 2096213 w 2300751"/>
              <a:gd name="connsiteY111-23834" fmla="*/ 3463636 h 5830638"/>
              <a:gd name="connsiteX112-23835" fmla="*/ 946285 w 2300751"/>
              <a:gd name="connsiteY112-23836" fmla="*/ 3144982 h 5830638"/>
              <a:gd name="connsiteX113-23837" fmla="*/ 1361922 w 2300751"/>
              <a:gd name="connsiteY113-23838" fmla="*/ 2840182 h 5830638"/>
              <a:gd name="connsiteX114-23839" fmla="*/ 1777559 w 2300751"/>
              <a:gd name="connsiteY114-23840" fmla="*/ 2964872 h 5830638"/>
              <a:gd name="connsiteX115-23841" fmla="*/ 1555885 w 2300751"/>
              <a:gd name="connsiteY115-23842" fmla="*/ 2923309 h 5830638"/>
              <a:gd name="connsiteX116-23843" fmla="*/ 1334213 w 2300751"/>
              <a:gd name="connsiteY116-23844" fmla="*/ 2770909 h 5830638"/>
              <a:gd name="connsiteX117-23845" fmla="*/ 1334213 w 2300751"/>
              <a:gd name="connsiteY117-23846" fmla="*/ 2715491 h 5830638"/>
              <a:gd name="connsiteX118-23847" fmla="*/ 1098685 w 2300751"/>
              <a:gd name="connsiteY118-23848" fmla="*/ 2535382 h 5830638"/>
              <a:gd name="connsiteX119-23849" fmla="*/ 849304 w 2300751"/>
              <a:gd name="connsiteY119-23850" fmla="*/ 2493817 h 5830638"/>
              <a:gd name="connsiteX120-23851" fmla="*/ 516795 w 2300751"/>
              <a:gd name="connsiteY120-23852" fmla="*/ 2576944 h 5830638"/>
              <a:gd name="connsiteX121-23853" fmla="*/ 198140 w 2300751"/>
              <a:gd name="connsiteY121-23854" fmla="*/ 2660072 h 5830638"/>
              <a:gd name="connsiteX122-23855" fmla="*/ 87305 w 2300751"/>
              <a:gd name="connsiteY122-23856" fmla="*/ 2798617 h 5830638"/>
              <a:gd name="connsiteX123-23857" fmla="*/ 4177 w 2300751"/>
              <a:gd name="connsiteY123-23858" fmla="*/ 2507672 h 5830638"/>
              <a:gd name="connsiteX124-23859" fmla="*/ 128867 w 2300751"/>
              <a:gd name="connsiteY124-23860" fmla="*/ 2479963 h 5830638"/>
              <a:gd name="connsiteX125-23861" fmla="*/ 170432 w 2300751"/>
              <a:gd name="connsiteY125-23862" fmla="*/ 2285999 h 5830638"/>
              <a:gd name="connsiteX126-23863" fmla="*/ 378249 w 2300751"/>
              <a:gd name="connsiteY126-23864" fmla="*/ 2479962 h 5830638"/>
              <a:gd name="connsiteX127-23865" fmla="*/ 433667 w 2300751"/>
              <a:gd name="connsiteY127-23866" fmla="*/ 2216726 h 5830638"/>
              <a:gd name="connsiteX128-23867" fmla="*/ 502941 w 2300751"/>
              <a:gd name="connsiteY128-23868" fmla="*/ 2341417 h 5830638"/>
              <a:gd name="connsiteX129-23869" fmla="*/ 669196 w 2300751"/>
              <a:gd name="connsiteY129-23870" fmla="*/ 2272144 h 5830638"/>
              <a:gd name="connsiteX130-23871" fmla="*/ 946285 w 2300751"/>
              <a:gd name="connsiteY130-23872" fmla="*/ 1579418 h 5830638"/>
              <a:gd name="connsiteX131-23873" fmla="*/ 1278795 w 2300751"/>
              <a:gd name="connsiteY131-23874" fmla="*/ 1233054 h 5830638"/>
              <a:gd name="connsiteX132-23875" fmla="*/ 1361922 w 2300751"/>
              <a:gd name="connsiteY132-23876" fmla="*/ 1177636 h 5830638"/>
              <a:gd name="connsiteX133-23877" fmla="*/ 1431195 w 2300751"/>
              <a:gd name="connsiteY133-23878" fmla="*/ 1191491 h 5830638"/>
              <a:gd name="connsiteX134-23879" fmla="*/ 1403485 w 2300751"/>
              <a:gd name="connsiteY134-23880" fmla="*/ 1233054 h 5830638"/>
              <a:gd name="connsiteX135-23881" fmla="*/ 1458904 w 2300751"/>
              <a:gd name="connsiteY135-23882" fmla="*/ 1357745 h 5830638"/>
              <a:gd name="connsiteX136-23883" fmla="*/ 1472758 w 2300751"/>
              <a:gd name="connsiteY136-23884" fmla="*/ 1399309 h 5830638"/>
              <a:gd name="connsiteX137-23885" fmla="*/ 1555885 w 2300751"/>
              <a:gd name="connsiteY137-23886" fmla="*/ 1427018 h 5830638"/>
              <a:gd name="connsiteX138-23887" fmla="*/ 1652867 w 2300751"/>
              <a:gd name="connsiteY138-23888" fmla="*/ 1454727 h 5830638"/>
              <a:gd name="connsiteX139-23889" fmla="*/ 1611304 w 2300751"/>
              <a:gd name="connsiteY139-23890" fmla="*/ 1482436 h 5830638"/>
              <a:gd name="connsiteX140-23891" fmla="*/ 1500467 w 2300751"/>
              <a:gd name="connsiteY140-23892" fmla="*/ 1468582 h 5830638"/>
              <a:gd name="connsiteX141-23893" fmla="*/ 1486613 w 2300751"/>
              <a:gd name="connsiteY141-23894" fmla="*/ 1427018 h 5830638"/>
              <a:gd name="connsiteX142-23895" fmla="*/ 1458904 w 2300751"/>
              <a:gd name="connsiteY142-23896" fmla="*/ 1385454 h 5830638"/>
              <a:gd name="connsiteX143-23897" fmla="*/ 1445049 w 2300751"/>
              <a:gd name="connsiteY143-23898" fmla="*/ 1343891 h 5830638"/>
              <a:gd name="connsiteX144-23899" fmla="*/ 1417340 w 2300751"/>
              <a:gd name="connsiteY144-23900" fmla="*/ 1302327 h 5830638"/>
              <a:gd name="connsiteX145-23901" fmla="*/ 1389631 w 2300751"/>
              <a:gd name="connsiteY145-23902" fmla="*/ 1219200 h 5830638"/>
              <a:gd name="connsiteX146-23903" fmla="*/ 1375776 w 2300751"/>
              <a:gd name="connsiteY146-23904" fmla="*/ 1163782 h 5830638"/>
              <a:gd name="connsiteX147-23905" fmla="*/ 1334213 w 2300751"/>
              <a:gd name="connsiteY147-23906" fmla="*/ 1149927 h 5830638"/>
              <a:gd name="connsiteX148-23907" fmla="*/ 1417340 w 2300751"/>
              <a:gd name="connsiteY148-23908" fmla="*/ 1108363 h 5830638"/>
              <a:gd name="connsiteX149-23909" fmla="*/ 1500467 w 2300751"/>
              <a:gd name="connsiteY149-23910" fmla="*/ 1039091 h 5830638"/>
              <a:gd name="connsiteX150-23911" fmla="*/ 1542031 w 2300751"/>
              <a:gd name="connsiteY150-23912" fmla="*/ 1025236 h 5830638"/>
              <a:gd name="connsiteX151-23913" fmla="*/ 1528176 w 2300751"/>
              <a:gd name="connsiteY151-23914" fmla="*/ 1025236 h 5830638"/>
              <a:gd name="connsiteX152-23915" fmla="*/ 1514322 w 2300751"/>
              <a:gd name="connsiteY152-23916" fmla="*/ 1066800 h 5830638"/>
              <a:gd name="connsiteX153-23917" fmla="*/ 1472758 w 2300751"/>
              <a:gd name="connsiteY153-23918" fmla="*/ 1080654 h 5830638"/>
              <a:gd name="connsiteX154-23919" fmla="*/ 1431195 w 2300751"/>
              <a:gd name="connsiteY154-23920" fmla="*/ 1108363 h 5830638"/>
              <a:gd name="connsiteX155-23921" fmla="*/ 1389631 w 2300751"/>
              <a:gd name="connsiteY155-23922" fmla="*/ 1122218 h 5830638"/>
              <a:gd name="connsiteX156-23923" fmla="*/ 1334213 w 2300751"/>
              <a:gd name="connsiteY156-23924" fmla="*/ 1149927 h 5830638"/>
              <a:gd name="connsiteX157-23925" fmla="*/ 1278795 w 2300751"/>
              <a:gd name="connsiteY157-23926" fmla="*/ 1136073 h 5830638"/>
              <a:gd name="connsiteX158-23927" fmla="*/ 1237231 w 2300751"/>
              <a:gd name="connsiteY158-23928" fmla="*/ 1122218 h 5830638"/>
              <a:gd name="connsiteX159-23929" fmla="*/ 1195667 w 2300751"/>
              <a:gd name="connsiteY159-23930" fmla="*/ 1136073 h 5830638"/>
              <a:gd name="connsiteX160-23931" fmla="*/ 1112540 w 2300751"/>
              <a:gd name="connsiteY160-23932" fmla="*/ 1066800 h 5830638"/>
              <a:gd name="connsiteX161-23933" fmla="*/ 1043267 w 2300751"/>
              <a:gd name="connsiteY161-23934" fmla="*/ 997527 h 5830638"/>
              <a:gd name="connsiteX162-23935" fmla="*/ 1001704 w 2300751"/>
              <a:gd name="connsiteY162-23936" fmla="*/ 914400 h 5830638"/>
              <a:gd name="connsiteX163-23937" fmla="*/ 973995 w 2300751"/>
              <a:gd name="connsiteY163-23938" fmla="*/ 803563 h 5830638"/>
              <a:gd name="connsiteX164-23939" fmla="*/ 946285 w 2300751"/>
              <a:gd name="connsiteY164-23940" fmla="*/ 775854 h 5830638"/>
              <a:gd name="connsiteX165-23941" fmla="*/ 932431 w 2300751"/>
              <a:gd name="connsiteY165-23942" fmla="*/ 734291 h 5830638"/>
              <a:gd name="connsiteX166-23943" fmla="*/ 1029413 w 2300751"/>
              <a:gd name="connsiteY166-23944" fmla="*/ 692727 h 5830638"/>
              <a:gd name="connsiteX167-23945" fmla="*/ 1140249 w 2300751"/>
              <a:gd name="connsiteY167-23946" fmla="*/ 706582 h 5830638"/>
              <a:gd name="connsiteX168-23947" fmla="*/ 1154104 w 2300751"/>
              <a:gd name="connsiteY168-23948" fmla="*/ 748145 h 5830638"/>
              <a:gd name="connsiteX169-23949" fmla="*/ 1278795 w 2300751"/>
              <a:gd name="connsiteY169-23950" fmla="*/ 734291 h 5830638"/>
              <a:gd name="connsiteX170-23951" fmla="*/ 1292649 w 2300751"/>
              <a:gd name="connsiteY170-23952" fmla="*/ 692727 h 5830638"/>
              <a:gd name="connsiteX171-23953" fmla="*/ 1528176 w 2300751"/>
              <a:gd name="connsiteY171-23954" fmla="*/ 678873 h 5830638"/>
              <a:gd name="connsiteX172-23955" fmla="*/ 1569740 w 2300751"/>
              <a:gd name="connsiteY172-23956" fmla="*/ 665018 h 5830638"/>
              <a:gd name="connsiteX173-23957" fmla="*/ 1625158 w 2300751"/>
              <a:gd name="connsiteY173-23958" fmla="*/ 609600 h 5830638"/>
              <a:gd name="connsiteX174-23959" fmla="*/ 1569740 w 2300751"/>
              <a:gd name="connsiteY174-23960" fmla="*/ 692727 h 5830638"/>
              <a:gd name="connsiteX175-23961" fmla="*/ 1514322 w 2300751"/>
              <a:gd name="connsiteY175-23962" fmla="*/ 817418 h 5830638"/>
              <a:gd name="connsiteX176-23963" fmla="*/ 1472758 w 2300751"/>
              <a:gd name="connsiteY176-23964" fmla="*/ 831273 h 5830638"/>
              <a:gd name="connsiteX177-23965" fmla="*/ 1417340 w 2300751"/>
              <a:gd name="connsiteY177-23966" fmla="*/ 858982 h 5830638"/>
              <a:gd name="connsiteX178-23967" fmla="*/ 1334213 w 2300751"/>
              <a:gd name="connsiteY178-23968" fmla="*/ 845127 h 5830638"/>
              <a:gd name="connsiteX179-23969" fmla="*/ 1320358 w 2300751"/>
              <a:gd name="connsiteY179-23970" fmla="*/ 803563 h 5830638"/>
              <a:gd name="connsiteX180-23971" fmla="*/ 1278795 w 2300751"/>
              <a:gd name="connsiteY180-23972" fmla="*/ 775854 h 5830638"/>
              <a:gd name="connsiteX181-23973" fmla="*/ 1292649 w 2300751"/>
              <a:gd name="connsiteY181-23974" fmla="*/ 720436 h 5830638"/>
              <a:gd name="connsiteX182-23975" fmla="*/ 1375776 w 2300751"/>
              <a:gd name="connsiteY182-23976" fmla="*/ 692727 h 5830638"/>
              <a:gd name="connsiteX183-23977" fmla="*/ 1458904 w 2300751"/>
              <a:gd name="connsiteY183-23978" fmla="*/ 706582 h 5830638"/>
              <a:gd name="connsiteX184-23979" fmla="*/ 1306504 w 2300751"/>
              <a:gd name="connsiteY184-23980" fmla="*/ 692727 h 5830638"/>
              <a:gd name="connsiteX185-23981" fmla="*/ 1320358 w 2300751"/>
              <a:gd name="connsiteY185-23982" fmla="*/ 651163 h 5830638"/>
              <a:gd name="connsiteX186-23983" fmla="*/ 1486613 w 2300751"/>
              <a:gd name="connsiteY186-23984" fmla="*/ 678873 h 5830638"/>
              <a:gd name="connsiteX187-23985" fmla="*/ 1500467 w 2300751"/>
              <a:gd name="connsiteY187-23986" fmla="*/ 748145 h 5830638"/>
              <a:gd name="connsiteX188-23987" fmla="*/ 1528176 w 2300751"/>
              <a:gd name="connsiteY188-23988" fmla="*/ 706582 h 5830638"/>
              <a:gd name="connsiteX189-23989" fmla="*/ 1278795 w 2300751"/>
              <a:gd name="connsiteY189-23990" fmla="*/ 692727 h 5830638"/>
              <a:gd name="connsiteX190-23991" fmla="*/ 1251085 w 2300751"/>
              <a:gd name="connsiteY190-23992" fmla="*/ 734291 h 5830638"/>
              <a:gd name="connsiteX191-23993" fmla="*/ 1154104 w 2300751"/>
              <a:gd name="connsiteY191-23994" fmla="*/ 748145 h 5830638"/>
              <a:gd name="connsiteX192-23995" fmla="*/ 1181813 w 2300751"/>
              <a:gd name="connsiteY192-23996" fmla="*/ 831273 h 5830638"/>
              <a:gd name="connsiteX193-23997" fmla="*/ 1112540 w 2300751"/>
              <a:gd name="connsiteY193-23998" fmla="*/ 900545 h 5830638"/>
              <a:gd name="connsiteX194-23999" fmla="*/ 1043267 w 2300751"/>
              <a:gd name="connsiteY194-24000" fmla="*/ 886691 h 5830638"/>
              <a:gd name="connsiteX195-24001" fmla="*/ 960140 w 2300751"/>
              <a:gd name="connsiteY195-24002" fmla="*/ 845127 h 5830638"/>
              <a:gd name="connsiteX196-24003" fmla="*/ 946285 w 2300751"/>
              <a:gd name="connsiteY196-24004" fmla="*/ 803563 h 5830638"/>
              <a:gd name="connsiteX197-24005" fmla="*/ 918576 w 2300751"/>
              <a:gd name="connsiteY197-24006" fmla="*/ 762000 h 5830638"/>
              <a:gd name="connsiteX198-24007" fmla="*/ 904722 w 2300751"/>
              <a:gd name="connsiteY198-24008" fmla="*/ 692727 h 5830638"/>
              <a:gd name="connsiteX199-24009" fmla="*/ 877013 w 2300751"/>
              <a:gd name="connsiteY199-24010" fmla="*/ 609600 h 5830638"/>
              <a:gd name="connsiteX200-24011" fmla="*/ 863158 w 2300751"/>
              <a:gd name="connsiteY200-24012" fmla="*/ 484909 h 5830638"/>
              <a:gd name="connsiteX201" fmla="*/ 849304 w 2300751"/>
              <a:gd name="connsiteY201" fmla="*/ 346363 h 5830638"/>
              <a:gd name="connsiteX0-24013" fmla="*/ 1694431 w 2300751"/>
              <a:gd name="connsiteY0-24014" fmla="*/ 762000 h 5830638"/>
              <a:gd name="connsiteX1-24015" fmla="*/ 1777558 w 2300751"/>
              <a:gd name="connsiteY1-24016" fmla="*/ 748145 h 5830638"/>
              <a:gd name="connsiteX2-24017" fmla="*/ 1791413 w 2300751"/>
              <a:gd name="connsiteY2-24018" fmla="*/ 706582 h 5830638"/>
              <a:gd name="connsiteX3-24019" fmla="*/ 1777558 w 2300751"/>
              <a:gd name="connsiteY3-24020" fmla="*/ 540327 h 5830638"/>
              <a:gd name="connsiteX4-24021" fmla="*/ 1722140 w 2300751"/>
              <a:gd name="connsiteY4-24022" fmla="*/ 554182 h 5830638"/>
              <a:gd name="connsiteX5-24023" fmla="*/ 1680576 w 2300751"/>
              <a:gd name="connsiteY5-24024" fmla="*/ 568036 h 5830638"/>
              <a:gd name="connsiteX6-24025" fmla="*/ 1569740 w 2300751"/>
              <a:gd name="connsiteY6-24026" fmla="*/ 554182 h 5830638"/>
              <a:gd name="connsiteX7-24027" fmla="*/ 1528176 w 2300751"/>
              <a:gd name="connsiteY7-24028" fmla="*/ 471054 h 5830638"/>
              <a:gd name="connsiteX8-24029" fmla="*/ 1458904 w 2300751"/>
              <a:gd name="connsiteY8-24030" fmla="*/ 346363 h 5830638"/>
              <a:gd name="connsiteX9-24031" fmla="*/ 1417340 w 2300751"/>
              <a:gd name="connsiteY9-24032" fmla="*/ 332509 h 5830638"/>
              <a:gd name="connsiteX10-24033" fmla="*/ 1375776 w 2300751"/>
              <a:gd name="connsiteY10-24034" fmla="*/ 346363 h 5830638"/>
              <a:gd name="connsiteX11-24035" fmla="*/ 1320358 w 2300751"/>
              <a:gd name="connsiteY11-24036" fmla="*/ 360218 h 5830638"/>
              <a:gd name="connsiteX12-24037" fmla="*/ 1237231 w 2300751"/>
              <a:gd name="connsiteY12-24038" fmla="*/ 401782 h 5830638"/>
              <a:gd name="connsiteX13-24039" fmla="*/ 1070976 w 2300751"/>
              <a:gd name="connsiteY13-24040" fmla="*/ 415636 h 5830638"/>
              <a:gd name="connsiteX14-24041" fmla="*/ 946285 w 2300751"/>
              <a:gd name="connsiteY14-24042" fmla="*/ 457200 h 5830638"/>
              <a:gd name="connsiteX15-24043" fmla="*/ 890867 w 2300751"/>
              <a:gd name="connsiteY15-24044" fmla="*/ 443345 h 5830638"/>
              <a:gd name="connsiteX16-24045" fmla="*/ 849304 w 2300751"/>
              <a:gd name="connsiteY16-24046" fmla="*/ 415636 h 5830638"/>
              <a:gd name="connsiteX17-24047" fmla="*/ 821595 w 2300751"/>
              <a:gd name="connsiteY17-24048" fmla="*/ 374073 h 5830638"/>
              <a:gd name="connsiteX18-24049" fmla="*/ 877013 w 2300751"/>
              <a:gd name="connsiteY18-24050" fmla="*/ 263236 h 5830638"/>
              <a:gd name="connsiteX19-24051" fmla="*/ 904722 w 2300751"/>
              <a:gd name="connsiteY19-24052" fmla="*/ 221673 h 5830638"/>
              <a:gd name="connsiteX20-24053" fmla="*/ 960140 w 2300751"/>
              <a:gd name="connsiteY20-24054" fmla="*/ 166254 h 5830638"/>
              <a:gd name="connsiteX21-24055" fmla="*/ 1084831 w 2300751"/>
              <a:gd name="connsiteY21-24056" fmla="*/ 96982 h 5830638"/>
              <a:gd name="connsiteX22-24057" fmla="*/ 1126395 w 2300751"/>
              <a:gd name="connsiteY22-24058" fmla="*/ 69273 h 5830638"/>
              <a:gd name="connsiteX23-24059" fmla="*/ 1264940 w 2300751"/>
              <a:gd name="connsiteY23-24060" fmla="*/ 41563 h 5830638"/>
              <a:gd name="connsiteX24-24061" fmla="*/ 1500467 w 2300751"/>
              <a:gd name="connsiteY24-24062" fmla="*/ 13854 h 5830638"/>
              <a:gd name="connsiteX25-24063" fmla="*/ 1542031 w 2300751"/>
              <a:gd name="connsiteY25-24064" fmla="*/ 0 h 5830638"/>
              <a:gd name="connsiteX26-24065" fmla="*/ 1666722 w 2300751"/>
              <a:gd name="connsiteY26-24066" fmla="*/ 41563 h 5830638"/>
              <a:gd name="connsiteX27-24067" fmla="*/ 1735995 w 2300751"/>
              <a:gd name="connsiteY27-24068" fmla="*/ 110836 h 5830638"/>
              <a:gd name="connsiteX28-24069" fmla="*/ 1749849 w 2300751"/>
              <a:gd name="connsiteY28-24070" fmla="*/ 166254 h 5830638"/>
              <a:gd name="connsiteX29-24071" fmla="*/ 1888395 w 2300751"/>
              <a:gd name="connsiteY29-24072" fmla="*/ 207818 h 5830638"/>
              <a:gd name="connsiteX30-24073" fmla="*/ 1929958 w 2300751"/>
              <a:gd name="connsiteY30-24074" fmla="*/ 235527 h 5830638"/>
              <a:gd name="connsiteX31-24075" fmla="*/ 1957667 w 2300751"/>
              <a:gd name="connsiteY31-24076" fmla="*/ 346363 h 5830638"/>
              <a:gd name="connsiteX32-24077" fmla="*/ 1985376 w 2300751"/>
              <a:gd name="connsiteY32-24078" fmla="*/ 429491 h 5830638"/>
              <a:gd name="connsiteX33-24079" fmla="*/ 1971522 w 2300751"/>
              <a:gd name="connsiteY33-24080" fmla="*/ 595745 h 5830638"/>
              <a:gd name="connsiteX34-24081" fmla="*/ 1888395 w 2300751"/>
              <a:gd name="connsiteY34-24082" fmla="*/ 678873 h 5830638"/>
              <a:gd name="connsiteX35-24083" fmla="*/ 1860685 w 2300751"/>
              <a:gd name="connsiteY35-24084" fmla="*/ 720436 h 5830638"/>
              <a:gd name="connsiteX36-24085" fmla="*/ 1846831 w 2300751"/>
              <a:gd name="connsiteY36-24086" fmla="*/ 762000 h 5830638"/>
              <a:gd name="connsiteX37-24087" fmla="*/ 1791413 w 2300751"/>
              <a:gd name="connsiteY37-24088" fmla="*/ 831273 h 5830638"/>
              <a:gd name="connsiteX38-24089" fmla="*/ 1749849 w 2300751"/>
              <a:gd name="connsiteY38-24090" fmla="*/ 858982 h 5830638"/>
              <a:gd name="connsiteX39-24091" fmla="*/ 1735995 w 2300751"/>
              <a:gd name="connsiteY39-24092" fmla="*/ 1066800 h 5830638"/>
              <a:gd name="connsiteX40-24093" fmla="*/ 1749849 w 2300751"/>
              <a:gd name="connsiteY40-24094" fmla="*/ 1025236 h 5830638"/>
              <a:gd name="connsiteX41-24095" fmla="*/ 1832976 w 2300751"/>
              <a:gd name="connsiteY41-24096" fmla="*/ 983673 h 5830638"/>
              <a:gd name="connsiteX42-24097" fmla="*/ 1902249 w 2300751"/>
              <a:gd name="connsiteY42-24098" fmla="*/ 997527 h 5830638"/>
              <a:gd name="connsiteX43-24099" fmla="*/ 1943813 w 2300751"/>
              <a:gd name="connsiteY43-24100" fmla="*/ 1080654 h 5830638"/>
              <a:gd name="connsiteX44-24101" fmla="*/ 1929958 w 2300751"/>
              <a:gd name="connsiteY44-24102" fmla="*/ 1122218 h 5830638"/>
              <a:gd name="connsiteX45-24103" fmla="*/ 1902249 w 2300751"/>
              <a:gd name="connsiteY45-24104" fmla="*/ 1163782 h 5830638"/>
              <a:gd name="connsiteX46-24105" fmla="*/ 1874540 w 2300751"/>
              <a:gd name="connsiteY46-24106" fmla="*/ 1399309 h 5830638"/>
              <a:gd name="connsiteX47-24107" fmla="*/ 1860685 w 2300751"/>
              <a:gd name="connsiteY47-24108" fmla="*/ 1440873 h 5830638"/>
              <a:gd name="connsiteX48-24109" fmla="*/ 1805267 w 2300751"/>
              <a:gd name="connsiteY48-24110" fmla="*/ 1524000 h 5830638"/>
              <a:gd name="connsiteX49-24111" fmla="*/ 1722140 w 2300751"/>
              <a:gd name="connsiteY49-24112" fmla="*/ 1510145 h 5830638"/>
              <a:gd name="connsiteX50-24113" fmla="*/ 1694431 w 2300751"/>
              <a:gd name="connsiteY50-24114" fmla="*/ 1468582 h 5830638"/>
              <a:gd name="connsiteX51-24115" fmla="*/ 1652867 w 2300751"/>
              <a:gd name="connsiteY51-24116" fmla="*/ 1440873 h 5830638"/>
              <a:gd name="connsiteX52-24117" fmla="*/ 1680576 w 2300751"/>
              <a:gd name="connsiteY52-24118" fmla="*/ 1399309 h 5830638"/>
              <a:gd name="connsiteX53-24119" fmla="*/ 1694431 w 2300751"/>
              <a:gd name="connsiteY53-24120" fmla="*/ 1357745 h 5830638"/>
              <a:gd name="connsiteX54-24121" fmla="*/ 1735995 w 2300751"/>
              <a:gd name="connsiteY54-24122" fmla="*/ 1316182 h 5830638"/>
              <a:gd name="connsiteX55-24123" fmla="*/ 1749849 w 2300751"/>
              <a:gd name="connsiteY55-24124" fmla="*/ 1260763 h 5830638"/>
              <a:gd name="connsiteX56-24125" fmla="*/ 1791413 w 2300751"/>
              <a:gd name="connsiteY56-24126" fmla="*/ 1122218 h 5830638"/>
              <a:gd name="connsiteX57-24127" fmla="*/ 1749849 w 2300751"/>
              <a:gd name="connsiteY57-24128" fmla="*/ 1094509 h 5830638"/>
              <a:gd name="connsiteX58-24129" fmla="*/ 1722140 w 2300751"/>
              <a:gd name="connsiteY58-24130" fmla="*/ 1011382 h 5830638"/>
              <a:gd name="connsiteX59-24131" fmla="*/ 1708285 w 2300751"/>
              <a:gd name="connsiteY59-24132" fmla="*/ 969818 h 5830638"/>
              <a:gd name="connsiteX60-24133" fmla="*/ 1694431 w 2300751"/>
              <a:gd name="connsiteY60-24134" fmla="*/ 928254 h 5830638"/>
              <a:gd name="connsiteX61-24135" fmla="*/ 1680576 w 2300751"/>
              <a:gd name="connsiteY61-24136" fmla="*/ 886691 h 5830638"/>
              <a:gd name="connsiteX62-24137" fmla="*/ 1722140 w 2300751"/>
              <a:gd name="connsiteY62-24138" fmla="*/ 872836 h 5830638"/>
              <a:gd name="connsiteX63-24139" fmla="*/ 1735995 w 2300751"/>
              <a:gd name="connsiteY63-24140" fmla="*/ 942109 h 5830638"/>
              <a:gd name="connsiteX64-24141" fmla="*/ 1791413 w 2300751"/>
              <a:gd name="connsiteY64-24142" fmla="*/ 1136073 h 5830638"/>
              <a:gd name="connsiteX65-24143" fmla="*/ 1749849 w 2300751"/>
              <a:gd name="connsiteY65-24144" fmla="*/ 1219200 h 5830638"/>
              <a:gd name="connsiteX66-24145" fmla="*/ 1722140 w 2300751"/>
              <a:gd name="connsiteY66-24146" fmla="*/ 1302327 h 5830638"/>
              <a:gd name="connsiteX67-24147" fmla="*/ 1680576 w 2300751"/>
              <a:gd name="connsiteY67-24148" fmla="*/ 1343891 h 5830638"/>
              <a:gd name="connsiteX68-24149" fmla="*/ 1652867 w 2300751"/>
              <a:gd name="connsiteY68-24150" fmla="*/ 1385454 h 5830638"/>
              <a:gd name="connsiteX69-24151" fmla="*/ 1611304 w 2300751"/>
              <a:gd name="connsiteY69-24152" fmla="*/ 1413163 h 5830638"/>
              <a:gd name="connsiteX70-24153" fmla="*/ 1652867 w 2300751"/>
              <a:gd name="connsiteY70-24154" fmla="*/ 1427018 h 5830638"/>
              <a:gd name="connsiteX71-24155" fmla="*/ 1694431 w 2300751"/>
              <a:gd name="connsiteY71-24156" fmla="*/ 1413163 h 5830638"/>
              <a:gd name="connsiteX72-24157" fmla="*/ 1722140 w 2300751"/>
              <a:gd name="connsiteY72-24158" fmla="*/ 1496291 h 5830638"/>
              <a:gd name="connsiteX73-24159" fmla="*/ 1680576 w 2300751"/>
              <a:gd name="connsiteY73-24160" fmla="*/ 1524000 h 5830638"/>
              <a:gd name="connsiteX74-24161" fmla="*/ 1403485 w 2300751"/>
              <a:gd name="connsiteY74-24162" fmla="*/ 1524000 h 5830638"/>
              <a:gd name="connsiteX75-24163" fmla="*/ 1389631 w 2300751"/>
              <a:gd name="connsiteY75-24164" fmla="*/ 1537854 h 5830638"/>
              <a:gd name="connsiteX76-24165" fmla="*/ 1348067 w 2300751"/>
              <a:gd name="connsiteY76-24166" fmla="*/ 1551709 h 5830638"/>
              <a:gd name="connsiteX77-24167" fmla="*/ 1292649 w 2300751"/>
              <a:gd name="connsiteY77-24168" fmla="*/ 1427018 h 5830638"/>
              <a:gd name="connsiteX78-24169" fmla="*/ 1278795 w 2300751"/>
              <a:gd name="connsiteY78-24170" fmla="*/ 1385454 h 5830638"/>
              <a:gd name="connsiteX79-24171" fmla="*/ 1251085 w 2300751"/>
              <a:gd name="connsiteY79-24172" fmla="*/ 1343891 h 5830638"/>
              <a:gd name="connsiteX80-24173" fmla="*/ 1126395 w 2300751"/>
              <a:gd name="connsiteY80-24174" fmla="*/ 1385454 h 5830638"/>
              <a:gd name="connsiteX81-24175" fmla="*/ 821595 w 2300751"/>
              <a:gd name="connsiteY81-24176" fmla="*/ 1828800 h 5830638"/>
              <a:gd name="connsiteX82-24177" fmla="*/ 821595 w 2300751"/>
              <a:gd name="connsiteY82-24178" fmla="*/ 2299854 h 5830638"/>
              <a:gd name="connsiteX83-24179" fmla="*/ 863158 w 2300751"/>
              <a:gd name="connsiteY83-24180" fmla="*/ 2092036 h 5830638"/>
              <a:gd name="connsiteX84-24181" fmla="*/ 932431 w 2300751"/>
              <a:gd name="connsiteY84-24182" fmla="*/ 2202873 h 5830638"/>
              <a:gd name="connsiteX85-24183" fmla="*/ 1167959 w 2300751"/>
              <a:gd name="connsiteY85-24184" fmla="*/ 2147454 h 5830638"/>
              <a:gd name="connsiteX86-24185" fmla="*/ 1237232 w 2300751"/>
              <a:gd name="connsiteY86-24186" fmla="*/ 2258291 h 5830638"/>
              <a:gd name="connsiteX87-24187" fmla="*/ 1389632 w 2300751"/>
              <a:gd name="connsiteY87-24188" fmla="*/ 2313709 h 5830638"/>
              <a:gd name="connsiteX88-24189" fmla="*/ 1542030 w 2300751"/>
              <a:gd name="connsiteY88-24190" fmla="*/ 2535381 h 5830638"/>
              <a:gd name="connsiteX89-24191" fmla="*/ 1708286 w 2300751"/>
              <a:gd name="connsiteY89-24192" fmla="*/ 2826327 h 5830638"/>
              <a:gd name="connsiteX90-24193" fmla="*/ 2262467 w 2300751"/>
              <a:gd name="connsiteY90-24194" fmla="*/ 3061854 h 5830638"/>
              <a:gd name="connsiteX91-24195" fmla="*/ 530649 w 2300751"/>
              <a:gd name="connsiteY91-24196" fmla="*/ 2770910 h 5830638"/>
              <a:gd name="connsiteX92-24197" fmla="*/ 142722 w 2300751"/>
              <a:gd name="connsiteY92-24198" fmla="*/ 2743201 h 5830638"/>
              <a:gd name="connsiteX93-24199" fmla="*/ 516795 w 2300751"/>
              <a:gd name="connsiteY93-24200" fmla="*/ 2743201 h 5830638"/>
              <a:gd name="connsiteX94-24201" fmla="*/ 1070976 w 2300751"/>
              <a:gd name="connsiteY94-24202" fmla="*/ 2729346 h 5830638"/>
              <a:gd name="connsiteX95-24203" fmla="*/ 1084831 w 2300751"/>
              <a:gd name="connsiteY95-24204" fmla="*/ 2493819 h 5830638"/>
              <a:gd name="connsiteX96-24205" fmla="*/ 752322 w 2300751"/>
              <a:gd name="connsiteY96-24206" fmla="*/ 2521527 h 5830638"/>
              <a:gd name="connsiteX97-24207" fmla="*/ 364395 w 2300751"/>
              <a:gd name="connsiteY97-24208" fmla="*/ 2618510 h 5830638"/>
              <a:gd name="connsiteX98-24209" fmla="*/ 31885 w 2300751"/>
              <a:gd name="connsiteY98-24210" fmla="*/ 2812473 h 5830638"/>
              <a:gd name="connsiteX99-24211" fmla="*/ 322831 w 2300751"/>
              <a:gd name="connsiteY99-24212" fmla="*/ 2798619 h 5830638"/>
              <a:gd name="connsiteX100-24213" fmla="*/ 572213 w 2300751"/>
              <a:gd name="connsiteY100-24214" fmla="*/ 3048000 h 5830638"/>
              <a:gd name="connsiteX101-24215" fmla="*/ 849304 w 2300751"/>
              <a:gd name="connsiteY101-24216" fmla="*/ 2964874 h 5830638"/>
              <a:gd name="connsiteX102-24217" fmla="*/ 932431 w 2300751"/>
              <a:gd name="connsiteY102-24218" fmla="*/ 3186546 h 5830638"/>
              <a:gd name="connsiteX103-24219" fmla="*/ 710758 w 2300751"/>
              <a:gd name="connsiteY103-24220" fmla="*/ 3325092 h 5830638"/>
              <a:gd name="connsiteX104-24221" fmla="*/ 558358 w 2300751"/>
              <a:gd name="connsiteY104-24222" fmla="*/ 3449783 h 5830638"/>
              <a:gd name="connsiteX105-24223" fmla="*/ 752321 w 2300751"/>
              <a:gd name="connsiteY105-24224" fmla="*/ 3560619 h 5830638"/>
              <a:gd name="connsiteX106-24225" fmla="*/ 752322 w 2300751"/>
              <a:gd name="connsiteY106-24226" fmla="*/ 3948546 h 5830638"/>
              <a:gd name="connsiteX107-24227" fmla="*/ 973995 w 2300751"/>
              <a:gd name="connsiteY107-24228" fmla="*/ 4003964 h 5830638"/>
              <a:gd name="connsiteX108-24229" fmla="*/ 738467 w 2300751"/>
              <a:gd name="connsiteY108-24230" fmla="*/ 4752110 h 5830638"/>
              <a:gd name="connsiteX109-24231" fmla="*/ 780031 w 2300751"/>
              <a:gd name="connsiteY109-24232" fmla="*/ 5250873 h 5830638"/>
              <a:gd name="connsiteX110-24233" fmla="*/ 1486614 w 2300751"/>
              <a:gd name="connsiteY110-24234" fmla="*/ 5735780 h 5830638"/>
              <a:gd name="connsiteX111-24235" fmla="*/ 2096213 w 2300751"/>
              <a:gd name="connsiteY111-24236" fmla="*/ 3463636 h 5830638"/>
              <a:gd name="connsiteX112-24237" fmla="*/ 946285 w 2300751"/>
              <a:gd name="connsiteY112-24238" fmla="*/ 3144982 h 5830638"/>
              <a:gd name="connsiteX113-24239" fmla="*/ 1361922 w 2300751"/>
              <a:gd name="connsiteY113-24240" fmla="*/ 2840182 h 5830638"/>
              <a:gd name="connsiteX114-24241" fmla="*/ 1777559 w 2300751"/>
              <a:gd name="connsiteY114-24242" fmla="*/ 2964872 h 5830638"/>
              <a:gd name="connsiteX115-24243" fmla="*/ 1555885 w 2300751"/>
              <a:gd name="connsiteY115-24244" fmla="*/ 2923309 h 5830638"/>
              <a:gd name="connsiteX116-24245" fmla="*/ 1334213 w 2300751"/>
              <a:gd name="connsiteY116-24246" fmla="*/ 2770909 h 5830638"/>
              <a:gd name="connsiteX117-24247" fmla="*/ 1334213 w 2300751"/>
              <a:gd name="connsiteY117-24248" fmla="*/ 2715491 h 5830638"/>
              <a:gd name="connsiteX118-24249" fmla="*/ 1098685 w 2300751"/>
              <a:gd name="connsiteY118-24250" fmla="*/ 2535382 h 5830638"/>
              <a:gd name="connsiteX119-24251" fmla="*/ 849304 w 2300751"/>
              <a:gd name="connsiteY119-24252" fmla="*/ 2493817 h 5830638"/>
              <a:gd name="connsiteX120-24253" fmla="*/ 516795 w 2300751"/>
              <a:gd name="connsiteY120-24254" fmla="*/ 2576944 h 5830638"/>
              <a:gd name="connsiteX121-24255" fmla="*/ 198140 w 2300751"/>
              <a:gd name="connsiteY121-24256" fmla="*/ 2660072 h 5830638"/>
              <a:gd name="connsiteX122-24257" fmla="*/ 87305 w 2300751"/>
              <a:gd name="connsiteY122-24258" fmla="*/ 2798617 h 5830638"/>
              <a:gd name="connsiteX123-24259" fmla="*/ 4177 w 2300751"/>
              <a:gd name="connsiteY123-24260" fmla="*/ 2507672 h 5830638"/>
              <a:gd name="connsiteX124-24261" fmla="*/ 128867 w 2300751"/>
              <a:gd name="connsiteY124-24262" fmla="*/ 2479963 h 5830638"/>
              <a:gd name="connsiteX125-24263" fmla="*/ 170432 w 2300751"/>
              <a:gd name="connsiteY125-24264" fmla="*/ 2285999 h 5830638"/>
              <a:gd name="connsiteX126-24265" fmla="*/ 378249 w 2300751"/>
              <a:gd name="connsiteY126-24266" fmla="*/ 2479962 h 5830638"/>
              <a:gd name="connsiteX127-24267" fmla="*/ 433667 w 2300751"/>
              <a:gd name="connsiteY127-24268" fmla="*/ 2216726 h 5830638"/>
              <a:gd name="connsiteX128-24269" fmla="*/ 502941 w 2300751"/>
              <a:gd name="connsiteY128-24270" fmla="*/ 2341417 h 5830638"/>
              <a:gd name="connsiteX129-24271" fmla="*/ 669196 w 2300751"/>
              <a:gd name="connsiteY129-24272" fmla="*/ 2272144 h 5830638"/>
              <a:gd name="connsiteX130-24273" fmla="*/ 946285 w 2300751"/>
              <a:gd name="connsiteY130-24274" fmla="*/ 1579418 h 5830638"/>
              <a:gd name="connsiteX131-24275" fmla="*/ 1278795 w 2300751"/>
              <a:gd name="connsiteY131-24276" fmla="*/ 1233054 h 5830638"/>
              <a:gd name="connsiteX132-24277" fmla="*/ 1361922 w 2300751"/>
              <a:gd name="connsiteY132-24278" fmla="*/ 1177636 h 5830638"/>
              <a:gd name="connsiteX133-24279" fmla="*/ 1431195 w 2300751"/>
              <a:gd name="connsiteY133-24280" fmla="*/ 1191491 h 5830638"/>
              <a:gd name="connsiteX134-24281" fmla="*/ 1403485 w 2300751"/>
              <a:gd name="connsiteY134-24282" fmla="*/ 1233054 h 5830638"/>
              <a:gd name="connsiteX135-24283" fmla="*/ 1458904 w 2300751"/>
              <a:gd name="connsiteY135-24284" fmla="*/ 1357745 h 5830638"/>
              <a:gd name="connsiteX136-24285" fmla="*/ 1472758 w 2300751"/>
              <a:gd name="connsiteY136-24286" fmla="*/ 1399309 h 5830638"/>
              <a:gd name="connsiteX137-24287" fmla="*/ 1555885 w 2300751"/>
              <a:gd name="connsiteY137-24288" fmla="*/ 1427018 h 5830638"/>
              <a:gd name="connsiteX138-24289" fmla="*/ 1652867 w 2300751"/>
              <a:gd name="connsiteY138-24290" fmla="*/ 1454727 h 5830638"/>
              <a:gd name="connsiteX139-24291" fmla="*/ 1611304 w 2300751"/>
              <a:gd name="connsiteY139-24292" fmla="*/ 1482436 h 5830638"/>
              <a:gd name="connsiteX140-24293" fmla="*/ 1500467 w 2300751"/>
              <a:gd name="connsiteY140-24294" fmla="*/ 1468582 h 5830638"/>
              <a:gd name="connsiteX141-24295" fmla="*/ 1486613 w 2300751"/>
              <a:gd name="connsiteY141-24296" fmla="*/ 1427018 h 5830638"/>
              <a:gd name="connsiteX142-24297" fmla="*/ 1458904 w 2300751"/>
              <a:gd name="connsiteY142-24298" fmla="*/ 1385454 h 5830638"/>
              <a:gd name="connsiteX143-24299" fmla="*/ 1445049 w 2300751"/>
              <a:gd name="connsiteY143-24300" fmla="*/ 1343891 h 5830638"/>
              <a:gd name="connsiteX144-24301" fmla="*/ 1417340 w 2300751"/>
              <a:gd name="connsiteY144-24302" fmla="*/ 1302327 h 5830638"/>
              <a:gd name="connsiteX145-24303" fmla="*/ 1389631 w 2300751"/>
              <a:gd name="connsiteY145-24304" fmla="*/ 1219200 h 5830638"/>
              <a:gd name="connsiteX146-24305" fmla="*/ 1375776 w 2300751"/>
              <a:gd name="connsiteY146-24306" fmla="*/ 1163782 h 5830638"/>
              <a:gd name="connsiteX147-24307" fmla="*/ 1334213 w 2300751"/>
              <a:gd name="connsiteY147-24308" fmla="*/ 1149927 h 5830638"/>
              <a:gd name="connsiteX148-24309" fmla="*/ 1417340 w 2300751"/>
              <a:gd name="connsiteY148-24310" fmla="*/ 1108363 h 5830638"/>
              <a:gd name="connsiteX149-24311" fmla="*/ 1500467 w 2300751"/>
              <a:gd name="connsiteY149-24312" fmla="*/ 1039091 h 5830638"/>
              <a:gd name="connsiteX150-24313" fmla="*/ 1542031 w 2300751"/>
              <a:gd name="connsiteY150-24314" fmla="*/ 1025236 h 5830638"/>
              <a:gd name="connsiteX151-24315" fmla="*/ 1528176 w 2300751"/>
              <a:gd name="connsiteY151-24316" fmla="*/ 1025236 h 5830638"/>
              <a:gd name="connsiteX152-24317" fmla="*/ 1514322 w 2300751"/>
              <a:gd name="connsiteY152-24318" fmla="*/ 1066800 h 5830638"/>
              <a:gd name="connsiteX153-24319" fmla="*/ 1472758 w 2300751"/>
              <a:gd name="connsiteY153-24320" fmla="*/ 1080654 h 5830638"/>
              <a:gd name="connsiteX154-24321" fmla="*/ 1431195 w 2300751"/>
              <a:gd name="connsiteY154-24322" fmla="*/ 1108363 h 5830638"/>
              <a:gd name="connsiteX155-24323" fmla="*/ 1389631 w 2300751"/>
              <a:gd name="connsiteY155-24324" fmla="*/ 1122218 h 5830638"/>
              <a:gd name="connsiteX156-24325" fmla="*/ 1334213 w 2300751"/>
              <a:gd name="connsiteY156-24326" fmla="*/ 1149927 h 5830638"/>
              <a:gd name="connsiteX157-24327" fmla="*/ 1278795 w 2300751"/>
              <a:gd name="connsiteY157-24328" fmla="*/ 1136073 h 5830638"/>
              <a:gd name="connsiteX158-24329" fmla="*/ 1237231 w 2300751"/>
              <a:gd name="connsiteY158-24330" fmla="*/ 1122218 h 5830638"/>
              <a:gd name="connsiteX159-24331" fmla="*/ 1195667 w 2300751"/>
              <a:gd name="connsiteY159-24332" fmla="*/ 1136073 h 5830638"/>
              <a:gd name="connsiteX160-24333" fmla="*/ 1112540 w 2300751"/>
              <a:gd name="connsiteY160-24334" fmla="*/ 1066800 h 5830638"/>
              <a:gd name="connsiteX161-24335" fmla="*/ 1043267 w 2300751"/>
              <a:gd name="connsiteY161-24336" fmla="*/ 997527 h 5830638"/>
              <a:gd name="connsiteX162-24337" fmla="*/ 1001704 w 2300751"/>
              <a:gd name="connsiteY162-24338" fmla="*/ 914400 h 5830638"/>
              <a:gd name="connsiteX163-24339" fmla="*/ 973995 w 2300751"/>
              <a:gd name="connsiteY163-24340" fmla="*/ 803563 h 5830638"/>
              <a:gd name="connsiteX164-24341" fmla="*/ 946285 w 2300751"/>
              <a:gd name="connsiteY164-24342" fmla="*/ 775854 h 5830638"/>
              <a:gd name="connsiteX165-24343" fmla="*/ 932431 w 2300751"/>
              <a:gd name="connsiteY165-24344" fmla="*/ 734291 h 5830638"/>
              <a:gd name="connsiteX166-24345" fmla="*/ 1029413 w 2300751"/>
              <a:gd name="connsiteY166-24346" fmla="*/ 692727 h 5830638"/>
              <a:gd name="connsiteX167-24347" fmla="*/ 1140249 w 2300751"/>
              <a:gd name="connsiteY167-24348" fmla="*/ 706582 h 5830638"/>
              <a:gd name="connsiteX168-24349" fmla="*/ 1154104 w 2300751"/>
              <a:gd name="connsiteY168-24350" fmla="*/ 748145 h 5830638"/>
              <a:gd name="connsiteX169-24351" fmla="*/ 1278795 w 2300751"/>
              <a:gd name="connsiteY169-24352" fmla="*/ 734291 h 5830638"/>
              <a:gd name="connsiteX170-24353" fmla="*/ 1292649 w 2300751"/>
              <a:gd name="connsiteY170-24354" fmla="*/ 692727 h 5830638"/>
              <a:gd name="connsiteX171-24355" fmla="*/ 1528176 w 2300751"/>
              <a:gd name="connsiteY171-24356" fmla="*/ 678873 h 5830638"/>
              <a:gd name="connsiteX172-24357" fmla="*/ 1569740 w 2300751"/>
              <a:gd name="connsiteY172-24358" fmla="*/ 665018 h 5830638"/>
              <a:gd name="connsiteX173-24359" fmla="*/ 1625158 w 2300751"/>
              <a:gd name="connsiteY173-24360" fmla="*/ 609600 h 5830638"/>
              <a:gd name="connsiteX174-24361" fmla="*/ 1569740 w 2300751"/>
              <a:gd name="connsiteY174-24362" fmla="*/ 692727 h 5830638"/>
              <a:gd name="connsiteX175-24363" fmla="*/ 1514322 w 2300751"/>
              <a:gd name="connsiteY175-24364" fmla="*/ 817418 h 5830638"/>
              <a:gd name="connsiteX176-24365" fmla="*/ 1472758 w 2300751"/>
              <a:gd name="connsiteY176-24366" fmla="*/ 831273 h 5830638"/>
              <a:gd name="connsiteX177-24367" fmla="*/ 1417340 w 2300751"/>
              <a:gd name="connsiteY177-24368" fmla="*/ 858982 h 5830638"/>
              <a:gd name="connsiteX178-24369" fmla="*/ 1334213 w 2300751"/>
              <a:gd name="connsiteY178-24370" fmla="*/ 845127 h 5830638"/>
              <a:gd name="connsiteX179-24371" fmla="*/ 1320358 w 2300751"/>
              <a:gd name="connsiteY179-24372" fmla="*/ 803563 h 5830638"/>
              <a:gd name="connsiteX180-24373" fmla="*/ 1278795 w 2300751"/>
              <a:gd name="connsiteY180-24374" fmla="*/ 775854 h 5830638"/>
              <a:gd name="connsiteX181-24375" fmla="*/ 1292649 w 2300751"/>
              <a:gd name="connsiteY181-24376" fmla="*/ 720436 h 5830638"/>
              <a:gd name="connsiteX182-24377" fmla="*/ 1375776 w 2300751"/>
              <a:gd name="connsiteY182-24378" fmla="*/ 692727 h 5830638"/>
              <a:gd name="connsiteX183-24379" fmla="*/ 1458904 w 2300751"/>
              <a:gd name="connsiteY183-24380" fmla="*/ 706582 h 5830638"/>
              <a:gd name="connsiteX184-24381" fmla="*/ 1306504 w 2300751"/>
              <a:gd name="connsiteY184-24382" fmla="*/ 692727 h 5830638"/>
              <a:gd name="connsiteX185-24383" fmla="*/ 1320358 w 2300751"/>
              <a:gd name="connsiteY185-24384" fmla="*/ 651163 h 5830638"/>
              <a:gd name="connsiteX186-24385" fmla="*/ 1486613 w 2300751"/>
              <a:gd name="connsiteY186-24386" fmla="*/ 678873 h 5830638"/>
              <a:gd name="connsiteX187-24387" fmla="*/ 1500467 w 2300751"/>
              <a:gd name="connsiteY187-24388" fmla="*/ 748145 h 5830638"/>
              <a:gd name="connsiteX188-24389" fmla="*/ 1528176 w 2300751"/>
              <a:gd name="connsiteY188-24390" fmla="*/ 706582 h 5830638"/>
              <a:gd name="connsiteX189-24391" fmla="*/ 1278795 w 2300751"/>
              <a:gd name="connsiteY189-24392" fmla="*/ 692727 h 5830638"/>
              <a:gd name="connsiteX190-24393" fmla="*/ 1251085 w 2300751"/>
              <a:gd name="connsiteY190-24394" fmla="*/ 734291 h 5830638"/>
              <a:gd name="connsiteX191-24395" fmla="*/ 1154104 w 2300751"/>
              <a:gd name="connsiteY191-24396" fmla="*/ 748145 h 5830638"/>
              <a:gd name="connsiteX192-24397" fmla="*/ 1181813 w 2300751"/>
              <a:gd name="connsiteY192-24398" fmla="*/ 831273 h 5830638"/>
              <a:gd name="connsiteX193-24399" fmla="*/ 1112540 w 2300751"/>
              <a:gd name="connsiteY193-24400" fmla="*/ 900545 h 5830638"/>
              <a:gd name="connsiteX194-24401" fmla="*/ 1043267 w 2300751"/>
              <a:gd name="connsiteY194-24402" fmla="*/ 886691 h 5830638"/>
              <a:gd name="connsiteX195-24403" fmla="*/ 960140 w 2300751"/>
              <a:gd name="connsiteY195-24404" fmla="*/ 845127 h 5830638"/>
              <a:gd name="connsiteX196-24405" fmla="*/ 946285 w 2300751"/>
              <a:gd name="connsiteY196-24406" fmla="*/ 803563 h 5830638"/>
              <a:gd name="connsiteX197-24407" fmla="*/ 918576 w 2300751"/>
              <a:gd name="connsiteY197-24408" fmla="*/ 762000 h 5830638"/>
              <a:gd name="connsiteX198-24409" fmla="*/ 904722 w 2300751"/>
              <a:gd name="connsiteY198-24410" fmla="*/ 692727 h 5830638"/>
              <a:gd name="connsiteX199-24411" fmla="*/ 877013 w 2300751"/>
              <a:gd name="connsiteY199-24412" fmla="*/ 609600 h 5830638"/>
              <a:gd name="connsiteX200-24413" fmla="*/ 863158 w 2300751"/>
              <a:gd name="connsiteY200-24414" fmla="*/ 484909 h 5830638"/>
              <a:gd name="connsiteX201-24415" fmla="*/ 849304 w 2300751"/>
              <a:gd name="connsiteY201-24416" fmla="*/ 346363 h 5830638"/>
              <a:gd name="connsiteX0-24417" fmla="*/ 1694431 w 2300751"/>
              <a:gd name="connsiteY0-24418" fmla="*/ 762000 h 5830638"/>
              <a:gd name="connsiteX1-24419" fmla="*/ 1777558 w 2300751"/>
              <a:gd name="connsiteY1-24420" fmla="*/ 748145 h 5830638"/>
              <a:gd name="connsiteX2-24421" fmla="*/ 1791413 w 2300751"/>
              <a:gd name="connsiteY2-24422" fmla="*/ 706582 h 5830638"/>
              <a:gd name="connsiteX3-24423" fmla="*/ 1777558 w 2300751"/>
              <a:gd name="connsiteY3-24424" fmla="*/ 540327 h 5830638"/>
              <a:gd name="connsiteX4-24425" fmla="*/ 1722140 w 2300751"/>
              <a:gd name="connsiteY4-24426" fmla="*/ 554182 h 5830638"/>
              <a:gd name="connsiteX5-24427" fmla="*/ 1680576 w 2300751"/>
              <a:gd name="connsiteY5-24428" fmla="*/ 568036 h 5830638"/>
              <a:gd name="connsiteX6-24429" fmla="*/ 1569740 w 2300751"/>
              <a:gd name="connsiteY6-24430" fmla="*/ 554182 h 5830638"/>
              <a:gd name="connsiteX7-24431" fmla="*/ 1528176 w 2300751"/>
              <a:gd name="connsiteY7-24432" fmla="*/ 471054 h 5830638"/>
              <a:gd name="connsiteX8-24433" fmla="*/ 1458904 w 2300751"/>
              <a:gd name="connsiteY8-24434" fmla="*/ 346363 h 5830638"/>
              <a:gd name="connsiteX9-24435" fmla="*/ 1417340 w 2300751"/>
              <a:gd name="connsiteY9-24436" fmla="*/ 332509 h 5830638"/>
              <a:gd name="connsiteX10-24437" fmla="*/ 1375776 w 2300751"/>
              <a:gd name="connsiteY10-24438" fmla="*/ 346363 h 5830638"/>
              <a:gd name="connsiteX11-24439" fmla="*/ 1320358 w 2300751"/>
              <a:gd name="connsiteY11-24440" fmla="*/ 360218 h 5830638"/>
              <a:gd name="connsiteX12-24441" fmla="*/ 1237231 w 2300751"/>
              <a:gd name="connsiteY12-24442" fmla="*/ 401782 h 5830638"/>
              <a:gd name="connsiteX13-24443" fmla="*/ 1070976 w 2300751"/>
              <a:gd name="connsiteY13-24444" fmla="*/ 415636 h 5830638"/>
              <a:gd name="connsiteX14-24445" fmla="*/ 946285 w 2300751"/>
              <a:gd name="connsiteY14-24446" fmla="*/ 457200 h 5830638"/>
              <a:gd name="connsiteX15-24447" fmla="*/ 890867 w 2300751"/>
              <a:gd name="connsiteY15-24448" fmla="*/ 443345 h 5830638"/>
              <a:gd name="connsiteX16-24449" fmla="*/ 849304 w 2300751"/>
              <a:gd name="connsiteY16-24450" fmla="*/ 415636 h 5830638"/>
              <a:gd name="connsiteX17-24451" fmla="*/ 821595 w 2300751"/>
              <a:gd name="connsiteY17-24452" fmla="*/ 374073 h 5830638"/>
              <a:gd name="connsiteX18-24453" fmla="*/ 877013 w 2300751"/>
              <a:gd name="connsiteY18-24454" fmla="*/ 263236 h 5830638"/>
              <a:gd name="connsiteX19-24455" fmla="*/ 904722 w 2300751"/>
              <a:gd name="connsiteY19-24456" fmla="*/ 221673 h 5830638"/>
              <a:gd name="connsiteX20-24457" fmla="*/ 960140 w 2300751"/>
              <a:gd name="connsiteY20-24458" fmla="*/ 166254 h 5830638"/>
              <a:gd name="connsiteX21-24459" fmla="*/ 1084831 w 2300751"/>
              <a:gd name="connsiteY21-24460" fmla="*/ 96982 h 5830638"/>
              <a:gd name="connsiteX22-24461" fmla="*/ 1126395 w 2300751"/>
              <a:gd name="connsiteY22-24462" fmla="*/ 69273 h 5830638"/>
              <a:gd name="connsiteX23-24463" fmla="*/ 1264940 w 2300751"/>
              <a:gd name="connsiteY23-24464" fmla="*/ 41563 h 5830638"/>
              <a:gd name="connsiteX24-24465" fmla="*/ 1500467 w 2300751"/>
              <a:gd name="connsiteY24-24466" fmla="*/ 13854 h 5830638"/>
              <a:gd name="connsiteX25-24467" fmla="*/ 1542031 w 2300751"/>
              <a:gd name="connsiteY25-24468" fmla="*/ 0 h 5830638"/>
              <a:gd name="connsiteX26-24469" fmla="*/ 1666722 w 2300751"/>
              <a:gd name="connsiteY26-24470" fmla="*/ 41563 h 5830638"/>
              <a:gd name="connsiteX27-24471" fmla="*/ 1735995 w 2300751"/>
              <a:gd name="connsiteY27-24472" fmla="*/ 110836 h 5830638"/>
              <a:gd name="connsiteX28-24473" fmla="*/ 1749849 w 2300751"/>
              <a:gd name="connsiteY28-24474" fmla="*/ 166254 h 5830638"/>
              <a:gd name="connsiteX29-24475" fmla="*/ 1888395 w 2300751"/>
              <a:gd name="connsiteY29-24476" fmla="*/ 207818 h 5830638"/>
              <a:gd name="connsiteX30-24477" fmla="*/ 1929958 w 2300751"/>
              <a:gd name="connsiteY30-24478" fmla="*/ 235527 h 5830638"/>
              <a:gd name="connsiteX31-24479" fmla="*/ 1957667 w 2300751"/>
              <a:gd name="connsiteY31-24480" fmla="*/ 346363 h 5830638"/>
              <a:gd name="connsiteX32-24481" fmla="*/ 1985376 w 2300751"/>
              <a:gd name="connsiteY32-24482" fmla="*/ 429491 h 5830638"/>
              <a:gd name="connsiteX33-24483" fmla="*/ 1971522 w 2300751"/>
              <a:gd name="connsiteY33-24484" fmla="*/ 595745 h 5830638"/>
              <a:gd name="connsiteX34-24485" fmla="*/ 1888395 w 2300751"/>
              <a:gd name="connsiteY34-24486" fmla="*/ 678873 h 5830638"/>
              <a:gd name="connsiteX35-24487" fmla="*/ 1860685 w 2300751"/>
              <a:gd name="connsiteY35-24488" fmla="*/ 720436 h 5830638"/>
              <a:gd name="connsiteX36-24489" fmla="*/ 1846831 w 2300751"/>
              <a:gd name="connsiteY36-24490" fmla="*/ 762000 h 5830638"/>
              <a:gd name="connsiteX37-24491" fmla="*/ 1791413 w 2300751"/>
              <a:gd name="connsiteY37-24492" fmla="*/ 831273 h 5830638"/>
              <a:gd name="connsiteX38-24493" fmla="*/ 1749849 w 2300751"/>
              <a:gd name="connsiteY38-24494" fmla="*/ 858982 h 5830638"/>
              <a:gd name="connsiteX39-24495" fmla="*/ 1735995 w 2300751"/>
              <a:gd name="connsiteY39-24496" fmla="*/ 1066800 h 5830638"/>
              <a:gd name="connsiteX40-24497" fmla="*/ 1749849 w 2300751"/>
              <a:gd name="connsiteY40-24498" fmla="*/ 1025236 h 5830638"/>
              <a:gd name="connsiteX41-24499" fmla="*/ 1832976 w 2300751"/>
              <a:gd name="connsiteY41-24500" fmla="*/ 983673 h 5830638"/>
              <a:gd name="connsiteX42-24501" fmla="*/ 1902249 w 2300751"/>
              <a:gd name="connsiteY42-24502" fmla="*/ 997527 h 5830638"/>
              <a:gd name="connsiteX43-24503" fmla="*/ 1943813 w 2300751"/>
              <a:gd name="connsiteY43-24504" fmla="*/ 1080654 h 5830638"/>
              <a:gd name="connsiteX44-24505" fmla="*/ 1929958 w 2300751"/>
              <a:gd name="connsiteY44-24506" fmla="*/ 1122218 h 5830638"/>
              <a:gd name="connsiteX45-24507" fmla="*/ 1902249 w 2300751"/>
              <a:gd name="connsiteY45-24508" fmla="*/ 1163782 h 5830638"/>
              <a:gd name="connsiteX46-24509" fmla="*/ 1874540 w 2300751"/>
              <a:gd name="connsiteY46-24510" fmla="*/ 1399309 h 5830638"/>
              <a:gd name="connsiteX47-24511" fmla="*/ 1860685 w 2300751"/>
              <a:gd name="connsiteY47-24512" fmla="*/ 1440873 h 5830638"/>
              <a:gd name="connsiteX48-24513" fmla="*/ 1805267 w 2300751"/>
              <a:gd name="connsiteY48-24514" fmla="*/ 1524000 h 5830638"/>
              <a:gd name="connsiteX49-24515" fmla="*/ 1722140 w 2300751"/>
              <a:gd name="connsiteY49-24516" fmla="*/ 1510145 h 5830638"/>
              <a:gd name="connsiteX50-24517" fmla="*/ 1694431 w 2300751"/>
              <a:gd name="connsiteY50-24518" fmla="*/ 1468582 h 5830638"/>
              <a:gd name="connsiteX51-24519" fmla="*/ 1652867 w 2300751"/>
              <a:gd name="connsiteY51-24520" fmla="*/ 1440873 h 5830638"/>
              <a:gd name="connsiteX52-24521" fmla="*/ 1680576 w 2300751"/>
              <a:gd name="connsiteY52-24522" fmla="*/ 1399309 h 5830638"/>
              <a:gd name="connsiteX53-24523" fmla="*/ 1694431 w 2300751"/>
              <a:gd name="connsiteY53-24524" fmla="*/ 1357745 h 5830638"/>
              <a:gd name="connsiteX54-24525" fmla="*/ 1735995 w 2300751"/>
              <a:gd name="connsiteY54-24526" fmla="*/ 1316182 h 5830638"/>
              <a:gd name="connsiteX55-24527" fmla="*/ 1749849 w 2300751"/>
              <a:gd name="connsiteY55-24528" fmla="*/ 1260763 h 5830638"/>
              <a:gd name="connsiteX56-24529" fmla="*/ 1791413 w 2300751"/>
              <a:gd name="connsiteY56-24530" fmla="*/ 1122218 h 5830638"/>
              <a:gd name="connsiteX57-24531" fmla="*/ 1749849 w 2300751"/>
              <a:gd name="connsiteY57-24532" fmla="*/ 1094509 h 5830638"/>
              <a:gd name="connsiteX58-24533" fmla="*/ 1722140 w 2300751"/>
              <a:gd name="connsiteY58-24534" fmla="*/ 1011382 h 5830638"/>
              <a:gd name="connsiteX59-24535" fmla="*/ 1708285 w 2300751"/>
              <a:gd name="connsiteY59-24536" fmla="*/ 969818 h 5830638"/>
              <a:gd name="connsiteX60-24537" fmla="*/ 1694431 w 2300751"/>
              <a:gd name="connsiteY60-24538" fmla="*/ 928254 h 5830638"/>
              <a:gd name="connsiteX61-24539" fmla="*/ 1680576 w 2300751"/>
              <a:gd name="connsiteY61-24540" fmla="*/ 886691 h 5830638"/>
              <a:gd name="connsiteX62-24541" fmla="*/ 1722140 w 2300751"/>
              <a:gd name="connsiteY62-24542" fmla="*/ 872836 h 5830638"/>
              <a:gd name="connsiteX63-24543" fmla="*/ 1735995 w 2300751"/>
              <a:gd name="connsiteY63-24544" fmla="*/ 942109 h 5830638"/>
              <a:gd name="connsiteX64-24545" fmla="*/ 1791413 w 2300751"/>
              <a:gd name="connsiteY64-24546" fmla="*/ 1136073 h 5830638"/>
              <a:gd name="connsiteX65-24547" fmla="*/ 1749849 w 2300751"/>
              <a:gd name="connsiteY65-24548" fmla="*/ 1219200 h 5830638"/>
              <a:gd name="connsiteX66-24549" fmla="*/ 1722140 w 2300751"/>
              <a:gd name="connsiteY66-24550" fmla="*/ 1302327 h 5830638"/>
              <a:gd name="connsiteX67-24551" fmla="*/ 1680576 w 2300751"/>
              <a:gd name="connsiteY67-24552" fmla="*/ 1343891 h 5830638"/>
              <a:gd name="connsiteX68-24553" fmla="*/ 1652867 w 2300751"/>
              <a:gd name="connsiteY68-24554" fmla="*/ 1385454 h 5830638"/>
              <a:gd name="connsiteX69-24555" fmla="*/ 1611304 w 2300751"/>
              <a:gd name="connsiteY69-24556" fmla="*/ 1413163 h 5830638"/>
              <a:gd name="connsiteX70-24557" fmla="*/ 1652867 w 2300751"/>
              <a:gd name="connsiteY70-24558" fmla="*/ 1427018 h 5830638"/>
              <a:gd name="connsiteX71-24559" fmla="*/ 1694431 w 2300751"/>
              <a:gd name="connsiteY71-24560" fmla="*/ 1413163 h 5830638"/>
              <a:gd name="connsiteX72-24561" fmla="*/ 1722140 w 2300751"/>
              <a:gd name="connsiteY72-24562" fmla="*/ 1496291 h 5830638"/>
              <a:gd name="connsiteX73-24563" fmla="*/ 1680576 w 2300751"/>
              <a:gd name="connsiteY73-24564" fmla="*/ 1524000 h 5830638"/>
              <a:gd name="connsiteX74-24565" fmla="*/ 1403485 w 2300751"/>
              <a:gd name="connsiteY74-24566" fmla="*/ 1524000 h 5830638"/>
              <a:gd name="connsiteX75-24567" fmla="*/ 1389631 w 2300751"/>
              <a:gd name="connsiteY75-24568" fmla="*/ 1537854 h 5830638"/>
              <a:gd name="connsiteX76-24569" fmla="*/ 1348067 w 2300751"/>
              <a:gd name="connsiteY76-24570" fmla="*/ 1551709 h 5830638"/>
              <a:gd name="connsiteX77-24571" fmla="*/ 1292649 w 2300751"/>
              <a:gd name="connsiteY77-24572" fmla="*/ 1427018 h 5830638"/>
              <a:gd name="connsiteX78-24573" fmla="*/ 1278795 w 2300751"/>
              <a:gd name="connsiteY78-24574" fmla="*/ 1385454 h 5830638"/>
              <a:gd name="connsiteX79-24575" fmla="*/ 1251085 w 2300751"/>
              <a:gd name="connsiteY79-24576" fmla="*/ 1343891 h 5830638"/>
              <a:gd name="connsiteX80-24577" fmla="*/ 1126395 w 2300751"/>
              <a:gd name="connsiteY80-24578" fmla="*/ 1385454 h 5830638"/>
              <a:gd name="connsiteX81-24579" fmla="*/ 821595 w 2300751"/>
              <a:gd name="connsiteY81-24580" fmla="*/ 1828800 h 5830638"/>
              <a:gd name="connsiteX82-24581" fmla="*/ 821595 w 2300751"/>
              <a:gd name="connsiteY82-24582" fmla="*/ 2299854 h 5830638"/>
              <a:gd name="connsiteX83-24583" fmla="*/ 863158 w 2300751"/>
              <a:gd name="connsiteY83-24584" fmla="*/ 2092036 h 5830638"/>
              <a:gd name="connsiteX84-24585" fmla="*/ 932431 w 2300751"/>
              <a:gd name="connsiteY84-24586" fmla="*/ 2202873 h 5830638"/>
              <a:gd name="connsiteX85-24587" fmla="*/ 1167959 w 2300751"/>
              <a:gd name="connsiteY85-24588" fmla="*/ 2147454 h 5830638"/>
              <a:gd name="connsiteX86-24589" fmla="*/ 1237232 w 2300751"/>
              <a:gd name="connsiteY86-24590" fmla="*/ 2258291 h 5830638"/>
              <a:gd name="connsiteX87-24591" fmla="*/ 1389632 w 2300751"/>
              <a:gd name="connsiteY87-24592" fmla="*/ 2313709 h 5830638"/>
              <a:gd name="connsiteX88-24593" fmla="*/ 1542030 w 2300751"/>
              <a:gd name="connsiteY88-24594" fmla="*/ 2535381 h 5830638"/>
              <a:gd name="connsiteX89-24595" fmla="*/ 1708286 w 2300751"/>
              <a:gd name="connsiteY89-24596" fmla="*/ 2826327 h 5830638"/>
              <a:gd name="connsiteX90-24597" fmla="*/ 2262467 w 2300751"/>
              <a:gd name="connsiteY90-24598" fmla="*/ 3061854 h 5830638"/>
              <a:gd name="connsiteX91-24599" fmla="*/ 530649 w 2300751"/>
              <a:gd name="connsiteY91-24600" fmla="*/ 2770910 h 5830638"/>
              <a:gd name="connsiteX92-24601" fmla="*/ 142722 w 2300751"/>
              <a:gd name="connsiteY92-24602" fmla="*/ 2743201 h 5830638"/>
              <a:gd name="connsiteX93-24603" fmla="*/ 516795 w 2300751"/>
              <a:gd name="connsiteY93-24604" fmla="*/ 2743201 h 5830638"/>
              <a:gd name="connsiteX94-24605" fmla="*/ 1070976 w 2300751"/>
              <a:gd name="connsiteY94-24606" fmla="*/ 2729346 h 5830638"/>
              <a:gd name="connsiteX95-24607" fmla="*/ 1514322 w 2300751"/>
              <a:gd name="connsiteY95-24608" fmla="*/ 2854037 h 5830638"/>
              <a:gd name="connsiteX96-24609" fmla="*/ 1084831 w 2300751"/>
              <a:gd name="connsiteY96-24610" fmla="*/ 2493819 h 5830638"/>
              <a:gd name="connsiteX97-24611" fmla="*/ 752322 w 2300751"/>
              <a:gd name="connsiteY97-24612" fmla="*/ 2521527 h 5830638"/>
              <a:gd name="connsiteX98-24613" fmla="*/ 364395 w 2300751"/>
              <a:gd name="connsiteY98-24614" fmla="*/ 2618510 h 5830638"/>
              <a:gd name="connsiteX99-24615" fmla="*/ 31885 w 2300751"/>
              <a:gd name="connsiteY99-24616" fmla="*/ 2812473 h 5830638"/>
              <a:gd name="connsiteX100-24617" fmla="*/ 322831 w 2300751"/>
              <a:gd name="connsiteY100-24618" fmla="*/ 2798619 h 5830638"/>
              <a:gd name="connsiteX101-24619" fmla="*/ 572213 w 2300751"/>
              <a:gd name="connsiteY101-24620" fmla="*/ 3048000 h 5830638"/>
              <a:gd name="connsiteX102-24621" fmla="*/ 849304 w 2300751"/>
              <a:gd name="connsiteY102-24622" fmla="*/ 2964874 h 5830638"/>
              <a:gd name="connsiteX103-24623" fmla="*/ 932431 w 2300751"/>
              <a:gd name="connsiteY103-24624" fmla="*/ 3186546 h 5830638"/>
              <a:gd name="connsiteX104-24625" fmla="*/ 710758 w 2300751"/>
              <a:gd name="connsiteY104-24626" fmla="*/ 3325092 h 5830638"/>
              <a:gd name="connsiteX105-24627" fmla="*/ 558358 w 2300751"/>
              <a:gd name="connsiteY105-24628" fmla="*/ 3449783 h 5830638"/>
              <a:gd name="connsiteX106-24629" fmla="*/ 752321 w 2300751"/>
              <a:gd name="connsiteY106-24630" fmla="*/ 3560619 h 5830638"/>
              <a:gd name="connsiteX107-24631" fmla="*/ 752322 w 2300751"/>
              <a:gd name="connsiteY107-24632" fmla="*/ 3948546 h 5830638"/>
              <a:gd name="connsiteX108-24633" fmla="*/ 973995 w 2300751"/>
              <a:gd name="connsiteY108-24634" fmla="*/ 4003964 h 5830638"/>
              <a:gd name="connsiteX109-24635" fmla="*/ 738467 w 2300751"/>
              <a:gd name="connsiteY109-24636" fmla="*/ 4752110 h 5830638"/>
              <a:gd name="connsiteX110-24637" fmla="*/ 780031 w 2300751"/>
              <a:gd name="connsiteY110-24638" fmla="*/ 5250873 h 5830638"/>
              <a:gd name="connsiteX111-24639" fmla="*/ 1486614 w 2300751"/>
              <a:gd name="connsiteY111-24640" fmla="*/ 5735780 h 5830638"/>
              <a:gd name="connsiteX112-24641" fmla="*/ 2096213 w 2300751"/>
              <a:gd name="connsiteY112-24642" fmla="*/ 3463636 h 5830638"/>
              <a:gd name="connsiteX113-24643" fmla="*/ 946285 w 2300751"/>
              <a:gd name="connsiteY113-24644" fmla="*/ 3144982 h 5830638"/>
              <a:gd name="connsiteX114-24645" fmla="*/ 1361922 w 2300751"/>
              <a:gd name="connsiteY114-24646" fmla="*/ 2840182 h 5830638"/>
              <a:gd name="connsiteX115-24647" fmla="*/ 1777559 w 2300751"/>
              <a:gd name="connsiteY115-24648" fmla="*/ 2964872 h 5830638"/>
              <a:gd name="connsiteX116-24649" fmla="*/ 1555885 w 2300751"/>
              <a:gd name="connsiteY116-24650" fmla="*/ 2923309 h 5830638"/>
              <a:gd name="connsiteX117-24651" fmla="*/ 1334213 w 2300751"/>
              <a:gd name="connsiteY117-24652" fmla="*/ 2770909 h 5830638"/>
              <a:gd name="connsiteX118-24653" fmla="*/ 1334213 w 2300751"/>
              <a:gd name="connsiteY118-24654" fmla="*/ 2715491 h 5830638"/>
              <a:gd name="connsiteX119-24655" fmla="*/ 1098685 w 2300751"/>
              <a:gd name="connsiteY119-24656" fmla="*/ 2535382 h 5830638"/>
              <a:gd name="connsiteX120-24657" fmla="*/ 849304 w 2300751"/>
              <a:gd name="connsiteY120-24658" fmla="*/ 2493817 h 5830638"/>
              <a:gd name="connsiteX121-24659" fmla="*/ 516795 w 2300751"/>
              <a:gd name="connsiteY121-24660" fmla="*/ 2576944 h 5830638"/>
              <a:gd name="connsiteX122-24661" fmla="*/ 198140 w 2300751"/>
              <a:gd name="connsiteY122-24662" fmla="*/ 2660072 h 5830638"/>
              <a:gd name="connsiteX123-24663" fmla="*/ 87305 w 2300751"/>
              <a:gd name="connsiteY123-24664" fmla="*/ 2798617 h 5830638"/>
              <a:gd name="connsiteX124-24665" fmla="*/ 4177 w 2300751"/>
              <a:gd name="connsiteY124-24666" fmla="*/ 2507672 h 5830638"/>
              <a:gd name="connsiteX125-24667" fmla="*/ 128867 w 2300751"/>
              <a:gd name="connsiteY125-24668" fmla="*/ 2479963 h 5830638"/>
              <a:gd name="connsiteX126-24669" fmla="*/ 170432 w 2300751"/>
              <a:gd name="connsiteY126-24670" fmla="*/ 2285999 h 5830638"/>
              <a:gd name="connsiteX127-24671" fmla="*/ 378249 w 2300751"/>
              <a:gd name="connsiteY127-24672" fmla="*/ 2479962 h 5830638"/>
              <a:gd name="connsiteX128-24673" fmla="*/ 433667 w 2300751"/>
              <a:gd name="connsiteY128-24674" fmla="*/ 2216726 h 5830638"/>
              <a:gd name="connsiteX129-24675" fmla="*/ 502941 w 2300751"/>
              <a:gd name="connsiteY129-24676" fmla="*/ 2341417 h 5830638"/>
              <a:gd name="connsiteX130-24677" fmla="*/ 669196 w 2300751"/>
              <a:gd name="connsiteY130-24678" fmla="*/ 2272144 h 5830638"/>
              <a:gd name="connsiteX131-24679" fmla="*/ 946285 w 2300751"/>
              <a:gd name="connsiteY131-24680" fmla="*/ 1579418 h 5830638"/>
              <a:gd name="connsiteX132-24681" fmla="*/ 1278795 w 2300751"/>
              <a:gd name="connsiteY132-24682" fmla="*/ 1233054 h 5830638"/>
              <a:gd name="connsiteX133-24683" fmla="*/ 1361922 w 2300751"/>
              <a:gd name="connsiteY133-24684" fmla="*/ 1177636 h 5830638"/>
              <a:gd name="connsiteX134-24685" fmla="*/ 1431195 w 2300751"/>
              <a:gd name="connsiteY134-24686" fmla="*/ 1191491 h 5830638"/>
              <a:gd name="connsiteX135-24687" fmla="*/ 1403485 w 2300751"/>
              <a:gd name="connsiteY135-24688" fmla="*/ 1233054 h 5830638"/>
              <a:gd name="connsiteX136-24689" fmla="*/ 1458904 w 2300751"/>
              <a:gd name="connsiteY136-24690" fmla="*/ 1357745 h 5830638"/>
              <a:gd name="connsiteX137-24691" fmla="*/ 1472758 w 2300751"/>
              <a:gd name="connsiteY137-24692" fmla="*/ 1399309 h 5830638"/>
              <a:gd name="connsiteX138-24693" fmla="*/ 1555885 w 2300751"/>
              <a:gd name="connsiteY138-24694" fmla="*/ 1427018 h 5830638"/>
              <a:gd name="connsiteX139-24695" fmla="*/ 1652867 w 2300751"/>
              <a:gd name="connsiteY139-24696" fmla="*/ 1454727 h 5830638"/>
              <a:gd name="connsiteX140-24697" fmla="*/ 1611304 w 2300751"/>
              <a:gd name="connsiteY140-24698" fmla="*/ 1482436 h 5830638"/>
              <a:gd name="connsiteX141-24699" fmla="*/ 1500467 w 2300751"/>
              <a:gd name="connsiteY141-24700" fmla="*/ 1468582 h 5830638"/>
              <a:gd name="connsiteX142-24701" fmla="*/ 1486613 w 2300751"/>
              <a:gd name="connsiteY142-24702" fmla="*/ 1427018 h 5830638"/>
              <a:gd name="connsiteX143-24703" fmla="*/ 1458904 w 2300751"/>
              <a:gd name="connsiteY143-24704" fmla="*/ 1385454 h 5830638"/>
              <a:gd name="connsiteX144-24705" fmla="*/ 1445049 w 2300751"/>
              <a:gd name="connsiteY144-24706" fmla="*/ 1343891 h 5830638"/>
              <a:gd name="connsiteX145-24707" fmla="*/ 1417340 w 2300751"/>
              <a:gd name="connsiteY145-24708" fmla="*/ 1302327 h 5830638"/>
              <a:gd name="connsiteX146-24709" fmla="*/ 1389631 w 2300751"/>
              <a:gd name="connsiteY146-24710" fmla="*/ 1219200 h 5830638"/>
              <a:gd name="connsiteX147-24711" fmla="*/ 1375776 w 2300751"/>
              <a:gd name="connsiteY147-24712" fmla="*/ 1163782 h 5830638"/>
              <a:gd name="connsiteX148-24713" fmla="*/ 1334213 w 2300751"/>
              <a:gd name="connsiteY148-24714" fmla="*/ 1149927 h 5830638"/>
              <a:gd name="connsiteX149-24715" fmla="*/ 1417340 w 2300751"/>
              <a:gd name="connsiteY149-24716" fmla="*/ 1108363 h 5830638"/>
              <a:gd name="connsiteX150-24717" fmla="*/ 1500467 w 2300751"/>
              <a:gd name="connsiteY150-24718" fmla="*/ 1039091 h 5830638"/>
              <a:gd name="connsiteX151-24719" fmla="*/ 1542031 w 2300751"/>
              <a:gd name="connsiteY151-24720" fmla="*/ 1025236 h 5830638"/>
              <a:gd name="connsiteX152-24721" fmla="*/ 1528176 w 2300751"/>
              <a:gd name="connsiteY152-24722" fmla="*/ 1025236 h 5830638"/>
              <a:gd name="connsiteX153-24723" fmla="*/ 1514322 w 2300751"/>
              <a:gd name="connsiteY153-24724" fmla="*/ 1066800 h 5830638"/>
              <a:gd name="connsiteX154-24725" fmla="*/ 1472758 w 2300751"/>
              <a:gd name="connsiteY154-24726" fmla="*/ 1080654 h 5830638"/>
              <a:gd name="connsiteX155-24727" fmla="*/ 1431195 w 2300751"/>
              <a:gd name="connsiteY155-24728" fmla="*/ 1108363 h 5830638"/>
              <a:gd name="connsiteX156-24729" fmla="*/ 1389631 w 2300751"/>
              <a:gd name="connsiteY156-24730" fmla="*/ 1122218 h 5830638"/>
              <a:gd name="connsiteX157-24731" fmla="*/ 1334213 w 2300751"/>
              <a:gd name="connsiteY157-24732" fmla="*/ 1149927 h 5830638"/>
              <a:gd name="connsiteX158-24733" fmla="*/ 1278795 w 2300751"/>
              <a:gd name="connsiteY158-24734" fmla="*/ 1136073 h 5830638"/>
              <a:gd name="connsiteX159-24735" fmla="*/ 1237231 w 2300751"/>
              <a:gd name="connsiteY159-24736" fmla="*/ 1122218 h 5830638"/>
              <a:gd name="connsiteX160-24737" fmla="*/ 1195667 w 2300751"/>
              <a:gd name="connsiteY160-24738" fmla="*/ 1136073 h 5830638"/>
              <a:gd name="connsiteX161-24739" fmla="*/ 1112540 w 2300751"/>
              <a:gd name="connsiteY161-24740" fmla="*/ 1066800 h 5830638"/>
              <a:gd name="connsiteX162-24741" fmla="*/ 1043267 w 2300751"/>
              <a:gd name="connsiteY162-24742" fmla="*/ 997527 h 5830638"/>
              <a:gd name="connsiteX163-24743" fmla="*/ 1001704 w 2300751"/>
              <a:gd name="connsiteY163-24744" fmla="*/ 914400 h 5830638"/>
              <a:gd name="connsiteX164-24745" fmla="*/ 973995 w 2300751"/>
              <a:gd name="connsiteY164-24746" fmla="*/ 803563 h 5830638"/>
              <a:gd name="connsiteX165-24747" fmla="*/ 946285 w 2300751"/>
              <a:gd name="connsiteY165-24748" fmla="*/ 775854 h 5830638"/>
              <a:gd name="connsiteX166-24749" fmla="*/ 932431 w 2300751"/>
              <a:gd name="connsiteY166-24750" fmla="*/ 734291 h 5830638"/>
              <a:gd name="connsiteX167-24751" fmla="*/ 1029413 w 2300751"/>
              <a:gd name="connsiteY167-24752" fmla="*/ 692727 h 5830638"/>
              <a:gd name="connsiteX168-24753" fmla="*/ 1140249 w 2300751"/>
              <a:gd name="connsiteY168-24754" fmla="*/ 706582 h 5830638"/>
              <a:gd name="connsiteX169-24755" fmla="*/ 1154104 w 2300751"/>
              <a:gd name="connsiteY169-24756" fmla="*/ 748145 h 5830638"/>
              <a:gd name="connsiteX170-24757" fmla="*/ 1278795 w 2300751"/>
              <a:gd name="connsiteY170-24758" fmla="*/ 734291 h 5830638"/>
              <a:gd name="connsiteX171-24759" fmla="*/ 1292649 w 2300751"/>
              <a:gd name="connsiteY171-24760" fmla="*/ 692727 h 5830638"/>
              <a:gd name="connsiteX172-24761" fmla="*/ 1528176 w 2300751"/>
              <a:gd name="connsiteY172-24762" fmla="*/ 678873 h 5830638"/>
              <a:gd name="connsiteX173-24763" fmla="*/ 1569740 w 2300751"/>
              <a:gd name="connsiteY173-24764" fmla="*/ 665018 h 5830638"/>
              <a:gd name="connsiteX174-24765" fmla="*/ 1625158 w 2300751"/>
              <a:gd name="connsiteY174-24766" fmla="*/ 609600 h 5830638"/>
              <a:gd name="connsiteX175-24767" fmla="*/ 1569740 w 2300751"/>
              <a:gd name="connsiteY175-24768" fmla="*/ 692727 h 5830638"/>
              <a:gd name="connsiteX176-24769" fmla="*/ 1514322 w 2300751"/>
              <a:gd name="connsiteY176-24770" fmla="*/ 817418 h 5830638"/>
              <a:gd name="connsiteX177-24771" fmla="*/ 1472758 w 2300751"/>
              <a:gd name="connsiteY177-24772" fmla="*/ 831273 h 5830638"/>
              <a:gd name="connsiteX178-24773" fmla="*/ 1417340 w 2300751"/>
              <a:gd name="connsiteY178-24774" fmla="*/ 858982 h 5830638"/>
              <a:gd name="connsiteX179-24775" fmla="*/ 1334213 w 2300751"/>
              <a:gd name="connsiteY179-24776" fmla="*/ 845127 h 5830638"/>
              <a:gd name="connsiteX180-24777" fmla="*/ 1320358 w 2300751"/>
              <a:gd name="connsiteY180-24778" fmla="*/ 803563 h 5830638"/>
              <a:gd name="connsiteX181-24779" fmla="*/ 1278795 w 2300751"/>
              <a:gd name="connsiteY181-24780" fmla="*/ 775854 h 5830638"/>
              <a:gd name="connsiteX182-24781" fmla="*/ 1292649 w 2300751"/>
              <a:gd name="connsiteY182-24782" fmla="*/ 720436 h 5830638"/>
              <a:gd name="connsiteX183-24783" fmla="*/ 1375776 w 2300751"/>
              <a:gd name="connsiteY183-24784" fmla="*/ 692727 h 5830638"/>
              <a:gd name="connsiteX184-24785" fmla="*/ 1458904 w 2300751"/>
              <a:gd name="connsiteY184-24786" fmla="*/ 706582 h 5830638"/>
              <a:gd name="connsiteX185-24787" fmla="*/ 1306504 w 2300751"/>
              <a:gd name="connsiteY185-24788" fmla="*/ 692727 h 5830638"/>
              <a:gd name="connsiteX186-24789" fmla="*/ 1320358 w 2300751"/>
              <a:gd name="connsiteY186-24790" fmla="*/ 651163 h 5830638"/>
              <a:gd name="connsiteX187-24791" fmla="*/ 1486613 w 2300751"/>
              <a:gd name="connsiteY187-24792" fmla="*/ 678873 h 5830638"/>
              <a:gd name="connsiteX188-24793" fmla="*/ 1500467 w 2300751"/>
              <a:gd name="connsiteY188-24794" fmla="*/ 748145 h 5830638"/>
              <a:gd name="connsiteX189-24795" fmla="*/ 1528176 w 2300751"/>
              <a:gd name="connsiteY189-24796" fmla="*/ 706582 h 5830638"/>
              <a:gd name="connsiteX190-24797" fmla="*/ 1278795 w 2300751"/>
              <a:gd name="connsiteY190-24798" fmla="*/ 692727 h 5830638"/>
              <a:gd name="connsiteX191-24799" fmla="*/ 1251085 w 2300751"/>
              <a:gd name="connsiteY191-24800" fmla="*/ 734291 h 5830638"/>
              <a:gd name="connsiteX192-24801" fmla="*/ 1154104 w 2300751"/>
              <a:gd name="connsiteY192-24802" fmla="*/ 748145 h 5830638"/>
              <a:gd name="connsiteX193-24803" fmla="*/ 1181813 w 2300751"/>
              <a:gd name="connsiteY193-24804" fmla="*/ 831273 h 5830638"/>
              <a:gd name="connsiteX194-24805" fmla="*/ 1112540 w 2300751"/>
              <a:gd name="connsiteY194-24806" fmla="*/ 900545 h 5830638"/>
              <a:gd name="connsiteX195-24807" fmla="*/ 1043267 w 2300751"/>
              <a:gd name="connsiteY195-24808" fmla="*/ 886691 h 5830638"/>
              <a:gd name="connsiteX196-24809" fmla="*/ 960140 w 2300751"/>
              <a:gd name="connsiteY196-24810" fmla="*/ 845127 h 5830638"/>
              <a:gd name="connsiteX197-24811" fmla="*/ 946285 w 2300751"/>
              <a:gd name="connsiteY197-24812" fmla="*/ 803563 h 5830638"/>
              <a:gd name="connsiteX198-24813" fmla="*/ 918576 w 2300751"/>
              <a:gd name="connsiteY198-24814" fmla="*/ 762000 h 5830638"/>
              <a:gd name="connsiteX199-24815" fmla="*/ 904722 w 2300751"/>
              <a:gd name="connsiteY199-24816" fmla="*/ 692727 h 5830638"/>
              <a:gd name="connsiteX200-24817" fmla="*/ 877013 w 2300751"/>
              <a:gd name="connsiteY200-24818" fmla="*/ 609600 h 5830638"/>
              <a:gd name="connsiteX201-24819" fmla="*/ 863158 w 2300751"/>
              <a:gd name="connsiteY201-24820" fmla="*/ 484909 h 5830638"/>
              <a:gd name="connsiteX202" fmla="*/ 849304 w 2300751"/>
              <a:gd name="connsiteY202" fmla="*/ 346363 h 5830638"/>
              <a:gd name="connsiteX0-24821" fmla="*/ 1694431 w 2300751"/>
              <a:gd name="connsiteY0-24822" fmla="*/ 762000 h 5830638"/>
              <a:gd name="connsiteX1-24823" fmla="*/ 1777558 w 2300751"/>
              <a:gd name="connsiteY1-24824" fmla="*/ 748145 h 5830638"/>
              <a:gd name="connsiteX2-24825" fmla="*/ 1791413 w 2300751"/>
              <a:gd name="connsiteY2-24826" fmla="*/ 706582 h 5830638"/>
              <a:gd name="connsiteX3-24827" fmla="*/ 1777558 w 2300751"/>
              <a:gd name="connsiteY3-24828" fmla="*/ 540327 h 5830638"/>
              <a:gd name="connsiteX4-24829" fmla="*/ 1722140 w 2300751"/>
              <a:gd name="connsiteY4-24830" fmla="*/ 554182 h 5830638"/>
              <a:gd name="connsiteX5-24831" fmla="*/ 1680576 w 2300751"/>
              <a:gd name="connsiteY5-24832" fmla="*/ 568036 h 5830638"/>
              <a:gd name="connsiteX6-24833" fmla="*/ 1569740 w 2300751"/>
              <a:gd name="connsiteY6-24834" fmla="*/ 554182 h 5830638"/>
              <a:gd name="connsiteX7-24835" fmla="*/ 1528176 w 2300751"/>
              <a:gd name="connsiteY7-24836" fmla="*/ 471054 h 5830638"/>
              <a:gd name="connsiteX8-24837" fmla="*/ 1458904 w 2300751"/>
              <a:gd name="connsiteY8-24838" fmla="*/ 346363 h 5830638"/>
              <a:gd name="connsiteX9-24839" fmla="*/ 1417340 w 2300751"/>
              <a:gd name="connsiteY9-24840" fmla="*/ 332509 h 5830638"/>
              <a:gd name="connsiteX10-24841" fmla="*/ 1375776 w 2300751"/>
              <a:gd name="connsiteY10-24842" fmla="*/ 346363 h 5830638"/>
              <a:gd name="connsiteX11-24843" fmla="*/ 1320358 w 2300751"/>
              <a:gd name="connsiteY11-24844" fmla="*/ 360218 h 5830638"/>
              <a:gd name="connsiteX12-24845" fmla="*/ 1237231 w 2300751"/>
              <a:gd name="connsiteY12-24846" fmla="*/ 401782 h 5830638"/>
              <a:gd name="connsiteX13-24847" fmla="*/ 1070976 w 2300751"/>
              <a:gd name="connsiteY13-24848" fmla="*/ 415636 h 5830638"/>
              <a:gd name="connsiteX14-24849" fmla="*/ 946285 w 2300751"/>
              <a:gd name="connsiteY14-24850" fmla="*/ 457200 h 5830638"/>
              <a:gd name="connsiteX15-24851" fmla="*/ 890867 w 2300751"/>
              <a:gd name="connsiteY15-24852" fmla="*/ 443345 h 5830638"/>
              <a:gd name="connsiteX16-24853" fmla="*/ 849304 w 2300751"/>
              <a:gd name="connsiteY16-24854" fmla="*/ 415636 h 5830638"/>
              <a:gd name="connsiteX17-24855" fmla="*/ 821595 w 2300751"/>
              <a:gd name="connsiteY17-24856" fmla="*/ 374073 h 5830638"/>
              <a:gd name="connsiteX18-24857" fmla="*/ 877013 w 2300751"/>
              <a:gd name="connsiteY18-24858" fmla="*/ 263236 h 5830638"/>
              <a:gd name="connsiteX19-24859" fmla="*/ 904722 w 2300751"/>
              <a:gd name="connsiteY19-24860" fmla="*/ 221673 h 5830638"/>
              <a:gd name="connsiteX20-24861" fmla="*/ 960140 w 2300751"/>
              <a:gd name="connsiteY20-24862" fmla="*/ 166254 h 5830638"/>
              <a:gd name="connsiteX21-24863" fmla="*/ 1084831 w 2300751"/>
              <a:gd name="connsiteY21-24864" fmla="*/ 96982 h 5830638"/>
              <a:gd name="connsiteX22-24865" fmla="*/ 1126395 w 2300751"/>
              <a:gd name="connsiteY22-24866" fmla="*/ 69273 h 5830638"/>
              <a:gd name="connsiteX23-24867" fmla="*/ 1264940 w 2300751"/>
              <a:gd name="connsiteY23-24868" fmla="*/ 41563 h 5830638"/>
              <a:gd name="connsiteX24-24869" fmla="*/ 1500467 w 2300751"/>
              <a:gd name="connsiteY24-24870" fmla="*/ 13854 h 5830638"/>
              <a:gd name="connsiteX25-24871" fmla="*/ 1542031 w 2300751"/>
              <a:gd name="connsiteY25-24872" fmla="*/ 0 h 5830638"/>
              <a:gd name="connsiteX26-24873" fmla="*/ 1666722 w 2300751"/>
              <a:gd name="connsiteY26-24874" fmla="*/ 41563 h 5830638"/>
              <a:gd name="connsiteX27-24875" fmla="*/ 1735995 w 2300751"/>
              <a:gd name="connsiteY27-24876" fmla="*/ 110836 h 5830638"/>
              <a:gd name="connsiteX28-24877" fmla="*/ 1749849 w 2300751"/>
              <a:gd name="connsiteY28-24878" fmla="*/ 166254 h 5830638"/>
              <a:gd name="connsiteX29-24879" fmla="*/ 1888395 w 2300751"/>
              <a:gd name="connsiteY29-24880" fmla="*/ 207818 h 5830638"/>
              <a:gd name="connsiteX30-24881" fmla="*/ 1929958 w 2300751"/>
              <a:gd name="connsiteY30-24882" fmla="*/ 235527 h 5830638"/>
              <a:gd name="connsiteX31-24883" fmla="*/ 1957667 w 2300751"/>
              <a:gd name="connsiteY31-24884" fmla="*/ 346363 h 5830638"/>
              <a:gd name="connsiteX32-24885" fmla="*/ 1985376 w 2300751"/>
              <a:gd name="connsiteY32-24886" fmla="*/ 429491 h 5830638"/>
              <a:gd name="connsiteX33-24887" fmla="*/ 1971522 w 2300751"/>
              <a:gd name="connsiteY33-24888" fmla="*/ 595745 h 5830638"/>
              <a:gd name="connsiteX34-24889" fmla="*/ 1888395 w 2300751"/>
              <a:gd name="connsiteY34-24890" fmla="*/ 678873 h 5830638"/>
              <a:gd name="connsiteX35-24891" fmla="*/ 1860685 w 2300751"/>
              <a:gd name="connsiteY35-24892" fmla="*/ 720436 h 5830638"/>
              <a:gd name="connsiteX36-24893" fmla="*/ 1846831 w 2300751"/>
              <a:gd name="connsiteY36-24894" fmla="*/ 762000 h 5830638"/>
              <a:gd name="connsiteX37-24895" fmla="*/ 1791413 w 2300751"/>
              <a:gd name="connsiteY37-24896" fmla="*/ 831273 h 5830638"/>
              <a:gd name="connsiteX38-24897" fmla="*/ 1749849 w 2300751"/>
              <a:gd name="connsiteY38-24898" fmla="*/ 858982 h 5830638"/>
              <a:gd name="connsiteX39-24899" fmla="*/ 1735995 w 2300751"/>
              <a:gd name="connsiteY39-24900" fmla="*/ 1066800 h 5830638"/>
              <a:gd name="connsiteX40-24901" fmla="*/ 1749849 w 2300751"/>
              <a:gd name="connsiteY40-24902" fmla="*/ 1025236 h 5830638"/>
              <a:gd name="connsiteX41-24903" fmla="*/ 1832976 w 2300751"/>
              <a:gd name="connsiteY41-24904" fmla="*/ 983673 h 5830638"/>
              <a:gd name="connsiteX42-24905" fmla="*/ 1902249 w 2300751"/>
              <a:gd name="connsiteY42-24906" fmla="*/ 997527 h 5830638"/>
              <a:gd name="connsiteX43-24907" fmla="*/ 1943813 w 2300751"/>
              <a:gd name="connsiteY43-24908" fmla="*/ 1080654 h 5830638"/>
              <a:gd name="connsiteX44-24909" fmla="*/ 1929958 w 2300751"/>
              <a:gd name="connsiteY44-24910" fmla="*/ 1122218 h 5830638"/>
              <a:gd name="connsiteX45-24911" fmla="*/ 1902249 w 2300751"/>
              <a:gd name="connsiteY45-24912" fmla="*/ 1163782 h 5830638"/>
              <a:gd name="connsiteX46-24913" fmla="*/ 1874540 w 2300751"/>
              <a:gd name="connsiteY46-24914" fmla="*/ 1399309 h 5830638"/>
              <a:gd name="connsiteX47-24915" fmla="*/ 1860685 w 2300751"/>
              <a:gd name="connsiteY47-24916" fmla="*/ 1440873 h 5830638"/>
              <a:gd name="connsiteX48-24917" fmla="*/ 1805267 w 2300751"/>
              <a:gd name="connsiteY48-24918" fmla="*/ 1524000 h 5830638"/>
              <a:gd name="connsiteX49-24919" fmla="*/ 1722140 w 2300751"/>
              <a:gd name="connsiteY49-24920" fmla="*/ 1510145 h 5830638"/>
              <a:gd name="connsiteX50-24921" fmla="*/ 1694431 w 2300751"/>
              <a:gd name="connsiteY50-24922" fmla="*/ 1468582 h 5830638"/>
              <a:gd name="connsiteX51-24923" fmla="*/ 1652867 w 2300751"/>
              <a:gd name="connsiteY51-24924" fmla="*/ 1440873 h 5830638"/>
              <a:gd name="connsiteX52-24925" fmla="*/ 1680576 w 2300751"/>
              <a:gd name="connsiteY52-24926" fmla="*/ 1399309 h 5830638"/>
              <a:gd name="connsiteX53-24927" fmla="*/ 1694431 w 2300751"/>
              <a:gd name="connsiteY53-24928" fmla="*/ 1357745 h 5830638"/>
              <a:gd name="connsiteX54-24929" fmla="*/ 1735995 w 2300751"/>
              <a:gd name="connsiteY54-24930" fmla="*/ 1316182 h 5830638"/>
              <a:gd name="connsiteX55-24931" fmla="*/ 1749849 w 2300751"/>
              <a:gd name="connsiteY55-24932" fmla="*/ 1260763 h 5830638"/>
              <a:gd name="connsiteX56-24933" fmla="*/ 1791413 w 2300751"/>
              <a:gd name="connsiteY56-24934" fmla="*/ 1122218 h 5830638"/>
              <a:gd name="connsiteX57-24935" fmla="*/ 1749849 w 2300751"/>
              <a:gd name="connsiteY57-24936" fmla="*/ 1094509 h 5830638"/>
              <a:gd name="connsiteX58-24937" fmla="*/ 1722140 w 2300751"/>
              <a:gd name="connsiteY58-24938" fmla="*/ 1011382 h 5830638"/>
              <a:gd name="connsiteX59-24939" fmla="*/ 1708285 w 2300751"/>
              <a:gd name="connsiteY59-24940" fmla="*/ 969818 h 5830638"/>
              <a:gd name="connsiteX60-24941" fmla="*/ 1694431 w 2300751"/>
              <a:gd name="connsiteY60-24942" fmla="*/ 928254 h 5830638"/>
              <a:gd name="connsiteX61-24943" fmla="*/ 1680576 w 2300751"/>
              <a:gd name="connsiteY61-24944" fmla="*/ 886691 h 5830638"/>
              <a:gd name="connsiteX62-24945" fmla="*/ 1722140 w 2300751"/>
              <a:gd name="connsiteY62-24946" fmla="*/ 872836 h 5830638"/>
              <a:gd name="connsiteX63-24947" fmla="*/ 1735995 w 2300751"/>
              <a:gd name="connsiteY63-24948" fmla="*/ 942109 h 5830638"/>
              <a:gd name="connsiteX64-24949" fmla="*/ 1791413 w 2300751"/>
              <a:gd name="connsiteY64-24950" fmla="*/ 1136073 h 5830638"/>
              <a:gd name="connsiteX65-24951" fmla="*/ 1749849 w 2300751"/>
              <a:gd name="connsiteY65-24952" fmla="*/ 1219200 h 5830638"/>
              <a:gd name="connsiteX66-24953" fmla="*/ 1722140 w 2300751"/>
              <a:gd name="connsiteY66-24954" fmla="*/ 1302327 h 5830638"/>
              <a:gd name="connsiteX67-24955" fmla="*/ 1680576 w 2300751"/>
              <a:gd name="connsiteY67-24956" fmla="*/ 1343891 h 5830638"/>
              <a:gd name="connsiteX68-24957" fmla="*/ 1652867 w 2300751"/>
              <a:gd name="connsiteY68-24958" fmla="*/ 1385454 h 5830638"/>
              <a:gd name="connsiteX69-24959" fmla="*/ 1611304 w 2300751"/>
              <a:gd name="connsiteY69-24960" fmla="*/ 1413163 h 5830638"/>
              <a:gd name="connsiteX70-24961" fmla="*/ 1652867 w 2300751"/>
              <a:gd name="connsiteY70-24962" fmla="*/ 1427018 h 5830638"/>
              <a:gd name="connsiteX71-24963" fmla="*/ 1694431 w 2300751"/>
              <a:gd name="connsiteY71-24964" fmla="*/ 1413163 h 5830638"/>
              <a:gd name="connsiteX72-24965" fmla="*/ 1722140 w 2300751"/>
              <a:gd name="connsiteY72-24966" fmla="*/ 1496291 h 5830638"/>
              <a:gd name="connsiteX73-24967" fmla="*/ 1680576 w 2300751"/>
              <a:gd name="connsiteY73-24968" fmla="*/ 1524000 h 5830638"/>
              <a:gd name="connsiteX74-24969" fmla="*/ 1403485 w 2300751"/>
              <a:gd name="connsiteY74-24970" fmla="*/ 1524000 h 5830638"/>
              <a:gd name="connsiteX75-24971" fmla="*/ 1389631 w 2300751"/>
              <a:gd name="connsiteY75-24972" fmla="*/ 1537854 h 5830638"/>
              <a:gd name="connsiteX76-24973" fmla="*/ 1348067 w 2300751"/>
              <a:gd name="connsiteY76-24974" fmla="*/ 1551709 h 5830638"/>
              <a:gd name="connsiteX77-24975" fmla="*/ 1292649 w 2300751"/>
              <a:gd name="connsiteY77-24976" fmla="*/ 1427018 h 5830638"/>
              <a:gd name="connsiteX78-24977" fmla="*/ 1278795 w 2300751"/>
              <a:gd name="connsiteY78-24978" fmla="*/ 1385454 h 5830638"/>
              <a:gd name="connsiteX79-24979" fmla="*/ 1251085 w 2300751"/>
              <a:gd name="connsiteY79-24980" fmla="*/ 1343891 h 5830638"/>
              <a:gd name="connsiteX80-24981" fmla="*/ 1126395 w 2300751"/>
              <a:gd name="connsiteY80-24982" fmla="*/ 1385454 h 5830638"/>
              <a:gd name="connsiteX81-24983" fmla="*/ 821595 w 2300751"/>
              <a:gd name="connsiteY81-24984" fmla="*/ 1828800 h 5830638"/>
              <a:gd name="connsiteX82-24985" fmla="*/ 821595 w 2300751"/>
              <a:gd name="connsiteY82-24986" fmla="*/ 2299854 h 5830638"/>
              <a:gd name="connsiteX83-24987" fmla="*/ 863158 w 2300751"/>
              <a:gd name="connsiteY83-24988" fmla="*/ 2092036 h 5830638"/>
              <a:gd name="connsiteX84-24989" fmla="*/ 932431 w 2300751"/>
              <a:gd name="connsiteY84-24990" fmla="*/ 2202873 h 5830638"/>
              <a:gd name="connsiteX85-24991" fmla="*/ 1167959 w 2300751"/>
              <a:gd name="connsiteY85-24992" fmla="*/ 2147454 h 5830638"/>
              <a:gd name="connsiteX86-24993" fmla="*/ 1237232 w 2300751"/>
              <a:gd name="connsiteY86-24994" fmla="*/ 2258291 h 5830638"/>
              <a:gd name="connsiteX87-24995" fmla="*/ 1389632 w 2300751"/>
              <a:gd name="connsiteY87-24996" fmla="*/ 2313709 h 5830638"/>
              <a:gd name="connsiteX88-24997" fmla="*/ 1542030 w 2300751"/>
              <a:gd name="connsiteY88-24998" fmla="*/ 2535381 h 5830638"/>
              <a:gd name="connsiteX89-24999" fmla="*/ 1708286 w 2300751"/>
              <a:gd name="connsiteY89-25000" fmla="*/ 2826327 h 5830638"/>
              <a:gd name="connsiteX90-25001" fmla="*/ 2262467 w 2300751"/>
              <a:gd name="connsiteY90-25002" fmla="*/ 3061854 h 5830638"/>
              <a:gd name="connsiteX91-25003" fmla="*/ 530649 w 2300751"/>
              <a:gd name="connsiteY91-25004" fmla="*/ 2770910 h 5830638"/>
              <a:gd name="connsiteX92-25005" fmla="*/ 142722 w 2300751"/>
              <a:gd name="connsiteY92-25006" fmla="*/ 2743201 h 5830638"/>
              <a:gd name="connsiteX93-25007" fmla="*/ 516795 w 2300751"/>
              <a:gd name="connsiteY93-25008" fmla="*/ 2743201 h 5830638"/>
              <a:gd name="connsiteX94-25009" fmla="*/ 1084831 w 2300751"/>
              <a:gd name="connsiteY94-25010" fmla="*/ 2660074 h 5830638"/>
              <a:gd name="connsiteX95-25011" fmla="*/ 1514322 w 2300751"/>
              <a:gd name="connsiteY95-25012" fmla="*/ 2854037 h 5830638"/>
              <a:gd name="connsiteX96-25013" fmla="*/ 1084831 w 2300751"/>
              <a:gd name="connsiteY96-25014" fmla="*/ 2493819 h 5830638"/>
              <a:gd name="connsiteX97-25015" fmla="*/ 752322 w 2300751"/>
              <a:gd name="connsiteY97-25016" fmla="*/ 2521527 h 5830638"/>
              <a:gd name="connsiteX98-25017" fmla="*/ 364395 w 2300751"/>
              <a:gd name="connsiteY98-25018" fmla="*/ 2618510 h 5830638"/>
              <a:gd name="connsiteX99-25019" fmla="*/ 31885 w 2300751"/>
              <a:gd name="connsiteY99-25020" fmla="*/ 2812473 h 5830638"/>
              <a:gd name="connsiteX100-25021" fmla="*/ 322831 w 2300751"/>
              <a:gd name="connsiteY100-25022" fmla="*/ 2798619 h 5830638"/>
              <a:gd name="connsiteX101-25023" fmla="*/ 572213 w 2300751"/>
              <a:gd name="connsiteY101-25024" fmla="*/ 3048000 h 5830638"/>
              <a:gd name="connsiteX102-25025" fmla="*/ 849304 w 2300751"/>
              <a:gd name="connsiteY102-25026" fmla="*/ 2964874 h 5830638"/>
              <a:gd name="connsiteX103-25027" fmla="*/ 932431 w 2300751"/>
              <a:gd name="connsiteY103-25028" fmla="*/ 3186546 h 5830638"/>
              <a:gd name="connsiteX104-25029" fmla="*/ 710758 w 2300751"/>
              <a:gd name="connsiteY104-25030" fmla="*/ 3325092 h 5830638"/>
              <a:gd name="connsiteX105-25031" fmla="*/ 558358 w 2300751"/>
              <a:gd name="connsiteY105-25032" fmla="*/ 3449783 h 5830638"/>
              <a:gd name="connsiteX106-25033" fmla="*/ 752321 w 2300751"/>
              <a:gd name="connsiteY106-25034" fmla="*/ 3560619 h 5830638"/>
              <a:gd name="connsiteX107-25035" fmla="*/ 752322 w 2300751"/>
              <a:gd name="connsiteY107-25036" fmla="*/ 3948546 h 5830638"/>
              <a:gd name="connsiteX108-25037" fmla="*/ 973995 w 2300751"/>
              <a:gd name="connsiteY108-25038" fmla="*/ 4003964 h 5830638"/>
              <a:gd name="connsiteX109-25039" fmla="*/ 738467 w 2300751"/>
              <a:gd name="connsiteY109-25040" fmla="*/ 4752110 h 5830638"/>
              <a:gd name="connsiteX110-25041" fmla="*/ 780031 w 2300751"/>
              <a:gd name="connsiteY110-25042" fmla="*/ 5250873 h 5830638"/>
              <a:gd name="connsiteX111-25043" fmla="*/ 1486614 w 2300751"/>
              <a:gd name="connsiteY111-25044" fmla="*/ 5735780 h 5830638"/>
              <a:gd name="connsiteX112-25045" fmla="*/ 2096213 w 2300751"/>
              <a:gd name="connsiteY112-25046" fmla="*/ 3463636 h 5830638"/>
              <a:gd name="connsiteX113-25047" fmla="*/ 946285 w 2300751"/>
              <a:gd name="connsiteY113-25048" fmla="*/ 3144982 h 5830638"/>
              <a:gd name="connsiteX114-25049" fmla="*/ 1361922 w 2300751"/>
              <a:gd name="connsiteY114-25050" fmla="*/ 2840182 h 5830638"/>
              <a:gd name="connsiteX115-25051" fmla="*/ 1777559 w 2300751"/>
              <a:gd name="connsiteY115-25052" fmla="*/ 2964872 h 5830638"/>
              <a:gd name="connsiteX116-25053" fmla="*/ 1555885 w 2300751"/>
              <a:gd name="connsiteY116-25054" fmla="*/ 2923309 h 5830638"/>
              <a:gd name="connsiteX117-25055" fmla="*/ 1334213 w 2300751"/>
              <a:gd name="connsiteY117-25056" fmla="*/ 2770909 h 5830638"/>
              <a:gd name="connsiteX118-25057" fmla="*/ 1334213 w 2300751"/>
              <a:gd name="connsiteY118-25058" fmla="*/ 2715491 h 5830638"/>
              <a:gd name="connsiteX119-25059" fmla="*/ 1098685 w 2300751"/>
              <a:gd name="connsiteY119-25060" fmla="*/ 2535382 h 5830638"/>
              <a:gd name="connsiteX120-25061" fmla="*/ 849304 w 2300751"/>
              <a:gd name="connsiteY120-25062" fmla="*/ 2493817 h 5830638"/>
              <a:gd name="connsiteX121-25063" fmla="*/ 516795 w 2300751"/>
              <a:gd name="connsiteY121-25064" fmla="*/ 2576944 h 5830638"/>
              <a:gd name="connsiteX122-25065" fmla="*/ 198140 w 2300751"/>
              <a:gd name="connsiteY122-25066" fmla="*/ 2660072 h 5830638"/>
              <a:gd name="connsiteX123-25067" fmla="*/ 87305 w 2300751"/>
              <a:gd name="connsiteY123-25068" fmla="*/ 2798617 h 5830638"/>
              <a:gd name="connsiteX124-25069" fmla="*/ 4177 w 2300751"/>
              <a:gd name="connsiteY124-25070" fmla="*/ 2507672 h 5830638"/>
              <a:gd name="connsiteX125-25071" fmla="*/ 128867 w 2300751"/>
              <a:gd name="connsiteY125-25072" fmla="*/ 2479963 h 5830638"/>
              <a:gd name="connsiteX126-25073" fmla="*/ 170432 w 2300751"/>
              <a:gd name="connsiteY126-25074" fmla="*/ 2285999 h 5830638"/>
              <a:gd name="connsiteX127-25075" fmla="*/ 378249 w 2300751"/>
              <a:gd name="connsiteY127-25076" fmla="*/ 2479962 h 5830638"/>
              <a:gd name="connsiteX128-25077" fmla="*/ 433667 w 2300751"/>
              <a:gd name="connsiteY128-25078" fmla="*/ 2216726 h 5830638"/>
              <a:gd name="connsiteX129-25079" fmla="*/ 502941 w 2300751"/>
              <a:gd name="connsiteY129-25080" fmla="*/ 2341417 h 5830638"/>
              <a:gd name="connsiteX130-25081" fmla="*/ 669196 w 2300751"/>
              <a:gd name="connsiteY130-25082" fmla="*/ 2272144 h 5830638"/>
              <a:gd name="connsiteX131-25083" fmla="*/ 946285 w 2300751"/>
              <a:gd name="connsiteY131-25084" fmla="*/ 1579418 h 5830638"/>
              <a:gd name="connsiteX132-25085" fmla="*/ 1278795 w 2300751"/>
              <a:gd name="connsiteY132-25086" fmla="*/ 1233054 h 5830638"/>
              <a:gd name="connsiteX133-25087" fmla="*/ 1361922 w 2300751"/>
              <a:gd name="connsiteY133-25088" fmla="*/ 1177636 h 5830638"/>
              <a:gd name="connsiteX134-25089" fmla="*/ 1431195 w 2300751"/>
              <a:gd name="connsiteY134-25090" fmla="*/ 1191491 h 5830638"/>
              <a:gd name="connsiteX135-25091" fmla="*/ 1403485 w 2300751"/>
              <a:gd name="connsiteY135-25092" fmla="*/ 1233054 h 5830638"/>
              <a:gd name="connsiteX136-25093" fmla="*/ 1458904 w 2300751"/>
              <a:gd name="connsiteY136-25094" fmla="*/ 1357745 h 5830638"/>
              <a:gd name="connsiteX137-25095" fmla="*/ 1472758 w 2300751"/>
              <a:gd name="connsiteY137-25096" fmla="*/ 1399309 h 5830638"/>
              <a:gd name="connsiteX138-25097" fmla="*/ 1555885 w 2300751"/>
              <a:gd name="connsiteY138-25098" fmla="*/ 1427018 h 5830638"/>
              <a:gd name="connsiteX139-25099" fmla="*/ 1652867 w 2300751"/>
              <a:gd name="connsiteY139-25100" fmla="*/ 1454727 h 5830638"/>
              <a:gd name="connsiteX140-25101" fmla="*/ 1611304 w 2300751"/>
              <a:gd name="connsiteY140-25102" fmla="*/ 1482436 h 5830638"/>
              <a:gd name="connsiteX141-25103" fmla="*/ 1500467 w 2300751"/>
              <a:gd name="connsiteY141-25104" fmla="*/ 1468582 h 5830638"/>
              <a:gd name="connsiteX142-25105" fmla="*/ 1486613 w 2300751"/>
              <a:gd name="connsiteY142-25106" fmla="*/ 1427018 h 5830638"/>
              <a:gd name="connsiteX143-25107" fmla="*/ 1458904 w 2300751"/>
              <a:gd name="connsiteY143-25108" fmla="*/ 1385454 h 5830638"/>
              <a:gd name="connsiteX144-25109" fmla="*/ 1445049 w 2300751"/>
              <a:gd name="connsiteY144-25110" fmla="*/ 1343891 h 5830638"/>
              <a:gd name="connsiteX145-25111" fmla="*/ 1417340 w 2300751"/>
              <a:gd name="connsiteY145-25112" fmla="*/ 1302327 h 5830638"/>
              <a:gd name="connsiteX146-25113" fmla="*/ 1389631 w 2300751"/>
              <a:gd name="connsiteY146-25114" fmla="*/ 1219200 h 5830638"/>
              <a:gd name="connsiteX147-25115" fmla="*/ 1375776 w 2300751"/>
              <a:gd name="connsiteY147-25116" fmla="*/ 1163782 h 5830638"/>
              <a:gd name="connsiteX148-25117" fmla="*/ 1334213 w 2300751"/>
              <a:gd name="connsiteY148-25118" fmla="*/ 1149927 h 5830638"/>
              <a:gd name="connsiteX149-25119" fmla="*/ 1417340 w 2300751"/>
              <a:gd name="connsiteY149-25120" fmla="*/ 1108363 h 5830638"/>
              <a:gd name="connsiteX150-25121" fmla="*/ 1500467 w 2300751"/>
              <a:gd name="connsiteY150-25122" fmla="*/ 1039091 h 5830638"/>
              <a:gd name="connsiteX151-25123" fmla="*/ 1542031 w 2300751"/>
              <a:gd name="connsiteY151-25124" fmla="*/ 1025236 h 5830638"/>
              <a:gd name="connsiteX152-25125" fmla="*/ 1528176 w 2300751"/>
              <a:gd name="connsiteY152-25126" fmla="*/ 1025236 h 5830638"/>
              <a:gd name="connsiteX153-25127" fmla="*/ 1514322 w 2300751"/>
              <a:gd name="connsiteY153-25128" fmla="*/ 1066800 h 5830638"/>
              <a:gd name="connsiteX154-25129" fmla="*/ 1472758 w 2300751"/>
              <a:gd name="connsiteY154-25130" fmla="*/ 1080654 h 5830638"/>
              <a:gd name="connsiteX155-25131" fmla="*/ 1431195 w 2300751"/>
              <a:gd name="connsiteY155-25132" fmla="*/ 1108363 h 5830638"/>
              <a:gd name="connsiteX156-25133" fmla="*/ 1389631 w 2300751"/>
              <a:gd name="connsiteY156-25134" fmla="*/ 1122218 h 5830638"/>
              <a:gd name="connsiteX157-25135" fmla="*/ 1334213 w 2300751"/>
              <a:gd name="connsiteY157-25136" fmla="*/ 1149927 h 5830638"/>
              <a:gd name="connsiteX158-25137" fmla="*/ 1278795 w 2300751"/>
              <a:gd name="connsiteY158-25138" fmla="*/ 1136073 h 5830638"/>
              <a:gd name="connsiteX159-25139" fmla="*/ 1237231 w 2300751"/>
              <a:gd name="connsiteY159-25140" fmla="*/ 1122218 h 5830638"/>
              <a:gd name="connsiteX160-25141" fmla="*/ 1195667 w 2300751"/>
              <a:gd name="connsiteY160-25142" fmla="*/ 1136073 h 5830638"/>
              <a:gd name="connsiteX161-25143" fmla="*/ 1112540 w 2300751"/>
              <a:gd name="connsiteY161-25144" fmla="*/ 1066800 h 5830638"/>
              <a:gd name="connsiteX162-25145" fmla="*/ 1043267 w 2300751"/>
              <a:gd name="connsiteY162-25146" fmla="*/ 997527 h 5830638"/>
              <a:gd name="connsiteX163-25147" fmla="*/ 1001704 w 2300751"/>
              <a:gd name="connsiteY163-25148" fmla="*/ 914400 h 5830638"/>
              <a:gd name="connsiteX164-25149" fmla="*/ 973995 w 2300751"/>
              <a:gd name="connsiteY164-25150" fmla="*/ 803563 h 5830638"/>
              <a:gd name="connsiteX165-25151" fmla="*/ 946285 w 2300751"/>
              <a:gd name="connsiteY165-25152" fmla="*/ 775854 h 5830638"/>
              <a:gd name="connsiteX166-25153" fmla="*/ 932431 w 2300751"/>
              <a:gd name="connsiteY166-25154" fmla="*/ 734291 h 5830638"/>
              <a:gd name="connsiteX167-25155" fmla="*/ 1029413 w 2300751"/>
              <a:gd name="connsiteY167-25156" fmla="*/ 692727 h 5830638"/>
              <a:gd name="connsiteX168-25157" fmla="*/ 1140249 w 2300751"/>
              <a:gd name="connsiteY168-25158" fmla="*/ 706582 h 5830638"/>
              <a:gd name="connsiteX169-25159" fmla="*/ 1154104 w 2300751"/>
              <a:gd name="connsiteY169-25160" fmla="*/ 748145 h 5830638"/>
              <a:gd name="connsiteX170-25161" fmla="*/ 1278795 w 2300751"/>
              <a:gd name="connsiteY170-25162" fmla="*/ 734291 h 5830638"/>
              <a:gd name="connsiteX171-25163" fmla="*/ 1292649 w 2300751"/>
              <a:gd name="connsiteY171-25164" fmla="*/ 692727 h 5830638"/>
              <a:gd name="connsiteX172-25165" fmla="*/ 1528176 w 2300751"/>
              <a:gd name="connsiteY172-25166" fmla="*/ 678873 h 5830638"/>
              <a:gd name="connsiteX173-25167" fmla="*/ 1569740 w 2300751"/>
              <a:gd name="connsiteY173-25168" fmla="*/ 665018 h 5830638"/>
              <a:gd name="connsiteX174-25169" fmla="*/ 1625158 w 2300751"/>
              <a:gd name="connsiteY174-25170" fmla="*/ 609600 h 5830638"/>
              <a:gd name="connsiteX175-25171" fmla="*/ 1569740 w 2300751"/>
              <a:gd name="connsiteY175-25172" fmla="*/ 692727 h 5830638"/>
              <a:gd name="connsiteX176-25173" fmla="*/ 1514322 w 2300751"/>
              <a:gd name="connsiteY176-25174" fmla="*/ 817418 h 5830638"/>
              <a:gd name="connsiteX177-25175" fmla="*/ 1472758 w 2300751"/>
              <a:gd name="connsiteY177-25176" fmla="*/ 831273 h 5830638"/>
              <a:gd name="connsiteX178-25177" fmla="*/ 1417340 w 2300751"/>
              <a:gd name="connsiteY178-25178" fmla="*/ 858982 h 5830638"/>
              <a:gd name="connsiteX179-25179" fmla="*/ 1334213 w 2300751"/>
              <a:gd name="connsiteY179-25180" fmla="*/ 845127 h 5830638"/>
              <a:gd name="connsiteX180-25181" fmla="*/ 1320358 w 2300751"/>
              <a:gd name="connsiteY180-25182" fmla="*/ 803563 h 5830638"/>
              <a:gd name="connsiteX181-25183" fmla="*/ 1278795 w 2300751"/>
              <a:gd name="connsiteY181-25184" fmla="*/ 775854 h 5830638"/>
              <a:gd name="connsiteX182-25185" fmla="*/ 1292649 w 2300751"/>
              <a:gd name="connsiteY182-25186" fmla="*/ 720436 h 5830638"/>
              <a:gd name="connsiteX183-25187" fmla="*/ 1375776 w 2300751"/>
              <a:gd name="connsiteY183-25188" fmla="*/ 692727 h 5830638"/>
              <a:gd name="connsiteX184-25189" fmla="*/ 1458904 w 2300751"/>
              <a:gd name="connsiteY184-25190" fmla="*/ 706582 h 5830638"/>
              <a:gd name="connsiteX185-25191" fmla="*/ 1306504 w 2300751"/>
              <a:gd name="connsiteY185-25192" fmla="*/ 692727 h 5830638"/>
              <a:gd name="connsiteX186-25193" fmla="*/ 1320358 w 2300751"/>
              <a:gd name="connsiteY186-25194" fmla="*/ 651163 h 5830638"/>
              <a:gd name="connsiteX187-25195" fmla="*/ 1486613 w 2300751"/>
              <a:gd name="connsiteY187-25196" fmla="*/ 678873 h 5830638"/>
              <a:gd name="connsiteX188-25197" fmla="*/ 1500467 w 2300751"/>
              <a:gd name="connsiteY188-25198" fmla="*/ 748145 h 5830638"/>
              <a:gd name="connsiteX189-25199" fmla="*/ 1528176 w 2300751"/>
              <a:gd name="connsiteY189-25200" fmla="*/ 706582 h 5830638"/>
              <a:gd name="connsiteX190-25201" fmla="*/ 1278795 w 2300751"/>
              <a:gd name="connsiteY190-25202" fmla="*/ 692727 h 5830638"/>
              <a:gd name="connsiteX191-25203" fmla="*/ 1251085 w 2300751"/>
              <a:gd name="connsiteY191-25204" fmla="*/ 734291 h 5830638"/>
              <a:gd name="connsiteX192-25205" fmla="*/ 1154104 w 2300751"/>
              <a:gd name="connsiteY192-25206" fmla="*/ 748145 h 5830638"/>
              <a:gd name="connsiteX193-25207" fmla="*/ 1181813 w 2300751"/>
              <a:gd name="connsiteY193-25208" fmla="*/ 831273 h 5830638"/>
              <a:gd name="connsiteX194-25209" fmla="*/ 1112540 w 2300751"/>
              <a:gd name="connsiteY194-25210" fmla="*/ 900545 h 5830638"/>
              <a:gd name="connsiteX195-25211" fmla="*/ 1043267 w 2300751"/>
              <a:gd name="connsiteY195-25212" fmla="*/ 886691 h 5830638"/>
              <a:gd name="connsiteX196-25213" fmla="*/ 960140 w 2300751"/>
              <a:gd name="connsiteY196-25214" fmla="*/ 845127 h 5830638"/>
              <a:gd name="connsiteX197-25215" fmla="*/ 946285 w 2300751"/>
              <a:gd name="connsiteY197-25216" fmla="*/ 803563 h 5830638"/>
              <a:gd name="connsiteX198-25217" fmla="*/ 918576 w 2300751"/>
              <a:gd name="connsiteY198-25218" fmla="*/ 762000 h 5830638"/>
              <a:gd name="connsiteX199-25219" fmla="*/ 904722 w 2300751"/>
              <a:gd name="connsiteY199-25220" fmla="*/ 692727 h 5830638"/>
              <a:gd name="connsiteX200-25221" fmla="*/ 877013 w 2300751"/>
              <a:gd name="connsiteY200-25222" fmla="*/ 609600 h 5830638"/>
              <a:gd name="connsiteX201-25223" fmla="*/ 863158 w 2300751"/>
              <a:gd name="connsiteY201-25224" fmla="*/ 484909 h 5830638"/>
              <a:gd name="connsiteX202-25225" fmla="*/ 849304 w 2300751"/>
              <a:gd name="connsiteY202-25226" fmla="*/ 346363 h 5830638"/>
              <a:gd name="connsiteX0-25227" fmla="*/ 1694431 w 2281053"/>
              <a:gd name="connsiteY0-25228" fmla="*/ 762000 h 5830638"/>
              <a:gd name="connsiteX1-25229" fmla="*/ 1777558 w 2281053"/>
              <a:gd name="connsiteY1-25230" fmla="*/ 748145 h 5830638"/>
              <a:gd name="connsiteX2-25231" fmla="*/ 1791413 w 2281053"/>
              <a:gd name="connsiteY2-25232" fmla="*/ 706582 h 5830638"/>
              <a:gd name="connsiteX3-25233" fmla="*/ 1777558 w 2281053"/>
              <a:gd name="connsiteY3-25234" fmla="*/ 540327 h 5830638"/>
              <a:gd name="connsiteX4-25235" fmla="*/ 1722140 w 2281053"/>
              <a:gd name="connsiteY4-25236" fmla="*/ 554182 h 5830638"/>
              <a:gd name="connsiteX5-25237" fmla="*/ 1680576 w 2281053"/>
              <a:gd name="connsiteY5-25238" fmla="*/ 568036 h 5830638"/>
              <a:gd name="connsiteX6-25239" fmla="*/ 1569740 w 2281053"/>
              <a:gd name="connsiteY6-25240" fmla="*/ 554182 h 5830638"/>
              <a:gd name="connsiteX7-25241" fmla="*/ 1528176 w 2281053"/>
              <a:gd name="connsiteY7-25242" fmla="*/ 471054 h 5830638"/>
              <a:gd name="connsiteX8-25243" fmla="*/ 1458904 w 2281053"/>
              <a:gd name="connsiteY8-25244" fmla="*/ 346363 h 5830638"/>
              <a:gd name="connsiteX9-25245" fmla="*/ 1417340 w 2281053"/>
              <a:gd name="connsiteY9-25246" fmla="*/ 332509 h 5830638"/>
              <a:gd name="connsiteX10-25247" fmla="*/ 1375776 w 2281053"/>
              <a:gd name="connsiteY10-25248" fmla="*/ 346363 h 5830638"/>
              <a:gd name="connsiteX11-25249" fmla="*/ 1320358 w 2281053"/>
              <a:gd name="connsiteY11-25250" fmla="*/ 360218 h 5830638"/>
              <a:gd name="connsiteX12-25251" fmla="*/ 1237231 w 2281053"/>
              <a:gd name="connsiteY12-25252" fmla="*/ 401782 h 5830638"/>
              <a:gd name="connsiteX13-25253" fmla="*/ 1070976 w 2281053"/>
              <a:gd name="connsiteY13-25254" fmla="*/ 415636 h 5830638"/>
              <a:gd name="connsiteX14-25255" fmla="*/ 946285 w 2281053"/>
              <a:gd name="connsiteY14-25256" fmla="*/ 457200 h 5830638"/>
              <a:gd name="connsiteX15-25257" fmla="*/ 890867 w 2281053"/>
              <a:gd name="connsiteY15-25258" fmla="*/ 443345 h 5830638"/>
              <a:gd name="connsiteX16-25259" fmla="*/ 849304 w 2281053"/>
              <a:gd name="connsiteY16-25260" fmla="*/ 415636 h 5830638"/>
              <a:gd name="connsiteX17-25261" fmla="*/ 821595 w 2281053"/>
              <a:gd name="connsiteY17-25262" fmla="*/ 374073 h 5830638"/>
              <a:gd name="connsiteX18-25263" fmla="*/ 877013 w 2281053"/>
              <a:gd name="connsiteY18-25264" fmla="*/ 263236 h 5830638"/>
              <a:gd name="connsiteX19-25265" fmla="*/ 904722 w 2281053"/>
              <a:gd name="connsiteY19-25266" fmla="*/ 221673 h 5830638"/>
              <a:gd name="connsiteX20-25267" fmla="*/ 960140 w 2281053"/>
              <a:gd name="connsiteY20-25268" fmla="*/ 166254 h 5830638"/>
              <a:gd name="connsiteX21-25269" fmla="*/ 1084831 w 2281053"/>
              <a:gd name="connsiteY21-25270" fmla="*/ 96982 h 5830638"/>
              <a:gd name="connsiteX22-25271" fmla="*/ 1126395 w 2281053"/>
              <a:gd name="connsiteY22-25272" fmla="*/ 69273 h 5830638"/>
              <a:gd name="connsiteX23-25273" fmla="*/ 1264940 w 2281053"/>
              <a:gd name="connsiteY23-25274" fmla="*/ 41563 h 5830638"/>
              <a:gd name="connsiteX24-25275" fmla="*/ 1500467 w 2281053"/>
              <a:gd name="connsiteY24-25276" fmla="*/ 13854 h 5830638"/>
              <a:gd name="connsiteX25-25277" fmla="*/ 1542031 w 2281053"/>
              <a:gd name="connsiteY25-25278" fmla="*/ 0 h 5830638"/>
              <a:gd name="connsiteX26-25279" fmla="*/ 1666722 w 2281053"/>
              <a:gd name="connsiteY26-25280" fmla="*/ 41563 h 5830638"/>
              <a:gd name="connsiteX27-25281" fmla="*/ 1735995 w 2281053"/>
              <a:gd name="connsiteY27-25282" fmla="*/ 110836 h 5830638"/>
              <a:gd name="connsiteX28-25283" fmla="*/ 1749849 w 2281053"/>
              <a:gd name="connsiteY28-25284" fmla="*/ 166254 h 5830638"/>
              <a:gd name="connsiteX29-25285" fmla="*/ 1888395 w 2281053"/>
              <a:gd name="connsiteY29-25286" fmla="*/ 207818 h 5830638"/>
              <a:gd name="connsiteX30-25287" fmla="*/ 1929958 w 2281053"/>
              <a:gd name="connsiteY30-25288" fmla="*/ 235527 h 5830638"/>
              <a:gd name="connsiteX31-25289" fmla="*/ 1957667 w 2281053"/>
              <a:gd name="connsiteY31-25290" fmla="*/ 346363 h 5830638"/>
              <a:gd name="connsiteX32-25291" fmla="*/ 1985376 w 2281053"/>
              <a:gd name="connsiteY32-25292" fmla="*/ 429491 h 5830638"/>
              <a:gd name="connsiteX33-25293" fmla="*/ 1971522 w 2281053"/>
              <a:gd name="connsiteY33-25294" fmla="*/ 595745 h 5830638"/>
              <a:gd name="connsiteX34-25295" fmla="*/ 1888395 w 2281053"/>
              <a:gd name="connsiteY34-25296" fmla="*/ 678873 h 5830638"/>
              <a:gd name="connsiteX35-25297" fmla="*/ 1860685 w 2281053"/>
              <a:gd name="connsiteY35-25298" fmla="*/ 720436 h 5830638"/>
              <a:gd name="connsiteX36-25299" fmla="*/ 1846831 w 2281053"/>
              <a:gd name="connsiteY36-25300" fmla="*/ 762000 h 5830638"/>
              <a:gd name="connsiteX37-25301" fmla="*/ 1791413 w 2281053"/>
              <a:gd name="connsiteY37-25302" fmla="*/ 831273 h 5830638"/>
              <a:gd name="connsiteX38-25303" fmla="*/ 1749849 w 2281053"/>
              <a:gd name="connsiteY38-25304" fmla="*/ 858982 h 5830638"/>
              <a:gd name="connsiteX39-25305" fmla="*/ 1735995 w 2281053"/>
              <a:gd name="connsiteY39-25306" fmla="*/ 1066800 h 5830638"/>
              <a:gd name="connsiteX40-25307" fmla="*/ 1749849 w 2281053"/>
              <a:gd name="connsiteY40-25308" fmla="*/ 1025236 h 5830638"/>
              <a:gd name="connsiteX41-25309" fmla="*/ 1832976 w 2281053"/>
              <a:gd name="connsiteY41-25310" fmla="*/ 983673 h 5830638"/>
              <a:gd name="connsiteX42-25311" fmla="*/ 1902249 w 2281053"/>
              <a:gd name="connsiteY42-25312" fmla="*/ 997527 h 5830638"/>
              <a:gd name="connsiteX43-25313" fmla="*/ 1943813 w 2281053"/>
              <a:gd name="connsiteY43-25314" fmla="*/ 1080654 h 5830638"/>
              <a:gd name="connsiteX44-25315" fmla="*/ 1929958 w 2281053"/>
              <a:gd name="connsiteY44-25316" fmla="*/ 1122218 h 5830638"/>
              <a:gd name="connsiteX45-25317" fmla="*/ 1902249 w 2281053"/>
              <a:gd name="connsiteY45-25318" fmla="*/ 1163782 h 5830638"/>
              <a:gd name="connsiteX46-25319" fmla="*/ 1874540 w 2281053"/>
              <a:gd name="connsiteY46-25320" fmla="*/ 1399309 h 5830638"/>
              <a:gd name="connsiteX47-25321" fmla="*/ 1860685 w 2281053"/>
              <a:gd name="connsiteY47-25322" fmla="*/ 1440873 h 5830638"/>
              <a:gd name="connsiteX48-25323" fmla="*/ 1805267 w 2281053"/>
              <a:gd name="connsiteY48-25324" fmla="*/ 1524000 h 5830638"/>
              <a:gd name="connsiteX49-25325" fmla="*/ 1722140 w 2281053"/>
              <a:gd name="connsiteY49-25326" fmla="*/ 1510145 h 5830638"/>
              <a:gd name="connsiteX50-25327" fmla="*/ 1694431 w 2281053"/>
              <a:gd name="connsiteY50-25328" fmla="*/ 1468582 h 5830638"/>
              <a:gd name="connsiteX51-25329" fmla="*/ 1652867 w 2281053"/>
              <a:gd name="connsiteY51-25330" fmla="*/ 1440873 h 5830638"/>
              <a:gd name="connsiteX52-25331" fmla="*/ 1680576 w 2281053"/>
              <a:gd name="connsiteY52-25332" fmla="*/ 1399309 h 5830638"/>
              <a:gd name="connsiteX53-25333" fmla="*/ 1694431 w 2281053"/>
              <a:gd name="connsiteY53-25334" fmla="*/ 1357745 h 5830638"/>
              <a:gd name="connsiteX54-25335" fmla="*/ 1735995 w 2281053"/>
              <a:gd name="connsiteY54-25336" fmla="*/ 1316182 h 5830638"/>
              <a:gd name="connsiteX55-25337" fmla="*/ 1749849 w 2281053"/>
              <a:gd name="connsiteY55-25338" fmla="*/ 1260763 h 5830638"/>
              <a:gd name="connsiteX56-25339" fmla="*/ 1791413 w 2281053"/>
              <a:gd name="connsiteY56-25340" fmla="*/ 1122218 h 5830638"/>
              <a:gd name="connsiteX57-25341" fmla="*/ 1749849 w 2281053"/>
              <a:gd name="connsiteY57-25342" fmla="*/ 1094509 h 5830638"/>
              <a:gd name="connsiteX58-25343" fmla="*/ 1722140 w 2281053"/>
              <a:gd name="connsiteY58-25344" fmla="*/ 1011382 h 5830638"/>
              <a:gd name="connsiteX59-25345" fmla="*/ 1708285 w 2281053"/>
              <a:gd name="connsiteY59-25346" fmla="*/ 969818 h 5830638"/>
              <a:gd name="connsiteX60-25347" fmla="*/ 1694431 w 2281053"/>
              <a:gd name="connsiteY60-25348" fmla="*/ 928254 h 5830638"/>
              <a:gd name="connsiteX61-25349" fmla="*/ 1680576 w 2281053"/>
              <a:gd name="connsiteY61-25350" fmla="*/ 886691 h 5830638"/>
              <a:gd name="connsiteX62-25351" fmla="*/ 1722140 w 2281053"/>
              <a:gd name="connsiteY62-25352" fmla="*/ 872836 h 5830638"/>
              <a:gd name="connsiteX63-25353" fmla="*/ 1735995 w 2281053"/>
              <a:gd name="connsiteY63-25354" fmla="*/ 942109 h 5830638"/>
              <a:gd name="connsiteX64-25355" fmla="*/ 1791413 w 2281053"/>
              <a:gd name="connsiteY64-25356" fmla="*/ 1136073 h 5830638"/>
              <a:gd name="connsiteX65-25357" fmla="*/ 1749849 w 2281053"/>
              <a:gd name="connsiteY65-25358" fmla="*/ 1219200 h 5830638"/>
              <a:gd name="connsiteX66-25359" fmla="*/ 1722140 w 2281053"/>
              <a:gd name="connsiteY66-25360" fmla="*/ 1302327 h 5830638"/>
              <a:gd name="connsiteX67-25361" fmla="*/ 1680576 w 2281053"/>
              <a:gd name="connsiteY67-25362" fmla="*/ 1343891 h 5830638"/>
              <a:gd name="connsiteX68-25363" fmla="*/ 1652867 w 2281053"/>
              <a:gd name="connsiteY68-25364" fmla="*/ 1385454 h 5830638"/>
              <a:gd name="connsiteX69-25365" fmla="*/ 1611304 w 2281053"/>
              <a:gd name="connsiteY69-25366" fmla="*/ 1413163 h 5830638"/>
              <a:gd name="connsiteX70-25367" fmla="*/ 1652867 w 2281053"/>
              <a:gd name="connsiteY70-25368" fmla="*/ 1427018 h 5830638"/>
              <a:gd name="connsiteX71-25369" fmla="*/ 1694431 w 2281053"/>
              <a:gd name="connsiteY71-25370" fmla="*/ 1413163 h 5830638"/>
              <a:gd name="connsiteX72-25371" fmla="*/ 1722140 w 2281053"/>
              <a:gd name="connsiteY72-25372" fmla="*/ 1496291 h 5830638"/>
              <a:gd name="connsiteX73-25373" fmla="*/ 1680576 w 2281053"/>
              <a:gd name="connsiteY73-25374" fmla="*/ 1524000 h 5830638"/>
              <a:gd name="connsiteX74-25375" fmla="*/ 1403485 w 2281053"/>
              <a:gd name="connsiteY74-25376" fmla="*/ 1524000 h 5830638"/>
              <a:gd name="connsiteX75-25377" fmla="*/ 1389631 w 2281053"/>
              <a:gd name="connsiteY75-25378" fmla="*/ 1537854 h 5830638"/>
              <a:gd name="connsiteX76-25379" fmla="*/ 1348067 w 2281053"/>
              <a:gd name="connsiteY76-25380" fmla="*/ 1551709 h 5830638"/>
              <a:gd name="connsiteX77-25381" fmla="*/ 1292649 w 2281053"/>
              <a:gd name="connsiteY77-25382" fmla="*/ 1427018 h 5830638"/>
              <a:gd name="connsiteX78-25383" fmla="*/ 1278795 w 2281053"/>
              <a:gd name="connsiteY78-25384" fmla="*/ 1385454 h 5830638"/>
              <a:gd name="connsiteX79-25385" fmla="*/ 1251085 w 2281053"/>
              <a:gd name="connsiteY79-25386" fmla="*/ 1343891 h 5830638"/>
              <a:gd name="connsiteX80-25387" fmla="*/ 1126395 w 2281053"/>
              <a:gd name="connsiteY80-25388" fmla="*/ 1385454 h 5830638"/>
              <a:gd name="connsiteX81-25389" fmla="*/ 821595 w 2281053"/>
              <a:gd name="connsiteY81-25390" fmla="*/ 1828800 h 5830638"/>
              <a:gd name="connsiteX82-25391" fmla="*/ 821595 w 2281053"/>
              <a:gd name="connsiteY82-25392" fmla="*/ 2299854 h 5830638"/>
              <a:gd name="connsiteX83-25393" fmla="*/ 863158 w 2281053"/>
              <a:gd name="connsiteY83-25394" fmla="*/ 2092036 h 5830638"/>
              <a:gd name="connsiteX84-25395" fmla="*/ 932431 w 2281053"/>
              <a:gd name="connsiteY84-25396" fmla="*/ 2202873 h 5830638"/>
              <a:gd name="connsiteX85-25397" fmla="*/ 1167959 w 2281053"/>
              <a:gd name="connsiteY85-25398" fmla="*/ 2147454 h 5830638"/>
              <a:gd name="connsiteX86-25399" fmla="*/ 1237232 w 2281053"/>
              <a:gd name="connsiteY86-25400" fmla="*/ 2258291 h 5830638"/>
              <a:gd name="connsiteX87-25401" fmla="*/ 1389632 w 2281053"/>
              <a:gd name="connsiteY87-25402" fmla="*/ 2313709 h 5830638"/>
              <a:gd name="connsiteX88-25403" fmla="*/ 1542030 w 2281053"/>
              <a:gd name="connsiteY88-25404" fmla="*/ 2535381 h 5830638"/>
              <a:gd name="connsiteX89-25405" fmla="*/ 1708286 w 2281053"/>
              <a:gd name="connsiteY89-25406" fmla="*/ 2826327 h 5830638"/>
              <a:gd name="connsiteX90-25407" fmla="*/ 2262467 w 2281053"/>
              <a:gd name="connsiteY90-25408" fmla="*/ 3061854 h 5830638"/>
              <a:gd name="connsiteX91-25409" fmla="*/ 752322 w 2281053"/>
              <a:gd name="connsiteY91-25410" fmla="*/ 2743201 h 5830638"/>
              <a:gd name="connsiteX92-25411" fmla="*/ 530649 w 2281053"/>
              <a:gd name="connsiteY92-25412" fmla="*/ 2770910 h 5830638"/>
              <a:gd name="connsiteX93-25413" fmla="*/ 142722 w 2281053"/>
              <a:gd name="connsiteY93-25414" fmla="*/ 2743201 h 5830638"/>
              <a:gd name="connsiteX94-25415" fmla="*/ 516795 w 2281053"/>
              <a:gd name="connsiteY94-25416" fmla="*/ 2743201 h 5830638"/>
              <a:gd name="connsiteX95-25417" fmla="*/ 1084831 w 2281053"/>
              <a:gd name="connsiteY95-25418" fmla="*/ 2660074 h 5830638"/>
              <a:gd name="connsiteX96-25419" fmla="*/ 1514322 w 2281053"/>
              <a:gd name="connsiteY96-25420" fmla="*/ 2854037 h 5830638"/>
              <a:gd name="connsiteX97-25421" fmla="*/ 1084831 w 2281053"/>
              <a:gd name="connsiteY97-25422" fmla="*/ 2493819 h 5830638"/>
              <a:gd name="connsiteX98-25423" fmla="*/ 752322 w 2281053"/>
              <a:gd name="connsiteY98-25424" fmla="*/ 2521527 h 5830638"/>
              <a:gd name="connsiteX99-25425" fmla="*/ 364395 w 2281053"/>
              <a:gd name="connsiteY99-25426" fmla="*/ 2618510 h 5830638"/>
              <a:gd name="connsiteX100-25427" fmla="*/ 31885 w 2281053"/>
              <a:gd name="connsiteY100-25428" fmla="*/ 2812473 h 5830638"/>
              <a:gd name="connsiteX101-25429" fmla="*/ 322831 w 2281053"/>
              <a:gd name="connsiteY101-25430" fmla="*/ 2798619 h 5830638"/>
              <a:gd name="connsiteX102-25431" fmla="*/ 572213 w 2281053"/>
              <a:gd name="connsiteY102-25432" fmla="*/ 3048000 h 5830638"/>
              <a:gd name="connsiteX103-25433" fmla="*/ 849304 w 2281053"/>
              <a:gd name="connsiteY103-25434" fmla="*/ 2964874 h 5830638"/>
              <a:gd name="connsiteX104-25435" fmla="*/ 932431 w 2281053"/>
              <a:gd name="connsiteY104-25436" fmla="*/ 3186546 h 5830638"/>
              <a:gd name="connsiteX105-25437" fmla="*/ 710758 w 2281053"/>
              <a:gd name="connsiteY105-25438" fmla="*/ 3325092 h 5830638"/>
              <a:gd name="connsiteX106-25439" fmla="*/ 558358 w 2281053"/>
              <a:gd name="connsiteY106-25440" fmla="*/ 3449783 h 5830638"/>
              <a:gd name="connsiteX107-25441" fmla="*/ 752321 w 2281053"/>
              <a:gd name="connsiteY107-25442" fmla="*/ 3560619 h 5830638"/>
              <a:gd name="connsiteX108-25443" fmla="*/ 752322 w 2281053"/>
              <a:gd name="connsiteY108-25444" fmla="*/ 3948546 h 5830638"/>
              <a:gd name="connsiteX109-25445" fmla="*/ 973995 w 2281053"/>
              <a:gd name="connsiteY109-25446" fmla="*/ 4003964 h 5830638"/>
              <a:gd name="connsiteX110-25447" fmla="*/ 738467 w 2281053"/>
              <a:gd name="connsiteY110-25448" fmla="*/ 4752110 h 5830638"/>
              <a:gd name="connsiteX111-25449" fmla="*/ 780031 w 2281053"/>
              <a:gd name="connsiteY111-25450" fmla="*/ 5250873 h 5830638"/>
              <a:gd name="connsiteX112-25451" fmla="*/ 1486614 w 2281053"/>
              <a:gd name="connsiteY112-25452" fmla="*/ 5735780 h 5830638"/>
              <a:gd name="connsiteX113-25453" fmla="*/ 2096213 w 2281053"/>
              <a:gd name="connsiteY113-25454" fmla="*/ 3463636 h 5830638"/>
              <a:gd name="connsiteX114-25455" fmla="*/ 946285 w 2281053"/>
              <a:gd name="connsiteY114-25456" fmla="*/ 3144982 h 5830638"/>
              <a:gd name="connsiteX115-25457" fmla="*/ 1361922 w 2281053"/>
              <a:gd name="connsiteY115-25458" fmla="*/ 2840182 h 5830638"/>
              <a:gd name="connsiteX116-25459" fmla="*/ 1777559 w 2281053"/>
              <a:gd name="connsiteY116-25460" fmla="*/ 2964872 h 5830638"/>
              <a:gd name="connsiteX117-25461" fmla="*/ 1555885 w 2281053"/>
              <a:gd name="connsiteY117-25462" fmla="*/ 2923309 h 5830638"/>
              <a:gd name="connsiteX118-25463" fmla="*/ 1334213 w 2281053"/>
              <a:gd name="connsiteY118-25464" fmla="*/ 2770909 h 5830638"/>
              <a:gd name="connsiteX119-25465" fmla="*/ 1334213 w 2281053"/>
              <a:gd name="connsiteY119-25466" fmla="*/ 2715491 h 5830638"/>
              <a:gd name="connsiteX120-25467" fmla="*/ 1098685 w 2281053"/>
              <a:gd name="connsiteY120-25468" fmla="*/ 2535382 h 5830638"/>
              <a:gd name="connsiteX121-25469" fmla="*/ 849304 w 2281053"/>
              <a:gd name="connsiteY121-25470" fmla="*/ 2493817 h 5830638"/>
              <a:gd name="connsiteX122-25471" fmla="*/ 516795 w 2281053"/>
              <a:gd name="connsiteY122-25472" fmla="*/ 2576944 h 5830638"/>
              <a:gd name="connsiteX123-25473" fmla="*/ 198140 w 2281053"/>
              <a:gd name="connsiteY123-25474" fmla="*/ 2660072 h 5830638"/>
              <a:gd name="connsiteX124-25475" fmla="*/ 87305 w 2281053"/>
              <a:gd name="connsiteY124-25476" fmla="*/ 2798617 h 5830638"/>
              <a:gd name="connsiteX125-25477" fmla="*/ 4177 w 2281053"/>
              <a:gd name="connsiteY125-25478" fmla="*/ 2507672 h 5830638"/>
              <a:gd name="connsiteX126-25479" fmla="*/ 128867 w 2281053"/>
              <a:gd name="connsiteY126-25480" fmla="*/ 2479963 h 5830638"/>
              <a:gd name="connsiteX127-25481" fmla="*/ 170432 w 2281053"/>
              <a:gd name="connsiteY127-25482" fmla="*/ 2285999 h 5830638"/>
              <a:gd name="connsiteX128-25483" fmla="*/ 378249 w 2281053"/>
              <a:gd name="connsiteY128-25484" fmla="*/ 2479962 h 5830638"/>
              <a:gd name="connsiteX129-25485" fmla="*/ 433667 w 2281053"/>
              <a:gd name="connsiteY129-25486" fmla="*/ 2216726 h 5830638"/>
              <a:gd name="connsiteX130-25487" fmla="*/ 502941 w 2281053"/>
              <a:gd name="connsiteY130-25488" fmla="*/ 2341417 h 5830638"/>
              <a:gd name="connsiteX131-25489" fmla="*/ 669196 w 2281053"/>
              <a:gd name="connsiteY131-25490" fmla="*/ 2272144 h 5830638"/>
              <a:gd name="connsiteX132-25491" fmla="*/ 946285 w 2281053"/>
              <a:gd name="connsiteY132-25492" fmla="*/ 1579418 h 5830638"/>
              <a:gd name="connsiteX133-25493" fmla="*/ 1278795 w 2281053"/>
              <a:gd name="connsiteY133-25494" fmla="*/ 1233054 h 5830638"/>
              <a:gd name="connsiteX134-25495" fmla="*/ 1361922 w 2281053"/>
              <a:gd name="connsiteY134-25496" fmla="*/ 1177636 h 5830638"/>
              <a:gd name="connsiteX135-25497" fmla="*/ 1431195 w 2281053"/>
              <a:gd name="connsiteY135-25498" fmla="*/ 1191491 h 5830638"/>
              <a:gd name="connsiteX136-25499" fmla="*/ 1403485 w 2281053"/>
              <a:gd name="connsiteY136-25500" fmla="*/ 1233054 h 5830638"/>
              <a:gd name="connsiteX137-25501" fmla="*/ 1458904 w 2281053"/>
              <a:gd name="connsiteY137-25502" fmla="*/ 1357745 h 5830638"/>
              <a:gd name="connsiteX138-25503" fmla="*/ 1472758 w 2281053"/>
              <a:gd name="connsiteY138-25504" fmla="*/ 1399309 h 5830638"/>
              <a:gd name="connsiteX139-25505" fmla="*/ 1555885 w 2281053"/>
              <a:gd name="connsiteY139-25506" fmla="*/ 1427018 h 5830638"/>
              <a:gd name="connsiteX140-25507" fmla="*/ 1652867 w 2281053"/>
              <a:gd name="connsiteY140-25508" fmla="*/ 1454727 h 5830638"/>
              <a:gd name="connsiteX141-25509" fmla="*/ 1611304 w 2281053"/>
              <a:gd name="connsiteY141-25510" fmla="*/ 1482436 h 5830638"/>
              <a:gd name="connsiteX142-25511" fmla="*/ 1500467 w 2281053"/>
              <a:gd name="connsiteY142-25512" fmla="*/ 1468582 h 5830638"/>
              <a:gd name="connsiteX143-25513" fmla="*/ 1486613 w 2281053"/>
              <a:gd name="connsiteY143-25514" fmla="*/ 1427018 h 5830638"/>
              <a:gd name="connsiteX144-25515" fmla="*/ 1458904 w 2281053"/>
              <a:gd name="connsiteY144-25516" fmla="*/ 1385454 h 5830638"/>
              <a:gd name="connsiteX145-25517" fmla="*/ 1445049 w 2281053"/>
              <a:gd name="connsiteY145-25518" fmla="*/ 1343891 h 5830638"/>
              <a:gd name="connsiteX146-25519" fmla="*/ 1417340 w 2281053"/>
              <a:gd name="connsiteY146-25520" fmla="*/ 1302327 h 5830638"/>
              <a:gd name="connsiteX147-25521" fmla="*/ 1389631 w 2281053"/>
              <a:gd name="connsiteY147-25522" fmla="*/ 1219200 h 5830638"/>
              <a:gd name="connsiteX148-25523" fmla="*/ 1375776 w 2281053"/>
              <a:gd name="connsiteY148-25524" fmla="*/ 1163782 h 5830638"/>
              <a:gd name="connsiteX149-25525" fmla="*/ 1334213 w 2281053"/>
              <a:gd name="connsiteY149-25526" fmla="*/ 1149927 h 5830638"/>
              <a:gd name="connsiteX150-25527" fmla="*/ 1417340 w 2281053"/>
              <a:gd name="connsiteY150-25528" fmla="*/ 1108363 h 5830638"/>
              <a:gd name="connsiteX151-25529" fmla="*/ 1500467 w 2281053"/>
              <a:gd name="connsiteY151-25530" fmla="*/ 1039091 h 5830638"/>
              <a:gd name="connsiteX152-25531" fmla="*/ 1542031 w 2281053"/>
              <a:gd name="connsiteY152-25532" fmla="*/ 1025236 h 5830638"/>
              <a:gd name="connsiteX153-25533" fmla="*/ 1528176 w 2281053"/>
              <a:gd name="connsiteY153-25534" fmla="*/ 1025236 h 5830638"/>
              <a:gd name="connsiteX154-25535" fmla="*/ 1514322 w 2281053"/>
              <a:gd name="connsiteY154-25536" fmla="*/ 1066800 h 5830638"/>
              <a:gd name="connsiteX155-25537" fmla="*/ 1472758 w 2281053"/>
              <a:gd name="connsiteY155-25538" fmla="*/ 1080654 h 5830638"/>
              <a:gd name="connsiteX156-25539" fmla="*/ 1431195 w 2281053"/>
              <a:gd name="connsiteY156-25540" fmla="*/ 1108363 h 5830638"/>
              <a:gd name="connsiteX157-25541" fmla="*/ 1389631 w 2281053"/>
              <a:gd name="connsiteY157-25542" fmla="*/ 1122218 h 5830638"/>
              <a:gd name="connsiteX158-25543" fmla="*/ 1334213 w 2281053"/>
              <a:gd name="connsiteY158-25544" fmla="*/ 1149927 h 5830638"/>
              <a:gd name="connsiteX159-25545" fmla="*/ 1278795 w 2281053"/>
              <a:gd name="connsiteY159-25546" fmla="*/ 1136073 h 5830638"/>
              <a:gd name="connsiteX160-25547" fmla="*/ 1237231 w 2281053"/>
              <a:gd name="connsiteY160-25548" fmla="*/ 1122218 h 5830638"/>
              <a:gd name="connsiteX161-25549" fmla="*/ 1195667 w 2281053"/>
              <a:gd name="connsiteY161-25550" fmla="*/ 1136073 h 5830638"/>
              <a:gd name="connsiteX162-25551" fmla="*/ 1112540 w 2281053"/>
              <a:gd name="connsiteY162-25552" fmla="*/ 1066800 h 5830638"/>
              <a:gd name="connsiteX163-25553" fmla="*/ 1043267 w 2281053"/>
              <a:gd name="connsiteY163-25554" fmla="*/ 997527 h 5830638"/>
              <a:gd name="connsiteX164-25555" fmla="*/ 1001704 w 2281053"/>
              <a:gd name="connsiteY164-25556" fmla="*/ 914400 h 5830638"/>
              <a:gd name="connsiteX165-25557" fmla="*/ 973995 w 2281053"/>
              <a:gd name="connsiteY165-25558" fmla="*/ 803563 h 5830638"/>
              <a:gd name="connsiteX166-25559" fmla="*/ 946285 w 2281053"/>
              <a:gd name="connsiteY166-25560" fmla="*/ 775854 h 5830638"/>
              <a:gd name="connsiteX167-25561" fmla="*/ 932431 w 2281053"/>
              <a:gd name="connsiteY167-25562" fmla="*/ 734291 h 5830638"/>
              <a:gd name="connsiteX168-25563" fmla="*/ 1029413 w 2281053"/>
              <a:gd name="connsiteY168-25564" fmla="*/ 692727 h 5830638"/>
              <a:gd name="connsiteX169-25565" fmla="*/ 1140249 w 2281053"/>
              <a:gd name="connsiteY169-25566" fmla="*/ 706582 h 5830638"/>
              <a:gd name="connsiteX170-25567" fmla="*/ 1154104 w 2281053"/>
              <a:gd name="connsiteY170-25568" fmla="*/ 748145 h 5830638"/>
              <a:gd name="connsiteX171-25569" fmla="*/ 1278795 w 2281053"/>
              <a:gd name="connsiteY171-25570" fmla="*/ 734291 h 5830638"/>
              <a:gd name="connsiteX172-25571" fmla="*/ 1292649 w 2281053"/>
              <a:gd name="connsiteY172-25572" fmla="*/ 692727 h 5830638"/>
              <a:gd name="connsiteX173-25573" fmla="*/ 1528176 w 2281053"/>
              <a:gd name="connsiteY173-25574" fmla="*/ 678873 h 5830638"/>
              <a:gd name="connsiteX174-25575" fmla="*/ 1569740 w 2281053"/>
              <a:gd name="connsiteY174-25576" fmla="*/ 665018 h 5830638"/>
              <a:gd name="connsiteX175-25577" fmla="*/ 1625158 w 2281053"/>
              <a:gd name="connsiteY175-25578" fmla="*/ 609600 h 5830638"/>
              <a:gd name="connsiteX176-25579" fmla="*/ 1569740 w 2281053"/>
              <a:gd name="connsiteY176-25580" fmla="*/ 692727 h 5830638"/>
              <a:gd name="connsiteX177-25581" fmla="*/ 1514322 w 2281053"/>
              <a:gd name="connsiteY177-25582" fmla="*/ 817418 h 5830638"/>
              <a:gd name="connsiteX178-25583" fmla="*/ 1472758 w 2281053"/>
              <a:gd name="connsiteY178-25584" fmla="*/ 831273 h 5830638"/>
              <a:gd name="connsiteX179-25585" fmla="*/ 1417340 w 2281053"/>
              <a:gd name="connsiteY179-25586" fmla="*/ 858982 h 5830638"/>
              <a:gd name="connsiteX180-25587" fmla="*/ 1334213 w 2281053"/>
              <a:gd name="connsiteY180-25588" fmla="*/ 845127 h 5830638"/>
              <a:gd name="connsiteX181-25589" fmla="*/ 1320358 w 2281053"/>
              <a:gd name="connsiteY181-25590" fmla="*/ 803563 h 5830638"/>
              <a:gd name="connsiteX182-25591" fmla="*/ 1278795 w 2281053"/>
              <a:gd name="connsiteY182-25592" fmla="*/ 775854 h 5830638"/>
              <a:gd name="connsiteX183-25593" fmla="*/ 1292649 w 2281053"/>
              <a:gd name="connsiteY183-25594" fmla="*/ 720436 h 5830638"/>
              <a:gd name="connsiteX184-25595" fmla="*/ 1375776 w 2281053"/>
              <a:gd name="connsiteY184-25596" fmla="*/ 692727 h 5830638"/>
              <a:gd name="connsiteX185-25597" fmla="*/ 1458904 w 2281053"/>
              <a:gd name="connsiteY185-25598" fmla="*/ 706582 h 5830638"/>
              <a:gd name="connsiteX186-25599" fmla="*/ 1306504 w 2281053"/>
              <a:gd name="connsiteY186-25600" fmla="*/ 692727 h 5830638"/>
              <a:gd name="connsiteX187-25601" fmla="*/ 1320358 w 2281053"/>
              <a:gd name="connsiteY187-25602" fmla="*/ 651163 h 5830638"/>
              <a:gd name="connsiteX188-25603" fmla="*/ 1486613 w 2281053"/>
              <a:gd name="connsiteY188-25604" fmla="*/ 678873 h 5830638"/>
              <a:gd name="connsiteX189-25605" fmla="*/ 1500467 w 2281053"/>
              <a:gd name="connsiteY189-25606" fmla="*/ 748145 h 5830638"/>
              <a:gd name="connsiteX190-25607" fmla="*/ 1528176 w 2281053"/>
              <a:gd name="connsiteY190-25608" fmla="*/ 706582 h 5830638"/>
              <a:gd name="connsiteX191-25609" fmla="*/ 1278795 w 2281053"/>
              <a:gd name="connsiteY191-25610" fmla="*/ 692727 h 5830638"/>
              <a:gd name="connsiteX192-25611" fmla="*/ 1251085 w 2281053"/>
              <a:gd name="connsiteY192-25612" fmla="*/ 734291 h 5830638"/>
              <a:gd name="connsiteX193-25613" fmla="*/ 1154104 w 2281053"/>
              <a:gd name="connsiteY193-25614" fmla="*/ 748145 h 5830638"/>
              <a:gd name="connsiteX194-25615" fmla="*/ 1181813 w 2281053"/>
              <a:gd name="connsiteY194-25616" fmla="*/ 831273 h 5830638"/>
              <a:gd name="connsiteX195-25617" fmla="*/ 1112540 w 2281053"/>
              <a:gd name="connsiteY195-25618" fmla="*/ 900545 h 5830638"/>
              <a:gd name="connsiteX196-25619" fmla="*/ 1043267 w 2281053"/>
              <a:gd name="connsiteY196-25620" fmla="*/ 886691 h 5830638"/>
              <a:gd name="connsiteX197-25621" fmla="*/ 960140 w 2281053"/>
              <a:gd name="connsiteY197-25622" fmla="*/ 845127 h 5830638"/>
              <a:gd name="connsiteX198-25623" fmla="*/ 946285 w 2281053"/>
              <a:gd name="connsiteY198-25624" fmla="*/ 803563 h 5830638"/>
              <a:gd name="connsiteX199-25625" fmla="*/ 918576 w 2281053"/>
              <a:gd name="connsiteY199-25626" fmla="*/ 762000 h 5830638"/>
              <a:gd name="connsiteX200-25627" fmla="*/ 904722 w 2281053"/>
              <a:gd name="connsiteY200-25628" fmla="*/ 692727 h 5830638"/>
              <a:gd name="connsiteX201-25629" fmla="*/ 877013 w 2281053"/>
              <a:gd name="connsiteY201-25630" fmla="*/ 609600 h 5830638"/>
              <a:gd name="connsiteX202-25631" fmla="*/ 863158 w 2281053"/>
              <a:gd name="connsiteY202-25632" fmla="*/ 484909 h 5830638"/>
              <a:gd name="connsiteX203" fmla="*/ 849304 w 2281053"/>
              <a:gd name="connsiteY203" fmla="*/ 346363 h 5830638"/>
              <a:gd name="connsiteX0-25633" fmla="*/ 1694431 w 2281053"/>
              <a:gd name="connsiteY0-25634" fmla="*/ 762000 h 5830638"/>
              <a:gd name="connsiteX1-25635" fmla="*/ 1777558 w 2281053"/>
              <a:gd name="connsiteY1-25636" fmla="*/ 748145 h 5830638"/>
              <a:gd name="connsiteX2-25637" fmla="*/ 1791413 w 2281053"/>
              <a:gd name="connsiteY2-25638" fmla="*/ 706582 h 5830638"/>
              <a:gd name="connsiteX3-25639" fmla="*/ 1777558 w 2281053"/>
              <a:gd name="connsiteY3-25640" fmla="*/ 540327 h 5830638"/>
              <a:gd name="connsiteX4-25641" fmla="*/ 1722140 w 2281053"/>
              <a:gd name="connsiteY4-25642" fmla="*/ 554182 h 5830638"/>
              <a:gd name="connsiteX5-25643" fmla="*/ 1680576 w 2281053"/>
              <a:gd name="connsiteY5-25644" fmla="*/ 568036 h 5830638"/>
              <a:gd name="connsiteX6-25645" fmla="*/ 1569740 w 2281053"/>
              <a:gd name="connsiteY6-25646" fmla="*/ 554182 h 5830638"/>
              <a:gd name="connsiteX7-25647" fmla="*/ 1528176 w 2281053"/>
              <a:gd name="connsiteY7-25648" fmla="*/ 471054 h 5830638"/>
              <a:gd name="connsiteX8-25649" fmla="*/ 1458904 w 2281053"/>
              <a:gd name="connsiteY8-25650" fmla="*/ 346363 h 5830638"/>
              <a:gd name="connsiteX9-25651" fmla="*/ 1417340 w 2281053"/>
              <a:gd name="connsiteY9-25652" fmla="*/ 332509 h 5830638"/>
              <a:gd name="connsiteX10-25653" fmla="*/ 1375776 w 2281053"/>
              <a:gd name="connsiteY10-25654" fmla="*/ 346363 h 5830638"/>
              <a:gd name="connsiteX11-25655" fmla="*/ 1320358 w 2281053"/>
              <a:gd name="connsiteY11-25656" fmla="*/ 360218 h 5830638"/>
              <a:gd name="connsiteX12-25657" fmla="*/ 1237231 w 2281053"/>
              <a:gd name="connsiteY12-25658" fmla="*/ 401782 h 5830638"/>
              <a:gd name="connsiteX13-25659" fmla="*/ 1070976 w 2281053"/>
              <a:gd name="connsiteY13-25660" fmla="*/ 415636 h 5830638"/>
              <a:gd name="connsiteX14-25661" fmla="*/ 946285 w 2281053"/>
              <a:gd name="connsiteY14-25662" fmla="*/ 457200 h 5830638"/>
              <a:gd name="connsiteX15-25663" fmla="*/ 890867 w 2281053"/>
              <a:gd name="connsiteY15-25664" fmla="*/ 443345 h 5830638"/>
              <a:gd name="connsiteX16-25665" fmla="*/ 849304 w 2281053"/>
              <a:gd name="connsiteY16-25666" fmla="*/ 415636 h 5830638"/>
              <a:gd name="connsiteX17-25667" fmla="*/ 821595 w 2281053"/>
              <a:gd name="connsiteY17-25668" fmla="*/ 374073 h 5830638"/>
              <a:gd name="connsiteX18-25669" fmla="*/ 877013 w 2281053"/>
              <a:gd name="connsiteY18-25670" fmla="*/ 263236 h 5830638"/>
              <a:gd name="connsiteX19-25671" fmla="*/ 904722 w 2281053"/>
              <a:gd name="connsiteY19-25672" fmla="*/ 221673 h 5830638"/>
              <a:gd name="connsiteX20-25673" fmla="*/ 960140 w 2281053"/>
              <a:gd name="connsiteY20-25674" fmla="*/ 166254 h 5830638"/>
              <a:gd name="connsiteX21-25675" fmla="*/ 1084831 w 2281053"/>
              <a:gd name="connsiteY21-25676" fmla="*/ 96982 h 5830638"/>
              <a:gd name="connsiteX22-25677" fmla="*/ 1126395 w 2281053"/>
              <a:gd name="connsiteY22-25678" fmla="*/ 69273 h 5830638"/>
              <a:gd name="connsiteX23-25679" fmla="*/ 1264940 w 2281053"/>
              <a:gd name="connsiteY23-25680" fmla="*/ 41563 h 5830638"/>
              <a:gd name="connsiteX24-25681" fmla="*/ 1500467 w 2281053"/>
              <a:gd name="connsiteY24-25682" fmla="*/ 13854 h 5830638"/>
              <a:gd name="connsiteX25-25683" fmla="*/ 1542031 w 2281053"/>
              <a:gd name="connsiteY25-25684" fmla="*/ 0 h 5830638"/>
              <a:gd name="connsiteX26-25685" fmla="*/ 1666722 w 2281053"/>
              <a:gd name="connsiteY26-25686" fmla="*/ 41563 h 5830638"/>
              <a:gd name="connsiteX27-25687" fmla="*/ 1735995 w 2281053"/>
              <a:gd name="connsiteY27-25688" fmla="*/ 110836 h 5830638"/>
              <a:gd name="connsiteX28-25689" fmla="*/ 1749849 w 2281053"/>
              <a:gd name="connsiteY28-25690" fmla="*/ 166254 h 5830638"/>
              <a:gd name="connsiteX29-25691" fmla="*/ 1888395 w 2281053"/>
              <a:gd name="connsiteY29-25692" fmla="*/ 207818 h 5830638"/>
              <a:gd name="connsiteX30-25693" fmla="*/ 1929958 w 2281053"/>
              <a:gd name="connsiteY30-25694" fmla="*/ 235527 h 5830638"/>
              <a:gd name="connsiteX31-25695" fmla="*/ 1957667 w 2281053"/>
              <a:gd name="connsiteY31-25696" fmla="*/ 346363 h 5830638"/>
              <a:gd name="connsiteX32-25697" fmla="*/ 1985376 w 2281053"/>
              <a:gd name="connsiteY32-25698" fmla="*/ 429491 h 5830638"/>
              <a:gd name="connsiteX33-25699" fmla="*/ 1971522 w 2281053"/>
              <a:gd name="connsiteY33-25700" fmla="*/ 595745 h 5830638"/>
              <a:gd name="connsiteX34-25701" fmla="*/ 1888395 w 2281053"/>
              <a:gd name="connsiteY34-25702" fmla="*/ 678873 h 5830638"/>
              <a:gd name="connsiteX35-25703" fmla="*/ 1860685 w 2281053"/>
              <a:gd name="connsiteY35-25704" fmla="*/ 720436 h 5830638"/>
              <a:gd name="connsiteX36-25705" fmla="*/ 1846831 w 2281053"/>
              <a:gd name="connsiteY36-25706" fmla="*/ 762000 h 5830638"/>
              <a:gd name="connsiteX37-25707" fmla="*/ 1791413 w 2281053"/>
              <a:gd name="connsiteY37-25708" fmla="*/ 831273 h 5830638"/>
              <a:gd name="connsiteX38-25709" fmla="*/ 1749849 w 2281053"/>
              <a:gd name="connsiteY38-25710" fmla="*/ 858982 h 5830638"/>
              <a:gd name="connsiteX39-25711" fmla="*/ 1735995 w 2281053"/>
              <a:gd name="connsiteY39-25712" fmla="*/ 1066800 h 5830638"/>
              <a:gd name="connsiteX40-25713" fmla="*/ 1749849 w 2281053"/>
              <a:gd name="connsiteY40-25714" fmla="*/ 1025236 h 5830638"/>
              <a:gd name="connsiteX41-25715" fmla="*/ 1832976 w 2281053"/>
              <a:gd name="connsiteY41-25716" fmla="*/ 983673 h 5830638"/>
              <a:gd name="connsiteX42-25717" fmla="*/ 1902249 w 2281053"/>
              <a:gd name="connsiteY42-25718" fmla="*/ 997527 h 5830638"/>
              <a:gd name="connsiteX43-25719" fmla="*/ 1943813 w 2281053"/>
              <a:gd name="connsiteY43-25720" fmla="*/ 1080654 h 5830638"/>
              <a:gd name="connsiteX44-25721" fmla="*/ 1929958 w 2281053"/>
              <a:gd name="connsiteY44-25722" fmla="*/ 1122218 h 5830638"/>
              <a:gd name="connsiteX45-25723" fmla="*/ 1902249 w 2281053"/>
              <a:gd name="connsiteY45-25724" fmla="*/ 1163782 h 5830638"/>
              <a:gd name="connsiteX46-25725" fmla="*/ 1874540 w 2281053"/>
              <a:gd name="connsiteY46-25726" fmla="*/ 1399309 h 5830638"/>
              <a:gd name="connsiteX47-25727" fmla="*/ 1860685 w 2281053"/>
              <a:gd name="connsiteY47-25728" fmla="*/ 1440873 h 5830638"/>
              <a:gd name="connsiteX48-25729" fmla="*/ 1805267 w 2281053"/>
              <a:gd name="connsiteY48-25730" fmla="*/ 1524000 h 5830638"/>
              <a:gd name="connsiteX49-25731" fmla="*/ 1722140 w 2281053"/>
              <a:gd name="connsiteY49-25732" fmla="*/ 1510145 h 5830638"/>
              <a:gd name="connsiteX50-25733" fmla="*/ 1694431 w 2281053"/>
              <a:gd name="connsiteY50-25734" fmla="*/ 1468582 h 5830638"/>
              <a:gd name="connsiteX51-25735" fmla="*/ 1652867 w 2281053"/>
              <a:gd name="connsiteY51-25736" fmla="*/ 1440873 h 5830638"/>
              <a:gd name="connsiteX52-25737" fmla="*/ 1680576 w 2281053"/>
              <a:gd name="connsiteY52-25738" fmla="*/ 1399309 h 5830638"/>
              <a:gd name="connsiteX53-25739" fmla="*/ 1694431 w 2281053"/>
              <a:gd name="connsiteY53-25740" fmla="*/ 1357745 h 5830638"/>
              <a:gd name="connsiteX54-25741" fmla="*/ 1735995 w 2281053"/>
              <a:gd name="connsiteY54-25742" fmla="*/ 1316182 h 5830638"/>
              <a:gd name="connsiteX55-25743" fmla="*/ 1749849 w 2281053"/>
              <a:gd name="connsiteY55-25744" fmla="*/ 1260763 h 5830638"/>
              <a:gd name="connsiteX56-25745" fmla="*/ 1791413 w 2281053"/>
              <a:gd name="connsiteY56-25746" fmla="*/ 1122218 h 5830638"/>
              <a:gd name="connsiteX57-25747" fmla="*/ 1749849 w 2281053"/>
              <a:gd name="connsiteY57-25748" fmla="*/ 1094509 h 5830638"/>
              <a:gd name="connsiteX58-25749" fmla="*/ 1722140 w 2281053"/>
              <a:gd name="connsiteY58-25750" fmla="*/ 1011382 h 5830638"/>
              <a:gd name="connsiteX59-25751" fmla="*/ 1708285 w 2281053"/>
              <a:gd name="connsiteY59-25752" fmla="*/ 969818 h 5830638"/>
              <a:gd name="connsiteX60-25753" fmla="*/ 1694431 w 2281053"/>
              <a:gd name="connsiteY60-25754" fmla="*/ 928254 h 5830638"/>
              <a:gd name="connsiteX61-25755" fmla="*/ 1680576 w 2281053"/>
              <a:gd name="connsiteY61-25756" fmla="*/ 886691 h 5830638"/>
              <a:gd name="connsiteX62-25757" fmla="*/ 1722140 w 2281053"/>
              <a:gd name="connsiteY62-25758" fmla="*/ 872836 h 5830638"/>
              <a:gd name="connsiteX63-25759" fmla="*/ 1735995 w 2281053"/>
              <a:gd name="connsiteY63-25760" fmla="*/ 942109 h 5830638"/>
              <a:gd name="connsiteX64-25761" fmla="*/ 1791413 w 2281053"/>
              <a:gd name="connsiteY64-25762" fmla="*/ 1136073 h 5830638"/>
              <a:gd name="connsiteX65-25763" fmla="*/ 1749849 w 2281053"/>
              <a:gd name="connsiteY65-25764" fmla="*/ 1219200 h 5830638"/>
              <a:gd name="connsiteX66-25765" fmla="*/ 1722140 w 2281053"/>
              <a:gd name="connsiteY66-25766" fmla="*/ 1302327 h 5830638"/>
              <a:gd name="connsiteX67-25767" fmla="*/ 1680576 w 2281053"/>
              <a:gd name="connsiteY67-25768" fmla="*/ 1343891 h 5830638"/>
              <a:gd name="connsiteX68-25769" fmla="*/ 1652867 w 2281053"/>
              <a:gd name="connsiteY68-25770" fmla="*/ 1385454 h 5830638"/>
              <a:gd name="connsiteX69-25771" fmla="*/ 1611304 w 2281053"/>
              <a:gd name="connsiteY69-25772" fmla="*/ 1413163 h 5830638"/>
              <a:gd name="connsiteX70-25773" fmla="*/ 1652867 w 2281053"/>
              <a:gd name="connsiteY70-25774" fmla="*/ 1427018 h 5830638"/>
              <a:gd name="connsiteX71-25775" fmla="*/ 1694431 w 2281053"/>
              <a:gd name="connsiteY71-25776" fmla="*/ 1413163 h 5830638"/>
              <a:gd name="connsiteX72-25777" fmla="*/ 1722140 w 2281053"/>
              <a:gd name="connsiteY72-25778" fmla="*/ 1496291 h 5830638"/>
              <a:gd name="connsiteX73-25779" fmla="*/ 1680576 w 2281053"/>
              <a:gd name="connsiteY73-25780" fmla="*/ 1524000 h 5830638"/>
              <a:gd name="connsiteX74-25781" fmla="*/ 1403485 w 2281053"/>
              <a:gd name="connsiteY74-25782" fmla="*/ 1524000 h 5830638"/>
              <a:gd name="connsiteX75-25783" fmla="*/ 1389631 w 2281053"/>
              <a:gd name="connsiteY75-25784" fmla="*/ 1537854 h 5830638"/>
              <a:gd name="connsiteX76-25785" fmla="*/ 1348067 w 2281053"/>
              <a:gd name="connsiteY76-25786" fmla="*/ 1551709 h 5830638"/>
              <a:gd name="connsiteX77-25787" fmla="*/ 1292649 w 2281053"/>
              <a:gd name="connsiteY77-25788" fmla="*/ 1427018 h 5830638"/>
              <a:gd name="connsiteX78-25789" fmla="*/ 1278795 w 2281053"/>
              <a:gd name="connsiteY78-25790" fmla="*/ 1385454 h 5830638"/>
              <a:gd name="connsiteX79-25791" fmla="*/ 1251085 w 2281053"/>
              <a:gd name="connsiteY79-25792" fmla="*/ 1343891 h 5830638"/>
              <a:gd name="connsiteX80-25793" fmla="*/ 1126395 w 2281053"/>
              <a:gd name="connsiteY80-25794" fmla="*/ 1385454 h 5830638"/>
              <a:gd name="connsiteX81-25795" fmla="*/ 821595 w 2281053"/>
              <a:gd name="connsiteY81-25796" fmla="*/ 1828800 h 5830638"/>
              <a:gd name="connsiteX82-25797" fmla="*/ 821595 w 2281053"/>
              <a:gd name="connsiteY82-25798" fmla="*/ 2299854 h 5830638"/>
              <a:gd name="connsiteX83-25799" fmla="*/ 863158 w 2281053"/>
              <a:gd name="connsiteY83-25800" fmla="*/ 2092036 h 5830638"/>
              <a:gd name="connsiteX84-25801" fmla="*/ 932431 w 2281053"/>
              <a:gd name="connsiteY84-25802" fmla="*/ 2202873 h 5830638"/>
              <a:gd name="connsiteX85-25803" fmla="*/ 1167959 w 2281053"/>
              <a:gd name="connsiteY85-25804" fmla="*/ 2147454 h 5830638"/>
              <a:gd name="connsiteX86-25805" fmla="*/ 1237232 w 2281053"/>
              <a:gd name="connsiteY86-25806" fmla="*/ 2258291 h 5830638"/>
              <a:gd name="connsiteX87-25807" fmla="*/ 1389632 w 2281053"/>
              <a:gd name="connsiteY87-25808" fmla="*/ 2313709 h 5830638"/>
              <a:gd name="connsiteX88-25809" fmla="*/ 1542030 w 2281053"/>
              <a:gd name="connsiteY88-25810" fmla="*/ 2535381 h 5830638"/>
              <a:gd name="connsiteX89-25811" fmla="*/ 1708286 w 2281053"/>
              <a:gd name="connsiteY89-25812" fmla="*/ 2826327 h 5830638"/>
              <a:gd name="connsiteX90-25813" fmla="*/ 2262467 w 2281053"/>
              <a:gd name="connsiteY90-25814" fmla="*/ 3061854 h 5830638"/>
              <a:gd name="connsiteX91-25815" fmla="*/ 752322 w 2281053"/>
              <a:gd name="connsiteY91-25816" fmla="*/ 2743201 h 5830638"/>
              <a:gd name="connsiteX92-25817" fmla="*/ 530649 w 2281053"/>
              <a:gd name="connsiteY92-25818" fmla="*/ 2770910 h 5830638"/>
              <a:gd name="connsiteX93-25819" fmla="*/ 142722 w 2281053"/>
              <a:gd name="connsiteY93-25820" fmla="*/ 2743201 h 5830638"/>
              <a:gd name="connsiteX94-25821" fmla="*/ 516795 w 2281053"/>
              <a:gd name="connsiteY94-25822" fmla="*/ 2743201 h 5830638"/>
              <a:gd name="connsiteX95-25823" fmla="*/ 1084831 w 2281053"/>
              <a:gd name="connsiteY95-25824" fmla="*/ 2660074 h 5830638"/>
              <a:gd name="connsiteX96-25825" fmla="*/ 1514322 w 2281053"/>
              <a:gd name="connsiteY96-25826" fmla="*/ 2854037 h 5830638"/>
              <a:gd name="connsiteX97-25827" fmla="*/ 1084831 w 2281053"/>
              <a:gd name="connsiteY97-25828" fmla="*/ 2493819 h 5830638"/>
              <a:gd name="connsiteX98-25829" fmla="*/ 752322 w 2281053"/>
              <a:gd name="connsiteY98-25830" fmla="*/ 2521527 h 5830638"/>
              <a:gd name="connsiteX99-25831" fmla="*/ 364395 w 2281053"/>
              <a:gd name="connsiteY99-25832" fmla="*/ 2618510 h 5830638"/>
              <a:gd name="connsiteX100-25833" fmla="*/ 31885 w 2281053"/>
              <a:gd name="connsiteY100-25834" fmla="*/ 2812473 h 5830638"/>
              <a:gd name="connsiteX101-25835" fmla="*/ 322831 w 2281053"/>
              <a:gd name="connsiteY101-25836" fmla="*/ 2798619 h 5830638"/>
              <a:gd name="connsiteX102-25837" fmla="*/ 572213 w 2281053"/>
              <a:gd name="connsiteY102-25838" fmla="*/ 3048000 h 5830638"/>
              <a:gd name="connsiteX103-25839" fmla="*/ 849304 w 2281053"/>
              <a:gd name="connsiteY103-25840" fmla="*/ 2964874 h 5830638"/>
              <a:gd name="connsiteX104-25841" fmla="*/ 932431 w 2281053"/>
              <a:gd name="connsiteY104-25842" fmla="*/ 3186546 h 5830638"/>
              <a:gd name="connsiteX105-25843" fmla="*/ 710758 w 2281053"/>
              <a:gd name="connsiteY105-25844" fmla="*/ 3325092 h 5830638"/>
              <a:gd name="connsiteX106-25845" fmla="*/ 558358 w 2281053"/>
              <a:gd name="connsiteY106-25846" fmla="*/ 3449783 h 5830638"/>
              <a:gd name="connsiteX107-25847" fmla="*/ 752321 w 2281053"/>
              <a:gd name="connsiteY107-25848" fmla="*/ 3560619 h 5830638"/>
              <a:gd name="connsiteX108-25849" fmla="*/ 752322 w 2281053"/>
              <a:gd name="connsiteY108-25850" fmla="*/ 3948546 h 5830638"/>
              <a:gd name="connsiteX109-25851" fmla="*/ 973995 w 2281053"/>
              <a:gd name="connsiteY109-25852" fmla="*/ 4003964 h 5830638"/>
              <a:gd name="connsiteX110-25853" fmla="*/ 738467 w 2281053"/>
              <a:gd name="connsiteY110-25854" fmla="*/ 4752110 h 5830638"/>
              <a:gd name="connsiteX111-25855" fmla="*/ 780031 w 2281053"/>
              <a:gd name="connsiteY111-25856" fmla="*/ 5250873 h 5830638"/>
              <a:gd name="connsiteX112-25857" fmla="*/ 1486614 w 2281053"/>
              <a:gd name="connsiteY112-25858" fmla="*/ 5735780 h 5830638"/>
              <a:gd name="connsiteX113-25859" fmla="*/ 2096213 w 2281053"/>
              <a:gd name="connsiteY113-25860" fmla="*/ 3463636 h 5830638"/>
              <a:gd name="connsiteX114-25861" fmla="*/ 946285 w 2281053"/>
              <a:gd name="connsiteY114-25862" fmla="*/ 3144982 h 5830638"/>
              <a:gd name="connsiteX115-25863" fmla="*/ 1361922 w 2281053"/>
              <a:gd name="connsiteY115-25864" fmla="*/ 2840182 h 5830638"/>
              <a:gd name="connsiteX116-25865" fmla="*/ 1777559 w 2281053"/>
              <a:gd name="connsiteY116-25866" fmla="*/ 2964872 h 5830638"/>
              <a:gd name="connsiteX117-25867" fmla="*/ 1555885 w 2281053"/>
              <a:gd name="connsiteY117-25868" fmla="*/ 2923309 h 5830638"/>
              <a:gd name="connsiteX118-25869" fmla="*/ 1334213 w 2281053"/>
              <a:gd name="connsiteY118-25870" fmla="*/ 2770909 h 5830638"/>
              <a:gd name="connsiteX119-25871" fmla="*/ 1334213 w 2281053"/>
              <a:gd name="connsiteY119-25872" fmla="*/ 2715491 h 5830638"/>
              <a:gd name="connsiteX120-25873" fmla="*/ 1098685 w 2281053"/>
              <a:gd name="connsiteY120-25874" fmla="*/ 2535382 h 5830638"/>
              <a:gd name="connsiteX121-25875" fmla="*/ 849304 w 2281053"/>
              <a:gd name="connsiteY121-25876" fmla="*/ 2493817 h 5830638"/>
              <a:gd name="connsiteX122-25877" fmla="*/ 516795 w 2281053"/>
              <a:gd name="connsiteY122-25878" fmla="*/ 2576944 h 5830638"/>
              <a:gd name="connsiteX123-25879" fmla="*/ 198140 w 2281053"/>
              <a:gd name="connsiteY123-25880" fmla="*/ 2660072 h 5830638"/>
              <a:gd name="connsiteX124-25881" fmla="*/ 87305 w 2281053"/>
              <a:gd name="connsiteY124-25882" fmla="*/ 2798617 h 5830638"/>
              <a:gd name="connsiteX125-25883" fmla="*/ 4177 w 2281053"/>
              <a:gd name="connsiteY125-25884" fmla="*/ 2507672 h 5830638"/>
              <a:gd name="connsiteX126-25885" fmla="*/ 128867 w 2281053"/>
              <a:gd name="connsiteY126-25886" fmla="*/ 2479963 h 5830638"/>
              <a:gd name="connsiteX127-25887" fmla="*/ 170432 w 2281053"/>
              <a:gd name="connsiteY127-25888" fmla="*/ 2285999 h 5830638"/>
              <a:gd name="connsiteX128-25889" fmla="*/ 378249 w 2281053"/>
              <a:gd name="connsiteY128-25890" fmla="*/ 2479962 h 5830638"/>
              <a:gd name="connsiteX129-25891" fmla="*/ 433667 w 2281053"/>
              <a:gd name="connsiteY129-25892" fmla="*/ 2216726 h 5830638"/>
              <a:gd name="connsiteX130-25893" fmla="*/ 502941 w 2281053"/>
              <a:gd name="connsiteY130-25894" fmla="*/ 2341417 h 5830638"/>
              <a:gd name="connsiteX131-25895" fmla="*/ 669196 w 2281053"/>
              <a:gd name="connsiteY131-25896" fmla="*/ 2272144 h 5830638"/>
              <a:gd name="connsiteX132-25897" fmla="*/ 946285 w 2281053"/>
              <a:gd name="connsiteY132-25898" fmla="*/ 1579418 h 5830638"/>
              <a:gd name="connsiteX133-25899" fmla="*/ 1278795 w 2281053"/>
              <a:gd name="connsiteY133-25900" fmla="*/ 1233054 h 5830638"/>
              <a:gd name="connsiteX134-25901" fmla="*/ 1361922 w 2281053"/>
              <a:gd name="connsiteY134-25902" fmla="*/ 1177636 h 5830638"/>
              <a:gd name="connsiteX135-25903" fmla="*/ 1431195 w 2281053"/>
              <a:gd name="connsiteY135-25904" fmla="*/ 1191491 h 5830638"/>
              <a:gd name="connsiteX136-25905" fmla="*/ 1403485 w 2281053"/>
              <a:gd name="connsiteY136-25906" fmla="*/ 1233054 h 5830638"/>
              <a:gd name="connsiteX137-25907" fmla="*/ 1458904 w 2281053"/>
              <a:gd name="connsiteY137-25908" fmla="*/ 1357745 h 5830638"/>
              <a:gd name="connsiteX138-25909" fmla="*/ 1472758 w 2281053"/>
              <a:gd name="connsiteY138-25910" fmla="*/ 1399309 h 5830638"/>
              <a:gd name="connsiteX139-25911" fmla="*/ 1555885 w 2281053"/>
              <a:gd name="connsiteY139-25912" fmla="*/ 1427018 h 5830638"/>
              <a:gd name="connsiteX140-25913" fmla="*/ 1652867 w 2281053"/>
              <a:gd name="connsiteY140-25914" fmla="*/ 1454727 h 5830638"/>
              <a:gd name="connsiteX141-25915" fmla="*/ 1611304 w 2281053"/>
              <a:gd name="connsiteY141-25916" fmla="*/ 1482436 h 5830638"/>
              <a:gd name="connsiteX142-25917" fmla="*/ 1500467 w 2281053"/>
              <a:gd name="connsiteY142-25918" fmla="*/ 1468582 h 5830638"/>
              <a:gd name="connsiteX143-25919" fmla="*/ 1486613 w 2281053"/>
              <a:gd name="connsiteY143-25920" fmla="*/ 1427018 h 5830638"/>
              <a:gd name="connsiteX144-25921" fmla="*/ 1458904 w 2281053"/>
              <a:gd name="connsiteY144-25922" fmla="*/ 1385454 h 5830638"/>
              <a:gd name="connsiteX145-25923" fmla="*/ 1445049 w 2281053"/>
              <a:gd name="connsiteY145-25924" fmla="*/ 1343891 h 5830638"/>
              <a:gd name="connsiteX146-25925" fmla="*/ 1417340 w 2281053"/>
              <a:gd name="connsiteY146-25926" fmla="*/ 1302327 h 5830638"/>
              <a:gd name="connsiteX147-25927" fmla="*/ 1389631 w 2281053"/>
              <a:gd name="connsiteY147-25928" fmla="*/ 1219200 h 5830638"/>
              <a:gd name="connsiteX148-25929" fmla="*/ 1375776 w 2281053"/>
              <a:gd name="connsiteY148-25930" fmla="*/ 1163782 h 5830638"/>
              <a:gd name="connsiteX149-25931" fmla="*/ 1334213 w 2281053"/>
              <a:gd name="connsiteY149-25932" fmla="*/ 1149927 h 5830638"/>
              <a:gd name="connsiteX150-25933" fmla="*/ 1417340 w 2281053"/>
              <a:gd name="connsiteY150-25934" fmla="*/ 1108363 h 5830638"/>
              <a:gd name="connsiteX151-25935" fmla="*/ 1500467 w 2281053"/>
              <a:gd name="connsiteY151-25936" fmla="*/ 1039091 h 5830638"/>
              <a:gd name="connsiteX152-25937" fmla="*/ 1542031 w 2281053"/>
              <a:gd name="connsiteY152-25938" fmla="*/ 1025236 h 5830638"/>
              <a:gd name="connsiteX153-25939" fmla="*/ 1528176 w 2281053"/>
              <a:gd name="connsiteY153-25940" fmla="*/ 1025236 h 5830638"/>
              <a:gd name="connsiteX154-25941" fmla="*/ 1514322 w 2281053"/>
              <a:gd name="connsiteY154-25942" fmla="*/ 1066800 h 5830638"/>
              <a:gd name="connsiteX155-25943" fmla="*/ 1472758 w 2281053"/>
              <a:gd name="connsiteY155-25944" fmla="*/ 1080654 h 5830638"/>
              <a:gd name="connsiteX156-25945" fmla="*/ 1431195 w 2281053"/>
              <a:gd name="connsiteY156-25946" fmla="*/ 1108363 h 5830638"/>
              <a:gd name="connsiteX157-25947" fmla="*/ 1389631 w 2281053"/>
              <a:gd name="connsiteY157-25948" fmla="*/ 1122218 h 5830638"/>
              <a:gd name="connsiteX158-25949" fmla="*/ 1334213 w 2281053"/>
              <a:gd name="connsiteY158-25950" fmla="*/ 1149927 h 5830638"/>
              <a:gd name="connsiteX159-25951" fmla="*/ 1278795 w 2281053"/>
              <a:gd name="connsiteY159-25952" fmla="*/ 1136073 h 5830638"/>
              <a:gd name="connsiteX160-25953" fmla="*/ 1237231 w 2281053"/>
              <a:gd name="connsiteY160-25954" fmla="*/ 1122218 h 5830638"/>
              <a:gd name="connsiteX161-25955" fmla="*/ 1195667 w 2281053"/>
              <a:gd name="connsiteY161-25956" fmla="*/ 1136073 h 5830638"/>
              <a:gd name="connsiteX162-25957" fmla="*/ 1112540 w 2281053"/>
              <a:gd name="connsiteY162-25958" fmla="*/ 1066800 h 5830638"/>
              <a:gd name="connsiteX163-25959" fmla="*/ 1043267 w 2281053"/>
              <a:gd name="connsiteY163-25960" fmla="*/ 997527 h 5830638"/>
              <a:gd name="connsiteX164-25961" fmla="*/ 1001704 w 2281053"/>
              <a:gd name="connsiteY164-25962" fmla="*/ 914400 h 5830638"/>
              <a:gd name="connsiteX165-25963" fmla="*/ 973995 w 2281053"/>
              <a:gd name="connsiteY165-25964" fmla="*/ 803563 h 5830638"/>
              <a:gd name="connsiteX166-25965" fmla="*/ 946285 w 2281053"/>
              <a:gd name="connsiteY166-25966" fmla="*/ 775854 h 5830638"/>
              <a:gd name="connsiteX167-25967" fmla="*/ 932431 w 2281053"/>
              <a:gd name="connsiteY167-25968" fmla="*/ 734291 h 5830638"/>
              <a:gd name="connsiteX168-25969" fmla="*/ 1029413 w 2281053"/>
              <a:gd name="connsiteY168-25970" fmla="*/ 692727 h 5830638"/>
              <a:gd name="connsiteX169-25971" fmla="*/ 1140249 w 2281053"/>
              <a:gd name="connsiteY169-25972" fmla="*/ 706582 h 5830638"/>
              <a:gd name="connsiteX170-25973" fmla="*/ 1154104 w 2281053"/>
              <a:gd name="connsiteY170-25974" fmla="*/ 748145 h 5830638"/>
              <a:gd name="connsiteX171-25975" fmla="*/ 1278795 w 2281053"/>
              <a:gd name="connsiteY171-25976" fmla="*/ 734291 h 5830638"/>
              <a:gd name="connsiteX172-25977" fmla="*/ 1292649 w 2281053"/>
              <a:gd name="connsiteY172-25978" fmla="*/ 692727 h 5830638"/>
              <a:gd name="connsiteX173-25979" fmla="*/ 1528176 w 2281053"/>
              <a:gd name="connsiteY173-25980" fmla="*/ 678873 h 5830638"/>
              <a:gd name="connsiteX174-25981" fmla="*/ 1569740 w 2281053"/>
              <a:gd name="connsiteY174-25982" fmla="*/ 665018 h 5830638"/>
              <a:gd name="connsiteX175-25983" fmla="*/ 1625158 w 2281053"/>
              <a:gd name="connsiteY175-25984" fmla="*/ 609600 h 5830638"/>
              <a:gd name="connsiteX176-25985" fmla="*/ 1569740 w 2281053"/>
              <a:gd name="connsiteY176-25986" fmla="*/ 692727 h 5830638"/>
              <a:gd name="connsiteX177-25987" fmla="*/ 1514322 w 2281053"/>
              <a:gd name="connsiteY177-25988" fmla="*/ 817418 h 5830638"/>
              <a:gd name="connsiteX178-25989" fmla="*/ 1472758 w 2281053"/>
              <a:gd name="connsiteY178-25990" fmla="*/ 831273 h 5830638"/>
              <a:gd name="connsiteX179-25991" fmla="*/ 1417340 w 2281053"/>
              <a:gd name="connsiteY179-25992" fmla="*/ 858982 h 5830638"/>
              <a:gd name="connsiteX180-25993" fmla="*/ 1334213 w 2281053"/>
              <a:gd name="connsiteY180-25994" fmla="*/ 845127 h 5830638"/>
              <a:gd name="connsiteX181-25995" fmla="*/ 1320358 w 2281053"/>
              <a:gd name="connsiteY181-25996" fmla="*/ 803563 h 5830638"/>
              <a:gd name="connsiteX182-25997" fmla="*/ 1278795 w 2281053"/>
              <a:gd name="connsiteY182-25998" fmla="*/ 775854 h 5830638"/>
              <a:gd name="connsiteX183-25999" fmla="*/ 1292649 w 2281053"/>
              <a:gd name="connsiteY183-26000" fmla="*/ 720436 h 5830638"/>
              <a:gd name="connsiteX184-26001" fmla="*/ 1375776 w 2281053"/>
              <a:gd name="connsiteY184-26002" fmla="*/ 692727 h 5830638"/>
              <a:gd name="connsiteX185-26003" fmla="*/ 1458904 w 2281053"/>
              <a:gd name="connsiteY185-26004" fmla="*/ 706582 h 5830638"/>
              <a:gd name="connsiteX186-26005" fmla="*/ 1306504 w 2281053"/>
              <a:gd name="connsiteY186-26006" fmla="*/ 692727 h 5830638"/>
              <a:gd name="connsiteX187-26007" fmla="*/ 1320358 w 2281053"/>
              <a:gd name="connsiteY187-26008" fmla="*/ 651163 h 5830638"/>
              <a:gd name="connsiteX188-26009" fmla="*/ 1486613 w 2281053"/>
              <a:gd name="connsiteY188-26010" fmla="*/ 678873 h 5830638"/>
              <a:gd name="connsiteX189-26011" fmla="*/ 1500467 w 2281053"/>
              <a:gd name="connsiteY189-26012" fmla="*/ 748145 h 5830638"/>
              <a:gd name="connsiteX190-26013" fmla="*/ 1528176 w 2281053"/>
              <a:gd name="connsiteY190-26014" fmla="*/ 706582 h 5830638"/>
              <a:gd name="connsiteX191-26015" fmla="*/ 1278795 w 2281053"/>
              <a:gd name="connsiteY191-26016" fmla="*/ 692727 h 5830638"/>
              <a:gd name="connsiteX192-26017" fmla="*/ 1251085 w 2281053"/>
              <a:gd name="connsiteY192-26018" fmla="*/ 734291 h 5830638"/>
              <a:gd name="connsiteX193-26019" fmla="*/ 1154104 w 2281053"/>
              <a:gd name="connsiteY193-26020" fmla="*/ 748145 h 5830638"/>
              <a:gd name="connsiteX194-26021" fmla="*/ 1181813 w 2281053"/>
              <a:gd name="connsiteY194-26022" fmla="*/ 831273 h 5830638"/>
              <a:gd name="connsiteX195-26023" fmla="*/ 1112540 w 2281053"/>
              <a:gd name="connsiteY195-26024" fmla="*/ 900545 h 5830638"/>
              <a:gd name="connsiteX196-26025" fmla="*/ 1043267 w 2281053"/>
              <a:gd name="connsiteY196-26026" fmla="*/ 886691 h 5830638"/>
              <a:gd name="connsiteX197-26027" fmla="*/ 960140 w 2281053"/>
              <a:gd name="connsiteY197-26028" fmla="*/ 845127 h 5830638"/>
              <a:gd name="connsiteX198-26029" fmla="*/ 946285 w 2281053"/>
              <a:gd name="connsiteY198-26030" fmla="*/ 803563 h 5830638"/>
              <a:gd name="connsiteX199-26031" fmla="*/ 918576 w 2281053"/>
              <a:gd name="connsiteY199-26032" fmla="*/ 762000 h 5830638"/>
              <a:gd name="connsiteX200-26033" fmla="*/ 904722 w 2281053"/>
              <a:gd name="connsiteY200-26034" fmla="*/ 692727 h 5830638"/>
              <a:gd name="connsiteX201-26035" fmla="*/ 877013 w 2281053"/>
              <a:gd name="connsiteY201-26036" fmla="*/ 609600 h 5830638"/>
              <a:gd name="connsiteX202-26037" fmla="*/ 863158 w 2281053"/>
              <a:gd name="connsiteY202-26038" fmla="*/ 484909 h 5830638"/>
              <a:gd name="connsiteX203-26039" fmla="*/ 849304 w 2281053"/>
              <a:gd name="connsiteY203-26040" fmla="*/ 346363 h 5830638"/>
              <a:gd name="connsiteX0-26041" fmla="*/ 1694431 w 2278305"/>
              <a:gd name="connsiteY0-26042" fmla="*/ 762000 h 5830638"/>
              <a:gd name="connsiteX1-26043" fmla="*/ 1777558 w 2278305"/>
              <a:gd name="connsiteY1-26044" fmla="*/ 748145 h 5830638"/>
              <a:gd name="connsiteX2-26045" fmla="*/ 1791413 w 2278305"/>
              <a:gd name="connsiteY2-26046" fmla="*/ 706582 h 5830638"/>
              <a:gd name="connsiteX3-26047" fmla="*/ 1777558 w 2278305"/>
              <a:gd name="connsiteY3-26048" fmla="*/ 540327 h 5830638"/>
              <a:gd name="connsiteX4-26049" fmla="*/ 1722140 w 2278305"/>
              <a:gd name="connsiteY4-26050" fmla="*/ 554182 h 5830638"/>
              <a:gd name="connsiteX5-26051" fmla="*/ 1680576 w 2278305"/>
              <a:gd name="connsiteY5-26052" fmla="*/ 568036 h 5830638"/>
              <a:gd name="connsiteX6-26053" fmla="*/ 1569740 w 2278305"/>
              <a:gd name="connsiteY6-26054" fmla="*/ 554182 h 5830638"/>
              <a:gd name="connsiteX7-26055" fmla="*/ 1528176 w 2278305"/>
              <a:gd name="connsiteY7-26056" fmla="*/ 471054 h 5830638"/>
              <a:gd name="connsiteX8-26057" fmla="*/ 1458904 w 2278305"/>
              <a:gd name="connsiteY8-26058" fmla="*/ 346363 h 5830638"/>
              <a:gd name="connsiteX9-26059" fmla="*/ 1417340 w 2278305"/>
              <a:gd name="connsiteY9-26060" fmla="*/ 332509 h 5830638"/>
              <a:gd name="connsiteX10-26061" fmla="*/ 1375776 w 2278305"/>
              <a:gd name="connsiteY10-26062" fmla="*/ 346363 h 5830638"/>
              <a:gd name="connsiteX11-26063" fmla="*/ 1320358 w 2278305"/>
              <a:gd name="connsiteY11-26064" fmla="*/ 360218 h 5830638"/>
              <a:gd name="connsiteX12-26065" fmla="*/ 1237231 w 2278305"/>
              <a:gd name="connsiteY12-26066" fmla="*/ 401782 h 5830638"/>
              <a:gd name="connsiteX13-26067" fmla="*/ 1070976 w 2278305"/>
              <a:gd name="connsiteY13-26068" fmla="*/ 415636 h 5830638"/>
              <a:gd name="connsiteX14-26069" fmla="*/ 946285 w 2278305"/>
              <a:gd name="connsiteY14-26070" fmla="*/ 457200 h 5830638"/>
              <a:gd name="connsiteX15-26071" fmla="*/ 890867 w 2278305"/>
              <a:gd name="connsiteY15-26072" fmla="*/ 443345 h 5830638"/>
              <a:gd name="connsiteX16-26073" fmla="*/ 849304 w 2278305"/>
              <a:gd name="connsiteY16-26074" fmla="*/ 415636 h 5830638"/>
              <a:gd name="connsiteX17-26075" fmla="*/ 821595 w 2278305"/>
              <a:gd name="connsiteY17-26076" fmla="*/ 374073 h 5830638"/>
              <a:gd name="connsiteX18-26077" fmla="*/ 877013 w 2278305"/>
              <a:gd name="connsiteY18-26078" fmla="*/ 263236 h 5830638"/>
              <a:gd name="connsiteX19-26079" fmla="*/ 904722 w 2278305"/>
              <a:gd name="connsiteY19-26080" fmla="*/ 221673 h 5830638"/>
              <a:gd name="connsiteX20-26081" fmla="*/ 960140 w 2278305"/>
              <a:gd name="connsiteY20-26082" fmla="*/ 166254 h 5830638"/>
              <a:gd name="connsiteX21-26083" fmla="*/ 1084831 w 2278305"/>
              <a:gd name="connsiteY21-26084" fmla="*/ 96982 h 5830638"/>
              <a:gd name="connsiteX22-26085" fmla="*/ 1126395 w 2278305"/>
              <a:gd name="connsiteY22-26086" fmla="*/ 69273 h 5830638"/>
              <a:gd name="connsiteX23-26087" fmla="*/ 1264940 w 2278305"/>
              <a:gd name="connsiteY23-26088" fmla="*/ 41563 h 5830638"/>
              <a:gd name="connsiteX24-26089" fmla="*/ 1500467 w 2278305"/>
              <a:gd name="connsiteY24-26090" fmla="*/ 13854 h 5830638"/>
              <a:gd name="connsiteX25-26091" fmla="*/ 1542031 w 2278305"/>
              <a:gd name="connsiteY25-26092" fmla="*/ 0 h 5830638"/>
              <a:gd name="connsiteX26-26093" fmla="*/ 1666722 w 2278305"/>
              <a:gd name="connsiteY26-26094" fmla="*/ 41563 h 5830638"/>
              <a:gd name="connsiteX27-26095" fmla="*/ 1735995 w 2278305"/>
              <a:gd name="connsiteY27-26096" fmla="*/ 110836 h 5830638"/>
              <a:gd name="connsiteX28-26097" fmla="*/ 1749849 w 2278305"/>
              <a:gd name="connsiteY28-26098" fmla="*/ 166254 h 5830638"/>
              <a:gd name="connsiteX29-26099" fmla="*/ 1888395 w 2278305"/>
              <a:gd name="connsiteY29-26100" fmla="*/ 207818 h 5830638"/>
              <a:gd name="connsiteX30-26101" fmla="*/ 1929958 w 2278305"/>
              <a:gd name="connsiteY30-26102" fmla="*/ 235527 h 5830638"/>
              <a:gd name="connsiteX31-26103" fmla="*/ 1957667 w 2278305"/>
              <a:gd name="connsiteY31-26104" fmla="*/ 346363 h 5830638"/>
              <a:gd name="connsiteX32-26105" fmla="*/ 1985376 w 2278305"/>
              <a:gd name="connsiteY32-26106" fmla="*/ 429491 h 5830638"/>
              <a:gd name="connsiteX33-26107" fmla="*/ 1971522 w 2278305"/>
              <a:gd name="connsiteY33-26108" fmla="*/ 595745 h 5830638"/>
              <a:gd name="connsiteX34-26109" fmla="*/ 1888395 w 2278305"/>
              <a:gd name="connsiteY34-26110" fmla="*/ 678873 h 5830638"/>
              <a:gd name="connsiteX35-26111" fmla="*/ 1860685 w 2278305"/>
              <a:gd name="connsiteY35-26112" fmla="*/ 720436 h 5830638"/>
              <a:gd name="connsiteX36-26113" fmla="*/ 1846831 w 2278305"/>
              <a:gd name="connsiteY36-26114" fmla="*/ 762000 h 5830638"/>
              <a:gd name="connsiteX37-26115" fmla="*/ 1791413 w 2278305"/>
              <a:gd name="connsiteY37-26116" fmla="*/ 831273 h 5830638"/>
              <a:gd name="connsiteX38-26117" fmla="*/ 1749849 w 2278305"/>
              <a:gd name="connsiteY38-26118" fmla="*/ 858982 h 5830638"/>
              <a:gd name="connsiteX39-26119" fmla="*/ 1735995 w 2278305"/>
              <a:gd name="connsiteY39-26120" fmla="*/ 1066800 h 5830638"/>
              <a:gd name="connsiteX40-26121" fmla="*/ 1749849 w 2278305"/>
              <a:gd name="connsiteY40-26122" fmla="*/ 1025236 h 5830638"/>
              <a:gd name="connsiteX41-26123" fmla="*/ 1832976 w 2278305"/>
              <a:gd name="connsiteY41-26124" fmla="*/ 983673 h 5830638"/>
              <a:gd name="connsiteX42-26125" fmla="*/ 1902249 w 2278305"/>
              <a:gd name="connsiteY42-26126" fmla="*/ 997527 h 5830638"/>
              <a:gd name="connsiteX43-26127" fmla="*/ 1943813 w 2278305"/>
              <a:gd name="connsiteY43-26128" fmla="*/ 1080654 h 5830638"/>
              <a:gd name="connsiteX44-26129" fmla="*/ 1929958 w 2278305"/>
              <a:gd name="connsiteY44-26130" fmla="*/ 1122218 h 5830638"/>
              <a:gd name="connsiteX45-26131" fmla="*/ 1902249 w 2278305"/>
              <a:gd name="connsiteY45-26132" fmla="*/ 1163782 h 5830638"/>
              <a:gd name="connsiteX46-26133" fmla="*/ 1874540 w 2278305"/>
              <a:gd name="connsiteY46-26134" fmla="*/ 1399309 h 5830638"/>
              <a:gd name="connsiteX47-26135" fmla="*/ 1860685 w 2278305"/>
              <a:gd name="connsiteY47-26136" fmla="*/ 1440873 h 5830638"/>
              <a:gd name="connsiteX48-26137" fmla="*/ 1805267 w 2278305"/>
              <a:gd name="connsiteY48-26138" fmla="*/ 1524000 h 5830638"/>
              <a:gd name="connsiteX49-26139" fmla="*/ 1722140 w 2278305"/>
              <a:gd name="connsiteY49-26140" fmla="*/ 1510145 h 5830638"/>
              <a:gd name="connsiteX50-26141" fmla="*/ 1694431 w 2278305"/>
              <a:gd name="connsiteY50-26142" fmla="*/ 1468582 h 5830638"/>
              <a:gd name="connsiteX51-26143" fmla="*/ 1652867 w 2278305"/>
              <a:gd name="connsiteY51-26144" fmla="*/ 1440873 h 5830638"/>
              <a:gd name="connsiteX52-26145" fmla="*/ 1680576 w 2278305"/>
              <a:gd name="connsiteY52-26146" fmla="*/ 1399309 h 5830638"/>
              <a:gd name="connsiteX53-26147" fmla="*/ 1694431 w 2278305"/>
              <a:gd name="connsiteY53-26148" fmla="*/ 1357745 h 5830638"/>
              <a:gd name="connsiteX54-26149" fmla="*/ 1735995 w 2278305"/>
              <a:gd name="connsiteY54-26150" fmla="*/ 1316182 h 5830638"/>
              <a:gd name="connsiteX55-26151" fmla="*/ 1749849 w 2278305"/>
              <a:gd name="connsiteY55-26152" fmla="*/ 1260763 h 5830638"/>
              <a:gd name="connsiteX56-26153" fmla="*/ 1791413 w 2278305"/>
              <a:gd name="connsiteY56-26154" fmla="*/ 1122218 h 5830638"/>
              <a:gd name="connsiteX57-26155" fmla="*/ 1749849 w 2278305"/>
              <a:gd name="connsiteY57-26156" fmla="*/ 1094509 h 5830638"/>
              <a:gd name="connsiteX58-26157" fmla="*/ 1722140 w 2278305"/>
              <a:gd name="connsiteY58-26158" fmla="*/ 1011382 h 5830638"/>
              <a:gd name="connsiteX59-26159" fmla="*/ 1708285 w 2278305"/>
              <a:gd name="connsiteY59-26160" fmla="*/ 969818 h 5830638"/>
              <a:gd name="connsiteX60-26161" fmla="*/ 1694431 w 2278305"/>
              <a:gd name="connsiteY60-26162" fmla="*/ 928254 h 5830638"/>
              <a:gd name="connsiteX61-26163" fmla="*/ 1680576 w 2278305"/>
              <a:gd name="connsiteY61-26164" fmla="*/ 886691 h 5830638"/>
              <a:gd name="connsiteX62-26165" fmla="*/ 1722140 w 2278305"/>
              <a:gd name="connsiteY62-26166" fmla="*/ 872836 h 5830638"/>
              <a:gd name="connsiteX63-26167" fmla="*/ 1735995 w 2278305"/>
              <a:gd name="connsiteY63-26168" fmla="*/ 942109 h 5830638"/>
              <a:gd name="connsiteX64-26169" fmla="*/ 1791413 w 2278305"/>
              <a:gd name="connsiteY64-26170" fmla="*/ 1136073 h 5830638"/>
              <a:gd name="connsiteX65-26171" fmla="*/ 1749849 w 2278305"/>
              <a:gd name="connsiteY65-26172" fmla="*/ 1219200 h 5830638"/>
              <a:gd name="connsiteX66-26173" fmla="*/ 1722140 w 2278305"/>
              <a:gd name="connsiteY66-26174" fmla="*/ 1302327 h 5830638"/>
              <a:gd name="connsiteX67-26175" fmla="*/ 1680576 w 2278305"/>
              <a:gd name="connsiteY67-26176" fmla="*/ 1343891 h 5830638"/>
              <a:gd name="connsiteX68-26177" fmla="*/ 1652867 w 2278305"/>
              <a:gd name="connsiteY68-26178" fmla="*/ 1385454 h 5830638"/>
              <a:gd name="connsiteX69-26179" fmla="*/ 1611304 w 2278305"/>
              <a:gd name="connsiteY69-26180" fmla="*/ 1413163 h 5830638"/>
              <a:gd name="connsiteX70-26181" fmla="*/ 1652867 w 2278305"/>
              <a:gd name="connsiteY70-26182" fmla="*/ 1427018 h 5830638"/>
              <a:gd name="connsiteX71-26183" fmla="*/ 1694431 w 2278305"/>
              <a:gd name="connsiteY71-26184" fmla="*/ 1413163 h 5830638"/>
              <a:gd name="connsiteX72-26185" fmla="*/ 1722140 w 2278305"/>
              <a:gd name="connsiteY72-26186" fmla="*/ 1496291 h 5830638"/>
              <a:gd name="connsiteX73-26187" fmla="*/ 1680576 w 2278305"/>
              <a:gd name="connsiteY73-26188" fmla="*/ 1524000 h 5830638"/>
              <a:gd name="connsiteX74-26189" fmla="*/ 1403485 w 2278305"/>
              <a:gd name="connsiteY74-26190" fmla="*/ 1524000 h 5830638"/>
              <a:gd name="connsiteX75-26191" fmla="*/ 1389631 w 2278305"/>
              <a:gd name="connsiteY75-26192" fmla="*/ 1537854 h 5830638"/>
              <a:gd name="connsiteX76-26193" fmla="*/ 1348067 w 2278305"/>
              <a:gd name="connsiteY76-26194" fmla="*/ 1551709 h 5830638"/>
              <a:gd name="connsiteX77-26195" fmla="*/ 1292649 w 2278305"/>
              <a:gd name="connsiteY77-26196" fmla="*/ 1427018 h 5830638"/>
              <a:gd name="connsiteX78-26197" fmla="*/ 1278795 w 2278305"/>
              <a:gd name="connsiteY78-26198" fmla="*/ 1385454 h 5830638"/>
              <a:gd name="connsiteX79-26199" fmla="*/ 1251085 w 2278305"/>
              <a:gd name="connsiteY79-26200" fmla="*/ 1343891 h 5830638"/>
              <a:gd name="connsiteX80-26201" fmla="*/ 1126395 w 2278305"/>
              <a:gd name="connsiteY80-26202" fmla="*/ 1385454 h 5830638"/>
              <a:gd name="connsiteX81-26203" fmla="*/ 821595 w 2278305"/>
              <a:gd name="connsiteY81-26204" fmla="*/ 1828800 h 5830638"/>
              <a:gd name="connsiteX82-26205" fmla="*/ 821595 w 2278305"/>
              <a:gd name="connsiteY82-26206" fmla="*/ 2299854 h 5830638"/>
              <a:gd name="connsiteX83-26207" fmla="*/ 863158 w 2278305"/>
              <a:gd name="connsiteY83-26208" fmla="*/ 2092036 h 5830638"/>
              <a:gd name="connsiteX84-26209" fmla="*/ 932431 w 2278305"/>
              <a:gd name="connsiteY84-26210" fmla="*/ 2202873 h 5830638"/>
              <a:gd name="connsiteX85-26211" fmla="*/ 1167959 w 2278305"/>
              <a:gd name="connsiteY85-26212" fmla="*/ 2147454 h 5830638"/>
              <a:gd name="connsiteX86-26213" fmla="*/ 1237232 w 2278305"/>
              <a:gd name="connsiteY86-26214" fmla="*/ 2258291 h 5830638"/>
              <a:gd name="connsiteX87-26215" fmla="*/ 1389632 w 2278305"/>
              <a:gd name="connsiteY87-26216" fmla="*/ 2313709 h 5830638"/>
              <a:gd name="connsiteX88-26217" fmla="*/ 1542030 w 2278305"/>
              <a:gd name="connsiteY88-26218" fmla="*/ 2535381 h 5830638"/>
              <a:gd name="connsiteX89-26219" fmla="*/ 1708286 w 2278305"/>
              <a:gd name="connsiteY89-26220" fmla="*/ 2826327 h 5830638"/>
              <a:gd name="connsiteX90-26221" fmla="*/ 2262467 w 2278305"/>
              <a:gd name="connsiteY90-26222" fmla="*/ 3061854 h 5830638"/>
              <a:gd name="connsiteX91-26223" fmla="*/ 932431 w 2278305"/>
              <a:gd name="connsiteY91-26224" fmla="*/ 3006437 h 5830638"/>
              <a:gd name="connsiteX92-26225" fmla="*/ 752322 w 2278305"/>
              <a:gd name="connsiteY92-26226" fmla="*/ 2743201 h 5830638"/>
              <a:gd name="connsiteX93-26227" fmla="*/ 530649 w 2278305"/>
              <a:gd name="connsiteY93-26228" fmla="*/ 2770910 h 5830638"/>
              <a:gd name="connsiteX94-26229" fmla="*/ 142722 w 2278305"/>
              <a:gd name="connsiteY94-26230" fmla="*/ 2743201 h 5830638"/>
              <a:gd name="connsiteX95-26231" fmla="*/ 516795 w 2278305"/>
              <a:gd name="connsiteY95-26232" fmla="*/ 2743201 h 5830638"/>
              <a:gd name="connsiteX96-26233" fmla="*/ 1084831 w 2278305"/>
              <a:gd name="connsiteY96-26234" fmla="*/ 2660074 h 5830638"/>
              <a:gd name="connsiteX97-26235" fmla="*/ 1514322 w 2278305"/>
              <a:gd name="connsiteY97-26236" fmla="*/ 2854037 h 5830638"/>
              <a:gd name="connsiteX98-26237" fmla="*/ 1084831 w 2278305"/>
              <a:gd name="connsiteY98-26238" fmla="*/ 2493819 h 5830638"/>
              <a:gd name="connsiteX99-26239" fmla="*/ 752322 w 2278305"/>
              <a:gd name="connsiteY99-26240" fmla="*/ 2521527 h 5830638"/>
              <a:gd name="connsiteX100-26241" fmla="*/ 364395 w 2278305"/>
              <a:gd name="connsiteY100-26242" fmla="*/ 2618510 h 5830638"/>
              <a:gd name="connsiteX101-26243" fmla="*/ 31885 w 2278305"/>
              <a:gd name="connsiteY101-26244" fmla="*/ 2812473 h 5830638"/>
              <a:gd name="connsiteX102-26245" fmla="*/ 322831 w 2278305"/>
              <a:gd name="connsiteY102-26246" fmla="*/ 2798619 h 5830638"/>
              <a:gd name="connsiteX103-26247" fmla="*/ 572213 w 2278305"/>
              <a:gd name="connsiteY103-26248" fmla="*/ 3048000 h 5830638"/>
              <a:gd name="connsiteX104-26249" fmla="*/ 849304 w 2278305"/>
              <a:gd name="connsiteY104-26250" fmla="*/ 2964874 h 5830638"/>
              <a:gd name="connsiteX105-26251" fmla="*/ 932431 w 2278305"/>
              <a:gd name="connsiteY105-26252" fmla="*/ 3186546 h 5830638"/>
              <a:gd name="connsiteX106-26253" fmla="*/ 710758 w 2278305"/>
              <a:gd name="connsiteY106-26254" fmla="*/ 3325092 h 5830638"/>
              <a:gd name="connsiteX107-26255" fmla="*/ 558358 w 2278305"/>
              <a:gd name="connsiteY107-26256" fmla="*/ 3449783 h 5830638"/>
              <a:gd name="connsiteX108-26257" fmla="*/ 752321 w 2278305"/>
              <a:gd name="connsiteY108-26258" fmla="*/ 3560619 h 5830638"/>
              <a:gd name="connsiteX109-26259" fmla="*/ 752322 w 2278305"/>
              <a:gd name="connsiteY109-26260" fmla="*/ 3948546 h 5830638"/>
              <a:gd name="connsiteX110-26261" fmla="*/ 973995 w 2278305"/>
              <a:gd name="connsiteY110-26262" fmla="*/ 4003964 h 5830638"/>
              <a:gd name="connsiteX111-26263" fmla="*/ 738467 w 2278305"/>
              <a:gd name="connsiteY111-26264" fmla="*/ 4752110 h 5830638"/>
              <a:gd name="connsiteX112-26265" fmla="*/ 780031 w 2278305"/>
              <a:gd name="connsiteY112-26266" fmla="*/ 5250873 h 5830638"/>
              <a:gd name="connsiteX113-26267" fmla="*/ 1486614 w 2278305"/>
              <a:gd name="connsiteY113-26268" fmla="*/ 5735780 h 5830638"/>
              <a:gd name="connsiteX114-26269" fmla="*/ 2096213 w 2278305"/>
              <a:gd name="connsiteY114-26270" fmla="*/ 3463636 h 5830638"/>
              <a:gd name="connsiteX115-26271" fmla="*/ 946285 w 2278305"/>
              <a:gd name="connsiteY115-26272" fmla="*/ 3144982 h 5830638"/>
              <a:gd name="connsiteX116-26273" fmla="*/ 1361922 w 2278305"/>
              <a:gd name="connsiteY116-26274" fmla="*/ 2840182 h 5830638"/>
              <a:gd name="connsiteX117-26275" fmla="*/ 1777559 w 2278305"/>
              <a:gd name="connsiteY117-26276" fmla="*/ 2964872 h 5830638"/>
              <a:gd name="connsiteX118-26277" fmla="*/ 1555885 w 2278305"/>
              <a:gd name="connsiteY118-26278" fmla="*/ 2923309 h 5830638"/>
              <a:gd name="connsiteX119-26279" fmla="*/ 1334213 w 2278305"/>
              <a:gd name="connsiteY119-26280" fmla="*/ 2770909 h 5830638"/>
              <a:gd name="connsiteX120-26281" fmla="*/ 1334213 w 2278305"/>
              <a:gd name="connsiteY120-26282" fmla="*/ 2715491 h 5830638"/>
              <a:gd name="connsiteX121-26283" fmla="*/ 1098685 w 2278305"/>
              <a:gd name="connsiteY121-26284" fmla="*/ 2535382 h 5830638"/>
              <a:gd name="connsiteX122-26285" fmla="*/ 849304 w 2278305"/>
              <a:gd name="connsiteY122-26286" fmla="*/ 2493817 h 5830638"/>
              <a:gd name="connsiteX123-26287" fmla="*/ 516795 w 2278305"/>
              <a:gd name="connsiteY123-26288" fmla="*/ 2576944 h 5830638"/>
              <a:gd name="connsiteX124-26289" fmla="*/ 198140 w 2278305"/>
              <a:gd name="connsiteY124-26290" fmla="*/ 2660072 h 5830638"/>
              <a:gd name="connsiteX125-26291" fmla="*/ 87305 w 2278305"/>
              <a:gd name="connsiteY125-26292" fmla="*/ 2798617 h 5830638"/>
              <a:gd name="connsiteX126-26293" fmla="*/ 4177 w 2278305"/>
              <a:gd name="connsiteY126-26294" fmla="*/ 2507672 h 5830638"/>
              <a:gd name="connsiteX127-26295" fmla="*/ 128867 w 2278305"/>
              <a:gd name="connsiteY127-26296" fmla="*/ 2479963 h 5830638"/>
              <a:gd name="connsiteX128-26297" fmla="*/ 170432 w 2278305"/>
              <a:gd name="connsiteY128-26298" fmla="*/ 2285999 h 5830638"/>
              <a:gd name="connsiteX129-26299" fmla="*/ 378249 w 2278305"/>
              <a:gd name="connsiteY129-26300" fmla="*/ 2479962 h 5830638"/>
              <a:gd name="connsiteX130-26301" fmla="*/ 433667 w 2278305"/>
              <a:gd name="connsiteY130-26302" fmla="*/ 2216726 h 5830638"/>
              <a:gd name="connsiteX131-26303" fmla="*/ 502941 w 2278305"/>
              <a:gd name="connsiteY131-26304" fmla="*/ 2341417 h 5830638"/>
              <a:gd name="connsiteX132-26305" fmla="*/ 669196 w 2278305"/>
              <a:gd name="connsiteY132-26306" fmla="*/ 2272144 h 5830638"/>
              <a:gd name="connsiteX133-26307" fmla="*/ 946285 w 2278305"/>
              <a:gd name="connsiteY133-26308" fmla="*/ 1579418 h 5830638"/>
              <a:gd name="connsiteX134-26309" fmla="*/ 1278795 w 2278305"/>
              <a:gd name="connsiteY134-26310" fmla="*/ 1233054 h 5830638"/>
              <a:gd name="connsiteX135-26311" fmla="*/ 1361922 w 2278305"/>
              <a:gd name="connsiteY135-26312" fmla="*/ 1177636 h 5830638"/>
              <a:gd name="connsiteX136-26313" fmla="*/ 1431195 w 2278305"/>
              <a:gd name="connsiteY136-26314" fmla="*/ 1191491 h 5830638"/>
              <a:gd name="connsiteX137-26315" fmla="*/ 1403485 w 2278305"/>
              <a:gd name="connsiteY137-26316" fmla="*/ 1233054 h 5830638"/>
              <a:gd name="connsiteX138-26317" fmla="*/ 1458904 w 2278305"/>
              <a:gd name="connsiteY138-26318" fmla="*/ 1357745 h 5830638"/>
              <a:gd name="connsiteX139-26319" fmla="*/ 1472758 w 2278305"/>
              <a:gd name="connsiteY139-26320" fmla="*/ 1399309 h 5830638"/>
              <a:gd name="connsiteX140-26321" fmla="*/ 1555885 w 2278305"/>
              <a:gd name="connsiteY140-26322" fmla="*/ 1427018 h 5830638"/>
              <a:gd name="connsiteX141-26323" fmla="*/ 1652867 w 2278305"/>
              <a:gd name="connsiteY141-26324" fmla="*/ 1454727 h 5830638"/>
              <a:gd name="connsiteX142-26325" fmla="*/ 1611304 w 2278305"/>
              <a:gd name="connsiteY142-26326" fmla="*/ 1482436 h 5830638"/>
              <a:gd name="connsiteX143-26327" fmla="*/ 1500467 w 2278305"/>
              <a:gd name="connsiteY143-26328" fmla="*/ 1468582 h 5830638"/>
              <a:gd name="connsiteX144-26329" fmla="*/ 1486613 w 2278305"/>
              <a:gd name="connsiteY144-26330" fmla="*/ 1427018 h 5830638"/>
              <a:gd name="connsiteX145-26331" fmla="*/ 1458904 w 2278305"/>
              <a:gd name="connsiteY145-26332" fmla="*/ 1385454 h 5830638"/>
              <a:gd name="connsiteX146-26333" fmla="*/ 1445049 w 2278305"/>
              <a:gd name="connsiteY146-26334" fmla="*/ 1343891 h 5830638"/>
              <a:gd name="connsiteX147-26335" fmla="*/ 1417340 w 2278305"/>
              <a:gd name="connsiteY147-26336" fmla="*/ 1302327 h 5830638"/>
              <a:gd name="connsiteX148-26337" fmla="*/ 1389631 w 2278305"/>
              <a:gd name="connsiteY148-26338" fmla="*/ 1219200 h 5830638"/>
              <a:gd name="connsiteX149-26339" fmla="*/ 1375776 w 2278305"/>
              <a:gd name="connsiteY149-26340" fmla="*/ 1163782 h 5830638"/>
              <a:gd name="connsiteX150-26341" fmla="*/ 1334213 w 2278305"/>
              <a:gd name="connsiteY150-26342" fmla="*/ 1149927 h 5830638"/>
              <a:gd name="connsiteX151-26343" fmla="*/ 1417340 w 2278305"/>
              <a:gd name="connsiteY151-26344" fmla="*/ 1108363 h 5830638"/>
              <a:gd name="connsiteX152-26345" fmla="*/ 1500467 w 2278305"/>
              <a:gd name="connsiteY152-26346" fmla="*/ 1039091 h 5830638"/>
              <a:gd name="connsiteX153-26347" fmla="*/ 1542031 w 2278305"/>
              <a:gd name="connsiteY153-26348" fmla="*/ 1025236 h 5830638"/>
              <a:gd name="connsiteX154-26349" fmla="*/ 1528176 w 2278305"/>
              <a:gd name="connsiteY154-26350" fmla="*/ 1025236 h 5830638"/>
              <a:gd name="connsiteX155-26351" fmla="*/ 1514322 w 2278305"/>
              <a:gd name="connsiteY155-26352" fmla="*/ 1066800 h 5830638"/>
              <a:gd name="connsiteX156-26353" fmla="*/ 1472758 w 2278305"/>
              <a:gd name="connsiteY156-26354" fmla="*/ 1080654 h 5830638"/>
              <a:gd name="connsiteX157-26355" fmla="*/ 1431195 w 2278305"/>
              <a:gd name="connsiteY157-26356" fmla="*/ 1108363 h 5830638"/>
              <a:gd name="connsiteX158-26357" fmla="*/ 1389631 w 2278305"/>
              <a:gd name="connsiteY158-26358" fmla="*/ 1122218 h 5830638"/>
              <a:gd name="connsiteX159-26359" fmla="*/ 1334213 w 2278305"/>
              <a:gd name="connsiteY159-26360" fmla="*/ 1149927 h 5830638"/>
              <a:gd name="connsiteX160-26361" fmla="*/ 1278795 w 2278305"/>
              <a:gd name="connsiteY160-26362" fmla="*/ 1136073 h 5830638"/>
              <a:gd name="connsiteX161-26363" fmla="*/ 1237231 w 2278305"/>
              <a:gd name="connsiteY161-26364" fmla="*/ 1122218 h 5830638"/>
              <a:gd name="connsiteX162-26365" fmla="*/ 1195667 w 2278305"/>
              <a:gd name="connsiteY162-26366" fmla="*/ 1136073 h 5830638"/>
              <a:gd name="connsiteX163-26367" fmla="*/ 1112540 w 2278305"/>
              <a:gd name="connsiteY163-26368" fmla="*/ 1066800 h 5830638"/>
              <a:gd name="connsiteX164-26369" fmla="*/ 1043267 w 2278305"/>
              <a:gd name="connsiteY164-26370" fmla="*/ 997527 h 5830638"/>
              <a:gd name="connsiteX165-26371" fmla="*/ 1001704 w 2278305"/>
              <a:gd name="connsiteY165-26372" fmla="*/ 914400 h 5830638"/>
              <a:gd name="connsiteX166-26373" fmla="*/ 973995 w 2278305"/>
              <a:gd name="connsiteY166-26374" fmla="*/ 803563 h 5830638"/>
              <a:gd name="connsiteX167-26375" fmla="*/ 946285 w 2278305"/>
              <a:gd name="connsiteY167-26376" fmla="*/ 775854 h 5830638"/>
              <a:gd name="connsiteX168-26377" fmla="*/ 932431 w 2278305"/>
              <a:gd name="connsiteY168-26378" fmla="*/ 734291 h 5830638"/>
              <a:gd name="connsiteX169-26379" fmla="*/ 1029413 w 2278305"/>
              <a:gd name="connsiteY169-26380" fmla="*/ 692727 h 5830638"/>
              <a:gd name="connsiteX170-26381" fmla="*/ 1140249 w 2278305"/>
              <a:gd name="connsiteY170-26382" fmla="*/ 706582 h 5830638"/>
              <a:gd name="connsiteX171-26383" fmla="*/ 1154104 w 2278305"/>
              <a:gd name="connsiteY171-26384" fmla="*/ 748145 h 5830638"/>
              <a:gd name="connsiteX172-26385" fmla="*/ 1278795 w 2278305"/>
              <a:gd name="connsiteY172-26386" fmla="*/ 734291 h 5830638"/>
              <a:gd name="connsiteX173-26387" fmla="*/ 1292649 w 2278305"/>
              <a:gd name="connsiteY173-26388" fmla="*/ 692727 h 5830638"/>
              <a:gd name="connsiteX174-26389" fmla="*/ 1528176 w 2278305"/>
              <a:gd name="connsiteY174-26390" fmla="*/ 678873 h 5830638"/>
              <a:gd name="connsiteX175-26391" fmla="*/ 1569740 w 2278305"/>
              <a:gd name="connsiteY175-26392" fmla="*/ 665018 h 5830638"/>
              <a:gd name="connsiteX176-26393" fmla="*/ 1625158 w 2278305"/>
              <a:gd name="connsiteY176-26394" fmla="*/ 609600 h 5830638"/>
              <a:gd name="connsiteX177-26395" fmla="*/ 1569740 w 2278305"/>
              <a:gd name="connsiteY177-26396" fmla="*/ 692727 h 5830638"/>
              <a:gd name="connsiteX178-26397" fmla="*/ 1514322 w 2278305"/>
              <a:gd name="connsiteY178-26398" fmla="*/ 817418 h 5830638"/>
              <a:gd name="connsiteX179-26399" fmla="*/ 1472758 w 2278305"/>
              <a:gd name="connsiteY179-26400" fmla="*/ 831273 h 5830638"/>
              <a:gd name="connsiteX180-26401" fmla="*/ 1417340 w 2278305"/>
              <a:gd name="connsiteY180-26402" fmla="*/ 858982 h 5830638"/>
              <a:gd name="connsiteX181-26403" fmla="*/ 1334213 w 2278305"/>
              <a:gd name="connsiteY181-26404" fmla="*/ 845127 h 5830638"/>
              <a:gd name="connsiteX182-26405" fmla="*/ 1320358 w 2278305"/>
              <a:gd name="connsiteY182-26406" fmla="*/ 803563 h 5830638"/>
              <a:gd name="connsiteX183-26407" fmla="*/ 1278795 w 2278305"/>
              <a:gd name="connsiteY183-26408" fmla="*/ 775854 h 5830638"/>
              <a:gd name="connsiteX184-26409" fmla="*/ 1292649 w 2278305"/>
              <a:gd name="connsiteY184-26410" fmla="*/ 720436 h 5830638"/>
              <a:gd name="connsiteX185-26411" fmla="*/ 1375776 w 2278305"/>
              <a:gd name="connsiteY185-26412" fmla="*/ 692727 h 5830638"/>
              <a:gd name="connsiteX186-26413" fmla="*/ 1458904 w 2278305"/>
              <a:gd name="connsiteY186-26414" fmla="*/ 706582 h 5830638"/>
              <a:gd name="connsiteX187-26415" fmla="*/ 1306504 w 2278305"/>
              <a:gd name="connsiteY187-26416" fmla="*/ 692727 h 5830638"/>
              <a:gd name="connsiteX188-26417" fmla="*/ 1320358 w 2278305"/>
              <a:gd name="connsiteY188-26418" fmla="*/ 651163 h 5830638"/>
              <a:gd name="connsiteX189-26419" fmla="*/ 1486613 w 2278305"/>
              <a:gd name="connsiteY189-26420" fmla="*/ 678873 h 5830638"/>
              <a:gd name="connsiteX190-26421" fmla="*/ 1500467 w 2278305"/>
              <a:gd name="connsiteY190-26422" fmla="*/ 748145 h 5830638"/>
              <a:gd name="connsiteX191-26423" fmla="*/ 1528176 w 2278305"/>
              <a:gd name="connsiteY191-26424" fmla="*/ 706582 h 5830638"/>
              <a:gd name="connsiteX192-26425" fmla="*/ 1278795 w 2278305"/>
              <a:gd name="connsiteY192-26426" fmla="*/ 692727 h 5830638"/>
              <a:gd name="connsiteX193-26427" fmla="*/ 1251085 w 2278305"/>
              <a:gd name="connsiteY193-26428" fmla="*/ 734291 h 5830638"/>
              <a:gd name="connsiteX194-26429" fmla="*/ 1154104 w 2278305"/>
              <a:gd name="connsiteY194-26430" fmla="*/ 748145 h 5830638"/>
              <a:gd name="connsiteX195-26431" fmla="*/ 1181813 w 2278305"/>
              <a:gd name="connsiteY195-26432" fmla="*/ 831273 h 5830638"/>
              <a:gd name="connsiteX196-26433" fmla="*/ 1112540 w 2278305"/>
              <a:gd name="connsiteY196-26434" fmla="*/ 900545 h 5830638"/>
              <a:gd name="connsiteX197-26435" fmla="*/ 1043267 w 2278305"/>
              <a:gd name="connsiteY197-26436" fmla="*/ 886691 h 5830638"/>
              <a:gd name="connsiteX198-26437" fmla="*/ 960140 w 2278305"/>
              <a:gd name="connsiteY198-26438" fmla="*/ 845127 h 5830638"/>
              <a:gd name="connsiteX199-26439" fmla="*/ 946285 w 2278305"/>
              <a:gd name="connsiteY199-26440" fmla="*/ 803563 h 5830638"/>
              <a:gd name="connsiteX200-26441" fmla="*/ 918576 w 2278305"/>
              <a:gd name="connsiteY200-26442" fmla="*/ 762000 h 5830638"/>
              <a:gd name="connsiteX201-26443" fmla="*/ 904722 w 2278305"/>
              <a:gd name="connsiteY201-26444" fmla="*/ 692727 h 5830638"/>
              <a:gd name="connsiteX202-26445" fmla="*/ 877013 w 2278305"/>
              <a:gd name="connsiteY202-26446" fmla="*/ 609600 h 5830638"/>
              <a:gd name="connsiteX203-26447" fmla="*/ 863158 w 2278305"/>
              <a:gd name="connsiteY203-26448" fmla="*/ 484909 h 5830638"/>
              <a:gd name="connsiteX204" fmla="*/ 849304 w 2278305"/>
              <a:gd name="connsiteY204" fmla="*/ 346363 h 5830638"/>
              <a:gd name="connsiteX0-26449" fmla="*/ 1694431 w 2278305"/>
              <a:gd name="connsiteY0-26450" fmla="*/ 762000 h 5830638"/>
              <a:gd name="connsiteX1-26451" fmla="*/ 1777558 w 2278305"/>
              <a:gd name="connsiteY1-26452" fmla="*/ 748145 h 5830638"/>
              <a:gd name="connsiteX2-26453" fmla="*/ 1791413 w 2278305"/>
              <a:gd name="connsiteY2-26454" fmla="*/ 706582 h 5830638"/>
              <a:gd name="connsiteX3-26455" fmla="*/ 1777558 w 2278305"/>
              <a:gd name="connsiteY3-26456" fmla="*/ 540327 h 5830638"/>
              <a:gd name="connsiteX4-26457" fmla="*/ 1722140 w 2278305"/>
              <a:gd name="connsiteY4-26458" fmla="*/ 554182 h 5830638"/>
              <a:gd name="connsiteX5-26459" fmla="*/ 1680576 w 2278305"/>
              <a:gd name="connsiteY5-26460" fmla="*/ 568036 h 5830638"/>
              <a:gd name="connsiteX6-26461" fmla="*/ 1569740 w 2278305"/>
              <a:gd name="connsiteY6-26462" fmla="*/ 554182 h 5830638"/>
              <a:gd name="connsiteX7-26463" fmla="*/ 1528176 w 2278305"/>
              <a:gd name="connsiteY7-26464" fmla="*/ 471054 h 5830638"/>
              <a:gd name="connsiteX8-26465" fmla="*/ 1458904 w 2278305"/>
              <a:gd name="connsiteY8-26466" fmla="*/ 346363 h 5830638"/>
              <a:gd name="connsiteX9-26467" fmla="*/ 1417340 w 2278305"/>
              <a:gd name="connsiteY9-26468" fmla="*/ 332509 h 5830638"/>
              <a:gd name="connsiteX10-26469" fmla="*/ 1375776 w 2278305"/>
              <a:gd name="connsiteY10-26470" fmla="*/ 346363 h 5830638"/>
              <a:gd name="connsiteX11-26471" fmla="*/ 1320358 w 2278305"/>
              <a:gd name="connsiteY11-26472" fmla="*/ 360218 h 5830638"/>
              <a:gd name="connsiteX12-26473" fmla="*/ 1237231 w 2278305"/>
              <a:gd name="connsiteY12-26474" fmla="*/ 401782 h 5830638"/>
              <a:gd name="connsiteX13-26475" fmla="*/ 1070976 w 2278305"/>
              <a:gd name="connsiteY13-26476" fmla="*/ 415636 h 5830638"/>
              <a:gd name="connsiteX14-26477" fmla="*/ 946285 w 2278305"/>
              <a:gd name="connsiteY14-26478" fmla="*/ 457200 h 5830638"/>
              <a:gd name="connsiteX15-26479" fmla="*/ 890867 w 2278305"/>
              <a:gd name="connsiteY15-26480" fmla="*/ 443345 h 5830638"/>
              <a:gd name="connsiteX16-26481" fmla="*/ 849304 w 2278305"/>
              <a:gd name="connsiteY16-26482" fmla="*/ 415636 h 5830638"/>
              <a:gd name="connsiteX17-26483" fmla="*/ 821595 w 2278305"/>
              <a:gd name="connsiteY17-26484" fmla="*/ 374073 h 5830638"/>
              <a:gd name="connsiteX18-26485" fmla="*/ 877013 w 2278305"/>
              <a:gd name="connsiteY18-26486" fmla="*/ 263236 h 5830638"/>
              <a:gd name="connsiteX19-26487" fmla="*/ 904722 w 2278305"/>
              <a:gd name="connsiteY19-26488" fmla="*/ 221673 h 5830638"/>
              <a:gd name="connsiteX20-26489" fmla="*/ 960140 w 2278305"/>
              <a:gd name="connsiteY20-26490" fmla="*/ 166254 h 5830638"/>
              <a:gd name="connsiteX21-26491" fmla="*/ 1084831 w 2278305"/>
              <a:gd name="connsiteY21-26492" fmla="*/ 96982 h 5830638"/>
              <a:gd name="connsiteX22-26493" fmla="*/ 1126395 w 2278305"/>
              <a:gd name="connsiteY22-26494" fmla="*/ 69273 h 5830638"/>
              <a:gd name="connsiteX23-26495" fmla="*/ 1264940 w 2278305"/>
              <a:gd name="connsiteY23-26496" fmla="*/ 41563 h 5830638"/>
              <a:gd name="connsiteX24-26497" fmla="*/ 1500467 w 2278305"/>
              <a:gd name="connsiteY24-26498" fmla="*/ 13854 h 5830638"/>
              <a:gd name="connsiteX25-26499" fmla="*/ 1542031 w 2278305"/>
              <a:gd name="connsiteY25-26500" fmla="*/ 0 h 5830638"/>
              <a:gd name="connsiteX26-26501" fmla="*/ 1666722 w 2278305"/>
              <a:gd name="connsiteY26-26502" fmla="*/ 41563 h 5830638"/>
              <a:gd name="connsiteX27-26503" fmla="*/ 1735995 w 2278305"/>
              <a:gd name="connsiteY27-26504" fmla="*/ 110836 h 5830638"/>
              <a:gd name="connsiteX28-26505" fmla="*/ 1749849 w 2278305"/>
              <a:gd name="connsiteY28-26506" fmla="*/ 166254 h 5830638"/>
              <a:gd name="connsiteX29-26507" fmla="*/ 1888395 w 2278305"/>
              <a:gd name="connsiteY29-26508" fmla="*/ 207818 h 5830638"/>
              <a:gd name="connsiteX30-26509" fmla="*/ 1929958 w 2278305"/>
              <a:gd name="connsiteY30-26510" fmla="*/ 235527 h 5830638"/>
              <a:gd name="connsiteX31-26511" fmla="*/ 1957667 w 2278305"/>
              <a:gd name="connsiteY31-26512" fmla="*/ 346363 h 5830638"/>
              <a:gd name="connsiteX32-26513" fmla="*/ 1985376 w 2278305"/>
              <a:gd name="connsiteY32-26514" fmla="*/ 429491 h 5830638"/>
              <a:gd name="connsiteX33-26515" fmla="*/ 1971522 w 2278305"/>
              <a:gd name="connsiteY33-26516" fmla="*/ 595745 h 5830638"/>
              <a:gd name="connsiteX34-26517" fmla="*/ 1888395 w 2278305"/>
              <a:gd name="connsiteY34-26518" fmla="*/ 678873 h 5830638"/>
              <a:gd name="connsiteX35-26519" fmla="*/ 1860685 w 2278305"/>
              <a:gd name="connsiteY35-26520" fmla="*/ 720436 h 5830638"/>
              <a:gd name="connsiteX36-26521" fmla="*/ 1846831 w 2278305"/>
              <a:gd name="connsiteY36-26522" fmla="*/ 762000 h 5830638"/>
              <a:gd name="connsiteX37-26523" fmla="*/ 1791413 w 2278305"/>
              <a:gd name="connsiteY37-26524" fmla="*/ 831273 h 5830638"/>
              <a:gd name="connsiteX38-26525" fmla="*/ 1749849 w 2278305"/>
              <a:gd name="connsiteY38-26526" fmla="*/ 858982 h 5830638"/>
              <a:gd name="connsiteX39-26527" fmla="*/ 1735995 w 2278305"/>
              <a:gd name="connsiteY39-26528" fmla="*/ 1066800 h 5830638"/>
              <a:gd name="connsiteX40-26529" fmla="*/ 1749849 w 2278305"/>
              <a:gd name="connsiteY40-26530" fmla="*/ 1025236 h 5830638"/>
              <a:gd name="connsiteX41-26531" fmla="*/ 1832976 w 2278305"/>
              <a:gd name="connsiteY41-26532" fmla="*/ 983673 h 5830638"/>
              <a:gd name="connsiteX42-26533" fmla="*/ 1902249 w 2278305"/>
              <a:gd name="connsiteY42-26534" fmla="*/ 997527 h 5830638"/>
              <a:gd name="connsiteX43-26535" fmla="*/ 1943813 w 2278305"/>
              <a:gd name="connsiteY43-26536" fmla="*/ 1080654 h 5830638"/>
              <a:gd name="connsiteX44-26537" fmla="*/ 1929958 w 2278305"/>
              <a:gd name="connsiteY44-26538" fmla="*/ 1122218 h 5830638"/>
              <a:gd name="connsiteX45-26539" fmla="*/ 1902249 w 2278305"/>
              <a:gd name="connsiteY45-26540" fmla="*/ 1163782 h 5830638"/>
              <a:gd name="connsiteX46-26541" fmla="*/ 1874540 w 2278305"/>
              <a:gd name="connsiteY46-26542" fmla="*/ 1399309 h 5830638"/>
              <a:gd name="connsiteX47-26543" fmla="*/ 1860685 w 2278305"/>
              <a:gd name="connsiteY47-26544" fmla="*/ 1440873 h 5830638"/>
              <a:gd name="connsiteX48-26545" fmla="*/ 1805267 w 2278305"/>
              <a:gd name="connsiteY48-26546" fmla="*/ 1524000 h 5830638"/>
              <a:gd name="connsiteX49-26547" fmla="*/ 1722140 w 2278305"/>
              <a:gd name="connsiteY49-26548" fmla="*/ 1510145 h 5830638"/>
              <a:gd name="connsiteX50-26549" fmla="*/ 1694431 w 2278305"/>
              <a:gd name="connsiteY50-26550" fmla="*/ 1468582 h 5830638"/>
              <a:gd name="connsiteX51-26551" fmla="*/ 1652867 w 2278305"/>
              <a:gd name="connsiteY51-26552" fmla="*/ 1440873 h 5830638"/>
              <a:gd name="connsiteX52-26553" fmla="*/ 1680576 w 2278305"/>
              <a:gd name="connsiteY52-26554" fmla="*/ 1399309 h 5830638"/>
              <a:gd name="connsiteX53-26555" fmla="*/ 1694431 w 2278305"/>
              <a:gd name="connsiteY53-26556" fmla="*/ 1357745 h 5830638"/>
              <a:gd name="connsiteX54-26557" fmla="*/ 1735995 w 2278305"/>
              <a:gd name="connsiteY54-26558" fmla="*/ 1316182 h 5830638"/>
              <a:gd name="connsiteX55-26559" fmla="*/ 1749849 w 2278305"/>
              <a:gd name="connsiteY55-26560" fmla="*/ 1260763 h 5830638"/>
              <a:gd name="connsiteX56-26561" fmla="*/ 1791413 w 2278305"/>
              <a:gd name="connsiteY56-26562" fmla="*/ 1122218 h 5830638"/>
              <a:gd name="connsiteX57-26563" fmla="*/ 1749849 w 2278305"/>
              <a:gd name="connsiteY57-26564" fmla="*/ 1094509 h 5830638"/>
              <a:gd name="connsiteX58-26565" fmla="*/ 1722140 w 2278305"/>
              <a:gd name="connsiteY58-26566" fmla="*/ 1011382 h 5830638"/>
              <a:gd name="connsiteX59-26567" fmla="*/ 1708285 w 2278305"/>
              <a:gd name="connsiteY59-26568" fmla="*/ 969818 h 5830638"/>
              <a:gd name="connsiteX60-26569" fmla="*/ 1694431 w 2278305"/>
              <a:gd name="connsiteY60-26570" fmla="*/ 928254 h 5830638"/>
              <a:gd name="connsiteX61-26571" fmla="*/ 1680576 w 2278305"/>
              <a:gd name="connsiteY61-26572" fmla="*/ 886691 h 5830638"/>
              <a:gd name="connsiteX62-26573" fmla="*/ 1722140 w 2278305"/>
              <a:gd name="connsiteY62-26574" fmla="*/ 872836 h 5830638"/>
              <a:gd name="connsiteX63-26575" fmla="*/ 1735995 w 2278305"/>
              <a:gd name="connsiteY63-26576" fmla="*/ 942109 h 5830638"/>
              <a:gd name="connsiteX64-26577" fmla="*/ 1791413 w 2278305"/>
              <a:gd name="connsiteY64-26578" fmla="*/ 1136073 h 5830638"/>
              <a:gd name="connsiteX65-26579" fmla="*/ 1749849 w 2278305"/>
              <a:gd name="connsiteY65-26580" fmla="*/ 1219200 h 5830638"/>
              <a:gd name="connsiteX66-26581" fmla="*/ 1722140 w 2278305"/>
              <a:gd name="connsiteY66-26582" fmla="*/ 1302327 h 5830638"/>
              <a:gd name="connsiteX67-26583" fmla="*/ 1680576 w 2278305"/>
              <a:gd name="connsiteY67-26584" fmla="*/ 1343891 h 5830638"/>
              <a:gd name="connsiteX68-26585" fmla="*/ 1652867 w 2278305"/>
              <a:gd name="connsiteY68-26586" fmla="*/ 1385454 h 5830638"/>
              <a:gd name="connsiteX69-26587" fmla="*/ 1611304 w 2278305"/>
              <a:gd name="connsiteY69-26588" fmla="*/ 1413163 h 5830638"/>
              <a:gd name="connsiteX70-26589" fmla="*/ 1652867 w 2278305"/>
              <a:gd name="connsiteY70-26590" fmla="*/ 1427018 h 5830638"/>
              <a:gd name="connsiteX71-26591" fmla="*/ 1694431 w 2278305"/>
              <a:gd name="connsiteY71-26592" fmla="*/ 1413163 h 5830638"/>
              <a:gd name="connsiteX72-26593" fmla="*/ 1722140 w 2278305"/>
              <a:gd name="connsiteY72-26594" fmla="*/ 1496291 h 5830638"/>
              <a:gd name="connsiteX73-26595" fmla="*/ 1680576 w 2278305"/>
              <a:gd name="connsiteY73-26596" fmla="*/ 1524000 h 5830638"/>
              <a:gd name="connsiteX74-26597" fmla="*/ 1403485 w 2278305"/>
              <a:gd name="connsiteY74-26598" fmla="*/ 1524000 h 5830638"/>
              <a:gd name="connsiteX75-26599" fmla="*/ 1389631 w 2278305"/>
              <a:gd name="connsiteY75-26600" fmla="*/ 1537854 h 5830638"/>
              <a:gd name="connsiteX76-26601" fmla="*/ 1348067 w 2278305"/>
              <a:gd name="connsiteY76-26602" fmla="*/ 1551709 h 5830638"/>
              <a:gd name="connsiteX77-26603" fmla="*/ 1292649 w 2278305"/>
              <a:gd name="connsiteY77-26604" fmla="*/ 1427018 h 5830638"/>
              <a:gd name="connsiteX78-26605" fmla="*/ 1278795 w 2278305"/>
              <a:gd name="connsiteY78-26606" fmla="*/ 1385454 h 5830638"/>
              <a:gd name="connsiteX79-26607" fmla="*/ 1251085 w 2278305"/>
              <a:gd name="connsiteY79-26608" fmla="*/ 1343891 h 5830638"/>
              <a:gd name="connsiteX80-26609" fmla="*/ 1126395 w 2278305"/>
              <a:gd name="connsiteY80-26610" fmla="*/ 1385454 h 5830638"/>
              <a:gd name="connsiteX81-26611" fmla="*/ 821595 w 2278305"/>
              <a:gd name="connsiteY81-26612" fmla="*/ 1828800 h 5830638"/>
              <a:gd name="connsiteX82-26613" fmla="*/ 821595 w 2278305"/>
              <a:gd name="connsiteY82-26614" fmla="*/ 2299854 h 5830638"/>
              <a:gd name="connsiteX83-26615" fmla="*/ 863158 w 2278305"/>
              <a:gd name="connsiteY83-26616" fmla="*/ 2092036 h 5830638"/>
              <a:gd name="connsiteX84-26617" fmla="*/ 932431 w 2278305"/>
              <a:gd name="connsiteY84-26618" fmla="*/ 2202873 h 5830638"/>
              <a:gd name="connsiteX85-26619" fmla="*/ 1167959 w 2278305"/>
              <a:gd name="connsiteY85-26620" fmla="*/ 2147454 h 5830638"/>
              <a:gd name="connsiteX86-26621" fmla="*/ 1237232 w 2278305"/>
              <a:gd name="connsiteY86-26622" fmla="*/ 2258291 h 5830638"/>
              <a:gd name="connsiteX87-26623" fmla="*/ 1389632 w 2278305"/>
              <a:gd name="connsiteY87-26624" fmla="*/ 2313709 h 5830638"/>
              <a:gd name="connsiteX88-26625" fmla="*/ 1542030 w 2278305"/>
              <a:gd name="connsiteY88-26626" fmla="*/ 2535381 h 5830638"/>
              <a:gd name="connsiteX89-26627" fmla="*/ 1708286 w 2278305"/>
              <a:gd name="connsiteY89-26628" fmla="*/ 2826327 h 5830638"/>
              <a:gd name="connsiteX90-26629" fmla="*/ 2262467 w 2278305"/>
              <a:gd name="connsiteY90-26630" fmla="*/ 3061854 h 5830638"/>
              <a:gd name="connsiteX91-26631" fmla="*/ 932431 w 2278305"/>
              <a:gd name="connsiteY91-26632" fmla="*/ 3006437 h 5830638"/>
              <a:gd name="connsiteX92-26633" fmla="*/ 849304 w 2278305"/>
              <a:gd name="connsiteY92-26634" fmla="*/ 2867892 h 5830638"/>
              <a:gd name="connsiteX93-26635" fmla="*/ 752322 w 2278305"/>
              <a:gd name="connsiteY93-26636" fmla="*/ 2743201 h 5830638"/>
              <a:gd name="connsiteX94-26637" fmla="*/ 530649 w 2278305"/>
              <a:gd name="connsiteY94-26638" fmla="*/ 2770910 h 5830638"/>
              <a:gd name="connsiteX95-26639" fmla="*/ 142722 w 2278305"/>
              <a:gd name="connsiteY95-26640" fmla="*/ 2743201 h 5830638"/>
              <a:gd name="connsiteX96-26641" fmla="*/ 516795 w 2278305"/>
              <a:gd name="connsiteY96-26642" fmla="*/ 2743201 h 5830638"/>
              <a:gd name="connsiteX97-26643" fmla="*/ 1084831 w 2278305"/>
              <a:gd name="connsiteY97-26644" fmla="*/ 2660074 h 5830638"/>
              <a:gd name="connsiteX98-26645" fmla="*/ 1514322 w 2278305"/>
              <a:gd name="connsiteY98-26646" fmla="*/ 2854037 h 5830638"/>
              <a:gd name="connsiteX99-26647" fmla="*/ 1084831 w 2278305"/>
              <a:gd name="connsiteY99-26648" fmla="*/ 2493819 h 5830638"/>
              <a:gd name="connsiteX100-26649" fmla="*/ 752322 w 2278305"/>
              <a:gd name="connsiteY100-26650" fmla="*/ 2521527 h 5830638"/>
              <a:gd name="connsiteX101-26651" fmla="*/ 364395 w 2278305"/>
              <a:gd name="connsiteY101-26652" fmla="*/ 2618510 h 5830638"/>
              <a:gd name="connsiteX102-26653" fmla="*/ 31885 w 2278305"/>
              <a:gd name="connsiteY102-26654" fmla="*/ 2812473 h 5830638"/>
              <a:gd name="connsiteX103-26655" fmla="*/ 322831 w 2278305"/>
              <a:gd name="connsiteY103-26656" fmla="*/ 2798619 h 5830638"/>
              <a:gd name="connsiteX104-26657" fmla="*/ 572213 w 2278305"/>
              <a:gd name="connsiteY104-26658" fmla="*/ 3048000 h 5830638"/>
              <a:gd name="connsiteX105-26659" fmla="*/ 849304 w 2278305"/>
              <a:gd name="connsiteY105-26660" fmla="*/ 2964874 h 5830638"/>
              <a:gd name="connsiteX106-26661" fmla="*/ 932431 w 2278305"/>
              <a:gd name="connsiteY106-26662" fmla="*/ 3186546 h 5830638"/>
              <a:gd name="connsiteX107-26663" fmla="*/ 710758 w 2278305"/>
              <a:gd name="connsiteY107-26664" fmla="*/ 3325092 h 5830638"/>
              <a:gd name="connsiteX108-26665" fmla="*/ 558358 w 2278305"/>
              <a:gd name="connsiteY108-26666" fmla="*/ 3449783 h 5830638"/>
              <a:gd name="connsiteX109-26667" fmla="*/ 752321 w 2278305"/>
              <a:gd name="connsiteY109-26668" fmla="*/ 3560619 h 5830638"/>
              <a:gd name="connsiteX110-26669" fmla="*/ 752322 w 2278305"/>
              <a:gd name="connsiteY110-26670" fmla="*/ 3948546 h 5830638"/>
              <a:gd name="connsiteX111-26671" fmla="*/ 973995 w 2278305"/>
              <a:gd name="connsiteY111-26672" fmla="*/ 4003964 h 5830638"/>
              <a:gd name="connsiteX112-26673" fmla="*/ 738467 w 2278305"/>
              <a:gd name="connsiteY112-26674" fmla="*/ 4752110 h 5830638"/>
              <a:gd name="connsiteX113-26675" fmla="*/ 780031 w 2278305"/>
              <a:gd name="connsiteY113-26676" fmla="*/ 5250873 h 5830638"/>
              <a:gd name="connsiteX114-26677" fmla="*/ 1486614 w 2278305"/>
              <a:gd name="connsiteY114-26678" fmla="*/ 5735780 h 5830638"/>
              <a:gd name="connsiteX115-26679" fmla="*/ 2096213 w 2278305"/>
              <a:gd name="connsiteY115-26680" fmla="*/ 3463636 h 5830638"/>
              <a:gd name="connsiteX116-26681" fmla="*/ 946285 w 2278305"/>
              <a:gd name="connsiteY116-26682" fmla="*/ 3144982 h 5830638"/>
              <a:gd name="connsiteX117-26683" fmla="*/ 1361922 w 2278305"/>
              <a:gd name="connsiteY117-26684" fmla="*/ 2840182 h 5830638"/>
              <a:gd name="connsiteX118-26685" fmla="*/ 1777559 w 2278305"/>
              <a:gd name="connsiteY118-26686" fmla="*/ 2964872 h 5830638"/>
              <a:gd name="connsiteX119-26687" fmla="*/ 1555885 w 2278305"/>
              <a:gd name="connsiteY119-26688" fmla="*/ 2923309 h 5830638"/>
              <a:gd name="connsiteX120-26689" fmla="*/ 1334213 w 2278305"/>
              <a:gd name="connsiteY120-26690" fmla="*/ 2770909 h 5830638"/>
              <a:gd name="connsiteX121-26691" fmla="*/ 1334213 w 2278305"/>
              <a:gd name="connsiteY121-26692" fmla="*/ 2715491 h 5830638"/>
              <a:gd name="connsiteX122-26693" fmla="*/ 1098685 w 2278305"/>
              <a:gd name="connsiteY122-26694" fmla="*/ 2535382 h 5830638"/>
              <a:gd name="connsiteX123-26695" fmla="*/ 849304 w 2278305"/>
              <a:gd name="connsiteY123-26696" fmla="*/ 2493817 h 5830638"/>
              <a:gd name="connsiteX124-26697" fmla="*/ 516795 w 2278305"/>
              <a:gd name="connsiteY124-26698" fmla="*/ 2576944 h 5830638"/>
              <a:gd name="connsiteX125-26699" fmla="*/ 198140 w 2278305"/>
              <a:gd name="connsiteY125-26700" fmla="*/ 2660072 h 5830638"/>
              <a:gd name="connsiteX126-26701" fmla="*/ 87305 w 2278305"/>
              <a:gd name="connsiteY126-26702" fmla="*/ 2798617 h 5830638"/>
              <a:gd name="connsiteX127-26703" fmla="*/ 4177 w 2278305"/>
              <a:gd name="connsiteY127-26704" fmla="*/ 2507672 h 5830638"/>
              <a:gd name="connsiteX128-26705" fmla="*/ 128867 w 2278305"/>
              <a:gd name="connsiteY128-26706" fmla="*/ 2479963 h 5830638"/>
              <a:gd name="connsiteX129-26707" fmla="*/ 170432 w 2278305"/>
              <a:gd name="connsiteY129-26708" fmla="*/ 2285999 h 5830638"/>
              <a:gd name="connsiteX130-26709" fmla="*/ 378249 w 2278305"/>
              <a:gd name="connsiteY130-26710" fmla="*/ 2479962 h 5830638"/>
              <a:gd name="connsiteX131-26711" fmla="*/ 433667 w 2278305"/>
              <a:gd name="connsiteY131-26712" fmla="*/ 2216726 h 5830638"/>
              <a:gd name="connsiteX132-26713" fmla="*/ 502941 w 2278305"/>
              <a:gd name="connsiteY132-26714" fmla="*/ 2341417 h 5830638"/>
              <a:gd name="connsiteX133-26715" fmla="*/ 669196 w 2278305"/>
              <a:gd name="connsiteY133-26716" fmla="*/ 2272144 h 5830638"/>
              <a:gd name="connsiteX134-26717" fmla="*/ 946285 w 2278305"/>
              <a:gd name="connsiteY134-26718" fmla="*/ 1579418 h 5830638"/>
              <a:gd name="connsiteX135-26719" fmla="*/ 1278795 w 2278305"/>
              <a:gd name="connsiteY135-26720" fmla="*/ 1233054 h 5830638"/>
              <a:gd name="connsiteX136-26721" fmla="*/ 1361922 w 2278305"/>
              <a:gd name="connsiteY136-26722" fmla="*/ 1177636 h 5830638"/>
              <a:gd name="connsiteX137-26723" fmla="*/ 1431195 w 2278305"/>
              <a:gd name="connsiteY137-26724" fmla="*/ 1191491 h 5830638"/>
              <a:gd name="connsiteX138-26725" fmla="*/ 1403485 w 2278305"/>
              <a:gd name="connsiteY138-26726" fmla="*/ 1233054 h 5830638"/>
              <a:gd name="connsiteX139-26727" fmla="*/ 1458904 w 2278305"/>
              <a:gd name="connsiteY139-26728" fmla="*/ 1357745 h 5830638"/>
              <a:gd name="connsiteX140-26729" fmla="*/ 1472758 w 2278305"/>
              <a:gd name="connsiteY140-26730" fmla="*/ 1399309 h 5830638"/>
              <a:gd name="connsiteX141-26731" fmla="*/ 1555885 w 2278305"/>
              <a:gd name="connsiteY141-26732" fmla="*/ 1427018 h 5830638"/>
              <a:gd name="connsiteX142-26733" fmla="*/ 1652867 w 2278305"/>
              <a:gd name="connsiteY142-26734" fmla="*/ 1454727 h 5830638"/>
              <a:gd name="connsiteX143-26735" fmla="*/ 1611304 w 2278305"/>
              <a:gd name="connsiteY143-26736" fmla="*/ 1482436 h 5830638"/>
              <a:gd name="connsiteX144-26737" fmla="*/ 1500467 w 2278305"/>
              <a:gd name="connsiteY144-26738" fmla="*/ 1468582 h 5830638"/>
              <a:gd name="connsiteX145-26739" fmla="*/ 1486613 w 2278305"/>
              <a:gd name="connsiteY145-26740" fmla="*/ 1427018 h 5830638"/>
              <a:gd name="connsiteX146-26741" fmla="*/ 1458904 w 2278305"/>
              <a:gd name="connsiteY146-26742" fmla="*/ 1385454 h 5830638"/>
              <a:gd name="connsiteX147-26743" fmla="*/ 1445049 w 2278305"/>
              <a:gd name="connsiteY147-26744" fmla="*/ 1343891 h 5830638"/>
              <a:gd name="connsiteX148-26745" fmla="*/ 1417340 w 2278305"/>
              <a:gd name="connsiteY148-26746" fmla="*/ 1302327 h 5830638"/>
              <a:gd name="connsiteX149-26747" fmla="*/ 1389631 w 2278305"/>
              <a:gd name="connsiteY149-26748" fmla="*/ 1219200 h 5830638"/>
              <a:gd name="connsiteX150-26749" fmla="*/ 1375776 w 2278305"/>
              <a:gd name="connsiteY150-26750" fmla="*/ 1163782 h 5830638"/>
              <a:gd name="connsiteX151-26751" fmla="*/ 1334213 w 2278305"/>
              <a:gd name="connsiteY151-26752" fmla="*/ 1149927 h 5830638"/>
              <a:gd name="connsiteX152-26753" fmla="*/ 1417340 w 2278305"/>
              <a:gd name="connsiteY152-26754" fmla="*/ 1108363 h 5830638"/>
              <a:gd name="connsiteX153-26755" fmla="*/ 1500467 w 2278305"/>
              <a:gd name="connsiteY153-26756" fmla="*/ 1039091 h 5830638"/>
              <a:gd name="connsiteX154-26757" fmla="*/ 1542031 w 2278305"/>
              <a:gd name="connsiteY154-26758" fmla="*/ 1025236 h 5830638"/>
              <a:gd name="connsiteX155-26759" fmla="*/ 1528176 w 2278305"/>
              <a:gd name="connsiteY155-26760" fmla="*/ 1025236 h 5830638"/>
              <a:gd name="connsiteX156-26761" fmla="*/ 1514322 w 2278305"/>
              <a:gd name="connsiteY156-26762" fmla="*/ 1066800 h 5830638"/>
              <a:gd name="connsiteX157-26763" fmla="*/ 1472758 w 2278305"/>
              <a:gd name="connsiteY157-26764" fmla="*/ 1080654 h 5830638"/>
              <a:gd name="connsiteX158-26765" fmla="*/ 1431195 w 2278305"/>
              <a:gd name="connsiteY158-26766" fmla="*/ 1108363 h 5830638"/>
              <a:gd name="connsiteX159-26767" fmla="*/ 1389631 w 2278305"/>
              <a:gd name="connsiteY159-26768" fmla="*/ 1122218 h 5830638"/>
              <a:gd name="connsiteX160-26769" fmla="*/ 1334213 w 2278305"/>
              <a:gd name="connsiteY160-26770" fmla="*/ 1149927 h 5830638"/>
              <a:gd name="connsiteX161-26771" fmla="*/ 1278795 w 2278305"/>
              <a:gd name="connsiteY161-26772" fmla="*/ 1136073 h 5830638"/>
              <a:gd name="connsiteX162-26773" fmla="*/ 1237231 w 2278305"/>
              <a:gd name="connsiteY162-26774" fmla="*/ 1122218 h 5830638"/>
              <a:gd name="connsiteX163-26775" fmla="*/ 1195667 w 2278305"/>
              <a:gd name="connsiteY163-26776" fmla="*/ 1136073 h 5830638"/>
              <a:gd name="connsiteX164-26777" fmla="*/ 1112540 w 2278305"/>
              <a:gd name="connsiteY164-26778" fmla="*/ 1066800 h 5830638"/>
              <a:gd name="connsiteX165-26779" fmla="*/ 1043267 w 2278305"/>
              <a:gd name="connsiteY165-26780" fmla="*/ 997527 h 5830638"/>
              <a:gd name="connsiteX166-26781" fmla="*/ 1001704 w 2278305"/>
              <a:gd name="connsiteY166-26782" fmla="*/ 914400 h 5830638"/>
              <a:gd name="connsiteX167-26783" fmla="*/ 973995 w 2278305"/>
              <a:gd name="connsiteY167-26784" fmla="*/ 803563 h 5830638"/>
              <a:gd name="connsiteX168-26785" fmla="*/ 946285 w 2278305"/>
              <a:gd name="connsiteY168-26786" fmla="*/ 775854 h 5830638"/>
              <a:gd name="connsiteX169-26787" fmla="*/ 932431 w 2278305"/>
              <a:gd name="connsiteY169-26788" fmla="*/ 734291 h 5830638"/>
              <a:gd name="connsiteX170-26789" fmla="*/ 1029413 w 2278305"/>
              <a:gd name="connsiteY170-26790" fmla="*/ 692727 h 5830638"/>
              <a:gd name="connsiteX171-26791" fmla="*/ 1140249 w 2278305"/>
              <a:gd name="connsiteY171-26792" fmla="*/ 706582 h 5830638"/>
              <a:gd name="connsiteX172-26793" fmla="*/ 1154104 w 2278305"/>
              <a:gd name="connsiteY172-26794" fmla="*/ 748145 h 5830638"/>
              <a:gd name="connsiteX173-26795" fmla="*/ 1278795 w 2278305"/>
              <a:gd name="connsiteY173-26796" fmla="*/ 734291 h 5830638"/>
              <a:gd name="connsiteX174-26797" fmla="*/ 1292649 w 2278305"/>
              <a:gd name="connsiteY174-26798" fmla="*/ 692727 h 5830638"/>
              <a:gd name="connsiteX175-26799" fmla="*/ 1528176 w 2278305"/>
              <a:gd name="connsiteY175-26800" fmla="*/ 678873 h 5830638"/>
              <a:gd name="connsiteX176-26801" fmla="*/ 1569740 w 2278305"/>
              <a:gd name="connsiteY176-26802" fmla="*/ 665018 h 5830638"/>
              <a:gd name="connsiteX177-26803" fmla="*/ 1625158 w 2278305"/>
              <a:gd name="connsiteY177-26804" fmla="*/ 609600 h 5830638"/>
              <a:gd name="connsiteX178-26805" fmla="*/ 1569740 w 2278305"/>
              <a:gd name="connsiteY178-26806" fmla="*/ 692727 h 5830638"/>
              <a:gd name="connsiteX179-26807" fmla="*/ 1514322 w 2278305"/>
              <a:gd name="connsiteY179-26808" fmla="*/ 817418 h 5830638"/>
              <a:gd name="connsiteX180-26809" fmla="*/ 1472758 w 2278305"/>
              <a:gd name="connsiteY180-26810" fmla="*/ 831273 h 5830638"/>
              <a:gd name="connsiteX181-26811" fmla="*/ 1417340 w 2278305"/>
              <a:gd name="connsiteY181-26812" fmla="*/ 858982 h 5830638"/>
              <a:gd name="connsiteX182-26813" fmla="*/ 1334213 w 2278305"/>
              <a:gd name="connsiteY182-26814" fmla="*/ 845127 h 5830638"/>
              <a:gd name="connsiteX183-26815" fmla="*/ 1320358 w 2278305"/>
              <a:gd name="connsiteY183-26816" fmla="*/ 803563 h 5830638"/>
              <a:gd name="connsiteX184-26817" fmla="*/ 1278795 w 2278305"/>
              <a:gd name="connsiteY184-26818" fmla="*/ 775854 h 5830638"/>
              <a:gd name="connsiteX185-26819" fmla="*/ 1292649 w 2278305"/>
              <a:gd name="connsiteY185-26820" fmla="*/ 720436 h 5830638"/>
              <a:gd name="connsiteX186-26821" fmla="*/ 1375776 w 2278305"/>
              <a:gd name="connsiteY186-26822" fmla="*/ 692727 h 5830638"/>
              <a:gd name="connsiteX187-26823" fmla="*/ 1458904 w 2278305"/>
              <a:gd name="connsiteY187-26824" fmla="*/ 706582 h 5830638"/>
              <a:gd name="connsiteX188-26825" fmla="*/ 1306504 w 2278305"/>
              <a:gd name="connsiteY188-26826" fmla="*/ 692727 h 5830638"/>
              <a:gd name="connsiteX189-26827" fmla="*/ 1320358 w 2278305"/>
              <a:gd name="connsiteY189-26828" fmla="*/ 651163 h 5830638"/>
              <a:gd name="connsiteX190-26829" fmla="*/ 1486613 w 2278305"/>
              <a:gd name="connsiteY190-26830" fmla="*/ 678873 h 5830638"/>
              <a:gd name="connsiteX191-26831" fmla="*/ 1500467 w 2278305"/>
              <a:gd name="connsiteY191-26832" fmla="*/ 748145 h 5830638"/>
              <a:gd name="connsiteX192-26833" fmla="*/ 1528176 w 2278305"/>
              <a:gd name="connsiteY192-26834" fmla="*/ 706582 h 5830638"/>
              <a:gd name="connsiteX193-26835" fmla="*/ 1278795 w 2278305"/>
              <a:gd name="connsiteY193-26836" fmla="*/ 692727 h 5830638"/>
              <a:gd name="connsiteX194-26837" fmla="*/ 1251085 w 2278305"/>
              <a:gd name="connsiteY194-26838" fmla="*/ 734291 h 5830638"/>
              <a:gd name="connsiteX195-26839" fmla="*/ 1154104 w 2278305"/>
              <a:gd name="connsiteY195-26840" fmla="*/ 748145 h 5830638"/>
              <a:gd name="connsiteX196-26841" fmla="*/ 1181813 w 2278305"/>
              <a:gd name="connsiteY196-26842" fmla="*/ 831273 h 5830638"/>
              <a:gd name="connsiteX197-26843" fmla="*/ 1112540 w 2278305"/>
              <a:gd name="connsiteY197-26844" fmla="*/ 900545 h 5830638"/>
              <a:gd name="connsiteX198-26845" fmla="*/ 1043267 w 2278305"/>
              <a:gd name="connsiteY198-26846" fmla="*/ 886691 h 5830638"/>
              <a:gd name="connsiteX199-26847" fmla="*/ 960140 w 2278305"/>
              <a:gd name="connsiteY199-26848" fmla="*/ 845127 h 5830638"/>
              <a:gd name="connsiteX200-26849" fmla="*/ 946285 w 2278305"/>
              <a:gd name="connsiteY200-26850" fmla="*/ 803563 h 5830638"/>
              <a:gd name="connsiteX201-26851" fmla="*/ 918576 w 2278305"/>
              <a:gd name="connsiteY201-26852" fmla="*/ 762000 h 5830638"/>
              <a:gd name="connsiteX202-26853" fmla="*/ 904722 w 2278305"/>
              <a:gd name="connsiteY202-26854" fmla="*/ 692727 h 5830638"/>
              <a:gd name="connsiteX203-26855" fmla="*/ 877013 w 2278305"/>
              <a:gd name="connsiteY203-26856" fmla="*/ 609600 h 5830638"/>
              <a:gd name="connsiteX204-26857" fmla="*/ 863158 w 2278305"/>
              <a:gd name="connsiteY204-26858" fmla="*/ 484909 h 5830638"/>
              <a:gd name="connsiteX205" fmla="*/ 849304 w 2278305"/>
              <a:gd name="connsiteY205" fmla="*/ 346363 h 5830638"/>
              <a:gd name="connsiteX0-26859" fmla="*/ 1694431 w 2278305"/>
              <a:gd name="connsiteY0-26860" fmla="*/ 762000 h 5830638"/>
              <a:gd name="connsiteX1-26861" fmla="*/ 1777558 w 2278305"/>
              <a:gd name="connsiteY1-26862" fmla="*/ 748145 h 5830638"/>
              <a:gd name="connsiteX2-26863" fmla="*/ 1791413 w 2278305"/>
              <a:gd name="connsiteY2-26864" fmla="*/ 706582 h 5830638"/>
              <a:gd name="connsiteX3-26865" fmla="*/ 1777558 w 2278305"/>
              <a:gd name="connsiteY3-26866" fmla="*/ 540327 h 5830638"/>
              <a:gd name="connsiteX4-26867" fmla="*/ 1722140 w 2278305"/>
              <a:gd name="connsiteY4-26868" fmla="*/ 554182 h 5830638"/>
              <a:gd name="connsiteX5-26869" fmla="*/ 1680576 w 2278305"/>
              <a:gd name="connsiteY5-26870" fmla="*/ 568036 h 5830638"/>
              <a:gd name="connsiteX6-26871" fmla="*/ 1569740 w 2278305"/>
              <a:gd name="connsiteY6-26872" fmla="*/ 554182 h 5830638"/>
              <a:gd name="connsiteX7-26873" fmla="*/ 1528176 w 2278305"/>
              <a:gd name="connsiteY7-26874" fmla="*/ 471054 h 5830638"/>
              <a:gd name="connsiteX8-26875" fmla="*/ 1458904 w 2278305"/>
              <a:gd name="connsiteY8-26876" fmla="*/ 346363 h 5830638"/>
              <a:gd name="connsiteX9-26877" fmla="*/ 1417340 w 2278305"/>
              <a:gd name="connsiteY9-26878" fmla="*/ 332509 h 5830638"/>
              <a:gd name="connsiteX10-26879" fmla="*/ 1375776 w 2278305"/>
              <a:gd name="connsiteY10-26880" fmla="*/ 346363 h 5830638"/>
              <a:gd name="connsiteX11-26881" fmla="*/ 1320358 w 2278305"/>
              <a:gd name="connsiteY11-26882" fmla="*/ 360218 h 5830638"/>
              <a:gd name="connsiteX12-26883" fmla="*/ 1237231 w 2278305"/>
              <a:gd name="connsiteY12-26884" fmla="*/ 401782 h 5830638"/>
              <a:gd name="connsiteX13-26885" fmla="*/ 1070976 w 2278305"/>
              <a:gd name="connsiteY13-26886" fmla="*/ 415636 h 5830638"/>
              <a:gd name="connsiteX14-26887" fmla="*/ 946285 w 2278305"/>
              <a:gd name="connsiteY14-26888" fmla="*/ 457200 h 5830638"/>
              <a:gd name="connsiteX15-26889" fmla="*/ 890867 w 2278305"/>
              <a:gd name="connsiteY15-26890" fmla="*/ 443345 h 5830638"/>
              <a:gd name="connsiteX16-26891" fmla="*/ 849304 w 2278305"/>
              <a:gd name="connsiteY16-26892" fmla="*/ 415636 h 5830638"/>
              <a:gd name="connsiteX17-26893" fmla="*/ 821595 w 2278305"/>
              <a:gd name="connsiteY17-26894" fmla="*/ 374073 h 5830638"/>
              <a:gd name="connsiteX18-26895" fmla="*/ 877013 w 2278305"/>
              <a:gd name="connsiteY18-26896" fmla="*/ 263236 h 5830638"/>
              <a:gd name="connsiteX19-26897" fmla="*/ 904722 w 2278305"/>
              <a:gd name="connsiteY19-26898" fmla="*/ 221673 h 5830638"/>
              <a:gd name="connsiteX20-26899" fmla="*/ 960140 w 2278305"/>
              <a:gd name="connsiteY20-26900" fmla="*/ 166254 h 5830638"/>
              <a:gd name="connsiteX21-26901" fmla="*/ 1084831 w 2278305"/>
              <a:gd name="connsiteY21-26902" fmla="*/ 96982 h 5830638"/>
              <a:gd name="connsiteX22-26903" fmla="*/ 1126395 w 2278305"/>
              <a:gd name="connsiteY22-26904" fmla="*/ 69273 h 5830638"/>
              <a:gd name="connsiteX23-26905" fmla="*/ 1264940 w 2278305"/>
              <a:gd name="connsiteY23-26906" fmla="*/ 41563 h 5830638"/>
              <a:gd name="connsiteX24-26907" fmla="*/ 1500467 w 2278305"/>
              <a:gd name="connsiteY24-26908" fmla="*/ 13854 h 5830638"/>
              <a:gd name="connsiteX25-26909" fmla="*/ 1542031 w 2278305"/>
              <a:gd name="connsiteY25-26910" fmla="*/ 0 h 5830638"/>
              <a:gd name="connsiteX26-26911" fmla="*/ 1666722 w 2278305"/>
              <a:gd name="connsiteY26-26912" fmla="*/ 41563 h 5830638"/>
              <a:gd name="connsiteX27-26913" fmla="*/ 1735995 w 2278305"/>
              <a:gd name="connsiteY27-26914" fmla="*/ 110836 h 5830638"/>
              <a:gd name="connsiteX28-26915" fmla="*/ 1749849 w 2278305"/>
              <a:gd name="connsiteY28-26916" fmla="*/ 166254 h 5830638"/>
              <a:gd name="connsiteX29-26917" fmla="*/ 1888395 w 2278305"/>
              <a:gd name="connsiteY29-26918" fmla="*/ 207818 h 5830638"/>
              <a:gd name="connsiteX30-26919" fmla="*/ 1929958 w 2278305"/>
              <a:gd name="connsiteY30-26920" fmla="*/ 235527 h 5830638"/>
              <a:gd name="connsiteX31-26921" fmla="*/ 1957667 w 2278305"/>
              <a:gd name="connsiteY31-26922" fmla="*/ 346363 h 5830638"/>
              <a:gd name="connsiteX32-26923" fmla="*/ 1985376 w 2278305"/>
              <a:gd name="connsiteY32-26924" fmla="*/ 429491 h 5830638"/>
              <a:gd name="connsiteX33-26925" fmla="*/ 1971522 w 2278305"/>
              <a:gd name="connsiteY33-26926" fmla="*/ 595745 h 5830638"/>
              <a:gd name="connsiteX34-26927" fmla="*/ 1888395 w 2278305"/>
              <a:gd name="connsiteY34-26928" fmla="*/ 678873 h 5830638"/>
              <a:gd name="connsiteX35-26929" fmla="*/ 1860685 w 2278305"/>
              <a:gd name="connsiteY35-26930" fmla="*/ 720436 h 5830638"/>
              <a:gd name="connsiteX36-26931" fmla="*/ 1846831 w 2278305"/>
              <a:gd name="connsiteY36-26932" fmla="*/ 762000 h 5830638"/>
              <a:gd name="connsiteX37-26933" fmla="*/ 1791413 w 2278305"/>
              <a:gd name="connsiteY37-26934" fmla="*/ 831273 h 5830638"/>
              <a:gd name="connsiteX38-26935" fmla="*/ 1749849 w 2278305"/>
              <a:gd name="connsiteY38-26936" fmla="*/ 858982 h 5830638"/>
              <a:gd name="connsiteX39-26937" fmla="*/ 1735995 w 2278305"/>
              <a:gd name="connsiteY39-26938" fmla="*/ 1066800 h 5830638"/>
              <a:gd name="connsiteX40-26939" fmla="*/ 1749849 w 2278305"/>
              <a:gd name="connsiteY40-26940" fmla="*/ 1025236 h 5830638"/>
              <a:gd name="connsiteX41-26941" fmla="*/ 1832976 w 2278305"/>
              <a:gd name="connsiteY41-26942" fmla="*/ 983673 h 5830638"/>
              <a:gd name="connsiteX42-26943" fmla="*/ 1902249 w 2278305"/>
              <a:gd name="connsiteY42-26944" fmla="*/ 997527 h 5830638"/>
              <a:gd name="connsiteX43-26945" fmla="*/ 1943813 w 2278305"/>
              <a:gd name="connsiteY43-26946" fmla="*/ 1080654 h 5830638"/>
              <a:gd name="connsiteX44-26947" fmla="*/ 1929958 w 2278305"/>
              <a:gd name="connsiteY44-26948" fmla="*/ 1122218 h 5830638"/>
              <a:gd name="connsiteX45-26949" fmla="*/ 1902249 w 2278305"/>
              <a:gd name="connsiteY45-26950" fmla="*/ 1163782 h 5830638"/>
              <a:gd name="connsiteX46-26951" fmla="*/ 1874540 w 2278305"/>
              <a:gd name="connsiteY46-26952" fmla="*/ 1399309 h 5830638"/>
              <a:gd name="connsiteX47-26953" fmla="*/ 1860685 w 2278305"/>
              <a:gd name="connsiteY47-26954" fmla="*/ 1440873 h 5830638"/>
              <a:gd name="connsiteX48-26955" fmla="*/ 1805267 w 2278305"/>
              <a:gd name="connsiteY48-26956" fmla="*/ 1524000 h 5830638"/>
              <a:gd name="connsiteX49-26957" fmla="*/ 1722140 w 2278305"/>
              <a:gd name="connsiteY49-26958" fmla="*/ 1510145 h 5830638"/>
              <a:gd name="connsiteX50-26959" fmla="*/ 1694431 w 2278305"/>
              <a:gd name="connsiteY50-26960" fmla="*/ 1468582 h 5830638"/>
              <a:gd name="connsiteX51-26961" fmla="*/ 1652867 w 2278305"/>
              <a:gd name="connsiteY51-26962" fmla="*/ 1440873 h 5830638"/>
              <a:gd name="connsiteX52-26963" fmla="*/ 1680576 w 2278305"/>
              <a:gd name="connsiteY52-26964" fmla="*/ 1399309 h 5830638"/>
              <a:gd name="connsiteX53-26965" fmla="*/ 1694431 w 2278305"/>
              <a:gd name="connsiteY53-26966" fmla="*/ 1357745 h 5830638"/>
              <a:gd name="connsiteX54-26967" fmla="*/ 1735995 w 2278305"/>
              <a:gd name="connsiteY54-26968" fmla="*/ 1316182 h 5830638"/>
              <a:gd name="connsiteX55-26969" fmla="*/ 1749849 w 2278305"/>
              <a:gd name="connsiteY55-26970" fmla="*/ 1260763 h 5830638"/>
              <a:gd name="connsiteX56-26971" fmla="*/ 1791413 w 2278305"/>
              <a:gd name="connsiteY56-26972" fmla="*/ 1122218 h 5830638"/>
              <a:gd name="connsiteX57-26973" fmla="*/ 1749849 w 2278305"/>
              <a:gd name="connsiteY57-26974" fmla="*/ 1094509 h 5830638"/>
              <a:gd name="connsiteX58-26975" fmla="*/ 1722140 w 2278305"/>
              <a:gd name="connsiteY58-26976" fmla="*/ 1011382 h 5830638"/>
              <a:gd name="connsiteX59-26977" fmla="*/ 1708285 w 2278305"/>
              <a:gd name="connsiteY59-26978" fmla="*/ 969818 h 5830638"/>
              <a:gd name="connsiteX60-26979" fmla="*/ 1694431 w 2278305"/>
              <a:gd name="connsiteY60-26980" fmla="*/ 928254 h 5830638"/>
              <a:gd name="connsiteX61-26981" fmla="*/ 1680576 w 2278305"/>
              <a:gd name="connsiteY61-26982" fmla="*/ 886691 h 5830638"/>
              <a:gd name="connsiteX62-26983" fmla="*/ 1722140 w 2278305"/>
              <a:gd name="connsiteY62-26984" fmla="*/ 872836 h 5830638"/>
              <a:gd name="connsiteX63-26985" fmla="*/ 1735995 w 2278305"/>
              <a:gd name="connsiteY63-26986" fmla="*/ 942109 h 5830638"/>
              <a:gd name="connsiteX64-26987" fmla="*/ 1791413 w 2278305"/>
              <a:gd name="connsiteY64-26988" fmla="*/ 1136073 h 5830638"/>
              <a:gd name="connsiteX65-26989" fmla="*/ 1749849 w 2278305"/>
              <a:gd name="connsiteY65-26990" fmla="*/ 1219200 h 5830638"/>
              <a:gd name="connsiteX66-26991" fmla="*/ 1722140 w 2278305"/>
              <a:gd name="connsiteY66-26992" fmla="*/ 1302327 h 5830638"/>
              <a:gd name="connsiteX67-26993" fmla="*/ 1680576 w 2278305"/>
              <a:gd name="connsiteY67-26994" fmla="*/ 1343891 h 5830638"/>
              <a:gd name="connsiteX68-26995" fmla="*/ 1652867 w 2278305"/>
              <a:gd name="connsiteY68-26996" fmla="*/ 1385454 h 5830638"/>
              <a:gd name="connsiteX69-26997" fmla="*/ 1611304 w 2278305"/>
              <a:gd name="connsiteY69-26998" fmla="*/ 1413163 h 5830638"/>
              <a:gd name="connsiteX70-26999" fmla="*/ 1652867 w 2278305"/>
              <a:gd name="connsiteY70-27000" fmla="*/ 1427018 h 5830638"/>
              <a:gd name="connsiteX71-27001" fmla="*/ 1694431 w 2278305"/>
              <a:gd name="connsiteY71-27002" fmla="*/ 1413163 h 5830638"/>
              <a:gd name="connsiteX72-27003" fmla="*/ 1722140 w 2278305"/>
              <a:gd name="connsiteY72-27004" fmla="*/ 1496291 h 5830638"/>
              <a:gd name="connsiteX73-27005" fmla="*/ 1680576 w 2278305"/>
              <a:gd name="connsiteY73-27006" fmla="*/ 1524000 h 5830638"/>
              <a:gd name="connsiteX74-27007" fmla="*/ 1403485 w 2278305"/>
              <a:gd name="connsiteY74-27008" fmla="*/ 1524000 h 5830638"/>
              <a:gd name="connsiteX75-27009" fmla="*/ 1389631 w 2278305"/>
              <a:gd name="connsiteY75-27010" fmla="*/ 1537854 h 5830638"/>
              <a:gd name="connsiteX76-27011" fmla="*/ 1348067 w 2278305"/>
              <a:gd name="connsiteY76-27012" fmla="*/ 1551709 h 5830638"/>
              <a:gd name="connsiteX77-27013" fmla="*/ 1292649 w 2278305"/>
              <a:gd name="connsiteY77-27014" fmla="*/ 1427018 h 5830638"/>
              <a:gd name="connsiteX78-27015" fmla="*/ 1278795 w 2278305"/>
              <a:gd name="connsiteY78-27016" fmla="*/ 1385454 h 5830638"/>
              <a:gd name="connsiteX79-27017" fmla="*/ 1251085 w 2278305"/>
              <a:gd name="connsiteY79-27018" fmla="*/ 1343891 h 5830638"/>
              <a:gd name="connsiteX80-27019" fmla="*/ 1126395 w 2278305"/>
              <a:gd name="connsiteY80-27020" fmla="*/ 1385454 h 5830638"/>
              <a:gd name="connsiteX81-27021" fmla="*/ 821595 w 2278305"/>
              <a:gd name="connsiteY81-27022" fmla="*/ 1828800 h 5830638"/>
              <a:gd name="connsiteX82-27023" fmla="*/ 821595 w 2278305"/>
              <a:gd name="connsiteY82-27024" fmla="*/ 2299854 h 5830638"/>
              <a:gd name="connsiteX83-27025" fmla="*/ 863158 w 2278305"/>
              <a:gd name="connsiteY83-27026" fmla="*/ 2092036 h 5830638"/>
              <a:gd name="connsiteX84-27027" fmla="*/ 932431 w 2278305"/>
              <a:gd name="connsiteY84-27028" fmla="*/ 2202873 h 5830638"/>
              <a:gd name="connsiteX85-27029" fmla="*/ 1167959 w 2278305"/>
              <a:gd name="connsiteY85-27030" fmla="*/ 2147454 h 5830638"/>
              <a:gd name="connsiteX86-27031" fmla="*/ 1237232 w 2278305"/>
              <a:gd name="connsiteY86-27032" fmla="*/ 2258291 h 5830638"/>
              <a:gd name="connsiteX87-27033" fmla="*/ 1389632 w 2278305"/>
              <a:gd name="connsiteY87-27034" fmla="*/ 2313709 h 5830638"/>
              <a:gd name="connsiteX88-27035" fmla="*/ 1542030 w 2278305"/>
              <a:gd name="connsiteY88-27036" fmla="*/ 2535381 h 5830638"/>
              <a:gd name="connsiteX89-27037" fmla="*/ 1708286 w 2278305"/>
              <a:gd name="connsiteY89-27038" fmla="*/ 2826327 h 5830638"/>
              <a:gd name="connsiteX90-27039" fmla="*/ 2262467 w 2278305"/>
              <a:gd name="connsiteY90-27040" fmla="*/ 3061854 h 5830638"/>
              <a:gd name="connsiteX91-27041" fmla="*/ 932431 w 2278305"/>
              <a:gd name="connsiteY91-27042" fmla="*/ 3006437 h 5830638"/>
              <a:gd name="connsiteX92-27043" fmla="*/ 849304 w 2278305"/>
              <a:gd name="connsiteY92-27044" fmla="*/ 2867892 h 5830638"/>
              <a:gd name="connsiteX93-27045" fmla="*/ 752322 w 2278305"/>
              <a:gd name="connsiteY93-27046" fmla="*/ 2743201 h 5830638"/>
              <a:gd name="connsiteX94-27047" fmla="*/ 530649 w 2278305"/>
              <a:gd name="connsiteY94-27048" fmla="*/ 2770910 h 5830638"/>
              <a:gd name="connsiteX95-27049" fmla="*/ 142722 w 2278305"/>
              <a:gd name="connsiteY95-27050" fmla="*/ 2743201 h 5830638"/>
              <a:gd name="connsiteX96-27051" fmla="*/ 516795 w 2278305"/>
              <a:gd name="connsiteY96-27052" fmla="*/ 2743201 h 5830638"/>
              <a:gd name="connsiteX97-27053" fmla="*/ 1084831 w 2278305"/>
              <a:gd name="connsiteY97-27054" fmla="*/ 2660074 h 5830638"/>
              <a:gd name="connsiteX98-27055" fmla="*/ 1223376 w 2278305"/>
              <a:gd name="connsiteY98-27056" fmla="*/ 2798619 h 5830638"/>
              <a:gd name="connsiteX99-27057" fmla="*/ 1514322 w 2278305"/>
              <a:gd name="connsiteY99-27058" fmla="*/ 2854037 h 5830638"/>
              <a:gd name="connsiteX100-27059" fmla="*/ 1084831 w 2278305"/>
              <a:gd name="connsiteY100-27060" fmla="*/ 2493819 h 5830638"/>
              <a:gd name="connsiteX101-27061" fmla="*/ 752322 w 2278305"/>
              <a:gd name="connsiteY101-27062" fmla="*/ 2521527 h 5830638"/>
              <a:gd name="connsiteX102-27063" fmla="*/ 364395 w 2278305"/>
              <a:gd name="connsiteY102-27064" fmla="*/ 2618510 h 5830638"/>
              <a:gd name="connsiteX103-27065" fmla="*/ 31885 w 2278305"/>
              <a:gd name="connsiteY103-27066" fmla="*/ 2812473 h 5830638"/>
              <a:gd name="connsiteX104-27067" fmla="*/ 322831 w 2278305"/>
              <a:gd name="connsiteY104-27068" fmla="*/ 2798619 h 5830638"/>
              <a:gd name="connsiteX105-27069" fmla="*/ 572213 w 2278305"/>
              <a:gd name="connsiteY105-27070" fmla="*/ 3048000 h 5830638"/>
              <a:gd name="connsiteX106-27071" fmla="*/ 849304 w 2278305"/>
              <a:gd name="connsiteY106-27072" fmla="*/ 2964874 h 5830638"/>
              <a:gd name="connsiteX107-27073" fmla="*/ 932431 w 2278305"/>
              <a:gd name="connsiteY107-27074" fmla="*/ 3186546 h 5830638"/>
              <a:gd name="connsiteX108-27075" fmla="*/ 710758 w 2278305"/>
              <a:gd name="connsiteY108-27076" fmla="*/ 3325092 h 5830638"/>
              <a:gd name="connsiteX109-27077" fmla="*/ 558358 w 2278305"/>
              <a:gd name="connsiteY109-27078" fmla="*/ 3449783 h 5830638"/>
              <a:gd name="connsiteX110-27079" fmla="*/ 752321 w 2278305"/>
              <a:gd name="connsiteY110-27080" fmla="*/ 3560619 h 5830638"/>
              <a:gd name="connsiteX111-27081" fmla="*/ 752322 w 2278305"/>
              <a:gd name="connsiteY111-27082" fmla="*/ 3948546 h 5830638"/>
              <a:gd name="connsiteX112-27083" fmla="*/ 973995 w 2278305"/>
              <a:gd name="connsiteY112-27084" fmla="*/ 4003964 h 5830638"/>
              <a:gd name="connsiteX113-27085" fmla="*/ 738467 w 2278305"/>
              <a:gd name="connsiteY113-27086" fmla="*/ 4752110 h 5830638"/>
              <a:gd name="connsiteX114-27087" fmla="*/ 780031 w 2278305"/>
              <a:gd name="connsiteY114-27088" fmla="*/ 5250873 h 5830638"/>
              <a:gd name="connsiteX115-27089" fmla="*/ 1486614 w 2278305"/>
              <a:gd name="connsiteY115-27090" fmla="*/ 5735780 h 5830638"/>
              <a:gd name="connsiteX116-27091" fmla="*/ 2096213 w 2278305"/>
              <a:gd name="connsiteY116-27092" fmla="*/ 3463636 h 5830638"/>
              <a:gd name="connsiteX117-27093" fmla="*/ 946285 w 2278305"/>
              <a:gd name="connsiteY117-27094" fmla="*/ 3144982 h 5830638"/>
              <a:gd name="connsiteX118-27095" fmla="*/ 1361922 w 2278305"/>
              <a:gd name="connsiteY118-27096" fmla="*/ 2840182 h 5830638"/>
              <a:gd name="connsiteX119-27097" fmla="*/ 1777559 w 2278305"/>
              <a:gd name="connsiteY119-27098" fmla="*/ 2964872 h 5830638"/>
              <a:gd name="connsiteX120-27099" fmla="*/ 1555885 w 2278305"/>
              <a:gd name="connsiteY120-27100" fmla="*/ 2923309 h 5830638"/>
              <a:gd name="connsiteX121-27101" fmla="*/ 1334213 w 2278305"/>
              <a:gd name="connsiteY121-27102" fmla="*/ 2770909 h 5830638"/>
              <a:gd name="connsiteX122-27103" fmla="*/ 1334213 w 2278305"/>
              <a:gd name="connsiteY122-27104" fmla="*/ 2715491 h 5830638"/>
              <a:gd name="connsiteX123-27105" fmla="*/ 1098685 w 2278305"/>
              <a:gd name="connsiteY123-27106" fmla="*/ 2535382 h 5830638"/>
              <a:gd name="connsiteX124-27107" fmla="*/ 849304 w 2278305"/>
              <a:gd name="connsiteY124-27108" fmla="*/ 2493817 h 5830638"/>
              <a:gd name="connsiteX125-27109" fmla="*/ 516795 w 2278305"/>
              <a:gd name="connsiteY125-27110" fmla="*/ 2576944 h 5830638"/>
              <a:gd name="connsiteX126-27111" fmla="*/ 198140 w 2278305"/>
              <a:gd name="connsiteY126-27112" fmla="*/ 2660072 h 5830638"/>
              <a:gd name="connsiteX127-27113" fmla="*/ 87305 w 2278305"/>
              <a:gd name="connsiteY127-27114" fmla="*/ 2798617 h 5830638"/>
              <a:gd name="connsiteX128-27115" fmla="*/ 4177 w 2278305"/>
              <a:gd name="connsiteY128-27116" fmla="*/ 2507672 h 5830638"/>
              <a:gd name="connsiteX129-27117" fmla="*/ 128867 w 2278305"/>
              <a:gd name="connsiteY129-27118" fmla="*/ 2479963 h 5830638"/>
              <a:gd name="connsiteX130-27119" fmla="*/ 170432 w 2278305"/>
              <a:gd name="connsiteY130-27120" fmla="*/ 2285999 h 5830638"/>
              <a:gd name="connsiteX131-27121" fmla="*/ 378249 w 2278305"/>
              <a:gd name="connsiteY131-27122" fmla="*/ 2479962 h 5830638"/>
              <a:gd name="connsiteX132-27123" fmla="*/ 433667 w 2278305"/>
              <a:gd name="connsiteY132-27124" fmla="*/ 2216726 h 5830638"/>
              <a:gd name="connsiteX133-27125" fmla="*/ 502941 w 2278305"/>
              <a:gd name="connsiteY133-27126" fmla="*/ 2341417 h 5830638"/>
              <a:gd name="connsiteX134-27127" fmla="*/ 669196 w 2278305"/>
              <a:gd name="connsiteY134-27128" fmla="*/ 2272144 h 5830638"/>
              <a:gd name="connsiteX135-27129" fmla="*/ 946285 w 2278305"/>
              <a:gd name="connsiteY135-27130" fmla="*/ 1579418 h 5830638"/>
              <a:gd name="connsiteX136-27131" fmla="*/ 1278795 w 2278305"/>
              <a:gd name="connsiteY136-27132" fmla="*/ 1233054 h 5830638"/>
              <a:gd name="connsiteX137-27133" fmla="*/ 1361922 w 2278305"/>
              <a:gd name="connsiteY137-27134" fmla="*/ 1177636 h 5830638"/>
              <a:gd name="connsiteX138-27135" fmla="*/ 1431195 w 2278305"/>
              <a:gd name="connsiteY138-27136" fmla="*/ 1191491 h 5830638"/>
              <a:gd name="connsiteX139-27137" fmla="*/ 1403485 w 2278305"/>
              <a:gd name="connsiteY139-27138" fmla="*/ 1233054 h 5830638"/>
              <a:gd name="connsiteX140-27139" fmla="*/ 1458904 w 2278305"/>
              <a:gd name="connsiteY140-27140" fmla="*/ 1357745 h 5830638"/>
              <a:gd name="connsiteX141-27141" fmla="*/ 1472758 w 2278305"/>
              <a:gd name="connsiteY141-27142" fmla="*/ 1399309 h 5830638"/>
              <a:gd name="connsiteX142-27143" fmla="*/ 1555885 w 2278305"/>
              <a:gd name="connsiteY142-27144" fmla="*/ 1427018 h 5830638"/>
              <a:gd name="connsiteX143-27145" fmla="*/ 1652867 w 2278305"/>
              <a:gd name="connsiteY143-27146" fmla="*/ 1454727 h 5830638"/>
              <a:gd name="connsiteX144-27147" fmla="*/ 1611304 w 2278305"/>
              <a:gd name="connsiteY144-27148" fmla="*/ 1482436 h 5830638"/>
              <a:gd name="connsiteX145-27149" fmla="*/ 1500467 w 2278305"/>
              <a:gd name="connsiteY145-27150" fmla="*/ 1468582 h 5830638"/>
              <a:gd name="connsiteX146-27151" fmla="*/ 1486613 w 2278305"/>
              <a:gd name="connsiteY146-27152" fmla="*/ 1427018 h 5830638"/>
              <a:gd name="connsiteX147-27153" fmla="*/ 1458904 w 2278305"/>
              <a:gd name="connsiteY147-27154" fmla="*/ 1385454 h 5830638"/>
              <a:gd name="connsiteX148-27155" fmla="*/ 1445049 w 2278305"/>
              <a:gd name="connsiteY148-27156" fmla="*/ 1343891 h 5830638"/>
              <a:gd name="connsiteX149-27157" fmla="*/ 1417340 w 2278305"/>
              <a:gd name="connsiteY149-27158" fmla="*/ 1302327 h 5830638"/>
              <a:gd name="connsiteX150-27159" fmla="*/ 1389631 w 2278305"/>
              <a:gd name="connsiteY150-27160" fmla="*/ 1219200 h 5830638"/>
              <a:gd name="connsiteX151-27161" fmla="*/ 1375776 w 2278305"/>
              <a:gd name="connsiteY151-27162" fmla="*/ 1163782 h 5830638"/>
              <a:gd name="connsiteX152-27163" fmla="*/ 1334213 w 2278305"/>
              <a:gd name="connsiteY152-27164" fmla="*/ 1149927 h 5830638"/>
              <a:gd name="connsiteX153-27165" fmla="*/ 1417340 w 2278305"/>
              <a:gd name="connsiteY153-27166" fmla="*/ 1108363 h 5830638"/>
              <a:gd name="connsiteX154-27167" fmla="*/ 1500467 w 2278305"/>
              <a:gd name="connsiteY154-27168" fmla="*/ 1039091 h 5830638"/>
              <a:gd name="connsiteX155-27169" fmla="*/ 1542031 w 2278305"/>
              <a:gd name="connsiteY155-27170" fmla="*/ 1025236 h 5830638"/>
              <a:gd name="connsiteX156-27171" fmla="*/ 1528176 w 2278305"/>
              <a:gd name="connsiteY156-27172" fmla="*/ 1025236 h 5830638"/>
              <a:gd name="connsiteX157-27173" fmla="*/ 1514322 w 2278305"/>
              <a:gd name="connsiteY157-27174" fmla="*/ 1066800 h 5830638"/>
              <a:gd name="connsiteX158-27175" fmla="*/ 1472758 w 2278305"/>
              <a:gd name="connsiteY158-27176" fmla="*/ 1080654 h 5830638"/>
              <a:gd name="connsiteX159-27177" fmla="*/ 1431195 w 2278305"/>
              <a:gd name="connsiteY159-27178" fmla="*/ 1108363 h 5830638"/>
              <a:gd name="connsiteX160-27179" fmla="*/ 1389631 w 2278305"/>
              <a:gd name="connsiteY160-27180" fmla="*/ 1122218 h 5830638"/>
              <a:gd name="connsiteX161-27181" fmla="*/ 1334213 w 2278305"/>
              <a:gd name="connsiteY161-27182" fmla="*/ 1149927 h 5830638"/>
              <a:gd name="connsiteX162-27183" fmla="*/ 1278795 w 2278305"/>
              <a:gd name="connsiteY162-27184" fmla="*/ 1136073 h 5830638"/>
              <a:gd name="connsiteX163-27185" fmla="*/ 1237231 w 2278305"/>
              <a:gd name="connsiteY163-27186" fmla="*/ 1122218 h 5830638"/>
              <a:gd name="connsiteX164-27187" fmla="*/ 1195667 w 2278305"/>
              <a:gd name="connsiteY164-27188" fmla="*/ 1136073 h 5830638"/>
              <a:gd name="connsiteX165-27189" fmla="*/ 1112540 w 2278305"/>
              <a:gd name="connsiteY165-27190" fmla="*/ 1066800 h 5830638"/>
              <a:gd name="connsiteX166-27191" fmla="*/ 1043267 w 2278305"/>
              <a:gd name="connsiteY166-27192" fmla="*/ 997527 h 5830638"/>
              <a:gd name="connsiteX167-27193" fmla="*/ 1001704 w 2278305"/>
              <a:gd name="connsiteY167-27194" fmla="*/ 914400 h 5830638"/>
              <a:gd name="connsiteX168-27195" fmla="*/ 973995 w 2278305"/>
              <a:gd name="connsiteY168-27196" fmla="*/ 803563 h 5830638"/>
              <a:gd name="connsiteX169-27197" fmla="*/ 946285 w 2278305"/>
              <a:gd name="connsiteY169-27198" fmla="*/ 775854 h 5830638"/>
              <a:gd name="connsiteX170-27199" fmla="*/ 932431 w 2278305"/>
              <a:gd name="connsiteY170-27200" fmla="*/ 734291 h 5830638"/>
              <a:gd name="connsiteX171-27201" fmla="*/ 1029413 w 2278305"/>
              <a:gd name="connsiteY171-27202" fmla="*/ 692727 h 5830638"/>
              <a:gd name="connsiteX172-27203" fmla="*/ 1140249 w 2278305"/>
              <a:gd name="connsiteY172-27204" fmla="*/ 706582 h 5830638"/>
              <a:gd name="connsiteX173-27205" fmla="*/ 1154104 w 2278305"/>
              <a:gd name="connsiteY173-27206" fmla="*/ 748145 h 5830638"/>
              <a:gd name="connsiteX174-27207" fmla="*/ 1278795 w 2278305"/>
              <a:gd name="connsiteY174-27208" fmla="*/ 734291 h 5830638"/>
              <a:gd name="connsiteX175-27209" fmla="*/ 1292649 w 2278305"/>
              <a:gd name="connsiteY175-27210" fmla="*/ 692727 h 5830638"/>
              <a:gd name="connsiteX176-27211" fmla="*/ 1528176 w 2278305"/>
              <a:gd name="connsiteY176-27212" fmla="*/ 678873 h 5830638"/>
              <a:gd name="connsiteX177-27213" fmla="*/ 1569740 w 2278305"/>
              <a:gd name="connsiteY177-27214" fmla="*/ 665018 h 5830638"/>
              <a:gd name="connsiteX178-27215" fmla="*/ 1625158 w 2278305"/>
              <a:gd name="connsiteY178-27216" fmla="*/ 609600 h 5830638"/>
              <a:gd name="connsiteX179-27217" fmla="*/ 1569740 w 2278305"/>
              <a:gd name="connsiteY179-27218" fmla="*/ 692727 h 5830638"/>
              <a:gd name="connsiteX180-27219" fmla="*/ 1514322 w 2278305"/>
              <a:gd name="connsiteY180-27220" fmla="*/ 817418 h 5830638"/>
              <a:gd name="connsiteX181-27221" fmla="*/ 1472758 w 2278305"/>
              <a:gd name="connsiteY181-27222" fmla="*/ 831273 h 5830638"/>
              <a:gd name="connsiteX182-27223" fmla="*/ 1417340 w 2278305"/>
              <a:gd name="connsiteY182-27224" fmla="*/ 858982 h 5830638"/>
              <a:gd name="connsiteX183-27225" fmla="*/ 1334213 w 2278305"/>
              <a:gd name="connsiteY183-27226" fmla="*/ 845127 h 5830638"/>
              <a:gd name="connsiteX184-27227" fmla="*/ 1320358 w 2278305"/>
              <a:gd name="connsiteY184-27228" fmla="*/ 803563 h 5830638"/>
              <a:gd name="connsiteX185-27229" fmla="*/ 1278795 w 2278305"/>
              <a:gd name="connsiteY185-27230" fmla="*/ 775854 h 5830638"/>
              <a:gd name="connsiteX186-27231" fmla="*/ 1292649 w 2278305"/>
              <a:gd name="connsiteY186-27232" fmla="*/ 720436 h 5830638"/>
              <a:gd name="connsiteX187-27233" fmla="*/ 1375776 w 2278305"/>
              <a:gd name="connsiteY187-27234" fmla="*/ 692727 h 5830638"/>
              <a:gd name="connsiteX188-27235" fmla="*/ 1458904 w 2278305"/>
              <a:gd name="connsiteY188-27236" fmla="*/ 706582 h 5830638"/>
              <a:gd name="connsiteX189-27237" fmla="*/ 1306504 w 2278305"/>
              <a:gd name="connsiteY189-27238" fmla="*/ 692727 h 5830638"/>
              <a:gd name="connsiteX190-27239" fmla="*/ 1320358 w 2278305"/>
              <a:gd name="connsiteY190-27240" fmla="*/ 651163 h 5830638"/>
              <a:gd name="connsiteX191-27241" fmla="*/ 1486613 w 2278305"/>
              <a:gd name="connsiteY191-27242" fmla="*/ 678873 h 5830638"/>
              <a:gd name="connsiteX192-27243" fmla="*/ 1500467 w 2278305"/>
              <a:gd name="connsiteY192-27244" fmla="*/ 748145 h 5830638"/>
              <a:gd name="connsiteX193-27245" fmla="*/ 1528176 w 2278305"/>
              <a:gd name="connsiteY193-27246" fmla="*/ 706582 h 5830638"/>
              <a:gd name="connsiteX194-27247" fmla="*/ 1278795 w 2278305"/>
              <a:gd name="connsiteY194-27248" fmla="*/ 692727 h 5830638"/>
              <a:gd name="connsiteX195-27249" fmla="*/ 1251085 w 2278305"/>
              <a:gd name="connsiteY195-27250" fmla="*/ 734291 h 5830638"/>
              <a:gd name="connsiteX196-27251" fmla="*/ 1154104 w 2278305"/>
              <a:gd name="connsiteY196-27252" fmla="*/ 748145 h 5830638"/>
              <a:gd name="connsiteX197-27253" fmla="*/ 1181813 w 2278305"/>
              <a:gd name="connsiteY197-27254" fmla="*/ 831273 h 5830638"/>
              <a:gd name="connsiteX198-27255" fmla="*/ 1112540 w 2278305"/>
              <a:gd name="connsiteY198-27256" fmla="*/ 900545 h 5830638"/>
              <a:gd name="connsiteX199-27257" fmla="*/ 1043267 w 2278305"/>
              <a:gd name="connsiteY199-27258" fmla="*/ 886691 h 5830638"/>
              <a:gd name="connsiteX200-27259" fmla="*/ 960140 w 2278305"/>
              <a:gd name="connsiteY200-27260" fmla="*/ 845127 h 5830638"/>
              <a:gd name="connsiteX201-27261" fmla="*/ 946285 w 2278305"/>
              <a:gd name="connsiteY201-27262" fmla="*/ 803563 h 5830638"/>
              <a:gd name="connsiteX202-27263" fmla="*/ 918576 w 2278305"/>
              <a:gd name="connsiteY202-27264" fmla="*/ 762000 h 5830638"/>
              <a:gd name="connsiteX203-27265" fmla="*/ 904722 w 2278305"/>
              <a:gd name="connsiteY203-27266" fmla="*/ 692727 h 5830638"/>
              <a:gd name="connsiteX204-27267" fmla="*/ 877013 w 2278305"/>
              <a:gd name="connsiteY204-27268" fmla="*/ 609600 h 5830638"/>
              <a:gd name="connsiteX205-27269" fmla="*/ 863158 w 2278305"/>
              <a:gd name="connsiteY205-27270" fmla="*/ 484909 h 5830638"/>
              <a:gd name="connsiteX206" fmla="*/ 849304 w 2278305"/>
              <a:gd name="connsiteY206" fmla="*/ 346363 h 5830638"/>
              <a:gd name="connsiteX0-27271" fmla="*/ 1694431 w 2278305"/>
              <a:gd name="connsiteY0-27272" fmla="*/ 762000 h 5830638"/>
              <a:gd name="connsiteX1-27273" fmla="*/ 1777558 w 2278305"/>
              <a:gd name="connsiteY1-27274" fmla="*/ 748145 h 5830638"/>
              <a:gd name="connsiteX2-27275" fmla="*/ 1791413 w 2278305"/>
              <a:gd name="connsiteY2-27276" fmla="*/ 706582 h 5830638"/>
              <a:gd name="connsiteX3-27277" fmla="*/ 1777558 w 2278305"/>
              <a:gd name="connsiteY3-27278" fmla="*/ 540327 h 5830638"/>
              <a:gd name="connsiteX4-27279" fmla="*/ 1722140 w 2278305"/>
              <a:gd name="connsiteY4-27280" fmla="*/ 554182 h 5830638"/>
              <a:gd name="connsiteX5-27281" fmla="*/ 1680576 w 2278305"/>
              <a:gd name="connsiteY5-27282" fmla="*/ 568036 h 5830638"/>
              <a:gd name="connsiteX6-27283" fmla="*/ 1569740 w 2278305"/>
              <a:gd name="connsiteY6-27284" fmla="*/ 554182 h 5830638"/>
              <a:gd name="connsiteX7-27285" fmla="*/ 1528176 w 2278305"/>
              <a:gd name="connsiteY7-27286" fmla="*/ 471054 h 5830638"/>
              <a:gd name="connsiteX8-27287" fmla="*/ 1458904 w 2278305"/>
              <a:gd name="connsiteY8-27288" fmla="*/ 346363 h 5830638"/>
              <a:gd name="connsiteX9-27289" fmla="*/ 1417340 w 2278305"/>
              <a:gd name="connsiteY9-27290" fmla="*/ 332509 h 5830638"/>
              <a:gd name="connsiteX10-27291" fmla="*/ 1375776 w 2278305"/>
              <a:gd name="connsiteY10-27292" fmla="*/ 346363 h 5830638"/>
              <a:gd name="connsiteX11-27293" fmla="*/ 1320358 w 2278305"/>
              <a:gd name="connsiteY11-27294" fmla="*/ 360218 h 5830638"/>
              <a:gd name="connsiteX12-27295" fmla="*/ 1237231 w 2278305"/>
              <a:gd name="connsiteY12-27296" fmla="*/ 401782 h 5830638"/>
              <a:gd name="connsiteX13-27297" fmla="*/ 1070976 w 2278305"/>
              <a:gd name="connsiteY13-27298" fmla="*/ 415636 h 5830638"/>
              <a:gd name="connsiteX14-27299" fmla="*/ 946285 w 2278305"/>
              <a:gd name="connsiteY14-27300" fmla="*/ 457200 h 5830638"/>
              <a:gd name="connsiteX15-27301" fmla="*/ 890867 w 2278305"/>
              <a:gd name="connsiteY15-27302" fmla="*/ 443345 h 5830638"/>
              <a:gd name="connsiteX16-27303" fmla="*/ 849304 w 2278305"/>
              <a:gd name="connsiteY16-27304" fmla="*/ 415636 h 5830638"/>
              <a:gd name="connsiteX17-27305" fmla="*/ 821595 w 2278305"/>
              <a:gd name="connsiteY17-27306" fmla="*/ 374073 h 5830638"/>
              <a:gd name="connsiteX18-27307" fmla="*/ 877013 w 2278305"/>
              <a:gd name="connsiteY18-27308" fmla="*/ 263236 h 5830638"/>
              <a:gd name="connsiteX19-27309" fmla="*/ 904722 w 2278305"/>
              <a:gd name="connsiteY19-27310" fmla="*/ 221673 h 5830638"/>
              <a:gd name="connsiteX20-27311" fmla="*/ 960140 w 2278305"/>
              <a:gd name="connsiteY20-27312" fmla="*/ 166254 h 5830638"/>
              <a:gd name="connsiteX21-27313" fmla="*/ 1084831 w 2278305"/>
              <a:gd name="connsiteY21-27314" fmla="*/ 96982 h 5830638"/>
              <a:gd name="connsiteX22-27315" fmla="*/ 1126395 w 2278305"/>
              <a:gd name="connsiteY22-27316" fmla="*/ 69273 h 5830638"/>
              <a:gd name="connsiteX23-27317" fmla="*/ 1264940 w 2278305"/>
              <a:gd name="connsiteY23-27318" fmla="*/ 41563 h 5830638"/>
              <a:gd name="connsiteX24-27319" fmla="*/ 1500467 w 2278305"/>
              <a:gd name="connsiteY24-27320" fmla="*/ 13854 h 5830638"/>
              <a:gd name="connsiteX25-27321" fmla="*/ 1542031 w 2278305"/>
              <a:gd name="connsiteY25-27322" fmla="*/ 0 h 5830638"/>
              <a:gd name="connsiteX26-27323" fmla="*/ 1666722 w 2278305"/>
              <a:gd name="connsiteY26-27324" fmla="*/ 41563 h 5830638"/>
              <a:gd name="connsiteX27-27325" fmla="*/ 1735995 w 2278305"/>
              <a:gd name="connsiteY27-27326" fmla="*/ 110836 h 5830638"/>
              <a:gd name="connsiteX28-27327" fmla="*/ 1749849 w 2278305"/>
              <a:gd name="connsiteY28-27328" fmla="*/ 166254 h 5830638"/>
              <a:gd name="connsiteX29-27329" fmla="*/ 1888395 w 2278305"/>
              <a:gd name="connsiteY29-27330" fmla="*/ 207818 h 5830638"/>
              <a:gd name="connsiteX30-27331" fmla="*/ 1929958 w 2278305"/>
              <a:gd name="connsiteY30-27332" fmla="*/ 235527 h 5830638"/>
              <a:gd name="connsiteX31-27333" fmla="*/ 1957667 w 2278305"/>
              <a:gd name="connsiteY31-27334" fmla="*/ 346363 h 5830638"/>
              <a:gd name="connsiteX32-27335" fmla="*/ 1985376 w 2278305"/>
              <a:gd name="connsiteY32-27336" fmla="*/ 429491 h 5830638"/>
              <a:gd name="connsiteX33-27337" fmla="*/ 1971522 w 2278305"/>
              <a:gd name="connsiteY33-27338" fmla="*/ 595745 h 5830638"/>
              <a:gd name="connsiteX34-27339" fmla="*/ 1888395 w 2278305"/>
              <a:gd name="connsiteY34-27340" fmla="*/ 678873 h 5830638"/>
              <a:gd name="connsiteX35-27341" fmla="*/ 1860685 w 2278305"/>
              <a:gd name="connsiteY35-27342" fmla="*/ 720436 h 5830638"/>
              <a:gd name="connsiteX36-27343" fmla="*/ 1846831 w 2278305"/>
              <a:gd name="connsiteY36-27344" fmla="*/ 762000 h 5830638"/>
              <a:gd name="connsiteX37-27345" fmla="*/ 1791413 w 2278305"/>
              <a:gd name="connsiteY37-27346" fmla="*/ 831273 h 5830638"/>
              <a:gd name="connsiteX38-27347" fmla="*/ 1749849 w 2278305"/>
              <a:gd name="connsiteY38-27348" fmla="*/ 858982 h 5830638"/>
              <a:gd name="connsiteX39-27349" fmla="*/ 1735995 w 2278305"/>
              <a:gd name="connsiteY39-27350" fmla="*/ 1066800 h 5830638"/>
              <a:gd name="connsiteX40-27351" fmla="*/ 1749849 w 2278305"/>
              <a:gd name="connsiteY40-27352" fmla="*/ 1025236 h 5830638"/>
              <a:gd name="connsiteX41-27353" fmla="*/ 1832976 w 2278305"/>
              <a:gd name="connsiteY41-27354" fmla="*/ 983673 h 5830638"/>
              <a:gd name="connsiteX42-27355" fmla="*/ 1902249 w 2278305"/>
              <a:gd name="connsiteY42-27356" fmla="*/ 997527 h 5830638"/>
              <a:gd name="connsiteX43-27357" fmla="*/ 1943813 w 2278305"/>
              <a:gd name="connsiteY43-27358" fmla="*/ 1080654 h 5830638"/>
              <a:gd name="connsiteX44-27359" fmla="*/ 1929958 w 2278305"/>
              <a:gd name="connsiteY44-27360" fmla="*/ 1122218 h 5830638"/>
              <a:gd name="connsiteX45-27361" fmla="*/ 1902249 w 2278305"/>
              <a:gd name="connsiteY45-27362" fmla="*/ 1163782 h 5830638"/>
              <a:gd name="connsiteX46-27363" fmla="*/ 1874540 w 2278305"/>
              <a:gd name="connsiteY46-27364" fmla="*/ 1399309 h 5830638"/>
              <a:gd name="connsiteX47-27365" fmla="*/ 1860685 w 2278305"/>
              <a:gd name="connsiteY47-27366" fmla="*/ 1440873 h 5830638"/>
              <a:gd name="connsiteX48-27367" fmla="*/ 1805267 w 2278305"/>
              <a:gd name="connsiteY48-27368" fmla="*/ 1524000 h 5830638"/>
              <a:gd name="connsiteX49-27369" fmla="*/ 1722140 w 2278305"/>
              <a:gd name="connsiteY49-27370" fmla="*/ 1510145 h 5830638"/>
              <a:gd name="connsiteX50-27371" fmla="*/ 1694431 w 2278305"/>
              <a:gd name="connsiteY50-27372" fmla="*/ 1468582 h 5830638"/>
              <a:gd name="connsiteX51-27373" fmla="*/ 1652867 w 2278305"/>
              <a:gd name="connsiteY51-27374" fmla="*/ 1440873 h 5830638"/>
              <a:gd name="connsiteX52-27375" fmla="*/ 1680576 w 2278305"/>
              <a:gd name="connsiteY52-27376" fmla="*/ 1399309 h 5830638"/>
              <a:gd name="connsiteX53-27377" fmla="*/ 1694431 w 2278305"/>
              <a:gd name="connsiteY53-27378" fmla="*/ 1357745 h 5830638"/>
              <a:gd name="connsiteX54-27379" fmla="*/ 1735995 w 2278305"/>
              <a:gd name="connsiteY54-27380" fmla="*/ 1316182 h 5830638"/>
              <a:gd name="connsiteX55-27381" fmla="*/ 1749849 w 2278305"/>
              <a:gd name="connsiteY55-27382" fmla="*/ 1260763 h 5830638"/>
              <a:gd name="connsiteX56-27383" fmla="*/ 1791413 w 2278305"/>
              <a:gd name="connsiteY56-27384" fmla="*/ 1122218 h 5830638"/>
              <a:gd name="connsiteX57-27385" fmla="*/ 1749849 w 2278305"/>
              <a:gd name="connsiteY57-27386" fmla="*/ 1094509 h 5830638"/>
              <a:gd name="connsiteX58-27387" fmla="*/ 1722140 w 2278305"/>
              <a:gd name="connsiteY58-27388" fmla="*/ 1011382 h 5830638"/>
              <a:gd name="connsiteX59-27389" fmla="*/ 1708285 w 2278305"/>
              <a:gd name="connsiteY59-27390" fmla="*/ 969818 h 5830638"/>
              <a:gd name="connsiteX60-27391" fmla="*/ 1694431 w 2278305"/>
              <a:gd name="connsiteY60-27392" fmla="*/ 928254 h 5830638"/>
              <a:gd name="connsiteX61-27393" fmla="*/ 1680576 w 2278305"/>
              <a:gd name="connsiteY61-27394" fmla="*/ 886691 h 5830638"/>
              <a:gd name="connsiteX62-27395" fmla="*/ 1722140 w 2278305"/>
              <a:gd name="connsiteY62-27396" fmla="*/ 872836 h 5830638"/>
              <a:gd name="connsiteX63-27397" fmla="*/ 1735995 w 2278305"/>
              <a:gd name="connsiteY63-27398" fmla="*/ 942109 h 5830638"/>
              <a:gd name="connsiteX64-27399" fmla="*/ 1791413 w 2278305"/>
              <a:gd name="connsiteY64-27400" fmla="*/ 1136073 h 5830638"/>
              <a:gd name="connsiteX65-27401" fmla="*/ 1749849 w 2278305"/>
              <a:gd name="connsiteY65-27402" fmla="*/ 1219200 h 5830638"/>
              <a:gd name="connsiteX66-27403" fmla="*/ 1722140 w 2278305"/>
              <a:gd name="connsiteY66-27404" fmla="*/ 1302327 h 5830638"/>
              <a:gd name="connsiteX67-27405" fmla="*/ 1680576 w 2278305"/>
              <a:gd name="connsiteY67-27406" fmla="*/ 1343891 h 5830638"/>
              <a:gd name="connsiteX68-27407" fmla="*/ 1652867 w 2278305"/>
              <a:gd name="connsiteY68-27408" fmla="*/ 1385454 h 5830638"/>
              <a:gd name="connsiteX69-27409" fmla="*/ 1611304 w 2278305"/>
              <a:gd name="connsiteY69-27410" fmla="*/ 1413163 h 5830638"/>
              <a:gd name="connsiteX70-27411" fmla="*/ 1652867 w 2278305"/>
              <a:gd name="connsiteY70-27412" fmla="*/ 1427018 h 5830638"/>
              <a:gd name="connsiteX71-27413" fmla="*/ 1694431 w 2278305"/>
              <a:gd name="connsiteY71-27414" fmla="*/ 1413163 h 5830638"/>
              <a:gd name="connsiteX72-27415" fmla="*/ 1722140 w 2278305"/>
              <a:gd name="connsiteY72-27416" fmla="*/ 1496291 h 5830638"/>
              <a:gd name="connsiteX73-27417" fmla="*/ 1680576 w 2278305"/>
              <a:gd name="connsiteY73-27418" fmla="*/ 1524000 h 5830638"/>
              <a:gd name="connsiteX74-27419" fmla="*/ 1403485 w 2278305"/>
              <a:gd name="connsiteY74-27420" fmla="*/ 1524000 h 5830638"/>
              <a:gd name="connsiteX75-27421" fmla="*/ 1389631 w 2278305"/>
              <a:gd name="connsiteY75-27422" fmla="*/ 1537854 h 5830638"/>
              <a:gd name="connsiteX76-27423" fmla="*/ 1348067 w 2278305"/>
              <a:gd name="connsiteY76-27424" fmla="*/ 1551709 h 5830638"/>
              <a:gd name="connsiteX77-27425" fmla="*/ 1292649 w 2278305"/>
              <a:gd name="connsiteY77-27426" fmla="*/ 1427018 h 5830638"/>
              <a:gd name="connsiteX78-27427" fmla="*/ 1278795 w 2278305"/>
              <a:gd name="connsiteY78-27428" fmla="*/ 1385454 h 5830638"/>
              <a:gd name="connsiteX79-27429" fmla="*/ 1251085 w 2278305"/>
              <a:gd name="connsiteY79-27430" fmla="*/ 1343891 h 5830638"/>
              <a:gd name="connsiteX80-27431" fmla="*/ 1126395 w 2278305"/>
              <a:gd name="connsiteY80-27432" fmla="*/ 1385454 h 5830638"/>
              <a:gd name="connsiteX81-27433" fmla="*/ 821595 w 2278305"/>
              <a:gd name="connsiteY81-27434" fmla="*/ 1828800 h 5830638"/>
              <a:gd name="connsiteX82-27435" fmla="*/ 821595 w 2278305"/>
              <a:gd name="connsiteY82-27436" fmla="*/ 2299854 h 5830638"/>
              <a:gd name="connsiteX83-27437" fmla="*/ 863158 w 2278305"/>
              <a:gd name="connsiteY83-27438" fmla="*/ 2092036 h 5830638"/>
              <a:gd name="connsiteX84-27439" fmla="*/ 932431 w 2278305"/>
              <a:gd name="connsiteY84-27440" fmla="*/ 2202873 h 5830638"/>
              <a:gd name="connsiteX85-27441" fmla="*/ 1167959 w 2278305"/>
              <a:gd name="connsiteY85-27442" fmla="*/ 2147454 h 5830638"/>
              <a:gd name="connsiteX86-27443" fmla="*/ 1237232 w 2278305"/>
              <a:gd name="connsiteY86-27444" fmla="*/ 2258291 h 5830638"/>
              <a:gd name="connsiteX87-27445" fmla="*/ 1389632 w 2278305"/>
              <a:gd name="connsiteY87-27446" fmla="*/ 2313709 h 5830638"/>
              <a:gd name="connsiteX88-27447" fmla="*/ 1542030 w 2278305"/>
              <a:gd name="connsiteY88-27448" fmla="*/ 2535381 h 5830638"/>
              <a:gd name="connsiteX89-27449" fmla="*/ 1708286 w 2278305"/>
              <a:gd name="connsiteY89-27450" fmla="*/ 2826327 h 5830638"/>
              <a:gd name="connsiteX90-27451" fmla="*/ 2262467 w 2278305"/>
              <a:gd name="connsiteY90-27452" fmla="*/ 3061854 h 5830638"/>
              <a:gd name="connsiteX91-27453" fmla="*/ 932431 w 2278305"/>
              <a:gd name="connsiteY91-27454" fmla="*/ 3006437 h 5830638"/>
              <a:gd name="connsiteX92-27455" fmla="*/ 849304 w 2278305"/>
              <a:gd name="connsiteY92-27456" fmla="*/ 2867892 h 5830638"/>
              <a:gd name="connsiteX93-27457" fmla="*/ 752322 w 2278305"/>
              <a:gd name="connsiteY93-27458" fmla="*/ 2743201 h 5830638"/>
              <a:gd name="connsiteX94-27459" fmla="*/ 530649 w 2278305"/>
              <a:gd name="connsiteY94-27460" fmla="*/ 2770910 h 5830638"/>
              <a:gd name="connsiteX95-27461" fmla="*/ 142722 w 2278305"/>
              <a:gd name="connsiteY95-27462" fmla="*/ 2743201 h 5830638"/>
              <a:gd name="connsiteX96-27463" fmla="*/ 516795 w 2278305"/>
              <a:gd name="connsiteY96-27464" fmla="*/ 2743201 h 5830638"/>
              <a:gd name="connsiteX97-27465" fmla="*/ 1112541 w 2278305"/>
              <a:gd name="connsiteY97-27466" fmla="*/ 2715492 h 5830638"/>
              <a:gd name="connsiteX98-27467" fmla="*/ 1223376 w 2278305"/>
              <a:gd name="connsiteY98-27468" fmla="*/ 2798619 h 5830638"/>
              <a:gd name="connsiteX99-27469" fmla="*/ 1514322 w 2278305"/>
              <a:gd name="connsiteY99-27470" fmla="*/ 2854037 h 5830638"/>
              <a:gd name="connsiteX100-27471" fmla="*/ 1084831 w 2278305"/>
              <a:gd name="connsiteY100-27472" fmla="*/ 2493819 h 5830638"/>
              <a:gd name="connsiteX101-27473" fmla="*/ 752322 w 2278305"/>
              <a:gd name="connsiteY101-27474" fmla="*/ 2521527 h 5830638"/>
              <a:gd name="connsiteX102-27475" fmla="*/ 364395 w 2278305"/>
              <a:gd name="connsiteY102-27476" fmla="*/ 2618510 h 5830638"/>
              <a:gd name="connsiteX103-27477" fmla="*/ 31885 w 2278305"/>
              <a:gd name="connsiteY103-27478" fmla="*/ 2812473 h 5830638"/>
              <a:gd name="connsiteX104-27479" fmla="*/ 322831 w 2278305"/>
              <a:gd name="connsiteY104-27480" fmla="*/ 2798619 h 5830638"/>
              <a:gd name="connsiteX105-27481" fmla="*/ 572213 w 2278305"/>
              <a:gd name="connsiteY105-27482" fmla="*/ 3048000 h 5830638"/>
              <a:gd name="connsiteX106-27483" fmla="*/ 849304 w 2278305"/>
              <a:gd name="connsiteY106-27484" fmla="*/ 2964874 h 5830638"/>
              <a:gd name="connsiteX107-27485" fmla="*/ 932431 w 2278305"/>
              <a:gd name="connsiteY107-27486" fmla="*/ 3186546 h 5830638"/>
              <a:gd name="connsiteX108-27487" fmla="*/ 710758 w 2278305"/>
              <a:gd name="connsiteY108-27488" fmla="*/ 3325092 h 5830638"/>
              <a:gd name="connsiteX109-27489" fmla="*/ 558358 w 2278305"/>
              <a:gd name="connsiteY109-27490" fmla="*/ 3449783 h 5830638"/>
              <a:gd name="connsiteX110-27491" fmla="*/ 752321 w 2278305"/>
              <a:gd name="connsiteY110-27492" fmla="*/ 3560619 h 5830638"/>
              <a:gd name="connsiteX111-27493" fmla="*/ 752322 w 2278305"/>
              <a:gd name="connsiteY111-27494" fmla="*/ 3948546 h 5830638"/>
              <a:gd name="connsiteX112-27495" fmla="*/ 973995 w 2278305"/>
              <a:gd name="connsiteY112-27496" fmla="*/ 4003964 h 5830638"/>
              <a:gd name="connsiteX113-27497" fmla="*/ 738467 w 2278305"/>
              <a:gd name="connsiteY113-27498" fmla="*/ 4752110 h 5830638"/>
              <a:gd name="connsiteX114-27499" fmla="*/ 780031 w 2278305"/>
              <a:gd name="connsiteY114-27500" fmla="*/ 5250873 h 5830638"/>
              <a:gd name="connsiteX115-27501" fmla="*/ 1486614 w 2278305"/>
              <a:gd name="connsiteY115-27502" fmla="*/ 5735780 h 5830638"/>
              <a:gd name="connsiteX116-27503" fmla="*/ 2096213 w 2278305"/>
              <a:gd name="connsiteY116-27504" fmla="*/ 3463636 h 5830638"/>
              <a:gd name="connsiteX117-27505" fmla="*/ 946285 w 2278305"/>
              <a:gd name="connsiteY117-27506" fmla="*/ 3144982 h 5830638"/>
              <a:gd name="connsiteX118-27507" fmla="*/ 1361922 w 2278305"/>
              <a:gd name="connsiteY118-27508" fmla="*/ 2840182 h 5830638"/>
              <a:gd name="connsiteX119-27509" fmla="*/ 1777559 w 2278305"/>
              <a:gd name="connsiteY119-27510" fmla="*/ 2964872 h 5830638"/>
              <a:gd name="connsiteX120-27511" fmla="*/ 1555885 w 2278305"/>
              <a:gd name="connsiteY120-27512" fmla="*/ 2923309 h 5830638"/>
              <a:gd name="connsiteX121-27513" fmla="*/ 1334213 w 2278305"/>
              <a:gd name="connsiteY121-27514" fmla="*/ 2770909 h 5830638"/>
              <a:gd name="connsiteX122-27515" fmla="*/ 1334213 w 2278305"/>
              <a:gd name="connsiteY122-27516" fmla="*/ 2715491 h 5830638"/>
              <a:gd name="connsiteX123-27517" fmla="*/ 1098685 w 2278305"/>
              <a:gd name="connsiteY123-27518" fmla="*/ 2535382 h 5830638"/>
              <a:gd name="connsiteX124-27519" fmla="*/ 849304 w 2278305"/>
              <a:gd name="connsiteY124-27520" fmla="*/ 2493817 h 5830638"/>
              <a:gd name="connsiteX125-27521" fmla="*/ 516795 w 2278305"/>
              <a:gd name="connsiteY125-27522" fmla="*/ 2576944 h 5830638"/>
              <a:gd name="connsiteX126-27523" fmla="*/ 198140 w 2278305"/>
              <a:gd name="connsiteY126-27524" fmla="*/ 2660072 h 5830638"/>
              <a:gd name="connsiteX127-27525" fmla="*/ 87305 w 2278305"/>
              <a:gd name="connsiteY127-27526" fmla="*/ 2798617 h 5830638"/>
              <a:gd name="connsiteX128-27527" fmla="*/ 4177 w 2278305"/>
              <a:gd name="connsiteY128-27528" fmla="*/ 2507672 h 5830638"/>
              <a:gd name="connsiteX129-27529" fmla="*/ 128867 w 2278305"/>
              <a:gd name="connsiteY129-27530" fmla="*/ 2479963 h 5830638"/>
              <a:gd name="connsiteX130-27531" fmla="*/ 170432 w 2278305"/>
              <a:gd name="connsiteY130-27532" fmla="*/ 2285999 h 5830638"/>
              <a:gd name="connsiteX131-27533" fmla="*/ 378249 w 2278305"/>
              <a:gd name="connsiteY131-27534" fmla="*/ 2479962 h 5830638"/>
              <a:gd name="connsiteX132-27535" fmla="*/ 433667 w 2278305"/>
              <a:gd name="connsiteY132-27536" fmla="*/ 2216726 h 5830638"/>
              <a:gd name="connsiteX133-27537" fmla="*/ 502941 w 2278305"/>
              <a:gd name="connsiteY133-27538" fmla="*/ 2341417 h 5830638"/>
              <a:gd name="connsiteX134-27539" fmla="*/ 669196 w 2278305"/>
              <a:gd name="connsiteY134-27540" fmla="*/ 2272144 h 5830638"/>
              <a:gd name="connsiteX135-27541" fmla="*/ 946285 w 2278305"/>
              <a:gd name="connsiteY135-27542" fmla="*/ 1579418 h 5830638"/>
              <a:gd name="connsiteX136-27543" fmla="*/ 1278795 w 2278305"/>
              <a:gd name="connsiteY136-27544" fmla="*/ 1233054 h 5830638"/>
              <a:gd name="connsiteX137-27545" fmla="*/ 1361922 w 2278305"/>
              <a:gd name="connsiteY137-27546" fmla="*/ 1177636 h 5830638"/>
              <a:gd name="connsiteX138-27547" fmla="*/ 1431195 w 2278305"/>
              <a:gd name="connsiteY138-27548" fmla="*/ 1191491 h 5830638"/>
              <a:gd name="connsiteX139-27549" fmla="*/ 1403485 w 2278305"/>
              <a:gd name="connsiteY139-27550" fmla="*/ 1233054 h 5830638"/>
              <a:gd name="connsiteX140-27551" fmla="*/ 1458904 w 2278305"/>
              <a:gd name="connsiteY140-27552" fmla="*/ 1357745 h 5830638"/>
              <a:gd name="connsiteX141-27553" fmla="*/ 1472758 w 2278305"/>
              <a:gd name="connsiteY141-27554" fmla="*/ 1399309 h 5830638"/>
              <a:gd name="connsiteX142-27555" fmla="*/ 1555885 w 2278305"/>
              <a:gd name="connsiteY142-27556" fmla="*/ 1427018 h 5830638"/>
              <a:gd name="connsiteX143-27557" fmla="*/ 1652867 w 2278305"/>
              <a:gd name="connsiteY143-27558" fmla="*/ 1454727 h 5830638"/>
              <a:gd name="connsiteX144-27559" fmla="*/ 1611304 w 2278305"/>
              <a:gd name="connsiteY144-27560" fmla="*/ 1482436 h 5830638"/>
              <a:gd name="connsiteX145-27561" fmla="*/ 1500467 w 2278305"/>
              <a:gd name="connsiteY145-27562" fmla="*/ 1468582 h 5830638"/>
              <a:gd name="connsiteX146-27563" fmla="*/ 1486613 w 2278305"/>
              <a:gd name="connsiteY146-27564" fmla="*/ 1427018 h 5830638"/>
              <a:gd name="connsiteX147-27565" fmla="*/ 1458904 w 2278305"/>
              <a:gd name="connsiteY147-27566" fmla="*/ 1385454 h 5830638"/>
              <a:gd name="connsiteX148-27567" fmla="*/ 1445049 w 2278305"/>
              <a:gd name="connsiteY148-27568" fmla="*/ 1343891 h 5830638"/>
              <a:gd name="connsiteX149-27569" fmla="*/ 1417340 w 2278305"/>
              <a:gd name="connsiteY149-27570" fmla="*/ 1302327 h 5830638"/>
              <a:gd name="connsiteX150-27571" fmla="*/ 1389631 w 2278305"/>
              <a:gd name="connsiteY150-27572" fmla="*/ 1219200 h 5830638"/>
              <a:gd name="connsiteX151-27573" fmla="*/ 1375776 w 2278305"/>
              <a:gd name="connsiteY151-27574" fmla="*/ 1163782 h 5830638"/>
              <a:gd name="connsiteX152-27575" fmla="*/ 1334213 w 2278305"/>
              <a:gd name="connsiteY152-27576" fmla="*/ 1149927 h 5830638"/>
              <a:gd name="connsiteX153-27577" fmla="*/ 1417340 w 2278305"/>
              <a:gd name="connsiteY153-27578" fmla="*/ 1108363 h 5830638"/>
              <a:gd name="connsiteX154-27579" fmla="*/ 1500467 w 2278305"/>
              <a:gd name="connsiteY154-27580" fmla="*/ 1039091 h 5830638"/>
              <a:gd name="connsiteX155-27581" fmla="*/ 1542031 w 2278305"/>
              <a:gd name="connsiteY155-27582" fmla="*/ 1025236 h 5830638"/>
              <a:gd name="connsiteX156-27583" fmla="*/ 1528176 w 2278305"/>
              <a:gd name="connsiteY156-27584" fmla="*/ 1025236 h 5830638"/>
              <a:gd name="connsiteX157-27585" fmla="*/ 1514322 w 2278305"/>
              <a:gd name="connsiteY157-27586" fmla="*/ 1066800 h 5830638"/>
              <a:gd name="connsiteX158-27587" fmla="*/ 1472758 w 2278305"/>
              <a:gd name="connsiteY158-27588" fmla="*/ 1080654 h 5830638"/>
              <a:gd name="connsiteX159-27589" fmla="*/ 1431195 w 2278305"/>
              <a:gd name="connsiteY159-27590" fmla="*/ 1108363 h 5830638"/>
              <a:gd name="connsiteX160-27591" fmla="*/ 1389631 w 2278305"/>
              <a:gd name="connsiteY160-27592" fmla="*/ 1122218 h 5830638"/>
              <a:gd name="connsiteX161-27593" fmla="*/ 1334213 w 2278305"/>
              <a:gd name="connsiteY161-27594" fmla="*/ 1149927 h 5830638"/>
              <a:gd name="connsiteX162-27595" fmla="*/ 1278795 w 2278305"/>
              <a:gd name="connsiteY162-27596" fmla="*/ 1136073 h 5830638"/>
              <a:gd name="connsiteX163-27597" fmla="*/ 1237231 w 2278305"/>
              <a:gd name="connsiteY163-27598" fmla="*/ 1122218 h 5830638"/>
              <a:gd name="connsiteX164-27599" fmla="*/ 1195667 w 2278305"/>
              <a:gd name="connsiteY164-27600" fmla="*/ 1136073 h 5830638"/>
              <a:gd name="connsiteX165-27601" fmla="*/ 1112540 w 2278305"/>
              <a:gd name="connsiteY165-27602" fmla="*/ 1066800 h 5830638"/>
              <a:gd name="connsiteX166-27603" fmla="*/ 1043267 w 2278305"/>
              <a:gd name="connsiteY166-27604" fmla="*/ 997527 h 5830638"/>
              <a:gd name="connsiteX167-27605" fmla="*/ 1001704 w 2278305"/>
              <a:gd name="connsiteY167-27606" fmla="*/ 914400 h 5830638"/>
              <a:gd name="connsiteX168-27607" fmla="*/ 973995 w 2278305"/>
              <a:gd name="connsiteY168-27608" fmla="*/ 803563 h 5830638"/>
              <a:gd name="connsiteX169-27609" fmla="*/ 946285 w 2278305"/>
              <a:gd name="connsiteY169-27610" fmla="*/ 775854 h 5830638"/>
              <a:gd name="connsiteX170-27611" fmla="*/ 932431 w 2278305"/>
              <a:gd name="connsiteY170-27612" fmla="*/ 734291 h 5830638"/>
              <a:gd name="connsiteX171-27613" fmla="*/ 1029413 w 2278305"/>
              <a:gd name="connsiteY171-27614" fmla="*/ 692727 h 5830638"/>
              <a:gd name="connsiteX172-27615" fmla="*/ 1140249 w 2278305"/>
              <a:gd name="connsiteY172-27616" fmla="*/ 706582 h 5830638"/>
              <a:gd name="connsiteX173-27617" fmla="*/ 1154104 w 2278305"/>
              <a:gd name="connsiteY173-27618" fmla="*/ 748145 h 5830638"/>
              <a:gd name="connsiteX174-27619" fmla="*/ 1278795 w 2278305"/>
              <a:gd name="connsiteY174-27620" fmla="*/ 734291 h 5830638"/>
              <a:gd name="connsiteX175-27621" fmla="*/ 1292649 w 2278305"/>
              <a:gd name="connsiteY175-27622" fmla="*/ 692727 h 5830638"/>
              <a:gd name="connsiteX176-27623" fmla="*/ 1528176 w 2278305"/>
              <a:gd name="connsiteY176-27624" fmla="*/ 678873 h 5830638"/>
              <a:gd name="connsiteX177-27625" fmla="*/ 1569740 w 2278305"/>
              <a:gd name="connsiteY177-27626" fmla="*/ 665018 h 5830638"/>
              <a:gd name="connsiteX178-27627" fmla="*/ 1625158 w 2278305"/>
              <a:gd name="connsiteY178-27628" fmla="*/ 609600 h 5830638"/>
              <a:gd name="connsiteX179-27629" fmla="*/ 1569740 w 2278305"/>
              <a:gd name="connsiteY179-27630" fmla="*/ 692727 h 5830638"/>
              <a:gd name="connsiteX180-27631" fmla="*/ 1514322 w 2278305"/>
              <a:gd name="connsiteY180-27632" fmla="*/ 817418 h 5830638"/>
              <a:gd name="connsiteX181-27633" fmla="*/ 1472758 w 2278305"/>
              <a:gd name="connsiteY181-27634" fmla="*/ 831273 h 5830638"/>
              <a:gd name="connsiteX182-27635" fmla="*/ 1417340 w 2278305"/>
              <a:gd name="connsiteY182-27636" fmla="*/ 858982 h 5830638"/>
              <a:gd name="connsiteX183-27637" fmla="*/ 1334213 w 2278305"/>
              <a:gd name="connsiteY183-27638" fmla="*/ 845127 h 5830638"/>
              <a:gd name="connsiteX184-27639" fmla="*/ 1320358 w 2278305"/>
              <a:gd name="connsiteY184-27640" fmla="*/ 803563 h 5830638"/>
              <a:gd name="connsiteX185-27641" fmla="*/ 1278795 w 2278305"/>
              <a:gd name="connsiteY185-27642" fmla="*/ 775854 h 5830638"/>
              <a:gd name="connsiteX186-27643" fmla="*/ 1292649 w 2278305"/>
              <a:gd name="connsiteY186-27644" fmla="*/ 720436 h 5830638"/>
              <a:gd name="connsiteX187-27645" fmla="*/ 1375776 w 2278305"/>
              <a:gd name="connsiteY187-27646" fmla="*/ 692727 h 5830638"/>
              <a:gd name="connsiteX188-27647" fmla="*/ 1458904 w 2278305"/>
              <a:gd name="connsiteY188-27648" fmla="*/ 706582 h 5830638"/>
              <a:gd name="connsiteX189-27649" fmla="*/ 1306504 w 2278305"/>
              <a:gd name="connsiteY189-27650" fmla="*/ 692727 h 5830638"/>
              <a:gd name="connsiteX190-27651" fmla="*/ 1320358 w 2278305"/>
              <a:gd name="connsiteY190-27652" fmla="*/ 651163 h 5830638"/>
              <a:gd name="connsiteX191-27653" fmla="*/ 1486613 w 2278305"/>
              <a:gd name="connsiteY191-27654" fmla="*/ 678873 h 5830638"/>
              <a:gd name="connsiteX192-27655" fmla="*/ 1500467 w 2278305"/>
              <a:gd name="connsiteY192-27656" fmla="*/ 748145 h 5830638"/>
              <a:gd name="connsiteX193-27657" fmla="*/ 1528176 w 2278305"/>
              <a:gd name="connsiteY193-27658" fmla="*/ 706582 h 5830638"/>
              <a:gd name="connsiteX194-27659" fmla="*/ 1278795 w 2278305"/>
              <a:gd name="connsiteY194-27660" fmla="*/ 692727 h 5830638"/>
              <a:gd name="connsiteX195-27661" fmla="*/ 1251085 w 2278305"/>
              <a:gd name="connsiteY195-27662" fmla="*/ 734291 h 5830638"/>
              <a:gd name="connsiteX196-27663" fmla="*/ 1154104 w 2278305"/>
              <a:gd name="connsiteY196-27664" fmla="*/ 748145 h 5830638"/>
              <a:gd name="connsiteX197-27665" fmla="*/ 1181813 w 2278305"/>
              <a:gd name="connsiteY197-27666" fmla="*/ 831273 h 5830638"/>
              <a:gd name="connsiteX198-27667" fmla="*/ 1112540 w 2278305"/>
              <a:gd name="connsiteY198-27668" fmla="*/ 900545 h 5830638"/>
              <a:gd name="connsiteX199-27669" fmla="*/ 1043267 w 2278305"/>
              <a:gd name="connsiteY199-27670" fmla="*/ 886691 h 5830638"/>
              <a:gd name="connsiteX200-27671" fmla="*/ 960140 w 2278305"/>
              <a:gd name="connsiteY200-27672" fmla="*/ 845127 h 5830638"/>
              <a:gd name="connsiteX201-27673" fmla="*/ 946285 w 2278305"/>
              <a:gd name="connsiteY201-27674" fmla="*/ 803563 h 5830638"/>
              <a:gd name="connsiteX202-27675" fmla="*/ 918576 w 2278305"/>
              <a:gd name="connsiteY202-27676" fmla="*/ 762000 h 5830638"/>
              <a:gd name="connsiteX203-27677" fmla="*/ 904722 w 2278305"/>
              <a:gd name="connsiteY203-27678" fmla="*/ 692727 h 5830638"/>
              <a:gd name="connsiteX204-27679" fmla="*/ 877013 w 2278305"/>
              <a:gd name="connsiteY204-27680" fmla="*/ 609600 h 5830638"/>
              <a:gd name="connsiteX205-27681" fmla="*/ 863158 w 2278305"/>
              <a:gd name="connsiteY205-27682" fmla="*/ 484909 h 5830638"/>
              <a:gd name="connsiteX206-27683" fmla="*/ 849304 w 2278305"/>
              <a:gd name="connsiteY206-27684" fmla="*/ 346363 h 5830638"/>
              <a:gd name="connsiteX0-27685" fmla="*/ 1694431 w 2278305"/>
              <a:gd name="connsiteY0-27686" fmla="*/ 762000 h 5830638"/>
              <a:gd name="connsiteX1-27687" fmla="*/ 1777558 w 2278305"/>
              <a:gd name="connsiteY1-27688" fmla="*/ 748145 h 5830638"/>
              <a:gd name="connsiteX2-27689" fmla="*/ 1791413 w 2278305"/>
              <a:gd name="connsiteY2-27690" fmla="*/ 706582 h 5830638"/>
              <a:gd name="connsiteX3-27691" fmla="*/ 1777558 w 2278305"/>
              <a:gd name="connsiteY3-27692" fmla="*/ 540327 h 5830638"/>
              <a:gd name="connsiteX4-27693" fmla="*/ 1722140 w 2278305"/>
              <a:gd name="connsiteY4-27694" fmla="*/ 554182 h 5830638"/>
              <a:gd name="connsiteX5-27695" fmla="*/ 1680576 w 2278305"/>
              <a:gd name="connsiteY5-27696" fmla="*/ 568036 h 5830638"/>
              <a:gd name="connsiteX6-27697" fmla="*/ 1569740 w 2278305"/>
              <a:gd name="connsiteY6-27698" fmla="*/ 554182 h 5830638"/>
              <a:gd name="connsiteX7-27699" fmla="*/ 1528176 w 2278305"/>
              <a:gd name="connsiteY7-27700" fmla="*/ 471054 h 5830638"/>
              <a:gd name="connsiteX8-27701" fmla="*/ 1458904 w 2278305"/>
              <a:gd name="connsiteY8-27702" fmla="*/ 346363 h 5830638"/>
              <a:gd name="connsiteX9-27703" fmla="*/ 1417340 w 2278305"/>
              <a:gd name="connsiteY9-27704" fmla="*/ 332509 h 5830638"/>
              <a:gd name="connsiteX10-27705" fmla="*/ 1375776 w 2278305"/>
              <a:gd name="connsiteY10-27706" fmla="*/ 346363 h 5830638"/>
              <a:gd name="connsiteX11-27707" fmla="*/ 1320358 w 2278305"/>
              <a:gd name="connsiteY11-27708" fmla="*/ 360218 h 5830638"/>
              <a:gd name="connsiteX12-27709" fmla="*/ 1237231 w 2278305"/>
              <a:gd name="connsiteY12-27710" fmla="*/ 401782 h 5830638"/>
              <a:gd name="connsiteX13-27711" fmla="*/ 1070976 w 2278305"/>
              <a:gd name="connsiteY13-27712" fmla="*/ 415636 h 5830638"/>
              <a:gd name="connsiteX14-27713" fmla="*/ 946285 w 2278305"/>
              <a:gd name="connsiteY14-27714" fmla="*/ 457200 h 5830638"/>
              <a:gd name="connsiteX15-27715" fmla="*/ 890867 w 2278305"/>
              <a:gd name="connsiteY15-27716" fmla="*/ 443345 h 5830638"/>
              <a:gd name="connsiteX16-27717" fmla="*/ 849304 w 2278305"/>
              <a:gd name="connsiteY16-27718" fmla="*/ 415636 h 5830638"/>
              <a:gd name="connsiteX17-27719" fmla="*/ 821595 w 2278305"/>
              <a:gd name="connsiteY17-27720" fmla="*/ 374073 h 5830638"/>
              <a:gd name="connsiteX18-27721" fmla="*/ 877013 w 2278305"/>
              <a:gd name="connsiteY18-27722" fmla="*/ 263236 h 5830638"/>
              <a:gd name="connsiteX19-27723" fmla="*/ 904722 w 2278305"/>
              <a:gd name="connsiteY19-27724" fmla="*/ 221673 h 5830638"/>
              <a:gd name="connsiteX20-27725" fmla="*/ 960140 w 2278305"/>
              <a:gd name="connsiteY20-27726" fmla="*/ 166254 h 5830638"/>
              <a:gd name="connsiteX21-27727" fmla="*/ 1084831 w 2278305"/>
              <a:gd name="connsiteY21-27728" fmla="*/ 96982 h 5830638"/>
              <a:gd name="connsiteX22-27729" fmla="*/ 1126395 w 2278305"/>
              <a:gd name="connsiteY22-27730" fmla="*/ 69273 h 5830638"/>
              <a:gd name="connsiteX23-27731" fmla="*/ 1264940 w 2278305"/>
              <a:gd name="connsiteY23-27732" fmla="*/ 41563 h 5830638"/>
              <a:gd name="connsiteX24-27733" fmla="*/ 1500467 w 2278305"/>
              <a:gd name="connsiteY24-27734" fmla="*/ 13854 h 5830638"/>
              <a:gd name="connsiteX25-27735" fmla="*/ 1542031 w 2278305"/>
              <a:gd name="connsiteY25-27736" fmla="*/ 0 h 5830638"/>
              <a:gd name="connsiteX26-27737" fmla="*/ 1666722 w 2278305"/>
              <a:gd name="connsiteY26-27738" fmla="*/ 41563 h 5830638"/>
              <a:gd name="connsiteX27-27739" fmla="*/ 1735995 w 2278305"/>
              <a:gd name="connsiteY27-27740" fmla="*/ 110836 h 5830638"/>
              <a:gd name="connsiteX28-27741" fmla="*/ 1749849 w 2278305"/>
              <a:gd name="connsiteY28-27742" fmla="*/ 166254 h 5830638"/>
              <a:gd name="connsiteX29-27743" fmla="*/ 1888395 w 2278305"/>
              <a:gd name="connsiteY29-27744" fmla="*/ 207818 h 5830638"/>
              <a:gd name="connsiteX30-27745" fmla="*/ 1929958 w 2278305"/>
              <a:gd name="connsiteY30-27746" fmla="*/ 235527 h 5830638"/>
              <a:gd name="connsiteX31-27747" fmla="*/ 1957667 w 2278305"/>
              <a:gd name="connsiteY31-27748" fmla="*/ 346363 h 5830638"/>
              <a:gd name="connsiteX32-27749" fmla="*/ 1985376 w 2278305"/>
              <a:gd name="connsiteY32-27750" fmla="*/ 429491 h 5830638"/>
              <a:gd name="connsiteX33-27751" fmla="*/ 1971522 w 2278305"/>
              <a:gd name="connsiteY33-27752" fmla="*/ 595745 h 5830638"/>
              <a:gd name="connsiteX34-27753" fmla="*/ 1888395 w 2278305"/>
              <a:gd name="connsiteY34-27754" fmla="*/ 678873 h 5830638"/>
              <a:gd name="connsiteX35-27755" fmla="*/ 1860685 w 2278305"/>
              <a:gd name="connsiteY35-27756" fmla="*/ 720436 h 5830638"/>
              <a:gd name="connsiteX36-27757" fmla="*/ 1846831 w 2278305"/>
              <a:gd name="connsiteY36-27758" fmla="*/ 762000 h 5830638"/>
              <a:gd name="connsiteX37-27759" fmla="*/ 1791413 w 2278305"/>
              <a:gd name="connsiteY37-27760" fmla="*/ 831273 h 5830638"/>
              <a:gd name="connsiteX38-27761" fmla="*/ 1749849 w 2278305"/>
              <a:gd name="connsiteY38-27762" fmla="*/ 858982 h 5830638"/>
              <a:gd name="connsiteX39-27763" fmla="*/ 1735995 w 2278305"/>
              <a:gd name="connsiteY39-27764" fmla="*/ 1066800 h 5830638"/>
              <a:gd name="connsiteX40-27765" fmla="*/ 1749849 w 2278305"/>
              <a:gd name="connsiteY40-27766" fmla="*/ 1025236 h 5830638"/>
              <a:gd name="connsiteX41-27767" fmla="*/ 1832976 w 2278305"/>
              <a:gd name="connsiteY41-27768" fmla="*/ 983673 h 5830638"/>
              <a:gd name="connsiteX42-27769" fmla="*/ 1902249 w 2278305"/>
              <a:gd name="connsiteY42-27770" fmla="*/ 997527 h 5830638"/>
              <a:gd name="connsiteX43-27771" fmla="*/ 1943813 w 2278305"/>
              <a:gd name="connsiteY43-27772" fmla="*/ 1080654 h 5830638"/>
              <a:gd name="connsiteX44-27773" fmla="*/ 1929958 w 2278305"/>
              <a:gd name="connsiteY44-27774" fmla="*/ 1122218 h 5830638"/>
              <a:gd name="connsiteX45-27775" fmla="*/ 1902249 w 2278305"/>
              <a:gd name="connsiteY45-27776" fmla="*/ 1163782 h 5830638"/>
              <a:gd name="connsiteX46-27777" fmla="*/ 1874540 w 2278305"/>
              <a:gd name="connsiteY46-27778" fmla="*/ 1399309 h 5830638"/>
              <a:gd name="connsiteX47-27779" fmla="*/ 1860685 w 2278305"/>
              <a:gd name="connsiteY47-27780" fmla="*/ 1440873 h 5830638"/>
              <a:gd name="connsiteX48-27781" fmla="*/ 1805267 w 2278305"/>
              <a:gd name="connsiteY48-27782" fmla="*/ 1524000 h 5830638"/>
              <a:gd name="connsiteX49-27783" fmla="*/ 1722140 w 2278305"/>
              <a:gd name="connsiteY49-27784" fmla="*/ 1510145 h 5830638"/>
              <a:gd name="connsiteX50-27785" fmla="*/ 1694431 w 2278305"/>
              <a:gd name="connsiteY50-27786" fmla="*/ 1468582 h 5830638"/>
              <a:gd name="connsiteX51-27787" fmla="*/ 1652867 w 2278305"/>
              <a:gd name="connsiteY51-27788" fmla="*/ 1440873 h 5830638"/>
              <a:gd name="connsiteX52-27789" fmla="*/ 1680576 w 2278305"/>
              <a:gd name="connsiteY52-27790" fmla="*/ 1399309 h 5830638"/>
              <a:gd name="connsiteX53-27791" fmla="*/ 1694431 w 2278305"/>
              <a:gd name="connsiteY53-27792" fmla="*/ 1357745 h 5830638"/>
              <a:gd name="connsiteX54-27793" fmla="*/ 1735995 w 2278305"/>
              <a:gd name="connsiteY54-27794" fmla="*/ 1316182 h 5830638"/>
              <a:gd name="connsiteX55-27795" fmla="*/ 1749849 w 2278305"/>
              <a:gd name="connsiteY55-27796" fmla="*/ 1260763 h 5830638"/>
              <a:gd name="connsiteX56-27797" fmla="*/ 1791413 w 2278305"/>
              <a:gd name="connsiteY56-27798" fmla="*/ 1122218 h 5830638"/>
              <a:gd name="connsiteX57-27799" fmla="*/ 1749849 w 2278305"/>
              <a:gd name="connsiteY57-27800" fmla="*/ 1094509 h 5830638"/>
              <a:gd name="connsiteX58-27801" fmla="*/ 1722140 w 2278305"/>
              <a:gd name="connsiteY58-27802" fmla="*/ 1011382 h 5830638"/>
              <a:gd name="connsiteX59-27803" fmla="*/ 1708285 w 2278305"/>
              <a:gd name="connsiteY59-27804" fmla="*/ 969818 h 5830638"/>
              <a:gd name="connsiteX60-27805" fmla="*/ 1694431 w 2278305"/>
              <a:gd name="connsiteY60-27806" fmla="*/ 928254 h 5830638"/>
              <a:gd name="connsiteX61-27807" fmla="*/ 1680576 w 2278305"/>
              <a:gd name="connsiteY61-27808" fmla="*/ 886691 h 5830638"/>
              <a:gd name="connsiteX62-27809" fmla="*/ 1722140 w 2278305"/>
              <a:gd name="connsiteY62-27810" fmla="*/ 872836 h 5830638"/>
              <a:gd name="connsiteX63-27811" fmla="*/ 1735995 w 2278305"/>
              <a:gd name="connsiteY63-27812" fmla="*/ 942109 h 5830638"/>
              <a:gd name="connsiteX64-27813" fmla="*/ 1791413 w 2278305"/>
              <a:gd name="connsiteY64-27814" fmla="*/ 1136073 h 5830638"/>
              <a:gd name="connsiteX65-27815" fmla="*/ 1749849 w 2278305"/>
              <a:gd name="connsiteY65-27816" fmla="*/ 1219200 h 5830638"/>
              <a:gd name="connsiteX66-27817" fmla="*/ 1722140 w 2278305"/>
              <a:gd name="connsiteY66-27818" fmla="*/ 1302327 h 5830638"/>
              <a:gd name="connsiteX67-27819" fmla="*/ 1680576 w 2278305"/>
              <a:gd name="connsiteY67-27820" fmla="*/ 1343891 h 5830638"/>
              <a:gd name="connsiteX68-27821" fmla="*/ 1652867 w 2278305"/>
              <a:gd name="connsiteY68-27822" fmla="*/ 1385454 h 5830638"/>
              <a:gd name="connsiteX69-27823" fmla="*/ 1611304 w 2278305"/>
              <a:gd name="connsiteY69-27824" fmla="*/ 1413163 h 5830638"/>
              <a:gd name="connsiteX70-27825" fmla="*/ 1652867 w 2278305"/>
              <a:gd name="connsiteY70-27826" fmla="*/ 1427018 h 5830638"/>
              <a:gd name="connsiteX71-27827" fmla="*/ 1694431 w 2278305"/>
              <a:gd name="connsiteY71-27828" fmla="*/ 1413163 h 5830638"/>
              <a:gd name="connsiteX72-27829" fmla="*/ 1722140 w 2278305"/>
              <a:gd name="connsiteY72-27830" fmla="*/ 1496291 h 5830638"/>
              <a:gd name="connsiteX73-27831" fmla="*/ 1680576 w 2278305"/>
              <a:gd name="connsiteY73-27832" fmla="*/ 1524000 h 5830638"/>
              <a:gd name="connsiteX74-27833" fmla="*/ 1403485 w 2278305"/>
              <a:gd name="connsiteY74-27834" fmla="*/ 1524000 h 5830638"/>
              <a:gd name="connsiteX75-27835" fmla="*/ 1389631 w 2278305"/>
              <a:gd name="connsiteY75-27836" fmla="*/ 1537854 h 5830638"/>
              <a:gd name="connsiteX76-27837" fmla="*/ 1348067 w 2278305"/>
              <a:gd name="connsiteY76-27838" fmla="*/ 1551709 h 5830638"/>
              <a:gd name="connsiteX77-27839" fmla="*/ 1292649 w 2278305"/>
              <a:gd name="connsiteY77-27840" fmla="*/ 1427018 h 5830638"/>
              <a:gd name="connsiteX78-27841" fmla="*/ 1278795 w 2278305"/>
              <a:gd name="connsiteY78-27842" fmla="*/ 1385454 h 5830638"/>
              <a:gd name="connsiteX79-27843" fmla="*/ 1251085 w 2278305"/>
              <a:gd name="connsiteY79-27844" fmla="*/ 1343891 h 5830638"/>
              <a:gd name="connsiteX80-27845" fmla="*/ 1126395 w 2278305"/>
              <a:gd name="connsiteY80-27846" fmla="*/ 1385454 h 5830638"/>
              <a:gd name="connsiteX81-27847" fmla="*/ 821595 w 2278305"/>
              <a:gd name="connsiteY81-27848" fmla="*/ 1828800 h 5830638"/>
              <a:gd name="connsiteX82-27849" fmla="*/ 821595 w 2278305"/>
              <a:gd name="connsiteY82-27850" fmla="*/ 2299854 h 5830638"/>
              <a:gd name="connsiteX83-27851" fmla="*/ 863158 w 2278305"/>
              <a:gd name="connsiteY83-27852" fmla="*/ 2092036 h 5830638"/>
              <a:gd name="connsiteX84-27853" fmla="*/ 932431 w 2278305"/>
              <a:gd name="connsiteY84-27854" fmla="*/ 2202873 h 5830638"/>
              <a:gd name="connsiteX85-27855" fmla="*/ 1167959 w 2278305"/>
              <a:gd name="connsiteY85-27856" fmla="*/ 2147454 h 5830638"/>
              <a:gd name="connsiteX86-27857" fmla="*/ 1237232 w 2278305"/>
              <a:gd name="connsiteY86-27858" fmla="*/ 2258291 h 5830638"/>
              <a:gd name="connsiteX87-27859" fmla="*/ 1389632 w 2278305"/>
              <a:gd name="connsiteY87-27860" fmla="*/ 2313709 h 5830638"/>
              <a:gd name="connsiteX88-27861" fmla="*/ 1542030 w 2278305"/>
              <a:gd name="connsiteY88-27862" fmla="*/ 2535381 h 5830638"/>
              <a:gd name="connsiteX89-27863" fmla="*/ 1708286 w 2278305"/>
              <a:gd name="connsiteY89-27864" fmla="*/ 2826327 h 5830638"/>
              <a:gd name="connsiteX90-27865" fmla="*/ 2262467 w 2278305"/>
              <a:gd name="connsiteY90-27866" fmla="*/ 3061854 h 5830638"/>
              <a:gd name="connsiteX91-27867" fmla="*/ 932431 w 2278305"/>
              <a:gd name="connsiteY91-27868" fmla="*/ 3006437 h 5830638"/>
              <a:gd name="connsiteX92-27869" fmla="*/ 849304 w 2278305"/>
              <a:gd name="connsiteY92-27870" fmla="*/ 2867892 h 5830638"/>
              <a:gd name="connsiteX93-27871" fmla="*/ 752322 w 2278305"/>
              <a:gd name="connsiteY93-27872" fmla="*/ 2743201 h 5830638"/>
              <a:gd name="connsiteX94-27873" fmla="*/ 530649 w 2278305"/>
              <a:gd name="connsiteY94-27874" fmla="*/ 2770910 h 5830638"/>
              <a:gd name="connsiteX95-27875" fmla="*/ 142722 w 2278305"/>
              <a:gd name="connsiteY95-27876" fmla="*/ 2743201 h 5830638"/>
              <a:gd name="connsiteX96-27877" fmla="*/ 516795 w 2278305"/>
              <a:gd name="connsiteY96-27878" fmla="*/ 2743201 h 5830638"/>
              <a:gd name="connsiteX97-27879" fmla="*/ 1112541 w 2278305"/>
              <a:gd name="connsiteY97-27880" fmla="*/ 2715492 h 5830638"/>
              <a:gd name="connsiteX98-27881" fmla="*/ 1223376 w 2278305"/>
              <a:gd name="connsiteY98-27882" fmla="*/ 2798619 h 5830638"/>
              <a:gd name="connsiteX99-27883" fmla="*/ 1514322 w 2278305"/>
              <a:gd name="connsiteY99-27884" fmla="*/ 2854037 h 5830638"/>
              <a:gd name="connsiteX100-27885" fmla="*/ 1084831 w 2278305"/>
              <a:gd name="connsiteY100-27886" fmla="*/ 2493819 h 5830638"/>
              <a:gd name="connsiteX101-27887" fmla="*/ 752322 w 2278305"/>
              <a:gd name="connsiteY101-27888" fmla="*/ 2521527 h 5830638"/>
              <a:gd name="connsiteX102-27889" fmla="*/ 364395 w 2278305"/>
              <a:gd name="connsiteY102-27890" fmla="*/ 2618510 h 5830638"/>
              <a:gd name="connsiteX103-27891" fmla="*/ 31885 w 2278305"/>
              <a:gd name="connsiteY103-27892" fmla="*/ 2812473 h 5830638"/>
              <a:gd name="connsiteX104-27893" fmla="*/ 322831 w 2278305"/>
              <a:gd name="connsiteY104-27894" fmla="*/ 2798619 h 5830638"/>
              <a:gd name="connsiteX105-27895" fmla="*/ 572213 w 2278305"/>
              <a:gd name="connsiteY105-27896" fmla="*/ 3048000 h 5830638"/>
              <a:gd name="connsiteX106-27897" fmla="*/ 849304 w 2278305"/>
              <a:gd name="connsiteY106-27898" fmla="*/ 2964874 h 5830638"/>
              <a:gd name="connsiteX107-27899" fmla="*/ 932431 w 2278305"/>
              <a:gd name="connsiteY107-27900" fmla="*/ 3186546 h 5830638"/>
              <a:gd name="connsiteX108-27901" fmla="*/ 710758 w 2278305"/>
              <a:gd name="connsiteY108-27902" fmla="*/ 3325092 h 5830638"/>
              <a:gd name="connsiteX109-27903" fmla="*/ 558358 w 2278305"/>
              <a:gd name="connsiteY109-27904" fmla="*/ 3449783 h 5830638"/>
              <a:gd name="connsiteX110-27905" fmla="*/ 752321 w 2278305"/>
              <a:gd name="connsiteY110-27906" fmla="*/ 3560619 h 5830638"/>
              <a:gd name="connsiteX111-27907" fmla="*/ 752322 w 2278305"/>
              <a:gd name="connsiteY111-27908" fmla="*/ 3948546 h 5830638"/>
              <a:gd name="connsiteX112-27909" fmla="*/ 973995 w 2278305"/>
              <a:gd name="connsiteY112-27910" fmla="*/ 4003964 h 5830638"/>
              <a:gd name="connsiteX113-27911" fmla="*/ 738467 w 2278305"/>
              <a:gd name="connsiteY113-27912" fmla="*/ 4752110 h 5830638"/>
              <a:gd name="connsiteX114-27913" fmla="*/ 780031 w 2278305"/>
              <a:gd name="connsiteY114-27914" fmla="*/ 5250873 h 5830638"/>
              <a:gd name="connsiteX115-27915" fmla="*/ 1486614 w 2278305"/>
              <a:gd name="connsiteY115-27916" fmla="*/ 5735780 h 5830638"/>
              <a:gd name="connsiteX116-27917" fmla="*/ 2096213 w 2278305"/>
              <a:gd name="connsiteY116-27918" fmla="*/ 3463636 h 5830638"/>
              <a:gd name="connsiteX117-27919" fmla="*/ 1237231 w 2278305"/>
              <a:gd name="connsiteY117-27920" fmla="*/ 3906983 h 5830638"/>
              <a:gd name="connsiteX118-27921" fmla="*/ 946285 w 2278305"/>
              <a:gd name="connsiteY118-27922" fmla="*/ 3144982 h 5830638"/>
              <a:gd name="connsiteX119-27923" fmla="*/ 1361922 w 2278305"/>
              <a:gd name="connsiteY119-27924" fmla="*/ 2840182 h 5830638"/>
              <a:gd name="connsiteX120-27925" fmla="*/ 1777559 w 2278305"/>
              <a:gd name="connsiteY120-27926" fmla="*/ 2964872 h 5830638"/>
              <a:gd name="connsiteX121-27927" fmla="*/ 1555885 w 2278305"/>
              <a:gd name="connsiteY121-27928" fmla="*/ 2923309 h 5830638"/>
              <a:gd name="connsiteX122-27929" fmla="*/ 1334213 w 2278305"/>
              <a:gd name="connsiteY122-27930" fmla="*/ 2770909 h 5830638"/>
              <a:gd name="connsiteX123-27931" fmla="*/ 1334213 w 2278305"/>
              <a:gd name="connsiteY123-27932" fmla="*/ 2715491 h 5830638"/>
              <a:gd name="connsiteX124-27933" fmla="*/ 1098685 w 2278305"/>
              <a:gd name="connsiteY124-27934" fmla="*/ 2535382 h 5830638"/>
              <a:gd name="connsiteX125-27935" fmla="*/ 849304 w 2278305"/>
              <a:gd name="connsiteY125-27936" fmla="*/ 2493817 h 5830638"/>
              <a:gd name="connsiteX126-27937" fmla="*/ 516795 w 2278305"/>
              <a:gd name="connsiteY126-27938" fmla="*/ 2576944 h 5830638"/>
              <a:gd name="connsiteX127-27939" fmla="*/ 198140 w 2278305"/>
              <a:gd name="connsiteY127-27940" fmla="*/ 2660072 h 5830638"/>
              <a:gd name="connsiteX128-27941" fmla="*/ 87305 w 2278305"/>
              <a:gd name="connsiteY128-27942" fmla="*/ 2798617 h 5830638"/>
              <a:gd name="connsiteX129-27943" fmla="*/ 4177 w 2278305"/>
              <a:gd name="connsiteY129-27944" fmla="*/ 2507672 h 5830638"/>
              <a:gd name="connsiteX130-27945" fmla="*/ 128867 w 2278305"/>
              <a:gd name="connsiteY130-27946" fmla="*/ 2479963 h 5830638"/>
              <a:gd name="connsiteX131-27947" fmla="*/ 170432 w 2278305"/>
              <a:gd name="connsiteY131-27948" fmla="*/ 2285999 h 5830638"/>
              <a:gd name="connsiteX132-27949" fmla="*/ 378249 w 2278305"/>
              <a:gd name="connsiteY132-27950" fmla="*/ 2479962 h 5830638"/>
              <a:gd name="connsiteX133-27951" fmla="*/ 433667 w 2278305"/>
              <a:gd name="connsiteY133-27952" fmla="*/ 2216726 h 5830638"/>
              <a:gd name="connsiteX134-27953" fmla="*/ 502941 w 2278305"/>
              <a:gd name="connsiteY134-27954" fmla="*/ 2341417 h 5830638"/>
              <a:gd name="connsiteX135-27955" fmla="*/ 669196 w 2278305"/>
              <a:gd name="connsiteY135-27956" fmla="*/ 2272144 h 5830638"/>
              <a:gd name="connsiteX136-27957" fmla="*/ 946285 w 2278305"/>
              <a:gd name="connsiteY136-27958" fmla="*/ 1579418 h 5830638"/>
              <a:gd name="connsiteX137-27959" fmla="*/ 1278795 w 2278305"/>
              <a:gd name="connsiteY137-27960" fmla="*/ 1233054 h 5830638"/>
              <a:gd name="connsiteX138-27961" fmla="*/ 1361922 w 2278305"/>
              <a:gd name="connsiteY138-27962" fmla="*/ 1177636 h 5830638"/>
              <a:gd name="connsiteX139-27963" fmla="*/ 1431195 w 2278305"/>
              <a:gd name="connsiteY139-27964" fmla="*/ 1191491 h 5830638"/>
              <a:gd name="connsiteX140-27965" fmla="*/ 1403485 w 2278305"/>
              <a:gd name="connsiteY140-27966" fmla="*/ 1233054 h 5830638"/>
              <a:gd name="connsiteX141-27967" fmla="*/ 1458904 w 2278305"/>
              <a:gd name="connsiteY141-27968" fmla="*/ 1357745 h 5830638"/>
              <a:gd name="connsiteX142-27969" fmla="*/ 1472758 w 2278305"/>
              <a:gd name="connsiteY142-27970" fmla="*/ 1399309 h 5830638"/>
              <a:gd name="connsiteX143-27971" fmla="*/ 1555885 w 2278305"/>
              <a:gd name="connsiteY143-27972" fmla="*/ 1427018 h 5830638"/>
              <a:gd name="connsiteX144-27973" fmla="*/ 1652867 w 2278305"/>
              <a:gd name="connsiteY144-27974" fmla="*/ 1454727 h 5830638"/>
              <a:gd name="connsiteX145-27975" fmla="*/ 1611304 w 2278305"/>
              <a:gd name="connsiteY145-27976" fmla="*/ 1482436 h 5830638"/>
              <a:gd name="connsiteX146-27977" fmla="*/ 1500467 w 2278305"/>
              <a:gd name="connsiteY146-27978" fmla="*/ 1468582 h 5830638"/>
              <a:gd name="connsiteX147-27979" fmla="*/ 1486613 w 2278305"/>
              <a:gd name="connsiteY147-27980" fmla="*/ 1427018 h 5830638"/>
              <a:gd name="connsiteX148-27981" fmla="*/ 1458904 w 2278305"/>
              <a:gd name="connsiteY148-27982" fmla="*/ 1385454 h 5830638"/>
              <a:gd name="connsiteX149-27983" fmla="*/ 1445049 w 2278305"/>
              <a:gd name="connsiteY149-27984" fmla="*/ 1343891 h 5830638"/>
              <a:gd name="connsiteX150-27985" fmla="*/ 1417340 w 2278305"/>
              <a:gd name="connsiteY150-27986" fmla="*/ 1302327 h 5830638"/>
              <a:gd name="connsiteX151-27987" fmla="*/ 1389631 w 2278305"/>
              <a:gd name="connsiteY151-27988" fmla="*/ 1219200 h 5830638"/>
              <a:gd name="connsiteX152-27989" fmla="*/ 1375776 w 2278305"/>
              <a:gd name="connsiteY152-27990" fmla="*/ 1163782 h 5830638"/>
              <a:gd name="connsiteX153-27991" fmla="*/ 1334213 w 2278305"/>
              <a:gd name="connsiteY153-27992" fmla="*/ 1149927 h 5830638"/>
              <a:gd name="connsiteX154-27993" fmla="*/ 1417340 w 2278305"/>
              <a:gd name="connsiteY154-27994" fmla="*/ 1108363 h 5830638"/>
              <a:gd name="connsiteX155-27995" fmla="*/ 1500467 w 2278305"/>
              <a:gd name="connsiteY155-27996" fmla="*/ 1039091 h 5830638"/>
              <a:gd name="connsiteX156-27997" fmla="*/ 1542031 w 2278305"/>
              <a:gd name="connsiteY156-27998" fmla="*/ 1025236 h 5830638"/>
              <a:gd name="connsiteX157-27999" fmla="*/ 1528176 w 2278305"/>
              <a:gd name="connsiteY157-28000" fmla="*/ 1025236 h 5830638"/>
              <a:gd name="connsiteX158-28001" fmla="*/ 1514322 w 2278305"/>
              <a:gd name="connsiteY158-28002" fmla="*/ 1066800 h 5830638"/>
              <a:gd name="connsiteX159-28003" fmla="*/ 1472758 w 2278305"/>
              <a:gd name="connsiteY159-28004" fmla="*/ 1080654 h 5830638"/>
              <a:gd name="connsiteX160-28005" fmla="*/ 1431195 w 2278305"/>
              <a:gd name="connsiteY160-28006" fmla="*/ 1108363 h 5830638"/>
              <a:gd name="connsiteX161-28007" fmla="*/ 1389631 w 2278305"/>
              <a:gd name="connsiteY161-28008" fmla="*/ 1122218 h 5830638"/>
              <a:gd name="connsiteX162-28009" fmla="*/ 1334213 w 2278305"/>
              <a:gd name="connsiteY162-28010" fmla="*/ 1149927 h 5830638"/>
              <a:gd name="connsiteX163-28011" fmla="*/ 1278795 w 2278305"/>
              <a:gd name="connsiteY163-28012" fmla="*/ 1136073 h 5830638"/>
              <a:gd name="connsiteX164-28013" fmla="*/ 1237231 w 2278305"/>
              <a:gd name="connsiteY164-28014" fmla="*/ 1122218 h 5830638"/>
              <a:gd name="connsiteX165-28015" fmla="*/ 1195667 w 2278305"/>
              <a:gd name="connsiteY165-28016" fmla="*/ 1136073 h 5830638"/>
              <a:gd name="connsiteX166-28017" fmla="*/ 1112540 w 2278305"/>
              <a:gd name="connsiteY166-28018" fmla="*/ 1066800 h 5830638"/>
              <a:gd name="connsiteX167-28019" fmla="*/ 1043267 w 2278305"/>
              <a:gd name="connsiteY167-28020" fmla="*/ 997527 h 5830638"/>
              <a:gd name="connsiteX168-28021" fmla="*/ 1001704 w 2278305"/>
              <a:gd name="connsiteY168-28022" fmla="*/ 914400 h 5830638"/>
              <a:gd name="connsiteX169-28023" fmla="*/ 973995 w 2278305"/>
              <a:gd name="connsiteY169-28024" fmla="*/ 803563 h 5830638"/>
              <a:gd name="connsiteX170-28025" fmla="*/ 946285 w 2278305"/>
              <a:gd name="connsiteY170-28026" fmla="*/ 775854 h 5830638"/>
              <a:gd name="connsiteX171-28027" fmla="*/ 932431 w 2278305"/>
              <a:gd name="connsiteY171-28028" fmla="*/ 734291 h 5830638"/>
              <a:gd name="connsiteX172-28029" fmla="*/ 1029413 w 2278305"/>
              <a:gd name="connsiteY172-28030" fmla="*/ 692727 h 5830638"/>
              <a:gd name="connsiteX173-28031" fmla="*/ 1140249 w 2278305"/>
              <a:gd name="connsiteY173-28032" fmla="*/ 706582 h 5830638"/>
              <a:gd name="connsiteX174-28033" fmla="*/ 1154104 w 2278305"/>
              <a:gd name="connsiteY174-28034" fmla="*/ 748145 h 5830638"/>
              <a:gd name="connsiteX175-28035" fmla="*/ 1278795 w 2278305"/>
              <a:gd name="connsiteY175-28036" fmla="*/ 734291 h 5830638"/>
              <a:gd name="connsiteX176-28037" fmla="*/ 1292649 w 2278305"/>
              <a:gd name="connsiteY176-28038" fmla="*/ 692727 h 5830638"/>
              <a:gd name="connsiteX177-28039" fmla="*/ 1528176 w 2278305"/>
              <a:gd name="connsiteY177-28040" fmla="*/ 678873 h 5830638"/>
              <a:gd name="connsiteX178-28041" fmla="*/ 1569740 w 2278305"/>
              <a:gd name="connsiteY178-28042" fmla="*/ 665018 h 5830638"/>
              <a:gd name="connsiteX179-28043" fmla="*/ 1625158 w 2278305"/>
              <a:gd name="connsiteY179-28044" fmla="*/ 609600 h 5830638"/>
              <a:gd name="connsiteX180-28045" fmla="*/ 1569740 w 2278305"/>
              <a:gd name="connsiteY180-28046" fmla="*/ 692727 h 5830638"/>
              <a:gd name="connsiteX181-28047" fmla="*/ 1514322 w 2278305"/>
              <a:gd name="connsiteY181-28048" fmla="*/ 817418 h 5830638"/>
              <a:gd name="connsiteX182-28049" fmla="*/ 1472758 w 2278305"/>
              <a:gd name="connsiteY182-28050" fmla="*/ 831273 h 5830638"/>
              <a:gd name="connsiteX183-28051" fmla="*/ 1417340 w 2278305"/>
              <a:gd name="connsiteY183-28052" fmla="*/ 858982 h 5830638"/>
              <a:gd name="connsiteX184-28053" fmla="*/ 1334213 w 2278305"/>
              <a:gd name="connsiteY184-28054" fmla="*/ 845127 h 5830638"/>
              <a:gd name="connsiteX185-28055" fmla="*/ 1320358 w 2278305"/>
              <a:gd name="connsiteY185-28056" fmla="*/ 803563 h 5830638"/>
              <a:gd name="connsiteX186-28057" fmla="*/ 1278795 w 2278305"/>
              <a:gd name="connsiteY186-28058" fmla="*/ 775854 h 5830638"/>
              <a:gd name="connsiteX187-28059" fmla="*/ 1292649 w 2278305"/>
              <a:gd name="connsiteY187-28060" fmla="*/ 720436 h 5830638"/>
              <a:gd name="connsiteX188-28061" fmla="*/ 1375776 w 2278305"/>
              <a:gd name="connsiteY188-28062" fmla="*/ 692727 h 5830638"/>
              <a:gd name="connsiteX189-28063" fmla="*/ 1458904 w 2278305"/>
              <a:gd name="connsiteY189-28064" fmla="*/ 706582 h 5830638"/>
              <a:gd name="connsiteX190-28065" fmla="*/ 1306504 w 2278305"/>
              <a:gd name="connsiteY190-28066" fmla="*/ 692727 h 5830638"/>
              <a:gd name="connsiteX191-28067" fmla="*/ 1320358 w 2278305"/>
              <a:gd name="connsiteY191-28068" fmla="*/ 651163 h 5830638"/>
              <a:gd name="connsiteX192-28069" fmla="*/ 1486613 w 2278305"/>
              <a:gd name="connsiteY192-28070" fmla="*/ 678873 h 5830638"/>
              <a:gd name="connsiteX193-28071" fmla="*/ 1500467 w 2278305"/>
              <a:gd name="connsiteY193-28072" fmla="*/ 748145 h 5830638"/>
              <a:gd name="connsiteX194-28073" fmla="*/ 1528176 w 2278305"/>
              <a:gd name="connsiteY194-28074" fmla="*/ 706582 h 5830638"/>
              <a:gd name="connsiteX195-28075" fmla="*/ 1278795 w 2278305"/>
              <a:gd name="connsiteY195-28076" fmla="*/ 692727 h 5830638"/>
              <a:gd name="connsiteX196-28077" fmla="*/ 1251085 w 2278305"/>
              <a:gd name="connsiteY196-28078" fmla="*/ 734291 h 5830638"/>
              <a:gd name="connsiteX197-28079" fmla="*/ 1154104 w 2278305"/>
              <a:gd name="connsiteY197-28080" fmla="*/ 748145 h 5830638"/>
              <a:gd name="connsiteX198-28081" fmla="*/ 1181813 w 2278305"/>
              <a:gd name="connsiteY198-28082" fmla="*/ 831273 h 5830638"/>
              <a:gd name="connsiteX199-28083" fmla="*/ 1112540 w 2278305"/>
              <a:gd name="connsiteY199-28084" fmla="*/ 900545 h 5830638"/>
              <a:gd name="connsiteX200-28085" fmla="*/ 1043267 w 2278305"/>
              <a:gd name="connsiteY200-28086" fmla="*/ 886691 h 5830638"/>
              <a:gd name="connsiteX201-28087" fmla="*/ 960140 w 2278305"/>
              <a:gd name="connsiteY201-28088" fmla="*/ 845127 h 5830638"/>
              <a:gd name="connsiteX202-28089" fmla="*/ 946285 w 2278305"/>
              <a:gd name="connsiteY202-28090" fmla="*/ 803563 h 5830638"/>
              <a:gd name="connsiteX203-28091" fmla="*/ 918576 w 2278305"/>
              <a:gd name="connsiteY203-28092" fmla="*/ 762000 h 5830638"/>
              <a:gd name="connsiteX204-28093" fmla="*/ 904722 w 2278305"/>
              <a:gd name="connsiteY204-28094" fmla="*/ 692727 h 5830638"/>
              <a:gd name="connsiteX205-28095" fmla="*/ 877013 w 2278305"/>
              <a:gd name="connsiteY205-28096" fmla="*/ 609600 h 5830638"/>
              <a:gd name="connsiteX206-28097" fmla="*/ 863158 w 2278305"/>
              <a:gd name="connsiteY206-28098" fmla="*/ 484909 h 5830638"/>
              <a:gd name="connsiteX207" fmla="*/ 849304 w 2278305"/>
              <a:gd name="connsiteY207" fmla="*/ 346363 h 5830638"/>
              <a:gd name="connsiteX0-28099" fmla="*/ 1694431 w 2272354"/>
              <a:gd name="connsiteY0-28100" fmla="*/ 762000 h 5830638"/>
              <a:gd name="connsiteX1-28101" fmla="*/ 1777558 w 2272354"/>
              <a:gd name="connsiteY1-28102" fmla="*/ 748145 h 5830638"/>
              <a:gd name="connsiteX2-28103" fmla="*/ 1791413 w 2272354"/>
              <a:gd name="connsiteY2-28104" fmla="*/ 706582 h 5830638"/>
              <a:gd name="connsiteX3-28105" fmla="*/ 1777558 w 2272354"/>
              <a:gd name="connsiteY3-28106" fmla="*/ 540327 h 5830638"/>
              <a:gd name="connsiteX4-28107" fmla="*/ 1722140 w 2272354"/>
              <a:gd name="connsiteY4-28108" fmla="*/ 554182 h 5830638"/>
              <a:gd name="connsiteX5-28109" fmla="*/ 1680576 w 2272354"/>
              <a:gd name="connsiteY5-28110" fmla="*/ 568036 h 5830638"/>
              <a:gd name="connsiteX6-28111" fmla="*/ 1569740 w 2272354"/>
              <a:gd name="connsiteY6-28112" fmla="*/ 554182 h 5830638"/>
              <a:gd name="connsiteX7-28113" fmla="*/ 1528176 w 2272354"/>
              <a:gd name="connsiteY7-28114" fmla="*/ 471054 h 5830638"/>
              <a:gd name="connsiteX8-28115" fmla="*/ 1458904 w 2272354"/>
              <a:gd name="connsiteY8-28116" fmla="*/ 346363 h 5830638"/>
              <a:gd name="connsiteX9-28117" fmla="*/ 1417340 w 2272354"/>
              <a:gd name="connsiteY9-28118" fmla="*/ 332509 h 5830638"/>
              <a:gd name="connsiteX10-28119" fmla="*/ 1375776 w 2272354"/>
              <a:gd name="connsiteY10-28120" fmla="*/ 346363 h 5830638"/>
              <a:gd name="connsiteX11-28121" fmla="*/ 1320358 w 2272354"/>
              <a:gd name="connsiteY11-28122" fmla="*/ 360218 h 5830638"/>
              <a:gd name="connsiteX12-28123" fmla="*/ 1237231 w 2272354"/>
              <a:gd name="connsiteY12-28124" fmla="*/ 401782 h 5830638"/>
              <a:gd name="connsiteX13-28125" fmla="*/ 1070976 w 2272354"/>
              <a:gd name="connsiteY13-28126" fmla="*/ 415636 h 5830638"/>
              <a:gd name="connsiteX14-28127" fmla="*/ 946285 w 2272354"/>
              <a:gd name="connsiteY14-28128" fmla="*/ 457200 h 5830638"/>
              <a:gd name="connsiteX15-28129" fmla="*/ 890867 w 2272354"/>
              <a:gd name="connsiteY15-28130" fmla="*/ 443345 h 5830638"/>
              <a:gd name="connsiteX16-28131" fmla="*/ 849304 w 2272354"/>
              <a:gd name="connsiteY16-28132" fmla="*/ 415636 h 5830638"/>
              <a:gd name="connsiteX17-28133" fmla="*/ 821595 w 2272354"/>
              <a:gd name="connsiteY17-28134" fmla="*/ 374073 h 5830638"/>
              <a:gd name="connsiteX18-28135" fmla="*/ 877013 w 2272354"/>
              <a:gd name="connsiteY18-28136" fmla="*/ 263236 h 5830638"/>
              <a:gd name="connsiteX19-28137" fmla="*/ 904722 w 2272354"/>
              <a:gd name="connsiteY19-28138" fmla="*/ 221673 h 5830638"/>
              <a:gd name="connsiteX20-28139" fmla="*/ 960140 w 2272354"/>
              <a:gd name="connsiteY20-28140" fmla="*/ 166254 h 5830638"/>
              <a:gd name="connsiteX21-28141" fmla="*/ 1084831 w 2272354"/>
              <a:gd name="connsiteY21-28142" fmla="*/ 96982 h 5830638"/>
              <a:gd name="connsiteX22-28143" fmla="*/ 1126395 w 2272354"/>
              <a:gd name="connsiteY22-28144" fmla="*/ 69273 h 5830638"/>
              <a:gd name="connsiteX23-28145" fmla="*/ 1264940 w 2272354"/>
              <a:gd name="connsiteY23-28146" fmla="*/ 41563 h 5830638"/>
              <a:gd name="connsiteX24-28147" fmla="*/ 1500467 w 2272354"/>
              <a:gd name="connsiteY24-28148" fmla="*/ 13854 h 5830638"/>
              <a:gd name="connsiteX25-28149" fmla="*/ 1542031 w 2272354"/>
              <a:gd name="connsiteY25-28150" fmla="*/ 0 h 5830638"/>
              <a:gd name="connsiteX26-28151" fmla="*/ 1666722 w 2272354"/>
              <a:gd name="connsiteY26-28152" fmla="*/ 41563 h 5830638"/>
              <a:gd name="connsiteX27-28153" fmla="*/ 1735995 w 2272354"/>
              <a:gd name="connsiteY27-28154" fmla="*/ 110836 h 5830638"/>
              <a:gd name="connsiteX28-28155" fmla="*/ 1749849 w 2272354"/>
              <a:gd name="connsiteY28-28156" fmla="*/ 166254 h 5830638"/>
              <a:gd name="connsiteX29-28157" fmla="*/ 1888395 w 2272354"/>
              <a:gd name="connsiteY29-28158" fmla="*/ 207818 h 5830638"/>
              <a:gd name="connsiteX30-28159" fmla="*/ 1929958 w 2272354"/>
              <a:gd name="connsiteY30-28160" fmla="*/ 235527 h 5830638"/>
              <a:gd name="connsiteX31-28161" fmla="*/ 1957667 w 2272354"/>
              <a:gd name="connsiteY31-28162" fmla="*/ 346363 h 5830638"/>
              <a:gd name="connsiteX32-28163" fmla="*/ 1985376 w 2272354"/>
              <a:gd name="connsiteY32-28164" fmla="*/ 429491 h 5830638"/>
              <a:gd name="connsiteX33-28165" fmla="*/ 1971522 w 2272354"/>
              <a:gd name="connsiteY33-28166" fmla="*/ 595745 h 5830638"/>
              <a:gd name="connsiteX34-28167" fmla="*/ 1888395 w 2272354"/>
              <a:gd name="connsiteY34-28168" fmla="*/ 678873 h 5830638"/>
              <a:gd name="connsiteX35-28169" fmla="*/ 1860685 w 2272354"/>
              <a:gd name="connsiteY35-28170" fmla="*/ 720436 h 5830638"/>
              <a:gd name="connsiteX36-28171" fmla="*/ 1846831 w 2272354"/>
              <a:gd name="connsiteY36-28172" fmla="*/ 762000 h 5830638"/>
              <a:gd name="connsiteX37-28173" fmla="*/ 1791413 w 2272354"/>
              <a:gd name="connsiteY37-28174" fmla="*/ 831273 h 5830638"/>
              <a:gd name="connsiteX38-28175" fmla="*/ 1749849 w 2272354"/>
              <a:gd name="connsiteY38-28176" fmla="*/ 858982 h 5830638"/>
              <a:gd name="connsiteX39-28177" fmla="*/ 1735995 w 2272354"/>
              <a:gd name="connsiteY39-28178" fmla="*/ 1066800 h 5830638"/>
              <a:gd name="connsiteX40-28179" fmla="*/ 1749849 w 2272354"/>
              <a:gd name="connsiteY40-28180" fmla="*/ 1025236 h 5830638"/>
              <a:gd name="connsiteX41-28181" fmla="*/ 1832976 w 2272354"/>
              <a:gd name="connsiteY41-28182" fmla="*/ 983673 h 5830638"/>
              <a:gd name="connsiteX42-28183" fmla="*/ 1902249 w 2272354"/>
              <a:gd name="connsiteY42-28184" fmla="*/ 997527 h 5830638"/>
              <a:gd name="connsiteX43-28185" fmla="*/ 1943813 w 2272354"/>
              <a:gd name="connsiteY43-28186" fmla="*/ 1080654 h 5830638"/>
              <a:gd name="connsiteX44-28187" fmla="*/ 1929958 w 2272354"/>
              <a:gd name="connsiteY44-28188" fmla="*/ 1122218 h 5830638"/>
              <a:gd name="connsiteX45-28189" fmla="*/ 1902249 w 2272354"/>
              <a:gd name="connsiteY45-28190" fmla="*/ 1163782 h 5830638"/>
              <a:gd name="connsiteX46-28191" fmla="*/ 1874540 w 2272354"/>
              <a:gd name="connsiteY46-28192" fmla="*/ 1399309 h 5830638"/>
              <a:gd name="connsiteX47-28193" fmla="*/ 1860685 w 2272354"/>
              <a:gd name="connsiteY47-28194" fmla="*/ 1440873 h 5830638"/>
              <a:gd name="connsiteX48-28195" fmla="*/ 1805267 w 2272354"/>
              <a:gd name="connsiteY48-28196" fmla="*/ 1524000 h 5830638"/>
              <a:gd name="connsiteX49-28197" fmla="*/ 1722140 w 2272354"/>
              <a:gd name="connsiteY49-28198" fmla="*/ 1510145 h 5830638"/>
              <a:gd name="connsiteX50-28199" fmla="*/ 1694431 w 2272354"/>
              <a:gd name="connsiteY50-28200" fmla="*/ 1468582 h 5830638"/>
              <a:gd name="connsiteX51-28201" fmla="*/ 1652867 w 2272354"/>
              <a:gd name="connsiteY51-28202" fmla="*/ 1440873 h 5830638"/>
              <a:gd name="connsiteX52-28203" fmla="*/ 1680576 w 2272354"/>
              <a:gd name="connsiteY52-28204" fmla="*/ 1399309 h 5830638"/>
              <a:gd name="connsiteX53-28205" fmla="*/ 1694431 w 2272354"/>
              <a:gd name="connsiteY53-28206" fmla="*/ 1357745 h 5830638"/>
              <a:gd name="connsiteX54-28207" fmla="*/ 1735995 w 2272354"/>
              <a:gd name="connsiteY54-28208" fmla="*/ 1316182 h 5830638"/>
              <a:gd name="connsiteX55-28209" fmla="*/ 1749849 w 2272354"/>
              <a:gd name="connsiteY55-28210" fmla="*/ 1260763 h 5830638"/>
              <a:gd name="connsiteX56-28211" fmla="*/ 1791413 w 2272354"/>
              <a:gd name="connsiteY56-28212" fmla="*/ 1122218 h 5830638"/>
              <a:gd name="connsiteX57-28213" fmla="*/ 1749849 w 2272354"/>
              <a:gd name="connsiteY57-28214" fmla="*/ 1094509 h 5830638"/>
              <a:gd name="connsiteX58-28215" fmla="*/ 1722140 w 2272354"/>
              <a:gd name="connsiteY58-28216" fmla="*/ 1011382 h 5830638"/>
              <a:gd name="connsiteX59-28217" fmla="*/ 1708285 w 2272354"/>
              <a:gd name="connsiteY59-28218" fmla="*/ 969818 h 5830638"/>
              <a:gd name="connsiteX60-28219" fmla="*/ 1694431 w 2272354"/>
              <a:gd name="connsiteY60-28220" fmla="*/ 928254 h 5830638"/>
              <a:gd name="connsiteX61-28221" fmla="*/ 1680576 w 2272354"/>
              <a:gd name="connsiteY61-28222" fmla="*/ 886691 h 5830638"/>
              <a:gd name="connsiteX62-28223" fmla="*/ 1722140 w 2272354"/>
              <a:gd name="connsiteY62-28224" fmla="*/ 872836 h 5830638"/>
              <a:gd name="connsiteX63-28225" fmla="*/ 1735995 w 2272354"/>
              <a:gd name="connsiteY63-28226" fmla="*/ 942109 h 5830638"/>
              <a:gd name="connsiteX64-28227" fmla="*/ 1791413 w 2272354"/>
              <a:gd name="connsiteY64-28228" fmla="*/ 1136073 h 5830638"/>
              <a:gd name="connsiteX65-28229" fmla="*/ 1749849 w 2272354"/>
              <a:gd name="connsiteY65-28230" fmla="*/ 1219200 h 5830638"/>
              <a:gd name="connsiteX66-28231" fmla="*/ 1722140 w 2272354"/>
              <a:gd name="connsiteY66-28232" fmla="*/ 1302327 h 5830638"/>
              <a:gd name="connsiteX67-28233" fmla="*/ 1680576 w 2272354"/>
              <a:gd name="connsiteY67-28234" fmla="*/ 1343891 h 5830638"/>
              <a:gd name="connsiteX68-28235" fmla="*/ 1652867 w 2272354"/>
              <a:gd name="connsiteY68-28236" fmla="*/ 1385454 h 5830638"/>
              <a:gd name="connsiteX69-28237" fmla="*/ 1611304 w 2272354"/>
              <a:gd name="connsiteY69-28238" fmla="*/ 1413163 h 5830638"/>
              <a:gd name="connsiteX70-28239" fmla="*/ 1652867 w 2272354"/>
              <a:gd name="connsiteY70-28240" fmla="*/ 1427018 h 5830638"/>
              <a:gd name="connsiteX71-28241" fmla="*/ 1694431 w 2272354"/>
              <a:gd name="connsiteY71-28242" fmla="*/ 1413163 h 5830638"/>
              <a:gd name="connsiteX72-28243" fmla="*/ 1722140 w 2272354"/>
              <a:gd name="connsiteY72-28244" fmla="*/ 1496291 h 5830638"/>
              <a:gd name="connsiteX73-28245" fmla="*/ 1680576 w 2272354"/>
              <a:gd name="connsiteY73-28246" fmla="*/ 1524000 h 5830638"/>
              <a:gd name="connsiteX74-28247" fmla="*/ 1403485 w 2272354"/>
              <a:gd name="connsiteY74-28248" fmla="*/ 1524000 h 5830638"/>
              <a:gd name="connsiteX75-28249" fmla="*/ 1389631 w 2272354"/>
              <a:gd name="connsiteY75-28250" fmla="*/ 1537854 h 5830638"/>
              <a:gd name="connsiteX76-28251" fmla="*/ 1348067 w 2272354"/>
              <a:gd name="connsiteY76-28252" fmla="*/ 1551709 h 5830638"/>
              <a:gd name="connsiteX77-28253" fmla="*/ 1292649 w 2272354"/>
              <a:gd name="connsiteY77-28254" fmla="*/ 1427018 h 5830638"/>
              <a:gd name="connsiteX78-28255" fmla="*/ 1278795 w 2272354"/>
              <a:gd name="connsiteY78-28256" fmla="*/ 1385454 h 5830638"/>
              <a:gd name="connsiteX79-28257" fmla="*/ 1251085 w 2272354"/>
              <a:gd name="connsiteY79-28258" fmla="*/ 1343891 h 5830638"/>
              <a:gd name="connsiteX80-28259" fmla="*/ 1126395 w 2272354"/>
              <a:gd name="connsiteY80-28260" fmla="*/ 1385454 h 5830638"/>
              <a:gd name="connsiteX81-28261" fmla="*/ 821595 w 2272354"/>
              <a:gd name="connsiteY81-28262" fmla="*/ 1828800 h 5830638"/>
              <a:gd name="connsiteX82-28263" fmla="*/ 821595 w 2272354"/>
              <a:gd name="connsiteY82-28264" fmla="*/ 2299854 h 5830638"/>
              <a:gd name="connsiteX83-28265" fmla="*/ 863158 w 2272354"/>
              <a:gd name="connsiteY83-28266" fmla="*/ 2092036 h 5830638"/>
              <a:gd name="connsiteX84-28267" fmla="*/ 932431 w 2272354"/>
              <a:gd name="connsiteY84-28268" fmla="*/ 2202873 h 5830638"/>
              <a:gd name="connsiteX85-28269" fmla="*/ 1167959 w 2272354"/>
              <a:gd name="connsiteY85-28270" fmla="*/ 2147454 h 5830638"/>
              <a:gd name="connsiteX86-28271" fmla="*/ 1237232 w 2272354"/>
              <a:gd name="connsiteY86-28272" fmla="*/ 2258291 h 5830638"/>
              <a:gd name="connsiteX87-28273" fmla="*/ 1389632 w 2272354"/>
              <a:gd name="connsiteY87-28274" fmla="*/ 2313709 h 5830638"/>
              <a:gd name="connsiteX88-28275" fmla="*/ 1542030 w 2272354"/>
              <a:gd name="connsiteY88-28276" fmla="*/ 2535381 h 5830638"/>
              <a:gd name="connsiteX89-28277" fmla="*/ 1708286 w 2272354"/>
              <a:gd name="connsiteY89-28278" fmla="*/ 2826327 h 5830638"/>
              <a:gd name="connsiteX90-28279" fmla="*/ 2262467 w 2272354"/>
              <a:gd name="connsiteY90-28280" fmla="*/ 3061854 h 5830638"/>
              <a:gd name="connsiteX91-28281" fmla="*/ 1195667 w 2272354"/>
              <a:gd name="connsiteY91-28282" fmla="*/ 3297383 h 5830638"/>
              <a:gd name="connsiteX92-28283" fmla="*/ 932431 w 2272354"/>
              <a:gd name="connsiteY92-28284" fmla="*/ 3006437 h 5830638"/>
              <a:gd name="connsiteX93-28285" fmla="*/ 849304 w 2272354"/>
              <a:gd name="connsiteY93-28286" fmla="*/ 2867892 h 5830638"/>
              <a:gd name="connsiteX94-28287" fmla="*/ 752322 w 2272354"/>
              <a:gd name="connsiteY94-28288" fmla="*/ 2743201 h 5830638"/>
              <a:gd name="connsiteX95-28289" fmla="*/ 530649 w 2272354"/>
              <a:gd name="connsiteY95-28290" fmla="*/ 2770910 h 5830638"/>
              <a:gd name="connsiteX96-28291" fmla="*/ 142722 w 2272354"/>
              <a:gd name="connsiteY96-28292" fmla="*/ 2743201 h 5830638"/>
              <a:gd name="connsiteX97-28293" fmla="*/ 516795 w 2272354"/>
              <a:gd name="connsiteY97-28294" fmla="*/ 2743201 h 5830638"/>
              <a:gd name="connsiteX98-28295" fmla="*/ 1112541 w 2272354"/>
              <a:gd name="connsiteY98-28296" fmla="*/ 2715492 h 5830638"/>
              <a:gd name="connsiteX99-28297" fmla="*/ 1223376 w 2272354"/>
              <a:gd name="connsiteY99-28298" fmla="*/ 2798619 h 5830638"/>
              <a:gd name="connsiteX100-28299" fmla="*/ 1514322 w 2272354"/>
              <a:gd name="connsiteY100-28300" fmla="*/ 2854037 h 5830638"/>
              <a:gd name="connsiteX101-28301" fmla="*/ 1084831 w 2272354"/>
              <a:gd name="connsiteY101-28302" fmla="*/ 2493819 h 5830638"/>
              <a:gd name="connsiteX102-28303" fmla="*/ 752322 w 2272354"/>
              <a:gd name="connsiteY102-28304" fmla="*/ 2521527 h 5830638"/>
              <a:gd name="connsiteX103-28305" fmla="*/ 364395 w 2272354"/>
              <a:gd name="connsiteY103-28306" fmla="*/ 2618510 h 5830638"/>
              <a:gd name="connsiteX104-28307" fmla="*/ 31885 w 2272354"/>
              <a:gd name="connsiteY104-28308" fmla="*/ 2812473 h 5830638"/>
              <a:gd name="connsiteX105-28309" fmla="*/ 322831 w 2272354"/>
              <a:gd name="connsiteY105-28310" fmla="*/ 2798619 h 5830638"/>
              <a:gd name="connsiteX106-28311" fmla="*/ 572213 w 2272354"/>
              <a:gd name="connsiteY106-28312" fmla="*/ 3048000 h 5830638"/>
              <a:gd name="connsiteX107-28313" fmla="*/ 849304 w 2272354"/>
              <a:gd name="connsiteY107-28314" fmla="*/ 2964874 h 5830638"/>
              <a:gd name="connsiteX108-28315" fmla="*/ 932431 w 2272354"/>
              <a:gd name="connsiteY108-28316" fmla="*/ 3186546 h 5830638"/>
              <a:gd name="connsiteX109-28317" fmla="*/ 710758 w 2272354"/>
              <a:gd name="connsiteY109-28318" fmla="*/ 3325092 h 5830638"/>
              <a:gd name="connsiteX110-28319" fmla="*/ 558358 w 2272354"/>
              <a:gd name="connsiteY110-28320" fmla="*/ 3449783 h 5830638"/>
              <a:gd name="connsiteX111-28321" fmla="*/ 752321 w 2272354"/>
              <a:gd name="connsiteY111-28322" fmla="*/ 3560619 h 5830638"/>
              <a:gd name="connsiteX112-28323" fmla="*/ 752322 w 2272354"/>
              <a:gd name="connsiteY112-28324" fmla="*/ 3948546 h 5830638"/>
              <a:gd name="connsiteX113-28325" fmla="*/ 973995 w 2272354"/>
              <a:gd name="connsiteY113-28326" fmla="*/ 4003964 h 5830638"/>
              <a:gd name="connsiteX114-28327" fmla="*/ 738467 w 2272354"/>
              <a:gd name="connsiteY114-28328" fmla="*/ 4752110 h 5830638"/>
              <a:gd name="connsiteX115-28329" fmla="*/ 780031 w 2272354"/>
              <a:gd name="connsiteY115-28330" fmla="*/ 5250873 h 5830638"/>
              <a:gd name="connsiteX116-28331" fmla="*/ 1486614 w 2272354"/>
              <a:gd name="connsiteY116-28332" fmla="*/ 5735780 h 5830638"/>
              <a:gd name="connsiteX117-28333" fmla="*/ 2096213 w 2272354"/>
              <a:gd name="connsiteY117-28334" fmla="*/ 3463636 h 5830638"/>
              <a:gd name="connsiteX118-28335" fmla="*/ 1237231 w 2272354"/>
              <a:gd name="connsiteY118-28336" fmla="*/ 3906983 h 5830638"/>
              <a:gd name="connsiteX119-28337" fmla="*/ 946285 w 2272354"/>
              <a:gd name="connsiteY119-28338" fmla="*/ 3144982 h 5830638"/>
              <a:gd name="connsiteX120-28339" fmla="*/ 1361922 w 2272354"/>
              <a:gd name="connsiteY120-28340" fmla="*/ 2840182 h 5830638"/>
              <a:gd name="connsiteX121-28341" fmla="*/ 1777559 w 2272354"/>
              <a:gd name="connsiteY121-28342" fmla="*/ 2964872 h 5830638"/>
              <a:gd name="connsiteX122-28343" fmla="*/ 1555885 w 2272354"/>
              <a:gd name="connsiteY122-28344" fmla="*/ 2923309 h 5830638"/>
              <a:gd name="connsiteX123-28345" fmla="*/ 1334213 w 2272354"/>
              <a:gd name="connsiteY123-28346" fmla="*/ 2770909 h 5830638"/>
              <a:gd name="connsiteX124-28347" fmla="*/ 1334213 w 2272354"/>
              <a:gd name="connsiteY124-28348" fmla="*/ 2715491 h 5830638"/>
              <a:gd name="connsiteX125-28349" fmla="*/ 1098685 w 2272354"/>
              <a:gd name="connsiteY125-28350" fmla="*/ 2535382 h 5830638"/>
              <a:gd name="connsiteX126-28351" fmla="*/ 849304 w 2272354"/>
              <a:gd name="connsiteY126-28352" fmla="*/ 2493817 h 5830638"/>
              <a:gd name="connsiteX127-28353" fmla="*/ 516795 w 2272354"/>
              <a:gd name="connsiteY127-28354" fmla="*/ 2576944 h 5830638"/>
              <a:gd name="connsiteX128-28355" fmla="*/ 198140 w 2272354"/>
              <a:gd name="connsiteY128-28356" fmla="*/ 2660072 h 5830638"/>
              <a:gd name="connsiteX129-28357" fmla="*/ 87305 w 2272354"/>
              <a:gd name="connsiteY129-28358" fmla="*/ 2798617 h 5830638"/>
              <a:gd name="connsiteX130-28359" fmla="*/ 4177 w 2272354"/>
              <a:gd name="connsiteY130-28360" fmla="*/ 2507672 h 5830638"/>
              <a:gd name="connsiteX131-28361" fmla="*/ 128867 w 2272354"/>
              <a:gd name="connsiteY131-28362" fmla="*/ 2479963 h 5830638"/>
              <a:gd name="connsiteX132-28363" fmla="*/ 170432 w 2272354"/>
              <a:gd name="connsiteY132-28364" fmla="*/ 2285999 h 5830638"/>
              <a:gd name="connsiteX133-28365" fmla="*/ 378249 w 2272354"/>
              <a:gd name="connsiteY133-28366" fmla="*/ 2479962 h 5830638"/>
              <a:gd name="connsiteX134-28367" fmla="*/ 433667 w 2272354"/>
              <a:gd name="connsiteY134-28368" fmla="*/ 2216726 h 5830638"/>
              <a:gd name="connsiteX135-28369" fmla="*/ 502941 w 2272354"/>
              <a:gd name="connsiteY135-28370" fmla="*/ 2341417 h 5830638"/>
              <a:gd name="connsiteX136-28371" fmla="*/ 669196 w 2272354"/>
              <a:gd name="connsiteY136-28372" fmla="*/ 2272144 h 5830638"/>
              <a:gd name="connsiteX137-28373" fmla="*/ 946285 w 2272354"/>
              <a:gd name="connsiteY137-28374" fmla="*/ 1579418 h 5830638"/>
              <a:gd name="connsiteX138-28375" fmla="*/ 1278795 w 2272354"/>
              <a:gd name="connsiteY138-28376" fmla="*/ 1233054 h 5830638"/>
              <a:gd name="connsiteX139-28377" fmla="*/ 1361922 w 2272354"/>
              <a:gd name="connsiteY139-28378" fmla="*/ 1177636 h 5830638"/>
              <a:gd name="connsiteX140-28379" fmla="*/ 1431195 w 2272354"/>
              <a:gd name="connsiteY140-28380" fmla="*/ 1191491 h 5830638"/>
              <a:gd name="connsiteX141-28381" fmla="*/ 1403485 w 2272354"/>
              <a:gd name="connsiteY141-28382" fmla="*/ 1233054 h 5830638"/>
              <a:gd name="connsiteX142-28383" fmla="*/ 1458904 w 2272354"/>
              <a:gd name="connsiteY142-28384" fmla="*/ 1357745 h 5830638"/>
              <a:gd name="connsiteX143-28385" fmla="*/ 1472758 w 2272354"/>
              <a:gd name="connsiteY143-28386" fmla="*/ 1399309 h 5830638"/>
              <a:gd name="connsiteX144-28387" fmla="*/ 1555885 w 2272354"/>
              <a:gd name="connsiteY144-28388" fmla="*/ 1427018 h 5830638"/>
              <a:gd name="connsiteX145-28389" fmla="*/ 1652867 w 2272354"/>
              <a:gd name="connsiteY145-28390" fmla="*/ 1454727 h 5830638"/>
              <a:gd name="connsiteX146-28391" fmla="*/ 1611304 w 2272354"/>
              <a:gd name="connsiteY146-28392" fmla="*/ 1482436 h 5830638"/>
              <a:gd name="connsiteX147-28393" fmla="*/ 1500467 w 2272354"/>
              <a:gd name="connsiteY147-28394" fmla="*/ 1468582 h 5830638"/>
              <a:gd name="connsiteX148-28395" fmla="*/ 1486613 w 2272354"/>
              <a:gd name="connsiteY148-28396" fmla="*/ 1427018 h 5830638"/>
              <a:gd name="connsiteX149-28397" fmla="*/ 1458904 w 2272354"/>
              <a:gd name="connsiteY149-28398" fmla="*/ 1385454 h 5830638"/>
              <a:gd name="connsiteX150-28399" fmla="*/ 1445049 w 2272354"/>
              <a:gd name="connsiteY150-28400" fmla="*/ 1343891 h 5830638"/>
              <a:gd name="connsiteX151-28401" fmla="*/ 1417340 w 2272354"/>
              <a:gd name="connsiteY151-28402" fmla="*/ 1302327 h 5830638"/>
              <a:gd name="connsiteX152-28403" fmla="*/ 1389631 w 2272354"/>
              <a:gd name="connsiteY152-28404" fmla="*/ 1219200 h 5830638"/>
              <a:gd name="connsiteX153-28405" fmla="*/ 1375776 w 2272354"/>
              <a:gd name="connsiteY153-28406" fmla="*/ 1163782 h 5830638"/>
              <a:gd name="connsiteX154-28407" fmla="*/ 1334213 w 2272354"/>
              <a:gd name="connsiteY154-28408" fmla="*/ 1149927 h 5830638"/>
              <a:gd name="connsiteX155-28409" fmla="*/ 1417340 w 2272354"/>
              <a:gd name="connsiteY155-28410" fmla="*/ 1108363 h 5830638"/>
              <a:gd name="connsiteX156-28411" fmla="*/ 1500467 w 2272354"/>
              <a:gd name="connsiteY156-28412" fmla="*/ 1039091 h 5830638"/>
              <a:gd name="connsiteX157-28413" fmla="*/ 1542031 w 2272354"/>
              <a:gd name="connsiteY157-28414" fmla="*/ 1025236 h 5830638"/>
              <a:gd name="connsiteX158-28415" fmla="*/ 1528176 w 2272354"/>
              <a:gd name="connsiteY158-28416" fmla="*/ 1025236 h 5830638"/>
              <a:gd name="connsiteX159-28417" fmla="*/ 1514322 w 2272354"/>
              <a:gd name="connsiteY159-28418" fmla="*/ 1066800 h 5830638"/>
              <a:gd name="connsiteX160-28419" fmla="*/ 1472758 w 2272354"/>
              <a:gd name="connsiteY160-28420" fmla="*/ 1080654 h 5830638"/>
              <a:gd name="connsiteX161-28421" fmla="*/ 1431195 w 2272354"/>
              <a:gd name="connsiteY161-28422" fmla="*/ 1108363 h 5830638"/>
              <a:gd name="connsiteX162-28423" fmla="*/ 1389631 w 2272354"/>
              <a:gd name="connsiteY162-28424" fmla="*/ 1122218 h 5830638"/>
              <a:gd name="connsiteX163-28425" fmla="*/ 1334213 w 2272354"/>
              <a:gd name="connsiteY163-28426" fmla="*/ 1149927 h 5830638"/>
              <a:gd name="connsiteX164-28427" fmla="*/ 1278795 w 2272354"/>
              <a:gd name="connsiteY164-28428" fmla="*/ 1136073 h 5830638"/>
              <a:gd name="connsiteX165-28429" fmla="*/ 1237231 w 2272354"/>
              <a:gd name="connsiteY165-28430" fmla="*/ 1122218 h 5830638"/>
              <a:gd name="connsiteX166-28431" fmla="*/ 1195667 w 2272354"/>
              <a:gd name="connsiteY166-28432" fmla="*/ 1136073 h 5830638"/>
              <a:gd name="connsiteX167-28433" fmla="*/ 1112540 w 2272354"/>
              <a:gd name="connsiteY167-28434" fmla="*/ 1066800 h 5830638"/>
              <a:gd name="connsiteX168-28435" fmla="*/ 1043267 w 2272354"/>
              <a:gd name="connsiteY168-28436" fmla="*/ 997527 h 5830638"/>
              <a:gd name="connsiteX169-28437" fmla="*/ 1001704 w 2272354"/>
              <a:gd name="connsiteY169-28438" fmla="*/ 914400 h 5830638"/>
              <a:gd name="connsiteX170-28439" fmla="*/ 973995 w 2272354"/>
              <a:gd name="connsiteY170-28440" fmla="*/ 803563 h 5830638"/>
              <a:gd name="connsiteX171-28441" fmla="*/ 946285 w 2272354"/>
              <a:gd name="connsiteY171-28442" fmla="*/ 775854 h 5830638"/>
              <a:gd name="connsiteX172-28443" fmla="*/ 932431 w 2272354"/>
              <a:gd name="connsiteY172-28444" fmla="*/ 734291 h 5830638"/>
              <a:gd name="connsiteX173-28445" fmla="*/ 1029413 w 2272354"/>
              <a:gd name="connsiteY173-28446" fmla="*/ 692727 h 5830638"/>
              <a:gd name="connsiteX174-28447" fmla="*/ 1140249 w 2272354"/>
              <a:gd name="connsiteY174-28448" fmla="*/ 706582 h 5830638"/>
              <a:gd name="connsiteX175-28449" fmla="*/ 1154104 w 2272354"/>
              <a:gd name="connsiteY175-28450" fmla="*/ 748145 h 5830638"/>
              <a:gd name="connsiteX176-28451" fmla="*/ 1278795 w 2272354"/>
              <a:gd name="connsiteY176-28452" fmla="*/ 734291 h 5830638"/>
              <a:gd name="connsiteX177-28453" fmla="*/ 1292649 w 2272354"/>
              <a:gd name="connsiteY177-28454" fmla="*/ 692727 h 5830638"/>
              <a:gd name="connsiteX178-28455" fmla="*/ 1528176 w 2272354"/>
              <a:gd name="connsiteY178-28456" fmla="*/ 678873 h 5830638"/>
              <a:gd name="connsiteX179-28457" fmla="*/ 1569740 w 2272354"/>
              <a:gd name="connsiteY179-28458" fmla="*/ 665018 h 5830638"/>
              <a:gd name="connsiteX180-28459" fmla="*/ 1625158 w 2272354"/>
              <a:gd name="connsiteY180-28460" fmla="*/ 609600 h 5830638"/>
              <a:gd name="connsiteX181-28461" fmla="*/ 1569740 w 2272354"/>
              <a:gd name="connsiteY181-28462" fmla="*/ 692727 h 5830638"/>
              <a:gd name="connsiteX182-28463" fmla="*/ 1514322 w 2272354"/>
              <a:gd name="connsiteY182-28464" fmla="*/ 817418 h 5830638"/>
              <a:gd name="connsiteX183-28465" fmla="*/ 1472758 w 2272354"/>
              <a:gd name="connsiteY183-28466" fmla="*/ 831273 h 5830638"/>
              <a:gd name="connsiteX184-28467" fmla="*/ 1417340 w 2272354"/>
              <a:gd name="connsiteY184-28468" fmla="*/ 858982 h 5830638"/>
              <a:gd name="connsiteX185-28469" fmla="*/ 1334213 w 2272354"/>
              <a:gd name="connsiteY185-28470" fmla="*/ 845127 h 5830638"/>
              <a:gd name="connsiteX186-28471" fmla="*/ 1320358 w 2272354"/>
              <a:gd name="connsiteY186-28472" fmla="*/ 803563 h 5830638"/>
              <a:gd name="connsiteX187-28473" fmla="*/ 1278795 w 2272354"/>
              <a:gd name="connsiteY187-28474" fmla="*/ 775854 h 5830638"/>
              <a:gd name="connsiteX188-28475" fmla="*/ 1292649 w 2272354"/>
              <a:gd name="connsiteY188-28476" fmla="*/ 720436 h 5830638"/>
              <a:gd name="connsiteX189-28477" fmla="*/ 1375776 w 2272354"/>
              <a:gd name="connsiteY189-28478" fmla="*/ 692727 h 5830638"/>
              <a:gd name="connsiteX190-28479" fmla="*/ 1458904 w 2272354"/>
              <a:gd name="connsiteY190-28480" fmla="*/ 706582 h 5830638"/>
              <a:gd name="connsiteX191-28481" fmla="*/ 1306504 w 2272354"/>
              <a:gd name="connsiteY191-28482" fmla="*/ 692727 h 5830638"/>
              <a:gd name="connsiteX192-28483" fmla="*/ 1320358 w 2272354"/>
              <a:gd name="connsiteY192-28484" fmla="*/ 651163 h 5830638"/>
              <a:gd name="connsiteX193-28485" fmla="*/ 1486613 w 2272354"/>
              <a:gd name="connsiteY193-28486" fmla="*/ 678873 h 5830638"/>
              <a:gd name="connsiteX194-28487" fmla="*/ 1500467 w 2272354"/>
              <a:gd name="connsiteY194-28488" fmla="*/ 748145 h 5830638"/>
              <a:gd name="connsiteX195-28489" fmla="*/ 1528176 w 2272354"/>
              <a:gd name="connsiteY195-28490" fmla="*/ 706582 h 5830638"/>
              <a:gd name="connsiteX196-28491" fmla="*/ 1278795 w 2272354"/>
              <a:gd name="connsiteY196-28492" fmla="*/ 692727 h 5830638"/>
              <a:gd name="connsiteX197-28493" fmla="*/ 1251085 w 2272354"/>
              <a:gd name="connsiteY197-28494" fmla="*/ 734291 h 5830638"/>
              <a:gd name="connsiteX198-28495" fmla="*/ 1154104 w 2272354"/>
              <a:gd name="connsiteY198-28496" fmla="*/ 748145 h 5830638"/>
              <a:gd name="connsiteX199-28497" fmla="*/ 1181813 w 2272354"/>
              <a:gd name="connsiteY199-28498" fmla="*/ 831273 h 5830638"/>
              <a:gd name="connsiteX200-28499" fmla="*/ 1112540 w 2272354"/>
              <a:gd name="connsiteY200-28500" fmla="*/ 900545 h 5830638"/>
              <a:gd name="connsiteX201-28501" fmla="*/ 1043267 w 2272354"/>
              <a:gd name="connsiteY201-28502" fmla="*/ 886691 h 5830638"/>
              <a:gd name="connsiteX202-28503" fmla="*/ 960140 w 2272354"/>
              <a:gd name="connsiteY202-28504" fmla="*/ 845127 h 5830638"/>
              <a:gd name="connsiteX203-28505" fmla="*/ 946285 w 2272354"/>
              <a:gd name="connsiteY203-28506" fmla="*/ 803563 h 5830638"/>
              <a:gd name="connsiteX204-28507" fmla="*/ 918576 w 2272354"/>
              <a:gd name="connsiteY204-28508" fmla="*/ 762000 h 5830638"/>
              <a:gd name="connsiteX205-28509" fmla="*/ 904722 w 2272354"/>
              <a:gd name="connsiteY205-28510" fmla="*/ 692727 h 5830638"/>
              <a:gd name="connsiteX206-28511" fmla="*/ 877013 w 2272354"/>
              <a:gd name="connsiteY206-28512" fmla="*/ 609600 h 5830638"/>
              <a:gd name="connsiteX207-28513" fmla="*/ 863158 w 2272354"/>
              <a:gd name="connsiteY207-28514" fmla="*/ 484909 h 5830638"/>
              <a:gd name="connsiteX208" fmla="*/ 849304 w 2272354"/>
              <a:gd name="connsiteY208" fmla="*/ 346363 h 5830638"/>
              <a:gd name="connsiteX0-28515" fmla="*/ 1694431 w 2264359"/>
              <a:gd name="connsiteY0-28516" fmla="*/ 762000 h 5830638"/>
              <a:gd name="connsiteX1-28517" fmla="*/ 1777558 w 2264359"/>
              <a:gd name="connsiteY1-28518" fmla="*/ 748145 h 5830638"/>
              <a:gd name="connsiteX2-28519" fmla="*/ 1791413 w 2264359"/>
              <a:gd name="connsiteY2-28520" fmla="*/ 706582 h 5830638"/>
              <a:gd name="connsiteX3-28521" fmla="*/ 1777558 w 2264359"/>
              <a:gd name="connsiteY3-28522" fmla="*/ 540327 h 5830638"/>
              <a:gd name="connsiteX4-28523" fmla="*/ 1722140 w 2264359"/>
              <a:gd name="connsiteY4-28524" fmla="*/ 554182 h 5830638"/>
              <a:gd name="connsiteX5-28525" fmla="*/ 1680576 w 2264359"/>
              <a:gd name="connsiteY5-28526" fmla="*/ 568036 h 5830638"/>
              <a:gd name="connsiteX6-28527" fmla="*/ 1569740 w 2264359"/>
              <a:gd name="connsiteY6-28528" fmla="*/ 554182 h 5830638"/>
              <a:gd name="connsiteX7-28529" fmla="*/ 1528176 w 2264359"/>
              <a:gd name="connsiteY7-28530" fmla="*/ 471054 h 5830638"/>
              <a:gd name="connsiteX8-28531" fmla="*/ 1458904 w 2264359"/>
              <a:gd name="connsiteY8-28532" fmla="*/ 346363 h 5830638"/>
              <a:gd name="connsiteX9-28533" fmla="*/ 1417340 w 2264359"/>
              <a:gd name="connsiteY9-28534" fmla="*/ 332509 h 5830638"/>
              <a:gd name="connsiteX10-28535" fmla="*/ 1375776 w 2264359"/>
              <a:gd name="connsiteY10-28536" fmla="*/ 346363 h 5830638"/>
              <a:gd name="connsiteX11-28537" fmla="*/ 1320358 w 2264359"/>
              <a:gd name="connsiteY11-28538" fmla="*/ 360218 h 5830638"/>
              <a:gd name="connsiteX12-28539" fmla="*/ 1237231 w 2264359"/>
              <a:gd name="connsiteY12-28540" fmla="*/ 401782 h 5830638"/>
              <a:gd name="connsiteX13-28541" fmla="*/ 1070976 w 2264359"/>
              <a:gd name="connsiteY13-28542" fmla="*/ 415636 h 5830638"/>
              <a:gd name="connsiteX14-28543" fmla="*/ 946285 w 2264359"/>
              <a:gd name="connsiteY14-28544" fmla="*/ 457200 h 5830638"/>
              <a:gd name="connsiteX15-28545" fmla="*/ 890867 w 2264359"/>
              <a:gd name="connsiteY15-28546" fmla="*/ 443345 h 5830638"/>
              <a:gd name="connsiteX16-28547" fmla="*/ 849304 w 2264359"/>
              <a:gd name="connsiteY16-28548" fmla="*/ 415636 h 5830638"/>
              <a:gd name="connsiteX17-28549" fmla="*/ 821595 w 2264359"/>
              <a:gd name="connsiteY17-28550" fmla="*/ 374073 h 5830638"/>
              <a:gd name="connsiteX18-28551" fmla="*/ 877013 w 2264359"/>
              <a:gd name="connsiteY18-28552" fmla="*/ 263236 h 5830638"/>
              <a:gd name="connsiteX19-28553" fmla="*/ 904722 w 2264359"/>
              <a:gd name="connsiteY19-28554" fmla="*/ 221673 h 5830638"/>
              <a:gd name="connsiteX20-28555" fmla="*/ 960140 w 2264359"/>
              <a:gd name="connsiteY20-28556" fmla="*/ 166254 h 5830638"/>
              <a:gd name="connsiteX21-28557" fmla="*/ 1084831 w 2264359"/>
              <a:gd name="connsiteY21-28558" fmla="*/ 96982 h 5830638"/>
              <a:gd name="connsiteX22-28559" fmla="*/ 1126395 w 2264359"/>
              <a:gd name="connsiteY22-28560" fmla="*/ 69273 h 5830638"/>
              <a:gd name="connsiteX23-28561" fmla="*/ 1264940 w 2264359"/>
              <a:gd name="connsiteY23-28562" fmla="*/ 41563 h 5830638"/>
              <a:gd name="connsiteX24-28563" fmla="*/ 1500467 w 2264359"/>
              <a:gd name="connsiteY24-28564" fmla="*/ 13854 h 5830638"/>
              <a:gd name="connsiteX25-28565" fmla="*/ 1542031 w 2264359"/>
              <a:gd name="connsiteY25-28566" fmla="*/ 0 h 5830638"/>
              <a:gd name="connsiteX26-28567" fmla="*/ 1666722 w 2264359"/>
              <a:gd name="connsiteY26-28568" fmla="*/ 41563 h 5830638"/>
              <a:gd name="connsiteX27-28569" fmla="*/ 1735995 w 2264359"/>
              <a:gd name="connsiteY27-28570" fmla="*/ 110836 h 5830638"/>
              <a:gd name="connsiteX28-28571" fmla="*/ 1749849 w 2264359"/>
              <a:gd name="connsiteY28-28572" fmla="*/ 166254 h 5830638"/>
              <a:gd name="connsiteX29-28573" fmla="*/ 1888395 w 2264359"/>
              <a:gd name="connsiteY29-28574" fmla="*/ 207818 h 5830638"/>
              <a:gd name="connsiteX30-28575" fmla="*/ 1929958 w 2264359"/>
              <a:gd name="connsiteY30-28576" fmla="*/ 235527 h 5830638"/>
              <a:gd name="connsiteX31-28577" fmla="*/ 1957667 w 2264359"/>
              <a:gd name="connsiteY31-28578" fmla="*/ 346363 h 5830638"/>
              <a:gd name="connsiteX32-28579" fmla="*/ 1985376 w 2264359"/>
              <a:gd name="connsiteY32-28580" fmla="*/ 429491 h 5830638"/>
              <a:gd name="connsiteX33-28581" fmla="*/ 1971522 w 2264359"/>
              <a:gd name="connsiteY33-28582" fmla="*/ 595745 h 5830638"/>
              <a:gd name="connsiteX34-28583" fmla="*/ 1888395 w 2264359"/>
              <a:gd name="connsiteY34-28584" fmla="*/ 678873 h 5830638"/>
              <a:gd name="connsiteX35-28585" fmla="*/ 1860685 w 2264359"/>
              <a:gd name="connsiteY35-28586" fmla="*/ 720436 h 5830638"/>
              <a:gd name="connsiteX36-28587" fmla="*/ 1846831 w 2264359"/>
              <a:gd name="connsiteY36-28588" fmla="*/ 762000 h 5830638"/>
              <a:gd name="connsiteX37-28589" fmla="*/ 1791413 w 2264359"/>
              <a:gd name="connsiteY37-28590" fmla="*/ 831273 h 5830638"/>
              <a:gd name="connsiteX38-28591" fmla="*/ 1749849 w 2264359"/>
              <a:gd name="connsiteY38-28592" fmla="*/ 858982 h 5830638"/>
              <a:gd name="connsiteX39-28593" fmla="*/ 1735995 w 2264359"/>
              <a:gd name="connsiteY39-28594" fmla="*/ 1066800 h 5830638"/>
              <a:gd name="connsiteX40-28595" fmla="*/ 1749849 w 2264359"/>
              <a:gd name="connsiteY40-28596" fmla="*/ 1025236 h 5830638"/>
              <a:gd name="connsiteX41-28597" fmla="*/ 1832976 w 2264359"/>
              <a:gd name="connsiteY41-28598" fmla="*/ 983673 h 5830638"/>
              <a:gd name="connsiteX42-28599" fmla="*/ 1902249 w 2264359"/>
              <a:gd name="connsiteY42-28600" fmla="*/ 997527 h 5830638"/>
              <a:gd name="connsiteX43-28601" fmla="*/ 1943813 w 2264359"/>
              <a:gd name="connsiteY43-28602" fmla="*/ 1080654 h 5830638"/>
              <a:gd name="connsiteX44-28603" fmla="*/ 1929958 w 2264359"/>
              <a:gd name="connsiteY44-28604" fmla="*/ 1122218 h 5830638"/>
              <a:gd name="connsiteX45-28605" fmla="*/ 1902249 w 2264359"/>
              <a:gd name="connsiteY45-28606" fmla="*/ 1163782 h 5830638"/>
              <a:gd name="connsiteX46-28607" fmla="*/ 1874540 w 2264359"/>
              <a:gd name="connsiteY46-28608" fmla="*/ 1399309 h 5830638"/>
              <a:gd name="connsiteX47-28609" fmla="*/ 1860685 w 2264359"/>
              <a:gd name="connsiteY47-28610" fmla="*/ 1440873 h 5830638"/>
              <a:gd name="connsiteX48-28611" fmla="*/ 1805267 w 2264359"/>
              <a:gd name="connsiteY48-28612" fmla="*/ 1524000 h 5830638"/>
              <a:gd name="connsiteX49-28613" fmla="*/ 1722140 w 2264359"/>
              <a:gd name="connsiteY49-28614" fmla="*/ 1510145 h 5830638"/>
              <a:gd name="connsiteX50-28615" fmla="*/ 1694431 w 2264359"/>
              <a:gd name="connsiteY50-28616" fmla="*/ 1468582 h 5830638"/>
              <a:gd name="connsiteX51-28617" fmla="*/ 1652867 w 2264359"/>
              <a:gd name="connsiteY51-28618" fmla="*/ 1440873 h 5830638"/>
              <a:gd name="connsiteX52-28619" fmla="*/ 1680576 w 2264359"/>
              <a:gd name="connsiteY52-28620" fmla="*/ 1399309 h 5830638"/>
              <a:gd name="connsiteX53-28621" fmla="*/ 1694431 w 2264359"/>
              <a:gd name="connsiteY53-28622" fmla="*/ 1357745 h 5830638"/>
              <a:gd name="connsiteX54-28623" fmla="*/ 1735995 w 2264359"/>
              <a:gd name="connsiteY54-28624" fmla="*/ 1316182 h 5830638"/>
              <a:gd name="connsiteX55-28625" fmla="*/ 1749849 w 2264359"/>
              <a:gd name="connsiteY55-28626" fmla="*/ 1260763 h 5830638"/>
              <a:gd name="connsiteX56-28627" fmla="*/ 1791413 w 2264359"/>
              <a:gd name="connsiteY56-28628" fmla="*/ 1122218 h 5830638"/>
              <a:gd name="connsiteX57-28629" fmla="*/ 1749849 w 2264359"/>
              <a:gd name="connsiteY57-28630" fmla="*/ 1094509 h 5830638"/>
              <a:gd name="connsiteX58-28631" fmla="*/ 1722140 w 2264359"/>
              <a:gd name="connsiteY58-28632" fmla="*/ 1011382 h 5830638"/>
              <a:gd name="connsiteX59-28633" fmla="*/ 1708285 w 2264359"/>
              <a:gd name="connsiteY59-28634" fmla="*/ 969818 h 5830638"/>
              <a:gd name="connsiteX60-28635" fmla="*/ 1694431 w 2264359"/>
              <a:gd name="connsiteY60-28636" fmla="*/ 928254 h 5830638"/>
              <a:gd name="connsiteX61-28637" fmla="*/ 1680576 w 2264359"/>
              <a:gd name="connsiteY61-28638" fmla="*/ 886691 h 5830638"/>
              <a:gd name="connsiteX62-28639" fmla="*/ 1722140 w 2264359"/>
              <a:gd name="connsiteY62-28640" fmla="*/ 872836 h 5830638"/>
              <a:gd name="connsiteX63-28641" fmla="*/ 1735995 w 2264359"/>
              <a:gd name="connsiteY63-28642" fmla="*/ 942109 h 5830638"/>
              <a:gd name="connsiteX64-28643" fmla="*/ 1791413 w 2264359"/>
              <a:gd name="connsiteY64-28644" fmla="*/ 1136073 h 5830638"/>
              <a:gd name="connsiteX65-28645" fmla="*/ 1749849 w 2264359"/>
              <a:gd name="connsiteY65-28646" fmla="*/ 1219200 h 5830638"/>
              <a:gd name="connsiteX66-28647" fmla="*/ 1722140 w 2264359"/>
              <a:gd name="connsiteY66-28648" fmla="*/ 1302327 h 5830638"/>
              <a:gd name="connsiteX67-28649" fmla="*/ 1680576 w 2264359"/>
              <a:gd name="connsiteY67-28650" fmla="*/ 1343891 h 5830638"/>
              <a:gd name="connsiteX68-28651" fmla="*/ 1652867 w 2264359"/>
              <a:gd name="connsiteY68-28652" fmla="*/ 1385454 h 5830638"/>
              <a:gd name="connsiteX69-28653" fmla="*/ 1611304 w 2264359"/>
              <a:gd name="connsiteY69-28654" fmla="*/ 1413163 h 5830638"/>
              <a:gd name="connsiteX70-28655" fmla="*/ 1652867 w 2264359"/>
              <a:gd name="connsiteY70-28656" fmla="*/ 1427018 h 5830638"/>
              <a:gd name="connsiteX71-28657" fmla="*/ 1694431 w 2264359"/>
              <a:gd name="connsiteY71-28658" fmla="*/ 1413163 h 5830638"/>
              <a:gd name="connsiteX72-28659" fmla="*/ 1722140 w 2264359"/>
              <a:gd name="connsiteY72-28660" fmla="*/ 1496291 h 5830638"/>
              <a:gd name="connsiteX73-28661" fmla="*/ 1680576 w 2264359"/>
              <a:gd name="connsiteY73-28662" fmla="*/ 1524000 h 5830638"/>
              <a:gd name="connsiteX74-28663" fmla="*/ 1403485 w 2264359"/>
              <a:gd name="connsiteY74-28664" fmla="*/ 1524000 h 5830638"/>
              <a:gd name="connsiteX75-28665" fmla="*/ 1389631 w 2264359"/>
              <a:gd name="connsiteY75-28666" fmla="*/ 1537854 h 5830638"/>
              <a:gd name="connsiteX76-28667" fmla="*/ 1348067 w 2264359"/>
              <a:gd name="connsiteY76-28668" fmla="*/ 1551709 h 5830638"/>
              <a:gd name="connsiteX77-28669" fmla="*/ 1292649 w 2264359"/>
              <a:gd name="connsiteY77-28670" fmla="*/ 1427018 h 5830638"/>
              <a:gd name="connsiteX78-28671" fmla="*/ 1278795 w 2264359"/>
              <a:gd name="connsiteY78-28672" fmla="*/ 1385454 h 5830638"/>
              <a:gd name="connsiteX79-28673" fmla="*/ 1251085 w 2264359"/>
              <a:gd name="connsiteY79-28674" fmla="*/ 1343891 h 5830638"/>
              <a:gd name="connsiteX80-28675" fmla="*/ 1126395 w 2264359"/>
              <a:gd name="connsiteY80-28676" fmla="*/ 1385454 h 5830638"/>
              <a:gd name="connsiteX81-28677" fmla="*/ 821595 w 2264359"/>
              <a:gd name="connsiteY81-28678" fmla="*/ 1828800 h 5830638"/>
              <a:gd name="connsiteX82-28679" fmla="*/ 821595 w 2264359"/>
              <a:gd name="connsiteY82-28680" fmla="*/ 2299854 h 5830638"/>
              <a:gd name="connsiteX83-28681" fmla="*/ 863158 w 2264359"/>
              <a:gd name="connsiteY83-28682" fmla="*/ 2092036 h 5830638"/>
              <a:gd name="connsiteX84-28683" fmla="*/ 932431 w 2264359"/>
              <a:gd name="connsiteY84-28684" fmla="*/ 2202873 h 5830638"/>
              <a:gd name="connsiteX85-28685" fmla="*/ 1167959 w 2264359"/>
              <a:gd name="connsiteY85-28686" fmla="*/ 2147454 h 5830638"/>
              <a:gd name="connsiteX86-28687" fmla="*/ 1237232 w 2264359"/>
              <a:gd name="connsiteY86-28688" fmla="*/ 2258291 h 5830638"/>
              <a:gd name="connsiteX87-28689" fmla="*/ 1389632 w 2264359"/>
              <a:gd name="connsiteY87-28690" fmla="*/ 2313709 h 5830638"/>
              <a:gd name="connsiteX88-28691" fmla="*/ 1542030 w 2264359"/>
              <a:gd name="connsiteY88-28692" fmla="*/ 2535381 h 5830638"/>
              <a:gd name="connsiteX89-28693" fmla="*/ 1708286 w 2264359"/>
              <a:gd name="connsiteY89-28694" fmla="*/ 2826327 h 5830638"/>
              <a:gd name="connsiteX90-28695" fmla="*/ 2262467 w 2264359"/>
              <a:gd name="connsiteY90-28696" fmla="*/ 3061854 h 5830638"/>
              <a:gd name="connsiteX91-28697" fmla="*/ 2013085 w 2264359"/>
              <a:gd name="connsiteY91-28698" fmla="*/ 3338946 h 5830638"/>
              <a:gd name="connsiteX92-28699" fmla="*/ 1195667 w 2264359"/>
              <a:gd name="connsiteY92-28700" fmla="*/ 3297383 h 5830638"/>
              <a:gd name="connsiteX93-28701" fmla="*/ 932431 w 2264359"/>
              <a:gd name="connsiteY93-28702" fmla="*/ 3006437 h 5830638"/>
              <a:gd name="connsiteX94-28703" fmla="*/ 849304 w 2264359"/>
              <a:gd name="connsiteY94-28704" fmla="*/ 2867892 h 5830638"/>
              <a:gd name="connsiteX95-28705" fmla="*/ 752322 w 2264359"/>
              <a:gd name="connsiteY95-28706" fmla="*/ 2743201 h 5830638"/>
              <a:gd name="connsiteX96-28707" fmla="*/ 530649 w 2264359"/>
              <a:gd name="connsiteY96-28708" fmla="*/ 2770910 h 5830638"/>
              <a:gd name="connsiteX97-28709" fmla="*/ 142722 w 2264359"/>
              <a:gd name="connsiteY97-28710" fmla="*/ 2743201 h 5830638"/>
              <a:gd name="connsiteX98-28711" fmla="*/ 516795 w 2264359"/>
              <a:gd name="connsiteY98-28712" fmla="*/ 2743201 h 5830638"/>
              <a:gd name="connsiteX99-28713" fmla="*/ 1112541 w 2264359"/>
              <a:gd name="connsiteY99-28714" fmla="*/ 2715492 h 5830638"/>
              <a:gd name="connsiteX100-28715" fmla="*/ 1223376 w 2264359"/>
              <a:gd name="connsiteY100-28716" fmla="*/ 2798619 h 5830638"/>
              <a:gd name="connsiteX101-28717" fmla="*/ 1514322 w 2264359"/>
              <a:gd name="connsiteY101-28718" fmla="*/ 2854037 h 5830638"/>
              <a:gd name="connsiteX102-28719" fmla="*/ 1084831 w 2264359"/>
              <a:gd name="connsiteY102-28720" fmla="*/ 2493819 h 5830638"/>
              <a:gd name="connsiteX103-28721" fmla="*/ 752322 w 2264359"/>
              <a:gd name="connsiteY103-28722" fmla="*/ 2521527 h 5830638"/>
              <a:gd name="connsiteX104-28723" fmla="*/ 364395 w 2264359"/>
              <a:gd name="connsiteY104-28724" fmla="*/ 2618510 h 5830638"/>
              <a:gd name="connsiteX105-28725" fmla="*/ 31885 w 2264359"/>
              <a:gd name="connsiteY105-28726" fmla="*/ 2812473 h 5830638"/>
              <a:gd name="connsiteX106-28727" fmla="*/ 322831 w 2264359"/>
              <a:gd name="connsiteY106-28728" fmla="*/ 2798619 h 5830638"/>
              <a:gd name="connsiteX107-28729" fmla="*/ 572213 w 2264359"/>
              <a:gd name="connsiteY107-28730" fmla="*/ 3048000 h 5830638"/>
              <a:gd name="connsiteX108-28731" fmla="*/ 849304 w 2264359"/>
              <a:gd name="connsiteY108-28732" fmla="*/ 2964874 h 5830638"/>
              <a:gd name="connsiteX109-28733" fmla="*/ 932431 w 2264359"/>
              <a:gd name="connsiteY109-28734" fmla="*/ 3186546 h 5830638"/>
              <a:gd name="connsiteX110-28735" fmla="*/ 710758 w 2264359"/>
              <a:gd name="connsiteY110-28736" fmla="*/ 3325092 h 5830638"/>
              <a:gd name="connsiteX111-28737" fmla="*/ 558358 w 2264359"/>
              <a:gd name="connsiteY111-28738" fmla="*/ 3449783 h 5830638"/>
              <a:gd name="connsiteX112-28739" fmla="*/ 752321 w 2264359"/>
              <a:gd name="connsiteY112-28740" fmla="*/ 3560619 h 5830638"/>
              <a:gd name="connsiteX113-28741" fmla="*/ 752322 w 2264359"/>
              <a:gd name="connsiteY113-28742" fmla="*/ 3948546 h 5830638"/>
              <a:gd name="connsiteX114-28743" fmla="*/ 973995 w 2264359"/>
              <a:gd name="connsiteY114-28744" fmla="*/ 4003964 h 5830638"/>
              <a:gd name="connsiteX115-28745" fmla="*/ 738467 w 2264359"/>
              <a:gd name="connsiteY115-28746" fmla="*/ 4752110 h 5830638"/>
              <a:gd name="connsiteX116-28747" fmla="*/ 780031 w 2264359"/>
              <a:gd name="connsiteY116-28748" fmla="*/ 5250873 h 5830638"/>
              <a:gd name="connsiteX117-28749" fmla="*/ 1486614 w 2264359"/>
              <a:gd name="connsiteY117-28750" fmla="*/ 5735780 h 5830638"/>
              <a:gd name="connsiteX118-28751" fmla="*/ 2096213 w 2264359"/>
              <a:gd name="connsiteY118-28752" fmla="*/ 3463636 h 5830638"/>
              <a:gd name="connsiteX119-28753" fmla="*/ 1237231 w 2264359"/>
              <a:gd name="connsiteY119-28754" fmla="*/ 3906983 h 5830638"/>
              <a:gd name="connsiteX120-28755" fmla="*/ 946285 w 2264359"/>
              <a:gd name="connsiteY120-28756" fmla="*/ 3144982 h 5830638"/>
              <a:gd name="connsiteX121-28757" fmla="*/ 1361922 w 2264359"/>
              <a:gd name="connsiteY121-28758" fmla="*/ 2840182 h 5830638"/>
              <a:gd name="connsiteX122-28759" fmla="*/ 1777559 w 2264359"/>
              <a:gd name="connsiteY122-28760" fmla="*/ 2964872 h 5830638"/>
              <a:gd name="connsiteX123-28761" fmla="*/ 1555885 w 2264359"/>
              <a:gd name="connsiteY123-28762" fmla="*/ 2923309 h 5830638"/>
              <a:gd name="connsiteX124-28763" fmla="*/ 1334213 w 2264359"/>
              <a:gd name="connsiteY124-28764" fmla="*/ 2770909 h 5830638"/>
              <a:gd name="connsiteX125-28765" fmla="*/ 1334213 w 2264359"/>
              <a:gd name="connsiteY125-28766" fmla="*/ 2715491 h 5830638"/>
              <a:gd name="connsiteX126-28767" fmla="*/ 1098685 w 2264359"/>
              <a:gd name="connsiteY126-28768" fmla="*/ 2535382 h 5830638"/>
              <a:gd name="connsiteX127-28769" fmla="*/ 849304 w 2264359"/>
              <a:gd name="connsiteY127-28770" fmla="*/ 2493817 h 5830638"/>
              <a:gd name="connsiteX128-28771" fmla="*/ 516795 w 2264359"/>
              <a:gd name="connsiteY128-28772" fmla="*/ 2576944 h 5830638"/>
              <a:gd name="connsiteX129-28773" fmla="*/ 198140 w 2264359"/>
              <a:gd name="connsiteY129-28774" fmla="*/ 2660072 h 5830638"/>
              <a:gd name="connsiteX130-28775" fmla="*/ 87305 w 2264359"/>
              <a:gd name="connsiteY130-28776" fmla="*/ 2798617 h 5830638"/>
              <a:gd name="connsiteX131-28777" fmla="*/ 4177 w 2264359"/>
              <a:gd name="connsiteY131-28778" fmla="*/ 2507672 h 5830638"/>
              <a:gd name="connsiteX132-28779" fmla="*/ 128867 w 2264359"/>
              <a:gd name="connsiteY132-28780" fmla="*/ 2479963 h 5830638"/>
              <a:gd name="connsiteX133-28781" fmla="*/ 170432 w 2264359"/>
              <a:gd name="connsiteY133-28782" fmla="*/ 2285999 h 5830638"/>
              <a:gd name="connsiteX134-28783" fmla="*/ 378249 w 2264359"/>
              <a:gd name="connsiteY134-28784" fmla="*/ 2479962 h 5830638"/>
              <a:gd name="connsiteX135-28785" fmla="*/ 433667 w 2264359"/>
              <a:gd name="connsiteY135-28786" fmla="*/ 2216726 h 5830638"/>
              <a:gd name="connsiteX136-28787" fmla="*/ 502941 w 2264359"/>
              <a:gd name="connsiteY136-28788" fmla="*/ 2341417 h 5830638"/>
              <a:gd name="connsiteX137-28789" fmla="*/ 669196 w 2264359"/>
              <a:gd name="connsiteY137-28790" fmla="*/ 2272144 h 5830638"/>
              <a:gd name="connsiteX138-28791" fmla="*/ 946285 w 2264359"/>
              <a:gd name="connsiteY138-28792" fmla="*/ 1579418 h 5830638"/>
              <a:gd name="connsiteX139-28793" fmla="*/ 1278795 w 2264359"/>
              <a:gd name="connsiteY139-28794" fmla="*/ 1233054 h 5830638"/>
              <a:gd name="connsiteX140-28795" fmla="*/ 1361922 w 2264359"/>
              <a:gd name="connsiteY140-28796" fmla="*/ 1177636 h 5830638"/>
              <a:gd name="connsiteX141-28797" fmla="*/ 1431195 w 2264359"/>
              <a:gd name="connsiteY141-28798" fmla="*/ 1191491 h 5830638"/>
              <a:gd name="connsiteX142-28799" fmla="*/ 1403485 w 2264359"/>
              <a:gd name="connsiteY142-28800" fmla="*/ 1233054 h 5830638"/>
              <a:gd name="connsiteX143-28801" fmla="*/ 1458904 w 2264359"/>
              <a:gd name="connsiteY143-28802" fmla="*/ 1357745 h 5830638"/>
              <a:gd name="connsiteX144-28803" fmla="*/ 1472758 w 2264359"/>
              <a:gd name="connsiteY144-28804" fmla="*/ 1399309 h 5830638"/>
              <a:gd name="connsiteX145-28805" fmla="*/ 1555885 w 2264359"/>
              <a:gd name="connsiteY145-28806" fmla="*/ 1427018 h 5830638"/>
              <a:gd name="connsiteX146-28807" fmla="*/ 1652867 w 2264359"/>
              <a:gd name="connsiteY146-28808" fmla="*/ 1454727 h 5830638"/>
              <a:gd name="connsiteX147-28809" fmla="*/ 1611304 w 2264359"/>
              <a:gd name="connsiteY147-28810" fmla="*/ 1482436 h 5830638"/>
              <a:gd name="connsiteX148-28811" fmla="*/ 1500467 w 2264359"/>
              <a:gd name="connsiteY148-28812" fmla="*/ 1468582 h 5830638"/>
              <a:gd name="connsiteX149-28813" fmla="*/ 1486613 w 2264359"/>
              <a:gd name="connsiteY149-28814" fmla="*/ 1427018 h 5830638"/>
              <a:gd name="connsiteX150-28815" fmla="*/ 1458904 w 2264359"/>
              <a:gd name="connsiteY150-28816" fmla="*/ 1385454 h 5830638"/>
              <a:gd name="connsiteX151-28817" fmla="*/ 1445049 w 2264359"/>
              <a:gd name="connsiteY151-28818" fmla="*/ 1343891 h 5830638"/>
              <a:gd name="connsiteX152-28819" fmla="*/ 1417340 w 2264359"/>
              <a:gd name="connsiteY152-28820" fmla="*/ 1302327 h 5830638"/>
              <a:gd name="connsiteX153-28821" fmla="*/ 1389631 w 2264359"/>
              <a:gd name="connsiteY153-28822" fmla="*/ 1219200 h 5830638"/>
              <a:gd name="connsiteX154-28823" fmla="*/ 1375776 w 2264359"/>
              <a:gd name="connsiteY154-28824" fmla="*/ 1163782 h 5830638"/>
              <a:gd name="connsiteX155-28825" fmla="*/ 1334213 w 2264359"/>
              <a:gd name="connsiteY155-28826" fmla="*/ 1149927 h 5830638"/>
              <a:gd name="connsiteX156-28827" fmla="*/ 1417340 w 2264359"/>
              <a:gd name="connsiteY156-28828" fmla="*/ 1108363 h 5830638"/>
              <a:gd name="connsiteX157-28829" fmla="*/ 1500467 w 2264359"/>
              <a:gd name="connsiteY157-28830" fmla="*/ 1039091 h 5830638"/>
              <a:gd name="connsiteX158-28831" fmla="*/ 1542031 w 2264359"/>
              <a:gd name="connsiteY158-28832" fmla="*/ 1025236 h 5830638"/>
              <a:gd name="connsiteX159-28833" fmla="*/ 1528176 w 2264359"/>
              <a:gd name="connsiteY159-28834" fmla="*/ 1025236 h 5830638"/>
              <a:gd name="connsiteX160-28835" fmla="*/ 1514322 w 2264359"/>
              <a:gd name="connsiteY160-28836" fmla="*/ 1066800 h 5830638"/>
              <a:gd name="connsiteX161-28837" fmla="*/ 1472758 w 2264359"/>
              <a:gd name="connsiteY161-28838" fmla="*/ 1080654 h 5830638"/>
              <a:gd name="connsiteX162-28839" fmla="*/ 1431195 w 2264359"/>
              <a:gd name="connsiteY162-28840" fmla="*/ 1108363 h 5830638"/>
              <a:gd name="connsiteX163-28841" fmla="*/ 1389631 w 2264359"/>
              <a:gd name="connsiteY163-28842" fmla="*/ 1122218 h 5830638"/>
              <a:gd name="connsiteX164-28843" fmla="*/ 1334213 w 2264359"/>
              <a:gd name="connsiteY164-28844" fmla="*/ 1149927 h 5830638"/>
              <a:gd name="connsiteX165-28845" fmla="*/ 1278795 w 2264359"/>
              <a:gd name="connsiteY165-28846" fmla="*/ 1136073 h 5830638"/>
              <a:gd name="connsiteX166-28847" fmla="*/ 1237231 w 2264359"/>
              <a:gd name="connsiteY166-28848" fmla="*/ 1122218 h 5830638"/>
              <a:gd name="connsiteX167-28849" fmla="*/ 1195667 w 2264359"/>
              <a:gd name="connsiteY167-28850" fmla="*/ 1136073 h 5830638"/>
              <a:gd name="connsiteX168-28851" fmla="*/ 1112540 w 2264359"/>
              <a:gd name="connsiteY168-28852" fmla="*/ 1066800 h 5830638"/>
              <a:gd name="connsiteX169-28853" fmla="*/ 1043267 w 2264359"/>
              <a:gd name="connsiteY169-28854" fmla="*/ 997527 h 5830638"/>
              <a:gd name="connsiteX170-28855" fmla="*/ 1001704 w 2264359"/>
              <a:gd name="connsiteY170-28856" fmla="*/ 914400 h 5830638"/>
              <a:gd name="connsiteX171-28857" fmla="*/ 973995 w 2264359"/>
              <a:gd name="connsiteY171-28858" fmla="*/ 803563 h 5830638"/>
              <a:gd name="connsiteX172-28859" fmla="*/ 946285 w 2264359"/>
              <a:gd name="connsiteY172-28860" fmla="*/ 775854 h 5830638"/>
              <a:gd name="connsiteX173-28861" fmla="*/ 932431 w 2264359"/>
              <a:gd name="connsiteY173-28862" fmla="*/ 734291 h 5830638"/>
              <a:gd name="connsiteX174-28863" fmla="*/ 1029413 w 2264359"/>
              <a:gd name="connsiteY174-28864" fmla="*/ 692727 h 5830638"/>
              <a:gd name="connsiteX175-28865" fmla="*/ 1140249 w 2264359"/>
              <a:gd name="connsiteY175-28866" fmla="*/ 706582 h 5830638"/>
              <a:gd name="connsiteX176-28867" fmla="*/ 1154104 w 2264359"/>
              <a:gd name="connsiteY176-28868" fmla="*/ 748145 h 5830638"/>
              <a:gd name="connsiteX177-28869" fmla="*/ 1278795 w 2264359"/>
              <a:gd name="connsiteY177-28870" fmla="*/ 734291 h 5830638"/>
              <a:gd name="connsiteX178-28871" fmla="*/ 1292649 w 2264359"/>
              <a:gd name="connsiteY178-28872" fmla="*/ 692727 h 5830638"/>
              <a:gd name="connsiteX179-28873" fmla="*/ 1528176 w 2264359"/>
              <a:gd name="connsiteY179-28874" fmla="*/ 678873 h 5830638"/>
              <a:gd name="connsiteX180-28875" fmla="*/ 1569740 w 2264359"/>
              <a:gd name="connsiteY180-28876" fmla="*/ 665018 h 5830638"/>
              <a:gd name="connsiteX181-28877" fmla="*/ 1625158 w 2264359"/>
              <a:gd name="connsiteY181-28878" fmla="*/ 609600 h 5830638"/>
              <a:gd name="connsiteX182-28879" fmla="*/ 1569740 w 2264359"/>
              <a:gd name="connsiteY182-28880" fmla="*/ 692727 h 5830638"/>
              <a:gd name="connsiteX183-28881" fmla="*/ 1514322 w 2264359"/>
              <a:gd name="connsiteY183-28882" fmla="*/ 817418 h 5830638"/>
              <a:gd name="connsiteX184-28883" fmla="*/ 1472758 w 2264359"/>
              <a:gd name="connsiteY184-28884" fmla="*/ 831273 h 5830638"/>
              <a:gd name="connsiteX185-28885" fmla="*/ 1417340 w 2264359"/>
              <a:gd name="connsiteY185-28886" fmla="*/ 858982 h 5830638"/>
              <a:gd name="connsiteX186-28887" fmla="*/ 1334213 w 2264359"/>
              <a:gd name="connsiteY186-28888" fmla="*/ 845127 h 5830638"/>
              <a:gd name="connsiteX187-28889" fmla="*/ 1320358 w 2264359"/>
              <a:gd name="connsiteY187-28890" fmla="*/ 803563 h 5830638"/>
              <a:gd name="connsiteX188-28891" fmla="*/ 1278795 w 2264359"/>
              <a:gd name="connsiteY188-28892" fmla="*/ 775854 h 5830638"/>
              <a:gd name="connsiteX189-28893" fmla="*/ 1292649 w 2264359"/>
              <a:gd name="connsiteY189-28894" fmla="*/ 720436 h 5830638"/>
              <a:gd name="connsiteX190-28895" fmla="*/ 1375776 w 2264359"/>
              <a:gd name="connsiteY190-28896" fmla="*/ 692727 h 5830638"/>
              <a:gd name="connsiteX191-28897" fmla="*/ 1458904 w 2264359"/>
              <a:gd name="connsiteY191-28898" fmla="*/ 706582 h 5830638"/>
              <a:gd name="connsiteX192-28899" fmla="*/ 1306504 w 2264359"/>
              <a:gd name="connsiteY192-28900" fmla="*/ 692727 h 5830638"/>
              <a:gd name="connsiteX193-28901" fmla="*/ 1320358 w 2264359"/>
              <a:gd name="connsiteY193-28902" fmla="*/ 651163 h 5830638"/>
              <a:gd name="connsiteX194-28903" fmla="*/ 1486613 w 2264359"/>
              <a:gd name="connsiteY194-28904" fmla="*/ 678873 h 5830638"/>
              <a:gd name="connsiteX195-28905" fmla="*/ 1500467 w 2264359"/>
              <a:gd name="connsiteY195-28906" fmla="*/ 748145 h 5830638"/>
              <a:gd name="connsiteX196-28907" fmla="*/ 1528176 w 2264359"/>
              <a:gd name="connsiteY196-28908" fmla="*/ 706582 h 5830638"/>
              <a:gd name="connsiteX197-28909" fmla="*/ 1278795 w 2264359"/>
              <a:gd name="connsiteY197-28910" fmla="*/ 692727 h 5830638"/>
              <a:gd name="connsiteX198-28911" fmla="*/ 1251085 w 2264359"/>
              <a:gd name="connsiteY198-28912" fmla="*/ 734291 h 5830638"/>
              <a:gd name="connsiteX199-28913" fmla="*/ 1154104 w 2264359"/>
              <a:gd name="connsiteY199-28914" fmla="*/ 748145 h 5830638"/>
              <a:gd name="connsiteX200-28915" fmla="*/ 1181813 w 2264359"/>
              <a:gd name="connsiteY200-28916" fmla="*/ 831273 h 5830638"/>
              <a:gd name="connsiteX201-28917" fmla="*/ 1112540 w 2264359"/>
              <a:gd name="connsiteY201-28918" fmla="*/ 900545 h 5830638"/>
              <a:gd name="connsiteX202-28919" fmla="*/ 1043267 w 2264359"/>
              <a:gd name="connsiteY202-28920" fmla="*/ 886691 h 5830638"/>
              <a:gd name="connsiteX203-28921" fmla="*/ 960140 w 2264359"/>
              <a:gd name="connsiteY203-28922" fmla="*/ 845127 h 5830638"/>
              <a:gd name="connsiteX204-28923" fmla="*/ 946285 w 2264359"/>
              <a:gd name="connsiteY204-28924" fmla="*/ 803563 h 5830638"/>
              <a:gd name="connsiteX205-28925" fmla="*/ 918576 w 2264359"/>
              <a:gd name="connsiteY205-28926" fmla="*/ 762000 h 5830638"/>
              <a:gd name="connsiteX206-28927" fmla="*/ 904722 w 2264359"/>
              <a:gd name="connsiteY206-28928" fmla="*/ 692727 h 5830638"/>
              <a:gd name="connsiteX207-28929" fmla="*/ 877013 w 2264359"/>
              <a:gd name="connsiteY207-28930" fmla="*/ 609600 h 5830638"/>
              <a:gd name="connsiteX208-28931" fmla="*/ 863158 w 2264359"/>
              <a:gd name="connsiteY208-28932" fmla="*/ 484909 h 5830638"/>
              <a:gd name="connsiteX209" fmla="*/ 849304 w 2264359"/>
              <a:gd name="connsiteY209" fmla="*/ 346363 h 5830638"/>
              <a:gd name="connsiteX0-28933" fmla="*/ 1694431 w 2264359"/>
              <a:gd name="connsiteY0-28934" fmla="*/ 762000 h 5830638"/>
              <a:gd name="connsiteX1-28935" fmla="*/ 1777558 w 2264359"/>
              <a:gd name="connsiteY1-28936" fmla="*/ 748145 h 5830638"/>
              <a:gd name="connsiteX2-28937" fmla="*/ 1791413 w 2264359"/>
              <a:gd name="connsiteY2-28938" fmla="*/ 706582 h 5830638"/>
              <a:gd name="connsiteX3-28939" fmla="*/ 1777558 w 2264359"/>
              <a:gd name="connsiteY3-28940" fmla="*/ 540327 h 5830638"/>
              <a:gd name="connsiteX4-28941" fmla="*/ 1722140 w 2264359"/>
              <a:gd name="connsiteY4-28942" fmla="*/ 554182 h 5830638"/>
              <a:gd name="connsiteX5-28943" fmla="*/ 1680576 w 2264359"/>
              <a:gd name="connsiteY5-28944" fmla="*/ 568036 h 5830638"/>
              <a:gd name="connsiteX6-28945" fmla="*/ 1569740 w 2264359"/>
              <a:gd name="connsiteY6-28946" fmla="*/ 554182 h 5830638"/>
              <a:gd name="connsiteX7-28947" fmla="*/ 1528176 w 2264359"/>
              <a:gd name="connsiteY7-28948" fmla="*/ 471054 h 5830638"/>
              <a:gd name="connsiteX8-28949" fmla="*/ 1458904 w 2264359"/>
              <a:gd name="connsiteY8-28950" fmla="*/ 346363 h 5830638"/>
              <a:gd name="connsiteX9-28951" fmla="*/ 1417340 w 2264359"/>
              <a:gd name="connsiteY9-28952" fmla="*/ 332509 h 5830638"/>
              <a:gd name="connsiteX10-28953" fmla="*/ 1375776 w 2264359"/>
              <a:gd name="connsiteY10-28954" fmla="*/ 346363 h 5830638"/>
              <a:gd name="connsiteX11-28955" fmla="*/ 1320358 w 2264359"/>
              <a:gd name="connsiteY11-28956" fmla="*/ 360218 h 5830638"/>
              <a:gd name="connsiteX12-28957" fmla="*/ 1237231 w 2264359"/>
              <a:gd name="connsiteY12-28958" fmla="*/ 401782 h 5830638"/>
              <a:gd name="connsiteX13-28959" fmla="*/ 1070976 w 2264359"/>
              <a:gd name="connsiteY13-28960" fmla="*/ 415636 h 5830638"/>
              <a:gd name="connsiteX14-28961" fmla="*/ 946285 w 2264359"/>
              <a:gd name="connsiteY14-28962" fmla="*/ 457200 h 5830638"/>
              <a:gd name="connsiteX15-28963" fmla="*/ 890867 w 2264359"/>
              <a:gd name="connsiteY15-28964" fmla="*/ 443345 h 5830638"/>
              <a:gd name="connsiteX16-28965" fmla="*/ 849304 w 2264359"/>
              <a:gd name="connsiteY16-28966" fmla="*/ 415636 h 5830638"/>
              <a:gd name="connsiteX17-28967" fmla="*/ 821595 w 2264359"/>
              <a:gd name="connsiteY17-28968" fmla="*/ 374073 h 5830638"/>
              <a:gd name="connsiteX18-28969" fmla="*/ 877013 w 2264359"/>
              <a:gd name="connsiteY18-28970" fmla="*/ 263236 h 5830638"/>
              <a:gd name="connsiteX19-28971" fmla="*/ 904722 w 2264359"/>
              <a:gd name="connsiteY19-28972" fmla="*/ 221673 h 5830638"/>
              <a:gd name="connsiteX20-28973" fmla="*/ 960140 w 2264359"/>
              <a:gd name="connsiteY20-28974" fmla="*/ 166254 h 5830638"/>
              <a:gd name="connsiteX21-28975" fmla="*/ 1084831 w 2264359"/>
              <a:gd name="connsiteY21-28976" fmla="*/ 96982 h 5830638"/>
              <a:gd name="connsiteX22-28977" fmla="*/ 1126395 w 2264359"/>
              <a:gd name="connsiteY22-28978" fmla="*/ 69273 h 5830638"/>
              <a:gd name="connsiteX23-28979" fmla="*/ 1264940 w 2264359"/>
              <a:gd name="connsiteY23-28980" fmla="*/ 41563 h 5830638"/>
              <a:gd name="connsiteX24-28981" fmla="*/ 1500467 w 2264359"/>
              <a:gd name="connsiteY24-28982" fmla="*/ 13854 h 5830638"/>
              <a:gd name="connsiteX25-28983" fmla="*/ 1542031 w 2264359"/>
              <a:gd name="connsiteY25-28984" fmla="*/ 0 h 5830638"/>
              <a:gd name="connsiteX26-28985" fmla="*/ 1666722 w 2264359"/>
              <a:gd name="connsiteY26-28986" fmla="*/ 41563 h 5830638"/>
              <a:gd name="connsiteX27-28987" fmla="*/ 1735995 w 2264359"/>
              <a:gd name="connsiteY27-28988" fmla="*/ 110836 h 5830638"/>
              <a:gd name="connsiteX28-28989" fmla="*/ 1749849 w 2264359"/>
              <a:gd name="connsiteY28-28990" fmla="*/ 166254 h 5830638"/>
              <a:gd name="connsiteX29-28991" fmla="*/ 1888395 w 2264359"/>
              <a:gd name="connsiteY29-28992" fmla="*/ 207818 h 5830638"/>
              <a:gd name="connsiteX30-28993" fmla="*/ 1929958 w 2264359"/>
              <a:gd name="connsiteY30-28994" fmla="*/ 235527 h 5830638"/>
              <a:gd name="connsiteX31-28995" fmla="*/ 1957667 w 2264359"/>
              <a:gd name="connsiteY31-28996" fmla="*/ 346363 h 5830638"/>
              <a:gd name="connsiteX32-28997" fmla="*/ 1985376 w 2264359"/>
              <a:gd name="connsiteY32-28998" fmla="*/ 429491 h 5830638"/>
              <a:gd name="connsiteX33-28999" fmla="*/ 1971522 w 2264359"/>
              <a:gd name="connsiteY33-29000" fmla="*/ 595745 h 5830638"/>
              <a:gd name="connsiteX34-29001" fmla="*/ 1888395 w 2264359"/>
              <a:gd name="connsiteY34-29002" fmla="*/ 678873 h 5830638"/>
              <a:gd name="connsiteX35-29003" fmla="*/ 1860685 w 2264359"/>
              <a:gd name="connsiteY35-29004" fmla="*/ 720436 h 5830638"/>
              <a:gd name="connsiteX36-29005" fmla="*/ 1846831 w 2264359"/>
              <a:gd name="connsiteY36-29006" fmla="*/ 762000 h 5830638"/>
              <a:gd name="connsiteX37-29007" fmla="*/ 1791413 w 2264359"/>
              <a:gd name="connsiteY37-29008" fmla="*/ 831273 h 5830638"/>
              <a:gd name="connsiteX38-29009" fmla="*/ 1749849 w 2264359"/>
              <a:gd name="connsiteY38-29010" fmla="*/ 858982 h 5830638"/>
              <a:gd name="connsiteX39-29011" fmla="*/ 1735995 w 2264359"/>
              <a:gd name="connsiteY39-29012" fmla="*/ 1066800 h 5830638"/>
              <a:gd name="connsiteX40-29013" fmla="*/ 1749849 w 2264359"/>
              <a:gd name="connsiteY40-29014" fmla="*/ 1025236 h 5830638"/>
              <a:gd name="connsiteX41-29015" fmla="*/ 1832976 w 2264359"/>
              <a:gd name="connsiteY41-29016" fmla="*/ 983673 h 5830638"/>
              <a:gd name="connsiteX42-29017" fmla="*/ 1902249 w 2264359"/>
              <a:gd name="connsiteY42-29018" fmla="*/ 997527 h 5830638"/>
              <a:gd name="connsiteX43-29019" fmla="*/ 1943813 w 2264359"/>
              <a:gd name="connsiteY43-29020" fmla="*/ 1080654 h 5830638"/>
              <a:gd name="connsiteX44-29021" fmla="*/ 1929958 w 2264359"/>
              <a:gd name="connsiteY44-29022" fmla="*/ 1122218 h 5830638"/>
              <a:gd name="connsiteX45-29023" fmla="*/ 1902249 w 2264359"/>
              <a:gd name="connsiteY45-29024" fmla="*/ 1163782 h 5830638"/>
              <a:gd name="connsiteX46-29025" fmla="*/ 1874540 w 2264359"/>
              <a:gd name="connsiteY46-29026" fmla="*/ 1399309 h 5830638"/>
              <a:gd name="connsiteX47-29027" fmla="*/ 1860685 w 2264359"/>
              <a:gd name="connsiteY47-29028" fmla="*/ 1440873 h 5830638"/>
              <a:gd name="connsiteX48-29029" fmla="*/ 1805267 w 2264359"/>
              <a:gd name="connsiteY48-29030" fmla="*/ 1524000 h 5830638"/>
              <a:gd name="connsiteX49-29031" fmla="*/ 1722140 w 2264359"/>
              <a:gd name="connsiteY49-29032" fmla="*/ 1510145 h 5830638"/>
              <a:gd name="connsiteX50-29033" fmla="*/ 1694431 w 2264359"/>
              <a:gd name="connsiteY50-29034" fmla="*/ 1468582 h 5830638"/>
              <a:gd name="connsiteX51-29035" fmla="*/ 1652867 w 2264359"/>
              <a:gd name="connsiteY51-29036" fmla="*/ 1440873 h 5830638"/>
              <a:gd name="connsiteX52-29037" fmla="*/ 1680576 w 2264359"/>
              <a:gd name="connsiteY52-29038" fmla="*/ 1399309 h 5830638"/>
              <a:gd name="connsiteX53-29039" fmla="*/ 1694431 w 2264359"/>
              <a:gd name="connsiteY53-29040" fmla="*/ 1357745 h 5830638"/>
              <a:gd name="connsiteX54-29041" fmla="*/ 1735995 w 2264359"/>
              <a:gd name="connsiteY54-29042" fmla="*/ 1316182 h 5830638"/>
              <a:gd name="connsiteX55-29043" fmla="*/ 1749849 w 2264359"/>
              <a:gd name="connsiteY55-29044" fmla="*/ 1260763 h 5830638"/>
              <a:gd name="connsiteX56-29045" fmla="*/ 1791413 w 2264359"/>
              <a:gd name="connsiteY56-29046" fmla="*/ 1122218 h 5830638"/>
              <a:gd name="connsiteX57-29047" fmla="*/ 1749849 w 2264359"/>
              <a:gd name="connsiteY57-29048" fmla="*/ 1094509 h 5830638"/>
              <a:gd name="connsiteX58-29049" fmla="*/ 1722140 w 2264359"/>
              <a:gd name="connsiteY58-29050" fmla="*/ 1011382 h 5830638"/>
              <a:gd name="connsiteX59-29051" fmla="*/ 1708285 w 2264359"/>
              <a:gd name="connsiteY59-29052" fmla="*/ 969818 h 5830638"/>
              <a:gd name="connsiteX60-29053" fmla="*/ 1694431 w 2264359"/>
              <a:gd name="connsiteY60-29054" fmla="*/ 928254 h 5830638"/>
              <a:gd name="connsiteX61-29055" fmla="*/ 1680576 w 2264359"/>
              <a:gd name="connsiteY61-29056" fmla="*/ 886691 h 5830638"/>
              <a:gd name="connsiteX62-29057" fmla="*/ 1722140 w 2264359"/>
              <a:gd name="connsiteY62-29058" fmla="*/ 872836 h 5830638"/>
              <a:gd name="connsiteX63-29059" fmla="*/ 1735995 w 2264359"/>
              <a:gd name="connsiteY63-29060" fmla="*/ 942109 h 5830638"/>
              <a:gd name="connsiteX64-29061" fmla="*/ 1791413 w 2264359"/>
              <a:gd name="connsiteY64-29062" fmla="*/ 1136073 h 5830638"/>
              <a:gd name="connsiteX65-29063" fmla="*/ 1749849 w 2264359"/>
              <a:gd name="connsiteY65-29064" fmla="*/ 1219200 h 5830638"/>
              <a:gd name="connsiteX66-29065" fmla="*/ 1722140 w 2264359"/>
              <a:gd name="connsiteY66-29066" fmla="*/ 1302327 h 5830638"/>
              <a:gd name="connsiteX67-29067" fmla="*/ 1680576 w 2264359"/>
              <a:gd name="connsiteY67-29068" fmla="*/ 1343891 h 5830638"/>
              <a:gd name="connsiteX68-29069" fmla="*/ 1652867 w 2264359"/>
              <a:gd name="connsiteY68-29070" fmla="*/ 1385454 h 5830638"/>
              <a:gd name="connsiteX69-29071" fmla="*/ 1611304 w 2264359"/>
              <a:gd name="connsiteY69-29072" fmla="*/ 1413163 h 5830638"/>
              <a:gd name="connsiteX70-29073" fmla="*/ 1652867 w 2264359"/>
              <a:gd name="connsiteY70-29074" fmla="*/ 1427018 h 5830638"/>
              <a:gd name="connsiteX71-29075" fmla="*/ 1694431 w 2264359"/>
              <a:gd name="connsiteY71-29076" fmla="*/ 1413163 h 5830638"/>
              <a:gd name="connsiteX72-29077" fmla="*/ 1722140 w 2264359"/>
              <a:gd name="connsiteY72-29078" fmla="*/ 1496291 h 5830638"/>
              <a:gd name="connsiteX73-29079" fmla="*/ 1680576 w 2264359"/>
              <a:gd name="connsiteY73-29080" fmla="*/ 1524000 h 5830638"/>
              <a:gd name="connsiteX74-29081" fmla="*/ 1403485 w 2264359"/>
              <a:gd name="connsiteY74-29082" fmla="*/ 1524000 h 5830638"/>
              <a:gd name="connsiteX75-29083" fmla="*/ 1389631 w 2264359"/>
              <a:gd name="connsiteY75-29084" fmla="*/ 1537854 h 5830638"/>
              <a:gd name="connsiteX76-29085" fmla="*/ 1348067 w 2264359"/>
              <a:gd name="connsiteY76-29086" fmla="*/ 1551709 h 5830638"/>
              <a:gd name="connsiteX77-29087" fmla="*/ 1292649 w 2264359"/>
              <a:gd name="connsiteY77-29088" fmla="*/ 1427018 h 5830638"/>
              <a:gd name="connsiteX78-29089" fmla="*/ 1278795 w 2264359"/>
              <a:gd name="connsiteY78-29090" fmla="*/ 1385454 h 5830638"/>
              <a:gd name="connsiteX79-29091" fmla="*/ 1251085 w 2264359"/>
              <a:gd name="connsiteY79-29092" fmla="*/ 1343891 h 5830638"/>
              <a:gd name="connsiteX80-29093" fmla="*/ 1126395 w 2264359"/>
              <a:gd name="connsiteY80-29094" fmla="*/ 1385454 h 5830638"/>
              <a:gd name="connsiteX81-29095" fmla="*/ 821595 w 2264359"/>
              <a:gd name="connsiteY81-29096" fmla="*/ 1828800 h 5830638"/>
              <a:gd name="connsiteX82-29097" fmla="*/ 821595 w 2264359"/>
              <a:gd name="connsiteY82-29098" fmla="*/ 2299854 h 5830638"/>
              <a:gd name="connsiteX83-29099" fmla="*/ 863158 w 2264359"/>
              <a:gd name="connsiteY83-29100" fmla="*/ 2092036 h 5830638"/>
              <a:gd name="connsiteX84-29101" fmla="*/ 932431 w 2264359"/>
              <a:gd name="connsiteY84-29102" fmla="*/ 2202873 h 5830638"/>
              <a:gd name="connsiteX85-29103" fmla="*/ 1167959 w 2264359"/>
              <a:gd name="connsiteY85-29104" fmla="*/ 2147454 h 5830638"/>
              <a:gd name="connsiteX86-29105" fmla="*/ 1237232 w 2264359"/>
              <a:gd name="connsiteY86-29106" fmla="*/ 2258291 h 5830638"/>
              <a:gd name="connsiteX87-29107" fmla="*/ 1389632 w 2264359"/>
              <a:gd name="connsiteY87-29108" fmla="*/ 2313709 h 5830638"/>
              <a:gd name="connsiteX88-29109" fmla="*/ 1542030 w 2264359"/>
              <a:gd name="connsiteY88-29110" fmla="*/ 2535381 h 5830638"/>
              <a:gd name="connsiteX89-29111" fmla="*/ 1708286 w 2264359"/>
              <a:gd name="connsiteY89-29112" fmla="*/ 2826327 h 5830638"/>
              <a:gd name="connsiteX90-29113" fmla="*/ 2262467 w 2264359"/>
              <a:gd name="connsiteY90-29114" fmla="*/ 3061854 h 5830638"/>
              <a:gd name="connsiteX91-29115" fmla="*/ 2013085 w 2264359"/>
              <a:gd name="connsiteY91-29116" fmla="*/ 3338946 h 5830638"/>
              <a:gd name="connsiteX92-29117" fmla="*/ 1126394 w 2264359"/>
              <a:gd name="connsiteY92-29118" fmla="*/ 3366655 h 5830638"/>
              <a:gd name="connsiteX93-29119" fmla="*/ 932431 w 2264359"/>
              <a:gd name="connsiteY93-29120" fmla="*/ 3006437 h 5830638"/>
              <a:gd name="connsiteX94-29121" fmla="*/ 849304 w 2264359"/>
              <a:gd name="connsiteY94-29122" fmla="*/ 2867892 h 5830638"/>
              <a:gd name="connsiteX95-29123" fmla="*/ 752322 w 2264359"/>
              <a:gd name="connsiteY95-29124" fmla="*/ 2743201 h 5830638"/>
              <a:gd name="connsiteX96-29125" fmla="*/ 530649 w 2264359"/>
              <a:gd name="connsiteY96-29126" fmla="*/ 2770910 h 5830638"/>
              <a:gd name="connsiteX97-29127" fmla="*/ 142722 w 2264359"/>
              <a:gd name="connsiteY97-29128" fmla="*/ 2743201 h 5830638"/>
              <a:gd name="connsiteX98-29129" fmla="*/ 516795 w 2264359"/>
              <a:gd name="connsiteY98-29130" fmla="*/ 2743201 h 5830638"/>
              <a:gd name="connsiteX99-29131" fmla="*/ 1112541 w 2264359"/>
              <a:gd name="connsiteY99-29132" fmla="*/ 2715492 h 5830638"/>
              <a:gd name="connsiteX100-29133" fmla="*/ 1223376 w 2264359"/>
              <a:gd name="connsiteY100-29134" fmla="*/ 2798619 h 5830638"/>
              <a:gd name="connsiteX101-29135" fmla="*/ 1514322 w 2264359"/>
              <a:gd name="connsiteY101-29136" fmla="*/ 2854037 h 5830638"/>
              <a:gd name="connsiteX102-29137" fmla="*/ 1084831 w 2264359"/>
              <a:gd name="connsiteY102-29138" fmla="*/ 2493819 h 5830638"/>
              <a:gd name="connsiteX103-29139" fmla="*/ 752322 w 2264359"/>
              <a:gd name="connsiteY103-29140" fmla="*/ 2521527 h 5830638"/>
              <a:gd name="connsiteX104-29141" fmla="*/ 364395 w 2264359"/>
              <a:gd name="connsiteY104-29142" fmla="*/ 2618510 h 5830638"/>
              <a:gd name="connsiteX105-29143" fmla="*/ 31885 w 2264359"/>
              <a:gd name="connsiteY105-29144" fmla="*/ 2812473 h 5830638"/>
              <a:gd name="connsiteX106-29145" fmla="*/ 322831 w 2264359"/>
              <a:gd name="connsiteY106-29146" fmla="*/ 2798619 h 5830638"/>
              <a:gd name="connsiteX107-29147" fmla="*/ 572213 w 2264359"/>
              <a:gd name="connsiteY107-29148" fmla="*/ 3048000 h 5830638"/>
              <a:gd name="connsiteX108-29149" fmla="*/ 849304 w 2264359"/>
              <a:gd name="connsiteY108-29150" fmla="*/ 2964874 h 5830638"/>
              <a:gd name="connsiteX109-29151" fmla="*/ 932431 w 2264359"/>
              <a:gd name="connsiteY109-29152" fmla="*/ 3186546 h 5830638"/>
              <a:gd name="connsiteX110-29153" fmla="*/ 710758 w 2264359"/>
              <a:gd name="connsiteY110-29154" fmla="*/ 3325092 h 5830638"/>
              <a:gd name="connsiteX111-29155" fmla="*/ 558358 w 2264359"/>
              <a:gd name="connsiteY111-29156" fmla="*/ 3449783 h 5830638"/>
              <a:gd name="connsiteX112-29157" fmla="*/ 752321 w 2264359"/>
              <a:gd name="connsiteY112-29158" fmla="*/ 3560619 h 5830638"/>
              <a:gd name="connsiteX113-29159" fmla="*/ 752322 w 2264359"/>
              <a:gd name="connsiteY113-29160" fmla="*/ 3948546 h 5830638"/>
              <a:gd name="connsiteX114-29161" fmla="*/ 973995 w 2264359"/>
              <a:gd name="connsiteY114-29162" fmla="*/ 4003964 h 5830638"/>
              <a:gd name="connsiteX115-29163" fmla="*/ 738467 w 2264359"/>
              <a:gd name="connsiteY115-29164" fmla="*/ 4752110 h 5830638"/>
              <a:gd name="connsiteX116-29165" fmla="*/ 780031 w 2264359"/>
              <a:gd name="connsiteY116-29166" fmla="*/ 5250873 h 5830638"/>
              <a:gd name="connsiteX117-29167" fmla="*/ 1486614 w 2264359"/>
              <a:gd name="connsiteY117-29168" fmla="*/ 5735780 h 5830638"/>
              <a:gd name="connsiteX118-29169" fmla="*/ 2096213 w 2264359"/>
              <a:gd name="connsiteY118-29170" fmla="*/ 3463636 h 5830638"/>
              <a:gd name="connsiteX119-29171" fmla="*/ 1237231 w 2264359"/>
              <a:gd name="connsiteY119-29172" fmla="*/ 3906983 h 5830638"/>
              <a:gd name="connsiteX120-29173" fmla="*/ 946285 w 2264359"/>
              <a:gd name="connsiteY120-29174" fmla="*/ 3144982 h 5830638"/>
              <a:gd name="connsiteX121-29175" fmla="*/ 1361922 w 2264359"/>
              <a:gd name="connsiteY121-29176" fmla="*/ 2840182 h 5830638"/>
              <a:gd name="connsiteX122-29177" fmla="*/ 1777559 w 2264359"/>
              <a:gd name="connsiteY122-29178" fmla="*/ 2964872 h 5830638"/>
              <a:gd name="connsiteX123-29179" fmla="*/ 1555885 w 2264359"/>
              <a:gd name="connsiteY123-29180" fmla="*/ 2923309 h 5830638"/>
              <a:gd name="connsiteX124-29181" fmla="*/ 1334213 w 2264359"/>
              <a:gd name="connsiteY124-29182" fmla="*/ 2770909 h 5830638"/>
              <a:gd name="connsiteX125-29183" fmla="*/ 1334213 w 2264359"/>
              <a:gd name="connsiteY125-29184" fmla="*/ 2715491 h 5830638"/>
              <a:gd name="connsiteX126-29185" fmla="*/ 1098685 w 2264359"/>
              <a:gd name="connsiteY126-29186" fmla="*/ 2535382 h 5830638"/>
              <a:gd name="connsiteX127-29187" fmla="*/ 849304 w 2264359"/>
              <a:gd name="connsiteY127-29188" fmla="*/ 2493817 h 5830638"/>
              <a:gd name="connsiteX128-29189" fmla="*/ 516795 w 2264359"/>
              <a:gd name="connsiteY128-29190" fmla="*/ 2576944 h 5830638"/>
              <a:gd name="connsiteX129-29191" fmla="*/ 198140 w 2264359"/>
              <a:gd name="connsiteY129-29192" fmla="*/ 2660072 h 5830638"/>
              <a:gd name="connsiteX130-29193" fmla="*/ 87305 w 2264359"/>
              <a:gd name="connsiteY130-29194" fmla="*/ 2798617 h 5830638"/>
              <a:gd name="connsiteX131-29195" fmla="*/ 4177 w 2264359"/>
              <a:gd name="connsiteY131-29196" fmla="*/ 2507672 h 5830638"/>
              <a:gd name="connsiteX132-29197" fmla="*/ 128867 w 2264359"/>
              <a:gd name="connsiteY132-29198" fmla="*/ 2479963 h 5830638"/>
              <a:gd name="connsiteX133-29199" fmla="*/ 170432 w 2264359"/>
              <a:gd name="connsiteY133-29200" fmla="*/ 2285999 h 5830638"/>
              <a:gd name="connsiteX134-29201" fmla="*/ 378249 w 2264359"/>
              <a:gd name="connsiteY134-29202" fmla="*/ 2479962 h 5830638"/>
              <a:gd name="connsiteX135-29203" fmla="*/ 433667 w 2264359"/>
              <a:gd name="connsiteY135-29204" fmla="*/ 2216726 h 5830638"/>
              <a:gd name="connsiteX136-29205" fmla="*/ 502941 w 2264359"/>
              <a:gd name="connsiteY136-29206" fmla="*/ 2341417 h 5830638"/>
              <a:gd name="connsiteX137-29207" fmla="*/ 669196 w 2264359"/>
              <a:gd name="connsiteY137-29208" fmla="*/ 2272144 h 5830638"/>
              <a:gd name="connsiteX138-29209" fmla="*/ 946285 w 2264359"/>
              <a:gd name="connsiteY138-29210" fmla="*/ 1579418 h 5830638"/>
              <a:gd name="connsiteX139-29211" fmla="*/ 1278795 w 2264359"/>
              <a:gd name="connsiteY139-29212" fmla="*/ 1233054 h 5830638"/>
              <a:gd name="connsiteX140-29213" fmla="*/ 1361922 w 2264359"/>
              <a:gd name="connsiteY140-29214" fmla="*/ 1177636 h 5830638"/>
              <a:gd name="connsiteX141-29215" fmla="*/ 1431195 w 2264359"/>
              <a:gd name="connsiteY141-29216" fmla="*/ 1191491 h 5830638"/>
              <a:gd name="connsiteX142-29217" fmla="*/ 1403485 w 2264359"/>
              <a:gd name="connsiteY142-29218" fmla="*/ 1233054 h 5830638"/>
              <a:gd name="connsiteX143-29219" fmla="*/ 1458904 w 2264359"/>
              <a:gd name="connsiteY143-29220" fmla="*/ 1357745 h 5830638"/>
              <a:gd name="connsiteX144-29221" fmla="*/ 1472758 w 2264359"/>
              <a:gd name="connsiteY144-29222" fmla="*/ 1399309 h 5830638"/>
              <a:gd name="connsiteX145-29223" fmla="*/ 1555885 w 2264359"/>
              <a:gd name="connsiteY145-29224" fmla="*/ 1427018 h 5830638"/>
              <a:gd name="connsiteX146-29225" fmla="*/ 1652867 w 2264359"/>
              <a:gd name="connsiteY146-29226" fmla="*/ 1454727 h 5830638"/>
              <a:gd name="connsiteX147-29227" fmla="*/ 1611304 w 2264359"/>
              <a:gd name="connsiteY147-29228" fmla="*/ 1482436 h 5830638"/>
              <a:gd name="connsiteX148-29229" fmla="*/ 1500467 w 2264359"/>
              <a:gd name="connsiteY148-29230" fmla="*/ 1468582 h 5830638"/>
              <a:gd name="connsiteX149-29231" fmla="*/ 1486613 w 2264359"/>
              <a:gd name="connsiteY149-29232" fmla="*/ 1427018 h 5830638"/>
              <a:gd name="connsiteX150-29233" fmla="*/ 1458904 w 2264359"/>
              <a:gd name="connsiteY150-29234" fmla="*/ 1385454 h 5830638"/>
              <a:gd name="connsiteX151-29235" fmla="*/ 1445049 w 2264359"/>
              <a:gd name="connsiteY151-29236" fmla="*/ 1343891 h 5830638"/>
              <a:gd name="connsiteX152-29237" fmla="*/ 1417340 w 2264359"/>
              <a:gd name="connsiteY152-29238" fmla="*/ 1302327 h 5830638"/>
              <a:gd name="connsiteX153-29239" fmla="*/ 1389631 w 2264359"/>
              <a:gd name="connsiteY153-29240" fmla="*/ 1219200 h 5830638"/>
              <a:gd name="connsiteX154-29241" fmla="*/ 1375776 w 2264359"/>
              <a:gd name="connsiteY154-29242" fmla="*/ 1163782 h 5830638"/>
              <a:gd name="connsiteX155-29243" fmla="*/ 1334213 w 2264359"/>
              <a:gd name="connsiteY155-29244" fmla="*/ 1149927 h 5830638"/>
              <a:gd name="connsiteX156-29245" fmla="*/ 1417340 w 2264359"/>
              <a:gd name="connsiteY156-29246" fmla="*/ 1108363 h 5830638"/>
              <a:gd name="connsiteX157-29247" fmla="*/ 1500467 w 2264359"/>
              <a:gd name="connsiteY157-29248" fmla="*/ 1039091 h 5830638"/>
              <a:gd name="connsiteX158-29249" fmla="*/ 1542031 w 2264359"/>
              <a:gd name="connsiteY158-29250" fmla="*/ 1025236 h 5830638"/>
              <a:gd name="connsiteX159-29251" fmla="*/ 1528176 w 2264359"/>
              <a:gd name="connsiteY159-29252" fmla="*/ 1025236 h 5830638"/>
              <a:gd name="connsiteX160-29253" fmla="*/ 1514322 w 2264359"/>
              <a:gd name="connsiteY160-29254" fmla="*/ 1066800 h 5830638"/>
              <a:gd name="connsiteX161-29255" fmla="*/ 1472758 w 2264359"/>
              <a:gd name="connsiteY161-29256" fmla="*/ 1080654 h 5830638"/>
              <a:gd name="connsiteX162-29257" fmla="*/ 1431195 w 2264359"/>
              <a:gd name="connsiteY162-29258" fmla="*/ 1108363 h 5830638"/>
              <a:gd name="connsiteX163-29259" fmla="*/ 1389631 w 2264359"/>
              <a:gd name="connsiteY163-29260" fmla="*/ 1122218 h 5830638"/>
              <a:gd name="connsiteX164-29261" fmla="*/ 1334213 w 2264359"/>
              <a:gd name="connsiteY164-29262" fmla="*/ 1149927 h 5830638"/>
              <a:gd name="connsiteX165-29263" fmla="*/ 1278795 w 2264359"/>
              <a:gd name="connsiteY165-29264" fmla="*/ 1136073 h 5830638"/>
              <a:gd name="connsiteX166-29265" fmla="*/ 1237231 w 2264359"/>
              <a:gd name="connsiteY166-29266" fmla="*/ 1122218 h 5830638"/>
              <a:gd name="connsiteX167-29267" fmla="*/ 1195667 w 2264359"/>
              <a:gd name="connsiteY167-29268" fmla="*/ 1136073 h 5830638"/>
              <a:gd name="connsiteX168-29269" fmla="*/ 1112540 w 2264359"/>
              <a:gd name="connsiteY168-29270" fmla="*/ 1066800 h 5830638"/>
              <a:gd name="connsiteX169-29271" fmla="*/ 1043267 w 2264359"/>
              <a:gd name="connsiteY169-29272" fmla="*/ 997527 h 5830638"/>
              <a:gd name="connsiteX170-29273" fmla="*/ 1001704 w 2264359"/>
              <a:gd name="connsiteY170-29274" fmla="*/ 914400 h 5830638"/>
              <a:gd name="connsiteX171-29275" fmla="*/ 973995 w 2264359"/>
              <a:gd name="connsiteY171-29276" fmla="*/ 803563 h 5830638"/>
              <a:gd name="connsiteX172-29277" fmla="*/ 946285 w 2264359"/>
              <a:gd name="connsiteY172-29278" fmla="*/ 775854 h 5830638"/>
              <a:gd name="connsiteX173-29279" fmla="*/ 932431 w 2264359"/>
              <a:gd name="connsiteY173-29280" fmla="*/ 734291 h 5830638"/>
              <a:gd name="connsiteX174-29281" fmla="*/ 1029413 w 2264359"/>
              <a:gd name="connsiteY174-29282" fmla="*/ 692727 h 5830638"/>
              <a:gd name="connsiteX175-29283" fmla="*/ 1140249 w 2264359"/>
              <a:gd name="connsiteY175-29284" fmla="*/ 706582 h 5830638"/>
              <a:gd name="connsiteX176-29285" fmla="*/ 1154104 w 2264359"/>
              <a:gd name="connsiteY176-29286" fmla="*/ 748145 h 5830638"/>
              <a:gd name="connsiteX177-29287" fmla="*/ 1278795 w 2264359"/>
              <a:gd name="connsiteY177-29288" fmla="*/ 734291 h 5830638"/>
              <a:gd name="connsiteX178-29289" fmla="*/ 1292649 w 2264359"/>
              <a:gd name="connsiteY178-29290" fmla="*/ 692727 h 5830638"/>
              <a:gd name="connsiteX179-29291" fmla="*/ 1528176 w 2264359"/>
              <a:gd name="connsiteY179-29292" fmla="*/ 678873 h 5830638"/>
              <a:gd name="connsiteX180-29293" fmla="*/ 1569740 w 2264359"/>
              <a:gd name="connsiteY180-29294" fmla="*/ 665018 h 5830638"/>
              <a:gd name="connsiteX181-29295" fmla="*/ 1625158 w 2264359"/>
              <a:gd name="connsiteY181-29296" fmla="*/ 609600 h 5830638"/>
              <a:gd name="connsiteX182-29297" fmla="*/ 1569740 w 2264359"/>
              <a:gd name="connsiteY182-29298" fmla="*/ 692727 h 5830638"/>
              <a:gd name="connsiteX183-29299" fmla="*/ 1514322 w 2264359"/>
              <a:gd name="connsiteY183-29300" fmla="*/ 817418 h 5830638"/>
              <a:gd name="connsiteX184-29301" fmla="*/ 1472758 w 2264359"/>
              <a:gd name="connsiteY184-29302" fmla="*/ 831273 h 5830638"/>
              <a:gd name="connsiteX185-29303" fmla="*/ 1417340 w 2264359"/>
              <a:gd name="connsiteY185-29304" fmla="*/ 858982 h 5830638"/>
              <a:gd name="connsiteX186-29305" fmla="*/ 1334213 w 2264359"/>
              <a:gd name="connsiteY186-29306" fmla="*/ 845127 h 5830638"/>
              <a:gd name="connsiteX187-29307" fmla="*/ 1320358 w 2264359"/>
              <a:gd name="connsiteY187-29308" fmla="*/ 803563 h 5830638"/>
              <a:gd name="connsiteX188-29309" fmla="*/ 1278795 w 2264359"/>
              <a:gd name="connsiteY188-29310" fmla="*/ 775854 h 5830638"/>
              <a:gd name="connsiteX189-29311" fmla="*/ 1292649 w 2264359"/>
              <a:gd name="connsiteY189-29312" fmla="*/ 720436 h 5830638"/>
              <a:gd name="connsiteX190-29313" fmla="*/ 1375776 w 2264359"/>
              <a:gd name="connsiteY190-29314" fmla="*/ 692727 h 5830638"/>
              <a:gd name="connsiteX191-29315" fmla="*/ 1458904 w 2264359"/>
              <a:gd name="connsiteY191-29316" fmla="*/ 706582 h 5830638"/>
              <a:gd name="connsiteX192-29317" fmla="*/ 1306504 w 2264359"/>
              <a:gd name="connsiteY192-29318" fmla="*/ 692727 h 5830638"/>
              <a:gd name="connsiteX193-29319" fmla="*/ 1320358 w 2264359"/>
              <a:gd name="connsiteY193-29320" fmla="*/ 651163 h 5830638"/>
              <a:gd name="connsiteX194-29321" fmla="*/ 1486613 w 2264359"/>
              <a:gd name="connsiteY194-29322" fmla="*/ 678873 h 5830638"/>
              <a:gd name="connsiteX195-29323" fmla="*/ 1500467 w 2264359"/>
              <a:gd name="connsiteY195-29324" fmla="*/ 748145 h 5830638"/>
              <a:gd name="connsiteX196-29325" fmla="*/ 1528176 w 2264359"/>
              <a:gd name="connsiteY196-29326" fmla="*/ 706582 h 5830638"/>
              <a:gd name="connsiteX197-29327" fmla="*/ 1278795 w 2264359"/>
              <a:gd name="connsiteY197-29328" fmla="*/ 692727 h 5830638"/>
              <a:gd name="connsiteX198-29329" fmla="*/ 1251085 w 2264359"/>
              <a:gd name="connsiteY198-29330" fmla="*/ 734291 h 5830638"/>
              <a:gd name="connsiteX199-29331" fmla="*/ 1154104 w 2264359"/>
              <a:gd name="connsiteY199-29332" fmla="*/ 748145 h 5830638"/>
              <a:gd name="connsiteX200-29333" fmla="*/ 1181813 w 2264359"/>
              <a:gd name="connsiteY200-29334" fmla="*/ 831273 h 5830638"/>
              <a:gd name="connsiteX201-29335" fmla="*/ 1112540 w 2264359"/>
              <a:gd name="connsiteY201-29336" fmla="*/ 900545 h 5830638"/>
              <a:gd name="connsiteX202-29337" fmla="*/ 1043267 w 2264359"/>
              <a:gd name="connsiteY202-29338" fmla="*/ 886691 h 5830638"/>
              <a:gd name="connsiteX203-29339" fmla="*/ 960140 w 2264359"/>
              <a:gd name="connsiteY203-29340" fmla="*/ 845127 h 5830638"/>
              <a:gd name="connsiteX204-29341" fmla="*/ 946285 w 2264359"/>
              <a:gd name="connsiteY204-29342" fmla="*/ 803563 h 5830638"/>
              <a:gd name="connsiteX205-29343" fmla="*/ 918576 w 2264359"/>
              <a:gd name="connsiteY205-29344" fmla="*/ 762000 h 5830638"/>
              <a:gd name="connsiteX206-29345" fmla="*/ 904722 w 2264359"/>
              <a:gd name="connsiteY206-29346" fmla="*/ 692727 h 5830638"/>
              <a:gd name="connsiteX207-29347" fmla="*/ 877013 w 2264359"/>
              <a:gd name="connsiteY207-29348" fmla="*/ 609600 h 5830638"/>
              <a:gd name="connsiteX208-29349" fmla="*/ 863158 w 2264359"/>
              <a:gd name="connsiteY208-29350" fmla="*/ 484909 h 5830638"/>
              <a:gd name="connsiteX209-29351" fmla="*/ 849304 w 2264359"/>
              <a:gd name="connsiteY209-29352" fmla="*/ 346363 h 5830638"/>
              <a:gd name="connsiteX0-29353" fmla="*/ 1694431 w 2102052"/>
              <a:gd name="connsiteY0-29354" fmla="*/ 762000 h 5830638"/>
              <a:gd name="connsiteX1-29355" fmla="*/ 1777558 w 2102052"/>
              <a:gd name="connsiteY1-29356" fmla="*/ 748145 h 5830638"/>
              <a:gd name="connsiteX2-29357" fmla="*/ 1791413 w 2102052"/>
              <a:gd name="connsiteY2-29358" fmla="*/ 706582 h 5830638"/>
              <a:gd name="connsiteX3-29359" fmla="*/ 1777558 w 2102052"/>
              <a:gd name="connsiteY3-29360" fmla="*/ 540327 h 5830638"/>
              <a:gd name="connsiteX4-29361" fmla="*/ 1722140 w 2102052"/>
              <a:gd name="connsiteY4-29362" fmla="*/ 554182 h 5830638"/>
              <a:gd name="connsiteX5-29363" fmla="*/ 1680576 w 2102052"/>
              <a:gd name="connsiteY5-29364" fmla="*/ 568036 h 5830638"/>
              <a:gd name="connsiteX6-29365" fmla="*/ 1569740 w 2102052"/>
              <a:gd name="connsiteY6-29366" fmla="*/ 554182 h 5830638"/>
              <a:gd name="connsiteX7-29367" fmla="*/ 1528176 w 2102052"/>
              <a:gd name="connsiteY7-29368" fmla="*/ 471054 h 5830638"/>
              <a:gd name="connsiteX8-29369" fmla="*/ 1458904 w 2102052"/>
              <a:gd name="connsiteY8-29370" fmla="*/ 346363 h 5830638"/>
              <a:gd name="connsiteX9-29371" fmla="*/ 1417340 w 2102052"/>
              <a:gd name="connsiteY9-29372" fmla="*/ 332509 h 5830638"/>
              <a:gd name="connsiteX10-29373" fmla="*/ 1375776 w 2102052"/>
              <a:gd name="connsiteY10-29374" fmla="*/ 346363 h 5830638"/>
              <a:gd name="connsiteX11-29375" fmla="*/ 1320358 w 2102052"/>
              <a:gd name="connsiteY11-29376" fmla="*/ 360218 h 5830638"/>
              <a:gd name="connsiteX12-29377" fmla="*/ 1237231 w 2102052"/>
              <a:gd name="connsiteY12-29378" fmla="*/ 401782 h 5830638"/>
              <a:gd name="connsiteX13-29379" fmla="*/ 1070976 w 2102052"/>
              <a:gd name="connsiteY13-29380" fmla="*/ 415636 h 5830638"/>
              <a:gd name="connsiteX14-29381" fmla="*/ 946285 w 2102052"/>
              <a:gd name="connsiteY14-29382" fmla="*/ 457200 h 5830638"/>
              <a:gd name="connsiteX15-29383" fmla="*/ 890867 w 2102052"/>
              <a:gd name="connsiteY15-29384" fmla="*/ 443345 h 5830638"/>
              <a:gd name="connsiteX16-29385" fmla="*/ 849304 w 2102052"/>
              <a:gd name="connsiteY16-29386" fmla="*/ 415636 h 5830638"/>
              <a:gd name="connsiteX17-29387" fmla="*/ 821595 w 2102052"/>
              <a:gd name="connsiteY17-29388" fmla="*/ 374073 h 5830638"/>
              <a:gd name="connsiteX18-29389" fmla="*/ 877013 w 2102052"/>
              <a:gd name="connsiteY18-29390" fmla="*/ 263236 h 5830638"/>
              <a:gd name="connsiteX19-29391" fmla="*/ 904722 w 2102052"/>
              <a:gd name="connsiteY19-29392" fmla="*/ 221673 h 5830638"/>
              <a:gd name="connsiteX20-29393" fmla="*/ 960140 w 2102052"/>
              <a:gd name="connsiteY20-29394" fmla="*/ 166254 h 5830638"/>
              <a:gd name="connsiteX21-29395" fmla="*/ 1084831 w 2102052"/>
              <a:gd name="connsiteY21-29396" fmla="*/ 96982 h 5830638"/>
              <a:gd name="connsiteX22-29397" fmla="*/ 1126395 w 2102052"/>
              <a:gd name="connsiteY22-29398" fmla="*/ 69273 h 5830638"/>
              <a:gd name="connsiteX23-29399" fmla="*/ 1264940 w 2102052"/>
              <a:gd name="connsiteY23-29400" fmla="*/ 41563 h 5830638"/>
              <a:gd name="connsiteX24-29401" fmla="*/ 1500467 w 2102052"/>
              <a:gd name="connsiteY24-29402" fmla="*/ 13854 h 5830638"/>
              <a:gd name="connsiteX25-29403" fmla="*/ 1542031 w 2102052"/>
              <a:gd name="connsiteY25-29404" fmla="*/ 0 h 5830638"/>
              <a:gd name="connsiteX26-29405" fmla="*/ 1666722 w 2102052"/>
              <a:gd name="connsiteY26-29406" fmla="*/ 41563 h 5830638"/>
              <a:gd name="connsiteX27-29407" fmla="*/ 1735995 w 2102052"/>
              <a:gd name="connsiteY27-29408" fmla="*/ 110836 h 5830638"/>
              <a:gd name="connsiteX28-29409" fmla="*/ 1749849 w 2102052"/>
              <a:gd name="connsiteY28-29410" fmla="*/ 166254 h 5830638"/>
              <a:gd name="connsiteX29-29411" fmla="*/ 1888395 w 2102052"/>
              <a:gd name="connsiteY29-29412" fmla="*/ 207818 h 5830638"/>
              <a:gd name="connsiteX30-29413" fmla="*/ 1929958 w 2102052"/>
              <a:gd name="connsiteY30-29414" fmla="*/ 235527 h 5830638"/>
              <a:gd name="connsiteX31-29415" fmla="*/ 1957667 w 2102052"/>
              <a:gd name="connsiteY31-29416" fmla="*/ 346363 h 5830638"/>
              <a:gd name="connsiteX32-29417" fmla="*/ 1985376 w 2102052"/>
              <a:gd name="connsiteY32-29418" fmla="*/ 429491 h 5830638"/>
              <a:gd name="connsiteX33-29419" fmla="*/ 1971522 w 2102052"/>
              <a:gd name="connsiteY33-29420" fmla="*/ 595745 h 5830638"/>
              <a:gd name="connsiteX34-29421" fmla="*/ 1888395 w 2102052"/>
              <a:gd name="connsiteY34-29422" fmla="*/ 678873 h 5830638"/>
              <a:gd name="connsiteX35-29423" fmla="*/ 1860685 w 2102052"/>
              <a:gd name="connsiteY35-29424" fmla="*/ 720436 h 5830638"/>
              <a:gd name="connsiteX36-29425" fmla="*/ 1846831 w 2102052"/>
              <a:gd name="connsiteY36-29426" fmla="*/ 762000 h 5830638"/>
              <a:gd name="connsiteX37-29427" fmla="*/ 1791413 w 2102052"/>
              <a:gd name="connsiteY37-29428" fmla="*/ 831273 h 5830638"/>
              <a:gd name="connsiteX38-29429" fmla="*/ 1749849 w 2102052"/>
              <a:gd name="connsiteY38-29430" fmla="*/ 858982 h 5830638"/>
              <a:gd name="connsiteX39-29431" fmla="*/ 1735995 w 2102052"/>
              <a:gd name="connsiteY39-29432" fmla="*/ 1066800 h 5830638"/>
              <a:gd name="connsiteX40-29433" fmla="*/ 1749849 w 2102052"/>
              <a:gd name="connsiteY40-29434" fmla="*/ 1025236 h 5830638"/>
              <a:gd name="connsiteX41-29435" fmla="*/ 1832976 w 2102052"/>
              <a:gd name="connsiteY41-29436" fmla="*/ 983673 h 5830638"/>
              <a:gd name="connsiteX42-29437" fmla="*/ 1902249 w 2102052"/>
              <a:gd name="connsiteY42-29438" fmla="*/ 997527 h 5830638"/>
              <a:gd name="connsiteX43-29439" fmla="*/ 1943813 w 2102052"/>
              <a:gd name="connsiteY43-29440" fmla="*/ 1080654 h 5830638"/>
              <a:gd name="connsiteX44-29441" fmla="*/ 1929958 w 2102052"/>
              <a:gd name="connsiteY44-29442" fmla="*/ 1122218 h 5830638"/>
              <a:gd name="connsiteX45-29443" fmla="*/ 1902249 w 2102052"/>
              <a:gd name="connsiteY45-29444" fmla="*/ 1163782 h 5830638"/>
              <a:gd name="connsiteX46-29445" fmla="*/ 1874540 w 2102052"/>
              <a:gd name="connsiteY46-29446" fmla="*/ 1399309 h 5830638"/>
              <a:gd name="connsiteX47-29447" fmla="*/ 1860685 w 2102052"/>
              <a:gd name="connsiteY47-29448" fmla="*/ 1440873 h 5830638"/>
              <a:gd name="connsiteX48-29449" fmla="*/ 1805267 w 2102052"/>
              <a:gd name="connsiteY48-29450" fmla="*/ 1524000 h 5830638"/>
              <a:gd name="connsiteX49-29451" fmla="*/ 1722140 w 2102052"/>
              <a:gd name="connsiteY49-29452" fmla="*/ 1510145 h 5830638"/>
              <a:gd name="connsiteX50-29453" fmla="*/ 1694431 w 2102052"/>
              <a:gd name="connsiteY50-29454" fmla="*/ 1468582 h 5830638"/>
              <a:gd name="connsiteX51-29455" fmla="*/ 1652867 w 2102052"/>
              <a:gd name="connsiteY51-29456" fmla="*/ 1440873 h 5830638"/>
              <a:gd name="connsiteX52-29457" fmla="*/ 1680576 w 2102052"/>
              <a:gd name="connsiteY52-29458" fmla="*/ 1399309 h 5830638"/>
              <a:gd name="connsiteX53-29459" fmla="*/ 1694431 w 2102052"/>
              <a:gd name="connsiteY53-29460" fmla="*/ 1357745 h 5830638"/>
              <a:gd name="connsiteX54-29461" fmla="*/ 1735995 w 2102052"/>
              <a:gd name="connsiteY54-29462" fmla="*/ 1316182 h 5830638"/>
              <a:gd name="connsiteX55-29463" fmla="*/ 1749849 w 2102052"/>
              <a:gd name="connsiteY55-29464" fmla="*/ 1260763 h 5830638"/>
              <a:gd name="connsiteX56-29465" fmla="*/ 1791413 w 2102052"/>
              <a:gd name="connsiteY56-29466" fmla="*/ 1122218 h 5830638"/>
              <a:gd name="connsiteX57-29467" fmla="*/ 1749849 w 2102052"/>
              <a:gd name="connsiteY57-29468" fmla="*/ 1094509 h 5830638"/>
              <a:gd name="connsiteX58-29469" fmla="*/ 1722140 w 2102052"/>
              <a:gd name="connsiteY58-29470" fmla="*/ 1011382 h 5830638"/>
              <a:gd name="connsiteX59-29471" fmla="*/ 1708285 w 2102052"/>
              <a:gd name="connsiteY59-29472" fmla="*/ 969818 h 5830638"/>
              <a:gd name="connsiteX60-29473" fmla="*/ 1694431 w 2102052"/>
              <a:gd name="connsiteY60-29474" fmla="*/ 928254 h 5830638"/>
              <a:gd name="connsiteX61-29475" fmla="*/ 1680576 w 2102052"/>
              <a:gd name="connsiteY61-29476" fmla="*/ 886691 h 5830638"/>
              <a:gd name="connsiteX62-29477" fmla="*/ 1722140 w 2102052"/>
              <a:gd name="connsiteY62-29478" fmla="*/ 872836 h 5830638"/>
              <a:gd name="connsiteX63-29479" fmla="*/ 1735995 w 2102052"/>
              <a:gd name="connsiteY63-29480" fmla="*/ 942109 h 5830638"/>
              <a:gd name="connsiteX64-29481" fmla="*/ 1791413 w 2102052"/>
              <a:gd name="connsiteY64-29482" fmla="*/ 1136073 h 5830638"/>
              <a:gd name="connsiteX65-29483" fmla="*/ 1749849 w 2102052"/>
              <a:gd name="connsiteY65-29484" fmla="*/ 1219200 h 5830638"/>
              <a:gd name="connsiteX66-29485" fmla="*/ 1722140 w 2102052"/>
              <a:gd name="connsiteY66-29486" fmla="*/ 1302327 h 5830638"/>
              <a:gd name="connsiteX67-29487" fmla="*/ 1680576 w 2102052"/>
              <a:gd name="connsiteY67-29488" fmla="*/ 1343891 h 5830638"/>
              <a:gd name="connsiteX68-29489" fmla="*/ 1652867 w 2102052"/>
              <a:gd name="connsiteY68-29490" fmla="*/ 1385454 h 5830638"/>
              <a:gd name="connsiteX69-29491" fmla="*/ 1611304 w 2102052"/>
              <a:gd name="connsiteY69-29492" fmla="*/ 1413163 h 5830638"/>
              <a:gd name="connsiteX70-29493" fmla="*/ 1652867 w 2102052"/>
              <a:gd name="connsiteY70-29494" fmla="*/ 1427018 h 5830638"/>
              <a:gd name="connsiteX71-29495" fmla="*/ 1694431 w 2102052"/>
              <a:gd name="connsiteY71-29496" fmla="*/ 1413163 h 5830638"/>
              <a:gd name="connsiteX72-29497" fmla="*/ 1722140 w 2102052"/>
              <a:gd name="connsiteY72-29498" fmla="*/ 1496291 h 5830638"/>
              <a:gd name="connsiteX73-29499" fmla="*/ 1680576 w 2102052"/>
              <a:gd name="connsiteY73-29500" fmla="*/ 1524000 h 5830638"/>
              <a:gd name="connsiteX74-29501" fmla="*/ 1403485 w 2102052"/>
              <a:gd name="connsiteY74-29502" fmla="*/ 1524000 h 5830638"/>
              <a:gd name="connsiteX75-29503" fmla="*/ 1389631 w 2102052"/>
              <a:gd name="connsiteY75-29504" fmla="*/ 1537854 h 5830638"/>
              <a:gd name="connsiteX76-29505" fmla="*/ 1348067 w 2102052"/>
              <a:gd name="connsiteY76-29506" fmla="*/ 1551709 h 5830638"/>
              <a:gd name="connsiteX77-29507" fmla="*/ 1292649 w 2102052"/>
              <a:gd name="connsiteY77-29508" fmla="*/ 1427018 h 5830638"/>
              <a:gd name="connsiteX78-29509" fmla="*/ 1278795 w 2102052"/>
              <a:gd name="connsiteY78-29510" fmla="*/ 1385454 h 5830638"/>
              <a:gd name="connsiteX79-29511" fmla="*/ 1251085 w 2102052"/>
              <a:gd name="connsiteY79-29512" fmla="*/ 1343891 h 5830638"/>
              <a:gd name="connsiteX80-29513" fmla="*/ 1126395 w 2102052"/>
              <a:gd name="connsiteY80-29514" fmla="*/ 1385454 h 5830638"/>
              <a:gd name="connsiteX81-29515" fmla="*/ 821595 w 2102052"/>
              <a:gd name="connsiteY81-29516" fmla="*/ 1828800 h 5830638"/>
              <a:gd name="connsiteX82-29517" fmla="*/ 821595 w 2102052"/>
              <a:gd name="connsiteY82-29518" fmla="*/ 2299854 h 5830638"/>
              <a:gd name="connsiteX83-29519" fmla="*/ 863158 w 2102052"/>
              <a:gd name="connsiteY83-29520" fmla="*/ 2092036 h 5830638"/>
              <a:gd name="connsiteX84-29521" fmla="*/ 932431 w 2102052"/>
              <a:gd name="connsiteY84-29522" fmla="*/ 2202873 h 5830638"/>
              <a:gd name="connsiteX85-29523" fmla="*/ 1167959 w 2102052"/>
              <a:gd name="connsiteY85-29524" fmla="*/ 2147454 h 5830638"/>
              <a:gd name="connsiteX86-29525" fmla="*/ 1237232 w 2102052"/>
              <a:gd name="connsiteY86-29526" fmla="*/ 2258291 h 5830638"/>
              <a:gd name="connsiteX87-29527" fmla="*/ 1389632 w 2102052"/>
              <a:gd name="connsiteY87-29528" fmla="*/ 2313709 h 5830638"/>
              <a:gd name="connsiteX88-29529" fmla="*/ 1542030 w 2102052"/>
              <a:gd name="connsiteY88-29530" fmla="*/ 2535381 h 5830638"/>
              <a:gd name="connsiteX89-29531" fmla="*/ 1708286 w 2102052"/>
              <a:gd name="connsiteY89-29532" fmla="*/ 2826327 h 5830638"/>
              <a:gd name="connsiteX90-29533" fmla="*/ 946285 w 2102052"/>
              <a:gd name="connsiteY90-29534" fmla="*/ 3006436 h 5830638"/>
              <a:gd name="connsiteX91-29535" fmla="*/ 2013085 w 2102052"/>
              <a:gd name="connsiteY91-29536" fmla="*/ 3338946 h 5830638"/>
              <a:gd name="connsiteX92-29537" fmla="*/ 1126394 w 2102052"/>
              <a:gd name="connsiteY92-29538" fmla="*/ 3366655 h 5830638"/>
              <a:gd name="connsiteX93-29539" fmla="*/ 932431 w 2102052"/>
              <a:gd name="connsiteY93-29540" fmla="*/ 3006437 h 5830638"/>
              <a:gd name="connsiteX94-29541" fmla="*/ 849304 w 2102052"/>
              <a:gd name="connsiteY94-29542" fmla="*/ 2867892 h 5830638"/>
              <a:gd name="connsiteX95-29543" fmla="*/ 752322 w 2102052"/>
              <a:gd name="connsiteY95-29544" fmla="*/ 2743201 h 5830638"/>
              <a:gd name="connsiteX96-29545" fmla="*/ 530649 w 2102052"/>
              <a:gd name="connsiteY96-29546" fmla="*/ 2770910 h 5830638"/>
              <a:gd name="connsiteX97-29547" fmla="*/ 142722 w 2102052"/>
              <a:gd name="connsiteY97-29548" fmla="*/ 2743201 h 5830638"/>
              <a:gd name="connsiteX98-29549" fmla="*/ 516795 w 2102052"/>
              <a:gd name="connsiteY98-29550" fmla="*/ 2743201 h 5830638"/>
              <a:gd name="connsiteX99-29551" fmla="*/ 1112541 w 2102052"/>
              <a:gd name="connsiteY99-29552" fmla="*/ 2715492 h 5830638"/>
              <a:gd name="connsiteX100-29553" fmla="*/ 1223376 w 2102052"/>
              <a:gd name="connsiteY100-29554" fmla="*/ 2798619 h 5830638"/>
              <a:gd name="connsiteX101-29555" fmla="*/ 1514322 w 2102052"/>
              <a:gd name="connsiteY101-29556" fmla="*/ 2854037 h 5830638"/>
              <a:gd name="connsiteX102-29557" fmla="*/ 1084831 w 2102052"/>
              <a:gd name="connsiteY102-29558" fmla="*/ 2493819 h 5830638"/>
              <a:gd name="connsiteX103-29559" fmla="*/ 752322 w 2102052"/>
              <a:gd name="connsiteY103-29560" fmla="*/ 2521527 h 5830638"/>
              <a:gd name="connsiteX104-29561" fmla="*/ 364395 w 2102052"/>
              <a:gd name="connsiteY104-29562" fmla="*/ 2618510 h 5830638"/>
              <a:gd name="connsiteX105-29563" fmla="*/ 31885 w 2102052"/>
              <a:gd name="connsiteY105-29564" fmla="*/ 2812473 h 5830638"/>
              <a:gd name="connsiteX106-29565" fmla="*/ 322831 w 2102052"/>
              <a:gd name="connsiteY106-29566" fmla="*/ 2798619 h 5830638"/>
              <a:gd name="connsiteX107-29567" fmla="*/ 572213 w 2102052"/>
              <a:gd name="connsiteY107-29568" fmla="*/ 3048000 h 5830638"/>
              <a:gd name="connsiteX108-29569" fmla="*/ 849304 w 2102052"/>
              <a:gd name="connsiteY108-29570" fmla="*/ 2964874 h 5830638"/>
              <a:gd name="connsiteX109-29571" fmla="*/ 932431 w 2102052"/>
              <a:gd name="connsiteY109-29572" fmla="*/ 3186546 h 5830638"/>
              <a:gd name="connsiteX110-29573" fmla="*/ 710758 w 2102052"/>
              <a:gd name="connsiteY110-29574" fmla="*/ 3325092 h 5830638"/>
              <a:gd name="connsiteX111-29575" fmla="*/ 558358 w 2102052"/>
              <a:gd name="connsiteY111-29576" fmla="*/ 3449783 h 5830638"/>
              <a:gd name="connsiteX112-29577" fmla="*/ 752321 w 2102052"/>
              <a:gd name="connsiteY112-29578" fmla="*/ 3560619 h 5830638"/>
              <a:gd name="connsiteX113-29579" fmla="*/ 752322 w 2102052"/>
              <a:gd name="connsiteY113-29580" fmla="*/ 3948546 h 5830638"/>
              <a:gd name="connsiteX114-29581" fmla="*/ 973995 w 2102052"/>
              <a:gd name="connsiteY114-29582" fmla="*/ 4003964 h 5830638"/>
              <a:gd name="connsiteX115-29583" fmla="*/ 738467 w 2102052"/>
              <a:gd name="connsiteY115-29584" fmla="*/ 4752110 h 5830638"/>
              <a:gd name="connsiteX116-29585" fmla="*/ 780031 w 2102052"/>
              <a:gd name="connsiteY116-29586" fmla="*/ 5250873 h 5830638"/>
              <a:gd name="connsiteX117-29587" fmla="*/ 1486614 w 2102052"/>
              <a:gd name="connsiteY117-29588" fmla="*/ 5735780 h 5830638"/>
              <a:gd name="connsiteX118-29589" fmla="*/ 2096213 w 2102052"/>
              <a:gd name="connsiteY118-29590" fmla="*/ 3463636 h 5830638"/>
              <a:gd name="connsiteX119-29591" fmla="*/ 1237231 w 2102052"/>
              <a:gd name="connsiteY119-29592" fmla="*/ 3906983 h 5830638"/>
              <a:gd name="connsiteX120-29593" fmla="*/ 946285 w 2102052"/>
              <a:gd name="connsiteY120-29594" fmla="*/ 3144982 h 5830638"/>
              <a:gd name="connsiteX121-29595" fmla="*/ 1361922 w 2102052"/>
              <a:gd name="connsiteY121-29596" fmla="*/ 2840182 h 5830638"/>
              <a:gd name="connsiteX122-29597" fmla="*/ 1777559 w 2102052"/>
              <a:gd name="connsiteY122-29598" fmla="*/ 2964872 h 5830638"/>
              <a:gd name="connsiteX123-29599" fmla="*/ 1555885 w 2102052"/>
              <a:gd name="connsiteY123-29600" fmla="*/ 2923309 h 5830638"/>
              <a:gd name="connsiteX124-29601" fmla="*/ 1334213 w 2102052"/>
              <a:gd name="connsiteY124-29602" fmla="*/ 2770909 h 5830638"/>
              <a:gd name="connsiteX125-29603" fmla="*/ 1334213 w 2102052"/>
              <a:gd name="connsiteY125-29604" fmla="*/ 2715491 h 5830638"/>
              <a:gd name="connsiteX126-29605" fmla="*/ 1098685 w 2102052"/>
              <a:gd name="connsiteY126-29606" fmla="*/ 2535382 h 5830638"/>
              <a:gd name="connsiteX127-29607" fmla="*/ 849304 w 2102052"/>
              <a:gd name="connsiteY127-29608" fmla="*/ 2493817 h 5830638"/>
              <a:gd name="connsiteX128-29609" fmla="*/ 516795 w 2102052"/>
              <a:gd name="connsiteY128-29610" fmla="*/ 2576944 h 5830638"/>
              <a:gd name="connsiteX129-29611" fmla="*/ 198140 w 2102052"/>
              <a:gd name="connsiteY129-29612" fmla="*/ 2660072 h 5830638"/>
              <a:gd name="connsiteX130-29613" fmla="*/ 87305 w 2102052"/>
              <a:gd name="connsiteY130-29614" fmla="*/ 2798617 h 5830638"/>
              <a:gd name="connsiteX131-29615" fmla="*/ 4177 w 2102052"/>
              <a:gd name="connsiteY131-29616" fmla="*/ 2507672 h 5830638"/>
              <a:gd name="connsiteX132-29617" fmla="*/ 128867 w 2102052"/>
              <a:gd name="connsiteY132-29618" fmla="*/ 2479963 h 5830638"/>
              <a:gd name="connsiteX133-29619" fmla="*/ 170432 w 2102052"/>
              <a:gd name="connsiteY133-29620" fmla="*/ 2285999 h 5830638"/>
              <a:gd name="connsiteX134-29621" fmla="*/ 378249 w 2102052"/>
              <a:gd name="connsiteY134-29622" fmla="*/ 2479962 h 5830638"/>
              <a:gd name="connsiteX135-29623" fmla="*/ 433667 w 2102052"/>
              <a:gd name="connsiteY135-29624" fmla="*/ 2216726 h 5830638"/>
              <a:gd name="connsiteX136-29625" fmla="*/ 502941 w 2102052"/>
              <a:gd name="connsiteY136-29626" fmla="*/ 2341417 h 5830638"/>
              <a:gd name="connsiteX137-29627" fmla="*/ 669196 w 2102052"/>
              <a:gd name="connsiteY137-29628" fmla="*/ 2272144 h 5830638"/>
              <a:gd name="connsiteX138-29629" fmla="*/ 946285 w 2102052"/>
              <a:gd name="connsiteY138-29630" fmla="*/ 1579418 h 5830638"/>
              <a:gd name="connsiteX139-29631" fmla="*/ 1278795 w 2102052"/>
              <a:gd name="connsiteY139-29632" fmla="*/ 1233054 h 5830638"/>
              <a:gd name="connsiteX140-29633" fmla="*/ 1361922 w 2102052"/>
              <a:gd name="connsiteY140-29634" fmla="*/ 1177636 h 5830638"/>
              <a:gd name="connsiteX141-29635" fmla="*/ 1431195 w 2102052"/>
              <a:gd name="connsiteY141-29636" fmla="*/ 1191491 h 5830638"/>
              <a:gd name="connsiteX142-29637" fmla="*/ 1403485 w 2102052"/>
              <a:gd name="connsiteY142-29638" fmla="*/ 1233054 h 5830638"/>
              <a:gd name="connsiteX143-29639" fmla="*/ 1458904 w 2102052"/>
              <a:gd name="connsiteY143-29640" fmla="*/ 1357745 h 5830638"/>
              <a:gd name="connsiteX144-29641" fmla="*/ 1472758 w 2102052"/>
              <a:gd name="connsiteY144-29642" fmla="*/ 1399309 h 5830638"/>
              <a:gd name="connsiteX145-29643" fmla="*/ 1555885 w 2102052"/>
              <a:gd name="connsiteY145-29644" fmla="*/ 1427018 h 5830638"/>
              <a:gd name="connsiteX146-29645" fmla="*/ 1652867 w 2102052"/>
              <a:gd name="connsiteY146-29646" fmla="*/ 1454727 h 5830638"/>
              <a:gd name="connsiteX147-29647" fmla="*/ 1611304 w 2102052"/>
              <a:gd name="connsiteY147-29648" fmla="*/ 1482436 h 5830638"/>
              <a:gd name="connsiteX148-29649" fmla="*/ 1500467 w 2102052"/>
              <a:gd name="connsiteY148-29650" fmla="*/ 1468582 h 5830638"/>
              <a:gd name="connsiteX149-29651" fmla="*/ 1486613 w 2102052"/>
              <a:gd name="connsiteY149-29652" fmla="*/ 1427018 h 5830638"/>
              <a:gd name="connsiteX150-29653" fmla="*/ 1458904 w 2102052"/>
              <a:gd name="connsiteY150-29654" fmla="*/ 1385454 h 5830638"/>
              <a:gd name="connsiteX151-29655" fmla="*/ 1445049 w 2102052"/>
              <a:gd name="connsiteY151-29656" fmla="*/ 1343891 h 5830638"/>
              <a:gd name="connsiteX152-29657" fmla="*/ 1417340 w 2102052"/>
              <a:gd name="connsiteY152-29658" fmla="*/ 1302327 h 5830638"/>
              <a:gd name="connsiteX153-29659" fmla="*/ 1389631 w 2102052"/>
              <a:gd name="connsiteY153-29660" fmla="*/ 1219200 h 5830638"/>
              <a:gd name="connsiteX154-29661" fmla="*/ 1375776 w 2102052"/>
              <a:gd name="connsiteY154-29662" fmla="*/ 1163782 h 5830638"/>
              <a:gd name="connsiteX155-29663" fmla="*/ 1334213 w 2102052"/>
              <a:gd name="connsiteY155-29664" fmla="*/ 1149927 h 5830638"/>
              <a:gd name="connsiteX156-29665" fmla="*/ 1417340 w 2102052"/>
              <a:gd name="connsiteY156-29666" fmla="*/ 1108363 h 5830638"/>
              <a:gd name="connsiteX157-29667" fmla="*/ 1500467 w 2102052"/>
              <a:gd name="connsiteY157-29668" fmla="*/ 1039091 h 5830638"/>
              <a:gd name="connsiteX158-29669" fmla="*/ 1542031 w 2102052"/>
              <a:gd name="connsiteY158-29670" fmla="*/ 1025236 h 5830638"/>
              <a:gd name="connsiteX159-29671" fmla="*/ 1528176 w 2102052"/>
              <a:gd name="connsiteY159-29672" fmla="*/ 1025236 h 5830638"/>
              <a:gd name="connsiteX160-29673" fmla="*/ 1514322 w 2102052"/>
              <a:gd name="connsiteY160-29674" fmla="*/ 1066800 h 5830638"/>
              <a:gd name="connsiteX161-29675" fmla="*/ 1472758 w 2102052"/>
              <a:gd name="connsiteY161-29676" fmla="*/ 1080654 h 5830638"/>
              <a:gd name="connsiteX162-29677" fmla="*/ 1431195 w 2102052"/>
              <a:gd name="connsiteY162-29678" fmla="*/ 1108363 h 5830638"/>
              <a:gd name="connsiteX163-29679" fmla="*/ 1389631 w 2102052"/>
              <a:gd name="connsiteY163-29680" fmla="*/ 1122218 h 5830638"/>
              <a:gd name="connsiteX164-29681" fmla="*/ 1334213 w 2102052"/>
              <a:gd name="connsiteY164-29682" fmla="*/ 1149927 h 5830638"/>
              <a:gd name="connsiteX165-29683" fmla="*/ 1278795 w 2102052"/>
              <a:gd name="connsiteY165-29684" fmla="*/ 1136073 h 5830638"/>
              <a:gd name="connsiteX166-29685" fmla="*/ 1237231 w 2102052"/>
              <a:gd name="connsiteY166-29686" fmla="*/ 1122218 h 5830638"/>
              <a:gd name="connsiteX167-29687" fmla="*/ 1195667 w 2102052"/>
              <a:gd name="connsiteY167-29688" fmla="*/ 1136073 h 5830638"/>
              <a:gd name="connsiteX168-29689" fmla="*/ 1112540 w 2102052"/>
              <a:gd name="connsiteY168-29690" fmla="*/ 1066800 h 5830638"/>
              <a:gd name="connsiteX169-29691" fmla="*/ 1043267 w 2102052"/>
              <a:gd name="connsiteY169-29692" fmla="*/ 997527 h 5830638"/>
              <a:gd name="connsiteX170-29693" fmla="*/ 1001704 w 2102052"/>
              <a:gd name="connsiteY170-29694" fmla="*/ 914400 h 5830638"/>
              <a:gd name="connsiteX171-29695" fmla="*/ 973995 w 2102052"/>
              <a:gd name="connsiteY171-29696" fmla="*/ 803563 h 5830638"/>
              <a:gd name="connsiteX172-29697" fmla="*/ 946285 w 2102052"/>
              <a:gd name="connsiteY172-29698" fmla="*/ 775854 h 5830638"/>
              <a:gd name="connsiteX173-29699" fmla="*/ 932431 w 2102052"/>
              <a:gd name="connsiteY173-29700" fmla="*/ 734291 h 5830638"/>
              <a:gd name="connsiteX174-29701" fmla="*/ 1029413 w 2102052"/>
              <a:gd name="connsiteY174-29702" fmla="*/ 692727 h 5830638"/>
              <a:gd name="connsiteX175-29703" fmla="*/ 1140249 w 2102052"/>
              <a:gd name="connsiteY175-29704" fmla="*/ 706582 h 5830638"/>
              <a:gd name="connsiteX176-29705" fmla="*/ 1154104 w 2102052"/>
              <a:gd name="connsiteY176-29706" fmla="*/ 748145 h 5830638"/>
              <a:gd name="connsiteX177-29707" fmla="*/ 1278795 w 2102052"/>
              <a:gd name="connsiteY177-29708" fmla="*/ 734291 h 5830638"/>
              <a:gd name="connsiteX178-29709" fmla="*/ 1292649 w 2102052"/>
              <a:gd name="connsiteY178-29710" fmla="*/ 692727 h 5830638"/>
              <a:gd name="connsiteX179-29711" fmla="*/ 1528176 w 2102052"/>
              <a:gd name="connsiteY179-29712" fmla="*/ 678873 h 5830638"/>
              <a:gd name="connsiteX180-29713" fmla="*/ 1569740 w 2102052"/>
              <a:gd name="connsiteY180-29714" fmla="*/ 665018 h 5830638"/>
              <a:gd name="connsiteX181-29715" fmla="*/ 1625158 w 2102052"/>
              <a:gd name="connsiteY181-29716" fmla="*/ 609600 h 5830638"/>
              <a:gd name="connsiteX182-29717" fmla="*/ 1569740 w 2102052"/>
              <a:gd name="connsiteY182-29718" fmla="*/ 692727 h 5830638"/>
              <a:gd name="connsiteX183-29719" fmla="*/ 1514322 w 2102052"/>
              <a:gd name="connsiteY183-29720" fmla="*/ 817418 h 5830638"/>
              <a:gd name="connsiteX184-29721" fmla="*/ 1472758 w 2102052"/>
              <a:gd name="connsiteY184-29722" fmla="*/ 831273 h 5830638"/>
              <a:gd name="connsiteX185-29723" fmla="*/ 1417340 w 2102052"/>
              <a:gd name="connsiteY185-29724" fmla="*/ 858982 h 5830638"/>
              <a:gd name="connsiteX186-29725" fmla="*/ 1334213 w 2102052"/>
              <a:gd name="connsiteY186-29726" fmla="*/ 845127 h 5830638"/>
              <a:gd name="connsiteX187-29727" fmla="*/ 1320358 w 2102052"/>
              <a:gd name="connsiteY187-29728" fmla="*/ 803563 h 5830638"/>
              <a:gd name="connsiteX188-29729" fmla="*/ 1278795 w 2102052"/>
              <a:gd name="connsiteY188-29730" fmla="*/ 775854 h 5830638"/>
              <a:gd name="connsiteX189-29731" fmla="*/ 1292649 w 2102052"/>
              <a:gd name="connsiteY189-29732" fmla="*/ 720436 h 5830638"/>
              <a:gd name="connsiteX190-29733" fmla="*/ 1375776 w 2102052"/>
              <a:gd name="connsiteY190-29734" fmla="*/ 692727 h 5830638"/>
              <a:gd name="connsiteX191-29735" fmla="*/ 1458904 w 2102052"/>
              <a:gd name="connsiteY191-29736" fmla="*/ 706582 h 5830638"/>
              <a:gd name="connsiteX192-29737" fmla="*/ 1306504 w 2102052"/>
              <a:gd name="connsiteY192-29738" fmla="*/ 692727 h 5830638"/>
              <a:gd name="connsiteX193-29739" fmla="*/ 1320358 w 2102052"/>
              <a:gd name="connsiteY193-29740" fmla="*/ 651163 h 5830638"/>
              <a:gd name="connsiteX194-29741" fmla="*/ 1486613 w 2102052"/>
              <a:gd name="connsiteY194-29742" fmla="*/ 678873 h 5830638"/>
              <a:gd name="connsiteX195-29743" fmla="*/ 1500467 w 2102052"/>
              <a:gd name="connsiteY195-29744" fmla="*/ 748145 h 5830638"/>
              <a:gd name="connsiteX196-29745" fmla="*/ 1528176 w 2102052"/>
              <a:gd name="connsiteY196-29746" fmla="*/ 706582 h 5830638"/>
              <a:gd name="connsiteX197-29747" fmla="*/ 1278795 w 2102052"/>
              <a:gd name="connsiteY197-29748" fmla="*/ 692727 h 5830638"/>
              <a:gd name="connsiteX198-29749" fmla="*/ 1251085 w 2102052"/>
              <a:gd name="connsiteY198-29750" fmla="*/ 734291 h 5830638"/>
              <a:gd name="connsiteX199-29751" fmla="*/ 1154104 w 2102052"/>
              <a:gd name="connsiteY199-29752" fmla="*/ 748145 h 5830638"/>
              <a:gd name="connsiteX200-29753" fmla="*/ 1181813 w 2102052"/>
              <a:gd name="connsiteY200-29754" fmla="*/ 831273 h 5830638"/>
              <a:gd name="connsiteX201-29755" fmla="*/ 1112540 w 2102052"/>
              <a:gd name="connsiteY201-29756" fmla="*/ 900545 h 5830638"/>
              <a:gd name="connsiteX202-29757" fmla="*/ 1043267 w 2102052"/>
              <a:gd name="connsiteY202-29758" fmla="*/ 886691 h 5830638"/>
              <a:gd name="connsiteX203-29759" fmla="*/ 960140 w 2102052"/>
              <a:gd name="connsiteY203-29760" fmla="*/ 845127 h 5830638"/>
              <a:gd name="connsiteX204-29761" fmla="*/ 946285 w 2102052"/>
              <a:gd name="connsiteY204-29762" fmla="*/ 803563 h 5830638"/>
              <a:gd name="connsiteX205-29763" fmla="*/ 918576 w 2102052"/>
              <a:gd name="connsiteY205-29764" fmla="*/ 762000 h 5830638"/>
              <a:gd name="connsiteX206-29765" fmla="*/ 904722 w 2102052"/>
              <a:gd name="connsiteY206-29766" fmla="*/ 692727 h 5830638"/>
              <a:gd name="connsiteX207-29767" fmla="*/ 877013 w 2102052"/>
              <a:gd name="connsiteY207-29768" fmla="*/ 609600 h 5830638"/>
              <a:gd name="connsiteX208-29769" fmla="*/ 863158 w 2102052"/>
              <a:gd name="connsiteY208-29770" fmla="*/ 484909 h 5830638"/>
              <a:gd name="connsiteX209-29771" fmla="*/ 849304 w 2102052"/>
              <a:gd name="connsiteY209-29772" fmla="*/ 346363 h 5830638"/>
              <a:gd name="connsiteX0-29773" fmla="*/ 1694431 w 2102052"/>
              <a:gd name="connsiteY0-29774" fmla="*/ 762000 h 5830638"/>
              <a:gd name="connsiteX1-29775" fmla="*/ 1777558 w 2102052"/>
              <a:gd name="connsiteY1-29776" fmla="*/ 748145 h 5830638"/>
              <a:gd name="connsiteX2-29777" fmla="*/ 1791413 w 2102052"/>
              <a:gd name="connsiteY2-29778" fmla="*/ 706582 h 5830638"/>
              <a:gd name="connsiteX3-29779" fmla="*/ 1777558 w 2102052"/>
              <a:gd name="connsiteY3-29780" fmla="*/ 540327 h 5830638"/>
              <a:gd name="connsiteX4-29781" fmla="*/ 1722140 w 2102052"/>
              <a:gd name="connsiteY4-29782" fmla="*/ 554182 h 5830638"/>
              <a:gd name="connsiteX5-29783" fmla="*/ 1680576 w 2102052"/>
              <a:gd name="connsiteY5-29784" fmla="*/ 568036 h 5830638"/>
              <a:gd name="connsiteX6-29785" fmla="*/ 1569740 w 2102052"/>
              <a:gd name="connsiteY6-29786" fmla="*/ 554182 h 5830638"/>
              <a:gd name="connsiteX7-29787" fmla="*/ 1528176 w 2102052"/>
              <a:gd name="connsiteY7-29788" fmla="*/ 471054 h 5830638"/>
              <a:gd name="connsiteX8-29789" fmla="*/ 1458904 w 2102052"/>
              <a:gd name="connsiteY8-29790" fmla="*/ 346363 h 5830638"/>
              <a:gd name="connsiteX9-29791" fmla="*/ 1417340 w 2102052"/>
              <a:gd name="connsiteY9-29792" fmla="*/ 332509 h 5830638"/>
              <a:gd name="connsiteX10-29793" fmla="*/ 1375776 w 2102052"/>
              <a:gd name="connsiteY10-29794" fmla="*/ 346363 h 5830638"/>
              <a:gd name="connsiteX11-29795" fmla="*/ 1320358 w 2102052"/>
              <a:gd name="connsiteY11-29796" fmla="*/ 360218 h 5830638"/>
              <a:gd name="connsiteX12-29797" fmla="*/ 1237231 w 2102052"/>
              <a:gd name="connsiteY12-29798" fmla="*/ 401782 h 5830638"/>
              <a:gd name="connsiteX13-29799" fmla="*/ 1070976 w 2102052"/>
              <a:gd name="connsiteY13-29800" fmla="*/ 415636 h 5830638"/>
              <a:gd name="connsiteX14-29801" fmla="*/ 946285 w 2102052"/>
              <a:gd name="connsiteY14-29802" fmla="*/ 457200 h 5830638"/>
              <a:gd name="connsiteX15-29803" fmla="*/ 890867 w 2102052"/>
              <a:gd name="connsiteY15-29804" fmla="*/ 443345 h 5830638"/>
              <a:gd name="connsiteX16-29805" fmla="*/ 849304 w 2102052"/>
              <a:gd name="connsiteY16-29806" fmla="*/ 415636 h 5830638"/>
              <a:gd name="connsiteX17-29807" fmla="*/ 821595 w 2102052"/>
              <a:gd name="connsiteY17-29808" fmla="*/ 374073 h 5830638"/>
              <a:gd name="connsiteX18-29809" fmla="*/ 877013 w 2102052"/>
              <a:gd name="connsiteY18-29810" fmla="*/ 263236 h 5830638"/>
              <a:gd name="connsiteX19-29811" fmla="*/ 904722 w 2102052"/>
              <a:gd name="connsiteY19-29812" fmla="*/ 221673 h 5830638"/>
              <a:gd name="connsiteX20-29813" fmla="*/ 960140 w 2102052"/>
              <a:gd name="connsiteY20-29814" fmla="*/ 166254 h 5830638"/>
              <a:gd name="connsiteX21-29815" fmla="*/ 1084831 w 2102052"/>
              <a:gd name="connsiteY21-29816" fmla="*/ 96982 h 5830638"/>
              <a:gd name="connsiteX22-29817" fmla="*/ 1126395 w 2102052"/>
              <a:gd name="connsiteY22-29818" fmla="*/ 69273 h 5830638"/>
              <a:gd name="connsiteX23-29819" fmla="*/ 1264940 w 2102052"/>
              <a:gd name="connsiteY23-29820" fmla="*/ 41563 h 5830638"/>
              <a:gd name="connsiteX24-29821" fmla="*/ 1500467 w 2102052"/>
              <a:gd name="connsiteY24-29822" fmla="*/ 13854 h 5830638"/>
              <a:gd name="connsiteX25-29823" fmla="*/ 1542031 w 2102052"/>
              <a:gd name="connsiteY25-29824" fmla="*/ 0 h 5830638"/>
              <a:gd name="connsiteX26-29825" fmla="*/ 1666722 w 2102052"/>
              <a:gd name="connsiteY26-29826" fmla="*/ 41563 h 5830638"/>
              <a:gd name="connsiteX27-29827" fmla="*/ 1735995 w 2102052"/>
              <a:gd name="connsiteY27-29828" fmla="*/ 110836 h 5830638"/>
              <a:gd name="connsiteX28-29829" fmla="*/ 1749849 w 2102052"/>
              <a:gd name="connsiteY28-29830" fmla="*/ 166254 h 5830638"/>
              <a:gd name="connsiteX29-29831" fmla="*/ 1888395 w 2102052"/>
              <a:gd name="connsiteY29-29832" fmla="*/ 207818 h 5830638"/>
              <a:gd name="connsiteX30-29833" fmla="*/ 1929958 w 2102052"/>
              <a:gd name="connsiteY30-29834" fmla="*/ 235527 h 5830638"/>
              <a:gd name="connsiteX31-29835" fmla="*/ 1957667 w 2102052"/>
              <a:gd name="connsiteY31-29836" fmla="*/ 346363 h 5830638"/>
              <a:gd name="connsiteX32-29837" fmla="*/ 1985376 w 2102052"/>
              <a:gd name="connsiteY32-29838" fmla="*/ 429491 h 5830638"/>
              <a:gd name="connsiteX33-29839" fmla="*/ 1971522 w 2102052"/>
              <a:gd name="connsiteY33-29840" fmla="*/ 595745 h 5830638"/>
              <a:gd name="connsiteX34-29841" fmla="*/ 1888395 w 2102052"/>
              <a:gd name="connsiteY34-29842" fmla="*/ 678873 h 5830638"/>
              <a:gd name="connsiteX35-29843" fmla="*/ 1860685 w 2102052"/>
              <a:gd name="connsiteY35-29844" fmla="*/ 720436 h 5830638"/>
              <a:gd name="connsiteX36-29845" fmla="*/ 1846831 w 2102052"/>
              <a:gd name="connsiteY36-29846" fmla="*/ 762000 h 5830638"/>
              <a:gd name="connsiteX37-29847" fmla="*/ 1791413 w 2102052"/>
              <a:gd name="connsiteY37-29848" fmla="*/ 831273 h 5830638"/>
              <a:gd name="connsiteX38-29849" fmla="*/ 1749849 w 2102052"/>
              <a:gd name="connsiteY38-29850" fmla="*/ 858982 h 5830638"/>
              <a:gd name="connsiteX39-29851" fmla="*/ 1735995 w 2102052"/>
              <a:gd name="connsiteY39-29852" fmla="*/ 1066800 h 5830638"/>
              <a:gd name="connsiteX40-29853" fmla="*/ 1749849 w 2102052"/>
              <a:gd name="connsiteY40-29854" fmla="*/ 1025236 h 5830638"/>
              <a:gd name="connsiteX41-29855" fmla="*/ 1832976 w 2102052"/>
              <a:gd name="connsiteY41-29856" fmla="*/ 983673 h 5830638"/>
              <a:gd name="connsiteX42-29857" fmla="*/ 1902249 w 2102052"/>
              <a:gd name="connsiteY42-29858" fmla="*/ 997527 h 5830638"/>
              <a:gd name="connsiteX43-29859" fmla="*/ 1943813 w 2102052"/>
              <a:gd name="connsiteY43-29860" fmla="*/ 1080654 h 5830638"/>
              <a:gd name="connsiteX44-29861" fmla="*/ 1929958 w 2102052"/>
              <a:gd name="connsiteY44-29862" fmla="*/ 1122218 h 5830638"/>
              <a:gd name="connsiteX45-29863" fmla="*/ 1902249 w 2102052"/>
              <a:gd name="connsiteY45-29864" fmla="*/ 1163782 h 5830638"/>
              <a:gd name="connsiteX46-29865" fmla="*/ 1874540 w 2102052"/>
              <a:gd name="connsiteY46-29866" fmla="*/ 1399309 h 5830638"/>
              <a:gd name="connsiteX47-29867" fmla="*/ 1860685 w 2102052"/>
              <a:gd name="connsiteY47-29868" fmla="*/ 1440873 h 5830638"/>
              <a:gd name="connsiteX48-29869" fmla="*/ 1805267 w 2102052"/>
              <a:gd name="connsiteY48-29870" fmla="*/ 1524000 h 5830638"/>
              <a:gd name="connsiteX49-29871" fmla="*/ 1722140 w 2102052"/>
              <a:gd name="connsiteY49-29872" fmla="*/ 1510145 h 5830638"/>
              <a:gd name="connsiteX50-29873" fmla="*/ 1694431 w 2102052"/>
              <a:gd name="connsiteY50-29874" fmla="*/ 1468582 h 5830638"/>
              <a:gd name="connsiteX51-29875" fmla="*/ 1652867 w 2102052"/>
              <a:gd name="connsiteY51-29876" fmla="*/ 1440873 h 5830638"/>
              <a:gd name="connsiteX52-29877" fmla="*/ 1680576 w 2102052"/>
              <a:gd name="connsiteY52-29878" fmla="*/ 1399309 h 5830638"/>
              <a:gd name="connsiteX53-29879" fmla="*/ 1694431 w 2102052"/>
              <a:gd name="connsiteY53-29880" fmla="*/ 1357745 h 5830638"/>
              <a:gd name="connsiteX54-29881" fmla="*/ 1735995 w 2102052"/>
              <a:gd name="connsiteY54-29882" fmla="*/ 1316182 h 5830638"/>
              <a:gd name="connsiteX55-29883" fmla="*/ 1749849 w 2102052"/>
              <a:gd name="connsiteY55-29884" fmla="*/ 1260763 h 5830638"/>
              <a:gd name="connsiteX56-29885" fmla="*/ 1791413 w 2102052"/>
              <a:gd name="connsiteY56-29886" fmla="*/ 1122218 h 5830638"/>
              <a:gd name="connsiteX57-29887" fmla="*/ 1749849 w 2102052"/>
              <a:gd name="connsiteY57-29888" fmla="*/ 1094509 h 5830638"/>
              <a:gd name="connsiteX58-29889" fmla="*/ 1722140 w 2102052"/>
              <a:gd name="connsiteY58-29890" fmla="*/ 1011382 h 5830638"/>
              <a:gd name="connsiteX59-29891" fmla="*/ 1708285 w 2102052"/>
              <a:gd name="connsiteY59-29892" fmla="*/ 969818 h 5830638"/>
              <a:gd name="connsiteX60-29893" fmla="*/ 1694431 w 2102052"/>
              <a:gd name="connsiteY60-29894" fmla="*/ 928254 h 5830638"/>
              <a:gd name="connsiteX61-29895" fmla="*/ 1680576 w 2102052"/>
              <a:gd name="connsiteY61-29896" fmla="*/ 886691 h 5830638"/>
              <a:gd name="connsiteX62-29897" fmla="*/ 1722140 w 2102052"/>
              <a:gd name="connsiteY62-29898" fmla="*/ 872836 h 5830638"/>
              <a:gd name="connsiteX63-29899" fmla="*/ 1735995 w 2102052"/>
              <a:gd name="connsiteY63-29900" fmla="*/ 942109 h 5830638"/>
              <a:gd name="connsiteX64-29901" fmla="*/ 1791413 w 2102052"/>
              <a:gd name="connsiteY64-29902" fmla="*/ 1136073 h 5830638"/>
              <a:gd name="connsiteX65-29903" fmla="*/ 1749849 w 2102052"/>
              <a:gd name="connsiteY65-29904" fmla="*/ 1219200 h 5830638"/>
              <a:gd name="connsiteX66-29905" fmla="*/ 1722140 w 2102052"/>
              <a:gd name="connsiteY66-29906" fmla="*/ 1302327 h 5830638"/>
              <a:gd name="connsiteX67-29907" fmla="*/ 1680576 w 2102052"/>
              <a:gd name="connsiteY67-29908" fmla="*/ 1343891 h 5830638"/>
              <a:gd name="connsiteX68-29909" fmla="*/ 1652867 w 2102052"/>
              <a:gd name="connsiteY68-29910" fmla="*/ 1385454 h 5830638"/>
              <a:gd name="connsiteX69-29911" fmla="*/ 1611304 w 2102052"/>
              <a:gd name="connsiteY69-29912" fmla="*/ 1413163 h 5830638"/>
              <a:gd name="connsiteX70-29913" fmla="*/ 1652867 w 2102052"/>
              <a:gd name="connsiteY70-29914" fmla="*/ 1427018 h 5830638"/>
              <a:gd name="connsiteX71-29915" fmla="*/ 1694431 w 2102052"/>
              <a:gd name="connsiteY71-29916" fmla="*/ 1413163 h 5830638"/>
              <a:gd name="connsiteX72-29917" fmla="*/ 1722140 w 2102052"/>
              <a:gd name="connsiteY72-29918" fmla="*/ 1496291 h 5830638"/>
              <a:gd name="connsiteX73-29919" fmla="*/ 1680576 w 2102052"/>
              <a:gd name="connsiteY73-29920" fmla="*/ 1524000 h 5830638"/>
              <a:gd name="connsiteX74-29921" fmla="*/ 1403485 w 2102052"/>
              <a:gd name="connsiteY74-29922" fmla="*/ 1524000 h 5830638"/>
              <a:gd name="connsiteX75-29923" fmla="*/ 1389631 w 2102052"/>
              <a:gd name="connsiteY75-29924" fmla="*/ 1537854 h 5830638"/>
              <a:gd name="connsiteX76-29925" fmla="*/ 1348067 w 2102052"/>
              <a:gd name="connsiteY76-29926" fmla="*/ 1551709 h 5830638"/>
              <a:gd name="connsiteX77-29927" fmla="*/ 1292649 w 2102052"/>
              <a:gd name="connsiteY77-29928" fmla="*/ 1427018 h 5830638"/>
              <a:gd name="connsiteX78-29929" fmla="*/ 1278795 w 2102052"/>
              <a:gd name="connsiteY78-29930" fmla="*/ 1385454 h 5830638"/>
              <a:gd name="connsiteX79-29931" fmla="*/ 1251085 w 2102052"/>
              <a:gd name="connsiteY79-29932" fmla="*/ 1343891 h 5830638"/>
              <a:gd name="connsiteX80-29933" fmla="*/ 1126395 w 2102052"/>
              <a:gd name="connsiteY80-29934" fmla="*/ 1385454 h 5830638"/>
              <a:gd name="connsiteX81-29935" fmla="*/ 821595 w 2102052"/>
              <a:gd name="connsiteY81-29936" fmla="*/ 1828800 h 5830638"/>
              <a:gd name="connsiteX82-29937" fmla="*/ 821595 w 2102052"/>
              <a:gd name="connsiteY82-29938" fmla="*/ 2299854 h 5830638"/>
              <a:gd name="connsiteX83-29939" fmla="*/ 863158 w 2102052"/>
              <a:gd name="connsiteY83-29940" fmla="*/ 2092036 h 5830638"/>
              <a:gd name="connsiteX84-29941" fmla="*/ 932431 w 2102052"/>
              <a:gd name="connsiteY84-29942" fmla="*/ 2202873 h 5830638"/>
              <a:gd name="connsiteX85-29943" fmla="*/ 1167959 w 2102052"/>
              <a:gd name="connsiteY85-29944" fmla="*/ 2147454 h 5830638"/>
              <a:gd name="connsiteX86-29945" fmla="*/ 1237232 w 2102052"/>
              <a:gd name="connsiteY86-29946" fmla="*/ 2258291 h 5830638"/>
              <a:gd name="connsiteX87-29947" fmla="*/ 1389632 w 2102052"/>
              <a:gd name="connsiteY87-29948" fmla="*/ 2313709 h 5830638"/>
              <a:gd name="connsiteX88-29949" fmla="*/ 1542030 w 2102052"/>
              <a:gd name="connsiteY88-29950" fmla="*/ 2535381 h 5830638"/>
              <a:gd name="connsiteX89-29951" fmla="*/ 1708286 w 2102052"/>
              <a:gd name="connsiteY89-29952" fmla="*/ 2826327 h 5830638"/>
              <a:gd name="connsiteX90-29953" fmla="*/ 946285 w 2102052"/>
              <a:gd name="connsiteY90-29954" fmla="*/ 3006436 h 5830638"/>
              <a:gd name="connsiteX91-29955" fmla="*/ 1237232 w 2102052"/>
              <a:gd name="connsiteY91-29956" fmla="*/ 3366655 h 5830638"/>
              <a:gd name="connsiteX92-29957" fmla="*/ 2013085 w 2102052"/>
              <a:gd name="connsiteY92-29958" fmla="*/ 3338946 h 5830638"/>
              <a:gd name="connsiteX93-29959" fmla="*/ 1126394 w 2102052"/>
              <a:gd name="connsiteY93-29960" fmla="*/ 3366655 h 5830638"/>
              <a:gd name="connsiteX94-29961" fmla="*/ 932431 w 2102052"/>
              <a:gd name="connsiteY94-29962" fmla="*/ 3006437 h 5830638"/>
              <a:gd name="connsiteX95-29963" fmla="*/ 849304 w 2102052"/>
              <a:gd name="connsiteY95-29964" fmla="*/ 2867892 h 5830638"/>
              <a:gd name="connsiteX96-29965" fmla="*/ 752322 w 2102052"/>
              <a:gd name="connsiteY96-29966" fmla="*/ 2743201 h 5830638"/>
              <a:gd name="connsiteX97-29967" fmla="*/ 530649 w 2102052"/>
              <a:gd name="connsiteY97-29968" fmla="*/ 2770910 h 5830638"/>
              <a:gd name="connsiteX98-29969" fmla="*/ 142722 w 2102052"/>
              <a:gd name="connsiteY98-29970" fmla="*/ 2743201 h 5830638"/>
              <a:gd name="connsiteX99-29971" fmla="*/ 516795 w 2102052"/>
              <a:gd name="connsiteY99-29972" fmla="*/ 2743201 h 5830638"/>
              <a:gd name="connsiteX100-29973" fmla="*/ 1112541 w 2102052"/>
              <a:gd name="connsiteY100-29974" fmla="*/ 2715492 h 5830638"/>
              <a:gd name="connsiteX101-29975" fmla="*/ 1223376 w 2102052"/>
              <a:gd name="connsiteY101-29976" fmla="*/ 2798619 h 5830638"/>
              <a:gd name="connsiteX102-29977" fmla="*/ 1514322 w 2102052"/>
              <a:gd name="connsiteY102-29978" fmla="*/ 2854037 h 5830638"/>
              <a:gd name="connsiteX103-29979" fmla="*/ 1084831 w 2102052"/>
              <a:gd name="connsiteY103-29980" fmla="*/ 2493819 h 5830638"/>
              <a:gd name="connsiteX104-29981" fmla="*/ 752322 w 2102052"/>
              <a:gd name="connsiteY104-29982" fmla="*/ 2521527 h 5830638"/>
              <a:gd name="connsiteX105-29983" fmla="*/ 364395 w 2102052"/>
              <a:gd name="connsiteY105-29984" fmla="*/ 2618510 h 5830638"/>
              <a:gd name="connsiteX106-29985" fmla="*/ 31885 w 2102052"/>
              <a:gd name="connsiteY106-29986" fmla="*/ 2812473 h 5830638"/>
              <a:gd name="connsiteX107-29987" fmla="*/ 322831 w 2102052"/>
              <a:gd name="connsiteY107-29988" fmla="*/ 2798619 h 5830638"/>
              <a:gd name="connsiteX108-29989" fmla="*/ 572213 w 2102052"/>
              <a:gd name="connsiteY108-29990" fmla="*/ 3048000 h 5830638"/>
              <a:gd name="connsiteX109-29991" fmla="*/ 849304 w 2102052"/>
              <a:gd name="connsiteY109-29992" fmla="*/ 2964874 h 5830638"/>
              <a:gd name="connsiteX110-29993" fmla="*/ 932431 w 2102052"/>
              <a:gd name="connsiteY110-29994" fmla="*/ 3186546 h 5830638"/>
              <a:gd name="connsiteX111-29995" fmla="*/ 710758 w 2102052"/>
              <a:gd name="connsiteY111-29996" fmla="*/ 3325092 h 5830638"/>
              <a:gd name="connsiteX112-29997" fmla="*/ 558358 w 2102052"/>
              <a:gd name="connsiteY112-29998" fmla="*/ 3449783 h 5830638"/>
              <a:gd name="connsiteX113-29999" fmla="*/ 752321 w 2102052"/>
              <a:gd name="connsiteY113-30000" fmla="*/ 3560619 h 5830638"/>
              <a:gd name="connsiteX114-30001" fmla="*/ 752322 w 2102052"/>
              <a:gd name="connsiteY114-30002" fmla="*/ 3948546 h 5830638"/>
              <a:gd name="connsiteX115-30003" fmla="*/ 973995 w 2102052"/>
              <a:gd name="connsiteY115-30004" fmla="*/ 4003964 h 5830638"/>
              <a:gd name="connsiteX116-30005" fmla="*/ 738467 w 2102052"/>
              <a:gd name="connsiteY116-30006" fmla="*/ 4752110 h 5830638"/>
              <a:gd name="connsiteX117-30007" fmla="*/ 780031 w 2102052"/>
              <a:gd name="connsiteY117-30008" fmla="*/ 5250873 h 5830638"/>
              <a:gd name="connsiteX118-30009" fmla="*/ 1486614 w 2102052"/>
              <a:gd name="connsiteY118-30010" fmla="*/ 5735780 h 5830638"/>
              <a:gd name="connsiteX119-30011" fmla="*/ 2096213 w 2102052"/>
              <a:gd name="connsiteY119-30012" fmla="*/ 3463636 h 5830638"/>
              <a:gd name="connsiteX120-30013" fmla="*/ 1237231 w 2102052"/>
              <a:gd name="connsiteY120-30014" fmla="*/ 3906983 h 5830638"/>
              <a:gd name="connsiteX121-30015" fmla="*/ 946285 w 2102052"/>
              <a:gd name="connsiteY121-30016" fmla="*/ 3144982 h 5830638"/>
              <a:gd name="connsiteX122-30017" fmla="*/ 1361922 w 2102052"/>
              <a:gd name="connsiteY122-30018" fmla="*/ 2840182 h 5830638"/>
              <a:gd name="connsiteX123-30019" fmla="*/ 1777559 w 2102052"/>
              <a:gd name="connsiteY123-30020" fmla="*/ 2964872 h 5830638"/>
              <a:gd name="connsiteX124-30021" fmla="*/ 1555885 w 2102052"/>
              <a:gd name="connsiteY124-30022" fmla="*/ 2923309 h 5830638"/>
              <a:gd name="connsiteX125-30023" fmla="*/ 1334213 w 2102052"/>
              <a:gd name="connsiteY125-30024" fmla="*/ 2770909 h 5830638"/>
              <a:gd name="connsiteX126-30025" fmla="*/ 1334213 w 2102052"/>
              <a:gd name="connsiteY126-30026" fmla="*/ 2715491 h 5830638"/>
              <a:gd name="connsiteX127-30027" fmla="*/ 1098685 w 2102052"/>
              <a:gd name="connsiteY127-30028" fmla="*/ 2535382 h 5830638"/>
              <a:gd name="connsiteX128-30029" fmla="*/ 849304 w 2102052"/>
              <a:gd name="connsiteY128-30030" fmla="*/ 2493817 h 5830638"/>
              <a:gd name="connsiteX129-30031" fmla="*/ 516795 w 2102052"/>
              <a:gd name="connsiteY129-30032" fmla="*/ 2576944 h 5830638"/>
              <a:gd name="connsiteX130-30033" fmla="*/ 198140 w 2102052"/>
              <a:gd name="connsiteY130-30034" fmla="*/ 2660072 h 5830638"/>
              <a:gd name="connsiteX131-30035" fmla="*/ 87305 w 2102052"/>
              <a:gd name="connsiteY131-30036" fmla="*/ 2798617 h 5830638"/>
              <a:gd name="connsiteX132-30037" fmla="*/ 4177 w 2102052"/>
              <a:gd name="connsiteY132-30038" fmla="*/ 2507672 h 5830638"/>
              <a:gd name="connsiteX133-30039" fmla="*/ 128867 w 2102052"/>
              <a:gd name="connsiteY133-30040" fmla="*/ 2479963 h 5830638"/>
              <a:gd name="connsiteX134-30041" fmla="*/ 170432 w 2102052"/>
              <a:gd name="connsiteY134-30042" fmla="*/ 2285999 h 5830638"/>
              <a:gd name="connsiteX135-30043" fmla="*/ 378249 w 2102052"/>
              <a:gd name="connsiteY135-30044" fmla="*/ 2479962 h 5830638"/>
              <a:gd name="connsiteX136-30045" fmla="*/ 433667 w 2102052"/>
              <a:gd name="connsiteY136-30046" fmla="*/ 2216726 h 5830638"/>
              <a:gd name="connsiteX137-30047" fmla="*/ 502941 w 2102052"/>
              <a:gd name="connsiteY137-30048" fmla="*/ 2341417 h 5830638"/>
              <a:gd name="connsiteX138-30049" fmla="*/ 669196 w 2102052"/>
              <a:gd name="connsiteY138-30050" fmla="*/ 2272144 h 5830638"/>
              <a:gd name="connsiteX139-30051" fmla="*/ 946285 w 2102052"/>
              <a:gd name="connsiteY139-30052" fmla="*/ 1579418 h 5830638"/>
              <a:gd name="connsiteX140-30053" fmla="*/ 1278795 w 2102052"/>
              <a:gd name="connsiteY140-30054" fmla="*/ 1233054 h 5830638"/>
              <a:gd name="connsiteX141-30055" fmla="*/ 1361922 w 2102052"/>
              <a:gd name="connsiteY141-30056" fmla="*/ 1177636 h 5830638"/>
              <a:gd name="connsiteX142-30057" fmla="*/ 1431195 w 2102052"/>
              <a:gd name="connsiteY142-30058" fmla="*/ 1191491 h 5830638"/>
              <a:gd name="connsiteX143-30059" fmla="*/ 1403485 w 2102052"/>
              <a:gd name="connsiteY143-30060" fmla="*/ 1233054 h 5830638"/>
              <a:gd name="connsiteX144-30061" fmla="*/ 1458904 w 2102052"/>
              <a:gd name="connsiteY144-30062" fmla="*/ 1357745 h 5830638"/>
              <a:gd name="connsiteX145-30063" fmla="*/ 1472758 w 2102052"/>
              <a:gd name="connsiteY145-30064" fmla="*/ 1399309 h 5830638"/>
              <a:gd name="connsiteX146-30065" fmla="*/ 1555885 w 2102052"/>
              <a:gd name="connsiteY146-30066" fmla="*/ 1427018 h 5830638"/>
              <a:gd name="connsiteX147-30067" fmla="*/ 1652867 w 2102052"/>
              <a:gd name="connsiteY147-30068" fmla="*/ 1454727 h 5830638"/>
              <a:gd name="connsiteX148-30069" fmla="*/ 1611304 w 2102052"/>
              <a:gd name="connsiteY148-30070" fmla="*/ 1482436 h 5830638"/>
              <a:gd name="connsiteX149-30071" fmla="*/ 1500467 w 2102052"/>
              <a:gd name="connsiteY149-30072" fmla="*/ 1468582 h 5830638"/>
              <a:gd name="connsiteX150-30073" fmla="*/ 1486613 w 2102052"/>
              <a:gd name="connsiteY150-30074" fmla="*/ 1427018 h 5830638"/>
              <a:gd name="connsiteX151-30075" fmla="*/ 1458904 w 2102052"/>
              <a:gd name="connsiteY151-30076" fmla="*/ 1385454 h 5830638"/>
              <a:gd name="connsiteX152-30077" fmla="*/ 1445049 w 2102052"/>
              <a:gd name="connsiteY152-30078" fmla="*/ 1343891 h 5830638"/>
              <a:gd name="connsiteX153-30079" fmla="*/ 1417340 w 2102052"/>
              <a:gd name="connsiteY153-30080" fmla="*/ 1302327 h 5830638"/>
              <a:gd name="connsiteX154-30081" fmla="*/ 1389631 w 2102052"/>
              <a:gd name="connsiteY154-30082" fmla="*/ 1219200 h 5830638"/>
              <a:gd name="connsiteX155-30083" fmla="*/ 1375776 w 2102052"/>
              <a:gd name="connsiteY155-30084" fmla="*/ 1163782 h 5830638"/>
              <a:gd name="connsiteX156-30085" fmla="*/ 1334213 w 2102052"/>
              <a:gd name="connsiteY156-30086" fmla="*/ 1149927 h 5830638"/>
              <a:gd name="connsiteX157-30087" fmla="*/ 1417340 w 2102052"/>
              <a:gd name="connsiteY157-30088" fmla="*/ 1108363 h 5830638"/>
              <a:gd name="connsiteX158-30089" fmla="*/ 1500467 w 2102052"/>
              <a:gd name="connsiteY158-30090" fmla="*/ 1039091 h 5830638"/>
              <a:gd name="connsiteX159-30091" fmla="*/ 1542031 w 2102052"/>
              <a:gd name="connsiteY159-30092" fmla="*/ 1025236 h 5830638"/>
              <a:gd name="connsiteX160-30093" fmla="*/ 1528176 w 2102052"/>
              <a:gd name="connsiteY160-30094" fmla="*/ 1025236 h 5830638"/>
              <a:gd name="connsiteX161-30095" fmla="*/ 1514322 w 2102052"/>
              <a:gd name="connsiteY161-30096" fmla="*/ 1066800 h 5830638"/>
              <a:gd name="connsiteX162-30097" fmla="*/ 1472758 w 2102052"/>
              <a:gd name="connsiteY162-30098" fmla="*/ 1080654 h 5830638"/>
              <a:gd name="connsiteX163-30099" fmla="*/ 1431195 w 2102052"/>
              <a:gd name="connsiteY163-30100" fmla="*/ 1108363 h 5830638"/>
              <a:gd name="connsiteX164-30101" fmla="*/ 1389631 w 2102052"/>
              <a:gd name="connsiteY164-30102" fmla="*/ 1122218 h 5830638"/>
              <a:gd name="connsiteX165-30103" fmla="*/ 1334213 w 2102052"/>
              <a:gd name="connsiteY165-30104" fmla="*/ 1149927 h 5830638"/>
              <a:gd name="connsiteX166-30105" fmla="*/ 1278795 w 2102052"/>
              <a:gd name="connsiteY166-30106" fmla="*/ 1136073 h 5830638"/>
              <a:gd name="connsiteX167-30107" fmla="*/ 1237231 w 2102052"/>
              <a:gd name="connsiteY167-30108" fmla="*/ 1122218 h 5830638"/>
              <a:gd name="connsiteX168-30109" fmla="*/ 1195667 w 2102052"/>
              <a:gd name="connsiteY168-30110" fmla="*/ 1136073 h 5830638"/>
              <a:gd name="connsiteX169-30111" fmla="*/ 1112540 w 2102052"/>
              <a:gd name="connsiteY169-30112" fmla="*/ 1066800 h 5830638"/>
              <a:gd name="connsiteX170-30113" fmla="*/ 1043267 w 2102052"/>
              <a:gd name="connsiteY170-30114" fmla="*/ 997527 h 5830638"/>
              <a:gd name="connsiteX171-30115" fmla="*/ 1001704 w 2102052"/>
              <a:gd name="connsiteY171-30116" fmla="*/ 914400 h 5830638"/>
              <a:gd name="connsiteX172-30117" fmla="*/ 973995 w 2102052"/>
              <a:gd name="connsiteY172-30118" fmla="*/ 803563 h 5830638"/>
              <a:gd name="connsiteX173-30119" fmla="*/ 946285 w 2102052"/>
              <a:gd name="connsiteY173-30120" fmla="*/ 775854 h 5830638"/>
              <a:gd name="connsiteX174-30121" fmla="*/ 932431 w 2102052"/>
              <a:gd name="connsiteY174-30122" fmla="*/ 734291 h 5830638"/>
              <a:gd name="connsiteX175-30123" fmla="*/ 1029413 w 2102052"/>
              <a:gd name="connsiteY175-30124" fmla="*/ 692727 h 5830638"/>
              <a:gd name="connsiteX176-30125" fmla="*/ 1140249 w 2102052"/>
              <a:gd name="connsiteY176-30126" fmla="*/ 706582 h 5830638"/>
              <a:gd name="connsiteX177-30127" fmla="*/ 1154104 w 2102052"/>
              <a:gd name="connsiteY177-30128" fmla="*/ 748145 h 5830638"/>
              <a:gd name="connsiteX178-30129" fmla="*/ 1278795 w 2102052"/>
              <a:gd name="connsiteY178-30130" fmla="*/ 734291 h 5830638"/>
              <a:gd name="connsiteX179-30131" fmla="*/ 1292649 w 2102052"/>
              <a:gd name="connsiteY179-30132" fmla="*/ 692727 h 5830638"/>
              <a:gd name="connsiteX180-30133" fmla="*/ 1528176 w 2102052"/>
              <a:gd name="connsiteY180-30134" fmla="*/ 678873 h 5830638"/>
              <a:gd name="connsiteX181-30135" fmla="*/ 1569740 w 2102052"/>
              <a:gd name="connsiteY181-30136" fmla="*/ 665018 h 5830638"/>
              <a:gd name="connsiteX182-30137" fmla="*/ 1625158 w 2102052"/>
              <a:gd name="connsiteY182-30138" fmla="*/ 609600 h 5830638"/>
              <a:gd name="connsiteX183-30139" fmla="*/ 1569740 w 2102052"/>
              <a:gd name="connsiteY183-30140" fmla="*/ 692727 h 5830638"/>
              <a:gd name="connsiteX184-30141" fmla="*/ 1514322 w 2102052"/>
              <a:gd name="connsiteY184-30142" fmla="*/ 817418 h 5830638"/>
              <a:gd name="connsiteX185-30143" fmla="*/ 1472758 w 2102052"/>
              <a:gd name="connsiteY185-30144" fmla="*/ 831273 h 5830638"/>
              <a:gd name="connsiteX186-30145" fmla="*/ 1417340 w 2102052"/>
              <a:gd name="connsiteY186-30146" fmla="*/ 858982 h 5830638"/>
              <a:gd name="connsiteX187-30147" fmla="*/ 1334213 w 2102052"/>
              <a:gd name="connsiteY187-30148" fmla="*/ 845127 h 5830638"/>
              <a:gd name="connsiteX188-30149" fmla="*/ 1320358 w 2102052"/>
              <a:gd name="connsiteY188-30150" fmla="*/ 803563 h 5830638"/>
              <a:gd name="connsiteX189-30151" fmla="*/ 1278795 w 2102052"/>
              <a:gd name="connsiteY189-30152" fmla="*/ 775854 h 5830638"/>
              <a:gd name="connsiteX190-30153" fmla="*/ 1292649 w 2102052"/>
              <a:gd name="connsiteY190-30154" fmla="*/ 720436 h 5830638"/>
              <a:gd name="connsiteX191-30155" fmla="*/ 1375776 w 2102052"/>
              <a:gd name="connsiteY191-30156" fmla="*/ 692727 h 5830638"/>
              <a:gd name="connsiteX192-30157" fmla="*/ 1458904 w 2102052"/>
              <a:gd name="connsiteY192-30158" fmla="*/ 706582 h 5830638"/>
              <a:gd name="connsiteX193-30159" fmla="*/ 1306504 w 2102052"/>
              <a:gd name="connsiteY193-30160" fmla="*/ 692727 h 5830638"/>
              <a:gd name="connsiteX194-30161" fmla="*/ 1320358 w 2102052"/>
              <a:gd name="connsiteY194-30162" fmla="*/ 651163 h 5830638"/>
              <a:gd name="connsiteX195-30163" fmla="*/ 1486613 w 2102052"/>
              <a:gd name="connsiteY195-30164" fmla="*/ 678873 h 5830638"/>
              <a:gd name="connsiteX196-30165" fmla="*/ 1500467 w 2102052"/>
              <a:gd name="connsiteY196-30166" fmla="*/ 748145 h 5830638"/>
              <a:gd name="connsiteX197-30167" fmla="*/ 1528176 w 2102052"/>
              <a:gd name="connsiteY197-30168" fmla="*/ 706582 h 5830638"/>
              <a:gd name="connsiteX198-30169" fmla="*/ 1278795 w 2102052"/>
              <a:gd name="connsiteY198-30170" fmla="*/ 692727 h 5830638"/>
              <a:gd name="connsiteX199-30171" fmla="*/ 1251085 w 2102052"/>
              <a:gd name="connsiteY199-30172" fmla="*/ 734291 h 5830638"/>
              <a:gd name="connsiteX200-30173" fmla="*/ 1154104 w 2102052"/>
              <a:gd name="connsiteY200-30174" fmla="*/ 748145 h 5830638"/>
              <a:gd name="connsiteX201-30175" fmla="*/ 1181813 w 2102052"/>
              <a:gd name="connsiteY201-30176" fmla="*/ 831273 h 5830638"/>
              <a:gd name="connsiteX202-30177" fmla="*/ 1112540 w 2102052"/>
              <a:gd name="connsiteY202-30178" fmla="*/ 900545 h 5830638"/>
              <a:gd name="connsiteX203-30179" fmla="*/ 1043267 w 2102052"/>
              <a:gd name="connsiteY203-30180" fmla="*/ 886691 h 5830638"/>
              <a:gd name="connsiteX204-30181" fmla="*/ 960140 w 2102052"/>
              <a:gd name="connsiteY204-30182" fmla="*/ 845127 h 5830638"/>
              <a:gd name="connsiteX205-30183" fmla="*/ 946285 w 2102052"/>
              <a:gd name="connsiteY205-30184" fmla="*/ 803563 h 5830638"/>
              <a:gd name="connsiteX206-30185" fmla="*/ 918576 w 2102052"/>
              <a:gd name="connsiteY206-30186" fmla="*/ 762000 h 5830638"/>
              <a:gd name="connsiteX207-30187" fmla="*/ 904722 w 2102052"/>
              <a:gd name="connsiteY207-30188" fmla="*/ 692727 h 5830638"/>
              <a:gd name="connsiteX208-30189" fmla="*/ 877013 w 2102052"/>
              <a:gd name="connsiteY208-30190" fmla="*/ 609600 h 5830638"/>
              <a:gd name="connsiteX209-30191" fmla="*/ 863158 w 2102052"/>
              <a:gd name="connsiteY209-30192" fmla="*/ 484909 h 5830638"/>
              <a:gd name="connsiteX210" fmla="*/ 849304 w 2102052"/>
              <a:gd name="connsiteY210" fmla="*/ 346363 h 5830638"/>
              <a:gd name="connsiteX0-30193" fmla="*/ 1694431 w 2267042"/>
              <a:gd name="connsiteY0-30194" fmla="*/ 762000 h 5837201"/>
              <a:gd name="connsiteX1-30195" fmla="*/ 1777558 w 2267042"/>
              <a:gd name="connsiteY1-30196" fmla="*/ 748145 h 5837201"/>
              <a:gd name="connsiteX2-30197" fmla="*/ 1791413 w 2267042"/>
              <a:gd name="connsiteY2-30198" fmla="*/ 706582 h 5837201"/>
              <a:gd name="connsiteX3-30199" fmla="*/ 1777558 w 2267042"/>
              <a:gd name="connsiteY3-30200" fmla="*/ 540327 h 5837201"/>
              <a:gd name="connsiteX4-30201" fmla="*/ 1722140 w 2267042"/>
              <a:gd name="connsiteY4-30202" fmla="*/ 554182 h 5837201"/>
              <a:gd name="connsiteX5-30203" fmla="*/ 1680576 w 2267042"/>
              <a:gd name="connsiteY5-30204" fmla="*/ 568036 h 5837201"/>
              <a:gd name="connsiteX6-30205" fmla="*/ 1569740 w 2267042"/>
              <a:gd name="connsiteY6-30206" fmla="*/ 554182 h 5837201"/>
              <a:gd name="connsiteX7-30207" fmla="*/ 1528176 w 2267042"/>
              <a:gd name="connsiteY7-30208" fmla="*/ 471054 h 5837201"/>
              <a:gd name="connsiteX8-30209" fmla="*/ 1458904 w 2267042"/>
              <a:gd name="connsiteY8-30210" fmla="*/ 346363 h 5837201"/>
              <a:gd name="connsiteX9-30211" fmla="*/ 1417340 w 2267042"/>
              <a:gd name="connsiteY9-30212" fmla="*/ 332509 h 5837201"/>
              <a:gd name="connsiteX10-30213" fmla="*/ 1375776 w 2267042"/>
              <a:gd name="connsiteY10-30214" fmla="*/ 346363 h 5837201"/>
              <a:gd name="connsiteX11-30215" fmla="*/ 1320358 w 2267042"/>
              <a:gd name="connsiteY11-30216" fmla="*/ 360218 h 5837201"/>
              <a:gd name="connsiteX12-30217" fmla="*/ 1237231 w 2267042"/>
              <a:gd name="connsiteY12-30218" fmla="*/ 401782 h 5837201"/>
              <a:gd name="connsiteX13-30219" fmla="*/ 1070976 w 2267042"/>
              <a:gd name="connsiteY13-30220" fmla="*/ 415636 h 5837201"/>
              <a:gd name="connsiteX14-30221" fmla="*/ 946285 w 2267042"/>
              <a:gd name="connsiteY14-30222" fmla="*/ 457200 h 5837201"/>
              <a:gd name="connsiteX15-30223" fmla="*/ 890867 w 2267042"/>
              <a:gd name="connsiteY15-30224" fmla="*/ 443345 h 5837201"/>
              <a:gd name="connsiteX16-30225" fmla="*/ 849304 w 2267042"/>
              <a:gd name="connsiteY16-30226" fmla="*/ 415636 h 5837201"/>
              <a:gd name="connsiteX17-30227" fmla="*/ 821595 w 2267042"/>
              <a:gd name="connsiteY17-30228" fmla="*/ 374073 h 5837201"/>
              <a:gd name="connsiteX18-30229" fmla="*/ 877013 w 2267042"/>
              <a:gd name="connsiteY18-30230" fmla="*/ 263236 h 5837201"/>
              <a:gd name="connsiteX19-30231" fmla="*/ 904722 w 2267042"/>
              <a:gd name="connsiteY19-30232" fmla="*/ 221673 h 5837201"/>
              <a:gd name="connsiteX20-30233" fmla="*/ 960140 w 2267042"/>
              <a:gd name="connsiteY20-30234" fmla="*/ 166254 h 5837201"/>
              <a:gd name="connsiteX21-30235" fmla="*/ 1084831 w 2267042"/>
              <a:gd name="connsiteY21-30236" fmla="*/ 96982 h 5837201"/>
              <a:gd name="connsiteX22-30237" fmla="*/ 1126395 w 2267042"/>
              <a:gd name="connsiteY22-30238" fmla="*/ 69273 h 5837201"/>
              <a:gd name="connsiteX23-30239" fmla="*/ 1264940 w 2267042"/>
              <a:gd name="connsiteY23-30240" fmla="*/ 41563 h 5837201"/>
              <a:gd name="connsiteX24-30241" fmla="*/ 1500467 w 2267042"/>
              <a:gd name="connsiteY24-30242" fmla="*/ 13854 h 5837201"/>
              <a:gd name="connsiteX25-30243" fmla="*/ 1542031 w 2267042"/>
              <a:gd name="connsiteY25-30244" fmla="*/ 0 h 5837201"/>
              <a:gd name="connsiteX26-30245" fmla="*/ 1666722 w 2267042"/>
              <a:gd name="connsiteY26-30246" fmla="*/ 41563 h 5837201"/>
              <a:gd name="connsiteX27-30247" fmla="*/ 1735995 w 2267042"/>
              <a:gd name="connsiteY27-30248" fmla="*/ 110836 h 5837201"/>
              <a:gd name="connsiteX28-30249" fmla="*/ 1749849 w 2267042"/>
              <a:gd name="connsiteY28-30250" fmla="*/ 166254 h 5837201"/>
              <a:gd name="connsiteX29-30251" fmla="*/ 1888395 w 2267042"/>
              <a:gd name="connsiteY29-30252" fmla="*/ 207818 h 5837201"/>
              <a:gd name="connsiteX30-30253" fmla="*/ 1929958 w 2267042"/>
              <a:gd name="connsiteY30-30254" fmla="*/ 235527 h 5837201"/>
              <a:gd name="connsiteX31-30255" fmla="*/ 1957667 w 2267042"/>
              <a:gd name="connsiteY31-30256" fmla="*/ 346363 h 5837201"/>
              <a:gd name="connsiteX32-30257" fmla="*/ 1985376 w 2267042"/>
              <a:gd name="connsiteY32-30258" fmla="*/ 429491 h 5837201"/>
              <a:gd name="connsiteX33-30259" fmla="*/ 1971522 w 2267042"/>
              <a:gd name="connsiteY33-30260" fmla="*/ 595745 h 5837201"/>
              <a:gd name="connsiteX34-30261" fmla="*/ 1888395 w 2267042"/>
              <a:gd name="connsiteY34-30262" fmla="*/ 678873 h 5837201"/>
              <a:gd name="connsiteX35-30263" fmla="*/ 1860685 w 2267042"/>
              <a:gd name="connsiteY35-30264" fmla="*/ 720436 h 5837201"/>
              <a:gd name="connsiteX36-30265" fmla="*/ 1846831 w 2267042"/>
              <a:gd name="connsiteY36-30266" fmla="*/ 762000 h 5837201"/>
              <a:gd name="connsiteX37-30267" fmla="*/ 1791413 w 2267042"/>
              <a:gd name="connsiteY37-30268" fmla="*/ 831273 h 5837201"/>
              <a:gd name="connsiteX38-30269" fmla="*/ 1749849 w 2267042"/>
              <a:gd name="connsiteY38-30270" fmla="*/ 858982 h 5837201"/>
              <a:gd name="connsiteX39-30271" fmla="*/ 1735995 w 2267042"/>
              <a:gd name="connsiteY39-30272" fmla="*/ 1066800 h 5837201"/>
              <a:gd name="connsiteX40-30273" fmla="*/ 1749849 w 2267042"/>
              <a:gd name="connsiteY40-30274" fmla="*/ 1025236 h 5837201"/>
              <a:gd name="connsiteX41-30275" fmla="*/ 1832976 w 2267042"/>
              <a:gd name="connsiteY41-30276" fmla="*/ 983673 h 5837201"/>
              <a:gd name="connsiteX42-30277" fmla="*/ 1902249 w 2267042"/>
              <a:gd name="connsiteY42-30278" fmla="*/ 997527 h 5837201"/>
              <a:gd name="connsiteX43-30279" fmla="*/ 1943813 w 2267042"/>
              <a:gd name="connsiteY43-30280" fmla="*/ 1080654 h 5837201"/>
              <a:gd name="connsiteX44-30281" fmla="*/ 1929958 w 2267042"/>
              <a:gd name="connsiteY44-30282" fmla="*/ 1122218 h 5837201"/>
              <a:gd name="connsiteX45-30283" fmla="*/ 1902249 w 2267042"/>
              <a:gd name="connsiteY45-30284" fmla="*/ 1163782 h 5837201"/>
              <a:gd name="connsiteX46-30285" fmla="*/ 1874540 w 2267042"/>
              <a:gd name="connsiteY46-30286" fmla="*/ 1399309 h 5837201"/>
              <a:gd name="connsiteX47-30287" fmla="*/ 1860685 w 2267042"/>
              <a:gd name="connsiteY47-30288" fmla="*/ 1440873 h 5837201"/>
              <a:gd name="connsiteX48-30289" fmla="*/ 1805267 w 2267042"/>
              <a:gd name="connsiteY48-30290" fmla="*/ 1524000 h 5837201"/>
              <a:gd name="connsiteX49-30291" fmla="*/ 1722140 w 2267042"/>
              <a:gd name="connsiteY49-30292" fmla="*/ 1510145 h 5837201"/>
              <a:gd name="connsiteX50-30293" fmla="*/ 1694431 w 2267042"/>
              <a:gd name="connsiteY50-30294" fmla="*/ 1468582 h 5837201"/>
              <a:gd name="connsiteX51-30295" fmla="*/ 1652867 w 2267042"/>
              <a:gd name="connsiteY51-30296" fmla="*/ 1440873 h 5837201"/>
              <a:gd name="connsiteX52-30297" fmla="*/ 1680576 w 2267042"/>
              <a:gd name="connsiteY52-30298" fmla="*/ 1399309 h 5837201"/>
              <a:gd name="connsiteX53-30299" fmla="*/ 1694431 w 2267042"/>
              <a:gd name="connsiteY53-30300" fmla="*/ 1357745 h 5837201"/>
              <a:gd name="connsiteX54-30301" fmla="*/ 1735995 w 2267042"/>
              <a:gd name="connsiteY54-30302" fmla="*/ 1316182 h 5837201"/>
              <a:gd name="connsiteX55-30303" fmla="*/ 1749849 w 2267042"/>
              <a:gd name="connsiteY55-30304" fmla="*/ 1260763 h 5837201"/>
              <a:gd name="connsiteX56-30305" fmla="*/ 1791413 w 2267042"/>
              <a:gd name="connsiteY56-30306" fmla="*/ 1122218 h 5837201"/>
              <a:gd name="connsiteX57-30307" fmla="*/ 1749849 w 2267042"/>
              <a:gd name="connsiteY57-30308" fmla="*/ 1094509 h 5837201"/>
              <a:gd name="connsiteX58-30309" fmla="*/ 1722140 w 2267042"/>
              <a:gd name="connsiteY58-30310" fmla="*/ 1011382 h 5837201"/>
              <a:gd name="connsiteX59-30311" fmla="*/ 1708285 w 2267042"/>
              <a:gd name="connsiteY59-30312" fmla="*/ 969818 h 5837201"/>
              <a:gd name="connsiteX60-30313" fmla="*/ 1694431 w 2267042"/>
              <a:gd name="connsiteY60-30314" fmla="*/ 928254 h 5837201"/>
              <a:gd name="connsiteX61-30315" fmla="*/ 1680576 w 2267042"/>
              <a:gd name="connsiteY61-30316" fmla="*/ 886691 h 5837201"/>
              <a:gd name="connsiteX62-30317" fmla="*/ 1722140 w 2267042"/>
              <a:gd name="connsiteY62-30318" fmla="*/ 872836 h 5837201"/>
              <a:gd name="connsiteX63-30319" fmla="*/ 1735995 w 2267042"/>
              <a:gd name="connsiteY63-30320" fmla="*/ 942109 h 5837201"/>
              <a:gd name="connsiteX64-30321" fmla="*/ 1791413 w 2267042"/>
              <a:gd name="connsiteY64-30322" fmla="*/ 1136073 h 5837201"/>
              <a:gd name="connsiteX65-30323" fmla="*/ 1749849 w 2267042"/>
              <a:gd name="connsiteY65-30324" fmla="*/ 1219200 h 5837201"/>
              <a:gd name="connsiteX66-30325" fmla="*/ 1722140 w 2267042"/>
              <a:gd name="connsiteY66-30326" fmla="*/ 1302327 h 5837201"/>
              <a:gd name="connsiteX67-30327" fmla="*/ 1680576 w 2267042"/>
              <a:gd name="connsiteY67-30328" fmla="*/ 1343891 h 5837201"/>
              <a:gd name="connsiteX68-30329" fmla="*/ 1652867 w 2267042"/>
              <a:gd name="connsiteY68-30330" fmla="*/ 1385454 h 5837201"/>
              <a:gd name="connsiteX69-30331" fmla="*/ 1611304 w 2267042"/>
              <a:gd name="connsiteY69-30332" fmla="*/ 1413163 h 5837201"/>
              <a:gd name="connsiteX70-30333" fmla="*/ 1652867 w 2267042"/>
              <a:gd name="connsiteY70-30334" fmla="*/ 1427018 h 5837201"/>
              <a:gd name="connsiteX71-30335" fmla="*/ 1694431 w 2267042"/>
              <a:gd name="connsiteY71-30336" fmla="*/ 1413163 h 5837201"/>
              <a:gd name="connsiteX72-30337" fmla="*/ 1722140 w 2267042"/>
              <a:gd name="connsiteY72-30338" fmla="*/ 1496291 h 5837201"/>
              <a:gd name="connsiteX73-30339" fmla="*/ 1680576 w 2267042"/>
              <a:gd name="connsiteY73-30340" fmla="*/ 1524000 h 5837201"/>
              <a:gd name="connsiteX74-30341" fmla="*/ 1403485 w 2267042"/>
              <a:gd name="connsiteY74-30342" fmla="*/ 1524000 h 5837201"/>
              <a:gd name="connsiteX75-30343" fmla="*/ 1389631 w 2267042"/>
              <a:gd name="connsiteY75-30344" fmla="*/ 1537854 h 5837201"/>
              <a:gd name="connsiteX76-30345" fmla="*/ 1348067 w 2267042"/>
              <a:gd name="connsiteY76-30346" fmla="*/ 1551709 h 5837201"/>
              <a:gd name="connsiteX77-30347" fmla="*/ 1292649 w 2267042"/>
              <a:gd name="connsiteY77-30348" fmla="*/ 1427018 h 5837201"/>
              <a:gd name="connsiteX78-30349" fmla="*/ 1278795 w 2267042"/>
              <a:gd name="connsiteY78-30350" fmla="*/ 1385454 h 5837201"/>
              <a:gd name="connsiteX79-30351" fmla="*/ 1251085 w 2267042"/>
              <a:gd name="connsiteY79-30352" fmla="*/ 1343891 h 5837201"/>
              <a:gd name="connsiteX80-30353" fmla="*/ 1126395 w 2267042"/>
              <a:gd name="connsiteY80-30354" fmla="*/ 1385454 h 5837201"/>
              <a:gd name="connsiteX81-30355" fmla="*/ 821595 w 2267042"/>
              <a:gd name="connsiteY81-30356" fmla="*/ 1828800 h 5837201"/>
              <a:gd name="connsiteX82-30357" fmla="*/ 821595 w 2267042"/>
              <a:gd name="connsiteY82-30358" fmla="*/ 2299854 h 5837201"/>
              <a:gd name="connsiteX83-30359" fmla="*/ 863158 w 2267042"/>
              <a:gd name="connsiteY83-30360" fmla="*/ 2092036 h 5837201"/>
              <a:gd name="connsiteX84-30361" fmla="*/ 932431 w 2267042"/>
              <a:gd name="connsiteY84-30362" fmla="*/ 2202873 h 5837201"/>
              <a:gd name="connsiteX85-30363" fmla="*/ 1167959 w 2267042"/>
              <a:gd name="connsiteY85-30364" fmla="*/ 2147454 h 5837201"/>
              <a:gd name="connsiteX86-30365" fmla="*/ 1237232 w 2267042"/>
              <a:gd name="connsiteY86-30366" fmla="*/ 2258291 h 5837201"/>
              <a:gd name="connsiteX87-30367" fmla="*/ 1389632 w 2267042"/>
              <a:gd name="connsiteY87-30368" fmla="*/ 2313709 h 5837201"/>
              <a:gd name="connsiteX88-30369" fmla="*/ 1542030 w 2267042"/>
              <a:gd name="connsiteY88-30370" fmla="*/ 2535381 h 5837201"/>
              <a:gd name="connsiteX89-30371" fmla="*/ 1708286 w 2267042"/>
              <a:gd name="connsiteY89-30372" fmla="*/ 2826327 h 5837201"/>
              <a:gd name="connsiteX90-30373" fmla="*/ 946285 w 2267042"/>
              <a:gd name="connsiteY90-30374" fmla="*/ 3006436 h 5837201"/>
              <a:gd name="connsiteX91-30375" fmla="*/ 1237232 w 2267042"/>
              <a:gd name="connsiteY91-30376" fmla="*/ 3366655 h 5837201"/>
              <a:gd name="connsiteX92-30377" fmla="*/ 2013085 w 2267042"/>
              <a:gd name="connsiteY92-30378" fmla="*/ 3338946 h 5837201"/>
              <a:gd name="connsiteX93-30379" fmla="*/ 1126394 w 2267042"/>
              <a:gd name="connsiteY93-30380" fmla="*/ 3366655 h 5837201"/>
              <a:gd name="connsiteX94-30381" fmla="*/ 932431 w 2267042"/>
              <a:gd name="connsiteY94-30382" fmla="*/ 3006437 h 5837201"/>
              <a:gd name="connsiteX95-30383" fmla="*/ 849304 w 2267042"/>
              <a:gd name="connsiteY95-30384" fmla="*/ 2867892 h 5837201"/>
              <a:gd name="connsiteX96-30385" fmla="*/ 752322 w 2267042"/>
              <a:gd name="connsiteY96-30386" fmla="*/ 2743201 h 5837201"/>
              <a:gd name="connsiteX97-30387" fmla="*/ 530649 w 2267042"/>
              <a:gd name="connsiteY97-30388" fmla="*/ 2770910 h 5837201"/>
              <a:gd name="connsiteX98-30389" fmla="*/ 142722 w 2267042"/>
              <a:gd name="connsiteY98-30390" fmla="*/ 2743201 h 5837201"/>
              <a:gd name="connsiteX99-30391" fmla="*/ 516795 w 2267042"/>
              <a:gd name="connsiteY99-30392" fmla="*/ 2743201 h 5837201"/>
              <a:gd name="connsiteX100-30393" fmla="*/ 1112541 w 2267042"/>
              <a:gd name="connsiteY100-30394" fmla="*/ 2715492 h 5837201"/>
              <a:gd name="connsiteX101-30395" fmla="*/ 1223376 w 2267042"/>
              <a:gd name="connsiteY101-30396" fmla="*/ 2798619 h 5837201"/>
              <a:gd name="connsiteX102-30397" fmla="*/ 1514322 w 2267042"/>
              <a:gd name="connsiteY102-30398" fmla="*/ 2854037 h 5837201"/>
              <a:gd name="connsiteX103-30399" fmla="*/ 1084831 w 2267042"/>
              <a:gd name="connsiteY103-30400" fmla="*/ 2493819 h 5837201"/>
              <a:gd name="connsiteX104-30401" fmla="*/ 752322 w 2267042"/>
              <a:gd name="connsiteY104-30402" fmla="*/ 2521527 h 5837201"/>
              <a:gd name="connsiteX105-30403" fmla="*/ 364395 w 2267042"/>
              <a:gd name="connsiteY105-30404" fmla="*/ 2618510 h 5837201"/>
              <a:gd name="connsiteX106-30405" fmla="*/ 31885 w 2267042"/>
              <a:gd name="connsiteY106-30406" fmla="*/ 2812473 h 5837201"/>
              <a:gd name="connsiteX107-30407" fmla="*/ 322831 w 2267042"/>
              <a:gd name="connsiteY107-30408" fmla="*/ 2798619 h 5837201"/>
              <a:gd name="connsiteX108-30409" fmla="*/ 572213 w 2267042"/>
              <a:gd name="connsiteY108-30410" fmla="*/ 3048000 h 5837201"/>
              <a:gd name="connsiteX109-30411" fmla="*/ 849304 w 2267042"/>
              <a:gd name="connsiteY109-30412" fmla="*/ 2964874 h 5837201"/>
              <a:gd name="connsiteX110-30413" fmla="*/ 932431 w 2267042"/>
              <a:gd name="connsiteY110-30414" fmla="*/ 3186546 h 5837201"/>
              <a:gd name="connsiteX111-30415" fmla="*/ 710758 w 2267042"/>
              <a:gd name="connsiteY111-30416" fmla="*/ 3325092 h 5837201"/>
              <a:gd name="connsiteX112-30417" fmla="*/ 558358 w 2267042"/>
              <a:gd name="connsiteY112-30418" fmla="*/ 3449783 h 5837201"/>
              <a:gd name="connsiteX113-30419" fmla="*/ 752321 w 2267042"/>
              <a:gd name="connsiteY113-30420" fmla="*/ 3560619 h 5837201"/>
              <a:gd name="connsiteX114-30421" fmla="*/ 752322 w 2267042"/>
              <a:gd name="connsiteY114-30422" fmla="*/ 3948546 h 5837201"/>
              <a:gd name="connsiteX115-30423" fmla="*/ 973995 w 2267042"/>
              <a:gd name="connsiteY115-30424" fmla="*/ 4003964 h 5837201"/>
              <a:gd name="connsiteX116-30425" fmla="*/ 738467 w 2267042"/>
              <a:gd name="connsiteY116-30426" fmla="*/ 4752110 h 5837201"/>
              <a:gd name="connsiteX117-30427" fmla="*/ 780031 w 2267042"/>
              <a:gd name="connsiteY117-30428" fmla="*/ 5250873 h 5837201"/>
              <a:gd name="connsiteX118-30429" fmla="*/ 1486614 w 2267042"/>
              <a:gd name="connsiteY118-30430" fmla="*/ 5735780 h 5837201"/>
              <a:gd name="connsiteX119-30431" fmla="*/ 2262467 w 2267042"/>
              <a:gd name="connsiteY119-30432" fmla="*/ 3366654 h 5837201"/>
              <a:gd name="connsiteX120-30433" fmla="*/ 1237231 w 2267042"/>
              <a:gd name="connsiteY120-30434" fmla="*/ 3906983 h 5837201"/>
              <a:gd name="connsiteX121-30435" fmla="*/ 946285 w 2267042"/>
              <a:gd name="connsiteY121-30436" fmla="*/ 3144982 h 5837201"/>
              <a:gd name="connsiteX122-30437" fmla="*/ 1361922 w 2267042"/>
              <a:gd name="connsiteY122-30438" fmla="*/ 2840182 h 5837201"/>
              <a:gd name="connsiteX123-30439" fmla="*/ 1777559 w 2267042"/>
              <a:gd name="connsiteY123-30440" fmla="*/ 2964872 h 5837201"/>
              <a:gd name="connsiteX124-30441" fmla="*/ 1555885 w 2267042"/>
              <a:gd name="connsiteY124-30442" fmla="*/ 2923309 h 5837201"/>
              <a:gd name="connsiteX125-30443" fmla="*/ 1334213 w 2267042"/>
              <a:gd name="connsiteY125-30444" fmla="*/ 2770909 h 5837201"/>
              <a:gd name="connsiteX126-30445" fmla="*/ 1334213 w 2267042"/>
              <a:gd name="connsiteY126-30446" fmla="*/ 2715491 h 5837201"/>
              <a:gd name="connsiteX127-30447" fmla="*/ 1098685 w 2267042"/>
              <a:gd name="connsiteY127-30448" fmla="*/ 2535382 h 5837201"/>
              <a:gd name="connsiteX128-30449" fmla="*/ 849304 w 2267042"/>
              <a:gd name="connsiteY128-30450" fmla="*/ 2493817 h 5837201"/>
              <a:gd name="connsiteX129-30451" fmla="*/ 516795 w 2267042"/>
              <a:gd name="connsiteY129-30452" fmla="*/ 2576944 h 5837201"/>
              <a:gd name="connsiteX130-30453" fmla="*/ 198140 w 2267042"/>
              <a:gd name="connsiteY130-30454" fmla="*/ 2660072 h 5837201"/>
              <a:gd name="connsiteX131-30455" fmla="*/ 87305 w 2267042"/>
              <a:gd name="connsiteY131-30456" fmla="*/ 2798617 h 5837201"/>
              <a:gd name="connsiteX132-30457" fmla="*/ 4177 w 2267042"/>
              <a:gd name="connsiteY132-30458" fmla="*/ 2507672 h 5837201"/>
              <a:gd name="connsiteX133-30459" fmla="*/ 128867 w 2267042"/>
              <a:gd name="connsiteY133-30460" fmla="*/ 2479963 h 5837201"/>
              <a:gd name="connsiteX134-30461" fmla="*/ 170432 w 2267042"/>
              <a:gd name="connsiteY134-30462" fmla="*/ 2285999 h 5837201"/>
              <a:gd name="connsiteX135-30463" fmla="*/ 378249 w 2267042"/>
              <a:gd name="connsiteY135-30464" fmla="*/ 2479962 h 5837201"/>
              <a:gd name="connsiteX136-30465" fmla="*/ 433667 w 2267042"/>
              <a:gd name="connsiteY136-30466" fmla="*/ 2216726 h 5837201"/>
              <a:gd name="connsiteX137-30467" fmla="*/ 502941 w 2267042"/>
              <a:gd name="connsiteY137-30468" fmla="*/ 2341417 h 5837201"/>
              <a:gd name="connsiteX138-30469" fmla="*/ 669196 w 2267042"/>
              <a:gd name="connsiteY138-30470" fmla="*/ 2272144 h 5837201"/>
              <a:gd name="connsiteX139-30471" fmla="*/ 946285 w 2267042"/>
              <a:gd name="connsiteY139-30472" fmla="*/ 1579418 h 5837201"/>
              <a:gd name="connsiteX140-30473" fmla="*/ 1278795 w 2267042"/>
              <a:gd name="connsiteY140-30474" fmla="*/ 1233054 h 5837201"/>
              <a:gd name="connsiteX141-30475" fmla="*/ 1361922 w 2267042"/>
              <a:gd name="connsiteY141-30476" fmla="*/ 1177636 h 5837201"/>
              <a:gd name="connsiteX142-30477" fmla="*/ 1431195 w 2267042"/>
              <a:gd name="connsiteY142-30478" fmla="*/ 1191491 h 5837201"/>
              <a:gd name="connsiteX143-30479" fmla="*/ 1403485 w 2267042"/>
              <a:gd name="connsiteY143-30480" fmla="*/ 1233054 h 5837201"/>
              <a:gd name="connsiteX144-30481" fmla="*/ 1458904 w 2267042"/>
              <a:gd name="connsiteY144-30482" fmla="*/ 1357745 h 5837201"/>
              <a:gd name="connsiteX145-30483" fmla="*/ 1472758 w 2267042"/>
              <a:gd name="connsiteY145-30484" fmla="*/ 1399309 h 5837201"/>
              <a:gd name="connsiteX146-30485" fmla="*/ 1555885 w 2267042"/>
              <a:gd name="connsiteY146-30486" fmla="*/ 1427018 h 5837201"/>
              <a:gd name="connsiteX147-30487" fmla="*/ 1652867 w 2267042"/>
              <a:gd name="connsiteY147-30488" fmla="*/ 1454727 h 5837201"/>
              <a:gd name="connsiteX148-30489" fmla="*/ 1611304 w 2267042"/>
              <a:gd name="connsiteY148-30490" fmla="*/ 1482436 h 5837201"/>
              <a:gd name="connsiteX149-30491" fmla="*/ 1500467 w 2267042"/>
              <a:gd name="connsiteY149-30492" fmla="*/ 1468582 h 5837201"/>
              <a:gd name="connsiteX150-30493" fmla="*/ 1486613 w 2267042"/>
              <a:gd name="connsiteY150-30494" fmla="*/ 1427018 h 5837201"/>
              <a:gd name="connsiteX151-30495" fmla="*/ 1458904 w 2267042"/>
              <a:gd name="connsiteY151-30496" fmla="*/ 1385454 h 5837201"/>
              <a:gd name="connsiteX152-30497" fmla="*/ 1445049 w 2267042"/>
              <a:gd name="connsiteY152-30498" fmla="*/ 1343891 h 5837201"/>
              <a:gd name="connsiteX153-30499" fmla="*/ 1417340 w 2267042"/>
              <a:gd name="connsiteY153-30500" fmla="*/ 1302327 h 5837201"/>
              <a:gd name="connsiteX154-30501" fmla="*/ 1389631 w 2267042"/>
              <a:gd name="connsiteY154-30502" fmla="*/ 1219200 h 5837201"/>
              <a:gd name="connsiteX155-30503" fmla="*/ 1375776 w 2267042"/>
              <a:gd name="connsiteY155-30504" fmla="*/ 1163782 h 5837201"/>
              <a:gd name="connsiteX156-30505" fmla="*/ 1334213 w 2267042"/>
              <a:gd name="connsiteY156-30506" fmla="*/ 1149927 h 5837201"/>
              <a:gd name="connsiteX157-30507" fmla="*/ 1417340 w 2267042"/>
              <a:gd name="connsiteY157-30508" fmla="*/ 1108363 h 5837201"/>
              <a:gd name="connsiteX158-30509" fmla="*/ 1500467 w 2267042"/>
              <a:gd name="connsiteY158-30510" fmla="*/ 1039091 h 5837201"/>
              <a:gd name="connsiteX159-30511" fmla="*/ 1542031 w 2267042"/>
              <a:gd name="connsiteY159-30512" fmla="*/ 1025236 h 5837201"/>
              <a:gd name="connsiteX160-30513" fmla="*/ 1528176 w 2267042"/>
              <a:gd name="connsiteY160-30514" fmla="*/ 1025236 h 5837201"/>
              <a:gd name="connsiteX161-30515" fmla="*/ 1514322 w 2267042"/>
              <a:gd name="connsiteY161-30516" fmla="*/ 1066800 h 5837201"/>
              <a:gd name="connsiteX162-30517" fmla="*/ 1472758 w 2267042"/>
              <a:gd name="connsiteY162-30518" fmla="*/ 1080654 h 5837201"/>
              <a:gd name="connsiteX163-30519" fmla="*/ 1431195 w 2267042"/>
              <a:gd name="connsiteY163-30520" fmla="*/ 1108363 h 5837201"/>
              <a:gd name="connsiteX164-30521" fmla="*/ 1389631 w 2267042"/>
              <a:gd name="connsiteY164-30522" fmla="*/ 1122218 h 5837201"/>
              <a:gd name="connsiteX165-30523" fmla="*/ 1334213 w 2267042"/>
              <a:gd name="connsiteY165-30524" fmla="*/ 1149927 h 5837201"/>
              <a:gd name="connsiteX166-30525" fmla="*/ 1278795 w 2267042"/>
              <a:gd name="connsiteY166-30526" fmla="*/ 1136073 h 5837201"/>
              <a:gd name="connsiteX167-30527" fmla="*/ 1237231 w 2267042"/>
              <a:gd name="connsiteY167-30528" fmla="*/ 1122218 h 5837201"/>
              <a:gd name="connsiteX168-30529" fmla="*/ 1195667 w 2267042"/>
              <a:gd name="connsiteY168-30530" fmla="*/ 1136073 h 5837201"/>
              <a:gd name="connsiteX169-30531" fmla="*/ 1112540 w 2267042"/>
              <a:gd name="connsiteY169-30532" fmla="*/ 1066800 h 5837201"/>
              <a:gd name="connsiteX170-30533" fmla="*/ 1043267 w 2267042"/>
              <a:gd name="connsiteY170-30534" fmla="*/ 997527 h 5837201"/>
              <a:gd name="connsiteX171-30535" fmla="*/ 1001704 w 2267042"/>
              <a:gd name="connsiteY171-30536" fmla="*/ 914400 h 5837201"/>
              <a:gd name="connsiteX172-30537" fmla="*/ 973995 w 2267042"/>
              <a:gd name="connsiteY172-30538" fmla="*/ 803563 h 5837201"/>
              <a:gd name="connsiteX173-30539" fmla="*/ 946285 w 2267042"/>
              <a:gd name="connsiteY173-30540" fmla="*/ 775854 h 5837201"/>
              <a:gd name="connsiteX174-30541" fmla="*/ 932431 w 2267042"/>
              <a:gd name="connsiteY174-30542" fmla="*/ 734291 h 5837201"/>
              <a:gd name="connsiteX175-30543" fmla="*/ 1029413 w 2267042"/>
              <a:gd name="connsiteY175-30544" fmla="*/ 692727 h 5837201"/>
              <a:gd name="connsiteX176-30545" fmla="*/ 1140249 w 2267042"/>
              <a:gd name="connsiteY176-30546" fmla="*/ 706582 h 5837201"/>
              <a:gd name="connsiteX177-30547" fmla="*/ 1154104 w 2267042"/>
              <a:gd name="connsiteY177-30548" fmla="*/ 748145 h 5837201"/>
              <a:gd name="connsiteX178-30549" fmla="*/ 1278795 w 2267042"/>
              <a:gd name="connsiteY178-30550" fmla="*/ 734291 h 5837201"/>
              <a:gd name="connsiteX179-30551" fmla="*/ 1292649 w 2267042"/>
              <a:gd name="connsiteY179-30552" fmla="*/ 692727 h 5837201"/>
              <a:gd name="connsiteX180-30553" fmla="*/ 1528176 w 2267042"/>
              <a:gd name="connsiteY180-30554" fmla="*/ 678873 h 5837201"/>
              <a:gd name="connsiteX181-30555" fmla="*/ 1569740 w 2267042"/>
              <a:gd name="connsiteY181-30556" fmla="*/ 665018 h 5837201"/>
              <a:gd name="connsiteX182-30557" fmla="*/ 1625158 w 2267042"/>
              <a:gd name="connsiteY182-30558" fmla="*/ 609600 h 5837201"/>
              <a:gd name="connsiteX183-30559" fmla="*/ 1569740 w 2267042"/>
              <a:gd name="connsiteY183-30560" fmla="*/ 692727 h 5837201"/>
              <a:gd name="connsiteX184-30561" fmla="*/ 1514322 w 2267042"/>
              <a:gd name="connsiteY184-30562" fmla="*/ 817418 h 5837201"/>
              <a:gd name="connsiteX185-30563" fmla="*/ 1472758 w 2267042"/>
              <a:gd name="connsiteY185-30564" fmla="*/ 831273 h 5837201"/>
              <a:gd name="connsiteX186-30565" fmla="*/ 1417340 w 2267042"/>
              <a:gd name="connsiteY186-30566" fmla="*/ 858982 h 5837201"/>
              <a:gd name="connsiteX187-30567" fmla="*/ 1334213 w 2267042"/>
              <a:gd name="connsiteY187-30568" fmla="*/ 845127 h 5837201"/>
              <a:gd name="connsiteX188-30569" fmla="*/ 1320358 w 2267042"/>
              <a:gd name="connsiteY188-30570" fmla="*/ 803563 h 5837201"/>
              <a:gd name="connsiteX189-30571" fmla="*/ 1278795 w 2267042"/>
              <a:gd name="connsiteY189-30572" fmla="*/ 775854 h 5837201"/>
              <a:gd name="connsiteX190-30573" fmla="*/ 1292649 w 2267042"/>
              <a:gd name="connsiteY190-30574" fmla="*/ 720436 h 5837201"/>
              <a:gd name="connsiteX191-30575" fmla="*/ 1375776 w 2267042"/>
              <a:gd name="connsiteY191-30576" fmla="*/ 692727 h 5837201"/>
              <a:gd name="connsiteX192-30577" fmla="*/ 1458904 w 2267042"/>
              <a:gd name="connsiteY192-30578" fmla="*/ 706582 h 5837201"/>
              <a:gd name="connsiteX193-30579" fmla="*/ 1306504 w 2267042"/>
              <a:gd name="connsiteY193-30580" fmla="*/ 692727 h 5837201"/>
              <a:gd name="connsiteX194-30581" fmla="*/ 1320358 w 2267042"/>
              <a:gd name="connsiteY194-30582" fmla="*/ 651163 h 5837201"/>
              <a:gd name="connsiteX195-30583" fmla="*/ 1486613 w 2267042"/>
              <a:gd name="connsiteY195-30584" fmla="*/ 678873 h 5837201"/>
              <a:gd name="connsiteX196-30585" fmla="*/ 1500467 w 2267042"/>
              <a:gd name="connsiteY196-30586" fmla="*/ 748145 h 5837201"/>
              <a:gd name="connsiteX197-30587" fmla="*/ 1528176 w 2267042"/>
              <a:gd name="connsiteY197-30588" fmla="*/ 706582 h 5837201"/>
              <a:gd name="connsiteX198-30589" fmla="*/ 1278795 w 2267042"/>
              <a:gd name="connsiteY198-30590" fmla="*/ 692727 h 5837201"/>
              <a:gd name="connsiteX199-30591" fmla="*/ 1251085 w 2267042"/>
              <a:gd name="connsiteY199-30592" fmla="*/ 734291 h 5837201"/>
              <a:gd name="connsiteX200-30593" fmla="*/ 1154104 w 2267042"/>
              <a:gd name="connsiteY200-30594" fmla="*/ 748145 h 5837201"/>
              <a:gd name="connsiteX201-30595" fmla="*/ 1181813 w 2267042"/>
              <a:gd name="connsiteY201-30596" fmla="*/ 831273 h 5837201"/>
              <a:gd name="connsiteX202-30597" fmla="*/ 1112540 w 2267042"/>
              <a:gd name="connsiteY202-30598" fmla="*/ 900545 h 5837201"/>
              <a:gd name="connsiteX203-30599" fmla="*/ 1043267 w 2267042"/>
              <a:gd name="connsiteY203-30600" fmla="*/ 886691 h 5837201"/>
              <a:gd name="connsiteX204-30601" fmla="*/ 960140 w 2267042"/>
              <a:gd name="connsiteY204-30602" fmla="*/ 845127 h 5837201"/>
              <a:gd name="connsiteX205-30603" fmla="*/ 946285 w 2267042"/>
              <a:gd name="connsiteY205-30604" fmla="*/ 803563 h 5837201"/>
              <a:gd name="connsiteX206-30605" fmla="*/ 918576 w 2267042"/>
              <a:gd name="connsiteY206-30606" fmla="*/ 762000 h 5837201"/>
              <a:gd name="connsiteX207-30607" fmla="*/ 904722 w 2267042"/>
              <a:gd name="connsiteY207-30608" fmla="*/ 692727 h 5837201"/>
              <a:gd name="connsiteX208-30609" fmla="*/ 877013 w 2267042"/>
              <a:gd name="connsiteY208-30610" fmla="*/ 609600 h 5837201"/>
              <a:gd name="connsiteX209-30611" fmla="*/ 863158 w 2267042"/>
              <a:gd name="connsiteY209-30612" fmla="*/ 484909 h 5837201"/>
              <a:gd name="connsiteX210-30613" fmla="*/ 849304 w 2267042"/>
              <a:gd name="connsiteY210-30614" fmla="*/ 346363 h 5837201"/>
              <a:gd name="connsiteX0-30615" fmla="*/ 1694431 w 2471277"/>
              <a:gd name="connsiteY0-30616" fmla="*/ 762000 h 5840025"/>
              <a:gd name="connsiteX1-30617" fmla="*/ 1777558 w 2471277"/>
              <a:gd name="connsiteY1-30618" fmla="*/ 748145 h 5840025"/>
              <a:gd name="connsiteX2-30619" fmla="*/ 1791413 w 2471277"/>
              <a:gd name="connsiteY2-30620" fmla="*/ 706582 h 5840025"/>
              <a:gd name="connsiteX3-30621" fmla="*/ 1777558 w 2471277"/>
              <a:gd name="connsiteY3-30622" fmla="*/ 540327 h 5840025"/>
              <a:gd name="connsiteX4-30623" fmla="*/ 1722140 w 2471277"/>
              <a:gd name="connsiteY4-30624" fmla="*/ 554182 h 5840025"/>
              <a:gd name="connsiteX5-30625" fmla="*/ 1680576 w 2471277"/>
              <a:gd name="connsiteY5-30626" fmla="*/ 568036 h 5840025"/>
              <a:gd name="connsiteX6-30627" fmla="*/ 1569740 w 2471277"/>
              <a:gd name="connsiteY6-30628" fmla="*/ 554182 h 5840025"/>
              <a:gd name="connsiteX7-30629" fmla="*/ 1528176 w 2471277"/>
              <a:gd name="connsiteY7-30630" fmla="*/ 471054 h 5840025"/>
              <a:gd name="connsiteX8-30631" fmla="*/ 1458904 w 2471277"/>
              <a:gd name="connsiteY8-30632" fmla="*/ 346363 h 5840025"/>
              <a:gd name="connsiteX9-30633" fmla="*/ 1417340 w 2471277"/>
              <a:gd name="connsiteY9-30634" fmla="*/ 332509 h 5840025"/>
              <a:gd name="connsiteX10-30635" fmla="*/ 1375776 w 2471277"/>
              <a:gd name="connsiteY10-30636" fmla="*/ 346363 h 5840025"/>
              <a:gd name="connsiteX11-30637" fmla="*/ 1320358 w 2471277"/>
              <a:gd name="connsiteY11-30638" fmla="*/ 360218 h 5840025"/>
              <a:gd name="connsiteX12-30639" fmla="*/ 1237231 w 2471277"/>
              <a:gd name="connsiteY12-30640" fmla="*/ 401782 h 5840025"/>
              <a:gd name="connsiteX13-30641" fmla="*/ 1070976 w 2471277"/>
              <a:gd name="connsiteY13-30642" fmla="*/ 415636 h 5840025"/>
              <a:gd name="connsiteX14-30643" fmla="*/ 946285 w 2471277"/>
              <a:gd name="connsiteY14-30644" fmla="*/ 457200 h 5840025"/>
              <a:gd name="connsiteX15-30645" fmla="*/ 890867 w 2471277"/>
              <a:gd name="connsiteY15-30646" fmla="*/ 443345 h 5840025"/>
              <a:gd name="connsiteX16-30647" fmla="*/ 849304 w 2471277"/>
              <a:gd name="connsiteY16-30648" fmla="*/ 415636 h 5840025"/>
              <a:gd name="connsiteX17-30649" fmla="*/ 821595 w 2471277"/>
              <a:gd name="connsiteY17-30650" fmla="*/ 374073 h 5840025"/>
              <a:gd name="connsiteX18-30651" fmla="*/ 877013 w 2471277"/>
              <a:gd name="connsiteY18-30652" fmla="*/ 263236 h 5840025"/>
              <a:gd name="connsiteX19-30653" fmla="*/ 904722 w 2471277"/>
              <a:gd name="connsiteY19-30654" fmla="*/ 221673 h 5840025"/>
              <a:gd name="connsiteX20-30655" fmla="*/ 960140 w 2471277"/>
              <a:gd name="connsiteY20-30656" fmla="*/ 166254 h 5840025"/>
              <a:gd name="connsiteX21-30657" fmla="*/ 1084831 w 2471277"/>
              <a:gd name="connsiteY21-30658" fmla="*/ 96982 h 5840025"/>
              <a:gd name="connsiteX22-30659" fmla="*/ 1126395 w 2471277"/>
              <a:gd name="connsiteY22-30660" fmla="*/ 69273 h 5840025"/>
              <a:gd name="connsiteX23-30661" fmla="*/ 1264940 w 2471277"/>
              <a:gd name="connsiteY23-30662" fmla="*/ 41563 h 5840025"/>
              <a:gd name="connsiteX24-30663" fmla="*/ 1500467 w 2471277"/>
              <a:gd name="connsiteY24-30664" fmla="*/ 13854 h 5840025"/>
              <a:gd name="connsiteX25-30665" fmla="*/ 1542031 w 2471277"/>
              <a:gd name="connsiteY25-30666" fmla="*/ 0 h 5840025"/>
              <a:gd name="connsiteX26-30667" fmla="*/ 1666722 w 2471277"/>
              <a:gd name="connsiteY26-30668" fmla="*/ 41563 h 5840025"/>
              <a:gd name="connsiteX27-30669" fmla="*/ 1735995 w 2471277"/>
              <a:gd name="connsiteY27-30670" fmla="*/ 110836 h 5840025"/>
              <a:gd name="connsiteX28-30671" fmla="*/ 1749849 w 2471277"/>
              <a:gd name="connsiteY28-30672" fmla="*/ 166254 h 5840025"/>
              <a:gd name="connsiteX29-30673" fmla="*/ 1888395 w 2471277"/>
              <a:gd name="connsiteY29-30674" fmla="*/ 207818 h 5840025"/>
              <a:gd name="connsiteX30-30675" fmla="*/ 1929958 w 2471277"/>
              <a:gd name="connsiteY30-30676" fmla="*/ 235527 h 5840025"/>
              <a:gd name="connsiteX31-30677" fmla="*/ 1957667 w 2471277"/>
              <a:gd name="connsiteY31-30678" fmla="*/ 346363 h 5840025"/>
              <a:gd name="connsiteX32-30679" fmla="*/ 1985376 w 2471277"/>
              <a:gd name="connsiteY32-30680" fmla="*/ 429491 h 5840025"/>
              <a:gd name="connsiteX33-30681" fmla="*/ 1971522 w 2471277"/>
              <a:gd name="connsiteY33-30682" fmla="*/ 595745 h 5840025"/>
              <a:gd name="connsiteX34-30683" fmla="*/ 1888395 w 2471277"/>
              <a:gd name="connsiteY34-30684" fmla="*/ 678873 h 5840025"/>
              <a:gd name="connsiteX35-30685" fmla="*/ 1860685 w 2471277"/>
              <a:gd name="connsiteY35-30686" fmla="*/ 720436 h 5840025"/>
              <a:gd name="connsiteX36-30687" fmla="*/ 1846831 w 2471277"/>
              <a:gd name="connsiteY36-30688" fmla="*/ 762000 h 5840025"/>
              <a:gd name="connsiteX37-30689" fmla="*/ 1791413 w 2471277"/>
              <a:gd name="connsiteY37-30690" fmla="*/ 831273 h 5840025"/>
              <a:gd name="connsiteX38-30691" fmla="*/ 1749849 w 2471277"/>
              <a:gd name="connsiteY38-30692" fmla="*/ 858982 h 5840025"/>
              <a:gd name="connsiteX39-30693" fmla="*/ 1735995 w 2471277"/>
              <a:gd name="connsiteY39-30694" fmla="*/ 1066800 h 5840025"/>
              <a:gd name="connsiteX40-30695" fmla="*/ 1749849 w 2471277"/>
              <a:gd name="connsiteY40-30696" fmla="*/ 1025236 h 5840025"/>
              <a:gd name="connsiteX41-30697" fmla="*/ 1832976 w 2471277"/>
              <a:gd name="connsiteY41-30698" fmla="*/ 983673 h 5840025"/>
              <a:gd name="connsiteX42-30699" fmla="*/ 1902249 w 2471277"/>
              <a:gd name="connsiteY42-30700" fmla="*/ 997527 h 5840025"/>
              <a:gd name="connsiteX43-30701" fmla="*/ 1943813 w 2471277"/>
              <a:gd name="connsiteY43-30702" fmla="*/ 1080654 h 5840025"/>
              <a:gd name="connsiteX44-30703" fmla="*/ 1929958 w 2471277"/>
              <a:gd name="connsiteY44-30704" fmla="*/ 1122218 h 5840025"/>
              <a:gd name="connsiteX45-30705" fmla="*/ 1902249 w 2471277"/>
              <a:gd name="connsiteY45-30706" fmla="*/ 1163782 h 5840025"/>
              <a:gd name="connsiteX46-30707" fmla="*/ 1874540 w 2471277"/>
              <a:gd name="connsiteY46-30708" fmla="*/ 1399309 h 5840025"/>
              <a:gd name="connsiteX47-30709" fmla="*/ 1860685 w 2471277"/>
              <a:gd name="connsiteY47-30710" fmla="*/ 1440873 h 5840025"/>
              <a:gd name="connsiteX48-30711" fmla="*/ 1805267 w 2471277"/>
              <a:gd name="connsiteY48-30712" fmla="*/ 1524000 h 5840025"/>
              <a:gd name="connsiteX49-30713" fmla="*/ 1722140 w 2471277"/>
              <a:gd name="connsiteY49-30714" fmla="*/ 1510145 h 5840025"/>
              <a:gd name="connsiteX50-30715" fmla="*/ 1694431 w 2471277"/>
              <a:gd name="connsiteY50-30716" fmla="*/ 1468582 h 5840025"/>
              <a:gd name="connsiteX51-30717" fmla="*/ 1652867 w 2471277"/>
              <a:gd name="connsiteY51-30718" fmla="*/ 1440873 h 5840025"/>
              <a:gd name="connsiteX52-30719" fmla="*/ 1680576 w 2471277"/>
              <a:gd name="connsiteY52-30720" fmla="*/ 1399309 h 5840025"/>
              <a:gd name="connsiteX53-30721" fmla="*/ 1694431 w 2471277"/>
              <a:gd name="connsiteY53-30722" fmla="*/ 1357745 h 5840025"/>
              <a:gd name="connsiteX54-30723" fmla="*/ 1735995 w 2471277"/>
              <a:gd name="connsiteY54-30724" fmla="*/ 1316182 h 5840025"/>
              <a:gd name="connsiteX55-30725" fmla="*/ 1749849 w 2471277"/>
              <a:gd name="connsiteY55-30726" fmla="*/ 1260763 h 5840025"/>
              <a:gd name="connsiteX56-30727" fmla="*/ 1791413 w 2471277"/>
              <a:gd name="connsiteY56-30728" fmla="*/ 1122218 h 5840025"/>
              <a:gd name="connsiteX57-30729" fmla="*/ 1749849 w 2471277"/>
              <a:gd name="connsiteY57-30730" fmla="*/ 1094509 h 5840025"/>
              <a:gd name="connsiteX58-30731" fmla="*/ 1722140 w 2471277"/>
              <a:gd name="connsiteY58-30732" fmla="*/ 1011382 h 5840025"/>
              <a:gd name="connsiteX59-30733" fmla="*/ 1708285 w 2471277"/>
              <a:gd name="connsiteY59-30734" fmla="*/ 969818 h 5840025"/>
              <a:gd name="connsiteX60-30735" fmla="*/ 1694431 w 2471277"/>
              <a:gd name="connsiteY60-30736" fmla="*/ 928254 h 5840025"/>
              <a:gd name="connsiteX61-30737" fmla="*/ 1680576 w 2471277"/>
              <a:gd name="connsiteY61-30738" fmla="*/ 886691 h 5840025"/>
              <a:gd name="connsiteX62-30739" fmla="*/ 1722140 w 2471277"/>
              <a:gd name="connsiteY62-30740" fmla="*/ 872836 h 5840025"/>
              <a:gd name="connsiteX63-30741" fmla="*/ 1735995 w 2471277"/>
              <a:gd name="connsiteY63-30742" fmla="*/ 942109 h 5840025"/>
              <a:gd name="connsiteX64-30743" fmla="*/ 1791413 w 2471277"/>
              <a:gd name="connsiteY64-30744" fmla="*/ 1136073 h 5840025"/>
              <a:gd name="connsiteX65-30745" fmla="*/ 1749849 w 2471277"/>
              <a:gd name="connsiteY65-30746" fmla="*/ 1219200 h 5840025"/>
              <a:gd name="connsiteX66-30747" fmla="*/ 1722140 w 2471277"/>
              <a:gd name="connsiteY66-30748" fmla="*/ 1302327 h 5840025"/>
              <a:gd name="connsiteX67-30749" fmla="*/ 1680576 w 2471277"/>
              <a:gd name="connsiteY67-30750" fmla="*/ 1343891 h 5840025"/>
              <a:gd name="connsiteX68-30751" fmla="*/ 1652867 w 2471277"/>
              <a:gd name="connsiteY68-30752" fmla="*/ 1385454 h 5840025"/>
              <a:gd name="connsiteX69-30753" fmla="*/ 1611304 w 2471277"/>
              <a:gd name="connsiteY69-30754" fmla="*/ 1413163 h 5840025"/>
              <a:gd name="connsiteX70-30755" fmla="*/ 1652867 w 2471277"/>
              <a:gd name="connsiteY70-30756" fmla="*/ 1427018 h 5840025"/>
              <a:gd name="connsiteX71-30757" fmla="*/ 1694431 w 2471277"/>
              <a:gd name="connsiteY71-30758" fmla="*/ 1413163 h 5840025"/>
              <a:gd name="connsiteX72-30759" fmla="*/ 1722140 w 2471277"/>
              <a:gd name="connsiteY72-30760" fmla="*/ 1496291 h 5840025"/>
              <a:gd name="connsiteX73-30761" fmla="*/ 1680576 w 2471277"/>
              <a:gd name="connsiteY73-30762" fmla="*/ 1524000 h 5840025"/>
              <a:gd name="connsiteX74-30763" fmla="*/ 1403485 w 2471277"/>
              <a:gd name="connsiteY74-30764" fmla="*/ 1524000 h 5840025"/>
              <a:gd name="connsiteX75-30765" fmla="*/ 1389631 w 2471277"/>
              <a:gd name="connsiteY75-30766" fmla="*/ 1537854 h 5840025"/>
              <a:gd name="connsiteX76-30767" fmla="*/ 1348067 w 2471277"/>
              <a:gd name="connsiteY76-30768" fmla="*/ 1551709 h 5840025"/>
              <a:gd name="connsiteX77-30769" fmla="*/ 1292649 w 2471277"/>
              <a:gd name="connsiteY77-30770" fmla="*/ 1427018 h 5840025"/>
              <a:gd name="connsiteX78-30771" fmla="*/ 1278795 w 2471277"/>
              <a:gd name="connsiteY78-30772" fmla="*/ 1385454 h 5840025"/>
              <a:gd name="connsiteX79-30773" fmla="*/ 1251085 w 2471277"/>
              <a:gd name="connsiteY79-30774" fmla="*/ 1343891 h 5840025"/>
              <a:gd name="connsiteX80-30775" fmla="*/ 1126395 w 2471277"/>
              <a:gd name="connsiteY80-30776" fmla="*/ 1385454 h 5840025"/>
              <a:gd name="connsiteX81-30777" fmla="*/ 821595 w 2471277"/>
              <a:gd name="connsiteY81-30778" fmla="*/ 1828800 h 5840025"/>
              <a:gd name="connsiteX82-30779" fmla="*/ 821595 w 2471277"/>
              <a:gd name="connsiteY82-30780" fmla="*/ 2299854 h 5840025"/>
              <a:gd name="connsiteX83-30781" fmla="*/ 863158 w 2471277"/>
              <a:gd name="connsiteY83-30782" fmla="*/ 2092036 h 5840025"/>
              <a:gd name="connsiteX84-30783" fmla="*/ 932431 w 2471277"/>
              <a:gd name="connsiteY84-30784" fmla="*/ 2202873 h 5840025"/>
              <a:gd name="connsiteX85-30785" fmla="*/ 1167959 w 2471277"/>
              <a:gd name="connsiteY85-30786" fmla="*/ 2147454 h 5840025"/>
              <a:gd name="connsiteX86-30787" fmla="*/ 1237232 w 2471277"/>
              <a:gd name="connsiteY86-30788" fmla="*/ 2258291 h 5840025"/>
              <a:gd name="connsiteX87-30789" fmla="*/ 1389632 w 2471277"/>
              <a:gd name="connsiteY87-30790" fmla="*/ 2313709 h 5840025"/>
              <a:gd name="connsiteX88-30791" fmla="*/ 1542030 w 2471277"/>
              <a:gd name="connsiteY88-30792" fmla="*/ 2535381 h 5840025"/>
              <a:gd name="connsiteX89-30793" fmla="*/ 1708286 w 2471277"/>
              <a:gd name="connsiteY89-30794" fmla="*/ 2826327 h 5840025"/>
              <a:gd name="connsiteX90-30795" fmla="*/ 946285 w 2471277"/>
              <a:gd name="connsiteY90-30796" fmla="*/ 3006436 h 5840025"/>
              <a:gd name="connsiteX91-30797" fmla="*/ 1237232 w 2471277"/>
              <a:gd name="connsiteY91-30798" fmla="*/ 3366655 h 5840025"/>
              <a:gd name="connsiteX92-30799" fmla="*/ 2013085 w 2471277"/>
              <a:gd name="connsiteY92-30800" fmla="*/ 3338946 h 5840025"/>
              <a:gd name="connsiteX93-30801" fmla="*/ 1126394 w 2471277"/>
              <a:gd name="connsiteY93-30802" fmla="*/ 3366655 h 5840025"/>
              <a:gd name="connsiteX94-30803" fmla="*/ 932431 w 2471277"/>
              <a:gd name="connsiteY94-30804" fmla="*/ 3006437 h 5840025"/>
              <a:gd name="connsiteX95-30805" fmla="*/ 849304 w 2471277"/>
              <a:gd name="connsiteY95-30806" fmla="*/ 2867892 h 5840025"/>
              <a:gd name="connsiteX96-30807" fmla="*/ 752322 w 2471277"/>
              <a:gd name="connsiteY96-30808" fmla="*/ 2743201 h 5840025"/>
              <a:gd name="connsiteX97-30809" fmla="*/ 530649 w 2471277"/>
              <a:gd name="connsiteY97-30810" fmla="*/ 2770910 h 5840025"/>
              <a:gd name="connsiteX98-30811" fmla="*/ 142722 w 2471277"/>
              <a:gd name="connsiteY98-30812" fmla="*/ 2743201 h 5840025"/>
              <a:gd name="connsiteX99-30813" fmla="*/ 516795 w 2471277"/>
              <a:gd name="connsiteY99-30814" fmla="*/ 2743201 h 5840025"/>
              <a:gd name="connsiteX100-30815" fmla="*/ 1112541 w 2471277"/>
              <a:gd name="connsiteY100-30816" fmla="*/ 2715492 h 5840025"/>
              <a:gd name="connsiteX101-30817" fmla="*/ 1223376 w 2471277"/>
              <a:gd name="connsiteY101-30818" fmla="*/ 2798619 h 5840025"/>
              <a:gd name="connsiteX102-30819" fmla="*/ 1514322 w 2471277"/>
              <a:gd name="connsiteY102-30820" fmla="*/ 2854037 h 5840025"/>
              <a:gd name="connsiteX103-30821" fmla="*/ 1084831 w 2471277"/>
              <a:gd name="connsiteY103-30822" fmla="*/ 2493819 h 5840025"/>
              <a:gd name="connsiteX104-30823" fmla="*/ 752322 w 2471277"/>
              <a:gd name="connsiteY104-30824" fmla="*/ 2521527 h 5840025"/>
              <a:gd name="connsiteX105-30825" fmla="*/ 364395 w 2471277"/>
              <a:gd name="connsiteY105-30826" fmla="*/ 2618510 h 5840025"/>
              <a:gd name="connsiteX106-30827" fmla="*/ 31885 w 2471277"/>
              <a:gd name="connsiteY106-30828" fmla="*/ 2812473 h 5840025"/>
              <a:gd name="connsiteX107-30829" fmla="*/ 322831 w 2471277"/>
              <a:gd name="connsiteY107-30830" fmla="*/ 2798619 h 5840025"/>
              <a:gd name="connsiteX108-30831" fmla="*/ 572213 w 2471277"/>
              <a:gd name="connsiteY108-30832" fmla="*/ 3048000 h 5840025"/>
              <a:gd name="connsiteX109-30833" fmla="*/ 849304 w 2471277"/>
              <a:gd name="connsiteY109-30834" fmla="*/ 2964874 h 5840025"/>
              <a:gd name="connsiteX110-30835" fmla="*/ 932431 w 2471277"/>
              <a:gd name="connsiteY110-30836" fmla="*/ 3186546 h 5840025"/>
              <a:gd name="connsiteX111-30837" fmla="*/ 710758 w 2471277"/>
              <a:gd name="connsiteY111-30838" fmla="*/ 3325092 h 5840025"/>
              <a:gd name="connsiteX112-30839" fmla="*/ 558358 w 2471277"/>
              <a:gd name="connsiteY112-30840" fmla="*/ 3449783 h 5840025"/>
              <a:gd name="connsiteX113-30841" fmla="*/ 752321 w 2471277"/>
              <a:gd name="connsiteY113-30842" fmla="*/ 3560619 h 5840025"/>
              <a:gd name="connsiteX114-30843" fmla="*/ 752322 w 2471277"/>
              <a:gd name="connsiteY114-30844" fmla="*/ 3948546 h 5840025"/>
              <a:gd name="connsiteX115-30845" fmla="*/ 973995 w 2471277"/>
              <a:gd name="connsiteY115-30846" fmla="*/ 4003964 h 5840025"/>
              <a:gd name="connsiteX116-30847" fmla="*/ 738467 w 2471277"/>
              <a:gd name="connsiteY116-30848" fmla="*/ 4752110 h 5840025"/>
              <a:gd name="connsiteX117-30849" fmla="*/ 780031 w 2471277"/>
              <a:gd name="connsiteY117-30850" fmla="*/ 5250873 h 5840025"/>
              <a:gd name="connsiteX118-30851" fmla="*/ 1486614 w 2471277"/>
              <a:gd name="connsiteY118-30852" fmla="*/ 5735780 h 5840025"/>
              <a:gd name="connsiteX119-30853" fmla="*/ 2414868 w 2471277"/>
              <a:gd name="connsiteY119-30854" fmla="*/ 3325092 h 5840025"/>
              <a:gd name="connsiteX120-30855" fmla="*/ 2262467 w 2471277"/>
              <a:gd name="connsiteY120-30856" fmla="*/ 3366654 h 5840025"/>
              <a:gd name="connsiteX121-30857" fmla="*/ 1237231 w 2471277"/>
              <a:gd name="connsiteY121-30858" fmla="*/ 3906983 h 5840025"/>
              <a:gd name="connsiteX122-30859" fmla="*/ 946285 w 2471277"/>
              <a:gd name="connsiteY122-30860" fmla="*/ 3144982 h 5840025"/>
              <a:gd name="connsiteX123-30861" fmla="*/ 1361922 w 2471277"/>
              <a:gd name="connsiteY123-30862" fmla="*/ 2840182 h 5840025"/>
              <a:gd name="connsiteX124-30863" fmla="*/ 1777559 w 2471277"/>
              <a:gd name="connsiteY124-30864" fmla="*/ 2964872 h 5840025"/>
              <a:gd name="connsiteX125-30865" fmla="*/ 1555885 w 2471277"/>
              <a:gd name="connsiteY125-30866" fmla="*/ 2923309 h 5840025"/>
              <a:gd name="connsiteX126-30867" fmla="*/ 1334213 w 2471277"/>
              <a:gd name="connsiteY126-30868" fmla="*/ 2770909 h 5840025"/>
              <a:gd name="connsiteX127-30869" fmla="*/ 1334213 w 2471277"/>
              <a:gd name="connsiteY127-30870" fmla="*/ 2715491 h 5840025"/>
              <a:gd name="connsiteX128-30871" fmla="*/ 1098685 w 2471277"/>
              <a:gd name="connsiteY128-30872" fmla="*/ 2535382 h 5840025"/>
              <a:gd name="connsiteX129-30873" fmla="*/ 849304 w 2471277"/>
              <a:gd name="connsiteY129-30874" fmla="*/ 2493817 h 5840025"/>
              <a:gd name="connsiteX130-30875" fmla="*/ 516795 w 2471277"/>
              <a:gd name="connsiteY130-30876" fmla="*/ 2576944 h 5840025"/>
              <a:gd name="connsiteX131-30877" fmla="*/ 198140 w 2471277"/>
              <a:gd name="connsiteY131-30878" fmla="*/ 2660072 h 5840025"/>
              <a:gd name="connsiteX132-30879" fmla="*/ 87305 w 2471277"/>
              <a:gd name="connsiteY132-30880" fmla="*/ 2798617 h 5840025"/>
              <a:gd name="connsiteX133-30881" fmla="*/ 4177 w 2471277"/>
              <a:gd name="connsiteY133-30882" fmla="*/ 2507672 h 5840025"/>
              <a:gd name="connsiteX134-30883" fmla="*/ 128867 w 2471277"/>
              <a:gd name="connsiteY134-30884" fmla="*/ 2479963 h 5840025"/>
              <a:gd name="connsiteX135-30885" fmla="*/ 170432 w 2471277"/>
              <a:gd name="connsiteY135-30886" fmla="*/ 2285999 h 5840025"/>
              <a:gd name="connsiteX136-30887" fmla="*/ 378249 w 2471277"/>
              <a:gd name="connsiteY136-30888" fmla="*/ 2479962 h 5840025"/>
              <a:gd name="connsiteX137-30889" fmla="*/ 433667 w 2471277"/>
              <a:gd name="connsiteY137-30890" fmla="*/ 2216726 h 5840025"/>
              <a:gd name="connsiteX138-30891" fmla="*/ 502941 w 2471277"/>
              <a:gd name="connsiteY138-30892" fmla="*/ 2341417 h 5840025"/>
              <a:gd name="connsiteX139-30893" fmla="*/ 669196 w 2471277"/>
              <a:gd name="connsiteY139-30894" fmla="*/ 2272144 h 5840025"/>
              <a:gd name="connsiteX140-30895" fmla="*/ 946285 w 2471277"/>
              <a:gd name="connsiteY140-30896" fmla="*/ 1579418 h 5840025"/>
              <a:gd name="connsiteX141-30897" fmla="*/ 1278795 w 2471277"/>
              <a:gd name="connsiteY141-30898" fmla="*/ 1233054 h 5840025"/>
              <a:gd name="connsiteX142-30899" fmla="*/ 1361922 w 2471277"/>
              <a:gd name="connsiteY142-30900" fmla="*/ 1177636 h 5840025"/>
              <a:gd name="connsiteX143-30901" fmla="*/ 1431195 w 2471277"/>
              <a:gd name="connsiteY143-30902" fmla="*/ 1191491 h 5840025"/>
              <a:gd name="connsiteX144-30903" fmla="*/ 1403485 w 2471277"/>
              <a:gd name="connsiteY144-30904" fmla="*/ 1233054 h 5840025"/>
              <a:gd name="connsiteX145-30905" fmla="*/ 1458904 w 2471277"/>
              <a:gd name="connsiteY145-30906" fmla="*/ 1357745 h 5840025"/>
              <a:gd name="connsiteX146-30907" fmla="*/ 1472758 w 2471277"/>
              <a:gd name="connsiteY146-30908" fmla="*/ 1399309 h 5840025"/>
              <a:gd name="connsiteX147-30909" fmla="*/ 1555885 w 2471277"/>
              <a:gd name="connsiteY147-30910" fmla="*/ 1427018 h 5840025"/>
              <a:gd name="connsiteX148-30911" fmla="*/ 1652867 w 2471277"/>
              <a:gd name="connsiteY148-30912" fmla="*/ 1454727 h 5840025"/>
              <a:gd name="connsiteX149-30913" fmla="*/ 1611304 w 2471277"/>
              <a:gd name="connsiteY149-30914" fmla="*/ 1482436 h 5840025"/>
              <a:gd name="connsiteX150-30915" fmla="*/ 1500467 w 2471277"/>
              <a:gd name="connsiteY150-30916" fmla="*/ 1468582 h 5840025"/>
              <a:gd name="connsiteX151-30917" fmla="*/ 1486613 w 2471277"/>
              <a:gd name="connsiteY151-30918" fmla="*/ 1427018 h 5840025"/>
              <a:gd name="connsiteX152-30919" fmla="*/ 1458904 w 2471277"/>
              <a:gd name="connsiteY152-30920" fmla="*/ 1385454 h 5840025"/>
              <a:gd name="connsiteX153-30921" fmla="*/ 1445049 w 2471277"/>
              <a:gd name="connsiteY153-30922" fmla="*/ 1343891 h 5840025"/>
              <a:gd name="connsiteX154-30923" fmla="*/ 1417340 w 2471277"/>
              <a:gd name="connsiteY154-30924" fmla="*/ 1302327 h 5840025"/>
              <a:gd name="connsiteX155-30925" fmla="*/ 1389631 w 2471277"/>
              <a:gd name="connsiteY155-30926" fmla="*/ 1219200 h 5840025"/>
              <a:gd name="connsiteX156-30927" fmla="*/ 1375776 w 2471277"/>
              <a:gd name="connsiteY156-30928" fmla="*/ 1163782 h 5840025"/>
              <a:gd name="connsiteX157-30929" fmla="*/ 1334213 w 2471277"/>
              <a:gd name="connsiteY157-30930" fmla="*/ 1149927 h 5840025"/>
              <a:gd name="connsiteX158-30931" fmla="*/ 1417340 w 2471277"/>
              <a:gd name="connsiteY158-30932" fmla="*/ 1108363 h 5840025"/>
              <a:gd name="connsiteX159-30933" fmla="*/ 1500467 w 2471277"/>
              <a:gd name="connsiteY159-30934" fmla="*/ 1039091 h 5840025"/>
              <a:gd name="connsiteX160-30935" fmla="*/ 1542031 w 2471277"/>
              <a:gd name="connsiteY160-30936" fmla="*/ 1025236 h 5840025"/>
              <a:gd name="connsiteX161-30937" fmla="*/ 1528176 w 2471277"/>
              <a:gd name="connsiteY161-30938" fmla="*/ 1025236 h 5840025"/>
              <a:gd name="connsiteX162-30939" fmla="*/ 1514322 w 2471277"/>
              <a:gd name="connsiteY162-30940" fmla="*/ 1066800 h 5840025"/>
              <a:gd name="connsiteX163-30941" fmla="*/ 1472758 w 2471277"/>
              <a:gd name="connsiteY163-30942" fmla="*/ 1080654 h 5840025"/>
              <a:gd name="connsiteX164-30943" fmla="*/ 1431195 w 2471277"/>
              <a:gd name="connsiteY164-30944" fmla="*/ 1108363 h 5840025"/>
              <a:gd name="connsiteX165-30945" fmla="*/ 1389631 w 2471277"/>
              <a:gd name="connsiteY165-30946" fmla="*/ 1122218 h 5840025"/>
              <a:gd name="connsiteX166-30947" fmla="*/ 1334213 w 2471277"/>
              <a:gd name="connsiteY166-30948" fmla="*/ 1149927 h 5840025"/>
              <a:gd name="connsiteX167-30949" fmla="*/ 1278795 w 2471277"/>
              <a:gd name="connsiteY167-30950" fmla="*/ 1136073 h 5840025"/>
              <a:gd name="connsiteX168-30951" fmla="*/ 1237231 w 2471277"/>
              <a:gd name="connsiteY168-30952" fmla="*/ 1122218 h 5840025"/>
              <a:gd name="connsiteX169-30953" fmla="*/ 1195667 w 2471277"/>
              <a:gd name="connsiteY169-30954" fmla="*/ 1136073 h 5840025"/>
              <a:gd name="connsiteX170-30955" fmla="*/ 1112540 w 2471277"/>
              <a:gd name="connsiteY170-30956" fmla="*/ 1066800 h 5840025"/>
              <a:gd name="connsiteX171-30957" fmla="*/ 1043267 w 2471277"/>
              <a:gd name="connsiteY171-30958" fmla="*/ 997527 h 5840025"/>
              <a:gd name="connsiteX172-30959" fmla="*/ 1001704 w 2471277"/>
              <a:gd name="connsiteY172-30960" fmla="*/ 914400 h 5840025"/>
              <a:gd name="connsiteX173-30961" fmla="*/ 973995 w 2471277"/>
              <a:gd name="connsiteY173-30962" fmla="*/ 803563 h 5840025"/>
              <a:gd name="connsiteX174-30963" fmla="*/ 946285 w 2471277"/>
              <a:gd name="connsiteY174-30964" fmla="*/ 775854 h 5840025"/>
              <a:gd name="connsiteX175-30965" fmla="*/ 932431 w 2471277"/>
              <a:gd name="connsiteY175-30966" fmla="*/ 734291 h 5840025"/>
              <a:gd name="connsiteX176-30967" fmla="*/ 1029413 w 2471277"/>
              <a:gd name="connsiteY176-30968" fmla="*/ 692727 h 5840025"/>
              <a:gd name="connsiteX177-30969" fmla="*/ 1140249 w 2471277"/>
              <a:gd name="connsiteY177-30970" fmla="*/ 706582 h 5840025"/>
              <a:gd name="connsiteX178-30971" fmla="*/ 1154104 w 2471277"/>
              <a:gd name="connsiteY178-30972" fmla="*/ 748145 h 5840025"/>
              <a:gd name="connsiteX179-30973" fmla="*/ 1278795 w 2471277"/>
              <a:gd name="connsiteY179-30974" fmla="*/ 734291 h 5840025"/>
              <a:gd name="connsiteX180-30975" fmla="*/ 1292649 w 2471277"/>
              <a:gd name="connsiteY180-30976" fmla="*/ 692727 h 5840025"/>
              <a:gd name="connsiteX181-30977" fmla="*/ 1528176 w 2471277"/>
              <a:gd name="connsiteY181-30978" fmla="*/ 678873 h 5840025"/>
              <a:gd name="connsiteX182-30979" fmla="*/ 1569740 w 2471277"/>
              <a:gd name="connsiteY182-30980" fmla="*/ 665018 h 5840025"/>
              <a:gd name="connsiteX183-30981" fmla="*/ 1625158 w 2471277"/>
              <a:gd name="connsiteY183-30982" fmla="*/ 609600 h 5840025"/>
              <a:gd name="connsiteX184-30983" fmla="*/ 1569740 w 2471277"/>
              <a:gd name="connsiteY184-30984" fmla="*/ 692727 h 5840025"/>
              <a:gd name="connsiteX185-30985" fmla="*/ 1514322 w 2471277"/>
              <a:gd name="connsiteY185-30986" fmla="*/ 817418 h 5840025"/>
              <a:gd name="connsiteX186-30987" fmla="*/ 1472758 w 2471277"/>
              <a:gd name="connsiteY186-30988" fmla="*/ 831273 h 5840025"/>
              <a:gd name="connsiteX187-30989" fmla="*/ 1417340 w 2471277"/>
              <a:gd name="connsiteY187-30990" fmla="*/ 858982 h 5840025"/>
              <a:gd name="connsiteX188-30991" fmla="*/ 1334213 w 2471277"/>
              <a:gd name="connsiteY188-30992" fmla="*/ 845127 h 5840025"/>
              <a:gd name="connsiteX189-30993" fmla="*/ 1320358 w 2471277"/>
              <a:gd name="connsiteY189-30994" fmla="*/ 803563 h 5840025"/>
              <a:gd name="connsiteX190-30995" fmla="*/ 1278795 w 2471277"/>
              <a:gd name="connsiteY190-30996" fmla="*/ 775854 h 5840025"/>
              <a:gd name="connsiteX191-30997" fmla="*/ 1292649 w 2471277"/>
              <a:gd name="connsiteY191-30998" fmla="*/ 720436 h 5840025"/>
              <a:gd name="connsiteX192-30999" fmla="*/ 1375776 w 2471277"/>
              <a:gd name="connsiteY192-31000" fmla="*/ 692727 h 5840025"/>
              <a:gd name="connsiteX193-31001" fmla="*/ 1458904 w 2471277"/>
              <a:gd name="connsiteY193-31002" fmla="*/ 706582 h 5840025"/>
              <a:gd name="connsiteX194-31003" fmla="*/ 1306504 w 2471277"/>
              <a:gd name="connsiteY194-31004" fmla="*/ 692727 h 5840025"/>
              <a:gd name="connsiteX195-31005" fmla="*/ 1320358 w 2471277"/>
              <a:gd name="connsiteY195-31006" fmla="*/ 651163 h 5840025"/>
              <a:gd name="connsiteX196-31007" fmla="*/ 1486613 w 2471277"/>
              <a:gd name="connsiteY196-31008" fmla="*/ 678873 h 5840025"/>
              <a:gd name="connsiteX197-31009" fmla="*/ 1500467 w 2471277"/>
              <a:gd name="connsiteY197-31010" fmla="*/ 748145 h 5840025"/>
              <a:gd name="connsiteX198-31011" fmla="*/ 1528176 w 2471277"/>
              <a:gd name="connsiteY198-31012" fmla="*/ 706582 h 5840025"/>
              <a:gd name="connsiteX199-31013" fmla="*/ 1278795 w 2471277"/>
              <a:gd name="connsiteY199-31014" fmla="*/ 692727 h 5840025"/>
              <a:gd name="connsiteX200-31015" fmla="*/ 1251085 w 2471277"/>
              <a:gd name="connsiteY200-31016" fmla="*/ 734291 h 5840025"/>
              <a:gd name="connsiteX201-31017" fmla="*/ 1154104 w 2471277"/>
              <a:gd name="connsiteY201-31018" fmla="*/ 748145 h 5840025"/>
              <a:gd name="connsiteX202-31019" fmla="*/ 1181813 w 2471277"/>
              <a:gd name="connsiteY202-31020" fmla="*/ 831273 h 5840025"/>
              <a:gd name="connsiteX203-31021" fmla="*/ 1112540 w 2471277"/>
              <a:gd name="connsiteY203-31022" fmla="*/ 900545 h 5840025"/>
              <a:gd name="connsiteX204-31023" fmla="*/ 1043267 w 2471277"/>
              <a:gd name="connsiteY204-31024" fmla="*/ 886691 h 5840025"/>
              <a:gd name="connsiteX205-31025" fmla="*/ 960140 w 2471277"/>
              <a:gd name="connsiteY205-31026" fmla="*/ 845127 h 5840025"/>
              <a:gd name="connsiteX206-31027" fmla="*/ 946285 w 2471277"/>
              <a:gd name="connsiteY206-31028" fmla="*/ 803563 h 5840025"/>
              <a:gd name="connsiteX207-31029" fmla="*/ 918576 w 2471277"/>
              <a:gd name="connsiteY207-31030" fmla="*/ 762000 h 5840025"/>
              <a:gd name="connsiteX208-31031" fmla="*/ 904722 w 2471277"/>
              <a:gd name="connsiteY208-31032" fmla="*/ 692727 h 5840025"/>
              <a:gd name="connsiteX209-31033" fmla="*/ 877013 w 2471277"/>
              <a:gd name="connsiteY209-31034" fmla="*/ 609600 h 5840025"/>
              <a:gd name="connsiteX210-31035" fmla="*/ 863158 w 2471277"/>
              <a:gd name="connsiteY210-31036" fmla="*/ 484909 h 5840025"/>
              <a:gd name="connsiteX211" fmla="*/ 849304 w 2471277"/>
              <a:gd name="connsiteY211" fmla="*/ 346363 h 5840025"/>
              <a:gd name="connsiteX0-31037" fmla="*/ 1694431 w 2471277"/>
              <a:gd name="connsiteY0-31038" fmla="*/ 762000 h 5840025"/>
              <a:gd name="connsiteX1-31039" fmla="*/ 1777558 w 2471277"/>
              <a:gd name="connsiteY1-31040" fmla="*/ 748145 h 5840025"/>
              <a:gd name="connsiteX2-31041" fmla="*/ 1791413 w 2471277"/>
              <a:gd name="connsiteY2-31042" fmla="*/ 706582 h 5840025"/>
              <a:gd name="connsiteX3-31043" fmla="*/ 1777558 w 2471277"/>
              <a:gd name="connsiteY3-31044" fmla="*/ 540327 h 5840025"/>
              <a:gd name="connsiteX4-31045" fmla="*/ 1722140 w 2471277"/>
              <a:gd name="connsiteY4-31046" fmla="*/ 554182 h 5840025"/>
              <a:gd name="connsiteX5-31047" fmla="*/ 1680576 w 2471277"/>
              <a:gd name="connsiteY5-31048" fmla="*/ 568036 h 5840025"/>
              <a:gd name="connsiteX6-31049" fmla="*/ 1569740 w 2471277"/>
              <a:gd name="connsiteY6-31050" fmla="*/ 554182 h 5840025"/>
              <a:gd name="connsiteX7-31051" fmla="*/ 1528176 w 2471277"/>
              <a:gd name="connsiteY7-31052" fmla="*/ 471054 h 5840025"/>
              <a:gd name="connsiteX8-31053" fmla="*/ 1458904 w 2471277"/>
              <a:gd name="connsiteY8-31054" fmla="*/ 346363 h 5840025"/>
              <a:gd name="connsiteX9-31055" fmla="*/ 1417340 w 2471277"/>
              <a:gd name="connsiteY9-31056" fmla="*/ 332509 h 5840025"/>
              <a:gd name="connsiteX10-31057" fmla="*/ 1375776 w 2471277"/>
              <a:gd name="connsiteY10-31058" fmla="*/ 346363 h 5840025"/>
              <a:gd name="connsiteX11-31059" fmla="*/ 1320358 w 2471277"/>
              <a:gd name="connsiteY11-31060" fmla="*/ 360218 h 5840025"/>
              <a:gd name="connsiteX12-31061" fmla="*/ 1237231 w 2471277"/>
              <a:gd name="connsiteY12-31062" fmla="*/ 401782 h 5840025"/>
              <a:gd name="connsiteX13-31063" fmla="*/ 1070976 w 2471277"/>
              <a:gd name="connsiteY13-31064" fmla="*/ 415636 h 5840025"/>
              <a:gd name="connsiteX14-31065" fmla="*/ 946285 w 2471277"/>
              <a:gd name="connsiteY14-31066" fmla="*/ 457200 h 5840025"/>
              <a:gd name="connsiteX15-31067" fmla="*/ 890867 w 2471277"/>
              <a:gd name="connsiteY15-31068" fmla="*/ 443345 h 5840025"/>
              <a:gd name="connsiteX16-31069" fmla="*/ 849304 w 2471277"/>
              <a:gd name="connsiteY16-31070" fmla="*/ 415636 h 5840025"/>
              <a:gd name="connsiteX17-31071" fmla="*/ 821595 w 2471277"/>
              <a:gd name="connsiteY17-31072" fmla="*/ 374073 h 5840025"/>
              <a:gd name="connsiteX18-31073" fmla="*/ 877013 w 2471277"/>
              <a:gd name="connsiteY18-31074" fmla="*/ 263236 h 5840025"/>
              <a:gd name="connsiteX19-31075" fmla="*/ 904722 w 2471277"/>
              <a:gd name="connsiteY19-31076" fmla="*/ 221673 h 5840025"/>
              <a:gd name="connsiteX20-31077" fmla="*/ 960140 w 2471277"/>
              <a:gd name="connsiteY20-31078" fmla="*/ 166254 h 5840025"/>
              <a:gd name="connsiteX21-31079" fmla="*/ 1084831 w 2471277"/>
              <a:gd name="connsiteY21-31080" fmla="*/ 96982 h 5840025"/>
              <a:gd name="connsiteX22-31081" fmla="*/ 1126395 w 2471277"/>
              <a:gd name="connsiteY22-31082" fmla="*/ 69273 h 5840025"/>
              <a:gd name="connsiteX23-31083" fmla="*/ 1264940 w 2471277"/>
              <a:gd name="connsiteY23-31084" fmla="*/ 41563 h 5840025"/>
              <a:gd name="connsiteX24-31085" fmla="*/ 1500467 w 2471277"/>
              <a:gd name="connsiteY24-31086" fmla="*/ 13854 h 5840025"/>
              <a:gd name="connsiteX25-31087" fmla="*/ 1542031 w 2471277"/>
              <a:gd name="connsiteY25-31088" fmla="*/ 0 h 5840025"/>
              <a:gd name="connsiteX26-31089" fmla="*/ 1666722 w 2471277"/>
              <a:gd name="connsiteY26-31090" fmla="*/ 41563 h 5840025"/>
              <a:gd name="connsiteX27-31091" fmla="*/ 1735995 w 2471277"/>
              <a:gd name="connsiteY27-31092" fmla="*/ 110836 h 5840025"/>
              <a:gd name="connsiteX28-31093" fmla="*/ 1749849 w 2471277"/>
              <a:gd name="connsiteY28-31094" fmla="*/ 166254 h 5840025"/>
              <a:gd name="connsiteX29-31095" fmla="*/ 1888395 w 2471277"/>
              <a:gd name="connsiteY29-31096" fmla="*/ 207818 h 5840025"/>
              <a:gd name="connsiteX30-31097" fmla="*/ 1929958 w 2471277"/>
              <a:gd name="connsiteY30-31098" fmla="*/ 235527 h 5840025"/>
              <a:gd name="connsiteX31-31099" fmla="*/ 1957667 w 2471277"/>
              <a:gd name="connsiteY31-31100" fmla="*/ 346363 h 5840025"/>
              <a:gd name="connsiteX32-31101" fmla="*/ 1985376 w 2471277"/>
              <a:gd name="connsiteY32-31102" fmla="*/ 429491 h 5840025"/>
              <a:gd name="connsiteX33-31103" fmla="*/ 1971522 w 2471277"/>
              <a:gd name="connsiteY33-31104" fmla="*/ 595745 h 5840025"/>
              <a:gd name="connsiteX34-31105" fmla="*/ 1888395 w 2471277"/>
              <a:gd name="connsiteY34-31106" fmla="*/ 678873 h 5840025"/>
              <a:gd name="connsiteX35-31107" fmla="*/ 1860685 w 2471277"/>
              <a:gd name="connsiteY35-31108" fmla="*/ 720436 h 5840025"/>
              <a:gd name="connsiteX36-31109" fmla="*/ 1846831 w 2471277"/>
              <a:gd name="connsiteY36-31110" fmla="*/ 762000 h 5840025"/>
              <a:gd name="connsiteX37-31111" fmla="*/ 1791413 w 2471277"/>
              <a:gd name="connsiteY37-31112" fmla="*/ 831273 h 5840025"/>
              <a:gd name="connsiteX38-31113" fmla="*/ 1749849 w 2471277"/>
              <a:gd name="connsiteY38-31114" fmla="*/ 858982 h 5840025"/>
              <a:gd name="connsiteX39-31115" fmla="*/ 1735995 w 2471277"/>
              <a:gd name="connsiteY39-31116" fmla="*/ 1066800 h 5840025"/>
              <a:gd name="connsiteX40-31117" fmla="*/ 1749849 w 2471277"/>
              <a:gd name="connsiteY40-31118" fmla="*/ 1025236 h 5840025"/>
              <a:gd name="connsiteX41-31119" fmla="*/ 1832976 w 2471277"/>
              <a:gd name="connsiteY41-31120" fmla="*/ 983673 h 5840025"/>
              <a:gd name="connsiteX42-31121" fmla="*/ 1902249 w 2471277"/>
              <a:gd name="connsiteY42-31122" fmla="*/ 997527 h 5840025"/>
              <a:gd name="connsiteX43-31123" fmla="*/ 1943813 w 2471277"/>
              <a:gd name="connsiteY43-31124" fmla="*/ 1080654 h 5840025"/>
              <a:gd name="connsiteX44-31125" fmla="*/ 1929958 w 2471277"/>
              <a:gd name="connsiteY44-31126" fmla="*/ 1122218 h 5840025"/>
              <a:gd name="connsiteX45-31127" fmla="*/ 1902249 w 2471277"/>
              <a:gd name="connsiteY45-31128" fmla="*/ 1163782 h 5840025"/>
              <a:gd name="connsiteX46-31129" fmla="*/ 1874540 w 2471277"/>
              <a:gd name="connsiteY46-31130" fmla="*/ 1399309 h 5840025"/>
              <a:gd name="connsiteX47-31131" fmla="*/ 1860685 w 2471277"/>
              <a:gd name="connsiteY47-31132" fmla="*/ 1440873 h 5840025"/>
              <a:gd name="connsiteX48-31133" fmla="*/ 1805267 w 2471277"/>
              <a:gd name="connsiteY48-31134" fmla="*/ 1524000 h 5840025"/>
              <a:gd name="connsiteX49-31135" fmla="*/ 1722140 w 2471277"/>
              <a:gd name="connsiteY49-31136" fmla="*/ 1510145 h 5840025"/>
              <a:gd name="connsiteX50-31137" fmla="*/ 1694431 w 2471277"/>
              <a:gd name="connsiteY50-31138" fmla="*/ 1468582 h 5840025"/>
              <a:gd name="connsiteX51-31139" fmla="*/ 1652867 w 2471277"/>
              <a:gd name="connsiteY51-31140" fmla="*/ 1440873 h 5840025"/>
              <a:gd name="connsiteX52-31141" fmla="*/ 1680576 w 2471277"/>
              <a:gd name="connsiteY52-31142" fmla="*/ 1399309 h 5840025"/>
              <a:gd name="connsiteX53-31143" fmla="*/ 1694431 w 2471277"/>
              <a:gd name="connsiteY53-31144" fmla="*/ 1357745 h 5840025"/>
              <a:gd name="connsiteX54-31145" fmla="*/ 1735995 w 2471277"/>
              <a:gd name="connsiteY54-31146" fmla="*/ 1316182 h 5840025"/>
              <a:gd name="connsiteX55-31147" fmla="*/ 1749849 w 2471277"/>
              <a:gd name="connsiteY55-31148" fmla="*/ 1260763 h 5840025"/>
              <a:gd name="connsiteX56-31149" fmla="*/ 1791413 w 2471277"/>
              <a:gd name="connsiteY56-31150" fmla="*/ 1122218 h 5840025"/>
              <a:gd name="connsiteX57-31151" fmla="*/ 1749849 w 2471277"/>
              <a:gd name="connsiteY57-31152" fmla="*/ 1094509 h 5840025"/>
              <a:gd name="connsiteX58-31153" fmla="*/ 1722140 w 2471277"/>
              <a:gd name="connsiteY58-31154" fmla="*/ 1011382 h 5840025"/>
              <a:gd name="connsiteX59-31155" fmla="*/ 1708285 w 2471277"/>
              <a:gd name="connsiteY59-31156" fmla="*/ 969818 h 5840025"/>
              <a:gd name="connsiteX60-31157" fmla="*/ 1694431 w 2471277"/>
              <a:gd name="connsiteY60-31158" fmla="*/ 928254 h 5840025"/>
              <a:gd name="connsiteX61-31159" fmla="*/ 1680576 w 2471277"/>
              <a:gd name="connsiteY61-31160" fmla="*/ 886691 h 5840025"/>
              <a:gd name="connsiteX62-31161" fmla="*/ 1722140 w 2471277"/>
              <a:gd name="connsiteY62-31162" fmla="*/ 872836 h 5840025"/>
              <a:gd name="connsiteX63-31163" fmla="*/ 1735995 w 2471277"/>
              <a:gd name="connsiteY63-31164" fmla="*/ 942109 h 5840025"/>
              <a:gd name="connsiteX64-31165" fmla="*/ 1791413 w 2471277"/>
              <a:gd name="connsiteY64-31166" fmla="*/ 1136073 h 5840025"/>
              <a:gd name="connsiteX65-31167" fmla="*/ 1749849 w 2471277"/>
              <a:gd name="connsiteY65-31168" fmla="*/ 1219200 h 5840025"/>
              <a:gd name="connsiteX66-31169" fmla="*/ 1722140 w 2471277"/>
              <a:gd name="connsiteY66-31170" fmla="*/ 1302327 h 5840025"/>
              <a:gd name="connsiteX67-31171" fmla="*/ 1680576 w 2471277"/>
              <a:gd name="connsiteY67-31172" fmla="*/ 1343891 h 5840025"/>
              <a:gd name="connsiteX68-31173" fmla="*/ 1652867 w 2471277"/>
              <a:gd name="connsiteY68-31174" fmla="*/ 1385454 h 5840025"/>
              <a:gd name="connsiteX69-31175" fmla="*/ 1611304 w 2471277"/>
              <a:gd name="connsiteY69-31176" fmla="*/ 1413163 h 5840025"/>
              <a:gd name="connsiteX70-31177" fmla="*/ 1652867 w 2471277"/>
              <a:gd name="connsiteY70-31178" fmla="*/ 1427018 h 5840025"/>
              <a:gd name="connsiteX71-31179" fmla="*/ 1694431 w 2471277"/>
              <a:gd name="connsiteY71-31180" fmla="*/ 1413163 h 5840025"/>
              <a:gd name="connsiteX72-31181" fmla="*/ 1722140 w 2471277"/>
              <a:gd name="connsiteY72-31182" fmla="*/ 1496291 h 5840025"/>
              <a:gd name="connsiteX73-31183" fmla="*/ 1680576 w 2471277"/>
              <a:gd name="connsiteY73-31184" fmla="*/ 1524000 h 5840025"/>
              <a:gd name="connsiteX74-31185" fmla="*/ 1403485 w 2471277"/>
              <a:gd name="connsiteY74-31186" fmla="*/ 1524000 h 5840025"/>
              <a:gd name="connsiteX75-31187" fmla="*/ 1389631 w 2471277"/>
              <a:gd name="connsiteY75-31188" fmla="*/ 1537854 h 5840025"/>
              <a:gd name="connsiteX76-31189" fmla="*/ 1348067 w 2471277"/>
              <a:gd name="connsiteY76-31190" fmla="*/ 1551709 h 5840025"/>
              <a:gd name="connsiteX77-31191" fmla="*/ 1292649 w 2471277"/>
              <a:gd name="connsiteY77-31192" fmla="*/ 1427018 h 5840025"/>
              <a:gd name="connsiteX78-31193" fmla="*/ 1278795 w 2471277"/>
              <a:gd name="connsiteY78-31194" fmla="*/ 1385454 h 5840025"/>
              <a:gd name="connsiteX79-31195" fmla="*/ 1251085 w 2471277"/>
              <a:gd name="connsiteY79-31196" fmla="*/ 1343891 h 5840025"/>
              <a:gd name="connsiteX80-31197" fmla="*/ 1126395 w 2471277"/>
              <a:gd name="connsiteY80-31198" fmla="*/ 1385454 h 5840025"/>
              <a:gd name="connsiteX81-31199" fmla="*/ 821595 w 2471277"/>
              <a:gd name="connsiteY81-31200" fmla="*/ 1828800 h 5840025"/>
              <a:gd name="connsiteX82-31201" fmla="*/ 821595 w 2471277"/>
              <a:gd name="connsiteY82-31202" fmla="*/ 2299854 h 5840025"/>
              <a:gd name="connsiteX83-31203" fmla="*/ 863158 w 2471277"/>
              <a:gd name="connsiteY83-31204" fmla="*/ 2092036 h 5840025"/>
              <a:gd name="connsiteX84-31205" fmla="*/ 932431 w 2471277"/>
              <a:gd name="connsiteY84-31206" fmla="*/ 2202873 h 5840025"/>
              <a:gd name="connsiteX85-31207" fmla="*/ 1167959 w 2471277"/>
              <a:gd name="connsiteY85-31208" fmla="*/ 2147454 h 5840025"/>
              <a:gd name="connsiteX86-31209" fmla="*/ 1237232 w 2471277"/>
              <a:gd name="connsiteY86-31210" fmla="*/ 2258291 h 5840025"/>
              <a:gd name="connsiteX87-31211" fmla="*/ 1389632 w 2471277"/>
              <a:gd name="connsiteY87-31212" fmla="*/ 2313709 h 5840025"/>
              <a:gd name="connsiteX88-31213" fmla="*/ 1542030 w 2471277"/>
              <a:gd name="connsiteY88-31214" fmla="*/ 2535381 h 5840025"/>
              <a:gd name="connsiteX89-31215" fmla="*/ 1708286 w 2471277"/>
              <a:gd name="connsiteY89-31216" fmla="*/ 2826327 h 5840025"/>
              <a:gd name="connsiteX90-31217" fmla="*/ 946285 w 2471277"/>
              <a:gd name="connsiteY90-31218" fmla="*/ 3006436 h 5840025"/>
              <a:gd name="connsiteX91-31219" fmla="*/ 1237232 w 2471277"/>
              <a:gd name="connsiteY91-31220" fmla="*/ 3366655 h 5840025"/>
              <a:gd name="connsiteX92-31221" fmla="*/ 2013085 w 2471277"/>
              <a:gd name="connsiteY92-31222" fmla="*/ 3338946 h 5840025"/>
              <a:gd name="connsiteX93-31223" fmla="*/ 1126394 w 2471277"/>
              <a:gd name="connsiteY93-31224" fmla="*/ 3366655 h 5840025"/>
              <a:gd name="connsiteX94-31225" fmla="*/ 932431 w 2471277"/>
              <a:gd name="connsiteY94-31226" fmla="*/ 3006437 h 5840025"/>
              <a:gd name="connsiteX95-31227" fmla="*/ 849304 w 2471277"/>
              <a:gd name="connsiteY95-31228" fmla="*/ 2867892 h 5840025"/>
              <a:gd name="connsiteX96-31229" fmla="*/ 752322 w 2471277"/>
              <a:gd name="connsiteY96-31230" fmla="*/ 2743201 h 5840025"/>
              <a:gd name="connsiteX97-31231" fmla="*/ 530649 w 2471277"/>
              <a:gd name="connsiteY97-31232" fmla="*/ 2770910 h 5840025"/>
              <a:gd name="connsiteX98-31233" fmla="*/ 142722 w 2471277"/>
              <a:gd name="connsiteY98-31234" fmla="*/ 2743201 h 5840025"/>
              <a:gd name="connsiteX99-31235" fmla="*/ 516795 w 2471277"/>
              <a:gd name="connsiteY99-31236" fmla="*/ 2743201 h 5840025"/>
              <a:gd name="connsiteX100-31237" fmla="*/ 1112541 w 2471277"/>
              <a:gd name="connsiteY100-31238" fmla="*/ 2715492 h 5840025"/>
              <a:gd name="connsiteX101-31239" fmla="*/ 1223376 w 2471277"/>
              <a:gd name="connsiteY101-31240" fmla="*/ 2798619 h 5840025"/>
              <a:gd name="connsiteX102-31241" fmla="*/ 1514322 w 2471277"/>
              <a:gd name="connsiteY102-31242" fmla="*/ 2854037 h 5840025"/>
              <a:gd name="connsiteX103-31243" fmla="*/ 1084831 w 2471277"/>
              <a:gd name="connsiteY103-31244" fmla="*/ 2493819 h 5840025"/>
              <a:gd name="connsiteX104-31245" fmla="*/ 752322 w 2471277"/>
              <a:gd name="connsiteY104-31246" fmla="*/ 2521527 h 5840025"/>
              <a:gd name="connsiteX105-31247" fmla="*/ 364395 w 2471277"/>
              <a:gd name="connsiteY105-31248" fmla="*/ 2618510 h 5840025"/>
              <a:gd name="connsiteX106-31249" fmla="*/ 31885 w 2471277"/>
              <a:gd name="connsiteY106-31250" fmla="*/ 2812473 h 5840025"/>
              <a:gd name="connsiteX107-31251" fmla="*/ 322831 w 2471277"/>
              <a:gd name="connsiteY107-31252" fmla="*/ 2798619 h 5840025"/>
              <a:gd name="connsiteX108-31253" fmla="*/ 572213 w 2471277"/>
              <a:gd name="connsiteY108-31254" fmla="*/ 3048000 h 5840025"/>
              <a:gd name="connsiteX109-31255" fmla="*/ 849304 w 2471277"/>
              <a:gd name="connsiteY109-31256" fmla="*/ 2964874 h 5840025"/>
              <a:gd name="connsiteX110-31257" fmla="*/ 932431 w 2471277"/>
              <a:gd name="connsiteY110-31258" fmla="*/ 3186546 h 5840025"/>
              <a:gd name="connsiteX111-31259" fmla="*/ 710758 w 2471277"/>
              <a:gd name="connsiteY111-31260" fmla="*/ 3325092 h 5840025"/>
              <a:gd name="connsiteX112-31261" fmla="*/ 558358 w 2471277"/>
              <a:gd name="connsiteY112-31262" fmla="*/ 3449783 h 5840025"/>
              <a:gd name="connsiteX113-31263" fmla="*/ 752321 w 2471277"/>
              <a:gd name="connsiteY113-31264" fmla="*/ 3560619 h 5840025"/>
              <a:gd name="connsiteX114-31265" fmla="*/ 752322 w 2471277"/>
              <a:gd name="connsiteY114-31266" fmla="*/ 3948546 h 5840025"/>
              <a:gd name="connsiteX115-31267" fmla="*/ 973995 w 2471277"/>
              <a:gd name="connsiteY115-31268" fmla="*/ 4003964 h 5840025"/>
              <a:gd name="connsiteX116-31269" fmla="*/ 738467 w 2471277"/>
              <a:gd name="connsiteY116-31270" fmla="*/ 4752110 h 5840025"/>
              <a:gd name="connsiteX117-31271" fmla="*/ 780031 w 2471277"/>
              <a:gd name="connsiteY117-31272" fmla="*/ 5250873 h 5840025"/>
              <a:gd name="connsiteX118-31273" fmla="*/ 1486614 w 2471277"/>
              <a:gd name="connsiteY118-31274" fmla="*/ 5735780 h 5840025"/>
              <a:gd name="connsiteX119-31275" fmla="*/ 2414868 w 2471277"/>
              <a:gd name="connsiteY119-31276" fmla="*/ 3325092 h 5840025"/>
              <a:gd name="connsiteX120-31277" fmla="*/ 2262467 w 2471277"/>
              <a:gd name="connsiteY120-31278" fmla="*/ 3366654 h 5840025"/>
              <a:gd name="connsiteX121-31279" fmla="*/ 1237231 w 2471277"/>
              <a:gd name="connsiteY121-31280" fmla="*/ 3906983 h 5840025"/>
              <a:gd name="connsiteX122-31281" fmla="*/ 1167959 w 2471277"/>
              <a:gd name="connsiteY122-31282" fmla="*/ 3408219 h 5840025"/>
              <a:gd name="connsiteX123-31283" fmla="*/ 946285 w 2471277"/>
              <a:gd name="connsiteY123-31284" fmla="*/ 3144982 h 5840025"/>
              <a:gd name="connsiteX124-31285" fmla="*/ 1361922 w 2471277"/>
              <a:gd name="connsiteY124-31286" fmla="*/ 2840182 h 5840025"/>
              <a:gd name="connsiteX125-31287" fmla="*/ 1777559 w 2471277"/>
              <a:gd name="connsiteY125-31288" fmla="*/ 2964872 h 5840025"/>
              <a:gd name="connsiteX126-31289" fmla="*/ 1555885 w 2471277"/>
              <a:gd name="connsiteY126-31290" fmla="*/ 2923309 h 5840025"/>
              <a:gd name="connsiteX127-31291" fmla="*/ 1334213 w 2471277"/>
              <a:gd name="connsiteY127-31292" fmla="*/ 2770909 h 5840025"/>
              <a:gd name="connsiteX128-31293" fmla="*/ 1334213 w 2471277"/>
              <a:gd name="connsiteY128-31294" fmla="*/ 2715491 h 5840025"/>
              <a:gd name="connsiteX129-31295" fmla="*/ 1098685 w 2471277"/>
              <a:gd name="connsiteY129-31296" fmla="*/ 2535382 h 5840025"/>
              <a:gd name="connsiteX130-31297" fmla="*/ 849304 w 2471277"/>
              <a:gd name="connsiteY130-31298" fmla="*/ 2493817 h 5840025"/>
              <a:gd name="connsiteX131-31299" fmla="*/ 516795 w 2471277"/>
              <a:gd name="connsiteY131-31300" fmla="*/ 2576944 h 5840025"/>
              <a:gd name="connsiteX132-31301" fmla="*/ 198140 w 2471277"/>
              <a:gd name="connsiteY132-31302" fmla="*/ 2660072 h 5840025"/>
              <a:gd name="connsiteX133-31303" fmla="*/ 87305 w 2471277"/>
              <a:gd name="connsiteY133-31304" fmla="*/ 2798617 h 5840025"/>
              <a:gd name="connsiteX134-31305" fmla="*/ 4177 w 2471277"/>
              <a:gd name="connsiteY134-31306" fmla="*/ 2507672 h 5840025"/>
              <a:gd name="connsiteX135-31307" fmla="*/ 128867 w 2471277"/>
              <a:gd name="connsiteY135-31308" fmla="*/ 2479963 h 5840025"/>
              <a:gd name="connsiteX136-31309" fmla="*/ 170432 w 2471277"/>
              <a:gd name="connsiteY136-31310" fmla="*/ 2285999 h 5840025"/>
              <a:gd name="connsiteX137-31311" fmla="*/ 378249 w 2471277"/>
              <a:gd name="connsiteY137-31312" fmla="*/ 2479962 h 5840025"/>
              <a:gd name="connsiteX138-31313" fmla="*/ 433667 w 2471277"/>
              <a:gd name="connsiteY138-31314" fmla="*/ 2216726 h 5840025"/>
              <a:gd name="connsiteX139-31315" fmla="*/ 502941 w 2471277"/>
              <a:gd name="connsiteY139-31316" fmla="*/ 2341417 h 5840025"/>
              <a:gd name="connsiteX140-31317" fmla="*/ 669196 w 2471277"/>
              <a:gd name="connsiteY140-31318" fmla="*/ 2272144 h 5840025"/>
              <a:gd name="connsiteX141-31319" fmla="*/ 946285 w 2471277"/>
              <a:gd name="connsiteY141-31320" fmla="*/ 1579418 h 5840025"/>
              <a:gd name="connsiteX142-31321" fmla="*/ 1278795 w 2471277"/>
              <a:gd name="connsiteY142-31322" fmla="*/ 1233054 h 5840025"/>
              <a:gd name="connsiteX143-31323" fmla="*/ 1361922 w 2471277"/>
              <a:gd name="connsiteY143-31324" fmla="*/ 1177636 h 5840025"/>
              <a:gd name="connsiteX144-31325" fmla="*/ 1431195 w 2471277"/>
              <a:gd name="connsiteY144-31326" fmla="*/ 1191491 h 5840025"/>
              <a:gd name="connsiteX145-31327" fmla="*/ 1403485 w 2471277"/>
              <a:gd name="connsiteY145-31328" fmla="*/ 1233054 h 5840025"/>
              <a:gd name="connsiteX146-31329" fmla="*/ 1458904 w 2471277"/>
              <a:gd name="connsiteY146-31330" fmla="*/ 1357745 h 5840025"/>
              <a:gd name="connsiteX147-31331" fmla="*/ 1472758 w 2471277"/>
              <a:gd name="connsiteY147-31332" fmla="*/ 1399309 h 5840025"/>
              <a:gd name="connsiteX148-31333" fmla="*/ 1555885 w 2471277"/>
              <a:gd name="connsiteY148-31334" fmla="*/ 1427018 h 5840025"/>
              <a:gd name="connsiteX149-31335" fmla="*/ 1652867 w 2471277"/>
              <a:gd name="connsiteY149-31336" fmla="*/ 1454727 h 5840025"/>
              <a:gd name="connsiteX150-31337" fmla="*/ 1611304 w 2471277"/>
              <a:gd name="connsiteY150-31338" fmla="*/ 1482436 h 5840025"/>
              <a:gd name="connsiteX151-31339" fmla="*/ 1500467 w 2471277"/>
              <a:gd name="connsiteY151-31340" fmla="*/ 1468582 h 5840025"/>
              <a:gd name="connsiteX152-31341" fmla="*/ 1486613 w 2471277"/>
              <a:gd name="connsiteY152-31342" fmla="*/ 1427018 h 5840025"/>
              <a:gd name="connsiteX153-31343" fmla="*/ 1458904 w 2471277"/>
              <a:gd name="connsiteY153-31344" fmla="*/ 1385454 h 5840025"/>
              <a:gd name="connsiteX154-31345" fmla="*/ 1445049 w 2471277"/>
              <a:gd name="connsiteY154-31346" fmla="*/ 1343891 h 5840025"/>
              <a:gd name="connsiteX155-31347" fmla="*/ 1417340 w 2471277"/>
              <a:gd name="connsiteY155-31348" fmla="*/ 1302327 h 5840025"/>
              <a:gd name="connsiteX156-31349" fmla="*/ 1389631 w 2471277"/>
              <a:gd name="connsiteY156-31350" fmla="*/ 1219200 h 5840025"/>
              <a:gd name="connsiteX157-31351" fmla="*/ 1375776 w 2471277"/>
              <a:gd name="connsiteY157-31352" fmla="*/ 1163782 h 5840025"/>
              <a:gd name="connsiteX158-31353" fmla="*/ 1334213 w 2471277"/>
              <a:gd name="connsiteY158-31354" fmla="*/ 1149927 h 5840025"/>
              <a:gd name="connsiteX159-31355" fmla="*/ 1417340 w 2471277"/>
              <a:gd name="connsiteY159-31356" fmla="*/ 1108363 h 5840025"/>
              <a:gd name="connsiteX160-31357" fmla="*/ 1500467 w 2471277"/>
              <a:gd name="connsiteY160-31358" fmla="*/ 1039091 h 5840025"/>
              <a:gd name="connsiteX161-31359" fmla="*/ 1542031 w 2471277"/>
              <a:gd name="connsiteY161-31360" fmla="*/ 1025236 h 5840025"/>
              <a:gd name="connsiteX162-31361" fmla="*/ 1528176 w 2471277"/>
              <a:gd name="connsiteY162-31362" fmla="*/ 1025236 h 5840025"/>
              <a:gd name="connsiteX163-31363" fmla="*/ 1514322 w 2471277"/>
              <a:gd name="connsiteY163-31364" fmla="*/ 1066800 h 5840025"/>
              <a:gd name="connsiteX164-31365" fmla="*/ 1472758 w 2471277"/>
              <a:gd name="connsiteY164-31366" fmla="*/ 1080654 h 5840025"/>
              <a:gd name="connsiteX165-31367" fmla="*/ 1431195 w 2471277"/>
              <a:gd name="connsiteY165-31368" fmla="*/ 1108363 h 5840025"/>
              <a:gd name="connsiteX166-31369" fmla="*/ 1389631 w 2471277"/>
              <a:gd name="connsiteY166-31370" fmla="*/ 1122218 h 5840025"/>
              <a:gd name="connsiteX167-31371" fmla="*/ 1334213 w 2471277"/>
              <a:gd name="connsiteY167-31372" fmla="*/ 1149927 h 5840025"/>
              <a:gd name="connsiteX168-31373" fmla="*/ 1278795 w 2471277"/>
              <a:gd name="connsiteY168-31374" fmla="*/ 1136073 h 5840025"/>
              <a:gd name="connsiteX169-31375" fmla="*/ 1237231 w 2471277"/>
              <a:gd name="connsiteY169-31376" fmla="*/ 1122218 h 5840025"/>
              <a:gd name="connsiteX170-31377" fmla="*/ 1195667 w 2471277"/>
              <a:gd name="connsiteY170-31378" fmla="*/ 1136073 h 5840025"/>
              <a:gd name="connsiteX171-31379" fmla="*/ 1112540 w 2471277"/>
              <a:gd name="connsiteY171-31380" fmla="*/ 1066800 h 5840025"/>
              <a:gd name="connsiteX172-31381" fmla="*/ 1043267 w 2471277"/>
              <a:gd name="connsiteY172-31382" fmla="*/ 997527 h 5840025"/>
              <a:gd name="connsiteX173-31383" fmla="*/ 1001704 w 2471277"/>
              <a:gd name="connsiteY173-31384" fmla="*/ 914400 h 5840025"/>
              <a:gd name="connsiteX174-31385" fmla="*/ 973995 w 2471277"/>
              <a:gd name="connsiteY174-31386" fmla="*/ 803563 h 5840025"/>
              <a:gd name="connsiteX175-31387" fmla="*/ 946285 w 2471277"/>
              <a:gd name="connsiteY175-31388" fmla="*/ 775854 h 5840025"/>
              <a:gd name="connsiteX176-31389" fmla="*/ 932431 w 2471277"/>
              <a:gd name="connsiteY176-31390" fmla="*/ 734291 h 5840025"/>
              <a:gd name="connsiteX177-31391" fmla="*/ 1029413 w 2471277"/>
              <a:gd name="connsiteY177-31392" fmla="*/ 692727 h 5840025"/>
              <a:gd name="connsiteX178-31393" fmla="*/ 1140249 w 2471277"/>
              <a:gd name="connsiteY178-31394" fmla="*/ 706582 h 5840025"/>
              <a:gd name="connsiteX179-31395" fmla="*/ 1154104 w 2471277"/>
              <a:gd name="connsiteY179-31396" fmla="*/ 748145 h 5840025"/>
              <a:gd name="connsiteX180-31397" fmla="*/ 1278795 w 2471277"/>
              <a:gd name="connsiteY180-31398" fmla="*/ 734291 h 5840025"/>
              <a:gd name="connsiteX181-31399" fmla="*/ 1292649 w 2471277"/>
              <a:gd name="connsiteY181-31400" fmla="*/ 692727 h 5840025"/>
              <a:gd name="connsiteX182-31401" fmla="*/ 1528176 w 2471277"/>
              <a:gd name="connsiteY182-31402" fmla="*/ 678873 h 5840025"/>
              <a:gd name="connsiteX183-31403" fmla="*/ 1569740 w 2471277"/>
              <a:gd name="connsiteY183-31404" fmla="*/ 665018 h 5840025"/>
              <a:gd name="connsiteX184-31405" fmla="*/ 1625158 w 2471277"/>
              <a:gd name="connsiteY184-31406" fmla="*/ 609600 h 5840025"/>
              <a:gd name="connsiteX185-31407" fmla="*/ 1569740 w 2471277"/>
              <a:gd name="connsiteY185-31408" fmla="*/ 692727 h 5840025"/>
              <a:gd name="connsiteX186-31409" fmla="*/ 1514322 w 2471277"/>
              <a:gd name="connsiteY186-31410" fmla="*/ 817418 h 5840025"/>
              <a:gd name="connsiteX187-31411" fmla="*/ 1472758 w 2471277"/>
              <a:gd name="connsiteY187-31412" fmla="*/ 831273 h 5840025"/>
              <a:gd name="connsiteX188-31413" fmla="*/ 1417340 w 2471277"/>
              <a:gd name="connsiteY188-31414" fmla="*/ 858982 h 5840025"/>
              <a:gd name="connsiteX189-31415" fmla="*/ 1334213 w 2471277"/>
              <a:gd name="connsiteY189-31416" fmla="*/ 845127 h 5840025"/>
              <a:gd name="connsiteX190-31417" fmla="*/ 1320358 w 2471277"/>
              <a:gd name="connsiteY190-31418" fmla="*/ 803563 h 5840025"/>
              <a:gd name="connsiteX191-31419" fmla="*/ 1278795 w 2471277"/>
              <a:gd name="connsiteY191-31420" fmla="*/ 775854 h 5840025"/>
              <a:gd name="connsiteX192-31421" fmla="*/ 1292649 w 2471277"/>
              <a:gd name="connsiteY192-31422" fmla="*/ 720436 h 5840025"/>
              <a:gd name="connsiteX193-31423" fmla="*/ 1375776 w 2471277"/>
              <a:gd name="connsiteY193-31424" fmla="*/ 692727 h 5840025"/>
              <a:gd name="connsiteX194-31425" fmla="*/ 1458904 w 2471277"/>
              <a:gd name="connsiteY194-31426" fmla="*/ 706582 h 5840025"/>
              <a:gd name="connsiteX195-31427" fmla="*/ 1306504 w 2471277"/>
              <a:gd name="connsiteY195-31428" fmla="*/ 692727 h 5840025"/>
              <a:gd name="connsiteX196-31429" fmla="*/ 1320358 w 2471277"/>
              <a:gd name="connsiteY196-31430" fmla="*/ 651163 h 5840025"/>
              <a:gd name="connsiteX197-31431" fmla="*/ 1486613 w 2471277"/>
              <a:gd name="connsiteY197-31432" fmla="*/ 678873 h 5840025"/>
              <a:gd name="connsiteX198-31433" fmla="*/ 1500467 w 2471277"/>
              <a:gd name="connsiteY198-31434" fmla="*/ 748145 h 5840025"/>
              <a:gd name="connsiteX199-31435" fmla="*/ 1528176 w 2471277"/>
              <a:gd name="connsiteY199-31436" fmla="*/ 706582 h 5840025"/>
              <a:gd name="connsiteX200-31437" fmla="*/ 1278795 w 2471277"/>
              <a:gd name="connsiteY200-31438" fmla="*/ 692727 h 5840025"/>
              <a:gd name="connsiteX201-31439" fmla="*/ 1251085 w 2471277"/>
              <a:gd name="connsiteY201-31440" fmla="*/ 734291 h 5840025"/>
              <a:gd name="connsiteX202-31441" fmla="*/ 1154104 w 2471277"/>
              <a:gd name="connsiteY202-31442" fmla="*/ 748145 h 5840025"/>
              <a:gd name="connsiteX203-31443" fmla="*/ 1181813 w 2471277"/>
              <a:gd name="connsiteY203-31444" fmla="*/ 831273 h 5840025"/>
              <a:gd name="connsiteX204-31445" fmla="*/ 1112540 w 2471277"/>
              <a:gd name="connsiteY204-31446" fmla="*/ 900545 h 5840025"/>
              <a:gd name="connsiteX205-31447" fmla="*/ 1043267 w 2471277"/>
              <a:gd name="connsiteY205-31448" fmla="*/ 886691 h 5840025"/>
              <a:gd name="connsiteX206-31449" fmla="*/ 960140 w 2471277"/>
              <a:gd name="connsiteY206-31450" fmla="*/ 845127 h 5840025"/>
              <a:gd name="connsiteX207-31451" fmla="*/ 946285 w 2471277"/>
              <a:gd name="connsiteY207-31452" fmla="*/ 803563 h 5840025"/>
              <a:gd name="connsiteX208-31453" fmla="*/ 918576 w 2471277"/>
              <a:gd name="connsiteY208-31454" fmla="*/ 762000 h 5840025"/>
              <a:gd name="connsiteX209-31455" fmla="*/ 904722 w 2471277"/>
              <a:gd name="connsiteY209-31456" fmla="*/ 692727 h 5840025"/>
              <a:gd name="connsiteX210-31457" fmla="*/ 877013 w 2471277"/>
              <a:gd name="connsiteY210-31458" fmla="*/ 609600 h 5840025"/>
              <a:gd name="connsiteX211-31459" fmla="*/ 863158 w 2471277"/>
              <a:gd name="connsiteY211-31460" fmla="*/ 484909 h 5840025"/>
              <a:gd name="connsiteX212" fmla="*/ 849304 w 2471277"/>
              <a:gd name="connsiteY212" fmla="*/ 346363 h 5840025"/>
              <a:gd name="connsiteX0-31461" fmla="*/ 1694431 w 2471277"/>
              <a:gd name="connsiteY0-31462" fmla="*/ 762000 h 5840025"/>
              <a:gd name="connsiteX1-31463" fmla="*/ 1777558 w 2471277"/>
              <a:gd name="connsiteY1-31464" fmla="*/ 748145 h 5840025"/>
              <a:gd name="connsiteX2-31465" fmla="*/ 1791413 w 2471277"/>
              <a:gd name="connsiteY2-31466" fmla="*/ 706582 h 5840025"/>
              <a:gd name="connsiteX3-31467" fmla="*/ 1777558 w 2471277"/>
              <a:gd name="connsiteY3-31468" fmla="*/ 540327 h 5840025"/>
              <a:gd name="connsiteX4-31469" fmla="*/ 1722140 w 2471277"/>
              <a:gd name="connsiteY4-31470" fmla="*/ 554182 h 5840025"/>
              <a:gd name="connsiteX5-31471" fmla="*/ 1680576 w 2471277"/>
              <a:gd name="connsiteY5-31472" fmla="*/ 568036 h 5840025"/>
              <a:gd name="connsiteX6-31473" fmla="*/ 1569740 w 2471277"/>
              <a:gd name="connsiteY6-31474" fmla="*/ 554182 h 5840025"/>
              <a:gd name="connsiteX7-31475" fmla="*/ 1528176 w 2471277"/>
              <a:gd name="connsiteY7-31476" fmla="*/ 471054 h 5840025"/>
              <a:gd name="connsiteX8-31477" fmla="*/ 1458904 w 2471277"/>
              <a:gd name="connsiteY8-31478" fmla="*/ 346363 h 5840025"/>
              <a:gd name="connsiteX9-31479" fmla="*/ 1417340 w 2471277"/>
              <a:gd name="connsiteY9-31480" fmla="*/ 332509 h 5840025"/>
              <a:gd name="connsiteX10-31481" fmla="*/ 1375776 w 2471277"/>
              <a:gd name="connsiteY10-31482" fmla="*/ 346363 h 5840025"/>
              <a:gd name="connsiteX11-31483" fmla="*/ 1320358 w 2471277"/>
              <a:gd name="connsiteY11-31484" fmla="*/ 360218 h 5840025"/>
              <a:gd name="connsiteX12-31485" fmla="*/ 1237231 w 2471277"/>
              <a:gd name="connsiteY12-31486" fmla="*/ 401782 h 5840025"/>
              <a:gd name="connsiteX13-31487" fmla="*/ 1070976 w 2471277"/>
              <a:gd name="connsiteY13-31488" fmla="*/ 415636 h 5840025"/>
              <a:gd name="connsiteX14-31489" fmla="*/ 946285 w 2471277"/>
              <a:gd name="connsiteY14-31490" fmla="*/ 457200 h 5840025"/>
              <a:gd name="connsiteX15-31491" fmla="*/ 890867 w 2471277"/>
              <a:gd name="connsiteY15-31492" fmla="*/ 443345 h 5840025"/>
              <a:gd name="connsiteX16-31493" fmla="*/ 849304 w 2471277"/>
              <a:gd name="connsiteY16-31494" fmla="*/ 415636 h 5840025"/>
              <a:gd name="connsiteX17-31495" fmla="*/ 821595 w 2471277"/>
              <a:gd name="connsiteY17-31496" fmla="*/ 374073 h 5840025"/>
              <a:gd name="connsiteX18-31497" fmla="*/ 877013 w 2471277"/>
              <a:gd name="connsiteY18-31498" fmla="*/ 263236 h 5840025"/>
              <a:gd name="connsiteX19-31499" fmla="*/ 904722 w 2471277"/>
              <a:gd name="connsiteY19-31500" fmla="*/ 221673 h 5840025"/>
              <a:gd name="connsiteX20-31501" fmla="*/ 960140 w 2471277"/>
              <a:gd name="connsiteY20-31502" fmla="*/ 166254 h 5840025"/>
              <a:gd name="connsiteX21-31503" fmla="*/ 1084831 w 2471277"/>
              <a:gd name="connsiteY21-31504" fmla="*/ 96982 h 5840025"/>
              <a:gd name="connsiteX22-31505" fmla="*/ 1126395 w 2471277"/>
              <a:gd name="connsiteY22-31506" fmla="*/ 69273 h 5840025"/>
              <a:gd name="connsiteX23-31507" fmla="*/ 1264940 w 2471277"/>
              <a:gd name="connsiteY23-31508" fmla="*/ 41563 h 5840025"/>
              <a:gd name="connsiteX24-31509" fmla="*/ 1500467 w 2471277"/>
              <a:gd name="connsiteY24-31510" fmla="*/ 13854 h 5840025"/>
              <a:gd name="connsiteX25-31511" fmla="*/ 1542031 w 2471277"/>
              <a:gd name="connsiteY25-31512" fmla="*/ 0 h 5840025"/>
              <a:gd name="connsiteX26-31513" fmla="*/ 1666722 w 2471277"/>
              <a:gd name="connsiteY26-31514" fmla="*/ 41563 h 5840025"/>
              <a:gd name="connsiteX27-31515" fmla="*/ 1735995 w 2471277"/>
              <a:gd name="connsiteY27-31516" fmla="*/ 110836 h 5840025"/>
              <a:gd name="connsiteX28-31517" fmla="*/ 1749849 w 2471277"/>
              <a:gd name="connsiteY28-31518" fmla="*/ 166254 h 5840025"/>
              <a:gd name="connsiteX29-31519" fmla="*/ 1888395 w 2471277"/>
              <a:gd name="connsiteY29-31520" fmla="*/ 207818 h 5840025"/>
              <a:gd name="connsiteX30-31521" fmla="*/ 1929958 w 2471277"/>
              <a:gd name="connsiteY30-31522" fmla="*/ 235527 h 5840025"/>
              <a:gd name="connsiteX31-31523" fmla="*/ 1957667 w 2471277"/>
              <a:gd name="connsiteY31-31524" fmla="*/ 346363 h 5840025"/>
              <a:gd name="connsiteX32-31525" fmla="*/ 1985376 w 2471277"/>
              <a:gd name="connsiteY32-31526" fmla="*/ 429491 h 5840025"/>
              <a:gd name="connsiteX33-31527" fmla="*/ 1971522 w 2471277"/>
              <a:gd name="connsiteY33-31528" fmla="*/ 595745 h 5840025"/>
              <a:gd name="connsiteX34-31529" fmla="*/ 1888395 w 2471277"/>
              <a:gd name="connsiteY34-31530" fmla="*/ 678873 h 5840025"/>
              <a:gd name="connsiteX35-31531" fmla="*/ 1860685 w 2471277"/>
              <a:gd name="connsiteY35-31532" fmla="*/ 720436 h 5840025"/>
              <a:gd name="connsiteX36-31533" fmla="*/ 1846831 w 2471277"/>
              <a:gd name="connsiteY36-31534" fmla="*/ 762000 h 5840025"/>
              <a:gd name="connsiteX37-31535" fmla="*/ 1791413 w 2471277"/>
              <a:gd name="connsiteY37-31536" fmla="*/ 831273 h 5840025"/>
              <a:gd name="connsiteX38-31537" fmla="*/ 1749849 w 2471277"/>
              <a:gd name="connsiteY38-31538" fmla="*/ 858982 h 5840025"/>
              <a:gd name="connsiteX39-31539" fmla="*/ 1735995 w 2471277"/>
              <a:gd name="connsiteY39-31540" fmla="*/ 1066800 h 5840025"/>
              <a:gd name="connsiteX40-31541" fmla="*/ 1749849 w 2471277"/>
              <a:gd name="connsiteY40-31542" fmla="*/ 1025236 h 5840025"/>
              <a:gd name="connsiteX41-31543" fmla="*/ 1832976 w 2471277"/>
              <a:gd name="connsiteY41-31544" fmla="*/ 983673 h 5840025"/>
              <a:gd name="connsiteX42-31545" fmla="*/ 1902249 w 2471277"/>
              <a:gd name="connsiteY42-31546" fmla="*/ 997527 h 5840025"/>
              <a:gd name="connsiteX43-31547" fmla="*/ 1943813 w 2471277"/>
              <a:gd name="connsiteY43-31548" fmla="*/ 1080654 h 5840025"/>
              <a:gd name="connsiteX44-31549" fmla="*/ 1929958 w 2471277"/>
              <a:gd name="connsiteY44-31550" fmla="*/ 1122218 h 5840025"/>
              <a:gd name="connsiteX45-31551" fmla="*/ 1902249 w 2471277"/>
              <a:gd name="connsiteY45-31552" fmla="*/ 1163782 h 5840025"/>
              <a:gd name="connsiteX46-31553" fmla="*/ 1874540 w 2471277"/>
              <a:gd name="connsiteY46-31554" fmla="*/ 1399309 h 5840025"/>
              <a:gd name="connsiteX47-31555" fmla="*/ 1860685 w 2471277"/>
              <a:gd name="connsiteY47-31556" fmla="*/ 1440873 h 5840025"/>
              <a:gd name="connsiteX48-31557" fmla="*/ 1805267 w 2471277"/>
              <a:gd name="connsiteY48-31558" fmla="*/ 1524000 h 5840025"/>
              <a:gd name="connsiteX49-31559" fmla="*/ 1722140 w 2471277"/>
              <a:gd name="connsiteY49-31560" fmla="*/ 1510145 h 5840025"/>
              <a:gd name="connsiteX50-31561" fmla="*/ 1694431 w 2471277"/>
              <a:gd name="connsiteY50-31562" fmla="*/ 1468582 h 5840025"/>
              <a:gd name="connsiteX51-31563" fmla="*/ 1652867 w 2471277"/>
              <a:gd name="connsiteY51-31564" fmla="*/ 1440873 h 5840025"/>
              <a:gd name="connsiteX52-31565" fmla="*/ 1680576 w 2471277"/>
              <a:gd name="connsiteY52-31566" fmla="*/ 1399309 h 5840025"/>
              <a:gd name="connsiteX53-31567" fmla="*/ 1694431 w 2471277"/>
              <a:gd name="connsiteY53-31568" fmla="*/ 1357745 h 5840025"/>
              <a:gd name="connsiteX54-31569" fmla="*/ 1735995 w 2471277"/>
              <a:gd name="connsiteY54-31570" fmla="*/ 1316182 h 5840025"/>
              <a:gd name="connsiteX55-31571" fmla="*/ 1749849 w 2471277"/>
              <a:gd name="connsiteY55-31572" fmla="*/ 1260763 h 5840025"/>
              <a:gd name="connsiteX56-31573" fmla="*/ 1791413 w 2471277"/>
              <a:gd name="connsiteY56-31574" fmla="*/ 1122218 h 5840025"/>
              <a:gd name="connsiteX57-31575" fmla="*/ 1749849 w 2471277"/>
              <a:gd name="connsiteY57-31576" fmla="*/ 1094509 h 5840025"/>
              <a:gd name="connsiteX58-31577" fmla="*/ 1722140 w 2471277"/>
              <a:gd name="connsiteY58-31578" fmla="*/ 1011382 h 5840025"/>
              <a:gd name="connsiteX59-31579" fmla="*/ 1708285 w 2471277"/>
              <a:gd name="connsiteY59-31580" fmla="*/ 969818 h 5840025"/>
              <a:gd name="connsiteX60-31581" fmla="*/ 1694431 w 2471277"/>
              <a:gd name="connsiteY60-31582" fmla="*/ 928254 h 5840025"/>
              <a:gd name="connsiteX61-31583" fmla="*/ 1680576 w 2471277"/>
              <a:gd name="connsiteY61-31584" fmla="*/ 886691 h 5840025"/>
              <a:gd name="connsiteX62-31585" fmla="*/ 1722140 w 2471277"/>
              <a:gd name="connsiteY62-31586" fmla="*/ 872836 h 5840025"/>
              <a:gd name="connsiteX63-31587" fmla="*/ 1735995 w 2471277"/>
              <a:gd name="connsiteY63-31588" fmla="*/ 942109 h 5840025"/>
              <a:gd name="connsiteX64-31589" fmla="*/ 1791413 w 2471277"/>
              <a:gd name="connsiteY64-31590" fmla="*/ 1136073 h 5840025"/>
              <a:gd name="connsiteX65-31591" fmla="*/ 1749849 w 2471277"/>
              <a:gd name="connsiteY65-31592" fmla="*/ 1219200 h 5840025"/>
              <a:gd name="connsiteX66-31593" fmla="*/ 1722140 w 2471277"/>
              <a:gd name="connsiteY66-31594" fmla="*/ 1302327 h 5840025"/>
              <a:gd name="connsiteX67-31595" fmla="*/ 1680576 w 2471277"/>
              <a:gd name="connsiteY67-31596" fmla="*/ 1343891 h 5840025"/>
              <a:gd name="connsiteX68-31597" fmla="*/ 1652867 w 2471277"/>
              <a:gd name="connsiteY68-31598" fmla="*/ 1385454 h 5840025"/>
              <a:gd name="connsiteX69-31599" fmla="*/ 1611304 w 2471277"/>
              <a:gd name="connsiteY69-31600" fmla="*/ 1413163 h 5840025"/>
              <a:gd name="connsiteX70-31601" fmla="*/ 1652867 w 2471277"/>
              <a:gd name="connsiteY70-31602" fmla="*/ 1427018 h 5840025"/>
              <a:gd name="connsiteX71-31603" fmla="*/ 1694431 w 2471277"/>
              <a:gd name="connsiteY71-31604" fmla="*/ 1413163 h 5840025"/>
              <a:gd name="connsiteX72-31605" fmla="*/ 1722140 w 2471277"/>
              <a:gd name="connsiteY72-31606" fmla="*/ 1496291 h 5840025"/>
              <a:gd name="connsiteX73-31607" fmla="*/ 1680576 w 2471277"/>
              <a:gd name="connsiteY73-31608" fmla="*/ 1524000 h 5840025"/>
              <a:gd name="connsiteX74-31609" fmla="*/ 1403485 w 2471277"/>
              <a:gd name="connsiteY74-31610" fmla="*/ 1524000 h 5840025"/>
              <a:gd name="connsiteX75-31611" fmla="*/ 1389631 w 2471277"/>
              <a:gd name="connsiteY75-31612" fmla="*/ 1537854 h 5840025"/>
              <a:gd name="connsiteX76-31613" fmla="*/ 1348067 w 2471277"/>
              <a:gd name="connsiteY76-31614" fmla="*/ 1551709 h 5840025"/>
              <a:gd name="connsiteX77-31615" fmla="*/ 1292649 w 2471277"/>
              <a:gd name="connsiteY77-31616" fmla="*/ 1427018 h 5840025"/>
              <a:gd name="connsiteX78-31617" fmla="*/ 1278795 w 2471277"/>
              <a:gd name="connsiteY78-31618" fmla="*/ 1385454 h 5840025"/>
              <a:gd name="connsiteX79-31619" fmla="*/ 1251085 w 2471277"/>
              <a:gd name="connsiteY79-31620" fmla="*/ 1343891 h 5840025"/>
              <a:gd name="connsiteX80-31621" fmla="*/ 1126395 w 2471277"/>
              <a:gd name="connsiteY80-31622" fmla="*/ 1385454 h 5840025"/>
              <a:gd name="connsiteX81-31623" fmla="*/ 821595 w 2471277"/>
              <a:gd name="connsiteY81-31624" fmla="*/ 1828800 h 5840025"/>
              <a:gd name="connsiteX82-31625" fmla="*/ 821595 w 2471277"/>
              <a:gd name="connsiteY82-31626" fmla="*/ 2299854 h 5840025"/>
              <a:gd name="connsiteX83-31627" fmla="*/ 863158 w 2471277"/>
              <a:gd name="connsiteY83-31628" fmla="*/ 2092036 h 5840025"/>
              <a:gd name="connsiteX84-31629" fmla="*/ 932431 w 2471277"/>
              <a:gd name="connsiteY84-31630" fmla="*/ 2202873 h 5840025"/>
              <a:gd name="connsiteX85-31631" fmla="*/ 1167959 w 2471277"/>
              <a:gd name="connsiteY85-31632" fmla="*/ 2147454 h 5840025"/>
              <a:gd name="connsiteX86-31633" fmla="*/ 1237232 w 2471277"/>
              <a:gd name="connsiteY86-31634" fmla="*/ 2258291 h 5840025"/>
              <a:gd name="connsiteX87-31635" fmla="*/ 1389632 w 2471277"/>
              <a:gd name="connsiteY87-31636" fmla="*/ 2313709 h 5840025"/>
              <a:gd name="connsiteX88-31637" fmla="*/ 1542030 w 2471277"/>
              <a:gd name="connsiteY88-31638" fmla="*/ 2535381 h 5840025"/>
              <a:gd name="connsiteX89-31639" fmla="*/ 1708286 w 2471277"/>
              <a:gd name="connsiteY89-31640" fmla="*/ 2826327 h 5840025"/>
              <a:gd name="connsiteX90-31641" fmla="*/ 946285 w 2471277"/>
              <a:gd name="connsiteY90-31642" fmla="*/ 3006436 h 5840025"/>
              <a:gd name="connsiteX91-31643" fmla="*/ 1237232 w 2471277"/>
              <a:gd name="connsiteY91-31644" fmla="*/ 3366655 h 5840025"/>
              <a:gd name="connsiteX92-31645" fmla="*/ 2013085 w 2471277"/>
              <a:gd name="connsiteY92-31646" fmla="*/ 3338946 h 5840025"/>
              <a:gd name="connsiteX93-31647" fmla="*/ 1126394 w 2471277"/>
              <a:gd name="connsiteY93-31648" fmla="*/ 3366655 h 5840025"/>
              <a:gd name="connsiteX94-31649" fmla="*/ 932431 w 2471277"/>
              <a:gd name="connsiteY94-31650" fmla="*/ 3006437 h 5840025"/>
              <a:gd name="connsiteX95-31651" fmla="*/ 849304 w 2471277"/>
              <a:gd name="connsiteY95-31652" fmla="*/ 2867892 h 5840025"/>
              <a:gd name="connsiteX96-31653" fmla="*/ 752322 w 2471277"/>
              <a:gd name="connsiteY96-31654" fmla="*/ 2743201 h 5840025"/>
              <a:gd name="connsiteX97-31655" fmla="*/ 530649 w 2471277"/>
              <a:gd name="connsiteY97-31656" fmla="*/ 2770910 h 5840025"/>
              <a:gd name="connsiteX98-31657" fmla="*/ 142722 w 2471277"/>
              <a:gd name="connsiteY98-31658" fmla="*/ 2743201 h 5840025"/>
              <a:gd name="connsiteX99-31659" fmla="*/ 516795 w 2471277"/>
              <a:gd name="connsiteY99-31660" fmla="*/ 2743201 h 5840025"/>
              <a:gd name="connsiteX100-31661" fmla="*/ 1112541 w 2471277"/>
              <a:gd name="connsiteY100-31662" fmla="*/ 2715492 h 5840025"/>
              <a:gd name="connsiteX101-31663" fmla="*/ 1223376 w 2471277"/>
              <a:gd name="connsiteY101-31664" fmla="*/ 2798619 h 5840025"/>
              <a:gd name="connsiteX102-31665" fmla="*/ 1514322 w 2471277"/>
              <a:gd name="connsiteY102-31666" fmla="*/ 2854037 h 5840025"/>
              <a:gd name="connsiteX103-31667" fmla="*/ 1084831 w 2471277"/>
              <a:gd name="connsiteY103-31668" fmla="*/ 2493819 h 5840025"/>
              <a:gd name="connsiteX104-31669" fmla="*/ 752322 w 2471277"/>
              <a:gd name="connsiteY104-31670" fmla="*/ 2521527 h 5840025"/>
              <a:gd name="connsiteX105-31671" fmla="*/ 364395 w 2471277"/>
              <a:gd name="connsiteY105-31672" fmla="*/ 2618510 h 5840025"/>
              <a:gd name="connsiteX106-31673" fmla="*/ 31885 w 2471277"/>
              <a:gd name="connsiteY106-31674" fmla="*/ 2812473 h 5840025"/>
              <a:gd name="connsiteX107-31675" fmla="*/ 322831 w 2471277"/>
              <a:gd name="connsiteY107-31676" fmla="*/ 2798619 h 5840025"/>
              <a:gd name="connsiteX108-31677" fmla="*/ 572213 w 2471277"/>
              <a:gd name="connsiteY108-31678" fmla="*/ 3048000 h 5840025"/>
              <a:gd name="connsiteX109-31679" fmla="*/ 849304 w 2471277"/>
              <a:gd name="connsiteY109-31680" fmla="*/ 2964874 h 5840025"/>
              <a:gd name="connsiteX110-31681" fmla="*/ 932431 w 2471277"/>
              <a:gd name="connsiteY110-31682" fmla="*/ 3186546 h 5840025"/>
              <a:gd name="connsiteX111-31683" fmla="*/ 710758 w 2471277"/>
              <a:gd name="connsiteY111-31684" fmla="*/ 3325092 h 5840025"/>
              <a:gd name="connsiteX112-31685" fmla="*/ 558358 w 2471277"/>
              <a:gd name="connsiteY112-31686" fmla="*/ 3449783 h 5840025"/>
              <a:gd name="connsiteX113-31687" fmla="*/ 752321 w 2471277"/>
              <a:gd name="connsiteY113-31688" fmla="*/ 3560619 h 5840025"/>
              <a:gd name="connsiteX114-31689" fmla="*/ 752322 w 2471277"/>
              <a:gd name="connsiteY114-31690" fmla="*/ 3948546 h 5840025"/>
              <a:gd name="connsiteX115-31691" fmla="*/ 973995 w 2471277"/>
              <a:gd name="connsiteY115-31692" fmla="*/ 4003964 h 5840025"/>
              <a:gd name="connsiteX116-31693" fmla="*/ 738467 w 2471277"/>
              <a:gd name="connsiteY116-31694" fmla="*/ 4752110 h 5840025"/>
              <a:gd name="connsiteX117-31695" fmla="*/ 780031 w 2471277"/>
              <a:gd name="connsiteY117-31696" fmla="*/ 5250873 h 5840025"/>
              <a:gd name="connsiteX118-31697" fmla="*/ 1486614 w 2471277"/>
              <a:gd name="connsiteY118-31698" fmla="*/ 5735780 h 5840025"/>
              <a:gd name="connsiteX119-31699" fmla="*/ 2414868 w 2471277"/>
              <a:gd name="connsiteY119-31700" fmla="*/ 3325092 h 5840025"/>
              <a:gd name="connsiteX120-31701" fmla="*/ 2262467 w 2471277"/>
              <a:gd name="connsiteY120-31702" fmla="*/ 3366654 h 5840025"/>
              <a:gd name="connsiteX121-31703" fmla="*/ 1237231 w 2471277"/>
              <a:gd name="connsiteY121-31704" fmla="*/ 3906983 h 5840025"/>
              <a:gd name="connsiteX122-31705" fmla="*/ 1749850 w 2471277"/>
              <a:gd name="connsiteY122-31706" fmla="*/ 3394364 h 5840025"/>
              <a:gd name="connsiteX123-31707" fmla="*/ 1167959 w 2471277"/>
              <a:gd name="connsiteY123-31708" fmla="*/ 3408219 h 5840025"/>
              <a:gd name="connsiteX124-31709" fmla="*/ 946285 w 2471277"/>
              <a:gd name="connsiteY124-31710" fmla="*/ 3144982 h 5840025"/>
              <a:gd name="connsiteX125-31711" fmla="*/ 1361922 w 2471277"/>
              <a:gd name="connsiteY125-31712" fmla="*/ 2840182 h 5840025"/>
              <a:gd name="connsiteX126-31713" fmla="*/ 1777559 w 2471277"/>
              <a:gd name="connsiteY126-31714" fmla="*/ 2964872 h 5840025"/>
              <a:gd name="connsiteX127-31715" fmla="*/ 1555885 w 2471277"/>
              <a:gd name="connsiteY127-31716" fmla="*/ 2923309 h 5840025"/>
              <a:gd name="connsiteX128-31717" fmla="*/ 1334213 w 2471277"/>
              <a:gd name="connsiteY128-31718" fmla="*/ 2770909 h 5840025"/>
              <a:gd name="connsiteX129-31719" fmla="*/ 1334213 w 2471277"/>
              <a:gd name="connsiteY129-31720" fmla="*/ 2715491 h 5840025"/>
              <a:gd name="connsiteX130-31721" fmla="*/ 1098685 w 2471277"/>
              <a:gd name="connsiteY130-31722" fmla="*/ 2535382 h 5840025"/>
              <a:gd name="connsiteX131-31723" fmla="*/ 849304 w 2471277"/>
              <a:gd name="connsiteY131-31724" fmla="*/ 2493817 h 5840025"/>
              <a:gd name="connsiteX132-31725" fmla="*/ 516795 w 2471277"/>
              <a:gd name="connsiteY132-31726" fmla="*/ 2576944 h 5840025"/>
              <a:gd name="connsiteX133-31727" fmla="*/ 198140 w 2471277"/>
              <a:gd name="connsiteY133-31728" fmla="*/ 2660072 h 5840025"/>
              <a:gd name="connsiteX134-31729" fmla="*/ 87305 w 2471277"/>
              <a:gd name="connsiteY134-31730" fmla="*/ 2798617 h 5840025"/>
              <a:gd name="connsiteX135-31731" fmla="*/ 4177 w 2471277"/>
              <a:gd name="connsiteY135-31732" fmla="*/ 2507672 h 5840025"/>
              <a:gd name="connsiteX136-31733" fmla="*/ 128867 w 2471277"/>
              <a:gd name="connsiteY136-31734" fmla="*/ 2479963 h 5840025"/>
              <a:gd name="connsiteX137-31735" fmla="*/ 170432 w 2471277"/>
              <a:gd name="connsiteY137-31736" fmla="*/ 2285999 h 5840025"/>
              <a:gd name="connsiteX138-31737" fmla="*/ 378249 w 2471277"/>
              <a:gd name="connsiteY138-31738" fmla="*/ 2479962 h 5840025"/>
              <a:gd name="connsiteX139-31739" fmla="*/ 433667 w 2471277"/>
              <a:gd name="connsiteY139-31740" fmla="*/ 2216726 h 5840025"/>
              <a:gd name="connsiteX140-31741" fmla="*/ 502941 w 2471277"/>
              <a:gd name="connsiteY140-31742" fmla="*/ 2341417 h 5840025"/>
              <a:gd name="connsiteX141-31743" fmla="*/ 669196 w 2471277"/>
              <a:gd name="connsiteY141-31744" fmla="*/ 2272144 h 5840025"/>
              <a:gd name="connsiteX142-31745" fmla="*/ 946285 w 2471277"/>
              <a:gd name="connsiteY142-31746" fmla="*/ 1579418 h 5840025"/>
              <a:gd name="connsiteX143-31747" fmla="*/ 1278795 w 2471277"/>
              <a:gd name="connsiteY143-31748" fmla="*/ 1233054 h 5840025"/>
              <a:gd name="connsiteX144-31749" fmla="*/ 1361922 w 2471277"/>
              <a:gd name="connsiteY144-31750" fmla="*/ 1177636 h 5840025"/>
              <a:gd name="connsiteX145-31751" fmla="*/ 1431195 w 2471277"/>
              <a:gd name="connsiteY145-31752" fmla="*/ 1191491 h 5840025"/>
              <a:gd name="connsiteX146-31753" fmla="*/ 1403485 w 2471277"/>
              <a:gd name="connsiteY146-31754" fmla="*/ 1233054 h 5840025"/>
              <a:gd name="connsiteX147-31755" fmla="*/ 1458904 w 2471277"/>
              <a:gd name="connsiteY147-31756" fmla="*/ 1357745 h 5840025"/>
              <a:gd name="connsiteX148-31757" fmla="*/ 1472758 w 2471277"/>
              <a:gd name="connsiteY148-31758" fmla="*/ 1399309 h 5840025"/>
              <a:gd name="connsiteX149-31759" fmla="*/ 1555885 w 2471277"/>
              <a:gd name="connsiteY149-31760" fmla="*/ 1427018 h 5840025"/>
              <a:gd name="connsiteX150-31761" fmla="*/ 1652867 w 2471277"/>
              <a:gd name="connsiteY150-31762" fmla="*/ 1454727 h 5840025"/>
              <a:gd name="connsiteX151-31763" fmla="*/ 1611304 w 2471277"/>
              <a:gd name="connsiteY151-31764" fmla="*/ 1482436 h 5840025"/>
              <a:gd name="connsiteX152-31765" fmla="*/ 1500467 w 2471277"/>
              <a:gd name="connsiteY152-31766" fmla="*/ 1468582 h 5840025"/>
              <a:gd name="connsiteX153-31767" fmla="*/ 1486613 w 2471277"/>
              <a:gd name="connsiteY153-31768" fmla="*/ 1427018 h 5840025"/>
              <a:gd name="connsiteX154-31769" fmla="*/ 1458904 w 2471277"/>
              <a:gd name="connsiteY154-31770" fmla="*/ 1385454 h 5840025"/>
              <a:gd name="connsiteX155-31771" fmla="*/ 1445049 w 2471277"/>
              <a:gd name="connsiteY155-31772" fmla="*/ 1343891 h 5840025"/>
              <a:gd name="connsiteX156-31773" fmla="*/ 1417340 w 2471277"/>
              <a:gd name="connsiteY156-31774" fmla="*/ 1302327 h 5840025"/>
              <a:gd name="connsiteX157-31775" fmla="*/ 1389631 w 2471277"/>
              <a:gd name="connsiteY157-31776" fmla="*/ 1219200 h 5840025"/>
              <a:gd name="connsiteX158-31777" fmla="*/ 1375776 w 2471277"/>
              <a:gd name="connsiteY158-31778" fmla="*/ 1163782 h 5840025"/>
              <a:gd name="connsiteX159-31779" fmla="*/ 1334213 w 2471277"/>
              <a:gd name="connsiteY159-31780" fmla="*/ 1149927 h 5840025"/>
              <a:gd name="connsiteX160-31781" fmla="*/ 1417340 w 2471277"/>
              <a:gd name="connsiteY160-31782" fmla="*/ 1108363 h 5840025"/>
              <a:gd name="connsiteX161-31783" fmla="*/ 1500467 w 2471277"/>
              <a:gd name="connsiteY161-31784" fmla="*/ 1039091 h 5840025"/>
              <a:gd name="connsiteX162-31785" fmla="*/ 1542031 w 2471277"/>
              <a:gd name="connsiteY162-31786" fmla="*/ 1025236 h 5840025"/>
              <a:gd name="connsiteX163-31787" fmla="*/ 1528176 w 2471277"/>
              <a:gd name="connsiteY163-31788" fmla="*/ 1025236 h 5840025"/>
              <a:gd name="connsiteX164-31789" fmla="*/ 1514322 w 2471277"/>
              <a:gd name="connsiteY164-31790" fmla="*/ 1066800 h 5840025"/>
              <a:gd name="connsiteX165-31791" fmla="*/ 1472758 w 2471277"/>
              <a:gd name="connsiteY165-31792" fmla="*/ 1080654 h 5840025"/>
              <a:gd name="connsiteX166-31793" fmla="*/ 1431195 w 2471277"/>
              <a:gd name="connsiteY166-31794" fmla="*/ 1108363 h 5840025"/>
              <a:gd name="connsiteX167-31795" fmla="*/ 1389631 w 2471277"/>
              <a:gd name="connsiteY167-31796" fmla="*/ 1122218 h 5840025"/>
              <a:gd name="connsiteX168-31797" fmla="*/ 1334213 w 2471277"/>
              <a:gd name="connsiteY168-31798" fmla="*/ 1149927 h 5840025"/>
              <a:gd name="connsiteX169-31799" fmla="*/ 1278795 w 2471277"/>
              <a:gd name="connsiteY169-31800" fmla="*/ 1136073 h 5840025"/>
              <a:gd name="connsiteX170-31801" fmla="*/ 1237231 w 2471277"/>
              <a:gd name="connsiteY170-31802" fmla="*/ 1122218 h 5840025"/>
              <a:gd name="connsiteX171-31803" fmla="*/ 1195667 w 2471277"/>
              <a:gd name="connsiteY171-31804" fmla="*/ 1136073 h 5840025"/>
              <a:gd name="connsiteX172-31805" fmla="*/ 1112540 w 2471277"/>
              <a:gd name="connsiteY172-31806" fmla="*/ 1066800 h 5840025"/>
              <a:gd name="connsiteX173-31807" fmla="*/ 1043267 w 2471277"/>
              <a:gd name="connsiteY173-31808" fmla="*/ 997527 h 5840025"/>
              <a:gd name="connsiteX174-31809" fmla="*/ 1001704 w 2471277"/>
              <a:gd name="connsiteY174-31810" fmla="*/ 914400 h 5840025"/>
              <a:gd name="connsiteX175-31811" fmla="*/ 973995 w 2471277"/>
              <a:gd name="connsiteY175-31812" fmla="*/ 803563 h 5840025"/>
              <a:gd name="connsiteX176-31813" fmla="*/ 946285 w 2471277"/>
              <a:gd name="connsiteY176-31814" fmla="*/ 775854 h 5840025"/>
              <a:gd name="connsiteX177-31815" fmla="*/ 932431 w 2471277"/>
              <a:gd name="connsiteY177-31816" fmla="*/ 734291 h 5840025"/>
              <a:gd name="connsiteX178-31817" fmla="*/ 1029413 w 2471277"/>
              <a:gd name="connsiteY178-31818" fmla="*/ 692727 h 5840025"/>
              <a:gd name="connsiteX179-31819" fmla="*/ 1140249 w 2471277"/>
              <a:gd name="connsiteY179-31820" fmla="*/ 706582 h 5840025"/>
              <a:gd name="connsiteX180-31821" fmla="*/ 1154104 w 2471277"/>
              <a:gd name="connsiteY180-31822" fmla="*/ 748145 h 5840025"/>
              <a:gd name="connsiteX181-31823" fmla="*/ 1278795 w 2471277"/>
              <a:gd name="connsiteY181-31824" fmla="*/ 734291 h 5840025"/>
              <a:gd name="connsiteX182-31825" fmla="*/ 1292649 w 2471277"/>
              <a:gd name="connsiteY182-31826" fmla="*/ 692727 h 5840025"/>
              <a:gd name="connsiteX183-31827" fmla="*/ 1528176 w 2471277"/>
              <a:gd name="connsiteY183-31828" fmla="*/ 678873 h 5840025"/>
              <a:gd name="connsiteX184-31829" fmla="*/ 1569740 w 2471277"/>
              <a:gd name="connsiteY184-31830" fmla="*/ 665018 h 5840025"/>
              <a:gd name="connsiteX185-31831" fmla="*/ 1625158 w 2471277"/>
              <a:gd name="connsiteY185-31832" fmla="*/ 609600 h 5840025"/>
              <a:gd name="connsiteX186-31833" fmla="*/ 1569740 w 2471277"/>
              <a:gd name="connsiteY186-31834" fmla="*/ 692727 h 5840025"/>
              <a:gd name="connsiteX187-31835" fmla="*/ 1514322 w 2471277"/>
              <a:gd name="connsiteY187-31836" fmla="*/ 817418 h 5840025"/>
              <a:gd name="connsiteX188-31837" fmla="*/ 1472758 w 2471277"/>
              <a:gd name="connsiteY188-31838" fmla="*/ 831273 h 5840025"/>
              <a:gd name="connsiteX189-31839" fmla="*/ 1417340 w 2471277"/>
              <a:gd name="connsiteY189-31840" fmla="*/ 858982 h 5840025"/>
              <a:gd name="connsiteX190-31841" fmla="*/ 1334213 w 2471277"/>
              <a:gd name="connsiteY190-31842" fmla="*/ 845127 h 5840025"/>
              <a:gd name="connsiteX191-31843" fmla="*/ 1320358 w 2471277"/>
              <a:gd name="connsiteY191-31844" fmla="*/ 803563 h 5840025"/>
              <a:gd name="connsiteX192-31845" fmla="*/ 1278795 w 2471277"/>
              <a:gd name="connsiteY192-31846" fmla="*/ 775854 h 5840025"/>
              <a:gd name="connsiteX193-31847" fmla="*/ 1292649 w 2471277"/>
              <a:gd name="connsiteY193-31848" fmla="*/ 720436 h 5840025"/>
              <a:gd name="connsiteX194-31849" fmla="*/ 1375776 w 2471277"/>
              <a:gd name="connsiteY194-31850" fmla="*/ 692727 h 5840025"/>
              <a:gd name="connsiteX195-31851" fmla="*/ 1458904 w 2471277"/>
              <a:gd name="connsiteY195-31852" fmla="*/ 706582 h 5840025"/>
              <a:gd name="connsiteX196-31853" fmla="*/ 1306504 w 2471277"/>
              <a:gd name="connsiteY196-31854" fmla="*/ 692727 h 5840025"/>
              <a:gd name="connsiteX197-31855" fmla="*/ 1320358 w 2471277"/>
              <a:gd name="connsiteY197-31856" fmla="*/ 651163 h 5840025"/>
              <a:gd name="connsiteX198-31857" fmla="*/ 1486613 w 2471277"/>
              <a:gd name="connsiteY198-31858" fmla="*/ 678873 h 5840025"/>
              <a:gd name="connsiteX199-31859" fmla="*/ 1500467 w 2471277"/>
              <a:gd name="connsiteY199-31860" fmla="*/ 748145 h 5840025"/>
              <a:gd name="connsiteX200-31861" fmla="*/ 1528176 w 2471277"/>
              <a:gd name="connsiteY200-31862" fmla="*/ 706582 h 5840025"/>
              <a:gd name="connsiteX201-31863" fmla="*/ 1278795 w 2471277"/>
              <a:gd name="connsiteY201-31864" fmla="*/ 692727 h 5840025"/>
              <a:gd name="connsiteX202-31865" fmla="*/ 1251085 w 2471277"/>
              <a:gd name="connsiteY202-31866" fmla="*/ 734291 h 5840025"/>
              <a:gd name="connsiteX203-31867" fmla="*/ 1154104 w 2471277"/>
              <a:gd name="connsiteY203-31868" fmla="*/ 748145 h 5840025"/>
              <a:gd name="connsiteX204-31869" fmla="*/ 1181813 w 2471277"/>
              <a:gd name="connsiteY204-31870" fmla="*/ 831273 h 5840025"/>
              <a:gd name="connsiteX205-31871" fmla="*/ 1112540 w 2471277"/>
              <a:gd name="connsiteY205-31872" fmla="*/ 900545 h 5840025"/>
              <a:gd name="connsiteX206-31873" fmla="*/ 1043267 w 2471277"/>
              <a:gd name="connsiteY206-31874" fmla="*/ 886691 h 5840025"/>
              <a:gd name="connsiteX207-31875" fmla="*/ 960140 w 2471277"/>
              <a:gd name="connsiteY207-31876" fmla="*/ 845127 h 5840025"/>
              <a:gd name="connsiteX208-31877" fmla="*/ 946285 w 2471277"/>
              <a:gd name="connsiteY208-31878" fmla="*/ 803563 h 5840025"/>
              <a:gd name="connsiteX209-31879" fmla="*/ 918576 w 2471277"/>
              <a:gd name="connsiteY209-31880" fmla="*/ 762000 h 5840025"/>
              <a:gd name="connsiteX210-31881" fmla="*/ 904722 w 2471277"/>
              <a:gd name="connsiteY210-31882" fmla="*/ 692727 h 5840025"/>
              <a:gd name="connsiteX211-31883" fmla="*/ 877013 w 2471277"/>
              <a:gd name="connsiteY211-31884" fmla="*/ 609600 h 5840025"/>
              <a:gd name="connsiteX212-31885" fmla="*/ 863158 w 2471277"/>
              <a:gd name="connsiteY212-31886" fmla="*/ 484909 h 5840025"/>
              <a:gd name="connsiteX213" fmla="*/ 849304 w 2471277"/>
              <a:gd name="connsiteY213" fmla="*/ 346363 h 5840025"/>
              <a:gd name="connsiteX0-31887" fmla="*/ 1694431 w 2471277"/>
              <a:gd name="connsiteY0-31888" fmla="*/ 762000 h 5840025"/>
              <a:gd name="connsiteX1-31889" fmla="*/ 1777558 w 2471277"/>
              <a:gd name="connsiteY1-31890" fmla="*/ 748145 h 5840025"/>
              <a:gd name="connsiteX2-31891" fmla="*/ 1791413 w 2471277"/>
              <a:gd name="connsiteY2-31892" fmla="*/ 706582 h 5840025"/>
              <a:gd name="connsiteX3-31893" fmla="*/ 1777558 w 2471277"/>
              <a:gd name="connsiteY3-31894" fmla="*/ 540327 h 5840025"/>
              <a:gd name="connsiteX4-31895" fmla="*/ 1722140 w 2471277"/>
              <a:gd name="connsiteY4-31896" fmla="*/ 554182 h 5840025"/>
              <a:gd name="connsiteX5-31897" fmla="*/ 1680576 w 2471277"/>
              <a:gd name="connsiteY5-31898" fmla="*/ 568036 h 5840025"/>
              <a:gd name="connsiteX6-31899" fmla="*/ 1569740 w 2471277"/>
              <a:gd name="connsiteY6-31900" fmla="*/ 554182 h 5840025"/>
              <a:gd name="connsiteX7-31901" fmla="*/ 1528176 w 2471277"/>
              <a:gd name="connsiteY7-31902" fmla="*/ 471054 h 5840025"/>
              <a:gd name="connsiteX8-31903" fmla="*/ 1458904 w 2471277"/>
              <a:gd name="connsiteY8-31904" fmla="*/ 346363 h 5840025"/>
              <a:gd name="connsiteX9-31905" fmla="*/ 1417340 w 2471277"/>
              <a:gd name="connsiteY9-31906" fmla="*/ 332509 h 5840025"/>
              <a:gd name="connsiteX10-31907" fmla="*/ 1375776 w 2471277"/>
              <a:gd name="connsiteY10-31908" fmla="*/ 346363 h 5840025"/>
              <a:gd name="connsiteX11-31909" fmla="*/ 1320358 w 2471277"/>
              <a:gd name="connsiteY11-31910" fmla="*/ 360218 h 5840025"/>
              <a:gd name="connsiteX12-31911" fmla="*/ 1237231 w 2471277"/>
              <a:gd name="connsiteY12-31912" fmla="*/ 401782 h 5840025"/>
              <a:gd name="connsiteX13-31913" fmla="*/ 1070976 w 2471277"/>
              <a:gd name="connsiteY13-31914" fmla="*/ 415636 h 5840025"/>
              <a:gd name="connsiteX14-31915" fmla="*/ 946285 w 2471277"/>
              <a:gd name="connsiteY14-31916" fmla="*/ 457200 h 5840025"/>
              <a:gd name="connsiteX15-31917" fmla="*/ 890867 w 2471277"/>
              <a:gd name="connsiteY15-31918" fmla="*/ 443345 h 5840025"/>
              <a:gd name="connsiteX16-31919" fmla="*/ 849304 w 2471277"/>
              <a:gd name="connsiteY16-31920" fmla="*/ 415636 h 5840025"/>
              <a:gd name="connsiteX17-31921" fmla="*/ 821595 w 2471277"/>
              <a:gd name="connsiteY17-31922" fmla="*/ 374073 h 5840025"/>
              <a:gd name="connsiteX18-31923" fmla="*/ 877013 w 2471277"/>
              <a:gd name="connsiteY18-31924" fmla="*/ 263236 h 5840025"/>
              <a:gd name="connsiteX19-31925" fmla="*/ 904722 w 2471277"/>
              <a:gd name="connsiteY19-31926" fmla="*/ 221673 h 5840025"/>
              <a:gd name="connsiteX20-31927" fmla="*/ 960140 w 2471277"/>
              <a:gd name="connsiteY20-31928" fmla="*/ 166254 h 5840025"/>
              <a:gd name="connsiteX21-31929" fmla="*/ 1084831 w 2471277"/>
              <a:gd name="connsiteY21-31930" fmla="*/ 96982 h 5840025"/>
              <a:gd name="connsiteX22-31931" fmla="*/ 1126395 w 2471277"/>
              <a:gd name="connsiteY22-31932" fmla="*/ 69273 h 5840025"/>
              <a:gd name="connsiteX23-31933" fmla="*/ 1264940 w 2471277"/>
              <a:gd name="connsiteY23-31934" fmla="*/ 41563 h 5840025"/>
              <a:gd name="connsiteX24-31935" fmla="*/ 1500467 w 2471277"/>
              <a:gd name="connsiteY24-31936" fmla="*/ 13854 h 5840025"/>
              <a:gd name="connsiteX25-31937" fmla="*/ 1542031 w 2471277"/>
              <a:gd name="connsiteY25-31938" fmla="*/ 0 h 5840025"/>
              <a:gd name="connsiteX26-31939" fmla="*/ 1666722 w 2471277"/>
              <a:gd name="connsiteY26-31940" fmla="*/ 41563 h 5840025"/>
              <a:gd name="connsiteX27-31941" fmla="*/ 1735995 w 2471277"/>
              <a:gd name="connsiteY27-31942" fmla="*/ 110836 h 5840025"/>
              <a:gd name="connsiteX28-31943" fmla="*/ 1749849 w 2471277"/>
              <a:gd name="connsiteY28-31944" fmla="*/ 166254 h 5840025"/>
              <a:gd name="connsiteX29-31945" fmla="*/ 1888395 w 2471277"/>
              <a:gd name="connsiteY29-31946" fmla="*/ 207818 h 5840025"/>
              <a:gd name="connsiteX30-31947" fmla="*/ 1929958 w 2471277"/>
              <a:gd name="connsiteY30-31948" fmla="*/ 235527 h 5840025"/>
              <a:gd name="connsiteX31-31949" fmla="*/ 1957667 w 2471277"/>
              <a:gd name="connsiteY31-31950" fmla="*/ 346363 h 5840025"/>
              <a:gd name="connsiteX32-31951" fmla="*/ 1985376 w 2471277"/>
              <a:gd name="connsiteY32-31952" fmla="*/ 429491 h 5840025"/>
              <a:gd name="connsiteX33-31953" fmla="*/ 1971522 w 2471277"/>
              <a:gd name="connsiteY33-31954" fmla="*/ 595745 h 5840025"/>
              <a:gd name="connsiteX34-31955" fmla="*/ 1888395 w 2471277"/>
              <a:gd name="connsiteY34-31956" fmla="*/ 678873 h 5840025"/>
              <a:gd name="connsiteX35-31957" fmla="*/ 1860685 w 2471277"/>
              <a:gd name="connsiteY35-31958" fmla="*/ 720436 h 5840025"/>
              <a:gd name="connsiteX36-31959" fmla="*/ 1846831 w 2471277"/>
              <a:gd name="connsiteY36-31960" fmla="*/ 762000 h 5840025"/>
              <a:gd name="connsiteX37-31961" fmla="*/ 1791413 w 2471277"/>
              <a:gd name="connsiteY37-31962" fmla="*/ 831273 h 5840025"/>
              <a:gd name="connsiteX38-31963" fmla="*/ 1749849 w 2471277"/>
              <a:gd name="connsiteY38-31964" fmla="*/ 858982 h 5840025"/>
              <a:gd name="connsiteX39-31965" fmla="*/ 1735995 w 2471277"/>
              <a:gd name="connsiteY39-31966" fmla="*/ 1066800 h 5840025"/>
              <a:gd name="connsiteX40-31967" fmla="*/ 1749849 w 2471277"/>
              <a:gd name="connsiteY40-31968" fmla="*/ 1025236 h 5840025"/>
              <a:gd name="connsiteX41-31969" fmla="*/ 1832976 w 2471277"/>
              <a:gd name="connsiteY41-31970" fmla="*/ 983673 h 5840025"/>
              <a:gd name="connsiteX42-31971" fmla="*/ 1902249 w 2471277"/>
              <a:gd name="connsiteY42-31972" fmla="*/ 997527 h 5840025"/>
              <a:gd name="connsiteX43-31973" fmla="*/ 1943813 w 2471277"/>
              <a:gd name="connsiteY43-31974" fmla="*/ 1080654 h 5840025"/>
              <a:gd name="connsiteX44-31975" fmla="*/ 1929958 w 2471277"/>
              <a:gd name="connsiteY44-31976" fmla="*/ 1122218 h 5840025"/>
              <a:gd name="connsiteX45-31977" fmla="*/ 1902249 w 2471277"/>
              <a:gd name="connsiteY45-31978" fmla="*/ 1163782 h 5840025"/>
              <a:gd name="connsiteX46-31979" fmla="*/ 1874540 w 2471277"/>
              <a:gd name="connsiteY46-31980" fmla="*/ 1399309 h 5840025"/>
              <a:gd name="connsiteX47-31981" fmla="*/ 1860685 w 2471277"/>
              <a:gd name="connsiteY47-31982" fmla="*/ 1440873 h 5840025"/>
              <a:gd name="connsiteX48-31983" fmla="*/ 1805267 w 2471277"/>
              <a:gd name="connsiteY48-31984" fmla="*/ 1524000 h 5840025"/>
              <a:gd name="connsiteX49-31985" fmla="*/ 1722140 w 2471277"/>
              <a:gd name="connsiteY49-31986" fmla="*/ 1510145 h 5840025"/>
              <a:gd name="connsiteX50-31987" fmla="*/ 1694431 w 2471277"/>
              <a:gd name="connsiteY50-31988" fmla="*/ 1468582 h 5840025"/>
              <a:gd name="connsiteX51-31989" fmla="*/ 1652867 w 2471277"/>
              <a:gd name="connsiteY51-31990" fmla="*/ 1440873 h 5840025"/>
              <a:gd name="connsiteX52-31991" fmla="*/ 1680576 w 2471277"/>
              <a:gd name="connsiteY52-31992" fmla="*/ 1399309 h 5840025"/>
              <a:gd name="connsiteX53-31993" fmla="*/ 1694431 w 2471277"/>
              <a:gd name="connsiteY53-31994" fmla="*/ 1357745 h 5840025"/>
              <a:gd name="connsiteX54-31995" fmla="*/ 1735995 w 2471277"/>
              <a:gd name="connsiteY54-31996" fmla="*/ 1316182 h 5840025"/>
              <a:gd name="connsiteX55-31997" fmla="*/ 1749849 w 2471277"/>
              <a:gd name="connsiteY55-31998" fmla="*/ 1260763 h 5840025"/>
              <a:gd name="connsiteX56-31999" fmla="*/ 1791413 w 2471277"/>
              <a:gd name="connsiteY56-32000" fmla="*/ 1122218 h 5840025"/>
              <a:gd name="connsiteX57-32001" fmla="*/ 1749849 w 2471277"/>
              <a:gd name="connsiteY57-32002" fmla="*/ 1094509 h 5840025"/>
              <a:gd name="connsiteX58-32003" fmla="*/ 1722140 w 2471277"/>
              <a:gd name="connsiteY58-32004" fmla="*/ 1011382 h 5840025"/>
              <a:gd name="connsiteX59-32005" fmla="*/ 1708285 w 2471277"/>
              <a:gd name="connsiteY59-32006" fmla="*/ 969818 h 5840025"/>
              <a:gd name="connsiteX60-32007" fmla="*/ 1694431 w 2471277"/>
              <a:gd name="connsiteY60-32008" fmla="*/ 928254 h 5840025"/>
              <a:gd name="connsiteX61-32009" fmla="*/ 1680576 w 2471277"/>
              <a:gd name="connsiteY61-32010" fmla="*/ 886691 h 5840025"/>
              <a:gd name="connsiteX62-32011" fmla="*/ 1722140 w 2471277"/>
              <a:gd name="connsiteY62-32012" fmla="*/ 872836 h 5840025"/>
              <a:gd name="connsiteX63-32013" fmla="*/ 1735995 w 2471277"/>
              <a:gd name="connsiteY63-32014" fmla="*/ 942109 h 5840025"/>
              <a:gd name="connsiteX64-32015" fmla="*/ 1791413 w 2471277"/>
              <a:gd name="connsiteY64-32016" fmla="*/ 1136073 h 5840025"/>
              <a:gd name="connsiteX65-32017" fmla="*/ 1749849 w 2471277"/>
              <a:gd name="connsiteY65-32018" fmla="*/ 1219200 h 5840025"/>
              <a:gd name="connsiteX66-32019" fmla="*/ 1722140 w 2471277"/>
              <a:gd name="connsiteY66-32020" fmla="*/ 1302327 h 5840025"/>
              <a:gd name="connsiteX67-32021" fmla="*/ 1680576 w 2471277"/>
              <a:gd name="connsiteY67-32022" fmla="*/ 1343891 h 5840025"/>
              <a:gd name="connsiteX68-32023" fmla="*/ 1652867 w 2471277"/>
              <a:gd name="connsiteY68-32024" fmla="*/ 1385454 h 5840025"/>
              <a:gd name="connsiteX69-32025" fmla="*/ 1611304 w 2471277"/>
              <a:gd name="connsiteY69-32026" fmla="*/ 1413163 h 5840025"/>
              <a:gd name="connsiteX70-32027" fmla="*/ 1652867 w 2471277"/>
              <a:gd name="connsiteY70-32028" fmla="*/ 1427018 h 5840025"/>
              <a:gd name="connsiteX71-32029" fmla="*/ 1694431 w 2471277"/>
              <a:gd name="connsiteY71-32030" fmla="*/ 1413163 h 5840025"/>
              <a:gd name="connsiteX72-32031" fmla="*/ 1722140 w 2471277"/>
              <a:gd name="connsiteY72-32032" fmla="*/ 1496291 h 5840025"/>
              <a:gd name="connsiteX73-32033" fmla="*/ 1680576 w 2471277"/>
              <a:gd name="connsiteY73-32034" fmla="*/ 1524000 h 5840025"/>
              <a:gd name="connsiteX74-32035" fmla="*/ 1403485 w 2471277"/>
              <a:gd name="connsiteY74-32036" fmla="*/ 1524000 h 5840025"/>
              <a:gd name="connsiteX75-32037" fmla="*/ 1389631 w 2471277"/>
              <a:gd name="connsiteY75-32038" fmla="*/ 1537854 h 5840025"/>
              <a:gd name="connsiteX76-32039" fmla="*/ 1348067 w 2471277"/>
              <a:gd name="connsiteY76-32040" fmla="*/ 1551709 h 5840025"/>
              <a:gd name="connsiteX77-32041" fmla="*/ 1292649 w 2471277"/>
              <a:gd name="connsiteY77-32042" fmla="*/ 1427018 h 5840025"/>
              <a:gd name="connsiteX78-32043" fmla="*/ 1278795 w 2471277"/>
              <a:gd name="connsiteY78-32044" fmla="*/ 1385454 h 5840025"/>
              <a:gd name="connsiteX79-32045" fmla="*/ 1251085 w 2471277"/>
              <a:gd name="connsiteY79-32046" fmla="*/ 1343891 h 5840025"/>
              <a:gd name="connsiteX80-32047" fmla="*/ 1126395 w 2471277"/>
              <a:gd name="connsiteY80-32048" fmla="*/ 1385454 h 5840025"/>
              <a:gd name="connsiteX81-32049" fmla="*/ 821595 w 2471277"/>
              <a:gd name="connsiteY81-32050" fmla="*/ 1828800 h 5840025"/>
              <a:gd name="connsiteX82-32051" fmla="*/ 821595 w 2471277"/>
              <a:gd name="connsiteY82-32052" fmla="*/ 2299854 h 5840025"/>
              <a:gd name="connsiteX83-32053" fmla="*/ 863158 w 2471277"/>
              <a:gd name="connsiteY83-32054" fmla="*/ 2092036 h 5840025"/>
              <a:gd name="connsiteX84-32055" fmla="*/ 932431 w 2471277"/>
              <a:gd name="connsiteY84-32056" fmla="*/ 2202873 h 5840025"/>
              <a:gd name="connsiteX85-32057" fmla="*/ 1167959 w 2471277"/>
              <a:gd name="connsiteY85-32058" fmla="*/ 2147454 h 5840025"/>
              <a:gd name="connsiteX86-32059" fmla="*/ 1237232 w 2471277"/>
              <a:gd name="connsiteY86-32060" fmla="*/ 2258291 h 5840025"/>
              <a:gd name="connsiteX87-32061" fmla="*/ 1389632 w 2471277"/>
              <a:gd name="connsiteY87-32062" fmla="*/ 2313709 h 5840025"/>
              <a:gd name="connsiteX88-32063" fmla="*/ 1542030 w 2471277"/>
              <a:gd name="connsiteY88-32064" fmla="*/ 2535381 h 5840025"/>
              <a:gd name="connsiteX89-32065" fmla="*/ 1708286 w 2471277"/>
              <a:gd name="connsiteY89-32066" fmla="*/ 2826327 h 5840025"/>
              <a:gd name="connsiteX90-32067" fmla="*/ 946285 w 2471277"/>
              <a:gd name="connsiteY90-32068" fmla="*/ 3006436 h 5840025"/>
              <a:gd name="connsiteX91-32069" fmla="*/ 1237232 w 2471277"/>
              <a:gd name="connsiteY91-32070" fmla="*/ 3366655 h 5840025"/>
              <a:gd name="connsiteX92-32071" fmla="*/ 2013085 w 2471277"/>
              <a:gd name="connsiteY92-32072" fmla="*/ 3338946 h 5840025"/>
              <a:gd name="connsiteX93-32073" fmla="*/ 1126394 w 2471277"/>
              <a:gd name="connsiteY93-32074" fmla="*/ 3366655 h 5840025"/>
              <a:gd name="connsiteX94-32075" fmla="*/ 932431 w 2471277"/>
              <a:gd name="connsiteY94-32076" fmla="*/ 3006437 h 5840025"/>
              <a:gd name="connsiteX95-32077" fmla="*/ 849304 w 2471277"/>
              <a:gd name="connsiteY95-32078" fmla="*/ 2867892 h 5840025"/>
              <a:gd name="connsiteX96-32079" fmla="*/ 752322 w 2471277"/>
              <a:gd name="connsiteY96-32080" fmla="*/ 2743201 h 5840025"/>
              <a:gd name="connsiteX97-32081" fmla="*/ 530649 w 2471277"/>
              <a:gd name="connsiteY97-32082" fmla="*/ 2770910 h 5840025"/>
              <a:gd name="connsiteX98-32083" fmla="*/ 142722 w 2471277"/>
              <a:gd name="connsiteY98-32084" fmla="*/ 2743201 h 5840025"/>
              <a:gd name="connsiteX99-32085" fmla="*/ 516795 w 2471277"/>
              <a:gd name="connsiteY99-32086" fmla="*/ 2743201 h 5840025"/>
              <a:gd name="connsiteX100-32087" fmla="*/ 1112541 w 2471277"/>
              <a:gd name="connsiteY100-32088" fmla="*/ 2715492 h 5840025"/>
              <a:gd name="connsiteX101-32089" fmla="*/ 1223376 w 2471277"/>
              <a:gd name="connsiteY101-32090" fmla="*/ 2798619 h 5840025"/>
              <a:gd name="connsiteX102-32091" fmla="*/ 1514322 w 2471277"/>
              <a:gd name="connsiteY102-32092" fmla="*/ 2854037 h 5840025"/>
              <a:gd name="connsiteX103-32093" fmla="*/ 1084831 w 2471277"/>
              <a:gd name="connsiteY103-32094" fmla="*/ 2493819 h 5840025"/>
              <a:gd name="connsiteX104-32095" fmla="*/ 752322 w 2471277"/>
              <a:gd name="connsiteY104-32096" fmla="*/ 2521527 h 5840025"/>
              <a:gd name="connsiteX105-32097" fmla="*/ 364395 w 2471277"/>
              <a:gd name="connsiteY105-32098" fmla="*/ 2618510 h 5840025"/>
              <a:gd name="connsiteX106-32099" fmla="*/ 31885 w 2471277"/>
              <a:gd name="connsiteY106-32100" fmla="*/ 2812473 h 5840025"/>
              <a:gd name="connsiteX107-32101" fmla="*/ 322831 w 2471277"/>
              <a:gd name="connsiteY107-32102" fmla="*/ 2798619 h 5840025"/>
              <a:gd name="connsiteX108-32103" fmla="*/ 572213 w 2471277"/>
              <a:gd name="connsiteY108-32104" fmla="*/ 3048000 h 5840025"/>
              <a:gd name="connsiteX109-32105" fmla="*/ 849304 w 2471277"/>
              <a:gd name="connsiteY109-32106" fmla="*/ 2964874 h 5840025"/>
              <a:gd name="connsiteX110-32107" fmla="*/ 932431 w 2471277"/>
              <a:gd name="connsiteY110-32108" fmla="*/ 3186546 h 5840025"/>
              <a:gd name="connsiteX111-32109" fmla="*/ 710758 w 2471277"/>
              <a:gd name="connsiteY111-32110" fmla="*/ 3325092 h 5840025"/>
              <a:gd name="connsiteX112-32111" fmla="*/ 558358 w 2471277"/>
              <a:gd name="connsiteY112-32112" fmla="*/ 3449783 h 5840025"/>
              <a:gd name="connsiteX113-32113" fmla="*/ 752321 w 2471277"/>
              <a:gd name="connsiteY113-32114" fmla="*/ 3560619 h 5840025"/>
              <a:gd name="connsiteX114-32115" fmla="*/ 752322 w 2471277"/>
              <a:gd name="connsiteY114-32116" fmla="*/ 3948546 h 5840025"/>
              <a:gd name="connsiteX115-32117" fmla="*/ 973995 w 2471277"/>
              <a:gd name="connsiteY115-32118" fmla="*/ 4003964 h 5840025"/>
              <a:gd name="connsiteX116-32119" fmla="*/ 738467 w 2471277"/>
              <a:gd name="connsiteY116-32120" fmla="*/ 4752110 h 5840025"/>
              <a:gd name="connsiteX117-32121" fmla="*/ 780031 w 2471277"/>
              <a:gd name="connsiteY117-32122" fmla="*/ 5250873 h 5840025"/>
              <a:gd name="connsiteX118-32123" fmla="*/ 1486614 w 2471277"/>
              <a:gd name="connsiteY118-32124" fmla="*/ 5735780 h 5840025"/>
              <a:gd name="connsiteX119-32125" fmla="*/ 2414868 w 2471277"/>
              <a:gd name="connsiteY119-32126" fmla="*/ 3325092 h 5840025"/>
              <a:gd name="connsiteX120-32127" fmla="*/ 2262467 w 2471277"/>
              <a:gd name="connsiteY120-32128" fmla="*/ 3366654 h 5840025"/>
              <a:gd name="connsiteX121-32129" fmla="*/ 1237231 w 2471277"/>
              <a:gd name="connsiteY121-32130" fmla="*/ 3906983 h 5840025"/>
              <a:gd name="connsiteX122-32131" fmla="*/ 1749850 w 2471277"/>
              <a:gd name="connsiteY122-32132" fmla="*/ 3394364 h 5840025"/>
              <a:gd name="connsiteX123-32133" fmla="*/ 1334214 w 2471277"/>
              <a:gd name="connsiteY123-32134" fmla="*/ 3380510 h 5840025"/>
              <a:gd name="connsiteX124-32135" fmla="*/ 1167959 w 2471277"/>
              <a:gd name="connsiteY124-32136" fmla="*/ 3408219 h 5840025"/>
              <a:gd name="connsiteX125-32137" fmla="*/ 946285 w 2471277"/>
              <a:gd name="connsiteY125-32138" fmla="*/ 3144982 h 5840025"/>
              <a:gd name="connsiteX126-32139" fmla="*/ 1361922 w 2471277"/>
              <a:gd name="connsiteY126-32140" fmla="*/ 2840182 h 5840025"/>
              <a:gd name="connsiteX127-32141" fmla="*/ 1777559 w 2471277"/>
              <a:gd name="connsiteY127-32142" fmla="*/ 2964872 h 5840025"/>
              <a:gd name="connsiteX128-32143" fmla="*/ 1555885 w 2471277"/>
              <a:gd name="connsiteY128-32144" fmla="*/ 2923309 h 5840025"/>
              <a:gd name="connsiteX129-32145" fmla="*/ 1334213 w 2471277"/>
              <a:gd name="connsiteY129-32146" fmla="*/ 2770909 h 5840025"/>
              <a:gd name="connsiteX130-32147" fmla="*/ 1334213 w 2471277"/>
              <a:gd name="connsiteY130-32148" fmla="*/ 2715491 h 5840025"/>
              <a:gd name="connsiteX131-32149" fmla="*/ 1098685 w 2471277"/>
              <a:gd name="connsiteY131-32150" fmla="*/ 2535382 h 5840025"/>
              <a:gd name="connsiteX132-32151" fmla="*/ 849304 w 2471277"/>
              <a:gd name="connsiteY132-32152" fmla="*/ 2493817 h 5840025"/>
              <a:gd name="connsiteX133-32153" fmla="*/ 516795 w 2471277"/>
              <a:gd name="connsiteY133-32154" fmla="*/ 2576944 h 5840025"/>
              <a:gd name="connsiteX134-32155" fmla="*/ 198140 w 2471277"/>
              <a:gd name="connsiteY134-32156" fmla="*/ 2660072 h 5840025"/>
              <a:gd name="connsiteX135-32157" fmla="*/ 87305 w 2471277"/>
              <a:gd name="connsiteY135-32158" fmla="*/ 2798617 h 5840025"/>
              <a:gd name="connsiteX136-32159" fmla="*/ 4177 w 2471277"/>
              <a:gd name="connsiteY136-32160" fmla="*/ 2507672 h 5840025"/>
              <a:gd name="connsiteX137-32161" fmla="*/ 128867 w 2471277"/>
              <a:gd name="connsiteY137-32162" fmla="*/ 2479963 h 5840025"/>
              <a:gd name="connsiteX138-32163" fmla="*/ 170432 w 2471277"/>
              <a:gd name="connsiteY138-32164" fmla="*/ 2285999 h 5840025"/>
              <a:gd name="connsiteX139-32165" fmla="*/ 378249 w 2471277"/>
              <a:gd name="connsiteY139-32166" fmla="*/ 2479962 h 5840025"/>
              <a:gd name="connsiteX140-32167" fmla="*/ 433667 w 2471277"/>
              <a:gd name="connsiteY140-32168" fmla="*/ 2216726 h 5840025"/>
              <a:gd name="connsiteX141-32169" fmla="*/ 502941 w 2471277"/>
              <a:gd name="connsiteY141-32170" fmla="*/ 2341417 h 5840025"/>
              <a:gd name="connsiteX142-32171" fmla="*/ 669196 w 2471277"/>
              <a:gd name="connsiteY142-32172" fmla="*/ 2272144 h 5840025"/>
              <a:gd name="connsiteX143-32173" fmla="*/ 946285 w 2471277"/>
              <a:gd name="connsiteY143-32174" fmla="*/ 1579418 h 5840025"/>
              <a:gd name="connsiteX144-32175" fmla="*/ 1278795 w 2471277"/>
              <a:gd name="connsiteY144-32176" fmla="*/ 1233054 h 5840025"/>
              <a:gd name="connsiteX145-32177" fmla="*/ 1361922 w 2471277"/>
              <a:gd name="connsiteY145-32178" fmla="*/ 1177636 h 5840025"/>
              <a:gd name="connsiteX146-32179" fmla="*/ 1431195 w 2471277"/>
              <a:gd name="connsiteY146-32180" fmla="*/ 1191491 h 5840025"/>
              <a:gd name="connsiteX147-32181" fmla="*/ 1403485 w 2471277"/>
              <a:gd name="connsiteY147-32182" fmla="*/ 1233054 h 5840025"/>
              <a:gd name="connsiteX148-32183" fmla="*/ 1458904 w 2471277"/>
              <a:gd name="connsiteY148-32184" fmla="*/ 1357745 h 5840025"/>
              <a:gd name="connsiteX149-32185" fmla="*/ 1472758 w 2471277"/>
              <a:gd name="connsiteY149-32186" fmla="*/ 1399309 h 5840025"/>
              <a:gd name="connsiteX150-32187" fmla="*/ 1555885 w 2471277"/>
              <a:gd name="connsiteY150-32188" fmla="*/ 1427018 h 5840025"/>
              <a:gd name="connsiteX151-32189" fmla="*/ 1652867 w 2471277"/>
              <a:gd name="connsiteY151-32190" fmla="*/ 1454727 h 5840025"/>
              <a:gd name="connsiteX152-32191" fmla="*/ 1611304 w 2471277"/>
              <a:gd name="connsiteY152-32192" fmla="*/ 1482436 h 5840025"/>
              <a:gd name="connsiteX153-32193" fmla="*/ 1500467 w 2471277"/>
              <a:gd name="connsiteY153-32194" fmla="*/ 1468582 h 5840025"/>
              <a:gd name="connsiteX154-32195" fmla="*/ 1486613 w 2471277"/>
              <a:gd name="connsiteY154-32196" fmla="*/ 1427018 h 5840025"/>
              <a:gd name="connsiteX155-32197" fmla="*/ 1458904 w 2471277"/>
              <a:gd name="connsiteY155-32198" fmla="*/ 1385454 h 5840025"/>
              <a:gd name="connsiteX156-32199" fmla="*/ 1445049 w 2471277"/>
              <a:gd name="connsiteY156-32200" fmla="*/ 1343891 h 5840025"/>
              <a:gd name="connsiteX157-32201" fmla="*/ 1417340 w 2471277"/>
              <a:gd name="connsiteY157-32202" fmla="*/ 1302327 h 5840025"/>
              <a:gd name="connsiteX158-32203" fmla="*/ 1389631 w 2471277"/>
              <a:gd name="connsiteY158-32204" fmla="*/ 1219200 h 5840025"/>
              <a:gd name="connsiteX159-32205" fmla="*/ 1375776 w 2471277"/>
              <a:gd name="connsiteY159-32206" fmla="*/ 1163782 h 5840025"/>
              <a:gd name="connsiteX160-32207" fmla="*/ 1334213 w 2471277"/>
              <a:gd name="connsiteY160-32208" fmla="*/ 1149927 h 5840025"/>
              <a:gd name="connsiteX161-32209" fmla="*/ 1417340 w 2471277"/>
              <a:gd name="connsiteY161-32210" fmla="*/ 1108363 h 5840025"/>
              <a:gd name="connsiteX162-32211" fmla="*/ 1500467 w 2471277"/>
              <a:gd name="connsiteY162-32212" fmla="*/ 1039091 h 5840025"/>
              <a:gd name="connsiteX163-32213" fmla="*/ 1542031 w 2471277"/>
              <a:gd name="connsiteY163-32214" fmla="*/ 1025236 h 5840025"/>
              <a:gd name="connsiteX164-32215" fmla="*/ 1528176 w 2471277"/>
              <a:gd name="connsiteY164-32216" fmla="*/ 1025236 h 5840025"/>
              <a:gd name="connsiteX165-32217" fmla="*/ 1514322 w 2471277"/>
              <a:gd name="connsiteY165-32218" fmla="*/ 1066800 h 5840025"/>
              <a:gd name="connsiteX166-32219" fmla="*/ 1472758 w 2471277"/>
              <a:gd name="connsiteY166-32220" fmla="*/ 1080654 h 5840025"/>
              <a:gd name="connsiteX167-32221" fmla="*/ 1431195 w 2471277"/>
              <a:gd name="connsiteY167-32222" fmla="*/ 1108363 h 5840025"/>
              <a:gd name="connsiteX168-32223" fmla="*/ 1389631 w 2471277"/>
              <a:gd name="connsiteY168-32224" fmla="*/ 1122218 h 5840025"/>
              <a:gd name="connsiteX169-32225" fmla="*/ 1334213 w 2471277"/>
              <a:gd name="connsiteY169-32226" fmla="*/ 1149927 h 5840025"/>
              <a:gd name="connsiteX170-32227" fmla="*/ 1278795 w 2471277"/>
              <a:gd name="connsiteY170-32228" fmla="*/ 1136073 h 5840025"/>
              <a:gd name="connsiteX171-32229" fmla="*/ 1237231 w 2471277"/>
              <a:gd name="connsiteY171-32230" fmla="*/ 1122218 h 5840025"/>
              <a:gd name="connsiteX172-32231" fmla="*/ 1195667 w 2471277"/>
              <a:gd name="connsiteY172-32232" fmla="*/ 1136073 h 5840025"/>
              <a:gd name="connsiteX173-32233" fmla="*/ 1112540 w 2471277"/>
              <a:gd name="connsiteY173-32234" fmla="*/ 1066800 h 5840025"/>
              <a:gd name="connsiteX174-32235" fmla="*/ 1043267 w 2471277"/>
              <a:gd name="connsiteY174-32236" fmla="*/ 997527 h 5840025"/>
              <a:gd name="connsiteX175-32237" fmla="*/ 1001704 w 2471277"/>
              <a:gd name="connsiteY175-32238" fmla="*/ 914400 h 5840025"/>
              <a:gd name="connsiteX176-32239" fmla="*/ 973995 w 2471277"/>
              <a:gd name="connsiteY176-32240" fmla="*/ 803563 h 5840025"/>
              <a:gd name="connsiteX177-32241" fmla="*/ 946285 w 2471277"/>
              <a:gd name="connsiteY177-32242" fmla="*/ 775854 h 5840025"/>
              <a:gd name="connsiteX178-32243" fmla="*/ 932431 w 2471277"/>
              <a:gd name="connsiteY178-32244" fmla="*/ 734291 h 5840025"/>
              <a:gd name="connsiteX179-32245" fmla="*/ 1029413 w 2471277"/>
              <a:gd name="connsiteY179-32246" fmla="*/ 692727 h 5840025"/>
              <a:gd name="connsiteX180-32247" fmla="*/ 1140249 w 2471277"/>
              <a:gd name="connsiteY180-32248" fmla="*/ 706582 h 5840025"/>
              <a:gd name="connsiteX181-32249" fmla="*/ 1154104 w 2471277"/>
              <a:gd name="connsiteY181-32250" fmla="*/ 748145 h 5840025"/>
              <a:gd name="connsiteX182-32251" fmla="*/ 1278795 w 2471277"/>
              <a:gd name="connsiteY182-32252" fmla="*/ 734291 h 5840025"/>
              <a:gd name="connsiteX183-32253" fmla="*/ 1292649 w 2471277"/>
              <a:gd name="connsiteY183-32254" fmla="*/ 692727 h 5840025"/>
              <a:gd name="connsiteX184-32255" fmla="*/ 1528176 w 2471277"/>
              <a:gd name="connsiteY184-32256" fmla="*/ 678873 h 5840025"/>
              <a:gd name="connsiteX185-32257" fmla="*/ 1569740 w 2471277"/>
              <a:gd name="connsiteY185-32258" fmla="*/ 665018 h 5840025"/>
              <a:gd name="connsiteX186-32259" fmla="*/ 1625158 w 2471277"/>
              <a:gd name="connsiteY186-32260" fmla="*/ 609600 h 5840025"/>
              <a:gd name="connsiteX187-32261" fmla="*/ 1569740 w 2471277"/>
              <a:gd name="connsiteY187-32262" fmla="*/ 692727 h 5840025"/>
              <a:gd name="connsiteX188-32263" fmla="*/ 1514322 w 2471277"/>
              <a:gd name="connsiteY188-32264" fmla="*/ 817418 h 5840025"/>
              <a:gd name="connsiteX189-32265" fmla="*/ 1472758 w 2471277"/>
              <a:gd name="connsiteY189-32266" fmla="*/ 831273 h 5840025"/>
              <a:gd name="connsiteX190-32267" fmla="*/ 1417340 w 2471277"/>
              <a:gd name="connsiteY190-32268" fmla="*/ 858982 h 5840025"/>
              <a:gd name="connsiteX191-32269" fmla="*/ 1334213 w 2471277"/>
              <a:gd name="connsiteY191-32270" fmla="*/ 845127 h 5840025"/>
              <a:gd name="connsiteX192-32271" fmla="*/ 1320358 w 2471277"/>
              <a:gd name="connsiteY192-32272" fmla="*/ 803563 h 5840025"/>
              <a:gd name="connsiteX193-32273" fmla="*/ 1278795 w 2471277"/>
              <a:gd name="connsiteY193-32274" fmla="*/ 775854 h 5840025"/>
              <a:gd name="connsiteX194-32275" fmla="*/ 1292649 w 2471277"/>
              <a:gd name="connsiteY194-32276" fmla="*/ 720436 h 5840025"/>
              <a:gd name="connsiteX195-32277" fmla="*/ 1375776 w 2471277"/>
              <a:gd name="connsiteY195-32278" fmla="*/ 692727 h 5840025"/>
              <a:gd name="connsiteX196-32279" fmla="*/ 1458904 w 2471277"/>
              <a:gd name="connsiteY196-32280" fmla="*/ 706582 h 5840025"/>
              <a:gd name="connsiteX197-32281" fmla="*/ 1306504 w 2471277"/>
              <a:gd name="connsiteY197-32282" fmla="*/ 692727 h 5840025"/>
              <a:gd name="connsiteX198-32283" fmla="*/ 1320358 w 2471277"/>
              <a:gd name="connsiteY198-32284" fmla="*/ 651163 h 5840025"/>
              <a:gd name="connsiteX199-32285" fmla="*/ 1486613 w 2471277"/>
              <a:gd name="connsiteY199-32286" fmla="*/ 678873 h 5840025"/>
              <a:gd name="connsiteX200-32287" fmla="*/ 1500467 w 2471277"/>
              <a:gd name="connsiteY200-32288" fmla="*/ 748145 h 5840025"/>
              <a:gd name="connsiteX201-32289" fmla="*/ 1528176 w 2471277"/>
              <a:gd name="connsiteY201-32290" fmla="*/ 706582 h 5840025"/>
              <a:gd name="connsiteX202-32291" fmla="*/ 1278795 w 2471277"/>
              <a:gd name="connsiteY202-32292" fmla="*/ 692727 h 5840025"/>
              <a:gd name="connsiteX203-32293" fmla="*/ 1251085 w 2471277"/>
              <a:gd name="connsiteY203-32294" fmla="*/ 734291 h 5840025"/>
              <a:gd name="connsiteX204-32295" fmla="*/ 1154104 w 2471277"/>
              <a:gd name="connsiteY204-32296" fmla="*/ 748145 h 5840025"/>
              <a:gd name="connsiteX205-32297" fmla="*/ 1181813 w 2471277"/>
              <a:gd name="connsiteY205-32298" fmla="*/ 831273 h 5840025"/>
              <a:gd name="connsiteX206-32299" fmla="*/ 1112540 w 2471277"/>
              <a:gd name="connsiteY206-32300" fmla="*/ 900545 h 5840025"/>
              <a:gd name="connsiteX207-32301" fmla="*/ 1043267 w 2471277"/>
              <a:gd name="connsiteY207-32302" fmla="*/ 886691 h 5840025"/>
              <a:gd name="connsiteX208-32303" fmla="*/ 960140 w 2471277"/>
              <a:gd name="connsiteY208-32304" fmla="*/ 845127 h 5840025"/>
              <a:gd name="connsiteX209-32305" fmla="*/ 946285 w 2471277"/>
              <a:gd name="connsiteY209-32306" fmla="*/ 803563 h 5840025"/>
              <a:gd name="connsiteX210-32307" fmla="*/ 918576 w 2471277"/>
              <a:gd name="connsiteY210-32308" fmla="*/ 762000 h 5840025"/>
              <a:gd name="connsiteX211-32309" fmla="*/ 904722 w 2471277"/>
              <a:gd name="connsiteY211-32310" fmla="*/ 692727 h 5840025"/>
              <a:gd name="connsiteX212-32311" fmla="*/ 877013 w 2471277"/>
              <a:gd name="connsiteY212-32312" fmla="*/ 609600 h 5840025"/>
              <a:gd name="connsiteX213-32313" fmla="*/ 863158 w 2471277"/>
              <a:gd name="connsiteY213-32314" fmla="*/ 484909 h 5840025"/>
              <a:gd name="connsiteX214" fmla="*/ 849304 w 2471277"/>
              <a:gd name="connsiteY214" fmla="*/ 346363 h 5840025"/>
              <a:gd name="connsiteX0-32315" fmla="*/ 1694431 w 2471277"/>
              <a:gd name="connsiteY0-32316" fmla="*/ 762000 h 5840025"/>
              <a:gd name="connsiteX1-32317" fmla="*/ 1777558 w 2471277"/>
              <a:gd name="connsiteY1-32318" fmla="*/ 748145 h 5840025"/>
              <a:gd name="connsiteX2-32319" fmla="*/ 1791413 w 2471277"/>
              <a:gd name="connsiteY2-32320" fmla="*/ 706582 h 5840025"/>
              <a:gd name="connsiteX3-32321" fmla="*/ 1777558 w 2471277"/>
              <a:gd name="connsiteY3-32322" fmla="*/ 540327 h 5840025"/>
              <a:gd name="connsiteX4-32323" fmla="*/ 1722140 w 2471277"/>
              <a:gd name="connsiteY4-32324" fmla="*/ 554182 h 5840025"/>
              <a:gd name="connsiteX5-32325" fmla="*/ 1680576 w 2471277"/>
              <a:gd name="connsiteY5-32326" fmla="*/ 568036 h 5840025"/>
              <a:gd name="connsiteX6-32327" fmla="*/ 1569740 w 2471277"/>
              <a:gd name="connsiteY6-32328" fmla="*/ 554182 h 5840025"/>
              <a:gd name="connsiteX7-32329" fmla="*/ 1528176 w 2471277"/>
              <a:gd name="connsiteY7-32330" fmla="*/ 471054 h 5840025"/>
              <a:gd name="connsiteX8-32331" fmla="*/ 1458904 w 2471277"/>
              <a:gd name="connsiteY8-32332" fmla="*/ 346363 h 5840025"/>
              <a:gd name="connsiteX9-32333" fmla="*/ 1417340 w 2471277"/>
              <a:gd name="connsiteY9-32334" fmla="*/ 332509 h 5840025"/>
              <a:gd name="connsiteX10-32335" fmla="*/ 1375776 w 2471277"/>
              <a:gd name="connsiteY10-32336" fmla="*/ 346363 h 5840025"/>
              <a:gd name="connsiteX11-32337" fmla="*/ 1320358 w 2471277"/>
              <a:gd name="connsiteY11-32338" fmla="*/ 360218 h 5840025"/>
              <a:gd name="connsiteX12-32339" fmla="*/ 1237231 w 2471277"/>
              <a:gd name="connsiteY12-32340" fmla="*/ 401782 h 5840025"/>
              <a:gd name="connsiteX13-32341" fmla="*/ 1070976 w 2471277"/>
              <a:gd name="connsiteY13-32342" fmla="*/ 415636 h 5840025"/>
              <a:gd name="connsiteX14-32343" fmla="*/ 946285 w 2471277"/>
              <a:gd name="connsiteY14-32344" fmla="*/ 457200 h 5840025"/>
              <a:gd name="connsiteX15-32345" fmla="*/ 890867 w 2471277"/>
              <a:gd name="connsiteY15-32346" fmla="*/ 443345 h 5840025"/>
              <a:gd name="connsiteX16-32347" fmla="*/ 849304 w 2471277"/>
              <a:gd name="connsiteY16-32348" fmla="*/ 415636 h 5840025"/>
              <a:gd name="connsiteX17-32349" fmla="*/ 821595 w 2471277"/>
              <a:gd name="connsiteY17-32350" fmla="*/ 374073 h 5840025"/>
              <a:gd name="connsiteX18-32351" fmla="*/ 877013 w 2471277"/>
              <a:gd name="connsiteY18-32352" fmla="*/ 263236 h 5840025"/>
              <a:gd name="connsiteX19-32353" fmla="*/ 904722 w 2471277"/>
              <a:gd name="connsiteY19-32354" fmla="*/ 221673 h 5840025"/>
              <a:gd name="connsiteX20-32355" fmla="*/ 960140 w 2471277"/>
              <a:gd name="connsiteY20-32356" fmla="*/ 166254 h 5840025"/>
              <a:gd name="connsiteX21-32357" fmla="*/ 1084831 w 2471277"/>
              <a:gd name="connsiteY21-32358" fmla="*/ 96982 h 5840025"/>
              <a:gd name="connsiteX22-32359" fmla="*/ 1126395 w 2471277"/>
              <a:gd name="connsiteY22-32360" fmla="*/ 69273 h 5840025"/>
              <a:gd name="connsiteX23-32361" fmla="*/ 1264940 w 2471277"/>
              <a:gd name="connsiteY23-32362" fmla="*/ 41563 h 5840025"/>
              <a:gd name="connsiteX24-32363" fmla="*/ 1500467 w 2471277"/>
              <a:gd name="connsiteY24-32364" fmla="*/ 13854 h 5840025"/>
              <a:gd name="connsiteX25-32365" fmla="*/ 1542031 w 2471277"/>
              <a:gd name="connsiteY25-32366" fmla="*/ 0 h 5840025"/>
              <a:gd name="connsiteX26-32367" fmla="*/ 1666722 w 2471277"/>
              <a:gd name="connsiteY26-32368" fmla="*/ 41563 h 5840025"/>
              <a:gd name="connsiteX27-32369" fmla="*/ 1735995 w 2471277"/>
              <a:gd name="connsiteY27-32370" fmla="*/ 110836 h 5840025"/>
              <a:gd name="connsiteX28-32371" fmla="*/ 1749849 w 2471277"/>
              <a:gd name="connsiteY28-32372" fmla="*/ 166254 h 5840025"/>
              <a:gd name="connsiteX29-32373" fmla="*/ 1888395 w 2471277"/>
              <a:gd name="connsiteY29-32374" fmla="*/ 207818 h 5840025"/>
              <a:gd name="connsiteX30-32375" fmla="*/ 1929958 w 2471277"/>
              <a:gd name="connsiteY30-32376" fmla="*/ 235527 h 5840025"/>
              <a:gd name="connsiteX31-32377" fmla="*/ 1957667 w 2471277"/>
              <a:gd name="connsiteY31-32378" fmla="*/ 346363 h 5840025"/>
              <a:gd name="connsiteX32-32379" fmla="*/ 1985376 w 2471277"/>
              <a:gd name="connsiteY32-32380" fmla="*/ 429491 h 5840025"/>
              <a:gd name="connsiteX33-32381" fmla="*/ 1971522 w 2471277"/>
              <a:gd name="connsiteY33-32382" fmla="*/ 595745 h 5840025"/>
              <a:gd name="connsiteX34-32383" fmla="*/ 1888395 w 2471277"/>
              <a:gd name="connsiteY34-32384" fmla="*/ 678873 h 5840025"/>
              <a:gd name="connsiteX35-32385" fmla="*/ 1860685 w 2471277"/>
              <a:gd name="connsiteY35-32386" fmla="*/ 720436 h 5840025"/>
              <a:gd name="connsiteX36-32387" fmla="*/ 1846831 w 2471277"/>
              <a:gd name="connsiteY36-32388" fmla="*/ 762000 h 5840025"/>
              <a:gd name="connsiteX37-32389" fmla="*/ 1791413 w 2471277"/>
              <a:gd name="connsiteY37-32390" fmla="*/ 831273 h 5840025"/>
              <a:gd name="connsiteX38-32391" fmla="*/ 1749849 w 2471277"/>
              <a:gd name="connsiteY38-32392" fmla="*/ 858982 h 5840025"/>
              <a:gd name="connsiteX39-32393" fmla="*/ 1735995 w 2471277"/>
              <a:gd name="connsiteY39-32394" fmla="*/ 1066800 h 5840025"/>
              <a:gd name="connsiteX40-32395" fmla="*/ 1749849 w 2471277"/>
              <a:gd name="connsiteY40-32396" fmla="*/ 1025236 h 5840025"/>
              <a:gd name="connsiteX41-32397" fmla="*/ 1832976 w 2471277"/>
              <a:gd name="connsiteY41-32398" fmla="*/ 983673 h 5840025"/>
              <a:gd name="connsiteX42-32399" fmla="*/ 1902249 w 2471277"/>
              <a:gd name="connsiteY42-32400" fmla="*/ 997527 h 5840025"/>
              <a:gd name="connsiteX43-32401" fmla="*/ 1943813 w 2471277"/>
              <a:gd name="connsiteY43-32402" fmla="*/ 1080654 h 5840025"/>
              <a:gd name="connsiteX44-32403" fmla="*/ 1929958 w 2471277"/>
              <a:gd name="connsiteY44-32404" fmla="*/ 1122218 h 5840025"/>
              <a:gd name="connsiteX45-32405" fmla="*/ 1902249 w 2471277"/>
              <a:gd name="connsiteY45-32406" fmla="*/ 1163782 h 5840025"/>
              <a:gd name="connsiteX46-32407" fmla="*/ 1874540 w 2471277"/>
              <a:gd name="connsiteY46-32408" fmla="*/ 1399309 h 5840025"/>
              <a:gd name="connsiteX47-32409" fmla="*/ 1860685 w 2471277"/>
              <a:gd name="connsiteY47-32410" fmla="*/ 1440873 h 5840025"/>
              <a:gd name="connsiteX48-32411" fmla="*/ 1805267 w 2471277"/>
              <a:gd name="connsiteY48-32412" fmla="*/ 1524000 h 5840025"/>
              <a:gd name="connsiteX49-32413" fmla="*/ 1722140 w 2471277"/>
              <a:gd name="connsiteY49-32414" fmla="*/ 1510145 h 5840025"/>
              <a:gd name="connsiteX50-32415" fmla="*/ 1694431 w 2471277"/>
              <a:gd name="connsiteY50-32416" fmla="*/ 1468582 h 5840025"/>
              <a:gd name="connsiteX51-32417" fmla="*/ 1652867 w 2471277"/>
              <a:gd name="connsiteY51-32418" fmla="*/ 1440873 h 5840025"/>
              <a:gd name="connsiteX52-32419" fmla="*/ 1680576 w 2471277"/>
              <a:gd name="connsiteY52-32420" fmla="*/ 1399309 h 5840025"/>
              <a:gd name="connsiteX53-32421" fmla="*/ 1694431 w 2471277"/>
              <a:gd name="connsiteY53-32422" fmla="*/ 1357745 h 5840025"/>
              <a:gd name="connsiteX54-32423" fmla="*/ 1735995 w 2471277"/>
              <a:gd name="connsiteY54-32424" fmla="*/ 1316182 h 5840025"/>
              <a:gd name="connsiteX55-32425" fmla="*/ 1749849 w 2471277"/>
              <a:gd name="connsiteY55-32426" fmla="*/ 1260763 h 5840025"/>
              <a:gd name="connsiteX56-32427" fmla="*/ 1791413 w 2471277"/>
              <a:gd name="connsiteY56-32428" fmla="*/ 1122218 h 5840025"/>
              <a:gd name="connsiteX57-32429" fmla="*/ 1749849 w 2471277"/>
              <a:gd name="connsiteY57-32430" fmla="*/ 1094509 h 5840025"/>
              <a:gd name="connsiteX58-32431" fmla="*/ 1722140 w 2471277"/>
              <a:gd name="connsiteY58-32432" fmla="*/ 1011382 h 5840025"/>
              <a:gd name="connsiteX59-32433" fmla="*/ 1708285 w 2471277"/>
              <a:gd name="connsiteY59-32434" fmla="*/ 969818 h 5840025"/>
              <a:gd name="connsiteX60-32435" fmla="*/ 1694431 w 2471277"/>
              <a:gd name="connsiteY60-32436" fmla="*/ 928254 h 5840025"/>
              <a:gd name="connsiteX61-32437" fmla="*/ 1680576 w 2471277"/>
              <a:gd name="connsiteY61-32438" fmla="*/ 886691 h 5840025"/>
              <a:gd name="connsiteX62-32439" fmla="*/ 1722140 w 2471277"/>
              <a:gd name="connsiteY62-32440" fmla="*/ 872836 h 5840025"/>
              <a:gd name="connsiteX63-32441" fmla="*/ 1735995 w 2471277"/>
              <a:gd name="connsiteY63-32442" fmla="*/ 942109 h 5840025"/>
              <a:gd name="connsiteX64-32443" fmla="*/ 1791413 w 2471277"/>
              <a:gd name="connsiteY64-32444" fmla="*/ 1136073 h 5840025"/>
              <a:gd name="connsiteX65-32445" fmla="*/ 1749849 w 2471277"/>
              <a:gd name="connsiteY65-32446" fmla="*/ 1219200 h 5840025"/>
              <a:gd name="connsiteX66-32447" fmla="*/ 1722140 w 2471277"/>
              <a:gd name="connsiteY66-32448" fmla="*/ 1302327 h 5840025"/>
              <a:gd name="connsiteX67-32449" fmla="*/ 1680576 w 2471277"/>
              <a:gd name="connsiteY67-32450" fmla="*/ 1343891 h 5840025"/>
              <a:gd name="connsiteX68-32451" fmla="*/ 1652867 w 2471277"/>
              <a:gd name="connsiteY68-32452" fmla="*/ 1385454 h 5840025"/>
              <a:gd name="connsiteX69-32453" fmla="*/ 1611304 w 2471277"/>
              <a:gd name="connsiteY69-32454" fmla="*/ 1413163 h 5840025"/>
              <a:gd name="connsiteX70-32455" fmla="*/ 1652867 w 2471277"/>
              <a:gd name="connsiteY70-32456" fmla="*/ 1427018 h 5840025"/>
              <a:gd name="connsiteX71-32457" fmla="*/ 1694431 w 2471277"/>
              <a:gd name="connsiteY71-32458" fmla="*/ 1413163 h 5840025"/>
              <a:gd name="connsiteX72-32459" fmla="*/ 1722140 w 2471277"/>
              <a:gd name="connsiteY72-32460" fmla="*/ 1496291 h 5840025"/>
              <a:gd name="connsiteX73-32461" fmla="*/ 1680576 w 2471277"/>
              <a:gd name="connsiteY73-32462" fmla="*/ 1524000 h 5840025"/>
              <a:gd name="connsiteX74-32463" fmla="*/ 1403485 w 2471277"/>
              <a:gd name="connsiteY74-32464" fmla="*/ 1524000 h 5840025"/>
              <a:gd name="connsiteX75-32465" fmla="*/ 1389631 w 2471277"/>
              <a:gd name="connsiteY75-32466" fmla="*/ 1537854 h 5840025"/>
              <a:gd name="connsiteX76-32467" fmla="*/ 1348067 w 2471277"/>
              <a:gd name="connsiteY76-32468" fmla="*/ 1551709 h 5840025"/>
              <a:gd name="connsiteX77-32469" fmla="*/ 1292649 w 2471277"/>
              <a:gd name="connsiteY77-32470" fmla="*/ 1427018 h 5840025"/>
              <a:gd name="connsiteX78-32471" fmla="*/ 1278795 w 2471277"/>
              <a:gd name="connsiteY78-32472" fmla="*/ 1385454 h 5840025"/>
              <a:gd name="connsiteX79-32473" fmla="*/ 1251085 w 2471277"/>
              <a:gd name="connsiteY79-32474" fmla="*/ 1343891 h 5840025"/>
              <a:gd name="connsiteX80-32475" fmla="*/ 1126395 w 2471277"/>
              <a:gd name="connsiteY80-32476" fmla="*/ 1385454 h 5840025"/>
              <a:gd name="connsiteX81-32477" fmla="*/ 821595 w 2471277"/>
              <a:gd name="connsiteY81-32478" fmla="*/ 1828800 h 5840025"/>
              <a:gd name="connsiteX82-32479" fmla="*/ 821595 w 2471277"/>
              <a:gd name="connsiteY82-32480" fmla="*/ 2299854 h 5840025"/>
              <a:gd name="connsiteX83-32481" fmla="*/ 863158 w 2471277"/>
              <a:gd name="connsiteY83-32482" fmla="*/ 2092036 h 5840025"/>
              <a:gd name="connsiteX84-32483" fmla="*/ 932431 w 2471277"/>
              <a:gd name="connsiteY84-32484" fmla="*/ 2202873 h 5840025"/>
              <a:gd name="connsiteX85-32485" fmla="*/ 1167959 w 2471277"/>
              <a:gd name="connsiteY85-32486" fmla="*/ 2147454 h 5840025"/>
              <a:gd name="connsiteX86-32487" fmla="*/ 1237232 w 2471277"/>
              <a:gd name="connsiteY86-32488" fmla="*/ 2258291 h 5840025"/>
              <a:gd name="connsiteX87-32489" fmla="*/ 1389632 w 2471277"/>
              <a:gd name="connsiteY87-32490" fmla="*/ 2313709 h 5840025"/>
              <a:gd name="connsiteX88-32491" fmla="*/ 1542030 w 2471277"/>
              <a:gd name="connsiteY88-32492" fmla="*/ 2535381 h 5840025"/>
              <a:gd name="connsiteX89-32493" fmla="*/ 1708286 w 2471277"/>
              <a:gd name="connsiteY89-32494" fmla="*/ 2826327 h 5840025"/>
              <a:gd name="connsiteX90-32495" fmla="*/ 946285 w 2471277"/>
              <a:gd name="connsiteY90-32496" fmla="*/ 3006436 h 5840025"/>
              <a:gd name="connsiteX91-32497" fmla="*/ 1237232 w 2471277"/>
              <a:gd name="connsiteY91-32498" fmla="*/ 3366655 h 5840025"/>
              <a:gd name="connsiteX92-32499" fmla="*/ 2013085 w 2471277"/>
              <a:gd name="connsiteY92-32500" fmla="*/ 3338946 h 5840025"/>
              <a:gd name="connsiteX93-32501" fmla="*/ 1126394 w 2471277"/>
              <a:gd name="connsiteY93-32502" fmla="*/ 3366655 h 5840025"/>
              <a:gd name="connsiteX94-32503" fmla="*/ 932431 w 2471277"/>
              <a:gd name="connsiteY94-32504" fmla="*/ 3006437 h 5840025"/>
              <a:gd name="connsiteX95-32505" fmla="*/ 849304 w 2471277"/>
              <a:gd name="connsiteY95-32506" fmla="*/ 2867892 h 5840025"/>
              <a:gd name="connsiteX96-32507" fmla="*/ 752322 w 2471277"/>
              <a:gd name="connsiteY96-32508" fmla="*/ 2743201 h 5840025"/>
              <a:gd name="connsiteX97-32509" fmla="*/ 530649 w 2471277"/>
              <a:gd name="connsiteY97-32510" fmla="*/ 2770910 h 5840025"/>
              <a:gd name="connsiteX98-32511" fmla="*/ 142722 w 2471277"/>
              <a:gd name="connsiteY98-32512" fmla="*/ 2743201 h 5840025"/>
              <a:gd name="connsiteX99-32513" fmla="*/ 516795 w 2471277"/>
              <a:gd name="connsiteY99-32514" fmla="*/ 2743201 h 5840025"/>
              <a:gd name="connsiteX100-32515" fmla="*/ 1112541 w 2471277"/>
              <a:gd name="connsiteY100-32516" fmla="*/ 2715492 h 5840025"/>
              <a:gd name="connsiteX101-32517" fmla="*/ 1223376 w 2471277"/>
              <a:gd name="connsiteY101-32518" fmla="*/ 2798619 h 5840025"/>
              <a:gd name="connsiteX102-32519" fmla="*/ 1514322 w 2471277"/>
              <a:gd name="connsiteY102-32520" fmla="*/ 2854037 h 5840025"/>
              <a:gd name="connsiteX103-32521" fmla="*/ 1084831 w 2471277"/>
              <a:gd name="connsiteY103-32522" fmla="*/ 2493819 h 5840025"/>
              <a:gd name="connsiteX104-32523" fmla="*/ 752322 w 2471277"/>
              <a:gd name="connsiteY104-32524" fmla="*/ 2521527 h 5840025"/>
              <a:gd name="connsiteX105-32525" fmla="*/ 364395 w 2471277"/>
              <a:gd name="connsiteY105-32526" fmla="*/ 2618510 h 5840025"/>
              <a:gd name="connsiteX106-32527" fmla="*/ 31885 w 2471277"/>
              <a:gd name="connsiteY106-32528" fmla="*/ 2812473 h 5840025"/>
              <a:gd name="connsiteX107-32529" fmla="*/ 322831 w 2471277"/>
              <a:gd name="connsiteY107-32530" fmla="*/ 2798619 h 5840025"/>
              <a:gd name="connsiteX108-32531" fmla="*/ 572213 w 2471277"/>
              <a:gd name="connsiteY108-32532" fmla="*/ 3048000 h 5840025"/>
              <a:gd name="connsiteX109-32533" fmla="*/ 849304 w 2471277"/>
              <a:gd name="connsiteY109-32534" fmla="*/ 2964874 h 5840025"/>
              <a:gd name="connsiteX110-32535" fmla="*/ 932431 w 2471277"/>
              <a:gd name="connsiteY110-32536" fmla="*/ 3186546 h 5840025"/>
              <a:gd name="connsiteX111-32537" fmla="*/ 710758 w 2471277"/>
              <a:gd name="connsiteY111-32538" fmla="*/ 3325092 h 5840025"/>
              <a:gd name="connsiteX112-32539" fmla="*/ 558358 w 2471277"/>
              <a:gd name="connsiteY112-32540" fmla="*/ 3449783 h 5840025"/>
              <a:gd name="connsiteX113-32541" fmla="*/ 752321 w 2471277"/>
              <a:gd name="connsiteY113-32542" fmla="*/ 3560619 h 5840025"/>
              <a:gd name="connsiteX114-32543" fmla="*/ 752322 w 2471277"/>
              <a:gd name="connsiteY114-32544" fmla="*/ 3948546 h 5840025"/>
              <a:gd name="connsiteX115-32545" fmla="*/ 973995 w 2471277"/>
              <a:gd name="connsiteY115-32546" fmla="*/ 4003964 h 5840025"/>
              <a:gd name="connsiteX116-32547" fmla="*/ 738467 w 2471277"/>
              <a:gd name="connsiteY116-32548" fmla="*/ 4752110 h 5840025"/>
              <a:gd name="connsiteX117-32549" fmla="*/ 780031 w 2471277"/>
              <a:gd name="connsiteY117-32550" fmla="*/ 5250873 h 5840025"/>
              <a:gd name="connsiteX118-32551" fmla="*/ 1486614 w 2471277"/>
              <a:gd name="connsiteY118-32552" fmla="*/ 5735780 h 5840025"/>
              <a:gd name="connsiteX119-32553" fmla="*/ 2414868 w 2471277"/>
              <a:gd name="connsiteY119-32554" fmla="*/ 3325092 h 5840025"/>
              <a:gd name="connsiteX120-32555" fmla="*/ 2262467 w 2471277"/>
              <a:gd name="connsiteY120-32556" fmla="*/ 3366654 h 5840025"/>
              <a:gd name="connsiteX121-32557" fmla="*/ 1957668 w 2471277"/>
              <a:gd name="connsiteY121-32558" fmla="*/ 3422074 h 5840025"/>
              <a:gd name="connsiteX122-32559" fmla="*/ 1749850 w 2471277"/>
              <a:gd name="connsiteY122-32560" fmla="*/ 3394364 h 5840025"/>
              <a:gd name="connsiteX123-32561" fmla="*/ 1334214 w 2471277"/>
              <a:gd name="connsiteY123-32562" fmla="*/ 3380510 h 5840025"/>
              <a:gd name="connsiteX124-32563" fmla="*/ 1167959 w 2471277"/>
              <a:gd name="connsiteY124-32564" fmla="*/ 3408219 h 5840025"/>
              <a:gd name="connsiteX125-32565" fmla="*/ 946285 w 2471277"/>
              <a:gd name="connsiteY125-32566" fmla="*/ 3144982 h 5840025"/>
              <a:gd name="connsiteX126-32567" fmla="*/ 1361922 w 2471277"/>
              <a:gd name="connsiteY126-32568" fmla="*/ 2840182 h 5840025"/>
              <a:gd name="connsiteX127-32569" fmla="*/ 1777559 w 2471277"/>
              <a:gd name="connsiteY127-32570" fmla="*/ 2964872 h 5840025"/>
              <a:gd name="connsiteX128-32571" fmla="*/ 1555885 w 2471277"/>
              <a:gd name="connsiteY128-32572" fmla="*/ 2923309 h 5840025"/>
              <a:gd name="connsiteX129-32573" fmla="*/ 1334213 w 2471277"/>
              <a:gd name="connsiteY129-32574" fmla="*/ 2770909 h 5840025"/>
              <a:gd name="connsiteX130-32575" fmla="*/ 1334213 w 2471277"/>
              <a:gd name="connsiteY130-32576" fmla="*/ 2715491 h 5840025"/>
              <a:gd name="connsiteX131-32577" fmla="*/ 1098685 w 2471277"/>
              <a:gd name="connsiteY131-32578" fmla="*/ 2535382 h 5840025"/>
              <a:gd name="connsiteX132-32579" fmla="*/ 849304 w 2471277"/>
              <a:gd name="connsiteY132-32580" fmla="*/ 2493817 h 5840025"/>
              <a:gd name="connsiteX133-32581" fmla="*/ 516795 w 2471277"/>
              <a:gd name="connsiteY133-32582" fmla="*/ 2576944 h 5840025"/>
              <a:gd name="connsiteX134-32583" fmla="*/ 198140 w 2471277"/>
              <a:gd name="connsiteY134-32584" fmla="*/ 2660072 h 5840025"/>
              <a:gd name="connsiteX135-32585" fmla="*/ 87305 w 2471277"/>
              <a:gd name="connsiteY135-32586" fmla="*/ 2798617 h 5840025"/>
              <a:gd name="connsiteX136-32587" fmla="*/ 4177 w 2471277"/>
              <a:gd name="connsiteY136-32588" fmla="*/ 2507672 h 5840025"/>
              <a:gd name="connsiteX137-32589" fmla="*/ 128867 w 2471277"/>
              <a:gd name="connsiteY137-32590" fmla="*/ 2479963 h 5840025"/>
              <a:gd name="connsiteX138-32591" fmla="*/ 170432 w 2471277"/>
              <a:gd name="connsiteY138-32592" fmla="*/ 2285999 h 5840025"/>
              <a:gd name="connsiteX139-32593" fmla="*/ 378249 w 2471277"/>
              <a:gd name="connsiteY139-32594" fmla="*/ 2479962 h 5840025"/>
              <a:gd name="connsiteX140-32595" fmla="*/ 433667 w 2471277"/>
              <a:gd name="connsiteY140-32596" fmla="*/ 2216726 h 5840025"/>
              <a:gd name="connsiteX141-32597" fmla="*/ 502941 w 2471277"/>
              <a:gd name="connsiteY141-32598" fmla="*/ 2341417 h 5840025"/>
              <a:gd name="connsiteX142-32599" fmla="*/ 669196 w 2471277"/>
              <a:gd name="connsiteY142-32600" fmla="*/ 2272144 h 5840025"/>
              <a:gd name="connsiteX143-32601" fmla="*/ 946285 w 2471277"/>
              <a:gd name="connsiteY143-32602" fmla="*/ 1579418 h 5840025"/>
              <a:gd name="connsiteX144-32603" fmla="*/ 1278795 w 2471277"/>
              <a:gd name="connsiteY144-32604" fmla="*/ 1233054 h 5840025"/>
              <a:gd name="connsiteX145-32605" fmla="*/ 1361922 w 2471277"/>
              <a:gd name="connsiteY145-32606" fmla="*/ 1177636 h 5840025"/>
              <a:gd name="connsiteX146-32607" fmla="*/ 1431195 w 2471277"/>
              <a:gd name="connsiteY146-32608" fmla="*/ 1191491 h 5840025"/>
              <a:gd name="connsiteX147-32609" fmla="*/ 1403485 w 2471277"/>
              <a:gd name="connsiteY147-32610" fmla="*/ 1233054 h 5840025"/>
              <a:gd name="connsiteX148-32611" fmla="*/ 1458904 w 2471277"/>
              <a:gd name="connsiteY148-32612" fmla="*/ 1357745 h 5840025"/>
              <a:gd name="connsiteX149-32613" fmla="*/ 1472758 w 2471277"/>
              <a:gd name="connsiteY149-32614" fmla="*/ 1399309 h 5840025"/>
              <a:gd name="connsiteX150-32615" fmla="*/ 1555885 w 2471277"/>
              <a:gd name="connsiteY150-32616" fmla="*/ 1427018 h 5840025"/>
              <a:gd name="connsiteX151-32617" fmla="*/ 1652867 w 2471277"/>
              <a:gd name="connsiteY151-32618" fmla="*/ 1454727 h 5840025"/>
              <a:gd name="connsiteX152-32619" fmla="*/ 1611304 w 2471277"/>
              <a:gd name="connsiteY152-32620" fmla="*/ 1482436 h 5840025"/>
              <a:gd name="connsiteX153-32621" fmla="*/ 1500467 w 2471277"/>
              <a:gd name="connsiteY153-32622" fmla="*/ 1468582 h 5840025"/>
              <a:gd name="connsiteX154-32623" fmla="*/ 1486613 w 2471277"/>
              <a:gd name="connsiteY154-32624" fmla="*/ 1427018 h 5840025"/>
              <a:gd name="connsiteX155-32625" fmla="*/ 1458904 w 2471277"/>
              <a:gd name="connsiteY155-32626" fmla="*/ 1385454 h 5840025"/>
              <a:gd name="connsiteX156-32627" fmla="*/ 1445049 w 2471277"/>
              <a:gd name="connsiteY156-32628" fmla="*/ 1343891 h 5840025"/>
              <a:gd name="connsiteX157-32629" fmla="*/ 1417340 w 2471277"/>
              <a:gd name="connsiteY157-32630" fmla="*/ 1302327 h 5840025"/>
              <a:gd name="connsiteX158-32631" fmla="*/ 1389631 w 2471277"/>
              <a:gd name="connsiteY158-32632" fmla="*/ 1219200 h 5840025"/>
              <a:gd name="connsiteX159-32633" fmla="*/ 1375776 w 2471277"/>
              <a:gd name="connsiteY159-32634" fmla="*/ 1163782 h 5840025"/>
              <a:gd name="connsiteX160-32635" fmla="*/ 1334213 w 2471277"/>
              <a:gd name="connsiteY160-32636" fmla="*/ 1149927 h 5840025"/>
              <a:gd name="connsiteX161-32637" fmla="*/ 1417340 w 2471277"/>
              <a:gd name="connsiteY161-32638" fmla="*/ 1108363 h 5840025"/>
              <a:gd name="connsiteX162-32639" fmla="*/ 1500467 w 2471277"/>
              <a:gd name="connsiteY162-32640" fmla="*/ 1039091 h 5840025"/>
              <a:gd name="connsiteX163-32641" fmla="*/ 1542031 w 2471277"/>
              <a:gd name="connsiteY163-32642" fmla="*/ 1025236 h 5840025"/>
              <a:gd name="connsiteX164-32643" fmla="*/ 1528176 w 2471277"/>
              <a:gd name="connsiteY164-32644" fmla="*/ 1025236 h 5840025"/>
              <a:gd name="connsiteX165-32645" fmla="*/ 1514322 w 2471277"/>
              <a:gd name="connsiteY165-32646" fmla="*/ 1066800 h 5840025"/>
              <a:gd name="connsiteX166-32647" fmla="*/ 1472758 w 2471277"/>
              <a:gd name="connsiteY166-32648" fmla="*/ 1080654 h 5840025"/>
              <a:gd name="connsiteX167-32649" fmla="*/ 1431195 w 2471277"/>
              <a:gd name="connsiteY167-32650" fmla="*/ 1108363 h 5840025"/>
              <a:gd name="connsiteX168-32651" fmla="*/ 1389631 w 2471277"/>
              <a:gd name="connsiteY168-32652" fmla="*/ 1122218 h 5840025"/>
              <a:gd name="connsiteX169-32653" fmla="*/ 1334213 w 2471277"/>
              <a:gd name="connsiteY169-32654" fmla="*/ 1149927 h 5840025"/>
              <a:gd name="connsiteX170-32655" fmla="*/ 1278795 w 2471277"/>
              <a:gd name="connsiteY170-32656" fmla="*/ 1136073 h 5840025"/>
              <a:gd name="connsiteX171-32657" fmla="*/ 1237231 w 2471277"/>
              <a:gd name="connsiteY171-32658" fmla="*/ 1122218 h 5840025"/>
              <a:gd name="connsiteX172-32659" fmla="*/ 1195667 w 2471277"/>
              <a:gd name="connsiteY172-32660" fmla="*/ 1136073 h 5840025"/>
              <a:gd name="connsiteX173-32661" fmla="*/ 1112540 w 2471277"/>
              <a:gd name="connsiteY173-32662" fmla="*/ 1066800 h 5840025"/>
              <a:gd name="connsiteX174-32663" fmla="*/ 1043267 w 2471277"/>
              <a:gd name="connsiteY174-32664" fmla="*/ 997527 h 5840025"/>
              <a:gd name="connsiteX175-32665" fmla="*/ 1001704 w 2471277"/>
              <a:gd name="connsiteY175-32666" fmla="*/ 914400 h 5840025"/>
              <a:gd name="connsiteX176-32667" fmla="*/ 973995 w 2471277"/>
              <a:gd name="connsiteY176-32668" fmla="*/ 803563 h 5840025"/>
              <a:gd name="connsiteX177-32669" fmla="*/ 946285 w 2471277"/>
              <a:gd name="connsiteY177-32670" fmla="*/ 775854 h 5840025"/>
              <a:gd name="connsiteX178-32671" fmla="*/ 932431 w 2471277"/>
              <a:gd name="connsiteY178-32672" fmla="*/ 734291 h 5840025"/>
              <a:gd name="connsiteX179-32673" fmla="*/ 1029413 w 2471277"/>
              <a:gd name="connsiteY179-32674" fmla="*/ 692727 h 5840025"/>
              <a:gd name="connsiteX180-32675" fmla="*/ 1140249 w 2471277"/>
              <a:gd name="connsiteY180-32676" fmla="*/ 706582 h 5840025"/>
              <a:gd name="connsiteX181-32677" fmla="*/ 1154104 w 2471277"/>
              <a:gd name="connsiteY181-32678" fmla="*/ 748145 h 5840025"/>
              <a:gd name="connsiteX182-32679" fmla="*/ 1278795 w 2471277"/>
              <a:gd name="connsiteY182-32680" fmla="*/ 734291 h 5840025"/>
              <a:gd name="connsiteX183-32681" fmla="*/ 1292649 w 2471277"/>
              <a:gd name="connsiteY183-32682" fmla="*/ 692727 h 5840025"/>
              <a:gd name="connsiteX184-32683" fmla="*/ 1528176 w 2471277"/>
              <a:gd name="connsiteY184-32684" fmla="*/ 678873 h 5840025"/>
              <a:gd name="connsiteX185-32685" fmla="*/ 1569740 w 2471277"/>
              <a:gd name="connsiteY185-32686" fmla="*/ 665018 h 5840025"/>
              <a:gd name="connsiteX186-32687" fmla="*/ 1625158 w 2471277"/>
              <a:gd name="connsiteY186-32688" fmla="*/ 609600 h 5840025"/>
              <a:gd name="connsiteX187-32689" fmla="*/ 1569740 w 2471277"/>
              <a:gd name="connsiteY187-32690" fmla="*/ 692727 h 5840025"/>
              <a:gd name="connsiteX188-32691" fmla="*/ 1514322 w 2471277"/>
              <a:gd name="connsiteY188-32692" fmla="*/ 817418 h 5840025"/>
              <a:gd name="connsiteX189-32693" fmla="*/ 1472758 w 2471277"/>
              <a:gd name="connsiteY189-32694" fmla="*/ 831273 h 5840025"/>
              <a:gd name="connsiteX190-32695" fmla="*/ 1417340 w 2471277"/>
              <a:gd name="connsiteY190-32696" fmla="*/ 858982 h 5840025"/>
              <a:gd name="connsiteX191-32697" fmla="*/ 1334213 w 2471277"/>
              <a:gd name="connsiteY191-32698" fmla="*/ 845127 h 5840025"/>
              <a:gd name="connsiteX192-32699" fmla="*/ 1320358 w 2471277"/>
              <a:gd name="connsiteY192-32700" fmla="*/ 803563 h 5840025"/>
              <a:gd name="connsiteX193-32701" fmla="*/ 1278795 w 2471277"/>
              <a:gd name="connsiteY193-32702" fmla="*/ 775854 h 5840025"/>
              <a:gd name="connsiteX194-32703" fmla="*/ 1292649 w 2471277"/>
              <a:gd name="connsiteY194-32704" fmla="*/ 720436 h 5840025"/>
              <a:gd name="connsiteX195-32705" fmla="*/ 1375776 w 2471277"/>
              <a:gd name="connsiteY195-32706" fmla="*/ 692727 h 5840025"/>
              <a:gd name="connsiteX196-32707" fmla="*/ 1458904 w 2471277"/>
              <a:gd name="connsiteY196-32708" fmla="*/ 706582 h 5840025"/>
              <a:gd name="connsiteX197-32709" fmla="*/ 1306504 w 2471277"/>
              <a:gd name="connsiteY197-32710" fmla="*/ 692727 h 5840025"/>
              <a:gd name="connsiteX198-32711" fmla="*/ 1320358 w 2471277"/>
              <a:gd name="connsiteY198-32712" fmla="*/ 651163 h 5840025"/>
              <a:gd name="connsiteX199-32713" fmla="*/ 1486613 w 2471277"/>
              <a:gd name="connsiteY199-32714" fmla="*/ 678873 h 5840025"/>
              <a:gd name="connsiteX200-32715" fmla="*/ 1500467 w 2471277"/>
              <a:gd name="connsiteY200-32716" fmla="*/ 748145 h 5840025"/>
              <a:gd name="connsiteX201-32717" fmla="*/ 1528176 w 2471277"/>
              <a:gd name="connsiteY201-32718" fmla="*/ 706582 h 5840025"/>
              <a:gd name="connsiteX202-32719" fmla="*/ 1278795 w 2471277"/>
              <a:gd name="connsiteY202-32720" fmla="*/ 692727 h 5840025"/>
              <a:gd name="connsiteX203-32721" fmla="*/ 1251085 w 2471277"/>
              <a:gd name="connsiteY203-32722" fmla="*/ 734291 h 5840025"/>
              <a:gd name="connsiteX204-32723" fmla="*/ 1154104 w 2471277"/>
              <a:gd name="connsiteY204-32724" fmla="*/ 748145 h 5840025"/>
              <a:gd name="connsiteX205-32725" fmla="*/ 1181813 w 2471277"/>
              <a:gd name="connsiteY205-32726" fmla="*/ 831273 h 5840025"/>
              <a:gd name="connsiteX206-32727" fmla="*/ 1112540 w 2471277"/>
              <a:gd name="connsiteY206-32728" fmla="*/ 900545 h 5840025"/>
              <a:gd name="connsiteX207-32729" fmla="*/ 1043267 w 2471277"/>
              <a:gd name="connsiteY207-32730" fmla="*/ 886691 h 5840025"/>
              <a:gd name="connsiteX208-32731" fmla="*/ 960140 w 2471277"/>
              <a:gd name="connsiteY208-32732" fmla="*/ 845127 h 5840025"/>
              <a:gd name="connsiteX209-32733" fmla="*/ 946285 w 2471277"/>
              <a:gd name="connsiteY209-32734" fmla="*/ 803563 h 5840025"/>
              <a:gd name="connsiteX210-32735" fmla="*/ 918576 w 2471277"/>
              <a:gd name="connsiteY210-32736" fmla="*/ 762000 h 5840025"/>
              <a:gd name="connsiteX211-32737" fmla="*/ 904722 w 2471277"/>
              <a:gd name="connsiteY211-32738" fmla="*/ 692727 h 5840025"/>
              <a:gd name="connsiteX212-32739" fmla="*/ 877013 w 2471277"/>
              <a:gd name="connsiteY212-32740" fmla="*/ 609600 h 5840025"/>
              <a:gd name="connsiteX213-32741" fmla="*/ 863158 w 2471277"/>
              <a:gd name="connsiteY213-32742" fmla="*/ 484909 h 5840025"/>
              <a:gd name="connsiteX214-32743" fmla="*/ 849304 w 2471277"/>
              <a:gd name="connsiteY214-32744" fmla="*/ 346363 h 5840025"/>
              <a:gd name="connsiteX0-32745" fmla="*/ 1694431 w 2471277"/>
              <a:gd name="connsiteY0-32746" fmla="*/ 762000 h 5840025"/>
              <a:gd name="connsiteX1-32747" fmla="*/ 1777558 w 2471277"/>
              <a:gd name="connsiteY1-32748" fmla="*/ 748145 h 5840025"/>
              <a:gd name="connsiteX2-32749" fmla="*/ 1791413 w 2471277"/>
              <a:gd name="connsiteY2-32750" fmla="*/ 706582 h 5840025"/>
              <a:gd name="connsiteX3-32751" fmla="*/ 1777558 w 2471277"/>
              <a:gd name="connsiteY3-32752" fmla="*/ 540327 h 5840025"/>
              <a:gd name="connsiteX4-32753" fmla="*/ 1722140 w 2471277"/>
              <a:gd name="connsiteY4-32754" fmla="*/ 554182 h 5840025"/>
              <a:gd name="connsiteX5-32755" fmla="*/ 1680576 w 2471277"/>
              <a:gd name="connsiteY5-32756" fmla="*/ 568036 h 5840025"/>
              <a:gd name="connsiteX6-32757" fmla="*/ 1569740 w 2471277"/>
              <a:gd name="connsiteY6-32758" fmla="*/ 554182 h 5840025"/>
              <a:gd name="connsiteX7-32759" fmla="*/ 1528176 w 2471277"/>
              <a:gd name="connsiteY7-32760" fmla="*/ 471054 h 5840025"/>
              <a:gd name="connsiteX8-32761" fmla="*/ 1458904 w 2471277"/>
              <a:gd name="connsiteY8-32762" fmla="*/ 346363 h 5840025"/>
              <a:gd name="connsiteX9-32763" fmla="*/ 1417340 w 2471277"/>
              <a:gd name="connsiteY9-32764" fmla="*/ 332509 h 5840025"/>
              <a:gd name="connsiteX10-32765" fmla="*/ 1375776 w 2471277"/>
              <a:gd name="connsiteY10-32766" fmla="*/ 346363 h 5840025"/>
              <a:gd name="connsiteX11-32767" fmla="*/ 1320358 w 2471277"/>
              <a:gd name="connsiteY11-32768" fmla="*/ 360218 h 5840025"/>
              <a:gd name="connsiteX12-32769" fmla="*/ 1237231 w 2471277"/>
              <a:gd name="connsiteY12-32770" fmla="*/ 401782 h 5840025"/>
              <a:gd name="connsiteX13-32771" fmla="*/ 1070976 w 2471277"/>
              <a:gd name="connsiteY13-32772" fmla="*/ 415636 h 5840025"/>
              <a:gd name="connsiteX14-32773" fmla="*/ 946285 w 2471277"/>
              <a:gd name="connsiteY14-32774" fmla="*/ 457200 h 5840025"/>
              <a:gd name="connsiteX15-32775" fmla="*/ 890867 w 2471277"/>
              <a:gd name="connsiteY15-32776" fmla="*/ 443345 h 5840025"/>
              <a:gd name="connsiteX16-32777" fmla="*/ 849304 w 2471277"/>
              <a:gd name="connsiteY16-32778" fmla="*/ 415636 h 5840025"/>
              <a:gd name="connsiteX17-32779" fmla="*/ 821595 w 2471277"/>
              <a:gd name="connsiteY17-32780" fmla="*/ 374073 h 5840025"/>
              <a:gd name="connsiteX18-32781" fmla="*/ 877013 w 2471277"/>
              <a:gd name="connsiteY18-32782" fmla="*/ 263236 h 5840025"/>
              <a:gd name="connsiteX19-32783" fmla="*/ 904722 w 2471277"/>
              <a:gd name="connsiteY19-32784" fmla="*/ 221673 h 5840025"/>
              <a:gd name="connsiteX20-32785" fmla="*/ 960140 w 2471277"/>
              <a:gd name="connsiteY20-32786" fmla="*/ 166254 h 5840025"/>
              <a:gd name="connsiteX21-32787" fmla="*/ 1084831 w 2471277"/>
              <a:gd name="connsiteY21-32788" fmla="*/ 96982 h 5840025"/>
              <a:gd name="connsiteX22-32789" fmla="*/ 1126395 w 2471277"/>
              <a:gd name="connsiteY22-32790" fmla="*/ 69273 h 5840025"/>
              <a:gd name="connsiteX23-32791" fmla="*/ 1264940 w 2471277"/>
              <a:gd name="connsiteY23-32792" fmla="*/ 41563 h 5840025"/>
              <a:gd name="connsiteX24-32793" fmla="*/ 1500467 w 2471277"/>
              <a:gd name="connsiteY24-32794" fmla="*/ 13854 h 5840025"/>
              <a:gd name="connsiteX25-32795" fmla="*/ 1542031 w 2471277"/>
              <a:gd name="connsiteY25-32796" fmla="*/ 0 h 5840025"/>
              <a:gd name="connsiteX26-32797" fmla="*/ 1666722 w 2471277"/>
              <a:gd name="connsiteY26-32798" fmla="*/ 41563 h 5840025"/>
              <a:gd name="connsiteX27-32799" fmla="*/ 1735995 w 2471277"/>
              <a:gd name="connsiteY27-32800" fmla="*/ 110836 h 5840025"/>
              <a:gd name="connsiteX28-32801" fmla="*/ 1749849 w 2471277"/>
              <a:gd name="connsiteY28-32802" fmla="*/ 166254 h 5840025"/>
              <a:gd name="connsiteX29-32803" fmla="*/ 1888395 w 2471277"/>
              <a:gd name="connsiteY29-32804" fmla="*/ 207818 h 5840025"/>
              <a:gd name="connsiteX30-32805" fmla="*/ 1929958 w 2471277"/>
              <a:gd name="connsiteY30-32806" fmla="*/ 235527 h 5840025"/>
              <a:gd name="connsiteX31-32807" fmla="*/ 1957667 w 2471277"/>
              <a:gd name="connsiteY31-32808" fmla="*/ 346363 h 5840025"/>
              <a:gd name="connsiteX32-32809" fmla="*/ 1985376 w 2471277"/>
              <a:gd name="connsiteY32-32810" fmla="*/ 429491 h 5840025"/>
              <a:gd name="connsiteX33-32811" fmla="*/ 1971522 w 2471277"/>
              <a:gd name="connsiteY33-32812" fmla="*/ 595745 h 5840025"/>
              <a:gd name="connsiteX34-32813" fmla="*/ 1888395 w 2471277"/>
              <a:gd name="connsiteY34-32814" fmla="*/ 678873 h 5840025"/>
              <a:gd name="connsiteX35-32815" fmla="*/ 1860685 w 2471277"/>
              <a:gd name="connsiteY35-32816" fmla="*/ 720436 h 5840025"/>
              <a:gd name="connsiteX36-32817" fmla="*/ 1846831 w 2471277"/>
              <a:gd name="connsiteY36-32818" fmla="*/ 762000 h 5840025"/>
              <a:gd name="connsiteX37-32819" fmla="*/ 1791413 w 2471277"/>
              <a:gd name="connsiteY37-32820" fmla="*/ 831273 h 5840025"/>
              <a:gd name="connsiteX38-32821" fmla="*/ 1749849 w 2471277"/>
              <a:gd name="connsiteY38-32822" fmla="*/ 858982 h 5840025"/>
              <a:gd name="connsiteX39-32823" fmla="*/ 1735995 w 2471277"/>
              <a:gd name="connsiteY39-32824" fmla="*/ 1066800 h 5840025"/>
              <a:gd name="connsiteX40-32825" fmla="*/ 1749849 w 2471277"/>
              <a:gd name="connsiteY40-32826" fmla="*/ 1025236 h 5840025"/>
              <a:gd name="connsiteX41-32827" fmla="*/ 1832976 w 2471277"/>
              <a:gd name="connsiteY41-32828" fmla="*/ 983673 h 5840025"/>
              <a:gd name="connsiteX42-32829" fmla="*/ 1902249 w 2471277"/>
              <a:gd name="connsiteY42-32830" fmla="*/ 997527 h 5840025"/>
              <a:gd name="connsiteX43-32831" fmla="*/ 1943813 w 2471277"/>
              <a:gd name="connsiteY43-32832" fmla="*/ 1080654 h 5840025"/>
              <a:gd name="connsiteX44-32833" fmla="*/ 1929958 w 2471277"/>
              <a:gd name="connsiteY44-32834" fmla="*/ 1122218 h 5840025"/>
              <a:gd name="connsiteX45-32835" fmla="*/ 1902249 w 2471277"/>
              <a:gd name="connsiteY45-32836" fmla="*/ 1163782 h 5840025"/>
              <a:gd name="connsiteX46-32837" fmla="*/ 1874540 w 2471277"/>
              <a:gd name="connsiteY46-32838" fmla="*/ 1399309 h 5840025"/>
              <a:gd name="connsiteX47-32839" fmla="*/ 1860685 w 2471277"/>
              <a:gd name="connsiteY47-32840" fmla="*/ 1440873 h 5840025"/>
              <a:gd name="connsiteX48-32841" fmla="*/ 1805267 w 2471277"/>
              <a:gd name="connsiteY48-32842" fmla="*/ 1524000 h 5840025"/>
              <a:gd name="connsiteX49-32843" fmla="*/ 1722140 w 2471277"/>
              <a:gd name="connsiteY49-32844" fmla="*/ 1510145 h 5840025"/>
              <a:gd name="connsiteX50-32845" fmla="*/ 1694431 w 2471277"/>
              <a:gd name="connsiteY50-32846" fmla="*/ 1468582 h 5840025"/>
              <a:gd name="connsiteX51-32847" fmla="*/ 1652867 w 2471277"/>
              <a:gd name="connsiteY51-32848" fmla="*/ 1440873 h 5840025"/>
              <a:gd name="connsiteX52-32849" fmla="*/ 1680576 w 2471277"/>
              <a:gd name="connsiteY52-32850" fmla="*/ 1399309 h 5840025"/>
              <a:gd name="connsiteX53-32851" fmla="*/ 1694431 w 2471277"/>
              <a:gd name="connsiteY53-32852" fmla="*/ 1357745 h 5840025"/>
              <a:gd name="connsiteX54-32853" fmla="*/ 1735995 w 2471277"/>
              <a:gd name="connsiteY54-32854" fmla="*/ 1316182 h 5840025"/>
              <a:gd name="connsiteX55-32855" fmla="*/ 1749849 w 2471277"/>
              <a:gd name="connsiteY55-32856" fmla="*/ 1260763 h 5840025"/>
              <a:gd name="connsiteX56-32857" fmla="*/ 1791413 w 2471277"/>
              <a:gd name="connsiteY56-32858" fmla="*/ 1122218 h 5840025"/>
              <a:gd name="connsiteX57-32859" fmla="*/ 1749849 w 2471277"/>
              <a:gd name="connsiteY57-32860" fmla="*/ 1094509 h 5840025"/>
              <a:gd name="connsiteX58-32861" fmla="*/ 1722140 w 2471277"/>
              <a:gd name="connsiteY58-32862" fmla="*/ 1011382 h 5840025"/>
              <a:gd name="connsiteX59-32863" fmla="*/ 1708285 w 2471277"/>
              <a:gd name="connsiteY59-32864" fmla="*/ 969818 h 5840025"/>
              <a:gd name="connsiteX60-32865" fmla="*/ 1694431 w 2471277"/>
              <a:gd name="connsiteY60-32866" fmla="*/ 928254 h 5840025"/>
              <a:gd name="connsiteX61-32867" fmla="*/ 1680576 w 2471277"/>
              <a:gd name="connsiteY61-32868" fmla="*/ 886691 h 5840025"/>
              <a:gd name="connsiteX62-32869" fmla="*/ 1722140 w 2471277"/>
              <a:gd name="connsiteY62-32870" fmla="*/ 872836 h 5840025"/>
              <a:gd name="connsiteX63-32871" fmla="*/ 1735995 w 2471277"/>
              <a:gd name="connsiteY63-32872" fmla="*/ 942109 h 5840025"/>
              <a:gd name="connsiteX64-32873" fmla="*/ 1791413 w 2471277"/>
              <a:gd name="connsiteY64-32874" fmla="*/ 1136073 h 5840025"/>
              <a:gd name="connsiteX65-32875" fmla="*/ 1749849 w 2471277"/>
              <a:gd name="connsiteY65-32876" fmla="*/ 1219200 h 5840025"/>
              <a:gd name="connsiteX66-32877" fmla="*/ 1722140 w 2471277"/>
              <a:gd name="connsiteY66-32878" fmla="*/ 1302327 h 5840025"/>
              <a:gd name="connsiteX67-32879" fmla="*/ 1680576 w 2471277"/>
              <a:gd name="connsiteY67-32880" fmla="*/ 1343891 h 5840025"/>
              <a:gd name="connsiteX68-32881" fmla="*/ 1652867 w 2471277"/>
              <a:gd name="connsiteY68-32882" fmla="*/ 1385454 h 5840025"/>
              <a:gd name="connsiteX69-32883" fmla="*/ 1611304 w 2471277"/>
              <a:gd name="connsiteY69-32884" fmla="*/ 1413163 h 5840025"/>
              <a:gd name="connsiteX70-32885" fmla="*/ 1652867 w 2471277"/>
              <a:gd name="connsiteY70-32886" fmla="*/ 1427018 h 5840025"/>
              <a:gd name="connsiteX71-32887" fmla="*/ 1694431 w 2471277"/>
              <a:gd name="connsiteY71-32888" fmla="*/ 1413163 h 5840025"/>
              <a:gd name="connsiteX72-32889" fmla="*/ 1722140 w 2471277"/>
              <a:gd name="connsiteY72-32890" fmla="*/ 1496291 h 5840025"/>
              <a:gd name="connsiteX73-32891" fmla="*/ 1680576 w 2471277"/>
              <a:gd name="connsiteY73-32892" fmla="*/ 1524000 h 5840025"/>
              <a:gd name="connsiteX74-32893" fmla="*/ 1403485 w 2471277"/>
              <a:gd name="connsiteY74-32894" fmla="*/ 1524000 h 5840025"/>
              <a:gd name="connsiteX75-32895" fmla="*/ 1389631 w 2471277"/>
              <a:gd name="connsiteY75-32896" fmla="*/ 1537854 h 5840025"/>
              <a:gd name="connsiteX76-32897" fmla="*/ 1348067 w 2471277"/>
              <a:gd name="connsiteY76-32898" fmla="*/ 1551709 h 5840025"/>
              <a:gd name="connsiteX77-32899" fmla="*/ 1292649 w 2471277"/>
              <a:gd name="connsiteY77-32900" fmla="*/ 1427018 h 5840025"/>
              <a:gd name="connsiteX78-32901" fmla="*/ 1278795 w 2471277"/>
              <a:gd name="connsiteY78-32902" fmla="*/ 1385454 h 5840025"/>
              <a:gd name="connsiteX79-32903" fmla="*/ 1251085 w 2471277"/>
              <a:gd name="connsiteY79-32904" fmla="*/ 1343891 h 5840025"/>
              <a:gd name="connsiteX80-32905" fmla="*/ 1126395 w 2471277"/>
              <a:gd name="connsiteY80-32906" fmla="*/ 1385454 h 5840025"/>
              <a:gd name="connsiteX81-32907" fmla="*/ 821595 w 2471277"/>
              <a:gd name="connsiteY81-32908" fmla="*/ 1828800 h 5840025"/>
              <a:gd name="connsiteX82-32909" fmla="*/ 821595 w 2471277"/>
              <a:gd name="connsiteY82-32910" fmla="*/ 2299854 h 5840025"/>
              <a:gd name="connsiteX83-32911" fmla="*/ 863158 w 2471277"/>
              <a:gd name="connsiteY83-32912" fmla="*/ 2092036 h 5840025"/>
              <a:gd name="connsiteX84-32913" fmla="*/ 932431 w 2471277"/>
              <a:gd name="connsiteY84-32914" fmla="*/ 2202873 h 5840025"/>
              <a:gd name="connsiteX85-32915" fmla="*/ 1167959 w 2471277"/>
              <a:gd name="connsiteY85-32916" fmla="*/ 2147454 h 5840025"/>
              <a:gd name="connsiteX86-32917" fmla="*/ 1237232 w 2471277"/>
              <a:gd name="connsiteY86-32918" fmla="*/ 2258291 h 5840025"/>
              <a:gd name="connsiteX87-32919" fmla="*/ 1389632 w 2471277"/>
              <a:gd name="connsiteY87-32920" fmla="*/ 2313709 h 5840025"/>
              <a:gd name="connsiteX88-32921" fmla="*/ 1542030 w 2471277"/>
              <a:gd name="connsiteY88-32922" fmla="*/ 2535381 h 5840025"/>
              <a:gd name="connsiteX89-32923" fmla="*/ 1708286 w 2471277"/>
              <a:gd name="connsiteY89-32924" fmla="*/ 2826327 h 5840025"/>
              <a:gd name="connsiteX90-32925" fmla="*/ 946285 w 2471277"/>
              <a:gd name="connsiteY90-32926" fmla="*/ 3006436 h 5840025"/>
              <a:gd name="connsiteX91-32927" fmla="*/ 1237232 w 2471277"/>
              <a:gd name="connsiteY91-32928" fmla="*/ 3366655 h 5840025"/>
              <a:gd name="connsiteX92-32929" fmla="*/ 2013085 w 2471277"/>
              <a:gd name="connsiteY92-32930" fmla="*/ 3338946 h 5840025"/>
              <a:gd name="connsiteX93-32931" fmla="*/ 1126394 w 2471277"/>
              <a:gd name="connsiteY93-32932" fmla="*/ 3366655 h 5840025"/>
              <a:gd name="connsiteX94-32933" fmla="*/ 932431 w 2471277"/>
              <a:gd name="connsiteY94-32934" fmla="*/ 3006437 h 5840025"/>
              <a:gd name="connsiteX95-32935" fmla="*/ 849304 w 2471277"/>
              <a:gd name="connsiteY95-32936" fmla="*/ 2867892 h 5840025"/>
              <a:gd name="connsiteX96-32937" fmla="*/ 752322 w 2471277"/>
              <a:gd name="connsiteY96-32938" fmla="*/ 2743201 h 5840025"/>
              <a:gd name="connsiteX97-32939" fmla="*/ 530649 w 2471277"/>
              <a:gd name="connsiteY97-32940" fmla="*/ 2770910 h 5840025"/>
              <a:gd name="connsiteX98-32941" fmla="*/ 142722 w 2471277"/>
              <a:gd name="connsiteY98-32942" fmla="*/ 2743201 h 5840025"/>
              <a:gd name="connsiteX99-32943" fmla="*/ 516795 w 2471277"/>
              <a:gd name="connsiteY99-32944" fmla="*/ 2743201 h 5840025"/>
              <a:gd name="connsiteX100-32945" fmla="*/ 1112541 w 2471277"/>
              <a:gd name="connsiteY100-32946" fmla="*/ 2715492 h 5840025"/>
              <a:gd name="connsiteX101-32947" fmla="*/ 1223376 w 2471277"/>
              <a:gd name="connsiteY101-32948" fmla="*/ 2798619 h 5840025"/>
              <a:gd name="connsiteX102-32949" fmla="*/ 1514322 w 2471277"/>
              <a:gd name="connsiteY102-32950" fmla="*/ 2854037 h 5840025"/>
              <a:gd name="connsiteX103-32951" fmla="*/ 1084831 w 2471277"/>
              <a:gd name="connsiteY103-32952" fmla="*/ 2493819 h 5840025"/>
              <a:gd name="connsiteX104-32953" fmla="*/ 752322 w 2471277"/>
              <a:gd name="connsiteY104-32954" fmla="*/ 2521527 h 5840025"/>
              <a:gd name="connsiteX105-32955" fmla="*/ 364395 w 2471277"/>
              <a:gd name="connsiteY105-32956" fmla="*/ 2618510 h 5840025"/>
              <a:gd name="connsiteX106-32957" fmla="*/ 31885 w 2471277"/>
              <a:gd name="connsiteY106-32958" fmla="*/ 2812473 h 5840025"/>
              <a:gd name="connsiteX107-32959" fmla="*/ 322831 w 2471277"/>
              <a:gd name="connsiteY107-32960" fmla="*/ 2798619 h 5840025"/>
              <a:gd name="connsiteX108-32961" fmla="*/ 572213 w 2471277"/>
              <a:gd name="connsiteY108-32962" fmla="*/ 3048000 h 5840025"/>
              <a:gd name="connsiteX109-32963" fmla="*/ 849304 w 2471277"/>
              <a:gd name="connsiteY109-32964" fmla="*/ 2964874 h 5840025"/>
              <a:gd name="connsiteX110-32965" fmla="*/ 932431 w 2471277"/>
              <a:gd name="connsiteY110-32966" fmla="*/ 3186546 h 5840025"/>
              <a:gd name="connsiteX111-32967" fmla="*/ 710758 w 2471277"/>
              <a:gd name="connsiteY111-32968" fmla="*/ 3325092 h 5840025"/>
              <a:gd name="connsiteX112-32969" fmla="*/ 558358 w 2471277"/>
              <a:gd name="connsiteY112-32970" fmla="*/ 3449783 h 5840025"/>
              <a:gd name="connsiteX113-32971" fmla="*/ 752321 w 2471277"/>
              <a:gd name="connsiteY113-32972" fmla="*/ 3560619 h 5840025"/>
              <a:gd name="connsiteX114-32973" fmla="*/ 752322 w 2471277"/>
              <a:gd name="connsiteY114-32974" fmla="*/ 3948546 h 5840025"/>
              <a:gd name="connsiteX115-32975" fmla="*/ 973995 w 2471277"/>
              <a:gd name="connsiteY115-32976" fmla="*/ 4003964 h 5840025"/>
              <a:gd name="connsiteX116-32977" fmla="*/ 738467 w 2471277"/>
              <a:gd name="connsiteY116-32978" fmla="*/ 4752110 h 5840025"/>
              <a:gd name="connsiteX117-32979" fmla="*/ 780031 w 2471277"/>
              <a:gd name="connsiteY117-32980" fmla="*/ 5250873 h 5840025"/>
              <a:gd name="connsiteX118-32981" fmla="*/ 1486614 w 2471277"/>
              <a:gd name="connsiteY118-32982" fmla="*/ 5735780 h 5840025"/>
              <a:gd name="connsiteX119-32983" fmla="*/ 2414868 w 2471277"/>
              <a:gd name="connsiteY119-32984" fmla="*/ 3325092 h 5840025"/>
              <a:gd name="connsiteX120-32985" fmla="*/ 2262467 w 2471277"/>
              <a:gd name="connsiteY120-32986" fmla="*/ 3366654 h 5840025"/>
              <a:gd name="connsiteX121-32987" fmla="*/ 1957668 w 2471277"/>
              <a:gd name="connsiteY121-32988" fmla="*/ 3422074 h 5840025"/>
              <a:gd name="connsiteX122-32989" fmla="*/ 1749850 w 2471277"/>
              <a:gd name="connsiteY122-32990" fmla="*/ 3394364 h 5840025"/>
              <a:gd name="connsiteX123-32991" fmla="*/ 1334214 w 2471277"/>
              <a:gd name="connsiteY123-32992" fmla="*/ 3380510 h 5840025"/>
              <a:gd name="connsiteX124-32993" fmla="*/ 1167959 w 2471277"/>
              <a:gd name="connsiteY124-32994" fmla="*/ 3408219 h 5840025"/>
              <a:gd name="connsiteX125-32995" fmla="*/ 946285 w 2471277"/>
              <a:gd name="connsiteY125-32996" fmla="*/ 3144982 h 5840025"/>
              <a:gd name="connsiteX126-32997" fmla="*/ 1361922 w 2471277"/>
              <a:gd name="connsiteY126-32998" fmla="*/ 2840182 h 5840025"/>
              <a:gd name="connsiteX127-32999" fmla="*/ 1777559 w 2471277"/>
              <a:gd name="connsiteY127-33000" fmla="*/ 2964872 h 5840025"/>
              <a:gd name="connsiteX128-33001" fmla="*/ 1555885 w 2471277"/>
              <a:gd name="connsiteY128-33002" fmla="*/ 2923309 h 5840025"/>
              <a:gd name="connsiteX129-33003" fmla="*/ 1334213 w 2471277"/>
              <a:gd name="connsiteY129-33004" fmla="*/ 2770909 h 5840025"/>
              <a:gd name="connsiteX130-33005" fmla="*/ 1334213 w 2471277"/>
              <a:gd name="connsiteY130-33006" fmla="*/ 2715491 h 5840025"/>
              <a:gd name="connsiteX131-33007" fmla="*/ 1098685 w 2471277"/>
              <a:gd name="connsiteY131-33008" fmla="*/ 2535382 h 5840025"/>
              <a:gd name="connsiteX132-33009" fmla="*/ 849304 w 2471277"/>
              <a:gd name="connsiteY132-33010" fmla="*/ 2493817 h 5840025"/>
              <a:gd name="connsiteX133-33011" fmla="*/ 516795 w 2471277"/>
              <a:gd name="connsiteY133-33012" fmla="*/ 2576944 h 5840025"/>
              <a:gd name="connsiteX134-33013" fmla="*/ 198140 w 2471277"/>
              <a:gd name="connsiteY134-33014" fmla="*/ 2660072 h 5840025"/>
              <a:gd name="connsiteX135-33015" fmla="*/ 87305 w 2471277"/>
              <a:gd name="connsiteY135-33016" fmla="*/ 2798617 h 5840025"/>
              <a:gd name="connsiteX136-33017" fmla="*/ 4177 w 2471277"/>
              <a:gd name="connsiteY136-33018" fmla="*/ 2507672 h 5840025"/>
              <a:gd name="connsiteX137-33019" fmla="*/ 128867 w 2471277"/>
              <a:gd name="connsiteY137-33020" fmla="*/ 2479963 h 5840025"/>
              <a:gd name="connsiteX138-33021" fmla="*/ 170432 w 2471277"/>
              <a:gd name="connsiteY138-33022" fmla="*/ 2285999 h 5840025"/>
              <a:gd name="connsiteX139-33023" fmla="*/ 378249 w 2471277"/>
              <a:gd name="connsiteY139-33024" fmla="*/ 2479962 h 5840025"/>
              <a:gd name="connsiteX140-33025" fmla="*/ 433667 w 2471277"/>
              <a:gd name="connsiteY140-33026" fmla="*/ 2216726 h 5840025"/>
              <a:gd name="connsiteX141-33027" fmla="*/ 502941 w 2471277"/>
              <a:gd name="connsiteY141-33028" fmla="*/ 2341417 h 5840025"/>
              <a:gd name="connsiteX142-33029" fmla="*/ 669196 w 2471277"/>
              <a:gd name="connsiteY142-33030" fmla="*/ 2272144 h 5840025"/>
              <a:gd name="connsiteX143-33031" fmla="*/ 946285 w 2471277"/>
              <a:gd name="connsiteY143-33032" fmla="*/ 1579418 h 5840025"/>
              <a:gd name="connsiteX144-33033" fmla="*/ 1278795 w 2471277"/>
              <a:gd name="connsiteY144-33034" fmla="*/ 1233054 h 5840025"/>
              <a:gd name="connsiteX145-33035" fmla="*/ 1361922 w 2471277"/>
              <a:gd name="connsiteY145-33036" fmla="*/ 1177636 h 5840025"/>
              <a:gd name="connsiteX146-33037" fmla="*/ 1431195 w 2471277"/>
              <a:gd name="connsiteY146-33038" fmla="*/ 1191491 h 5840025"/>
              <a:gd name="connsiteX147-33039" fmla="*/ 1403485 w 2471277"/>
              <a:gd name="connsiteY147-33040" fmla="*/ 1233054 h 5840025"/>
              <a:gd name="connsiteX148-33041" fmla="*/ 1458904 w 2471277"/>
              <a:gd name="connsiteY148-33042" fmla="*/ 1357745 h 5840025"/>
              <a:gd name="connsiteX149-33043" fmla="*/ 1472758 w 2471277"/>
              <a:gd name="connsiteY149-33044" fmla="*/ 1399309 h 5840025"/>
              <a:gd name="connsiteX150-33045" fmla="*/ 1555885 w 2471277"/>
              <a:gd name="connsiteY150-33046" fmla="*/ 1427018 h 5840025"/>
              <a:gd name="connsiteX151-33047" fmla="*/ 1652867 w 2471277"/>
              <a:gd name="connsiteY151-33048" fmla="*/ 1454727 h 5840025"/>
              <a:gd name="connsiteX152-33049" fmla="*/ 1611304 w 2471277"/>
              <a:gd name="connsiteY152-33050" fmla="*/ 1482436 h 5840025"/>
              <a:gd name="connsiteX153-33051" fmla="*/ 1500467 w 2471277"/>
              <a:gd name="connsiteY153-33052" fmla="*/ 1468582 h 5840025"/>
              <a:gd name="connsiteX154-33053" fmla="*/ 1486613 w 2471277"/>
              <a:gd name="connsiteY154-33054" fmla="*/ 1427018 h 5840025"/>
              <a:gd name="connsiteX155-33055" fmla="*/ 1458904 w 2471277"/>
              <a:gd name="connsiteY155-33056" fmla="*/ 1385454 h 5840025"/>
              <a:gd name="connsiteX156-33057" fmla="*/ 1445049 w 2471277"/>
              <a:gd name="connsiteY156-33058" fmla="*/ 1343891 h 5840025"/>
              <a:gd name="connsiteX157-33059" fmla="*/ 1417340 w 2471277"/>
              <a:gd name="connsiteY157-33060" fmla="*/ 1302327 h 5840025"/>
              <a:gd name="connsiteX158-33061" fmla="*/ 1389631 w 2471277"/>
              <a:gd name="connsiteY158-33062" fmla="*/ 1219200 h 5840025"/>
              <a:gd name="connsiteX159-33063" fmla="*/ 1375776 w 2471277"/>
              <a:gd name="connsiteY159-33064" fmla="*/ 1163782 h 5840025"/>
              <a:gd name="connsiteX160-33065" fmla="*/ 1334213 w 2471277"/>
              <a:gd name="connsiteY160-33066" fmla="*/ 1149927 h 5840025"/>
              <a:gd name="connsiteX161-33067" fmla="*/ 1417340 w 2471277"/>
              <a:gd name="connsiteY161-33068" fmla="*/ 1108363 h 5840025"/>
              <a:gd name="connsiteX162-33069" fmla="*/ 1500467 w 2471277"/>
              <a:gd name="connsiteY162-33070" fmla="*/ 1039091 h 5840025"/>
              <a:gd name="connsiteX163-33071" fmla="*/ 1542031 w 2471277"/>
              <a:gd name="connsiteY163-33072" fmla="*/ 1025236 h 5840025"/>
              <a:gd name="connsiteX164-33073" fmla="*/ 1528176 w 2471277"/>
              <a:gd name="connsiteY164-33074" fmla="*/ 1025236 h 5840025"/>
              <a:gd name="connsiteX165-33075" fmla="*/ 1514322 w 2471277"/>
              <a:gd name="connsiteY165-33076" fmla="*/ 1066800 h 5840025"/>
              <a:gd name="connsiteX166-33077" fmla="*/ 1472758 w 2471277"/>
              <a:gd name="connsiteY166-33078" fmla="*/ 1080654 h 5840025"/>
              <a:gd name="connsiteX167-33079" fmla="*/ 1431195 w 2471277"/>
              <a:gd name="connsiteY167-33080" fmla="*/ 1108363 h 5840025"/>
              <a:gd name="connsiteX168-33081" fmla="*/ 1389631 w 2471277"/>
              <a:gd name="connsiteY168-33082" fmla="*/ 1122218 h 5840025"/>
              <a:gd name="connsiteX169-33083" fmla="*/ 1334213 w 2471277"/>
              <a:gd name="connsiteY169-33084" fmla="*/ 1149927 h 5840025"/>
              <a:gd name="connsiteX170-33085" fmla="*/ 1278795 w 2471277"/>
              <a:gd name="connsiteY170-33086" fmla="*/ 1136073 h 5840025"/>
              <a:gd name="connsiteX171-33087" fmla="*/ 1237231 w 2471277"/>
              <a:gd name="connsiteY171-33088" fmla="*/ 1122218 h 5840025"/>
              <a:gd name="connsiteX172-33089" fmla="*/ 1195667 w 2471277"/>
              <a:gd name="connsiteY172-33090" fmla="*/ 1136073 h 5840025"/>
              <a:gd name="connsiteX173-33091" fmla="*/ 1112540 w 2471277"/>
              <a:gd name="connsiteY173-33092" fmla="*/ 1066800 h 5840025"/>
              <a:gd name="connsiteX174-33093" fmla="*/ 1043267 w 2471277"/>
              <a:gd name="connsiteY174-33094" fmla="*/ 997527 h 5840025"/>
              <a:gd name="connsiteX175-33095" fmla="*/ 1001704 w 2471277"/>
              <a:gd name="connsiteY175-33096" fmla="*/ 914400 h 5840025"/>
              <a:gd name="connsiteX176-33097" fmla="*/ 973995 w 2471277"/>
              <a:gd name="connsiteY176-33098" fmla="*/ 803563 h 5840025"/>
              <a:gd name="connsiteX177-33099" fmla="*/ 946285 w 2471277"/>
              <a:gd name="connsiteY177-33100" fmla="*/ 775854 h 5840025"/>
              <a:gd name="connsiteX178-33101" fmla="*/ 932431 w 2471277"/>
              <a:gd name="connsiteY178-33102" fmla="*/ 734291 h 5840025"/>
              <a:gd name="connsiteX179-33103" fmla="*/ 1029413 w 2471277"/>
              <a:gd name="connsiteY179-33104" fmla="*/ 692727 h 5840025"/>
              <a:gd name="connsiteX180-33105" fmla="*/ 1140249 w 2471277"/>
              <a:gd name="connsiteY180-33106" fmla="*/ 706582 h 5840025"/>
              <a:gd name="connsiteX181-33107" fmla="*/ 1154104 w 2471277"/>
              <a:gd name="connsiteY181-33108" fmla="*/ 748145 h 5840025"/>
              <a:gd name="connsiteX182-33109" fmla="*/ 1278795 w 2471277"/>
              <a:gd name="connsiteY182-33110" fmla="*/ 734291 h 5840025"/>
              <a:gd name="connsiteX183-33111" fmla="*/ 1292649 w 2471277"/>
              <a:gd name="connsiteY183-33112" fmla="*/ 692727 h 5840025"/>
              <a:gd name="connsiteX184-33113" fmla="*/ 1528176 w 2471277"/>
              <a:gd name="connsiteY184-33114" fmla="*/ 678873 h 5840025"/>
              <a:gd name="connsiteX185-33115" fmla="*/ 1569740 w 2471277"/>
              <a:gd name="connsiteY185-33116" fmla="*/ 665018 h 5840025"/>
              <a:gd name="connsiteX186-33117" fmla="*/ 1625158 w 2471277"/>
              <a:gd name="connsiteY186-33118" fmla="*/ 609600 h 5840025"/>
              <a:gd name="connsiteX187-33119" fmla="*/ 1569740 w 2471277"/>
              <a:gd name="connsiteY187-33120" fmla="*/ 692727 h 5840025"/>
              <a:gd name="connsiteX188-33121" fmla="*/ 1514322 w 2471277"/>
              <a:gd name="connsiteY188-33122" fmla="*/ 817418 h 5840025"/>
              <a:gd name="connsiteX189-33123" fmla="*/ 1472758 w 2471277"/>
              <a:gd name="connsiteY189-33124" fmla="*/ 831273 h 5840025"/>
              <a:gd name="connsiteX190-33125" fmla="*/ 1417340 w 2471277"/>
              <a:gd name="connsiteY190-33126" fmla="*/ 858982 h 5840025"/>
              <a:gd name="connsiteX191-33127" fmla="*/ 1334213 w 2471277"/>
              <a:gd name="connsiteY191-33128" fmla="*/ 845127 h 5840025"/>
              <a:gd name="connsiteX192-33129" fmla="*/ 1320358 w 2471277"/>
              <a:gd name="connsiteY192-33130" fmla="*/ 803563 h 5840025"/>
              <a:gd name="connsiteX193-33131" fmla="*/ 1278795 w 2471277"/>
              <a:gd name="connsiteY193-33132" fmla="*/ 775854 h 5840025"/>
              <a:gd name="connsiteX194-33133" fmla="*/ 1292649 w 2471277"/>
              <a:gd name="connsiteY194-33134" fmla="*/ 720436 h 5840025"/>
              <a:gd name="connsiteX195-33135" fmla="*/ 1375776 w 2471277"/>
              <a:gd name="connsiteY195-33136" fmla="*/ 692727 h 5840025"/>
              <a:gd name="connsiteX196-33137" fmla="*/ 1458904 w 2471277"/>
              <a:gd name="connsiteY196-33138" fmla="*/ 706582 h 5840025"/>
              <a:gd name="connsiteX197-33139" fmla="*/ 1306504 w 2471277"/>
              <a:gd name="connsiteY197-33140" fmla="*/ 692727 h 5840025"/>
              <a:gd name="connsiteX198-33141" fmla="*/ 1320358 w 2471277"/>
              <a:gd name="connsiteY198-33142" fmla="*/ 651163 h 5840025"/>
              <a:gd name="connsiteX199-33143" fmla="*/ 1486613 w 2471277"/>
              <a:gd name="connsiteY199-33144" fmla="*/ 678873 h 5840025"/>
              <a:gd name="connsiteX200-33145" fmla="*/ 1500467 w 2471277"/>
              <a:gd name="connsiteY200-33146" fmla="*/ 748145 h 5840025"/>
              <a:gd name="connsiteX201-33147" fmla="*/ 1528176 w 2471277"/>
              <a:gd name="connsiteY201-33148" fmla="*/ 706582 h 5840025"/>
              <a:gd name="connsiteX202-33149" fmla="*/ 1278795 w 2471277"/>
              <a:gd name="connsiteY202-33150" fmla="*/ 692727 h 5840025"/>
              <a:gd name="connsiteX203-33151" fmla="*/ 1251085 w 2471277"/>
              <a:gd name="connsiteY203-33152" fmla="*/ 734291 h 5840025"/>
              <a:gd name="connsiteX204-33153" fmla="*/ 1154104 w 2471277"/>
              <a:gd name="connsiteY204-33154" fmla="*/ 748145 h 5840025"/>
              <a:gd name="connsiteX205-33155" fmla="*/ 1181813 w 2471277"/>
              <a:gd name="connsiteY205-33156" fmla="*/ 831273 h 5840025"/>
              <a:gd name="connsiteX206-33157" fmla="*/ 1112540 w 2471277"/>
              <a:gd name="connsiteY206-33158" fmla="*/ 900545 h 5840025"/>
              <a:gd name="connsiteX207-33159" fmla="*/ 1043267 w 2471277"/>
              <a:gd name="connsiteY207-33160" fmla="*/ 886691 h 5840025"/>
              <a:gd name="connsiteX208-33161" fmla="*/ 960140 w 2471277"/>
              <a:gd name="connsiteY208-33162" fmla="*/ 845127 h 5840025"/>
              <a:gd name="connsiteX209-33163" fmla="*/ 946285 w 2471277"/>
              <a:gd name="connsiteY209-33164" fmla="*/ 803563 h 5840025"/>
              <a:gd name="connsiteX210-33165" fmla="*/ 918576 w 2471277"/>
              <a:gd name="connsiteY210-33166" fmla="*/ 762000 h 5840025"/>
              <a:gd name="connsiteX211-33167" fmla="*/ 904722 w 2471277"/>
              <a:gd name="connsiteY211-33168" fmla="*/ 692727 h 5840025"/>
              <a:gd name="connsiteX212-33169" fmla="*/ 877013 w 2471277"/>
              <a:gd name="connsiteY212-33170" fmla="*/ 609600 h 5840025"/>
              <a:gd name="connsiteX213-33171" fmla="*/ 863158 w 2471277"/>
              <a:gd name="connsiteY213-33172" fmla="*/ 484909 h 5840025"/>
              <a:gd name="connsiteX214-33173" fmla="*/ 849304 w 2471277"/>
              <a:gd name="connsiteY214-33174" fmla="*/ 346363 h 5840025"/>
              <a:gd name="connsiteX0-33175" fmla="*/ 1694431 w 2426746"/>
              <a:gd name="connsiteY0-33176" fmla="*/ 762000 h 5827839"/>
              <a:gd name="connsiteX1-33177" fmla="*/ 1777558 w 2426746"/>
              <a:gd name="connsiteY1-33178" fmla="*/ 748145 h 5827839"/>
              <a:gd name="connsiteX2-33179" fmla="*/ 1791413 w 2426746"/>
              <a:gd name="connsiteY2-33180" fmla="*/ 706582 h 5827839"/>
              <a:gd name="connsiteX3-33181" fmla="*/ 1777558 w 2426746"/>
              <a:gd name="connsiteY3-33182" fmla="*/ 540327 h 5827839"/>
              <a:gd name="connsiteX4-33183" fmla="*/ 1722140 w 2426746"/>
              <a:gd name="connsiteY4-33184" fmla="*/ 554182 h 5827839"/>
              <a:gd name="connsiteX5-33185" fmla="*/ 1680576 w 2426746"/>
              <a:gd name="connsiteY5-33186" fmla="*/ 568036 h 5827839"/>
              <a:gd name="connsiteX6-33187" fmla="*/ 1569740 w 2426746"/>
              <a:gd name="connsiteY6-33188" fmla="*/ 554182 h 5827839"/>
              <a:gd name="connsiteX7-33189" fmla="*/ 1528176 w 2426746"/>
              <a:gd name="connsiteY7-33190" fmla="*/ 471054 h 5827839"/>
              <a:gd name="connsiteX8-33191" fmla="*/ 1458904 w 2426746"/>
              <a:gd name="connsiteY8-33192" fmla="*/ 346363 h 5827839"/>
              <a:gd name="connsiteX9-33193" fmla="*/ 1417340 w 2426746"/>
              <a:gd name="connsiteY9-33194" fmla="*/ 332509 h 5827839"/>
              <a:gd name="connsiteX10-33195" fmla="*/ 1375776 w 2426746"/>
              <a:gd name="connsiteY10-33196" fmla="*/ 346363 h 5827839"/>
              <a:gd name="connsiteX11-33197" fmla="*/ 1320358 w 2426746"/>
              <a:gd name="connsiteY11-33198" fmla="*/ 360218 h 5827839"/>
              <a:gd name="connsiteX12-33199" fmla="*/ 1237231 w 2426746"/>
              <a:gd name="connsiteY12-33200" fmla="*/ 401782 h 5827839"/>
              <a:gd name="connsiteX13-33201" fmla="*/ 1070976 w 2426746"/>
              <a:gd name="connsiteY13-33202" fmla="*/ 415636 h 5827839"/>
              <a:gd name="connsiteX14-33203" fmla="*/ 946285 w 2426746"/>
              <a:gd name="connsiteY14-33204" fmla="*/ 457200 h 5827839"/>
              <a:gd name="connsiteX15-33205" fmla="*/ 890867 w 2426746"/>
              <a:gd name="connsiteY15-33206" fmla="*/ 443345 h 5827839"/>
              <a:gd name="connsiteX16-33207" fmla="*/ 849304 w 2426746"/>
              <a:gd name="connsiteY16-33208" fmla="*/ 415636 h 5827839"/>
              <a:gd name="connsiteX17-33209" fmla="*/ 821595 w 2426746"/>
              <a:gd name="connsiteY17-33210" fmla="*/ 374073 h 5827839"/>
              <a:gd name="connsiteX18-33211" fmla="*/ 877013 w 2426746"/>
              <a:gd name="connsiteY18-33212" fmla="*/ 263236 h 5827839"/>
              <a:gd name="connsiteX19-33213" fmla="*/ 904722 w 2426746"/>
              <a:gd name="connsiteY19-33214" fmla="*/ 221673 h 5827839"/>
              <a:gd name="connsiteX20-33215" fmla="*/ 960140 w 2426746"/>
              <a:gd name="connsiteY20-33216" fmla="*/ 166254 h 5827839"/>
              <a:gd name="connsiteX21-33217" fmla="*/ 1084831 w 2426746"/>
              <a:gd name="connsiteY21-33218" fmla="*/ 96982 h 5827839"/>
              <a:gd name="connsiteX22-33219" fmla="*/ 1126395 w 2426746"/>
              <a:gd name="connsiteY22-33220" fmla="*/ 69273 h 5827839"/>
              <a:gd name="connsiteX23-33221" fmla="*/ 1264940 w 2426746"/>
              <a:gd name="connsiteY23-33222" fmla="*/ 41563 h 5827839"/>
              <a:gd name="connsiteX24-33223" fmla="*/ 1500467 w 2426746"/>
              <a:gd name="connsiteY24-33224" fmla="*/ 13854 h 5827839"/>
              <a:gd name="connsiteX25-33225" fmla="*/ 1542031 w 2426746"/>
              <a:gd name="connsiteY25-33226" fmla="*/ 0 h 5827839"/>
              <a:gd name="connsiteX26-33227" fmla="*/ 1666722 w 2426746"/>
              <a:gd name="connsiteY26-33228" fmla="*/ 41563 h 5827839"/>
              <a:gd name="connsiteX27-33229" fmla="*/ 1735995 w 2426746"/>
              <a:gd name="connsiteY27-33230" fmla="*/ 110836 h 5827839"/>
              <a:gd name="connsiteX28-33231" fmla="*/ 1749849 w 2426746"/>
              <a:gd name="connsiteY28-33232" fmla="*/ 166254 h 5827839"/>
              <a:gd name="connsiteX29-33233" fmla="*/ 1888395 w 2426746"/>
              <a:gd name="connsiteY29-33234" fmla="*/ 207818 h 5827839"/>
              <a:gd name="connsiteX30-33235" fmla="*/ 1929958 w 2426746"/>
              <a:gd name="connsiteY30-33236" fmla="*/ 235527 h 5827839"/>
              <a:gd name="connsiteX31-33237" fmla="*/ 1957667 w 2426746"/>
              <a:gd name="connsiteY31-33238" fmla="*/ 346363 h 5827839"/>
              <a:gd name="connsiteX32-33239" fmla="*/ 1985376 w 2426746"/>
              <a:gd name="connsiteY32-33240" fmla="*/ 429491 h 5827839"/>
              <a:gd name="connsiteX33-33241" fmla="*/ 1971522 w 2426746"/>
              <a:gd name="connsiteY33-33242" fmla="*/ 595745 h 5827839"/>
              <a:gd name="connsiteX34-33243" fmla="*/ 1888395 w 2426746"/>
              <a:gd name="connsiteY34-33244" fmla="*/ 678873 h 5827839"/>
              <a:gd name="connsiteX35-33245" fmla="*/ 1860685 w 2426746"/>
              <a:gd name="connsiteY35-33246" fmla="*/ 720436 h 5827839"/>
              <a:gd name="connsiteX36-33247" fmla="*/ 1846831 w 2426746"/>
              <a:gd name="connsiteY36-33248" fmla="*/ 762000 h 5827839"/>
              <a:gd name="connsiteX37-33249" fmla="*/ 1791413 w 2426746"/>
              <a:gd name="connsiteY37-33250" fmla="*/ 831273 h 5827839"/>
              <a:gd name="connsiteX38-33251" fmla="*/ 1749849 w 2426746"/>
              <a:gd name="connsiteY38-33252" fmla="*/ 858982 h 5827839"/>
              <a:gd name="connsiteX39-33253" fmla="*/ 1735995 w 2426746"/>
              <a:gd name="connsiteY39-33254" fmla="*/ 1066800 h 5827839"/>
              <a:gd name="connsiteX40-33255" fmla="*/ 1749849 w 2426746"/>
              <a:gd name="connsiteY40-33256" fmla="*/ 1025236 h 5827839"/>
              <a:gd name="connsiteX41-33257" fmla="*/ 1832976 w 2426746"/>
              <a:gd name="connsiteY41-33258" fmla="*/ 983673 h 5827839"/>
              <a:gd name="connsiteX42-33259" fmla="*/ 1902249 w 2426746"/>
              <a:gd name="connsiteY42-33260" fmla="*/ 997527 h 5827839"/>
              <a:gd name="connsiteX43-33261" fmla="*/ 1943813 w 2426746"/>
              <a:gd name="connsiteY43-33262" fmla="*/ 1080654 h 5827839"/>
              <a:gd name="connsiteX44-33263" fmla="*/ 1929958 w 2426746"/>
              <a:gd name="connsiteY44-33264" fmla="*/ 1122218 h 5827839"/>
              <a:gd name="connsiteX45-33265" fmla="*/ 1902249 w 2426746"/>
              <a:gd name="connsiteY45-33266" fmla="*/ 1163782 h 5827839"/>
              <a:gd name="connsiteX46-33267" fmla="*/ 1874540 w 2426746"/>
              <a:gd name="connsiteY46-33268" fmla="*/ 1399309 h 5827839"/>
              <a:gd name="connsiteX47-33269" fmla="*/ 1860685 w 2426746"/>
              <a:gd name="connsiteY47-33270" fmla="*/ 1440873 h 5827839"/>
              <a:gd name="connsiteX48-33271" fmla="*/ 1805267 w 2426746"/>
              <a:gd name="connsiteY48-33272" fmla="*/ 1524000 h 5827839"/>
              <a:gd name="connsiteX49-33273" fmla="*/ 1722140 w 2426746"/>
              <a:gd name="connsiteY49-33274" fmla="*/ 1510145 h 5827839"/>
              <a:gd name="connsiteX50-33275" fmla="*/ 1694431 w 2426746"/>
              <a:gd name="connsiteY50-33276" fmla="*/ 1468582 h 5827839"/>
              <a:gd name="connsiteX51-33277" fmla="*/ 1652867 w 2426746"/>
              <a:gd name="connsiteY51-33278" fmla="*/ 1440873 h 5827839"/>
              <a:gd name="connsiteX52-33279" fmla="*/ 1680576 w 2426746"/>
              <a:gd name="connsiteY52-33280" fmla="*/ 1399309 h 5827839"/>
              <a:gd name="connsiteX53-33281" fmla="*/ 1694431 w 2426746"/>
              <a:gd name="connsiteY53-33282" fmla="*/ 1357745 h 5827839"/>
              <a:gd name="connsiteX54-33283" fmla="*/ 1735995 w 2426746"/>
              <a:gd name="connsiteY54-33284" fmla="*/ 1316182 h 5827839"/>
              <a:gd name="connsiteX55-33285" fmla="*/ 1749849 w 2426746"/>
              <a:gd name="connsiteY55-33286" fmla="*/ 1260763 h 5827839"/>
              <a:gd name="connsiteX56-33287" fmla="*/ 1791413 w 2426746"/>
              <a:gd name="connsiteY56-33288" fmla="*/ 1122218 h 5827839"/>
              <a:gd name="connsiteX57-33289" fmla="*/ 1749849 w 2426746"/>
              <a:gd name="connsiteY57-33290" fmla="*/ 1094509 h 5827839"/>
              <a:gd name="connsiteX58-33291" fmla="*/ 1722140 w 2426746"/>
              <a:gd name="connsiteY58-33292" fmla="*/ 1011382 h 5827839"/>
              <a:gd name="connsiteX59-33293" fmla="*/ 1708285 w 2426746"/>
              <a:gd name="connsiteY59-33294" fmla="*/ 969818 h 5827839"/>
              <a:gd name="connsiteX60-33295" fmla="*/ 1694431 w 2426746"/>
              <a:gd name="connsiteY60-33296" fmla="*/ 928254 h 5827839"/>
              <a:gd name="connsiteX61-33297" fmla="*/ 1680576 w 2426746"/>
              <a:gd name="connsiteY61-33298" fmla="*/ 886691 h 5827839"/>
              <a:gd name="connsiteX62-33299" fmla="*/ 1722140 w 2426746"/>
              <a:gd name="connsiteY62-33300" fmla="*/ 872836 h 5827839"/>
              <a:gd name="connsiteX63-33301" fmla="*/ 1735995 w 2426746"/>
              <a:gd name="connsiteY63-33302" fmla="*/ 942109 h 5827839"/>
              <a:gd name="connsiteX64-33303" fmla="*/ 1791413 w 2426746"/>
              <a:gd name="connsiteY64-33304" fmla="*/ 1136073 h 5827839"/>
              <a:gd name="connsiteX65-33305" fmla="*/ 1749849 w 2426746"/>
              <a:gd name="connsiteY65-33306" fmla="*/ 1219200 h 5827839"/>
              <a:gd name="connsiteX66-33307" fmla="*/ 1722140 w 2426746"/>
              <a:gd name="connsiteY66-33308" fmla="*/ 1302327 h 5827839"/>
              <a:gd name="connsiteX67-33309" fmla="*/ 1680576 w 2426746"/>
              <a:gd name="connsiteY67-33310" fmla="*/ 1343891 h 5827839"/>
              <a:gd name="connsiteX68-33311" fmla="*/ 1652867 w 2426746"/>
              <a:gd name="connsiteY68-33312" fmla="*/ 1385454 h 5827839"/>
              <a:gd name="connsiteX69-33313" fmla="*/ 1611304 w 2426746"/>
              <a:gd name="connsiteY69-33314" fmla="*/ 1413163 h 5827839"/>
              <a:gd name="connsiteX70-33315" fmla="*/ 1652867 w 2426746"/>
              <a:gd name="connsiteY70-33316" fmla="*/ 1427018 h 5827839"/>
              <a:gd name="connsiteX71-33317" fmla="*/ 1694431 w 2426746"/>
              <a:gd name="connsiteY71-33318" fmla="*/ 1413163 h 5827839"/>
              <a:gd name="connsiteX72-33319" fmla="*/ 1722140 w 2426746"/>
              <a:gd name="connsiteY72-33320" fmla="*/ 1496291 h 5827839"/>
              <a:gd name="connsiteX73-33321" fmla="*/ 1680576 w 2426746"/>
              <a:gd name="connsiteY73-33322" fmla="*/ 1524000 h 5827839"/>
              <a:gd name="connsiteX74-33323" fmla="*/ 1403485 w 2426746"/>
              <a:gd name="connsiteY74-33324" fmla="*/ 1524000 h 5827839"/>
              <a:gd name="connsiteX75-33325" fmla="*/ 1389631 w 2426746"/>
              <a:gd name="connsiteY75-33326" fmla="*/ 1537854 h 5827839"/>
              <a:gd name="connsiteX76-33327" fmla="*/ 1348067 w 2426746"/>
              <a:gd name="connsiteY76-33328" fmla="*/ 1551709 h 5827839"/>
              <a:gd name="connsiteX77-33329" fmla="*/ 1292649 w 2426746"/>
              <a:gd name="connsiteY77-33330" fmla="*/ 1427018 h 5827839"/>
              <a:gd name="connsiteX78-33331" fmla="*/ 1278795 w 2426746"/>
              <a:gd name="connsiteY78-33332" fmla="*/ 1385454 h 5827839"/>
              <a:gd name="connsiteX79-33333" fmla="*/ 1251085 w 2426746"/>
              <a:gd name="connsiteY79-33334" fmla="*/ 1343891 h 5827839"/>
              <a:gd name="connsiteX80-33335" fmla="*/ 1126395 w 2426746"/>
              <a:gd name="connsiteY80-33336" fmla="*/ 1385454 h 5827839"/>
              <a:gd name="connsiteX81-33337" fmla="*/ 821595 w 2426746"/>
              <a:gd name="connsiteY81-33338" fmla="*/ 1828800 h 5827839"/>
              <a:gd name="connsiteX82-33339" fmla="*/ 821595 w 2426746"/>
              <a:gd name="connsiteY82-33340" fmla="*/ 2299854 h 5827839"/>
              <a:gd name="connsiteX83-33341" fmla="*/ 863158 w 2426746"/>
              <a:gd name="connsiteY83-33342" fmla="*/ 2092036 h 5827839"/>
              <a:gd name="connsiteX84-33343" fmla="*/ 932431 w 2426746"/>
              <a:gd name="connsiteY84-33344" fmla="*/ 2202873 h 5827839"/>
              <a:gd name="connsiteX85-33345" fmla="*/ 1167959 w 2426746"/>
              <a:gd name="connsiteY85-33346" fmla="*/ 2147454 h 5827839"/>
              <a:gd name="connsiteX86-33347" fmla="*/ 1237232 w 2426746"/>
              <a:gd name="connsiteY86-33348" fmla="*/ 2258291 h 5827839"/>
              <a:gd name="connsiteX87-33349" fmla="*/ 1389632 w 2426746"/>
              <a:gd name="connsiteY87-33350" fmla="*/ 2313709 h 5827839"/>
              <a:gd name="connsiteX88-33351" fmla="*/ 1542030 w 2426746"/>
              <a:gd name="connsiteY88-33352" fmla="*/ 2535381 h 5827839"/>
              <a:gd name="connsiteX89-33353" fmla="*/ 1708286 w 2426746"/>
              <a:gd name="connsiteY89-33354" fmla="*/ 2826327 h 5827839"/>
              <a:gd name="connsiteX90-33355" fmla="*/ 946285 w 2426746"/>
              <a:gd name="connsiteY90-33356" fmla="*/ 3006436 h 5827839"/>
              <a:gd name="connsiteX91-33357" fmla="*/ 1237232 w 2426746"/>
              <a:gd name="connsiteY91-33358" fmla="*/ 3366655 h 5827839"/>
              <a:gd name="connsiteX92-33359" fmla="*/ 2013085 w 2426746"/>
              <a:gd name="connsiteY92-33360" fmla="*/ 3338946 h 5827839"/>
              <a:gd name="connsiteX93-33361" fmla="*/ 1126394 w 2426746"/>
              <a:gd name="connsiteY93-33362" fmla="*/ 3366655 h 5827839"/>
              <a:gd name="connsiteX94-33363" fmla="*/ 932431 w 2426746"/>
              <a:gd name="connsiteY94-33364" fmla="*/ 3006437 h 5827839"/>
              <a:gd name="connsiteX95-33365" fmla="*/ 849304 w 2426746"/>
              <a:gd name="connsiteY95-33366" fmla="*/ 2867892 h 5827839"/>
              <a:gd name="connsiteX96-33367" fmla="*/ 752322 w 2426746"/>
              <a:gd name="connsiteY96-33368" fmla="*/ 2743201 h 5827839"/>
              <a:gd name="connsiteX97-33369" fmla="*/ 530649 w 2426746"/>
              <a:gd name="connsiteY97-33370" fmla="*/ 2770910 h 5827839"/>
              <a:gd name="connsiteX98-33371" fmla="*/ 142722 w 2426746"/>
              <a:gd name="connsiteY98-33372" fmla="*/ 2743201 h 5827839"/>
              <a:gd name="connsiteX99-33373" fmla="*/ 516795 w 2426746"/>
              <a:gd name="connsiteY99-33374" fmla="*/ 2743201 h 5827839"/>
              <a:gd name="connsiteX100-33375" fmla="*/ 1112541 w 2426746"/>
              <a:gd name="connsiteY100-33376" fmla="*/ 2715492 h 5827839"/>
              <a:gd name="connsiteX101-33377" fmla="*/ 1223376 w 2426746"/>
              <a:gd name="connsiteY101-33378" fmla="*/ 2798619 h 5827839"/>
              <a:gd name="connsiteX102-33379" fmla="*/ 1514322 w 2426746"/>
              <a:gd name="connsiteY102-33380" fmla="*/ 2854037 h 5827839"/>
              <a:gd name="connsiteX103-33381" fmla="*/ 1084831 w 2426746"/>
              <a:gd name="connsiteY103-33382" fmla="*/ 2493819 h 5827839"/>
              <a:gd name="connsiteX104-33383" fmla="*/ 752322 w 2426746"/>
              <a:gd name="connsiteY104-33384" fmla="*/ 2521527 h 5827839"/>
              <a:gd name="connsiteX105-33385" fmla="*/ 364395 w 2426746"/>
              <a:gd name="connsiteY105-33386" fmla="*/ 2618510 h 5827839"/>
              <a:gd name="connsiteX106-33387" fmla="*/ 31885 w 2426746"/>
              <a:gd name="connsiteY106-33388" fmla="*/ 2812473 h 5827839"/>
              <a:gd name="connsiteX107-33389" fmla="*/ 322831 w 2426746"/>
              <a:gd name="connsiteY107-33390" fmla="*/ 2798619 h 5827839"/>
              <a:gd name="connsiteX108-33391" fmla="*/ 572213 w 2426746"/>
              <a:gd name="connsiteY108-33392" fmla="*/ 3048000 h 5827839"/>
              <a:gd name="connsiteX109-33393" fmla="*/ 849304 w 2426746"/>
              <a:gd name="connsiteY109-33394" fmla="*/ 2964874 h 5827839"/>
              <a:gd name="connsiteX110-33395" fmla="*/ 932431 w 2426746"/>
              <a:gd name="connsiteY110-33396" fmla="*/ 3186546 h 5827839"/>
              <a:gd name="connsiteX111-33397" fmla="*/ 710758 w 2426746"/>
              <a:gd name="connsiteY111-33398" fmla="*/ 3325092 h 5827839"/>
              <a:gd name="connsiteX112-33399" fmla="*/ 558358 w 2426746"/>
              <a:gd name="connsiteY112-33400" fmla="*/ 3449783 h 5827839"/>
              <a:gd name="connsiteX113-33401" fmla="*/ 752321 w 2426746"/>
              <a:gd name="connsiteY113-33402" fmla="*/ 3560619 h 5827839"/>
              <a:gd name="connsiteX114-33403" fmla="*/ 752322 w 2426746"/>
              <a:gd name="connsiteY114-33404" fmla="*/ 3948546 h 5827839"/>
              <a:gd name="connsiteX115-33405" fmla="*/ 973995 w 2426746"/>
              <a:gd name="connsiteY115-33406" fmla="*/ 4003964 h 5827839"/>
              <a:gd name="connsiteX116-33407" fmla="*/ 738467 w 2426746"/>
              <a:gd name="connsiteY116-33408" fmla="*/ 4752110 h 5827839"/>
              <a:gd name="connsiteX117-33409" fmla="*/ 780031 w 2426746"/>
              <a:gd name="connsiteY117-33410" fmla="*/ 5250873 h 5827839"/>
              <a:gd name="connsiteX118-33411" fmla="*/ 1486614 w 2426746"/>
              <a:gd name="connsiteY118-33412" fmla="*/ 5735780 h 5827839"/>
              <a:gd name="connsiteX119-33413" fmla="*/ 2304032 w 2426746"/>
              <a:gd name="connsiteY119-33414" fmla="*/ 3505201 h 5827839"/>
              <a:gd name="connsiteX120-33415" fmla="*/ 2414868 w 2426746"/>
              <a:gd name="connsiteY120-33416" fmla="*/ 3325092 h 5827839"/>
              <a:gd name="connsiteX121-33417" fmla="*/ 2262467 w 2426746"/>
              <a:gd name="connsiteY121-33418" fmla="*/ 3366654 h 5827839"/>
              <a:gd name="connsiteX122-33419" fmla="*/ 1957668 w 2426746"/>
              <a:gd name="connsiteY122-33420" fmla="*/ 3422074 h 5827839"/>
              <a:gd name="connsiteX123-33421" fmla="*/ 1749850 w 2426746"/>
              <a:gd name="connsiteY123-33422" fmla="*/ 3394364 h 5827839"/>
              <a:gd name="connsiteX124-33423" fmla="*/ 1334214 w 2426746"/>
              <a:gd name="connsiteY124-33424" fmla="*/ 3380510 h 5827839"/>
              <a:gd name="connsiteX125-33425" fmla="*/ 1167959 w 2426746"/>
              <a:gd name="connsiteY125-33426" fmla="*/ 3408219 h 5827839"/>
              <a:gd name="connsiteX126-33427" fmla="*/ 946285 w 2426746"/>
              <a:gd name="connsiteY126-33428" fmla="*/ 3144982 h 5827839"/>
              <a:gd name="connsiteX127-33429" fmla="*/ 1361922 w 2426746"/>
              <a:gd name="connsiteY127-33430" fmla="*/ 2840182 h 5827839"/>
              <a:gd name="connsiteX128-33431" fmla="*/ 1777559 w 2426746"/>
              <a:gd name="connsiteY128-33432" fmla="*/ 2964872 h 5827839"/>
              <a:gd name="connsiteX129-33433" fmla="*/ 1555885 w 2426746"/>
              <a:gd name="connsiteY129-33434" fmla="*/ 2923309 h 5827839"/>
              <a:gd name="connsiteX130-33435" fmla="*/ 1334213 w 2426746"/>
              <a:gd name="connsiteY130-33436" fmla="*/ 2770909 h 5827839"/>
              <a:gd name="connsiteX131-33437" fmla="*/ 1334213 w 2426746"/>
              <a:gd name="connsiteY131-33438" fmla="*/ 2715491 h 5827839"/>
              <a:gd name="connsiteX132-33439" fmla="*/ 1098685 w 2426746"/>
              <a:gd name="connsiteY132-33440" fmla="*/ 2535382 h 5827839"/>
              <a:gd name="connsiteX133-33441" fmla="*/ 849304 w 2426746"/>
              <a:gd name="connsiteY133-33442" fmla="*/ 2493817 h 5827839"/>
              <a:gd name="connsiteX134-33443" fmla="*/ 516795 w 2426746"/>
              <a:gd name="connsiteY134-33444" fmla="*/ 2576944 h 5827839"/>
              <a:gd name="connsiteX135-33445" fmla="*/ 198140 w 2426746"/>
              <a:gd name="connsiteY135-33446" fmla="*/ 2660072 h 5827839"/>
              <a:gd name="connsiteX136-33447" fmla="*/ 87305 w 2426746"/>
              <a:gd name="connsiteY136-33448" fmla="*/ 2798617 h 5827839"/>
              <a:gd name="connsiteX137-33449" fmla="*/ 4177 w 2426746"/>
              <a:gd name="connsiteY137-33450" fmla="*/ 2507672 h 5827839"/>
              <a:gd name="connsiteX138-33451" fmla="*/ 128867 w 2426746"/>
              <a:gd name="connsiteY138-33452" fmla="*/ 2479963 h 5827839"/>
              <a:gd name="connsiteX139-33453" fmla="*/ 170432 w 2426746"/>
              <a:gd name="connsiteY139-33454" fmla="*/ 2285999 h 5827839"/>
              <a:gd name="connsiteX140-33455" fmla="*/ 378249 w 2426746"/>
              <a:gd name="connsiteY140-33456" fmla="*/ 2479962 h 5827839"/>
              <a:gd name="connsiteX141-33457" fmla="*/ 433667 w 2426746"/>
              <a:gd name="connsiteY141-33458" fmla="*/ 2216726 h 5827839"/>
              <a:gd name="connsiteX142-33459" fmla="*/ 502941 w 2426746"/>
              <a:gd name="connsiteY142-33460" fmla="*/ 2341417 h 5827839"/>
              <a:gd name="connsiteX143-33461" fmla="*/ 669196 w 2426746"/>
              <a:gd name="connsiteY143-33462" fmla="*/ 2272144 h 5827839"/>
              <a:gd name="connsiteX144-33463" fmla="*/ 946285 w 2426746"/>
              <a:gd name="connsiteY144-33464" fmla="*/ 1579418 h 5827839"/>
              <a:gd name="connsiteX145-33465" fmla="*/ 1278795 w 2426746"/>
              <a:gd name="connsiteY145-33466" fmla="*/ 1233054 h 5827839"/>
              <a:gd name="connsiteX146-33467" fmla="*/ 1361922 w 2426746"/>
              <a:gd name="connsiteY146-33468" fmla="*/ 1177636 h 5827839"/>
              <a:gd name="connsiteX147-33469" fmla="*/ 1431195 w 2426746"/>
              <a:gd name="connsiteY147-33470" fmla="*/ 1191491 h 5827839"/>
              <a:gd name="connsiteX148-33471" fmla="*/ 1403485 w 2426746"/>
              <a:gd name="connsiteY148-33472" fmla="*/ 1233054 h 5827839"/>
              <a:gd name="connsiteX149-33473" fmla="*/ 1458904 w 2426746"/>
              <a:gd name="connsiteY149-33474" fmla="*/ 1357745 h 5827839"/>
              <a:gd name="connsiteX150-33475" fmla="*/ 1472758 w 2426746"/>
              <a:gd name="connsiteY150-33476" fmla="*/ 1399309 h 5827839"/>
              <a:gd name="connsiteX151-33477" fmla="*/ 1555885 w 2426746"/>
              <a:gd name="connsiteY151-33478" fmla="*/ 1427018 h 5827839"/>
              <a:gd name="connsiteX152-33479" fmla="*/ 1652867 w 2426746"/>
              <a:gd name="connsiteY152-33480" fmla="*/ 1454727 h 5827839"/>
              <a:gd name="connsiteX153-33481" fmla="*/ 1611304 w 2426746"/>
              <a:gd name="connsiteY153-33482" fmla="*/ 1482436 h 5827839"/>
              <a:gd name="connsiteX154-33483" fmla="*/ 1500467 w 2426746"/>
              <a:gd name="connsiteY154-33484" fmla="*/ 1468582 h 5827839"/>
              <a:gd name="connsiteX155-33485" fmla="*/ 1486613 w 2426746"/>
              <a:gd name="connsiteY155-33486" fmla="*/ 1427018 h 5827839"/>
              <a:gd name="connsiteX156-33487" fmla="*/ 1458904 w 2426746"/>
              <a:gd name="connsiteY156-33488" fmla="*/ 1385454 h 5827839"/>
              <a:gd name="connsiteX157-33489" fmla="*/ 1445049 w 2426746"/>
              <a:gd name="connsiteY157-33490" fmla="*/ 1343891 h 5827839"/>
              <a:gd name="connsiteX158-33491" fmla="*/ 1417340 w 2426746"/>
              <a:gd name="connsiteY158-33492" fmla="*/ 1302327 h 5827839"/>
              <a:gd name="connsiteX159-33493" fmla="*/ 1389631 w 2426746"/>
              <a:gd name="connsiteY159-33494" fmla="*/ 1219200 h 5827839"/>
              <a:gd name="connsiteX160-33495" fmla="*/ 1375776 w 2426746"/>
              <a:gd name="connsiteY160-33496" fmla="*/ 1163782 h 5827839"/>
              <a:gd name="connsiteX161-33497" fmla="*/ 1334213 w 2426746"/>
              <a:gd name="connsiteY161-33498" fmla="*/ 1149927 h 5827839"/>
              <a:gd name="connsiteX162-33499" fmla="*/ 1417340 w 2426746"/>
              <a:gd name="connsiteY162-33500" fmla="*/ 1108363 h 5827839"/>
              <a:gd name="connsiteX163-33501" fmla="*/ 1500467 w 2426746"/>
              <a:gd name="connsiteY163-33502" fmla="*/ 1039091 h 5827839"/>
              <a:gd name="connsiteX164-33503" fmla="*/ 1542031 w 2426746"/>
              <a:gd name="connsiteY164-33504" fmla="*/ 1025236 h 5827839"/>
              <a:gd name="connsiteX165-33505" fmla="*/ 1528176 w 2426746"/>
              <a:gd name="connsiteY165-33506" fmla="*/ 1025236 h 5827839"/>
              <a:gd name="connsiteX166-33507" fmla="*/ 1514322 w 2426746"/>
              <a:gd name="connsiteY166-33508" fmla="*/ 1066800 h 5827839"/>
              <a:gd name="connsiteX167-33509" fmla="*/ 1472758 w 2426746"/>
              <a:gd name="connsiteY167-33510" fmla="*/ 1080654 h 5827839"/>
              <a:gd name="connsiteX168-33511" fmla="*/ 1431195 w 2426746"/>
              <a:gd name="connsiteY168-33512" fmla="*/ 1108363 h 5827839"/>
              <a:gd name="connsiteX169-33513" fmla="*/ 1389631 w 2426746"/>
              <a:gd name="connsiteY169-33514" fmla="*/ 1122218 h 5827839"/>
              <a:gd name="connsiteX170-33515" fmla="*/ 1334213 w 2426746"/>
              <a:gd name="connsiteY170-33516" fmla="*/ 1149927 h 5827839"/>
              <a:gd name="connsiteX171-33517" fmla="*/ 1278795 w 2426746"/>
              <a:gd name="connsiteY171-33518" fmla="*/ 1136073 h 5827839"/>
              <a:gd name="connsiteX172-33519" fmla="*/ 1237231 w 2426746"/>
              <a:gd name="connsiteY172-33520" fmla="*/ 1122218 h 5827839"/>
              <a:gd name="connsiteX173-33521" fmla="*/ 1195667 w 2426746"/>
              <a:gd name="connsiteY173-33522" fmla="*/ 1136073 h 5827839"/>
              <a:gd name="connsiteX174-33523" fmla="*/ 1112540 w 2426746"/>
              <a:gd name="connsiteY174-33524" fmla="*/ 1066800 h 5827839"/>
              <a:gd name="connsiteX175-33525" fmla="*/ 1043267 w 2426746"/>
              <a:gd name="connsiteY175-33526" fmla="*/ 997527 h 5827839"/>
              <a:gd name="connsiteX176-33527" fmla="*/ 1001704 w 2426746"/>
              <a:gd name="connsiteY176-33528" fmla="*/ 914400 h 5827839"/>
              <a:gd name="connsiteX177-33529" fmla="*/ 973995 w 2426746"/>
              <a:gd name="connsiteY177-33530" fmla="*/ 803563 h 5827839"/>
              <a:gd name="connsiteX178-33531" fmla="*/ 946285 w 2426746"/>
              <a:gd name="connsiteY178-33532" fmla="*/ 775854 h 5827839"/>
              <a:gd name="connsiteX179-33533" fmla="*/ 932431 w 2426746"/>
              <a:gd name="connsiteY179-33534" fmla="*/ 734291 h 5827839"/>
              <a:gd name="connsiteX180-33535" fmla="*/ 1029413 w 2426746"/>
              <a:gd name="connsiteY180-33536" fmla="*/ 692727 h 5827839"/>
              <a:gd name="connsiteX181-33537" fmla="*/ 1140249 w 2426746"/>
              <a:gd name="connsiteY181-33538" fmla="*/ 706582 h 5827839"/>
              <a:gd name="connsiteX182-33539" fmla="*/ 1154104 w 2426746"/>
              <a:gd name="connsiteY182-33540" fmla="*/ 748145 h 5827839"/>
              <a:gd name="connsiteX183-33541" fmla="*/ 1278795 w 2426746"/>
              <a:gd name="connsiteY183-33542" fmla="*/ 734291 h 5827839"/>
              <a:gd name="connsiteX184-33543" fmla="*/ 1292649 w 2426746"/>
              <a:gd name="connsiteY184-33544" fmla="*/ 692727 h 5827839"/>
              <a:gd name="connsiteX185-33545" fmla="*/ 1528176 w 2426746"/>
              <a:gd name="connsiteY185-33546" fmla="*/ 678873 h 5827839"/>
              <a:gd name="connsiteX186-33547" fmla="*/ 1569740 w 2426746"/>
              <a:gd name="connsiteY186-33548" fmla="*/ 665018 h 5827839"/>
              <a:gd name="connsiteX187-33549" fmla="*/ 1625158 w 2426746"/>
              <a:gd name="connsiteY187-33550" fmla="*/ 609600 h 5827839"/>
              <a:gd name="connsiteX188-33551" fmla="*/ 1569740 w 2426746"/>
              <a:gd name="connsiteY188-33552" fmla="*/ 692727 h 5827839"/>
              <a:gd name="connsiteX189-33553" fmla="*/ 1514322 w 2426746"/>
              <a:gd name="connsiteY189-33554" fmla="*/ 817418 h 5827839"/>
              <a:gd name="connsiteX190-33555" fmla="*/ 1472758 w 2426746"/>
              <a:gd name="connsiteY190-33556" fmla="*/ 831273 h 5827839"/>
              <a:gd name="connsiteX191-33557" fmla="*/ 1417340 w 2426746"/>
              <a:gd name="connsiteY191-33558" fmla="*/ 858982 h 5827839"/>
              <a:gd name="connsiteX192-33559" fmla="*/ 1334213 w 2426746"/>
              <a:gd name="connsiteY192-33560" fmla="*/ 845127 h 5827839"/>
              <a:gd name="connsiteX193-33561" fmla="*/ 1320358 w 2426746"/>
              <a:gd name="connsiteY193-33562" fmla="*/ 803563 h 5827839"/>
              <a:gd name="connsiteX194-33563" fmla="*/ 1278795 w 2426746"/>
              <a:gd name="connsiteY194-33564" fmla="*/ 775854 h 5827839"/>
              <a:gd name="connsiteX195-33565" fmla="*/ 1292649 w 2426746"/>
              <a:gd name="connsiteY195-33566" fmla="*/ 720436 h 5827839"/>
              <a:gd name="connsiteX196-33567" fmla="*/ 1375776 w 2426746"/>
              <a:gd name="connsiteY196-33568" fmla="*/ 692727 h 5827839"/>
              <a:gd name="connsiteX197-33569" fmla="*/ 1458904 w 2426746"/>
              <a:gd name="connsiteY197-33570" fmla="*/ 706582 h 5827839"/>
              <a:gd name="connsiteX198-33571" fmla="*/ 1306504 w 2426746"/>
              <a:gd name="connsiteY198-33572" fmla="*/ 692727 h 5827839"/>
              <a:gd name="connsiteX199-33573" fmla="*/ 1320358 w 2426746"/>
              <a:gd name="connsiteY199-33574" fmla="*/ 651163 h 5827839"/>
              <a:gd name="connsiteX200-33575" fmla="*/ 1486613 w 2426746"/>
              <a:gd name="connsiteY200-33576" fmla="*/ 678873 h 5827839"/>
              <a:gd name="connsiteX201-33577" fmla="*/ 1500467 w 2426746"/>
              <a:gd name="connsiteY201-33578" fmla="*/ 748145 h 5827839"/>
              <a:gd name="connsiteX202-33579" fmla="*/ 1528176 w 2426746"/>
              <a:gd name="connsiteY202-33580" fmla="*/ 706582 h 5827839"/>
              <a:gd name="connsiteX203-33581" fmla="*/ 1278795 w 2426746"/>
              <a:gd name="connsiteY203-33582" fmla="*/ 692727 h 5827839"/>
              <a:gd name="connsiteX204-33583" fmla="*/ 1251085 w 2426746"/>
              <a:gd name="connsiteY204-33584" fmla="*/ 734291 h 5827839"/>
              <a:gd name="connsiteX205-33585" fmla="*/ 1154104 w 2426746"/>
              <a:gd name="connsiteY205-33586" fmla="*/ 748145 h 5827839"/>
              <a:gd name="connsiteX206-33587" fmla="*/ 1181813 w 2426746"/>
              <a:gd name="connsiteY206-33588" fmla="*/ 831273 h 5827839"/>
              <a:gd name="connsiteX207-33589" fmla="*/ 1112540 w 2426746"/>
              <a:gd name="connsiteY207-33590" fmla="*/ 900545 h 5827839"/>
              <a:gd name="connsiteX208-33591" fmla="*/ 1043267 w 2426746"/>
              <a:gd name="connsiteY208-33592" fmla="*/ 886691 h 5827839"/>
              <a:gd name="connsiteX209-33593" fmla="*/ 960140 w 2426746"/>
              <a:gd name="connsiteY209-33594" fmla="*/ 845127 h 5827839"/>
              <a:gd name="connsiteX210-33595" fmla="*/ 946285 w 2426746"/>
              <a:gd name="connsiteY210-33596" fmla="*/ 803563 h 5827839"/>
              <a:gd name="connsiteX211-33597" fmla="*/ 918576 w 2426746"/>
              <a:gd name="connsiteY211-33598" fmla="*/ 762000 h 5827839"/>
              <a:gd name="connsiteX212-33599" fmla="*/ 904722 w 2426746"/>
              <a:gd name="connsiteY212-33600" fmla="*/ 692727 h 5827839"/>
              <a:gd name="connsiteX213-33601" fmla="*/ 877013 w 2426746"/>
              <a:gd name="connsiteY213-33602" fmla="*/ 609600 h 5827839"/>
              <a:gd name="connsiteX214-33603" fmla="*/ 863158 w 2426746"/>
              <a:gd name="connsiteY214-33604" fmla="*/ 484909 h 5827839"/>
              <a:gd name="connsiteX215" fmla="*/ 849304 w 2426746"/>
              <a:gd name="connsiteY215" fmla="*/ 346363 h 5827839"/>
              <a:gd name="connsiteX0-33605" fmla="*/ 1694431 w 2440410"/>
              <a:gd name="connsiteY0-33606" fmla="*/ 762000 h 5814901"/>
              <a:gd name="connsiteX1-33607" fmla="*/ 1777558 w 2440410"/>
              <a:gd name="connsiteY1-33608" fmla="*/ 748145 h 5814901"/>
              <a:gd name="connsiteX2-33609" fmla="*/ 1791413 w 2440410"/>
              <a:gd name="connsiteY2-33610" fmla="*/ 706582 h 5814901"/>
              <a:gd name="connsiteX3-33611" fmla="*/ 1777558 w 2440410"/>
              <a:gd name="connsiteY3-33612" fmla="*/ 540327 h 5814901"/>
              <a:gd name="connsiteX4-33613" fmla="*/ 1722140 w 2440410"/>
              <a:gd name="connsiteY4-33614" fmla="*/ 554182 h 5814901"/>
              <a:gd name="connsiteX5-33615" fmla="*/ 1680576 w 2440410"/>
              <a:gd name="connsiteY5-33616" fmla="*/ 568036 h 5814901"/>
              <a:gd name="connsiteX6-33617" fmla="*/ 1569740 w 2440410"/>
              <a:gd name="connsiteY6-33618" fmla="*/ 554182 h 5814901"/>
              <a:gd name="connsiteX7-33619" fmla="*/ 1528176 w 2440410"/>
              <a:gd name="connsiteY7-33620" fmla="*/ 471054 h 5814901"/>
              <a:gd name="connsiteX8-33621" fmla="*/ 1458904 w 2440410"/>
              <a:gd name="connsiteY8-33622" fmla="*/ 346363 h 5814901"/>
              <a:gd name="connsiteX9-33623" fmla="*/ 1417340 w 2440410"/>
              <a:gd name="connsiteY9-33624" fmla="*/ 332509 h 5814901"/>
              <a:gd name="connsiteX10-33625" fmla="*/ 1375776 w 2440410"/>
              <a:gd name="connsiteY10-33626" fmla="*/ 346363 h 5814901"/>
              <a:gd name="connsiteX11-33627" fmla="*/ 1320358 w 2440410"/>
              <a:gd name="connsiteY11-33628" fmla="*/ 360218 h 5814901"/>
              <a:gd name="connsiteX12-33629" fmla="*/ 1237231 w 2440410"/>
              <a:gd name="connsiteY12-33630" fmla="*/ 401782 h 5814901"/>
              <a:gd name="connsiteX13-33631" fmla="*/ 1070976 w 2440410"/>
              <a:gd name="connsiteY13-33632" fmla="*/ 415636 h 5814901"/>
              <a:gd name="connsiteX14-33633" fmla="*/ 946285 w 2440410"/>
              <a:gd name="connsiteY14-33634" fmla="*/ 457200 h 5814901"/>
              <a:gd name="connsiteX15-33635" fmla="*/ 890867 w 2440410"/>
              <a:gd name="connsiteY15-33636" fmla="*/ 443345 h 5814901"/>
              <a:gd name="connsiteX16-33637" fmla="*/ 849304 w 2440410"/>
              <a:gd name="connsiteY16-33638" fmla="*/ 415636 h 5814901"/>
              <a:gd name="connsiteX17-33639" fmla="*/ 821595 w 2440410"/>
              <a:gd name="connsiteY17-33640" fmla="*/ 374073 h 5814901"/>
              <a:gd name="connsiteX18-33641" fmla="*/ 877013 w 2440410"/>
              <a:gd name="connsiteY18-33642" fmla="*/ 263236 h 5814901"/>
              <a:gd name="connsiteX19-33643" fmla="*/ 904722 w 2440410"/>
              <a:gd name="connsiteY19-33644" fmla="*/ 221673 h 5814901"/>
              <a:gd name="connsiteX20-33645" fmla="*/ 960140 w 2440410"/>
              <a:gd name="connsiteY20-33646" fmla="*/ 166254 h 5814901"/>
              <a:gd name="connsiteX21-33647" fmla="*/ 1084831 w 2440410"/>
              <a:gd name="connsiteY21-33648" fmla="*/ 96982 h 5814901"/>
              <a:gd name="connsiteX22-33649" fmla="*/ 1126395 w 2440410"/>
              <a:gd name="connsiteY22-33650" fmla="*/ 69273 h 5814901"/>
              <a:gd name="connsiteX23-33651" fmla="*/ 1264940 w 2440410"/>
              <a:gd name="connsiteY23-33652" fmla="*/ 41563 h 5814901"/>
              <a:gd name="connsiteX24-33653" fmla="*/ 1500467 w 2440410"/>
              <a:gd name="connsiteY24-33654" fmla="*/ 13854 h 5814901"/>
              <a:gd name="connsiteX25-33655" fmla="*/ 1542031 w 2440410"/>
              <a:gd name="connsiteY25-33656" fmla="*/ 0 h 5814901"/>
              <a:gd name="connsiteX26-33657" fmla="*/ 1666722 w 2440410"/>
              <a:gd name="connsiteY26-33658" fmla="*/ 41563 h 5814901"/>
              <a:gd name="connsiteX27-33659" fmla="*/ 1735995 w 2440410"/>
              <a:gd name="connsiteY27-33660" fmla="*/ 110836 h 5814901"/>
              <a:gd name="connsiteX28-33661" fmla="*/ 1749849 w 2440410"/>
              <a:gd name="connsiteY28-33662" fmla="*/ 166254 h 5814901"/>
              <a:gd name="connsiteX29-33663" fmla="*/ 1888395 w 2440410"/>
              <a:gd name="connsiteY29-33664" fmla="*/ 207818 h 5814901"/>
              <a:gd name="connsiteX30-33665" fmla="*/ 1929958 w 2440410"/>
              <a:gd name="connsiteY30-33666" fmla="*/ 235527 h 5814901"/>
              <a:gd name="connsiteX31-33667" fmla="*/ 1957667 w 2440410"/>
              <a:gd name="connsiteY31-33668" fmla="*/ 346363 h 5814901"/>
              <a:gd name="connsiteX32-33669" fmla="*/ 1985376 w 2440410"/>
              <a:gd name="connsiteY32-33670" fmla="*/ 429491 h 5814901"/>
              <a:gd name="connsiteX33-33671" fmla="*/ 1971522 w 2440410"/>
              <a:gd name="connsiteY33-33672" fmla="*/ 595745 h 5814901"/>
              <a:gd name="connsiteX34-33673" fmla="*/ 1888395 w 2440410"/>
              <a:gd name="connsiteY34-33674" fmla="*/ 678873 h 5814901"/>
              <a:gd name="connsiteX35-33675" fmla="*/ 1860685 w 2440410"/>
              <a:gd name="connsiteY35-33676" fmla="*/ 720436 h 5814901"/>
              <a:gd name="connsiteX36-33677" fmla="*/ 1846831 w 2440410"/>
              <a:gd name="connsiteY36-33678" fmla="*/ 762000 h 5814901"/>
              <a:gd name="connsiteX37-33679" fmla="*/ 1791413 w 2440410"/>
              <a:gd name="connsiteY37-33680" fmla="*/ 831273 h 5814901"/>
              <a:gd name="connsiteX38-33681" fmla="*/ 1749849 w 2440410"/>
              <a:gd name="connsiteY38-33682" fmla="*/ 858982 h 5814901"/>
              <a:gd name="connsiteX39-33683" fmla="*/ 1735995 w 2440410"/>
              <a:gd name="connsiteY39-33684" fmla="*/ 1066800 h 5814901"/>
              <a:gd name="connsiteX40-33685" fmla="*/ 1749849 w 2440410"/>
              <a:gd name="connsiteY40-33686" fmla="*/ 1025236 h 5814901"/>
              <a:gd name="connsiteX41-33687" fmla="*/ 1832976 w 2440410"/>
              <a:gd name="connsiteY41-33688" fmla="*/ 983673 h 5814901"/>
              <a:gd name="connsiteX42-33689" fmla="*/ 1902249 w 2440410"/>
              <a:gd name="connsiteY42-33690" fmla="*/ 997527 h 5814901"/>
              <a:gd name="connsiteX43-33691" fmla="*/ 1943813 w 2440410"/>
              <a:gd name="connsiteY43-33692" fmla="*/ 1080654 h 5814901"/>
              <a:gd name="connsiteX44-33693" fmla="*/ 1929958 w 2440410"/>
              <a:gd name="connsiteY44-33694" fmla="*/ 1122218 h 5814901"/>
              <a:gd name="connsiteX45-33695" fmla="*/ 1902249 w 2440410"/>
              <a:gd name="connsiteY45-33696" fmla="*/ 1163782 h 5814901"/>
              <a:gd name="connsiteX46-33697" fmla="*/ 1874540 w 2440410"/>
              <a:gd name="connsiteY46-33698" fmla="*/ 1399309 h 5814901"/>
              <a:gd name="connsiteX47-33699" fmla="*/ 1860685 w 2440410"/>
              <a:gd name="connsiteY47-33700" fmla="*/ 1440873 h 5814901"/>
              <a:gd name="connsiteX48-33701" fmla="*/ 1805267 w 2440410"/>
              <a:gd name="connsiteY48-33702" fmla="*/ 1524000 h 5814901"/>
              <a:gd name="connsiteX49-33703" fmla="*/ 1722140 w 2440410"/>
              <a:gd name="connsiteY49-33704" fmla="*/ 1510145 h 5814901"/>
              <a:gd name="connsiteX50-33705" fmla="*/ 1694431 w 2440410"/>
              <a:gd name="connsiteY50-33706" fmla="*/ 1468582 h 5814901"/>
              <a:gd name="connsiteX51-33707" fmla="*/ 1652867 w 2440410"/>
              <a:gd name="connsiteY51-33708" fmla="*/ 1440873 h 5814901"/>
              <a:gd name="connsiteX52-33709" fmla="*/ 1680576 w 2440410"/>
              <a:gd name="connsiteY52-33710" fmla="*/ 1399309 h 5814901"/>
              <a:gd name="connsiteX53-33711" fmla="*/ 1694431 w 2440410"/>
              <a:gd name="connsiteY53-33712" fmla="*/ 1357745 h 5814901"/>
              <a:gd name="connsiteX54-33713" fmla="*/ 1735995 w 2440410"/>
              <a:gd name="connsiteY54-33714" fmla="*/ 1316182 h 5814901"/>
              <a:gd name="connsiteX55-33715" fmla="*/ 1749849 w 2440410"/>
              <a:gd name="connsiteY55-33716" fmla="*/ 1260763 h 5814901"/>
              <a:gd name="connsiteX56-33717" fmla="*/ 1791413 w 2440410"/>
              <a:gd name="connsiteY56-33718" fmla="*/ 1122218 h 5814901"/>
              <a:gd name="connsiteX57-33719" fmla="*/ 1749849 w 2440410"/>
              <a:gd name="connsiteY57-33720" fmla="*/ 1094509 h 5814901"/>
              <a:gd name="connsiteX58-33721" fmla="*/ 1722140 w 2440410"/>
              <a:gd name="connsiteY58-33722" fmla="*/ 1011382 h 5814901"/>
              <a:gd name="connsiteX59-33723" fmla="*/ 1708285 w 2440410"/>
              <a:gd name="connsiteY59-33724" fmla="*/ 969818 h 5814901"/>
              <a:gd name="connsiteX60-33725" fmla="*/ 1694431 w 2440410"/>
              <a:gd name="connsiteY60-33726" fmla="*/ 928254 h 5814901"/>
              <a:gd name="connsiteX61-33727" fmla="*/ 1680576 w 2440410"/>
              <a:gd name="connsiteY61-33728" fmla="*/ 886691 h 5814901"/>
              <a:gd name="connsiteX62-33729" fmla="*/ 1722140 w 2440410"/>
              <a:gd name="connsiteY62-33730" fmla="*/ 872836 h 5814901"/>
              <a:gd name="connsiteX63-33731" fmla="*/ 1735995 w 2440410"/>
              <a:gd name="connsiteY63-33732" fmla="*/ 942109 h 5814901"/>
              <a:gd name="connsiteX64-33733" fmla="*/ 1791413 w 2440410"/>
              <a:gd name="connsiteY64-33734" fmla="*/ 1136073 h 5814901"/>
              <a:gd name="connsiteX65-33735" fmla="*/ 1749849 w 2440410"/>
              <a:gd name="connsiteY65-33736" fmla="*/ 1219200 h 5814901"/>
              <a:gd name="connsiteX66-33737" fmla="*/ 1722140 w 2440410"/>
              <a:gd name="connsiteY66-33738" fmla="*/ 1302327 h 5814901"/>
              <a:gd name="connsiteX67-33739" fmla="*/ 1680576 w 2440410"/>
              <a:gd name="connsiteY67-33740" fmla="*/ 1343891 h 5814901"/>
              <a:gd name="connsiteX68-33741" fmla="*/ 1652867 w 2440410"/>
              <a:gd name="connsiteY68-33742" fmla="*/ 1385454 h 5814901"/>
              <a:gd name="connsiteX69-33743" fmla="*/ 1611304 w 2440410"/>
              <a:gd name="connsiteY69-33744" fmla="*/ 1413163 h 5814901"/>
              <a:gd name="connsiteX70-33745" fmla="*/ 1652867 w 2440410"/>
              <a:gd name="connsiteY70-33746" fmla="*/ 1427018 h 5814901"/>
              <a:gd name="connsiteX71-33747" fmla="*/ 1694431 w 2440410"/>
              <a:gd name="connsiteY71-33748" fmla="*/ 1413163 h 5814901"/>
              <a:gd name="connsiteX72-33749" fmla="*/ 1722140 w 2440410"/>
              <a:gd name="connsiteY72-33750" fmla="*/ 1496291 h 5814901"/>
              <a:gd name="connsiteX73-33751" fmla="*/ 1680576 w 2440410"/>
              <a:gd name="connsiteY73-33752" fmla="*/ 1524000 h 5814901"/>
              <a:gd name="connsiteX74-33753" fmla="*/ 1403485 w 2440410"/>
              <a:gd name="connsiteY74-33754" fmla="*/ 1524000 h 5814901"/>
              <a:gd name="connsiteX75-33755" fmla="*/ 1389631 w 2440410"/>
              <a:gd name="connsiteY75-33756" fmla="*/ 1537854 h 5814901"/>
              <a:gd name="connsiteX76-33757" fmla="*/ 1348067 w 2440410"/>
              <a:gd name="connsiteY76-33758" fmla="*/ 1551709 h 5814901"/>
              <a:gd name="connsiteX77-33759" fmla="*/ 1292649 w 2440410"/>
              <a:gd name="connsiteY77-33760" fmla="*/ 1427018 h 5814901"/>
              <a:gd name="connsiteX78-33761" fmla="*/ 1278795 w 2440410"/>
              <a:gd name="connsiteY78-33762" fmla="*/ 1385454 h 5814901"/>
              <a:gd name="connsiteX79-33763" fmla="*/ 1251085 w 2440410"/>
              <a:gd name="connsiteY79-33764" fmla="*/ 1343891 h 5814901"/>
              <a:gd name="connsiteX80-33765" fmla="*/ 1126395 w 2440410"/>
              <a:gd name="connsiteY80-33766" fmla="*/ 1385454 h 5814901"/>
              <a:gd name="connsiteX81-33767" fmla="*/ 821595 w 2440410"/>
              <a:gd name="connsiteY81-33768" fmla="*/ 1828800 h 5814901"/>
              <a:gd name="connsiteX82-33769" fmla="*/ 821595 w 2440410"/>
              <a:gd name="connsiteY82-33770" fmla="*/ 2299854 h 5814901"/>
              <a:gd name="connsiteX83-33771" fmla="*/ 863158 w 2440410"/>
              <a:gd name="connsiteY83-33772" fmla="*/ 2092036 h 5814901"/>
              <a:gd name="connsiteX84-33773" fmla="*/ 932431 w 2440410"/>
              <a:gd name="connsiteY84-33774" fmla="*/ 2202873 h 5814901"/>
              <a:gd name="connsiteX85-33775" fmla="*/ 1167959 w 2440410"/>
              <a:gd name="connsiteY85-33776" fmla="*/ 2147454 h 5814901"/>
              <a:gd name="connsiteX86-33777" fmla="*/ 1237232 w 2440410"/>
              <a:gd name="connsiteY86-33778" fmla="*/ 2258291 h 5814901"/>
              <a:gd name="connsiteX87-33779" fmla="*/ 1389632 w 2440410"/>
              <a:gd name="connsiteY87-33780" fmla="*/ 2313709 h 5814901"/>
              <a:gd name="connsiteX88-33781" fmla="*/ 1542030 w 2440410"/>
              <a:gd name="connsiteY88-33782" fmla="*/ 2535381 h 5814901"/>
              <a:gd name="connsiteX89-33783" fmla="*/ 1708286 w 2440410"/>
              <a:gd name="connsiteY89-33784" fmla="*/ 2826327 h 5814901"/>
              <a:gd name="connsiteX90-33785" fmla="*/ 946285 w 2440410"/>
              <a:gd name="connsiteY90-33786" fmla="*/ 3006436 h 5814901"/>
              <a:gd name="connsiteX91-33787" fmla="*/ 1237232 w 2440410"/>
              <a:gd name="connsiteY91-33788" fmla="*/ 3366655 h 5814901"/>
              <a:gd name="connsiteX92-33789" fmla="*/ 2013085 w 2440410"/>
              <a:gd name="connsiteY92-33790" fmla="*/ 3338946 h 5814901"/>
              <a:gd name="connsiteX93-33791" fmla="*/ 1126394 w 2440410"/>
              <a:gd name="connsiteY93-33792" fmla="*/ 3366655 h 5814901"/>
              <a:gd name="connsiteX94-33793" fmla="*/ 932431 w 2440410"/>
              <a:gd name="connsiteY94-33794" fmla="*/ 3006437 h 5814901"/>
              <a:gd name="connsiteX95-33795" fmla="*/ 849304 w 2440410"/>
              <a:gd name="connsiteY95-33796" fmla="*/ 2867892 h 5814901"/>
              <a:gd name="connsiteX96-33797" fmla="*/ 752322 w 2440410"/>
              <a:gd name="connsiteY96-33798" fmla="*/ 2743201 h 5814901"/>
              <a:gd name="connsiteX97-33799" fmla="*/ 530649 w 2440410"/>
              <a:gd name="connsiteY97-33800" fmla="*/ 2770910 h 5814901"/>
              <a:gd name="connsiteX98-33801" fmla="*/ 142722 w 2440410"/>
              <a:gd name="connsiteY98-33802" fmla="*/ 2743201 h 5814901"/>
              <a:gd name="connsiteX99-33803" fmla="*/ 516795 w 2440410"/>
              <a:gd name="connsiteY99-33804" fmla="*/ 2743201 h 5814901"/>
              <a:gd name="connsiteX100-33805" fmla="*/ 1112541 w 2440410"/>
              <a:gd name="connsiteY100-33806" fmla="*/ 2715492 h 5814901"/>
              <a:gd name="connsiteX101-33807" fmla="*/ 1223376 w 2440410"/>
              <a:gd name="connsiteY101-33808" fmla="*/ 2798619 h 5814901"/>
              <a:gd name="connsiteX102-33809" fmla="*/ 1514322 w 2440410"/>
              <a:gd name="connsiteY102-33810" fmla="*/ 2854037 h 5814901"/>
              <a:gd name="connsiteX103-33811" fmla="*/ 1084831 w 2440410"/>
              <a:gd name="connsiteY103-33812" fmla="*/ 2493819 h 5814901"/>
              <a:gd name="connsiteX104-33813" fmla="*/ 752322 w 2440410"/>
              <a:gd name="connsiteY104-33814" fmla="*/ 2521527 h 5814901"/>
              <a:gd name="connsiteX105-33815" fmla="*/ 364395 w 2440410"/>
              <a:gd name="connsiteY105-33816" fmla="*/ 2618510 h 5814901"/>
              <a:gd name="connsiteX106-33817" fmla="*/ 31885 w 2440410"/>
              <a:gd name="connsiteY106-33818" fmla="*/ 2812473 h 5814901"/>
              <a:gd name="connsiteX107-33819" fmla="*/ 322831 w 2440410"/>
              <a:gd name="connsiteY107-33820" fmla="*/ 2798619 h 5814901"/>
              <a:gd name="connsiteX108-33821" fmla="*/ 572213 w 2440410"/>
              <a:gd name="connsiteY108-33822" fmla="*/ 3048000 h 5814901"/>
              <a:gd name="connsiteX109-33823" fmla="*/ 849304 w 2440410"/>
              <a:gd name="connsiteY109-33824" fmla="*/ 2964874 h 5814901"/>
              <a:gd name="connsiteX110-33825" fmla="*/ 932431 w 2440410"/>
              <a:gd name="connsiteY110-33826" fmla="*/ 3186546 h 5814901"/>
              <a:gd name="connsiteX111-33827" fmla="*/ 710758 w 2440410"/>
              <a:gd name="connsiteY111-33828" fmla="*/ 3325092 h 5814901"/>
              <a:gd name="connsiteX112-33829" fmla="*/ 558358 w 2440410"/>
              <a:gd name="connsiteY112-33830" fmla="*/ 3449783 h 5814901"/>
              <a:gd name="connsiteX113-33831" fmla="*/ 752321 w 2440410"/>
              <a:gd name="connsiteY113-33832" fmla="*/ 3560619 h 5814901"/>
              <a:gd name="connsiteX114-33833" fmla="*/ 752322 w 2440410"/>
              <a:gd name="connsiteY114-33834" fmla="*/ 3948546 h 5814901"/>
              <a:gd name="connsiteX115-33835" fmla="*/ 973995 w 2440410"/>
              <a:gd name="connsiteY115-33836" fmla="*/ 4003964 h 5814901"/>
              <a:gd name="connsiteX116-33837" fmla="*/ 738467 w 2440410"/>
              <a:gd name="connsiteY116-33838" fmla="*/ 4752110 h 5814901"/>
              <a:gd name="connsiteX117-33839" fmla="*/ 780031 w 2440410"/>
              <a:gd name="connsiteY117-33840" fmla="*/ 5250873 h 5814901"/>
              <a:gd name="connsiteX118-33841" fmla="*/ 1486614 w 2440410"/>
              <a:gd name="connsiteY118-33842" fmla="*/ 5735780 h 5814901"/>
              <a:gd name="connsiteX119-33843" fmla="*/ 2401014 w 2440410"/>
              <a:gd name="connsiteY119-33844" fmla="*/ 3699164 h 5814901"/>
              <a:gd name="connsiteX120-33845" fmla="*/ 2304032 w 2440410"/>
              <a:gd name="connsiteY120-33846" fmla="*/ 3505201 h 5814901"/>
              <a:gd name="connsiteX121-33847" fmla="*/ 2414868 w 2440410"/>
              <a:gd name="connsiteY121-33848" fmla="*/ 3325092 h 5814901"/>
              <a:gd name="connsiteX122-33849" fmla="*/ 2262467 w 2440410"/>
              <a:gd name="connsiteY122-33850" fmla="*/ 3366654 h 5814901"/>
              <a:gd name="connsiteX123-33851" fmla="*/ 1957668 w 2440410"/>
              <a:gd name="connsiteY123-33852" fmla="*/ 3422074 h 5814901"/>
              <a:gd name="connsiteX124-33853" fmla="*/ 1749850 w 2440410"/>
              <a:gd name="connsiteY124-33854" fmla="*/ 3394364 h 5814901"/>
              <a:gd name="connsiteX125-33855" fmla="*/ 1334214 w 2440410"/>
              <a:gd name="connsiteY125-33856" fmla="*/ 3380510 h 5814901"/>
              <a:gd name="connsiteX126-33857" fmla="*/ 1167959 w 2440410"/>
              <a:gd name="connsiteY126-33858" fmla="*/ 3408219 h 5814901"/>
              <a:gd name="connsiteX127-33859" fmla="*/ 946285 w 2440410"/>
              <a:gd name="connsiteY127-33860" fmla="*/ 3144982 h 5814901"/>
              <a:gd name="connsiteX128-33861" fmla="*/ 1361922 w 2440410"/>
              <a:gd name="connsiteY128-33862" fmla="*/ 2840182 h 5814901"/>
              <a:gd name="connsiteX129-33863" fmla="*/ 1777559 w 2440410"/>
              <a:gd name="connsiteY129-33864" fmla="*/ 2964872 h 5814901"/>
              <a:gd name="connsiteX130-33865" fmla="*/ 1555885 w 2440410"/>
              <a:gd name="connsiteY130-33866" fmla="*/ 2923309 h 5814901"/>
              <a:gd name="connsiteX131-33867" fmla="*/ 1334213 w 2440410"/>
              <a:gd name="connsiteY131-33868" fmla="*/ 2770909 h 5814901"/>
              <a:gd name="connsiteX132-33869" fmla="*/ 1334213 w 2440410"/>
              <a:gd name="connsiteY132-33870" fmla="*/ 2715491 h 5814901"/>
              <a:gd name="connsiteX133-33871" fmla="*/ 1098685 w 2440410"/>
              <a:gd name="connsiteY133-33872" fmla="*/ 2535382 h 5814901"/>
              <a:gd name="connsiteX134-33873" fmla="*/ 849304 w 2440410"/>
              <a:gd name="connsiteY134-33874" fmla="*/ 2493817 h 5814901"/>
              <a:gd name="connsiteX135-33875" fmla="*/ 516795 w 2440410"/>
              <a:gd name="connsiteY135-33876" fmla="*/ 2576944 h 5814901"/>
              <a:gd name="connsiteX136-33877" fmla="*/ 198140 w 2440410"/>
              <a:gd name="connsiteY136-33878" fmla="*/ 2660072 h 5814901"/>
              <a:gd name="connsiteX137-33879" fmla="*/ 87305 w 2440410"/>
              <a:gd name="connsiteY137-33880" fmla="*/ 2798617 h 5814901"/>
              <a:gd name="connsiteX138-33881" fmla="*/ 4177 w 2440410"/>
              <a:gd name="connsiteY138-33882" fmla="*/ 2507672 h 5814901"/>
              <a:gd name="connsiteX139-33883" fmla="*/ 128867 w 2440410"/>
              <a:gd name="connsiteY139-33884" fmla="*/ 2479963 h 5814901"/>
              <a:gd name="connsiteX140-33885" fmla="*/ 170432 w 2440410"/>
              <a:gd name="connsiteY140-33886" fmla="*/ 2285999 h 5814901"/>
              <a:gd name="connsiteX141-33887" fmla="*/ 378249 w 2440410"/>
              <a:gd name="connsiteY141-33888" fmla="*/ 2479962 h 5814901"/>
              <a:gd name="connsiteX142-33889" fmla="*/ 433667 w 2440410"/>
              <a:gd name="connsiteY142-33890" fmla="*/ 2216726 h 5814901"/>
              <a:gd name="connsiteX143-33891" fmla="*/ 502941 w 2440410"/>
              <a:gd name="connsiteY143-33892" fmla="*/ 2341417 h 5814901"/>
              <a:gd name="connsiteX144-33893" fmla="*/ 669196 w 2440410"/>
              <a:gd name="connsiteY144-33894" fmla="*/ 2272144 h 5814901"/>
              <a:gd name="connsiteX145-33895" fmla="*/ 946285 w 2440410"/>
              <a:gd name="connsiteY145-33896" fmla="*/ 1579418 h 5814901"/>
              <a:gd name="connsiteX146-33897" fmla="*/ 1278795 w 2440410"/>
              <a:gd name="connsiteY146-33898" fmla="*/ 1233054 h 5814901"/>
              <a:gd name="connsiteX147-33899" fmla="*/ 1361922 w 2440410"/>
              <a:gd name="connsiteY147-33900" fmla="*/ 1177636 h 5814901"/>
              <a:gd name="connsiteX148-33901" fmla="*/ 1431195 w 2440410"/>
              <a:gd name="connsiteY148-33902" fmla="*/ 1191491 h 5814901"/>
              <a:gd name="connsiteX149-33903" fmla="*/ 1403485 w 2440410"/>
              <a:gd name="connsiteY149-33904" fmla="*/ 1233054 h 5814901"/>
              <a:gd name="connsiteX150-33905" fmla="*/ 1458904 w 2440410"/>
              <a:gd name="connsiteY150-33906" fmla="*/ 1357745 h 5814901"/>
              <a:gd name="connsiteX151-33907" fmla="*/ 1472758 w 2440410"/>
              <a:gd name="connsiteY151-33908" fmla="*/ 1399309 h 5814901"/>
              <a:gd name="connsiteX152-33909" fmla="*/ 1555885 w 2440410"/>
              <a:gd name="connsiteY152-33910" fmla="*/ 1427018 h 5814901"/>
              <a:gd name="connsiteX153-33911" fmla="*/ 1652867 w 2440410"/>
              <a:gd name="connsiteY153-33912" fmla="*/ 1454727 h 5814901"/>
              <a:gd name="connsiteX154-33913" fmla="*/ 1611304 w 2440410"/>
              <a:gd name="connsiteY154-33914" fmla="*/ 1482436 h 5814901"/>
              <a:gd name="connsiteX155-33915" fmla="*/ 1500467 w 2440410"/>
              <a:gd name="connsiteY155-33916" fmla="*/ 1468582 h 5814901"/>
              <a:gd name="connsiteX156-33917" fmla="*/ 1486613 w 2440410"/>
              <a:gd name="connsiteY156-33918" fmla="*/ 1427018 h 5814901"/>
              <a:gd name="connsiteX157-33919" fmla="*/ 1458904 w 2440410"/>
              <a:gd name="connsiteY157-33920" fmla="*/ 1385454 h 5814901"/>
              <a:gd name="connsiteX158-33921" fmla="*/ 1445049 w 2440410"/>
              <a:gd name="connsiteY158-33922" fmla="*/ 1343891 h 5814901"/>
              <a:gd name="connsiteX159-33923" fmla="*/ 1417340 w 2440410"/>
              <a:gd name="connsiteY159-33924" fmla="*/ 1302327 h 5814901"/>
              <a:gd name="connsiteX160-33925" fmla="*/ 1389631 w 2440410"/>
              <a:gd name="connsiteY160-33926" fmla="*/ 1219200 h 5814901"/>
              <a:gd name="connsiteX161-33927" fmla="*/ 1375776 w 2440410"/>
              <a:gd name="connsiteY161-33928" fmla="*/ 1163782 h 5814901"/>
              <a:gd name="connsiteX162-33929" fmla="*/ 1334213 w 2440410"/>
              <a:gd name="connsiteY162-33930" fmla="*/ 1149927 h 5814901"/>
              <a:gd name="connsiteX163-33931" fmla="*/ 1417340 w 2440410"/>
              <a:gd name="connsiteY163-33932" fmla="*/ 1108363 h 5814901"/>
              <a:gd name="connsiteX164-33933" fmla="*/ 1500467 w 2440410"/>
              <a:gd name="connsiteY164-33934" fmla="*/ 1039091 h 5814901"/>
              <a:gd name="connsiteX165-33935" fmla="*/ 1542031 w 2440410"/>
              <a:gd name="connsiteY165-33936" fmla="*/ 1025236 h 5814901"/>
              <a:gd name="connsiteX166-33937" fmla="*/ 1528176 w 2440410"/>
              <a:gd name="connsiteY166-33938" fmla="*/ 1025236 h 5814901"/>
              <a:gd name="connsiteX167-33939" fmla="*/ 1514322 w 2440410"/>
              <a:gd name="connsiteY167-33940" fmla="*/ 1066800 h 5814901"/>
              <a:gd name="connsiteX168-33941" fmla="*/ 1472758 w 2440410"/>
              <a:gd name="connsiteY168-33942" fmla="*/ 1080654 h 5814901"/>
              <a:gd name="connsiteX169-33943" fmla="*/ 1431195 w 2440410"/>
              <a:gd name="connsiteY169-33944" fmla="*/ 1108363 h 5814901"/>
              <a:gd name="connsiteX170-33945" fmla="*/ 1389631 w 2440410"/>
              <a:gd name="connsiteY170-33946" fmla="*/ 1122218 h 5814901"/>
              <a:gd name="connsiteX171-33947" fmla="*/ 1334213 w 2440410"/>
              <a:gd name="connsiteY171-33948" fmla="*/ 1149927 h 5814901"/>
              <a:gd name="connsiteX172-33949" fmla="*/ 1278795 w 2440410"/>
              <a:gd name="connsiteY172-33950" fmla="*/ 1136073 h 5814901"/>
              <a:gd name="connsiteX173-33951" fmla="*/ 1237231 w 2440410"/>
              <a:gd name="connsiteY173-33952" fmla="*/ 1122218 h 5814901"/>
              <a:gd name="connsiteX174-33953" fmla="*/ 1195667 w 2440410"/>
              <a:gd name="connsiteY174-33954" fmla="*/ 1136073 h 5814901"/>
              <a:gd name="connsiteX175-33955" fmla="*/ 1112540 w 2440410"/>
              <a:gd name="connsiteY175-33956" fmla="*/ 1066800 h 5814901"/>
              <a:gd name="connsiteX176-33957" fmla="*/ 1043267 w 2440410"/>
              <a:gd name="connsiteY176-33958" fmla="*/ 997527 h 5814901"/>
              <a:gd name="connsiteX177-33959" fmla="*/ 1001704 w 2440410"/>
              <a:gd name="connsiteY177-33960" fmla="*/ 914400 h 5814901"/>
              <a:gd name="connsiteX178-33961" fmla="*/ 973995 w 2440410"/>
              <a:gd name="connsiteY178-33962" fmla="*/ 803563 h 5814901"/>
              <a:gd name="connsiteX179-33963" fmla="*/ 946285 w 2440410"/>
              <a:gd name="connsiteY179-33964" fmla="*/ 775854 h 5814901"/>
              <a:gd name="connsiteX180-33965" fmla="*/ 932431 w 2440410"/>
              <a:gd name="connsiteY180-33966" fmla="*/ 734291 h 5814901"/>
              <a:gd name="connsiteX181-33967" fmla="*/ 1029413 w 2440410"/>
              <a:gd name="connsiteY181-33968" fmla="*/ 692727 h 5814901"/>
              <a:gd name="connsiteX182-33969" fmla="*/ 1140249 w 2440410"/>
              <a:gd name="connsiteY182-33970" fmla="*/ 706582 h 5814901"/>
              <a:gd name="connsiteX183-33971" fmla="*/ 1154104 w 2440410"/>
              <a:gd name="connsiteY183-33972" fmla="*/ 748145 h 5814901"/>
              <a:gd name="connsiteX184-33973" fmla="*/ 1278795 w 2440410"/>
              <a:gd name="connsiteY184-33974" fmla="*/ 734291 h 5814901"/>
              <a:gd name="connsiteX185-33975" fmla="*/ 1292649 w 2440410"/>
              <a:gd name="connsiteY185-33976" fmla="*/ 692727 h 5814901"/>
              <a:gd name="connsiteX186-33977" fmla="*/ 1528176 w 2440410"/>
              <a:gd name="connsiteY186-33978" fmla="*/ 678873 h 5814901"/>
              <a:gd name="connsiteX187-33979" fmla="*/ 1569740 w 2440410"/>
              <a:gd name="connsiteY187-33980" fmla="*/ 665018 h 5814901"/>
              <a:gd name="connsiteX188-33981" fmla="*/ 1625158 w 2440410"/>
              <a:gd name="connsiteY188-33982" fmla="*/ 609600 h 5814901"/>
              <a:gd name="connsiteX189-33983" fmla="*/ 1569740 w 2440410"/>
              <a:gd name="connsiteY189-33984" fmla="*/ 692727 h 5814901"/>
              <a:gd name="connsiteX190-33985" fmla="*/ 1514322 w 2440410"/>
              <a:gd name="connsiteY190-33986" fmla="*/ 817418 h 5814901"/>
              <a:gd name="connsiteX191-33987" fmla="*/ 1472758 w 2440410"/>
              <a:gd name="connsiteY191-33988" fmla="*/ 831273 h 5814901"/>
              <a:gd name="connsiteX192-33989" fmla="*/ 1417340 w 2440410"/>
              <a:gd name="connsiteY192-33990" fmla="*/ 858982 h 5814901"/>
              <a:gd name="connsiteX193-33991" fmla="*/ 1334213 w 2440410"/>
              <a:gd name="connsiteY193-33992" fmla="*/ 845127 h 5814901"/>
              <a:gd name="connsiteX194-33993" fmla="*/ 1320358 w 2440410"/>
              <a:gd name="connsiteY194-33994" fmla="*/ 803563 h 5814901"/>
              <a:gd name="connsiteX195-33995" fmla="*/ 1278795 w 2440410"/>
              <a:gd name="connsiteY195-33996" fmla="*/ 775854 h 5814901"/>
              <a:gd name="connsiteX196-33997" fmla="*/ 1292649 w 2440410"/>
              <a:gd name="connsiteY196-33998" fmla="*/ 720436 h 5814901"/>
              <a:gd name="connsiteX197-33999" fmla="*/ 1375776 w 2440410"/>
              <a:gd name="connsiteY197-34000" fmla="*/ 692727 h 5814901"/>
              <a:gd name="connsiteX198-34001" fmla="*/ 1458904 w 2440410"/>
              <a:gd name="connsiteY198-34002" fmla="*/ 706582 h 5814901"/>
              <a:gd name="connsiteX199-34003" fmla="*/ 1306504 w 2440410"/>
              <a:gd name="connsiteY199-34004" fmla="*/ 692727 h 5814901"/>
              <a:gd name="connsiteX200-34005" fmla="*/ 1320358 w 2440410"/>
              <a:gd name="connsiteY200-34006" fmla="*/ 651163 h 5814901"/>
              <a:gd name="connsiteX201-34007" fmla="*/ 1486613 w 2440410"/>
              <a:gd name="connsiteY201-34008" fmla="*/ 678873 h 5814901"/>
              <a:gd name="connsiteX202-34009" fmla="*/ 1500467 w 2440410"/>
              <a:gd name="connsiteY202-34010" fmla="*/ 748145 h 5814901"/>
              <a:gd name="connsiteX203-34011" fmla="*/ 1528176 w 2440410"/>
              <a:gd name="connsiteY203-34012" fmla="*/ 706582 h 5814901"/>
              <a:gd name="connsiteX204-34013" fmla="*/ 1278795 w 2440410"/>
              <a:gd name="connsiteY204-34014" fmla="*/ 692727 h 5814901"/>
              <a:gd name="connsiteX205-34015" fmla="*/ 1251085 w 2440410"/>
              <a:gd name="connsiteY205-34016" fmla="*/ 734291 h 5814901"/>
              <a:gd name="connsiteX206-34017" fmla="*/ 1154104 w 2440410"/>
              <a:gd name="connsiteY206-34018" fmla="*/ 748145 h 5814901"/>
              <a:gd name="connsiteX207-34019" fmla="*/ 1181813 w 2440410"/>
              <a:gd name="connsiteY207-34020" fmla="*/ 831273 h 5814901"/>
              <a:gd name="connsiteX208-34021" fmla="*/ 1112540 w 2440410"/>
              <a:gd name="connsiteY208-34022" fmla="*/ 900545 h 5814901"/>
              <a:gd name="connsiteX209-34023" fmla="*/ 1043267 w 2440410"/>
              <a:gd name="connsiteY209-34024" fmla="*/ 886691 h 5814901"/>
              <a:gd name="connsiteX210-34025" fmla="*/ 960140 w 2440410"/>
              <a:gd name="connsiteY210-34026" fmla="*/ 845127 h 5814901"/>
              <a:gd name="connsiteX211-34027" fmla="*/ 946285 w 2440410"/>
              <a:gd name="connsiteY211-34028" fmla="*/ 803563 h 5814901"/>
              <a:gd name="connsiteX212-34029" fmla="*/ 918576 w 2440410"/>
              <a:gd name="connsiteY212-34030" fmla="*/ 762000 h 5814901"/>
              <a:gd name="connsiteX213-34031" fmla="*/ 904722 w 2440410"/>
              <a:gd name="connsiteY213-34032" fmla="*/ 692727 h 5814901"/>
              <a:gd name="connsiteX214-34033" fmla="*/ 877013 w 2440410"/>
              <a:gd name="connsiteY214-34034" fmla="*/ 609600 h 5814901"/>
              <a:gd name="connsiteX215-34035" fmla="*/ 863158 w 2440410"/>
              <a:gd name="connsiteY215-34036" fmla="*/ 484909 h 5814901"/>
              <a:gd name="connsiteX216" fmla="*/ 849304 w 2440410"/>
              <a:gd name="connsiteY216" fmla="*/ 346363 h 5814901"/>
              <a:gd name="connsiteX0-34037" fmla="*/ 1694431 w 2478662"/>
              <a:gd name="connsiteY0-34038" fmla="*/ 762000 h 5814901"/>
              <a:gd name="connsiteX1-34039" fmla="*/ 1777558 w 2478662"/>
              <a:gd name="connsiteY1-34040" fmla="*/ 748145 h 5814901"/>
              <a:gd name="connsiteX2-34041" fmla="*/ 1791413 w 2478662"/>
              <a:gd name="connsiteY2-34042" fmla="*/ 706582 h 5814901"/>
              <a:gd name="connsiteX3-34043" fmla="*/ 1777558 w 2478662"/>
              <a:gd name="connsiteY3-34044" fmla="*/ 540327 h 5814901"/>
              <a:gd name="connsiteX4-34045" fmla="*/ 1722140 w 2478662"/>
              <a:gd name="connsiteY4-34046" fmla="*/ 554182 h 5814901"/>
              <a:gd name="connsiteX5-34047" fmla="*/ 1680576 w 2478662"/>
              <a:gd name="connsiteY5-34048" fmla="*/ 568036 h 5814901"/>
              <a:gd name="connsiteX6-34049" fmla="*/ 1569740 w 2478662"/>
              <a:gd name="connsiteY6-34050" fmla="*/ 554182 h 5814901"/>
              <a:gd name="connsiteX7-34051" fmla="*/ 1528176 w 2478662"/>
              <a:gd name="connsiteY7-34052" fmla="*/ 471054 h 5814901"/>
              <a:gd name="connsiteX8-34053" fmla="*/ 1458904 w 2478662"/>
              <a:gd name="connsiteY8-34054" fmla="*/ 346363 h 5814901"/>
              <a:gd name="connsiteX9-34055" fmla="*/ 1417340 w 2478662"/>
              <a:gd name="connsiteY9-34056" fmla="*/ 332509 h 5814901"/>
              <a:gd name="connsiteX10-34057" fmla="*/ 1375776 w 2478662"/>
              <a:gd name="connsiteY10-34058" fmla="*/ 346363 h 5814901"/>
              <a:gd name="connsiteX11-34059" fmla="*/ 1320358 w 2478662"/>
              <a:gd name="connsiteY11-34060" fmla="*/ 360218 h 5814901"/>
              <a:gd name="connsiteX12-34061" fmla="*/ 1237231 w 2478662"/>
              <a:gd name="connsiteY12-34062" fmla="*/ 401782 h 5814901"/>
              <a:gd name="connsiteX13-34063" fmla="*/ 1070976 w 2478662"/>
              <a:gd name="connsiteY13-34064" fmla="*/ 415636 h 5814901"/>
              <a:gd name="connsiteX14-34065" fmla="*/ 946285 w 2478662"/>
              <a:gd name="connsiteY14-34066" fmla="*/ 457200 h 5814901"/>
              <a:gd name="connsiteX15-34067" fmla="*/ 890867 w 2478662"/>
              <a:gd name="connsiteY15-34068" fmla="*/ 443345 h 5814901"/>
              <a:gd name="connsiteX16-34069" fmla="*/ 849304 w 2478662"/>
              <a:gd name="connsiteY16-34070" fmla="*/ 415636 h 5814901"/>
              <a:gd name="connsiteX17-34071" fmla="*/ 821595 w 2478662"/>
              <a:gd name="connsiteY17-34072" fmla="*/ 374073 h 5814901"/>
              <a:gd name="connsiteX18-34073" fmla="*/ 877013 w 2478662"/>
              <a:gd name="connsiteY18-34074" fmla="*/ 263236 h 5814901"/>
              <a:gd name="connsiteX19-34075" fmla="*/ 904722 w 2478662"/>
              <a:gd name="connsiteY19-34076" fmla="*/ 221673 h 5814901"/>
              <a:gd name="connsiteX20-34077" fmla="*/ 960140 w 2478662"/>
              <a:gd name="connsiteY20-34078" fmla="*/ 166254 h 5814901"/>
              <a:gd name="connsiteX21-34079" fmla="*/ 1084831 w 2478662"/>
              <a:gd name="connsiteY21-34080" fmla="*/ 96982 h 5814901"/>
              <a:gd name="connsiteX22-34081" fmla="*/ 1126395 w 2478662"/>
              <a:gd name="connsiteY22-34082" fmla="*/ 69273 h 5814901"/>
              <a:gd name="connsiteX23-34083" fmla="*/ 1264940 w 2478662"/>
              <a:gd name="connsiteY23-34084" fmla="*/ 41563 h 5814901"/>
              <a:gd name="connsiteX24-34085" fmla="*/ 1500467 w 2478662"/>
              <a:gd name="connsiteY24-34086" fmla="*/ 13854 h 5814901"/>
              <a:gd name="connsiteX25-34087" fmla="*/ 1542031 w 2478662"/>
              <a:gd name="connsiteY25-34088" fmla="*/ 0 h 5814901"/>
              <a:gd name="connsiteX26-34089" fmla="*/ 1666722 w 2478662"/>
              <a:gd name="connsiteY26-34090" fmla="*/ 41563 h 5814901"/>
              <a:gd name="connsiteX27-34091" fmla="*/ 1735995 w 2478662"/>
              <a:gd name="connsiteY27-34092" fmla="*/ 110836 h 5814901"/>
              <a:gd name="connsiteX28-34093" fmla="*/ 1749849 w 2478662"/>
              <a:gd name="connsiteY28-34094" fmla="*/ 166254 h 5814901"/>
              <a:gd name="connsiteX29-34095" fmla="*/ 1888395 w 2478662"/>
              <a:gd name="connsiteY29-34096" fmla="*/ 207818 h 5814901"/>
              <a:gd name="connsiteX30-34097" fmla="*/ 1929958 w 2478662"/>
              <a:gd name="connsiteY30-34098" fmla="*/ 235527 h 5814901"/>
              <a:gd name="connsiteX31-34099" fmla="*/ 1957667 w 2478662"/>
              <a:gd name="connsiteY31-34100" fmla="*/ 346363 h 5814901"/>
              <a:gd name="connsiteX32-34101" fmla="*/ 1985376 w 2478662"/>
              <a:gd name="connsiteY32-34102" fmla="*/ 429491 h 5814901"/>
              <a:gd name="connsiteX33-34103" fmla="*/ 1971522 w 2478662"/>
              <a:gd name="connsiteY33-34104" fmla="*/ 595745 h 5814901"/>
              <a:gd name="connsiteX34-34105" fmla="*/ 1888395 w 2478662"/>
              <a:gd name="connsiteY34-34106" fmla="*/ 678873 h 5814901"/>
              <a:gd name="connsiteX35-34107" fmla="*/ 1860685 w 2478662"/>
              <a:gd name="connsiteY35-34108" fmla="*/ 720436 h 5814901"/>
              <a:gd name="connsiteX36-34109" fmla="*/ 1846831 w 2478662"/>
              <a:gd name="connsiteY36-34110" fmla="*/ 762000 h 5814901"/>
              <a:gd name="connsiteX37-34111" fmla="*/ 1791413 w 2478662"/>
              <a:gd name="connsiteY37-34112" fmla="*/ 831273 h 5814901"/>
              <a:gd name="connsiteX38-34113" fmla="*/ 1749849 w 2478662"/>
              <a:gd name="connsiteY38-34114" fmla="*/ 858982 h 5814901"/>
              <a:gd name="connsiteX39-34115" fmla="*/ 1735995 w 2478662"/>
              <a:gd name="connsiteY39-34116" fmla="*/ 1066800 h 5814901"/>
              <a:gd name="connsiteX40-34117" fmla="*/ 1749849 w 2478662"/>
              <a:gd name="connsiteY40-34118" fmla="*/ 1025236 h 5814901"/>
              <a:gd name="connsiteX41-34119" fmla="*/ 1832976 w 2478662"/>
              <a:gd name="connsiteY41-34120" fmla="*/ 983673 h 5814901"/>
              <a:gd name="connsiteX42-34121" fmla="*/ 1902249 w 2478662"/>
              <a:gd name="connsiteY42-34122" fmla="*/ 997527 h 5814901"/>
              <a:gd name="connsiteX43-34123" fmla="*/ 1943813 w 2478662"/>
              <a:gd name="connsiteY43-34124" fmla="*/ 1080654 h 5814901"/>
              <a:gd name="connsiteX44-34125" fmla="*/ 1929958 w 2478662"/>
              <a:gd name="connsiteY44-34126" fmla="*/ 1122218 h 5814901"/>
              <a:gd name="connsiteX45-34127" fmla="*/ 1902249 w 2478662"/>
              <a:gd name="connsiteY45-34128" fmla="*/ 1163782 h 5814901"/>
              <a:gd name="connsiteX46-34129" fmla="*/ 1874540 w 2478662"/>
              <a:gd name="connsiteY46-34130" fmla="*/ 1399309 h 5814901"/>
              <a:gd name="connsiteX47-34131" fmla="*/ 1860685 w 2478662"/>
              <a:gd name="connsiteY47-34132" fmla="*/ 1440873 h 5814901"/>
              <a:gd name="connsiteX48-34133" fmla="*/ 1805267 w 2478662"/>
              <a:gd name="connsiteY48-34134" fmla="*/ 1524000 h 5814901"/>
              <a:gd name="connsiteX49-34135" fmla="*/ 1722140 w 2478662"/>
              <a:gd name="connsiteY49-34136" fmla="*/ 1510145 h 5814901"/>
              <a:gd name="connsiteX50-34137" fmla="*/ 1694431 w 2478662"/>
              <a:gd name="connsiteY50-34138" fmla="*/ 1468582 h 5814901"/>
              <a:gd name="connsiteX51-34139" fmla="*/ 1652867 w 2478662"/>
              <a:gd name="connsiteY51-34140" fmla="*/ 1440873 h 5814901"/>
              <a:gd name="connsiteX52-34141" fmla="*/ 1680576 w 2478662"/>
              <a:gd name="connsiteY52-34142" fmla="*/ 1399309 h 5814901"/>
              <a:gd name="connsiteX53-34143" fmla="*/ 1694431 w 2478662"/>
              <a:gd name="connsiteY53-34144" fmla="*/ 1357745 h 5814901"/>
              <a:gd name="connsiteX54-34145" fmla="*/ 1735995 w 2478662"/>
              <a:gd name="connsiteY54-34146" fmla="*/ 1316182 h 5814901"/>
              <a:gd name="connsiteX55-34147" fmla="*/ 1749849 w 2478662"/>
              <a:gd name="connsiteY55-34148" fmla="*/ 1260763 h 5814901"/>
              <a:gd name="connsiteX56-34149" fmla="*/ 1791413 w 2478662"/>
              <a:gd name="connsiteY56-34150" fmla="*/ 1122218 h 5814901"/>
              <a:gd name="connsiteX57-34151" fmla="*/ 1749849 w 2478662"/>
              <a:gd name="connsiteY57-34152" fmla="*/ 1094509 h 5814901"/>
              <a:gd name="connsiteX58-34153" fmla="*/ 1722140 w 2478662"/>
              <a:gd name="connsiteY58-34154" fmla="*/ 1011382 h 5814901"/>
              <a:gd name="connsiteX59-34155" fmla="*/ 1708285 w 2478662"/>
              <a:gd name="connsiteY59-34156" fmla="*/ 969818 h 5814901"/>
              <a:gd name="connsiteX60-34157" fmla="*/ 1694431 w 2478662"/>
              <a:gd name="connsiteY60-34158" fmla="*/ 928254 h 5814901"/>
              <a:gd name="connsiteX61-34159" fmla="*/ 1680576 w 2478662"/>
              <a:gd name="connsiteY61-34160" fmla="*/ 886691 h 5814901"/>
              <a:gd name="connsiteX62-34161" fmla="*/ 1722140 w 2478662"/>
              <a:gd name="connsiteY62-34162" fmla="*/ 872836 h 5814901"/>
              <a:gd name="connsiteX63-34163" fmla="*/ 1735995 w 2478662"/>
              <a:gd name="connsiteY63-34164" fmla="*/ 942109 h 5814901"/>
              <a:gd name="connsiteX64-34165" fmla="*/ 1791413 w 2478662"/>
              <a:gd name="connsiteY64-34166" fmla="*/ 1136073 h 5814901"/>
              <a:gd name="connsiteX65-34167" fmla="*/ 1749849 w 2478662"/>
              <a:gd name="connsiteY65-34168" fmla="*/ 1219200 h 5814901"/>
              <a:gd name="connsiteX66-34169" fmla="*/ 1722140 w 2478662"/>
              <a:gd name="connsiteY66-34170" fmla="*/ 1302327 h 5814901"/>
              <a:gd name="connsiteX67-34171" fmla="*/ 1680576 w 2478662"/>
              <a:gd name="connsiteY67-34172" fmla="*/ 1343891 h 5814901"/>
              <a:gd name="connsiteX68-34173" fmla="*/ 1652867 w 2478662"/>
              <a:gd name="connsiteY68-34174" fmla="*/ 1385454 h 5814901"/>
              <a:gd name="connsiteX69-34175" fmla="*/ 1611304 w 2478662"/>
              <a:gd name="connsiteY69-34176" fmla="*/ 1413163 h 5814901"/>
              <a:gd name="connsiteX70-34177" fmla="*/ 1652867 w 2478662"/>
              <a:gd name="connsiteY70-34178" fmla="*/ 1427018 h 5814901"/>
              <a:gd name="connsiteX71-34179" fmla="*/ 1694431 w 2478662"/>
              <a:gd name="connsiteY71-34180" fmla="*/ 1413163 h 5814901"/>
              <a:gd name="connsiteX72-34181" fmla="*/ 1722140 w 2478662"/>
              <a:gd name="connsiteY72-34182" fmla="*/ 1496291 h 5814901"/>
              <a:gd name="connsiteX73-34183" fmla="*/ 1680576 w 2478662"/>
              <a:gd name="connsiteY73-34184" fmla="*/ 1524000 h 5814901"/>
              <a:gd name="connsiteX74-34185" fmla="*/ 1403485 w 2478662"/>
              <a:gd name="connsiteY74-34186" fmla="*/ 1524000 h 5814901"/>
              <a:gd name="connsiteX75-34187" fmla="*/ 1389631 w 2478662"/>
              <a:gd name="connsiteY75-34188" fmla="*/ 1537854 h 5814901"/>
              <a:gd name="connsiteX76-34189" fmla="*/ 1348067 w 2478662"/>
              <a:gd name="connsiteY76-34190" fmla="*/ 1551709 h 5814901"/>
              <a:gd name="connsiteX77-34191" fmla="*/ 1292649 w 2478662"/>
              <a:gd name="connsiteY77-34192" fmla="*/ 1427018 h 5814901"/>
              <a:gd name="connsiteX78-34193" fmla="*/ 1278795 w 2478662"/>
              <a:gd name="connsiteY78-34194" fmla="*/ 1385454 h 5814901"/>
              <a:gd name="connsiteX79-34195" fmla="*/ 1251085 w 2478662"/>
              <a:gd name="connsiteY79-34196" fmla="*/ 1343891 h 5814901"/>
              <a:gd name="connsiteX80-34197" fmla="*/ 1126395 w 2478662"/>
              <a:gd name="connsiteY80-34198" fmla="*/ 1385454 h 5814901"/>
              <a:gd name="connsiteX81-34199" fmla="*/ 821595 w 2478662"/>
              <a:gd name="connsiteY81-34200" fmla="*/ 1828800 h 5814901"/>
              <a:gd name="connsiteX82-34201" fmla="*/ 821595 w 2478662"/>
              <a:gd name="connsiteY82-34202" fmla="*/ 2299854 h 5814901"/>
              <a:gd name="connsiteX83-34203" fmla="*/ 863158 w 2478662"/>
              <a:gd name="connsiteY83-34204" fmla="*/ 2092036 h 5814901"/>
              <a:gd name="connsiteX84-34205" fmla="*/ 932431 w 2478662"/>
              <a:gd name="connsiteY84-34206" fmla="*/ 2202873 h 5814901"/>
              <a:gd name="connsiteX85-34207" fmla="*/ 1167959 w 2478662"/>
              <a:gd name="connsiteY85-34208" fmla="*/ 2147454 h 5814901"/>
              <a:gd name="connsiteX86-34209" fmla="*/ 1237232 w 2478662"/>
              <a:gd name="connsiteY86-34210" fmla="*/ 2258291 h 5814901"/>
              <a:gd name="connsiteX87-34211" fmla="*/ 1389632 w 2478662"/>
              <a:gd name="connsiteY87-34212" fmla="*/ 2313709 h 5814901"/>
              <a:gd name="connsiteX88-34213" fmla="*/ 1542030 w 2478662"/>
              <a:gd name="connsiteY88-34214" fmla="*/ 2535381 h 5814901"/>
              <a:gd name="connsiteX89-34215" fmla="*/ 1708286 w 2478662"/>
              <a:gd name="connsiteY89-34216" fmla="*/ 2826327 h 5814901"/>
              <a:gd name="connsiteX90-34217" fmla="*/ 946285 w 2478662"/>
              <a:gd name="connsiteY90-34218" fmla="*/ 3006436 h 5814901"/>
              <a:gd name="connsiteX91-34219" fmla="*/ 1237232 w 2478662"/>
              <a:gd name="connsiteY91-34220" fmla="*/ 3366655 h 5814901"/>
              <a:gd name="connsiteX92-34221" fmla="*/ 2013085 w 2478662"/>
              <a:gd name="connsiteY92-34222" fmla="*/ 3338946 h 5814901"/>
              <a:gd name="connsiteX93-34223" fmla="*/ 1126394 w 2478662"/>
              <a:gd name="connsiteY93-34224" fmla="*/ 3366655 h 5814901"/>
              <a:gd name="connsiteX94-34225" fmla="*/ 932431 w 2478662"/>
              <a:gd name="connsiteY94-34226" fmla="*/ 3006437 h 5814901"/>
              <a:gd name="connsiteX95-34227" fmla="*/ 849304 w 2478662"/>
              <a:gd name="connsiteY95-34228" fmla="*/ 2867892 h 5814901"/>
              <a:gd name="connsiteX96-34229" fmla="*/ 752322 w 2478662"/>
              <a:gd name="connsiteY96-34230" fmla="*/ 2743201 h 5814901"/>
              <a:gd name="connsiteX97-34231" fmla="*/ 530649 w 2478662"/>
              <a:gd name="connsiteY97-34232" fmla="*/ 2770910 h 5814901"/>
              <a:gd name="connsiteX98-34233" fmla="*/ 142722 w 2478662"/>
              <a:gd name="connsiteY98-34234" fmla="*/ 2743201 h 5814901"/>
              <a:gd name="connsiteX99-34235" fmla="*/ 516795 w 2478662"/>
              <a:gd name="connsiteY99-34236" fmla="*/ 2743201 h 5814901"/>
              <a:gd name="connsiteX100-34237" fmla="*/ 1112541 w 2478662"/>
              <a:gd name="connsiteY100-34238" fmla="*/ 2715492 h 5814901"/>
              <a:gd name="connsiteX101-34239" fmla="*/ 1223376 w 2478662"/>
              <a:gd name="connsiteY101-34240" fmla="*/ 2798619 h 5814901"/>
              <a:gd name="connsiteX102-34241" fmla="*/ 1514322 w 2478662"/>
              <a:gd name="connsiteY102-34242" fmla="*/ 2854037 h 5814901"/>
              <a:gd name="connsiteX103-34243" fmla="*/ 1084831 w 2478662"/>
              <a:gd name="connsiteY103-34244" fmla="*/ 2493819 h 5814901"/>
              <a:gd name="connsiteX104-34245" fmla="*/ 752322 w 2478662"/>
              <a:gd name="connsiteY104-34246" fmla="*/ 2521527 h 5814901"/>
              <a:gd name="connsiteX105-34247" fmla="*/ 364395 w 2478662"/>
              <a:gd name="connsiteY105-34248" fmla="*/ 2618510 h 5814901"/>
              <a:gd name="connsiteX106-34249" fmla="*/ 31885 w 2478662"/>
              <a:gd name="connsiteY106-34250" fmla="*/ 2812473 h 5814901"/>
              <a:gd name="connsiteX107-34251" fmla="*/ 322831 w 2478662"/>
              <a:gd name="connsiteY107-34252" fmla="*/ 2798619 h 5814901"/>
              <a:gd name="connsiteX108-34253" fmla="*/ 572213 w 2478662"/>
              <a:gd name="connsiteY108-34254" fmla="*/ 3048000 h 5814901"/>
              <a:gd name="connsiteX109-34255" fmla="*/ 849304 w 2478662"/>
              <a:gd name="connsiteY109-34256" fmla="*/ 2964874 h 5814901"/>
              <a:gd name="connsiteX110-34257" fmla="*/ 932431 w 2478662"/>
              <a:gd name="connsiteY110-34258" fmla="*/ 3186546 h 5814901"/>
              <a:gd name="connsiteX111-34259" fmla="*/ 710758 w 2478662"/>
              <a:gd name="connsiteY111-34260" fmla="*/ 3325092 h 5814901"/>
              <a:gd name="connsiteX112-34261" fmla="*/ 558358 w 2478662"/>
              <a:gd name="connsiteY112-34262" fmla="*/ 3449783 h 5814901"/>
              <a:gd name="connsiteX113-34263" fmla="*/ 752321 w 2478662"/>
              <a:gd name="connsiteY113-34264" fmla="*/ 3560619 h 5814901"/>
              <a:gd name="connsiteX114-34265" fmla="*/ 752322 w 2478662"/>
              <a:gd name="connsiteY114-34266" fmla="*/ 3948546 h 5814901"/>
              <a:gd name="connsiteX115-34267" fmla="*/ 973995 w 2478662"/>
              <a:gd name="connsiteY115-34268" fmla="*/ 4003964 h 5814901"/>
              <a:gd name="connsiteX116-34269" fmla="*/ 738467 w 2478662"/>
              <a:gd name="connsiteY116-34270" fmla="*/ 4752110 h 5814901"/>
              <a:gd name="connsiteX117-34271" fmla="*/ 780031 w 2478662"/>
              <a:gd name="connsiteY117-34272" fmla="*/ 5250873 h 5814901"/>
              <a:gd name="connsiteX118-34273" fmla="*/ 1486614 w 2478662"/>
              <a:gd name="connsiteY118-34274" fmla="*/ 5735780 h 5814901"/>
              <a:gd name="connsiteX119-34275" fmla="*/ 2401014 w 2478662"/>
              <a:gd name="connsiteY119-34276" fmla="*/ 3699164 h 5814901"/>
              <a:gd name="connsiteX120-34277" fmla="*/ 2414868 w 2478662"/>
              <a:gd name="connsiteY120-34278" fmla="*/ 3796146 h 5814901"/>
              <a:gd name="connsiteX121-34279" fmla="*/ 2304032 w 2478662"/>
              <a:gd name="connsiteY121-34280" fmla="*/ 3505201 h 5814901"/>
              <a:gd name="connsiteX122-34281" fmla="*/ 2414868 w 2478662"/>
              <a:gd name="connsiteY122-34282" fmla="*/ 3325092 h 5814901"/>
              <a:gd name="connsiteX123-34283" fmla="*/ 2262467 w 2478662"/>
              <a:gd name="connsiteY123-34284" fmla="*/ 3366654 h 5814901"/>
              <a:gd name="connsiteX124-34285" fmla="*/ 1957668 w 2478662"/>
              <a:gd name="connsiteY124-34286" fmla="*/ 3422074 h 5814901"/>
              <a:gd name="connsiteX125-34287" fmla="*/ 1749850 w 2478662"/>
              <a:gd name="connsiteY125-34288" fmla="*/ 3394364 h 5814901"/>
              <a:gd name="connsiteX126-34289" fmla="*/ 1334214 w 2478662"/>
              <a:gd name="connsiteY126-34290" fmla="*/ 3380510 h 5814901"/>
              <a:gd name="connsiteX127-34291" fmla="*/ 1167959 w 2478662"/>
              <a:gd name="connsiteY127-34292" fmla="*/ 3408219 h 5814901"/>
              <a:gd name="connsiteX128-34293" fmla="*/ 946285 w 2478662"/>
              <a:gd name="connsiteY128-34294" fmla="*/ 3144982 h 5814901"/>
              <a:gd name="connsiteX129-34295" fmla="*/ 1361922 w 2478662"/>
              <a:gd name="connsiteY129-34296" fmla="*/ 2840182 h 5814901"/>
              <a:gd name="connsiteX130-34297" fmla="*/ 1777559 w 2478662"/>
              <a:gd name="connsiteY130-34298" fmla="*/ 2964872 h 5814901"/>
              <a:gd name="connsiteX131-34299" fmla="*/ 1555885 w 2478662"/>
              <a:gd name="connsiteY131-34300" fmla="*/ 2923309 h 5814901"/>
              <a:gd name="connsiteX132-34301" fmla="*/ 1334213 w 2478662"/>
              <a:gd name="connsiteY132-34302" fmla="*/ 2770909 h 5814901"/>
              <a:gd name="connsiteX133-34303" fmla="*/ 1334213 w 2478662"/>
              <a:gd name="connsiteY133-34304" fmla="*/ 2715491 h 5814901"/>
              <a:gd name="connsiteX134-34305" fmla="*/ 1098685 w 2478662"/>
              <a:gd name="connsiteY134-34306" fmla="*/ 2535382 h 5814901"/>
              <a:gd name="connsiteX135-34307" fmla="*/ 849304 w 2478662"/>
              <a:gd name="connsiteY135-34308" fmla="*/ 2493817 h 5814901"/>
              <a:gd name="connsiteX136-34309" fmla="*/ 516795 w 2478662"/>
              <a:gd name="connsiteY136-34310" fmla="*/ 2576944 h 5814901"/>
              <a:gd name="connsiteX137-34311" fmla="*/ 198140 w 2478662"/>
              <a:gd name="connsiteY137-34312" fmla="*/ 2660072 h 5814901"/>
              <a:gd name="connsiteX138-34313" fmla="*/ 87305 w 2478662"/>
              <a:gd name="connsiteY138-34314" fmla="*/ 2798617 h 5814901"/>
              <a:gd name="connsiteX139-34315" fmla="*/ 4177 w 2478662"/>
              <a:gd name="connsiteY139-34316" fmla="*/ 2507672 h 5814901"/>
              <a:gd name="connsiteX140-34317" fmla="*/ 128867 w 2478662"/>
              <a:gd name="connsiteY140-34318" fmla="*/ 2479963 h 5814901"/>
              <a:gd name="connsiteX141-34319" fmla="*/ 170432 w 2478662"/>
              <a:gd name="connsiteY141-34320" fmla="*/ 2285999 h 5814901"/>
              <a:gd name="connsiteX142-34321" fmla="*/ 378249 w 2478662"/>
              <a:gd name="connsiteY142-34322" fmla="*/ 2479962 h 5814901"/>
              <a:gd name="connsiteX143-34323" fmla="*/ 433667 w 2478662"/>
              <a:gd name="connsiteY143-34324" fmla="*/ 2216726 h 5814901"/>
              <a:gd name="connsiteX144-34325" fmla="*/ 502941 w 2478662"/>
              <a:gd name="connsiteY144-34326" fmla="*/ 2341417 h 5814901"/>
              <a:gd name="connsiteX145-34327" fmla="*/ 669196 w 2478662"/>
              <a:gd name="connsiteY145-34328" fmla="*/ 2272144 h 5814901"/>
              <a:gd name="connsiteX146-34329" fmla="*/ 946285 w 2478662"/>
              <a:gd name="connsiteY146-34330" fmla="*/ 1579418 h 5814901"/>
              <a:gd name="connsiteX147-34331" fmla="*/ 1278795 w 2478662"/>
              <a:gd name="connsiteY147-34332" fmla="*/ 1233054 h 5814901"/>
              <a:gd name="connsiteX148-34333" fmla="*/ 1361922 w 2478662"/>
              <a:gd name="connsiteY148-34334" fmla="*/ 1177636 h 5814901"/>
              <a:gd name="connsiteX149-34335" fmla="*/ 1431195 w 2478662"/>
              <a:gd name="connsiteY149-34336" fmla="*/ 1191491 h 5814901"/>
              <a:gd name="connsiteX150-34337" fmla="*/ 1403485 w 2478662"/>
              <a:gd name="connsiteY150-34338" fmla="*/ 1233054 h 5814901"/>
              <a:gd name="connsiteX151-34339" fmla="*/ 1458904 w 2478662"/>
              <a:gd name="connsiteY151-34340" fmla="*/ 1357745 h 5814901"/>
              <a:gd name="connsiteX152-34341" fmla="*/ 1472758 w 2478662"/>
              <a:gd name="connsiteY152-34342" fmla="*/ 1399309 h 5814901"/>
              <a:gd name="connsiteX153-34343" fmla="*/ 1555885 w 2478662"/>
              <a:gd name="connsiteY153-34344" fmla="*/ 1427018 h 5814901"/>
              <a:gd name="connsiteX154-34345" fmla="*/ 1652867 w 2478662"/>
              <a:gd name="connsiteY154-34346" fmla="*/ 1454727 h 5814901"/>
              <a:gd name="connsiteX155-34347" fmla="*/ 1611304 w 2478662"/>
              <a:gd name="connsiteY155-34348" fmla="*/ 1482436 h 5814901"/>
              <a:gd name="connsiteX156-34349" fmla="*/ 1500467 w 2478662"/>
              <a:gd name="connsiteY156-34350" fmla="*/ 1468582 h 5814901"/>
              <a:gd name="connsiteX157-34351" fmla="*/ 1486613 w 2478662"/>
              <a:gd name="connsiteY157-34352" fmla="*/ 1427018 h 5814901"/>
              <a:gd name="connsiteX158-34353" fmla="*/ 1458904 w 2478662"/>
              <a:gd name="connsiteY158-34354" fmla="*/ 1385454 h 5814901"/>
              <a:gd name="connsiteX159-34355" fmla="*/ 1445049 w 2478662"/>
              <a:gd name="connsiteY159-34356" fmla="*/ 1343891 h 5814901"/>
              <a:gd name="connsiteX160-34357" fmla="*/ 1417340 w 2478662"/>
              <a:gd name="connsiteY160-34358" fmla="*/ 1302327 h 5814901"/>
              <a:gd name="connsiteX161-34359" fmla="*/ 1389631 w 2478662"/>
              <a:gd name="connsiteY161-34360" fmla="*/ 1219200 h 5814901"/>
              <a:gd name="connsiteX162-34361" fmla="*/ 1375776 w 2478662"/>
              <a:gd name="connsiteY162-34362" fmla="*/ 1163782 h 5814901"/>
              <a:gd name="connsiteX163-34363" fmla="*/ 1334213 w 2478662"/>
              <a:gd name="connsiteY163-34364" fmla="*/ 1149927 h 5814901"/>
              <a:gd name="connsiteX164-34365" fmla="*/ 1417340 w 2478662"/>
              <a:gd name="connsiteY164-34366" fmla="*/ 1108363 h 5814901"/>
              <a:gd name="connsiteX165-34367" fmla="*/ 1500467 w 2478662"/>
              <a:gd name="connsiteY165-34368" fmla="*/ 1039091 h 5814901"/>
              <a:gd name="connsiteX166-34369" fmla="*/ 1542031 w 2478662"/>
              <a:gd name="connsiteY166-34370" fmla="*/ 1025236 h 5814901"/>
              <a:gd name="connsiteX167-34371" fmla="*/ 1528176 w 2478662"/>
              <a:gd name="connsiteY167-34372" fmla="*/ 1025236 h 5814901"/>
              <a:gd name="connsiteX168-34373" fmla="*/ 1514322 w 2478662"/>
              <a:gd name="connsiteY168-34374" fmla="*/ 1066800 h 5814901"/>
              <a:gd name="connsiteX169-34375" fmla="*/ 1472758 w 2478662"/>
              <a:gd name="connsiteY169-34376" fmla="*/ 1080654 h 5814901"/>
              <a:gd name="connsiteX170-34377" fmla="*/ 1431195 w 2478662"/>
              <a:gd name="connsiteY170-34378" fmla="*/ 1108363 h 5814901"/>
              <a:gd name="connsiteX171-34379" fmla="*/ 1389631 w 2478662"/>
              <a:gd name="connsiteY171-34380" fmla="*/ 1122218 h 5814901"/>
              <a:gd name="connsiteX172-34381" fmla="*/ 1334213 w 2478662"/>
              <a:gd name="connsiteY172-34382" fmla="*/ 1149927 h 5814901"/>
              <a:gd name="connsiteX173-34383" fmla="*/ 1278795 w 2478662"/>
              <a:gd name="connsiteY173-34384" fmla="*/ 1136073 h 5814901"/>
              <a:gd name="connsiteX174-34385" fmla="*/ 1237231 w 2478662"/>
              <a:gd name="connsiteY174-34386" fmla="*/ 1122218 h 5814901"/>
              <a:gd name="connsiteX175-34387" fmla="*/ 1195667 w 2478662"/>
              <a:gd name="connsiteY175-34388" fmla="*/ 1136073 h 5814901"/>
              <a:gd name="connsiteX176-34389" fmla="*/ 1112540 w 2478662"/>
              <a:gd name="connsiteY176-34390" fmla="*/ 1066800 h 5814901"/>
              <a:gd name="connsiteX177-34391" fmla="*/ 1043267 w 2478662"/>
              <a:gd name="connsiteY177-34392" fmla="*/ 997527 h 5814901"/>
              <a:gd name="connsiteX178-34393" fmla="*/ 1001704 w 2478662"/>
              <a:gd name="connsiteY178-34394" fmla="*/ 914400 h 5814901"/>
              <a:gd name="connsiteX179-34395" fmla="*/ 973995 w 2478662"/>
              <a:gd name="connsiteY179-34396" fmla="*/ 803563 h 5814901"/>
              <a:gd name="connsiteX180-34397" fmla="*/ 946285 w 2478662"/>
              <a:gd name="connsiteY180-34398" fmla="*/ 775854 h 5814901"/>
              <a:gd name="connsiteX181-34399" fmla="*/ 932431 w 2478662"/>
              <a:gd name="connsiteY181-34400" fmla="*/ 734291 h 5814901"/>
              <a:gd name="connsiteX182-34401" fmla="*/ 1029413 w 2478662"/>
              <a:gd name="connsiteY182-34402" fmla="*/ 692727 h 5814901"/>
              <a:gd name="connsiteX183-34403" fmla="*/ 1140249 w 2478662"/>
              <a:gd name="connsiteY183-34404" fmla="*/ 706582 h 5814901"/>
              <a:gd name="connsiteX184-34405" fmla="*/ 1154104 w 2478662"/>
              <a:gd name="connsiteY184-34406" fmla="*/ 748145 h 5814901"/>
              <a:gd name="connsiteX185-34407" fmla="*/ 1278795 w 2478662"/>
              <a:gd name="connsiteY185-34408" fmla="*/ 734291 h 5814901"/>
              <a:gd name="connsiteX186-34409" fmla="*/ 1292649 w 2478662"/>
              <a:gd name="connsiteY186-34410" fmla="*/ 692727 h 5814901"/>
              <a:gd name="connsiteX187-34411" fmla="*/ 1528176 w 2478662"/>
              <a:gd name="connsiteY187-34412" fmla="*/ 678873 h 5814901"/>
              <a:gd name="connsiteX188-34413" fmla="*/ 1569740 w 2478662"/>
              <a:gd name="connsiteY188-34414" fmla="*/ 665018 h 5814901"/>
              <a:gd name="connsiteX189-34415" fmla="*/ 1625158 w 2478662"/>
              <a:gd name="connsiteY189-34416" fmla="*/ 609600 h 5814901"/>
              <a:gd name="connsiteX190-34417" fmla="*/ 1569740 w 2478662"/>
              <a:gd name="connsiteY190-34418" fmla="*/ 692727 h 5814901"/>
              <a:gd name="connsiteX191-34419" fmla="*/ 1514322 w 2478662"/>
              <a:gd name="connsiteY191-34420" fmla="*/ 817418 h 5814901"/>
              <a:gd name="connsiteX192-34421" fmla="*/ 1472758 w 2478662"/>
              <a:gd name="connsiteY192-34422" fmla="*/ 831273 h 5814901"/>
              <a:gd name="connsiteX193-34423" fmla="*/ 1417340 w 2478662"/>
              <a:gd name="connsiteY193-34424" fmla="*/ 858982 h 5814901"/>
              <a:gd name="connsiteX194-34425" fmla="*/ 1334213 w 2478662"/>
              <a:gd name="connsiteY194-34426" fmla="*/ 845127 h 5814901"/>
              <a:gd name="connsiteX195-34427" fmla="*/ 1320358 w 2478662"/>
              <a:gd name="connsiteY195-34428" fmla="*/ 803563 h 5814901"/>
              <a:gd name="connsiteX196-34429" fmla="*/ 1278795 w 2478662"/>
              <a:gd name="connsiteY196-34430" fmla="*/ 775854 h 5814901"/>
              <a:gd name="connsiteX197-34431" fmla="*/ 1292649 w 2478662"/>
              <a:gd name="connsiteY197-34432" fmla="*/ 720436 h 5814901"/>
              <a:gd name="connsiteX198-34433" fmla="*/ 1375776 w 2478662"/>
              <a:gd name="connsiteY198-34434" fmla="*/ 692727 h 5814901"/>
              <a:gd name="connsiteX199-34435" fmla="*/ 1458904 w 2478662"/>
              <a:gd name="connsiteY199-34436" fmla="*/ 706582 h 5814901"/>
              <a:gd name="connsiteX200-34437" fmla="*/ 1306504 w 2478662"/>
              <a:gd name="connsiteY200-34438" fmla="*/ 692727 h 5814901"/>
              <a:gd name="connsiteX201-34439" fmla="*/ 1320358 w 2478662"/>
              <a:gd name="connsiteY201-34440" fmla="*/ 651163 h 5814901"/>
              <a:gd name="connsiteX202-34441" fmla="*/ 1486613 w 2478662"/>
              <a:gd name="connsiteY202-34442" fmla="*/ 678873 h 5814901"/>
              <a:gd name="connsiteX203-34443" fmla="*/ 1500467 w 2478662"/>
              <a:gd name="connsiteY203-34444" fmla="*/ 748145 h 5814901"/>
              <a:gd name="connsiteX204-34445" fmla="*/ 1528176 w 2478662"/>
              <a:gd name="connsiteY204-34446" fmla="*/ 706582 h 5814901"/>
              <a:gd name="connsiteX205-34447" fmla="*/ 1278795 w 2478662"/>
              <a:gd name="connsiteY205-34448" fmla="*/ 692727 h 5814901"/>
              <a:gd name="connsiteX206-34449" fmla="*/ 1251085 w 2478662"/>
              <a:gd name="connsiteY206-34450" fmla="*/ 734291 h 5814901"/>
              <a:gd name="connsiteX207-34451" fmla="*/ 1154104 w 2478662"/>
              <a:gd name="connsiteY207-34452" fmla="*/ 748145 h 5814901"/>
              <a:gd name="connsiteX208-34453" fmla="*/ 1181813 w 2478662"/>
              <a:gd name="connsiteY208-34454" fmla="*/ 831273 h 5814901"/>
              <a:gd name="connsiteX209-34455" fmla="*/ 1112540 w 2478662"/>
              <a:gd name="connsiteY209-34456" fmla="*/ 900545 h 5814901"/>
              <a:gd name="connsiteX210-34457" fmla="*/ 1043267 w 2478662"/>
              <a:gd name="connsiteY210-34458" fmla="*/ 886691 h 5814901"/>
              <a:gd name="connsiteX211-34459" fmla="*/ 960140 w 2478662"/>
              <a:gd name="connsiteY211-34460" fmla="*/ 845127 h 5814901"/>
              <a:gd name="connsiteX212-34461" fmla="*/ 946285 w 2478662"/>
              <a:gd name="connsiteY212-34462" fmla="*/ 803563 h 5814901"/>
              <a:gd name="connsiteX213-34463" fmla="*/ 918576 w 2478662"/>
              <a:gd name="connsiteY213-34464" fmla="*/ 762000 h 5814901"/>
              <a:gd name="connsiteX214-34465" fmla="*/ 904722 w 2478662"/>
              <a:gd name="connsiteY214-34466" fmla="*/ 692727 h 5814901"/>
              <a:gd name="connsiteX215-34467" fmla="*/ 877013 w 2478662"/>
              <a:gd name="connsiteY215-34468" fmla="*/ 609600 h 5814901"/>
              <a:gd name="connsiteX216-34469" fmla="*/ 863158 w 2478662"/>
              <a:gd name="connsiteY216-34470" fmla="*/ 484909 h 5814901"/>
              <a:gd name="connsiteX217" fmla="*/ 849304 w 2478662"/>
              <a:gd name="connsiteY217" fmla="*/ 346363 h 5814901"/>
              <a:gd name="connsiteX0-34471" fmla="*/ 1694431 w 2476876"/>
              <a:gd name="connsiteY0-34472" fmla="*/ 762000 h 5814901"/>
              <a:gd name="connsiteX1-34473" fmla="*/ 1777558 w 2476876"/>
              <a:gd name="connsiteY1-34474" fmla="*/ 748145 h 5814901"/>
              <a:gd name="connsiteX2-34475" fmla="*/ 1791413 w 2476876"/>
              <a:gd name="connsiteY2-34476" fmla="*/ 706582 h 5814901"/>
              <a:gd name="connsiteX3-34477" fmla="*/ 1777558 w 2476876"/>
              <a:gd name="connsiteY3-34478" fmla="*/ 540327 h 5814901"/>
              <a:gd name="connsiteX4-34479" fmla="*/ 1722140 w 2476876"/>
              <a:gd name="connsiteY4-34480" fmla="*/ 554182 h 5814901"/>
              <a:gd name="connsiteX5-34481" fmla="*/ 1680576 w 2476876"/>
              <a:gd name="connsiteY5-34482" fmla="*/ 568036 h 5814901"/>
              <a:gd name="connsiteX6-34483" fmla="*/ 1569740 w 2476876"/>
              <a:gd name="connsiteY6-34484" fmla="*/ 554182 h 5814901"/>
              <a:gd name="connsiteX7-34485" fmla="*/ 1528176 w 2476876"/>
              <a:gd name="connsiteY7-34486" fmla="*/ 471054 h 5814901"/>
              <a:gd name="connsiteX8-34487" fmla="*/ 1458904 w 2476876"/>
              <a:gd name="connsiteY8-34488" fmla="*/ 346363 h 5814901"/>
              <a:gd name="connsiteX9-34489" fmla="*/ 1417340 w 2476876"/>
              <a:gd name="connsiteY9-34490" fmla="*/ 332509 h 5814901"/>
              <a:gd name="connsiteX10-34491" fmla="*/ 1375776 w 2476876"/>
              <a:gd name="connsiteY10-34492" fmla="*/ 346363 h 5814901"/>
              <a:gd name="connsiteX11-34493" fmla="*/ 1320358 w 2476876"/>
              <a:gd name="connsiteY11-34494" fmla="*/ 360218 h 5814901"/>
              <a:gd name="connsiteX12-34495" fmla="*/ 1237231 w 2476876"/>
              <a:gd name="connsiteY12-34496" fmla="*/ 401782 h 5814901"/>
              <a:gd name="connsiteX13-34497" fmla="*/ 1070976 w 2476876"/>
              <a:gd name="connsiteY13-34498" fmla="*/ 415636 h 5814901"/>
              <a:gd name="connsiteX14-34499" fmla="*/ 946285 w 2476876"/>
              <a:gd name="connsiteY14-34500" fmla="*/ 457200 h 5814901"/>
              <a:gd name="connsiteX15-34501" fmla="*/ 890867 w 2476876"/>
              <a:gd name="connsiteY15-34502" fmla="*/ 443345 h 5814901"/>
              <a:gd name="connsiteX16-34503" fmla="*/ 849304 w 2476876"/>
              <a:gd name="connsiteY16-34504" fmla="*/ 415636 h 5814901"/>
              <a:gd name="connsiteX17-34505" fmla="*/ 821595 w 2476876"/>
              <a:gd name="connsiteY17-34506" fmla="*/ 374073 h 5814901"/>
              <a:gd name="connsiteX18-34507" fmla="*/ 877013 w 2476876"/>
              <a:gd name="connsiteY18-34508" fmla="*/ 263236 h 5814901"/>
              <a:gd name="connsiteX19-34509" fmla="*/ 904722 w 2476876"/>
              <a:gd name="connsiteY19-34510" fmla="*/ 221673 h 5814901"/>
              <a:gd name="connsiteX20-34511" fmla="*/ 960140 w 2476876"/>
              <a:gd name="connsiteY20-34512" fmla="*/ 166254 h 5814901"/>
              <a:gd name="connsiteX21-34513" fmla="*/ 1084831 w 2476876"/>
              <a:gd name="connsiteY21-34514" fmla="*/ 96982 h 5814901"/>
              <a:gd name="connsiteX22-34515" fmla="*/ 1126395 w 2476876"/>
              <a:gd name="connsiteY22-34516" fmla="*/ 69273 h 5814901"/>
              <a:gd name="connsiteX23-34517" fmla="*/ 1264940 w 2476876"/>
              <a:gd name="connsiteY23-34518" fmla="*/ 41563 h 5814901"/>
              <a:gd name="connsiteX24-34519" fmla="*/ 1500467 w 2476876"/>
              <a:gd name="connsiteY24-34520" fmla="*/ 13854 h 5814901"/>
              <a:gd name="connsiteX25-34521" fmla="*/ 1542031 w 2476876"/>
              <a:gd name="connsiteY25-34522" fmla="*/ 0 h 5814901"/>
              <a:gd name="connsiteX26-34523" fmla="*/ 1666722 w 2476876"/>
              <a:gd name="connsiteY26-34524" fmla="*/ 41563 h 5814901"/>
              <a:gd name="connsiteX27-34525" fmla="*/ 1735995 w 2476876"/>
              <a:gd name="connsiteY27-34526" fmla="*/ 110836 h 5814901"/>
              <a:gd name="connsiteX28-34527" fmla="*/ 1749849 w 2476876"/>
              <a:gd name="connsiteY28-34528" fmla="*/ 166254 h 5814901"/>
              <a:gd name="connsiteX29-34529" fmla="*/ 1888395 w 2476876"/>
              <a:gd name="connsiteY29-34530" fmla="*/ 207818 h 5814901"/>
              <a:gd name="connsiteX30-34531" fmla="*/ 1929958 w 2476876"/>
              <a:gd name="connsiteY30-34532" fmla="*/ 235527 h 5814901"/>
              <a:gd name="connsiteX31-34533" fmla="*/ 1957667 w 2476876"/>
              <a:gd name="connsiteY31-34534" fmla="*/ 346363 h 5814901"/>
              <a:gd name="connsiteX32-34535" fmla="*/ 1985376 w 2476876"/>
              <a:gd name="connsiteY32-34536" fmla="*/ 429491 h 5814901"/>
              <a:gd name="connsiteX33-34537" fmla="*/ 1971522 w 2476876"/>
              <a:gd name="connsiteY33-34538" fmla="*/ 595745 h 5814901"/>
              <a:gd name="connsiteX34-34539" fmla="*/ 1888395 w 2476876"/>
              <a:gd name="connsiteY34-34540" fmla="*/ 678873 h 5814901"/>
              <a:gd name="connsiteX35-34541" fmla="*/ 1860685 w 2476876"/>
              <a:gd name="connsiteY35-34542" fmla="*/ 720436 h 5814901"/>
              <a:gd name="connsiteX36-34543" fmla="*/ 1846831 w 2476876"/>
              <a:gd name="connsiteY36-34544" fmla="*/ 762000 h 5814901"/>
              <a:gd name="connsiteX37-34545" fmla="*/ 1791413 w 2476876"/>
              <a:gd name="connsiteY37-34546" fmla="*/ 831273 h 5814901"/>
              <a:gd name="connsiteX38-34547" fmla="*/ 1749849 w 2476876"/>
              <a:gd name="connsiteY38-34548" fmla="*/ 858982 h 5814901"/>
              <a:gd name="connsiteX39-34549" fmla="*/ 1735995 w 2476876"/>
              <a:gd name="connsiteY39-34550" fmla="*/ 1066800 h 5814901"/>
              <a:gd name="connsiteX40-34551" fmla="*/ 1749849 w 2476876"/>
              <a:gd name="connsiteY40-34552" fmla="*/ 1025236 h 5814901"/>
              <a:gd name="connsiteX41-34553" fmla="*/ 1832976 w 2476876"/>
              <a:gd name="connsiteY41-34554" fmla="*/ 983673 h 5814901"/>
              <a:gd name="connsiteX42-34555" fmla="*/ 1902249 w 2476876"/>
              <a:gd name="connsiteY42-34556" fmla="*/ 997527 h 5814901"/>
              <a:gd name="connsiteX43-34557" fmla="*/ 1943813 w 2476876"/>
              <a:gd name="connsiteY43-34558" fmla="*/ 1080654 h 5814901"/>
              <a:gd name="connsiteX44-34559" fmla="*/ 1929958 w 2476876"/>
              <a:gd name="connsiteY44-34560" fmla="*/ 1122218 h 5814901"/>
              <a:gd name="connsiteX45-34561" fmla="*/ 1902249 w 2476876"/>
              <a:gd name="connsiteY45-34562" fmla="*/ 1163782 h 5814901"/>
              <a:gd name="connsiteX46-34563" fmla="*/ 1874540 w 2476876"/>
              <a:gd name="connsiteY46-34564" fmla="*/ 1399309 h 5814901"/>
              <a:gd name="connsiteX47-34565" fmla="*/ 1860685 w 2476876"/>
              <a:gd name="connsiteY47-34566" fmla="*/ 1440873 h 5814901"/>
              <a:gd name="connsiteX48-34567" fmla="*/ 1805267 w 2476876"/>
              <a:gd name="connsiteY48-34568" fmla="*/ 1524000 h 5814901"/>
              <a:gd name="connsiteX49-34569" fmla="*/ 1722140 w 2476876"/>
              <a:gd name="connsiteY49-34570" fmla="*/ 1510145 h 5814901"/>
              <a:gd name="connsiteX50-34571" fmla="*/ 1694431 w 2476876"/>
              <a:gd name="connsiteY50-34572" fmla="*/ 1468582 h 5814901"/>
              <a:gd name="connsiteX51-34573" fmla="*/ 1652867 w 2476876"/>
              <a:gd name="connsiteY51-34574" fmla="*/ 1440873 h 5814901"/>
              <a:gd name="connsiteX52-34575" fmla="*/ 1680576 w 2476876"/>
              <a:gd name="connsiteY52-34576" fmla="*/ 1399309 h 5814901"/>
              <a:gd name="connsiteX53-34577" fmla="*/ 1694431 w 2476876"/>
              <a:gd name="connsiteY53-34578" fmla="*/ 1357745 h 5814901"/>
              <a:gd name="connsiteX54-34579" fmla="*/ 1735995 w 2476876"/>
              <a:gd name="connsiteY54-34580" fmla="*/ 1316182 h 5814901"/>
              <a:gd name="connsiteX55-34581" fmla="*/ 1749849 w 2476876"/>
              <a:gd name="connsiteY55-34582" fmla="*/ 1260763 h 5814901"/>
              <a:gd name="connsiteX56-34583" fmla="*/ 1791413 w 2476876"/>
              <a:gd name="connsiteY56-34584" fmla="*/ 1122218 h 5814901"/>
              <a:gd name="connsiteX57-34585" fmla="*/ 1749849 w 2476876"/>
              <a:gd name="connsiteY57-34586" fmla="*/ 1094509 h 5814901"/>
              <a:gd name="connsiteX58-34587" fmla="*/ 1722140 w 2476876"/>
              <a:gd name="connsiteY58-34588" fmla="*/ 1011382 h 5814901"/>
              <a:gd name="connsiteX59-34589" fmla="*/ 1708285 w 2476876"/>
              <a:gd name="connsiteY59-34590" fmla="*/ 969818 h 5814901"/>
              <a:gd name="connsiteX60-34591" fmla="*/ 1694431 w 2476876"/>
              <a:gd name="connsiteY60-34592" fmla="*/ 928254 h 5814901"/>
              <a:gd name="connsiteX61-34593" fmla="*/ 1680576 w 2476876"/>
              <a:gd name="connsiteY61-34594" fmla="*/ 886691 h 5814901"/>
              <a:gd name="connsiteX62-34595" fmla="*/ 1722140 w 2476876"/>
              <a:gd name="connsiteY62-34596" fmla="*/ 872836 h 5814901"/>
              <a:gd name="connsiteX63-34597" fmla="*/ 1735995 w 2476876"/>
              <a:gd name="connsiteY63-34598" fmla="*/ 942109 h 5814901"/>
              <a:gd name="connsiteX64-34599" fmla="*/ 1791413 w 2476876"/>
              <a:gd name="connsiteY64-34600" fmla="*/ 1136073 h 5814901"/>
              <a:gd name="connsiteX65-34601" fmla="*/ 1749849 w 2476876"/>
              <a:gd name="connsiteY65-34602" fmla="*/ 1219200 h 5814901"/>
              <a:gd name="connsiteX66-34603" fmla="*/ 1722140 w 2476876"/>
              <a:gd name="connsiteY66-34604" fmla="*/ 1302327 h 5814901"/>
              <a:gd name="connsiteX67-34605" fmla="*/ 1680576 w 2476876"/>
              <a:gd name="connsiteY67-34606" fmla="*/ 1343891 h 5814901"/>
              <a:gd name="connsiteX68-34607" fmla="*/ 1652867 w 2476876"/>
              <a:gd name="connsiteY68-34608" fmla="*/ 1385454 h 5814901"/>
              <a:gd name="connsiteX69-34609" fmla="*/ 1611304 w 2476876"/>
              <a:gd name="connsiteY69-34610" fmla="*/ 1413163 h 5814901"/>
              <a:gd name="connsiteX70-34611" fmla="*/ 1652867 w 2476876"/>
              <a:gd name="connsiteY70-34612" fmla="*/ 1427018 h 5814901"/>
              <a:gd name="connsiteX71-34613" fmla="*/ 1694431 w 2476876"/>
              <a:gd name="connsiteY71-34614" fmla="*/ 1413163 h 5814901"/>
              <a:gd name="connsiteX72-34615" fmla="*/ 1722140 w 2476876"/>
              <a:gd name="connsiteY72-34616" fmla="*/ 1496291 h 5814901"/>
              <a:gd name="connsiteX73-34617" fmla="*/ 1680576 w 2476876"/>
              <a:gd name="connsiteY73-34618" fmla="*/ 1524000 h 5814901"/>
              <a:gd name="connsiteX74-34619" fmla="*/ 1403485 w 2476876"/>
              <a:gd name="connsiteY74-34620" fmla="*/ 1524000 h 5814901"/>
              <a:gd name="connsiteX75-34621" fmla="*/ 1389631 w 2476876"/>
              <a:gd name="connsiteY75-34622" fmla="*/ 1537854 h 5814901"/>
              <a:gd name="connsiteX76-34623" fmla="*/ 1348067 w 2476876"/>
              <a:gd name="connsiteY76-34624" fmla="*/ 1551709 h 5814901"/>
              <a:gd name="connsiteX77-34625" fmla="*/ 1292649 w 2476876"/>
              <a:gd name="connsiteY77-34626" fmla="*/ 1427018 h 5814901"/>
              <a:gd name="connsiteX78-34627" fmla="*/ 1278795 w 2476876"/>
              <a:gd name="connsiteY78-34628" fmla="*/ 1385454 h 5814901"/>
              <a:gd name="connsiteX79-34629" fmla="*/ 1251085 w 2476876"/>
              <a:gd name="connsiteY79-34630" fmla="*/ 1343891 h 5814901"/>
              <a:gd name="connsiteX80-34631" fmla="*/ 1126395 w 2476876"/>
              <a:gd name="connsiteY80-34632" fmla="*/ 1385454 h 5814901"/>
              <a:gd name="connsiteX81-34633" fmla="*/ 821595 w 2476876"/>
              <a:gd name="connsiteY81-34634" fmla="*/ 1828800 h 5814901"/>
              <a:gd name="connsiteX82-34635" fmla="*/ 821595 w 2476876"/>
              <a:gd name="connsiteY82-34636" fmla="*/ 2299854 h 5814901"/>
              <a:gd name="connsiteX83-34637" fmla="*/ 863158 w 2476876"/>
              <a:gd name="connsiteY83-34638" fmla="*/ 2092036 h 5814901"/>
              <a:gd name="connsiteX84-34639" fmla="*/ 932431 w 2476876"/>
              <a:gd name="connsiteY84-34640" fmla="*/ 2202873 h 5814901"/>
              <a:gd name="connsiteX85-34641" fmla="*/ 1167959 w 2476876"/>
              <a:gd name="connsiteY85-34642" fmla="*/ 2147454 h 5814901"/>
              <a:gd name="connsiteX86-34643" fmla="*/ 1237232 w 2476876"/>
              <a:gd name="connsiteY86-34644" fmla="*/ 2258291 h 5814901"/>
              <a:gd name="connsiteX87-34645" fmla="*/ 1389632 w 2476876"/>
              <a:gd name="connsiteY87-34646" fmla="*/ 2313709 h 5814901"/>
              <a:gd name="connsiteX88-34647" fmla="*/ 1542030 w 2476876"/>
              <a:gd name="connsiteY88-34648" fmla="*/ 2535381 h 5814901"/>
              <a:gd name="connsiteX89-34649" fmla="*/ 1708286 w 2476876"/>
              <a:gd name="connsiteY89-34650" fmla="*/ 2826327 h 5814901"/>
              <a:gd name="connsiteX90-34651" fmla="*/ 946285 w 2476876"/>
              <a:gd name="connsiteY90-34652" fmla="*/ 3006436 h 5814901"/>
              <a:gd name="connsiteX91-34653" fmla="*/ 1237232 w 2476876"/>
              <a:gd name="connsiteY91-34654" fmla="*/ 3366655 h 5814901"/>
              <a:gd name="connsiteX92-34655" fmla="*/ 2013085 w 2476876"/>
              <a:gd name="connsiteY92-34656" fmla="*/ 3338946 h 5814901"/>
              <a:gd name="connsiteX93-34657" fmla="*/ 1126394 w 2476876"/>
              <a:gd name="connsiteY93-34658" fmla="*/ 3366655 h 5814901"/>
              <a:gd name="connsiteX94-34659" fmla="*/ 932431 w 2476876"/>
              <a:gd name="connsiteY94-34660" fmla="*/ 3006437 h 5814901"/>
              <a:gd name="connsiteX95-34661" fmla="*/ 849304 w 2476876"/>
              <a:gd name="connsiteY95-34662" fmla="*/ 2867892 h 5814901"/>
              <a:gd name="connsiteX96-34663" fmla="*/ 752322 w 2476876"/>
              <a:gd name="connsiteY96-34664" fmla="*/ 2743201 h 5814901"/>
              <a:gd name="connsiteX97-34665" fmla="*/ 530649 w 2476876"/>
              <a:gd name="connsiteY97-34666" fmla="*/ 2770910 h 5814901"/>
              <a:gd name="connsiteX98-34667" fmla="*/ 142722 w 2476876"/>
              <a:gd name="connsiteY98-34668" fmla="*/ 2743201 h 5814901"/>
              <a:gd name="connsiteX99-34669" fmla="*/ 516795 w 2476876"/>
              <a:gd name="connsiteY99-34670" fmla="*/ 2743201 h 5814901"/>
              <a:gd name="connsiteX100-34671" fmla="*/ 1112541 w 2476876"/>
              <a:gd name="connsiteY100-34672" fmla="*/ 2715492 h 5814901"/>
              <a:gd name="connsiteX101-34673" fmla="*/ 1223376 w 2476876"/>
              <a:gd name="connsiteY101-34674" fmla="*/ 2798619 h 5814901"/>
              <a:gd name="connsiteX102-34675" fmla="*/ 1514322 w 2476876"/>
              <a:gd name="connsiteY102-34676" fmla="*/ 2854037 h 5814901"/>
              <a:gd name="connsiteX103-34677" fmla="*/ 1084831 w 2476876"/>
              <a:gd name="connsiteY103-34678" fmla="*/ 2493819 h 5814901"/>
              <a:gd name="connsiteX104-34679" fmla="*/ 752322 w 2476876"/>
              <a:gd name="connsiteY104-34680" fmla="*/ 2521527 h 5814901"/>
              <a:gd name="connsiteX105-34681" fmla="*/ 364395 w 2476876"/>
              <a:gd name="connsiteY105-34682" fmla="*/ 2618510 h 5814901"/>
              <a:gd name="connsiteX106-34683" fmla="*/ 31885 w 2476876"/>
              <a:gd name="connsiteY106-34684" fmla="*/ 2812473 h 5814901"/>
              <a:gd name="connsiteX107-34685" fmla="*/ 322831 w 2476876"/>
              <a:gd name="connsiteY107-34686" fmla="*/ 2798619 h 5814901"/>
              <a:gd name="connsiteX108-34687" fmla="*/ 572213 w 2476876"/>
              <a:gd name="connsiteY108-34688" fmla="*/ 3048000 h 5814901"/>
              <a:gd name="connsiteX109-34689" fmla="*/ 849304 w 2476876"/>
              <a:gd name="connsiteY109-34690" fmla="*/ 2964874 h 5814901"/>
              <a:gd name="connsiteX110-34691" fmla="*/ 932431 w 2476876"/>
              <a:gd name="connsiteY110-34692" fmla="*/ 3186546 h 5814901"/>
              <a:gd name="connsiteX111-34693" fmla="*/ 710758 w 2476876"/>
              <a:gd name="connsiteY111-34694" fmla="*/ 3325092 h 5814901"/>
              <a:gd name="connsiteX112-34695" fmla="*/ 558358 w 2476876"/>
              <a:gd name="connsiteY112-34696" fmla="*/ 3449783 h 5814901"/>
              <a:gd name="connsiteX113-34697" fmla="*/ 752321 w 2476876"/>
              <a:gd name="connsiteY113-34698" fmla="*/ 3560619 h 5814901"/>
              <a:gd name="connsiteX114-34699" fmla="*/ 752322 w 2476876"/>
              <a:gd name="connsiteY114-34700" fmla="*/ 3948546 h 5814901"/>
              <a:gd name="connsiteX115-34701" fmla="*/ 973995 w 2476876"/>
              <a:gd name="connsiteY115-34702" fmla="*/ 4003964 h 5814901"/>
              <a:gd name="connsiteX116-34703" fmla="*/ 738467 w 2476876"/>
              <a:gd name="connsiteY116-34704" fmla="*/ 4752110 h 5814901"/>
              <a:gd name="connsiteX117-34705" fmla="*/ 780031 w 2476876"/>
              <a:gd name="connsiteY117-34706" fmla="*/ 5250873 h 5814901"/>
              <a:gd name="connsiteX118-34707" fmla="*/ 1486614 w 2476876"/>
              <a:gd name="connsiteY118-34708" fmla="*/ 5735780 h 5814901"/>
              <a:gd name="connsiteX119-34709" fmla="*/ 2401014 w 2476876"/>
              <a:gd name="connsiteY119-34710" fmla="*/ 3699164 h 5814901"/>
              <a:gd name="connsiteX120-34711" fmla="*/ 2414868 w 2476876"/>
              <a:gd name="connsiteY120-34712" fmla="*/ 3796146 h 5814901"/>
              <a:gd name="connsiteX121-34713" fmla="*/ 2414868 w 2476876"/>
              <a:gd name="connsiteY121-34714" fmla="*/ 3629892 h 5814901"/>
              <a:gd name="connsiteX122-34715" fmla="*/ 2304032 w 2476876"/>
              <a:gd name="connsiteY122-34716" fmla="*/ 3505201 h 5814901"/>
              <a:gd name="connsiteX123-34717" fmla="*/ 2414868 w 2476876"/>
              <a:gd name="connsiteY123-34718" fmla="*/ 3325092 h 5814901"/>
              <a:gd name="connsiteX124-34719" fmla="*/ 2262467 w 2476876"/>
              <a:gd name="connsiteY124-34720" fmla="*/ 3366654 h 5814901"/>
              <a:gd name="connsiteX125-34721" fmla="*/ 1957668 w 2476876"/>
              <a:gd name="connsiteY125-34722" fmla="*/ 3422074 h 5814901"/>
              <a:gd name="connsiteX126-34723" fmla="*/ 1749850 w 2476876"/>
              <a:gd name="connsiteY126-34724" fmla="*/ 3394364 h 5814901"/>
              <a:gd name="connsiteX127-34725" fmla="*/ 1334214 w 2476876"/>
              <a:gd name="connsiteY127-34726" fmla="*/ 3380510 h 5814901"/>
              <a:gd name="connsiteX128-34727" fmla="*/ 1167959 w 2476876"/>
              <a:gd name="connsiteY128-34728" fmla="*/ 3408219 h 5814901"/>
              <a:gd name="connsiteX129-34729" fmla="*/ 946285 w 2476876"/>
              <a:gd name="connsiteY129-34730" fmla="*/ 3144982 h 5814901"/>
              <a:gd name="connsiteX130-34731" fmla="*/ 1361922 w 2476876"/>
              <a:gd name="connsiteY130-34732" fmla="*/ 2840182 h 5814901"/>
              <a:gd name="connsiteX131-34733" fmla="*/ 1777559 w 2476876"/>
              <a:gd name="connsiteY131-34734" fmla="*/ 2964872 h 5814901"/>
              <a:gd name="connsiteX132-34735" fmla="*/ 1555885 w 2476876"/>
              <a:gd name="connsiteY132-34736" fmla="*/ 2923309 h 5814901"/>
              <a:gd name="connsiteX133-34737" fmla="*/ 1334213 w 2476876"/>
              <a:gd name="connsiteY133-34738" fmla="*/ 2770909 h 5814901"/>
              <a:gd name="connsiteX134-34739" fmla="*/ 1334213 w 2476876"/>
              <a:gd name="connsiteY134-34740" fmla="*/ 2715491 h 5814901"/>
              <a:gd name="connsiteX135-34741" fmla="*/ 1098685 w 2476876"/>
              <a:gd name="connsiteY135-34742" fmla="*/ 2535382 h 5814901"/>
              <a:gd name="connsiteX136-34743" fmla="*/ 849304 w 2476876"/>
              <a:gd name="connsiteY136-34744" fmla="*/ 2493817 h 5814901"/>
              <a:gd name="connsiteX137-34745" fmla="*/ 516795 w 2476876"/>
              <a:gd name="connsiteY137-34746" fmla="*/ 2576944 h 5814901"/>
              <a:gd name="connsiteX138-34747" fmla="*/ 198140 w 2476876"/>
              <a:gd name="connsiteY138-34748" fmla="*/ 2660072 h 5814901"/>
              <a:gd name="connsiteX139-34749" fmla="*/ 87305 w 2476876"/>
              <a:gd name="connsiteY139-34750" fmla="*/ 2798617 h 5814901"/>
              <a:gd name="connsiteX140-34751" fmla="*/ 4177 w 2476876"/>
              <a:gd name="connsiteY140-34752" fmla="*/ 2507672 h 5814901"/>
              <a:gd name="connsiteX141-34753" fmla="*/ 128867 w 2476876"/>
              <a:gd name="connsiteY141-34754" fmla="*/ 2479963 h 5814901"/>
              <a:gd name="connsiteX142-34755" fmla="*/ 170432 w 2476876"/>
              <a:gd name="connsiteY142-34756" fmla="*/ 2285999 h 5814901"/>
              <a:gd name="connsiteX143-34757" fmla="*/ 378249 w 2476876"/>
              <a:gd name="connsiteY143-34758" fmla="*/ 2479962 h 5814901"/>
              <a:gd name="connsiteX144-34759" fmla="*/ 433667 w 2476876"/>
              <a:gd name="connsiteY144-34760" fmla="*/ 2216726 h 5814901"/>
              <a:gd name="connsiteX145-34761" fmla="*/ 502941 w 2476876"/>
              <a:gd name="connsiteY145-34762" fmla="*/ 2341417 h 5814901"/>
              <a:gd name="connsiteX146-34763" fmla="*/ 669196 w 2476876"/>
              <a:gd name="connsiteY146-34764" fmla="*/ 2272144 h 5814901"/>
              <a:gd name="connsiteX147-34765" fmla="*/ 946285 w 2476876"/>
              <a:gd name="connsiteY147-34766" fmla="*/ 1579418 h 5814901"/>
              <a:gd name="connsiteX148-34767" fmla="*/ 1278795 w 2476876"/>
              <a:gd name="connsiteY148-34768" fmla="*/ 1233054 h 5814901"/>
              <a:gd name="connsiteX149-34769" fmla="*/ 1361922 w 2476876"/>
              <a:gd name="connsiteY149-34770" fmla="*/ 1177636 h 5814901"/>
              <a:gd name="connsiteX150-34771" fmla="*/ 1431195 w 2476876"/>
              <a:gd name="connsiteY150-34772" fmla="*/ 1191491 h 5814901"/>
              <a:gd name="connsiteX151-34773" fmla="*/ 1403485 w 2476876"/>
              <a:gd name="connsiteY151-34774" fmla="*/ 1233054 h 5814901"/>
              <a:gd name="connsiteX152-34775" fmla="*/ 1458904 w 2476876"/>
              <a:gd name="connsiteY152-34776" fmla="*/ 1357745 h 5814901"/>
              <a:gd name="connsiteX153-34777" fmla="*/ 1472758 w 2476876"/>
              <a:gd name="connsiteY153-34778" fmla="*/ 1399309 h 5814901"/>
              <a:gd name="connsiteX154-34779" fmla="*/ 1555885 w 2476876"/>
              <a:gd name="connsiteY154-34780" fmla="*/ 1427018 h 5814901"/>
              <a:gd name="connsiteX155-34781" fmla="*/ 1652867 w 2476876"/>
              <a:gd name="connsiteY155-34782" fmla="*/ 1454727 h 5814901"/>
              <a:gd name="connsiteX156-34783" fmla="*/ 1611304 w 2476876"/>
              <a:gd name="connsiteY156-34784" fmla="*/ 1482436 h 5814901"/>
              <a:gd name="connsiteX157-34785" fmla="*/ 1500467 w 2476876"/>
              <a:gd name="connsiteY157-34786" fmla="*/ 1468582 h 5814901"/>
              <a:gd name="connsiteX158-34787" fmla="*/ 1486613 w 2476876"/>
              <a:gd name="connsiteY158-34788" fmla="*/ 1427018 h 5814901"/>
              <a:gd name="connsiteX159-34789" fmla="*/ 1458904 w 2476876"/>
              <a:gd name="connsiteY159-34790" fmla="*/ 1385454 h 5814901"/>
              <a:gd name="connsiteX160-34791" fmla="*/ 1445049 w 2476876"/>
              <a:gd name="connsiteY160-34792" fmla="*/ 1343891 h 5814901"/>
              <a:gd name="connsiteX161-34793" fmla="*/ 1417340 w 2476876"/>
              <a:gd name="connsiteY161-34794" fmla="*/ 1302327 h 5814901"/>
              <a:gd name="connsiteX162-34795" fmla="*/ 1389631 w 2476876"/>
              <a:gd name="connsiteY162-34796" fmla="*/ 1219200 h 5814901"/>
              <a:gd name="connsiteX163-34797" fmla="*/ 1375776 w 2476876"/>
              <a:gd name="connsiteY163-34798" fmla="*/ 1163782 h 5814901"/>
              <a:gd name="connsiteX164-34799" fmla="*/ 1334213 w 2476876"/>
              <a:gd name="connsiteY164-34800" fmla="*/ 1149927 h 5814901"/>
              <a:gd name="connsiteX165-34801" fmla="*/ 1417340 w 2476876"/>
              <a:gd name="connsiteY165-34802" fmla="*/ 1108363 h 5814901"/>
              <a:gd name="connsiteX166-34803" fmla="*/ 1500467 w 2476876"/>
              <a:gd name="connsiteY166-34804" fmla="*/ 1039091 h 5814901"/>
              <a:gd name="connsiteX167-34805" fmla="*/ 1542031 w 2476876"/>
              <a:gd name="connsiteY167-34806" fmla="*/ 1025236 h 5814901"/>
              <a:gd name="connsiteX168-34807" fmla="*/ 1528176 w 2476876"/>
              <a:gd name="connsiteY168-34808" fmla="*/ 1025236 h 5814901"/>
              <a:gd name="connsiteX169-34809" fmla="*/ 1514322 w 2476876"/>
              <a:gd name="connsiteY169-34810" fmla="*/ 1066800 h 5814901"/>
              <a:gd name="connsiteX170-34811" fmla="*/ 1472758 w 2476876"/>
              <a:gd name="connsiteY170-34812" fmla="*/ 1080654 h 5814901"/>
              <a:gd name="connsiteX171-34813" fmla="*/ 1431195 w 2476876"/>
              <a:gd name="connsiteY171-34814" fmla="*/ 1108363 h 5814901"/>
              <a:gd name="connsiteX172-34815" fmla="*/ 1389631 w 2476876"/>
              <a:gd name="connsiteY172-34816" fmla="*/ 1122218 h 5814901"/>
              <a:gd name="connsiteX173-34817" fmla="*/ 1334213 w 2476876"/>
              <a:gd name="connsiteY173-34818" fmla="*/ 1149927 h 5814901"/>
              <a:gd name="connsiteX174-34819" fmla="*/ 1278795 w 2476876"/>
              <a:gd name="connsiteY174-34820" fmla="*/ 1136073 h 5814901"/>
              <a:gd name="connsiteX175-34821" fmla="*/ 1237231 w 2476876"/>
              <a:gd name="connsiteY175-34822" fmla="*/ 1122218 h 5814901"/>
              <a:gd name="connsiteX176-34823" fmla="*/ 1195667 w 2476876"/>
              <a:gd name="connsiteY176-34824" fmla="*/ 1136073 h 5814901"/>
              <a:gd name="connsiteX177-34825" fmla="*/ 1112540 w 2476876"/>
              <a:gd name="connsiteY177-34826" fmla="*/ 1066800 h 5814901"/>
              <a:gd name="connsiteX178-34827" fmla="*/ 1043267 w 2476876"/>
              <a:gd name="connsiteY178-34828" fmla="*/ 997527 h 5814901"/>
              <a:gd name="connsiteX179-34829" fmla="*/ 1001704 w 2476876"/>
              <a:gd name="connsiteY179-34830" fmla="*/ 914400 h 5814901"/>
              <a:gd name="connsiteX180-34831" fmla="*/ 973995 w 2476876"/>
              <a:gd name="connsiteY180-34832" fmla="*/ 803563 h 5814901"/>
              <a:gd name="connsiteX181-34833" fmla="*/ 946285 w 2476876"/>
              <a:gd name="connsiteY181-34834" fmla="*/ 775854 h 5814901"/>
              <a:gd name="connsiteX182-34835" fmla="*/ 932431 w 2476876"/>
              <a:gd name="connsiteY182-34836" fmla="*/ 734291 h 5814901"/>
              <a:gd name="connsiteX183-34837" fmla="*/ 1029413 w 2476876"/>
              <a:gd name="connsiteY183-34838" fmla="*/ 692727 h 5814901"/>
              <a:gd name="connsiteX184-34839" fmla="*/ 1140249 w 2476876"/>
              <a:gd name="connsiteY184-34840" fmla="*/ 706582 h 5814901"/>
              <a:gd name="connsiteX185-34841" fmla="*/ 1154104 w 2476876"/>
              <a:gd name="connsiteY185-34842" fmla="*/ 748145 h 5814901"/>
              <a:gd name="connsiteX186-34843" fmla="*/ 1278795 w 2476876"/>
              <a:gd name="connsiteY186-34844" fmla="*/ 734291 h 5814901"/>
              <a:gd name="connsiteX187-34845" fmla="*/ 1292649 w 2476876"/>
              <a:gd name="connsiteY187-34846" fmla="*/ 692727 h 5814901"/>
              <a:gd name="connsiteX188-34847" fmla="*/ 1528176 w 2476876"/>
              <a:gd name="connsiteY188-34848" fmla="*/ 678873 h 5814901"/>
              <a:gd name="connsiteX189-34849" fmla="*/ 1569740 w 2476876"/>
              <a:gd name="connsiteY189-34850" fmla="*/ 665018 h 5814901"/>
              <a:gd name="connsiteX190-34851" fmla="*/ 1625158 w 2476876"/>
              <a:gd name="connsiteY190-34852" fmla="*/ 609600 h 5814901"/>
              <a:gd name="connsiteX191-34853" fmla="*/ 1569740 w 2476876"/>
              <a:gd name="connsiteY191-34854" fmla="*/ 692727 h 5814901"/>
              <a:gd name="connsiteX192-34855" fmla="*/ 1514322 w 2476876"/>
              <a:gd name="connsiteY192-34856" fmla="*/ 817418 h 5814901"/>
              <a:gd name="connsiteX193-34857" fmla="*/ 1472758 w 2476876"/>
              <a:gd name="connsiteY193-34858" fmla="*/ 831273 h 5814901"/>
              <a:gd name="connsiteX194-34859" fmla="*/ 1417340 w 2476876"/>
              <a:gd name="connsiteY194-34860" fmla="*/ 858982 h 5814901"/>
              <a:gd name="connsiteX195-34861" fmla="*/ 1334213 w 2476876"/>
              <a:gd name="connsiteY195-34862" fmla="*/ 845127 h 5814901"/>
              <a:gd name="connsiteX196-34863" fmla="*/ 1320358 w 2476876"/>
              <a:gd name="connsiteY196-34864" fmla="*/ 803563 h 5814901"/>
              <a:gd name="connsiteX197-34865" fmla="*/ 1278795 w 2476876"/>
              <a:gd name="connsiteY197-34866" fmla="*/ 775854 h 5814901"/>
              <a:gd name="connsiteX198-34867" fmla="*/ 1292649 w 2476876"/>
              <a:gd name="connsiteY198-34868" fmla="*/ 720436 h 5814901"/>
              <a:gd name="connsiteX199-34869" fmla="*/ 1375776 w 2476876"/>
              <a:gd name="connsiteY199-34870" fmla="*/ 692727 h 5814901"/>
              <a:gd name="connsiteX200-34871" fmla="*/ 1458904 w 2476876"/>
              <a:gd name="connsiteY200-34872" fmla="*/ 706582 h 5814901"/>
              <a:gd name="connsiteX201-34873" fmla="*/ 1306504 w 2476876"/>
              <a:gd name="connsiteY201-34874" fmla="*/ 692727 h 5814901"/>
              <a:gd name="connsiteX202-34875" fmla="*/ 1320358 w 2476876"/>
              <a:gd name="connsiteY202-34876" fmla="*/ 651163 h 5814901"/>
              <a:gd name="connsiteX203-34877" fmla="*/ 1486613 w 2476876"/>
              <a:gd name="connsiteY203-34878" fmla="*/ 678873 h 5814901"/>
              <a:gd name="connsiteX204-34879" fmla="*/ 1500467 w 2476876"/>
              <a:gd name="connsiteY204-34880" fmla="*/ 748145 h 5814901"/>
              <a:gd name="connsiteX205-34881" fmla="*/ 1528176 w 2476876"/>
              <a:gd name="connsiteY205-34882" fmla="*/ 706582 h 5814901"/>
              <a:gd name="connsiteX206-34883" fmla="*/ 1278795 w 2476876"/>
              <a:gd name="connsiteY206-34884" fmla="*/ 692727 h 5814901"/>
              <a:gd name="connsiteX207-34885" fmla="*/ 1251085 w 2476876"/>
              <a:gd name="connsiteY207-34886" fmla="*/ 734291 h 5814901"/>
              <a:gd name="connsiteX208-34887" fmla="*/ 1154104 w 2476876"/>
              <a:gd name="connsiteY208-34888" fmla="*/ 748145 h 5814901"/>
              <a:gd name="connsiteX209-34889" fmla="*/ 1181813 w 2476876"/>
              <a:gd name="connsiteY209-34890" fmla="*/ 831273 h 5814901"/>
              <a:gd name="connsiteX210-34891" fmla="*/ 1112540 w 2476876"/>
              <a:gd name="connsiteY210-34892" fmla="*/ 900545 h 5814901"/>
              <a:gd name="connsiteX211-34893" fmla="*/ 1043267 w 2476876"/>
              <a:gd name="connsiteY211-34894" fmla="*/ 886691 h 5814901"/>
              <a:gd name="connsiteX212-34895" fmla="*/ 960140 w 2476876"/>
              <a:gd name="connsiteY212-34896" fmla="*/ 845127 h 5814901"/>
              <a:gd name="connsiteX213-34897" fmla="*/ 946285 w 2476876"/>
              <a:gd name="connsiteY213-34898" fmla="*/ 803563 h 5814901"/>
              <a:gd name="connsiteX214-34899" fmla="*/ 918576 w 2476876"/>
              <a:gd name="connsiteY214-34900" fmla="*/ 762000 h 5814901"/>
              <a:gd name="connsiteX215-34901" fmla="*/ 904722 w 2476876"/>
              <a:gd name="connsiteY215-34902" fmla="*/ 692727 h 5814901"/>
              <a:gd name="connsiteX216-34903" fmla="*/ 877013 w 2476876"/>
              <a:gd name="connsiteY216-34904" fmla="*/ 609600 h 5814901"/>
              <a:gd name="connsiteX217-34905" fmla="*/ 863158 w 2476876"/>
              <a:gd name="connsiteY217-34906" fmla="*/ 484909 h 5814901"/>
              <a:gd name="connsiteX218" fmla="*/ 849304 w 2476876"/>
              <a:gd name="connsiteY218" fmla="*/ 346363 h 5814901"/>
              <a:gd name="connsiteX0-34907" fmla="*/ 1694431 w 2421372"/>
              <a:gd name="connsiteY0-34908" fmla="*/ 762000 h 5738325"/>
              <a:gd name="connsiteX1-34909" fmla="*/ 1777558 w 2421372"/>
              <a:gd name="connsiteY1-34910" fmla="*/ 748145 h 5738325"/>
              <a:gd name="connsiteX2-34911" fmla="*/ 1791413 w 2421372"/>
              <a:gd name="connsiteY2-34912" fmla="*/ 706582 h 5738325"/>
              <a:gd name="connsiteX3-34913" fmla="*/ 1777558 w 2421372"/>
              <a:gd name="connsiteY3-34914" fmla="*/ 540327 h 5738325"/>
              <a:gd name="connsiteX4-34915" fmla="*/ 1722140 w 2421372"/>
              <a:gd name="connsiteY4-34916" fmla="*/ 554182 h 5738325"/>
              <a:gd name="connsiteX5-34917" fmla="*/ 1680576 w 2421372"/>
              <a:gd name="connsiteY5-34918" fmla="*/ 568036 h 5738325"/>
              <a:gd name="connsiteX6-34919" fmla="*/ 1569740 w 2421372"/>
              <a:gd name="connsiteY6-34920" fmla="*/ 554182 h 5738325"/>
              <a:gd name="connsiteX7-34921" fmla="*/ 1528176 w 2421372"/>
              <a:gd name="connsiteY7-34922" fmla="*/ 471054 h 5738325"/>
              <a:gd name="connsiteX8-34923" fmla="*/ 1458904 w 2421372"/>
              <a:gd name="connsiteY8-34924" fmla="*/ 346363 h 5738325"/>
              <a:gd name="connsiteX9-34925" fmla="*/ 1417340 w 2421372"/>
              <a:gd name="connsiteY9-34926" fmla="*/ 332509 h 5738325"/>
              <a:gd name="connsiteX10-34927" fmla="*/ 1375776 w 2421372"/>
              <a:gd name="connsiteY10-34928" fmla="*/ 346363 h 5738325"/>
              <a:gd name="connsiteX11-34929" fmla="*/ 1320358 w 2421372"/>
              <a:gd name="connsiteY11-34930" fmla="*/ 360218 h 5738325"/>
              <a:gd name="connsiteX12-34931" fmla="*/ 1237231 w 2421372"/>
              <a:gd name="connsiteY12-34932" fmla="*/ 401782 h 5738325"/>
              <a:gd name="connsiteX13-34933" fmla="*/ 1070976 w 2421372"/>
              <a:gd name="connsiteY13-34934" fmla="*/ 415636 h 5738325"/>
              <a:gd name="connsiteX14-34935" fmla="*/ 946285 w 2421372"/>
              <a:gd name="connsiteY14-34936" fmla="*/ 457200 h 5738325"/>
              <a:gd name="connsiteX15-34937" fmla="*/ 890867 w 2421372"/>
              <a:gd name="connsiteY15-34938" fmla="*/ 443345 h 5738325"/>
              <a:gd name="connsiteX16-34939" fmla="*/ 849304 w 2421372"/>
              <a:gd name="connsiteY16-34940" fmla="*/ 415636 h 5738325"/>
              <a:gd name="connsiteX17-34941" fmla="*/ 821595 w 2421372"/>
              <a:gd name="connsiteY17-34942" fmla="*/ 374073 h 5738325"/>
              <a:gd name="connsiteX18-34943" fmla="*/ 877013 w 2421372"/>
              <a:gd name="connsiteY18-34944" fmla="*/ 263236 h 5738325"/>
              <a:gd name="connsiteX19-34945" fmla="*/ 904722 w 2421372"/>
              <a:gd name="connsiteY19-34946" fmla="*/ 221673 h 5738325"/>
              <a:gd name="connsiteX20-34947" fmla="*/ 960140 w 2421372"/>
              <a:gd name="connsiteY20-34948" fmla="*/ 166254 h 5738325"/>
              <a:gd name="connsiteX21-34949" fmla="*/ 1084831 w 2421372"/>
              <a:gd name="connsiteY21-34950" fmla="*/ 96982 h 5738325"/>
              <a:gd name="connsiteX22-34951" fmla="*/ 1126395 w 2421372"/>
              <a:gd name="connsiteY22-34952" fmla="*/ 69273 h 5738325"/>
              <a:gd name="connsiteX23-34953" fmla="*/ 1264940 w 2421372"/>
              <a:gd name="connsiteY23-34954" fmla="*/ 41563 h 5738325"/>
              <a:gd name="connsiteX24-34955" fmla="*/ 1500467 w 2421372"/>
              <a:gd name="connsiteY24-34956" fmla="*/ 13854 h 5738325"/>
              <a:gd name="connsiteX25-34957" fmla="*/ 1542031 w 2421372"/>
              <a:gd name="connsiteY25-34958" fmla="*/ 0 h 5738325"/>
              <a:gd name="connsiteX26-34959" fmla="*/ 1666722 w 2421372"/>
              <a:gd name="connsiteY26-34960" fmla="*/ 41563 h 5738325"/>
              <a:gd name="connsiteX27-34961" fmla="*/ 1735995 w 2421372"/>
              <a:gd name="connsiteY27-34962" fmla="*/ 110836 h 5738325"/>
              <a:gd name="connsiteX28-34963" fmla="*/ 1749849 w 2421372"/>
              <a:gd name="connsiteY28-34964" fmla="*/ 166254 h 5738325"/>
              <a:gd name="connsiteX29-34965" fmla="*/ 1888395 w 2421372"/>
              <a:gd name="connsiteY29-34966" fmla="*/ 207818 h 5738325"/>
              <a:gd name="connsiteX30-34967" fmla="*/ 1929958 w 2421372"/>
              <a:gd name="connsiteY30-34968" fmla="*/ 235527 h 5738325"/>
              <a:gd name="connsiteX31-34969" fmla="*/ 1957667 w 2421372"/>
              <a:gd name="connsiteY31-34970" fmla="*/ 346363 h 5738325"/>
              <a:gd name="connsiteX32-34971" fmla="*/ 1985376 w 2421372"/>
              <a:gd name="connsiteY32-34972" fmla="*/ 429491 h 5738325"/>
              <a:gd name="connsiteX33-34973" fmla="*/ 1971522 w 2421372"/>
              <a:gd name="connsiteY33-34974" fmla="*/ 595745 h 5738325"/>
              <a:gd name="connsiteX34-34975" fmla="*/ 1888395 w 2421372"/>
              <a:gd name="connsiteY34-34976" fmla="*/ 678873 h 5738325"/>
              <a:gd name="connsiteX35-34977" fmla="*/ 1860685 w 2421372"/>
              <a:gd name="connsiteY35-34978" fmla="*/ 720436 h 5738325"/>
              <a:gd name="connsiteX36-34979" fmla="*/ 1846831 w 2421372"/>
              <a:gd name="connsiteY36-34980" fmla="*/ 762000 h 5738325"/>
              <a:gd name="connsiteX37-34981" fmla="*/ 1791413 w 2421372"/>
              <a:gd name="connsiteY37-34982" fmla="*/ 831273 h 5738325"/>
              <a:gd name="connsiteX38-34983" fmla="*/ 1749849 w 2421372"/>
              <a:gd name="connsiteY38-34984" fmla="*/ 858982 h 5738325"/>
              <a:gd name="connsiteX39-34985" fmla="*/ 1735995 w 2421372"/>
              <a:gd name="connsiteY39-34986" fmla="*/ 1066800 h 5738325"/>
              <a:gd name="connsiteX40-34987" fmla="*/ 1749849 w 2421372"/>
              <a:gd name="connsiteY40-34988" fmla="*/ 1025236 h 5738325"/>
              <a:gd name="connsiteX41-34989" fmla="*/ 1832976 w 2421372"/>
              <a:gd name="connsiteY41-34990" fmla="*/ 983673 h 5738325"/>
              <a:gd name="connsiteX42-34991" fmla="*/ 1902249 w 2421372"/>
              <a:gd name="connsiteY42-34992" fmla="*/ 997527 h 5738325"/>
              <a:gd name="connsiteX43-34993" fmla="*/ 1943813 w 2421372"/>
              <a:gd name="connsiteY43-34994" fmla="*/ 1080654 h 5738325"/>
              <a:gd name="connsiteX44-34995" fmla="*/ 1929958 w 2421372"/>
              <a:gd name="connsiteY44-34996" fmla="*/ 1122218 h 5738325"/>
              <a:gd name="connsiteX45-34997" fmla="*/ 1902249 w 2421372"/>
              <a:gd name="connsiteY45-34998" fmla="*/ 1163782 h 5738325"/>
              <a:gd name="connsiteX46-34999" fmla="*/ 1874540 w 2421372"/>
              <a:gd name="connsiteY46-35000" fmla="*/ 1399309 h 5738325"/>
              <a:gd name="connsiteX47-35001" fmla="*/ 1860685 w 2421372"/>
              <a:gd name="connsiteY47-35002" fmla="*/ 1440873 h 5738325"/>
              <a:gd name="connsiteX48-35003" fmla="*/ 1805267 w 2421372"/>
              <a:gd name="connsiteY48-35004" fmla="*/ 1524000 h 5738325"/>
              <a:gd name="connsiteX49-35005" fmla="*/ 1722140 w 2421372"/>
              <a:gd name="connsiteY49-35006" fmla="*/ 1510145 h 5738325"/>
              <a:gd name="connsiteX50-35007" fmla="*/ 1694431 w 2421372"/>
              <a:gd name="connsiteY50-35008" fmla="*/ 1468582 h 5738325"/>
              <a:gd name="connsiteX51-35009" fmla="*/ 1652867 w 2421372"/>
              <a:gd name="connsiteY51-35010" fmla="*/ 1440873 h 5738325"/>
              <a:gd name="connsiteX52-35011" fmla="*/ 1680576 w 2421372"/>
              <a:gd name="connsiteY52-35012" fmla="*/ 1399309 h 5738325"/>
              <a:gd name="connsiteX53-35013" fmla="*/ 1694431 w 2421372"/>
              <a:gd name="connsiteY53-35014" fmla="*/ 1357745 h 5738325"/>
              <a:gd name="connsiteX54-35015" fmla="*/ 1735995 w 2421372"/>
              <a:gd name="connsiteY54-35016" fmla="*/ 1316182 h 5738325"/>
              <a:gd name="connsiteX55-35017" fmla="*/ 1749849 w 2421372"/>
              <a:gd name="connsiteY55-35018" fmla="*/ 1260763 h 5738325"/>
              <a:gd name="connsiteX56-35019" fmla="*/ 1791413 w 2421372"/>
              <a:gd name="connsiteY56-35020" fmla="*/ 1122218 h 5738325"/>
              <a:gd name="connsiteX57-35021" fmla="*/ 1749849 w 2421372"/>
              <a:gd name="connsiteY57-35022" fmla="*/ 1094509 h 5738325"/>
              <a:gd name="connsiteX58-35023" fmla="*/ 1722140 w 2421372"/>
              <a:gd name="connsiteY58-35024" fmla="*/ 1011382 h 5738325"/>
              <a:gd name="connsiteX59-35025" fmla="*/ 1708285 w 2421372"/>
              <a:gd name="connsiteY59-35026" fmla="*/ 969818 h 5738325"/>
              <a:gd name="connsiteX60-35027" fmla="*/ 1694431 w 2421372"/>
              <a:gd name="connsiteY60-35028" fmla="*/ 928254 h 5738325"/>
              <a:gd name="connsiteX61-35029" fmla="*/ 1680576 w 2421372"/>
              <a:gd name="connsiteY61-35030" fmla="*/ 886691 h 5738325"/>
              <a:gd name="connsiteX62-35031" fmla="*/ 1722140 w 2421372"/>
              <a:gd name="connsiteY62-35032" fmla="*/ 872836 h 5738325"/>
              <a:gd name="connsiteX63-35033" fmla="*/ 1735995 w 2421372"/>
              <a:gd name="connsiteY63-35034" fmla="*/ 942109 h 5738325"/>
              <a:gd name="connsiteX64-35035" fmla="*/ 1791413 w 2421372"/>
              <a:gd name="connsiteY64-35036" fmla="*/ 1136073 h 5738325"/>
              <a:gd name="connsiteX65-35037" fmla="*/ 1749849 w 2421372"/>
              <a:gd name="connsiteY65-35038" fmla="*/ 1219200 h 5738325"/>
              <a:gd name="connsiteX66-35039" fmla="*/ 1722140 w 2421372"/>
              <a:gd name="connsiteY66-35040" fmla="*/ 1302327 h 5738325"/>
              <a:gd name="connsiteX67-35041" fmla="*/ 1680576 w 2421372"/>
              <a:gd name="connsiteY67-35042" fmla="*/ 1343891 h 5738325"/>
              <a:gd name="connsiteX68-35043" fmla="*/ 1652867 w 2421372"/>
              <a:gd name="connsiteY68-35044" fmla="*/ 1385454 h 5738325"/>
              <a:gd name="connsiteX69-35045" fmla="*/ 1611304 w 2421372"/>
              <a:gd name="connsiteY69-35046" fmla="*/ 1413163 h 5738325"/>
              <a:gd name="connsiteX70-35047" fmla="*/ 1652867 w 2421372"/>
              <a:gd name="connsiteY70-35048" fmla="*/ 1427018 h 5738325"/>
              <a:gd name="connsiteX71-35049" fmla="*/ 1694431 w 2421372"/>
              <a:gd name="connsiteY71-35050" fmla="*/ 1413163 h 5738325"/>
              <a:gd name="connsiteX72-35051" fmla="*/ 1722140 w 2421372"/>
              <a:gd name="connsiteY72-35052" fmla="*/ 1496291 h 5738325"/>
              <a:gd name="connsiteX73-35053" fmla="*/ 1680576 w 2421372"/>
              <a:gd name="connsiteY73-35054" fmla="*/ 1524000 h 5738325"/>
              <a:gd name="connsiteX74-35055" fmla="*/ 1403485 w 2421372"/>
              <a:gd name="connsiteY74-35056" fmla="*/ 1524000 h 5738325"/>
              <a:gd name="connsiteX75-35057" fmla="*/ 1389631 w 2421372"/>
              <a:gd name="connsiteY75-35058" fmla="*/ 1537854 h 5738325"/>
              <a:gd name="connsiteX76-35059" fmla="*/ 1348067 w 2421372"/>
              <a:gd name="connsiteY76-35060" fmla="*/ 1551709 h 5738325"/>
              <a:gd name="connsiteX77-35061" fmla="*/ 1292649 w 2421372"/>
              <a:gd name="connsiteY77-35062" fmla="*/ 1427018 h 5738325"/>
              <a:gd name="connsiteX78-35063" fmla="*/ 1278795 w 2421372"/>
              <a:gd name="connsiteY78-35064" fmla="*/ 1385454 h 5738325"/>
              <a:gd name="connsiteX79-35065" fmla="*/ 1251085 w 2421372"/>
              <a:gd name="connsiteY79-35066" fmla="*/ 1343891 h 5738325"/>
              <a:gd name="connsiteX80-35067" fmla="*/ 1126395 w 2421372"/>
              <a:gd name="connsiteY80-35068" fmla="*/ 1385454 h 5738325"/>
              <a:gd name="connsiteX81-35069" fmla="*/ 821595 w 2421372"/>
              <a:gd name="connsiteY81-35070" fmla="*/ 1828800 h 5738325"/>
              <a:gd name="connsiteX82-35071" fmla="*/ 821595 w 2421372"/>
              <a:gd name="connsiteY82-35072" fmla="*/ 2299854 h 5738325"/>
              <a:gd name="connsiteX83-35073" fmla="*/ 863158 w 2421372"/>
              <a:gd name="connsiteY83-35074" fmla="*/ 2092036 h 5738325"/>
              <a:gd name="connsiteX84-35075" fmla="*/ 932431 w 2421372"/>
              <a:gd name="connsiteY84-35076" fmla="*/ 2202873 h 5738325"/>
              <a:gd name="connsiteX85-35077" fmla="*/ 1167959 w 2421372"/>
              <a:gd name="connsiteY85-35078" fmla="*/ 2147454 h 5738325"/>
              <a:gd name="connsiteX86-35079" fmla="*/ 1237232 w 2421372"/>
              <a:gd name="connsiteY86-35080" fmla="*/ 2258291 h 5738325"/>
              <a:gd name="connsiteX87-35081" fmla="*/ 1389632 w 2421372"/>
              <a:gd name="connsiteY87-35082" fmla="*/ 2313709 h 5738325"/>
              <a:gd name="connsiteX88-35083" fmla="*/ 1542030 w 2421372"/>
              <a:gd name="connsiteY88-35084" fmla="*/ 2535381 h 5738325"/>
              <a:gd name="connsiteX89-35085" fmla="*/ 1708286 w 2421372"/>
              <a:gd name="connsiteY89-35086" fmla="*/ 2826327 h 5738325"/>
              <a:gd name="connsiteX90-35087" fmla="*/ 946285 w 2421372"/>
              <a:gd name="connsiteY90-35088" fmla="*/ 3006436 h 5738325"/>
              <a:gd name="connsiteX91-35089" fmla="*/ 1237232 w 2421372"/>
              <a:gd name="connsiteY91-35090" fmla="*/ 3366655 h 5738325"/>
              <a:gd name="connsiteX92-35091" fmla="*/ 2013085 w 2421372"/>
              <a:gd name="connsiteY92-35092" fmla="*/ 3338946 h 5738325"/>
              <a:gd name="connsiteX93-35093" fmla="*/ 1126394 w 2421372"/>
              <a:gd name="connsiteY93-35094" fmla="*/ 3366655 h 5738325"/>
              <a:gd name="connsiteX94-35095" fmla="*/ 932431 w 2421372"/>
              <a:gd name="connsiteY94-35096" fmla="*/ 3006437 h 5738325"/>
              <a:gd name="connsiteX95-35097" fmla="*/ 849304 w 2421372"/>
              <a:gd name="connsiteY95-35098" fmla="*/ 2867892 h 5738325"/>
              <a:gd name="connsiteX96-35099" fmla="*/ 752322 w 2421372"/>
              <a:gd name="connsiteY96-35100" fmla="*/ 2743201 h 5738325"/>
              <a:gd name="connsiteX97-35101" fmla="*/ 530649 w 2421372"/>
              <a:gd name="connsiteY97-35102" fmla="*/ 2770910 h 5738325"/>
              <a:gd name="connsiteX98-35103" fmla="*/ 142722 w 2421372"/>
              <a:gd name="connsiteY98-35104" fmla="*/ 2743201 h 5738325"/>
              <a:gd name="connsiteX99-35105" fmla="*/ 516795 w 2421372"/>
              <a:gd name="connsiteY99-35106" fmla="*/ 2743201 h 5738325"/>
              <a:gd name="connsiteX100-35107" fmla="*/ 1112541 w 2421372"/>
              <a:gd name="connsiteY100-35108" fmla="*/ 2715492 h 5738325"/>
              <a:gd name="connsiteX101-35109" fmla="*/ 1223376 w 2421372"/>
              <a:gd name="connsiteY101-35110" fmla="*/ 2798619 h 5738325"/>
              <a:gd name="connsiteX102-35111" fmla="*/ 1514322 w 2421372"/>
              <a:gd name="connsiteY102-35112" fmla="*/ 2854037 h 5738325"/>
              <a:gd name="connsiteX103-35113" fmla="*/ 1084831 w 2421372"/>
              <a:gd name="connsiteY103-35114" fmla="*/ 2493819 h 5738325"/>
              <a:gd name="connsiteX104-35115" fmla="*/ 752322 w 2421372"/>
              <a:gd name="connsiteY104-35116" fmla="*/ 2521527 h 5738325"/>
              <a:gd name="connsiteX105-35117" fmla="*/ 364395 w 2421372"/>
              <a:gd name="connsiteY105-35118" fmla="*/ 2618510 h 5738325"/>
              <a:gd name="connsiteX106-35119" fmla="*/ 31885 w 2421372"/>
              <a:gd name="connsiteY106-35120" fmla="*/ 2812473 h 5738325"/>
              <a:gd name="connsiteX107-35121" fmla="*/ 322831 w 2421372"/>
              <a:gd name="connsiteY107-35122" fmla="*/ 2798619 h 5738325"/>
              <a:gd name="connsiteX108-35123" fmla="*/ 572213 w 2421372"/>
              <a:gd name="connsiteY108-35124" fmla="*/ 3048000 h 5738325"/>
              <a:gd name="connsiteX109-35125" fmla="*/ 849304 w 2421372"/>
              <a:gd name="connsiteY109-35126" fmla="*/ 2964874 h 5738325"/>
              <a:gd name="connsiteX110-35127" fmla="*/ 932431 w 2421372"/>
              <a:gd name="connsiteY110-35128" fmla="*/ 3186546 h 5738325"/>
              <a:gd name="connsiteX111-35129" fmla="*/ 710758 w 2421372"/>
              <a:gd name="connsiteY111-35130" fmla="*/ 3325092 h 5738325"/>
              <a:gd name="connsiteX112-35131" fmla="*/ 558358 w 2421372"/>
              <a:gd name="connsiteY112-35132" fmla="*/ 3449783 h 5738325"/>
              <a:gd name="connsiteX113-35133" fmla="*/ 752321 w 2421372"/>
              <a:gd name="connsiteY113-35134" fmla="*/ 3560619 h 5738325"/>
              <a:gd name="connsiteX114-35135" fmla="*/ 752322 w 2421372"/>
              <a:gd name="connsiteY114-35136" fmla="*/ 3948546 h 5738325"/>
              <a:gd name="connsiteX115-35137" fmla="*/ 973995 w 2421372"/>
              <a:gd name="connsiteY115-35138" fmla="*/ 4003964 h 5738325"/>
              <a:gd name="connsiteX116-35139" fmla="*/ 738467 w 2421372"/>
              <a:gd name="connsiteY116-35140" fmla="*/ 4752110 h 5738325"/>
              <a:gd name="connsiteX117-35141" fmla="*/ 780031 w 2421372"/>
              <a:gd name="connsiteY117-35142" fmla="*/ 5250873 h 5738325"/>
              <a:gd name="connsiteX118-35143" fmla="*/ 1486614 w 2421372"/>
              <a:gd name="connsiteY118-35144" fmla="*/ 5735780 h 5738325"/>
              <a:gd name="connsiteX119-35145" fmla="*/ 2331741 w 2421372"/>
              <a:gd name="connsiteY119-35146" fmla="*/ 5084619 h 5738325"/>
              <a:gd name="connsiteX120-35147" fmla="*/ 2401014 w 2421372"/>
              <a:gd name="connsiteY120-35148" fmla="*/ 3699164 h 5738325"/>
              <a:gd name="connsiteX121-35149" fmla="*/ 2414868 w 2421372"/>
              <a:gd name="connsiteY121-35150" fmla="*/ 3796146 h 5738325"/>
              <a:gd name="connsiteX122-35151" fmla="*/ 2414868 w 2421372"/>
              <a:gd name="connsiteY122-35152" fmla="*/ 3629892 h 5738325"/>
              <a:gd name="connsiteX123-35153" fmla="*/ 2304032 w 2421372"/>
              <a:gd name="connsiteY123-35154" fmla="*/ 3505201 h 5738325"/>
              <a:gd name="connsiteX124-35155" fmla="*/ 2414868 w 2421372"/>
              <a:gd name="connsiteY124-35156" fmla="*/ 3325092 h 5738325"/>
              <a:gd name="connsiteX125-35157" fmla="*/ 2262467 w 2421372"/>
              <a:gd name="connsiteY125-35158" fmla="*/ 3366654 h 5738325"/>
              <a:gd name="connsiteX126-35159" fmla="*/ 1957668 w 2421372"/>
              <a:gd name="connsiteY126-35160" fmla="*/ 3422074 h 5738325"/>
              <a:gd name="connsiteX127-35161" fmla="*/ 1749850 w 2421372"/>
              <a:gd name="connsiteY127-35162" fmla="*/ 3394364 h 5738325"/>
              <a:gd name="connsiteX128-35163" fmla="*/ 1334214 w 2421372"/>
              <a:gd name="connsiteY128-35164" fmla="*/ 3380510 h 5738325"/>
              <a:gd name="connsiteX129-35165" fmla="*/ 1167959 w 2421372"/>
              <a:gd name="connsiteY129-35166" fmla="*/ 3408219 h 5738325"/>
              <a:gd name="connsiteX130-35167" fmla="*/ 946285 w 2421372"/>
              <a:gd name="connsiteY130-35168" fmla="*/ 3144982 h 5738325"/>
              <a:gd name="connsiteX131-35169" fmla="*/ 1361922 w 2421372"/>
              <a:gd name="connsiteY131-35170" fmla="*/ 2840182 h 5738325"/>
              <a:gd name="connsiteX132-35171" fmla="*/ 1777559 w 2421372"/>
              <a:gd name="connsiteY132-35172" fmla="*/ 2964872 h 5738325"/>
              <a:gd name="connsiteX133-35173" fmla="*/ 1555885 w 2421372"/>
              <a:gd name="connsiteY133-35174" fmla="*/ 2923309 h 5738325"/>
              <a:gd name="connsiteX134-35175" fmla="*/ 1334213 w 2421372"/>
              <a:gd name="connsiteY134-35176" fmla="*/ 2770909 h 5738325"/>
              <a:gd name="connsiteX135-35177" fmla="*/ 1334213 w 2421372"/>
              <a:gd name="connsiteY135-35178" fmla="*/ 2715491 h 5738325"/>
              <a:gd name="connsiteX136-35179" fmla="*/ 1098685 w 2421372"/>
              <a:gd name="connsiteY136-35180" fmla="*/ 2535382 h 5738325"/>
              <a:gd name="connsiteX137-35181" fmla="*/ 849304 w 2421372"/>
              <a:gd name="connsiteY137-35182" fmla="*/ 2493817 h 5738325"/>
              <a:gd name="connsiteX138-35183" fmla="*/ 516795 w 2421372"/>
              <a:gd name="connsiteY138-35184" fmla="*/ 2576944 h 5738325"/>
              <a:gd name="connsiteX139-35185" fmla="*/ 198140 w 2421372"/>
              <a:gd name="connsiteY139-35186" fmla="*/ 2660072 h 5738325"/>
              <a:gd name="connsiteX140-35187" fmla="*/ 87305 w 2421372"/>
              <a:gd name="connsiteY140-35188" fmla="*/ 2798617 h 5738325"/>
              <a:gd name="connsiteX141-35189" fmla="*/ 4177 w 2421372"/>
              <a:gd name="connsiteY141-35190" fmla="*/ 2507672 h 5738325"/>
              <a:gd name="connsiteX142-35191" fmla="*/ 128867 w 2421372"/>
              <a:gd name="connsiteY142-35192" fmla="*/ 2479963 h 5738325"/>
              <a:gd name="connsiteX143-35193" fmla="*/ 170432 w 2421372"/>
              <a:gd name="connsiteY143-35194" fmla="*/ 2285999 h 5738325"/>
              <a:gd name="connsiteX144-35195" fmla="*/ 378249 w 2421372"/>
              <a:gd name="connsiteY144-35196" fmla="*/ 2479962 h 5738325"/>
              <a:gd name="connsiteX145-35197" fmla="*/ 433667 w 2421372"/>
              <a:gd name="connsiteY145-35198" fmla="*/ 2216726 h 5738325"/>
              <a:gd name="connsiteX146-35199" fmla="*/ 502941 w 2421372"/>
              <a:gd name="connsiteY146-35200" fmla="*/ 2341417 h 5738325"/>
              <a:gd name="connsiteX147-35201" fmla="*/ 669196 w 2421372"/>
              <a:gd name="connsiteY147-35202" fmla="*/ 2272144 h 5738325"/>
              <a:gd name="connsiteX148-35203" fmla="*/ 946285 w 2421372"/>
              <a:gd name="connsiteY148-35204" fmla="*/ 1579418 h 5738325"/>
              <a:gd name="connsiteX149-35205" fmla="*/ 1278795 w 2421372"/>
              <a:gd name="connsiteY149-35206" fmla="*/ 1233054 h 5738325"/>
              <a:gd name="connsiteX150-35207" fmla="*/ 1361922 w 2421372"/>
              <a:gd name="connsiteY150-35208" fmla="*/ 1177636 h 5738325"/>
              <a:gd name="connsiteX151-35209" fmla="*/ 1431195 w 2421372"/>
              <a:gd name="connsiteY151-35210" fmla="*/ 1191491 h 5738325"/>
              <a:gd name="connsiteX152-35211" fmla="*/ 1403485 w 2421372"/>
              <a:gd name="connsiteY152-35212" fmla="*/ 1233054 h 5738325"/>
              <a:gd name="connsiteX153-35213" fmla="*/ 1458904 w 2421372"/>
              <a:gd name="connsiteY153-35214" fmla="*/ 1357745 h 5738325"/>
              <a:gd name="connsiteX154-35215" fmla="*/ 1472758 w 2421372"/>
              <a:gd name="connsiteY154-35216" fmla="*/ 1399309 h 5738325"/>
              <a:gd name="connsiteX155-35217" fmla="*/ 1555885 w 2421372"/>
              <a:gd name="connsiteY155-35218" fmla="*/ 1427018 h 5738325"/>
              <a:gd name="connsiteX156-35219" fmla="*/ 1652867 w 2421372"/>
              <a:gd name="connsiteY156-35220" fmla="*/ 1454727 h 5738325"/>
              <a:gd name="connsiteX157-35221" fmla="*/ 1611304 w 2421372"/>
              <a:gd name="connsiteY157-35222" fmla="*/ 1482436 h 5738325"/>
              <a:gd name="connsiteX158-35223" fmla="*/ 1500467 w 2421372"/>
              <a:gd name="connsiteY158-35224" fmla="*/ 1468582 h 5738325"/>
              <a:gd name="connsiteX159-35225" fmla="*/ 1486613 w 2421372"/>
              <a:gd name="connsiteY159-35226" fmla="*/ 1427018 h 5738325"/>
              <a:gd name="connsiteX160-35227" fmla="*/ 1458904 w 2421372"/>
              <a:gd name="connsiteY160-35228" fmla="*/ 1385454 h 5738325"/>
              <a:gd name="connsiteX161-35229" fmla="*/ 1445049 w 2421372"/>
              <a:gd name="connsiteY161-35230" fmla="*/ 1343891 h 5738325"/>
              <a:gd name="connsiteX162-35231" fmla="*/ 1417340 w 2421372"/>
              <a:gd name="connsiteY162-35232" fmla="*/ 1302327 h 5738325"/>
              <a:gd name="connsiteX163-35233" fmla="*/ 1389631 w 2421372"/>
              <a:gd name="connsiteY163-35234" fmla="*/ 1219200 h 5738325"/>
              <a:gd name="connsiteX164-35235" fmla="*/ 1375776 w 2421372"/>
              <a:gd name="connsiteY164-35236" fmla="*/ 1163782 h 5738325"/>
              <a:gd name="connsiteX165-35237" fmla="*/ 1334213 w 2421372"/>
              <a:gd name="connsiteY165-35238" fmla="*/ 1149927 h 5738325"/>
              <a:gd name="connsiteX166-35239" fmla="*/ 1417340 w 2421372"/>
              <a:gd name="connsiteY166-35240" fmla="*/ 1108363 h 5738325"/>
              <a:gd name="connsiteX167-35241" fmla="*/ 1500467 w 2421372"/>
              <a:gd name="connsiteY167-35242" fmla="*/ 1039091 h 5738325"/>
              <a:gd name="connsiteX168-35243" fmla="*/ 1542031 w 2421372"/>
              <a:gd name="connsiteY168-35244" fmla="*/ 1025236 h 5738325"/>
              <a:gd name="connsiteX169-35245" fmla="*/ 1528176 w 2421372"/>
              <a:gd name="connsiteY169-35246" fmla="*/ 1025236 h 5738325"/>
              <a:gd name="connsiteX170-35247" fmla="*/ 1514322 w 2421372"/>
              <a:gd name="connsiteY170-35248" fmla="*/ 1066800 h 5738325"/>
              <a:gd name="connsiteX171-35249" fmla="*/ 1472758 w 2421372"/>
              <a:gd name="connsiteY171-35250" fmla="*/ 1080654 h 5738325"/>
              <a:gd name="connsiteX172-35251" fmla="*/ 1431195 w 2421372"/>
              <a:gd name="connsiteY172-35252" fmla="*/ 1108363 h 5738325"/>
              <a:gd name="connsiteX173-35253" fmla="*/ 1389631 w 2421372"/>
              <a:gd name="connsiteY173-35254" fmla="*/ 1122218 h 5738325"/>
              <a:gd name="connsiteX174-35255" fmla="*/ 1334213 w 2421372"/>
              <a:gd name="connsiteY174-35256" fmla="*/ 1149927 h 5738325"/>
              <a:gd name="connsiteX175-35257" fmla="*/ 1278795 w 2421372"/>
              <a:gd name="connsiteY175-35258" fmla="*/ 1136073 h 5738325"/>
              <a:gd name="connsiteX176-35259" fmla="*/ 1237231 w 2421372"/>
              <a:gd name="connsiteY176-35260" fmla="*/ 1122218 h 5738325"/>
              <a:gd name="connsiteX177-35261" fmla="*/ 1195667 w 2421372"/>
              <a:gd name="connsiteY177-35262" fmla="*/ 1136073 h 5738325"/>
              <a:gd name="connsiteX178-35263" fmla="*/ 1112540 w 2421372"/>
              <a:gd name="connsiteY178-35264" fmla="*/ 1066800 h 5738325"/>
              <a:gd name="connsiteX179-35265" fmla="*/ 1043267 w 2421372"/>
              <a:gd name="connsiteY179-35266" fmla="*/ 997527 h 5738325"/>
              <a:gd name="connsiteX180-35267" fmla="*/ 1001704 w 2421372"/>
              <a:gd name="connsiteY180-35268" fmla="*/ 914400 h 5738325"/>
              <a:gd name="connsiteX181-35269" fmla="*/ 973995 w 2421372"/>
              <a:gd name="connsiteY181-35270" fmla="*/ 803563 h 5738325"/>
              <a:gd name="connsiteX182-35271" fmla="*/ 946285 w 2421372"/>
              <a:gd name="connsiteY182-35272" fmla="*/ 775854 h 5738325"/>
              <a:gd name="connsiteX183-35273" fmla="*/ 932431 w 2421372"/>
              <a:gd name="connsiteY183-35274" fmla="*/ 734291 h 5738325"/>
              <a:gd name="connsiteX184-35275" fmla="*/ 1029413 w 2421372"/>
              <a:gd name="connsiteY184-35276" fmla="*/ 692727 h 5738325"/>
              <a:gd name="connsiteX185-35277" fmla="*/ 1140249 w 2421372"/>
              <a:gd name="connsiteY185-35278" fmla="*/ 706582 h 5738325"/>
              <a:gd name="connsiteX186-35279" fmla="*/ 1154104 w 2421372"/>
              <a:gd name="connsiteY186-35280" fmla="*/ 748145 h 5738325"/>
              <a:gd name="connsiteX187-35281" fmla="*/ 1278795 w 2421372"/>
              <a:gd name="connsiteY187-35282" fmla="*/ 734291 h 5738325"/>
              <a:gd name="connsiteX188-35283" fmla="*/ 1292649 w 2421372"/>
              <a:gd name="connsiteY188-35284" fmla="*/ 692727 h 5738325"/>
              <a:gd name="connsiteX189-35285" fmla="*/ 1528176 w 2421372"/>
              <a:gd name="connsiteY189-35286" fmla="*/ 678873 h 5738325"/>
              <a:gd name="connsiteX190-35287" fmla="*/ 1569740 w 2421372"/>
              <a:gd name="connsiteY190-35288" fmla="*/ 665018 h 5738325"/>
              <a:gd name="connsiteX191-35289" fmla="*/ 1625158 w 2421372"/>
              <a:gd name="connsiteY191-35290" fmla="*/ 609600 h 5738325"/>
              <a:gd name="connsiteX192-35291" fmla="*/ 1569740 w 2421372"/>
              <a:gd name="connsiteY192-35292" fmla="*/ 692727 h 5738325"/>
              <a:gd name="connsiteX193-35293" fmla="*/ 1514322 w 2421372"/>
              <a:gd name="connsiteY193-35294" fmla="*/ 817418 h 5738325"/>
              <a:gd name="connsiteX194-35295" fmla="*/ 1472758 w 2421372"/>
              <a:gd name="connsiteY194-35296" fmla="*/ 831273 h 5738325"/>
              <a:gd name="connsiteX195-35297" fmla="*/ 1417340 w 2421372"/>
              <a:gd name="connsiteY195-35298" fmla="*/ 858982 h 5738325"/>
              <a:gd name="connsiteX196-35299" fmla="*/ 1334213 w 2421372"/>
              <a:gd name="connsiteY196-35300" fmla="*/ 845127 h 5738325"/>
              <a:gd name="connsiteX197-35301" fmla="*/ 1320358 w 2421372"/>
              <a:gd name="connsiteY197-35302" fmla="*/ 803563 h 5738325"/>
              <a:gd name="connsiteX198-35303" fmla="*/ 1278795 w 2421372"/>
              <a:gd name="connsiteY198-35304" fmla="*/ 775854 h 5738325"/>
              <a:gd name="connsiteX199-35305" fmla="*/ 1292649 w 2421372"/>
              <a:gd name="connsiteY199-35306" fmla="*/ 720436 h 5738325"/>
              <a:gd name="connsiteX200-35307" fmla="*/ 1375776 w 2421372"/>
              <a:gd name="connsiteY200-35308" fmla="*/ 692727 h 5738325"/>
              <a:gd name="connsiteX201-35309" fmla="*/ 1458904 w 2421372"/>
              <a:gd name="connsiteY201-35310" fmla="*/ 706582 h 5738325"/>
              <a:gd name="connsiteX202-35311" fmla="*/ 1306504 w 2421372"/>
              <a:gd name="connsiteY202-35312" fmla="*/ 692727 h 5738325"/>
              <a:gd name="connsiteX203-35313" fmla="*/ 1320358 w 2421372"/>
              <a:gd name="connsiteY203-35314" fmla="*/ 651163 h 5738325"/>
              <a:gd name="connsiteX204-35315" fmla="*/ 1486613 w 2421372"/>
              <a:gd name="connsiteY204-35316" fmla="*/ 678873 h 5738325"/>
              <a:gd name="connsiteX205-35317" fmla="*/ 1500467 w 2421372"/>
              <a:gd name="connsiteY205-35318" fmla="*/ 748145 h 5738325"/>
              <a:gd name="connsiteX206-35319" fmla="*/ 1528176 w 2421372"/>
              <a:gd name="connsiteY206-35320" fmla="*/ 706582 h 5738325"/>
              <a:gd name="connsiteX207-35321" fmla="*/ 1278795 w 2421372"/>
              <a:gd name="connsiteY207-35322" fmla="*/ 692727 h 5738325"/>
              <a:gd name="connsiteX208-35323" fmla="*/ 1251085 w 2421372"/>
              <a:gd name="connsiteY208-35324" fmla="*/ 734291 h 5738325"/>
              <a:gd name="connsiteX209-35325" fmla="*/ 1154104 w 2421372"/>
              <a:gd name="connsiteY209-35326" fmla="*/ 748145 h 5738325"/>
              <a:gd name="connsiteX210-35327" fmla="*/ 1181813 w 2421372"/>
              <a:gd name="connsiteY210-35328" fmla="*/ 831273 h 5738325"/>
              <a:gd name="connsiteX211-35329" fmla="*/ 1112540 w 2421372"/>
              <a:gd name="connsiteY211-35330" fmla="*/ 900545 h 5738325"/>
              <a:gd name="connsiteX212-35331" fmla="*/ 1043267 w 2421372"/>
              <a:gd name="connsiteY212-35332" fmla="*/ 886691 h 5738325"/>
              <a:gd name="connsiteX213-35333" fmla="*/ 960140 w 2421372"/>
              <a:gd name="connsiteY213-35334" fmla="*/ 845127 h 5738325"/>
              <a:gd name="connsiteX214-35335" fmla="*/ 946285 w 2421372"/>
              <a:gd name="connsiteY214-35336" fmla="*/ 803563 h 5738325"/>
              <a:gd name="connsiteX215-35337" fmla="*/ 918576 w 2421372"/>
              <a:gd name="connsiteY215-35338" fmla="*/ 762000 h 5738325"/>
              <a:gd name="connsiteX216-35339" fmla="*/ 904722 w 2421372"/>
              <a:gd name="connsiteY216-35340" fmla="*/ 692727 h 5738325"/>
              <a:gd name="connsiteX217-35341" fmla="*/ 877013 w 2421372"/>
              <a:gd name="connsiteY217-35342" fmla="*/ 609600 h 5738325"/>
              <a:gd name="connsiteX218-35343" fmla="*/ 863158 w 2421372"/>
              <a:gd name="connsiteY218-35344" fmla="*/ 484909 h 5738325"/>
              <a:gd name="connsiteX219" fmla="*/ 849304 w 2421372"/>
              <a:gd name="connsiteY219" fmla="*/ 346363 h 5738325"/>
              <a:gd name="connsiteX0-35345" fmla="*/ 1694431 w 2421372"/>
              <a:gd name="connsiteY0-35346" fmla="*/ 762000 h 5779538"/>
              <a:gd name="connsiteX1-35347" fmla="*/ 1777558 w 2421372"/>
              <a:gd name="connsiteY1-35348" fmla="*/ 748145 h 5779538"/>
              <a:gd name="connsiteX2-35349" fmla="*/ 1791413 w 2421372"/>
              <a:gd name="connsiteY2-35350" fmla="*/ 706582 h 5779538"/>
              <a:gd name="connsiteX3-35351" fmla="*/ 1777558 w 2421372"/>
              <a:gd name="connsiteY3-35352" fmla="*/ 540327 h 5779538"/>
              <a:gd name="connsiteX4-35353" fmla="*/ 1722140 w 2421372"/>
              <a:gd name="connsiteY4-35354" fmla="*/ 554182 h 5779538"/>
              <a:gd name="connsiteX5-35355" fmla="*/ 1680576 w 2421372"/>
              <a:gd name="connsiteY5-35356" fmla="*/ 568036 h 5779538"/>
              <a:gd name="connsiteX6-35357" fmla="*/ 1569740 w 2421372"/>
              <a:gd name="connsiteY6-35358" fmla="*/ 554182 h 5779538"/>
              <a:gd name="connsiteX7-35359" fmla="*/ 1528176 w 2421372"/>
              <a:gd name="connsiteY7-35360" fmla="*/ 471054 h 5779538"/>
              <a:gd name="connsiteX8-35361" fmla="*/ 1458904 w 2421372"/>
              <a:gd name="connsiteY8-35362" fmla="*/ 346363 h 5779538"/>
              <a:gd name="connsiteX9-35363" fmla="*/ 1417340 w 2421372"/>
              <a:gd name="connsiteY9-35364" fmla="*/ 332509 h 5779538"/>
              <a:gd name="connsiteX10-35365" fmla="*/ 1375776 w 2421372"/>
              <a:gd name="connsiteY10-35366" fmla="*/ 346363 h 5779538"/>
              <a:gd name="connsiteX11-35367" fmla="*/ 1320358 w 2421372"/>
              <a:gd name="connsiteY11-35368" fmla="*/ 360218 h 5779538"/>
              <a:gd name="connsiteX12-35369" fmla="*/ 1237231 w 2421372"/>
              <a:gd name="connsiteY12-35370" fmla="*/ 401782 h 5779538"/>
              <a:gd name="connsiteX13-35371" fmla="*/ 1070976 w 2421372"/>
              <a:gd name="connsiteY13-35372" fmla="*/ 415636 h 5779538"/>
              <a:gd name="connsiteX14-35373" fmla="*/ 946285 w 2421372"/>
              <a:gd name="connsiteY14-35374" fmla="*/ 457200 h 5779538"/>
              <a:gd name="connsiteX15-35375" fmla="*/ 890867 w 2421372"/>
              <a:gd name="connsiteY15-35376" fmla="*/ 443345 h 5779538"/>
              <a:gd name="connsiteX16-35377" fmla="*/ 849304 w 2421372"/>
              <a:gd name="connsiteY16-35378" fmla="*/ 415636 h 5779538"/>
              <a:gd name="connsiteX17-35379" fmla="*/ 821595 w 2421372"/>
              <a:gd name="connsiteY17-35380" fmla="*/ 374073 h 5779538"/>
              <a:gd name="connsiteX18-35381" fmla="*/ 877013 w 2421372"/>
              <a:gd name="connsiteY18-35382" fmla="*/ 263236 h 5779538"/>
              <a:gd name="connsiteX19-35383" fmla="*/ 904722 w 2421372"/>
              <a:gd name="connsiteY19-35384" fmla="*/ 221673 h 5779538"/>
              <a:gd name="connsiteX20-35385" fmla="*/ 960140 w 2421372"/>
              <a:gd name="connsiteY20-35386" fmla="*/ 166254 h 5779538"/>
              <a:gd name="connsiteX21-35387" fmla="*/ 1084831 w 2421372"/>
              <a:gd name="connsiteY21-35388" fmla="*/ 96982 h 5779538"/>
              <a:gd name="connsiteX22-35389" fmla="*/ 1126395 w 2421372"/>
              <a:gd name="connsiteY22-35390" fmla="*/ 69273 h 5779538"/>
              <a:gd name="connsiteX23-35391" fmla="*/ 1264940 w 2421372"/>
              <a:gd name="connsiteY23-35392" fmla="*/ 41563 h 5779538"/>
              <a:gd name="connsiteX24-35393" fmla="*/ 1500467 w 2421372"/>
              <a:gd name="connsiteY24-35394" fmla="*/ 13854 h 5779538"/>
              <a:gd name="connsiteX25-35395" fmla="*/ 1542031 w 2421372"/>
              <a:gd name="connsiteY25-35396" fmla="*/ 0 h 5779538"/>
              <a:gd name="connsiteX26-35397" fmla="*/ 1666722 w 2421372"/>
              <a:gd name="connsiteY26-35398" fmla="*/ 41563 h 5779538"/>
              <a:gd name="connsiteX27-35399" fmla="*/ 1735995 w 2421372"/>
              <a:gd name="connsiteY27-35400" fmla="*/ 110836 h 5779538"/>
              <a:gd name="connsiteX28-35401" fmla="*/ 1749849 w 2421372"/>
              <a:gd name="connsiteY28-35402" fmla="*/ 166254 h 5779538"/>
              <a:gd name="connsiteX29-35403" fmla="*/ 1888395 w 2421372"/>
              <a:gd name="connsiteY29-35404" fmla="*/ 207818 h 5779538"/>
              <a:gd name="connsiteX30-35405" fmla="*/ 1929958 w 2421372"/>
              <a:gd name="connsiteY30-35406" fmla="*/ 235527 h 5779538"/>
              <a:gd name="connsiteX31-35407" fmla="*/ 1957667 w 2421372"/>
              <a:gd name="connsiteY31-35408" fmla="*/ 346363 h 5779538"/>
              <a:gd name="connsiteX32-35409" fmla="*/ 1985376 w 2421372"/>
              <a:gd name="connsiteY32-35410" fmla="*/ 429491 h 5779538"/>
              <a:gd name="connsiteX33-35411" fmla="*/ 1971522 w 2421372"/>
              <a:gd name="connsiteY33-35412" fmla="*/ 595745 h 5779538"/>
              <a:gd name="connsiteX34-35413" fmla="*/ 1888395 w 2421372"/>
              <a:gd name="connsiteY34-35414" fmla="*/ 678873 h 5779538"/>
              <a:gd name="connsiteX35-35415" fmla="*/ 1860685 w 2421372"/>
              <a:gd name="connsiteY35-35416" fmla="*/ 720436 h 5779538"/>
              <a:gd name="connsiteX36-35417" fmla="*/ 1846831 w 2421372"/>
              <a:gd name="connsiteY36-35418" fmla="*/ 762000 h 5779538"/>
              <a:gd name="connsiteX37-35419" fmla="*/ 1791413 w 2421372"/>
              <a:gd name="connsiteY37-35420" fmla="*/ 831273 h 5779538"/>
              <a:gd name="connsiteX38-35421" fmla="*/ 1749849 w 2421372"/>
              <a:gd name="connsiteY38-35422" fmla="*/ 858982 h 5779538"/>
              <a:gd name="connsiteX39-35423" fmla="*/ 1735995 w 2421372"/>
              <a:gd name="connsiteY39-35424" fmla="*/ 1066800 h 5779538"/>
              <a:gd name="connsiteX40-35425" fmla="*/ 1749849 w 2421372"/>
              <a:gd name="connsiteY40-35426" fmla="*/ 1025236 h 5779538"/>
              <a:gd name="connsiteX41-35427" fmla="*/ 1832976 w 2421372"/>
              <a:gd name="connsiteY41-35428" fmla="*/ 983673 h 5779538"/>
              <a:gd name="connsiteX42-35429" fmla="*/ 1902249 w 2421372"/>
              <a:gd name="connsiteY42-35430" fmla="*/ 997527 h 5779538"/>
              <a:gd name="connsiteX43-35431" fmla="*/ 1943813 w 2421372"/>
              <a:gd name="connsiteY43-35432" fmla="*/ 1080654 h 5779538"/>
              <a:gd name="connsiteX44-35433" fmla="*/ 1929958 w 2421372"/>
              <a:gd name="connsiteY44-35434" fmla="*/ 1122218 h 5779538"/>
              <a:gd name="connsiteX45-35435" fmla="*/ 1902249 w 2421372"/>
              <a:gd name="connsiteY45-35436" fmla="*/ 1163782 h 5779538"/>
              <a:gd name="connsiteX46-35437" fmla="*/ 1874540 w 2421372"/>
              <a:gd name="connsiteY46-35438" fmla="*/ 1399309 h 5779538"/>
              <a:gd name="connsiteX47-35439" fmla="*/ 1860685 w 2421372"/>
              <a:gd name="connsiteY47-35440" fmla="*/ 1440873 h 5779538"/>
              <a:gd name="connsiteX48-35441" fmla="*/ 1805267 w 2421372"/>
              <a:gd name="connsiteY48-35442" fmla="*/ 1524000 h 5779538"/>
              <a:gd name="connsiteX49-35443" fmla="*/ 1722140 w 2421372"/>
              <a:gd name="connsiteY49-35444" fmla="*/ 1510145 h 5779538"/>
              <a:gd name="connsiteX50-35445" fmla="*/ 1694431 w 2421372"/>
              <a:gd name="connsiteY50-35446" fmla="*/ 1468582 h 5779538"/>
              <a:gd name="connsiteX51-35447" fmla="*/ 1652867 w 2421372"/>
              <a:gd name="connsiteY51-35448" fmla="*/ 1440873 h 5779538"/>
              <a:gd name="connsiteX52-35449" fmla="*/ 1680576 w 2421372"/>
              <a:gd name="connsiteY52-35450" fmla="*/ 1399309 h 5779538"/>
              <a:gd name="connsiteX53-35451" fmla="*/ 1694431 w 2421372"/>
              <a:gd name="connsiteY53-35452" fmla="*/ 1357745 h 5779538"/>
              <a:gd name="connsiteX54-35453" fmla="*/ 1735995 w 2421372"/>
              <a:gd name="connsiteY54-35454" fmla="*/ 1316182 h 5779538"/>
              <a:gd name="connsiteX55-35455" fmla="*/ 1749849 w 2421372"/>
              <a:gd name="connsiteY55-35456" fmla="*/ 1260763 h 5779538"/>
              <a:gd name="connsiteX56-35457" fmla="*/ 1791413 w 2421372"/>
              <a:gd name="connsiteY56-35458" fmla="*/ 1122218 h 5779538"/>
              <a:gd name="connsiteX57-35459" fmla="*/ 1749849 w 2421372"/>
              <a:gd name="connsiteY57-35460" fmla="*/ 1094509 h 5779538"/>
              <a:gd name="connsiteX58-35461" fmla="*/ 1722140 w 2421372"/>
              <a:gd name="connsiteY58-35462" fmla="*/ 1011382 h 5779538"/>
              <a:gd name="connsiteX59-35463" fmla="*/ 1708285 w 2421372"/>
              <a:gd name="connsiteY59-35464" fmla="*/ 969818 h 5779538"/>
              <a:gd name="connsiteX60-35465" fmla="*/ 1694431 w 2421372"/>
              <a:gd name="connsiteY60-35466" fmla="*/ 928254 h 5779538"/>
              <a:gd name="connsiteX61-35467" fmla="*/ 1680576 w 2421372"/>
              <a:gd name="connsiteY61-35468" fmla="*/ 886691 h 5779538"/>
              <a:gd name="connsiteX62-35469" fmla="*/ 1722140 w 2421372"/>
              <a:gd name="connsiteY62-35470" fmla="*/ 872836 h 5779538"/>
              <a:gd name="connsiteX63-35471" fmla="*/ 1735995 w 2421372"/>
              <a:gd name="connsiteY63-35472" fmla="*/ 942109 h 5779538"/>
              <a:gd name="connsiteX64-35473" fmla="*/ 1791413 w 2421372"/>
              <a:gd name="connsiteY64-35474" fmla="*/ 1136073 h 5779538"/>
              <a:gd name="connsiteX65-35475" fmla="*/ 1749849 w 2421372"/>
              <a:gd name="connsiteY65-35476" fmla="*/ 1219200 h 5779538"/>
              <a:gd name="connsiteX66-35477" fmla="*/ 1722140 w 2421372"/>
              <a:gd name="connsiteY66-35478" fmla="*/ 1302327 h 5779538"/>
              <a:gd name="connsiteX67-35479" fmla="*/ 1680576 w 2421372"/>
              <a:gd name="connsiteY67-35480" fmla="*/ 1343891 h 5779538"/>
              <a:gd name="connsiteX68-35481" fmla="*/ 1652867 w 2421372"/>
              <a:gd name="connsiteY68-35482" fmla="*/ 1385454 h 5779538"/>
              <a:gd name="connsiteX69-35483" fmla="*/ 1611304 w 2421372"/>
              <a:gd name="connsiteY69-35484" fmla="*/ 1413163 h 5779538"/>
              <a:gd name="connsiteX70-35485" fmla="*/ 1652867 w 2421372"/>
              <a:gd name="connsiteY70-35486" fmla="*/ 1427018 h 5779538"/>
              <a:gd name="connsiteX71-35487" fmla="*/ 1694431 w 2421372"/>
              <a:gd name="connsiteY71-35488" fmla="*/ 1413163 h 5779538"/>
              <a:gd name="connsiteX72-35489" fmla="*/ 1722140 w 2421372"/>
              <a:gd name="connsiteY72-35490" fmla="*/ 1496291 h 5779538"/>
              <a:gd name="connsiteX73-35491" fmla="*/ 1680576 w 2421372"/>
              <a:gd name="connsiteY73-35492" fmla="*/ 1524000 h 5779538"/>
              <a:gd name="connsiteX74-35493" fmla="*/ 1403485 w 2421372"/>
              <a:gd name="connsiteY74-35494" fmla="*/ 1524000 h 5779538"/>
              <a:gd name="connsiteX75-35495" fmla="*/ 1389631 w 2421372"/>
              <a:gd name="connsiteY75-35496" fmla="*/ 1537854 h 5779538"/>
              <a:gd name="connsiteX76-35497" fmla="*/ 1348067 w 2421372"/>
              <a:gd name="connsiteY76-35498" fmla="*/ 1551709 h 5779538"/>
              <a:gd name="connsiteX77-35499" fmla="*/ 1292649 w 2421372"/>
              <a:gd name="connsiteY77-35500" fmla="*/ 1427018 h 5779538"/>
              <a:gd name="connsiteX78-35501" fmla="*/ 1278795 w 2421372"/>
              <a:gd name="connsiteY78-35502" fmla="*/ 1385454 h 5779538"/>
              <a:gd name="connsiteX79-35503" fmla="*/ 1251085 w 2421372"/>
              <a:gd name="connsiteY79-35504" fmla="*/ 1343891 h 5779538"/>
              <a:gd name="connsiteX80-35505" fmla="*/ 1126395 w 2421372"/>
              <a:gd name="connsiteY80-35506" fmla="*/ 1385454 h 5779538"/>
              <a:gd name="connsiteX81-35507" fmla="*/ 821595 w 2421372"/>
              <a:gd name="connsiteY81-35508" fmla="*/ 1828800 h 5779538"/>
              <a:gd name="connsiteX82-35509" fmla="*/ 821595 w 2421372"/>
              <a:gd name="connsiteY82-35510" fmla="*/ 2299854 h 5779538"/>
              <a:gd name="connsiteX83-35511" fmla="*/ 863158 w 2421372"/>
              <a:gd name="connsiteY83-35512" fmla="*/ 2092036 h 5779538"/>
              <a:gd name="connsiteX84-35513" fmla="*/ 932431 w 2421372"/>
              <a:gd name="connsiteY84-35514" fmla="*/ 2202873 h 5779538"/>
              <a:gd name="connsiteX85-35515" fmla="*/ 1167959 w 2421372"/>
              <a:gd name="connsiteY85-35516" fmla="*/ 2147454 h 5779538"/>
              <a:gd name="connsiteX86-35517" fmla="*/ 1237232 w 2421372"/>
              <a:gd name="connsiteY86-35518" fmla="*/ 2258291 h 5779538"/>
              <a:gd name="connsiteX87-35519" fmla="*/ 1389632 w 2421372"/>
              <a:gd name="connsiteY87-35520" fmla="*/ 2313709 h 5779538"/>
              <a:gd name="connsiteX88-35521" fmla="*/ 1542030 w 2421372"/>
              <a:gd name="connsiteY88-35522" fmla="*/ 2535381 h 5779538"/>
              <a:gd name="connsiteX89-35523" fmla="*/ 1708286 w 2421372"/>
              <a:gd name="connsiteY89-35524" fmla="*/ 2826327 h 5779538"/>
              <a:gd name="connsiteX90-35525" fmla="*/ 946285 w 2421372"/>
              <a:gd name="connsiteY90-35526" fmla="*/ 3006436 h 5779538"/>
              <a:gd name="connsiteX91-35527" fmla="*/ 1237232 w 2421372"/>
              <a:gd name="connsiteY91-35528" fmla="*/ 3366655 h 5779538"/>
              <a:gd name="connsiteX92-35529" fmla="*/ 2013085 w 2421372"/>
              <a:gd name="connsiteY92-35530" fmla="*/ 3338946 h 5779538"/>
              <a:gd name="connsiteX93-35531" fmla="*/ 1126394 w 2421372"/>
              <a:gd name="connsiteY93-35532" fmla="*/ 3366655 h 5779538"/>
              <a:gd name="connsiteX94-35533" fmla="*/ 932431 w 2421372"/>
              <a:gd name="connsiteY94-35534" fmla="*/ 3006437 h 5779538"/>
              <a:gd name="connsiteX95-35535" fmla="*/ 849304 w 2421372"/>
              <a:gd name="connsiteY95-35536" fmla="*/ 2867892 h 5779538"/>
              <a:gd name="connsiteX96-35537" fmla="*/ 752322 w 2421372"/>
              <a:gd name="connsiteY96-35538" fmla="*/ 2743201 h 5779538"/>
              <a:gd name="connsiteX97-35539" fmla="*/ 530649 w 2421372"/>
              <a:gd name="connsiteY97-35540" fmla="*/ 2770910 h 5779538"/>
              <a:gd name="connsiteX98-35541" fmla="*/ 142722 w 2421372"/>
              <a:gd name="connsiteY98-35542" fmla="*/ 2743201 h 5779538"/>
              <a:gd name="connsiteX99-35543" fmla="*/ 516795 w 2421372"/>
              <a:gd name="connsiteY99-35544" fmla="*/ 2743201 h 5779538"/>
              <a:gd name="connsiteX100-35545" fmla="*/ 1112541 w 2421372"/>
              <a:gd name="connsiteY100-35546" fmla="*/ 2715492 h 5779538"/>
              <a:gd name="connsiteX101-35547" fmla="*/ 1223376 w 2421372"/>
              <a:gd name="connsiteY101-35548" fmla="*/ 2798619 h 5779538"/>
              <a:gd name="connsiteX102-35549" fmla="*/ 1514322 w 2421372"/>
              <a:gd name="connsiteY102-35550" fmla="*/ 2854037 h 5779538"/>
              <a:gd name="connsiteX103-35551" fmla="*/ 1084831 w 2421372"/>
              <a:gd name="connsiteY103-35552" fmla="*/ 2493819 h 5779538"/>
              <a:gd name="connsiteX104-35553" fmla="*/ 752322 w 2421372"/>
              <a:gd name="connsiteY104-35554" fmla="*/ 2521527 h 5779538"/>
              <a:gd name="connsiteX105-35555" fmla="*/ 364395 w 2421372"/>
              <a:gd name="connsiteY105-35556" fmla="*/ 2618510 h 5779538"/>
              <a:gd name="connsiteX106-35557" fmla="*/ 31885 w 2421372"/>
              <a:gd name="connsiteY106-35558" fmla="*/ 2812473 h 5779538"/>
              <a:gd name="connsiteX107-35559" fmla="*/ 322831 w 2421372"/>
              <a:gd name="connsiteY107-35560" fmla="*/ 2798619 h 5779538"/>
              <a:gd name="connsiteX108-35561" fmla="*/ 572213 w 2421372"/>
              <a:gd name="connsiteY108-35562" fmla="*/ 3048000 h 5779538"/>
              <a:gd name="connsiteX109-35563" fmla="*/ 849304 w 2421372"/>
              <a:gd name="connsiteY109-35564" fmla="*/ 2964874 h 5779538"/>
              <a:gd name="connsiteX110-35565" fmla="*/ 932431 w 2421372"/>
              <a:gd name="connsiteY110-35566" fmla="*/ 3186546 h 5779538"/>
              <a:gd name="connsiteX111-35567" fmla="*/ 710758 w 2421372"/>
              <a:gd name="connsiteY111-35568" fmla="*/ 3325092 h 5779538"/>
              <a:gd name="connsiteX112-35569" fmla="*/ 558358 w 2421372"/>
              <a:gd name="connsiteY112-35570" fmla="*/ 3449783 h 5779538"/>
              <a:gd name="connsiteX113-35571" fmla="*/ 752321 w 2421372"/>
              <a:gd name="connsiteY113-35572" fmla="*/ 3560619 h 5779538"/>
              <a:gd name="connsiteX114-35573" fmla="*/ 752322 w 2421372"/>
              <a:gd name="connsiteY114-35574" fmla="*/ 3948546 h 5779538"/>
              <a:gd name="connsiteX115-35575" fmla="*/ 973995 w 2421372"/>
              <a:gd name="connsiteY115-35576" fmla="*/ 4003964 h 5779538"/>
              <a:gd name="connsiteX116-35577" fmla="*/ 738467 w 2421372"/>
              <a:gd name="connsiteY116-35578" fmla="*/ 4752110 h 5779538"/>
              <a:gd name="connsiteX117-35579" fmla="*/ 780031 w 2421372"/>
              <a:gd name="connsiteY117-35580" fmla="*/ 5250873 h 5779538"/>
              <a:gd name="connsiteX118-35581" fmla="*/ 1597450 w 2421372"/>
              <a:gd name="connsiteY118-35582" fmla="*/ 3906983 h 5779538"/>
              <a:gd name="connsiteX119-35583" fmla="*/ 1486614 w 2421372"/>
              <a:gd name="connsiteY119-35584" fmla="*/ 5735780 h 5779538"/>
              <a:gd name="connsiteX120-35585" fmla="*/ 2331741 w 2421372"/>
              <a:gd name="connsiteY120-35586" fmla="*/ 5084619 h 5779538"/>
              <a:gd name="connsiteX121-35587" fmla="*/ 2401014 w 2421372"/>
              <a:gd name="connsiteY121-35588" fmla="*/ 3699164 h 5779538"/>
              <a:gd name="connsiteX122-35589" fmla="*/ 2414868 w 2421372"/>
              <a:gd name="connsiteY122-35590" fmla="*/ 3796146 h 5779538"/>
              <a:gd name="connsiteX123-35591" fmla="*/ 2414868 w 2421372"/>
              <a:gd name="connsiteY123-35592" fmla="*/ 3629892 h 5779538"/>
              <a:gd name="connsiteX124-35593" fmla="*/ 2304032 w 2421372"/>
              <a:gd name="connsiteY124-35594" fmla="*/ 3505201 h 5779538"/>
              <a:gd name="connsiteX125-35595" fmla="*/ 2414868 w 2421372"/>
              <a:gd name="connsiteY125-35596" fmla="*/ 3325092 h 5779538"/>
              <a:gd name="connsiteX126-35597" fmla="*/ 2262467 w 2421372"/>
              <a:gd name="connsiteY126-35598" fmla="*/ 3366654 h 5779538"/>
              <a:gd name="connsiteX127-35599" fmla="*/ 1957668 w 2421372"/>
              <a:gd name="connsiteY127-35600" fmla="*/ 3422074 h 5779538"/>
              <a:gd name="connsiteX128-35601" fmla="*/ 1749850 w 2421372"/>
              <a:gd name="connsiteY128-35602" fmla="*/ 3394364 h 5779538"/>
              <a:gd name="connsiteX129-35603" fmla="*/ 1334214 w 2421372"/>
              <a:gd name="connsiteY129-35604" fmla="*/ 3380510 h 5779538"/>
              <a:gd name="connsiteX130-35605" fmla="*/ 1167959 w 2421372"/>
              <a:gd name="connsiteY130-35606" fmla="*/ 3408219 h 5779538"/>
              <a:gd name="connsiteX131-35607" fmla="*/ 946285 w 2421372"/>
              <a:gd name="connsiteY131-35608" fmla="*/ 3144982 h 5779538"/>
              <a:gd name="connsiteX132-35609" fmla="*/ 1361922 w 2421372"/>
              <a:gd name="connsiteY132-35610" fmla="*/ 2840182 h 5779538"/>
              <a:gd name="connsiteX133-35611" fmla="*/ 1777559 w 2421372"/>
              <a:gd name="connsiteY133-35612" fmla="*/ 2964872 h 5779538"/>
              <a:gd name="connsiteX134-35613" fmla="*/ 1555885 w 2421372"/>
              <a:gd name="connsiteY134-35614" fmla="*/ 2923309 h 5779538"/>
              <a:gd name="connsiteX135-35615" fmla="*/ 1334213 w 2421372"/>
              <a:gd name="connsiteY135-35616" fmla="*/ 2770909 h 5779538"/>
              <a:gd name="connsiteX136-35617" fmla="*/ 1334213 w 2421372"/>
              <a:gd name="connsiteY136-35618" fmla="*/ 2715491 h 5779538"/>
              <a:gd name="connsiteX137-35619" fmla="*/ 1098685 w 2421372"/>
              <a:gd name="connsiteY137-35620" fmla="*/ 2535382 h 5779538"/>
              <a:gd name="connsiteX138-35621" fmla="*/ 849304 w 2421372"/>
              <a:gd name="connsiteY138-35622" fmla="*/ 2493817 h 5779538"/>
              <a:gd name="connsiteX139-35623" fmla="*/ 516795 w 2421372"/>
              <a:gd name="connsiteY139-35624" fmla="*/ 2576944 h 5779538"/>
              <a:gd name="connsiteX140-35625" fmla="*/ 198140 w 2421372"/>
              <a:gd name="connsiteY140-35626" fmla="*/ 2660072 h 5779538"/>
              <a:gd name="connsiteX141-35627" fmla="*/ 87305 w 2421372"/>
              <a:gd name="connsiteY141-35628" fmla="*/ 2798617 h 5779538"/>
              <a:gd name="connsiteX142-35629" fmla="*/ 4177 w 2421372"/>
              <a:gd name="connsiteY142-35630" fmla="*/ 2507672 h 5779538"/>
              <a:gd name="connsiteX143-35631" fmla="*/ 128867 w 2421372"/>
              <a:gd name="connsiteY143-35632" fmla="*/ 2479963 h 5779538"/>
              <a:gd name="connsiteX144-35633" fmla="*/ 170432 w 2421372"/>
              <a:gd name="connsiteY144-35634" fmla="*/ 2285999 h 5779538"/>
              <a:gd name="connsiteX145-35635" fmla="*/ 378249 w 2421372"/>
              <a:gd name="connsiteY145-35636" fmla="*/ 2479962 h 5779538"/>
              <a:gd name="connsiteX146-35637" fmla="*/ 433667 w 2421372"/>
              <a:gd name="connsiteY146-35638" fmla="*/ 2216726 h 5779538"/>
              <a:gd name="connsiteX147-35639" fmla="*/ 502941 w 2421372"/>
              <a:gd name="connsiteY147-35640" fmla="*/ 2341417 h 5779538"/>
              <a:gd name="connsiteX148-35641" fmla="*/ 669196 w 2421372"/>
              <a:gd name="connsiteY148-35642" fmla="*/ 2272144 h 5779538"/>
              <a:gd name="connsiteX149-35643" fmla="*/ 946285 w 2421372"/>
              <a:gd name="connsiteY149-35644" fmla="*/ 1579418 h 5779538"/>
              <a:gd name="connsiteX150-35645" fmla="*/ 1278795 w 2421372"/>
              <a:gd name="connsiteY150-35646" fmla="*/ 1233054 h 5779538"/>
              <a:gd name="connsiteX151-35647" fmla="*/ 1361922 w 2421372"/>
              <a:gd name="connsiteY151-35648" fmla="*/ 1177636 h 5779538"/>
              <a:gd name="connsiteX152-35649" fmla="*/ 1431195 w 2421372"/>
              <a:gd name="connsiteY152-35650" fmla="*/ 1191491 h 5779538"/>
              <a:gd name="connsiteX153-35651" fmla="*/ 1403485 w 2421372"/>
              <a:gd name="connsiteY153-35652" fmla="*/ 1233054 h 5779538"/>
              <a:gd name="connsiteX154-35653" fmla="*/ 1458904 w 2421372"/>
              <a:gd name="connsiteY154-35654" fmla="*/ 1357745 h 5779538"/>
              <a:gd name="connsiteX155-35655" fmla="*/ 1472758 w 2421372"/>
              <a:gd name="connsiteY155-35656" fmla="*/ 1399309 h 5779538"/>
              <a:gd name="connsiteX156-35657" fmla="*/ 1555885 w 2421372"/>
              <a:gd name="connsiteY156-35658" fmla="*/ 1427018 h 5779538"/>
              <a:gd name="connsiteX157-35659" fmla="*/ 1652867 w 2421372"/>
              <a:gd name="connsiteY157-35660" fmla="*/ 1454727 h 5779538"/>
              <a:gd name="connsiteX158-35661" fmla="*/ 1611304 w 2421372"/>
              <a:gd name="connsiteY158-35662" fmla="*/ 1482436 h 5779538"/>
              <a:gd name="connsiteX159-35663" fmla="*/ 1500467 w 2421372"/>
              <a:gd name="connsiteY159-35664" fmla="*/ 1468582 h 5779538"/>
              <a:gd name="connsiteX160-35665" fmla="*/ 1486613 w 2421372"/>
              <a:gd name="connsiteY160-35666" fmla="*/ 1427018 h 5779538"/>
              <a:gd name="connsiteX161-35667" fmla="*/ 1458904 w 2421372"/>
              <a:gd name="connsiteY161-35668" fmla="*/ 1385454 h 5779538"/>
              <a:gd name="connsiteX162-35669" fmla="*/ 1445049 w 2421372"/>
              <a:gd name="connsiteY162-35670" fmla="*/ 1343891 h 5779538"/>
              <a:gd name="connsiteX163-35671" fmla="*/ 1417340 w 2421372"/>
              <a:gd name="connsiteY163-35672" fmla="*/ 1302327 h 5779538"/>
              <a:gd name="connsiteX164-35673" fmla="*/ 1389631 w 2421372"/>
              <a:gd name="connsiteY164-35674" fmla="*/ 1219200 h 5779538"/>
              <a:gd name="connsiteX165-35675" fmla="*/ 1375776 w 2421372"/>
              <a:gd name="connsiteY165-35676" fmla="*/ 1163782 h 5779538"/>
              <a:gd name="connsiteX166-35677" fmla="*/ 1334213 w 2421372"/>
              <a:gd name="connsiteY166-35678" fmla="*/ 1149927 h 5779538"/>
              <a:gd name="connsiteX167-35679" fmla="*/ 1417340 w 2421372"/>
              <a:gd name="connsiteY167-35680" fmla="*/ 1108363 h 5779538"/>
              <a:gd name="connsiteX168-35681" fmla="*/ 1500467 w 2421372"/>
              <a:gd name="connsiteY168-35682" fmla="*/ 1039091 h 5779538"/>
              <a:gd name="connsiteX169-35683" fmla="*/ 1542031 w 2421372"/>
              <a:gd name="connsiteY169-35684" fmla="*/ 1025236 h 5779538"/>
              <a:gd name="connsiteX170-35685" fmla="*/ 1528176 w 2421372"/>
              <a:gd name="connsiteY170-35686" fmla="*/ 1025236 h 5779538"/>
              <a:gd name="connsiteX171-35687" fmla="*/ 1514322 w 2421372"/>
              <a:gd name="connsiteY171-35688" fmla="*/ 1066800 h 5779538"/>
              <a:gd name="connsiteX172-35689" fmla="*/ 1472758 w 2421372"/>
              <a:gd name="connsiteY172-35690" fmla="*/ 1080654 h 5779538"/>
              <a:gd name="connsiteX173-35691" fmla="*/ 1431195 w 2421372"/>
              <a:gd name="connsiteY173-35692" fmla="*/ 1108363 h 5779538"/>
              <a:gd name="connsiteX174-35693" fmla="*/ 1389631 w 2421372"/>
              <a:gd name="connsiteY174-35694" fmla="*/ 1122218 h 5779538"/>
              <a:gd name="connsiteX175-35695" fmla="*/ 1334213 w 2421372"/>
              <a:gd name="connsiteY175-35696" fmla="*/ 1149927 h 5779538"/>
              <a:gd name="connsiteX176-35697" fmla="*/ 1278795 w 2421372"/>
              <a:gd name="connsiteY176-35698" fmla="*/ 1136073 h 5779538"/>
              <a:gd name="connsiteX177-35699" fmla="*/ 1237231 w 2421372"/>
              <a:gd name="connsiteY177-35700" fmla="*/ 1122218 h 5779538"/>
              <a:gd name="connsiteX178-35701" fmla="*/ 1195667 w 2421372"/>
              <a:gd name="connsiteY178-35702" fmla="*/ 1136073 h 5779538"/>
              <a:gd name="connsiteX179-35703" fmla="*/ 1112540 w 2421372"/>
              <a:gd name="connsiteY179-35704" fmla="*/ 1066800 h 5779538"/>
              <a:gd name="connsiteX180-35705" fmla="*/ 1043267 w 2421372"/>
              <a:gd name="connsiteY180-35706" fmla="*/ 997527 h 5779538"/>
              <a:gd name="connsiteX181-35707" fmla="*/ 1001704 w 2421372"/>
              <a:gd name="connsiteY181-35708" fmla="*/ 914400 h 5779538"/>
              <a:gd name="connsiteX182-35709" fmla="*/ 973995 w 2421372"/>
              <a:gd name="connsiteY182-35710" fmla="*/ 803563 h 5779538"/>
              <a:gd name="connsiteX183-35711" fmla="*/ 946285 w 2421372"/>
              <a:gd name="connsiteY183-35712" fmla="*/ 775854 h 5779538"/>
              <a:gd name="connsiteX184-35713" fmla="*/ 932431 w 2421372"/>
              <a:gd name="connsiteY184-35714" fmla="*/ 734291 h 5779538"/>
              <a:gd name="connsiteX185-35715" fmla="*/ 1029413 w 2421372"/>
              <a:gd name="connsiteY185-35716" fmla="*/ 692727 h 5779538"/>
              <a:gd name="connsiteX186-35717" fmla="*/ 1140249 w 2421372"/>
              <a:gd name="connsiteY186-35718" fmla="*/ 706582 h 5779538"/>
              <a:gd name="connsiteX187-35719" fmla="*/ 1154104 w 2421372"/>
              <a:gd name="connsiteY187-35720" fmla="*/ 748145 h 5779538"/>
              <a:gd name="connsiteX188-35721" fmla="*/ 1278795 w 2421372"/>
              <a:gd name="connsiteY188-35722" fmla="*/ 734291 h 5779538"/>
              <a:gd name="connsiteX189-35723" fmla="*/ 1292649 w 2421372"/>
              <a:gd name="connsiteY189-35724" fmla="*/ 692727 h 5779538"/>
              <a:gd name="connsiteX190-35725" fmla="*/ 1528176 w 2421372"/>
              <a:gd name="connsiteY190-35726" fmla="*/ 678873 h 5779538"/>
              <a:gd name="connsiteX191-35727" fmla="*/ 1569740 w 2421372"/>
              <a:gd name="connsiteY191-35728" fmla="*/ 665018 h 5779538"/>
              <a:gd name="connsiteX192-35729" fmla="*/ 1625158 w 2421372"/>
              <a:gd name="connsiteY192-35730" fmla="*/ 609600 h 5779538"/>
              <a:gd name="connsiteX193-35731" fmla="*/ 1569740 w 2421372"/>
              <a:gd name="connsiteY193-35732" fmla="*/ 692727 h 5779538"/>
              <a:gd name="connsiteX194-35733" fmla="*/ 1514322 w 2421372"/>
              <a:gd name="connsiteY194-35734" fmla="*/ 817418 h 5779538"/>
              <a:gd name="connsiteX195-35735" fmla="*/ 1472758 w 2421372"/>
              <a:gd name="connsiteY195-35736" fmla="*/ 831273 h 5779538"/>
              <a:gd name="connsiteX196-35737" fmla="*/ 1417340 w 2421372"/>
              <a:gd name="connsiteY196-35738" fmla="*/ 858982 h 5779538"/>
              <a:gd name="connsiteX197-35739" fmla="*/ 1334213 w 2421372"/>
              <a:gd name="connsiteY197-35740" fmla="*/ 845127 h 5779538"/>
              <a:gd name="connsiteX198-35741" fmla="*/ 1320358 w 2421372"/>
              <a:gd name="connsiteY198-35742" fmla="*/ 803563 h 5779538"/>
              <a:gd name="connsiteX199-35743" fmla="*/ 1278795 w 2421372"/>
              <a:gd name="connsiteY199-35744" fmla="*/ 775854 h 5779538"/>
              <a:gd name="connsiteX200-35745" fmla="*/ 1292649 w 2421372"/>
              <a:gd name="connsiteY200-35746" fmla="*/ 720436 h 5779538"/>
              <a:gd name="connsiteX201-35747" fmla="*/ 1375776 w 2421372"/>
              <a:gd name="connsiteY201-35748" fmla="*/ 692727 h 5779538"/>
              <a:gd name="connsiteX202-35749" fmla="*/ 1458904 w 2421372"/>
              <a:gd name="connsiteY202-35750" fmla="*/ 706582 h 5779538"/>
              <a:gd name="connsiteX203-35751" fmla="*/ 1306504 w 2421372"/>
              <a:gd name="connsiteY203-35752" fmla="*/ 692727 h 5779538"/>
              <a:gd name="connsiteX204-35753" fmla="*/ 1320358 w 2421372"/>
              <a:gd name="connsiteY204-35754" fmla="*/ 651163 h 5779538"/>
              <a:gd name="connsiteX205-35755" fmla="*/ 1486613 w 2421372"/>
              <a:gd name="connsiteY205-35756" fmla="*/ 678873 h 5779538"/>
              <a:gd name="connsiteX206-35757" fmla="*/ 1500467 w 2421372"/>
              <a:gd name="connsiteY206-35758" fmla="*/ 748145 h 5779538"/>
              <a:gd name="connsiteX207-35759" fmla="*/ 1528176 w 2421372"/>
              <a:gd name="connsiteY207-35760" fmla="*/ 706582 h 5779538"/>
              <a:gd name="connsiteX208-35761" fmla="*/ 1278795 w 2421372"/>
              <a:gd name="connsiteY208-35762" fmla="*/ 692727 h 5779538"/>
              <a:gd name="connsiteX209-35763" fmla="*/ 1251085 w 2421372"/>
              <a:gd name="connsiteY209-35764" fmla="*/ 734291 h 5779538"/>
              <a:gd name="connsiteX210-35765" fmla="*/ 1154104 w 2421372"/>
              <a:gd name="connsiteY210-35766" fmla="*/ 748145 h 5779538"/>
              <a:gd name="connsiteX211-35767" fmla="*/ 1181813 w 2421372"/>
              <a:gd name="connsiteY211-35768" fmla="*/ 831273 h 5779538"/>
              <a:gd name="connsiteX212-35769" fmla="*/ 1112540 w 2421372"/>
              <a:gd name="connsiteY212-35770" fmla="*/ 900545 h 5779538"/>
              <a:gd name="connsiteX213-35771" fmla="*/ 1043267 w 2421372"/>
              <a:gd name="connsiteY213-35772" fmla="*/ 886691 h 5779538"/>
              <a:gd name="connsiteX214-35773" fmla="*/ 960140 w 2421372"/>
              <a:gd name="connsiteY214-35774" fmla="*/ 845127 h 5779538"/>
              <a:gd name="connsiteX215-35775" fmla="*/ 946285 w 2421372"/>
              <a:gd name="connsiteY215-35776" fmla="*/ 803563 h 5779538"/>
              <a:gd name="connsiteX216-35777" fmla="*/ 918576 w 2421372"/>
              <a:gd name="connsiteY216-35778" fmla="*/ 762000 h 5779538"/>
              <a:gd name="connsiteX217-35779" fmla="*/ 904722 w 2421372"/>
              <a:gd name="connsiteY217-35780" fmla="*/ 692727 h 5779538"/>
              <a:gd name="connsiteX218-35781" fmla="*/ 877013 w 2421372"/>
              <a:gd name="connsiteY218-35782" fmla="*/ 609600 h 5779538"/>
              <a:gd name="connsiteX219-35783" fmla="*/ 863158 w 2421372"/>
              <a:gd name="connsiteY219-35784" fmla="*/ 484909 h 5779538"/>
              <a:gd name="connsiteX220" fmla="*/ 849304 w 2421372"/>
              <a:gd name="connsiteY220" fmla="*/ 346363 h 5779538"/>
              <a:gd name="connsiteX0-35785" fmla="*/ 1694431 w 2421372"/>
              <a:gd name="connsiteY0-35786" fmla="*/ 762000 h 6180615"/>
              <a:gd name="connsiteX1-35787" fmla="*/ 1777558 w 2421372"/>
              <a:gd name="connsiteY1-35788" fmla="*/ 748145 h 6180615"/>
              <a:gd name="connsiteX2-35789" fmla="*/ 1791413 w 2421372"/>
              <a:gd name="connsiteY2-35790" fmla="*/ 706582 h 6180615"/>
              <a:gd name="connsiteX3-35791" fmla="*/ 1777558 w 2421372"/>
              <a:gd name="connsiteY3-35792" fmla="*/ 540327 h 6180615"/>
              <a:gd name="connsiteX4-35793" fmla="*/ 1722140 w 2421372"/>
              <a:gd name="connsiteY4-35794" fmla="*/ 554182 h 6180615"/>
              <a:gd name="connsiteX5-35795" fmla="*/ 1680576 w 2421372"/>
              <a:gd name="connsiteY5-35796" fmla="*/ 568036 h 6180615"/>
              <a:gd name="connsiteX6-35797" fmla="*/ 1569740 w 2421372"/>
              <a:gd name="connsiteY6-35798" fmla="*/ 554182 h 6180615"/>
              <a:gd name="connsiteX7-35799" fmla="*/ 1528176 w 2421372"/>
              <a:gd name="connsiteY7-35800" fmla="*/ 471054 h 6180615"/>
              <a:gd name="connsiteX8-35801" fmla="*/ 1458904 w 2421372"/>
              <a:gd name="connsiteY8-35802" fmla="*/ 346363 h 6180615"/>
              <a:gd name="connsiteX9-35803" fmla="*/ 1417340 w 2421372"/>
              <a:gd name="connsiteY9-35804" fmla="*/ 332509 h 6180615"/>
              <a:gd name="connsiteX10-35805" fmla="*/ 1375776 w 2421372"/>
              <a:gd name="connsiteY10-35806" fmla="*/ 346363 h 6180615"/>
              <a:gd name="connsiteX11-35807" fmla="*/ 1320358 w 2421372"/>
              <a:gd name="connsiteY11-35808" fmla="*/ 360218 h 6180615"/>
              <a:gd name="connsiteX12-35809" fmla="*/ 1237231 w 2421372"/>
              <a:gd name="connsiteY12-35810" fmla="*/ 401782 h 6180615"/>
              <a:gd name="connsiteX13-35811" fmla="*/ 1070976 w 2421372"/>
              <a:gd name="connsiteY13-35812" fmla="*/ 415636 h 6180615"/>
              <a:gd name="connsiteX14-35813" fmla="*/ 946285 w 2421372"/>
              <a:gd name="connsiteY14-35814" fmla="*/ 457200 h 6180615"/>
              <a:gd name="connsiteX15-35815" fmla="*/ 890867 w 2421372"/>
              <a:gd name="connsiteY15-35816" fmla="*/ 443345 h 6180615"/>
              <a:gd name="connsiteX16-35817" fmla="*/ 849304 w 2421372"/>
              <a:gd name="connsiteY16-35818" fmla="*/ 415636 h 6180615"/>
              <a:gd name="connsiteX17-35819" fmla="*/ 821595 w 2421372"/>
              <a:gd name="connsiteY17-35820" fmla="*/ 374073 h 6180615"/>
              <a:gd name="connsiteX18-35821" fmla="*/ 877013 w 2421372"/>
              <a:gd name="connsiteY18-35822" fmla="*/ 263236 h 6180615"/>
              <a:gd name="connsiteX19-35823" fmla="*/ 904722 w 2421372"/>
              <a:gd name="connsiteY19-35824" fmla="*/ 221673 h 6180615"/>
              <a:gd name="connsiteX20-35825" fmla="*/ 960140 w 2421372"/>
              <a:gd name="connsiteY20-35826" fmla="*/ 166254 h 6180615"/>
              <a:gd name="connsiteX21-35827" fmla="*/ 1084831 w 2421372"/>
              <a:gd name="connsiteY21-35828" fmla="*/ 96982 h 6180615"/>
              <a:gd name="connsiteX22-35829" fmla="*/ 1126395 w 2421372"/>
              <a:gd name="connsiteY22-35830" fmla="*/ 69273 h 6180615"/>
              <a:gd name="connsiteX23-35831" fmla="*/ 1264940 w 2421372"/>
              <a:gd name="connsiteY23-35832" fmla="*/ 41563 h 6180615"/>
              <a:gd name="connsiteX24-35833" fmla="*/ 1500467 w 2421372"/>
              <a:gd name="connsiteY24-35834" fmla="*/ 13854 h 6180615"/>
              <a:gd name="connsiteX25-35835" fmla="*/ 1542031 w 2421372"/>
              <a:gd name="connsiteY25-35836" fmla="*/ 0 h 6180615"/>
              <a:gd name="connsiteX26-35837" fmla="*/ 1666722 w 2421372"/>
              <a:gd name="connsiteY26-35838" fmla="*/ 41563 h 6180615"/>
              <a:gd name="connsiteX27-35839" fmla="*/ 1735995 w 2421372"/>
              <a:gd name="connsiteY27-35840" fmla="*/ 110836 h 6180615"/>
              <a:gd name="connsiteX28-35841" fmla="*/ 1749849 w 2421372"/>
              <a:gd name="connsiteY28-35842" fmla="*/ 166254 h 6180615"/>
              <a:gd name="connsiteX29-35843" fmla="*/ 1888395 w 2421372"/>
              <a:gd name="connsiteY29-35844" fmla="*/ 207818 h 6180615"/>
              <a:gd name="connsiteX30-35845" fmla="*/ 1929958 w 2421372"/>
              <a:gd name="connsiteY30-35846" fmla="*/ 235527 h 6180615"/>
              <a:gd name="connsiteX31-35847" fmla="*/ 1957667 w 2421372"/>
              <a:gd name="connsiteY31-35848" fmla="*/ 346363 h 6180615"/>
              <a:gd name="connsiteX32-35849" fmla="*/ 1985376 w 2421372"/>
              <a:gd name="connsiteY32-35850" fmla="*/ 429491 h 6180615"/>
              <a:gd name="connsiteX33-35851" fmla="*/ 1971522 w 2421372"/>
              <a:gd name="connsiteY33-35852" fmla="*/ 595745 h 6180615"/>
              <a:gd name="connsiteX34-35853" fmla="*/ 1888395 w 2421372"/>
              <a:gd name="connsiteY34-35854" fmla="*/ 678873 h 6180615"/>
              <a:gd name="connsiteX35-35855" fmla="*/ 1860685 w 2421372"/>
              <a:gd name="connsiteY35-35856" fmla="*/ 720436 h 6180615"/>
              <a:gd name="connsiteX36-35857" fmla="*/ 1846831 w 2421372"/>
              <a:gd name="connsiteY36-35858" fmla="*/ 762000 h 6180615"/>
              <a:gd name="connsiteX37-35859" fmla="*/ 1791413 w 2421372"/>
              <a:gd name="connsiteY37-35860" fmla="*/ 831273 h 6180615"/>
              <a:gd name="connsiteX38-35861" fmla="*/ 1749849 w 2421372"/>
              <a:gd name="connsiteY38-35862" fmla="*/ 858982 h 6180615"/>
              <a:gd name="connsiteX39-35863" fmla="*/ 1735995 w 2421372"/>
              <a:gd name="connsiteY39-35864" fmla="*/ 1066800 h 6180615"/>
              <a:gd name="connsiteX40-35865" fmla="*/ 1749849 w 2421372"/>
              <a:gd name="connsiteY40-35866" fmla="*/ 1025236 h 6180615"/>
              <a:gd name="connsiteX41-35867" fmla="*/ 1832976 w 2421372"/>
              <a:gd name="connsiteY41-35868" fmla="*/ 983673 h 6180615"/>
              <a:gd name="connsiteX42-35869" fmla="*/ 1902249 w 2421372"/>
              <a:gd name="connsiteY42-35870" fmla="*/ 997527 h 6180615"/>
              <a:gd name="connsiteX43-35871" fmla="*/ 1943813 w 2421372"/>
              <a:gd name="connsiteY43-35872" fmla="*/ 1080654 h 6180615"/>
              <a:gd name="connsiteX44-35873" fmla="*/ 1929958 w 2421372"/>
              <a:gd name="connsiteY44-35874" fmla="*/ 1122218 h 6180615"/>
              <a:gd name="connsiteX45-35875" fmla="*/ 1902249 w 2421372"/>
              <a:gd name="connsiteY45-35876" fmla="*/ 1163782 h 6180615"/>
              <a:gd name="connsiteX46-35877" fmla="*/ 1874540 w 2421372"/>
              <a:gd name="connsiteY46-35878" fmla="*/ 1399309 h 6180615"/>
              <a:gd name="connsiteX47-35879" fmla="*/ 1860685 w 2421372"/>
              <a:gd name="connsiteY47-35880" fmla="*/ 1440873 h 6180615"/>
              <a:gd name="connsiteX48-35881" fmla="*/ 1805267 w 2421372"/>
              <a:gd name="connsiteY48-35882" fmla="*/ 1524000 h 6180615"/>
              <a:gd name="connsiteX49-35883" fmla="*/ 1722140 w 2421372"/>
              <a:gd name="connsiteY49-35884" fmla="*/ 1510145 h 6180615"/>
              <a:gd name="connsiteX50-35885" fmla="*/ 1694431 w 2421372"/>
              <a:gd name="connsiteY50-35886" fmla="*/ 1468582 h 6180615"/>
              <a:gd name="connsiteX51-35887" fmla="*/ 1652867 w 2421372"/>
              <a:gd name="connsiteY51-35888" fmla="*/ 1440873 h 6180615"/>
              <a:gd name="connsiteX52-35889" fmla="*/ 1680576 w 2421372"/>
              <a:gd name="connsiteY52-35890" fmla="*/ 1399309 h 6180615"/>
              <a:gd name="connsiteX53-35891" fmla="*/ 1694431 w 2421372"/>
              <a:gd name="connsiteY53-35892" fmla="*/ 1357745 h 6180615"/>
              <a:gd name="connsiteX54-35893" fmla="*/ 1735995 w 2421372"/>
              <a:gd name="connsiteY54-35894" fmla="*/ 1316182 h 6180615"/>
              <a:gd name="connsiteX55-35895" fmla="*/ 1749849 w 2421372"/>
              <a:gd name="connsiteY55-35896" fmla="*/ 1260763 h 6180615"/>
              <a:gd name="connsiteX56-35897" fmla="*/ 1791413 w 2421372"/>
              <a:gd name="connsiteY56-35898" fmla="*/ 1122218 h 6180615"/>
              <a:gd name="connsiteX57-35899" fmla="*/ 1749849 w 2421372"/>
              <a:gd name="connsiteY57-35900" fmla="*/ 1094509 h 6180615"/>
              <a:gd name="connsiteX58-35901" fmla="*/ 1722140 w 2421372"/>
              <a:gd name="connsiteY58-35902" fmla="*/ 1011382 h 6180615"/>
              <a:gd name="connsiteX59-35903" fmla="*/ 1708285 w 2421372"/>
              <a:gd name="connsiteY59-35904" fmla="*/ 969818 h 6180615"/>
              <a:gd name="connsiteX60-35905" fmla="*/ 1694431 w 2421372"/>
              <a:gd name="connsiteY60-35906" fmla="*/ 928254 h 6180615"/>
              <a:gd name="connsiteX61-35907" fmla="*/ 1680576 w 2421372"/>
              <a:gd name="connsiteY61-35908" fmla="*/ 886691 h 6180615"/>
              <a:gd name="connsiteX62-35909" fmla="*/ 1722140 w 2421372"/>
              <a:gd name="connsiteY62-35910" fmla="*/ 872836 h 6180615"/>
              <a:gd name="connsiteX63-35911" fmla="*/ 1735995 w 2421372"/>
              <a:gd name="connsiteY63-35912" fmla="*/ 942109 h 6180615"/>
              <a:gd name="connsiteX64-35913" fmla="*/ 1791413 w 2421372"/>
              <a:gd name="connsiteY64-35914" fmla="*/ 1136073 h 6180615"/>
              <a:gd name="connsiteX65-35915" fmla="*/ 1749849 w 2421372"/>
              <a:gd name="connsiteY65-35916" fmla="*/ 1219200 h 6180615"/>
              <a:gd name="connsiteX66-35917" fmla="*/ 1722140 w 2421372"/>
              <a:gd name="connsiteY66-35918" fmla="*/ 1302327 h 6180615"/>
              <a:gd name="connsiteX67-35919" fmla="*/ 1680576 w 2421372"/>
              <a:gd name="connsiteY67-35920" fmla="*/ 1343891 h 6180615"/>
              <a:gd name="connsiteX68-35921" fmla="*/ 1652867 w 2421372"/>
              <a:gd name="connsiteY68-35922" fmla="*/ 1385454 h 6180615"/>
              <a:gd name="connsiteX69-35923" fmla="*/ 1611304 w 2421372"/>
              <a:gd name="connsiteY69-35924" fmla="*/ 1413163 h 6180615"/>
              <a:gd name="connsiteX70-35925" fmla="*/ 1652867 w 2421372"/>
              <a:gd name="connsiteY70-35926" fmla="*/ 1427018 h 6180615"/>
              <a:gd name="connsiteX71-35927" fmla="*/ 1694431 w 2421372"/>
              <a:gd name="connsiteY71-35928" fmla="*/ 1413163 h 6180615"/>
              <a:gd name="connsiteX72-35929" fmla="*/ 1722140 w 2421372"/>
              <a:gd name="connsiteY72-35930" fmla="*/ 1496291 h 6180615"/>
              <a:gd name="connsiteX73-35931" fmla="*/ 1680576 w 2421372"/>
              <a:gd name="connsiteY73-35932" fmla="*/ 1524000 h 6180615"/>
              <a:gd name="connsiteX74-35933" fmla="*/ 1403485 w 2421372"/>
              <a:gd name="connsiteY74-35934" fmla="*/ 1524000 h 6180615"/>
              <a:gd name="connsiteX75-35935" fmla="*/ 1389631 w 2421372"/>
              <a:gd name="connsiteY75-35936" fmla="*/ 1537854 h 6180615"/>
              <a:gd name="connsiteX76-35937" fmla="*/ 1348067 w 2421372"/>
              <a:gd name="connsiteY76-35938" fmla="*/ 1551709 h 6180615"/>
              <a:gd name="connsiteX77-35939" fmla="*/ 1292649 w 2421372"/>
              <a:gd name="connsiteY77-35940" fmla="*/ 1427018 h 6180615"/>
              <a:gd name="connsiteX78-35941" fmla="*/ 1278795 w 2421372"/>
              <a:gd name="connsiteY78-35942" fmla="*/ 1385454 h 6180615"/>
              <a:gd name="connsiteX79-35943" fmla="*/ 1251085 w 2421372"/>
              <a:gd name="connsiteY79-35944" fmla="*/ 1343891 h 6180615"/>
              <a:gd name="connsiteX80-35945" fmla="*/ 1126395 w 2421372"/>
              <a:gd name="connsiteY80-35946" fmla="*/ 1385454 h 6180615"/>
              <a:gd name="connsiteX81-35947" fmla="*/ 821595 w 2421372"/>
              <a:gd name="connsiteY81-35948" fmla="*/ 1828800 h 6180615"/>
              <a:gd name="connsiteX82-35949" fmla="*/ 821595 w 2421372"/>
              <a:gd name="connsiteY82-35950" fmla="*/ 2299854 h 6180615"/>
              <a:gd name="connsiteX83-35951" fmla="*/ 863158 w 2421372"/>
              <a:gd name="connsiteY83-35952" fmla="*/ 2092036 h 6180615"/>
              <a:gd name="connsiteX84-35953" fmla="*/ 932431 w 2421372"/>
              <a:gd name="connsiteY84-35954" fmla="*/ 2202873 h 6180615"/>
              <a:gd name="connsiteX85-35955" fmla="*/ 1167959 w 2421372"/>
              <a:gd name="connsiteY85-35956" fmla="*/ 2147454 h 6180615"/>
              <a:gd name="connsiteX86-35957" fmla="*/ 1237232 w 2421372"/>
              <a:gd name="connsiteY86-35958" fmla="*/ 2258291 h 6180615"/>
              <a:gd name="connsiteX87-35959" fmla="*/ 1389632 w 2421372"/>
              <a:gd name="connsiteY87-35960" fmla="*/ 2313709 h 6180615"/>
              <a:gd name="connsiteX88-35961" fmla="*/ 1542030 w 2421372"/>
              <a:gd name="connsiteY88-35962" fmla="*/ 2535381 h 6180615"/>
              <a:gd name="connsiteX89-35963" fmla="*/ 1708286 w 2421372"/>
              <a:gd name="connsiteY89-35964" fmla="*/ 2826327 h 6180615"/>
              <a:gd name="connsiteX90-35965" fmla="*/ 946285 w 2421372"/>
              <a:gd name="connsiteY90-35966" fmla="*/ 3006436 h 6180615"/>
              <a:gd name="connsiteX91-35967" fmla="*/ 1237232 w 2421372"/>
              <a:gd name="connsiteY91-35968" fmla="*/ 3366655 h 6180615"/>
              <a:gd name="connsiteX92-35969" fmla="*/ 2013085 w 2421372"/>
              <a:gd name="connsiteY92-35970" fmla="*/ 3338946 h 6180615"/>
              <a:gd name="connsiteX93-35971" fmla="*/ 1126394 w 2421372"/>
              <a:gd name="connsiteY93-35972" fmla="*/ 3366655 h 6180615"/>
              <a:gd name="connsiteX94-35973" fmla="*/ 932431 w 2421372"/>
              <a:gd name="connsiteY94-35974" fmla="*/ 3006437 h 6180615"/>
              <a:gd name="connsiteX95-35975" fmla="*/ 849304 w 2421372"/>
              <a:gd name="connsiteY95-35976" fmla="*/ 2867892 h 6180615"/>
              <a:gd name="connsiteX96-35977" fmla="*/ 752322 w 2421372"/>
              <a:gd name="connsiteY96-35978" fmla="*/ 2743201 h 6180615"/>
              <a:gd name="connsiteX97-35979" fmla="*/ 530649 w 2421372"/>
              <a:gd name="connsiteY97-35980" fmla="*/ 2770910 h 6180615"/>
              <a:gd name="connsiteX98-35981" fmla="*/ 142722 w 2421372"/>
              <a:gd name="connsiteY98-35982" fmla="*/ 2743201 h 6180615"/>
              <a:gd name="connsiteX99-35983" fmla="*/ 516795 w 2421372"/>
              <a:gd name="connsiteY99-35984" fmla="*/ 2743201 h 6180615"/>
              <a:gd name="connsiteX100-35985" fmla="*/ 1112541 w 2421372"/>
              <a:gd name="connsiteY100-35986" fmla="*/ 2715492 h 6180615"/>
              <a:gd name="connsiteX101-35987" fmla="*/ 1223376 w 2421372"/>
              <a:gd name="connsiteY101-35988" fmla="*/ 2798619 h 6180615"/>
              <a:gd name="connsiteX102-35989" fmla="*/ 1514322 w 2421372"/>
              <a:gd name="connsiteY102-35990" fmla="*/ 2854037 h 6180615"/>
              <a:gd name="connsiteX103-35991" fmla="*/ 1084831 w 2421372"/>
              <a:gd name="connsiteY103-35992" fmla="*/ 2493819 h 6180615"/>
              <a:gd name="connsiteX104-35993" fmla="*/ 752322 w 2421372"/>
              <a:gd name="connsiteY104-35994" fmla="*/ 2521527 h 6180615"/>
              <a:gd name="connsiteX105-35995" fmla="*/ 364395 w 2421372"/>
              <a:gd name="connsiteY105-35996" fmla="*/ 2618510 h 6180615"/>
              <a:gd name="connsiteX106-35997" fmla="*/ 31885 w 2421372"/>
              <a:gd name="connsiteY106-35998" fmla="*/ 2812473 h 6180615"/>
              <a:gd name="connsiteX107-35999" fmla="*/ 322831 w 2421372"/>
              <a:gd name="connsiteY107-36000" fmla="*/ 2798619 h 6180615"/>
              <a:gd name="connsiteX108-36001" fmla="*/ 572213 w 2421372"/>
              <a:gd name="connsiteY108-36002" fmla="*/ 3048000 h 6180615"/>
              <a:gd name="connsiteX109-36003" fmla="*/ 849304 w 2421372"/>
              <a:gd name="connsiteY109-36004" fmla="*/ 2964874 h 6180615"/>
              <a:gd name="connsiteX110-36005" fmla="*/ 932431 w 2421372"/>
              <a:gd name="connsiteY110-36006" fmla="*/ 3186546 h 6180615"/>
              <a:gd name="connsiteX111-36007" fmla="*/ 710758 w 2421372"/>
              <a:gd name="connsiteY111-36008" fmla="*/ 3325092 h 6180615"/>
              <a:gd name="connsiteX112-36009" fmla="*/ 558358 w 2421372"/>
              <a:gd name="connsiteY112-36010" fmla="*/ 3449783 h 6180615"/>
              <a:gd name="connsiteX113-36011" fmla="*/ 752321 w 2421372"/>
              <a:gd name="connsiteY113-36012" fmla="*/ 3560619 h 6180615"/>
              <a:gd name="connsiteX114-36013" fmla="*/ 752322 w 2421372"/>
              <a:gd name="connsiteY114-36014" fmla="*/ 3948546 h 6180615"/>
              <a:gd name="connsiteX115-36015" fmla="*/ 973995 w 2421372"/>
              <a:gd name="connsiteY115-36016" fmla="*/ 4003964 h 6180615"/>
              <a:gd name="connsiteX116-36017" fmla="*/ 738467 w 2421372"/>
              <a:gd name="connsiteY116-36018" fmla="*/ 4752110 h 6180615"/>
              <a:gd name="connsiteX117-36019" fmla="*/ 780031 w 2421372"/>
              <a:gd name="connsiteY117-36020" fmla="*/ 5250873 h 6180615"/>
              <a:gd name="connsiteX118-36021" fmla="*/ 1597450 w 2421372"/>
              <a:gd name="connsiteY118-36022" fmla="*/ 3906983 h 6180615"/>
              <a:gd name="connsiteX119-36023" fmla="*/ 1777559 w 2421372"/>
              <a:gd name="connsiteY119-36024" fmla="*/ 6082145 h 6180615"/>
              <a:gd name="connsiteX120-36025" fmla="*/ 1486614 w 2421372"/>
              <a:gd name="connsiteY120-36026" fmla="*/ 5735780 h 6180615"/>
              <a:gd name="connsiteX121-36027" fmla="*/ 2331741 w 2421372"/>
              <a:gd name="connsiteY121-36028" fmla="*/ 5084619 h 6180615"/>
              <a:gd name="connsiteX122-36029" fmla="*/ 2401014 w 2421372"/>
              <a:gd name="connsiteY122-36030" fmla="*/ 3699164 h 6180615"/>
              <a:gd name="connsiteX123-36031" fmla="*/ 2414868 w 2421372"/>
              <a:gd name="connsiteY123-36032" fmla="*/ 3796146 h 6180615"/>
              <a:gd name="connsiteX124-36033" fmla="*/ 2414868 w 2421372"/>
              <a:gd name="connsiteY124-36034" fmla="*/ 3629892 h 6180615"/>
              <a:gd name="connsiteX125-36035" fmla="*/ 2304032 w 2421372"/>
              <a:gd name="connsiteY125-36036" fmla="*/ 3505201 h 6180615"/>
              <a:gd name="connsiteX126-36037" fmla="*/ 2414868 w 2421372"/>
              <a:gd name="connsiteY126-36038" fmla="*/ 3325092 h 6180615"/>
              <a:gd name="connsiteX127-36039" fmla="*/ 2262467 w 2421372"/>
              <a:gd name="connsiteY127-36040" fmla="*/ 3366654 h 6180615"/>
              <a:gd name="connsiteX128-36041" fmla="*/ 1957668 w 2421372"/>
              <a:gd name="connsiteY128-36042" fmla="*/ 3422074 h 6180615"/>
              <a:gd name="connsiteX129-36043" fmla="*/ 1749850 w 2421372"/>
              <a:gd name="connsiteY129-36044" fmla="*/ 3394364 h 6180615"/>
              <a:gd name="connsiteX130-36045" fmla="*/ 1334214 w 2421372"/>
              <a:gd name="connsiteY130-36046" fmla="*/ 3380510 h 6180615"/>
              <a:gd name="connsiteX131-36047" fmla="*/ 1167959 w 2421372"/>
              <a:gd name="connsiteY131-36048" fmla="*/ 3408219 h 6180615"/>
              <a:gd name="connsiteX132-36049" fmla="*/ 946285 w 2421372"/>
              <a:gd name="connsiteY132-36050" fmla="*/ 3144982 h 6180615"/>
              <a:gd name="connsiteX133-36051" fmla="*/ 1361922 w 2421372"/>
              <a:gd name="connsiteY133-36052" fmla="*/ 2840182 h 6180615"/>
              <a:gd name="connsiteX134-36053" fmla="*/ 1777559 w 2421372"/>
              <a:gd name="connsiteY134-36054" fmla="*/ 2964872 h 6180615"/>
              <a:gd name="connsiteX135-36055" fmla="*/ 1555885 w 2421372"/>
              <a:gd name="connsiteY135-36056" fmla="*/ 2923309 h 6180615"/>
              <a:gd name="connsiteX136-36057" fmla="*/ 1334213 w 2421372"/>
              <a:gd name="connsiteY136-36058" fmla="*/ 2770909 h 6180615"/>
              <a:gd name="connsiteX137-36059" fmla="*/ 1334213 w 2421372"/>
              <a:gd name="connsiteY137-36060" fmla="*/ 2715491 h 6180615"/>
              <a:gd name="connsiteX138-36061" fmla="*/ 1098685 w 2421372"/>
              <a:gd name="connsiteY138-36062" fmla="*/ 2535382 h 6180615"/>
              <a:gd name="connsiteX139-36063" fmla="*/ 849304 w 2421372"/>
              <a:gd name="connsiteY139-36064" fmla="*/ 2493817 h 6180615"/>
              <a:gd name="connsiteX140-36065" fmla="*/ 516795 w 2421372"/>
              <a:gd name="connsiteY140-36066" fmla="*/ 2576944 h 6180615"/>
              <a:gd name="connsiteX141-36067" fmla="*/ 198140 w 2421372"/>
              <a:gd name="connsiteY141-36068" fmla="*/ 2660072 h 6180615"/>
              <a:gd name="connsiteX142-36069" fmla="*/ 87305 w 2421372"/>
              <a:gd name="connsiteY142-36070" fmla="*/ 2798617 h 6180615"/>
              <a:gd name="connsiteX143-36071" fmla="*/ 4177 w 2421372"/>
              <a:gd name="connsiteY143-36072" fmla="*/ 2507672 h 6180615"/>
              <a:gd name="connsiteX144-36073" fmla="*/ 128867 w 2421372"/>
              <a:gd name="connsiteY144-36074" fmla="*/ 2479963 h 6180615"/>
              <a:gd name="connsiteX145-36075" fmla="*/ 170432 w 2421372"/>
              <a:gd name="connsiteY145-36076" fmla="*/ 2285999 h 6180615"/>
              <a:gd name="connsiteX146-36077" fmla="*/ 378249 w 2421372"/>
              <a:gd name="connsiteY146-36078" fmla="*/ 2479962 h 6180615"/>
              <a:gd name="connsiteX147-36079" fmla="*/ 433667 w 2421372"/>
              <a:gd name="connsiteY147-36080" fmla="*/ 2216726 h 6180615"/>
              <a:gd name="connsiteX148-36081" fmla="*/ 502941 w 2421372"/>
              <a:gd name="connsiteY148-36082" fmla="*/ 2341417 h 6180615"/>
              <a:gd name="connsiteX149-36083" fmla="*/ 669196 w 2421372"/>
              <a:gd name="connsiteY149-36084" fmla="*/ 2272144 h 6180615"/>
              <a:gd name="connsiteX150-36085" fmla="*/ 946285 w 2421372"/>
              <a:gd name="connsiteY150-36086" fmla="*/ 1579418 h 6180615"/>
              <a:gd name="connsiteX151-36087" fmla="*/ 1278795 w 2421372"/>
              <a:gd name="connsiteY151-36088" fmla="*/ 1233054 h 6180615"/>
              <a:gd name="connsiteX152-36089" fmla="*/ 1361922 w 2421372"/>
              <a:gd name="connsiteY152-36090" fmla="*/ 1177636 h 6180615"/>
              <a:gd name="connsiteX153-36091" fmla="*/ 1431195 w 2421372"/>
              <a:gd name="connsiteY153-36092" fmla="*/ 1191491 h 6180615"/>
              <a:gd name="connsiteX154-36093" fmla="*/ 1403485 w 2421372"/>
              <a:gd name="connsiteY154-36094" fmla="*/ 1233054 h 6180615"/>
              <a:gd name="connsiteX155-36095" fmla="*/ 1458904 w 2421372"/>
              <a:gd name="connsiteY155-36096" fmla="*/ 1357745 h 6180615"/>
              <a:gd name="connsiteX156-36097" fmla="*/ 1472758 w 2421372"/>
              <a:gd name="connsiteY156-36098" fmla="*/ 1399309 h 6180615"/>
              <a:gd name="connsiteX157-36099" fmla="*/ 1555885 w 2421372"/>
              <a:gd name="connsiteY157-36100" fmla="*/ 1427018 h 6180615"/>
              <a:gd name="connsiteX158-36101" fmla="*/ 1652867 w 2421372"/>
              <a:gd name="connsiteY158-36102" fmla="*/ 1454727 h 6180615"/>
              <a:gd name="connsiteX159-36103" fmla="*/ 1611304 w 2421372"/>
              <a:gd name="connsiteY159-36104" fmla="*/ 1482436 h 6180615"/>
              <a:gd name="connsiteX160-36105" fmla="*/ 1500467 w 2421372"/>
              <a:gd name="connsiteY160-36106" fmla="*/ 1468582 h 6180615"/>
              <a:gd name="connsiteX161-36107" fmla="*/ 1486613 w 2421372"/>
              <a:gd name="connsiteY161-36108" fmla="*/ 1427018 h 6180615"/>
              <a:gd name="connsiteX162-36109" fmla="*/ 1458904 w 2421372"/>
              <a:gd name="connsiteY162-36110" fmla="*/ 1385454 h 6180615"/>
              <a:gd name="connsiteX163-36111" fmla="*/ 1445049 w 2421372"/>
              <a:gd name="connsiteY163-36112" fmla="*/ 1343891 h 6180615"/>
              <a:gd name="connsiteX164-36113" fmla="*/ 1417340 w 2421372"/>
              <a:gd name="connsiteY164-36114" fmla="*/ 1302327 h 6180615"/>
              <a:gd name="connsiteX165-36115" fmla="*/ 1389631 w 2421372"/>
              <a:gd name="connsiteY165-36116" fmla="*/ 1219200 h 6180615"/>
              <a:gd name="connsiteX166-36117" fmla="*/ 1375776 w 2421372"/>
              <a:gd name="connsiteY166-36118" fmla="*/ 1163782 h 6180615"/>
              <a:gd name="connsiteX167-36119" fmla="*/ 1334213 w 2421372"/>
              <a:gd name="connsiteY167-36120" fmla="*/ 1149927 h 6180615"/>
              <a:gd name="connsiteX168-36121" fmla="*/ 1417340 w 2421372"/>
              <a:gd name="connsiteY168-36122" fmla="*/ 1108363 h 6180615"/>
              <a:gd name="connsiteX169-36123" fmla="*/ 1500467 w 2421372"/>
              <a:gd name="connsiteY169-36124" fmla="*/ 1039091 h 6180615"/>
              <a:gd name="connsiteX170-36125" fmla="*/ 1542031 w 2421372"/>
              <a:gd name="connsiteY170-36126" fmla="*/ 1025236 h 6180615"/>
              <a:gd name="connsiteX171-36127" fmla="*/ 1528176 w 2421372"/>
              <a:gd name="connsiteY171-36128" fmla="*/ 1025236 h 6180615"/>
              <a:gd name="connsiteX172-36129" fmla="*/ 1514322 w 2421372"/>
              <a:gd name="connsiteY172-36130" fmla="*/ 1066800 h 6180615"/>
              <a:gd name="connsiteX173-36131" fmla="*/ 1472758 w 2421372"/>
              <a:gd name="connsiteY173-36132" fmla="*/ 1080654 h 6180615"/>
              <a:gd name="connsiteX174-36133" fmla="*/ 1431195 w 2421372"/>
              <a:gd name="connsiteY174-36134" fmla="*/ 1108363 h 6180615"/>
              <a:gd name="connsiteX175-36135" fmla="*/ 1389631 w 2421372"/>
              <a:gd name="connsiteY175-36136" fmla="*/ 1122218 h 6180615"/>
              <a:gd name="connsiteX176-36137" fmla="*/ 1334213 w 2421372"/>
              <a:gd name="connsiteY176-36138" fmla="*/ 1149927 h 6180615"/>
              <a:gd name="connsiteX177-36139" fmla="*/ 1278795 w 2421372"/>
              <a:gd name="connsiteY177-36140" fmla="*/ 1136073 h 6180615"/>
              <a:gd name="connsiteX178-36141" fmla="*/ 1237231 w 2421372"/>
              <a:gd name="connsiteY178-36142" fmla="*/ 1122218 h 6180615"/>
              <a:gd name="connsiteX179-36143" fmla="*/ 1195667 w 2421372"/>
              <a:gd name="connsiteY179-36144" fmla="*/ 1136073 h 6180615"/>
              <a:gd name="connsiteX180-36145" fmla="*/ 1112540 w 2421372"/>
              <a:gd name="connsiteY180-36146" fmla="*/ 1066800 h 6180615"/>
              <a:gd name="connsiteX181-36147" fmla="*/ 1043267 w 2421372"/>
              <a:gd name="connsiteY181-36148" fmla="*/ 997527 h 6180615"/>
              <a:gd name="connsiteX182-36149" fmla="*/ 1001704 w 2421372"/>
              <a:gd name="connsiteY182-36150" fmla="*/ 914400 h 6180615"/>
              <a:gd name="connsiteX183-36151" fmla="*/ 973995 w 2421372"/>
              <a:gd name="connsiteY183-36152" fmla="*/ 803563 h 6180615"/>
              <a:gd name="connsiteX184-36153" fmla="*/ 946285 w 2421372"/>
              <a:gd name="connsiteY184-36154" fmla="*/ 775854 h 6180615"/>
              <a:gd name="connsiteX185-36155" fmla="*/ 932431 w 2421372"/>
              <a:gd name="connsiteY185-36156" fmla="*/ 734291 h 6180615"/>
              <a:gd name="connsiteX186-36157" fmla="*/ 1029413 w 2421372"/>
              <a:gd name="connsiteY186-36158" fmla="*/ 692727 h 6180615"/>
              <a:gd name="connsiteX187-36159" fmla="*/ 1140249 w 2421372"/>
              <a:gd name="connsiteY187-36160" fmla="*/ 706582 h 6180615"/>
              <a:gd name="connsiteX188-36161" fmla="*/ 1154104 w 2421372"/>
              <a:gd name="connsiteY188-36162" fmla="*/ 748145 h 6180615"/>
              <a:gd name="connsiteX189-36163" fmla="*/ 1278795 w 2421372"/>
              <a:gd name="connsiteY189-36164" fmla="*/ 734291 h 6180615"/>
              <a:gd name="connsiteX190-36165" fmla="*/ 1292649 w 2421372"/>
              <a:gd name="connsiteY190-36166" fmla="*/ 692727 h 6180615"/>
              <a:gd name="connsiteX191-36167" fmla="*/ 1528176 w 2421372"/>
              <a:gd name="connsiteY191-36168" fmla="*/ 678873 h 6180615"/>
              <a:gd name="connsiteX192-36169" fmla="*/ 1569740 w 2421372"/>
              <a:gd name="connsiteY192-36170" fmla="*/ 665018 h 6180615"/>
              <a:gd name="connsiteX193-36171" fmla="*/ 1625158 w 2421372"/>
              <a:gd name="connsiteY193-36172" fmla="*/ 609600 h 6180615"/>
              <a:gd name="connsiteX194-36173" fmla="*/ 1569740 w 2421372"/>
              <a:gd name="connsiteY194-36174" fmla="*/ 692727 h 6180615"/>
              <a:gd name="connsiteX195-36175" fmla="*/ 1514322 w 2421372"/>
              <a:gd name="connsiteY195-36176" fmla="*/ 817418 h 6180615"/>
              <a:gd name="connsiteX196-36177" fmla="*/ 1472758 w 2421372"/>
              <a:gd name="connsiteY196-36178" fmla="*/ 831273 h 6180615"/>
              <a:gd name="connsiteX197-36179" fmla="*/ 1417340 w 2421372"/>
              <a:gd name="connsiteY197-36180" fmla="*/ 858982 h 6180615"/>
              <a:gd name="connsiteX198-36181" fmla="*/ 1334213 w 2421372"/>
              <a:gd name="connsiteY198-36182" fmla="*/ 845127 h 6180615"/>
              <a:gd name="connsiteX199-36183" fmla="*/ 1320358 w 2421372"/>
              <a:gd name="connsiteY199-36184" fmla="*/ 803563 h 6180615"/>
              <a:gd name="connsiteX200-36185" fmla="*/ 1278795 w 2421372"/>
              <a:gd name="connsiteY200-36186" fmla="*/ 775854 h 6180615"/>
              <a:gd name="connsiteX201-36187" fmla="*/ 1292649 w 2421372"/>
              <a:gd name="connsiteY201-36188" fmla="*/ 720436 h 6180615"/>
              <a:gd name="connsiteX202-36189" fmla="*/ 1375776 w 2421372"/>
              <a:gd name="connsiteY202-36190" fmla="*/ 692727 h 6180615"/>
              <a:gd name="connsiteX203-36191" fmla="*/ 1458904 w 2421372"/>
              <a:gd name="connsiteY203-36192" fmla="*/ 706582 h 6180615"/>
              <a:gd name="connsiteX204-36193" fmla="*/ 1306504 w 2421372"/>
              <a:gd name="connsiteY204-36194" fmla="*/ 692727 h 6180615"/>
              <a:gd name="connsiteX205-36195" fmla="*/ 1320358 w 2421372"/>
              <a:gd name="connsiteY205-36196" fmla="*/ 651163 h 6180615"/>
              <a:gd name="connsiteX206-36197" fmla="*/ 1486613 w 2421372"/>
              <a:gd name="connsiteY206-36198" fmla="*/ 678873 h 6180615"/>
              <a:gd name="connsiteX207-36199" fmla="*/ 1500467 w 2421372"/>
              <a:gd name="connsiteY207-36200" fmla="*/ 748145 h 6180615"/>
              <a:gd name="connsiteX208-36201" fmla="*/ 1528176 w 2421372"/>
              <a:gd name="connsiteY208-36202" fmla="*/ 706582 h 6180615"/>
              <a:gd name="connsiteX209-36203" fmla="*/ 1278795 w 2421372"/>
              <a:gd name="connsiteY209-36204" fmla="*/ 692727 h 6180615"/>
              <a:gd name="connsiteX210-36205" fmla="*/ 1251085 w 2421372"/>
              <a:gd name="connsiteY210-36206" fmla="*/ 734291 h 6180615"/>
              <a:gd name="connsiteX211-36207" fmla="*/ 1154104 w 2421372"/>
              <a:gd name="connsiteY211-36208" fmla="*/ 748145 h 6180615"/>
              <a:gd name="connsiteX212-36209" fmla="*/ 1181813 w 2421372"/>
              <a:gd name="connsiteY212-36210" fmla="*/ 831273 h 6180615"/>
              <a:gd name="connsiteX213-36211" fmla="*/ 1112540 w 2421372"/>
              <a:gd name="connsiteY213-36212" fmla="*/ 900545 h 6180615"/>
              <a:gd name="connsiteX214-36213" fmla="*/ 1043267 w 2421372"/>
              <a:gd name="connsiteY214-36214" fmla="*/ 886691 h 6180615"/>
              <a:gd name="connsiteX215-36215" fmla="*/ 960140 w 2421372"/>
              <a:gd name="connsiteY215-36216" fmla="*/ 845127 h 6180615"/>
              <a:gd name="connsiteX216-36217" fmla="*/ 946285 w 2421372"/>
              <a:gd name="connsiteY216-36218" fmla="*/ 803563 h 6180615"/>
              <a:gd name="connsiteX217-36219" fmla="*/ 918576 w 2421372"/>
              <a:gd name="connsiteY217-36220" fmla="*/ 762000 h 6180615"/>
              <a:gd name="connsiteX218-36221" fmla="*/ 904722 w 2421372"/>
              <a:gd name="connsiteY218-36222" fmla="*/ 692727 h 6180615"/>
              <a:gd name="connsiteX219-36223" fmla="*/ 877013 w 2421372"/>
              <a:gd name="connsiteY219-36224" fmla="*/ 609600 h 6180615"/>
              <a:gd name="connsiteX220-36225" fmla="*/ 863158 w 2421372"/>
              <a:gd name="connsiteY220-36226" fmla="*/ 484909 h 6180615"/>
              <a:gd name="connsiteX221" fmla="*/ 849304 w 2421372"/>
              <a:gd name="connsiteY221" fmla="*/ 346363 h 6180615"/>
              <a:gd name="connsiteX0-36227" fmla="*/ 1694431 w 2421372"/>
              <a:gd name="connsiteY0-36228" fmla="*/ 762000 h 6480436"/>
              <a:gd name="connsiteX1-36229" fmla="*/ 1777558 w 2421372"/>
              <a:gd name="connsiteY1-36230" fmla="*/ 748145 h 6480436"/>
              <a:gd name="connsiteX2-36231" fmla="*/ 1791413 w 2421372"/>
              <a:gd name="connsiteY2-36232" fmla="*/ 706582 h 6480436"/>
              <a:gd name="connsiteX3-36233" fmla="*/ 1777558 w 2421372"/>
              <a:gd name="connsiteY3-36234" fmla="*/ 540327 h 6480436"/>
              <a:gd name="connsiteX4-36235" fmla="*/ 1722140 w 2421372"/>
              <a:gd name="connsiteY4-36236" fmla="*/ 554182 h 6480436"/>
              <a:gd name="connsiteX5-36237" fmla="*/ 1680576 w 2421372"/>
              <a:gd name="connsiteY5-36238" fmla="*/ 568036 h 6480436"/>
              <a:gd name="connsiteX6-36239" fmla="*/ 1569740 w 2421372"/>
              <a:gd name="connsiteY6-36240" fmla="*/ 554182 h 6480436"/>
              <a:gd name="connsiteX7-36241" fmla="*/ 1528176 w 2421372"/>
              <a:gd name="connsiteY7-36242" fmla="*/ 471054 h 6480436"/>
              <a:gd name="connsiteX8-36243" fmla="*/ 1458904 w 2421372"/>
              <a:gd name="connsiteY8-36244" fmla="*/ 346363 h 6480436"/>
              <a:gd name="connsiteX9-36245" fmla="*/ 1417340 w 2421372"/>
              <a:gd name="connsiteY9-36246" fmla="*/ 332509 h 6480436"/>
              <a:gd name="connsiteX10-36247" fmla="*/ 1375776 w 2421372"/>
              <a:gd name="connsiteY10-36248" fmla="*/ 346363 h 6480436"/>
              <a:gd name="connsiteX11-36249" fmla="*/ 1320358 w 2421372"/>
              <a:gd name="connsiteY11-36250" fmla="*/ 360218 h 6480436"/>
              <a:gd name="connsiteX12-36251" fmla="*/ 1237231 w 2421372"/>
              <a:gd name="connsiteY12-36252" fmla="*/ 401782 h 6480436"/>
              <a:gd name="connsiteX13-36253" fmla="*/ 1070976 w 2421372"/>
              <a:gd name="connsiteY13-36254" fmla="*/ 415636 h 6480436"/>
              <a:gd name="connsiteX14-36255" fmla="*/ 946285 w 2421372"/>
              <a:gd name="connsiteY14-36256" fmla="*/ 457200 h 6480436"/>
              <a:gd name="connsiteX15-36257" fmla="*/ 890867 w 2421372"/>
              <a:gd name="connsiteY15-36258" fmla="*/ 443345 h 6480436"/>
              <a:gd name="connsiteX16-36259" fmla="*/ 849304 w 2421372"/>
              <a:gd name="connsiteY16-36260" fmla="*/ 415636 h 6480436"/>
              <a:gd name="connsiteX17-36261" fmla="*/ 821595 w 2421372"/>
              <a:gd name="connsiteY17-36262" fmla="*/ 374073 h 6480436"/>
              <a:gd name="connsiteX18-36263" fmla="*/ 877013 w 2421372"/>
              <a:gd name="connsiteY18-36264" fmla="*/ 263236 h 6480436"/>
              <a:gd name="connsiteX19-36265" fmla="*/ 904722 w 2421372"/>
              <a:gd name="connsiteY19-36266" fmla="*/ 221673 h 6480436"/>
              <a:gd name="connsiteX20-36267" fmla="*/ 960140 w 2421372"/>
              <a:gd name="connsiteY20-36268" fmla="*/ 166254 h 6480436"/>
              <a:gd name="connsiteX21-36269" fmla="*/ 1084831 w 2421372"/>
              <a:gd name="connsiteY21-36270" fmla="*/ 96982 h 6480436"/>
              <a:gd name="connsiteX22-36271" fmla="*/ 1126395 w 2421372"/>
              <a:gd name="connsiteY22-36272" fmla="*/ 69273 h 6480436"/>
              <a:gd name="connsiteX23-36273" fmla="*/ 1264940 w 2421372"/>
              <a:gd name="connsiteY23-36274" fmla="*/ 41563 h 6480436"/>
              <a:gd name="connsiteX24-36275" fmla="*/ 1500467 w 2421372"/>
              <a:gd name="connsiteY24-36276" fmla="*/ 13854 h 6480436"/>
              <a:gd name="connsiteX25-36277" fmla="*/ 1542031 w 2421372"/>
              <a:gd name="connsiteY25-36278" fmla="*/ 0 h 6480436"/>
              <a:gd name="connsiteX26-36279" fmla="*/ 1666722 w 2421372"/>
              <a:gd name="connsiteY26-36280" fmla="*/ 41563 h 6480436"/>
              <a:gd name="connsiteX27-36281" fmla="*/ 1735995 w 2421372"/>
              <a:gd name="connsiteY27-36282" fmla="*/ 110836 h 6480436"/>
              <a:gd name="connsiteX28-36283" fmla="*/ 1749849 w 2421372"/>
              <a:gd name="connsiteY28-36284" fmla="*/ 166254 h 6480436"/>
              <a:gd name="connsiteX29-36285" fmla="*/ 1888395 w 2421372"/>
              <a:gd name="connsiteY29-36286" fmla="*/ 207818 h 6480436"/>
              <a:gd name="connsiteX30-36287" fmla="*/ 1929958 w 2421372"/>
              <a:gd name="connsiteY30-36288" fmla="*/ 235527 h 6480436"/>
              <a:gd name="connsiteX31-36289" fmla="*/ 1957667 w 2421372"/>
              <a:gd name="connsiteY31-36290" fmla="*/ 346363 h 6480436"/>
              <a:gd name="connsiteX32-36291" fmla="*/ 1985376 w 2421372"/>
              <a:gd name="connsiteY32-36292" fmla="*/ 429491 h 6480436"/>
              <a:gd name="connsiteX33-36293" fmla="*/ 1971522 w 2421372"/>
              <a:gd name="connsiteY33-36294" fmla="*/ 595745 h 6480436"/>
              <a:gd name="connsiteX34-36295" fmla="*/ 1888395 w 2421372"/>
              <a:gd name="connsiteY34-36296" fmla="*/ 678873 h 6480436"/>
              <a:gd name="connsiteX35-36297" fmla="*/ 1860685 w 2421372"/>
              <a:gd name="connsiteY35-36298" fmla="*/ 720436 h 6480436"/>
              <a:gd name="connsiteX36-36299" fmla="*/ 1846831 w 2421372"/>
              <a:gd name="connsiteY36-36300" fmla="*/ 762000 h 6480436"/>
              <a:gd name="connsiteX37-36301" fmla="*/ 1791413 w 2421372"/>
              <a:gd name="connsiteY37-36302" fmla="*/ 831273 h 6480436"/>
              <a:gd name="connsiteX38-36303" fmla="*/ 1749849 w 2421372"/>
              <a:gd name="connsiteY38-36304" fmla="*/ 858982 h 6480436"/>
              <a:gd name="connsiteX39-36305" fmla="*/ 1735995 w 2421372"/>
              <a:gd name="connsiteY39-36306" fmla="*/ 1066800 h 6480436"/>
              <a:gd name="connsiteX40-36307" fmla="*/ 1749849 w 2421372"/>
              <a:gd name="connsiteY40-36308" fmla="*/ 1025236 h 6480436"/>
              <a:gd name="connsiteX41-36309" fmla="*/ 1832976 w 2421372"/>
              <a:gd name="connsiteY41-36310" fmla="*/ 983673 h 6480436"/>
              <a:gd name="connsiteX42-36311" fmla="*/ 1902249 w 2421372"/>
              <a:gd name="connsiteY42-36312" fmla="*/ 997527 h 6480436"/>
              <a:gd name="connsiteX43-36313" fmla="*/ 1943813 w 2421372"/>
              <a:gd name="connsiteY43-36314" fmla="*/ 1080654 h 6480436"/>
              <a:gd name="connsiteX44-36315" fmla="*/ 1929958 w 2421372"/>
              <a:gd name="connsiteY44-36316" fmla="*/ 1122218 h 6480436"/>
              <a:gd name="connsiteX45-36317" fmla="*/ 1902249 w 2421372"/>
              <a:gd name="connsiteY45-36318" fmla="*/ 1163782 h 6480436"/>
              <a:gd name="connsiteX46-36319" fmla="*/ 1874540 w 2421372"/>
              <a:gd name="connsiteY46-36320" fmla="*/ 1399309 h 6480436"/>
              <a:gd name="connsiteX47-36321" fmla="*/ 1860685 w 2421372"/>
              <a:gd name="connsiteY47-36322" fmla="*/ 1440873 h 6480436"/>
              <a:gd name="connsiteX48-36323" fmla="*/ 1805267 w 2421372"/>
              <a:gd name="connsiteY48-36324" fmla="*/ 1524000 h 6480436"/>
              <a:gd name="connsiteX49-36325" fmla="*/ 1722140 w 2421372"/>
              <a:gd name="connsiteY49-36326" fmla="*/ 1510145 h 6480436"/>
              <a:gd name="connsiteX50-36327" fmla="*/ 1694431 w 2421372"/>
              <a:gd name="connsiteY50-36328" fmla="*/ 1468582 h 6480436"/>
              <a:gd name="connsiteX51-36329" fmla="*/ 1652867 w 2421372"/>
              <a:gd name="connsiteY51-36330" fmla="*/ 1440873 h 6480436"/>
              <a:gd name="connsiteX52-36331" fmla="*/ 1680576 w 2421372"/>
              <a:gd name="connsiteY52-36332" fmla="*/ 1399309 h 6480436"/>
              <a:gd name="connsiteX53-36333" fmla="*/ 1694431 w 2421372"/>
              <a:gd name="connsiteY53-36334" fmla="*/ 1357745 h 6480436"/>
              <a:gd name="connsiteX54-36335" fmla="*/ 1735995 w 2421372"/>
              <a:gd name="connsiteY54-36336" fmla="*/ 1316182 h 6480436"/>
              <a:gd name="connsiteX55-36337" fmla="*/ 1749849 w 2421372"/>
              <a:gd name="connsiteY55-36338" fmla="*/ 1260763 h 6480436"/>
              <a:gd name="connsiteX56-36339" fmla="*/ 1791413 w 2421372"/>
              <a:gd name="connsiteY56-36340" fmla="*/ 1122218 h 6480436"/>
              <a:gd name="connsiteX57-36341" fmla="*/ 1749849 w 2421372"/>
              <a:gd name="connsiteY57-36342" fmla="*/ 1094509 h 6480436"/>
              <a:gd name="connsiteX58-36343" fmla="*/ 1722140 w 2421372"/>
              <a:gd name="connsiteY58-36344" fmla="*/ 1011382 h 6480436"/>
              <a:gd name="connsiteX59-36345" fmla="*/ 1708285 w 2421372"/>
              <a:gd name="connsiteY59-36346" fmla="*/ 969818 h 6480436"/>
              <a:gd name="connsiteX60-36347" fmla="*/ 1694431 w 2421372"/>
              <a:gd name="connsiteY60-36348" fmla="*/ 928254 h 6480436"/>
              <a:gd name="connsiteX61-36349" fmla="*/ 1680576 w 2421372"/>
              <a:gd name="connsiteY61-36350" fmla="*/ 886691 h 6480436"/>
              <a:gd name="connsiteX62-36351" fmla="*/ 1722140 w 2421372"/>
              <a:gd name="connsiteY62-36352" fmla="*/ 872836 h 6480436"/>
              <a:gd name="connsiteX63-36353" fmla="*/ 1735995 w 2421372"/>
              <a:gd name="connsiteY63-36354" fmla="*/ 942109 h 6480436"/>
              <a:gd name="connsiteX64-36355" fmla="*/ 1791413 w 2421372"/>
              <a:gd name="connsiteY64-36356" fmla="*/ 1136073 h 6480436"/>
              <a:gd name="connsiteX65-36357" fmla="*/ 1749849 w 2421372"/>
              <a:gd name="connsiteY65-36358" fmla="*/ 1219200 h 6480436"/>
              <a:gd name="connsiteX66-36359" fmla="*/ 1722140 w 2421372"/>
              <a:gd name="connsiteY66-36360" fmla="*/ 1302327 h 6480436"/>
              <a:gd name="connsiteX67-36361" fmla="*/ 1680576 w 2421372"/>
              <a:gd name="connsiteY67-36362" fmla="*/ 1343891 h 6480436"/>
              <a:gd name="connsiteX68-36363" fmla="*/ 1652867 w 2421372"/>
              <a:gd name="connsiteY68-36364" fmla="*/ 1385454 h 6480436"/>
              <a:gd name="connsiteX69-36365" fmla="*/ 1611304 w 2421372"/>
              <a:gd name="connsiteY69-36366" fmla="*/ 1413163 h 6480436"/>
              <a:gd name="connsiteX70-36367" fmla="*/ 1652867 w 2421372"/>
              <a:gd name="connsiteY70-36368" fmla="*/ 1427018 h 6480436"/>
              <a:gd name="connsiteX71-36369" fmla="*/ 1694431 w 2421372"/>
              <a:gd name="connsiteY71-36370" fmla="*/ 1413163 h 6480436"/>
              <a:gd name="connsiteX72-36371" fmla="*/ 1722140 w 2421372"/>
              <a:gd name="connsiteY72-36372" fmla="*/ 1496291 h 6480436"/>
              <a:gd name="connsiteX73-36373" fmla="*/ 1680576 w 2421372"/>
              <a:gd name="connsiteY73-36374" fmla="*/ 1524000 h 6480436"/>
              <a:gd name="connsiteX74-36375" fmla="*/ 1403485 w 2421372"/>
              <a:gd name="connsiteY74-36376" fmla="*/ 1524000 h 6480436"/>
              <a:gd name="connsiteX75-36377" fmla="*/ 1389631 w 2421372"/>
              <a:gd name="connsiteY75-36378" fmla="*/ 1537854 h 6480436"/>
              <a:gd name="connsiteX76-36379" fmla="*/ 1348067 w 2421372"/>
              <a:gd name="connsiteY76-36380" fmla="*/ 1551709 h 6480436"/>
              <a:gd name="connsiteX77-36381" fmla="*/ 1292649 w 2421372"/>
              <a:gd name="connsiteY77-36382" fmla="*/ 1427018 h 6480436"/>
              <a:gd name="connsiteX78-36383" fmla="*/ 1278795 w 2421372"/>
              <a:gd name="connsiteY78-36384" fmla="*/ 1385454 h 6480436"/>
              <a:gd name="connsiteX79-36385" fmla="*/ 1251085 w 2421372"/>
              <a:gd name="connsiteY79-36386" fmla="*/ 1343891 h 6480436"/>
              <a:gd name="connsiteX80-36387" fmla="*/ 1126395 w 2421372"/>
              <a:gd name="connsiteY80-36388" fmla="*/ 1385454 h 6480436"/>
              <a:gd name="connsiteX81-36389" fmla="*/ 821595 w 2421372"/>
              <a:gd name="connsiteY81-36390" fmla="*/ 1828800 h 6480436"/>
              <a:gd name="connsiteX82-36391" fmla="*/ 821595 w 2421372"/>
              <a:gd name="connsiteY82-36392" fmla="*/ 2299854 h 6480436"/>
              <a:gd name="connsiteX83-36393" fmla="*/ 863158 w 2421372"/>
              <a:gd name="connsiteY83-36394" fmla="*/ 2092036 h 6480436"/>
              <a:gd name="connsiteX84-36395" fmla="*/ 932431 w 2421372"/>
              <a:gd name="connsiteY84-36396" fmla="*/ 2202873 h 6480436"/>
              <a:gd name="connsiteX85-36397" fmla="*/ 1167959 w 2421372"/>
              <a:gd name="connsiteY85-36398" fmla="*/ 2147454 h 6480436"/>
              <a:gd name="connsiteX86-36399" fmla="*/ 1237232 w 2421372"/>
              <a:gd name="connsiteY86-36400" fmla="*/ 2258291 h 6480436"/>
              <a:gd name="connsiteX87-36401" fmla="*/ 1389632 w 2421372"/>
              <a:gd name="connsiteY87-36402" fmla="*/ 2313709 h 6480436"/>
              <a:gd name="connsiteX88-36403" fmla="*/ 1542030 w 2421372"/>
              <a:gd name="connsiteY88-36404" fmla="*/ 2535381 h 6480436"/>
              <a:gd name="connsiteX89-36405" fmla="*/ 1708286 w 2421372"/>
              <a:gd name="connsiteY89-36406" fmla="*/ 2826327 h 6480436"/>
              <a:gd name="connsiteX90-36407" fmla="*/ 946285 w 2421372"/>
              <a:gd name="connsiteY90-36408" fmla="*/ 3006436 h 6480436"/>
              <a:gd name="connsiteX91-36409" fmla="*/ 1237232 w 2421372"/>
              <a:gd name="connsiteY91-36410" fmla="*/ 3366655 h 6480436"/>
              <a:gd name="connsiteX92-36411" fmla="*/ 2013085 w 2421372"/>
              <a:gd name="connsiteY92-36412" fmla="*/ 3338946 h 6480436"/>
              <a:gd name="connsiteX93-36413" fmla="*/ 1126394 w 2421372"/>
              <a:gd name="connsiteY93-36414" fmla="*/ 3366655 h 6480436"/>
              <a:gd name="connsiteX94-36415" fmla="*/ 932431 w 2421372"/>
              <a:gd name="connsiteY94-36416" fmla="*/ 3006437 h 6480436"/>
              <a:gd name="connsiteX95-36417" fmla="*/ 849304 w 2421372"/>
              <a:gd name="connsiteY95-36418" fmla="*/ 2867892 h 6480436"/>
              <a:gd name="connsiteX96-36419" fmla="*/ 752322 w 2421372"/>
              <a:gd name="connsiteY96-36420" fmla="*/ 2743201 h 6480436"/>
              <a:gd name="connsiteX97-36421" fmla="*/ 530649 w 2421372"/>
              <a:gd name="connsiteY97-36422" fmla="*/ 2770910 h 6480436"/>
              <a:gd name="connsiteX98-36423" fmla="*/ 142722 w 2421372"/>
              <a:gd name="connsiteY98-36424" fmla="*/ 2743201 h 6480436"/>
              <a:gd name="connsiteX99-36425" fmla="*/ 516795 w 2421372"/>
              <a:gd name="connsiteY99-36426" fmla="*/ 2743201 h 6480436"/>
              <a:gd name="connsiteX100-36427" fmla="*/ 1112541 w 2421372"/>
              <a:gd name="connsiteY100-36428" fmla="*/ 2715492 h 6480436"/>
              <a:gd name="connsiteX101-36429" fmla="*/ 1223376 w 2421372"/>
              <a:gd name="connsiteY101-36430" fmla="*/ 2798619 h 6480436"/>
              <a:gd name="connsiteX102-36431" fmla="*/ 1514322 w 2421372"/>
              <a:gd name="connsiteY102-36432" fmla="*/ 2854037 h 6480436"/>
              <a:gd name="connsiteX103-36433" fmla="*/ 1084831 w 2421372"/>
              <a:gd name="connsiteY103-36434" fmla="*/ 2493819 h 6480436"/>
              <a:gd name="connsiteX104-36435" fmla="*/ 752322 w 2421372"/>
              <a:gd name="connsiteY104-36436" fmla="*/ 2521527 h 6480436"/>
              <a:gd name="connsiteX105-36437" fmla="*/ 364395 w 2421372"/>
              <a:gd name="connsiteY105-36438" fmla="*/ 2618510 h 6480436"/>
              <a:gd name="connsiteX106-36439" fmla="*/ 31885 w 2421372"/>
              <a:gd name="connsiteY106-36440" fmla="*/ 2812473 h 6480436"/>
              <a:gd name="connsiteX107-36441" fmla="*/ 322831 w 2421372"/>
              <a:gd name="connsiteY107-36442" fmla="*/ 2798619 h 6480436"/>
              <a:gd name="connsiteX108-36443" fmla="*/ 572213 w 2421372"/>
              <a:gd name="connsiteY108-36444" fmla="*/ 3048000 h 6480436"/>
              <a:gd name="connsiteX109-36445" fmla="*/ 849304 w 2421372"/>
              <a:gd name="connsiteY109-36446" fmla="*/ 2964874 h 6480436"/>
              <a:gd name="connsiteX110-36447" fmla="*/ 932431 w 2421372"/>
              <a:gd name="connsiteY110-36448" fmla="*/ 3186546 h 6480436"/>
              <a:gd name="connsiteX111-36449" fmla="*/ 710758 w 2421372"/>
              <a:gd name="connsiteY111-36450" fmla="*/ 3325092 h 6480436"/>
              <a:gd name="connsiteX112-36451" fmla="*/ 558358 w 2421372"/>
              <a:gd name="connsiteY112-36452" fmla="*/ 3449783 h 6480436"/>
              <a:gd name="connsiteX113-36453" fmla="*/ 752321 w 2421372"/>
              <a:gd name="connsiteY113-36454" fmla="*/ 3560619 h 6480436"/>
              <a:gd name="connsiteX114-36455" fmla="*/ 752322 w 2421372"/>
              <a:gd name="connsiteY114-36456" fmla="*/ 3948546 h 6480436"/>
              <a:gd name="connsiteX115-36457" fmla="*/ 973995 w 2421372"/>
              <a:gd name="connsiteY115-36458" fmla="*/ 4003964 h 6480436"/>
              <a:gd name="connsiteX116-36459" fmla="*/ 738467 w 2421372"/>
              <a:gd name="connsiteY116-36460" fmla="*/ 4752110 h 6480436"/>
              <a:gd name="connsiteX117-36461" fmla="*/ 780031 w 2421372"/>
              <a:gd name="connsiteY117-36462" fmla="*/ 5250873 h 6480436"/>
              <a:gd name="connsiteX118-36463" fmla="*/ 1597450 w 2421372"/>
              <a:gd name="connsiteY118-36464" fmla="*/ 3906983 h 6480436"/>
              <a:gd name="connsiteX119-36465" fmla="*/ 1777559 w 2421372"/>
              <a:gd name="connsiteY119-36466" fmla="*/ 6082145 h 6480436"/>
              <a:gd name="connsiteX120-36467" fmla="*/ 1486614 w 2421372"/>
              <a:gd name="connsiteY120-36468" fmla="*/ 5735780 h 6480436"/>
              <a:gd name="connsiteX121-36469" fmla="*/ 2331741 w 2421372"/>
              <a:gd name="connsiteY121-36470" fmla="*/ 6470073 h 6480436"/>
              <a:gd name="connsiteX122-36471" fmla="*/ 2331741 w 2421372"/>
              <a:gd name="connsiteY122-36472" fmla="*/ 5084619 h 6480436"/>
              <a:gd name="connsiteX123-36473" fmla="*/ 2401014 w 2421372"/>
              <a:gd name="connsiteY123-36474" fmla="*/ 3699164 h 6480436"/>
              <a:gd name="connsiteX124-36475" fmla="*/ 2414868 w 2421372"/>
              <a:gd name="connsiteY124-36476" fmla="*/ 3796146 h 6480436"/>
              <a:gd name="connsiteX125-36477" fmla="*/ 2414868 w 2421372"/>
              <a:gd name="connsiteY125-36478" fmla="*/ 3629892 h 6480436"/>
              <a:gd name="connsiteX126-36479" fmla="*/ 2304032 w 2421372"/>
              <a:gd name="connsiteY126-36480" fmla="*/ 3505201 h 6480436"/>
              <a:gd name="connsiteX127-36481" fmla="*/ 2414868 w 2421372"/>
              <a:gd name="connsiteY127-36482" fmla="*/ 3325092 h 6480436"/>
              <a:gd name="connsiteX128-36483" fmla="*/ 2262467 w 2421372"/>
              <a:gd name="connsiteY128-36484" fmla="*/ 3366654 h 6480436"/>
              <a:gd name="connsiteX129-36485" fmla="*/ 1957668 w 2421372"/>
              <a:gd name="connsiteY129-36486" fmla="*/ 3422074 h 6480436"/>
              <a:gd name="connsiteX130-36487" fmla="*/ 1749850 w 2421372"/>
              <a:gd name="connsiteY130-36488" fmla="*/ 3394364 h 6480436"/>
              <a:gd name="connsiteX131-36489" fmla="*/ 1334214 w 2421372"/>
              <a:gd name="connsiteY131-36490" fmla="*/ 3380510 h 6480436"/>
              <a:gd name="connsiteX132-36491" fmla="*/ 1167959 w 2421372"/>
              <a:gd name="connsiteY132-36492" fmla="*/ 3408219 h 6480436"/>
              <a:gd name="connsiteX133-36493" fmla="*/ 946285 w 2421372"/>
              <a:gd name="connsiteY133-36494" fmla="*/ 3144982 h 6480436"/>
              <a:gd name="connsiteX134-36495" fmla="*/ 1361922 w 2421372"/>
              <a:gd name="connsiteY134-36496" fmla="*/ 2840182 h 6480436"/>
              <a:gd name="connsiteX135-36497" fmla="*/ 1777559 w 2421372"/>
              <a:gd name="connsiteY135-36498" fmla="*/ 2964872 h 6480436"/>
              <a:gd name="connsiteX136-36499" fmla="*/ 1555885 w 2421372"/>
              <a:gd name="connsiteY136-36500" fmla="*/ 2923309 h 6480436"/>
              <a:gd name="connsiteX137-36501" fmla="*/ 1334213 w 2421372"/>
              <a:gd name="connsiteY137-36502" fmla="*/ 2770909 h 6480436"/>
              <a:gd name="connsiteX138-36503" fmla="*/ 1334213 w 2421372"/>
              <a:gd name="connsiteY138-36504" fmla="*/ 2715491 h 6480436"/>
              <a:gd name="connsiteX139-36505" fmla="*/ 1098685 w 2421372"/>
              <a:gd name="connsiteY139-36506" fmla="*/ 2535382 h 6480436"/>
              <a:gd name="connsiteX140-36507" fmla="*/ 849304 w 2421372"/>
              <a:gd name="connsiteY140-36508" fmla="*/ 2493817 h 6480436"/>
              <a:gd name="connsiteX141-36509" fmla="*/ 516795 w 2421372"/>
              <a:gd name="connsiteY141-36510" fmla="*/ 2576944 h 6480436"/>
              <a:gd name="connsiteX142-36511" fmla="*/ 198140 w 2421372"/>
              <a:gd name="connsiteY142-36512" fmla="*/ 2660072 h 6480436"/>
              <a:gd name="connsiteX143-36513" fmla="*/ 87305 w 2421372"/>
              <a:gd name="connsiteY143-36514" fmla="*/ 2798617 h 6480436"/>
              <a:gd name="connsiteX144-36515" fmla="*/ 4177 w 2421372"/>
              <a:gd name="connsiteY144-36516" fmla="*/ 2507672 h 6480436"/>
              <a:gd name="connsiteX145-36517" fmla="*/ 128867 w 2421372"/>
              <a:gd name="connsiteY145-36518" fmla="*/ 2479963 h 6480436"/>
              <a:gd name="connsiteX146-36519" fmla="*/ 170432 w 2421372"/>
              <a:gd name="connsiteY146-36520" fmla="*/ 2285999 h 6480436"/>
              <a:gd name="connsiteX147-36521" fmla="*/ 378249 w 2421372"/>
              <a:gd name="connsiteY147-36522" fmla="*/ 2479962 h 6480436"/>
              <a:gd name="connsiteX148-36523" fmla="*/ 433667 w 2421372"/>
              <a:gd name="connsiteY148-36524" fmla="*/ 2216726 h 6480436"/>
              <a:gd name="connsiteX149-36525" fmla="*/ 502941 w 2421372"/>
              <a:gd name="connsiteY149-36526" fmla="*/ 2341417 h 6480436"/>
              <a:gd name="connsiteX150-36527" fmla="*/ 669196 w 2421372"/>
              <a:gd name="connsiteY150-36528" fmla="*/ 2272144 h 6480436"/>
              <a:gd name="connsiteX151-36529" fmla="*/ 946285 w 2421372"/>
              <a:gd name="connsiteY151-36530" fmla="*/ 1579418 h 6480436"/>
              <a:gd name="connsiteX152-36531" fmla="*/ 1278795 w 2421372"/>
              <a:gd name="connsiteY152-36532" fmla="*/ 1233054 h 6480436"/>
              <a:gd name="connsiteX153-36533" fmla="*/ 1361922 w 2421372"/>
              <a:gd name="connsiteY153-36534" fmla="*/ 1177636 h 6480436"/>
              <a:gd name="connsiteX154-36535" fmla="*/ 1431195 w 2421372"/>
              <a:gd name="connsiteY154-36536" fmla="*/ 1191491 h 6480436"/>
              <a:gd name="connsiteX155-36537" fmla="*/ 1403485 w 2421372"/>
              <a:gd name="connsiteY155-36538" fmla="*/ 1233054 h 6480436"/>
              <a:gd name="connsiteX156-36539" fmla="*/ 1458904 w 2421372"/>
              <a:gd name="connsiteY156-36540" fmla="*/ 1357745 h 6480436"/>
              <a:gd name="connsiteX157-36541" fmla="*/ 1472758 w 2421372"/>
              <a:gd name="connsiteY157-36542" fmla="*/ 1399309 h 6480436"/>
              <a:gd name="connsiteX158-36543" fmla="*/ 1555885 w 2421372"/>
              <a:gd name="connsiteY158-36544" fmla="*/ 1427018 h 6480436"/>
              <a:gd name="connsiteX159-36545" fmla="*/ 1652867 w 2421372"/>
              <a:gd name="connsiteY159-36546" fmla="*/ 1454727 h 6480436"/>
              <a:gd name="connsiteX160-36547" fmla="*/ 1611304 w 2421372"/>
              <a:gd name="connsiteY160-36548" fmla="*/ 1482436 h 6480436"/>
              <a:gd name="connsiteX161-36549" fmla="*/ 1500467 w 2421372"/>
              <a:gd name="connsiteY161-36550" fmla="*/ 1468582 h 6480436"/>
              <a:gd name="connsiteX162-36551" fmla="*/ 1486613 w 2421372"/>
              <a:gd name="connsiteY162-36552" fmla="*/ 1427018 h 6480436"/>
              <a:gd name="connsiteX163-36553" fmla="*/ 1458904 w 2421372"/>
              <a:gd name="connsiteY163-36554" fmla="*/ 1385454 h 6480436"/>
              <a:gd name="connsiteX164-36555" fmla="*/ 1445049 w 2421372"/>
              <a:gd name="connsiteY164-36556" fmla="*/ 1343891 h 6480436"/>
              <a:gd name="connsiteX165-36557" fmla="*/ 1417340 w 2421372"/>
              <a:gd name="connsiteY165-36558" fmla="*/ 1302327 h 6480436"/>
              <a:gd name="connsiteX166-36559" fmla="*/ 1389631 w 2421372"/>
              <a:gd name="connsiteY166-36560" fmla="*/ 1219200 h 6480436"/>
              <a:gd name="connsiteX167-36561" fmla="*/ 1375776 w 2421372"/>
              <a:gd name="connsiteY167-36562" fmla="*/ 1163782 h 6480436"/>
              <a:gd name="connsiteX168-36563" fmla="*/ 1334213 w 2421372"/>
              <a:gd name="connsiteY168-36564" fmla="*/ 1149927 h 6480436"/>
              <a:gd name="connsiteX169-36565" fmla="*/ 1417340 w 2421372"/>
              <a:gd name="connsiteY169-36566" fmla="*/ 1108363 h 6480436"/>
              <a:gd name="connsiteX170-36567" fmla="*/ 1500467 w 2421372"/>
              <a:gd name="connsiteY170-36568" fmla="*/ 1039091 h 6480436"/>
              <a:gd name="connsiteX171-36569" fmla="*/ 1542031 w 2421372"/>
              <a:gd name="connsiteY171-36570" fmla="*/ 1025236 h 6480436"/>
              <a:gd name="connsiteX172-36571" fmla="*/ 1528176 w 2421372"/>
              <a:gd name="connsiteY172-36572" fmla="*/ 1025236 h 6480436"/>
              <a:gd name="connsiteX173-36573" fmla="*/ 1514322 w 2421372"/>
              <a:gd name="connsiteY173-36574" fmla="*/ 1066800 h 6480436"/>
              <a:gd name="connsiteX174-36575" fmla="*/ 1472758 w 2421372"/>
              <a:gd name="connsiteY174-36576" fmla="*/ 1080654 h 6480436"/>
              <a:gd name="connsiteX175-36577" fmla="*/ 1431195 w 2421372"/>
              <a:gd name="connsiteY175-36578" fmla="*/ 1108363 h 6480436"/>
              <a:gd name="connsiteX176-36579" fmla="*/ 1389631 w 2421372"/>
              <a:gd name="connsiteY176-36580" fmla="*/ 1122218 h 6480436"/>
              <a:gd name="connsiteX177-36581" fmla="*/ 1334213 w 2421372"/>
              <a:gd name="connsiteY177-36582" fmla="*/ 1149927 h 6480436"/>
              <a:gd name="connsiteX178-36583" fmla="*/ 1278795 w 2421372"/>
              <a:gd name="connsiteY178-36584" fmla="*/ 1136073 h 6480436"/>
              <a:gd name="connsiteX179-36585" fmla="*/ 1237231 w 2421372"/>
              <a:gd name="connsiteY179-36586" fmla="*/ 1122218 h 6480436"/>
              <a:gd name="connsiteX180-36587" fmla="*/ 1195667 w 2421372"/>
              <a:gd name="connsiteY180-36588" fmla="*/ 1136073 h 6480436"/>
              <a:gd name="connsiteX181-36589" fmla="*/ 1112540 w 2421372"/>
              <a:gd name="connsiteY181-36590" fmla="*/ 1066800 h 6480436"/>
              <a:gd name="connsiteX182-36591" fmla="*/ 1043267 w 2421372"/>
              <a:gd name="connsiteY182-36592" fmla="*/ 997527 h 6480436"/>
              <a:gd name="connsiteX183-36593" fmla="*/ 1001704 w 2421372"/>
              <a:gd name="connsiteY183-36594" fmla="*/ 914400 h 6480436"/>
              <a:gd name="connsiteX184-36595" fmla="*/ 973995 w 2421372"/>
              <a:gd name="connsiteY184-36596" fmla="*/ 803563 h 6480436"/>
              <a:gd name="connsiteX185-36597" fmla="*/ 946285 w 2421372"/>
              <a:gd name="connsiteY185-36598" fmla="*/ 775854 h 6480436"/>
              <a:gd name="connsiteX186-36599" fmla="*/ 932431 w 2421372"/>
              <a:gd name="connsiteY186-36600" fmla="*/ 734291 h 6480436"/>
              <a:gd name="connsiteX187-36601" fmla="*/ 1029413 w 2421372"/>
              <a:gd name="connsiteY187-36602" fmla="*/ 692727 h 6480436"/>
              <a:gd name="connsiteX188-36603" fmla="*/ 1140249 w 2421372"/>
              <a:gd name="connsiteY188-36604" fmla="*/ 706582 h 6480436"/>
              <a:gd name="connsiteX189-36605" fmla="*/ 1154104 w 2421372"/>
              <a:gd name="connsiteY189-36606" fmla="*/ 748145 h 6480436"/>
              <a:gd name="connsiteX190-36607" fmla="*/ 1278795 w 2421372"/>
              <a:gd name="connsiteY190-36608" fmla="*/ 734291 h 6480436"/>
              <a:gd name="connsiteX191-36609" fmla="*/ 1292649 w 2421372"/>
              <a:gd name="connsiteY191-36610" fmla="*/ 692727 h 6480436"/>
              <a:gd name="connsiteX192-36611" fmla="*/ 1528176 w 2421372"/>
              <a:gd name="connsiteY192-36612" fmla="*/ 678873 h 6480436"/>
              <a:gd name="connsiteX193-36613" fmla="*/ 1569740 w 2421372"/>
              <a:gd name="connsiteY193-36614" fmla="*/ 665018 h 6480436"/>
              <a:gd name="connsiteX194-36615" fmla="*/ 1625158 w 2421372"/>
              <a:gd name="connsiteY194-36616" fmla="*/ 609600 h 6480436"/>
              <a:gd name="connsiteX195-36617" fmla="*/ 1569740 w 2421372"/>
              <a:gd name="connsiteY195-36618" fmla="*/ 692727 h 6480436"/>
              <a:gd name="connsiteX196-36619" fmla="*/ 1514322 w 2421372"/>
              <a:gd name="connsiteY196-36620" fmla="*/ 817418 h 6480436"/>
              <a:gd name="connsiteX197-36621" fmla="*/ 1472758 w 2421372"/>
              <a:gd name="connsiteY197-36622" fmla="*/ 831273 h 6480436"/>
              <a:gd name="connsiteX198-36623" fmla="*/ 1417340 w 2421372"/>
              <a:gd name="connsiteY198-36624" fmla="*/ 858982 h 6480436"/>
              <a:gd name="connsiteX199-36625" fmla="*/ 1334213 w 2421372"/>
              <a:gd name="connsiteY199-36626" fmla="*/ 845127 h 6480436"/>
              <a:gd name="connsiteX200-36627" fmla="*/ 1320358 w 2421372"/>
              <a:gd name="connsiteY200-36628" fmla="*/ 803563 h 6480436"/>
              <a:gd name="connsiteX201-36629" fmla="*/ 1278795 w 2421372"/>
              <a:gd name="connsiteY201-36630" fmla="*/ 775854 h 6480436"/>
              <a:gd name="connsiteX202-36631" fmla="*/ 1292649 w 2421372"/>
              <a:gd name="connsiteY202-36632" fmla="*/ 720436 h 6480436"/>
              <a:gd name="connsiteX203-36633" fmla="*/ 1375776 w 2421372"/>
              <a:gd name="connsiteY203-36634" fmla="*/ 692727 h 6480436"/>
              <a:gd name="connsiteX204-36635" fmla="*/ 1458904 w 2421372"/>
              <a:gd name="connsiteY204-36636" fmla="*/ 706582 h 6480436"/>
              <a:gd name="connsiteX205-36637" fmla="*/ 1306504 w 2421372"/>
              <a:gd name="connsiteY205-36638" fmla="*/ 692727 h 6480436"/>
              <a:gd name="connsiteX206-36639" fmla="*/ 1320358 w 2421372"/>
              <a:gd name="connsiteY206-36640" fmla="*/ 651163 h 6480436"/>
              <a:gd name="connsiteX207-36641" fmla="*/ 1486613 w 2421372"/>
              <a:gd name="connsiteY207-36642" fmla="*/ 678873 h 6480436"/>
              <a:gd name="connsiteX208-36643" fmla="*/ 1500467 w 2421372"/>
              <a:gd name="connsiteY208-36644" fmla="*/ 748145 h 6480436"/>
              <a:gd name="connsiteX209-36645" fmla="*/ 1528176 w 2421372"/>
              <a:gd name="connsiteY209-36646" fmla="*/ 706582 h 6480436"/>
              <a:gd name="connsiteX210-36647" fmla="*/ 1278795 w 2421372"/>
              <a:gd name="connsiteY210-36648" fmla="*/ 692727 h 6480436"/>
              <a:gd name="connsiteX211-36649" fmla="*/ 1251085 w 2421372"/>
              <a:gd name="connsiteY211-36650" fmla="*/ 734291 h 6480436"/>
              <a:gd name="connsiteX212-36651" fmla="*/ 1154104 w 2421372"/>
              <a:gd name="connsiteY212-36652" fmla="*/ 748145 h 6480436"/>
              <a:gd name="connsiteX213-36653" fmla="*/ 1181813 w 2421372"/>
              <a:gd name="connsiteY213-36654" fmla="*/ 831273 h 6480436"/>
              <a:gd name="connsiteX214-36655" fmla="*/ 1112540 w 2421372"/>
              <a:gd name="connsiteY214-36656" fmla="*/ 900545 h 6480436"/>
              <a:gd name="connsiteX215-36657" fmla="*/ 1043267 w 2421372"/>
              <a:gd name="connsiteY215-36658" fmla="*/ 886691 h 6480436"/>
              <a:gd name="connsiteX216-36659" fmla="*/ 960140 w 2421372"/>
              <a:gd name="connsiteY216-36660" fmla="*/ 845127 h 6480436"/>
              <a:gd name="connsiteX217-36661" fmla="*/ 946285 w 2421372"/>
              <a:gd name="connsiteY217-36662" fmla="*/ 803563 h 6480436"/>
              <a:gd name="connsiteX218-36663" fmla="*/ 918576 w 2421372"/>
              <a:gd name="connsiteY218-36664" fmla="*/ 762000 h 6480436"/>
              <a:gd name="connsiteX219-36665" fmla="*/ 904722 w 2421372"/>
              <a:gd name="connsiteY219-36666" fmla="*/ 692727 h 6480436"/>
              <a:gd name="connsiteX220-36667" fmla="*/ 877013 w 2421372"/>
              <a:gd name="connsiteY220-36668" fmla="*/ 609600 h 6480436"/>
              <a:gd name="connsiteX221-36669" fmla="*/ 863158 w 2421372"/>
              <a:gd name="connsiteY221-36670" fmla="*/ 484909 h 6480436"/>
              <a:gd name="connsiteX222" fmla="*/ 849304 w 2421372"/>
              <a:gd name="connsiteY222" fmla="*/ 346363 h 6480436"/>
              <a:gd name="connsiteX0-36671" fmla="*/ 1694431 w 2421372"/>
              <a:gd name="connsiteY0-36672" fmla="*/ 762000 h 6507635"/>
              <a:gd name="connsiteX1-36673" fmla="*/ 1777558 w 2421372"/>
              <a:gd name="connsiteY1-36674" fmla="*/ 748145 h 6507635"/>
              <a:gd name="connsiteX2-36675" fmla="*/ 1791413 w 2421372"/>
              <a:gd name="connsiteY2-36676" fmla="*/ 706582 h 6507635"/>
              <a:gd name="connsiteX3-36677" fmla="*/ 1777558 w 2421372"/>
              <a:gd name="connsiteY3-36678" fmla="*/ 540327 h 6507635"/>
              <a:gd name="connsiteX4-36679" fmla="*/ 1722140 w 2421372"/>
              <a:gd name="connsiteY4-36680" fmla="*/ 554182 h 6507635"/>
              <a:gd name="connsiteX5-36681" fmla="*/ 1680576 w 2421372"/>
              <a:gd name="connsiteY5-36682" fmla="*/ 568036 h 6507635"/>
              <a:gd name="connsiteX6-36683" fmla="*/ 1569740 w 2421372"/>
              <a:gd name="connsiteY6-36684" fmla="*/ 554182 h 6507635"/>
              <a:gd name="connsiteX7-36685" fmla="*/ 1528176 w 2421372"/>
              <a:gd name="connsiteY7-36686" fmla="*/ 471054 h 6507635"/>
              <a:gd name="connsiteX8-36687" fmla="*/ 1458904 w 2421372"/>
              <a:gd name="connsiteY8-36688" fmla="*/ 346363 h 6507635"/>
              <a:gd name="connsiteX9-36689" fmla="*/ 1417340 w 2421372"/>
              <a:gd name="connsiteY9-36690" fmla="*/ 332509 h 6507635"/>
              <a:gd name="connsiteX10-36691" fmla="*/ 1375776 w 2421372"/>
              <a:gd name="connsiteY10-36692" fmla="*/ 346363 h 6507635"/>
              <a:gd name="connsiteX11-36693" fmla="*/ 1320358 w 2421372"/>
              <a:gd name="connsiteY11-36694" fmla="*/ 360218 h 6507635"/>
              <a:gd name="connsiteX12-36695" fmla="*/ 1237231 w 2421372"/>
              <a:gd name="connsiteY12-36696" fmla="*/ 401782 h 6507635"/>
              <a:gd name="connsiteX13-36697" fmla="*/ 1070976 w 2421372"/>
              <a:gd name="connsiteY13-36698" fmla="*/ 415636 h 6507635"/>
              <a:gd name="connsiteX14-36699" fmla="*/ 946285 w 2421372"/>
              <a:gd name="connsiteY14-36700" fmla="*/ 457200 h 6507635"/>
              <a:gd name="connsiteX15-36701" fmla="*/ 890867 w 2421372"/>
              <a:gd name="connsiteY15-36702" fmla="*/ 443345 h 6507635"/>
              <a:gd name="connsiteX16-36703" fmla="*/ 849304 w 2421372"/>
              <a:gd name="connsiteY16-36704" fmla="*/ 415636 h 6507635"/>
              <a:gd name="connsiteX17-36705" fmla="*/ 821595 w 2421372"/>
              <a:gd name="connsiteY17-36706" fmla="*/ 374073 h 6507635"/>
              <a:gd name="connsiteX18-36707" fmla="*/ 877013 w 2421372"/>
              <a:gd name="connsiteY18-36708" fmla="*/ 263236 h 6507635"/>
              <a:gd name="connsiteX19-36709" fmla="*/ 904722 w 2421372"/>
              <a:gd name="connsiteY19-36710" fmla="*/ 221673 h 6507635"/>
              <a:gd name="connsiteX20-36711" fmla="*/ 960140 w 2421372"/>
              <a:gd name="connsiteY20-36712" fmla="*/ 166254 h 6507635"/>
              <a:gd name="connsiteX21-36713" fmla="*/ 1084831 w 2421372"/>
              <a:gd name="connsiteY21-36714" fmla="*/ 96982 h 6507635"/>
              <a:gd name="connsiteX22-36715" fmla="*/ 1126395 w 2421372"/>
              <a:gd name="connsiteY22-36716" fmla="*/ 69273 h 6507635"/>
              <a:gd name="connsiteX23-36717" fmla="*/ 1264940 w 2421372"/>
              <a:gd name="connsiteY23-36718" fmla="*/ 41563 h 6507635"/>
              <a:gd name="connsiteX24-36719" fmla="*/ 1500467 w 2421372"/>
              <a:gd name="connsiteY24-36720" fmla="*/ 13854 h 6507635"/>
              <a:gd name="connsiteX25-36721" fmla="*/ 1542031 w 2421372"/>
              <a:gd name="connsiteY25-36722" fmla="*/ 0 h 6507635"/>
              <a:gd name="connsiteX26-36723" fmla="*/ 1666722 w 2421372"/>
              <a:gd name="connsiteY26-36724" fmla="*/ 41563 h 6507635"/>
              <a:gd name="connsiteX27-36725" fmla="*/ 1735995 w 2421372"/>
              <a:gd name="connsiteY27-36726" fmla="*/ 110836 h 6507635"/>
              <a:gd name="connsiteX28-36727" fmla="*/ 1749849 w 2421372"/>
              <a:gd name="connsiteY28-36728" fmla="*/ 166254 h 6507635"/>
              <a:gd name="connsiteX29-36729" fmla="*/ 1888395 w 2421372"/>
              <a:gd name="connsiteY29-36730" fmla="*/ 207818 h 6507635"/>
              <a:gd name="connsiteX30-36731" fmla="*/ 1929958 w 2421372"/>
              <a:gd name="connsiteY30-36732" fmla="*/ 235527 h 6507635"/>
              <a:gd name="connsiteX31-36733" fmla="*/ 1957667 w 2421372"/>
              <a:gd name="connsiteY31-36734" fmla="*/ 346363 h 6507635"/>
              <a:gd name="connsiteX32-36735" fmla="*/ 1985376 w 2421372"/>
              <a:gd name="connsiteY32-36736" fmla="*/ 429491 h 6507635"/>
              <a:gd name="connsiteX33-36737" fmla="*/ 1971522 w 2421372"/>
              <a:gd name="connsiteY33-36738" fmla="*/ 595745 h 6507635"/>
              <a:gd name="connsiteX34-36739" fmla="*/ 1888395 w 2421372"/>
              <a:gd name="connsiteY34-36740" fmla="*/ 678873 h 6507635"/>
              <a:gd name="connsiteX35-36741" fmla="*/ 1860685 w 2421372"/>
              <a:gd name="connsiteY35-36742" fmla="*/ 720436 h 6507635"/>
              <a:gd name="connsiteX36-36743" fmla="*/ 1846831 w 2421372"/>
              <a:gd name="connsiteY36-36744" fmla="*/ 762000 h 6507635"/>
              <a:gd name="connsiteX37-36745" fmla="*/ 1791413 w 2421372"/>
              <a:gd name="connsiteY37-36746" fmla="*/ 831273 h 6507635"/>
              <a:gd name="connsiteX38-36747" fmla="*/ 1749849 w 2421372"/>
              <a:gd name="connsiteY38-36748" fmla="*/ 858982 h 6507635"/>
              <a:gd name="connsiteX39-36749" fmla="*/ 1735995 w 2421372"/>
              <a:gd name="connsiteY39-36750" fmla="*/ 1066800 h 6507635"/>
              <a:gd name="connsiteX40-36751" fmla="*/ 1749849 w 2421372"/>
              <a:gd name="connsiteY40-36752" fmla="*/ 1025236 h 6507635"/>
              <a:gd name="connsiteX41-36753" fmla="*/ 1832976 w 2421372"/>
              <a:gd name="connsiteY41-36754" fmla="*/ 983673 h 6507635"/>
              <a:gd name="connsiteX42-36755" fmla="*/ 1902249 w 2421372"/>
              <a:gd name="connsiteY42-36756" fmla="*/ 997527 h 6507635"/>
              <a:gd name="connsiteX43-36757" fmla="*/ 1943813 w 2421372"/>
              <a:gd name="connsiteY43-36758" fmla="*/ 1080654 h 6507635"/>
              <a:gd name="connsiteX44-36759" fmla="*/ 1929958 w 2421372"/>
              <a:gd name="connsiteY44-36760" fmla="*/ 1122218 h 6507635"/>
              <a:gd name="connsiteX45-36761" fmla="*/ 1902249 w 2421372"/>
              <a:gd name="connsiteY45-36762" fmla="*/ 1163782 h 6507635"/>
              <a:gd name="connsiteX46-36763" fmla="*/ 1874540 w 2421372"/>
              <a:gd name="connsiteY46-36764" fmla="*/ 1399309 h 6507635"/>
              <a:gd name="connsiteX47-36765" fmla="*/ 1860685 w 2421372"/>
              <a:gd name="connsiteY47-36766" fmla="*/ 1440873 h 6507635"/>
              <a:gd name="connsiteX48-36767" fmla="*/ 1805267 w 2421372"/>
              <a:gd name="connsiteY48-36768" fmla="*/ 1524000 h 6507635"/>
              <a:gd name="connsiteX49-36769" fmla="*/ 1722140 w 2421372"/>
              <a:gd name="connsiteY49-36770" fmla="*/ 1510145 h 6507635"/>
              <a:gd name="connsiteX50-36771" fmla="*/ 1694431 w 2421372"/>
              <a:gd name="connsiteY50-36772" fmla="*/ 1468582 h 6507635"/>
              <a:gd name="connsiteX51-36773" fmla="*/ 1652867 w 2421372"/>
              <a:gd name="connsiteY51-36774" fmla="*/ 1440873 h 6507635"/>
              <a:gd name="connsiteX52-36775" fmla="*/ 1680576 w 2421372"/>
              <a:gd name="connsiteY52-36776" fmla="*/ 1399309 h 6507635"/>
              <a:gd name="connsiteX53-36777" fmla="*/ 1694431 w 2421372"/>
              <a:gd name="connsiteY53-36778" fmla="*/ 1357745 h 6507635"/>
              <a:gd name="connsiteX54-36779" fmla="*/ 1735995 w 2421372"/>
              <a:gd name="connsiteY54-36780" fmla="*/ 1316182 h 6507635"/>
              <a:gd name="connsiteX55-36781" fmla="*/ 1749849 w 2421372"/>
              <a:gd name="connsiteY55-36782" fmla="*/ 1260763 h 6507635"/>
              <a:gd name="connsiteX56-36783" fmla="*/ 1791413 w 2421372"/>
              <a:gd name="connsiteY56-36784" fmla="*/ 1122218 h 6507635"/>
              <a:gd name="connsiteX57-36785" fmla="*/ 1749849 w 2421372"/>
              <a:gd name="connsiteY57-36786" fmla="*/ 1094509 h 6507635"/>
              <a:gd name="connsiteX58-36787" fmla="*/ 1722140 w 2421372"/>
              <a:gd name="connsiteY58-36788" fmla="*/ 1011382 h 6507635"/>
              <a:gd name="connsiteX59-36789" fmla="*/ 1708285 w 2421372"/>
              <a:gd name="connsiteY59-36790" fmla="*/ 969818 h 6507635"/>
              <a:gd name="connsiteX60-36791" fmla="*/ 1694431 w 2421372"/>
              <a:gd name="connsiteY60-36792" fmla="*/ 928254 h 6507635"/>
              <a:gd name="connsiteX61-36793" fmla="*/ 1680576 w 2421372"/>
              <a:gd name="connsiteY61-36794" fmla="*/ 886691 h 6507635"/>
              <a:gd name="connsiteX62-36795" fmla="*/ 1722140 w 2421372"/>
              <a:gd name="connsiteY62-36796" fmla="*/ 872836 h 6507635"/>
              <a:gd name="connsiteX63-36797" fmla="*/ 1735995 w 2421372"/>
              <a:gd name="connsiteY63-36798" fmla="*/ 942109 h 6507635"/>
              <a:gd name="connsiteX64-36799" fmla="*/ 1791413 w 2421372"/>
              <a:gd name="connsiteY64-36800" fmla="*/ 1136073 h 6507635"/>
              <a:gd name="connsiteX65-36801" fmla="*/ 1749849 w 2421372"/>
              <a:gd name="connsiteY65-36802" fmla="*/ 1219200 h 6507635"/>
              <a:gd name="connsiteX66-36803" fmla="*/ 1722140 w 2421372"/>
              <a:gd name="connsiteY66-36804" fmla="*/ 1302327 h 6507635"/>
              <a:gd name="connsiteX67-36805" fmla="*/ 1680576 w 2421372"/>
              <a:gd name="connsiteY67-36806" fmla="*/ 1343891 h 6507635"/>
              <a:gd name="connsiteX68-36807" fmla="*/ 1652867 w 2421372"/>
              <a:gd name="connsiteY68-36808" fmla="*/ 1385454 h 6507635"/>
              <a:gd name="connsiteX69-36809" fmla="*/ 1611304 w 2421372"/>
              <a:gd name="connsiteY69-36810" fmla="*/ 1413163 h 6507635"/>
              <a:gd name="connsiteX70-36811" fmla="*/ 1652867 w 2421372"/>
              <a:gd name="connsiteY70-36812" fmla="*/ 1427018 h 6507635"/>
              <a:gd name="connsiteX71-36813" fmla="*/ 1694431 w 2421372"/>
              <a:gd name="connsiteY71-36814" fmla="*/ 1413163 h 6507635"/>
              <a:gd name="connsiteX72-36815" fmla="*/ 1722140 w 2421372"/>
              <a:gd name="connsiteY72-36816" fmla="*/ 1496291 h 6507635"/>
              <a:gd name="connsiteX73-36817" fmla="*/ 1680576 w 2421372"/>
              <a:gd name="connsiteY73-36818" fmla="*/ 1524000 h 6507635"/>
              <a:gd name="connsiteX74-36819" fmla="*/ 1403485 w 2421372"/>
              <a:gd name="connsiteY74-36820" fmla="*/ 1524000 h 6507635"/>
              <a:gd name="connsiteX75-36821" fmla="*/ 1389631 w 2421372"/>
              <a:gd name="connsiteY75-36822" fmla="*/ 1537854 h 6507635"/>
              <a:gd name="connsiteX76-36823" fmla="*/ 1348067 w 2421372"/>
              <a:gd name="connsiteY76-36824" fmla="*/ 1551709 h 6507635"/>
              <a:gd name="connsiteX77-36825" fmla="*/ 1292649 w 2421372"/>
              <a:gd name="connsiteY77-36826" fmla="*/ 1427018 h 6507635"/>
              <a:gd name="connsiteX78-36827" fmla="*/ 1278795 w 2421372"/>
              <a:gd name="connsiteY78-36828" fmla="*/ 1385454 h 6507635"/>
              <a:gd name="connsiteX79-36829" fmla="*/ 1251085 w 2421372"/>
              <a:gd name="connsiteY79-36830" fmla="*/ 1343891 h 6507635"/>
              <a:gd name="connsiteX80-36831" fmla="*/ 1126395 w 2421372"/>
              <a:gd name="connsiteY80-36832" fmla="*/ 1385454 h 6507635"/>
              <a:gd name="connsiteX81-36833" fmla="*/ 821595 w 2421372"/>
              <a:gd name="connsiteY81-36834" fmla="*/ 1828800 h 6507635"/>
              <a:gd name="connsiteX82-36835" fmla="*/ 821595 w 2421372"/>
              <a:gd name="connsiteY82-36836" fmla="*/ 2299854 h 6507635"/>
              <a:gd name="connsiteX83-36837" fmla="*/ 863158 w 2421372"/>
              <a:gd name="connsiteY83-36838" fmla="*/ 2092036 h 6507635"/>
              <a:gd name="connsiteX84-36839" fmla="*/ 932431 w 2421372"/>
              <a:gd name="connsiteY84-36840" fmla="*/ 2202873 h 6507635"/>
              <a:gd name="connsiteX85-36841" fmla="*/ 1167959 w 2421372"/>
              <a:gd name="connsiteY85-36842" fmla="*/ 2147454 h 6507635"/>
              <a:gd name="connsiteX86-36843" fmla="*/ 1237232 w 2421372"/>
              <a:gd name="connsiteY86-36844" fmla="*/ 2258291 h 6507635"/>
              <a:gd name="connsiteX87-36845" fmla="*/ 1389632 w 2421372"/>
              <a:gd name="connsiteY87-36846" fmla="*/ 2313709 h 6507635"/>
              <a:gd name="connsiteX88-36847" fmla="*/ 1542030 w 2421372"/>
              <a:gd name="connsiteY88-36848" fmla="*/ 2535381 h 6507635"/>
              <a:gd name="connsiteX89-36849" fmla="*/ 1708286 w 2421372"/>
              <a:gd name="connsiteY89-36850" fmla="*/ 2826327 h 6507635"/>
              <a:gd name="connsiteX90-36851" fmla="*/ 946285 w 2421372"/>
              <a:gd name="connsiteY90-36852" fmla="*/ 3006436 h 6507635"/>
              <a:gd name="connsiteX91-36853" fmla="*/ 1237232 w 2421372"/>
              <a:gd name="connsiteY91-36854" fmla="*/ 3366655 h 6507635"/>
              <a:gd name="connsiteX92-36855" fmla="*/ 2013085 w 2421372"/>
              <a:gd name="connsiteY92-36856" fmla="*/ 3338946 h 6507635"/>
              <a:gd name="connsiteX93-36857" fmla="*/ 1126394 w 2421372"/>
              <a:gd name="connsiteY93-36858" fmla="*/ 3366655 h 6507635"/>
              <a:gd name="connsiteX94-36859" fmla="*/ 932431 w 2421372"/>
              <a:gd name="connsiteY94-36860" fmla="*/ 3006437 h 6507635"/>
              <a:gd name="connsiteX95-36861" fmla="*/ 849304 w 2421372"/>
              <a:gd name="connsiteY95-36862" fmla="*/ 2867892 h 6507635"/>
              <a:gd name="connsiteX96-36863" fmla="*/ 752322 w 2421372"/>
              <a:gd name="connsiteY96-36864" fmla="*/ 2743201 h 6507635"/>
              <a:gd name="connsiteX97-36865" fmla="*/ 530649 w 2421372"/>
              <a:gd name="connsiteY97-36866" fmla="*/ 2770910 h 6507635"/>
              <a:gd name="connsiteX98-36867" fmla="*/ 142722 w 2421372"/>
              <a:gd name="connsiteY98-36868" fmla="*/ 2743201 h 6507635"/>
              <a:gd name="connsiteX99-36869" fmla="*/ 516795 w 2421372"/>
              <a:gd name="connsiteY99-36870" fmla="*/ 2743201 h 6507635"/>
              <a:gd name="connsiteX100-36871" fmla="*/ 1112541 w 2421372"/>
              <a:gd name="connsiteY100-36872" fmla="*/ 2715492 h 6507635"/>
              <a:gd name="connsiteX101-36873" fmla="*/ 1223376 w 2421372"/>
              <a:gd name="connsiteY101-36874" fmla="*/ 2798619 h 6507635"/>
              <a:gd name="connsiteX102-36875" fmla="*/ 1514322 w 2421372"/>
              <a:gd name="connsiteY102-36876" fmla="*/ 2854037 h 6507635"/>
              <a:gd name="connsiteX103-36877" fmla="*/ 1084831 w 2421372"/>
              <a:gd name="connsiteY103-36878" fmla="*/ 2493819 h 6507635"/>
              <a:gd name="connsiteX104-36879" fmla="*/ 752322 w 2421372"/>
              <a:gd name="connsiteY104-36880" fmla="*/ 2521527 h 6507635"/>
              <a:gd name="connsiteX105-36881" fmla="*/ 364395 w 2421372"/>
              <a:gd name="connsiteY105-36882" fmla="*/ 2618510 h 6507635"/>
              <a:gd name="connsiteX106-36883" fmla="*/ 31885 w 2421372"/>
              <a:gd name="connsiteY106-36884" fmla="*/ 2812473 h 6507635"/>
              <a:gd name="connsiteX107-36885" fmla="*/ 322831 w 2421372"/>
              <a:gd name="connsiteY107-36886" fmla="*/ 2798619 h 6507635"/>
              <a:gd name="connsiteX108-36887" fmla="*/ 572213 w 2421372"/>
              <a:gd name="connsiteY108-36888" fmla="*/ 3048000 h 6507635"/>
              <a:gd name="connsiteX109-36889" fmla="*/ 849304 w 2421372"/>
              <a:gd name="connsiteY109-36890" fmla="*/ 2964874 h 6507635"/>
              <a:gd name="connsiteX110-36891" fmla="*/ 932431 w 2421372"/>
              <a:gd name="connsiteY110-36892" fmla="*/ 3186546 h 6507635"/>
              <a:gd name="connsiteX111-36893" fmla="*/ 710758 w 2421372"/>
              <a:gd name="connsiteY111-36894" fmla="*/ 3325092 h 6507635"/>
              <a:gd name="connsiteX112-36895" fmla="*/ 558358 w 2421372"/>
              <a:gd name="connsiteY112-36896" fmla="*/ 3449783 h 6507635"/>
              <a:gd name="connsiteX113-36897" fmla="*/ 752321 w 2421372"/>
              <a:gd name="connsiteY113-36898" fmla="*/ 3560619 h 6507635"/>
              <a:gd name="connsiteX114-36899" fmla="*/ 752322 w 2421372"/>
              <a:gd name="connsiteY114-36900" fmla="*/ 3948546 h 6507635"/>
              <a:gd name="connsiteX115-36901" fmla="*/ 973995 w 2421372"/>
              <a:gd name="connsiteY115-36902" fmla="*/ 4003964 h 6507635"/>
              <a:gd name="connsiteX116-36903" fmla="*/ 738467 w 2421372"/>
              <a:gd name="connsiteY116-36904" fmla="*/ 4752110 h 6507635"/>
              <a:gd name="connsiteX117-36905" fmla="*/ 780031 w 2421372"/>
              <a:gd name="connsiteY117-36906" fmla="*/ 5250873 h 6507635"/>
              <a:gd name="connsiteX118-36907" fmla="*/ 1597450 w 2421372"/>
              <a:gd name="connsiteY118-36908" fmla="*/ 3906983 h 6507635"/>
              <a:gd name="connsiteX119-36909" fmla="*/ 1777559 w 2421372"/>
              <a:gd name="connsiteY119-36910" fmla="*/ 6082145 h 6507635"/>
              <a:gd name="connsiteX120-36911" fmla="*/ 1957669 w 2421372"/>
              <a:gd name="connsiteY120-36912" fmla="*/ 6359234 h 6507635"/>
              <a:gd name="connsiteX121-36913" fmla="*/ 2331741 w 2421372"/>
              <a:gd name="connsiteY121-36914" fmla="*/ 6470073 h 6507635"/>
              <a:gd name="connsiteX122-36915" fmla="*/ 2331741 w 2421372"/>
              <a:gd name="connsiteY122-36916" fmla="*/ 5084619 h 6507635"/>
              <a:gd name="connsiteX123-36917" fmla="*/ 2401014 w 2421372"/>
              <a:gd name="connsiteY123-36918" fmla="*/ 3699164 h 6507635"/>
              <a:gd name="connsiteX124-36919" fmla="*/ 2414868 w 2421372"/>
              <a:gd name="connsiteY124-36920" fmla="*/ 3796146 h 6507635"/>
              <a:gd name="connsiteX125-36921" fmla="*/ 2414868 w 2421372"/>
              <a:gd name="connsiteY125-36922" fmla="*/ 3629892 h 6507635"/>
              <a:gd name="connsiteX126-36923" fmla="*/ 2304032 w 2421372"/>
              <a:gd name="connsiteY126-36924" fmla="*/ 3505201 h 6507635"/>
              <a:gd name="connsiteX127-36925" fmla="*/ 2414868 w 2421372"/>
              <a:gd name="connsiteY127-36926" fmla="*/ 3325092 h 6507635"/>
              <a:gd name="connsiteX128-36927" fmla="*/ 2262467 w 2421372"/>
              <a:gd name="connsiteY128-36928" fmla="*/ 3366654 h 6507635"/>
              <a:gd name="connsiteX129-36929" fmla="*/ 1957668 w 2421372"/>
              <a:gd name="connsiteY129-36930" fmla="*/ 3422074 h 6507635"/>
              <a:gd name="connsiteX130-36931" fmla="*/ 1749850 w 2421372"/>
              <a:gd name="connsiteY130-36932" fmla="*/ 3394364 h 6507635"/>
              <a:gd name="connsiteX131-36933" fmla="*/ 1334214 w 2421372"/>
              <a:gd name="connsiteY131-36934" fmla="*/ 3380510 h 6507635"/>
              <a:gd name="connsiteX132-36935" fmla="*/ 1167959 w 2421372"/>
              <a:gd name="connsiteY132-36936" fmla="*/ 3408219 h 6507635"/>
              <a:gd name="connsiteX133-36937" fmla="*/ 946285 w 2421372"/>
              <a:gd name="connsiteY133-36938" fmla="*/ 3144982 h 6507635"/>
              <a:gd name="connsiteX134-36939" fmla="*/ 1361922 w 2421372"/>
              <a:gd name="connsiteY134-36940" fmla="*/ 2840182 h 6507635"/>
              <a:gd name="connsiteX135-36941" fmla="*/ 1777559 w 2421372"/>
              <a:gd name="connsiteY135-36942" fmla="*/ 2964872 h 6507635"/>
              <a:gd name="connsiteX136-36943" fmla="*/ 1555885 w 2421372"/>
              <a:gd name="connsiteY136-36944" fmla="*/ 2923309 h 6507635"/>
              <a:gd name="connsiteX137-36945" fmla="*/ 1334213 w 2421372"/>
              <a:gd name="connsiteY137-36946" fmla="*/ 2770909 h 6507635"/>
              <a:gd name="connsiteX138-36947" fmla="*/ 1334213 w 2421372"/>
              <a:gd name="connsiteY138-36948" fmla="*/ 2715491 h 6507635"/>
              <a:gd name="connsiteX139-36949" fmla="*/ 1098685 w 2421372"/>
              <a:gd name="connsiteY139-36950" fmla="*/ 2535382 h 6507635"/>
              <a:gd name="connsiteX140-36951" fmla="*/ 849304 w 2421372"/>
              <a:gd name="connsiteY140-36952" fmla="*/ 2493817 h 6507635"/>
              <a:gd name="connsiteX141-36953" fmla="*/ 516795 w 2421372"/>
              <a:gd name="connsiteY141-36954" fmla="*/ 2576944 h 6507635"/>
              <a:gd name="connsiteX142-36955" fmla="*/ 198140 w 2421372"/>
              <a:gd name="connsiteY142-36956" fmla="*/ 2660072 h 6507635"/>
              <a:gd name="connsiteX143-36957" fmla="*/ 87305 w 2421372"/>
              <a:gd name="connsiteY143-36958" fmla="*/ 2798617 h 6507635"/>
              <a:gd name="connsiteX144-36959" fmla="*/ 4177 w 2421372"/>
              <a:gd name="connsiteY144-36960" fmla="*/ 2507672 h 6507635"/>
              <a:gd name="connsiteX145-36961" fmla="*/ 128867 w 2421372"/>
              <a:gd name="connsiteY145-36962" fmla="*/ 2479963 h 6507635"/>
              <a:gd name="connsiteX146-36963" fmla="*/ 170432 w 2421372"/>
              <a:gd name="connsiteY146-36964" fmla="*/ 2285999 h 6507635"/>
              <a:gd name="connsiteX147-36965" fmla="*/ 378249 w 2421372"/>
              <a:gd name="connsiteY147-36966" fmla="*/ 2479962 h 6507635"/>
              <a:gd name="connsiteX148-36967" fmla="*/ 433667 w 2421372"/>
              <a:gd name="connsiteY148-36968" fmla="*/ 2216726 h 6507635"/>
              <a:gd name="connsiteX149-36969" fmla="*/ 502941 w 2421372"/>
              <a:gd name="connsiteY149-36970" fmla="*/ 2341417 h 6507635"/>
              <a:gd name="connsiteX150-36971" fmla="*/ 669196 w 2421372"/>
              <a:gd name="connsiteY150-36972" fmla="*/ 2272144 h 6507635"/>
              <a:gd name="connsiteX151-36973" fmla="*/ 946285 w 2421372"/>
              <a:gd name="connsiteY151-36974" fmla="*/ 1579418 h 6507635"/>
              <a:gd name="connsiteX152-36975" fmla="*/ 1278795 w 2421372"/>
              <a:gd name="connsiteY152-36976" fmla="*/ 1233054 h 6507635"/>
              <a:gd name="connsiteX153-36977" fmla="*/ 1361922 w 2421372"/>
              <a:gd name="connsiteY153-36978" fmla="*/ 1177636 h 6507635"/>
              <a:gd name="connsiteX154-36979" fmla="*/ 1431195 w 2421372"/>
              <a:gd name="connsiteY154-36980" fmla="*/ 1191491 h 6507635"/>
              <a:gd name="connsiteX155-36981" fmla="*/ 1403485 w 2421372"/>
              <a:gd name="connsiteY155-36982" fmla="*/ 1233054 h 6507635"/>
              <a:gd name="connsiteX156-36983" fmla="*/ 1458904 w 2421372"/>
              <a:gd name="connsiteY156-36984" fmla="*/ 1357745 h 6507635"/>
              <a:gd name="connsiteX157-36985" fmla="*/ 1472758 w 2421372"/>
              <a:gd name="connsiteY157-36986" fmla="*/ 1399309 h 6507635"/>
              <a:gd name="connsiteX158-36987" fmla="*/ 1555885 w 2421372"/>
              <a:gd name="connsiteY158-36988" fmla="*/ 1427018 h 6507635"/>
              <a:gd name="connsiteX159-36989" fmla="*/ 1652867 w 2421372"/>
              <a:gd name="connsiteY159-36990" fmla="*/ 1454727 h 6507635"/>
              <a:gd name="connsiteX160-36991" fmla="*/ 1611304 w 2421372"/>
              <a:gd name="connsiteY160-36992" fmla="*/ 1482436 h 6507635"/>
              <a:gd name="connsiteX161-36993" fmla="*/ 1500467 w 2421372"/>
              <a:gd name="connsiteY161-36994" fmla="*/ 1468582 h 6507635"/>
              <a:gd name="connsiteX162-36995" fmla="*/ 1486613 w 2421372"/>
              <a:gd name="connsiteY162-36996" fmla="*/ 1427018 h 6507635"/>
              <a:gd name="connsiteX163-36997" fmla="*/ 1458904 w 2421372"/>
              <a:gd name="connsiteY163-36998" fmla="*/ 1385454 h 6507635"/>
              <a:gd name="connsiteX164-36999" fmla="*/ 1445049 w 2421372"/>
              <a:gd name="connsiteY164-37000" fmla="*/ 1343891 h 6507635"/>
              <a:gd name="connsiteX165-37001" fmla="*/ 1417340 w 2421372"/>
              <a:gd name="connsiteY165-37002" fmla="*/ 1302327 h 6507635"/>
              <a:gd name="connsiteX166-37003" fmla="*/ 1389631 w 2421372"/>
              <a:gd name="connsiteY166-37004" fmla="*/ 1219200 h 6507635"/>
              <a:gd name="connsiteX167-37005" fmla="*/ 1375776 w 2421372"/>
              <a:gd name="connsiteY167-37006" fmla="*/ 1163782 h 6507635"/>
              <a:gd name="connsiteX168-37007" fmla="*/ 1334213 w 2421372"/>
              <a:gd name="connsiteY168-37008" fmla="*/ 1149927 h 6507635"/>
              <a:gd name="connsiteX169-37009" fmla="*/ 1417340 w 2421372"/>
              <a:gd name="connsiteY169-37010" fmla="*/ 1108363 h 6507635"/>
              <a:gd name="connsiteX170-37011" fmla="*/ 1500467 w 2421372"/>
              <a:gd name="connsiteY170-37012" fmla="*/ 1039091 h 6507635"/>
              <a:gd name="connsiteX171-37013" fmla="*/ 1542031 w 2421372"/>
              <a:gd name="connsiteY171-37014" fmla="*/ 1025236 h 6507635"/>
              <a:gd name="connsiteX172-37015" fmla="*/ 1528176 w 2421372"/>
              <a:gd name="connsiteY172-37016" fmla="*/ 1025236 h 6507635"/>
              <a:gd name="connsiteX173-37017" fmla="*/ 1514322 w 2421372"/>
              <a:gd name="connsiteY173-37018" fmla="*/ 1066800 h 6507635"/>
              <a:gd name="connsiteX174-37019" fmla="*/ 1472758 w 2421372"/>
              <a:gd name="connsiteY174-37020" fmla="*/ 1080654 h 6507635"/>
              <a:gd name="connsiteX175-37021" fmla="*/ 1431195 w 2421372"/>
              <a:gd name="connsiteY175-37022" fmla="*/ 1108363 h 6507635"/>
              <a:gd name="connsiteX176-37023" fmla="*/ 1389631 w 2421372"/>
              <a:gd name="connsiteY176-37024" fmla="*/ 1122218 h 6507635"/>
              <a:gd name="connsiteX177-37025" fmla="*/ 1334213 w 2421372"/>
              <a:gd name="connsiteY177-37026" fmla="*/ 1149927 h 6507635"/>
              <a:gd name="connsiteX178-37027" fmla="*/ 1278795 w 2421372"/>
              <a:gd name="connsiteY178-37028" fmla="*/ 1136073 h 6507635"/>
              <a:gd name="connsiteX179-37029" fmla="*/ 1237231 w 2421372"/>
              <a:gd name="connsiteY179-37030" fmla="*/ 1122218 h 6507635"/>
              <a:gd name="connsiteX180-37031" fmla="*/ 1195667 w 2421372"/>
              <a:gd name="connsiteY180-37032" fmla="*/ 1136073 h 6507635"/>
              <a:gd name="connsiteX181-37033" fmla="*/ 1112540 w 2421372"/>
              <a:gd name="connsiteY181-37034" fmla="*/ 1066800 h 6507635"/>
              <a:gd name="connsiteX182-37035" fmla="*/ 1043267 w 2421372"/>
              <a:gd name="connsiteY182-37036" fmla="*/ 997527 h 6507635"/>
              <a:gd name="connsiteX183-37037" fmla="*/ 1001704 w 2421372"/>
              <a:gd name="connsiteY183-37038" fmla="*/ 914400 h 6507635"/>
              <a:gd name="connsiteX184-37039" fmla="*/ 973995 w 2421372"/>
              <a:gd name="connsiteY184-37040" fmla="*/ 803563 h 6507635"/>
              <a:gd name="connsiteX185-37041" fmla="*/ 946285 w 2421372"/>
              <a:gd name="connsiteY185-37042" fmla="*/ 775854 h 6507635"/>
              <a:gd name="connsiteX186-37043" fmla="*/ 932431 w 2421372"/>
              <a:gd name="connsiteY186-37044" fmla="*/ 734291 h 6507635"/>
              <a:gd name="connsiteX187-37045" fmla="*/ 1029413 w 2421372"/>
              <a:gd name="connsiteY187-37046" fmla="*/ 692727 h 6507635"/>
              <a:gd name="connsiteX188-37047" fmla="*/ 1140249 w 2421372"/>
              <a:gd name="connsiteY188-37048" fmla="*/ 706582 h 6507635"/>
              <a:gd name="connsiteX189-37049" fmla="*/ 1154104 w 2421372"/>
              <a:gd name="connsiteY189-37050" fmla="*/ 748145 h 6507635"/>
              <a:gd name="connsiteX190-37051" fmla="*/ 1278795 w 2421372"/>
              <a:gd name="connsiteY190-37052" fmla="*/ 734291 h 6507635"/>
              <a:gd name="connsiteX191-37053" fmla="*/ 1292649 w 2421372"/>
              <a:gd name="connsiteY191-37054" fmla="*/ 692727 h 6507635"/>
              <a:gd name="connsiteX192-37055" fmla="*/ 1528176 w 2421372"/>
              <a:gd name="connsiteY192-37056" fmla="*/ 678873 h 6507635"/>
              <a:gd name="connsiteX193-37057" fmla="*/ 1569740 w 2421372"/>
              <a:gd name="connsiteY193-37058" fmla="*/ 665018 h 6507635"/>
              <a:gd name="connsiteX194-37059" fmla="*/ 1625158 w 2421372"/>
              <a:gd name="connsiteY194-37060" fmla="*/ 609600 h 6507635"/>
              <a:gd name="connsiteX195-37061" fmla="*/ 1569740 w 2421372"/>
              <a:gd name="connsiteY195-37062" fmla="*/ 692727 h 6507635"/>
              <a:gd name="connsiteX196-37063" fmla="*/ 1514322 w 2421372"/>
              <a:gd name="connsiteY196-37064" fmla="*/ 817418 h 6507635"/>
              <a:gd name="connsiteX197-37065" fmla="*/ 1472758 w 2421372"/>
              <a:gd name="connsiteY197-37066" fmla="*/ 831273 h 6507635"/>
              <a:gd name="connsiteX198-37067" fmla="*/ 1417340 w 2421372"/>
              <a:gd name="connsiteY198-37068" fmla="*/ 858982 h 6507635"/>
              <a:gd name="connsiteX199-37069" fmla="*/ 1334213 w 2421372"/>
              <a:gd name="connsiteY199-37070" fmla="*/ 845127 h 6507635"/>
              <a:gd name="connsiteX200-37071" fmla="*/ 1320358 w 2421372"/>
              <a:gd name="connsiteY200-37072" fmla="*/ 803563 h 6507635"/>
              <a:gd name="connsiteX201-37073" fmla="*/ 1278795 w 2421372"/>
              <a:gd name="connsiteY201-37074" fmla="*/ 775854 h 6507635"/>
              <a:gd name="connsiteX202-37075" fmla="*/ 1292649 w 2421372"/>
              <a:gd name="connsiteY202-37076" fmla="*/ 720436 h 6507635"/>
              <a:gd name="connsiteX203-37077" fmla="*/ 1375776 w 2421372"/>
              <a:gd name="connsiteY203-37078" fmla="*/ 692727 h 6507635"/>
              <a:gd name="connsiteX204-37079" fmla="*/ 1458904 w 2421372"/>
              <a:gd name="connsiteY204-37080" fmla="*/ 706582 h 6507635"/>
              <a:gd name="connsiteX205-37081" fmla="*/ 1306504 w 2421372"/>
              <a:gd name="connsiteY205-37082" fmla="*/ 692727 h 6507635"/>
              <a:gd name="connsiteX206-37083" fmla="*/ 1320358 w 2421372"/>
              <a:gd name="connsiteY206-37084" fmla="*/ 651163 h 6507635"/>
              <a:gd name="connsiteX207-37085" fmla="*/ 1486613 w 2421372"/>
              <a:gd name="connsiteY207-37086" fmla="*/ 678873 h 6507635"/>
              <a:gd name="connsiteX208-37087" fmla="*/ 1500467 w 2421372"/>
              <a:gd name="connsiteY208-37088" fmla="*/ 748145 h 6507635"/>
              <a:gd name="connsiteX209-37089" fmla="*/ 1528176 w 2421372"/>
              <a:gd name="connsiteY209-37090" fmla="*/ 706582 h 6507635"/>
              <a:gd name="connsiteX210-37091" fmla="*/ 1278795 w 2421372"/>
              <a:gd name="connsiteY210-37092" fmla="*/ 692727 h 6507635"/>
              <a:gd name="connsiteX211-37093" fmla="*/ 1251085 w 2421372"/>
              <a:gd name="connsiteY211-37094" fmla="*/ 734291 h 6507635"/>
              <a:gd name="connsiteX212-37095" fmla="*/ 1154104 w 2421372"/>
              <a:gd name="connsiteY212-37096" fmla="*/ 748145 h 6507635"/>
              <a:gd name="connsiteX213-37097" fmla="*/ 1181813 w 2421372"/>
              <a:gd name="connsiteY213-37098" fmla="*/ 831273 h 6507635"/>
              <a:gd name="connsiteX214-37099" fmla="*/ 1112540 w 2421372"/>
              <a:gd name="connsiteY214-37100" fmla="*/ 900545 h 6507635"/>
              <a:gd name="connsiteX215-37101" fmla="*/ 1043267 w 2421372"/>
              <a:gd name="connsiteY215-37102" fmla="*/ 886691 h 6507635"/>
              <a:gd name="connsiteX216-37103" fmla="*/ 960140 w 2421372"/>
              <a:gd name="connsiteY216-37104" fmla="*/ 845127 h 6507635"/>
              <a:gd name="connsiteX217-37105" fmla="*/ 946285 w 2421372"/>
              <a:gd name="connsiteY217-37106" fmla="*/ 803563 h 6507635"/>
              <a:gd name="connsiteX218-37107" fmla="*/ 918576 w 2421372"/>
              <a:gd name="connsiteY218-37108" fmla="*/ 762000 h 6507635"/>
              <a:gd name="connsiteX219-37109" fmla="*/ 904722 w 2421372"/>
              <a:gd name="connsiteY219-37110" fmla="*/ 692727 h 6507635"/>
              <a:gd name="connsiteX220-37111" fmla="*/ 877013 w 2421372"/>
              <a:gd name="connsiteY220-37112" fmla="*/ 609600 h 6507635"/>
              <a:gd name="connsiteX221-37113" fmla="*/ 863158 w 2421372"/>
              <a:gd name="connsiteY221-37114" fmla="*/ 484909 h 6507635"/>
              <a:gd name="connsiteX222-37115" fmla="*/ 849304 w 2421372"/>
              <a:gd name="connsiteY222-37116" fmla="*/ 346363 h 6507635"/>
              <a:gd name="connsiteX0-37117" fmla="*/ 1694431 w 2421372"/>
              <a:gd name="connsiteY0-37118" fmla="*/ 762000 h 6507635"/>
              <a:gd name="connsiteX1-37119" fmla="*/ 1777558 w 2421372"/>
              <a:gd name="connsiteY1-37120" fmla="*/ 748145 h 6507635"/>
              <a:gd name="connsiteX2-37121" fmla="*/ 1791413 w 2421372"/>
              <a:gd name="connsiteY2-37122" fmla="*/ 706582 h 6507635"/>
              <a:gd name="connsiteX3-37123" fmla="*/ 1777558 w 2421372"/>
              <a:gd name="connsiteY3-37124" fmla="*/ 540327 h 6507635"/>
              <a:gd name="connsiteX4-37125" fmla="*/ 1722140 w 2421372"/>
              <a:gd name="connsiteY4-37126" fmla="*/ 554182 h 6507635"/>
              <a:gd name="connsiteX5-37127" fmla="*/ 1680576 w 2421372"/>
              <a:gd name="connsiteY5-37128" fmla="*/ 568036 h 6507635"/>
              <a:gd name="connsiteX6-37129" fmla="*/ 1569740 w 2421372"/>
              <a:gd name="connsiteY6-37130" fmla="*/ 554182 h 6507635"/>
              <a:gd name="connsiteX7-37131" fmla="*/ 1528176 w 2421372"/>
              <a:gd name="connsiteY7-37132" fmla="*/ 471054 h 6507635"/>
              <a:gd name="connsiteX8-37133" fmla="*/ 1458904 w 2421372"/>
              <a:gd name="connsiteY8-37134" fmla="*/ 346363 h 6507635"/>
              <a:gd name="connsiteX9-37135" fmla="*/ 1417340 w 2421372"/>
              <a:gd name="connsiteY9-37136" fmla="*/ 332509 h 6507635"/>
              <a:gd name="connsiteX10-37137" fmla="*/ 1375776 w 2421372"/>
              <a:gd name="connsiteY10-37138" fmla="*/ 346363 h 6507635"/>
              <a:gd name="connsiteX11-37139" fmla="*/ 1320358 w 2421372"/>
              <a:gd name="connsiteY11-37140" fmla="*/ 360218 h 6507635"/>
              <a:gd name="connsiteX12-37141" fmla="*/ 1237231 w 2421372"/>
              <a:gd name="connsiteY12-37142" fmla="*/ 401782 h 6507635"/>
              <a:gd name="connsiteX13-37143" fmla="*/ 1070976 w 2421372"/>
              <a:gd name="connsiteY13-37144" fmla="*/ 415636 h 6507635"/>
              <a:gd name="connsiteX14-37145" fmla="*/ 946285 w 2421372"/>
              <a:gd name="connsiteY14-37146" fmla="*/ 457200 h 6507635"/>
              <a:gd name="connsiteX15-37147" fmla="*/ 890867 w 2421372"/>
              <a:gd name="connsiteY15-37148" fmla="*/ 443345 h 6507635"/>
              <a:gd name="connsiteX16-37149" fmla="*/ 849304 w 2421372"/>
              <a:gd name="connsiteY16-37150" fmla="*/ 415636 h 6507635"/>
              <a:gd name="connsiteX17-37151" fmla="*/ 821595 w 2421372"/>
              <a:gd name="connsiteY17-37152" fmla="*/ 374073 h 6507635"/>
              <a:gd name="connsiteX18-37153" fmla="*/ 877013 w 2421372"/>
              <a:gd name="connsiteY18-37154" fmla="*/ 263236 h 6507635"/>
              <a:gd name="connsiteX19-37155" fmla="*/ 904722 w 2421372"/>
              <a:gd name="connsiteY19-37156" fmla="*/ 221673 h 6507635"/>
              <a:gd name="connsiteX20-37157" fmla="*/ 960140 w 2421372"/>
              <a:gd name="connsiteY20-37158" fmla="*/ 166254 h 6507635"/>
              <a:gd name="connsiteX21-37159" fmla="*/ 1084831 w 2421372"/>
              <a:gd name="connsiteY21-37160" fmla="*/ 96982 h 6507635"/>
              <a:gd name="connsiteX22-37161" fmla="*/ 1126395 w 2421372"/>
              <a:gd name="connsiteY22-37162" fmla="*/ 69273 h 6507635"/>
              <a:gd name="connsiteX23-37163" fmla="*/ 1264940 w 2421372"/>
              <a:gd name="connsiteY23-37164" fmla="*/ 41563 h 6507635"/>
              <a:gd name="connsiteX24-37165" fmla="*/ 1500467 w 2421372"/>
              <a:gd name="connsiteY24-37166" fmla="*/ 13854 h 6507635"/>
              <a:gd name="connsiteX25-37167" fmla="*/ 1542031 w 2421372"/>
              <a:gd name="connsiteY25-37168" fmla="*/ 0 h 6507635"/>
              <a:gd name="connsiteX26-37169" fmla="*/ 1666722 w 2421372"/>
              <a:gd name="connsiteY26-37170" fmla="*/ 41563 h 6507635"/>
              <a:gd name="connsiteX27-37171" fmla="*/ 1735995 w 2421372"/>
              <a:gd name="connsiteY27-37172" fmla="*/ 110836 h 6507635"/>
              <a:gd name="connsiteX28-37173" fmla="*/ 1749849 w 2421372"/>
              <a:gd name="connsiteY28-37174" fmla="*/ 166254 h 6507635"/>
              <a:gd name="connsiteX29-37175" fmla="*/ 1888395 w 2421372"/>
              <a:gd name="connsiteY29-37176" fmla="*/ 207818 h 6507635"/>
              <a:gd name="connsiteX30-37177" fmla="*/ 1929958 w 2421372"/>
              <a:gd name="connsiteY30-37178" fmla="*/ 235527 h 6507635"/>
              <a:gd name="connsiteX31-37179" fmla="*/ 1957667 w 2421372"/>
              <a:gd name="connsiteY31-37180" fmla="*/ 346363 h 6507635"/>
              <a:gd name="connsiteX32-37181" fmla="*/ 1985376 w 2421372"/>
              <a:gd name="connsiteY32-37182" fmla="*/ 429491 h 6507635"/>
              <a:gd name="connsiteX33-37183" fmla="*/ 1971522 w 2421372"/>
              <a:gd name="connsiteY33-37184" fmla="*/ 595745 h 6507635"/>
              <a:gd name="connsiteX34-37185" fmla="*/ 1888395 w 2421372"/>
              <a:gd name="connsiteY34-37186" fmla="*/ 678873 h 6507635"/>
              <a:gd name="connsiteX35-37187" fmla="*/ 1860685 w 2421372"/>
              <a:gd name="connsiteY35-37188" fmla="*/ 720436 h 6507635"/>
              <a:gd name="connsiteX36-37189" fmla="*/ 1846831 w 2421372"/>
              <a:gd name="connsiteY36-37190" fmla="*/ 762000 h 6507635"/>
              <a:gd name="connsiteX37-37191" fmla="*/ 1791413 w 2421372"/>
              <a:gd name="connsiteY37-37192" fmla="*/ 831273 h 6507635"/>
              <a:gd name="connsiteX38-37193" fmla="*/ 1749849 w 2421372"/>
              <a:gd name="connsiteY38-37194" fmla="*/ 858982 h 6507635"/>
              <a:gd name="connsiteX39-37195" fmla="*/ 1735995 w 2421372"/>
              <a:gd name="connsiteY39-37196" fmla="*/ 1066800 h 6507635"/>
              <a:gd name="connsiteX40-37197" fmla="*/ 1749849 w 2421372"/>
              <a:gd name="connsiteY40-37198" fmla="*/ 1025236 h 6507635"/>
              <a:gd name="connsiteX41-37199" fmla="*/ 1832976 w 2421372"/>
              <a:gd name="connsiteY41-37200" fmla="*/ 983673 h 6507635"/>
              <a:gd name="connsiteX42-37201" fmla="*/ 1902249 w 2421372"/>
              <a:gd name="connsiteY42-37202" fmla="*/ 997527 h 6507635"/>
              <a:gd name="connsiteX43-37203" fmla="*/ 1943813 w 2421372"/>
              <a:gd name="connsiteY43-37204" fmla="*/ 1080654 h 6507635"/>
              <a:gd name="connsiteX44-37205" fmla="*/ 1929958 w 2421372"/>
              <a:gd name="connsiteY44-37206" fmla="*/ 1122218 h 6507635"/>
              <a:gd name="connsiteX45-37207" fmla="*/ 1902249 w 2421372"/>
              <a:gd name="connsiteY45-37208" fmla="*/ 1163782 h 6507635"/>
              <a:gd name="connsiteX46-37209" fmla="*/ 1874540 w 2421372"/>
              <a:gd name="connsiteY46-37210" fmla="*/ 1399309 h 6507635"/>
              <a:gd name="connsiteX47-37211" fmla="*/ 1860685 w 2421372"/>
              <a:gd name="connsiteY47-37212" fmla="*/ 1440873 h 6507635"/>
              <a:gd name="connsiteX48-37213" fmla="*/ 1805267 w 2421372"/>
              <a:gd name="connsiteY48-37214" fmla="*/ 1524000 h 6507635"/>
              <a:gd name="connsiteX49-37215" fmla="*/ 1722140 w 2421372"/>
              <a:gd name="connsiteY49-37216" fmla="*/ 1510145 h 6507635"/>
              <a:gd name="connsiteX50-37217" fmla="*/ 1694431 w 2421372"/>
              <a:gd name="connsiteY50-37218" fmla="*/ 1468582 h 6507635"/>
              <a:gd name="connsiteX51-37219" fmla="*/ 1652867 w 2421372"/>
              <a:gd name="connsiteY51-37220" fmla="*/ 1440873 h 6507635"/>
              <a:gd name="connsiteX52-37221" fmla="*/ 1680576 w 2421372"/>
              <a:gd name="connsiteY52-37222" fmla="*/ 1399309 h 6507635"/>
              <a:gd name="connsiteX53-37223" fmla="*/ 1694431 w 2421372"/>
              <a:gd name="connsiteY53-37224" fmla="*/ 1357745 h 6507635"/>
              <a:gd name="connsiteX54-37225" fmla="*/ 1735995 w 2421372"/>
              <a:gd name="connsiteY54-37226" fmla="*/ 1316182 h 6507635"/>
              <a:gd name="connsiteX55-37227" fmla="*/ 1749849 w 2421372"/>
              <a:gd name="connsiteY55-37228" fmla="*/ 1260763 h 6507635"/>
              <a:gd name="connsiteX56-37229" fmla="*/ 1791413 w 2421372"/>
              <a:gd name="connsiteY56-37230" fmla="*/ 1122218 h 6507635"/>
              <a:gd name="connsiteX57-37231" fmla="*/ 1749849 w 2421372"/>
              <a:gd name="connsiteY57-37232" fmla="*/ 1094509 h 6507635"/>
              <a:gd name="connsiteX58-37233" fmla="*/ 1722140 w 2421372"/>
              <a:gd name="connsiteY58-37234" fmla="*/ 1011382 h 6507635"/>
              <a:gd name="connsiteX59-37235" fmla="*/ 1708285 w 2421372"/>
              <a:gd name="connsiteY59-37236" fmla="*/ 969818 h 6507635"/>
              <a:gd name="connsiteX60-37237" fmla="*/ 1694431 w 2421372"/>
              <a:gd name="connsiteY60-37238" fmla="*/ 928254 h 6507635"/>
              <a:gd name="connsiteX61-37239" fmla="*/ 1680576 w 2421372"/>
              <a:gd name="connsiteY61-37240" fmla="*/ 886691 h 6507635"/>
              <a:gd name="connsiteX62-37241" fmla="*/ 1722140 w 2421372"/>
              <a:gd name="connsiteY62-37242" fmla="*/ 872836 h 6507635"/>
              <a:gd name="connsiteX63-37243" fmla="*/ 1735995 w 2421372"/>
              <a:gd name="connsiteY63-37244" fmla="*/ 942109 h 6507635"/>
              <a:gd name="connsiteX64-37245" fmla="*/ 1791413 w 2421372"/>
              <a:gd name="connsiteY64-37246" fmla="*/ 1136073 h 6507635"/>
              <a:gd name="connsiteX65-37247" fmla="*/ 1749849 w 2421372"/>
              <a:gd name="connsiteY65-37248" fmla="*/ 1219200 h 6507635"/>
              <a:gd name="connsiteX66-37249" fmla="*/ 1722140 w 2421372"/>
              <a:gd name="connsiteY66-37250" fmla="*/ 1302327 h 6507635"/>
              <a:gd name="connsiteX67-37251" fmla="*/ 1680576 w 2421372"/>
              <a:gd name="connsiteY67-37252" fmla="*/ 1343891 h 6507635"/>
              <a:gd name="connsiteX68-37253" fmla="*/ 1652867 w 2421372"/>
              <a:gd name="connsiteY68-37254" fmla="*/ 1385454 h 6507635"/>
              <a:gd name="connsiteX69-37255" fmla="*/ 1611304 w 2421372"/>
              <a:gd name="connsiteY69-37256" fmla="*/ 1413163 h 6507635"/>
              <a:gd name="connsiteX70-37257" fmla="*/ 1652867 w 2421372"/>
              <a:gd name="connsiteY70-37258" fmla="*/ 1427018 h 6507635"/>
              <a:gd name="connsiteX71-37259" fmla="*/ 1694431 w 2421372"/>
              <a:gd name="connsiteY71-37260" fmla="*/ 1413163 h 6507635"/>
              <a:gd name="connsiteX72-37261" fmla="*/ 1722140 w 2421372"/>
              <a:gd name="connsiteY72-37262" fmla="*/ 1496291 h 6507635"/>
              <a:gd name="connsiteX73-37263" fmla="*/ 1680576 w 2421372"/>
              <a:gd name="connsiteY73-37264" fmla="*/ 1524000 h 6507635"/>
              <a:gd name="connsiteX74-37265" fmla="*/ 1403485 w 2421372"/>
              <a:gd name="connsiteY74-37266" fmla="*/ 1524000 h 6507635"/>
              <a:gd name="connsiteX75-37267" fmla="*/ 1389631 w 2421372"/>
              <a:gd name="connsiteY75-37268" fmla="*/ 1537854 h 6507635"/>
              <a:gd name="connsiteX76-37269" fmla="*/ 1348067 w 2421372"/>
              <a:gd name="connsiteY76-37270" fmla="*/ 1551709 h 6507635"/>
              <a:gd name="connsiteX77-37271" fmla="*/ 1292649 w 2421372"/>
              <a:gd name="connsiteY77-37272" fmla="*/ 1427018 h 6507635"/>
              <a:gd name="connsiteX78-37273" fmla="*/ 1278795 w 2421372"/>
              <a:gd name="connsiteY78-37274" fmla="*/ 1385454 h 6507635"/>
              <a:gd name="connsiteX79-37275" fmla="*/ 1251085 w 2421372"/>
              <a:gd name="connsiteY79-37276" fmla="*/ 1343891 h 6507635"/>
              <a:gd name="connsiteX80-37277" fmla="*/ 1126395 w 2421372"/>
              <a:gd name="connsiteY80-37278" fmla="*/ 1385454 h 6507635"/>
              <a:gd name="connsiteX81-37279" fmla="*/ 821595 w 2421372"/>
              <a:gd name="connsiteY81-37280" fmla="*/ 1828800 h 6507635"/>
              <a:gd name="connsiteX82-37281" fmla="*/ 821595 w 2421372"/>
              <a:gd name="connsiteY82-37282" fmla="*/ 2299854 h 6507635"/>
              <a:gd name="connsiteX83-37283" fmla="*/ 863158 w 2421372"/>
              <a:gd name="connsiteY83-37284" fmla="*/ 2092036 h 6507635"/>
              <a:gd name="connsiteX84-37285" fmla="*/ 932431 w 2421372"/>
              <a:gd name="connsiteY84-37286" fmla="*/ 2202873 h 6507635"/>
              <a:gd name="connsiteX85-37287" fmla="*/ 1167959 w 2421372"/>
              <a:gd name="connsiteY85-37288" fmla="*/ 2147454 h 6507635"/>
              <a:gd name="connsiteX86-37289" fmla="*/ 1237232 w 2421372"/>
              <a:gd name="connsiteY86-37290" fmla="*/ 2258291 h 6507635"/>
              <a:gd name="connsiteX87-37291" fmla="*/ 1389632 w 2421372"/>
              <a:gd name="connsiteY87-37292" fmla="*/ 2313709 h 6507635"/>
              <a:gd name="connsiteX88-37293" fmla="*/ 1542030 w 2421372"/>
              <a:gd name="connsiteY88-37294" fmla="*/ 2535381 h 6507635"/>
              <a:gd name="connsiteX89-37295" fmla="*/ 1708286 w 2421372"/>
              <a:gd name="connsiteY89-37296" fmla="*/ 2826327 h 6507635"/>
              <a:gd name="connsiteX90-37297" fmla="*/ 946285 w 2421372"/>
              <a:gd name="connsiteY90-37298" fmla="*/ 3006436 h 6507635"/>
              <a:gd name="connsiteX91-37299" fmla="*/ 1237232 w 2421372"/>
              <a:gd name="connsiteY91-37300" fmla="*/ 3366655 h 6507635"/>
              <a:gd name="connsiteX92-37301" fmla="*/ 2013085 w 2421372"/>
              <a:gd name="connsiteY92-37302" fmla="*/ 3338946 h 6507635"/>
              <a:gd name="connsiteX93-37303" fmla="*/ 1126394 w 2421372"/>
              <a:gd name="connsiteY93-37304" fmla="*/ 3366655 h 6507635"/>
              <a:gd name="connsiteX94-37305" fmla="*/ 932431 w 2421372"/>
              <a:gd name="connsiteY94-37306" fmla="*/ 3006437 h 6507635"/>
              <a:gd name="connsiteX95-37307" fmla="*/ 849304 w 2421372"/>
              <a:gd name="connsiteY95-37308" fmla="*/ 2867892 h 6507635"/>
              <a:gd name="connsiteX96-37309" fmla="*/ 752322 w 2421372"/>
              <a:gd name="connsiteY96-37310" fmla="*/ 2743201 h 6507635"/>
              <a:gd name="connsiteX97-37311" fmla="*/ 530649 w 2421372"/>
              <a:gd name="connsiteY97-37312" fmla="*/ 2770910 h 6507635"/>
              <a:gd name="connsiteX98-37313" fmla="*/ 142722 w 2421372"/>
              <a:gd name="connsiteY98-37314" fmla="*/ 2743201 h 6507635"/>
              <a:gd name="connsiteX99-37315" fmla="*/ 516795 w 2421372"/>
              <a:gd name="connsiteY99-37316" fmla="*/ 2743201 h 6507635"/>
              <a:gd name="connsiteX100-37317" fmla="*/ 1112541 w 2421372"/>
              <a:gd name="connsiteY100-37318" fmla="*/ 2715492 h 6507635"/>
              <a:gd name="connsiteX101-37319" fmla="*/ 1223376 w 2421372"/>
              <a:gd name="connsiteY101-37320" fmla="*/ 2798619 h 6507635"/>
              <a:gd name="connsiteX102-37321" fmla="*/ 1514322 w 2421372"/>
              <a:gd name="connsiteY102-37322" fmla="*/ 2854037 h 6507635"/>
              <a:gd name="connsiteX103-37323" fmla="*/ 1084831 w 2421372"/>
              <a:gd name="connsiteY103-37324" fmla="*/ 2493819 h 6507635"/>
              <a:gd name="connsiteX104-37325" fmla="*/ 752322 w 2421372"/>
              <a:gd name="connsiteY104-37326" fmla="*/ 2521527 h 6507635"/>
              <a:gd name="connsiteX105-37327" fmla="*/ 364395 w 2421372"/>
              <a:gd name="connsiteY105-37328" fmla="*/ 2618510 h 6507635"/>
              <a:gd name="connsiteX106-37329" fmla="*/ 31885 w 2421372"/>
              <a:gd name="connsiteY106-37330" fmla="*/ 2812473 h 6507635"/>
              <a:gd name="connsiteX107-37331" fmla="*/ 322831 w 2421372"/>
              <a:gd name="connsiteY107-37332" fmla="*/ 2798619 h 6507635"/>
              <a:gd name="connsiteX108-37333" fmla="*/ 572213 w 2421372"/>
              <a:gd name="connsiteY108-37334" fmla="*/ 3048000 h 6507635"/>
              <a:gd name="connsiteX109-37335" fmla="*/ 849304 w 2421372"/>
              <a:gd name="connsiteY109-37336" fmla="*/ 2964874 h 6507635"/>
              <a:gd name="connsiteX110-37337" fmla="*/ 932431 w 2421372"/>
              <a:gd name="connsiteY110-37338" fmla="*/ 3186546 h 6507635"/>
              <a:gd name="connsiteX111-37339" fmla="*/ 710758 w 2421372"/>
              <a:gd name="connsiteY111-37340" fmla="*/ 3325092 h 6507635"/>
              <a:gd name="connsiteX112-37341" fmla="*/ 558358 w 2421372"/>
              <a:gd name="connsiteY112-37342" fmla="*/ 3449783 h 6507635"/>
              <a:gd name="connsiteX113-37343" fmla="*/ 752321 w 2421372"/>
              <a:gd name="connsiteY113-37344" fmla="*/ 3560619 h 6507635"/>
              <a:gd name="connsiteX114-37345" fmla="*/ 752322 w 2421372"/>
              <a:gd name="connsiteY114-37346" fmla="*/ 3948546 h 6507635"/>
              <a:gd name="connsiteX115-37347" fmla="*/ 973995 w 2421372"/>
              <a:gd name="connsiteY115-37348" fmla="*/ 4003964 h 6507635"/>
              <a:gd name="connsiteX116-37349" fmla="*/ 738467 w 2421372"/>
              <a:gd name="connsiteY116-37350" fmla="*/ 4752110 h 6507635"/>
              <a:gd name="connsiteX117-37351" fmla="*/ 780031 w 2421372"/>
              <a:gd name="connsiteY117-37352" fmla="*/ 5250873 h 6507635"/>
              <a:gd name="connsiteX118-37353" fmla="*/ 1597450 w 2421372"/>
              <a:gd name="connsiteY118-37354" fmla="*/ 3906983 h 6507635"/>
              <a:gd name="connsiteX119-37355" fmla="*/ 1652868 w 2421372"/>
              <a:gd name="connsiteY119-37356" fmla="*/ 4918362 h 6507635"/>
              <a:gd name="connsiteX120-37357" fmla="*/ 1777559 w 2421372"/>
              <a:gd name="connsiteY120-37358" fmla="*/ 6082145 h 6507635"/>
              <a:gd name="connsiteX121-37359" fmla="*/ 1957669 w 2421372"/>
              <a:gd name="connsiteY121-37360" fmla="*/ 6359234 h 6507635"/>
              <a:gd name="connsiteX122-37361" fmla="*/ 2331741 w 2421372"/>
              <a:gd name="connsiteY122-37362" fmla="*/ 6470073 h 6507635"/>
              <a:gd name="connsiteX123-37363" fmla="*/ 2331741 w 2421372"/>
              <a:gd name="connsiteY123-37364" fmla="*/ 5084619 h 6507635"/>
              <a:gd name="connsiteX124-37365" fmla="*/ 2401014 w 2421372"/>
              <a:gd name="connsiteY124-37366" fmla="*/ 3699164 h 6507635"/>
              <a:gd name="connsiteX125-37367" fmla="*/ 2414868 w 2421372"/>
              <a:gd name="connsiteY125-37368" fmla="*/ 3796146 h 6507635"/>
              <a:gd name="connsiteX126-37369" fmla="*/ 2414868 w 2421372"/>
              <a:gd name="connsiteY126-37370" fmla="*/ 3629892 h 6507635"/>
              <a:gd name="connsiteX127-37371" fmla="*/ 2304032 w 2421372"/>
              <a:gd name="connsiteY127-37372" fmla="*/ 3505201 h 6507635"/>
              <a:gd name="connsiteX128-37373" fmla="*/ 2414868 w 2421372"/>
              <a:gd name="connsiteY128-37374" fmla="*/ 3325092 h 6507635"/>
              <a:gd name="connsiteX129-37375" fmla="*/ 2262467 w 2421372"/>
              <a:gd name="connsiteY129-37376" fmla="*/ 3366654 h 6507635"/>
              <a:gd name="connsiteX130-37377" fmla="*/ 1957668 w 2421372"/>
              <a:gd name="connsiteY130-37378" fmla="*/ 3422074 h 6507635"/>
              <a:gd name="connsiteX131-37379" fmla="*/ 1749850 w 2421372"/>
              <a:gd name="connsiteY131-37380" fmla="*/ 3394364 h 6507635"/>
              <a:gd name="connsiteX132-37381" fmla="*/ 1334214 w 2421372"/>
              <a:gd name="connsiteY132-37382" fmla="*/ 3380510 h 6507635"/>
              <a:gd name="connsiteX133-37383" fmla="*/ 1167959 w 2421372"/>
              <a:gd name="connsiteY133-37384" fmla="*/ 3408219 h 6507635"/>
              <a:gd name="connsiteX134-37385" fmla="*/ 946285 w 2421372"/>
              <a:gd name="connsiteY134-37386" fmla="*/ 3144982 h 6507635"/>
              <a:gd name="connsiteX135-37387" fmla="*/ 1361922 w 2421372"/>
              <a:gd name="connsiteY135-37388" fmla="*/ 2840182 h 6507635"/>
              <a:gd name="connsiteX136-37389" fmla="*/ 1777559 w 2421372"/>
              <a:gd name="connsiteY136-37390" fmla="*/ 2964872 h 6507635"/>
              <a:gd name="connsiteX137-37391" fmla="*/ 1555885 w 2421372"/>
              <a:gd name="connsiteY137-37392" fmla="*/ 2923309 h 6507635"/>
              <a:gd name="connsiteX138-37393" fmla="*/ 1334213 w 2421372"/>
              <a:gd name="connsiteY138-37394" fmla="*/ 2770909 h 6507635"/>
              <a:gd name="connsiteX139-37395" fmla="*/ 1334213 w 2421372"/>
              <a:gd name="connsiteY139-37396" fmla="*/ 2715491 h 6507635"/>
              <a:gd name="connsiteX140-37397" fmla="*/ 1098685 w 2421372"/>
              <a:gd name="connsiteY140-37398" fmla="*/ 2535382 h 6507635"/>
              <a:gd name="connsiteX141-37399" fmla="*/ 849304 w 2421372"/>
              <a:gd name="connsiteY141-37400" fmla="*/ 2493817 h 6507635"/>
              <a:gd name="connsiteX142-37401" fmla="*/ 516795 w 2421372"/>
              <a:gd name="connsiteY142-37402" fmla="*/ 2576944 h 6507635"/>
              <a:gd name="connsiteX143-37403" fmla="*/ 198140 w 2421372"/>
              <a:gd name="connsiteY143-37404" fmla="*/ 2660072 h 6507635"/>
              <a:gd name="connsiteX144-37405" fmla="*/ 87305 w 2421372"/>
              <a:gd name="connsiteY144-37406" fmla="*/ 2798617 h 6507635"/>
              <a:gd name="connsiteX145-37407" fmla="*/ 4177 w 2421372"/>
              <a:gd name="connsiteY145-37408" fmla="*/ 2507672 h 6507635"/>
              <a:gd name="connsiteX146-37409" fmla="*/ 128867 w 2421372"/>
              <a:gd name="connsiteY146-37410" fmla="*/ 2479963 h 6507635"/>
              <a:gd name="connsiteX147-37411" fmla="*/ 170432 w 2421372"/>
              <a:gd name="connsiteY147-37412" fmla="*/ 2285999 h 6507635"/>
              <a:gd name="connsiteX148-37413" fmla="*/ 378249 w 2421372"/>
              <a:gd name="connsiteY148-37414" fmla="*/ 2479962 h 6507635"/>
              <a:gd name="connsiteX149-37415" fmla="*/ 433667 w 2421372"/>
              <a:gd name="connsiteY149-37416" fmla="*/ 2216726 h 6507635"/>
              <a:gd name="connsiteX150-37417" fmla="*/ 502941 w 2421372"/>
              <a:gd name="connsiteY150-37418" fmla="*/ 2341417 h 6507635"/>
              <a:gd name="connsiteX151-37419" fmla="*/ 669196 w 2421372"/>
              <a:gd name="connsiteY151-37420" fmla="*/ 2272144 h 6507635"/>
              <a:gd name="connsiteX152-37421" fmla="*/ 946285 w 2421372"/>
              <a:gd name="connsiteY152-37422" fmla="*/ 1579418 h 6507635"/>
              <a:gd name="connsiteX153-37423" fmla="*/ 1278795 w 2421372"/>
              <a:gd name="connsiteY153-37424" fmla="*/ 1233054 h 6507635"/>
              <a:gd name="connsiteX154-37425" fmla="*/ 1361922 w 2421372"/>
              <a:gd name="connsiteY154-37426" fmla="*/ 1177636 h 6507635"/>
              <a:gd name="connsiteX155-37427" fmla="*/ 1431195 w 2421372"/>
              <a:gd name="connsiteY155-37428" fmla="*/ 1191491 h 6507635"/>
              <a:gd name="connsiteX156-37429" fmla="*/ 1403485 w 2421372"/>
              <a:gd name="connsiteY156-37430" fmla="*/ 1233054 h 6507635"/>
              <a:gd name="connsiteX157-37431" fmla="*/ 1458904 w 2421372"/>
              <a:gd name="connsiteY157-37432" fmla="*/ 1357745 h 6507635"/>
              <a:gd name="connsiteX158-37433" fmla="*/ 1472758 w 2421372"/>
              <a:gd name="connsiteY158-37434" fmla="*/ 1399309 h 6507635"/>
              <a:gd name="connsiteX159-37435" fmla="*/ 1555885 w 2421372"/>
              <a:gd name="connsiteY159-37436" fmla="*/ 1427018 h 6507635"/>
              <a:gd name="connsiteX160-37437" fmla="*/ 1652867 w 2421372"/>
              <a:gd name="connsiteY160-37438" fmla="*/ 1454727 h 6507635"/>
              <a:gd name="connsiteX161-37439" fmla="*/ 1611304 w 2421372"/>
              <a:gd name="connsiteY161-37440" fmla="*/ 1482436 h 6507635"/>
              <a:gd name="connsiteX162-37441" fmla="*/ 1500467 w 2421372"/>
              <a:gd name="connsiteY162-37442" fmla="*/ 1468582 h 6507635"/>
              <a:gd name="connsiteX163-37443" fmla="*/ 1486613 w 2421372"/>
              <a:gd name="connsiteY163-37444" fmla="*/ 1427018 h 6507635"/>
              <a:gd name="connsiteX164-37445" fmla="*/ 1458904 w 2421372"/>
              <a:gd name="connsiteY164-37446" fmla="*/ 1385454 h 6507635"/>
              <a:gd name="connsiteX165-37447" fmla="*/ 1445049 w 2421372"/>
              <a:gd name="connsiteY165-37448" fmla="*/ 1343891 h 6507635"/>
              <a:gd name="connsiteX166-37449" fmla="*/ 1417340 w 2421372"/>
              <a:gd name="connsiteY166-37450" fmla="*/ 1302327 h 6507635"/>
              <a:gd name="connsiteX167-37451" fmla="*/ 1389631 w 2421372"/>
              <a:gd name="connsiteY167-37452" fmla="*/ 1219200 h 6507635"/>
              <a:gd name="connsiteX168-37453" fmla="*/ 1375776 w 2421372"/>
              <a:gd name="connsiteY168-37454" fmla="*/ 1163782 h 6507635"/>
              <a:gd name="connsiteX169-37455" fmla="*/ 1334213 w 2421372"/>
              <a:gd name="connsiteY169-37456" fmla="*/ 1149927 h 6507635"/>
              <a:gd name="connsiteX170-37457" fmla="*/ 1417340 w 2421372"/>
              <a:gd name="connsiteY170-37458" fmla="*/ 1108363 h 6507635"/>
              <a:gd name="connsiteX171-37459" fmla="*/ 1500467 w 2421372"/>
              <a:gd name="connsiteY171-37460" fmla="*/ 1039091 h 6507635"/>
              <a:gd name="connsiteX172-37461" fmla="*/ 1542031 w 2421372"/>
              <a:gd name="connsiteY172-37462" fmla="*/ 1025236 h 6507635"/>
              <a:gd name="connsiteX173-37463" fmla="*/ 1528176 w 2421372"/>
              <a:gd name="connsiteY173-37464" fmla="*/ 1025236 h 6507635"/>
              <a:gd name="connsiteX174-37465" fmla="*/ 1514322 w 2421372"/>
              <a:gd name="connsiteY174-37466" fmla="*/ 1066800 h 6507635"/>
              <a:gd name="connsiteX175-37467" fmla="*/ 1472758 w 2421372"/>
              <a:gd name="connsiteY175-37468" fmla="*/ 1080654 h 6507635"/>
              <a:gd name="connsiteX176-37469" fmla="*/ 1431195 w 2421372"/>
              <a:gd name="connsiteY176-37470" fmla="*/ 1108363 h 6507635"/>
              <a:gd name="connsiteX177-37471" fmla="*/ 1389631 w 2421372"/>
              <a:gd name="connsiteY177-37472" fmla="*/ 1122218 h 6507635"/>
              <a:gd name="connsiteX178-37473" fmla="*/ 1334213 w 2421372"/>
              <a:gd name="connsiteY178-37474" fmla="*/ 1149927 h 6507635"/>
              <a:gd name="connsiteX179-37475" fmla="*/ 1278795 w 2421372"/>
              <a:gd name="connsiteY179-37476" fmla="*/ 1136073 h 6507635"/>
              <a:gd name="connsiteX180-37477" fmla="*/ 1237231 w 2421372"/>
              <a:gd name="connsiteY180-37478" fmla="*/ 1122218 h 6507635"/>
              <a:gd name="connsiteX181-37479" fmla="*/ 1195667 w 2421372"/>
              <a:gd name="connsiteY181-37480" fmla="*/ 1136073 h 6507635"/>
              <a:gd name="connsiteX182-37481" fmla="*/ 1112540 w 2421372"/>
              <a:gd name="connsiteY182-37482" fmla="*/ 1066800 h 6507635"/>
              <a:gd name="connsiteX183-37483" fmla="*/ 1043267 w 2421372"/>
              <a:gd name="connsiteY183-37484" fmla="*/ 997527 h 6507635"/>
              <a:gd name="connsiteX184-37485" fmla="*/ 1001704 w 2421372"/>
              <a:gd name="connsiteY184-37486" fmla="*/ 914400 h 6507635"/>
              <a:gd name="connsiteX185-37487" fmla="*/ 973995 w 2421372"/>
              <a:gd name="connsiteY185-37488" fmla="*/ 803563 h 6507635"/>
              <a:gd name="connsiteX186-37489" fmla="*/ 946285 w 2421372"/>
              <a:gd name="connsiteY186-37490" fmla="*/ 775854 h 6507635"/>
              <a:gd name="connsiteX187-37491" fmla="*/ 932431 w 2421372"/>
              <a:gd name="connsiteY187-37492" fmla="*/ 734291 h 6507635"/>
              <a:gd name="connsiteX188-37493" fmla="*/ 1029413 w 2421372"/>
              <a:gd name="connsiteY188-37494" fmla="*/ 692727 h 6507635"/>
              <a:gd name="connsiteX189-37495" fmla="*/ 1140249 w 2421372"/>
              <a:gd name="connsiteY189-37496" fmla="*/ 706582 h 6507635"/>
              <a:gd name="connsiteX190-37497" fmla="*/ 1154104 w 2421372"/>
              <a:gd name="connsiteY190-37498" fmla="*/ 748145 h 6507635"/>
              <a:gd name="connsiteX191-37499" fmla="*/ 1278795 w 2421372"/>
              <a:gd name="connsiteY191-37500" fmla="*/ 734291 h 6507635"/>
              <a:gd name="connsiteX192-37501" fmla="*/ 1292649 w 2421372"/>
              <a:gd name="connsiteY192-37502" fmla="*/ 692727 h 6507635"/>
              <a:gd name="connsiteX193-37503" fmla="*/ 1528176 w 2421372"/>
              <a:gd name="connsiteY193-37504" fmla="*/ 678873 h 6507635"/>
              <a:gd name="connsiteX194-37505" fmla="*/ 1569740 w 2421372"/>
              <a:gd name="connsiteY194-37506" fmla="*/ 665018 h 6507635"/>
              <a:gd name="connsiteX195-37507" fmla="*/ 1625158 w 2421372"/>
              <a:gd name="connsiteY195-37508" fmla="*/ 609600 h 6507635"/>
              <a:gd name="connsiteX196-37509" fmla="*/ 1569740 w 2421372"/>
              <a:gd name="connsiteY196-37510" fmla="*/ 692727 h 6507635"/>
              <a:gd name="connsiteX197-37511" fmla="*/ 1514322 w 2421372"/>
              <a:gd name="connsiteY197-37512" fmla="*/ 817418 h 6507635"/>
              <a:gd name="connsiteX198-37513" fmla="*/ 1472758 w 2421372"/>
              <a:gd name="connsiteY198-37514" fmla="*/ 831273 h 6507635"/>
              <a:gd name="connsiteX199-37515" fmla="*/ 1417340 w 2421372"/>
              <a:gd name="connsiteY199-37516" fmla="*/ 858982 h 6507635"/>
              <a:gd name="connsiteX200-37517" fmla="*/ 1334213 w 2421372"/>
              <a:gd name="connsiteY200-37518" fmla="*/ 845127 h 6507635"/>
              <a:gd name="connsiteX201-37519" fmla="*/ 1320358 w 2421372"/>
              <a:gd name="connsiteY201-37520" fmla="*/ 803563 h 6507635"/>
              <a:gd name="connsiteX202-37521" fmla="*/ 1278795 w 2421372"/>
              <a:gd name="connsiteY202-37522" fmla="*/ 775854 h 6507635"/>
              <a:gd name="connsiteX203-37523" fmla="*/ 1292649 w 2421372"/>
              <a:gd name="connsiteY203-37524" fmla="*/ 720436 h 6507635"/>
              <a:gd name="connsiteX204-37525" fmla="*/ 1375776 w 2421372"/>
              <a:gd name="connsiteY204-37526" fmla="*/ 692727 h 6507635"/>
              <a:gd name="connsiteX205-37527" fmla="*/ 1458904 w 2421372"/>
              <a:gd name="connsiteY205-37528" fmla="*/ 706582 h 6507635"/>
              <a:gd name="connsiteX206-37529" fmla="*/ 1306504 w 2421372"/>
              <a:gd name="connsiteY206-37530" fmla="*/ 692727 h 6507635"/>
              <a:gd name="connsiteX207-37531" fmla="*/ 1320358 w 2421372"/>
              <a:gd name="connsiteY207-37532" fmla="*/ 651163 h 6507635"/>
              <a:gd name="connsiteX208-37533" fmla="*/ 1486613 w 2421372"/>
              <a:gd name="connsiteY208-37534" fmla="*/ 678873 h 6507635"/>
              <a:gd name="connsiteX209-37535" fmla="*/ 1500467 w 2421372"/>
              <a:gd name="connsiteY209-37536" fmla="*/ 748145 h 6507635"/>
              <a:gd name="connsiteX210-37537" fmla="*/ 1528176 w 2421372"/>
              <a:gd name="connsiteY210-37538" fmla="*/ 706582 h 6507635"/>
              <a:gd name="connsiteX211-37539" fmla="*/ 1278795 w 2421372"/>
              <a:gd name="connsiteY211-37540" fmla="*/ 692727 h 6507635"/>
              <a:gd name="connsiteX212-37541" fmla="*/ 1251085 w 2421372"/>
              <a:gd name="connsiteY212-37542" fmla="*/ 734291 h 6507635"/>
              <a:gd name="connsiteX213-37543" fmla="*/ 1154104 w 2421372"/>
              <a:gd name="connsiteY213-37544" fmla="*/ 748145 h 6507635"/>
              <a:gd name="connsiteX214-37545" fmla="*/ 1181813 w 2421372"/>
              <a:gd name="connsiteY214-37546" fmla="*/ 831273 h 6507635"/>
              <a:gd name="connsiteX215-37547" fmla="*/ 1112540 w 2421372"/>
              <a:gd name="connsiteY215-37548" fmla="*/ 900545 h 6507635"/>
              <a:gd name="connsiteX216-37549" fmla="*/ 1043267 w 2421372"/>
              <a:gd name="connsiteY216-37550" fmla="*/ 886691 h 6507635"/>
              <a:gd name="connsiteX217-37551" fmla="*/ 960140 w 2421372"/>
              <a:gd name="connsiteY217-37552" fmla="*/ 845127 h 6507635"/>
              <a:gd name="connsiteX218-37553" fmla="*/ 946285 w 2421372"/>
              <a:gd name="connsiteY218-37554" fmla="*/ 803563 h 6507635"/>
              <a:gd name="connsiteX219-37555" fmla="*/ 918576 w 2421372"/>
              <a:gd name="connsiteY219-37556" fmla="*/ 762000 h 6507635"/>
              <a:gd name="connsiteX220-37557" fmla="*/ 904722 w 2421372"/>
              <a:gd name="connsiteY220-37558" fmla="*/ 692727 h 6507635"/>
              <a:gd name="connsiteX221-37559" fmla="*/ 877013 w 2421372"/>
              <a:gd name="connsiteY221-37560" fmla="*/ 609600 h 6507635"/>
              <a:gd name="connsiteX222-37561" fmla="*/ 863158 w 2421372"/>
              <a:gd name="connsiteY222-37562" fmla="*/ 484909 h 6507635"/>
              <a:gd name="connsiteX223" fmla="*/ 849304 w 2421372"/>
              <a:gd name="connsiteY223" fmla="*/ 346363 h 6507635"/>
              <a:gd name="connsiteX0-37563" fmla="*/ 1694431 w 2421372"/>
              <a:gd name="connsiteY0-37564" fmla="*/ 762000 h 6507635"/>
              <a:gd name="connsiteX1-37565" fmla="*/ 1777558 w 2421372"/>
              <a:gd name="connsiteY1-37566" fmla="*/ 748145 h 6507635"/>
              <a:gd name="connsiteX2-37567" fmla="*/ 1791413 w 2421372"/>
              <a:gd name="connsiteY2-37568" fmla="*/ 706582 h 6507635"/>
              <a:gd name="connsiteX3-37569" fmla="*/ 1777558 w 2421372"/>
              <a:gd name="connsiteY3-37570" fmla="*/ 540327 h 6507635"/>
              <a:gd name="connsiteX4-37571" fmla="*/ 1722140 w 2421372"/>
              <a:gd name="connsiteY4-37572" fmla="*/ 554182 h 6507635"/>
              <a:gd name="connsiteX5-37573" fmla="*/ 1680576 w 2421372"/>
              <a:gd name="connsiteY5-37574" fmla="*/ 568036 h 6507635"/>
              <a:gd name="connsiteX6-37575" fmla="*/ 1569740 w 2421372"/>
              <a:gd name="connsiteY6-37576" fmla="*/ 554182 h 6507635"/>
              <a:gd name="connsiteX7-37577" fmla="*/ 1528176 w 2421372"/>
              <a:gd name="connsiteY7-37578" fmla="*/ 471054 h 6507635"/>
              <a:gd name="connsiteX8-37579" fmla="*/ 1458904 w 2421372"/>
              <a:gd name="connsiteY8-37580" fmla="*/ 346363 h 6507635"/>
              <a:gd name="connsiteX9-37581" fmla="*/ 1417340 w 2421372"/>
              <a:gd name="connsiteY9-37582" fmla="*/ 332509 h 6507635"/>
              <a:gd name="connsiteX10-37583" fmla="*/ 1375776 w 2421372"/>
              <a:gd name="connsiteY10-37584" fmla="*/ 346363 h 6507635"/>
              <a:gd name="connsiteX11-37585" fmla="*/ 1320358 w 2421372"/>
              <a:gd name="connsiteY11-37586" fmla="*/ 360218 h 6507635"/>
              <a:gd name="connsiteX12-37587" fmla="*/ 1237231 w 2421372"/>
              <a:gd name="connsiteY12-37588" fmla="*/ 401782 h 6507635"/>
              <a:gd name="connsiteX13-37589" fmla="*/ 1070976 w 2421372"/>
              <a:gd name="connsiteY13-37590" fmla="*/ 415636 h 6507635"/>
              <a:gd name="connsiteX14-37591" fmla="*/ 946285 w 2421372"/>
              <a:gd name="connsiteY14-37592" fmla="*/ 457200 h 6507635"/>
              <a:gd name="connsiteX15-37593" fmla="*/ 890867 w 2421372"/>
              <a:gd name="connsiteY15-37594" fmla="*/ 443345 h 6507635"/>
              <a:gd name="connsiteX16-37595" fmla="*/ 849304 w 2421372"/>
              <a:gd name="connsiteY16-37596" fmla="*/ 415636 h 6507635"/>
              <a:gd name="connsiteX17-37597" fmla="*/ 821595 w 2421372"/>
              <a:gd name="connsiteY17-37598" fmla="*/ 374073 h 6507635"/>
              <a:gd name="connsiteX18-37599" fmla="*/ 877013 w 2421372"/>
              <a:gd name="connsiteY18-37600" fmla="*/ 263236 h 6507635"/>
              <a:gd name="connsiteX19-37601" fmla="*/ 904722 w 2421372"/>
              <a:gd name="connsiteY19-37602" fmla="*/ 221673 h 6507635"/>
              <a:gd name="connsiteX20-37603" fmla="*/ 960140 w 2421372"/>
              <a:gd name="connsiteY20-37604" fmla="*/ 166254 h 6507635"/>
              <a:gd name="connsiteX21-37605" fmla="*/ 1084831 w 2421372"/>
              <a:gd name="connsiteY21-37606" fmla="*/ 96982 h 6507635"/>
              <a:gd name="connsiteX22-37607" fmla="*/ 1126395 w 2421372"/>
              <a:gd name="connsiteY22-37608" fmla="*/ 69273 h 6507635"/>
              <a:gd name="connsiteX23-37609" fmla="*/ 1264940 w 2421372"/>
              <a:gd name="connsiteY23-37610" fmla="*/ 41563 h 6507635"/>
              <a:gd name="connsiteX24-37611" fmla="*/ 1500467 w 2421372"/>
              <a:gd name="connsiteY24-37612" fmla="*/ 13854 h 6507635"/>
              <a:gd name="connsiteX25-37613" fmla="*/ 1542031 w 2421372"/>
              <a:gd name="connsiteY25-37614" fmla="*/ 0 h 6507635"/>
              <a:gd name="connsiteX26-37615" fmla="*/ 1666722 w 2421372"/>
              <a:gd name="connsiteY26-37616" fmla="*/ 41563 h 6507635"/>
              <a:gd name="connsiteX27-37617" fmla="*/ 1735995 w 2421372"/>
              <a:gd name="connsiteY27-37618" fmla="*/ 110836 h 6507635"/>
              <a:gd name="connsiteX28-37619" fmla="*/ 1749849 w 2421372"/>
              <a:gd name="connsiteY28-37620" fmla="*/ 166254 h 6507635"/>
              <a:gd name="connsiteX29-37621" fmla="*/ 1888395 w 2421372"/>
              <a:gd name="connsiteY29-37622" fmla="*/ 207818 h 6507635"/>
              <a:gd name="connsiteX30-37623" fmla="*/ 1929958 w 2421372"/>
              <a:gd name="connsiteY30-37624" fmla="*/ 235527 h 6507635"/>
              <a:gd name="connsiteX31-37625" fmla="*/ 1957667 w 2421372"/>
              <a:gd name="connsiteY31-37626" fmla="*/ 346363 h 6507635"/>
              <a:gd name="connsiteX32-37627" fmla="*/ 1985376 w 2421372"/>
              <a:gd name="connsiteY32-37628" fmla="*/ 429491 h 6507635"/>
              <a:gd name="connsiteX33-37629" fmla="*/ 1971522 w 2421372"/>
              <a:gd name="connsiteY33-37630" fmla="*/ 595745 h 6507635"/>
              <a:gd name="connsiteX34-37631" fmla="*/ 1888395 w 2421372"/>
              <a:gd name="connsiteY34-37632" fmla="*/ 678873 h 6507635"/>
              <a:gd name="connsiteX35-37633" fmla="*/ 1860685 w 2421372"/>
              <a:gd name="connsiteY35-37634" fmla="*/ 720436 h 6507635"/>
              <a:gd name="connsiteX36-37635" fmla="*/ 1846831 w 2421372"/>
              <a:gd name="connsiteY36-37636" fmla="*/ 762000 h 6507635"/>
              <a:gd name="connsiteX37-37637" fmla="*/ 1791413 w 2421372"/>
              <a:gd name="connsiteY37-37638" fmla="*/ 831273 h 6507635"/>
              <a:gd name="connsiteX38-37639" fmla="*/ 1749849 w 2421372"/>
              <a:gd name="connsiteY38-37640" fmla="*/ 858982 h 6507635"/>
              <a:gd name="connsiteX39-37641" fmla="*/ 1735995 w 2421372"/>
              <a:gd name="connsiteY39-37642" fmla="*/ 1066800 h 6507635"/>
              <a:gd name="connsiteX40-37643" fmla="*/ 1749849 w 2421372"/>
              <a:gd name="connsiteY40-37644" fmla="*/ 1025236 h 6507635"/>
              <a:gd name="connsiteX41-37645" fmla="*/ 1832976 w 2421372"/>
              <a:gd name="connsiteY41-37646" fmla="*/ 983673 h 6507635"/>
              <a:gd name="connsiteX42-37647" fmla="*/ 1902249 w 2421372"/>
              <a:gd name="connsiteY42-37648" fmla="*/ 997527 h 6507635"/>
              <a:gd name="connsiteX43-37649" fmla="*/ 1943813 w 2421372"/>
              <a:gd name="connsiteY43-37650" fmla="*/ 1080654 h 6507635"/>
              <a:gd name="connsiteX44-37651" fmla="*/ 1929958 w 2421372"/>
              <a:gd name="connsiteY44-37652" fmla="*/ 1122218 h 6507635"/>
              <a:gd name="connsiteX45-37653" fmla="*/ 1902249 w 2421372"/>
              <a:gd name="connsiteY45-37654" fmla="*/ 1163782 h 6507635"/>
              <a:gd name="connsiteX46-37655" fmla="*/ 1874540 w 2421372"/>
              <a:gd name="connsiteY46-37656" fmla="*/ 1399309 h 6507635"/>
              <a:gd name="connsiteX47-37657" fmla="*/ 1860685 w 2421372"/>
              <a:gd name="connsiteY47-37658" fmla="*/ 1440873 h 6507635"/>
              <a:gd name="connsiteX48-37659" fmla="*/ 1805267 w 2421372"/>
              <a:gd name="connsiteY48-37660" fmla="*/ 1524000 h 6507635"/>
              <a:gd name="connsiteX49-37661" fmla="*/ 1722140 w 2421372"/>
              <a:gd name="connsiteY49-37662" fmla="*/ 1510145 h 6507635"/>
              <a:gd name="connsiteX50-37663" fmla="*/ 1694431 w 2421372"/>
              <a:gd name="connsiteY50-37664" fmla="*/ 1468582 h 6507635"/>
              <a:gd name="connsiteX51-37665" fmla="*/ 1652867 w 2421372"/>
              <a:gd name="connsiteY51-37666" fmla="*/ 1440873 h 6507635"/>
              <a:gd name="connsiteX52-37667" fmla="*/ 1680576 w 2421372"/>
              <a:gd name="connsiteY52-37668" fmla="*/ 1399309 h 6507635"/>
              <a:gd name="connsiteX53-37669" fmla="*/ 1694431 w 2421372"/>
              <a:gd name="connsiteY53-37670" fmla="*/ 1357745 h 6507635"/>
              <a:gd name="connsiteX54-37671" fmla="*/ 1735995 w 2421372"/>
              <a:gd name="connsiteY54-37672" fmla="*/ 1316182 h 6507635"/>
              <a:gd name="connsiteX55-37673" fmla="*/ 1749849 w 2421372"/>
              <a:gd name="connsiteY55-37674" fmla="*/ 1260763 h 6507635"/>
              <a:gd name="connsiteX56-37675" fmla="*/ 1791413 w 2421372"/>
              <a:gd name="connsiteY56-37676" fmla="*/ 1122218 h 6507635"/>
              <a:gd name="connsiteX57-37677" fmla="*/ 1749849 w 2421372"/>
              <a:gd name="connsiteY57-37678" fmla="*/ 1094509 h 6507635"/>
              <a:gd name="connsiteX58-37679" fmla="*/ 1722140 w 2421372"/>
              <a:gd name="connsiteY58-37680" fmla="*/ 1011382 h 6507635"/>
              <a:gd name="connsiteX59-37681" fmla="*/ 1708285 w 2421372"/>
              <a:gd name="connsiteY59-37682" fmla="*/ 969818 h 6507635"/>
              <a:gd name="connsiteX60-37683" fmla="*/ 1694431 w 2421372"/>
              <a:gd name="connsiteY60-37684" fmla="*/ 928254 h 6507635"/>
              <a:gd name="connsiteX61-37685" fmla="*/ 1680576 w 2421372"/>
              <a:gd name="connsiteY61-37686" fmla="*/ 886691 h 6507635"/>
              <a:gd name="connsiteX62-37687" fmla="*/ 1722140 w 2421372"/>
              <a:gd name="connsiteY62-37688" fmla="*/ 872836 h 6507635"/>
              <a:gd name="connsiteX63-37689" fmla="*/ 1735995 w 2421372"/>
              <a:gd name="connsiteY63-37690" fmla="*/ 942109 h 6507635"/>
              <a:gd name="connsiteX64-37691" fmla="*/ 1791413 w 2421372"/>
              <a:gd name="connsiteY64-37692" fmla="*/ 1136073 h 6507635"/>
              <a:gd name="connsiteX65-37693" fmla="*/ 1749849 w 2421372"/>
              <a:gd name="connsiteY65-37694" fmla="*/ 1219200 h 6507635"/>
              <a:gd name="connsiteX66-37695" fmla="*/ 1722140 w 2421372"/>
              <a:gd name="connsiteY66-37696" fmla="*/ 1302327 h 6507635"/>
              <a:gd name="connsiteX67-37697" fmla="*/ 1680576 w 2421372"/>
              <a:gd name="connsiteY67-37698" fmla="*/ 1343891 h 6507635"/>
              <a:gd name="connsiteX68-37699" fmla="*/ 1652867 w 2421372"/>
              <a:gd name="connsiteY68-37700" fmla="*/ 1385454 h 6507635"/>
              <a:gd name="connsiteX69-37701" fmla="*/ 1611304 w 2421372"/>
              <a:gd name="connsiteY69-37702" fmla="*/ 1413163 h 6507635"/>
              <a:gd name="connsiteX70-37703" fmla="*/ 1652867 w 2421372"/>
              <a:gd name="connsiteY70-37704" fmla="*/ 1427018 h 6507635"/>
              <a:gd name="connsiteX71-37705" fmla="*/ 1694431 w 2421372"/>
              <a:gd name="connsiteY71-37706" fmla="*/ 1413163 h 6507635"/>
              <a:gd name="connsiteX72-37707" fmla="*/ 1722140 w 2421372"/>
              <a:gd name="connsiteY72-37708" fmla="*/ 1496291 h 6507635"/>
              <a:gd name="connsiteX73-37709" fmla="*/ 1680576 w 2421372"/>
              <a:gd name="connsiteY73-37710" fmla="*/ 1524000 h 6507635"/>
              <a:gd name="connsiteX74-37711" fmla="*/ 1403485 w 2421372"/>
              <a:gd name="connsiteY74-37712" fmla="*/ 1524000 h 6507635"/>
              <a:gd name="connsiteX75-37713" fmla="*/ 1389631 w 2421372"/>
              <a:gd name="connsiteY75-37714" fmla="*/ 1537854 h 6507635"/>
              <a:gd name="connsiteX76-37715" fmla="*/ 1348067 w 2421372"/>
              <a:gd name="connsiteY76-37716" fmla="*/ 1551709 h 6507635"/>
              <a:gd name="connsiteX77-37717" fmla="*/ 1292649 w 2421372"/>
              <a:gd name="connsiteY77-37718" fmla="*/ 1427018 h 6507635"/>
              <a:gd name="connsiteX78-37719" fmla="*/ 1278795 w 2421372"/>
              <a:gd name="connsiteY78-37720" fmla="*/ 1385454 h 6507635"/>
              <a:gd name="connsiteX79-37721" fmla="*/ 1251085 w 2421372"/>
              <a:gd name="connsiteY79-37722" fmla="*/ 1343891 h 6507635"/>
              <a:gd name="connsiteX80-37723" fmla="*/ 1126395 w 2421372"/>
              <a:gd name="connsiteY80-37724" fmla="*/ 1385454 h 6507635"/>
              <a:gd name="connsiteX81-37725" fmla="*/ 821595 w 2421372"/>
              <a:gd name="connsiteY81-37726" fmla="*/ 1828800 h 6507635"/>
              <a:gd name="connsiteX82-37727" fmla="*/ 821595 w 2421372"/>
              <a:gd name="connsiteY82-37728" fmla="*/ 2299854 h 6507635"/>
              <a:gd name="connsiteX83-37729" fmla="*/ 863158 w 2421372"/>
              <a:gd name="connsiteY83-37730" fmla="*/ 2092036 h 6507635"/>
              <a:gd name="connsiteX84-37731" fmla="*/ 932431 w 2421372"/>
              <a:gd name="connsiteY84-37732" fmla="*/ 2202873 h 6507635"/>
              <a:gd name="connsiteX85-37733" fmla="*/ 1167959 w 2421372"/>
              <a:gd name="connsiteY85-37734" fmla="*/ 2147454 h 6507635"/>
              <a:gd name="connsiteX86-37735" fmla="*/ 1237232 w 2421372"/>
              <a:gd name="connsiteY86-37736" fmla="*/ 2258291 h 6507635"/>
              <a:gd name="connsiteX87-37737" fmla="*/ 1389632 w 2421372"/>
              <a:gd name="connsiteY87-37738" fmla="*/ 2313709 h 6507635"/>
              <a:gd name="connsiteX88-37739" fmla="*/ 1542030 w 2421372"/>
              <a:gd name="connsiteY88-37740" fmla="*/ 2535381 h 6507635"/>
              <a:gd name="connsiteX89-37741" fmla="*/ 1708286 w 2421372"/>
              <a:gd name="connsiteY89-37742" fmla="*/ 2826327 h 6507635"/>
              <a:gd name="connsiteX90-37743" fmla="*/ 946285 w 2421372"/>
              <a:gd name="connsiteY90-37744" fmla="*/ 3006436 h 6507635"/>
              <a:gd name="connsiteX91-37745" fmla="*/ 1237232 w 2421372"/>
              <a:gd name="connsiteY91-37746" fmla="*/ 3366655 h 6507635"/>
              <a:gd name="connsiteX92-37747" fmla="*/ 2013085 w 2421372"/>
              <a:gd name="connsiteY92-37748" fmla="*/ 3338946 h 6507635"/>
              <a:gd name="connsiteX93-37749" fmla="*/ 1126394 w 2421372"/>
              <a:gd name="connsiteY93-37750" fmla="*/ 3366655 h 6507635"/>
              <a:gd name="connsiteX94-37751" fmla="*/ 932431 w 2421372"/>
              <a:gd name="connsiteY94-37752" fmla="*/ 3006437 h 6507635"/>
              <a:gd name="connsiteX95-37753" fmla="*/ 849304 w 2421372"/>
              <a:gd name="connsiteY95-37754" fmla="*/ 2867892 h 6507635"/>
              <a:gd name="connsiteX96-37755" fmla="*/ 752322 w 2421372"/>
              <a:gd name="connsiteY96-37756" fmla="*/ 2743201 h 6507635"/>
              <a:gd name="connsiteX97-37757" fmla="*/ 530649 w 2421372"/>
              <a:gd name="connsiteY97-37758" fmla="*/ 2770910 h 6507635"/>
              <a:gd name="connsiteX98-37759" fmla="*/ 142722 w 2421372"/>
              <a:gd name="connsiteY98-37760" fmla="*/ 2743201 h 6507635"/>
              <a:gd name="connsiteX99-37761" fmla="*/ 516795 w 2421372"/>
              <a:gd name="connsiteY99-37762" fmla="*/ 2743201 h 6507635"/>
              <a:gd name="connsiteX100-37763" fmla="*/ 1112541 w 2421372"/>
              <a:gd name="connsiteY100-37764" fmla="*/ 2715492 h 6507635"/>
              <a:gd name="connsiteX101-37765" fmla="*/ 1223376 w 2421372"/>
              <a:gd name="connsiteY101-37766" fmla="*/ 2798619 h 6507635"/>
              <a:gd name="connsiteX102-37767" fmla="*/ 1514322 w 2421372"/>
              <a:gd name="connsiteY102-37768" fmla="*/ 2854037 h 6507635"/>
              <a:gd name="connsiteX103-37769" fmla="*/ 1084831 w 2421372"/>
              <a:gd name="connsiteY103-37770" fmla="*/ 2493819 h 6507635"/>
              <a:gd name="connsiteX104-37771" fmla="*/ 752322 w 2421372"/>
              <a:gd name="connsiteY104-37772" fmla="*/ 2521527 h 6507635"/>
              <a:gd name="connsiteX105-37773" fmla="*/ 364395 w 2421372"/>
              <a:gd name="connsiteY105-37774" fmla="*/ 2618510 h 6507635"/>
              <a:gd name="connsiteX106-37775" fmla="*/ 31885 w 2421372"/>
              <a:gd name="connsiteY106-37776" fmla="*/ 2812473 h 6507635"/>
              <a:gd name="connsiteX107-37777" fmla="*/ 322831 w 2421372"/>
              <a:gd name="connsiteY107-37778" fmla="*/ 2798619 h 6507635"/>
              <a:gd name="connsiteX108-37779" fmla="*/ 572213 w 2421372"/>
              <a:gd name="connsiteY108-37780" fmla="*/ 3048000 h 6507635"/>
              <a:gd name="connsiteX109-37781" fmla="*/ 849304 w 2421372"/>
              <a:gd name="connsiteY109-37782" fmla="*/ 2964874 h 6507635"/>
              <a:gd name="connsiteX110-37783" fmla="*/ 932431 w 2421372"/>
              <a:gd name="connsiteY110-37784" fmla="*/ 3186546 h 6507635"/>
              <a:gd name="connsiteX111-37785" fmla="*/ 710758 w 2421372"/>
              <a:gd name="connsiteY111-37786" fmla="*/ 3325092 h 6507635"/>
              <a:gd name="connsiteX112-37787" fmla="*/ 558358 w 2421372"/>
              <a:gd name="connsiteY112-37788" fmla="*/ 3449783 h 6507635"/>
              <a:gd name="connsiteX113-37789" fmla="*/ 752321 w 2421372"/>
              <a:gd name="connsiteY113-37790" fmla="*/ 3560619 h 6507635"/>
              <a:gd name="connsiteX114-37791" fmla="*/ 752322 w 2421372"/>
              <a:gd name="connsiteY114-37792" fmla="*/ 3948546 h 6507635"/>
              <a:gd name="connsiteX115-37793" fmla="*/ 973995 w 2421372"/>
              <a:gd name="connsiteY115-37794" fmla="*/ 4003964 h 6507635"/>
              <a:gd name="connsiteX116-37795" fmla="*/ 738467 w 2421372"/>
              <a:gd name="connsiteY116-37796" fmla="*/ 4752110 h 6507635"/>
              <a:gd name="connsiteX117-37797" fmla="*/ 780031 w 2421372"/>
              <a:gd name="connsiteY117-37798" fmla="*/ 5250873 h 6507635"/>
              <a:gd name="connsiteX118-37799" fmla="*/ 1597450 w 2421372"/>
              <a:gd name="connsiteY118-37800" fmla="*/ 3906983 h 6507635"/>
              <a:gd name="connsiteX119-37801" fmla="*/ 1625159 w 2421372"/>
              <a:gd name="connsiteY119-37802" fmla="*/ 4253344 h 6507635"/>
              <a:gd name="connsiteX120-37803" fmla="*/ 1652868 w 2421372"/>
              <a:gd name="connsiteY120-37804" fmla="*/ 4918362 h 6507635"/>
              <a:gd name="connsiteX121-37805" fmla="*/ 1777559 w 2421372"/>
              <a:gd name="connsiteY121-37806" fmla="*/ 6082145 h 6507635"/>
              <a:gd name="connsiteX122-37807" fmla="*/ 1957669 w 2421372"/>
              <a:gd name="connsiteY122-37808" fmla="*/ 6359234 h 6507635"/>
              <a:gd name="connsiteX123-37809" fmla="*/ 2331741 w 2421372"/>
              <a:gd name="connsiteY123-37810" fmla="*/ 6470073 h 6507635"/>
              <a:gd name="connsiteX124-37811" fmla="*/ 2331741 w 2421372"/>
              <a:gd name="connsiteY124-37812" fmla="*/ 5084619 h 6507635"/>
              <a:gd name="connsiteX125-37813" fmla="*/ 2401014 w 2421372"/>
              <a:gd name="connsiteY125-37814" fmla="*/ 3699164 h 6507635"/>
              <a:gd name="connsiteX126-37815" fmla="*/ 2414868 w 2421372"/>
              <a:gd name="connsiteY126-37816" fmla="*/ 3796146 h 6507635"/>
              <a:gd name="connsiteX127-37817" fmla="*/ 2414868 w 2421372"/>
              <a:gd name="connsiteY127-37818" fmla="*/ 3629892 h 6507635"/>
              <a:gd name="connsiteX128-37819" fmla="*/ 2304032 w 2421372"/>
              <a:gd name="connsiteY128-37820" fmla="*/ 3505201 h 6507635"/>
              <a:gd name="connsiteX129-37821" fmla="*/ 2414868 w 2421372"/>
              <a:gd name="connsiteY129-37822" fmla="*/ 3325092 h 6507635"/>
              <a:gd name="connsiteX130-37823" fmla="*/ 2262467 w 2421372"/>
              <a:gd name="connsiteY130-37824" fmla="*/ 3366654 h 6507635"/>
              <a:gd name="connsiteX131-37825" fmla="*/ 1957668 w 2421372"/>
              <a:gd name="connsiteY131-37826" fmla="*/ 3422074 h 6507635"/>
              <a:gd name="connsiteX132-37827" fmla="*/ 1749850 w 2421372"/>
              <a:gd name="connsiteY132-37828" fmla="*/ 3394364 h 6507635"/>
              <a:gd name="connsiteX133-37829" fmla="*/ 1334214 w 2421372"/>
              <a:gd name="connsiteY133-37830" fmla="*/ 3380510 h 6507635"/>
              <a:gd name="connsiteX134-37831" fmla="*/ 1167959 w 2421372"/>
              <a:gd name="connsiteY134-37832" fmla="*/ 3408219 h 6507635"/>
              <a:gd name="connsiteX135-37833" fmla="*/ 946285 w 2421372"/>
              <a:gd name="connsiteY135-37834" fmla="*/ 3144982 h 6507635"/>
              <a:gd name="connsiteX136-37835" fmla="*/ 1361922 w 2421372"/>
              <a:gd name="connsiteY136-37836" fmla="*/ 2840182 h 6507635"/>
              <a:gd name="connsiteX137-37837" fmla="*/ 1777559 w 2421372"/>
              <a:gd name="connsiteY137-37838" fmla="*/ 2964872 h 6507635"/>
              <a:gd name="connsiteX138-37839" fmla="*/ 1555885 w 2421372"/>
              <a:gd name="connsiteY138-37840" fmla="*/ 2923309 h 6507635"/>
              <a:gd name="connsiteX139-37841" fmla="*/ 1334213 w 2421372"/>
              <a:gd name="connsiteY139-37842" fmla="*/ 2770909 h 6507635"/>
              <a:gd name="connsiteX140-37843" fmla="*/ 1334213 w 2421372"/>
              <a:gd name="connsiteY140-37844" fmla="*/ 2715491 h 6507635"/>
              <a:gd name="connsiteX141-37845" fmla="*/ 1098685 w 2421372"/>
              <a:gd name="connsiteY141-37846" fmla="*/ 2535382 h 6507635"/>
              <a:gd name="connsiteX142-37847" fmla="*/ 849304 w 2421372"/>
              <a:gd name="connsiteY142-37848" fmla="*/ 2493817 h 6507635"/>
              <a:gd name="connsiteX143-37849" fmla="*/ 516795 w 2421372"/>
              <a:gd name="connsiteY143-37850" fmla="*/ 2576944 h 6507635"/>
              <a:gd name="connsiteX144-37851" fmla="*/ 198140 w 2421372"/>
              <a:gd name="connsiteY144-37852" fmla="*/ 2660072 h 6507635"/>
              <a:gd name="connsiteX145-37853" fmla="*/ 87305 w 2421372"/>
              <a:gd name="connsiteY145-37854" fmla="*/ 2798617 h 6507635"/>
              <a:gd name="connsiteX146-37855" fmla="*/ 4177 w 2421372"/>
              <a:gd name="connsiteY146-37856" fmla="*/ 2507672 h 6507635"/>
              <a:gd name="connsiteX147-37857" fmla="*/ 128867 w 2421372"/>
              <a:gd name="connsiteY147-37858" fmla="*/ 2479963 h 6507635"/>
              <a:gd name="connsiteX148-37859" fmla="*/ 170432 w 2421372"/>
              <a:gd name="connsiteY148-37860" fmla="*/ 2285999 h 6507635"/>
              <a:gd name="connsiteX149-37861" fmla="*/ 378249 w 2421372"/>
              <a:gd name="connsiteY149-37862" fmla="*/ 2479962 h 6507635"/>
              <a:gd name="connsiteX150-37863" fmla="*/ 433667 w 2421372"/>
              <a:gd name="connsiteY150-37864" fmla="*/ 2216726 h 6507635"/>
              <a:gd name="connsiteX151-37865" fmla="*/ 502941 w 2421372"/>
              <a:gd name="connsiteY151-37866" fmla="*/ 2341417 h 6507635"/>
              <a:gd name="connsiteX152-37867" fmla="*/ 669196 w 2421372"/>
              <a:gd name="connsiteY152-37868" fmla="*/ 2272144 h 6507635"/>
              <a:gd name="connsiteX153-37869" fmla="*/ 946285 w 2421372"/>
              <a:gd name="connsiteY153-37870" fmla="*/ 1579418 h 6507635"/>
              <a:gd name="connsiteX154-37871" fmla="*/ 1278795 w 2421372"/>
              <a:gd name="connsiteY154-37872" fmla="*/ 1233054 h 6507635"/>
              <a:gd name="connsiteX155-37873" fmla="*/ 1361922 w 2421372"/>
              <a:gd name="connsiteY155-37874" fmla="*/ 1177636 h 6507635"/>
              <a:gd name="connsiteX156-37875" fmla="*/ 1431195 w 2421372"/>
              <a:gd name="connsiteY156-37876" fmla="*/ 1191491 h 6507635"/>
              <a:gd name="connsiteX157-37877" fmla="*/ 1403485 w 2421372"/>
              <a:gd name="connsiteY157-37878" fmla="*/ 1233054 h 6507635"/>
              <a:gd name="connsiteX158-37879" fmla="*/ 1458904 w 2421372"/>
              <a:gd name="connsiteY158-37880" fmla="*/ 1357745 h 6507635"/>
              <a:gd name="connsiteX159-37881" fmla="*/ 1472758 w 2421372"/>
              <a:gd name="connsiteY159-37882" fmla="*/ 1399309 h 6507635"/>
              <a:gd name="connsiteX160-37883" fmla="*/ 1555885 w 2421372"/>
              <a:gd name="connsiteY160-37884" fmla="*/ 1427018 h 6507635"/>
              <a:gd name="connsiteX161-37885" fmla="*/ 1652867 w 2421372"/>
              <a:gd name="connsiteY161-37886" fmla="*/ 1454727 h 6507635"/>
              <a:gd name="connsiteX162-37887" fmla="*/ 1611304 w 2421372"/>
              <a:gd name="connsiteY162-37888" fmla="*/ 1482436 h 6507635"/>
              <a:gd name="connsiteX163-37889" fmla="*/ 1500467 w 2421372"/>
              <a:gd name="connsiteY163-37890" fmla="*/ 1468582 h 6507635"/>
              <a:gd name="connsiteX164-37891" fmla="*/ 1486613 w 2421372"/>
              <a:gd name="connsiteY164-37892" fmla="*/ 1427018 h 6507635"/>
              <a:gd name="connsiteX165-37893" fmla="*/ 1458904 w 2421372"/>
              <a:gd name="connsiteY165-37894" fmla="*/ 1385454 h 6507635"/>
              <a:gd name="connsiteX166-37895" fmla="*/ 1445049 w 2421372"/>
              <a:gd name="connsiteY166-37896" fmla="*/ 1343891 h 6507635"/>
              <a:gd name="connsiteX167-37897" fmla="*/ 1417340 w 2421372"/>
              <a:gd name="connsiteY167-37898" fmla="*/ 1302327 h 6507635"/>
              <a:gd name="connsiteX168-37899" fmla="*/ 1389631 w 2421372"/>
              <a:gd name="connsiteY168-37900" fmla="*/ 1219200 h 6507635"/>
              <a:gd name="connsiteX169-37901" fmla="*/ 1375776 w 2421372"/>
              <a:gd name="connsiteY169-37902" fmla="*/ 1163782 h 6507635"/>
              <a:gd name="connsiteX170-37903" fmla="*/ 1334213 w 2421372"/>
              <a:gd name="connsiteY170-37904" fmla="*/ 1149927 h 6507635"/>
              <a:gd name="connsiteX171-37905" fmla="*/ 1417340 w 2421372"/>
              <a:gd name="connsiteY171-37906" fmla="*/ 1108363 h 6507635"/>
              <a:gd name="connsiteX172-37907" fmla="*/ 1500467 w 2421372"/>
              <a:gd name="connsiteY172-37908" fmla="*/ 1039091 h 6507635"/>
              <a:gd name="connsiteX173-37909" fmla="*/ 1542031 w 2421372"/>
              <a:gd name="connsiteY173-37910" fmla="*/ 1025236 h 6507635"/>
              <a:gd name="connsiteX174-37911" fmla="*/ 1528176 w 2421372"/>
              <a:gd name="connsiteY174-37912" fmla="*/ 1025236 h 6507635"/>
              <a:gd name="connsiteX175-37913" fmla="*/ 1514322 w 2421372"/>
              <a:gd name="connsiteY175-37914" fmla="*/ 1066800 h 6507635"/>
              <a:gd name="connsiteX176-37915" fmla="*/ 1472758 w 2421372"/>
              <a:gd name="connsiteY176-37916" fmla="*/ 1080654 h 6507635"/>
              <a:gd name="connsiteX177-37917" fmla="*/ 1431195 w 2421372"/>
              <a:gd name="connsiteY177-37918" fmla="*/ 1108363 h 6507635"/>
              <a:gd name="connsiteX178-37919" fmla="*/ 1389631 w 2421372"/>
              <a:gd name="connsiteY178-37920" fmla="*/ 1122218 h 6507635"/>
              <a:gd name="connsiteX179-37921" fmla="*/ 1334213 w 2421372"/>
              <a:gd name="connsiteY179-37922" fmla="*/ 1149927 h 6507635"/>
              <a:gd name="connsiteX180-37923" fmla="*/ 1278795 w 2421372"/>
              <a:gd name="connsiteY180-37924" fmla="*/ 1136073 h 6507635"/>
              <a:gd name="connsiteX181-37925" fmla="*/ 1237231 w 2421372"/>
              <a:gd name="connsiteY181-37926" fmla="*/ 1122218 h 6507635"/>
              <a:gd name="connsiteX182-37927" fmla="*/ 1195667 w 2421372"/>
              <a:gd name="connsiteY182-37928" fmla="*/ 1136073 h 6507635"/>
              <a:gd name="connsiteX183-37929" fmla="*/ 1112540 w 2421372"/>
              <a:gd name="connsiteY183-37930" fmla="*/ 1066800 h 6507635"/>
              <a:gd name="connsiteX184-37931" fmla="*/ 1043267 w 2421372"/>
              <a:gd name="connsiteY184-37932" fmla="*/ 997527 h 6507635"/>
              <a:gd name="connsiteX185-37933" fmla="*/ 1001704 w 2421372"/>
              <a:gd name="connsiteY185-37934" fmla="*/ 914400 h 6507635"/>
              <a:gd name="connsiteX186-37935" fmla="*/ 973995 w 2421372"/>
              <a:gd name="connsiteY186-37936" fmla="*/ 803563 h 6507635"/>
              <a:gd name="connsiteX187-37937" fmla="*/ 946285 w 2421372"/>
              <a:gd name="connsiteY187-37938" fmla="*/ 775854 h 6507635"/>
              <a:gd name="connsiteX188-37939" fmla="*/ 932431 w 2421372"/>
              <a:gd name="connsiteY188-37940" fmla="*/ 734291 h 6507635"/>
              <a:gd name="connsiteX189-37941" fmla="*/ 1029413 w 2421372"/>
              <a:gd name="connsiteY189-37942" fmla="*/ 692727 h 6507635"/>
              <a:gd name="connsiteX190-37943" fmla="*/ 1140249 w 2421372"/>
              <a:gd name="connsiteY190-37944" fmla="*/ 706582 h 6507635"/>
              <a:gd name="connsiteX191-37945" fmla="*/ 1154104 w 2421372"/>
              <a:gd name="connsiteY191-37946" fmla="*/ 748145 h 6507635"/>
              <a:gd name="connsiteX192-37947" fmla="*/ 1278795 w 2421372"/>
              <a:gd name="connsiteY192-37948" fmla="*/ 734291 h 6507635"/>
              <a:gd name="connsiteX193-37949" fmla="*/ 1292649 w 2421372"/>
              <a:gd name="connsiteY193-37950" fmla="*/ 692727 h 6507635"/>
              <a:gd name="connsiteX194-37951" fmla="*/ 1528176 w 2421372"/>
              <a:gd name="connsiteY194-37952" fmla="*/ 678873 h 6507635"/>
              <a:gd name="connsiteX195-37953" fmla="*/ 1569740 w 2421372"/>
              <a:gd name="connsiteY195-37954" fmla="*/ 665018 h 6507635"/>
              <a:gd name="connsiteX196-37955" fmla="*/ 1625158 w 2421372"/>
              <a:gd name="connsiteY196-37956" fmla="*/ 609600 h 6507635"/>
              <a:gd name="connsiteX197-37957" fmla="*/ 1569740 w 2421372"/>
              <a:gd name="connsiteY197-37958" fmla="*/ 692727 h 6507635"/>
              <a:gd name="connsiteX198-37959" fmla="*/ 1514322 w 2421372"/>
              <a:gd name="connsiteY198-37960" fmla="*/ 817418 h 6507635"/>
              <a:gd name="connsiteX199-37961" fmla="*/ 1472758 w 2421372"/>
              <a:gd name="connsiteY199-37962" fmla="*/ 831273 h 6507635"/>
              <a:gd name="connsiteX200-37963" fmla="*/ 1417340 w 2421372"/>
              <a:gd name="connsiteY200-37964" fmla="*/ 858982 h 6507635"/>
              <a:gd name="connsiteX201-37965" fmla="*/ 1334213 w 2421372"/>
              <a:gd name="connsiteY201-37966" fmla="*/ 845127 h 6507635"/>
              <a:gd name="connsiteX202-37967" fmla="*/ 1320358 w 2421372"/>
              <a:gd name="connsiteY202-37968" fmla="*/ 803563 h 6507635"/>
              <a:gd name="connsiteX203-37969" fmla="*/ 1278795 w 2421372"/>
              <a:gd name="connsiteY203-37970" fmla="*/ 775854 h 6507635"/>
              <a:gd name="connsiteX204-37971" fmla="*/ 1292649 w 2421372"/>
              <a:gd name="connsiteY204-37972" fmla="*/ 720436 h 6507635"/>
              <a:gd name="connsiteX205-37973" fmla="*/ 1375776 w 2421372"/>
              <a:gd name="connsiteY205-37974" fmla="*/ 692727 h 6507635"/>
              <a:gd name="connsiteX206-37975" fmla="*/ 1458904 w 2421372"/>
              <a:gd name="connsiteY206-37976" fmla="*/ 706582 h 6507635"/>
              <a:gd name="connsiteX207-37977" fmla="*/ 1306504 w 2421372"/>
              <a:gd name="connsiteY207-37978" fmla="*/ 692727 h 6507635"/>
              <a:gd name="connsiteX208-37979" fmla="*/ 1320358 w 2421372"/>
              <a:gd name="connsiteY208-37980" fmla="*/ 651163 h 6507635"/>
              <a:gd name="connsiteX209-37981" fmla="*/ 1486613 w 2421372"/>
              <a:gd name="connsiteY209-37982" fmla="*/ 678873 h 6507635"/>
              <a:gd name="connsiteX210-37983" fmla="*/ 1500467 w 2421372"/>
              <a:gd name="connsiteY210-37984" fmla="*/ 748145 h 6507635"/>
              <a:gd name="connsiteX211-37985" fmla="*/ 1528176 w 2421372"/>
              <a:gd name="connsiteY211-37986" fmla="*/ 706582 h 6507635"/>
              <a:gd name="connsiteX212-37987" fmla="*/ 1278795 w 2421372"/>
              <a:gd name="connsiteY212-37988" fmla="*/ 692727 h 6507635"/>
              <a:gd name="connsiteX213-37989" fmla="*/ 1251085 w 2421372"/>
              <a:gd name="connsiteY213-37990" fmla="*/ 734291 h 6507635"/>
              <a:gd name="connsiteX214-37991" fmla="*/ 1154104 w 2421372"/>
              <a:gd name="connsiteY214-37992" fmla="*/ 748145 h 6507635"/>
              <a:gd name="connsiteX215-37993" fmla="*/ 1181813 w 2421372"/>
              <a:gd name="connsiteY215-37994" fmla="*/ 831273 h 6507635"/>
              <a:gd name="connsiteX216-37995" fmla="*/ 1112540 w 2421372"/>
              <a:gd name="connsiteY216-37996" fmla="*/ 900545 h 6507635"/>
              <a:gd name="connsiteX217-37997" fmla="*/ 1043267 w 2421372"/>
              <a:gd name="connsiteY217-37998" fmla="*/ 886691 h 6507635"/>
              <a:gd name="connsiteX218-37999" fmla="*/ 960140 w 2421372"/>
              <a:gd name="connsiteY218-38000" fmla="*/ 845127 h 6507635"/>
              <a:gd name="connsiteX219-38001" fmla="*/ 946285 w 2421372"/>
              <a:gd name="connsiteY219-38002" fmla="*/ 803563 h 6507635"/>
              <a:gd name="connsiteX220-38003" fmla="*/ 918576 w 2421372"/>
              <a:gd name="connsiteY220-38004" fmla="*/ 762000 h 6507635"/>
              <a:gd name="connsiteX221-38005" fmla="*/ 904722 w 2421372"/>
              <a:gd name="connsiteY221-38006" fmla="*/ 692727 h 6507635"/>
              <a:gd name="connsiteX222-38007" fmla="*/ 877013 w 2421372"/>
              <a:gd name="connsiteY222-38008" fmla="*/ 609600 h 6507635"/>
              <a:gd name="connsiteX223-38009" fmla="*/ 863158 w 2421372"/>
              <a:gd name="connsiteY223-38010" fmla="*/ 484909 h 6507635"/>
              <a:gd name="connsiteX224" fmla="*/ 849304 w 2421372"/>
              <a:gd name="connsiteY224" fmla="*/ 346363 h 6507635"/>
              <a:gd name="connsiteX0-38011" fmla="*/ 1694431 w 2421372"/>
              <a:gd name="connsiteY0-38012" fmla="*/ 762000 h 6507635"/>
              <a:gd name="connsiteX1-38013" fmla="*/ 1777558 w 2421372"/>
              <a:gd name="connsiteY1-38014" fmla="*/ 748145 h 6507635"/>
              <a:gd name="connsiteX2-38015" fmla="*/ 1791413 w 2421372"/>
              <a:gd name="connsiteY2-38016" fmla="*/ 706582 h 6507635"/>
              <a:gd name="connsiteX3-38017" fmla="*/ 1777558 w 2421372"/>
              <a:gd name="connsiteY3-38018" fmla="*/ 540327 h 6507635"/>
              <a:gd name="connsiteX4-38019" fmla="*/ 1722140 w 2421372"/>
              <a:gd name="connsiteY4-38020" fmla="*/ 554182 h 6507635"/>
              <a:gd name="connsiteX5-38021" fmla="*/ 1680576 w 2421372"/>
              <a:gd name="connsiteY5-38022" fmla="*/ 568036 h 6507635"/>
              <a:gd name="connsiteX6-38023" fmla="*/ 1569740 w 2421372"/>
              <a:gd name="connsiteY6-38024" fmla="*/ 554182 h 6507635"/>
              <a:gd name="connsiteX7-38025" fmla="*/ 1528176 w 2421372"/>
              <a:gd name="connsiteY7-38026" fmla="*/ 471054 h 6507635"/>
              <a:gd name="connsiteX8-38027" fmla="*/ 1458904 w 2421372"/>
              <a:gd name="connsiteY8-38028" fmla="*/ 346363 h 6507635"/>
              <a:gd name="connsiteX9-38029" fmla="*/ 1417340 w 2421372"/>
              <a:gd name="connsiteY9-38030" fmla="*/ 332509 h 6507635"/>
              <a:gd name="connsiteX10-38031" fmla="*/ 1375776 w 2421372"/>
              <a:gd name="connsiteY10-38032" fmla="*/ 346363 h 6507635"/>
              <a:gd name="connsiteX11-38033" fmla="*/ 1320358 w 2421372"/>
              <a:gd name="connsiteY11-38034" fmla="*/ 360218 h 6507635"/>
              <a:gd name="connsiteX12-38035" fmla="*/ 1237231 w 2421372"/>
              <a:gd name="connsiteY12-38036" fmla="*/ 401782 h 6507635"/>
              <a:gd name="connsiteX13-38037" fmla="*/ 1070976 w 2421372"/>
              <a:gd name="connsiteY13-38038" fmla="*/ 415636 h 6507635"/>
              <a:gd name="connsiteX14-38039" fmla="*/ 946285 w 2421372"/>
              <a:gd name="connsiteY14-38040" fmla="*/ 457200 h 6507635"/>
              <a:gd name="connsiteX15-38041" fmla="*/ 890867 w 2421372"/>
              <a:gd name="connsiteY15-38042" fmla="*/ 443345 h 6507635"/>
              <a:gd name="connsiteX16-38043" fmla="*/ 849304 w 2421372"/>
              <a:gd name="connsiteY16-38044" fmla="*/ 415636 h 6507635"/>
              <a:gd name="connsiteX17-38045" fmla="*/ 821595 w 2421372"/>
              <a:gd name="connsiteY17-38046" fmla="*/ 374073 h 6507635"/>
              <a:gd name="connsiteX18-38047" fmla="*/ 877013 w 2421372"/>
              <a:gd name="connsiteY18-38048" fmla="*/ 263236 h 6507635"/>
              <a:gd name="connsiteX19-38049" fmla="*/ 904722 w 2421372"/>
              <a:gd name="connsiteY19-38050" fmla="*/ 221673 h 6507635"/>
              <a:gd name="connsiteX20-38051" fmla="*/ 960140 w 2421372"/>
              <a:gd name="connsiteY20-38052" fmla="*/ 166254 h 6507635"/>
              <a:gd name="connsiteX21-38053" fmla="*/ 1084831 w 2421372"/>
              <a:gd name="connsiteY21-38054" fmla="*/ 96982 h 6507635"/>
              <a:gd name="connsiteX22-38055" fmla="*/ 1126395 w 2421372"/>
              <a:gd name="connsiteY22-38056" fmla="*/ 69273 h 6507635"/>
              <a:gd name="connsiteX23-38057" fmla="*/ 1264940 w 2421372"/>
              <a:gd name="connsiteY23-38058" fmla="*/ 41563 h 6507635"/>
              <a:gd name="connsiteX24-38059" fmla="*/ 1500467 w 2421372"/>
              <a:gd name="connsiteY24-38060" fmla="*/ 13854 h 6507635"/>
              <a:gd name="connsiteX25-38061" fmla="*/ 1542031 w 2421372"/>
              <a:gd name="connsiteY25-38062" fmla="*/ 0 h 6507635"/>
              <a:gd name="connsiteX26-38063" fmla="*/ 1666722 w 2421372"/>
              <a:gd name="connsiteY26-38064" fmla="*/ 41563 h 6507635"/>
              <a:gd name="connsiteX27-38065" fmla="*/ 1735995 w 2421372"/>
              <a:gd name="connsiteY27-38066" fmla="*/ 110836 h 6507635"/>
              <a:gd name="connsiteX28-38067" fmla="*/ 1749849 w 2421372"/>
              <a:gd name="connsiteY28-38068" fmla="*/ 166254 h 6507635"/>
              <a:gd name="connsiteX29-38069" fmla="*/ 1888395 w 2421372"/>
              <a:gd name="connsiteY29-38070" fmla="*/ 207818 h 6507635"/>
              <a:gd name="connsiteX30-38071" fmla="*/ 1929958 w 2421372"/>
              <a:gd name="connsiteY30-38072" fmla="*/ 235527 h 6507635"/>
              <a:gd name="connsiteX31-38073" fmla="*/ 1957667 w 2421372"/>
              <a:gd name="connsiteY31-38074" fmla="*/ 346363 h 6507635"/>
              <a:gd name="connsiteX32-38075" fmla="*/ 1985376 w 2421372"/>
              <a:gd name="connsiteY32-38076" fmla="*/ 429491 h 6507635"/>
              <a:gd name="connsiteX33-38077" fmla="*/ 1971522 w 2421372"/>
              <a:gd name="connsiteY33-38078" fmla="*/ 595745 h 6507635"/>
              <a:gd name="connsiteX34-38079" fmla="*/ 1888395 w 2421372"/>
              <a:gd name="connsiteY34-38080" fmla="*/ 678873 h 6507635"/>
              <a:gd name="connsiteX35-38081" fmla="*/ 1860685 w 2421372"/>
              <a:gd name="connsiteY35-38082" fmla="*/ 720436 h 6507635"/>
              <a:gd name="connsiteX36-38083" fmla="*/ 1846831 w 2421372"/>
              <a:gd name="connsiteY36-38084" fmla="*/ 762000 h 6507635"/>
              <a:gd name="connsiteX37-38085" fmla="*/ 1791413 w 2421372"/>
              <a:gd name="connsiteY37-38086" fmla="*/ 831273 h 6507635"/>
              <a:gd name="connsiteX38-38087" fmla="*/ 1749849 w 2421372"/>
              <a:gd name="connsiteY38-38088" fmla="*/ 858982 h 6507635"/>
              <a:gd name="connsiteX39-38089" fmla="*/ 1735995 w 2421372"/>
              <a:gd name="connsiteY39-38090" fmla="*/ 1066800 h 6507635"/>
              <a:gd name="connsiteX40-38091" fmla="*/ 1749849 w 2421372"/>
              <a:gd name="connsiteY40-38092" fmla="*/ 1025236 h 6507635"/>
              <a:gd name="connsiteX41-38093" fmla="*/ 1832976 w 2421372"/>
              <a:gd name="connsiteY41-38094" fmla="*/ 983673 h 6507635"/>
              <a:gd name="connsiteX42-38095" fmla="*/ 1902249 w 2421372"/>
              <a:gd name="connsiteY42-38096" fmla="*/ 997527 h 6507635"/>
              <a:gd name="connsiteX43-38097" fmla="*/ 1943813 w 2421372"/>
              <a:gd name="connsiteY43-38098" fmla="*/ 1080654 h 6507635"/>
              <a:gd name="connsiteX44-38099" fmla="*/ 1929958 w 2421372"/>
              <a:gd name="connsiteY44-38100" fmla="*/ 1122218 h 6507635"/>
              <a:gd name="connsiteX45-38101" fmla="*/ 1902249 w 2421372"/>
              <a:gd name="connsiteY45-38102" fmla="*/ 1163782 h 6507635"/>
              <a:gd name="connsiteX46-38103" fmla="*/ 1874540 w 2421372"/>
              <a:gd name="connsiteY46-38104" fmla="*/ 1399309 h 6507635"/>
              <a:gd name="connsiteX47-38105" fmla="*/ 1860685 w 2421372"/>
              <a:gd name="connsiteY47-38106" fmla="*/ 1440873 h 6507635"/>
              <a:gd name="connsiteX48-38107" fmla="*/ 1805267 w 2421372"/>
              <a:gd name="connsiteY48-38108" fmla="*/ 1524000 h 6507635"/>
              <a:gd name="connsiteX49-38109" fmla="*/ 1722140 w 2421372"/>
              <a:gd name="connsiteY49-38110" fmla="*/ 1510145 h 6507635"/>
              <a:gd name="connsiteX50-38111" fmla="*/ 1694431 w 2421372"/>
              <a:gd name="connsiteY50-38112" fmla="*/ 1468582 h 6507635"/>
              <a:gd name="connsiteX51-38113" fmla="*/ 1652867 w 2421372"/>
              <a:gd name="connsiteY51-38114" fmla="*/ 1440873 h 6507635"/>
              <a:gd name="connsiteX52-38115" fmla="*/ 1680576 w 2421372"/>
              <a:gd name="connsiteY52-38116" fmla="*/ 1399309 h 6507635"/>
              <a:gd name="connsiteX53-38117" fmla="*/ 1694431 w 2421372"/>
              <a:gd name="connsiteY53-38118" fmla="*/ 1357745 h 6507635"/>
              <a:gd name="connsiteX54-38119" fmla="*/ 1735995 w 2421372"/>
              <a:gd name="connsiteY54-38120" fmla="*/ 1316182 h 6507635"/>
              <a:gd name="connsiteX55-38121" fmla="*/ 1749849 w 2421372"/>
              <a:gd name="connsiteY55-38122" fmla="*/ 1260763 h 6507635"/>
              <a:gd name="connsiteX56-38123" fmla="*/ 1791413 w 2421372"/>
              <a:gd name="connsiteY56-38124" fmla="*/ 1122218 h 6507635"/>
              <a:gd name="connsiteX57-38125" fmla="*/ 1749849 w 2421372"/>
              <a:gd name="connsiteY57-38126" fmla="*/ 1094509 h 6507635"/>
              <a:gd name="connsiteX58-38127" fmla="*/ 1722140 w 2421372"/>
              <a:gd name="connsiteY58-38128" fmla="*/ 1011382 h 6507635"/>
              <a:gd name="connsiteX59-38129" fmla="*/ 1708285 w 2421372"/>
              <a:gd name="connsiteY59-38130" fmla="*/ 969818 h 6507635"/>
              <a:gd name="connsiteX60-38131" fmla="*/ 1694431 w 2421372"/>
              <a:gd name="connsiteY60-38132" fmla="*/ 928254 h 6507635"/>
              <a:gd name="connsiteX61-38133" fmla="*/ 1680576 w 2421372"/>
              <a:gd name="connsiteY61-38134" fmla="*/ 886691 h 6507635"/>
              <a:gd name="connsiteX62-38135" fmla="*/ 1722140 w 2421372"/>
              <a:gd name="connsiteY62-38136" fmla="*/ 872836 h 6507635"/>
              <a:gd name="connsiteX63-38137" fmla="*/ 1735995 w 2421372"/>
              <a:gd name="connsiteY63-38138" fmla="*/ 942109 h 6507635"/>
              <a:gd name="connsiteX64-38139" fmla="*/ 1791413 w 2421372"/>
              <a:gd name="connsiteY64-38140" fmla="*/ 1136073 h 6507635"/>
              <a:gd name="connsiteX65-38141" fmla="*/ 1749849 w 2421372"/>
              <a:gd name="connsiteY65-38142" fmla="*/ 1219200 h 6507635"/>
              <a:gd name="connsiteX66-38143" fmla="*/ 1722140 w 2421372"/>
              <a:gd name="connsiteY66-38144" fmla="*/ 1302327 h 6507635"/>
              <a:gd name="connsiteX67-38145" fmla="*/ 1680576 w 2421372"/>
              <a:gd name="connsiteY67-38146" fmla="*/ 1343891 h 6507635"/>
              <a:gd name="connsiteX68-38147" fmla="*/ 1652867 w 2421372"/>
              <a:gd name="connsiteY68-38148" fmla="*/ 1385454 h 6507635"/>
              <a:gd name="connsiteX69-38149" fmla="*/ 1611304 w 2421372"/>
              <a:gd name="connsiteY69-38150" fmla="*/ 1413163 h 6507635"/>
              <a:gd name="connsiteX70-38151" fmla="*/ 1652867 w 2421372"/>
              <a:gd name="connsiteY70-38152" fmla="*/ 1427018 h 6507635"/>
              <a:gd name="connsiteX71-38153" fmla="*/ 1694431 w 2421372"/>
              <a:gd name="connsiteY71-38154" fmla="*/ 1413163 h 6507635"/>
              <a:gd name="connsiteX72-38155" fmla="*/ 1722140 w 2421372"/>
              <a:gd name="connsiteY72-38156" fmla="*/ 1496291 h 6507635"/>
              <a:gd name="connsiteX73-38157" fmla="*/ 1680576 w 2421372"/>
              <a:gd name="connsiteY73-38158" fmla="*/ 1524000 h 6507635"/>
              <a:gd name="connsiteX74-38159" fmla="*/ 1403485 w 2421372"/>
              <a:gd name="connsiteY74-38160" fmla="*/ 1524000 h 6507635"/>
              <a:gd name="connsiteX75-38161" fmla="*/ 1389631 w 2421372"/>
              <a:gd name="connsiteY75-38162" fmla="*/ 1537854 h 6507635"/>
              <a:gd name="connsiteX76-38163" fmla="*/ 1348067 w 2421372"/>
              <a:gd name="connsiteY76-38164" fmla="*/ 1551709 h 6507635"/>
              <a:gd name="connsiteX77-38165" fmla="*/ 1292649 w 2421372"/>
              <a:gd name="connsiteY77-38166" fmla="*/ 1427018 h 6507635"/>
              <a:gd name="connsiteX78-38167" fmla="*/ 1278795 w 2421372"/>
              <a:gd name="connsiteY78-38168" fmla="*/ 1385454 h 6507635"/>
              <a:gd name="connsiteX79-38169" fmla="*/ 1251085 w 2421372"/>
              <a:gd name="connsiteY79-38170" fmla="*/ 1343891 h 6507635"/>
              <a:gd name="connsiteX80-38171" fmla="*/ 1126395 w 2421372"/>
              <a:gd name="connsiteY80-38172" fmla="*/ 1385454 h 6507635"/>
              <a:gd name="connsiteX81-38173" fmla="*/ 821595 w 2421372"/>
              <a:gd name="connsiteY81-38174" fmla="*/ 1828800 h 6507635"/>
              <a:gd name="connsiteX82-38175" fmla="*/ 821595 w 2421372"/>
              <a:gd name="connsiteY82-38176" fmla="*/ 2299854 h 6507635"/>
              <a:gd name="connsiteX83-38177" fmla="*/ 863158 w 2421372"/>
              <a:gd name="connsiteY83-38178" fmla="*/ 2092036 h 6507635"/>
              <a:gd name="connsiteX84-38179" fmla="*/ 932431 w 2421372"/>
              <a:gd name="connsiteY84-38180" fmla="*/ 2202873 h 6507635"/>
              <a:gd name="connsiteX85-38181" fmla="*/ 1167959 w 2421372"/>
              <a:gd name="connsiteY85-38182" fmla="*/ 2147454 h 6507635"/>
              <a:gd name="connsiteX86-38183" fmla="*/ 1237232 w 2421372"/>
              <a:gd name="connsiteY86-38184" fmla="*/ 2258291 h 6507635"/>
              <a:gd name="connsiteX87-38185" fmla="*/ 1389632 w 2421372"/>
              <a:gd name="connsiteY87-38186" fmla="*/ 2313709 h 6507635"/>
              <a:gd name="connsiteX88-38187" fmla="*/ 1542030 w 2421372"/>
              <a:gd name="connsiteY88-38188" fmla="*/ 2535381 h 6507635"/>
              <a:gd name="connsiteX89-38189" fmla="*/ 1708286 w 2421372"/>
              <a:gd name="connsiteY89-38190" fmla="*/ 2826327 h 6507635"/>
              <a:gd name="connsiteX90-38191" fmla="*/ 946285 w 2421372"/>
              <a:gd name="connsiteY90-38192" fmla="*/ 3006436 h 6507635"/>
              <a:gd name="connsiteX91-38193" fmla="*/ 1237232 w 2421372"/>
              <a:gd name="connsiteY91-38194" fmla="*/ 3366655 h 6507635"/>
              <a:gd name="connsiteX92-38195" fmla="*/ 2013085 w 2421372"/>
              <a:gd name="connsiteY92-38196" fmla="*/ 3338946 h 6507635"/>
              <a:gd name="connsiteX93-38197" fmla="*/ 1126394 w 2421372"/>
              <a:gd name="connsiteY93-38198" fmla="*/ 3366655 h 6507635"/>
              <a:gd name="connsiteX94-38199" fmla="*/ 932431 w 2421372"/>
              <a:gd name="connsiteY94-38200" fmla="*/ 3006437 h 6507635"/>
              <a:gd name="connsiteX95-38201" fmla="*/ 849304 w 2421372"/>
              <a:gd name="connsiteY95-38202" fmla="*/ 2867892 h 6507635"/>
              <a:gd name="connsiteX96-38203" fmla="*/ 752322 w 2421372"/>
              <a:gd name="connsiteY96-38204" fmla="*/ 2743201 h 6507635"/>
              <a:gd name="connsiteX97-38205" fmla="*/ 530649 w 2421372"/>
              <a:gd name="connsiteY97-38206" fmla="*/ 2770910 h 6507635"/>
              <a:gd name="connsiteX98-38207" fmla="*/ 142722 w 2421372"/>
              <a:gd name="connsiteY98-38208" fmla="*/ 2743201 h 6507635"/>
              <a:gd name="connsiteX99-38209" fmla="*/ 516795 w 2421372"/>
              <a:gd name="connsiteY99-38210" fmla="*/ 2743201 h 6507635"/>
              <a:gd name="connsiteX100-38211" fmla="*/ 1112541 w 2421372"/>
              <a:gd name="connsiteY100-38212" fmla="*/ 2715492 h 6507635"/>
              <a:gd name="connsiteX101-38213" fmla="*/ 1223376 w 2421372"/>
              <a:gd name="connsiteY101-38214" fmla="*/ 2798619 h 6507635"/>
              <a:gd name="connsiteX102-38215" fmla="*/ 1514322 w 2421372"/>
              <a:gd name="connsiteY102-38216" fmla="*/ 2854037 h 6507635"/>
              <a:gd name="connsiteX103-38217" fmla="*/ 1084831 w 2421372"/>
              <a:gd name="connsiteY103-38218" fmla="*/ 2493819 h 6507635"/>
              <a:gd name="connsiteX104-38219" fmla="*/ 752322 w 2421372"/>
              <a:gd name="connsiteY104-38220" fmla="*/ 2521527 h 6507635"/>
              <a:gd name="connsiteX105-38221" fmla="*/ 364395 w 2421372"/>
              <a:gd name="connsiteY105-38222" fmla="*/ 2618510 h 6507635"/>
              <a:gd name="connsiteX106-38223" fmla="*/ 31885 w 2421372"/>
              <a:gd name="connsiteY106-38224" fmla="*/ 2812473 h 6507635"/>
              <a:gd name="connsiteX107-38225" fmla="*/ 322831 w 2421372"/>
              <a:gd name="connsiteY107-38226" fmla="*/ 2798619 h 6507635"/>
              <a:gd name="connsiteX108-38227" fmla="*/ 572213 w 2421372"/>
              <a:gd name="connsiteY108-38228" fmla="*/ 3048000 h 6507635"/>
              <a:gd name="connsiteX109-38229" fmla="*/ 849304 w 2421372"/>
              <a:gd name="connsiteY109-38230" fmla="*/ 2964874 h 6507635"/>
              <a:gd name="connsiteX110-38231" fmla="*/ 932431 w 2421372"/>
              <a:gd name="connsiteY110-38232" fmla="*/ 3186546 h 6507635"/>
              <a:gd name="connsiteX111-38233" fmla="*/ 710758 w 2421372"/>
              <a:gd name="connsiteY111-38234" fmla="*/ 3325092 h 6507635"/>
              <a:gd name="connsiteX112-38235" fmla="*/ 558358 w 2421372"/>
              <a:gd name="connsiteY112-38236" fmla="*/ 3449783 h 6507635"/>
              <a:gd name="connsiteX113-38237" fmla="*/ 752321 w 2421372"/>
              <a:gd name="connsiteY113-38238" fmla="*/ 3560619 h 6507635"/>
              <a:gd name="connsiteX114-38239" fmla="*/ 752322 w 2421372"/>
              <a:gd name="connsiteY114-38240" fmla="*/ 3948546 h 6507635"/>
              <a:gd name="connsiteX115-38241" fmla="*/ 973995 w 2421372"/>
              <a:gd name="connsiteY115-38242" fmla="*/ 4003964 h 6507635"/>
              <a:gd name="connsiteX116-38243" fmla="*/ 738467 w 2421372"/>
              <a:gd name="connsiteY116-38244" fmla="*/ 4752110 h 6507635"/>
              <a:gd name="connsiteX117-38245" fmla="*/ 780031 w 2421372"/>
              <a:gd name="connsiteY117-38246" fmla="*/ 5250873 h 6507635"/>
              <a:gd name="connsiteX118-38247" fmla="*/ 1597450 w 2421372"/>
              <a:gd name="connsiteY118-38248" fmla="*/ 3906983 h 6507635"/>
              <a:gd name="connsiteX119-38249" fmla="*/ 1597450 w 2421372"/>
              <a:gd name="connsiteY119-38250" fmla="*/ 3879272 h 6507635"/>
              <a:gd name="connsiteX120-38251" fmla="*/ 1625159 w 2421372"/>
              <a:gd name="connsiteY120-38252" fmla="*/ 4253344 h 6507635"/>
              <a:gd name="connsiteX121-38253" fmla="*/ 1652868 w 2421372"/>
              <a:gd name="connsiteY121-38254" fmla="*/ 4918362 h 6507635"/>
              <a:gd name="connsiteX122-38255" fmla="*/ 1777559 w 2421372"/>
              <a:gd name="connsiteY122-38256" fmla="*/ 6082145 h 6507635"/>
              <a:gd name="connsiteX123-38257" fmla="*/ 1957669 w 2421372"/>
              <a:gd name="connsiteY123-38258" fmla="*/ 6359234 h 6507635"/>
              <a:gd name="connsiteX124-38259" fmla="*/ 2331741 w 2421372"/>
              <a:gd name="connsiteY124-38260" fmla="*/ 6470073 h 6507635"/>
              <a:gd name="connsiteX125-38261" fmla="*/ 2331741 w 2421372"/>
              <a:gd name="connsiteY125-38262" fmla="*/ 5084619 h 6507635"/>
              <a:gd name="connsiteX126-38263" fmla="*/ 2401014 w 2421372"/>
              <a:gd name="connsiteY126-38264" fmla="*/ 3699164 h 6507635"/>
              <a:gd name="connsiteX127-38265" fmla="*/ 2414868 w 2421372"/>
              <a:gd name="connsiteY127-38266" fmla="*/ 3796146 h 6507635"/>
              <a:gd name="connsiteX128-38267" fmla="*/ 2414868 w 2421372"/>
              <a:gd name="connsiteY128-38268" fmla="*/ 3629892 h 6507635"/>
              <a:gd name="connsiteX129-38269" fmla="*/ 2304032 w 2421372"/>
              <a:gd name="connsiteY129-38270" fmla="*/ 3505201 h 6507635"/>
              <a:gd name="connsiteX130-38271" fmla="*/ 2414868 w 2421372"/>
              <a:gd name="connsiteY130-38272" fmla="*/ 3325092 h 6507635"/>
              <a:gd name="connsiteX131-38273" fmla="*/ 2262467 w 2421372"/>
              <a:gd name="connsiteY131-38274" fmla="*/ 3366654 h 6507635"/>
              <a:gd name="connsiteX132-38275" fmla="*/ 1957668 w 2421372"/>
              <a:gd name="connsiteY132-38276" fmla="*/ 3422074 h 6507635"/>
              <a:gd name="connsiteX133-38277" fmla="*/ 1749850 w 2421372"/>
              <a:gd name="connsiteY133-38278" fmla="*/ 3394364 h 6507635"/>
              <a:gd name="connsiteX134-38279" fmla="*/ 1334214 w 2421372"/>
              <a:gd name="connsiteY134-38280" fmla="*/ 3380510 h 6507635"/>
              <a:gd name="connsiteX135-38281" fmla="*/ 1167959 w 2421372"/>
              <a:gd name="connsiteY135-38282" fmla="*/ 3408219 h 6507635"/>
              <a:gd name="connsiteX136-38283" fmla="*/ 946285 w 2421372"/>
              <a:gd name="connsiteY136-38284" fmla="*/ 3144982 h 6507635"/>
              <a:gd name="connsiteX137-38285" fmla="*/ 1361922 w 2421372"/>
              <a:gd name="connsiteY137-38286" fmla="*/ 2840182 h 6507635"/>
              <a:gd name="connsiteX138-38287" fmla="*/ 1777559 w 2421372"/>
              <a:gd name="connsiteY138-38288" fmla="*/ 2964872 h 6507635"/>
              <a:gd name="connsiteX139-38289" fmla="*/ 1555885 w 2421372"/>
              <a:gd name="connsiteY139-38290" fmla="*/ 2923309 h 6507635"/>
              <a:gd name="connsiteX140-38291" fmla="*/ 1334213 w 2421372"/>
              <a:gd name="connsiteY140-38292" fmla="*/ 2770909 h 6507635"/>
              <a:gd name="connsiteX141-38293" fmla="*/ 1334213 w 2421372"/>
              <a:gd name="connsiteY141-38294" fmla="*/ 2715491 h 6507635"/>
              <a:gd name="connsiteX142-38295" fmla="*/ 1098685 w 2421372"/>
              <a:gd name="connsiteY142-38296" fmla="*/ 2535382 h 6507635"/>
              <a:gd name="connsiteX143-38297" fmla="*/ 849304 w 2421372"/>
              <a:gd name="connsiteY143-38298" fmla="*/ 2493817 h 6507635"/>
              <a:gd name="connsiteX144-38299" fmla="*/ 516795 w 2421372"/>
              <a:gd name="connsiteY144-38300" fmla="*/ 2576944 h 6507635"/>
              <a:gd name="connsiteX145-38301" fmla="*/ 198140 w 2421372"/>
              <a:gd name="connsiteY145-38302" fmla="*/ 2660072 h 6507635"/>
              <a:gd name="connsiteX146-38303" fmla="*/ 87305 w 2421372"/>
              <a:gd name="connsiteY146-38304" fmla="*/ 2798617 h 6507635"/>
              <a:gd name="connsiteX147-38305" fmla="*/ 4177 w 2421372"/>
              <a:gd name="connsiteY147-38306" fmla="*/ 2507672 h 6507635"/>
              <a:gd name="connsiteX148-38307" fmla="*/ 128867 w 2421372"/>
              <a:gd name="connsiteY148-38308" fmla="*/ 2479963 h 6507635"/>
              <a:gd name="connsiteX149-38309" fmla="*/ 170432 w 2421372"/>
              <a:gd name="connsiteY149-38310" fmla="*/ 2285999 h 6507635"/>
              <a:gd name="connsiteX150-38311" fmla="*/ 378249 w 2421372"/>
              <a:gd name="connsiteY150-38312" fmla="*/ 2479962 h 6507635"/>
              <a:gd name="connsiteX151-38313" fmla="*/ 433667 w 2421372"/>
              <a:gd name="connsiteY151-38314" fmla="*/ 2216726 h 6507635"/>
              <a:gd name="connsiteX152-38315" fmla="*/ 502941 w 2421372"/>
              <a:gd name="connsiteY152-38316" fmla="*/ 2341417 h 6507635"/>
              <a:gd name="connsiteX153-38317" fmla="*/ 669196 w 2421372"/>
              <a:gd name="connsiteY153-38318" fmla="*/ 2272144 h 6507635"/>
              <a:gd name="connsiteX154-38319" fmla="*/ 946285 w 2421372"/>
              <a:gd name="connsiteY154-38320" fmla="*/ 1579418 h 6507635"/>
              <a:gd name="connsiteX155-38321" fmla="*/ 1278795 w 2421372"/>
              <a:gd name="connsiteY155-38322" fmla="*/ 1233054 h 6507635"/>
              <a:gd name="connsiteX156-38323" fmla="*/ 1361922 w 2421372"/>
              <a:gd name="connsiteY156-38324" fmla="*/ 1177636 h 6507635"/>
              <a:gd name="connsiteX157-38325" fmla="*/ 1431195 w 2421372"/>
              <a:gd name="connsiteY157-38326" fmla="*/ 1191491 h 6507635"/>
              <a:gd name="connsiteX158-38327" fmla="*/ 1403485 w 2421372"/>
              <a:gd name="connsiteY158-38328" fmla="*/ 1233054 h 6507635"/>
              <a:gd name="connsiteX159-38329" fmla="*/ 1458904 w 2421372"/>
              <a:gd name="connsiteY159-38330" fmla="*/ 1357745 h 6507635"/>
              <a:gd name="connsiteX160-38331" fmla="*/ 1472758 w 2421372"/>
              <a:gd name="connsiteY160-38332" fmla="*/ 1399309 h 6507635"/>
              <a:gd name="connsiteX161-38333" fmla="*/ 1555885 w 2421372"/>
              <a:gd name="connsiteY161-38334" fmla="*/ 1427018 h 6507635"/>
              <a:gd name="connsiteX162-38335" fmla="*/ 1652867 w 2421372"/>
              <a:gd name="connsiteY162-38336" fmla="*/ 1454727 h 6507635"/>
              <a:gd name="connsiteX163-38337" fmla="*/ 1611304 w 2421372"/>
              <a:gd name="connsiteY163-38338" fmla="*/ 1482436 h 6507635"/>
              <a:gd name="connsiteX164-38339" fmla="*/ 1500467 w 2421372"/>
              <a:gd name="connsiteY164-38340" fmla="*/ 1468582 h 6507635"/>
              <a:gd name="connsiteX165-38341" fmla="*/ 1486613 w 2421372"/>
              <a:gd name="connsiteY165-38342" fmla="*/ 1427018 h 6507635"/>
              <a:gd name="connsiteX166-38343" fmla="*/ 1458904 w 2421372"/>
              <a:gd name="connsiteY166-38344" fmla="*/ 1385454 h 6507635"/>
              <a:gd name="connsiteX167-38345" fmla="*/ 1445049 w 2421372"/>
              <a:gd name="connsiteY167-38346" fmla="*/ 1343891 h 6507635"/>
              <a:gd name="connsiteX168-38347" fmla="*/ 1417340 w 2421372"/>
              <a:gd name="connsiteY168-38348" fmla="*/ 1302327 h 6507635"/>
              <a:gd name="connsiteX169-38349" fmla="*/ 1389631 w 2421372"/>
              <a:gd name="connsiteY169-38350" fmla="*/ 1219200 h 6507635"/>
              <a:gd name="connsiteX170-38351" fmla="*/ 1375776 w 2421372"/>
              <a:gd name="connsiteY170-38352" fmla="*/ 1163782 h 6507635"/>
              <a:gd name="connsiteX171-38353" fmla="*/ 1334213 w 2421372"/>
              <a:gd name="connsiteY171-38354" fmla="*/ 1149927 h 6507635"/>
              <a:gd name="connsiteX172-38355" fmla="*/ 1417340 w 2421372"/>
              <a:gd name="connsiteY172-38356" fmla="*/ 1108363 h 6507635"/>
              <a:gd name="connsiteX173-38357" fmla="*/ 1500467 w 2421372"/>
              <a:gd name="connsiteY173-38358" fmla="*/ 1039091 h 6507635"/>
              <a:gd name="connsiteX174-38359" fmla="*/ 1542031 w 2421372"/>
              <a:gd name="connsiteY174-38360" fmla="*/ 1025236 h 6507635"/>
              <a:gd name="connsiteX175-38361" fmla="*/ 1528176 w 2421372"/>
              <a:gd name="connsiteY175-38362" fmla="*/ 1025236 h 6507635"/>
              <a:gd name="connsiteX176-38363" fmla="*/ 1514322 w 2421372"/>
              <a:gd name="connsiteY176-38364" fmla="*/ 1066800 h 6507635"/>
              <a:gd name="connsiteX177-38365" fmla="*/ 1472758 w 2421372"/>
              <a:gd name="connsiteY177-38366" fmla="*/ 1080654 h 6507635"/>
              <a:gd name="connsiteX178-38367" fmla="*/ 1431195 w 2421372"/>
              <a:gd name="connsiteY178-38368" fmla="*/ 1108363 h 6507635"/>
              <a:gd name="connsiteX179-38369" fmla="*/ 1389631 w 2421372"/>
              <a:gd name="connsiteY179-38370" fmla="*/ 1122218 h 6507635"/>
              <a:gd name="connsiteX180-38371" fmla="*/ 1334213 w 2421372"/>
              <a:gd name="connsiteY180-38372" fmla="*/ 1149927 h 6507635"/>
              <a:gd name="connsiteX181-38373" fmla="*/ 1278795 w 2421372"/>
              <a:gd name="connsiteY181-38374" fmla="*/ 1136073 h 6507635"/>
              <a:gd name="connsiteX182-38375" fmla="*/ 1237231 w 2421372"/>
              <a:gd name="connsiteY182-38376" fmla="*/ 1122218 h 6507635"/>
              <a:gd name="connsiteX183-38377" fmla="*/ 1195667 w 2421372"/>
              <a:gd name="connsiteY183-38378" fmla="*/ 1136073 h 6507635"/>
              <a:gd name="connsiteX184-38379" fmla="*/ 1112540 w 2421372"/>
              <a:gd name="connsiteY184-38380" fmla="*/ 1066800 h 6507635"/>
              <a:gd name="connsiteX185-38381" fmla="*/ 1043267 w 2421372"/>
              <a:gd name="connsiteY185-38382" fmla="*/ 997527 h 6507635"/>
              <a:gd name="connsiteX186-38383" fmla="*/ 1001704 w 2421372"/>
              <a:gd name="connsiteY186-38384" fmla="*/ 914400 h 6507635"/>
              <a:gd name="connsiteX187-38385" fmla="*/ 973995 w 2421372"/>
              <a:gd name="connsiteY187-38386" fmla="*/ 803563 h 6507635"/>
              <a:gd name="connsiteX188-38387" fmla="*/ 946285 w 2421372"/>
              <a:gd name="connsiteY188-38388" fmla="*/ 775854 h 6507635"/>
              <a:gd name="connsiteX189-38389" fmla="*/ 932431 w 2421372"/>
              <a:gd name="connsiteY189-38390" fmla="*/ 734291 h 6507635"/>
              <a:gd name="connsiteX190-38391" fmla="*/ 1029413 w 2421372"/>
              <a:gd name="connsiteY190-38392" fmla="*/ 692727 h 6507635"/>
              <a:gd name="connsiteX191-38393" fmla="*/ 1140249 w 2421372"/>
              <a:gd name="connsiteY191-38394" fmla="*/ 706582 h 6507635"/>
              <a:gd name="connsiteX192-38395" fmla="*/ 1154104 w 2421372"/>
              <a:gd name="connsiteY192-38396" fmla="*/ 748145 h 6507635"/>
              <a:gd name="connsiteX193-38397" fmla="*/ 1278795 w 2421372"/>
              <a:gd name="connsiteY193-38398" fmla="*/ 734291 h 6507635"/>
              <a:gd name="connsiteX194-38399" fmla="*/ 1292649 w 2421372"/>
              <a:gd name="connsiteY194-38400" fmla="*/ 692727 h 6507635"/>
              <a:gd name="connsiteX195-38401" fmla="*/ 1528176 w 2421372"/>
              <a:gd name="connsiteY195-38402" fmla="*/ 678873 h 6507635"/>
              <a:gd name="connsiteX196-38403" fmla="*/ 1569740 w 2421372"/>
              <a:gd name="connsiteY196-38404" fmla="*/ 665018 h 6507635"/>
              <a:gd name="connsiteX197-38405" fmla="*/ 1625158 w 2421372"/>
              <a:gd name="connsiteY197-38406" fmla="*/ 609600 h 6507635"/>
              <a:gd name="connsiteX198-38407" fmla="*/ 1569740 w 2421372"/>
              <a:gd name="connsiteY198-38408" fmla="*/ 692727 h 6507635"/>
              <a:gd name="connsiteX199-38409" fmla="*/ 1514322 w 2421372"/>
              <a:gd name="connsiteY199-38410" fmla="*/ 817418 h 6507635"/>
              <a:gd name="connsiteX200-38411" fmla="*/ 1472758 w 2421372"/>
              <a:gd name="connsiteY200-38412" fmla="*/ 831273 h 6507635"/>
              <a:gd name="connsiteX201-38413" fmla="*/ 1417340 w 2421372"/>
              <a:gd name="connsiteY201-38414" fmla="*/ 858982 h 6507635"/>
              <a:gd name="connsiteX202-38415" fmla="*/ 1334213 w 2421372"/>
              <a:gd name="connsiteY202-38416" fmla="*/ 845127 h 6507635"/>
              <a:gd name="connsiteX203-38417" fmla="*/ 1320358 w 2421372"/>
              <a:gd name="connsiteY203-38418" fmla="*/ 803563 h 6507635"/>
              <a:gd name="connsiteX204-38419" fmla="*/ 1278795 w 2421372"/>
              <a:gd name="connsiteY204-38420" fmla="*/ 775854 h 6507635"/>
              <a:gd name="connsiteX205-38421" fmla="*/ 1292649 w 2421372"/>
              <a:gd name="connsiteY205-38422" fmla="*/ 720436 h 6507635"/>
              <a:gd name="connsiteX206-38423" fmla="*/ 1375776 w 2421372"/>
              <a:gd name="connsiteY206-38424" fmla="*/ 692727 h 6507635"/>
              <a:gd name="connsiteX207-38425" fmla="*/ 1458904 w 2421372"/>
              <a:gd name="connsiteY207-38426" fmla="*/ 706582 h 6507635"/>
              <a:gd name="connsiteX208-38427" fmla="*/ 1306504 w 2421372"/>
              <a:gd name="connsiteY208-38428" fmla="*/ 692727 h 6507635"/>
              <a:gd name="connsiteX209-38429" fmla="*/ 1320358 w 2421372"/>
              <a:gd name="connsiteY209-38430" fmla="*/ 651163 h 6507635"/>
              <a:gd name="connsiteX210-38431" fmla="*/ 1486613 w 2421372"/>
              <a:gd name="connsiteY210-38432" fmla="*/ 678873 h 6507635"/>
              <a:gd name="connsiteX211-38433" fmla="*/ 1500467 w 2421372"/>
              <a:gd name="connsiteY211-38434" fmla="*/ 748145 h 6507635"/>
              <a:gd name="connsiteX212-38435" fmla="*/ 1528176 w 2421372"/>
              <a:gd name="connsiteY212-38436" fmla="*/ 706582 h 6507635"/>
              <a:gd name="connsiteX213-38437" fmla="*/ 1278795 w 2421372"/>
              <a:gd name="connsiteY213-38438" fmla="*/ 692727 h 6507635"/>
              <a:gd name="connsiteX214-38439" fmla="*/ 1251085 w 2421372"/>
              <a:gd name="connsiteY214-38440" fmla="*/ 734291 h 6507635"/>
              <a:gd name="connsiteX215-38441" fmla="*/ 1154104 w 2421372"/>
              <a:gd name="connsiteY215-38442" fmla="*/ 748145 h 6507635"/>
              <a:gd name="connsiteX216-38443" fmla="*/ 1181813 w 2421372"/>
              <a:gd name="connsiteY216-38444" fmla="*/ 831273 h 6507635"/>
              <a:gd name="connsiteX217-38445" fmla="*/ 1112540 w 2421372"/>
              <a:gd name="connsiteY217-38446" fmla="*/ 900545 h 6507635"/>
              <a:gd name="connsiteX218-38447" fmla="*/ 1043267 w 2421372"/>
              <a:gd name="connsiteY218-38448" fmla="*/ 886691 h 6507635"/>
              <a:gd name="connsiteX219-38449" fmla="*/ 960140 w 2421372"/>
              <a:gd name="connsiteY219-38450" fmla="*/ 845127 h 6507635"/>
              <a:gd name="connsiteX220-38451" fmla="*/ 946285 w 2421372"/>
              <a:gd name="connsiteY220-38452" fmla="*/ 803563 h 6507635"/>
              <a:gd name="connsiteX221-38453" fmla="*/ 918576 w 2421372"/>
              <a:gd name="connsiteY221-38454" fmla="*/ 762000 h 6507635"/>
              <a:gd name="connsiteX222-38455" fmla="*/ 904722 w 2421372"/>
              <a:gd name="connsiteY222-38456" fmla="*/ 692727 h 6507635"/>
              <a:gd name="connsiteX223-38457" fmla="*/ 877013 w 2421372"/>
              <a:gd name="connsiteY223-38458" fmla="*/ 609600 h 6507635"/>
              <a:gd name="connsiteX224-38459" fmla="*/ 863158 w 2421372"/>
              <a:gd name="connsiteY224-38460" fmla="*/ 484909 h 6507635"/>
              <a:gd name="connsiteX225" fmla="*/ 849304 w 2421372"/>
              <a:gd name="connsiteY225" fmla="*/ 346363 h 6507635"/>
              <a:gd name="connsiteX0-38461" fmla="*/ 1694431 w 2421372"/>
              <a:gd name="connsiteY0-38462" fmla="*/ 762000 h 6507635"/>
              <a:gd name="connsiteX1-38463" fmla="*/ 1777558 w 2421372"/>
              <a:gd name="connsiteY1-38464" fmla="*/ 748145 h 6507635"/>
              <a:gd name="connsiteX2-38465" fmla="*/ 1791413 w 2421372"/>
              <a:gd name="connsiteY2-38466" fmla="*/ 706582 h 6507635"/>
              <a:gd name="connsiteX3-38467" fmla="*/ 1777558 w 2421372"/>
              <a:gd name="connsiteY3-38468" fmla="*/ 540327 h 6507635"/>
              <a:gd name="connsiteX4-38469" fmla="*/ 1722140 w 2421372"/>
              <a:gd name="connsiteY4-38470" fmla="*/ 554182 h 6507635"/>
              <a:gd name="connsiteX5-38471" fmla="*/ 1680576 w 2421372"/>
              <a:gd name="connsiteY5-38472" fmla="*/ 568036 h 6507635"/>
              <a:gd name="connsiteX6-38473" fmla="*/ 1569740 w 2421372"/>
              <a:gd name="connsiteY6-38474" fmla="*/ 554182 h 6507635"/>
              <a:gd name="connsiteX7-38475" fmla="*/ 1528176 w 2421372"/>
              <a:gd name="connsiteY7-38476" fmla="*/ 471054 h 6507635"/>
              <a:gd name="connsiteX8-38477" fmla="*/ 1458904 w 2421372"/>
              <a:gd name="connsiteY8-38478" fmla="*/ 346363 h 6507635"/>
              <a:gd name="connsiteX9-38479" fmla="*/ 1417340 w 2421372"/>
              <a:gd name="connsiteY9-38480" fmla="*/ 332509 h 6507635"/>
              <a:gd name="connsiteX10-38481" fmla="*/ 1375776 w 2421372"/>
              <a:gd name="connsiteY10-38482" fmla="*/ 346363 h 6507635"/>
              <a:gd name="connsiteX11-38483" fmla="*/ 1320358 w 2421372"/>
              <a:gd name="connsiteY11-38484" fmla="*/ 360218 h 6507635"/>
              <a:gd name="connsiteX12-38485" fmla="*/ 1237231 w 2421372"/>
              <a:gd name="connsiteY12-38486" fmla="*/ 401782 h 6507635"/>
              <a:gd name="connsiteX13-38487" fmla="*/ 1070976 w 2421372"/>
              <a:gd name="connsiteY13-38488" fmla="*/ 415636 h 6507635"/>
              <a:gd name="connsiteX14-38489" fmla="*/ 946285 w 2421372"/>
              <a:gd name="connsiteY14-38490" fmla="*/ 457200 h 6507635"/>
              <a:gd name="connsiteX15-38491" fmla="*/ 890867 w 2421372"/>
              <a:gd name="connsiteY15-38492" fmla="*/ 443345 h 6507635"/>
              <a:gd name="connsiteX16-38493" fmla="*/ 849304 w 2421372"/>
              <a:gd name="connsiteY16-38494" fmla="*/ 415636 h 6507635"/>
              <a:gd name="connsiteX17-38495" fmla="*/ 821595 w 2421372"/>
              <a:gd name="connsiteY17-38496" fmla="*/ 374073 h 6507635"/>
              <a:gd name="connsiteX18-38497" fmla="*/ 877013 w 2421372"/>
              <a:gd name="connsiteY18-38498" fmla="*/ 263236 h 6507635"/>
              <a:gd name="connsiteX19-38499" fmla="*/ 904722 w 2421372"/>
              <a:gd name="connsiteY19-38500" fmla="*/ 221673 h 6507635"/>
              <a:gd name="connsiteX20-38501" fmla="*/ 960140 w 2421372"/>
              <a:gd name="connsiteY20-38502" fmla="*/ 166254 h 6507635"/>
              <a:gd name="connsiteX21-38503" fmla="*/ 1084831 w 2421372"/>
              <a:gd name="connsiteY21-38504" fmla="*/ 96982 h 6507635"/>
              <a:gd name="connsiteX22-38505" fmla="*/ 1126395 w 2421372"/>
              <a:gd name="connsiteY22-38506" fmla="*/ 69273 h 6507635"/>
              <a:gd name="connsiteX23-38507" fmla="*/ 1264940 w 2421372"/>
              <a:gd name="connsiteY23-38508" fmla="*/ 41563 h 6507635"/>
              <a:gd name="connsiteX24-38509" fmla="*/ 1500467 w 2421372"/>
              <a:gd name="connsiteY24-38510" fmla="*/ 13854 h 6507635"/>
              <a:gd name="connsiteX25-38511" fmla="*/ 1542031 w 2421372"/>
              <a:gd name="connsiteY25-38512" fmla="*/ 0 h 6507635"/>
              <a:gd name="connsiteX26-38513" fmla="*/ 1666722 w 2421372"/>
              <a:gd name="connsiteY26-38514" fmla="*/ 41563 h 6507635"/>
              <a:gd name="connsiteX27-38515" fmla="*/ 1735995 w 2421372"/>
              <a:gd name="connsiteY27-38516" fmla="*/ 110836 h 6507635"/>
              <a:gd name="connsiteX28-38517" fmla="*/ 1749849 w 2421372"/>
              <a:gd name="connsiteY28-38518" fmla="*/ 166254 h 6507635"/>
              <a:gd name="connsiteX29-38519" fmla="*/ 1888395 w 2421372"/>
              <a:gd name="connsiteY29-38520" fmla="*/ 207818 h 6507635"/>
              <a:gd name="connsiteX30-38521" fmla="*/ 1929958 w 2421372"/>
              <a:gd name="connsiteY30-38522" fmla="*/ 235527 h 6507635"/>
              <a:gd name="connsiteX31-38523" fmla="*/ 1957667 w 2421372"/>
              <a:gd name="connsiteY31-38524" fmla="*/ 346363 h 6507635"/>
              <a:gd name="connsiteX32-38525" fmla="*/ 1985376 w 2421372"/>
              <a:gd name="connsiteY32-38526" fmla="*/ 429491 h 6507635"/>
              <a:gd name="connsiteX33-38527" fmla="*/ 1971522 w 2421372"/>
              <a:gd name="connsiteY33-38528" fmla="*/ 595745 h 6507635"/>
              <a:gd name="connsiteX34-38529" fmla="*/ 1888395 w 2421372"/>
              <a:gd name="connsiteY34-38530" fmla="*/ 678873 h 6507635"/>
              <a:gd name="connsiteX35-38531" fmla="*/ 1860685 w 2421372"/>
              <a:gd name="connsiteY35-38532" fmla="*/ 720436 h 6507635"/>
              <a:gd name="connsiteX36-38533" fmla="*/ 1846831 w 2421372"/>
              <a:gd name="connsiteY36-38534" fmla="*/ 762000 h 6507635"/>
              <a:gd name="connsiteX37-38535" fmla="*/ 1791413 w 2421372"/>
              <a:gd name="connsiteY37-38536" fmla="*/ 831273 h 6507635"/>
              <a:gd name="connsiteX38-38537" fmla="*/ 1749849 w 2421372"/>
              <a:gd name="connsiteY38-38538" fmla="*/ 858982 h 6507635"/>
              <a:gd name="connsiteX39-38539" fmla="*/ 1735995 w 2421372"/>
              <a:gd name="connsiteY39-38540" fmla="*/ 1066800 h 6507635"/>
              <a:gd name="connsiteX40-38541" fmla="*/ 1749849 w 2421372"/>
              <a:gd name="connsiteY40-38542" fmla="*/ 1025236 h 6507635"/>
              <a:gd name="connsiteX41-38543" fmla="*/ 1832976 w 2421372"/>
              <a:gd name="connsiteY41-38544" fmla="*/ 983673 h 6507635"/>
              <a:gd name="connsiteX42-38545" fmla="*/ 1902249 w 2421372"/>
              <a:gd name="connsiteY42-38546" fmla="*/ 997527 h 6507635"/>
              <a:gd name="connsiteX43-38547" fmla="*/ 1943813 w 2421372"/>
              <a:gd name="connsiteY43-38548" fmla="*/ 1080654 h 6507635"/>
              <a:gd name="connsiteX44-38549" fmla="*/ 1929958 w 2421372"/>
              <a:gd name="connsiteY44-38550" fmla="*/ 1122218 h 6507635"/>
              <a:gd name="connsiteX45-38551" fmla="*/ 1902249 w 2421372"/>
              <a:gd name="connsiteY45-38552" fmla="*/ 1163782 h 6507635"/>
              <a:gd name="connsiteX46-38553" fmla="*/ 1874540 w 2421372"/>
              <a:gd name="connsiteY46-38554" fmla="*/ 1399309 h 6507635"/>
              <a:gd name="connsiteX47-38555" fmla="*/ 1860685 w 2421372"/>
              <a:gd name="connsiteY47-38556" fmla="*/ 1440873 h 6507635"/>
              <a:gd name="connsiteX48-38557" fmla="*/ 1805267 w 2421372"/>
              <a:gd name="connsiteY48-38558" fmla="*/ 1524000 h 6507635"/>
              <a:gd name="connsiteX49-38559" fmla="*/ 1722140 w 2421372"/>
              <a:gd name="connsiteY49-38560" fmla="*/ 1510145 h 6507635"/>
              <a:gd name="connsiteX50-38561" fmla="*/ 1694431 w 2421372"/>
              <a:gd name="connsiteY50-38562" fmla="*/ 1468582 h 6507635"/>
              <a:gd name="connsiteX51-38563" fmla="*/ 1652867 w 2421372"/>
              <a:gd name="connsiteY51-38564" fmla="*/ 1440873 h 6507635"/>
              <a:gd name="connsiteX52-38565" fmla="*/ 1680576 w 2421372"/>
              <a:gd name="connsiteY52-38566" fmla="*/ 1399309 h 6507635"/>
              <a:gd name="connsiteX53-38567" fmla="*/ 1694431 w 2421372"/>
              <a:gd name="connsiteY53-38568" fmla="*/ 1357745 h 6507635"/>
              <a:gd name="connsiteX54-38569" fmla="*/ 1735995 w 2421372"/>
              <a:gd name="connsiteY54-38570" fmla="*/ 1316182 h 6507635"/>
              <a:gd name="connsiteX55-38571" fmla="*/ 1749849 w 2421372"/>
              <a:gd name="connsiteY55-38572" fmla="*/ 1260763 h 6507635"/>
              <a:gd name="connsiteX56-38573" fmla="*/ 1791413 w 2421372"/>
              <a:gd name="connsiteY56-38574" fmla="*/ 1122218 h 6507635"/>
              <a:gd name="connsiteX57-38575" fmla="*/ 1749849 w 2421372"/>
              <a:gd name="connsiteY57-38576" fmla="*/ 1094509 h 6507635"/>
              <a:gd name="connsiteX58-38577" fmla="*/ 1722140 w 2421372"/>
              <a:gd name="connsiteY58-38578" fmla="*/ 1011382 h 6507635"/>
              <a:gd name="connsiteX59-38579" fmla="*/ 1708285 w 2421372"/>
              <a:gd name="connsiteY59-38580" fmla="*/ 969818 h 6507635"/>
              <a:gd name="connsiteX60-38581" fmla="*/ 1694431 w 2421372"/>
              <a:gd name="connsiteY60-38582" fmla="*/ 928254 h 6507635"/>
              <a:gd name="connsiteX61-38583" fmla="*/ 1680576 w 2421372"/>
              <a:gd name="connsiteY61-38584" fmla="*/ 886691 h 6507635"/>
              <a:gd name="connsiteX62-38585" fmla="*/ 1722140 w 2421372"/>
              <a:gd name="connsiteY62-38586" fmla="*/ 872836 h 6507635"/>
              <a:gd name="connsiteX63-38587" fmla="*/ 1735995 w 2421372"/>
              <a:gd name="connsiteY63-38588" fmla="*/ 942109 h 6507635"/>
              <a:gd name="connsiteX64-38589" fmla="*/ 1791413 w 2421372"/>
              <a:gd name="connsiteY64-38590" fmla="*/ 1136073 h 6507635"/>
              <a:gd name="connsiteX65-38591" fmla="*/ 1749849 w 2421372"/>
              <a:gd name="connsiteY65-38592" fmla="*/ 1219200 h 6507635"/>
              <a:gd name="connsiteX66-38593" fmla="*/ 1722140 w 2421372"/>
              <a:gd name="connsiteY66-38594" fmla="*/ 1302327 h 6507635"/>
              <a:gd name="connsiteX67-38595" fmla="*/ 1680576 w 2421372"/>
              <a:gd name="connsiteY67-38596" fmla="*/ 1343891 h 6507635"/>
              <a:gd name="connsiteX68-38597" fmla="*/ 1652867 w 2421372"/>
              <a:gd name="connsiteY68-38598" fmla="*/ 1385454 h 6507635"/>
              <a:gd name="connsiteX69-38599" fmla="*/ 1611304 w 2421372"/>
              <a:gd name="connsiteY69-38600" fmla="*/ 1413163 h 6507635"/>
              <a:gd name="connsiteX70-38601" fmla="*/ 1652867 w 2421372"/>
              <a:gd name="connsiteY70-38602" fmla="*/ 1427018 h 6507635"/>
              <a:gd name="connsiteX71-38603" fmla="*/ 1694431 w 2421372"/>
              <a:gd name="connsiteY71-38604" fmla="*/ 1413163 h 6507635"/>
              <a:gd name="connsiteX72-38605" fmla="*/ 1722140 w 2421372"/>
              <a:gd name="connsiteY72-38606" fmla="*/ 1496291 h 6507635"/>
              <a:gd name="connsiteX73-38607" fmla="*/ 1680576 w 2421372"/>
              <a:gd name="connsiteY73-38608" fmla="*/ 1524000 h 6507635"/>
              <a:gd name="connsiteX74-38609" fmla="*/ 1403485 w 2421372"/>
              <a:gd name="connsiteY74-38610" fmla="*/ 1524000 h 6507635"/>
              <a:gd name="connsiteX75-38611" fmla="*/ 1389631 w 2421372"/>
              <a:gd name="connsiteY75-38612" fmla="*/ 1537854 h 6507635"/>
              <a:gd name="connsiteX76-38613" fmla="*/ 1348067 w 2421372"/>
              <a:gd name="connsiteY76-38614" fmla="*/ 1551709 h 6507635"/>
              <a:gd name="connsiteX77-38615" fmla="*/ 1292649 w 2421372"/>
              <a:gd name="connsiteY77-38616" fmla="*/ 1427018 h 6507635"/>
              <a:gd name="connsiteX78-38617" fmla="*/ 1278795 w 2421372"/>
              <a:gd name="connsiteY78-38618" fmla="*/ 1385454 h 6507635"/>
              <a:gd name="connsiteX79-38619" fmla="*/ 1251085 w 2421372"/>
              <a:gd name="connsiteY79-38620" fmla="*/ 1343891 h 6507635"/>
              <a:gd name="connsiteX80-38621" fmla="*/ 1126395 w 2421372"/>
              <a:gd name="connsiteY80-38622" fmla="*/ 1385454 h 6507635"/>
              <a:gd name="connsiteX81-38623" fmla="*/ 821595 w 2421372"/>
              <a:gd name="connsiteY81-38624" fmla="*/ 1828800 h 6507635"/>
              <a:gd name="connsiteX82-38625" fmla="*/ 821595 w 2421372"/>
              <a:gd name="connsiteY82-38626" fmla="*/ 2299854 h 6507635"/>
              <a:gd name="connsiteX83-38627" fmla="*/ 863158 w 2421372"/>
              <a:gd name="connsiteY83-38628" fmla="*/ 2092036 h 6507635"/>
              <a:gd name="connsiteX84-38629" fmla="*/ 932431 w 2421372"/>
              <a:gd name="connsiteY84-38630" fmla="*/ 2202873 h 6507635"/>
              <a:gd name="connsiteX85-38631" fmla="*/ 1167959 w 2421372"/>
              <a:gd name="connsiteY85-38632" fmla="*/ 2147454 h 6507635"/>
              <a:gd name="connsiteX86-38633" fmla="*/ 1237232 w 2421372"/>
              <a:gd name="connsiteY86-38634" fmla="*/ 2258291 h 6507635"/>
              <a:gd name="connsiteX87-38635" fmla="*/ 1389632 w 2421372"/>
              <a:gd name="connsiteY87-38636" fmla="*/ 2313709 h 6507635"/>
              <a:gd name="connsiteX88-38637" fmla="*/ 1542030 w 2421372"/>
              <a:gd name="connsiteY88-38638" fmla="*/ 2535381 h 6507635"/>
              <a:gd name="connsiteX89-38639" fmla="*/ 1708286 w 2421372"/>
              <a:gd name="connsiteY89-38640" fmla="*/ 2826327 h 6507635"/>
              <a:gd name="connsiteX90-38641" fmla="*/ 946285 w 2421372"/>
              <a:gd name="connsiteY90-38642" fmla="*/ 3006436 h 6507635"/>
              <a:gd name="connsiteX91-38643" fmla="*/ 1237232 w 2421372"/>
              <a:gd name="connsiteY91-38644" fmla="*/ 3366655 h 6507635"/>
              <a:gd name="connsiteX92-38645" fmla="*/ 2013085 w 2421372"/>
              <a:gd name="connsiteY92-38646" fmla="*/ 3338946 h 6507635"/>
              <a:gd name="connsiteX93-38647" fmla="*/ 1126394 w 2421372"/>
              <a:gd name="connsiteY93-38648" fmla="*/ 3366655 h 6507635"/>
              <a:gd name="connsiteX94-38649" fmla="*/ 932431 w 2421372"/>
              <a:gd name="connsiteY94-38650" fmla="*/ 3006437 h 6507635"/>
              <a:gd name="connsiteX95-38651" fmla="*/ 849304 w 2421372"/>
              <a:gd name="connsiteY95-38652" fmla="*/ 2867892 h 6507635"/>
              <a:gd name="connsiteX96-38653" fmla="*/ 752322 w 2421372"/>
              <a:gd name="connsiteY96-38654" fmla="*/ 2743201 h 6507635"/>
              <a:gd name="connsiteX97-38655" fmla="*/ 530649 w 2421372"/>
              <a:gd name="connsiteY97-38656" fmla="*/ 2770910 h 6507635"/>
              <a:gd name="connsiteX98-38657" fmla="*/ 142722 w 2421372"/>
              <a:gd name="connsiteY98-38658" fmla="*/ 2743201 h 6507635"/>
              <a:gd name="connsiteX99-38659" fmla="*/ 516795 w 2421372"/>
              <a:gd name="connsiteY99-38660" fmla="*/ 2743201 h 6507635"/>
              <a:gd name="connsiteX100-38661" fmla="*/ 1112541 w 2421372"/>
              <a:gd name="connsiteY100-38662" fmla="*/ 2715492 h 6507635"/>
              <a:gd name="connsiteX101-38663" fmla="*/ 1223376 w 2421372"/>
              <a:gd name="connsiteY101-38664" fmla="*/ 2798619 h 6507635"/>
              <a:gd name="connsiteX102-38665" fmla="*/ 1514322 w 2421372"/>
              <a:gd name="connsiteY102-38666" fmla="*/ 2854037 h 6507635"/>
              <a:gd name="connsiteX103-38667" fmla="*/ 1084831 w 2421372"/>
              <a:gd name="connsiteY103-38668" fmla="*/ 2493819 h 6507635"/>
              <a:gd name="connsiteX104-38669" fmla="*/ 752322 w 2421372"/>
              <a:gd name="connsiteY104-38670" fmla="*/ 2521527 h 6507635"/>
              <a:gd name="connsiteX105-38671" fmla="*/ 364395 w 2421372"/>
              <a:gd name="connsiteY105-38672" fmla="*/ 2618510 h 6507635"/>
              <a:gd name="connsiteX106-38673" fmla="*/ 31885 w 2421372"/>
              <a:gd name="connsiteY106-38674" fmla="*/ 2812473 h 6507635"/>
              <a:gd name="connsiteX107-38675" fmla="*/ 322831 w 2421372"/>
              <a:gd name="connsiteY107-38676" fmla="*/ 2798619 h 6507635"/>
              <a:gd name="connsiteX108-38677" fmla="*/ 572213 w 2421372"/>
              <a:gd name="connsiteY108-38678" fmla="*/ 3048000 h 6507635"/>
              <a:gd name="connsiteX109-38679" fmla="*/ 849304 w 2421372"/>
              <a:gd name="connsiteY109-38680" fmla="*/ 2964874 h 6507635"/>
              <a:gd name="connsiteX110-38681" fmla="*/ 932431 w 2421372"/>
              <a:gd name="connsiteY110-38682" fmla="*/ 3186546 h 6507635"/>
              <a:gd name="connsiteX111-38683" fmla="*/ 710758 w 2421372"/>
              <a:gd name="connsiteY111-38684" fmla="*/ 3325092 h 6507635"/>
              <a:gd name="connsiteX112-38685" fmla="*/ 558358 w 2421372"/>
              <a:gd name="connsiteY112-38686" fmla="*/ 3449783 h 6507635"/>
              <a:gd name="connsiteX113-38687" fmla="*/ 752321 w 2421372"/>
              <a:gd name="connsiteY113-38688" fmla="*/ 3560619 h 6507635"/>
              <a:gd name="connsiteX114-38689" fmla="*/ 752322 w 2421372"/>
              <a:gd name="connsiteY114-38690" fmla="*/ 3948546 h 6507635"/>
              <a:gd name="connsiteX115-38691" fmla="*/ 973995 w 2421372"/>
              <a:gd name="connsiteY115-38692" fmla="*/ 4003964 h 6507635"/>
              <a:gd name="connsiteX116-38693" fmla="*/ 987850 w 2421372"/>
              <a:gd name="connsiteY116-38694" fmla="*/ 4502726 h 6507635"/>
              <a:gd name="connsiteX117-38695" fmla="*/ 738467 w 2421372"/>
              <a:gd name="connsiteY117-38696" fmla="*/ 4752110 h 6507635"/>
              <a:gd name="connsiteX118-38697" fmla="*/ 780031 w 2421372"/>
              <a:gd name="connsiteY118-38698" fmla="*/ 5250873 h 6507635"/>
              <a:gd name="connsiteX119-38699" fmla="*/ 1597450 w 2421372"/>
              <a:gd name="connsiteY119-38700" fmla="*/ 3906983 h 6507635"/>
              <a:gd name="connsiteX120-38701" fmla="*/ 1597450 w 2421372"/>
              <a:gd name="connsiteY120-38702" fmla="*/ 3879272 h 6507635"/>
              <a:gd name="connsiteX121-38703" fmla="*/ 1625159 w 2421372"/>
              <a:gd name="connsiteY121-38704" fmla="*/ 4253344 h 6507635"/>
              <a:gd name="connsiteX122-38705" fmla="*/ 1652868 w 2421372"/>
              <a:gd name="connsiteY122-38706" fmla="*/ 4918362 h 6507635"/>
              <a:gd name="connsiteX123-38707" fmla="*/ 1777559 w 2421372"/>
              <a:gd name="connsiteY123-38708" fmla="*/ 6082145 h 6507635"/>
              <a:gd name="connsiteX124-38709" fmla="*/ 1957669 w 2421372"/>
              <a:gd name="connsiteY124-38710" fmla="*/ 6359234 h 6507635"/>
              <a:gd name="connsiteX125-38711" fmla="*/ 2331741 w 2421372"/>
              <a:gd name="connsiteY125-38712" fmla="*/ 6470073 h 6507635"/>
              <a:gd name="connsiteX126-38713" fmla="*/ 2331741 w 2421372"/>
              <a:gd name="connsiteY126-38714" fmla="*/ 5084619 h 6507635"/>
              <a:gd name="connsiteX127-38715" fmla="*/ 2401014 w 2421372"/>
              <a:gd name="connsiteY127-38716" fmla="*/ 3699164 h 6507635"/>
              <a:gd name="connsiteX128-38717" fmla="*/ 2414868 w 2421372"/>
              <a:gd name="connsiteY128-38718" fmla="*/ 3796146 h 6507635"/>
              <a:gd name="connsiteX129-38719" fmla="*/ 2414868 w 2421372"/>
              <a:gd name="connsiteY129-38720" fmla="*/ 3629892 h 6507635"/>
              <a:gd name="connsiteX130-38721" fmla="*/ 2304032 w 2421372"/>
              <a:gd name="connsiteY130-38722" fmla="*/ 3505201 h 6507635"/>
              <a:gd name="connsiteX131-38723" fmla="*/ 2414868 w 2421372"/>
              <a:gd name="connsiteY131-38724" fmla="*/ 3325092 h 6507635"/>
              <a:gd name="connsiteX132-38725" fmla="*/ 2262467 w 2421372"/>
              <a:gd name="connsiteY132-38726" fmla="*/ 3366654 h 6507635"/>
              <a:gd name="connsiteX133-38727" fmla="*/ 1957668 w 2421372"/>
              <a:gd name="connsiteY133-38728" fmla="*/ 3422074 h 6507635"/>
              <a:gd name="connsiteX134-38729" fmla="*/ 1749850 w 2421372"/>
              <a:gd name="connsiteY134-38730" fmla="*/ 3394364 h 6507635"/>
              <a:gd name="connsiteX135-38731" fmla="*/ 1334214 w 2421372"/>
              <a:gd name="connsiteY135-38732" fmla="*/ 3380510 h 6507635"/>
              <a:gd name="connsiteX136-38733" fmla="*/ 1167959 w 2421372"/>
              <a:gd name="connsiteY136-38734" fmla="*/ 3408219 h 6507635"/>
              <a:gd name="connsiteX137-38735" fmla="*/ 946285 w 2421372"/>
              <a:gd name="connsiteY137-38736" fmla="*/ 3144982 h 6507635"/>
              <a:gd name="connsiteX138-38737" fmla="*/ 1361922 w 2421372"/>
              <a:gd name="connsiteY138-38738" fmla="*/ 2840182 h 6507635"/>
              <a:gd name="connsiteX139-38739" fmla="*/ 1777559 w 2421372"/>
              <a:gd name="connsiteY139-38740" fmla="*/ 2964872 h 6507635"/>
              <a:gd name="connsiteX140-38741" fmla="*/ 1555885 w 2421372"/>
              <a:gd name="connsiteY140-38742" fmla="*/ 2923309 h 6507635"/>
              <a:gd name="connsiteX141-38743" fmla="*/ 1334213 w 2421372"/>
              <a:gd name="connsiteY141-38744" fmla="*/ 2770909 h 6507635"/>
              <a:gd name="connsiteX142-38745" fmla="*/ 1334213 w 2421372"/>
              <a:gd name="connsiteY142-38746" fmla="*/ 2715491 h 6507635"/>
              <a:gd name="connsiteX143-38747" fmla="*/ 1098685 w 2421372"/>
              <a:gd name="connsiteY143-38748" fmla="*/ 2535382 h 6507635"/>
              <a:gd name="connsiteX144-38749" fmla="*/ 849304 w 2421372"/>
              <a:gd name="connsiteY144-38750" fmla="*/ 2493817 h 6507635"/>
              <a:gd name="connsiteX145-38751" fmla="*/ 516795 w 2421372"/>
              <a:gd name="connsiteY145-38752" fmla="*/ 2576944 h 6507635"/>
              <a:gd name="connsiteX146-38753" fmla="*/ 198140 w 2421372"/>
              <a:gd name="connsiteY146-38754" fmla="*/ 2660072 h 6507635"/>
              <a:gd name="connsiteX147-38755" fmla="*/ 87305 w 2421372"/>
              <a:gd name="connsiteY147-38756" fmla="*/ 2798617 h 6507635"/>
              <a:gd name="connsiteX148-38757" fmla="*/ 4177 w 2421372"/>
              <a:gd name="connsiteY148-38758" fmla="*/ 2507672 h 6507635"/>
              <a:gd name="connsiteX149-38759" fmla="*/ 128867 w 2421372"/>
              <a:gd name="connsiteY149-38760" fmla="*/ 2479963 h 6507635"/>
              <a:gd name="connsiteX150-38761" fmla="*/ 170432 w 2421372"/>
              <a:gd name="connsiteY150-38762" fmla="*/ 2285999 h 6507635"/>
              <a:gd name="connsiteX151-38763" fmla="*/ 378249 w 2421372"/>
              <a:gd name="connsiteY151-38764" fmla="*/ 2479962 h 6507635"/>
              <a:gd name="connsiteX152-38765" fmla="*/ 433667 w 2421372"/>
              <a:gd name="connsiteY152-38766" fmla="*/ 2216726 h 6507635"/>
              <a:gd name="connsiteX153-38767" fmla="*/ 502941 w 2421372"/>
              <a:gd name="connsiteY153-38768" fmla="*/ 2341417 h 6507635"/>
              <a:gd name="connsiteX154-38769" fmla="*/ 669196 w 2421372"/>
              <a:gd name="connsiteY154-38770" fmla="*/ 2272144 h 6507635"/>
              <a:gd name="connsiteX155-38771" fmla="*/ 946285 w 2421372"/>
              <a:gd name="connsiteY155-38772" fmla="*/ 1579418 h 6507635"/>
              <a:gd name="connsiteX156-38773" fmla="*/ 1278795 w 2421372"/>
              <a:gd name="connsiteY156-38774" fmla="*/ 1233054 h 6507635"/>
              <a:gd name="connsiteX157-38775" fmla="*/ 1361922 w 2421372"/>
              <a:gd name="connsiteY157-38776" fmla="*/ 1177636 h 6507635"/>
              <a:gd name="connsiteX158-38777" fmla="*/ 1431195 w 2421372"/>
              <a:gd name="connsiteY158-38778" fmla="*/ 1191491 h 6507635"/>
              <a:gd name="connsiteX159-38779" fmla="*/ 1403485 w 2421372"/>
              <a:gd name="connsiteY159-38780" fmla="*/ 1233054 h 6507635"/>
              <a:gd name="connsiteX160-38781" fmla="*/ 1458904 w 2421372"/>
              <a:gd name="connsiteY160-38782" fmla="*/ 1357745 h 6507635"/>
              <a:gd name="connsiteX161-38783" fmla="*/ 1472758 w 2421372"/>
              <a:gd name="connsiteY161-38784" fmla="*/ 1399309 h 6507635"/>
              <a:gd name="connsiteX162-38785" fmla="*/ 1555885 w 2421372"/>
              <a:gd name="connsiteY162-38786" fmla="*/ 1427018 h 6507635"/>
              <a:gd name="connsiteX163-38787" fmla="*/ 1652867 w 2421372"/>
              <a:gd name="connsiteY163-38788" fmla="*/ 1454727 h 6507635"/>
              <a:gd name="connsiteX164-38789" fmla="*/ 1611304 w 2421372"/>
              <a:gd name="connsiteY164-38790" fmla="*/ 1482436 h 6507635"/>
              <a:gd name="connsiteX165-38791" fmla="*/ 1500467 w 2421372"/>
              <a:gd name="connsiteY165-38792" fmla="*/ 1468582 h 6507635"/>
              <a:gd name="connsiteX166-38793" fmla="*/ 1486613 w 2421372"/>
              <a:gd name="connsiteY166-38794" fmla="*/ 1427018 h 6507635"/>
              <a:gd name="connsiteX167-38795" fmla="*/ 1458904 w 2421372"/>
              <a:gd name="connsiteY167-38796" fmla="*/ 1385454 h 6507635"/>
              <a:gd name="connsiteX168-38797" fmla="*/ 1445049 w 2421372"/>
              <a:gd name="connsiteY168-38798" fmla="*/ 1343891 h 6507635"/>
              <a:gd name="connsiteX169-38799" fmla="*/ 1417340 w 2421372"/>
              <a:gd name="connsiteY169-38800" fmla="*/ 1302327 h 6507635"/>
              <a:gd name="connsiteX170-38801" fmla="*/ 1389631 w 2421372"/>
              <a:gd name="connsiteY170-38802" fmla="*/ 1219200 h 6507635"/>
              <a:gd name="connsiteX171-38803" fmla="*/ 1375776 w 2421372"/>
              <a:gd name="connsiteY171-38804" fmla="*/ 1163782 h 6507635"/>
              <a:gd name="connsiteX172-38805" fmla="*/ 1334213 w 2421372"/>
              <a:gd name="connsiteY172-38806" fmla="*/ 1149927 h 6507635"/>
              <a:gd name="connsiteX173-38807" fmla="*/ 1417340 w 2421372"/>
              <a:gd name="connsiteY173-38808" fmla="*/ 1108363 h 6507635"/>
              <a:gd name="connsiteX174-38809" fmla="*/ 1500467 w 2421372"/>
              <a:gd name="connsiteY174-38810" fmla="*/ 1039091 h 6507635"/>
              <a:gd name="connsiteX175-38811" fmla="*/ 1542031 w 2421372"/>
              <a:gd name="connsiteY175-38812" fmla="*/ 1025236 h 6507635"/>
              <a:gd name="connsiteX176-38813" fmla="*/ 1528176 w 2421372"/>
              <a:gd name="connsiteY176-38814" fmla="*/ 1025236 h 6507635"/>
              <a:gd name="connsiteX177-38815" fmla="*/ 1514322 w 2421372"/>
              <a:gd name="connsiteY177-38816" fmla="*/ 1066800 h 6507635"/>
              <a:gd name="connsiteX178-38817" fmla="*/ 1472758 w 2421372"/>
              <a:gd name="connsiteY178-38818" fmla="*/ 1080654 h 6507635"/>
              <a:gd name="connsiteX179-38819" fmla="*/ 1431195 w 2421372"/>
              <a:gd name="connsiteY179-38820" fmla="*/ 1108363 h 6507635"/>
              <a:gd name="connsiteX180-38821" fmla="*/ 1389631 w 2421372"/>
              <a:gd name="connsiteY180-38822" fmla="*/ 1122218 h 6507635"/>
              <a:gd name="connsiteX181-38823" fmla="*/ 1334213 w 2421372"/>
              <a:gd name="connsiteY181-38824" fmla="*/ 1149927 h 6507635"/>
              <a:gd name="connsiteX182-38825" fmla="*/ 1278795 w 2421372"/>
              <a:gd name="connsiteY182-38826" fmla="*/ 1136073 h 6507635"/>
              <a:gd name="connsiteX183-38827" fmla="*/ 1237231 w 2421372"/>
              <a:gd name="connsiteY183-38828" fmla="*/ 1122218 h 6507635"/>
              <a:gd name="connsiteX184-38829" fmla="*/ 1195667 w 2421372"/>
              <a:gd name="connsiteY184-38830" fmla="*/ 1136073 h 6507635"/>
              <a:gd name="connsiteX185-38831" fmla="*/ 1112540 w 2421372"/>
              <a:gd name="connsiteY185-38832" fmla="*/ 1066800 h 6507635"/>
              <a:gd name="connsiteX186-38833" fmla="*/ 1043267 w 2421372"/>
              <a:gd name="connsiteY186-38834" fmla="*/ 997527 h 6507635"/>
              <a:gd name="connsiteX187-38835" fmla="*/ 1001704 w 2421372"/>
              <a:gd name="connsiteY187-38836" fmla="*/ 914400 h 6507635"/>
              <a:gd name="connsiteX188-38837" fmla="*/ 973995 w 2421372"/>
              <a:gd name="connsiteY188-38838" fmla="*/ 803563 h 6507635"/>
              <a:gd name="connsiteX189-38839" fmla="*/ 946285 w 2421372"/>
              <a:gd name="connsiteY189-38840" fmla="*/ 775854 h 6507635"/>
              <a:gd name="connsiteX190-38841" fmla="*/ 932431 w 2421372"/>
              <a:gd name="connsiteY190-38842" fmla="*/ 734291 h 6507635"/>
              <a:gd name="connsiteX191-38843" fmla="*/ 1029413 w 2421372"/>
              <a:gd name="connsiteY191-38844" fmla="*/ 692727 h 6507635"/>
              <a:gd name="connsiteX192-38845" fmla="*/ 1140249 w 2421372"/>
              <a:gd name="connsiteY192-38846" fmla="*/ 706582 h 6507635"/>
              <a:gd name="connsiteX193-38847" fmla="*/ 1154104 w 2421372"/>
              <a:gd name="connsiteY193-38848" fmla="*/ 748145 h 6507635"/>
              <a:gd name="connsiteX194-38849" fmla="*/ 1278795 w 2421372"/>
              <a:gd name="connsiteY194-38850" fmla="*/ 734291 h 6507635"/>
              <a:gd name="connsiteX195-38851" fmla="*/ 1292649 w 2421372"/>
              <a:gd name="connsiteY195-38852" fmla="*/ 692727 h 6507635"/>
              <a:gd name="connsiteX196-38853" fmla="*/ 1528176 w 2421372"/>
              <a:gd name="connsiteY196-38854" fmla="*/ 678873 h 6507635"/>
              <a:gd name="connsiteX197-38855" fmla="*/ 1569740 w 2421372"/>
              <a:gd name="connsiteY197-38856" fmla="*/ 665018 h 6507635"/>
              <a:gd name="connsiteX198-38857" fmla="*/ 1625158 w 2421372"/>
              <a:gd name="connsiteY198-38858" fmla="*/ 609600 h 6507635"/>
              <a:gd name="connsiteX199-38859" fmla="*/ 1569740 w 2421372"/>
              <a:gd name="connsiteY199-38860" fmla="*/ 692727 h 6507635"/>
              <a:gd name="connsiteX200-38861" fmla="*/ 1514322 w 2421372"/>
              <a:gd name="connsiteY200-38862" fmla="*/ 817418 h 6507635"/>
              <a:gd name="connsiteX201-38863" fmla="*/ 1472758 w 2421372"/>
              <a:gd name="connsiteY201-38864" fmla="*/ 831273 h 6507635"/>
              <a:gd name="connsiteX202-38865" fmla="*/ 1417340 w 2421372"/>
              <a:gd name="connsiteY202-38866" fmla="*/ 858982 h 6507635"/>
              <a:gd name="connsiteX203-38867" fmla="*/ 1334213 w 2421372"/>
              <a:gd name="connsiteY203-38868" fmla="*/ 845127 h 6507635"/>
              <a:gd name="connsiteX204-38869" fmla="*/ 1320358 w 2421372"/>
              <a:gd name="connsiteY204-38870" fmla="*/ 803563 h 6507635"/>
              <a:gd name="connsiteX205-38871" fmla="*/ 1278795 w 2421372"/>
              <a:gd name="connsiteY205-38872" fmla="*/ 775854 h 6507635"/>
              <a:gd name="connsiteX206-38873" fmla="*/ 1292649 w 2421372"/>
              <a:gd name="connsiteY206-38874" fmla="*/ 720436 h 6507635"/>
              <a:gd name="connsiteX207-38875" fmla="*/ 1375776 w 2421372"/>
              <a:gd name="connsiteY207-38876" fmla="*/ 692727 h 6507635"/>
              <a:gd name="connsiteX208-38877" fmla="*/ 1458904 w 2421372"/>
              <a:gd name="connsiteY208-38878" fmla="*/ 706582 h 6507635"/>
              <a:gd name="connsiteX209-38879" fmla="*/ 1306504 w 2421372"/>
              <a:gd name="connsiteY209-38880" fmla="*/ 692727 h 6507635"/>
              <a:gd name="connsiteX210-38881" fmla="*/ 1320358 w 2421372"/>
              <a:gd name="connsiteY210-38882" fmla="*/ 651163 h 6507635"/>
              <a:gd name="connsiteX211-38883" fmla="*/ 1486613 w 2421372"/>
              <a:gd name="connsiteY211-38884" fmla="*/ 678873 h 6507635"/>
              <a:gd name="connsiteX212-38885" fmla="*/ 1500467 w 2421372"/>
              <a:gd name="connsiteY212-38886" fmla="*/ 748145 h 6507635"/>
              <a:gd name="connsiteX213-38887" fmla="*/ 1528176 w 2421372"/>
              <a:gd name="connsiteY213-38888" fmla="*/ 706582 h 6507635"/>
              <a:gd name="connsiteX214-38889" fmla="*/ 1278795 w 2421372"/>
              <a:gd name="connsiteY214-38890" fmla="*/ 692727 h 6507635"/>
              <a:gd name="connsiteX215-38891" fmla="*/ 1251085 w 2421372"/>
              <a:gd name="connsiteY215-38892" fmla="*/ 734291 h 6507635"/>
              <a:gd name="connsiteX216-38893" fmla="*/ 1154104 w 2421372"/>
              <a:gd name="connsiteY216-38894" fmla="*/ 748145 h 6507635"/>
              <a:gd name="connsiteX217-38895" fmla="*/ 1181813 w 2421372"/>
              <a:gd name="connsiteY217-38896" fmla="*/ 831273 h 6507635"/>
              <a:gd name="connsiteX218-38897" fmla="*/ 1112540 w 2421372"/>
              <a:gd name="connsiteY218-38898" fmla="*/ 900545 h 6507635"/>
              <a:gd name="connsiteX219-38899" fmla="*/ 1043267 w 2421372"/>
              <a:gd name="connsiteY219-38900" fmla="*/ 886691 h 6507635"/>
              <a:gd name="connsiteX220-38901" fmla="*/ 960140 w 2421372"/>
              <a:gd name="connsiteY220-38902" fmla="*/ 845127 h 6507635"/>
              <a:gd name="connsiteX221-38903" fmla="*/ 946285 w 2421372"/>
              <a:gd name="connsiteY221-38904" fmla="*/ 803563 h 6507635"/>
              <a:gd name="connsiteX222-38905" fmla="*/ 918576 w 2421372"/>
              <a:gd name="connsiteY222-38906" fmla="*/ 762000 h 6507635"/>
              <a:gd name="connsiteX223-38907" fmla="*/ 904722 w 2421372"/>
              <a:gd name="connsiteY223-38908" fmla="*/ 692727 h 6507635"/>
              <a:gd name="connsiteX224-38909" fmla="*/ 877013 w 2421372"/>
              <a:gd name="connsiteY224-38910" fmla="*/ 609600 h 6507635"/>
              <a:gd name="connsiteX225-38911" fmla="*/ 863158 w 2421372"/>
              <a:gd name="connsiteY225-38912" fmla="*/ 484909 h 6507635"/>
              <a:gd name="connsiteX226" fmla="*/ 849304 w 2421372"/>
              <a:gd name="connsiteY226" fmla="*/ 346363 h 6507635"/>
              <a:gd name="connsiteX0-38913" fmla="*/ 1694431 w 2421372"/>
              <a:gd name="connsiteY0-38914" fmla="*/ 762000 h 6507635"/>
              <a:gd name="connsiteX1-38915" fmla="*/ 1777558 w 2421372"/>
              <a:gd name="connsiteY1-38916" fmla="*/ 748145 h 6507635"/>
              <a:gd name="connsiteX2-38917" fmla="*/ 1791413 w 2421372"/>
              <a:gd name="connsiteY2-38918" fmla="*/ 706582 h 6507635"/>
              <a:gd name="connsiteX3-38919" fmla="*/ 1777558 w 2421372"/>
              <a:gd name="connsiteY3-38920" fmla="*/ 540327 h 6507635"/>
              <a:gd name="connsiteX4-38921" fmla="*/ 1722140 w 2421372"/>
              <a:gd name="connsiteY4-38922" fmla="*/ 554182 h 6507635"/>
              <a:gd name="connsiteX5-38923" fmla="*/ 1680576 w 2421372"/>
              <a:gd name="connsiteY5-38924" fmla="*/ 568036 h 6507635"/>
              <a:gd name="connsiteX6-38925" fmla="*/ 1569740 w 2421372"/>
              <a:gd name="connsiteY6-38926" fmla="*/ 554182 h 6507635"/>
              <a:gd name="connsiteX7-38927" fmla="*/ 1528176 w 2421372"/>
              <a:gd name="connsiteY7-38928" fmla="*/ 471054 h 6507635"/>
              <a:gd name="connsiteX8-38929" fmla="*/ 1458904 w 2421372"/>
              <a:gd name="connsiteY8-38930" fmla="*/ 346363 h 6507635"/>
              <a:gd name="connsiteX9-38931" fmla="*/ 1417340 w 2421372"/>
              <a:gd name="connsiteY9-38932" fmla="*/ 332509 h 6507635"/>
              <a:gd name="connsiteX10-38933" fmla="*/ 1375776 w 2421372"/>
              <a:gd name="connsiteY10-38934" fmla="*/ 346363 h 6507635"/>
              <a:gd name="connsiteX11-38935" fmla="*/ 1320358 w 2421372"/>
              <a:gd name="connsiteY11-38936" fmla="*/ 360218 h 6507635"/>
              <a:gd name="connsiteX12-38937" fmla="*/ 1237231 w 2421372"/>
              <a:gd name="connsiteY12-38938" fmla="*/ 401782 h 6507635"/>
              <a:gd name="connsiteX13-38939" fmla="*/ 1070976 w 2421372"/>
              <a:gd name="connsiteY13-38940" fmla="*/ 415636 h 6507635"/>
              <a:gd name="connsiteX14-38941" fmla="*/ 946285 w 2421372"/>
              <a:gd name="connsiteY14-38942" fmla="*/ 457200 h 6507635"/>
              <a:gd name="connsiteX15-38943" fmla="*/ 890867 w 2421372"/>
              <a:gd name="connsiteY15-38944" fmla="*/ 443345 h 6507635"/>
              <a:gd name="connsiteX16-38945" fmla="*/ 849304 w 2421372"/>
              <a:gd name="connsiteY16-38946" fmla="*/ 415636 h 6507635"/>
              <a:gd name="connsiteX17-38947" fmla="*/ 821595 w 2421372"/>
              <a:gd name="connsiteY17-38948" fmla="*/ 374073 h 6507635"/>
              <a:gd name="connsiteX18-38949" fmla="*/ 877013 w 2421372"/>
              <a:gd name="connsiteY18-38950" fmla="*/ 263236 h 6507635"/>
              <a:gd name="connsiteX19-38951" fmla="*/ 904722 w 2421372"/>
              <a:gd name="connsiteY19-38952" fmla="*/ 221673 h 6507635"/>
              <a:gd name="connsiteX20-38953" fmla="*/ 960140 w 2421372"/>
              <a:gd name="connsiteY20-38954" fmla="*/ 166254 h 6507635"/>
              <a:gd name="connsiteX21-38955" fmla="*/ 1084831 w 2421372"/>
              <a:gd name="connsiteY21-38956" fmla="*/ 96982 h 6507635"/>
              <a:gd name="connsiteX22-38957" fmla="*/ 1126395 w 2421372"/>
              <a:gd name="connsiteY22-38958" fmla="*/ 69273 h 6507635"/>
              <a:gd name="connsiteX23-38959" fmla="*/ 1264940 w 2421372"/>
              <a:gd name="connsiteY23-38960" fmla="*/ 41563 h 6507635"/>
              <a:gd name="connsiteX24-38961" fmla="*/ 1500467 w 2421372"/>
              <a:gd name="connsiteY24-38962" fmla="*/ 13854 h 6507635"/>
              <a:gd name="connsiteX25-38963" fmla="*/ 1542031 w 2421372"/>
              <a:gd name="connsiteY25-38964" fmla="*/ 0 h 6507635"/>
              <a:gd name="connsiteX26-38965" fmla="*/ 1666722 w 2421372"/>
              <a:gd name="connsiteY26-38966" fmla="*/ 41563 h 6507635"/>
              <a:gd name="connsiteX27-38967" fmla="*/ 1735995 w 2421372"/>
              <a:gd name="connsiteY27-38968" fmla="*/ 110836 h 6507635"/>
              <a:gd name="connsiteX28-38969" fmla="*/ 1749849 w 2421372"/>
              <a:gd name="connsiteY28-38970" fmla="*/ 166254 h 6507635"/>
              <a:gd name="connsiteX29-38971" fmla="*/ 1888395 w 2421372"/>
              <a:gd name="connsiteY29-38972" fmla="*/ 207818 h 6507635"/>
              <a:gd name="connsiteX30-38973" fmla="*/ 1929958 w 2421372"/>
              <a:gd name="connsiteY30-38974" fmla="*/ 235527 h 6507635"/>
              <a:gd name="connsiteX31-38975" fmla="*/ 1957667 w 2421372"/>
              <a:gd name="connsiteY31-38976" fmla="*/ 346363 h 6507635"/>
              <a:gd name="connsiteX32-38977" fmla="*/ 1985376 w 2421372"/>
              <a:gd name="connsiteY32-38978" fmla="*/ 429491 h 6507635"/>
              <a:gd name="connsiteX33-38979" fmla="*/ 1971522 w 2421372"/>
              <a:gd name="connsiteY33-38980" fmla="*/ 595745 h 6507635"/>
              <a:gd name="connsiteX34-38981" fmla="*/ 1888395 w 2421372"/>
              <a:gd name="connsiteY34-38982" fmla="*/ 678873 h 6507635"/>
              <a:gd name="connsiteX35-38983" fmla="*/ 1860685 w 2421372"/>
              <a:gd name="connsiteY35-38984" fmla="*/ 720436 h 6507635"/>
              <a:gd name="connsiteX36-38985" fmla="*/ 1846831 w 2421372"/>
              <a:gd name="connsiteY36-38986" fmla="*/ 762000 h 6507635"/>
              <a:gd name="connsiteX37-38987" fmla="*/ 1791413 w 2421372"/>
              <a:gd name="connsiteY37-38988" fmla="*/ 831273 h 6507635"/>
              <a:gd name="connsiteX38-38989" fmla="*/ 1749849 w 2421372"/>
              <a:gd name="connsiteY38-38990" fmla="*/ 858982 h 6507635"/>
              <a:gd name="connsiteX39-38991" fmla="*/ 1735995 w 2421372"/>
              <a:gd name="connsiteY39-38992" fmla="*/ 1066800 h 6507635"/>
              <a:gd name="connsiteX40-38993" fmla="*/ 1749849 w 2421372"/>
              <a:gd name="connsiteY40-38994" fmla="*/ 1025236 h 6507635"/>
              <a:gd name="connsiteX41-38995" fmla="*/ 1832976 w 2421372"/>
              <a:gd name="connsiteY41-38996" fmla="*/ 983673 h 6507635"/>
              <a:gd name="connsiteX42-38997" fmla="*/ 1902249 w 2421372"/>
              <a:gd name="connsiteY42-38998" fmla="*/ 997527 h 6507635"/>
              <a:gd name="connsiteX43-38999" fmla="*/ 1943813 w 2421372"/>
              <a:gd name="connsiteY43-39000" fmla="*/ 1080654 h 6507635"/>
              <a:gd name="connsiteX44-39001" fmla="*/ 1929958 w 2421372"/>
              <a:gd name="connsiteY44-39002" fmla="*/ 1122218 h 6507635"/>
              <a:gd name="connsiteX45-39003" fmla="*/ 1902249 w 2421372"/>
              <a:gd name="connsiteY45-39004" fmla="*/ 1163782 h 6507635"/>
              <a:gd name="connsiteX46-39005" fmla="*/ 1874540 w 2421372"/>
              <a:gd name="connsiteY46-39006" fmla="*/ 1399309 h 6507635"/>
              <a:gd name="connsiteX47-39007" fmla="*/ 1860685 w 2421372"/>
              <a:gd name="connsiteY47-39008" fmla="*/ 1440873 h 6507635"/>
              <a:gd name="connsiteX48-39009" fmla="*/ 1805267 w 2421372"/>
              <a:gd name="connsiteY48-39010" fmla="*/ 1524000 h 6507635"/>
              <a:gd name="connsiteX49-39011" fmla="*/ 1722140 w 2421372"/>
              <a:gd name="connsiteY49-39012" fmla="*/ 1510145 h 6507635"/>
              <a:gd name="connsiteX50-39013" fmla="*/ 1694431 w 2421372"/>
              <a:gd name="connsiteY50-39014" fmla="*/ 1468582 h 6507635"/>
              <a:gd name="connsiteX51-39015" fmla="*/ 1652867 w 2421372"/>
              <a:gd name="connsiteY51-39016" fmla="*/ 1440873 h 6507635"/>
              <a:gd name="connsiteX52-39017" fmla="*/ 1680576 w 2421372"/>
              <a:gd name="connsiteY52-39018" fmla="*/ 1399309 h 6507635"/>
              <a:gd name="connsiteX53-39019" fmla="*/ 1694431 w 2421372"/>
              <a:gd name="connsiteY53-39020" fmla="*/ 1357745 h 6507635"/>
              <a:gd name="connsiteX54-39021" fmla="*/ 1735995 w 2421372"/>
              <a:gd name="connsiteY54-39022" fmla="*/ 1316182 h 6507635"/>
              <a:gd name="connsiteX55-39023" fmla="*/ 1749849 w 2421372"/>
              <a:gd name="connsiteY55-39024" fmla="*/ 1260763 h 6507635"/>
              <a:gd name="connsiteX56-39025" fmla="*/ 1791413 w 2421372"/>
              <a:gd name="connsiteY56-39026" fmla="*/ 1122218 h 6507635"/>
              <a:gd name="connsiteX57-39027" fmla="*/ 1749849 w 2421372"/>
              <a:gd name="connsiteY57-39028" fmla="*/ 1094509 h 6507635"/>
              <a:gd name="connsiteX58-39029" fmla="*/ 1722140 w 2421372"/>
              <a:gd name="connsiteY58-39030" fmla="*/ 1011382 h 6507635"/>
              <a:gd name="connsiteX59-39031" fmla="*/ 1708285 w 2421372"/>
              <a:gd name="connsiteY59-39032" fmla="*/ 969818 h 6507635"/>
              <a:gd name="connsiteX60-39033" fmla="*/ 1694431 w 2421372"/>
              <a:gd name="connsiteY60-39034" fmla="*/ 928254 h 6507635"/>
              <a:gd name="connsiteX61-39035" fmla="*/ 1680576 w 2421372"/>
              <a:gd name="connsiteY61-39036" fmla="*/ 886691 h 6507635"/>
              <a:gd name="connsiteX62-39037" fmla="*/ 1722140 w 2421372"/>
              <a:gd name="connsiteY62-39038" fmla="*/ 872836 h 6507635"/>
              <a:gd name="connsiteX63-39039" fmla="*/ 1735995 w 2421372"/>
              <a:gd name="connsiteY63-39040" fmla="*/ 942109 h 6507635"/>
              <a:gd name="connsiteX64-39041" fmla="*/ 1791413 w 2421372"/>
              <a:gd name="connsiteY64-39042" fmla="*/ 1136073 h 6507635"/>
              <a:gd name="connsiteX65-39043" fmla="*/ 1749849 w 2421372"/>
              <a:gd name="connsiteY65-39044" fmla="*/ 1219200 h 6507635"/>
              <a:gd name="connsiteX66-39045" fmla="*/ 1722140 w 2421372"/>
              <a:gd name="connsiteY66-39046" fmla="*/ 1302327 h 6507635"/>
              <a:gd name="connsiteX67-39047" fmla="*/ 1680576 w 2421372"/>
              <a:gd name="connsiteY67-39048" fmla="*/ 1343891 h 6507635"/>
              <a:gd name="connsiteX68-39049" fmla="*/ 1652867 w 2421372"/>
              <a:gd name="connsiteY68-39050" fmla="*/ 1385454 h 6507635"/>
              <a:gd name="connsiteX69-39051" fmla="*/ 1611304 w 2421372"/>
              <a:gd name="connsiteY69-39052" fmla="*/ 1413163 h 6507635"/>
              <a:gd name="connsiteX70-39053" fmla="*/ 1652867 w 2421372"/>
              <a:gd name="connsiteY70-39054" fmla="*/ 1427018 h 6507635"/>
              <a:gd name="connsiteX71-39055" fmla="*/ 1694431 w 2421372"/>
              <a:gd name="connsiteY71-39056" fmla="*/ 1413163 h 6507635"/>
              <a:gd name="connsiteX72-39057" fmla="*/ 1722140 w 2421372"/>
              <a:gd name="connsiteY72-39058" fmla="*/ 1496291 h 6507635"/>
              <a:gd name="connsiteX73-39059" fmla="*/ 1680576 w 2421372"/>
              <a:gd name="connsiteY73-39060" fmla="*/ 1524000 h 6507635"/>
              <a:gd name="connsiteX74-39061" fmla="*/ 1403485 w 2421372"/>
              <a:gd name="connsiteY74-39062" fmla="*/ 1524000 h 6507635"/>
              <a:gd name="connsiteX75-39063" fmla="*/ 1389631 w 2421372"/>
              <a:gd name="connsiteY75-39064" fmla="*/ 1537854 h 6507635"/>
              <a:gd name="connsiteX76-39065" fmla="*/ 1348067 w 2421372"/>
              <a:gd name="connsiteY76-39066" fmla="*/ 1551709 h 6507635"/>
              <a:gd name="connsiteX77-39067" fmla="*/ 1292649 w 2421372"/>
              <a:gd name="connsiteY77-39068" fmla="*/ 1427018 h 6507635"/>
              <a:gd name="connsiteX78-39069" fmla="*/ 1278795 w 2421372"/>
              <a:gd name="connsiteY78-39070" fmla="*/ 1385454 h 6507635"/>
              <a:gd name="connsiteX79-39071" fmla="*/ 1251085 w 2421372"/>
              <a:gd name="connsiteY79-39072" fmla="*/ 1343891 h 6507635"/>
              <a:gd name="connsiteX80-39073" fmla="*/ 1126395 w 2421372"/>
              <a:gd name="connsiteY80-39074" fmla="*/ 1385454 h 6507635"/>
              <a:gd name="connsiteX81-39075" fmla="*/ 821595 w 2421372"/>
              <a:gd name="connsiteY81-39076" fmla="*/ 1828800 h 6507635"/>
              <a:gd name="connsiteX82-39077" fmla="*/ 821595 w 2421372"/>
              <a:gd name="connsiteY82-39078" fmla="*/ 2299854 h 6507635"/>
              <a:gd name="connsiteX83-39079" fmla="*/ 863158 w 2421372"/>
              <a:gd name="connsiteY83-39080" fmla="*/ 2092036 h 6507635"/>
              <a:gd name="connsiteX84-39081" fmla="*/ 932431 w 2421372"/>
              <a:gd name="connsiteY84-39082" fmla="*/ 2202873 h 6507635"/>
              <a:gd name="connsiteX85-39083" fmla="*/ 1167959 w 2421372"/>
              <a:gd name="connsiteY85-39084" fmla="*/ 2147454 h 6507635"/>
              <a:gd name="connsiteX86-39085" fmla="*/ 1237232 w 2421372"/>
              <a:gd name="connsiteY86-39086" fmla="*/ 2258291 h 6507635"/>
              <a:gd name="connsiteX87-39087" fmla="*/ 1389632 w 2421372"/>
              <a:gd name="connsiteY87-39088" fmla="*/ 2313709 h 6507635"/>
              <a:gd name="connsiteX88-39089" fmla="*/ 1542030 w 2421372"/>
              <a:gd name="connsiteY88-39090" fmla="*/ 2535381 h 6507635"/>
              <a:gd name="connsiteX89-39091" fmla="*/ 1708286 w 2421372"/>
              <a:gd name="connsiteY89-39092" fmla="*/ 2826327 h 6507635"/>
              <a:gd name="connsiteX90-39093" fmla="*/ 946285 w 2421372"/>
              <a:gd name="connsiteY90-39094" fmla="*/ 3006436 h 6507635"/>
              <a:gd name="connsiteX91-39095" fmla="*/ 1237232 w 2421372"/>
              <a:gd name="connsiteY91-39096" fmla="*/ 3366655 h 6507635"/>
              <a:gd name="connsiteX92-39097" fmla="*/ 2013085 w 2421372"/>
              <a:gd name="connsiteY92-39098" fmla="*/ 3338946 h 6507635"/>
              <a:gd name="connsiteX93-39099" fmla="*/ 1126394 w 2421372"/>
              <a:gd name="connsiteY93-39100" fmla="*/ 3366655 h 6507635"/>
              <a:gd name="connsiteX94-39101" fmla="*/ 932431 w 2421372"/>
              <a:gd name="connsiteY94-39102" fmla="*/ 3006437 h 6507635"/>
              <a:gd name="connsiteX95-39103" fmla="*/ 849304 w 2421372"/>
              <a:gd name="connsiteY95-39104" fmla="*/ 2867892 h 6507635"/>
              <a:gd name="connsiteX96-39105" fmla="*/ 752322 w 2421372"/>
              <a:gd name="connsiteY96-39106" fmla="*/ 2743201 h 6507635"/>
              <a:gd name="connsiteX97-39107" fmla="*/ 530649 w 2421372"/>
              <a:gd name="connsiteY97-39108" fmla="*/ 2770910 h 6507635"/>
              <a:gd name="connsiteX98-39109" fmla="*/ 142722 w 2421372"/>
              <a:gd name="connsiteY98-39110" fmla="*/ 2743201 h 6507635"/>
              <a:gd name="connsiteX99-39111" fmla="*/ 516795 w 2421372"/>
              <a:gd name="connsiteY99-39112" fmla="*/ 2743201 h 6507635"/>
              <a:gd name="connsiteX100-39113" fmla="*/ 1112541 w 2421372"/>
              <a:gd name="connsiteY100-39114" fmla="*/ 2715492 h 6507635"/>
              <a:gd name="connsiteX101-39115" fmla="*/ 1223376 w 2421372"/>
              <a:gd name="connsiteY101-39116" fmla="*/ 2798619 h 6507635"/>
              <a:gd name="connsiteX102-39117" fmla="*/ 1514322 w 2421372"/>
              <a:gd name="connsiteY102-39118" fmla="*/ 2854037 h 6507635"/>
              <a:gd name="connsiteX103-39119" fmla="*/ 1084831 w 2421372"/>
              <a:gd name="connsiteY103-39120" fmla="*/ 2493819 h 6507635"/>
              <a:gd name="connsiteX104-39121" fmla="*/ 752322 w 2421372"/>
              <a:gd name="connsiteY104-39122" fmla="*/ 2521527 h 6507635"/>
              <a:gd name="connsiteX105-39123" fmla="*/ 364395 w 2421372"/>
              <a:gd name="connsiteY105-39124" fmla="*/ 2618510 h 6507635"/>
              <a:gd name="connsiteX106-39125" fmla="*/ 31885 w 2421372"/>
              <a:gd name="connsiteY106-39126" fmla="*/ 2812473 h 6507635"/>
              <a:gd name="connsiteX107-39127" fmla="*/ 322831 w 2421372"/>
              <a:gd name="connsiteY107-39128" fmla="*/ 2798619 h 6507635"/>
              <a:gd name="connsiteX108-39129" fmla="*/ 572213 w 2421372"/>
              <a:gd name="connsiteY108-39130" fmla="*/ 3048000 h 6507635"/>
              <a:gd name="connsiteX109-39131" fmla="*/ 849304 w 2421372"/>
              <a:gd name="connsiteY109-39132" fmla="*/ 2964874 h 6507635"/>
              <a:gd name="connsiteX110-39133" fmla="*/ 932431 w 2421372"/>
              <a:gd name="connsiteY110-39134" fmla="*/ 3186546 h 6507635"/>
              <a:gd name="connsiteX111-39135" fmla="*/ 710758 w 2421372"/>
              <a:gd name="connsiteY111-39136" fmla="*/ 3325092 h 6507635"/>
              <a:gd name="connsiteX112-39137" fmla="*/ 558358 w 2421372"/>
              <a:gd name="connsiteY112-39138" fmla="*/ 3449783 h 6507635"/>
              <a:gd name="connsiteX113-39139" fmla="*/ 752321 w 2421372"/>
              <a:gd name="connsiteY113-39140" fmla="*/ 3560619 h 6507635"/>
              <a:gd name="connsiteX114-39141" fmla="*/ 752322 w 2421372"/>
              <a:gd name="connsiteY114-39142" fmla="*/ 3948546 h 6507635"/>
              <a:gd name="connsiteX115-39143" fmla="*/ 973995 w 2421372"/>
              <a:gd name="connsiteY115-39144" fmla="*/ 4003964 h 6507635"/>
              <a:gd name="connsiteX116-39145" fmla="*/ 780032 w 2421372"/>
              <a:gd name="connsiteY116-39146" fmla="*/ 3976253 h 6507635"/>
              <a:gd name="connsiteX117-39147" fmla="*/ 987850 w 2421372"/>
              <a:gd name="connsiteY117-39148" fmla="*/ 4502726 h 6507635"/>
              <a:gd name="connsiteX118-39149" fmla="*/ 738467 w 2421372"/>
              <a:gd name="connsiteY118-39150" fmla="*/ 4752110 h 6507635"/>
              <a:gd name="connsiteX119-39151" fmla="*/ 780031 w 2421372"/>
              <a:gd name="connsiteY119-39152" fmla="*/ 5250873 h 6507635"/>
              <a:gd name="connsiteX120-39153" fmla="*/ 1597450 w 2421372"/>
              <a:gd name="connsiteY120-39154" fmla="*/ 3906983 h 6507635"/>
              <a:gd name="connsiteX121-39155" fmla="*/ 1597450 w 2421372"/>
              <a:gd name="connsiteY121-39156" fmla="*/ 3879272 h 6507635"/>
              <a:gd name="connsiteX122-39157" fmla="*/ 1625159 w 2421372"/>
              <a:gd name="connsiteY122-39158" fmla="*/ 4253344 h 6507635"/>
              <a:gd name="connsiteX123-39159" fmla="*/ 1652868 w 2421372"/>
              <a:gd name="connsiteY123-39160" fmla="*/ 4918362 h 6507635"/>
              <a:gd name="connsiteX124-39161" fmla="*/ 1777559 w 2421372"/>
              <a:gd name="connsiteY124-39162" fmla="*/ 6082145 h 6507635"/>
              <a:gd name="connsiteX125-39163" fmla="*/ 1957669 w 2421372"/>
              <a:gd name="connsiteY125-39164" fmla="*/ 6359234 h 6507635"/>
              <a:gd name="connsiteX126-39165" fmla="*/ 2331741 w 2421372"/>
              <a:gd name="connsiteY126-39166" fmla="*/ 6470073 h 6507635"/>
              <a:gd name="connsiteX127-39167" fmla="*/ 2331741 w 2421372"/>
              <a:gd name="connsiteY127-39168" fmla="*/ 5084619 h 6507635"/>
              <a:gd name="connsiteX128-39169" fmla="*/ 2401014 w 2421372"/>
              <a:gd name="connsiteY128-39170" fmla="*/ 3699164 h 6507635"/>
              <a:gd name="connsiteX129-39171" fmla="*/ 2414868 w 2421372"/>
              <a:gd name="connsiteY129-39172" fmla="*/ 3796146 h 6507635"/>
              <a:gd name="connsiteX130-39173" fmla="*/ 2414868 w 2421372"/>
              <a:gd name="connsiteY130-39174" fmla="*/ 3629892 h 6507635"/>
              <a:gd name="connsiteX131-39175" fmla="*/ 2304032 w 2421372"/>
              <a:gd name="connsiteY131-39176" fmla="*/ 3505201 h 6507635"/>
              <a:gd name="connsiteX132-39177" fmla="*/ 2414868 w 2421372"/>
              <a:gd name="connsiteY132-39178" fmla="*/ 3325092 h 6507635"/>
              <a:gd name="connsiteX133-39179" fmla="*/ 2262467 w 2421372"/>
              <a:gd name="connsiteY133-39180" fmla="*/ 3366654 h 6507635"/>
              <a:gd name="connsiteX134-39181" fmla="*/ 1957668 w 2421372"/>
              <a:gd name="connsiteY134-39182" fmla="*/ 3422074 h 6507635"/>
              <a:gd name="connsiteX135-39183" fmla="*/ 1749850 w 2421372"/>
              <a:gd name="connsiteY135-39184" fmla="*/ 3394364 h 6507635"/>
              <a:gd name="connsiteX136-39185" fmla="*/ 1334214 w 2421372"/>
              <a:gd name="connsiteY136-39186" fmla="*/ 3380510 h 6507635"/>
              <a:gd name="connsiteX137-39187" fmla="*/ 1167959 w 2421372"/>
              <a:gd name="connsiteY137-39188" fmla="*/ 3408219 h 6507635"/>
              <a:gd name="connsiteX138-39189" fmla="*/ 946285 w 2421372"/>
              <a:gd name="connsiteY138-39190" fmla="*/ 3144982 h 6507635"/>
              <a:gd name="connsiteX139-39191" fmla="*/ 1361922 w 2421372"/>
              <a:gd name="connsiteY139-39192" fmla="*/ 2840182 h 6507635"/>
              <a:gd name="connsiteX140-39193" fmla="*/ 1777559 w 2421372"/>
              <a:gd name="connsiteY140-39194" fmla="*/ 2964872 h 6507635"/>
              <a:gd name="connsiteX141-39195" fmla="*/ 1555885 w 2421372"/>
              <a:gd name="connsiteY141-39196" fmla="*/ 2923309 h 6507635"/>
              <a:gd name="connsiteX142-39197" fmla="*/ 1334213 w 2421372"/>
              <a:gd name="connsiteY142-39198" fmla="*/ 2770909 h 6507635"/>
              <a:gd name="connsiteX143-39199" fmla="*/ 1334213 w 2421372"/>
              <a:gd name="connsiteY143-39200" fmla="*/ 2715491 h 6507635"/>
              <a:gd name="connsiteX144-39201" fmla="*/ 1098685 w 2421372"/>
              <a:gd name="connsiteY144-39202" fmla="*/ 2535382 h 6507635"/>
              <a:gd name="connsiteX145-39203" fmla="*/ 849304 w 2421372"/>
              <a:gd name="connsiteY145-39204" fmla="*/ 2493817 h 6507635"/>
              <a:gd name="connsiteX146-39205" fmla="*/ 516795 w 2421372"/>
              <a:gd name="connsiteY146-39206" fmla="*/ 2576944 h 6507635"/>
              <a:gd name="connsiteX147-39207" fmla="*/ 198140 w 2421372"/>
              <a:gd name="connsiteY147-39208" fmla="*/ 2660072 h 6507635"/>
              <a:gd name="connsiteX148-39209" fmla="*/ 87305 w 2421372"/>
              <a:gd name="connsiteY148-39210" fmla="*/ 2798617 h 6507635"/>
              <a:gd name="connsiteX149-39211" fmla="*/ 4177 w 2421372"/>
              <a:gd name="connsiteY149-39212" fmla="*/ 2507672 h 6507635"/>
              <a:gd name="connsiteX150-39213" fmla="*/ 128867 w 2421372"/>
              <a:gd name="connsiteY150-39214" fmla="*/ 2479963 h 6507635"/>
              <a:gd name="connsiteX151-39215" fmla="*/ 170432 w 2421372"/>
              <a:gd name="connsiteY151-39216" fmla="*/ 2285999 h 6507635"/>
              <a:gd name="connsiteX152-39217" fmla="*/ 378249 w 2421372"/>
              <a:gd name="connsiteY152-39218" fmla="*/ 2479962 h 6507635"/>
              <a:gd name="connsiteX153-39219" fmla="*/ 433667 w 2421372"/>
              <a:gd name="connsiteY153-39220" fmla="*/ 2216726 h 6507635"/>
              <a:gd name="connsiteX154-39221" fmla="*/ 502941 w 2421372"/>
              <a:gd name="connsiteY154-39222" fmla="*/ 2341417 h 6507635"/>
              <a:gd name="connsiteX155-39223" fmla="*/ 669196 w 2421372"/>
              <a:gd name="connsiteY155-39224" fmla="*/ 2272144 h 6507635"/>
              <a:gd name="connsiteX156-39225" fmla="*/ 946285 w 2421372"/>
              <a:gd name="connsiteY156-39226" fmla="*/ 1579418 h 6507635"/>
              <a:gd name="connsiteX157-39227" fmla="*/ 1278795 w 2421372"/>
              <a:gd name="connsiteY157-39228" fmla="*/ 1233054 h 6507635"/>
              <a:gd name="connsiteX158-39229" fmla="*/ 1361922 w 2421372"/>
              <a:gd name="connsiteY158-39230" fmla="*/ 1177636 h 6507635"/>
              <a:gd name="connsiteX159-39231" fmla="*/ 1431195 w 2421372"/>
              <a:gd name="connsiteY159-39232" fmla="*/ 1191491 h 6507635"/>
              <a:gd name="connsiteX160-39233" fmla="*/ 1403485 w 2421372"/>
              <a:gd name="connsiteY160-39234" fmla="*/ 1233054 h 6507635"/>
              <a:gd name="connsiteX161-39235" fmla="*/ 1458904 w 2421372"/>
              <a:gd name="connsiteY161-39236" fmla="*/ 1357745 h 6507635"/>
              <a:gd name="connsiteX162-39237" fmla="*/ 1472758 w 2421372"/>
              <a:gd name="connsiteY162-39238" fmla="*/ 1399309 h 6507635"/>
              <a:gd name="connsiteX163-39239" fmla="*/ 1555885 w 2421372"/>
              <a:gd name="connsiteY163-39240" fmla="*/ 1427018 h 6507635"/>
              <a:gd name="connsiteX164-39241" fmla="*/ 1652867 w 2421372"/>
              <a:gd name="connsiteY164-39242" fmla="*/ 1454727 h 6507635"/>
              <a:gd name="connsiteX165-39243" fmla="*/ 1611304 w 2421372"/>
              <a:gd name="connsiteY165-39244" fmla="*/ 1482436 h 6507635"/>
              <a:gd name="connsiteX166-39245" fmla="*/ 1500467 w 2421372"/>
              <a:gd name="connsiteY166-39246" fmla="*/ 1468582 h 6507635"/>
              <a:gd name="connsiteX167-39247" fmla="*/ 1486613 w 2421372"/>
              <a:gd name="connsiteY167-39248" fmla="*/ 1427018 h 6507635"/>
              <a:gd name="connsiteX168-39249" fmla="*/ 1458904 w 2421372"/>
              <a:gd name="connsiteY168-39250" fmla="*/ 1385454 h 6507635"/>
              <a:gd name="connsiteX169-39251" fmla="*/ 1445049 w 2421372"/>
              <a:gd name="connsiteY169-39252" fmla="*/ 1343891 h 6507635"/>
              <a:gd name="connsiteX170-39253" fmla="*/ 1417340 w 2421372"/>
              <a:gd name="connsiteY170-39254" fmla="*/ 1302327 h 6507635"/>
              <a:gd name="connsiteX171-39255" fmla="*/ 1389631 w 2421372"/>
              <a:gd name="connsiteY171-39256" fmla="*/ 1219200 h 6507635"/>
              <a:gd name="connsiteX172-39257" fmla="*/ 1375776 w 2421372"/>
              <a:gd name="connsiteY172-39258" fmla="*/ 1163782 h 6507635"/>
              <a:gd name="connsiteX173-39259" fmla="*/ 1334213 w 2421372"/>
              <a:gd name="connsiteY173-39260" fmla="*/ 1149927 h 6507635"/>
              <a:gd name="connsiteX174-39261" fmla="*/ 1417340 w 2421372"/>
              <a:gd name="connsiteY174-39262" fmla="*/ 1108363 h 6507635"/>
              <a:gd name="connsiteX175-39263" fmla="*/ 1500467 w 2421372"/>
              <a:gd name="connsiteY175-39264" fmla="*/ 1039091 h 6507635"/>
              <a:gd name="connsiteX176-39265" fmla="*/ 1542031 w 2421372"/>
              <a:gd name="connsiteY176-39266" fmla="*/ 1025236 h 6507635"/>
              <a:gd name="connsiteX177-39267" fmla="*/ 1528176 w 2421372"/>
              <a:gd name="connsiteY177-39268" fmla="*/ 1025236 h 6507635"/>
              <a:gd name="connsiteX178-39269" fmla="*/ 1514322 w 2421372"/>
              <a:gd name="connsiteY178-39270" fmla="*/ 1066800 h 6507635"/>
              <a:gd name="connsiteX179-39271" fmla="*/ 1472758 w 2421372"/>
              <a:gd name="connsiteY179-39272" fmla="*/ 1080654 h 6507635"/>
              <a:gd name="connsiteX180-39273" fmla="*/ 1431195 w 2421372"/>
              <a:gd name="connsiteY180-39274" fmla="*/ 1108363 h 6507635"/>
              <a:gd name="connsiteX181-39275" fmla="*/ 1389631 w 2421372"/>
              <a:gd name="connsiteY181-39276" fmla="*/ 1122218 h 6507635"/>
              <a:gd name="connsiteX182-39277" fmla="*/ 1334213 w 2421372"/>
              <a:gd name="connsiteY182-39278" fmla="*/ 1149927 h 6507635"/>
              <a:gd name="connsiteX183-39279" fmla="*/ 1278795 w 2421372"/>
              <a:gd name="connsiteY183-39280" fmla="*/ 1136073 h 6507635"/>
              <a:gd name="connsiteX184-39281" fmla="*/ 1237231 w 2421372"/>
              <a:gd name="connsiteY184-39282" fmla="*/ 1122218 h 6507635"/>
              <a:gd name="connsiteX185-39283" fmla="*/ 1195667 w 2421372"/>
              <a:gd name="connsiteY185-39284" fmla="*/ 1136073 h 6507635"/>
              <a:gd name="connsiteX186-39285" fmla="*/ 1112540 w 2421372"/>
              <a:gd name="connsiteY186-39286" fmla="*/ 1066800 h 6507635"/>
              <a:gd name="connsiteX187-39287" fmla="*/ 1043267 w 2421372"/>
              <a:gd name="connsiteY187-39288" fmla="*/ 997527 h 6507635"/>
              <a:gd name="connsiteX188-39289" fmla="*/ 1001704 w 2421372"/>
              <a:gd name="connsiteY188-39290" fmla="*/ 914400 h 6507635"/>
              <a:gd name="connsiteX189-39291" fmla="*/ 973995 w 2421372"/>
              <a:gd name="connsiteY189-39292" fmla="*/ 803563 h 6507635"/>
              <a:gd name="connsiteX190-39293" fmla="*/ 946285 w 2421372"/>
              <a:gd name="connsiteY190-39294" fmla="*/ 775854 h 6507635"/>
              <a:gd name="connsiteX191-39295" fmla="*/ 932431 w 2421372"/>
              <a:gd name="connsiteY191-39296" fmla="*/ 734291 h 6507635"/>
              <a:gd name="connsiteX192-39297" fmla="*/ 1029413 w 2421372"/>
              <a:gd name="connsiteY192-39298" fmla="*/ 692727 h 6507635"/>
              <a:gd name="connsiteX193-39299" fmla="*/ 1140249 w 2421372"/>
              <a:gd name="connsiteY193-39300" fmla="*/ 706582 h 6507635"/>
              <a:gd name="connsiteX194-39301" fmla="*/ 1154104 w 2421372"/>
              <a:gd name="connsiteY194-39302" fmla="*/ 748145 h 6507635"/>
              <a:gd name="connsiteX195-39303" fmla="*/ 1278795 w 2421372"/>
              <a:gd name="connsiteY195-39304" fmla="*/ 734291 h 6507635"/>
              <a:gd name="connsiteX196-39305" fmla="*/ 1292649 w 2421372"/>
              <a:gd name="connsiteY196-39306" fmla="*/ 692727 h 6507635"/>
              <a:gd name="connsiteX197-39307" fmla="*/ 1528176 w 2421372"/>
              <a:gd name="connsiteY197-39308" fmla="*/ 678873 h 6507635"/>
              <a:gd name="connsiteX198-39309" fmla="*/ 1569740 w 2421372"/>
              <a:gd name="connsiteY198-39310" fmla="*/ 665018 h 6507635"/>
              <a:gd name="connsiteX199-39311" fmla="*/ 1625158 w 2421372"/>
              <a:gd name="connsiteY199-39312" fmla="*/ 609600 h 6507635"/>
              <a:gd name="connsiteX200-39313" fmla="*/ 1569740 w 2421372"/>
              <a:gd name="connsiteY200-39314" fmla="*/ 692727 h 6507635"/>
              <a:gd name="connsiteX201-39315" fmla="*/ 1514322 w 2421372"/>
              <a:gd name="connsiteY201-39316" fmla="*/ 817418 h 6507635"/>
              <a:gd name="connsiteX202-39317" fmla="*/ 1472758 w 2421372"/>
              <a:gd name="connsiteY202-39318" fmla="*/ 831273 h 6507635"/>
              <a:gd name="connsiteX203-39319" fmla="*/ 1417340 w 2421372"/>
              <a:gd name="connsiteY203-39320" fmla="*/ 858982 h 6507635"/>
              <a:gd name="connsiteX204-39321" fmla="*/ 1334213 w 2421372"/>
              <a:gd name="connsiteY204-39322" fmla="*/ 845127 h 6507635"/>
              <a:gd name="connsiteX205-39323" fmla="*/ 1320358 w 2421372"/>
              <a:gd name="connsiteY205-39324" fmla="*/ 803563 h 6507635"/>
              <a:gd name="connsiteX206-39325" fmla="*/ 1278795 w 2421372"/>
              <a:gd name="connsiteY206-39326" fmla="*/ 775854 h 6507635"/>
              <a:gd name="connsiteX207-39327" fmla="*/ 1292649 w 2421372"/>
              <a:gd name="connsiteY207-39328" fmla="*/ 720436 h 6507635"/>
              <a:gd name="connsiteX208-39329" fmla="*/ 1375776 w 2421372"/>
              <a:gd name="connsiteY208-39330" fmla="*/ 692727 h 6507635"/>
              <a:gd name="connsiteX209-39331" fmla="*/ 1458904 w 2421372"/>
              <a:gd name="connsiteY209-39332" fmla="*/ 706582 h 6507635"/>
              <a:gd name="connsiteX210-39333" fmla="*/ 1306504 w 2421372"/>
              <a:gd name="connsiteY210-39334" fmla="*/ 692727 h 6507635"/>
              <a:gd name="connsiteX211-39335" fmla="*/ 1320358 w 2421372"/>
              <a:gd name="connsiteY211-39336" fmla="*/ 651163 h 6507635"/>
              <a:gd name="connsiteX212-39337" fmla="*/ 1486613 w 2421372"/>
              <a:gd name="connsiteY212-39338" fmla="*/ 678873 h 6507635"/>
              <a:gd name="connsiteX213-39339" fmla="*/ 1500467 w 2421372"/>
              <a:gd name="connsiteY213-39340" fmla="*/ 748145 h 6507635"/>
              <a:gd name="connsiteX214-39341" fmla="*/ 1528176 w 2421372"/>
              <a:gd name="connsiteY214-39342" fmla="*/ 706582 h 6507635"/>
              <a:gd name="connsiteX215-39343" fmla="*/ 1278795 w 2421372"/>
              <a:gd name="connsiteY215-39344" fmla="*/ 692727 h 6507635"/>
              <a:gd name="connsiteX216-39345" fmla="*/ 1251085 w 2421372"/>
              <a:gd name="connsiteY216-39346" fmla="*/ 734291 h 6507635"/>
              <a:gd name="connsiteX217-39347" fmla="*/ 1154104 w 2421372"/>
              <a:gd name="connsiteY217-39348" fmla="*/ 748145 h 6507635"/>
              <a:gd name="connsiteX218-39349" fmla="*/ 1181813 w 2421372"/>
              <a:gd name="connsiteY218-39350" fmla="*/ 831273 h 6507635"/>
              <a:gd name="connsiteX219-39351" fmla="*/ 1112540 w 2421372"/>
              <a:gd name="connsiteY219-39352" fmla="*/ 900545 h 6507635"/>
              <a:gd name="connsiteX220-39353" fmla="*/ 1043267 w 2421372"/>
              <a:gd name="connsiteY220-39354" fmla="*/ 886691 h 6507635"/>
              <a:gd name="connsiteX221-39355" fmla="*/ 960140 w 2421372"/>
              <a:gd name="connsiteY221-39356" fmla="*/ 845127 h 6507635"/>
              <a:gd name="connsiteX222-39357" fmla="*/ 946285 w 2421372"/>
              <a:gd name="connsiteY222-39358" fmla="*/ 803563 h 6507635"/>
              <a:gd name="connsiteX223-39359" fmla="*/ 918576 w 2421372"/>
              <a:gd name="connsiteY223-39360" fmla="*/ 762000 h 6507635"/>
              <a:gd name="connsiteX224-39361" fmla="*/ 904722 w 2421372"/>
              <a:gd name="connsiteY224-39362" fmla="*/ 692727 h 6507635"/>
              <a:gd name="connsiteX225-39363" fmla="*/ 877013 w 2421372"/>
              <a:gd name="connsiteY225-39364" fmla="*/ 609600 h 6507635"/>
              <a:gd name="connsiteX226-39365" fmla="*/ 863158 w 2421372"/>
              <a:gd name="connsiteY226-39366" fmla="*/ 484909 h 6507635"/>
              <a:gd name="connsiteX227" fmla="*/ 849304 w 2421372"/>
              <a:gd name="connsiteY227" fmla="*/ 346363 h 6507635"/>
              <a:gd name="connsiteX0-39367" fmla="*/ 1694431 w 2421372"/>
              <a:gd name="connsiteY0-39368" fmla="*/ 762000 h 6507635"/>
              <a:gd name="connsiteX1-39369" fmla="*/ 1777558 w 2421372"/>
              <a:gd name="connsiteY1-39370" fmla="*/ 748145 h 6507635"/>
              <a:gd name="connsiteX2-39371" fmla="*/ 1791413 w 2421372"/>
              <a:gd name="connsiteY2-39372" fmla="*/ 706582 h 6507635"/>
              <a:gd name="connsiteX3-39373" fmla="*/ 1777558 w 2421372"/>
              <a:gd name="connsiteY3-39374" fmla="*/ 540327 h 6507635"/>
              <a:gd name="connsiteX4-39375" fmla="*/ 1722140 w 2421372"/>
              <a:gd name="connsiteY4-39376" fmla="*/ 554182 h 6507635"/>
              <a:gd name="connsiteX5-39377" fmla="*/ 1680576 w 2421372"/>
              <a:gd name="connsiteY5-39378" fmla="*/ 568036 h 6507635"/>
              <a:gd name="connsiteX6-39379" fmla="*/ 1569740 w 2421372"/>
              <a:gd name="connsiteY6-39380" fmla="*/ 554182 h 6507635"/>
              <a:gd name="connsiteX7-39381" fmla="*/ 1528176 w 2421372"/>
              <a:gd name="connsiteY7-39382" fmla="*/ 471054 h 6507635"/>
              <a:gd name="connsiteX8-39383" fmla="*/ 1458904 w 2421372"/>
              <a:gd name="connsiteY8-39384" fmla="*/ 346363 h 6507635"/>
              <a:gd name="connsiteX9-39385" fmla="*/ 1417340 w 2421372"/>
              <a:gd name="connsiteY9-39386" fmla="*/ 332509 h 6507635"/>
              <a:gd name="connsiteX10-39387" fmla="*/ 1375776 w 2421372"/>
              <a:gd name="connsiteY10-39388" fmla="*/ 346363 h 6507635"/>
              <a:gd name="connsiteX11-39389" fmla="*/ 1320358 w 2421372"/>
              <a:gd name="connsiteY11-39390" fmla="*/ 360218 h 6507635"/>
              <a:gd name="connsiteX12-39391" fmla="*/ 1237231 w 2421372"/>
              <a:gd name="connsiteY12-39392" fmla="*/ 401782 h 6507635"/>
              <a:gd name="connsiteX13-39393" fmla="*/ 1070976 w 2421372"/>
              <a:gd name="connsiteY13-39394" fmla="*/ 415636 h 6507635"/>
              <a:gd name="connsiteX14-39395" fmla="*/ 946285 w 2421372"/>
              <a:gd name="connsiteY14-39396" fmla="*/ 457200 h 6507635"/>
              <a:gd name="connsiteX15-39397" fmla="*/ 890867 w 2421372"/>
              <a:gd name="connsiteY15-39398" fmla="*/ 443345 h 6507635"/>
              <a:gd name="connsiteX16-39399" fmla="*/ 849304 w 2421372"/>
              <a:gd name="connsiteY16-39400" fmla="*/ 415636 h 6507635"/>
              <a:gd name="connsiteX17-39401" fmla="*/ 821595 w 2421372"/>
              <a:gd name="connsiteY17-39402" fmla="*/ 374073 h 6507635"/>
              <a:gd name="connsiteX18-39403" fmla="*/ 877013 w 2421372"/>
              <a:gd name="connsiteY18-39404" fmla="*/ 263236 h 6507635"/>
              <a:gd name="connsiteX19-39405" fmla="*/ 904722 w 2421372"/>
              <a:gd name="connsiteY19-39406" fmla="*/ 221673 h 6507635"/>
              <a:gd name="connsiteX20-39407" fmla="*/ 960140 w 2421372"/>
              <a:gd name="connsiteY20-39408" fmla="*/ 166254 h 6507635"/>
              <a:gd name="connsiteX21-39409" fmla="*/ 1084831 w 2421372"/>
              <a:gd name="connsiteY21-39410" fmla="*/ 96982 h 6507635"/>
              <a:gd name="connsiteX22-39411" fmla="*/ 1126395 w 2421372"/>
              <a:gd name="connsiteY22-39412" fmla="*/ 69273 h 6507635"/>
              <a:gd name="connsiteX23-39413" fmla="*/ 1264940 w 2421372"/>
              <a:gd name="connsiteY23-39414" fmla="*/ 41563 h 6507635"/>
              <a:gd name="connsiteX24-39415" fmla="*/ 1500467 w 2421372"/>
              <a:gd name="connsiteY24-39416" fmla="*/ 13854 h 6507635"/>
              <a:gd name="connsiteX25-39417" fmla="*/ 1542031 w 2421372"/>
              <a:gd name="connsiteY25-39418" fmla="*/ 0 h 6507635"/>
              <a:gd name="connsiteX26-39419" fmla="*/ 1666722 w 2421372"/>
              <a:gd name="connsiteY26-39420" fmla="*/ 41563 h 6507635"/>
              <a:gd name="connsiteX27-39421" fmla="*/ 1735995 w 2421372"/>
              <a:gd name="connsiteY27-39422" fmla="*/ 110836 h 6507635"/>
              <a:gd name="connsiteX28-39423" fmla="*/ 1749849 w 2421372"/>
              <a:gd name="connsiteY28-39424" fmla="*/ 166254 h 6507635"/>
              <a:gd name="connsiteX29-39425" fmla="*/ 1888395 w 2421372"/>
              <a:gd name="connsiteY29-39426" fmla="*/ 207818 h 6507635"/>
              <a:gd name="connsiteX30-39427" fmla="*/ 1929958 w 2421372"/>
              <a:gd name="connsiteY30-39428" fmla="*/ 235527 h 6507635"/>
              <a:gd name="connsiteX31-39429" fmla="*/ 1957667 w 2421372"/>
              <a:gd name="connsiteY31-39430" fmla="*/ 346363 h 6507635"/>
              <a:gd name="connsiteX32-39431" fmla="*/ 1985376 w 2421372"/>
              <a:gd name="connsiteY32-39432" fmla="*/ 429491 h 6507635"/>
              <a:gd name="connsiteX33-39433" fmla="*/ 1971522 w 2421372"/>
              <a:gd name="connsiteY33-39434" fmla="*/ 595745 h 6507635"/>
              <a:gd name="connsiteX34-39435" fmla="*/ 1888395 w 2421372"/>
              <a:gd name="connsiteY34-39436" fmla="*/ 678873 h 6507635"/>
              <a:gd name="connsiteX35-39437" fmla="*/ 1860685 w 2421372"/>
              <a:gd name="connsiteY35-39438" fmla="*/ 720436 h 6507635"/>
              <a:gd name="connsiteX36-39439" fmla="*/ 1846831 w 2421372"/>
              <a:gd name="connsiteY36-39440" fmla="*/ 762000 h 6507635"/>
              <a:gd name="connsiteX37-39441" fmla="*/ 1791413 w 2421372"/>
              <a:gd name="connsiteY37-39442" fmla="*/ 831273 h 6507635"/>
              <a:gd name="connsiteX38-39443" fmla="*/ 1749849 w 2421372"/>
              <a:gd name="connsiteY38-39444" fmla="*/ 858982 h 6507635"/>
              <a:gd name="connsiteX39-39445" fmla="*/ 1735995 w 2421372"/>
              <a:gd name="connsiteY39-39446" fmla="*/ 1066800 h 6507635"/>
              <a:gd name="connsiteX40-39447" fmla="*/ 1749849 w 2421372"/>
              <a:gd name="connsiteY40-39448" fmla="*/ 1025236 h 6507635"/>
              <a:gd name="connsiteX41-39449" fmla="*/ 1832976 w 2421372"/>
              <a:gd name="connsiteY41-39450" fmla="*/ 983673 h 6507635"/>
              <a:gd name="connsiteX42-39451" fmla="*/ 1902249 w 2421372"/>
              <a:gd name="connsiteY42-39452" fmla="*/ 997527 h 6507635"/>
              <a:gd name="connsiteX43-39453" fmla="*/ 1943813 w 2421372"/>
              <a:gd name="connsiteY43-39454" fmla="*/ 1080654 h 6507635"/>
              <a:gd name="connsiteX44-39455" fmla="*/ 1929958 w 2421372"/>
              <a:gd name="connsiteY44-39456" fmla="*/ 1122218 h 6507635"/>
              <a:gd name="connsiteX45-39457" fmla="*/ 1902249 w 2421372"/>
              <a:gd name="connsiteY45-39458" fmla="*/ 1163782 h 6507635"/>
              <a:gd name="connsiteX46-39459" fmla="*/ 1874540 w 2421372"/>
              <a:gd name="connsiteY46-39460" fmla="*/ 1399309 h 6507635"/>
              <a:gd name="connsiteX47-39461" fmla="*/ 1860685 w 2421372"/>
              <a:gd name="connsiteY47-39462" fmla="*/ 1440873 h 6507635"/>
              <a:gd name="connsiteX48-39463" fmla="*/ 1805267 w 2421372"/>
              <a:gd name="connsiteY48-39464" fmla="*/ 1524000 h 6507635"/>
              <a:gd name="connsiteX49-39465" fmla="*/ 1722140 w 2421372"/>
              <a:gd name="connsiteY49-39466" fmla="*/ 1510145 h 6507635"/>
              <a:gd name="connsiteX50-39467" fmla="*/ 1694431 w 2421372"/>
              <a:gd name="connsiteY50-39468" fmla="*/ 1468582 h 6507635"/>
              <a:gd name="connsiteX51-39469" fmla="*/ 1652867 w 2421372"/>
              <a:gd name="connsiteY51-39470" fmla="*/ 1440873 h 6507635"/>
              <a:gd name="connsiteX52-39471" fmla="*/ 1680576 w 2421372"/>
              <a:gd name="connsiteY52-39472" fmla="*/ 1399309 h 6507635"/>
              <a:gd name="connsiteX53-39473" fmla="*/ 1694431 w 2421372"/>
              <a:gd name="connsiteY53-39474" fmla="*/ 1357745 h 6507635"/>
              <a:gd name="connsiteX54-39475" fmla="*/ 1735995 w 2421372"/>
              <a:gd name="connsiteY54-39476" fmla="*/ 1316182 h 6507635"/>
              <a:gd name="connsiteX55-39477" fmla="*/ 1749849 w 2421372"/>
              <a:gd name="connsiteY55-39478" fmla="*/ 1260763 h 6507635"/>
              <a:gd name="connsiteX56-39479" fmla="*/ 1791413 w 2421372"/>
              <a:gd name="connsiteY56-39480" fmla="*/ 1122218 h 6507635"/>
              <a:gd name="connsiteX57-39481" fmla="*/ 1749849 w 2421372"/>
              <a:gd name="connsiteY57-39482" fmla="*/ 1094509 h 6507635"/>
              <a:gd name="connsiteX58-39483" fmla="*/ 1722140 w 2421372"/>
              <a:gd name="connsiteY58-39484" fmla="*/ 1011382 h 6507635"/>
              <a:gd name="connsiteX59-39485" fmla="*/ 1708285 w 2421372"/>
              <a:gd name="connsiteY59-39486" fmla="*/ 969818 h 6507635"/>
              <a:gd name="connsiteX60-39487" fmla="*/ 1694431 w 2421372"/>
              <a:gd name="connsiteY60-39488" fmla="*/ 928254 h 6507635"/>
              <a:gd name="connsiteX61-39489" fmla="*/ 1680576 w 2421372"/>
              <a:gd name="connsiteY61-39490" fmla="*/ 886691 h 6507635"/>
              <a:gd name="connsiteX62-39491" fmla="*/ 1722140 w 2421372"/>
              <a:gd name="connsiteY62-39492" fmla="*/ 872836 h 6507635"/>
              <a:gd name="connsiteX63-39493" fmla="*/ 1735995 w 2421372"/>
              <a:gd name="connsiteY63-39494" fmla="*/ 942109 h 6507635"/>
              <a:gd name="connsiteX64-39495" fmla="*/ 1791413 w 2421372"/>
              <a:gd name="connsiteY64-39496" fmla="*/ 1136073 h 6507635"/>
              <a:gd name="connsiteX65-39497" fmla="*/ 1749849 w 2421372"/>
              <a:gd name="connsiteY65-39498" fmla="*/ 1219200 h 6507635"/>
              <a:gd name="connsiteX66-39499" fmla="*/ 1722140 w 2421372"/>
              <a:gd name="connsiteY66-39500" fmla="*/ 1302327 h 6507635"/>
              <a:gd name="connsiteX67-39501" fmla="*/ 1680576 w 2421372"/>
              <a:gd name="connsiteY67-39502" fmla="*/ 1343891 h 6507635"/>
              <a:gd name="connsiteX68-39503" fmla="*/ 1652867 w 2421372"/>
              <a:gd name="connsiteY68-39504" fmla="*/ 1385454 h 6507635"/>
              <a:gd name="connsiteX69-39505" fmla="*/ 1611304 w 2421372"/>
              <a:gd name="connsiteY69-39506" fmla="*/ 1413163 h 6507635"/>
              <a:gd name="connsiteX70-39507" fmla="*/ 1652867 w 2421372"/>
              <a:gd name="connsiteY70-39508" fmla="*/ 1427018 h 6507635"/>
              <a:gd name="connsiteX71-39509" fmla="*/ 1694431 w 2421372"/>
              <a:gd name="connsiteY71-39510" fmla="*/ 1413163 h 6507635"/>
              <a:gd name="connsiteX72-39511" fmla="*/ 1722140 w 2421372"/>
              <a:gd name="connsiteY72-39512" fmla="*/ 1496291 h 6507635"/>
              <a:gd name="connsiteX73-39513" fmla="*/ 1680576 w 2421372"/>
              <a:gd name="connsiteY73-39514" fmla="*/ 1524000 h 6507635"/>
              <a:gd name="connsiteX74-39515" fmla="*/ 1403485 w 2421372"/>
              <a:gd name="connsiteY74-39516" fmla="*/ 1524000 h 6507635"/>
              <a:gd name="connsiteX75-39517" fmla="*/ 1389631 w 2421372"/>
              <a:gd name="connsiteY75-39518" fmla="*/ 1537854 h 6507635"/>
              <a:gd name="connsiteX76-39519" fmla="*/ 1348067 w 2421372"/>
              <a:gd name="connsiteY76-39520" fmla="*/ 1551709 h 6507635"/>
              <a:gd name="connsiteX77-39521" fmla="*/ 1292649 w 2421372"/>
              <a:gd name="connsiteY77-39522" fmla="*/ 1427018 h 6507635"/>
              <a:gd name="connsiteX78-39523" fmla="*/ 1278795 w 2421372"/>
              <a:gd name="connsiteY78-39524" fmla="*/ 1385454 h 6507635"/>
              <a:gd name="connsiteX79-39525" fmla="*/ 1251085 w 2421372"/>
              <a:gd name="connsiteY79-39526" fmla="*/ 1343891 h 6507635"/>
              <a:gd name="connsiteX80-39527" fmla="*/ 1126395 w 2421372"/>
              <a:gd name="connsiteY80-39528" fmla="*/ 1385454 h 6507635"/>
              <a:gd name="connsiteX81-39529" fmla="*/ 821595 w 2421372"/>
              <a:gd name="connsiteY81-39530" fmla="*/ 1828800 h 6507635"/>
              <a:gd name="connsiteX82-39531" fmla="*/ 821595 w 2421372"/>
              <a:gd name="connsiteY82-39532" fmla="*/ 2299854 h 6507635"/>
              <a:gd name="connsiteX83-39533" fmla="*/ 863158 w 2421372"/>
              <a:gd name="connsiteY83-39534" fmla="*/ 2092036 h 6507635"/>
              <a:gd name="connsiteX84-39535" fmla="*/ 932431 w 2421372"/>
              <a:gd name="connsiteY84-39536" fmla="*/ 2202873 h 6507635"/>
              <a:gd name="connsiteX85-39537" fmla="*/ 1167959 w 2421372"/>
              <a:gd name="connsiteY85-39538" fmla="*/ 2147454 h 6507635"/>
              <a:gd name="connsiteX86-39539" fmla="*/ 1237232 w 2421372"/>
              <a:gd name="connsiteY86-39540" fmla="*/ 2258291 h 6507635"/>
              <a:gd name="connsiteX87-39541" fmla="*/ 1389632 w 2421372"/>
              <a:gd name="connsiteY87-39542" fmla="*/ 2313709 h 6507635"/>
              <a:gd name="connsiteX88-39543" fmla="*/ 1542030 w 2421372"/>
              <a:gd name="connsiteY88-39544" fmla="*/ 2535381 h 6507635"/>
              <a:gd name="connsiteX89-39545" fmla="*/ 1708286 w 2421372"/>
              <a:gd name="connsiteY89-39546" fmla="*/ 2826327 h 6507635"/>
              <a:gd name="connsiteX90-39547" fmla="*/ 946285 w 2421372"/>
              <a:gd name="connsiteY90-39548" fmla="*/ 3006436 h 6507635"/>
              <a:gd name="connsiteX91-39549" fmla="*/ 1237232 w 2421372"/>
              <a:gd name="connsiteY91-39550" fmla="*/ 3366655 h 6507635"/>
              <a:gd name="connsiteX92-39551" fmla="*/ 2013085 w 2421372"/>
              <a:gd name="connsiteY92-39552" fmla="*/ 3338946 h 6507635"/>
              <a:gd name="connsiteX93-39553" fmla="*/ 1126394 w 2421372"/>
              <a:gd name="connsiteY93-39554" fmla="*/ 3366655 h 6507635"/>
              <a:gd name="connsiteX94-39555" fmla="*/ 932431 w 2421372"/>
              <a:gd name="connsiteY94-39556" fmla="*/ 3006437 h 6507635"/>
              <a:gd name="connsiteX95-39557" fmla="*/ 849304 w 2421372"/>
              <a:gd name="connsiteY95-39558" fmla="*/ 2867892 h 6507635"/>
              <a:gd name="connsiteX96-39559" fmla="*/ 752322 w 2421372"/>
              <a:gd name="connsiteY96-39560" fmla="*/ 2743201 h 6507635"/>
              <a:gd name="connsiteX97-39561" fmla="*/ 530649 w 2421372"/>
              <a:gd name="connsiteY97-39562" fmla="*/ 2770910 h 6507635"/>
              <a:gd name="connsiteX98-39563" fmla="*/ 142722 w 2421372"/>
              <a:gd name="connsiteY98-39564" fmla="*/ 2743201 h 6507635"/>
              <a:gd name="connsiteX99-39565" fmla="*/ 516795 w 2421372"/>
              <a:gd name="connsiteY99-39566" fmla="*/ 2743201 h 6507635"/>
              <a:gd name="connsiteX100-39567" fmla="*/ 1112541 w 2421372"/>
              <a:gd name="connsiteY100-39568" fmla="*/ 2715492 h 6507635"/>
              <a:gd name="connsiteX101-39569" fmla="*/ 1223376 w 2421372"/>
              <a:gd name="connsiteY101-39570" fmla="*/ 2798619 h 6507635"/>
              <a:gd name="connsiteX102-39571" fmla="*/ 1514322 w 2421372"/>
              <a:gd name="connsiteY102-39572" fmla="*/ 2854037 h 6507635"/>
              <a:gd name="connsiteX103-39573" fmla="*/ 1084831 w 2421372"/>
              <a:gd name="connsiteY103-39574" fmla="*/ 2493819 h 6507635"/>
              <a:gd name="connsiteX104-39575" fmla="*/ 752322 w 2421372"/>
              <a:gd name="connsiteY104-39576" fmla="*/ 2521527 h 6507635"/>
              <a:gd name="connsiteX105-39577" fmla="*/ 364395 w 2421372"/>
              <a:gd name="connsiteY105-39578" fmla="*/ 2618510 h 6507635"/>
              <a:gd name="connsiteX106-39579" fmla="*/ 31885 w 2421372"/>
              <a:gd name="connsiteY106-39580" fmla="*/ 2812473 h 6507635"/>
              <a:gd name="connsiteX107-39581" fmla="*/ 322831 w 2421372"/>
              <a:gd name="connsiteY107-39582" fmla="*/ 2798619 h 6507635"/>
              <a:gd name="connsiteX108-39583" fmla="*/ 572213 w 2421372"/>
              <a:gd name="connsiteY108-39584" fmla="*/ 3048000 h 6507635"/>
              <a:gd name="connsiteX109-39585" fmla="*/ 849304 w 2421372"/>
              <a:gd name="connsiteY109-39586" fmla="*/ 2964874 h 6507635"/>
              <a:gd name="connsiteX110-39587" fmla="*/ 932431 w 2421372"/>
              <a:gd name="connsiteY110-39588" fmla="*/ 3186546 h 6507635"/>
              <a:gd name="connsiteX111-39589" fmla="*/ 710758 w 2421372"/>
              <a:gd name="connsiteY111-39590" fmla="*/ 3325092 h 6507635"/>
              <a:gd name="connsiteX112-39591" fmla="*/ 558358 w 2421372"/>
              <a:gd name="connsiteY112-39592" fmla="*/ 3449783 h 6507635"/>
              <a:gd name="connsiteX113-39593" fmla="*/ 752321 w 2421372"/>
              <a:gd name="connsiteY113-39594" fmla="*/ 3560619 h 6507635"/>
              <a:gd name="connsiteX114-39595" fmla="*/ 752322 w 2421372"/>
              <a:gd name="connsiteY114-39596" fmla="*/ 3948546 h 6507635"/>
              <a:gd name="connsiteX115-39597" fmla="*/ 973995 w 2421372"/>
              <a:gd name="connsiteY115-39598" fmla="*/ 4003964 h 6507635"/>
              <a:gd name="connsiteX116-39599" fmla="*/ 780032 w 2421372"/>
              <a:gd name="connsiteY116-39600" fmla="*/ 3976253 h 6507635"/>
              <a:gd name="connsiteX117-39601" fmla="*/ 752323 w 2421372"/>
              <a:gd name="connsiteY117-39602" fmla="*/ 4239490 h 6507635"/>
              <a:gd name="connsiteX118-39603" fmla="*/ 987850 w 2421372"/>
              <a:gd name="connsiteY118-39604" fmla="*/ 4502726 h 6507635"/>
              <a:gd name="connsiteX119-39605" fmla="*/ 738467 w 2421372"/>
              <a:gd name="connsiteY119-39606" fmla="*/ 4752110 h 6507635"/>
              <a:gd name="connsiteX120-39607" fmla="*/ 780031 w 2421372"/>
              <a:gd name="connsiteY120-39608" fmla="*/ 5250873 h 6507635"/>
              <a:gd name="connsiteX121-39609" fmla="*/ 1597450 w 2421372"/>
              <a:gd name="connsiteY121-39610" fmla="*/ 3906983 h 6507635"/>
              <a:gd name="connsiteX122-39611" fmla="*/ 1597450 w 2421372"/>
              <a:gd name="connsiteY122-39612" fmla="*/ 3879272 h 6507635"/>
              <a:gd name="connsiteX123-39613" fmla="*/ 1625159 w 2421372"/>
              <a:gd name="connsiteY123-39614" fmla="*/ 4253344 h 6507635"/>
              <a:gd name="connsiteX124-39615" fmla="*/ 1652868 w 2421372"/>
              <a:gd name="connsiteY124-39616" fmla="*/ 4918362 h 6507635"/>
              <a:gd name="connsiteX125-39617" fmla="*/ 1777559 w 2421372"/>
              <a:gd name="connsiteY125-39618" fmla="*/ 6082145 h 6507635"/>
              <a:gd name="connsiteX126-39619" fmla="*/ 1957669 w 2421372"/>
              <a:gd name="connsiteY126-39620" fmla="*/ 6359234 h 6507635"/>
              <a:gd name="connsiteX127-39621" fmla="*/ 2331741 w 2421372"/>
              <a:gd name="connsiteY127-39622" fmla="*/ 6470073 h 6507635"/>
              <a:gd name="connsiteX128-39623" fmla="*/ 2331741 w 2421372"/>
              <a:gd name="connsiteY128-39624" fmla="*/ 5084619 h 6507635"/>
              <a:gd name="connsiteX129-39625" fmla="*/ 2401014 w 2421372"/>
              <a:gd name="connsiteY129-39626" fmla="*/ 3699164 h 6507635"/>
              <a:gd name="connsiteX130-39627" fmla="*/ 2414868 w 2421372"/>
              <a:gd name="connsiteY130-39628" fmla="*/ 3796146 h 6507635"/>
              <a:gd name="connsiteX131-39629" fmla="*/ 2414868 w 2421372"/>
              <a:gd name="connsiteY131-39630" fmla="*/ 3629892 h 6507635"/>
              <a:gd name="connsiteX132-39631" fmla="*/ 2304032 w 2421372"/>
              <a:gd name="connsiteY132-39632" fmla="*/ 3505201 h 6507635"/>
              <a:gd name="connsiteX133-39633" fmla="*/ 2414868 w 2421372"/>
              <a:gd name="connsiteY133-39634" fmla="*/ 3325092 h 6507635"/>
              <a:gd name="connsiteX134-39635" fmla="*/ 2262467 w 2421372"/>
              <a:gd name="connsiteY134-39636" fmla="*/ 3366654 h 6507635"/>
              <a:gd name="connsiteX135-39637" fmla="*/ 1957668 w 2421372"/>
              <a:gd name="connsiteY135-39638" fmla="*/ 3422074 h 6507635"/>
              <a:gd name="connsiteX136-39639" fmla="*/ 1749850 w 2421372"/>
              <a:gd name="connsiteY136-39640" fmla="*/ 3394364 h 6507635"/>
              <a:gd name="connsiteX137-39641" fmla="*/ 1334214 w 2421372"/>
              <a:gd name="connsiteY137-39642" fmla="*/ 3380510 h 6507635"/>
              <a:gd name="connsiteX138-39643" fmla="*/ 1167959 w 2421372"/>
              <a:gd name="connsiteY138-39644" fmla="*/ 3408219 h 6507635"/>
              <a:gd name="connsiteX139-39645" fmla="*/ 946285 w 2421372"/>
              <a:gd name="connsiteY139-39646" fmla="*/ 3144982 h 6507635"/>
              <a:gd name="connsiteX140-39647" fmla="*/ 1361922 w 2421372"/>
              <a:gd name="connsiteY140-39648" fmla="*/ 2840182 h 6507635"/>
              <a:gd name="connsiteX141-39649" fmla="*/ 1777559 w 2421372"/>
              <a:gd name="connsiteY141-39650" fmla="*/ 2964872 h 6507635"/>
              <a:gd name="connsiteX142-39651" fmla="*/ 1555885 w 2421372"/>
              <a:gd name="connsiteY142-39652" fmla="*/ 2923309 h 6507635"/>
              <a:gd name="connsiteX143-39653" fmla="*/ 1334213 w 2421372"/>
              <a:gd name="connsiteY143-39654" fmla="*/ 2770909 h 6507635"/>
              <a:gd name="connsiteX144-39655" fmla="*/ 1334213 w 2421372"/>
              <a:gd name="connsiteY144-39656" fmla="*/ 2715491 h 6507635"/>
              <a:gd name="connsiteX145-39657" fmla="*/ 1098685 w 2421372"/>
              <a:gd name="connsiteY145-39658" fmla="*/ 2535382 h 6507635"/>
              <a:gd name="connsiteX146-39659" fmla="*/ 849304 w 2421372"/>
              <a:gd name="connsiteY146-39660" fmla="*/ 2493817 h 6507635"/>
              <a:gd name="connsiteX147-39661" fmla="*/ 516795 w 2421372"/>
              <a:gd name="connsiteY147-39662" fmla="*/ 2576944 h 6507635"/>
              <a:gd name="connsiteX148-39663" fmla="*/ 198140 w 2421372"/>
              <a:gd name="connsiteY148-39664" fmla="*/ 2660072 h 6507635"/>
              <a:gd name="connsiteX149-39665" fmla="*/ 87305 w 2421372"/>
              <a:gd name="connsiteY149-39666" fmla="*/ 2798617 h 6507635"/>
              <a:gd name="connsiteX150-39667" fmla="*/ 4177 w 2421372"/>
              <a:gd name="connsiteY150-39668" fmla="*/ 2507672 h 6507635"/>
              <a:gd name="connsiteX151-39669" fmla="*/ 128867 w 2421372"/>
              <a:gd name="connsiteY151-39670" fmla="*/ 2479963 h 6507635"/>
              <a:gd name="connsiteX152-39671" fmla="*/ 170432 w 2421372"/>
              <a:gd name="connsiteY152-39672" fmla="*/ 2285999 h 6507635"/>
              <a:gd name="connsiteX153-39673" fmla="*/ 378249 w 2421372"/>
              <a:gd name="connsiteY153-39674" fmla="*/ 2479962 h 6507635"/>
              <a:gd name="connsiteX154-39675" fmla="*/ 433667 w 2421372"/>
              <a:gd name="connsiteY154-39676" fmla="*/ 2216726 h 6507635"/>
              <a:gd name="connsiteX155-39677" fmla="*/ 502941 w 2421372"/>
              <a:gd name="connsiteY155-39678" fmla="*/ 2341417 h 6507635"/>
              <a:gd name="connsiteX156-39679" fmla="*/ 669196 w 2421372"/>
              <a:gd name="connsiteY156-39680" fmla="*/ 2272144 h 6507635"/>
              <a:gd name="connsiteX157-39681" fmla="*/ 946285 w 2421372"/>
              <a:gd name="connsiteY157-39682" fmla="*/ 1579418 h 6507635"/>
              <a:gd name="connsiteX158-39683" fmla="*/ 1278795 w 2421372"/>
              <a:gd name="connsiteY158-39684" fmla="*/ 1233054 h 6507635"/>
              <a:gd name="connsiteX159-39685" fmla="*/ 1361922 w 2421372"/>
              <a:gd name="connsiteY159-39686" fmla="*/ 1177636 h 6507635"/>
              <a:gd name="connsiteX160-39687" fmla="*/ 1431195 w 2421372"/>
              <a:gd name="connsiteY160-39688" fmla="*/ 1191491 h 6507635"/>
              <a:gd name="connsiteX161-39689" fmla="*/ 1403485 w 2421372"/>
              <a:gd name="connsiteY161-39690" fmla="*/ 1233054 h 6507635"/>
              <a:gd name="connsiteX162-39691" fmla="*/ 1458904 w 2421372"/>
              <a:gd name="connsiteY162-39692" fmla="*/ 1357745 h 6507635"/>
              <a:gd name="connsiteX163-39693" fmla="*/ 1472758 w 2421372"/>
              <a:gd name="connsiteY163-39694" fmla="*/ 1399309 h 6507635"/>
              <a:gd name="connsiteX164-39695" fmla="*/ 1555885 w 2421372"/>
              <a:gd name="connsiteY164-39696" fmla="*/ 1427018 h 6507635"/>
              <a:gd name="connsiteX165-39697" fmla="*/ 1652867 w 2421372"/>
              <a:gd name="connsiteY165-39698" fmla="*/ 1454727 h 6507635"/>
              <a:gd name="connsiteX166-39699" fmla="*/ 1611304 w 2421372"/>
              <a:gd name="connsiteY166-39700" fmla="*/ 1482436 h 6507635"/>
              <a:gd name="connsiteX167-39701" fmla="*/ 1500467 w 2421372"/>
              <a:gd name="connsiteY167-39702" fmla="*/ 1468582 h 6507635"/>
              <a:gd name="connsiteX168-39703" fmla="*/ 1486613 w 2421372"/>
              <a:gd name="connsiteY168-39704" fmla="*/ 1427018 h 6507635"/>
              <a:gd name="connsiteX169-39705" fmla="*/ 1458904 w 2421372"/>
              <a:gd name="connsiteY169-39706" fmla="*/ 1385454 h 6507635"/>
              <a:gd name="connsiteX170-39707" fmla="*/ 1445049 w 2421372"/>
              <a:gd name="connsiteY170-39708" fmla="*/ 1343891 h 6507635"/>
              <a:gd name="connsiteX171-39709" fmla="*/ 1417340 w 2421372"/>
              <a:gd name="connsiteY171-39710" fmla="*/ 1302327 h 6507635"/>
              <a:gd name="connsiteX172-39711" fmla="*/ 1389631 w 2421372"/>
              <a:gd name="connsiteY172-39712" fmla="*/ 1219200 h 6507635"/>
              <a:gd name="connsiteX173-39713" fmla="*/ 1375776 w 2421372"/>
              <a:gd name="connsiteY173-39714" fmla="*/ 1163782 h 6507635"/>
              <a:gd name="connsiteX174-39715" fmla="*/ 1334213 w 2421372"/>
              <a:gd name="connsiteY174-39716" fmla="*/ 1149927 h 6507635"/>
              <a:gd name="connsiteX175-39717" fmla="*/ 1417340 w 2421372"/>
              <a:gd name="connsiteY175-39718" fmla="*/ 1108363 h 6507635"/>
              <a:gd name="connsiteX176-39719" fmla="*/ 1500467 w 2421372"/>
              <a:gd name="connsiteY176-39720" fmla="*/ 1039091 h 6507635"/>
              <a:gd name="connsiteX177-39721" fmla="*/ 1542031 w 2421372"/>
              <a:gd name="connsiteY177-39722" fmla="*/ 1025236 h 6507635"/>
              <a:gd name="connsiteX178-39723" fmla="*/ 1528176 w 2421372"/>
              <a:gd name="connsiteY178-39724" fmla="*/ 1025236 h 6507635"/>
              <a:gd name="connsiteX179-39725" fmla="*/ 1514322 w 2421372"/>
              <a:gd name="connsiteY179-39726" fmla="*/ 1066800 h 6507635"/>
              <a:gd name="connsiteX180-39727" fmla="*/ 1472758 w 2421372"/>
              <a:gd name="connsiteY180-39728" fmla="*/ 1080654 h 6507635"/>
              <a:gd name="connsiteX181-39729" fmla="*/ 1431195 w 2421372"/>
              <a:gd name="connsiteY181-39730" fmla="*/ 1108363 h 6507635"/>
              <a:gd name="connsiteX182-39731" fmla="*/ 1389631 w 2421372"/>
              <a:gd name="connsiteY182-39732" fmla="*/ 1122218 h 6507635"/>
              <a:gd name="connsiteX183-39733" fmla="*/ 1334213 w 2421372"/>
              <a:gd name="connsiteY183-39734" fmla="*/ 1149927 h 6507635"/>
              <a:gd name="connsiteX184-39735" fmla="*/ 1278795 w 2421372"/>
              <a:gd name="connsiteY184-39736" fmla="*/ 1136073 h 6507635"/>
              <a:gd name="connsiteX185-39737" fmla="*/ 1237231 w 2421372"/>
              <a:gd name="connsiteY185-39738" fmla="*/ 1122218 h 6507635"/>
              <a:gd name="connsiteX186-39739" fmla="*/ 1195667 w 2421372"/>
              <a:gd name="connsiteY186-39740" fmla="*/ 1136073 h 6507635"/>
              <a:gd name="connsiteX187-39741" fmla="*/ 1112540 w 2421372"/>
              <a:gd name="connsiteY187-39742" fmla="*/ 1066800 h 6507635"/>
              <a:gd name="connsiteX188-39743" fmla="*/ 1043267 w 2421372"/>
              <a:gd name="connsiteY188-39744" fmla="*/ 997527 h 6507635"/>
              <a:gd name="connsiteX189-39745" fmla="*/ 1001704 w 2421372"/>
              <a:gd name="connsiteY189-39746" fmla="*/ 914400 h 6507635"/>
              <a:gd name="connsiteX190-39747" fmla="*/ 973995 w 2421372"/>
              <a:gd name="connsiteY190-39748" fmla="*/ 803563 h 6507635"/>
              <a:gd name="connsiteX191-39749" fmla="*/ 946285 w 2421372"/>
              <a:gd name="connsiteY191-39750" fmla="*/ 775854 h 6507635"/>
              <a:gd name="connsiteX192-39751" fmla="*/ 932431 w 2421372"/>
              <a:gd name="connsiteY192-39752" fmla="*/ 734291 h 6507635"/>
              <a:gd name="connsiteX193-39753" fmla="*/ 1029413 w 2421372"/>
              <a:gd name="connsiteY193-39754" fmla="*/ 692727 h 6507635"/>
              <a:gd name="connsiteX194-39755" fmla="*/ 1140249 w 2421372"/>
              <a:gd name="connsiteY194-39756" fmla="*/ 706582 h 6507635"/>
              <a:gd name="connsiteX195-39757" fmla="*/ 1154104 w 2421372"/>
              <a:gd name="connsiteY195-39758" fmla="*/ 748145 h 6507635"/>
              <a:gd name="connsiteX196-39759" fmla="*/ 1278795 w 2421372"/>
              <a:gd name="connsiteY196-39760" fmla="*/ 734291 h 6507635"/>
              <a:gd name="connsiteX197-39761" fmla="*/ 1292649 w 2421372"/>
              <a:gd name="connsiteY197-39762" fmla="*/ 692727 h 6507635"/>
              <a:gd name="connsiteX198-39763" fmla="*/ 1528176 w 2421372"/>
              <a:gd name="connsiteY198-39764" fmla="*/ 678873 h 6507635"/>
              <a:gd name="connsiteX199-39765" fmla="*/ 1569740 w 2421372"/>
              <a:gd name="connsiteY199-39766" fmla="*/ 665018 h 6507635"/>
              <a:gd name="connsiteX200-39767" fmla="*/ 1625158 w 2421372"/>
              <a:gd name="connsiteY200-39768" fmla="*/ 609600 h 6507635"/>
              <a:gd name="connsiteX201-39769" fmla="*/ 1569740 w 2421372"/>
              <a:gd name="connsiteY201-39770" fmla="*/ 692727 h 6507635"/>
              <a:gd name="connsiteX202-39771" fmla="*/ 1514322 w 2421372"/>
              <a:gd name="connsiteY202-39772" fmla="*/ 817418 h 6507635"/>
              <a:gd name="connsiteX203-39773" fmla="*/ 1472758 w 2421372"/>
              <a:gd name="connsiteY203-39774" fmla="*/ 831273 h 6507635"/>
              <a:gd name="connsiteX204-39775" fmla="*/ 1417340 w 2421372"/>
              <a:gd name="connsiteY204-39776" fmla="*/ 858982 h 6507635"/>
              <a:gd name="connsiteX205-39777" fmla="*/ 1334213 w 2421372"/>
              <a:gd name="connsiteY205-39778" fmla="*/ 845127 h 6507635"/>
              <a:gd name="connsiteX206-39779" fmla="*/ 1320358 w 2421372"/>
              <a:gd name="connsiteY206-39780" fmla="*/ 803563 h 6507635"/>
              <a:gd name="connsiteX207-39781" fmla="*/ 1278795 w 2421372"/>
              <a:gd name="connsiteY207-39782" fmla="*/ 775854 h 6507635"/>
              <a:gd name="connsiteX208-39783" fmla="*/ 1292649 w 2421372"/>
              <a:gd name="connsiteY208-39784" fmla="*/ 720436 h 6507635"/>
              <a:gd name="connsiteX209-39785" fmla="*/ 1375776 w 2421372"/>
              <a:gd name="connsiteY209-39786" fmla="*/ 692727 h 6507635"/>
              <a:gd name="connsiteX210-39787" fmla="*/ 1458904 w 2421372"/>
              <a:gd name="connsiteY210-39788" fmla="*/ 706582 h 6507635"/>
              <a:gd name="connsiteX211-39789" fmla="*/ 1306504 w 2421372"/>
              <a:gd name="connsiteY211-39790" fmla="*/ 692727 h 6507635"/>
              <a:gd name="connsiteX212-39791" fmla="*/ 1320358 w 2421372"/>
              <a:gd name="connsiteY212-39792" fmla="*/ 651163 h 6507635"/>
              <a:gd name="connsiteX213-39793" fmla="*/ 1486613 w 2421372"/>
              <a:gd name="connsiteY213-39794" fmla="*/ 678873 h 6507635"/>
              <a:gd name="connsiteX214-39795" fmla="*/ 1500467 w 2421372"/>
              <a:gd name="connsiteY214-39796" fmla="*/ 748145 h 6507635"/>
              <a:gd name="connsiteX215-39797" fmla="*/ 1528176 w 2421372"/>
              <a:gd name="connsiteY215-39798" fmla="*/ 706582 h 6507635"/>
              <a:gd name="connsiteX216-39799" fmla="*/ 1278795 w 2421372"/>
              <a:gd name="connsiteY216-39800" fmla="*/ 692727 h 6507635"/>
              <a:gd name="connsiteX217-39801" fmla="*/ 1251085 w 2421372"/>
              <a:gd name="connsiteY217-39802" fmla="*/ 734291 h 6507635"/>
              <a:gd name="connsiteX218-39803" fmla="*/ 1154104 w 2421372"/>
              <a:gd name="connsiteY218-39804" fmla="*/ 748145 h 6507635"/>
              <a:gd name="connsiteX219-39805" fmla="*/ 1181813 w 2421372"/>
              <a:gd name="connsiteY219-39806" fmla="*/ 831273 h 6507635"/>
              <a:gd name="connsiteX220-39807" fmla="*/ 1112540 w 2421372"/>
              <a:gd name="connsiteY220-39808" fmla="*/ 900545 h 6507635"/>
              <a:gd name="connsiteX221-39809" fmla="*/ 1043267 w 2421372"/>
              <a:gd name="connsiteY221-39810" fmla="*/ 886691 h 6507635"/>
              <a:gd name="connsiteX222-39811" fmla="*/ 960140 w 2421372"/>
              <a:gd name="connsiteY222-39812" fmla="*/ 845127 h 6507635"/>
              <a:gd name="connsiteX223-39813" fmla="*/ 946285 w 2421372"/>
              <a:gd name="connsiteY223-39814" fmla="*/ 803563 h 6507635"/>
              <a:gd name="connsiteX224-39815" fmla="*/ 918576 w 2421372"/>
              <a:gd name="connsiteY224-39816" fmla="*/ 762000 h 6507635"/>
              <a:gd name="connsiteX225-39817" fmla="*/ 904722 w 2421372"/>
              <a:gd name="connsiteY225-39818" fmla="*/ 692727 h 6507635"/>
              <a:gd name="connsiteX226-39819" fmla="*/ 877013 w 2421372"/>
              <a:gd name="connsiteY226-39820" fmla="*/ 609600 h 6507635"/>
              <a:gd name="connsiteX227-39821" fmla="*/ 863158 w 2421372"/>
              <a:gd name="connsiteY227-39822" fmla="*/ 484909 h 6507635"/>
              <a:gd name="connsiteX228" fmla="*/ 849304 w 2421372"/>
              <a:gd name="connsiteY228" fmla="*/ 346363 h 6507635"/>
              <a:gd name="connsiteX0-39823" fmla="*/ 1694431 w 2421372"/>
              <a:gd name="connsiteY0-39824" fmla="*/ 762000 h 6507635"/>
              <a:gd name="connsiteX1-39825" fmla="*/ 1777558 w 2421372"/>
              <a:gd name="connsiteY1-39826" fmla="*/ 748145 h 6507635"/>
              <a:gd name="connsiteX2-39827" fmla="*/ 1791413 w 2421372"/>
              <a:gd name="connsiteY2-39828" fmla="*/ 706582 h 6507635"/>
              <a:gd name="connsiteX3-39829" fmla="*/ 1777558 w 2421372"/>
              <a:gd name="connsiteY3-39830" fmla="*/ 540327 h 6507635"/>
              <a:gd name="connsiteX4-39831" fmla="*/ 1722140 w 2421372"/>
              <a:gd name="connsiteY4-39832" fmla="*/ 554182 h 6507635"/>
              <a:gd name="connsiteX5-39833" fmla="*/ 1680576 w 2421372"/>
              <a:gd name="connsiteY5-39834" fmla="*/ 568036 h 6507635"/>
              <a:gd name="connsiteX6-39835" fmla="*/ 1569740 w 2421372"/>
              <a:gd name="connsiteY6-39836" fmla="*/ 554182 h 6507635"/>
              <a:gd name="connsiteX7-39837" fmla="*/ 1528176 w 2421372"/>
              <a:gd name="connsiteY7-39838" fmla="*/ 471054 h 6507635"/>
              <a:gd name="connsiteX8-39839" fmla="*/ 1458904 w 2421372"/>
              <a:gd name="connsiteY8-39840" fmla="*/ 346363 h 6507635"/>
              <a:gd name="connsiteX9-39841" fmla="*/ 1417340 w 2421372"/>
              <a:gd name="connsiteY9-39842" fmla="*/ 332509 h 6507635"/>
              <a:gd name="connsiteX10-39843" fmla="*/ 1375776 w 2421372"/>
              <a:gd name="connsiteY10-39844" fmla="*/ 346363 h 6507635"/>
              <a:gd name="connsiteX11-39845" fmla="*/ 1320358 w 2421372"/>
              <a:gd name="connsiteY11-39846" fmla="*/ 360218 h 6507635"/>
              <a:gd name="connsiteX12-39847" fmla="*/ 1237231 w 2421372"/>
              <a:gd name="connsiteY12-39848" fmla="*/ 401782 h 6507635"/>
              <a:gd name="connsiteX13-39849" fmla="*/ 1070976 w 2421372"/>
              <a:gd name="connsiteY13-39850" fmla="*/ 415636 h 6507635"/>
              <a:gd name="connsiteX14-39851" fmla="*/ 946285 w 2421372"/>
              <a:gd name="connsiteY14-39852" fmla="*/ 457200 h 6507635"/>
              <a:gd name="connsiteX15-39853" fmla="*/ 890867 w 2421372"/>
              <a:gd name="connsiteY15-39854" fmla="*/ 443345 h 6507635"/>
              <a:gd name="connsiteX16-39855" fmla="*/ 849304 w 2421372"/>
              <a:gd name="connsiteY16-39856" fmla="*/ 415636 h 6507635"/>
              <a:gd name="connsiteX17-39857" fmla="*/ 821595 w 2421372"/>
              <a:gd name="connsiteY17-39858" fmla="*/ 374073 h 6507635"/>
              <a:gd name="connsiteX18-39859" fmla="*/ 877013 w 2421372"/>
              <a:gd name="connsiteY18-39860" fmla="*/ 263236 h 6507635"/>
              <a:gd name="connsiteX19-39861" fmla="*/ 904722 w 2421372"/>
              <a:gd name="connsiteY19-39862" fmla="*/ 221673 h 6507635"/>
              <a:gd name="connsiteX20-39863" fmla="*/ 960140 w 2421372"/>
              <a:gd name="connsiteY20-39864" fmla="*/ 166254 h 6507635"/>
              <a:gd name="connsiteX21-39865" fmla="*/ 1084831 w 2421372"/>
              <a:gd name="connsiteY21-39866" fmla="*/ 96982 h 6507635"/>
              <a:gd name="connsiteX22-39867" fmla="*/ 1126395 w 2421372"/>
              <a:gd name="connsiteY22-39868" fmla="*/ 69273 h 6507635"/>
              <a:gd name="connsiteX23-39869" fmla="*/ 1264940 w 2421372"/>
              <a:gd name="connsiteY23-39870" fmla="*/ 41563 h 6507635"/>
              <a:gd name="connsiteX24-39871" fmla="*/ 1500467 w 2421372"/>
              <a:gd name="connsiteY24-39872" fmla="*/ 13854 h 6507635"/>
              <a:gd name="connsiteX25-39873" fmla="*/ 1542031 w 2421372"/>
              <a:gd name="connsiteY25-39874" fmla="*/ 0 h 6507635"/>
              <a:gd name="connsiteX26-39875" fmla="*/ 1666722 w 2421372"/>
              <a:gd name="connsiteY26-39876" fmla="*/ 41563 h 6507635"/>
              <a:gd name="connsiteX27-39877" fmla="*/ 1735995 w 2421372"/>
              <a:gd name="connsiteY27-39878" fmla="*/ 110836 h 6507635"/>
              <a:gd name="connsiteX28-39879" fmla="*/ 1749849 w 2421372"/>
              <a:gd name="connsiteY28-39880" fmla="*/ 166254 h 6507635"/>
              <a:gd name="connsiteX29-39881" fmla="*/ 1888395 w 2421372"/>
              <a:gd name="connsiteY29-39882" fmla="*/ 207818 h 6507635"/>
              <a:gd name="connsiteX30-39883" fmla="*/ 1929958 w 2421372"/>
              <a:gd name="connsiteY30-39884" fmla="*/ 235527 h 6507635"/>
              <a:gd name="connsiteX31-39885" fmla="*/ 1957667 w 2421372"/>
              <a:gd name="connsiteY31-39886" fmla="*/ 346363 h 6507635"/>
              <a:gd name="connsiteX32-39887" fmla="*/ 1985376 w 2421372"/>
              <a:gd name="connsiteY32-39888" fmla="*/ 429491 h 6507635"/>
              <a:gd name="connsiteX33-39889" fmla="*/ 1971522 w 2421372"/>
              <a:gd name="connsiteY33-39890" fmla="*/ 595745 h 6507635"/>
              <a:gd name="connsiteX34-39891" fmla="*/ 1888395 w 2421372"/>
              <a:gd name="connsiteY34-39892" fmla="*/ 678873 h 6507635"/>
              <a:gd name="connsiteX35-39893" fmla="*/ 1860685 w 2421372"/>
              <a:gd name="connsiteY35-39894" fmla="*/ 720436 h 6507635"/>
              <a:gd name="connsiteX36-39895" fmla="*/ 1846831 w 2421372"/>
              <a:gd name="connsiteY36-39896" fmla="*/ 762000 h 6507635"/>
              <a:gd name="connsiteX37-39897" fmla="*/ 1791413 w 2421372"/>
              <a:gd name="connsiteY37-39898" fmla="*/ 831273 h 6507635"/>
              <a:gd name="connsiteX38-39899" fmla="*/ 1749849 w 2421372"/>
              <a:gd name="connsiteY38-39900" fmla="*/ 858982 h 6507635"/>
              <a:gd name="connsiteX39-39901" fmla="*/ 1735995 w 2421372"/>
              <a:gd name="connsiteY39-39902" fmla="*/ 1066800 h 6507635"/>
              <a:gd name="connsiteX40-39903" fmla="*/ 1749849 w 2421372"/>
              <a:gd name="connsiteY40-39904" fmla="*/ 1025236 h 6507635"/>
              <a:gd name="connsiteX41-39905" fmla="*/ 1832976 w 2421372"/>
              <a:gd name="connsiteY41-39906" fmla="*/ 983673 h 6507635"/>
              <a:gd name="connsiteX42-39907" fmla="*/ 1902249 w 2421372"/>
              <a:gd name="connsiteY42-39908" fmla="*/ 997527 h 6507635"/>
              <a:gd name="connsiteX43-39909" fmla="*/ 1943813 w 2421372"/>
              <a:gd name="connsiteY43-39910" fmla="*/ 1080654 h 6507635"/>
              <a:gd name="connsiteX44-39911" fmla="*/ 1929958 w 2421372"/>
              <a:gd name="connsiteY44-39912" fmla="*/ 1122218 h 6507635"/>
              <a:gd name="connsiteX45-39913" fmla="*/ 1902249 w 2421372"/>
              <a:gd name="connsiteY45-39914" fmla="*/ 1163782 h 6507635"/>
              <a:gd name="connsiteX46-39915" fmla="*/ 1874540 w 2421372"/>
              <a:gd name="connsiteY46-39916" fmla="*/ 1399309 h 6507635"/>
              <a:gd name="connsiteX47-39917" fmla="*/ 1860685 w 2421372"/>
              <a:gd name="connsiteY47-39918" fmla="*/ 1440873 h 6507635"/>
              <a:gd name="connsiteX48-39919" fmla="*/ 1805267 w 2421372"/>
              <a:gd name="connsiteY48-39920" fmla="*/ 1524000 h 6507635"/>
              <a:gd name="connsiteX49-39921" fmla="*/ 1722140 w 2421372"/>
              <a:gd name="connsiteY49-39922" fmla="*/ 1510145 h 6507635"/>
              <a:gd name="connsiteX50-39923" fmla="*/ 1694431 w 2421372"/>
              <a:gd name="connsiteY50-39924" fmla="*/ 1468582 h 6507635"/>
              <a:gd name="connsiteX51-39925" fmla="*/ 1652867 w 2421372"/>
              <a:gd name="connsiteY51-39926" fmla="*/ 1440873 h 6507635"/>
              <a:gd name="connsiteX52-39927" fmla="*/ 1680576 w 2421372"/>
              <a:gd name="connsiteY52-39928" fmla="*/ 1399309 h 6507635"/>
              <a:gd name="connsiteX53-39929" fmla="*/ 1694431 w 2421372"/>
              <a:gd name="connsiteY53-39930" fmla="*/ 1357745 h 6507635"/>
              <a:gd name="connsiteX54-39931" fmla="*/ 1735995 w 2421372"/>
              <a:gd name="connsiteY54-39932" fmla="*/ 1316182 h 6507635"/>
              <a:gd name="connsiteX55-39933" fmla="*/ 1749849 w 2421372"/>
              <a:gd name="connsiteY55-39934" fmla="*/ 1260763 h 6507635"/>
              <a:gd name="connsiteX56-39935" fmla="*/ 1791413 w 2421372"/>
              <a:gd name="connsiteY56-39936" fmla="*/ 1122218 h 6507635"/>
              <a:gd name="connsiteX57-39937" fmla="*/ 1749849 w 2421372"/>
              <a:gd name="connsiteY57-39938" fmla="*/ 1094509 h 6507635"/>
              <a:gd name="connsiteX58-39939" fmla="*/ 1722140 w 2421372"/>
              <a:gd name="connsiteY58-39940" fmla="*/ 1011382 h 6507635"/>
              <a:gd name="connsiteX59-39941" fmla="*/ 1708285 w 2421372"/>
              <a:gd name="connsiteY59-39942" fmla="*/ 969818 h 6507635"/>
              <a:gd name="connsiteX60-39943" fmla="*/ 1694431 w 2421372"/>
              <a:gd name="connsiteY60-39944" fmla="*/ 928254 h 6507635"/>
              <a:gd name="connsiteX61-39945" fmla="*/ 1680576 w 2421372"/>
              <a:gd name="connsiteY61-39946" fmla="*/ 886691 h 6507635"/>
              <a:gd name="connsiteX62-39947" fmla="*/ 1722140 w 2421372"/>
              <a:gd name="connsiteY62-39948" fmla="*/ 872836 h 6507635"/>
              <a:gd name="connsiteX63-39949" fmla="*/ 1735995 w 2421372"/>
              <a:gd name="connsiteY63-39950" fmla="*/ 942109 h 6507635"/>
              <a:gd name="connsiteX64-39951" fmla="*/ 1791413 w 2421372"/>
              <a:gd name="connsiteY64-39952" fmla="*/ 1136073 h 6507635"/>
              <a:gd name="connsiteX65-39953" fmla="*/ 1749849 w 2421372"/>
              <a:gd name="connsiteY65-39954" fmla="*/ 1219200 h 6507635"/>
              <a:gd name="connsiteX66-39955" fmla="*/ 1722140 w 2421372"/>
              <a:gd name="connsiteY66-39956" fmla="*/ 1302327 h 6507635"/>
              <a:gd name="connsiteX67-39957" fmla="*/ 1680576 w 2421372"/>
              <a:gd name="connsiteY67-39958" fmla="*/ 1343891 h 6507635"/>
              <a:gd name="connsiteX68-39959" fmla="*/ 1652867 w 2421372"/>
              <a:gd name="connsiteY68-39960" fmla="*/ 1385454 h 6507635"/>
              <a:gd name="connsiteX69-39961" fmla="*/ 1611304 w 2421372"/>
              <a:gd name="connsiteY69-39962" fmla="*/ 1413163 h 6507635"/>
              <a:gd name="connsiteX70-39963" fmla="*/ 1652867 w 2421372"/>
              <a:gd name="connsiteY70-39964" fmla="*/ 1427018 h 6507635"/>
              <a:gd name="connsiteX71-39965" fmla="*/ 1694431 w 2421372"/>
              <a:gd name="connsiteY71-39966" fmla="*/ 1413163 h 6507635"/>
              <a:gd name="connsiteX72-39967" fmla="*/ 1722140 w 2421372"/>
              <a:gd name="connsiteY72-39968" fmla="*/ 1496291 h 6507635"/>
              <a:gd name="connsiteX73-39969" fmla="*/ 1680576 w 2421372"/>
              <a:gd name="connsiteY73-39970" fmla="*/ 1524000 h 6507635"/>
              <a:gd name="connsiteX74-39971" fmla="*/ 1403485 w 2421372"/>
              <a:gd name="connsiteY74-39972" fmla="*/ 1524000 h 6507635"/>
              <a:gd name="connsiteX75-39973" fmla="*/ 1389631 w 2421372"/>
              <a:gd name="connsiteY75-39974" fmla="*/ 1537854 h 6507635"/>
              <a:gd name="connsiteX76-39975" fmla="*/ 1348067 w 2421372"/>
              <a:gd name="connsiteY76-39976" fmla="*/ 1551709 h 6507635"/>
              <a:gd name="connsiteX77-39977" fmla="*/ 1292649 w 2421372"/>
              <a:gd name="connsiteY77-39978" fmla="*/ 1427018 h 6507635"/>
              <a:gd name="connsiteX78-39979" fmla="*/ 1278795 w 2421372"/>
              <a:gd name="connsiteY78-39980" fmla="*/ 1385454 h 6507635"/>
              <a:gd name="connsiteX79-39981" fmla="*/ 1251085 w 2421372"/>
              <a:gd name="connsiteY79-39982" fmla="*/ 1343891 h 6507635"/>
              <a:gd name="connsiteX80-39983" fmla="*/ 1126395 w 2421372"/>
              <a:gd name="connsiteY80-39984" fmla="*/ 1385454 h 6507635"/>
              <a:gd name="connsiteX81-39985" fmla="*/ 821595 w 2421372"/>
              <a:gd name="connsiteY81-39986" fmla="*/ 1828800 h 6507635"/>
              <a:gd name="connsiteX82-39987" fmla="*/ 821595 w 2421372"/>
              <a:gd name="connsiteY82-39988" fmla="*/ 2299854 h 6507635"/>
              <a:gd name="connsiteX83-39989" fmla="*/ 863158 w 2421372"/>
              <a:gd name="connsiteY83-39990" fmla="*/ 2092036 h 6507635"/>
              <a:gd name="connsiteX84-39991" fmla="*/ 932431 w 2421372"/>
              <a:gd name="connsiteY84-39992" fmla="*/ 2202873 h 6507635"/>
              <a:gd name="connsiteX85-39993" fmla="*/ 1167959 w 2421372"/>
              <a:gd name="connsiteY85-39994" fmla="*/ 2147454 h 6507635"/>
              <a:gd name="connsiteX86-39995" fmla="*/ 1237232 w 2421372"/>
              <a:gd name="connsiteY86-39996" fmla="*/ 2258291 h 6507635"/>
              <a:gd name="connsiteX87-39997" fmla="*/ 1389632 w 2421372"/>
              <a:gd name="connsiteY87-39998" fmla="*/ 2313709 h 6507635"/>
              <a:gd name="connsiteX88-39999" fmla="*/ 1542030 w 2421372"/>
              <a:gd name="connsiteY88-40000" fmla="*/ 2535381 h 6507635"/>
              <a:gd name="connsiteX89-40001" fmla="*/ 1708286 w 2421372"/>
              <a:gd name="connsiteY89-40002" fmla="*/ 2826327 h 6507635"/>
              <a:gd name="connsiteX90-40003" fmla="*/ 946285 w 2421372"/>
              <a:gd name="connsiteY90-40004" fmla="*/ 3006436 h 6507635"/>
              <a:gd name="connsiteX91-40005" fmla="*/ 1237232 w 2421372"/>
              <a:gd name="connsiteY91-40006" fmla="*/ 3366655 h 6507635"/>
              <a:gd name="connsiteX92-40007" fmla="*/ 2013085 w 2421372"/>
              <a:gd name="connsiteY92-40008" fmla="*/ 3338946 h 6507635"/>
              <a:gd name="connsiteX93-40009" fmla="*/ 1126394 w 2421372"/>
              <a:gd name="connsiteY93-40010" fmla="*/ 3366655 h 6507635"/>
              <a:gd name="connsiteX94-40011" fmla="*/ 932431 w 2421372"/>
              <a:gd name="connsiteY94-40012" fmla="*/ 3006437 h 6507635"/>
              <a:gd name="connsiteX95-40013" fmla="*/ 849304 w 2421372"/>
              <a:gd name="connsiteY95-40014" fmla="*/ 2867892 h 6507635"/>
              <a:gd name="connsiteX96-40015" fmla="*/ 752322 w 2421372"/>
              <a:gd name="connsiteY96-40016" fmla="*/ 2743201 h 6507635"/>
              <a:gd name="connsiteX97-40017" fmla="*/ 530649 w 2421372"/>
              <a:gd name="connsiteY97-40018" fmla="*/ 2770910 h 6507635"/>
              <a:gd name="connsiteX98-40019" fmla="*/ 142722 w 2421372"/>
              <a:gd name="connsiteY98-40020" fmla="*/ 2743201 h 6507635"/>
              <a:gd name="connsiteX99-40021" fmla="*/ 516795 w 2421372"/>
              <a:gd name="connsiteY99-40022" fmla="*/ 2743201 h 6507635"/>
              <a:gd name="connsiteX100-40023" fmla="*/ 1112541 w 2421372"/>
              <a:gd name="connsiteY100-40024" fmla="*/ 2715492 h 6507635"/>
              <a:gd name="connsiteX101-40025" fmla="*/ 1223376 w 2421372"/>
              <a:gd name="connsiteY101-40026" fmla="*/ 2798619 h 6507635"/>
              <a:gd name="connsiteX102-40027" fmla="*/ 1514322 w 2421372"/>
              <a:gd name="connsiteY102-40028" fmla="*/ 2854037 h 6507635"/>
              <a:gd name="connsiteX103-40029" fmla="*/ 1084831 w 2421372"/>
              <a:gd name="connsiteY103-40030" fmla="*/ 2493819 h 6507635"/>
              <a:gd name="connsiteX104-40031" fmla="*/ 752322 w 2421372"/>
              <a:gd name="connsiteY104-40032" fmla="*/ 2521527 h 6507635"/>
              <a:gd name="connsiteX105-40033" fmla="*/ 364395 w 2421372"/>
              <a:gd name="connsiteY105-40034" fmla="*/ 2618510 h 6507635"/>
              <a:gd name="connsiteX106-40035" fmla="*/ 31885 w 2421372"/>
              <a:gd name="connsiteY106-40036" fmla="*/ 2812473 h 6507635"/>
              <a:gd name="connsiteX107-40037" fmla="*/ 322831 w 2421372"/>
              <a:gd name="connsiteY107-40038" fmla="*/ 2798619 h 6507635"/>
              <a:gd name="connsiteX108-40039" fmla="*/ 572213 w 2421372"/>
              <a:gd name="connsiteY108-40040" fmla="*/ 3048000 h 6507635"/>
              <a:gd name="connsiteX109-40041" fmla="*/ 849304 w 2421372"/>
              <a:gd name="connsiteY109-40042" fmla="*/ 2964874 h 6507635"/>
              <a:gd name="connsiteX110-40043" fmla="*/ 932431 w 2421372"/>
              <a:gd name="connsiteY110-40044" fmla="*/ 3186546 h 6507635"/>
              <a:gd name="connsiteX111-40045" fmla="*/ 710758 w 2421372"/>
              <a:gd name="connsiteY111-40046" fmla="*/ 3325092 h 6507635"/>
              <a:gd name="connsiteX112-40047" fmla="*/ 558358 w 2421372"/>
              <a:gd name="connsiteY112-40048" fmla="*/ 3449783 h 6507635"/>
              <a:gd name="connsiteX113-40049" fmla="*/ 752321 w 2421372"/>
              <a:gd name="connsiteY113-40050" fmla="*/ 3560619 h 6507635"/>
              <a:gd name="connsiteX114-40051" fmla="*/ 752322 w 2421372"/>
              <a:gd name="connsiteY114-40052" fmla="*/ 3948546 h 6507635"/>
              <a:gd name="connsiteX115-40053" fmla="*/ 973995 w 2421372"/>
              <a:gd name="connsiteY115-40054" fmla="*/ 4003964 h 6507635"/>
              <a:gd name="connsiteX116-40055" fmla="*/ 766178 w 2421372"/>
              <a:gd name="connsiteY116-40056" fmla="*/ 3906980 h 6507635"/>
              <a:gd name="connsiteX117-40057" fmla="*/ 752323 w 2421372"/>
              <a:gd name="connsiteY117-40058" fmla="*/ 4239490 h 6507635"/>
              <a:gd name="connsiteX118-40059" fmla="*/ 987850 w 2421372"/>
              <a:gd name="connsiteY118-40060" fmla="*/ 4502726 h 6507635"/>
              <a:gd name="connsiteX119-40061" fmla="*/ 738467 w 2421372"/>
              <a:gd name="connsiteY119-40062" fmla="*/ 4752110 h 6507635"/>
              <a:gd name="connsiteX120-40063" fmla="*/ 780031 w 2421372"/>
              <a:gd name="connsiteY120-40064" fmla="*/ 5250873 h 6507635"/>
              <a:gd name="connsiteX121-40065" fmla="*/ 1597450 w 2421372"/>
              <a:gd name="connsiteY121-40066" fmla="*/ 3906983 h 6507635"/>
              <a:gd name="connsiteX122-40067" fmla="*/ 1597450 w 2421372"/>
              <a:gd name="connsiteY122-40068" fmla="*/ 3879272 h 6507635"/>
              <a:gd name="connsiteX123-40069" fmla="*/ 1625159 w 2421372"/>
              <a:gd name="connsiteY123-40070" fmla="*/ 4253344 h 6507635"/>
              <a:gd name="connsiteX124-40071" fmla="*/ 1652868 w 2421372"/>
              <a:gd name="connsiteY124-40072" fmla="*/ 4918362 h 6507635"/>
              <a:gd name="connsiteX125-40073" fmla="*/ 1777559 w 2421372"/>
              <a:gd name="connsiteY125-40074" fmla="*/ 6082145 h 6507635"/>
              <a:gd name="connsiteX126-40075" fmla="*/ 1957669 w 2421372"/>
              <a:gd name="connsiteY126-40076" fmla="*/ 6359234 h 6507635"/>
              <a:gd name="connsiteX127-40077" fmla="*/ 2331741 w 2421372"/>
              <a:gd name="connsiteY127-40078" fmla="*/ 6470073 h 6507635"/>
              <a:gd name="connsiteX128-40079" fmla="*/ 2331741 w 2421372"/>
              <a:gd name="connsiteY128-40080" fmla="*/ 5084619 h 6507635"/>
              <a:gd name="connsiteX129-40081" fmla="*/ 2401014 w 2421372"/>
              <a:gd name="connsiteY129-40082" fmla="*/ 3699164 h 6507635"/>
              <a:gd name="connsiteX130-40083" fmla="*/ 2414868 w 2421372"/>
              <a:gd name="connsiteY130-40084" fmla="*/ 3796146 h 6507635"/>
              <a:gd name="connsiteX131-40085" fmla="*/ 2414868 w 2421372"/>
              <a:gd name="connsiteY131-40086" fmla="*/ 3629892 h 6507635"/>
              <a:gd name="connsiteX132-40087" fmla="*/ 2304032 w 2421372"/>
              <a:gd name="connsiteY132-40088" fmla="*/ 3505201 h 6507635"/>
              <a:gd name="connsiteX133-40089" fmla="*/ 2414868 w 2421372"/>
              <a:gd name="connsiteY133-40090" fmla="*/ 3325092 h 6507635"/>
              <a:gd name="connsiteX134-40091" fmla="*/ 2262467 w 2421372"/>
              <a:gd name="connsiteY134-40092" fmla="*/ 3366654 h 6507635"/>
              <a:gd name="connsiteX135-40093" fmla="*/ 1957668 w 2421372"/>
              <a:gd name="connsiteY135-40094" fmla="*/ 3422074 h 6507635"/>
              <a:gd name="connsiteX136-40095" fmla="*/ 1749850 w 2421372"/>
              <a:gd name="connsiteY136-40096" fmla="*/ 3394364 h 6507635"/>
              <a:gd name="connsiteX137-40097" fmla="*/ 1334214 w 2421372"/>
              <a:gd name="connsiteY137-40098" fmla="*/ 3380510 h 6507635"/>
              <a:gd name="connsiteX138-40099" fmla="*/ 1167959 w 2421372"/>
              <a:gd name="connsiteY138-40100" fmla="*/ 3408219 h 6507635"/>
              <a:gd name="connsiteX139-40101" fmla="*/ 946285 w 2421372"/>
              <a:gd name="connsiteY139-40102" fmla="*/ 3144982 h 6507635"/>
              <a:gd name="connsiteX140-40103" fmla="*/ 1361922 w 2421372"/>
              <a:gd name="connsiteY140-40104" fmla="*/ 2840182 h 6507635"/>
              <a:gd name="connsiteX141-40105" fmla="*/ 1777559 w 2421372"/>
              <a:gd name="connsiteY141-40106" fmla="*/ 2964872 h 6507635"/>
              <a:gd name="connsiteX142-40107" fmla="*/ 1555885 w 2421372"/>
              <a:gd name="connsiteY142-40108" fmla="*/ 2923309 h 6507635"/>
              <a:gd name="connsiteX143-40109" fmla="*/ 1334213 w 2421372"/>
              <a:gd name="connsiteY143-40110" fmla="*/ 2770909 h 6507635"/>
              <a:gd name="connsiteX144-40111" fmla="*/ 1334213 w 2421372"/>
              <a:gd name="connsiteY144-40112" fmla="*/ 2715491 h 6507635"/>
              <a:gd name="connsiteX145-40113" fmla="*/ 1098685 w 2421372"/>
              <a:gd name="connsiteY145-40114" fmla="*/ 2535382 h 6507635"/>
              <a:gd name="connsiteX146-40115" fmla="*/ 849304 w 2421372"/>
              <a:gd name="connsiteY146-40116" fmla="*/ 2493817 h 6507635"/>
              <a:gd name="connsiteX147-40117" fmla="*/ 516795 w 2421372"/>
              <a:gd name="connsiteY147-40118" fmla="*/ 2576944 h 6507635"/>
              <a:gd name="connsiteX148-40119" fmla="*/ 198140 w 2421372"/>
              <a:gd name="connsiteY148-40120" fmla="*/ 2660072 h 6507635"/>
              <a:gd name="connsiteX149-40121" fmla="*/ 87305 w 2421372"/>
              <a:gd name="connsiteY149-40122" fmla="*/ 2798617 h 6507635"/>
              <a:gd name="connsiteX150-40123" fmla="*/ 4177 w 2421372"/>
              <a:gd name="connsiteY150-40124" fmla="*/ 2507672 h 6507635"/>
              <a:gd name="connsiteX151-40125" fmla="*/ 128867 w 2421372"/>
              <a:gd name="connsiteY151-40126" fmla="*/ 2479963 h 6507635"/>
              <a:gd name="connsiteX152-40127" fmla="*/ 170432 w 2421372"/>
              <a:gd name="connsiteY152-40128" fmla="*/ 2285999 h 6507635"/>
              <a:gd name="connsiteX153-40129" fmla="*/ 378249 w 2421372"/>
              <a:gd name="connsiteY153-40130" fmla="*/ 2479962 h 6507635"/>
              <a:gd name="connsiteX154-40131" fmla="*/ 433667 w 2421372"/>
              <a:gd name="connsiteY154-40132" fmla="*/ 2216726 h 6507635"/>
              <a:gd name="connsiteX155-40133" fmla="*/ 502941 w 2421372"/>
              <a:gd name="connsiteY155-40134" fmla="*/ 2341417 h 6507635"/>
              <a:gd name="connsiteX156-40135" fmla="*/ 669196 w 2421372"/>
              <a:gd name="connsiteY156-40136" fmla="*/ 2272144 h 6507635"/>
              <a:gd name="connsiteX157-40137" fmla="*/ 946285 w 2421372"/>
              <a:gd name="connsiteY157-40138" fmla="*/ 1579418 h 6507635"/>
              <a:gd name="connsiteX158-40139" fmla="*/ 1278795 w 2421372"/>
              <a:gd name="connsiteY158-40140" fmla="*/ 1233054 h 6507635"/>
              <a:gd name="connsiteX159-40141" fmla="*/ 1361922 w 2421372"/>
              <a:gd name="connsiteY159-40142" fmla="*/ 1177636 h 6507635"/>
              <a:gd name="connsiteX160-40143" fmla="*/ 1431195 w 2421372"/>
              <a:gd name="connsiteY160-40144" fmla="*/ 1191491 h 6507635"/>
              <a:gd name="connsiteX161-40145" fmla="*/ 1403485 w 2421372"/>
              <a:gd name="connsiteY161-40146" fmla="*/ 1233054 h 6507635"/>
              <a:gd name="connsiteX162-40147" fmla="*/ 1458904 w 2421372"/>
              <a:gd name="connsiteY162-40148" fmla="*/ 1357745 h 6507635"/>
              <a:gd name="connsiteX163-40149" fmla="*/ 1472758 w 2421372"/>
              <a:gd name="connsiteY163-40150" fmla="*/ 1399309 h 6507635"/>
              <a:gd name="connsiteX164-40151" fmla="*/ 1555885 w 2421372"/>
              <a:gd name="connsiteY164-40152" fmla="*/ 1427018 h 6507635"/>
              <a:gd name="connsiteX165-40153" fmla="*/ 1652867 w 2421372"/>
              <a:gd name="connsiteY165-40154" fmla="*/ 1454727 h 6507635"/>
              <a:gd name="connsiteX166-40155" fmla="*/ 1611304 w 2421372"/>
              <a:gd name="connsiteY166-40156" fmla="*/ 1482436 h 6507635"/>
              <a:gd name="connsiteX167-40157" fmla="*/ 1500467 w 2421372"/>
              <a:gd name="connsiteY167-40158" fmla="*/ 1468582 h 6507635"/>
              <a:gd name="connsiteX168-40159" fmla="*/ 1486613 w 2421372"/>
              <a:gd name="connsiteY168-40160" fmla="*/ 1427018 h 6507635"/>
              <a:gd name="connsiteX169-40161" fmla="*/ 1458904 w 2421372"/>
              <a:gd name="connsiteY169-40162" fmla="*/ 1385454 h 6507635"/>
              <a:gd name="connsiteX170-40163" fmla="*/ 1445049 w 2421372"/>
              <a:gd name="connsiteY170-40164" fmla="*/ 1343891 h 6507635"/>
              <a:gd name="connsiteX171-40165" fmla="*/ 1417340 w 2421372"/>
              <a:gd name="connsiteY171-40166" fmla="*/ 1302327 h 6507635"/>
              <a:gd name="connsiteX172-40167" fmla="*/ 1389631 w 2421372"/>
              <a:gd name="connsiteY172-40168" fmla="*/ 1219200 h 6507635"/>
              <a:gd name="connsiteX173-40169" fmla="*/ 1375776 w 2421372"/>
              <a:gd name="connsiteY173-40170" fmla="*/ 1163782 h 6507635"/>
              <a:gd name="connsiteX174-40171" fmla="*/ 1334213 w 2421372"/>
              <a:gd name="connsiteY174-40172" fmla="*/ 1149927 h 6507635"/>
              <a:gd name="connsiteX175-40173" fmla="*/ 1417340 w 2421372"/>
              <a:gd name="connsiteY175-40174" fmla="*/ 1108363 h 6507635"/>
              <a:gd name="connsiteX176-40175" fmla="*/ 1500467 w 2421372"/>
              <a:gd name="connsiteY176-40176" fmla="*/ 1039091 h 6507635"/>
              <a:gd name="connsiteX177-40177" fmla="*/ 1542031 w 2421372"/>
              <a:gd name="connsiteY177-40178" fmla="*/ 1025236 h 6507635"/>
              <a:gd name="connsiteX178-40179" fmla="*/ 1528176 w 2421372"/>
              <a:gd name="connsiteY178-40180" fmla="*/ 1025236 h 6507635"/>
              <a:gd name="connsiteX179-40181" fmla="*/ 1514322 w 2421372"/>
              <a:gd name="connsiteY179-40182" fmla="*/ 1066800 h 6507635"/>
              <a:gd name="connsiteX180-40183" fmla="*/ 1472758 w 2421372"/>
              <a:gd name="connsiteY180-40184" fmla="*/ 1080654 h 6507635"/>
              <a:gd name="connsiteX181-40185" fmla="*/ 1431195 w 2421372"/>
              <a:gd name="connsiteY181-40186" fmla="*/ 1108363 h 6507635"/>
              <a:gd name="connsiteX182-40187" fmla="*/ 1389631 w 2421372"/>
              <a:gd name="connsiteY182-40188" fmla="*/ 1122218 h 6507635"/>
              <a:gd name="connsiteX183-40189" fmla="*/ 1334213 w 2421372"/>
              <a:gd name="connsiteY183-40190" fmla="*/ 1149927 h 6507635"/>
              <a:gd name="connsiteX184-40191" fmla="*/ 1278795 w 2421372"/>
              <a:gd name="connsiteY184-40192" fmla="*/ 1136073 h 6507635"/>
              <a:gd name="connsiteX185-40193" fmla="*/ 1237231 w 2421372"/>
              <a:gd name="connsiteY185-40194" fmla="*/ 1122218 h 6507635"/>
              <a:gd name="connsiteX186-40195" fmla="*/ 1195667 w 2421372"/>
              <a:gd name="connsiteY186-40196" fmla="*/ 1136073 h 6507635"/>
              <a:gd name="connsiteX187-40197" fmla="*/ 1112540 w 2421372"/>
              <a:gd name="connsiteY187-40198" fmla="*/ 1066800 h 6507635"/>
              <a:gd name="connsiteX188-40199" fmla="*/ 1043267 w 2421372"/>
              <a:gd name="connsiteY188-40200" fmla="*/ 997527 h 6507635"/>
              <a:gd name="connsiteX189-40201" fmla="*/ 1001704 w 2421372"/>
              <a:gd name="connsiteY189-40202" fmla="*/ 914400 h 6507635"/>
              <a:gd name="connsiteX190-40203" fmla="*/ 973995 w 2421372"/>
              <a:gd name="connsiteY190-40204" fmla="*/ 803563 h 6507635"/>
              <a:gd name="connsiteX191-40205" fmla="*/ 946285 w 2421372"/>
              <a:gd name="connsiteY191-40206" fmla="*/ 775854 h 6507635"/>
              <a:gd name="connsiteX192-40207" fmla="*/ 932431 w 2421372"/>
              <a:gd name="connsiteY192-40208" fmla="*/ 734291 h 6507635"/>
              <a:gd name="connsiteX193-40209" fmla="*/ 1029413 w 2421372"/>
              <a:gd name="connsiteY193-40210" fmla="*/ 692727 h 6507635"/>
              <a:gd name="connsiteX194-40211" fmla="*/ 1140249 w 2421372"/>
              <a:gd name="connsiteY194-40212" fmla="*/ 706582 h 6507635"/>
              <a:gd name="connsiteX195-40213" fmla="*/ 1154104 w 2421372"/>
              <a:gd name="connsiteY195-40214" fmla="*/ 748145 h 6507635"/>
              <a:gd name="connsiteX196-40215" fmla="*/ 1278795 w 2421372"/>
              <a:gd name="connsiteY196-40216" fmla="*/ 734291 h 6507635"/>
              <a:gd name="connsiteX197-40217" fmla="*/ 1292649 w 2421372"/>
              <a:gd name="connsiteY197-40218" fmla="*/ 692727 h 6507635"/>
              <a:gd name="connsiteX198-40219" fmla="*/ 1528176 w 2421372"/>
              <a:gd name="connsiteY198-40220" fmla="*/ 678873 h 6507635"/>
              <a:gd name="connsiteX199-40221" fmla="*/ 1569740 w 2421372"/>
              <a:gd name="connsiteY199-40222" fmla="*/ 665018 h 6507635"/>
              <a:gd name="connsiteX200-40223" fmla="*/ 1625158 w 2421372"/>
              <a:gd name="connsiteY200-40224" fmla="*/ 609600 h 6507635"/>
              <a:gd name="connsiteX201-40225" fmla="*/ 1569740 w 2421372"/>
              <a:gd name="connsiteY201-40226" fmla="*/ 692727 h 6507635"/>
              <a:gd name="connsiteX202-40227" fmla="*/ 1514322 w 2421372"/>
              <a:gd name="connsiteY202-40228" fmla="*/ 817418 h 6507635"/>
              <a:gd name="connsiteX203-40229" fmla="*/ 1472758 w 2421372"/>
              <a:gd name="connsiteY203-40230" fmla="*/ 831273 h 6507635"/>
              <a:gd name="connsiteX204-40231" fmla="*/ 1417340 w 2421372"/>
              <a:gd name="connsiteY204-40232" fmla="*/ 858982 h 6507635"/>
              <a:gd name="connsiteX205-40233" fmla="*/ 1334213 w 2421372"/>
              <a:gd name="connsiteY205-40234" fmla="*/ 845127 h 6507635"/>
              <a:gd name="connsiteX206-40235" fmla="*/ 1320358 w 2421372"/>
              <a:gd name="connsiteY206-40236" fmla="*/ 803563 h 6507635"/>
              <a:gd name="connsiteX207-40237" fmla="*/ 1278795 w 2421372"/>
              <a:gd name="connsiteY207-40238" fmla="*/ 775854 h 6507635"/>
              <a:gd name="connsiteX208-40239" fmla="*/ 1292649 w 2421372"/>
              <a:gd name="connsiteY208-40240" fmla="*/ 720436 h 6507635"/>
              <a:gd name="connsiteX209-40241" fmla="*/ 1375776 w 2421372"/>
              <a:gd name="connsiteY209-40242" fmla="*/ 692727 h 6507635"/>
              <a:gd name="connsiteX210-40243" fmla="*/ 1458904 w 2421372"/>
              <a:gd name="connsiteY210-40244" fmla="*/ 706582 h 6507635"/>
              <a:gd name="connsiteX211-40245" fmla="*/ 1306504 w 2421372"/>
              <a:gd name="connsiteY211-40246" fmla="*/ 692727 h 6507635"/>
              <a:gd name="connsiteX212-40247" fmla="*/ 1320358 w 2421372"/>
              <a:gd name="connsiteY212-40248" fmla="*/ 651163 h 6507635"/>
              <a:gd name="connsiteX213-40249" fmla="*/ 1486613 w 2421372"/>
              <a:gd name="connsiteY213-40250" fmla="*/ 678873 h 6507635"/>
              <a:gd name="connsiteX214-40251" fmla="*/ 1500467 w 2421372"/>
              <a:gd name="connsiteY214-40252" fmla="*/ 748145 h 6507635"/>
              <a:gd name="connsiteX215-40253" fmla="*/ 1528176 w 2421372"/>
              <a:gd name="connsiteY215-40254" fmla="*/ 706582 h 6507635"/>
              <a:gd name="connsiteX216-40255" fmla="*/ 1278795 w 2421372"/>
              <a:gd name="connsiteY216-40256" fmla="*/ 692727 h 6507635"/>
              <a:gd name="connsiteX217-40257" fmla="*/ 1251085 w 2421372"/>
              <a:gd name="connsiteY217-40258" fmla="*/ 734291 h 6507635"/>
              <a:gd name="connsiteX218-40259" fmla="*/ 1154104 w 2421372"/>
              <a:gd name="connsiteY218-40260" fmla="*/ 748145 h 6507635"/>
              <a:gd name="connsiteX219-40261" fmla="*/ 1181813 w 2421372"/>
              <a:gd name="connsiteY219-40262" fmla="*/ 831273 h 6507635"/>
              <a:gd name="connsiteX220-40263" fmla="*/ 1112540 w 2421372"/>
              <a:gd name="connsiteY220-40264" fmla="*/ 900545 h 6507635"/>
              <a:gd name="connsiteX221-40265" fmla="*/ 1043267 w 2421372"/>
              <a:gd name="connsiteY221-40266" fmla="*/ 886691 h 6507635"/>
              <a:gd name="connsiteX222-40267" fmla="*/ 960140 w 2421372"/>
              <a:gd name="connsiteY222-40268" fmla="*/ 845127 h 6507635"/>
              <a:gd name="connsiteX223-40269" fmla="*/ 946285 w 2421372"/>
              <a:gd name="connsiteY223-40270" fmla="*/ 803563 h 6507635"/>
              <a:gd name="connsiteX224-40271" fmla="*/ 918576 w 2421372"/>
              <a:gd name="connsiteY224-40272" fmla="*/ 762000 h 6507635"/>
              <a:gd name="connsiteX225-40273" fmla="*/ 904722 w 2421372"/>
              <a:gd name="connsiteY225-40274" fmla="*/ 692727 h 6507635"/>
              <a:gd name="connsiteX226-40275" fmla="*/ 877013 w 2421372"/>
              <a:gd name="connsiteY226-40276" fmla="*/ 609600 h 6507635"/>
              <a:gd name="connsiteX227-40277" fmla="*/ 863158 w 2421372"/>
              <a:gd name="connsiteY227-40278" fmla="*/ 484909 h 6507635"/>
              <a:gd name="connsiteX228-40279" fmla="*/ 849304 w 2421372"/>
              <a:gd name="connsiteY228-40280" fmla="*/ 346363 h 6507635"/>
              <a:gd name="connsiteX0-40281" fmla="*/ 1694431 w 2421372"/>
              <a:gd name="connsiteY0-40282" fmla="*/ 762000 h 6507635"/>
              <a:gd name="connsiteX1-40283" fmla="*/ 1777558 w 2421372"/>
              <a:gd name="connsiteY1-40284" fmla="*/ 748145 h 6507635"/>
              <a:gd name="connsiteX2-40285" fmla="*/ 1791413 w 2421372"/>
              <a:gd name="connsiteY2-40286" fmla="*/ 706582 h 6507635"/>
              <a:gd name="connsiteX3-40287" fmla="*/ 1777558 w 2421372"/>
              <a:gd name="connsiteY3-40288" fmla="*/ 540327 h 6507635"/>
              <a:gd name="connsiteX4-40289" fmla="*/ 1722140 w 2421372"/>
              <a:gd name="connsiteY4-40290" fmla="*/ 554182 h 6507635"/>
              <a:gd name="connsiteX5-40291" fmla="*/ 1680576 w 2421372"/>
              <a:gd name="connsiteY5-40292" fmla="*/ 568036 h 6507635"/>
              <a:gd name="connsiteX6-40293" fmla="*/ 1569740 w 2421372"/>
              <a:gd name="connsiteY6-40294" fmla="*/ 554182 h 6507635"/>
              <a:gd name="connsiteX7-40295" fmla="*/ 1528176 w 2421372"/>
              <a:gd name="connsiteY7-40296" fmla="*/ 471054 h 6507635"/>
              <a:gd name="connsiteX8-40297" fmla="*/ 1458904 w 2421372"/>
              <a:gd name="connsiteY8-40298" fmla="*/ 346363 h 6507635"/>
              <a:gd name="connsiteX9-40299" fmla="*/ 1417340 w 2421372"/>
              <a:gd name="connsiteY9-40300" fmla="*/ 332509 h 6507635"/>
              <a:gd name="connsiteX10-40301" fmla="*/ 1375776 w 2421372"/>
              <a:gd name="connsiteY10-40302" fmla="*/ 346363 h 6507635"/>
              <a:gd name="connsiteX11-40303" fmla="*/ 1320358 w 2421372"/>
              <a:gd name="connsiteY11-40304" fmla="*/ 360218 h 6507635"/>
              <a:gd name="connsiteX12-40305" fmla="*/ 1237231 w 2421372"/>
              <a:gd name="connsiteY12-40306" fmla="*/ 401782 h 6507635"/>
              <a:gd name="connsiteX13-40307" fmla="*/ 1070976 w 2421372"/>
              <a:gd name="connsiteY13-40308" fmla="*/ 415636 h 6507635"/>
              <a:gd name="connsiteX14-40309" fmla="*/ 946285 w 2421372"/>
              <a:gd name="connsiteY14-40310" fmla="*/ 457200 h 6507635"/>
              <a:gd name="connsiteX15-40311" fmla="*/ 890867 w 2421372"/>
              <a:gd name="connsiteY15-40312" fmla="*/ 443345 h 6507635"/>
              <a:gd name="connsiteX16-40313" fmla="*/ 849304 w 2421372"/>
              <a:gd name="connsiteY16-40314" fmla="*/ 415636 h 6507635"/>
              <a:gd name="connsiteX17-40315" fmla="*/ 821595 w 2421372"/>
              <a:gd name="connsiteY17-40316" fmla="*/ 374073 h 6507635"/>
              <a:gd name="connsiteX18-40317" fmla="*/ 877013 w 2421372"/>
              <a:gd name="connsiteY18-40318" fmla="*/ 263236 h 6507635"/>
              <a:gd name="connsiteX19-40319" fmla="*/ 904722 w 2421372"/>
              <a:gd name="connsiteY19-40320" fmla="*/ 221673 h 6507635"/>
              <a:gd name="connsiteX20-40321" fmla="*/ 960140 w 2421372"/>
              <a:gd name="connsiteY20-40322" fmla="*/ 166254 h 6507635"/>
              <a:gd name="connsiteX21-40323" fmla="*/ 1084831 w 2421372"/>
              <a:gd name="connsiteY21-40324" fmla="*/ 96982 h 6507635"/>
              <a:gd name="connsiteX22-40325" fmla="*/ 1126395 w 2421372"/>
              <a:gd name="connsiteY22-40326" fmla="*/ 69273 h 6507635"/>
              <a:gd name="connsiteX23-40327" fmla="*/ 1264940 w 2421372"/>
              <a:gd name="connsiteY23-40328" fmla="*/ 41563 h 6507635"/>
              <a:gd name="connsiteX24-40329" fmla="*/ 1500467 w 2421372"/>
              <a:gd name="connsiteY24-40330" fmla="*/ 13854 h 6507635"/>
              <a:gd name="connsiteX25-40331" fmla="*/ 1542031 w 2421372"/>
              <a:gd name="connsiteY25-40332" fmla="*/ 0 h 6507635"/>
              <a:gd name="connsiteX26-40333" fmla="*/ 1666722 w 2421372"/>
              <a:gd name="connsiteY26-40334" fmla="*/ 41563 h 6507635"/>
              <a:gd name="connsiteX27-40335" fmla="*/ 1735995 w 2421372"/>
              <a:gd name="connsiteY27-40336" fmla="*/ 110836 h 6507635"/>
              <a:gd name="connsiteX28-40337" fmla="*/ 1749849 w 2421372"/>
              <a:gd name="connsiteY28-40338" fmla="*/ 166254 h 6507635"/>
              <a:gd name="connsiteX29-40339" fmla="*/ 1888395 w 2421372"/>
              <a:gd name="connsiteY29-40340" fmla="*/ 207818 h 6507635"/>
              <a:gd name="connsiteX30-40341" fmla="*/ 1929958 w 2421372"/>
              <a:gd name="connsiteY30-40342" fmla="*/ 235527 h 6507635"/>
              <a:gd name="connsiteX31-40343" fmla="*/ 1957667 w 2421372"/>
              <a:gd name="connsiteY31-40344" fmla="*/ 346363 h 6507635"/>
              <a:gd name="connsiteX32-40345" fmla="*/ 1985376 w 2421372"/>
              <a:gd name="connsiteY32-40346" fmla="*/ 429491 h 6507635"/>
              <a:gd name="connsiteX33-40347" fmla="*/ 1971522 w 2421372"/>
              <a:gd name="connsiteY33-40348" fmla="*/ 595745 h 6507635"/>
              <a:gd name="connsiteX34-40349" fmla="*/ 1888395 w 2421372"/>
              <a:gd name="connsiteY34-40350" fmla="*/ 678873 h 6507635"/>
              <a:gd name="connsiteX35-40351" fmla="*/ 1860685 w 2421372"/>
              <a:gd name="connsiteY35-40352" fmla="*/ 720436 h 6507635"/>
              <a:gd name="connsiteX36-40353" fmla="*/ 1846831 w 2421372"/>
              <a:gd name="connsiteY36-40354" fmla="*/ 762000 h 6507635"/>
              <a:gd name="connsiteX37-40355" fmla="*/ 1791413 w 2421372"/>
              <a:gd name="connsiteY37-40356" fmla="*/ 831273 h 6507635"/>
              <a:gd name="connsiteX38-40357" fmla="*/ 1749849 w 2421372"/>
              <a:gd name="connsiteY38-40358" fmla="*/ 858982 h 6507635"/>
              <a:gd name="connsiteX39-40359" fmla="*/ 1735995 w 2421372"/>
              <a:gd name="connsiteY39-40360" fmla="*/ 1066800 h 6507635"/>
              <a:gd name="connsiteX40-40361" fmla="*/ 1749849 w 2421372"/>
              <a:gd name="connsiteY40-40362" fmla="*/ 1025236 h 6507635"/>
              <a:gd name="connsiteX41-40363" fmla="*/ 1832976 w 2421372"/>
              <a:gd name="connsiteY41-40364" fmla="*/ 983673 h 6507635"/>
              <a:gd name="connsiteX42-40365" fmla="*/ 1902249 w 2421372"/>
              <a:gd name="connsiteY42-40366" fmla="*/ 997527 h 6507635"/>
              <a:gd name="connsiteX43-40367" fmla="*/ 1943813 w 2421372"/>
              <a:gd name="connsiteY43-40368" fmla="*/ 1080654 h 6507635"/>
              <a:gd name="connsiteX44-40369" fmla="*/ 1929958 w 2421372"/>
              <a:gd name="connsiteY44-40370" fmla="*/ 1122218 h 6507635"/>
              <a:gd name="connsiteX45-40371" fmla="*/ 1902249 w 2421372"/>
              <a:gd name="connsiteY45-40372" fmla="*/ 1163782 h 6507635"/>
              <a:gd name="connsiteX46-40373" fmla="*/ 1874540 w 2421372"/>
              <a:gd name="connsiteY46-40374" fmla="*/ 1399309 h 6507635"/>
              <a:gd name="connsiteX47-40375" fmla="*/ 1860685 w 2421372"/>
              <a:gd name="connsiteY47-40376" fmla="*/ 1440873 h 6507635"/>
              <a:gd name="connsiteX48-40377" fmla="*/ 1805267 w 2421372"/>
              <a:gd name="connsiteY48-40378" fmla="*/ 1524000 h 6507635"/>
              <a:gd name="connsiteX49-40379" fmla="*/ 1722140 w 2421372"/>
              <a:gd name="connsiteY49-40380" fmla="*/ 1510145 h 6507635"/>
              <a:gd name="connsiteX50-40381" fmla="*/ 1694431 w 2421372"/>
              <a:gd name="connsiteY50-40382" fmla="*/ 1468582 h 6507635"/>
              <a:gd name="connsiteX51-40383" fmla="*/ 1652867 w 2421372"/>
              <a:gd name="connsiteY51-40384" fmla="*/ 1440873 h 6507635"/>
              <a:gd name="connsiteX52-40385" fmla="*/ 1680576 w 2421372"/>
              <a:gd name="connsiteY52-40386" fmla="*/ 1399309 h 6507635"/>
              <a:gd name="connsiteX53-40387" fmla="*/ 1694431 w 2421372"/>
              <a:gd name="connsiteY53-40388" fmla="*/ 1357745 h 6507635"/>
              <a:gd name="connsiteX54-40389" fmla="*/ 1735995 w 2421372"/>
              <a:gd name="connsiteY54-40390" fmla="*/ 1316182 h 6507635"/>
              <a:gd name="connsiteX55-40391" fmla="*/ 1749849 w 2421372"/>
              <a:gd name="connsiteY55-40392" fmla="*/ 1260763 h 6507635"/>
              <a:gd name="connsiteX56-40393" fmla="*/ 1791413 w 2421372"/>
              <a:gd name="connsiteY56-40394" fmla="*/ 1122218 h 6507635"/>
              <a:gd name="connsiteX57-40395" fmla="*/ 1749849 w 2421372"/>
              <a:gd name="connsiteY57-40396" fmla="*/ 1094509 h 6507635"/>
              <a:gd name="connsiteX58-40397" fmla="*/ 1722140 w 2421372"/>
              <a:gd name="connsiteY58-40398" fmla="*/ 1011382 h 6507635"/>
              <a:gd name="connsiteX59-40399" fmla="*/ 1708285 w 2421372"/>
              <a:gd name="connsiteY59-40400" fmla="*/ 969818 h 6507635"/>
              <a:gd name="connsiteX60-40401" fmla="*/ 1694431 w 2421372"/>
              <a:gd name="connsiteY60-40402" fmla="*/ 928254 h 6507635"/>
              <a:gd name="connsiteX61-40403" fmla="*/ 1680576 w 2421372"/>
              <a:gd name="connsiteY61-40404" fmla="*/ 886691 h 6507635"/>
              <a:gd name="connsiteX62-40405" fmla="*/ 1722140 w 2421372"/>
              <a:gd name="connsiteY62-40406" fmla="*/ 872836 h 6507635"/>
              <a:gd name="connsiteX63-40407" fmla="*/ 1735995 w 2421372"/>
              <a:gd name="connsiteY63-40408" fmla="*/ 942109 h 6507635"/>
              <a:gd name="connsiteX64-40409" fmla="*/ 1791413 w 2421372"/>
              <a:gd name="connsiteY64-40410" fmla="*/ 1136073 h 6507635"/>
              <a:gd name="connsiteX65-40411" fmla="*/ 1749849 w 2421372"/>
              <a:gd name="connsiteY65-40412" fmla="*/ 1219200 h 6507635"/>
              <a:gd name="connsiteX66-40413" fmla="*/ 1722140 w 2421372"/>
              <a:gd name="connsiteY66-40414" fmla="*/ 1302327 h 6507635"/>
              <a:gd name="connsiteX67-40415" fmla="*/ 1680576 w 2421372"/>
              <a:gd name="connsiteY67-40416" fmla="*/ 1343891 h 6507635"/>
              <a:gd name="connsiteX68-40417" fmla="*/ 1652867 w 2421372"/>
              <a:gd name="connsiteY68-40418" fmla="*/ 1385454 h 6507635"/>
              <a:gd name="connsiteX69-40419" fmla="*/ 1611304 w 2421372"/>
              <a:gd name="connsiteY69-40420" fmla="*/ 1413163 h 6507635"/>
              <a:gd name="connsiteX70-40421" fmla="*/ 1652867 w 2421372"/>
              <a:gd name="connsiteY70-40422" fmla="*/ 1427018 h 6507635"/>
              <a:gd name="connsiteX71-40423" fmla="*/ 1694431 w 2421372"/>
              <a:gd name="connsiteY71-40424" fmla="*/ 1413163 h 6507635"/>
              <a:gd name="connsiteX72-40425" fmla="*/ 1722140 w 2421372"/>
              <a:gd name="connsiteY72-40426" fmla="*/ 1496291 h 6507635"/>
              <a:gd name="connsiteX73-40427" fmla="*/ 1680576 w 2421372"/>
              <a:gd name="connsiteY73-40428" fmla="*/ 1524000 h 6507635"/>
              <a:gd name="connsiteX74-40429" fmla="*/ 1403485 w 2421372"/>
              <a:gd name="connsiteY74-40430" fmla="*/ 1524000 h 6507635"/>
              <a:gd name="connsiteX75-40431" fmla="*/ 1389631 w 2421372"/>
              <a:gd name="connsiteY75-40432" fmla="*/ 1537854 h 6507635"/>
              <a:gd name="connsiteX76-40433" fmla="*/ 1348067 w 2421372"/>
              <a:gd name="connsiteY76-40434" fmla="*/ 1551709 h 6507635"/>
              <a:gd name="connsiteX77-40435" fmla="*/ 1292649 w 2421372"/>
              <a:gd name="connsiteY77-40436" fmla="*/ 1427018 h 6507635"/>
              <a:gd name="connsiteX78-40437" fmla="*/ 1278795 w 2421372"/>
              <a:gd name="connsiteY78-40438" fmla="*/ 1385454 h 6507635"/>
              <a:gd name="connsiteX79-40439" fmla="*/ 1251085 w 2421372"/>
              <a:gd name="connsiteY79-40440" fmla="*/ 1343891 h 6507635"/>
              <a:gd name="connsiteX80-40441" fmla="*/ 1126395 w 2421372"/>
              <a:gd name="connsiteY80-40442" fmla="*/ 1385454 h 6507635"/>
              <a:gd name="connsiteX81-40443" fmla="*/ 821595 w 2421372"/>
              <a:gd name="connsiteY81-40444" fmla="*/ 1828800 h 6507635"/>
              <a:gd name="connsiteX82-40445" fmla="*/ 821595 w 2421372"/>
              <a:gd name="connsiteY82-40446" fmla="*/ 2299854 h 6507635"/>
              <a:gd name="connsiteX83-40447" fmla="*/ 863158 w 2421372"/>
              <a:gd name="connsiteY83-40448" fmla="*/ 2092036 h 6507635"/>
              <a:gd name="connsiteX84-40449" fmla="*/ 932431 w 2421372"/>
              <a:gd name="connsiteY84-40450" fmla="*/ 2202873 h 6507635"/>
              <a:gd name="connsiteX85-40451" fmla="*/ 1167959 w 2421372"/>
              <a:gd name="connsiteY85-40452" fmla="*/ 2147454 h 6507635"/>
              <a:gd name="connsiteX86-40453" fmla="*/ 1237232 w 2421372"/>
              <a:gd name="connsiteY86-40454" fmla="*/ 2258291 h 6507635"/>
              <a:gd name="connsiteX87-40455" fmla="*/ 1389632 w 2421372"/>
              <a:gd name="connsiteY87-40456" fmla="*/ 2313709 h 6507635"/>
              <a:gd name="connsiteX88-40457" fmla="*/ 1542030 w 2421372"/>
              <a:gd name="connsiteY88-40458" fmla="*/ 2535381 h 6507635"/>
              <a:gd name="connsiteX89-40459" fmla="*/ 1708286 w 2421372"/>
              <a:gd name="connsiteY89-40460" fmla="*/ 2826327 h 6507635"/>
              <a:gd name="connsiteX90-40461" fmla="*/ 946285 w 2421372"/>
              <a:gd name="connsiteY90-40462" fmla="*/ 3006436 h 6507635"/>
              <a:gd name="connsiteX91-40463" fmla="*/ 1237232 w 2421372"/>
              <a:gd name="connsiteY91-40464" fmla="*/ 3366655 h 6507635"/>
              <a:gd name="connsiteX92-40465" fmla="*/ 2013085 w 2421372"/>
              <a:gd name="connsiteY92-40466" fmla="*/ 3338946 h 6507635"/>
              <a:gd name="connsiteX93-40467" fmla="*/ 1126394 w 2421372"/>
              <a:gd name="connsiteY93-40468" fmla="*/ 3366655 h 6507635"/>
              <a:gd name="connsiteX94-40469" fmla="*/ 932431 w 2421372"/>
              <a:gd name="connsiteY94-40470" fmla="*/ 3006437 h 6507635"/>
              <a:gd name="connsiteX95-40471" fmla="*/ 849304 w 2421372"/>
              <a:gd name="connsiteY95-40472" fmla="*/ 2867892 h 6507635"/>
              <a:gd name="connsiteX96-40473" fmla="*/ 752322 w 2421372"/>
              <a:gd name="connsiteY96-40474" fmla="*/ 2743201 h 6507635"/>
              <a:gd name="connsiteX97-40475" fmla="*/ 530649 w 2421372"/>
              <a:gd name="connsiteY97-40476" fmla="*/ 2770910 h 6507635"/>
              <a:gd name="connsiteX98-40477" fmla="*/ 142722 w 2421372"/>
              <a:gd name="connsiteY98-40478" fmla="*/ 2743201 h 6507635"/>
              <a:gd name="connsiteX99-40479" fmla="*/ 516795 w 2421372"/>
              <a:gd name="connsiteY99-40480" fmla="*/ 2743201 h 6507635"/>
              <a:gd name="connsiteX100-40481" fmla="*/ 1112541 w 2421372"/>
              <a:gd name="connsiteY100-40482" fmla="*/ 2715492 h 6507635"/>
              <a:gd name="connsiteX101-40483" fmla="*/ 1223376 w 2421372"/>
              <a:gd name="connsiteY101-40484" fmla="*/ 2798619 h 6507635"/>
              <a:gd name="connsiteX102-40485" fmla="*/ 1514322 w 2421372"/>
              <a:gd name="connsiteY102-40486" fmla="*/ 2854037 h 6507635"/>
              <a:gd name="connsiteX103-40487" fmla="*/ 1084831 w 2421372"/>
              <a:gd name="connsiteY103-40488" fmla="*/ 2493819 h 6507635"/>
              <a:gd name="connsiteX104-40489" fmla="*/ 752322 w 2421372"/>
              <a:gd name="connsiteY104-40490" fmla="*/ 2521527 h 6507635"/>
              <a:gd name="connsiteX105-40491" fmla="*/ 364395 w 2421372"/>
              <a:gd name="connsiteY105-40492" fmla="*/ 2618510 h 6507635"/>
              <a:gd name="connsiteX106-40493" fmla="*/ 31885 w 2421372"/>
              <a:gd name="connsiteY106-40494" fmla="*/ 2812473 h 6507635"/>
              <a:gd name="connsiteX107-40495" fmla="*/ 322831 w 2421372"/>
              <a:gd name="connsiteY107-40496" fmla="*/ 2798619 h 6507635"/>
              <a:gd name="connsiteX108-40497" fmla="*/ 572213 w 2421372"/>
              <a:gd name="connsiteY108-40498" fmla="*/ 3048000 h 6507635"/>
              <a:gd name="connsiteX109-40499" fmla="*/ 849304 w 2421372"/>
              <a:gd name="connsiteY109-40500" fmla="*/ 2964874 h 6507635"/>
              <a:gd name="connsiteX110-40501" fmla="*/ 932431 w 2421372"/>
              <a:gd name="connsiteY110-40502" fmla="*/ 3186546 h 6507635"/>
              <a:gd name="connsiteX111-40503" fmla="*/ 710758 w 2421372"/>
              <a:gd name="connsiteY111-40504" fmla="*/ 3325092 h 6507635"/>
              <a:gd name="connsiteX112-40505" fmla="*/ 558358 w 2421372"/>
              <a:gd name="connsiteY112-40506" fmla="*/ 3449783 h 6507635"/>
              <a:gd name="connsiteX113-40507" fmla="*/ 752321 w 2421372"/>
              <a:gd name="connsiteY113-40508" fmla="*/ 3560619 h 6507635"/>
              <a:gd name="connsiteX114-40509" fmla="*/ 752322 w 2421372"/>
              <a:gd name="connsiteY114-40510" fmla="*/ 3948546 h 6507635"/>
              <a:gd name="connsiteX115-40511" fmla="*/ 863159 w 2421372"/>
              <a:gd name="connsiteY115-40512" fmla="*/ 3906981 h 6507635"/>
              <a:gd name="connsiteX116-40513" fmla="*/ 973995 w 2421372"/>
              <a:gd name="connsiteY116-40514" fmla="*/ 4003964 h 6507635"/>
              <a:gd name="connsiteX117-40515" fmla="*/ 766178 w 2421372"/>
              <a:gd name="connsiteY117-40516" fmla="*/ 3906980 h 6507635"/>
              <a:gd name="connsiteX118-40517" fmla="*/ 752323 w 2421372"/>
              <a:gd name="connsiteY118-40518" fmla="*/ 4239490 h 6507635"/>
              <a:gd name="connsiteX119-40519" fmla="*/ 987850 w 2421372"/>
              <a:gd name="connsiteY119-40520" fmla="*/ 4502726 h 6507635"/>
              <a:gd name="connsiteX120-40521" fmla="*/ 738467 w 2421372"/>
              <a:gd name="connsiteY120-40522" fmla="*/ 4752110 h 6507635"/>
              <a:gd name="connsiteX121-40523" fmla="*/ 780031 w 2421372"/>
              <a:gd name="connsiteY121-40524" fmla="*/ 5250873 h 6507635"/>
              <a:gd name="connsiteX122-40525" fmla="*/ 1597450 w 2421372"/>
              <a:gd name="connsiteY122-40526" fmla="*/ 3906983 h 6507635"/>
              <a:gd name="connsiteX123-40527" fmla="*/ 1597450 w 2421372"/>
              <a:gd name="connsiteY123-40528" fmla="*/ 3879272 h 6507635"/>
              <a:gd name="connsiteX124-40529" fmla="*/ 1625159 w 2421372"/>
              <a:gd name="connsiteY124-40530" fmla="*/ 4253344 h 6507635"/>
              <a:gd name="connsiteX125-40531" fmla="*/ 1652868 w 2421372"/>
              <a:gd name="connsiteY125-40532" fmla="*/ 4918362 h 6507635"/>
              <a:gd name="connsiteX126-40533" fmla="*/ 1777559 w 2421372"/>
              <a:gd name="connsiteY126-40534" fmla="*/ 6082145 h 6507635"/>
              <a:gd name="connsiteX127-40535" fmla="*/ 1957669 w 2421372"/>
              <a:gd name="connsiteY127-40536" fmla="*/ 6359234 h 6507635"/>
              <a:gd name="connsiteX128-40537" fmla="*/ 2331741 w 2421372"/>
              <a:gd name="connsiteY128-40538" fmla="*/ 6470073 h 6507635"/>
              <a:gd name="connsiteX129-40539" fmla="*/ 2331741 w 2421372"/>
              <a:gd name="connsiteY129-40540" fmla="*/ 5084619 h 6507635"/>
              <a:gd name="connsiteX130-40541" fmla="*/ 2401014 w 2421372"/>
              <a:gd name="connsiteY130-40542" fmla="*/ 3699164 h 6507635"/>
              <a:gd name="connsiteX131-40543" fmla="*/ 2414868 w 2421372"/>
              <a:gd name="connsiteY131-40544" fmla="*/ 3796146 h 6507635"/>
              <a:gd name="connsiteX132-40545" fmla="*/ 2414868 w 2421372"/>
              <a:gd name="connsiteY132-40546" fmla="*/ 3629892 h 6507635"/>
              <a:gd name="connsiteX133-40547" fmla="*/ 2304032 w 2421372"/>
              <a:gd name="connsiteY133-40548" fmla="*/ 3505201 h 6507635"/>
              <a:gd name="connsiteX134-40549" fmla="*/ 2414868 w 2421372"/>
              <a:gd name="connsiteY134-40550" fmla="*/ 3325092 h 6507635"/>
              <a:gd name="connsiteX135-40551" fmla="*/ 2262467 w 2421372"/>
              <a:gd name="connsiteY135-40552" fmla="*/ 3366654 h 6507635"/>
              <a:gd name="connsiteX136-40553" fmla="*/ 1957668 w 2421372"/>
              <a:gd name="connsiteY136-40554" fmla="*/ 3422074 h 6507635"/>
              <a:gd name="connsiteX137-40555" fmla="*/ 1749850 w 2421372"/>
              <a:gd name="connsiteY137-40556" fmla="*/ 3394364 h 6507635"/>
              <a:gd name="connsiteX138-40557" fmla="*/ 1334214 w 2421372"/>
              <a:gd name="connsiteY138-40558" fmla="*/ 3380510 h 6507635"/>
              <a:gd name="connsiteX139-40559" fmla="*/ 1167959 w 2421372"/>
              <a:gd name="connsiteY139-40560" fmla="*/ 3408219 h 6507635"/>
              <a:gd name="connsiteX140-40561" fmla="*/ 946285 w 2421372"/>
              <a:gd name="connsiteY140-40562" fmla="*/ 3144982 h 6507635"/>
              <a:gd name="connsiteX141-40563" fmla="*/ 1361922 w 2421372"/>
              <a:gd name="connsiteY141-40564" fmla="*/ 2840182 h 6507635"/>
              <a:gd name="connsiteX142-40565" fmla="*/ 1777559 w 2421372"/>
              <a:gd name="connsiteY142-40566" fmla="*/ 2964872 h 6507635"/>
              <a:gd name="connsiteX143-40567" fmla="*/ 1555885 w 2421372"/>
              <a:gd name="connsiteY143-40568" fmla="*/ 2923309 h 6507635"/>
              <a:gd name="connsiteX144-40569" fmla="*/ 1334213 w 2421372"/>
              <a:gd name="connsiteY144-40570" fmla="*/ 2770909 h 6507635"/>
              <a:gd name="connsiteX145-40571" fmla="*/ 1334213 w 2421372"/>
              <a:gd name="connsiteY145-40572" fmla="*/ 2715491 h 6507635"/>
              <a:gd name="connsiteX146-40573" fmla="*/ 1098685 w 2421372"/>
              <a:gd name="connsiteY146-40574" fmla="*/ 2535382 h 6507635"/>
              <a:gd name="connsiteX147-40575" fmla="*/ 849304 w 2421372"/>
              <a:gd name="connsiteY147-40576" fmla="*/ 2493817 h 6507635"/>
              <a:gd name="connsiteX148-40577" fmla="*/ 516795 w 2421372"/>
              <a:gd name="connsiteY148-40578" fmla="*/ 2576944 h 6507635"/>
              <a:gd name="connsiteX149-40579" fmla="*/ 198140 w 2421372"/>
              <a:gd name="connsiteY149-40580" fmla="*/ 2660072 h 6507635"/>
              <a:gd name="connsiteX150-40581" fmla="*/ 87305 w 2421372"/>
              <a:gd name="connsiteY150-40582" fmla="*/ 2798617 h 6507635"/>
              <a:gd name="connsiteX151-40583" fmla="*/ 4177 w 2421372"/>
              <a:gd name="connsiteY151-40584" fmla="*/ 2507672 h 6507635"/>
              <a:gd name="connsiteX152-40585" fmla="*/ 128867 w 2421372"/>
              <a:gd name="connsiteY152-40586" fmla="*/ 2479963 h 6507635"/>
              <a:gd name="connsiteX153-40587" fmla="*/ 170432 w 2421372"/>
              <a:gd name="connsiteY153-40588" fmla="*/ 2285999 h 6507635"/>
              <a:gd name="connsiteX154-40589" fmla="*/ 378249 w 2421372"/>
              <a:gd name="connsiteY154-40590" fmla="*/ 2479962 h 6507635"/>
              <a:gd name="connsiteX155-40591" fmla="*/ 433667 w 2421372"/>
              <a:gd name="connsiteY155-40592" fmla="*/ 2216726 h 6507635"/>
              <a:gd name="connsiteX156-40593" fmla="*/ 502941 w 2421372"/>
              <a:gd name="connsiteY156-40594" fmla="*/ 2341417 h 6507635"/>
              <a:gd name="connsiteX157-40595" fmla="*/ 669196 w 2421372"/>
              <a:gd name="connsiteY157-40596" fmla="*/ 2272144 h 6507635"/>
              <a:gd name="connsiteX158-40597" fmla="*/ 946285 w 2421372"/>
              <a:gd name="connsiteY158-40598" fmla="*/ 1579418 h 6507635"/>
              <a:gd name="connsiteX159-40599" fmla="*/ 1278795 w 2421372"/>
              <a:gd name="connsiteY159-40600" fmla="*/ 1233054 h 6507635"/>
              <a:gd name="connsiteX160-40601" fmla="*/ 1361922 w 2421372"/>
              <a:gd name="connsiteY160-40602" fmla="*/ 1177636 h 6507635"/>
              <a:gd name="connsiteX161-40603" fmla="*/ 1431195 w 2421372"/>
              <a:gd name="connsiteY161-40604" fmla="*/ 1191491 h 6507635"/>
              <a:gd name="connsiteX162-40605" fmla="*/ 1403485 w 2421372"/>
              <a:gd name="connsiteY162-40606" fmla="*/ 1233054 h 6507635"/>
              <a:gd name="connsiteX163-40607" fmla="*/ 1458904 w 2421372"/>
              <a:gd name="connsiteY163-40608" fmla="*/ 1357745 h 6507635"/>
              <a:gd name="connsiteX164-40609" fmla="*/ 1472758 w 2421372"/>
              <a:gd name="connsiteY164-40610" fmla="*/ 1399309 h 6507635"/>
              <a:gd name="connsiteX165-40611" fmla="*/ 1555885 w 2421372"/>
              <a:gd name="connsiteY165-40612" fmla="*/ 1427018 h 6507635"/>
              <a:gd name="connsiteX166-40613" fmla="*/ 1652867 w 2421372"/>
              <a:gd name="connsiteY166-40614" fmla="*/ 1454727 h 6507635"/>
              <a:gd name="connsiteX167-40615" fmla="*/ 1611304 w 2421372"/>
              <a:gd name="connsiteY167-40616" fmla="*/ 1482436 h 6507635"/>
              <a:gd name="connsiteX168-40617" fmla="*/ 1500467 w 2421372"/>
              <a:gd name="connsiteY168-40618" fmla="*/ 1468582 h 6507635"/>
              <a:gd name="connsiteX169-40619" fmla="*/ 1486613 w 2421372"/>
              <a:gd name="connsiteY169-40620" fmla="*/ 1427018 h 6507635"/>
              <a:gd name="connsiteX170-40621" fmla="*/ 1458904 w 2421372"/>
              <a:gd name="connsiteY170-40622" fmla="*/ 1385454 h 6507635"/>
              <a:gd name="connsiteX171-40623" fmla="*/ 1445049 w 2421372"/>
              <a:gd name="connsiteY171-40624" fmla="*/ 1343891 h 6507635"/>
              <a:gd name="connsiteX172-40625" fmla="*/ 1417340 w 2421372"/>
              <a:gd name="connsiteY172-40626" fmla="*/ 1302327 h 6507635"/>
              <a:gd name="connsiteX173-40627" fmla="*/ 1389631 w 2421372"/>
              <a:gd name="connsiteY173-40628" fmla="*/ 1219200 h 6507635"/>
              <a:gd name="connsiteX174-40629" fmla="*/ 1375776 w 2421372"/>
              <a:gd name="connsiteY174-40630" fmla="*/ 1163782 h 6507635"/>
              <a:gd name="connsiteX175-40631" fmla="*/ 1334213 w 2421372"/>
              <a:gd name="connsiteY175-40632" fmla="*/ 1149927 h 6507635"/>
              <a:gd name="connsiteX176-40633" fmla="*/ 1417340 w 2421372"/>
              <a:gd name="connsiteY176-40634" fmla="*/ 1108363 h 6507635"/>
              <a:gd name="connsiteX177-40635" fmla="*/ 1500467 w 2421372"/>
              <a:gd name="connsiteY177-40636" fmla="*/ 1039091 h 6507635"/>
              <a:gd name="connsiteX178-40637" fmla="*/ 1542031 w 2421372"/>
              <a:gd name="connsiteY178-40638" fmla="*/ 1025236 h 6507635"/>
              <a:gd name="connsiteX179-40639" fmla="*/ 1528176 w 2421372"/>
              <a:gd name="connsiteY179-40640" fmla="*/ 1025236 h 6507635"/>
              <a:gd name="connsiteX180-40641" fmla="*/ 1514322 w 2421372"/>
              <a:gd name="connsiteY180-40642" fmla="*/ 1066800 h 6507635"/>
              <a:gd name="connsiteX181-40643" fmla="*/ 1472758 w 2421372"/>
              <a:gd name="connsiteY181-40644" fmla="*/ 1080654 h 6507635"/>
              <a:gd name="connsiteX182-40645" fmla="*/ 1431195 w 2421372"/>
              <a:gd name="connsiteY182-40646" fmla="*/ 1108363 h 6507635"/>
              <a:gd name="connsiteX183-40647" fmla="*/ 1389631 w 2421372"/>
              <a:gd name="connsiteY183-40648" fmla="*/ 1122218 h 6507635"/>
              <a:gd name="connsiteX184-40649" fmla="*/ 1334213 w 2421372"/>
              <a:gd name="connsiteY184-40650" fmla="*/ 1149927 h 6507635"/>
              <a:gd name="connsiteX185-40651" fmla="*/ 1278795 w 2421372"/>
              <a:gd name="connsiteY185-40652" fmla="*/ 1136073 h 6507635"/>
              <a:gd name="connsiteX186-40653" fmla="*/ 1237231 w 2421372"/>
              <a:gd name="connsiteY186-40654" fmla="*/ 1122218 h 6507635"/>
              <a:gd name="connsiteX187-40655" fmla="*/ 1195667 w 2421372"/>
              <a:gd name="connsiteY187-40656" fmla="*/ 1136073 h 6507635"/>
              <a:gd name="connsiteX188-40657" fmla="*/ 1112540 w 2421372"/>
              <a:gd name="connsiteY188-40658" fmla="*/ 1066800 h 6507635"/>
              <a:gd name="connsiteX189-40659" fmla="*/ 1043267 w 2421372"/>
              <a:gd name="connsiteY189-40660" fmla="*/ 997527 h 6507635"/>
              <a:gd name="connsiteX190-40661" fmla="*/ 1001704 w 2421372"/>
              <a:gd name="connsiteY190-40662" fmla="*/ 914400 h 6507635"/>
              <a:gd name="connsiteX191-40663" fmla="*/ 973995 w 2421372"/>
              <a:gd name="connsiteY191-40664" fmla="*/ 803563 h 6507635"/>
              <a:gd name="connsiteX192-40665" fmla="*/ 946285 w 2421372"/>
              <a:gd name="connsiteY192-40666" fmla="*/ 775854 h 6507635"/>
              <a:gd name="connsiteX193-40667" fmla="*/ 932431 w 2421372"/>
              <a:gd name="connsiteY193-40668" fmla="*/ 734291 h 6507635"/>
              <a:gd name="connsiteX194-40669" fmla="*/ 1029413 w 2421372"/>
              <a:gd name="connsiteY194-40670" fmla="*/ 692727 h 6507635"/>
              <a:gd name="connsiteX195-40671" fmla="*/ 1140249 w 2421372"/>
              <a:gd name="connsiteY195-40672" fmla="*/ 706582 h 6507635"/>
              <a:gd name="connsiteX196-40673" fmla="*/ 1154104 w 2421372"/>
              <a:gd name="connsiteY196-40674" fmla="*/ 748145 h 6507635"/>
              <a:gd name="connsiteX197-40675" fmla="*/ 1278795 w 2421372"/>
              <a:gd name="connsiteY197-40676" fmla="*/ 734291 h 6507635"/>
              <a:gd name="connsiteX198-40677" fmla="*/ 1292649 w 2421372"/>
              <a:gd name="connsiteY198-40678" fmla="*/ 692727 h 6507635"/>
              <a:gd name="connsiteX199-40679" fmla="*/ 1528176 w 2421372"/>
              <a:gd name="connsiteY199-40680" fmla="*/ 678873 h 6507635"/>
              <a:gd name="connsiteX200-40681" fmla="*/ 1569740 w 2421372"/>
              <a:gd name="connsiteY200-40682" fmla="*/ 665018 h 6507635"/>
              <a:gd name="connsiteX201-40683" fmla="*/ 1625158 w 2421372"/>
              <a:gd name="connsiteY201-40684" fmla="*/ 609600 h 6507635"/>
              <a:gd name="connsiteX202-40685" fmla="*/ 1569740 w 2421372"/>
              <a:gd name="connsiteY202-40686" fmla="*/ 692727 h 6507635"/>
              <a:gd name="connsiteX203-40687" fmla="*/ 1514322 w 2421372"/>
              <a:gd name="connsiteY203-40688" fmla="*/ 817418 h 6507635"/>
              <a:gd name="connsiteX204-40689" fmla="*/ 1472758 w 2421372"/>
              <a:gd name="connsiteY204-40690" fmla="*/ 831273 h 6507635"/>
              <a:gd name="connsiteX205-40691" fmla="*/ 1417340 w 2421372"/>
              <a:gd name="connsiteY205-40692" fmla="*/ 858982 h 6507635"/>
              <a:gd name="connsiteX206-40693" fmla="*/ 1334213 w 2421372"/>
              <a:gd name="connsiteY206-40694" fmla="*/ 845127 h 6507635"/>
              <a:gd name="connsiteX207-40695" fmla="*/ 1320358 w 2421372"/>
              <a:gd name="connsiteY207-40696" fmla="*/ 803563 h 6507635"/>
              <a:gd name="connsiteX208-40697" fmla="*/ 1278795 w 2421372"/>
              <a:gd name="connsiteY208-40698" fmla="*/ 775854 h 6507635"/>
              <a:gd name="connsiteX209-40699" fmla="*/ 1292649 w 2421372"/>
              <a:gd name="connsiteY209-40700" fmla="*/ 720436 h 6507635"/>
              <a:gd name="connsiteX210-40701" fmla="*/ 1375776 w 2421372"/>
              <a:gd name="connsiteY210-40702" fmla="*/ 692727 h 6507635"/>
              <a:gd name="connsiteX211-40703" fmla="*/ 1458904 w 2421372"/>
              <a:gd name="connsiteY211-40704" fmla="*/ 706582 h 6507635"/>
              <a:gd name="connsiteX212-40705" fmla="*/ 1306504 w 2421372"/>
              <a:gd name="connsiteY212-40706" fmla="*/ 692727 h 6507635"/>
              <a:gd name="connsiteX213-40707" fmla="*/ 1320358 w 2421372"/>
              <a:gd name="connsiteY213-40708" fmla="*/ 651163 h 6507635"/>
              <a:gd name="connsiteX214-40709" fmla="*/ 1486613 w 2421372"/>
              <a:gd name="connsiteY214-40710" fmla="*/ 678873 h 6507635"/>
              <a:gd name="connsiteX215-40711" fmla="*/ 1500467 w 2421372"/>
              <a:gd name="connsiteY215-40712" fmla="*/ 748145 h 6507635"/>
              <a:gd name="connsiteX216-40713" fmla="*/ 1528176 w 2421372"/>
              <a:gd name="connsiteY216-40714" fmla="*/ 706582 h 6507635"/>
              <a:gd name="connsiteX217-40715" fmla="*/ 1278795 w 2421372"/>
              <a:gd name="connsiteY217-40716" fmla="*/ 692727 h 6507635"/>
              <a:gd name="connsiteX218-40717" fmla="*/ 1251085 w 2421372"/>
              <a:gd name="connsiteY218-40718" fmla="*/ 734291 h 6507635"/>
              <a:gd name="connsiteX219-40719" fmla="*/ 1154104 w 2421372"/>
              <a:gd name="connsiteY219-40720" fmla="*/ 748145 h 6507635"/>
              <a:gd name="connsiteX220-40721" fmla="*/ 1181813 w 2421372"/>
              <a:gd name="connsiteY220-40722" fmla="*/ 831273 h 6507635"/>
              <a:gd name="connsiteX221-40723" fmla="*/ 1112540 w 2421372"/>
              <a:gd name="connsiteY221-40724" fmla="*/ 900545 h 6507635"/>
              <a:gd name="connsiteX222-40725" fmla="*/ 1043267 w 2421372"/>
              <a:gd name="connsiteY222-40726" fmla="*/ 886691 h 6507635"/>
              <a:gd name="connsiteX223-40727" fmla="*/ 960140 w 2421372"/>
              <a:gd name="connsiteY223-40728" fmla="*/ 845127 h 6507635"/>
              <a:gd name="connsiteX224-40729" fmla="*/ 946285 w 2421372"/>
              <a:gd name="connsiteY224-40730" fmla="*/ 803563 h 6507635"/>
              <a:gd name="connsiteX225-40731" fmla="*/ 918576 w 2421372"/>
              <a:gd name="connsiteY225-40732" fmla="*/ 762000 h 6507635"/>
              <a:gd name="connsiteX226-40733" fmla="*/ 904722 w 2421372"/>
              <a:gd name="connsiteY226-40734" fmla="*/ 692727 h 6507635"/>
              <a:gd name="connsiteX227-40735" fmla="*/ 877013 w 2421372"/>
              <a:gd name="connsiteY227-40736" fmla="*/ 609600 h 6507635"/>
              <a:gd name="connsiteX228-40737" fmla="*/ 863158 w 2421372"/>
              <a:gd name="connsiteY228-40738" fmla="*/ 484909 h 6507635"/>
              <a:gd name="connsiteX229" fmla="*/ 849304 w 2421372"/>
              <a:gd name="connsiteY229" fmla="*/ 346363 h 6507635"/>
              <a:gd name="connsiteX0-40739" fmla="*/ 1694431 w 2421372"/>
              <a:gd name="connsiteY0-40740" fmla="*/ 762000 h 6507635"/>
              <a:gd name="connsiteX1-40741" fmla="*/ 1777558 w 2421372"/>
              <a:gd name="connsiteY1-40742" fmla="*/ 748145 h 6507635"/>
              <a:gd name="connsiteX2-40743" fmla="*/ 1791413 w 2421372"/>
              <a:gd name="connsiteY2-40744" fmla="*/ 706582 h 6507635"/>
              <a:gd name="connsiteX3-40745" fmla="*/ 1777558 w 2421372"/>
              <a:gd name="connsiteY3-40746" fmla="*/ 540327 h 6507635"/>
              <a:gd name="connsiteX4-40747" fmla="*/ 1722140 w 2421372"/>
              <a:gd name="connsiteY4-40748" fmla="*/ 554182 h 6507635"/>
              <a:gd name="connsiteX5-40749" fmla="*/ 1680576 w 2421372"/>
              <a:gd name="connsiteY5-40750" fmla="*/ 568036 h 6507635"/>
              <a:gd name="connsiteX6-40751" fmla="*/ 1569740 w 2421372"/>
              <a:gd name="connsiteY6-40752" fmla="*/ 554182 h 6507635"/>
              <a:gd name="connsiteX7-40753" fmla="*/ 1528176 w 2421372"/>
              <a:gd name="connsiteY7-40754" fmla="*/ 471054 h 6507635"/>
              <a:gd name="connsiteX8-40755" fmla="*/ 1458904 w 2421372"/>
              <a:gd name="connsiteY8-40756" fmla="*/ 346363 h 6507635"/>
              <a:gd name="connsiteX9-40757" fmla="*/ 1417340 w 2421372"/>
              <a:gd name="connsiteY9-40758" fmla="*/ 332509 h 6507635"/>
              <a:gd name="connsiteX10-40759" fmla="*/ 1375776 w 2421372"/>
              <a:gd name="connsiteY10-40760" fmla="*/ 346363 h 6507635"/>
              <a:gd name="connsiteX11-40761" fmla="*/ 1320358 w 2421372"/>
              <a:gd name="connsiteY11-40762" fmla="*/ 360218 h 6507635"/>
              <a:gd name="connsiteX12-40763" fmla="*/ 1237231 w 2421372"/>
              <a:gd name="connsiteY12-40764" fmla="*/ 401782 h 6507635"/>
              <a:gd name="connsiteX13-40765" fmla="*/ 1070976 w 2421372"/>
              <a:gd name="connsiteY13-40766" fmla="*/ 415636 h 6507635"/>
              <a:gd name="connsiteX14-40767" fmla="*/ 946285 w 2421372"/>
              <a:gd name="connsiteY14-40768" fmla="*/ 457200 h 6507635"/>
              <a:gd name="connsiteX15-40769" fmla="*/ 890867 w 2421372"/>
              <a:gd name="connsiteY15-40770" fmla="*/ 443345 h 6507635"/>
              <a:gd name="connsiteX16-40771" fmla="*/ 849304 w 2421372"/>
              <a:gd name="connsiteY16-40772" fmla="*/ 415636 h 6507635"/>
              <a:gd name="connsiteX17-40773" fmla="*/ 821595 w 2421372"/>
              <a:gd name="connsiteY17-40774" fmla="*/ 374073 h 6507635"/>
              <a:gd name="connsiteX18-40775" fmla="*/ 877013 w 2421372"/>
              <a:gd name="connsiteY18-40776" fmla="*/ 263236 h 6507635"/>
              <a:gd name="connsiteX19-40777" fmla="*/ 904722 w 2421372"/>
              <a:gd name="connsiteY19-40778" fmla="*/ 221673 h 6507635"/>
              <a:gd name="connsiteX20-40779" fmla="*/ 960140 w 2421372"/>
              <a:gd name="connsiteY20-40780" fmla="*/ 166254 h 6507635"/>
              <a:gd name="connsiteX21-40781" fmla="*/ 1084831 w 2421372"/>
              <a:gd name="connsiteY21-40782" fmla="*/ 96982 h 6507635"/>
              <a:gd name="connsiteX22-40783" fmla="*/ 1126395 w 2421372"/>
              <a:gd name="connsiteY22-40784" fmla="*/ 69273 h 6507635"/>
              <a:gd name="connsiteX23-40785" fmla="*/ 1264940 w 2421372"/>
              <a:gd name="connsiteY23-40786" fmla="*/ 41563 h 6507635"/>
              <a:gd name="connsiteX24-40787" fmla="*/ 1500467 w 2421372"/>
              <a:gd name="connsiteY24-40788" fmla="*/ 13854 h 6507635"/>
              <a:gd name="connsiteX25-40789" fmla="*/ 1542031 w 2421372"/>
              <a:gd name="connsiteY25-40790" fmla="*/ 0 h 6507635"/>
              <a:gd name="connsiteX26-40791" fmla="*/ 1666722 w 2421372"/>
              <a:gd name="connsiteY26-40792" fmla="*/ 41563 h 6507635"/>
              <a:gd name="connsiteX27-40793" fmla="*/ 1735995 w 2421372"/>
              <a:gd name="connsiteY27-40794" fmla="*/ 110836 h 6507635"/>
              <a:gd name="connsiteX28-40795" fmla="*/ 1749849 w 2421372"/>
              <a:gd name="connsiteY28-40796" fmla="*/ 166254 h 6507635"/>
              <a:gd name="connsiteX29-40797" fmla="*/ 1888395 w 2421372"/>
              <a:gd name="connsiteY29-40798" fmla="*/ 207818 h 6507635"/>
              <a:gd name="connsiteX30-40799" fmla="*/ 1929958 w 2421372"/>
              <a:gd name="connsiteY30-40800" fmla="*/ 235527 h 6507635"/>
              <a:gd name="connsiteX31-40801" fmla="*/ 1957667 w 2421372"/>
              <a:gd name="connsiteY31-40802" fmla="*/ 346363 h 6507635"/>
              <a:gd name="connsiteX32-40803" fmla="*/ 1985376 w 2421372"/>
              <a:gd name="connsiteY32-40804" fmla="*/ 429491 h 6507635"/>
              <a:gd name="connsiteX33-40805" fmla="*/ 1971522 w 2421372"/>
              <a:gd name="connsiteY33-40806" fmla="*/ 595745 h 6507635"/>
              <a:gd name="connsiteX34-40807" fmla="*/ 1888395 w 2421372"/>
              <a:gd name="connsiteY34-40808" fmla="*/ 678873 h 6507635"/>
              <a:gd name="connsiteX35-40809" fmla="*/ 1860685 w 2421372"/>
              <a:gd name="connsiteY35-40810" fmla="*/ 720436 h 6507635"/>
              <a:gd name="connsiteX36-40811" fmla="*/ 1846831 w 2421372"/>
              <a:gd name="connsiteY36-40812" fmla="*/ 762000 h 6507635"/>
              <a:gd name="connsiteX37-40813" fmla="*/ 1791413 w 2421372"/>
              <a:gd name="connsiteY37-40814" fmla="*/ 831273 h 6507635"/>
              <a:gd name="connsiteX38-40815" fmla="*/ 1749849 w 2421372"/>
              <a:gd name="connsiteY38-40816" fmla="*/ 858982 h 6507635"/>
              <a:gd name="connsiteX39-40817" fmla="*/ 1735995 w 2421372"/>
              <a:gd name="connsiteY39-40818" fmla="*/ 1066800 h 6507635"/>
              <a:gd name="connsiteX40-40819" fmla="*/ 1749849 w 2421372"/>
              <a:gd name="connsiteY40-40820" fmla="*/ 1025236 h 6507635"/>
              <a:gd name="connsiteX41-40821" fmla="*/ 1832976 w 2421372"/>
              <a:gd name="connsiteY41-40822" fmla="*/ 983673 h 6507635"/>
              <a:gd name="connsiteX42-40823" fmla="*/ 1902249 w 2421372"/>
              <a:gd name="connsiteY42-40824" fmla="*/ 997527 h 6507635"/>
              <a:gd name="connsiteX43-40825" fmla="*/ 1943813 w 2421372"/>
              <a:gd name="connsiteY43-40826" fmla="*/ 1080654 h 6507635"/>
              <a:gd name="connsiteX44-40827" fmla="*/ 1929958 w 2421372"/>
              <a:gd name="connsiteY44-40828" fmla="*/ 1122218 h 6507635"/>
              <a:gd name="connsiteX45-40829" fmla="*/ 1902249 w 2421372"/>
              <a:gd name="connsiteY45-40830" fmla="*/ 1163782 h 6507635"/>
              <a:gd name="connsiteX46-40831" fmla="*/ 1874540 w 2421372"/>
              <a:gd name="connsiteY46-40832" fmla="*/ 1399309 h 6507635"/>
              <a:gd name="connsiteX47-40833" fmla="*/ 1860685 w 2421372"/>
              <a:gd name="connsiteY47-40834" fmla="*/ 1440873 h 6507635"/>
              <a:gd name="connsiteX48-40835" fmla="*/ 1805267 w 2421372"/>
              <a:gd name="connsiteY48-40836" fmla="*/ 1524000 h 6507635"/>
              <a:gd name="connsiteX49-40837" fmla="*/ 1722140 w 2421372"/>
              <a:gd name="connsiteY49-40838" fmla="*/ 1510145 h 6507635"/>
              <a:gd name="connsiteX50-40839" fmla="*/ 1694431 w 2421372"/>
              <a:gd name="connsiteY50-40840" fmla="*/ 1468582 h 6507635"/>
              <a:gd name="connsiteX51-40841" fmla="*/ 1652867 w 2421372"/>
              <a:gd name="connsiteY51-40842" fmla="*/ 1440873 h 6507635"/>
              <a:gd name="connsiteX52-40843" fmla="*/ 1680576 w 2421372"/>
              <a:gd name="connsiteY52-40844" fmla="*/ 1399309 h 6507635"/>
              <a:gd name="connsiteX53-40845" fmla="*/ 1694431 w 2421372"/>
              <a:gd name="connsiteY53-40846" fmla="*/ 1357745 h 6507635"/>
              <a:gd name="connsiteX54-40847" fmla="*/ 1735995 w 2421372"/>
              <a:gd name="connsiteY54-40848" fmla="*/ 1316182 h 6507635"/>
              <a:gd name="connsiteX55-40849" fmla="*/ 1749849 w 2421372"/>
              <a:gd name="connsiteY55-40850" fmla="*/ 1260763 h 6507635"/>
              <a:gd name="connsiteX56-40851" fmla="*/ 1791413 w 2421372"/>
              <a:gd name="connsiteY56-40852" fmla="*/ 1122218 h 6507635"/>
              <a:gd name="connsiteX57-40853" fmla="*/ 1749849 w 2421372"/>
              <a:gd name="connsiteY57-40854" fmla="*/ 1094509 h 6507635"/>
              <a:gd name="connsiteX58-40855" fmla="*/ 1722140 w 2421372"/>
              <a:gd name="connsiteY58-40856" fmla="*/ 1011382 h 6507635"/>
              <a:gd name="connsiteX59-40857" fmla="*/ 1708285 w 2421372"/>
              <a:gd name="connsiteY59-40858" fmla="*/ 969818 h 6507635"/>
              <a:gd name="connsiteX60-40859" fmla="*/ 1694431 w 2421372"/>
              <a:gd name="connsiteY60-40860" fmla="*/ 928254 h 6507635"/>
              <a:gd name="connsiteX61-40861" fmla="*/ 1680576 w 2421372"/>
              <a:gd name="connsiteY61-40862" fmla="*/ 886691 h 6507635"/>
              <a:gd name="connsiteX62-40863" fmla="*/ 1722140 w 2421372"/>
              <a:gd name="connsiteY62-40864" fmla="*/ 872836 h 6507635"/>
              <a:gd name="connsiteX63-40865" fmla="*/ 1735995 w 2421372"/>
              <a:gd name="connsiteY63-40866" fmla="*/ 942109 h 6507635"/>
              <a:gd name="connsiteX64-40867" fmla="*/ 1791413 w 2421372"/>
              <a:gd name="connsiteY64-40868" fmla="*/ 1136073 h 6507635"/>
              <a:gd name="connsiteX65-40869" fmla="*/ 1749849 w 2421372"/>
              <a:gd name="connsiteY65-40870" fmla="*/ 1219200 h 6507635"/>
              <a:gd name="connsiteX66-40871" fmla="*/ 1722140 w 2421372"/>
              <a:gd name="connsiteY66-40872" fmla="*/ 1302327 h 6507635"/>
              <a:gd name="connsiteX67-40873" fmla="*/ 1680576 w 2421372"/>
              <a:gd name="connsiteY67-40874" fmla="*/ 1343891 h 6507635"/>
              <a:gd name="connsiteX68-40875" fmla="*/ 1652867 w 2421372"/>
              <a:gd name="connsiteY68-40876" fmla="*/ 1385454 h 6507635"/>
              <a:gd name="connsiteX69-40877" fmla="*/ 1611304 w 2421372"/>
              <a:gd name="connsiteY69-40878" fmla="*/ 1413163 h 6507635"/>
              <a:gd name="connsiteX70-40879" fmla="*/ 1652867 w 2421372"/>
              <a:gd name="connsiteY70-40880" fmla="*/ 1427018 h 6507635"/>
              <a:gd name="connsiteX71-40881" fmla="*/ 1694431 w 2421372"/>
              <a:gd name="connsiteY71-40882" fmla="*/ 1413163 h 6507635"/>
              <a:gd name="connsiteX72-40883" fmla="*/ 1722140 w 2421372"/>
              <a:gd name="connsiteY72-40884" fmla="*/ 1496291 h 6507635"/>
              <a:gd name="connsiteX73-40885" fmla="*/ 1680576 w 2421372"/>
              <a:gd name="connsiteY73-40886" fmla="*/ 1524000 h 6507635"/>
              <a:gd name="connsiteX74-40887" fmla="*/ 1403485 w 2421372"/>
              <a:gd name="connsiteY74-40888" fmla="*/ 1524000 h 6507635"/>
              <a:gd name="connsiteX75-40889" fmla="*/ 1389631 w 2421372"/>
              <a:gd name="connsiteY75-40890" fmla="*/ 1537854 h 6507635"/>
              <a:gd name="connsiteX76-40891" fmla="*/ 1348067 w 2421372"/>
              <a:gd name="connsiteY76-40892" fmla="*/ 1551709 h 6507635"/>
              <a:gd name="connsiteX77-40893" fmla="*/ 1292649 w 2421372"/>
              <a:gd name="connsiteY77-40894" fmla="*/ 1427018 h 6507635"/>
              <a:gd name="connsiteX78-40895" fmla="*/ 1278795 w 2421372"/>
              <a:gd name="connsiteY78-40896" fmla="*/ 1385454 h 6507635"/>
              <a:gd name="connsiteX79-40897" fmla="*/ 1251085 w 2421372"/>
              <a:gd name="connsiteY79-40898" fmla="*/ 1343891 h 6507635"/>
              <a:gd name="connsiteX80-40899" fmla="*/ 1126395 w 2421372"/>
              <a:gd name="connsiteY80-40900" fmla="*/ 1385454 h 6507635"/>
              <a:gd name="connsiteX81-40901" fmla="*/ 821595 w 2421372"/>
              <a:gd name="connsiteY81-40902" fmla="*/ 1828800 h 6507635"/>
              <a:gd name="connsiteX82-40903" fmla="*/ 821595 w 2421372"/>
              <a:gd name="connsiteY82-40904" fmla="*/ 2299854 h 6507635"/>
              <a:gd name="connsiteX83-40905" fmla="*/ 863158 w 2421372"/>
              <a:gd name="connsiteY83-40906" fmla="*/ 2092036 h 6507635"/>
              <a:gd name="connsiteX84-40907" fmla="*/ 932431 w 2421372"/>
              <a:gd name="connsiteY84-40908" fmla="*/ 2202873 h 6507635"/>
              <a:gd name="connsiteX85-40909" fmla="*/ 1167959 w 2421372"/>
              <a:gd name="connsiteY85-40910" fmla="*/ 2147454 h 6507635"/>
              <a:gd name="connsiteX86-40911" fmla="*/ 1237232 w 2421372"/>
              <a:gd name="connsiteY86-40912" fmla="*/ 2258291 h 6507635"/>
              <a:gd name="connsiteX87-40913" fmla="*/ 1389632 w 2421372"/>
              <a:gd name="connsiteY87-40914" fmla="*/ 2313709 h 6507635"/>
              <a:gd name="connsiteX88-40915" fmla="*/ 1542030 w 2421372"/>
              <a:gd name="connsiteY88-40916" fmla="*/ 2535381 h 6507635"/>
              <a:gd name="connsiteX89-40917" fmla="*/ 1708286 w 2421372"/>
              <a:gd name="connsiteY89-40918" fmla="*/ 2826327 h 6507635"/>
              <a:gd name="connsiteX90-40919" fmla="*/ 946285 w 2421372"/>
              <a:gd name="connsiteY90-40920" fmla="*/ 3006436 h 6507635"/>
              <a:gd name="connsiteX91-40921" fmla="*/ 1237232 w 2421372"/>
              <a:gd name="connsiteY91-40922" fmla="*/ 3366655 h 6507635"/>
              <a:gd name="connsiteX92-40923" fmla="*/ 2013085 w 2421372"/>
              <a:gd name="connsiteY92-40924" fmla="*/ 3338946 h 6507635"/>
              <a:gd name="connsiteX93-40925" fmla="*/ 1126394 w 2421372"/>
              <a:gd name="connsiteY93-40926" fmla="*/ 3366655 h 6507635"/>
              <a:gd name="connsiteX94-40927" fmla="*/ 932431 w 2421372"/>
              <a:gd name="connsiteY94-40928" fmla="*/ 3006437 h 6507635"/>
              <a:gd name="connsiteX95-40929" fmla="*/ 849304 w 2421372"/>
              <a:gd name="connsiteY95-40930" fmla="*/ 2867892 h 6507635"/>
              <a:gd name="connsiteX96-40931" fmla="*/ 752322 w 2421372"/>
              <a:gd name="connsiteY96-40932" fmla="*/ 2743201 h 6507635"/>
              <a:gd name="connsiteX97-40933" fmla="*/ 530649 w 2421372"/>
              <a:gd name="connsiteY97-40934" fmla="*/ 2770910 h 6507635"/>
              <a:gd name="connsiteX98-40935" fmla="*/ 142722 w 2421372"/>
              <a:gd name="connsiteY98-40936" fmla="*/ 2743201 h 6507635"/>
              <a:gd name="connsiteX99-40937" fmla="*/ 516795 w 2421372"/>
              <a:gd name="connsiteY99-40938" fmla="*/ 2743201 h 6507635"/>
              <a:gd name="connsiteX100-40939" fmla="*/ 1112541 w 2421372"/>
              <a:gd name="connsiteY100-40940" fmla="*/ 2715492 h 6507635"/>
              <a:gd name="connsiteX101-40941" fmla="*/ 1223376 w 2421372"/>
              <a:gd name="connsiteY101-40942" fmla="*/ 2798619 h 6507635"/>
              <a:gd name="connsiteX102-40943" fmla="*/ 1514322 w 2421372"/>
              <a:gd name="connsiteY102-40944" fmla="*/ 2854037 h 6507635"/>
              <a:gd name="connsiteX103-40945" fmla="*/ 1084831 w 2421372"/>
              <a:gd name="connsiteY103-40946" fmla="*/ 2493819 h 6507635"/>
              <a:gd name="connsiteX104-40947" fmla="*/ 752322 w 2421372"/>
              <a:gd name="connsiteY104-40948" fmla="*/ 2521527 h 6507635"/>
              <a:gd name="connsiteX105-40949" fmla="*/ 364395 w 2421372"/>
              <a:gd name="connsiteY105-40950" fmla="*/ 2618510 h 6507635"/>
              <a:gd name="connsiteX106-40951" fmla="*/ 31885 w 2421372"/>
              <a:gd name="connsiteY106-40952" fmla="*/ 2812473 h 6507635"/>
              <a:gd name="connsiteX107-40953" fmla="*/ 322831 w 2421372"/>
              <a:gd name="connsiteY107-40954" fmla="*/ 2798619 h 6507635"/>
              <a:gd name="connsiteX108-40955" fmla="*/ 572213 w 2421372"/>
              <a:gd name="connsiteY108-40956" fmla="*/ 3048000 h 6507635"/>
              <a:gd name="connsiteX109-40957" fmla="*/ 849304 w 2421372"/>
              <a:gd name="connsiteY109-40958" fmla="*/ 2964874 h 6507635"/>
              <a:gd name="connsiteX110-40959" fmla="*/ 932431 w 2421372"/>
              <a:gd name="connsiteY110-40960" fmla="*/ 3186546 h 6507635"/>
              <a:gd name="connsiteX111-40961" fmla="*/ 710758 w 2421372"/>
              <a:gd name="connsiteY111-40962" fmla="*/ 3325092 h 6507635"/>
              <a:gd name="connsiteX112-40963" fmla="*/ 558358 w 2421372"/>
              <a:gd name="connsiteY112-40964" fmla="*/ 3449783 h 6507635"/>
              <a:gd name="connsiteX113-40965" fmla="*/ 752321 w 2421372"/>
              <a:gd name="connsiteY113-40966" fmla="*/ 3560619 h 6507635"/>
              <a:gd name="connsiteX114-40967" fmla="*/ 752322 w 2421372"/>
              <a:gd name="connsiteY114-40968" fmla="*/ 3948546 h 6507635"/>
              <a:gd name="connsiteX115-40969" fmla="*/ 863159 w 2421372"/>
              <a:gd name="connsiteY115-40970" fmla="*/ 3906981 h 6507635"/>
              <a:gd name="connsiteX116-40971" fmla="*/ 973995 w 2421372"/>
              <a:gd name="connsiteY116-40972" fmla="*/ 4003964 h 6507635"/>
              <a:gd name="connsiteX117-40973" fmla="*/ 766178 w 2421372"/>
              <a:gd name="connsiteY117-40974" fmla="*/ 3906980 h 6507635"/>
              <a:gd name="connsiteX118-40975" fmla="*/ 780032 w 2421372"/>
              <a:gd name="connsiteY118-40976" fmla="*/ 4031672 h 6507635"/>
              <a:gd name="connsiteX119-40977" fmla="*/ 752323 w 2421372"/>
              <a:gd name="connsiteY119-40978" fmla="*/ 4239490 h 6507635"/>
              <a:gd name="connsiteX120-40979" fmla="*/ 987850 w 2421372"/>
              <a:gd name="connsiteY120-40980" fmla="*/ 4502726 h 6507635"/>
              <a:gd name="connsiteX121-40981" fmla="*/ 738467 w 2421372"/>
              <a:gd name="connsiteY121-40982" fmla="*/ 4752110 h 6507635"/>
              <a:gd name="connsiteX122-40983" fmla="*/ 780031 w 2421372"/>
              <a:gd name="connsiteY122-40984" fmla="*/ 5250873 h 6507635"/>
              <a:gd name="connsiteX123-40985" fmla="*/ 1597450 w 2421372"/>
              <a:gd name="connsiteY123-40986" fmla="*/ 3906983 h 6507635"/>
              <a:gd name="connsiteX124-40987" fmla="*/ 1597450 w 2421372"/>
              <a:gd name="connsiteY124-40988" fmla="*/ 3879272 h 6507635"/>
              <a:gd name="connsiteX125-40989" fmla="*/ 1625159 w 2421372"/>
              <a:gd name="connsiteY125-40990" fmla="*/ 4253344 h 6507635"/>
              <a:gd name="connsiteX126-40991" fmla="*/ 1652868 w 2421372"/>
              <a:gd name="connsiteY126-40992" fmla="*/ 4918362 h 6507635"/>
              <a:gd name="connsiteX127-40993" fmla="*/ 1777559 w 2421372"/>
              <a:gd name="connsiteY127-40994" fmla="*/ 6082145 h 6507635"/>
              <a:gd name="connsiteX128-40995" fmla="*/ 1957669 w 2421372"/>
              <a:gd name="connsiteY128-40996" fmla="*/ 6359234 h 6507635"/>
              <a:gd name="connsiteX129-40997" fmla="*/ 2331741 w 2421372"/>
              <a:gd name="connsiteY129-40998" fmla="*/ 6470073 h 6507635"/>
              <a:gd name="connsiteX130-40999" fmla="*/ 2331741 w 2421372"/>
              <a:gd name="connsiteY130-41000" fmla="*/ 5084619 h 6507635"/>
              <a:gd name="connsiteX131-41001" fmla="*/ 2401014 w 2421372"/>
              <a:gd name="connsiteY131-41002" fmla="*/ 3699164 h 6507635"/>
              <a:gd name="connsiteX132-41003" fmla="*/ 2414868 w 2421372"/>
              <a:gd name="connsiteY132-41004" fmla="*/ 3796146 h 6507635"/>
              <a:gd name="connsiteX133-41005" fmla="*/ 2414868 w 2421372"/>
              <a:gd name="connsiteY133-41006" fmla="*/ 3629892 h 6507635"/>
              <a:gd name="connsiteX134-41007" fmla="*/ 2304032 w 2421372"/>
              <a:gd name="connsiteY134-41008" fmla="*/ 3505201 h 6507635"/>
              <a:gd name="connsiteX135-41009" fmla="*/ 2414868 w 2421372"/>
              <a:gd name="connsiteY135-41010" fmla="*/ 3325092 h 6507635"/>
              <a:gd name="connsiteX136-41011" fmla="*/ 2262467 w 2421372"/>
              <a:gd name="connsiteY136-41012" fmla="*/ 3366654 h 6507635"/>
              <a:gd name="connsiteX137-41013" fmla="*/ 1957668 w 2421372"/>
              <a:gd name="connsiteY137-41014" fmla="*/ 3422074 h 6507635"/>
              <a:gd name="connsiteX138-41015" fmla="*/ 1749850 w 2421372"/>
              <a:gd name="connsiteY138-41016" fmla="*/ 3394364 h 6507635"/>
              <a:gd name="connsiteX139-41017" fmla="*/ 1334214 w 2421372"/>
              <a:gd name="connsiteY139-41018" fmla="*/ 3380510 h 6507635"/>
              <a:gd name="connsiteX140-41019" fmla="*/ 1167959 w 2421372"/>
              <a:gd name="connsiteY140-41020" fmla="*/ 3408219 h 6507635"/>
              <a:gd name="connsiteX141-41021" fmla="*/ 946285 w 2421372"/>
              <a:gd name="connsiteY141-41022" fmla="*/ 3144982 h 6507635"/>
              <a:gd name="connsiteX142-41023" fmla="*/ 1361922 w 2421372"/>
              <a:gd name="connsiteY142-41024" fmla="*/ 2840182 h 6507635"/>
              <a:gd name="connsiteX143-41025" fmla="*/ 1777559 w 2421372"/>
              <a:gd name="connsiteY143-41026" fmla="*/ 2964872 h 6507635"/>
              <a:gd name="connsiteX144-41027" fmla="*/ 1555885 w 2421372"/>
              <a:gd name="connsiteY144-41028" fmla="*/ 2923309 h 6507635"/>
              <a:gd name="connsiteX145-41029" fmla="*/ 1334213 w 2421372"/>
              <a:gd name="connsiteY145-41030" fmla="*/ 2770909 h 6507635"/>
              <a:gd name="connsiteX146-41031" fmla="*/ 1334213 w 2421372"/>
              <a:gd name="connsiteY146-41032" fmla="*/ 2715491 h 6507635"/>
              <a:gd name="connsiteX147-41033" fmla="*/ 1098685 w 2421372"/>
              <a:gd name="connsiteY147-41034" fmla="*/ 2535382 h 6507635"/>
              <a:gd name="connsiteX148-41035" fmla="*/ 849304 w 2421372"/>
              <a:gd name="connsiteY148-41036" fmla="*/ 2493817 h 6507635"/>
              <a:gd name="connsiteX149-41037" fmla="*/ 516795 w 2421372"/>
              <a:gd name="connsiteY149-41038" fmla="*/ 2576944 h 6507635"/>
              <a:gd name="connsiteX150-41039" fmla="*/ 198140 w 2421372"/>
              <a:gd name="connsiteY150-41040" fmla="*/ 2660072 h 6507635"/>
              <a:gd name="connsiteX151-41041" fmla="*/ 87305 w 2421372"/>
              <a:gd name="connsiteY151-41042" fmla="*/ 2798617 h 6507635"/>
              <a:gd name="connsiteX152-41043" fmla="*/ 4177 w 2421372"/>
              <a:gd name="connsiteY152-41044" fmla="*/ 2507672 h 6507635"/>
              <a:gd name="connsiteX153-41045" fmla="*/ 128867 w 2421372"/>
              <a:gd name="connsiteY153-41046" fmla="*/ 2479963 h 6507635"/>
              <a:gd name="connsiteX154-41047" fmla="*/ 170432 w 2421372"/>
              <a:gd name="connsiteY154-41048" fmla="*/ 2285999 h 6507635"/>
              <a:gd name="connsiteX155-41049" fmla="*/ 378249 w 2421372"/>
              <a:gd name="connsiteY155-41050" fmla="*/ 2479962 h 6507635"/>
              <a:gd name="connsiteX156-41051" fmla="*/ 433667 w 2421372"/>
              <a:gd name="connsiteY156-41052" fmla="*/ 2216726 h 6507635"/>
              <a:gd name="connsiteX157-41053" fmla="*/ 502941 w 2421372"/>
              <a:gd name="connsiteY157-41054" fmla="*/ 2341417 h 6507635"/>
              <a:gd name="connsiteX158-41055" fmla="*/ 669196 w 2421372"/>
              <a:gd name="connsiteY158-41056" fmla="*/ 2272144 h 6507635"/>
              <a:gd name="connsiteX159-41057" fmla="*/ 946285 w 2421372"/>
              <a:gd name="connsiteY159-41058" fmla="*/ 1579418 h 6507635"/>
              <a:gd name="connsiteX160-41059" fmla="*/ 1278795 w 2421372"/>
              <a:gd name="connsiteY160-41060" fmla="*/ 1233054 h 6507635"/>
              <a:gd name="connsiteX161-41061" fmla="*/ 1361922 w 2421372"/>
              <a:gd name="connsiteY161-41062" fmla="*/ 1177636 h 6507635"/>
              <a:gd name="connsiteX162-41063" fmla="*/ 1431195 w 2421372"/>
              <a:gd name="connsiteY162-41064" fmla="*/ 1191491 h 6507635"/>
              <a:gd name="connsiteX163-41065" fmla="*/ 1403485 w 2421372"/>
              <a:gd name="connsiteY163-41066" fmla="*/ 1233054 h 6507635"/>
              <a:gd name="connsiteX164-41067" fmla="*/ 1458904 w 2421372"/>
              <a:gd name="connsiteY164-41068" fmla="*/ 1357745 h 6507635"/>
              <a:gd name="connsiteX165-41069" fmla="*/ 1472758 w 2421372"/>
              <a:gd name="connsiteY165-41070" fmla="*/ 1399309 h 6507635"/>
              <a:gd name="connsiteX166-41071" fmla="*/ 1555885 w 2421372"/>
              <a:gd name="connsiteY166-41072" fmla="*/ 1427018 h 6507635"/>
              <a:gd name="connsiteX167-41073" fmla="*/ 1652867 w 2421372"/>
              <a:gd name="connsiteY167-41074" fmla="*/ 1454727 h 6507635"/>
              <a:gd name="connsiteX168-41075" fmla="*/ 1611304 w 2421372"/>
              <a:gd name="connsiteY168-41076" fmla="*/ 1482436 h 6507635"/>
              <a:gd name="connsiteX169-41077" fmla="*/ 1500467 w 2421372"/>
              <a:gd name="connsiteY169-41078" fmla="*/ 1468582 h 6507635"/>
              <a:gd name="connsiteX170-41079" fmla="*/ 1486613 w 2421372"/>
              <a:gd name="connsiteY170-41080" fmla="*/ 1427018 h 6507635"/>
              <a:gd name="connsiteX171-41081" fmla="*/ 1458904 w 2421372"/>
              <a:gd name="connsiteY171-41082" fmla="*/ 1385454 h 6507635"/>
              <a:gd name="connsiteX172-41083" fmla="*/ 1445049 w 2421372"/>
              <a:gd name="connsiteY172-41084" fmla="*/ 1343891 h 6507635"/>
              <a:gd name="connsiteX173-41085" fmla="*/ 1417340 w 2421372"/>
              <a:gd name="connsiteY173-41086" fmla="*/ 1302327 h 6507635"/>
              <a:gd name="connsiteX174-41087" fmla="*/ 1389631 w 2421372"/>
              <a:gd name="connsiteY174-41088" fmla="*/ 1219200 h 6507635"/>
              <a:gd name="connsiteX175-41089" fmla="*/ 1375776 w 2421372"/>
              <a:gd name="connsiteY175-41090" fmla="*/ 1163782 h 6507635"/>
              <a:gd name="connsiteX176-41091" fmla="*/ 1334213 w 2421372"/>
              <a:gd name="connsiteY176-41092" fmla="*/ 1149927 h 6507635"/>
              <a:gd name="connsiteX177-41093" fmla="*/ 1417340 w 2421372"/>
              <a:gd name="connsiteY177-41094" fmla="*/ 1108363 h 6507635"/>
              <a:gd name="connsiteX178-41095" fmla="*/ 1500467 w 2421372"/>
              <a:gd name="connsiteY178-41096" fmla="*/ 1039091 h 6507635"/>
              <a:gd name="connsiteX179-41097" fmla="*/ 1542031 w 2421372"/>
              <a:gd name="connsiteY179-41098" fmla="*/ 1025236 h 6507635"/>
              <a:gd name="connsiteX180-41099" fmla="*/ 1528176 w 2421372"/>
              <a:gd name="connsiteY180-41100" fmla="*/ 1025236 h 6507635"/>
              <a:gd name="connsiteX181-41101" fmla="*/ 1514322 w 2421372"/>
              <a:gd name="connsiteY181-41102" fmla="*/ 1066800 h 6507635"/>
              <a:gd name="connsiteX182-41103" fmla="*/ 1472758 w 2421372"/>
              <a:gd name="connsiteY182-41104" fmla="*/ 1080654 h 6507635"/>
              <a:gd name="connsiteX183-41105" fmla="*/ 1431195 w 2421372"/>
              <a:gd name="connsiteY183-41106" fmla="*/ 1108363 h 6507635"/>
              <a:gd name="connsiteX184-41107" fmla="*/ 1389631 w 2421372"/>
              <a:gd name="connsiteY184-41108" fmla="*/ 1122218 h 6507635"/>
              <a:gd name="connsiteX185-41109" fmla="*/ 1334213 w 2421372"/>
              <a:gd name="connsiteY185-41110" fmla="*/ 1149927 h 6507635"/>
              <a:gd name="connsiteX186-41111" fmla="*/ 1278795 w 2421372"/>
              <a:gd name="connsiteY186-41112" fmla="*/ 1136073 h 6507635"/>
              <a:gd name="connsiteX187-41113" fmla="*/ 1237231 w 2421372"/>
              <a:gd name="connsiteY187-41114" fmla="*/ 1122218 h 6507635"/>
              <a:gd name="connsiteX188-41115" fmla="*/ 1195667 w 2421372"/>
              <a:gd name="connsiteY188-41116" fmla="*/ 1136073 h 6507635"/>
              <a:gd name="connsiteX189-41117" fmla="*/ 1112540 w 2421372"/>
              <a:gd name="connsiteY189-41118" fmla="*/ 1066800 h 6507635"/>
              <a:gd name="connsiteX190-41119" fmla="*/ 1043267 w 2421372"/>
              <a:gd name="connsiteY190-41120" fmla="*/ 997527 h 6507635"/>
              <a:gd name="connsiteX191-41121" fmla="*/ 1001704 w 2421372"/>
              <a:gd name="connsiteY191-41122" fmla="*/ 914400 h 6507635"/>
              <a:gd name="connsiteX192-41123" fmla="*/ 973995 w 2421372"/>
              <a:gd name="connsiteY192-41124" fmla="*/ 803563 h 6507635"/>
              <a:gd name="connsiteX193-41125" fmla="*/ 946285 w 2421372"/>
              <a:gd name="connsiteY193-41126" fmla="*/ 775854 h 6507635"/>
              <a:gd name="connsiteX194-41127" fmla="*/ 932431 w 2421372"/>
              <a:gd name="connsiteY194-41128" fmla="*/ 734291 h 6507635"/>
              <a:gd name="connsiteX195-41129" fmla="*/ 1029413 w 2421372"/>
              <a:gd name="connsiteY195-41130" fmla="*/ 692727 h 6507635"/>
              <a:gd name="connsiteX196-41131" fmla="*/ 1140249 w 2421372"/>
              <a:gd name="connsiteY196-41132" fmla="*/ 706582 h 6507635"/>
              <a:gd name="connsiteX197-41133" fmla="*/ 1154104 w 2421372"/>
              <a:gd name="connsiteY197-41134" fmla="*/ 748145 h 6507635"/>
              <a:gd name="connsiteX198-41135" fmla="*/ 1278795 w 2421372"/>
              <a:gd name="connsiteY198-41136" fmla="*/ 734291 h 6507635"/>
              <a:gd name="connsiteX199-41137" fmla="*/ 1292649 w 2421372"/>
              <a:gd name="connsiteY199-41138" fmla="*/ 692727 h 6507635"/>
              <a:gd name="connsiteX200-41139" fmla="*/ 1528176 w 2421372"/>
              <a:gd name="connsiteY200-41140" fmla="*/ 678873 h 6507635"/>
              <a:gd name="connsiteX201-41141" fmla="*/ 1569740 w 2421372"/>
              <a:gd name="connsiteY201-41142" fmla="*/ 665018 h 6507635"/>
              <a:gd name="connsiteX202-41143" fmla="*/ 1625158 w 2421372"/>
              <a:gd name="connsiteY202-41144" fmla="*/ 609600 h 6507635"/>
              <a:gd name="connsiteX203-41145" fmla="*/ 1569740 w 2421372"/>
              <a:gd name="connsiteY203-41146" fmla="*/ 692727 h 6507635"/>
              <a:gd name="connsiteX204-41147" fmla="*/ 1514322 w 2421372"/>
              <a:gd name="connsiteY204-41148" fmla="*/ 817418 h 6507635"/>
              <a:gd name="connsiteX205-41149" fmla="*/ 1472758 w 2421372"/>
              <a:gd name="connsiteY205-41150" fmla="*/ 831273 h 6507635"/>
              <a:gd name="connsiteX206-41151" fmla="*/ 1417340 w 2421372"/>
              <a:gd name="connsiteY206-41152" fmla="*/ 858982 h 6507635"/>
              <a:gd name="connsiteX207-41153" fmla="*/ 1334213 w 2421372"/>
              <a:gd name="connsiteY207-41154" fmla="*/ 845127 h 6507635"/>
              <a:gd name="connsiteX208-41155" fmla="*/ 1320358 w 2421372"/>
              <a:gd name="connsiteY208-41156" fmla="*/ 803563 h 6507635"/>
              <a:gd name="connsiteX209-41157" fmla="*/ 1278795 w 2421372"/>
              <a:gd name="connsiteY209-41158" fmla="*/ 775854 h 6507635"/>
              <a:gd name="connsiteX210-41159" fmla="*/ 1292649 w 2421372"/>
              <a:gd name="connsiteY210-41160" fmla="*/ 720436 h 6507635"/>
              <a:gd name="connsiteX211-41161" fmla="*/ 1375776 w 2421372"/>
              <a:gd name="connsiteY211-41162" fmla="*/ 692727 h 6507635"/>
              <a:gd name="connsiteX212-41163" fmla="*/ 1458904 w 2421372"/>
              <a:gd name="connsiteY212-41164" fmla="*/ 706582 h 6507635"/>
              <a:gd name="connsiteX213-41165" fmla="*/ 1306504 w 2421372"/>
              <a:gd name="connsiteY213-41166" fmla="*/ 692727 h 6507635"/>
              <a:gd name="connsiteX214-41167" fmla="*/ 1320358 w 2421372"/>
              <a:gd name="connsiteY214-41168" fmla="*/ 651163 h 6507635"/>
              <a:gd name="connsiteX215-41169" fmla="*/ 1486613 w 2421372"/>
              <a:gd name="connsiteY215-41170" fmla="*/ 678873 h 6507635"/>
              <a:gd name="connsiteX216-41171" fmla="*/ 1500467 w 2421372"/>
              <a:gd name="connsiteY216-41172" fmla="*/ 748145 h 6507635"/>
              <a:gd name="connsiteX217-41173" fmla="*/ 1528176 w 2421372"/>
              <a:gd name="connsiteY217-41174" fmla="*/ 706582 h 6507635"/>
              <a:gd name="connsiteX218-41175" fmla="*/ 1278795 w 2421372"/>
              <a:gd name="connsiteY218-41176" fmla="*/ 692727 h 6507635"/>
              <a:gd name="connsiteX219-41177" fmla="*/ 1251085 w 2421372"/>
              <a:gd name="connsiteY219-41178" fmla="*/ 734291 h 6507635"/>
              <a:gd name="connsiteX220-41179" fmla="*/ 1154104 w 2421372"/>
              <a:gd name="connsiteY220-41180" fmla="*/ 748145 h 6507635"/>
              <a:gd name="connsiteX221-41181" fmla="*/ 1181813 w 2421372"/>
              <a:gd name="connsiteY221-41182" fmla="*/ 831273 h 6507635"/>
              <a:gd name="connsiteX222-41183" fmla="*/ 1112540 w 2421372"/>
              <a:gd name="connsiteY222-41184" fmla="*/ 900545 h 6507635"/>
              <a:gd name="connsiteX223-41185" fmla="*/ 1043267 w 2421372"/>
              <a:gd name="connsiteY223-41186" fmla="*/ 886691 h 6507635"/>
              <a:gd name="connsiteX224-41187" fmla="*/ 960140 w 2421372"/>
              <a:gd name="connsiteY224-41188" fmla="*/ 845127 h 6507635"/>
              <a:gd name="connsiteX225-41189" fmla="*/ 946285 w 2421372"/>
              <a:gd name="connsiteY225-41190" fmla="*/ 803563 h 6507635"/>
              <a:gd name="connsiteX226-41191" fmla="*/ 918576 w 2421372"/>
              <a:gd name="connsiteY226-41192" fmla="*/ 762000 h 6507635"/>
              <a:gd name="connsiteX227-41193" fmla="*/ 904722 w 2421372"/>
              <a:gd name="connsiteY227-41194" fmla="*/ 692727 h 6507635"/>
              <a:gd name="connsiteX228-41195" fmla="*/ 877013 w 2421372"/>
              <a:gd name="connsiteY228-41196" fmla="*/ 609600 h 6507635"/>
              <a:gd name="connsiteX229-41197" fmla="*/ 863158 w 2421372"/>
              <a:gd name="connsiteY229-41198" fmla="*/ 484909 h 6507635"/>
              <a:gd name="connsiteX230" fmla="*/ 849304 w 2421372"/>
              <a:gd name="connsiteY230" fmla="*/ 346363 h 6507635"/>
              <a:gd name="connsiteX0-41199" fmla="*/ 1694431 w 2421372"/>
              <a:gd name="connsiteY0-41200" fmla="*/ 762000 h 6507635"/>
              <a:gd name="connsiteX1-41201" fmla="*/ 1777558 w 2421372"/>
              <a:gd name="connsiteY1-41202" fmla="*/ 748145 h 6507635"/>
              <a:gd name="connsiteX2-41203" fmla="*/ 1791413 w 2421372"/>
              <a:gd name="connsiteY2-41204" fmla="*/ 706582 h 6507635"/>
              <a:gd name="connsiteX3-41205" fmla="*/ 1777558 w 2421372"/>
              <a:gd name="connsiteY3-41206" fmla="*/ 540327 h 6507635"/>
              <a:gd name="connsiteX4-41207" fmla="*/ 1722140 w 2421372"/>
              <a:gd name="connsiteY4-41208" fmla="*/ 554182 h 6507635"/>
              <a:gd name="connsiteX5-41209" fmla="*/ 1680576 w 2421372"/>
              <a:gd name="connsiteY5-41210" fmla="*/ 568036 h 6507635"/>
              <a:gd name="connsiteX6-41211" fmla="*/ 1569740 w 2421372"/>
              <a:gd name="connsiteY6-41212" fmla="*/ 554182 h 6507635"/>
              <a:gd name="connsiteX7-41213" fmla="*/ 1528176 w 2421372"/>
              <a:gd name="connsiteY7-41214" fmla="*/ 471054 h 6507635"/>
              <a:gd name="connsiteX8-41215" fmla="*/ 1458904 w 2421372"/>
              <a:gd name="connsiteY8-41216" fmla="*/ 346363 h 6507635"/>
              <a:gd name="connsiteX9-41217" fmla="*/ 1417340 w 2421372"/>
              <a:gd name="connsiteY9-41218" fmla="*/ 332509 h 6507635"/>
              <a:gd name="connsiteX10-41219" fmla="*/ 1375776 w 2421372"/>
              <a:gd name="connsiteY10-41220" fmla="*/ 346363 h 6507635"/>
              <a:gd name="connsiteX11-41221" fmla="*/ 1320358 w 2421372"/>
              <a:gd name="connsiteY11-41222" fmla="*/ 360218 h 6507635"/>
              <a:gd name="connsiteX12-41223" fmla="*/ 1237231 w 2421372"/>
              <a:gd name="connsiteY12-41224" fmla="*/ 401782 h 6507635"/>
              <a:gd name="connsiteX13-41225" fmla="*/ 1070976 w 2421372"/>
              <a:gd name="connsiteY13-41226" fmla="*/ 415636 h 6507635"/>
              <a:gd name="connsiteX14-41227" fmla="*/ 946285 w 2421372"/>
              <a:gd name="connsiteY14-41228" fmla="*/ 457200 h 6507635"/>
              <a:gd name="connsiteX15-41229" fmla="*/ 890867 w 2421372"/>
              <a:gd name="connsiteY15-41230" fmla="*/ 443345 h 6507635"/>
              <a:gd name="connsiteX16-41231" fmla="*/ 849304 w 2421372"/>
              <a:gd name="connsiteY16-41232" fmla="*/ 415636 h 6507635"/>
              <a:gd name="connsiteX17-41233" fmla="*/ 821595 w 2421372"/>
              <a:gd name="connsiteY17-41234" fmla="*/ 374073 h 6507635"/>
              <a:gd name="connsiteX18-41235" fmla="*/ 877013 w 2421372"/>
              <a:gd name="connsiteY18-41236" fmla="*/ 263236 h 6507635"/>
              <a:gd name="connsiteX19-41237" fmla="*/ 904722 w 2421372"/>
              <a:gd name="connsiteY19-41238" fmla="*/ 221673 h 6507635"/>
              <a:gd name="connsiteX20-41239" fmla="*/ 960140 w 2421372"/>
              <a:gd name="connsiteY20-41240" fmla="*/ 166254 h 6507635"/>
              <a:gd name="connsiteX21-41241" fmla="*/ 1084831 w 2421372"/>
              <a:gd name="connsiteY21-41242" fmla="*/ 96982 h 6507635"/>
              <a:gd name="connsiteX22-41243" fmla="*/ 1126395 w 2421372"/>
              <a:gd name="connsiteY22-41244" fmla="*/ 69273 h 6507635"/>
              <a:gd name="connsiteX23-41245" fmla="*/ 1264940 w 2421372"/>
              <a:gd name="connsiteY23-41246" fmla="*/ 41563 h 6507635"/>
              <a:gd name="connsiteX24-41247" fmla="*/ 1500467 w 2421372"/>
              <a:gd name="connsiteY24-41248" fmla="*/ 13854 h 6507635"/>
              <a:gd name="connsiteX25-41249" fmla="*/ 1542031 w 2421372"/>
              <a:gd name="connsiteY25-41250" fmla="*/ 0 h 6507635"/>
              <a:gd name="connsiteX26-41251" fmla="*/ 1666722 w 2421372"/>
              <a:gd name="connsiteY26-41252" fmla="*/ 41563 h 6507635"/>
              <a:gd name="connsiteX27-41253" fmla="*/ 1735995 w 2421372"/>
              <a:gd name="connsiteY27-41254" fmla="*/ 110836 h 6507635"/>
              <a:gd name="connsiteX28-41255" fmla="*/ 1749849 w 2421372"/>
              <a:gd name="connsiteY28-41256" fmla="*/ 166254 h 6507635"/>
              <a:gd name="connsiteX29-41257" fmla="*/ 1888395 w 2421372"/>
              <a:gd name="connsiteY29-41258" fmla="*/ 207818 h 6507635"/>
              <a:gd name="connsiteX30-41259" fmla="*/ 1929958 w 2421372"/>
              <a:gd name="connsiteY30-41260" fmla="*/ 235527 h 6507635"/>
              <a:gd name="connsiteX31-41261" fmla="*/ 1957667 w 2421372"/>
              <a:gd name="connsiteY31-41262" fmla="*/ 346363 h 6507635"/>
              <a:gd name="connsiteX32-41263" fmla="*/ 1985376 w 2421372"/>
              <a:gd name="connsiteY32-41264" fmla="*/ 429491 h 6507635"/>
              <a:gd name="connsiteX33-41265" fmla="*/ 1971522 w 2421372"/>
              <a:gd name="connsiteY33-41266" fmla="*/ 595745 h 6507635"/>
              <a:gd name="connsiteX34-41267" fmla="*/ 1888395 w 2421372"/>
              <a:gd name="connsiteY34-41268" fmla="*/ 678873 h 6507635"/>
              <a:gd name="connsiteX35-41269" fmla="*/ 1860685 w 2421372"/>
              <a:gd name="connsiteY35-41270" fmla="*/ 720436 h 6507635"/>
              <a:gd name="connsiteX36-41271" fmla="*/ 1846831 w 2421372"/>
              <a:gd name="connsiteY36-41272" fmla="*/ 762000 h 6507635"/>
              <a:gd name="connsiteX37-41273" fmla="*/ 1791413 w 2421372"/>
              <a:gd name="connsiteY37-41274" fmla="*/ 831273 h 6507635"/>
              <a:gd name="connsiteX38-41275" fmla="*/ 1749849 w 2421372"/>
              <a:gd name="connsiteY38-41276" fmla="*/ 858982 h 6507635"/>
              <a:gd name="connsiteX39-41277" fmla="*/ 1735995 w 2421372"/>
              <a:gd name="connsiteY39-41278" fmla="*/ 1066800 h 6507635"/>
              <a:gd name="connsiteX40-41279" fmla="*/ 1749849 w 2421372"/>
              <a:gd name="connsiteY40-41280" fmla="*/ 1025236 h 6507635"/>
              <a:gd name="connsiteX41-41281" fmla="*/ 1832976 w 2421372"/>
              <a:gd name="connsiteY41-41282" fmla="*/ 983673 h 6507635"/>
              <a:gd name="connsiteX42-41283" fmla="*/ 1902249 w 2421372"/>
              <a:gd name="connsiteY42-41284" fmla="*/ 997527 h 6507635"/>
              <a:gd name="connsiteX43-41285" fmla="*/ 1943813 w 2421372"/>
              <a:gd name="connsiteY43-41286" fmla="*/ 1080654 h 6507635"/>
              <a:gd name="connsiteX44-41287" fmla="*/ 1929958 w 2421372"/>
              <a:gd name="connsiteY44-41288" fmla="*/ 1122218 h 6507635"/>
              <a:gd name="connsiteX45-41289" fmla="*/ 1902249 w 2421372"/>
              <a:gd name="connsiteY45-41290" fmla="*/ 1163782 h 6507635"/>
              <a:gd name="connsiteX46-41291" fmla="*/ 1874540 w 2421372"/>
              <a:gd name="connsiteY46-41292" fmla="*/ 1399309 h 6507635"/>
              <a:gd name="connsiteX47-41293" fmla="*/ 1860685 w 2421372"/>
              <a:gd name="connsiteY47-41294" fmla="*/ 1440873 h 6507635"/>
              <a:gd name="connsiteX48-41295" fmla="*/ 1805267 w 2421372"/>
              <a:gd name="connsiteY48-41296" fmla="*/ 1524000 h 6507635"/>
              <a:gd name="connsiteX49-41297" fmla="*/ 1722140 w 2421372"/>
              <a:gd name="connsiteY49-41298" fmla="*/ 1510145 h 6507635"/>
              <a:gd name="connsiteX50-41299" fmla="*/ 1694431 w 2421372"/>
              <a:gd name="connsiteY50-41300" fmla="*/ 1468582 h 6507635"/>
              <a:gd name="connsiteX51-41301" fmla="*/ 1652867 w 2421372"/>
              <a:gd name="connsiteY51-41302" fmla="*/ 1440873 h 6507635"/>
              <a:gd name="connsiteX52-41303" fmla="*/ 1680576 w 2421372"/>
              <a:gd name="connsiteY52-41304" fmla="*/ 1399309 h 6507635"/>
              <a:gd name="connsiteX53-41305" fmla="*/ 1694431 w 2421372"/>
              <a:gd name="connsiteY53-41306" fmla="*/ 1357745 h 6507635"/>
              <a:gd name="connsiteX54-41307" fmla="*/ 1735995 w 2421372"/>
              <a:gd name="connsiteY54-41308" fmla="*/ 1316182 h 6507635"/>
              <a:gd name="connsiteX55-41309" fmla="*/ 1749849 w 2421372"/>
              <a:gd name="connsiteY55-41310" fmla="*/ 1260763 h 6507635"/>
              <a:gd name="connsiteX56-41311" fmla="*/ 1791413 w 2421372"/>
              <a:gd name="connsiteY56-41312" fmla="*/ 1122218 h 6507635"/>
              <a:gd name="connsiteX57-41313" fmla="*/ 1749849 w 2421372"/>
              <a:gd name="connsiteY57-41314" fmla="*/ 1094509 h 6507635"/>
              <a:gd name="connsiteX58-41315" fmla="*/ 1722140 w 2421372"/>
              <a:gd name="connsiteY58-41316" fmla="*/ 1011382 h 6507635"/>
              <a:gd name="connsiteX59-41317" fmla="*/ 1708285 w 2421372"/>
              <a:gd name="connsiteY59-41318" fmla="*/ 969818 h 6507635"/>
              <a:gd name="connsiteX60-41319" fmla="*/ 1694431 w 2421372"/>
              <a:gd name="connsiteY60-41320" fmla="*/ 928254 h 6507635"/>
              <a:gd name="connsiteX61-41321" fmla="*/ 1680576 w 2421372"/>
              <a:gd name="connsiteY61-41322" fmla="*/ 886691 h 6507635"/>
              <a:gd name="connsiteX62-41323" fmla="*/ 1722140 w 2421372"/>
              <a:gd name="connsiteY62-41324" fmla="*/ 872836 h 6507635"/>
              <a:gd name="connsiteX63-41325" fmla="*/ 1735995 w 2421372"/>
              <a:gd name="connsiteY63-41326" fmla="*/ 942109 h 6507635"/>
              <a:gd name="connsiteX64-41327" fmla="*/ 1791413 w 2421372"/>
              <a:gd name="connsiteY64-41328" fmla="*/ 1136073 h 6507635"/>
              <a:gd name="connsiteX65-41329" fmla="*/ 1749849 w 2421372"/>
              <a:gd name="connsiteY65-41330" fmla="*/ 1219200 h 6507635"/>
              <a:gd name="connsiteX66-41331" fmla="*/ 1722140 w 2421372"/>
              <a:gd name="connsiteY66-41332" fmla="*/ 1302327 h 6507635"/>
              <a:gd name="connsiteX67-41333" fmla="*/ 1680576 w 2421372"/>
              <a:gd name="connsiteY67-41334" fmla="*/ 1343891 h 6507635"/>
              <a:gd name="connsiteX68-41335" fmla="*/ 1652867 w 2421372"/>
              <a:gd name="connsiteY68-41336" fmla="*/ 1385454 h 6507635"/>
              <a:gd name="connsiteX69-41337" fmla="*/ 1611304 w 2421372"/>
              <a:gd name="connsiteY69-41338" fmla="*/ 1413163 h 6507635"/>
              <a:gd name="connsiteX70-41339" fmla="*/ 1652867 w 2421372"/>
              <a:gd name="connsiteY70-41340" fmla="*/ 1427018 h 6507635"/>
              <a:gd name="connsiteX71-41341" fmla="*/ 1694431 w 2421372"/>
              <a:gd name="connsiteY71-41342" fmla="*/ 1413163 h 6507635"/>
              <a:gd name="connsiteX72-41343" fmla="*/ 1722140 w 2421372"/>
              <a:gd name="connsiteY72-41344" fmla="*/ 1496291 h 6507635"/>
              <a:gd name="connsiteX73-41345" fmla="*/ 1680576 w 2421372"/>
              <a:gd name="connsiteY73-41346" fmla="*/ 1524000 h 6507635"/>
              <a:gd name="connsiteX74-41347" fmla="*/ 1403485 w 2421372"/>
              <a:gd name="connsiteY74-41348" fmla="*/ 1524000 h 6507635"/>
              <a:gd name="connsiteX75-41349" fmla="*/ 1389631 w 2421372"/>
              <a:gd name="connsiteY75-41350" fmla="*/ 1537854 h 6507635"/>
              <a:gd name="connsiteX76-41351" fmla="*/ 1348067 w 2421372"/>
              <a:gd name="connsiteY76-41352" fmla="*/ 1551709 h 6507635"/>
              <a:gd name="connsiteX77-41353" fmla="*/ 1292649 w 2421372"/>
              <a:gd name="connsiteY77-41354" fmla="*/ 1427018 h 6507635"/>
              <a:gd name="connsiteX78-41355" fmla="*/ 1278795 w 2421372"/>
              <a:gd name="connsiteY78-41356" fmla="*/ 1385454 h 6507635"/>
              <a:gd name="connsiteX79-41357" fmla="*/ 1251085 w 2421372"/>
              <a:gd name="connsiteY79-41358" fmla="*/ 1343891 h 6507635"/>
              <a:gd name="connsiteX80-41359" fmla="*/ 1126395 w 2421372"/>
              <a:gd name="connsiteY80-41360" fmla="*/ 1385454 h 6507635"/>
              <a:gd name="connsiteX81-41361" fmla="*/ 821595 w 2421372"/>
              <a:gd name="connsiteY81-41362" fmla="*/ 1828800 h 6507635"/>
              <a:gd name="connsiteX82-41363" fmla="*/ 821595 w 2421372"/>
              <a:gd name="connsiteY82-41364" fmla="*/ 2299854 h 6507635"/>
              <a:gd name="connsiteX83-41365" fmla="*/ 863158 w 2421372"/>
              <a:gd name="connsiteY83-41366" fmla="*/ 2092036 h 6507635"/>
              <a:gd name="connsiteX84-41367" fmla="*/ 932431 w 2421372"/>
              <a:gd name="connsiteY84-41368" fmla="*/ 2202873 h 6507635"/>
              <a:gd name="connsiteX85-41369" fmla="*/ 1167959 w 2421372"/>
              <a:gd name="connsiteY85-41370" fmla="*/ 2147454 h 6507635"/>
              <a:gd name="connsiteX86-41371" fmla="*/ 1237232 w 2421372"/>
              <a:gd name="connsiteY86-41372" fmla="*/ 2258291 h 6507635"/>
              <a:gd name="connsiteX87-41373" fmla="*/ 1389632 w 2421372"/>
              <a:gd name="connsiteY87-41374" fmla="*/ 2313709 h 6507635"/>
              <a:gd name="connsiteX88-41375" fmla="*/ 1542030 w 2421372"/>
              <a:gd name="connsiteY88-41376" fmla="*/ 2535381 h 6507635"/>
              <a:gd name="connsiteX89-41377" fmla="*/ 1708286 w 2421372"/>
              <a:gd name="connsiteY89-41378" fmla="*/ 2826327 h 6507635"/>
              <a:gd name="connsiteX90-41379" fmla="*/ 946285 w 2421372"/>
              <a:gd name="connsiteY90-41380" fmla="*/ 3006436 h 6507635"/>
              <a:gd name="connsiteX91-41381" fmla="*/ 1237232 w 2421372"/>
              <a:gd name="connsiteY91-41382" fmla="*/ 3366655 h 6507635"/>
              <a:gd name="connsiteX92-41383" fmla="*/ 2013085 w 2421372"/>
              <a:gd name="connsiteY92-41384" fmla="*/ 3338946 h 6507635"/>
              <a:gd name="connsiteX93-41385" fmla="*/ 1126394 w 2421372"/>
              <a:gd name="connsiteY93-41386" fmla="*/ 3366655 h 6507635"/>
              <a:gd name="connsiteX94-41387" fmla="*/ 932431 w 2421372"/>
              <a:gd name="connsiteY94-41388" fmla="*/ 3006437 h 6507635"/>
              <a:gd name="connsiteX95-41389" fmla="*/ 849304 w 2421372"/>
              <a:gd name="connsiteY95-41390" fmla="*/ 2867892 h 6507635"/>
              <a:gd name="connsiteX96-41391" fmla="*/ 752322 w 2421372"/>
              <a:gd name="connsiteY96-41392" fmla="*/ 2743201 h 6507635"/>
              <a:gd name="connsiteX97-41393" fmla="*/ 530649 w 2421372"/>
              <a:gd name="connsiteY97-41394" fmla="*/ 2770910 h 6507635"/>
              <a:gd name="connsiteX98-41395" fmla="*/ 142722 w 2421372"/>
              <a:gd name="connsiteY98-41396" fmla="*/ 2743201 h 6507635"/>
              <a:gd name="connsiteX99-41397" fmla="*/ 516795 w 2421372"/>
              <a:gd name="connsiteY99-41398" fmla="*/ 2743201 h 6507635"/>
              <a:gd name="connsiteX100-41399" fmla="*/ 1112541 w 2421372"/>
              <a:gd name="connsiteY100-41400" fmla="*/ 2715492 h 6507635"/>
              <a:gd name="connsiteX101-41401" fmla="*/ 1223376 w 2421372"/>
              <a:gd name="connsiteY101-41402" fmla="*/ 2798619 h 6507635"/>
              <a:gd name="connsiteX102-41403" fmla="*/ 1514322 w 2421372"/>
              <a:gd name="connsiteY102-41404" fmla="*/ 2854037 h 6507635"/>
              <a:gd name="connsiteX103-41405" fmla="*/ 1084831 w 2421372"/>
              <a:gd name="connsiteY103-41406" fmla="*/ 2493819 h 6507635"/>
              <a:gd name="connsiteX104-41407" fmla="*/ 752322 w 2421372"/>
              <a:gd name="connsiteY104-41408" fmla="*/ 2521527 h 6507635"/>
              <a:gd name="connsiteX105-41409" fmla="*/ 364395 w 2421372"/>
              <a:gd name="connsiteY105-41410" fmla="*/ 2618510 h 6507635"/>
              <a:gd name="connsiteX106-41411" fmla="*/ 31885 w 2421372"/>
              <a:gd name="connsiteY106-41412" fmla="*/ 2812473 h 6507635"/>
              <a:gd name="connsiteX107-41413" fmla="*/ 322831 w 2421372"/>
              <a:gd name="connsiteY107-41414" fmla="*/ 2798619 h 6507635"/>
              <a:gd name="connsiteX108-41415" fmla="*/ 572213 w 2421372"/>
              <a:gd name="connsiteY108-41416" fmla="*/ 3048000 h 6507635"/>
              <a:gd name="connsiteX109-41417" fmla="*/ 849304 w 2421372"/>
              <a:gd name="connsiteY109-41418" fmla="*/ 2964874 h 6507635"/>
              <a:gd name="connsiteX110-41419" fmla="*/ 932431 w 2421372"/>
              <a:gd name="connsiteY110-41420" fmla="*/ 3186546 h 6507635"/>
              <a:gd name="connsiteX111-41421" fmla="*/ 710758 w 2421372"/>
              <a:gd name="connsiteY111-41422" fmla="*/ 3325092 h 6507635"/>
              <a:gd name="connsiteX112-41423" fmla="*/ 558358 w 2421372"/>
              <a:gd name="connsiteY112-41424" fmla="*/ 3449783 h 6507635"/>
              <a:gd name="connsiteX113-41425" fmla="*/ 752321 w 2421372"/>
              <a:gd name="connsiteY113-41426" fmla="*/ 3560619 h 6507635"/>
              <a:gd name="connsiteX114-41427" fmla="*/ 752322 w 2421372"/>
              <a:gd name="connsiteY114-41428" fmla="*/ 3948546 h 6507635"/>
              <a:gd name="connsiteX115-41429" fmla="*/ 863159 w 2421372"/>
              <a:gd name="connsiteY115-41430" fmla="*/ 3906981 h 6507635"/>
              <a:gd name="connsiteX116-41431" fmla="*/ 973995 w 2421372"/>
              <a:gd name="connsiteY116-41432" fmla="*/ 4003964 h 6507635"/>
              <a:gd name="connsiteX117-41433" fmla="*/ 766178 w 2421372"/>
              <a:gd name="connsiteY117-41434" fmla="*/ 3906980 h 6507635"/>
              <a:gd name="connsiteX118-41435" fmla="*/ 780032 w 2421372"/>
              <a:gd name="connsiteY118-41436" fmla="*/ 4031672 h 6507635"/>
              <a:gd name="connsiteX119-41437" fmla="*/ 752323 w 2421372"/>
              <a:gd name="connsiteY119-41438" fmla="*/ 4239490 h 6507635"/>
              <a:gd name="connsiteX120-41439" fmla="*/ 863159 w 2421372"/>
              <a:gd name="connsiteY120-41440" fmla="*/ 4170217 h 6507635"/>
              <a:gd name="connsiteX121-41441" fmla="*/ 987850 w 2421372"/>
              <a:gd name="connsiteY121-41442" fmla="*/ 4502726 h 6507635"/>
              <a:gd name="connsiteX122-41443" fmla="*/ 738467 w 2421372"/>
              <a:gd name="connsiteY122-41444" fmla="*/ 4752110 h 6507635"/>
              <a:gd name="connsiteX123-41445" fmla="*/ 780031 w 2421372"/>
              <a:gd name="connsiteY123-41446" fmla="*/ 5250873 h 6507635"/>
              <a:gd name="connsiteX124-41447" fmla="*/ 1597450 w 2421372"/>
              <a:gd name="connsiteY124-41448" fmla="*/ 3906983 h 6507635"/>
              <a:gd name="connsiteX125-41449" fmla="*/ 1597450 w 2421372"/>
              <a:gd name="connsiteY125-41450" fmla="*/ 3879272 h 6507635"/>
              <a:gd name="connsiteX126-41451" fmla="*/ 1625159 w 2421372"/>
              <a:gd name="connsiteY126-41452" fmla="*/ 4253344 h 6507635"/>
              <a:gd name="connsiteX127-41453" fmla="*/ 1652868 w 2421372"/>
              <a:gd name="connsiteY127-41454" fmla="*/ 4918362 h 6507635"/>
              <a:gd name="connsiteX128-41455" fmla="*/ 1777559 w 2421372"/>
              <a:gd name="connsiteY128-41456" fmla="*/ 6082145 h 6507635"/>
              <a:gd name="connsiteX129-41457" fmla="*/ 1957669 w 2421372"/>
              <a:gd name="connsiteY129-41458" fmla="*/ 6359234 h 6507635"/>
              <a:gd name="connsiteX130-41459" fmla="*/ 2331741 w 2421372"/>
              <a:gd name="connsiteY130-41460" fmla="*/ 6470073 h 6507635"/>
              <a:gd name="connsiteX131-41461" fmla="*/ 2331741 w 2421372"/>
              <a:gd name="connsiteY131-41462" fmla="*/ 5084619 h 6507635"/>
              <a:gd name="connsiteX132-41463" fmla="*/ 2401014 w 2421372"/>
              <a:gd name="connsiteY132-41464" fmla="*/ 3699164 h 6507635"/>
              <a:gd name="connsiteX133-41465" fmla="*/ 2414868 w 2421372"/>
              <a:gd name="connsiteY133-41466" fmla="*/ 3796146 h 6507635"/>
              <a:gd name="connsiteX134-41467" fmla="*/ 2414868 w 2421372"/>
              <a:gd name="connsiteY134-41468" fmla="*/ 3629892 h 6507635"/>
              <a:gd name="connsiteX135-41469" fmla="*/ 2304032 w 2421372"/>
              <a:gd name="connsiteY135-41470" fmla="*/ 3505201 h 6507635"/>
              <a:gd name="connsiteX136-41471" fmla="*/ 2414868 w 2421372"/>
              <a:gd name="connsiteY136-41472" fmla="*/ 3325092 h 6507635"/>
              <a:gd name="connsiteX137-41473" fmla="*/ 2262467 w 2421372"/>
              <a:gd name="connsiteY137-41474" fmla="*/ 3366654 h 6507635"/>
              <a:gd name="connsiteX138-41475" fmla="*/ 1957668 w 2421372"/>
              <a:gd name="connsiteY138-41476" fmla="*/ 3422074 h 6507635"/>
              <a:gd name="connsiteX139-41477" fmla="*/ 1749850 w 2421372"/>
              <a:gd name="connsiteY139-41478" fmla="*/ 3394364 h 6507635"/>
              <a:gd name="connsiteX140-41479" fmla="*/ 1334214 w 2421372"/>
              <a:gd name="connsiteY140-41480" fmla="*/ 3380510 h 6507635"/>
              <a:gd name="connsiteX141-41481" fmla="*/ 1167959 w 2421372"/>
              <a:gd name="connsiteY141-41482" fmla="*/ 3408219 h 6507635"/>
              <a:gd name="connsiteX142-41483" fmla="*/ 946285 w 2421372"/>
              <a:gd name="connsiteY142-41484" fmla="*/ 3144982 h 6507635"/>
              <a:gd name="connsiteX143-41485" fmla="*/ 1361922 w 2421372"/>
              <a:gd name="connsiteY143-41486" fmla="*/ 2840182 h 6507635"/>
              <a:gd name="connsiteX144-41487" fmla="*/ 1777559 w 2421372"/>
              <a:gd name="connsiteY144-41488" fmla="*/ 2964872 h 6507635"/>
              <a:gd name="connsiteX145-41489" fmla="*/ 1555885 w 2421372"/>
              <a:gd name="connsiteY145-41490" fmla="*/ 2923309 h 6507635"/>
              <a:gd name="connsiteX146-41491" fmla="*/ 1334213 w 2421372"/>
              <a:gd name="connsiteY146-41492" fmla="*/ 2770909 h 6507635"/>
              <a:gd name="connsiteX147-41493" fmla="*/ 1334213 w 2421372"/>
              <a:gd name="connsiteY147-41494" fmla="*/ 2715491 h 6507635"/>
              <a:gd name="connsiteX148-41495" fmla="*/ 1098685 w 2421372"/>
              <a:gd name="connsiteY148-41496" fmla="*/ 2535382 h 6507635"/>
              <a:gd name="connsiteX149-41497" fmla="*/ 849304 w 2421372"/>
              <a:gd name="connsiteY149-41498" fmla="*/ 2493817 h 6507635"/>
              <a:gd name="connsiteX150-41499" fmla="*/ 516795 w 2421372"/>
              <a:gd name="connsiteY150-41500" fmla="*/ 2576944 h 6507635"/>
              <a:gd name="connsiteX151-41501" fmla="*/ 198140 w 2421372"/>
              <a:gd name="connsiteY151-41502" fmla="*/ 2660072 h 6507635"/>
              <a:gd name="connsiteX152-41503" fmla="*/ 87305 w 2421372"/>
              <a:gd name="connsiteY152-41504" fmla="*/ 2798617 h 6507635"/>
              <a:gd name="connsiteX153-41505" fmla="*/ 4177 w 2421372"/>
              <a:gd name="connsiteY153-41506" fmla="*/ 2507672 h 6507635"/>
              <a:gd name="connsiteX154-41507" fmla="*/ 128867 w 2421372"/>
              <a:gd name="connsiteY154-41508" fmla="*/ 2479963 h 6507635"/>
              <a:gd name="connsiteX155-41509" fmla="*/ 170432 w 2421372"/>
              <a:gd name="connsiteY155-41510" fmla="*/ 2285999 h 6507635"/>
              <a:gd name="connsiteX156-41511" fmla="*/ 378249 w 2421372"/>
              <a:gd name="connsiteY156-41512" fmla="*/ 2479962 h 6507635"/>
              <a:gd name="connsiteX157-41513" fmla="*/ 433667 w 2421372"/>
              <a:gd name="connsiteY157-41514" fmla="*/ 2216726 h 6507635"/>
              <a:gd name="connsiteX158-41515" fmla="*/ 502941 w 2421372"/>
              <a:gd name="connsiteY158-41516" fmla="*/ 2341417 h 6507635"/>
              <a:gd name="connsiteX159-41517" fmla="*/ 669196 w 2421372"/>
              <a:gd name="connsiteY159-41518" fmla="*/ 2272144 h 6507635"/>
              <a:gd name="connsiteX160-41519" fmla="*/ 946285 w 2421372"/>
              <a:gd name="connsiteY160-41520" fmla="*/ 1579418 h 6507635"/>
              <a:gd name="connsiteX161-41521" fmla="*/ 1278795 w 2421372"/>
              <a:gd name="connsiteY161-41522" fmla="*/ 1233054 h 6507635"/>
              <a:gd name="connsiteX162-41523" fmla="*/ 1361922 w 2421372"/>
              <a:gd name="connsiteY162-41524" fmla="*/ 1177636 h 6507635"/>
              <a:gd name="connsiteX163-41525" fmla="*/ 1431195 w 2421372"/>
              <a:gd name="connsiteY163-41526" fmla="*/ 1191491 h 6507635"/>
              <a:gd name="connsiteX164-41527" fmla="*/ 1403485 w 2421372"/>
              <a:gd name="connsiteY164-41528" fmla="*/ 1233054 h 6507635"/>
              <a:gd name="connsiteX165-41529" fmla="*/ 1458904 w 2421372"/>
              <a:gd name="connsiteY165-41530" fmla="*/ 1357745 h 6507635"/>
              <a:gd name="connsiteX166-41531" fmla="*/ 1472758 w 2421372"/>
              <a:gd name="connsiteY166-41532" fmla="*/ 1399309 h 6507635"/>
              <a:gd name="connsiteX167-41533" fmla="*/ 1555885 w 2421372"/>
              <a:gd name="connsiteY167-41534" fmla="*/ 1427018 h 6507635"/>
              <a:gd name="connsiteX168-41535" fmla="*/ 1652867 w 2421372"/>
              <a:gd name="connsiteY168-41536" fmla="*/ 1454727 h 6507635"/>
              <a:gd name="connsiteX169-41537" fmla="*/ 1611304 w 2421372"/>
              <a:gd name="connsiteY169-41538" fmla="*/ 1482436 h 6507635"/>
              <a:gd name="connsiteX170-41539" fmla="*/ 1500467 w 2421372"/>
              <a:gd name="connsiteY170-41540" fmla="*/ 1468582 h 6507635"/>
              <a:gd name="connsiteX171-41541" fmla="*/ 1486613 w 2421372"/>
              <a:gd name="connsiteY171-41542" fmla="*/ 1427018 h 6507635"/>
              <a:gd name="connsiteX172-41543" fmla="*/ 1458904 w 2421372"/>
              <a:gd name="connsiteY172-41544" fmla="*/ 1385454 h 6507635"/>
              <a:gd name="connsiteX173-41545" fmla="*/ 1445049 w 2421372"/>
              <a:gd name="connsiteY173-41546" fmla="*/ 1343891 h 6507635"/>
              <a:gd name="connsiteX174-41547" fmla="*/ 1417340 w 2421372"/>
              <a:gd name="connsiteY174-41548" fmla="*/ 1302327 h 6507635"/>
              <a:gd name="connsiteX175-41549" fmla="*/ 1389631 w 2421372"/>
              <a:gd name="connsiteY175-41550" fmla="*/ 1219200 h 6507635"/>
              <a:gd name="connsiteX176-41551" fmla="*/ 1375776 w 2421372"/>
              <a:gd name="connsiteY176-41552" fmla="*/ 1163782 h 6507635"/>
              <a:gd name="connsiteX177-41553" fmla="*/ 1334213 w 2421372"/>
              <a:gd name="connsiteY177-41554" fmla="*/ 1149927 h 6507635"/>
              <a:gd name="connsiteX178-41555" fmla="*/ 1417340 w 2421372"/>
              <a:gd name="connsiteY178-41556" fmla="*/ 1108363 h 6507635"/>
              <a:gd name="connsiteX179-41557" fmla="*/ 1500467 w 2421372"/>
              <a:gd name="connsiteY179-41558" fmla="*/ 1039091 h 6507635"/>
              <a:gd name="connsiteX180-41559" fmla="*/ 1542031 w 2421372"/>
              <a:gd name="connsiteY180-41560" fmla="*/ 1025236 h 6507635"/>
              <a:gd name="connsiteX181-41561" fmla="*/ 1528176 w 2421372"/>
              <a:gd name="connsiteY181-41562" fmla="*/ 1025236 h 6507635"/>
              <a:gd name="connsiteX182-41563" fmla="*/ 1514322 w 2421372"/>
              <a:gd name="connsiteY182-41564" fmla="*/ 1066800 h 6507635"/>
              <a:gd name="connsiteX183-41565" fmla="*/ 1472758 w 2421372"/>
              <a:gd name="connsiteY183-41566" fmla="*/ 1080654 h 6507635"/>
              <a:gd name="connsiteX184-41567" fmla="*/ 1431195 w 2421372"/>
              <a:gd name="connsiteY184-41568" fmla="*/ 1108363 h 6507635"/>
              <a:gd name="connsiteX185-41569" fmla="*/ 1389631 w 2421372"/>
              <a:gd name="connsiteY185-41570" fmla="*/ 1122218 h 6507635"/>
              <a:gd name="connsiteX186-41571" fmla="*/ 1334213 w 2421372"/>
              <a:gd name="connsiteY186-41572" fmla="*/ 1149927 h 6507635"/>
              <a:gd name="connsiteX187-41573" fmla="*/ 1278795 w 2421372"/>
              <a:gd name="connsiteY187-41574" fmla="*/ 1136073 h 6507635"/>
              <a:gd name="connsiteX188-41575" fmla="*/ 1237231 w 2421372"/>
              <a:gd name="connsiteY188-41576" fmla="*/ 1122218 h 6507635"/>
              <a:gd name="connsiteX189-41577" fmla="*/ 1195667 w 2421372"/>
              <a:gd name="connsiteY189-41578" fmla="*/ 1136073 h 6507635"/>
              <a:gd name="connsiteX190-41579" fmla="*/ 1112540 w 2421372"/>
              <a:gd name="connsiteY190-41580" fmla="*/ 1066800 h 6507635"/>
              <a:gd name="connsiteX191-41581" fmla="*/ 1043267 w 2421372"/>
              <a:gd name="connsiteY191-41582" fmla="*/ 997527 h 6507635"/>
              <a:gd name="connsiteX192-41583" fmla="*/ 1001704 w 2421372"/>
              <a:gd name="connsiteY192-41584" fmla="*/ 914400 h 6507635"/>
              <a:gd name="connsiteX193-41585" fmla="*/ 973995 w 2421372"/>
              <a:gd name="connsiteY193-41586" fmla="*/ 803563 h 6507635"/>
              <a:gd name="connsiteX194-41587" fmla="*/ 946285 w 2421372"/>
              <a:gd name="connsiteY194-41588" fmla="*/ 775854 h 6507635"/>
              <a:gd name="connsiteX195-41589" fmla="*/ 932431 w 2421372"/>
              <a:gd name="connsiteY195-41590" fmla="*/ 734291 h 6507635"/>
              <a:gd name="connsiteX196-41591" fmla="*/ 1029413 w 2421372"/>
              <a:gd name="connsiteY196-41592" fmla="*/ 692727 h 6507635"/>
              <a:gd name="connsiteX197-41593" fmla="*/ 1140249 w 2421372"/>
              <a:gd name="connsiteY197-41594" fmla="*/ 706582 h 6507635"/>
              <a:gd name="connsiteX198-41595" fmla="*/ 1154104 w 2421372"/>
              <a:gd name="connsiteY198-41596" fmla="*/ 748145 h 6507635"/>
              <a:gd name="connsiteX199-41597" fmla="*/ 1278795 w 2421372"/>
              <a:gd name="connsiteY199-41598" fmla="*/ 734291 h 6507635"/>
              <a:gd name="connsiteX200-41599" fmla="*/ 1292649 w 2421372"/>
              <a:gd name="connsiteY200-41600" fmla="*/ 692727 h 6507635"/>
              <a:gd name="connsiteX201-41601" fmla="*/ 1528176 w 2421372"/>
              <a:gd name="connsiteY201-41602" fmla="*/ 678873 h 6507635"/>
              <a:gd name="connsiteX202-41603" fmla="*/ 1569740 w 2421372"/>
              <a:gd name="connsiteY202-41604" fmla="*/ 665018 h 6507635"/>
              <a:gd name="connsiteX203-41605" fmla="*/ 1625158 w 2421372"/>
              <a:gd name="connsiteY203-41606" fmla="*/ 609600 h 6507635"/>
              <a:gd name="connsiteX204-41607" fmla="*/ 1569740 w 2421372"/>
              <a:gd name="connsiteY204-41608" fmla="*/ 692727 h 6507635"/>
              <a:gd name="connsiteX205-41609" fmla="*/ 1514322 w 2421372"/>
              <a:gd name="connsiteY205-41610" fmla="*/ 817418 h 6507635"/>
              <a:gd name="connsiteX206-41611" fmla="*/ 1472758 w 2421372"/>
              <a:gd name="connsiteY206-41612" fmla="*/ 831273 h 6507635"/>
              <a:gd name="connsiteX207-41613" fmla="*/ 1417340 w 2421372"/>
              <a:gd name="connsiteY207-41614" fmla="*/ 858982 h 6507635"/>
              <a:gd name="connsiteX208-41615" fmla="*/ 1334213 w 2421372"/>
              <a:gd name="connsiteY208-41616" fmla="*/ 845127 h 6507635"/>
              <a:gd name="connsiteX209-41617" fmla="*/ 1320358 w 2421372"/>
              <a:gd name="connsiteY209-41618" fmla="*/ 803563 h 6507635"/>
              <a:gd name="connsiteX210-41619" fmla="*/ 1278795 w 2421372"/>
              <a:gd name="connsiteY210-41620" fmla="*/ 775854 h 6507635"/>
              <a:gd name="connsiteX211-41621" fmla="*/ 1292649 w 2421372"/>
              <a:gd name="connsiteY211-41622" fmla="*/ 720436 h 6507635"/>
              <a:gd name="connsiteX212-41623" fmla="*/ 1375776 w 2421372"/>
              <a:gd name="connsiteY212-41624" fmla="*/ 692727 h 6507635"/>
              <a:gd name="connsiteX213-41625" fmla="*/ 1458904 w 2421372"/>
              <a:gd name="connsiteY213-41626" fmla="*/ 706582 h 6507635"/>
              <a:gd name="connsiteX214-41627" fmla="*/ 1306504 w 2421372"/>
              <a:gd name="connsiteY214-41628" fmla="*/ 692727 h 6507635"/>
              <a:gd name="connsiteX215-41629" fmla="*/ 1320358 w 2421372"/>
              <a:gd name="connsiteY215-41630" fmla="*/ 651163 h 6507635"/>
              <a:gd name="connsiteX216-41631" fmla="*/ 1486613 w 2421372"/>
              <a:gd name="connsiteY216-41632" fmla="*/ 678873 h 6507635"/>
              <a:gd name="connsiteX217-41633" fmla="*/ 1500467 w 2421372"/>
              <a:gd name="connsiteY217-41634" fmla="*/ 748145 h 6507635"/>
              <a:gd name="connsiteX218-41635" fmla="*/ 1528176 w 2421372"/>
              <a:gd name="connsiteY218-41636" fmla="*/ 706582 h 6507635"/>
              <a:gd name="connsiteX219-41637" fmla="*/ 1278795 w 2421372"/>
              <a:gd name="connsiteY219-41638" fmla="*/ 692727 h 6507635"/>
              <a:gd name="connsiteX220-41639" fmla="*/ 1251085 w 2421372"/>
              <a:gd name="connsiteY220-41640" fmla="*/ 734291 h 6507635"/>
              <a:gd name="connsiteX221-41641" fmla="*/ 1154104 w 2421372"/>
              <a:gd name="connsiteY221-41642" fmla="*/ 748145 h 6507635"/>
              <a:gd name="connsiteX222-41643" fmla="*/ 1181813 w 2421372"/>
              <a:gd name="connsiteY222-41644" fmla="*/ 831273 h 6507635"/>
              <a:gd name="connsiteX223-41645" fmla="*/ 1112540 w 2421372"/>
              <a:gd name="connsiteY223-41646" fmla="*/ 900545 h 6507635"/>
              <a:gd name="connsiteX224-41647" fmla="*/ 1043267 w 2421372"/>
              <a:gd name="connsiteY224-41648" fmla="*/ 886691 h 6507635"/>
              <a:gd name="connsiteX225-41649" fmla="*/ 960140 w 2421372"/>
              <a:gd name="connsiteY225-41650" fmla="*/ 845127 h 6507635"/>
              <a:gd name="connsiteX226-41651" fmla="*/ 946285 w 2421372"/>
              <a:gd name="connsiteY226-41652" fmla="*/ 803563 h 6507635"/>
              <a:gd name="connsiteX227-41653" fmla="*/ 918576 w 2421372"/>
              <a:gd name="connsiteY227-41654" fmla="*/ 762000 h 6507635"/>
              <a:gd name="connsiteX228-41655" fmla="*/ 904722 w 2421372"/>
              <a:gd name="connsiteY228-41656" fmla="*/ 692727 h 6507635"/>
              <a:gd name="connsiteX229-41657" fmla="*/ 877013 w 2421372"/>
              <a:gd name="connsiteY229-41658" fmla="*/ 609600 h 6507635"/>
              <a:gd name="connsiteX230-41659" fmla="*/ 863158 w 2421372"/>
              <a:gd name="connsiteY230-41660" fmla="*/ 484909 h 6507635"/>
              <a:gd name="connsiteX231" fmla="*/ 849304 w 2421372"/>
              <a:gd name="connsiteY231" fmla="*/ 346363 h 6507635"/>
              <a:gd name="connsiteX0-41661" fmla="*/ 1694431 w 2421372"/>
              <a:gd name="connsiteY0-41662" fmla="*/ 762000 h 6507635"/>
              <a:gd name="connsiteX1-41663" fmla="*/ 1777558 w 2421372"/>
              <a:gd name="connsiteY1-41664" fmla="*/ 748145 h 6507635"/>
              <a:gd name="connsiteX2-41665" fmla="*/ 1791413 w 2421372"/>
              <a:gd name="connsiteY2-41666" fmla="*/ 706582 h 6507635"/>
              <a:gd name="connsiteX3-41667" fmla="*/ 1777558 w 2421372"/>
              <a:gd name="connsiteY3-41668" fmla="*/ 540327 h 6507635"/>
              <a:gd name="connsiteX4-41669" fmla="*/ 1722140 w 2421372"/>
              <a:gd name="connsiteY4-41670" fmla="*/ 554182 h 6507635"/>
              <a:gd name="connsiteX5-41671" fmla="*/ 1680576 w 2421372"/>
              <a:gd name="connsiteY5-41672" fmla="*/ 568036 h 6507635"/>
              <a:gd name="connsiteX6-41673" fmla="*/ 1569740 w 2421372"/>
              <a:gd name="connsiteY6-41674" fmla="*/ 554182 h 6507635"/>
              <a:gd name="connsiteX7-41675" fmla="*/ 1528176 w 2421372"/>
              <a:gd name="connsiteY7-41676" fmla="*/ 471054 h 6507635"/>
              <a:gd name="connsiteX8-41677" fmla="*/ 1458904 w 2421372"/>
              <a:gd name="connsiteY8-41678" fmla="*/ 346363 h 6507635"/>
              <a:gd name="connsiteX9-41679" fmla="*/ 1417340 w 2421372"/>
              <a:gd name="connsiteY9-41680" fmla="*/ 332509 h 6507635"/>
              <a:gd name="connsiteX10-41681" fmla="*/ 1375776 w 2421372"/>
              <a:gd name="connsiteY10-41682" fmla="*/ 346363 h 6507635"/>
              <a:gd name="connsiteX11-41683" fmla="*/ 1320358 w 2421372"/>
              <a:gd name="connsiteY11-41684" fmla="*/ 360218 h 6507635"/>
              <a:gd name="connsiteX12-41685" fmla="*/ 1237231 w 2421372"/>
              <a:gd name="connsiteY12-41686" fmla="*/ 401782 h 6507635"/>
              <a:gd name="connsiteX13-41687" fmla="*/ 1070976 w 2421372"/>
              <a:gd name="connsiteY13-41688" fmla="*/ 415636 h 6507635"/>
              <a:gd name="connsiteX14-41689" fmla="*/ 946285 w 2421372"/>
              <a:gd name="connsiteY14-41690" fmla="*/ 457200 h 6507635"/>
              <a:gd name="connsiteX15-41691" fmla="*/ 890867 w 2421372"/>
              <a:gd name="connsiteY15-41692" fmla="*/ 443345 h 6507635"/>
              <a:gd name="connsiteX16-41693" fmla="*/ 849304 w 2421372"/>
              <a:gd name="connsiteY16-41694" fmla="*/ 415636 h 6507635"/>
              <a:gd name="connsiteX17-41695" fmla="*/ 821595 w 2421372"/>
              <a:gd name="connsiteY17-41696" fmla="*/ 374073 h 6507635"/>
              <a:gd name="connsiteX18-41697" fmla="*/ 877013 w 2421372"/>
              <a:gd name="connsiteY18-41698" fmla="*/ 263236 h 6507635"/>
              <a:gd name="connsiteX19-41699" fmla="*/ 904722 w 2421372"/>
              <a:gd name="connsiteY19-41700" fmla="*/ 221673 h 6507635"/>
              <a:gd name="connsiteX20-41701" fmla="*/ 960140 w 2421372"/>
              <a:gd name="connsiteY20-41702" fmla="*/ 166254 h 6507635"/>
              <a:gd name="connsiteX21-41703" fmla="*/ 1084831 w 2421372"/>
              <a:gd name="connsiteY21-41704" fmla="*/ 96982 h 6507635"/>
              <a:gd name="connsiteX22-41705" fmla="*/ 1126395 w 2421372"/>
              <a:gd name="connsiteY22-41706" fmla="*/ 69273 h 6507635"/>
              <a:gd name="connsiteX23-41707" fmla="*/ 1264940 w 2421372"/>
              <a:gd name="connsiteY23-41708" fmla="*/ 41563 h 6507635"/>
              <a:gd name="connsiteX24-41709" fmla="*/ 1500467 w 2421372"/>
              <a:gd name="connsiteY24-41710" fmla="*/ 13854 h 6507635"/>
              <a:gd name="connsiteX25-41711" fmla="*/ 1542031 w 2421372"/>
              <a:gd name="connsiteY25-41712" fmla="*/ 0 h 6507635"/>
              <a:gd name="connsiteX26-41713" fmla="*/ 1666722 w 2421372"/>
              <a:gd name="connsiteY26-41714" fmla="*/ 41563 h 6507635"/>
              <a:gd name="connsiteX27-41715" fmla="*/ 1735995 w 2421372"/>
              <a:gd name="connsiteY27-41716" fmla="*/ 110836 h 6507635"/>
              <a:gd name="connsiteX28-41717" fmla="*/ 1749849 w 2421372"/>
              <a:gd name="connsiteY28-41718" fmla="*/ 166254 h 6507635"/>
              <a:gd name="connsiteX29-41719" fmla="*/ 1888395 w 2421372"/>
              <a:gd name="connsiteY29-41720" fmla="*/ 207818 h 6507635"/>
              <a:gd name="connsiteX30-41721" fmla="*/ 1929958 w 2421372"/>
              <a:gd name="connsiteY30-41722" fmla="*/ 235527 h 6507635"/>
              <a:gd name="connsiteX31-41723" fmla="*/ 1957667 w 2421372"/>
              <a:gd name="connsiteY31-41724" fmla="*/ 346363 h 6507635"/>
              <a:gd name="connsiteX32-41725" fmla="*/ 1985376 w 2421372"/>
              <a:gd name="connsiteY32-41726" fmla="*/ 429491 h 6507635"/>
              <a:gd name="connsiteX33-41727" fmla="*/ 1971522 w 2421372"/>
              <a:gd name="connsiteY33-41728" fmla="*/ 595745 h 6507635"/>
              <a:gd name="connsiteX34-41729" fmla="*/ 1888395 w 2421372"/>
              <a:gd name="connsiteY34-41730" fmla="*/ 678873 h 6507635"/>
              <a:gd name="connsiteX35-41731" fmla="*/ 1860685 w 2421372"/>
              <a:gd name="connsiteY35-41732" fmla="*/ 720436 h 6507635"/>
              <a:gd name="connsiteX36-41733" fmla="*/ 1846831 w 2421372"/>
              <a:gd name="connsiteY36-41734" fmla="*/ 762000 h 6507635"/>
              <a:gd name="connsiteX37-41735" fmla="*/ 1791413 w 2421372"/>
              <a:gd name="connsiteY37-41736" fmla="*/ 831273 h 6507635"/>
              <a:gd name="connsiteX38-41737" fmla="*/ 1749849 w 2421372"/>
              <a:gd name="connsiteY38-41738" fmla="*/ 858982 h 6507635"/>
              <a:gd name="connsiteX39-41739" fmla="*/ 1735995 w 2421372"/>
              <a:gd name="connsiteY39-41740" fmla="*/ 1066800 h 6507635"/>
              <a:gd name="connsiteX40-41741" fmla="*/ 1749849 w 2421372"/>
              <a:gd name="connsiteY40-41742" fmla="*/ 1025236 h 6507635"/>
              <a:gd name="connsiteX41-41743" fmla="*/ 1832976 w 2421372"/>
              <a:gd name="connsiteY41-41744" fmla="*/ 983673 h 6507635"/>
              <a:gd name="connsiteX42-41745" fmla="*/ 1902249 w 2421372"/>
              <a:gd name="connsiteY42-41746" fmla="*/ 997527 h 6507635"/>
              <a:gd name="connsiteX43-41747" fmla="*/ 1943813 w 2421372"/>
              <a:gd name="connsiteY43-41748" fmla="*/ 1080654 h 6507635"/>
              <a:gd name="connsiteX44-41749" fmla="*/ 1929958 w 2421372"/>
              <a:gd name="connsiteY44-41750" fmla="*/ 1122218 h 6507635"/>
              <a:gd name="connsiteX45-41751" fmla="*/ 1902249 w 2421372"/>
              <a:gd name="connsiteY45-41752" fmla="*/ 1163782 h 6507635"/>
              <a:gd name="connsiteX46-41753" fmla="*/ 1874540 w 2421372"/>
              <a:gd name="connsiteY46-41754" fmla="*/ 1399309 h 6507635"/>
              <a:gd name="connsiteX47-41755" fmla="*/ 1860685 w 2421372"/>
              <a:gd name="connsiteY47-41756" fmla="*/ 1440873 h 6507635"/>
              <a:gd name="connsiteX48-41757" fmla="*/ 1805267 w 2421372"/>
              <a:gd name="connsiteY48-41758" fmla="*/ 1524000 h 6507635"/>
              <a:gd name="connsiteX49-41759" fmla="*/ 1722140 w 2421372"/>
              <a:gd name="connsiteY49-41760" fmla="*/ 1510145 h 6507635"/>
              <a:gd name="connsiteX50-41761" fmla="*/ 1694431 w 2421372"/>
              <a:gd name="connsiteY50-41762" fmla="*/ 1468582 h 6507635"/>
              <a:gd name="connsiteX51-41763" fmla="*/ 1652867 w 2421372"/>
              <a:gd name="connsiteY51-41764" fmla="*/ 1440873 h 6507635"/>
              <a:gd name="connsiteX52-41765" fmla="*/ 1680576 w 2421372"/>
              <a:gd name="connsiteY52-41766" fmla="*/ 1399309 h 6507635"/>
              <a:gd name="connsiteX53-41767" fmla="*/ 1694431 w 2421372"/>
              <a:gd name="connsiteY53-41768" fmla="*/ 1357745 h 6507635"/>
              <a:gd name="connsiteX54-41769" fmla="*/ 1735995 w 2421372"/>
              <a:gd name="connsiteY54-41770" fmla="*/ 1316182 h 6507635"/>
              <a:gd name="connsiteX55-41771" fmla="*/ 1749849 w 2421372"/>
              <a:gd name="connsiteY55-41772" fmla="*/ 1260763 h 6507635"/>
              <a:gd name="connsiteX56-41773" fmla="*/ 1791413 w 2421372"/>
              <a:gd name="connsiteY56-41774" fmla="*/ 1122218 h 6507635"/>
              <a:gd name="connsiteX57-41775" fmla="*/ 1749849 w 2421372"/>
              <a:gd name="connsiteY57-41776" fmla="*/ 1094509 h 6507635"/>
              <a:gd name="connsiteX58-41777" fmla="*/ 1722140 w 2421372"/>
              <a:gd name="connsiteY58-41778" fmla="*/ 1011382 h 6507635"/>
              <a:gd name="connsiteX59-41779" fmla="*/ 1708285 w 2421372"/>
              <a:gd name="connsiteY59-41780" fmla="*/ 969818 h 6507635"/>
              <a:gd name="connsiteX60-41781" fmla="*/ 1694431 w 2421372"/>
              <a:gd name="connsiteY60-41782" fmla="*/ 928254 h 6507635"/>
              <a:gd name="connsiteX61-41783" fmla="*/ 1680576 w 2421372"/>
              <a:gd name="connsiteY61-41784" fmla="*/ 886691 h 6507635"/>
              <a:gd name="connsiteX62-41785" fmla="*/ 1722140 w 2421372"/>
              <a:gd name="connsiteY62-41786" fmla="*/ 872836 h 6507635"/>
              <a:gd name="connsiteX63-41787" fmla="*/ 1735995 w 2421372"/>
              <a:gd name="connsiteY63-41788" fmla="*/ 942109 h 6507635"/>
              <a:gd name="connsiteX64-41789" fmla="*/ 1791413 w 2421372"/>
              <a:gd name="connsiteY64-41790" fmla="*/ 1136073 h 6507635"/>
              <a:gd name="connsiteX65-41791" fmla="*/ 1749849 w 2421372"/>
              <a:gd name="connsiteY65-41792" fmla="*/ 1219200 h 6507635"/>
              <a:gd name="connsiteX66-41793" fmla="*/ 1722140 w 2421372"/>
              <a:gd name="connsiteY66-41794" fmla="*/ 1302327 h 6507635"/>
              <a:gd name="connsiteX67-41795" fmla="*/ 1680576 w 2421372"/>
              <a:gd name="connsiteY67-41796" fmla="*/ 1343891 h 6507635"/>
              <a:gd name="connsiteX68-41797" fmla="*/ 1652867 w 2421372"/>
              <a:gd name="connsiteY68-41798" fmla="*/ 1385454 h 6507635"/>
              <a:gd name="connsiteX69-41799" fmla="*/ 1611304 w 2421372"/>
              <a:gd name="connsiteY69-41800" fmla="*/ 1413163 h 6507635"/>
              <a:gd name="connsiteX70-41801" fmla="*/ 1652867 w 2421372"/>
              <a:gd name="connsiteY70-41802" fmla="*/ 1427018 h 6507635"/>
              <a:gd name="connsiteX71-41803" fmla="*/ 1694431 w 2421372"/>
              <a:gd name="connsiteY71-41804" fmla="*/ 1413163 h 6507635"/>
              <a:gd name="connsiteX72-41805" fmla="*/ 1722140 w 2421372"/>
              <a:gd name="connsiteY72-41806" fmla="*/ 1496291 h 6507635"/>
              <a:gd name="connsiteX73-41807" fmla="*/ 1680576 w 2421372"/>
              <a:gd name="connsiteY73-41808" fmla="*/ 1524000 h 6507635"/>
              <a:gd name="connsiteX74-41809" fmla="*/ 1403485 w 2421372"/>
              <a:gd name="connsiteY74-41810" fmla="*/ 1524000 h 6507635"/>
              <a:gd name="connsiteX75-41811" fmla="*/ 1389631 w 2421372"/>
              <a:gd name="connsiteY75-41812" fmla="*/ 1537854 h 6507635"/>
              <a:gd name="connsiteX76-41813" fmla="*/ 1348067 w 2421372"/>
              <a:gd name="connsiteY76-41814" fmla="*/ 1551709 h 6507635"/>
              <a:gd name="connsiteX77-41815" fmla="*/ 1292649 w 2421372"/>
              <a:gd name="connsiteY77-41816" fmla="*/ 1427018 h 6507635"/>
              <a:gd name="connsiteX78-41817" fmla="*/ 1278795 w 2421372"/>
              <a:gd name="connsiteY78-41818" fmla="*/ 1385454 h 6507635"/>
              <a:gd name="connsiteX79-41819" fmla="*/ 1251085 w 2421372"/>
              <a:gd name="connsiteY79-41820" fmla="*/ 1343891 h 6507635"/>
              <a:gd name="connsiteX80-41821" fmla="*/ 1126395 w 2421372"/>
              <a:gd name="connsiteY80-41822" fmla="*/ 1385454 h 6507635"/>
              <a:gd name="connsiteX81-41823" fmla="*/ 821595 w 2421372"/>
              <a:gd name="connsiteY81-41824" fmla="*/ 1828800 h 6507635"/>
              <a:gd name="connsiteX82-41825" fmla="*/ 821595 w 2421372"/>
              <a:gd name="connsiteY82-41826" fmla="*/ 2299854 h 6507635"/>
              <a:gd name="connsiteX83-41827" fmla="*/ 863158 w 2421372"/>
              <a:gd name="connsiteY83-41828" fmla="*/ 2092036 h 6507635"/>
              <a:gd name="connsiteX84-41829" fmla="*/ 932431 w 2421372"/>
              <a:gd name="connsiteY84-41830" fmla="*/ 2202873 h 6507635"/>
              <a:gd name="connsiteX85-41831" fmla="*/ 1167959 w 2421372"/>
              <a:gd name="connsiteY85-41832" fmla="*/ 2147454 h 6507635"/>
              <a:gd name="connsiteX86-41833" fmla="*/ 1237232 w 2421372"/>
              <a:gd name="connsiteY86-41834" fmla="*/ 2258291 h 6507635"/>
              <a:gd name="connsiteX87-41835" fmla="*/ 1389632 w 2421372"/>
              <a:gd name="connsiteY87-41836" fmla="*/ 2313709 h 6507635"/>
              <a:gd name="connsiteX88-41837" fmla="*/ 1542030 w 2421372"/>
              <a:gd name="connsiteY88-41838" fmla="*/ 2535381 h 6507635"/>
              <a:gd name="connsiteX89-41839" fmla="*/ 1708286 w 2421372"/>
              <a:gd name="connsiteY89-41840" fmla="*/ 2826327 h 6507635"/>
              <a:gd name="connsiteX90-41841" fmla="*/ 946285 w 2421372"/>
              <a:gd name="connsiteY90-41842" fmla="*/ 3006436 h 6507635"/>
              <a:gd name="connsiteX91-41843" fmla="*/ 1237232 w 2421372"/>
              <a:gd name="connsiteY91-41844" fmla="*/ 3366655 h 6507635"/>
              <a:gd name="connsiteX92-41845" fmla="*/ 2013085 w 2421372"/>
              <a:gd name="connsiteY92-41846" fmla="*/ 3338946 h 6507635"/>
              <a:gd name="connsiteX93-41847" fmla="*/ 1126394 w 2421372"/>
              <a:gd name="connsiteY93-41848" fmla="*/ 3366655 h 6507635"/>
              <a:gd name="connsiteX94-41849" fmla="*/ 932431 w 2421372"/>
              <a:gd name="connsiteY94-41850" fmla="*/ 3006437 h 6507635"/>
              <a:gd name="connsiteX95-41851" fmla="*/ 849304 w 2421372"/>
              <a:gd name="connsiteY95-41852" fmla="*/ 2867892 h 6507635"/>
              <a:gd name="connsiteX96-41853" fmla="*/ 752322 w 2421372"/>
              <a:gd name="connsiteY96-41854" fmla="*/ 2743201 h 6507635"/>
              <a:gd name="connsiteX97-41855" fmla="*/ 530649 w 2421372"/>
              <a:gd name="connsiteY97-41856" fmla="*/ 2770910 h 6507635"/>
              <a:gd name="connsiteX98-41857" fmla="*/ 142722 w 2421372"/>
              <a:gd name="connsiteY98-41858" fmla="*/ 2743201 h 6507635"/>
              <a:gd name="connsiteX99-41859" fmla="*/ 516795 w 2421372"/>
              <a:gd name="connsiteY99-41860" fmla="*/ 2743201 h 6507635"/>
              <a:gd name="connsiteX100-41861" fmla="*/ 1112541 w 2421372"/>
              <a:gd name="connsiteY100-41862" fmla="*/ 2715492 h 6507635"/>
              <a:gd name="connsiteX101-41863" fmla="*/ 1223376 w 2421372"/>
              <a:gd name="connsiteY101-41864" fmla="*/ 2798619 h 6507635"/>
              <a:gd name="connsiteX102-41865" fmla="*/ 1514322 w 2421372"/>
              <a:gd name="connsiteY102-41866" fmla="*/ 2854037 h 6507635"/>
              <a:gd name="connsiteX103-41867" fmla="*/ 1084831 w 2421372"/>
              <a:gd name="connsiteY103-41868" fmla="*/ 2493819 h 6507635"/>
              <a:gd name="connsiteX104-41869" fmla="*/ 752322 w 2421372"/>
              <a:gd name="connsiteY104-41870" fmla="*/ 2521527 h 6507635"/>
              <a:gd name="connsiteX105-41871" fmla="*/ 364395 w 2421372"/>
              <a:gd name="connsiteY105-41872" fmla="*/ 2618510 h 6507635"/>
              <a:gd name="connsiteX106-41873" fmla="*/ 31885 w 2421372"/>
              <a:gd name="connsiteY106-41874" fmla="*/ 2812473 h 6507635"/>
              <a:gd name="connsiteX107-41875" fmla="*/ 322831 w 2421372"/>
              <a:gd name="connsiteY107-41876" fmla="*/ 2798619 h 6507635"/>
              <a:gd name="connsiteX108-41877" fmla="*/ 572213 w 2421372"/>
              <a:gd name="connsiteY108-41878" fmla="*/ 3048000 h 6507635"/>
              <a:gd name="connsiteX109-41879" fmla="*/ 849304 w 2421372"/>
              <a:gd name="connsiteY109-41880" fmla="*/ 2964874 h 6507635"/>
              <a:gd name="connsiteX110-41881" fmla="*/ 932431 w 2421372"/>
              <a:gd name="connsiteY110-41882" fmla="*/ 3186546 h 6507635"/>
              <a:gd name="connsiteX111-41883" fmla="*/ 710758 w 2421372"/>
              <a:gd name="connsiteY111-41884" fmla="*/ 3325092 h 6507635"/>
              <a:gd name="connsiteX112-41885" fmla="*/ 558358 w 2421372"/>
              <a:gd name="connsiteY112-41886" fmla="*/ 3449783 h 6507635"/>
              <a:gd name="connsiteX113-41887" fmla="*/ 752321 w 2421372"/>
              <a:gd name="connsiteY113-41888" fmla="*/ 3560619 h 6507635"/>
              <a:gd name="connsiteX114-41889" fmla="*/ 752322 w 2421372"/>
              <a:gd name="connsiteY114-41890" fmla="*/ 3948546 h 6507635"/>
              <a:gd name="connsiteX115-41891" fmla="*/ 863159 w 2421372"/>
              <a:gd name="connsiteY115-41892" fmla="*/ 3906981 h 6507635"/>
              <a:gd name="connsiteX116-41893" fmla="*/ 973995 w 2421372"/>
              <a:gd name="connsiteY116-41894" fmla="*/ 4003964 h 6507635"/>
              <a:gd name="connsiteX117-41895" fmla="*/ 766178 w 2421372"/>
              <a:gd name="connsiteY117-41896" fmla="*/ 3906980 h 6507635"/>
              <a:gd name="connsiteX118-41897" fmla="*/ 780032 w 2421372"/>
              <a:gd name="connsiteY118-41898" fmla="*/ 4031672 h 6507635"/>
              <a:gd name="connsiteX119-41899" fmla="*/ 752323 w 2421372"/>
              <a:gd name="connsiteY119-41900" fmla="*/ 4239490 h 6507635"/>
              <a:gd name="connsiteX120-41901" fmla="*/ 877014 w 2421372"/>
              <a:gd name="connsiteY120-41902" fmla="*/ 4294908 h 6507635"/>
              <a:gd name="connsiteX121-41903" fmla="*/ 987850 w 2421372"/>
              <a:gd name="connsiteY121-41904" fmla="*/ 4502726 h 6507635"/>
              <a:gd name="connsiteX122-41905" fmla="*/ 738467 w 2421372"/>
              <a:gd name="connsiteY122-41906" fmla="*/ 4752110 h 6507635"/>
              <a:gd name="connsiteX123-41907" fmla="*/ 780031 w 2421372"/>
              <a:gd name="connsiteY123-41908" fmla="*/ 5250873 h 6507635"/>
              <a:gd name="connsiteX124-41909" fmla="*/ 1597450 w 2421372"/>
              <a:gd name="connsiteY124-41910" fmla="*/ 3906983 h 6507635"/>
              <a:gd name="connsiteX125-41911" fmla="*/ 1597450 w 2421372"/>
              <a:gd name="connsiteY125-41912" fmla="*/ 3879272 h 6507635"/>
              <a:gd name="connsiteX126-41913" fmla="*/ 1625159 w 2421372"/>
              <a:gd name="connsiteY126-41914" fmla="*/ 4253344 h 6507635"/>
              <a:gd name="connsiteX127-41915" fmla="*/ 1652868 w 2421372"/>
              <a:gd name="connsiteY127-41916" fmla="*/ 4918362 h 6507635"/>
              <a:gd name="connsiteX128-41917" fmla="*/ 1777559 w 2421372"/>
              <a:gd name="connsiteY128-41918" fmla="*/ 6082145 h 6507635"/>
              <a:gd name="connsiteX129-41919" fmla="*/ 1957669 w 2421372"/>
              <a:gd name="connsiteY129-41920" fmla="*/ 6359234 h 6507635"/>
              <a:gd name="connsiteX130-41921" fmla="*/ 2331741 w 2421372"/>
              <a:gd name="connsiteY130-41922" fmla="*/ 6470073 h 6507635"/>
              <a:gd name="connsiteX131-41923" fmla="*/ 2331741 w 2421372"/>
              <a:gd name="connsiteY131-41924" fmla="*/ 5084619 h 6507635"/>
              <a:gd name="connsiteX132-41925" fmla="*/ 2401014 w 2421372"/>
              <a:gd name="connsiteY132-41926" fmla="*/ 3699164 h 6507635"/>
              <a:gd name="connsiteX133-41927" fmla="*/ 2414868 w 2421372"/>
              <a:gd name="connsiteY133-41928" fmla="*/ 3796146 h 6507635"/>
              <a:gd name="connsiteX134-41929" fmla="*/ 2414868 w 2421372"/>
              <a:gd name="connsiteY134-41930" fmla="*/ 3629892 h 6507635"/>
              <a:gd name="connsiteX135-41931" fmla="*/ 2304032 w 2421372"/>
              <a:gd name="connsiteY135-41932" fmla="*/ 3505201 h 6507635"/>
              <a:gd name="connsiteX136-41933" fmla="*/ 2414868 w 2421372"/>
              <a:gd name="connsiteY136-41934" fmla="*/ 3325092 h 6507635"/>
              <a:gd name="connsiteX137-41935" fmla="*/ 2262467 w 2421372"/>
              <a:gd name="connsiteY137-41936" fmla="*/ 3366654 h 6507635"/>
              <a:gd name="connsiteX138-41937" fmla="*/ 1957668 w 2421372"/>
              <a:gd name="connsiteY138-41938" fmla="*/ 3422074 h 6507635"/>
              <a:gd name="connsiteX139-41939" fmla="*/ 1749850 w 2421372"/>
              <a:gd name="connsiteY139-41940" fmla="*/ 3394364 h 6507635"/>
              <a:gd name="connsiteX140-41941" fmla="*/ 1334214 w 2421372"/>
              <a:gd name="connsiteY140-41942" fmla="*/ 3380510 h 6507635"/>
              <a:gd name="connsiteX141-41943" fmla="*/ 1167959 w 2421372"/>
              <a:gd name="connsiteY141-41944" fmla="*/ 3408219 h 6507635"/>
              <a:gd name="connsiteX142-41945" fmla="*/ 946285 w 2421372"/>
              <a:gd name="connsiteY142-41946" fmla="*/ 3144982 h 6507635"/>
              <a:gd name="connsiteX143-41947" fmla="*/ 1361922 w 2421372"/>
              <a:gd name="connsiteY143-41948" fmla="*/ 2840182 h 6507635"/>
              <a:gd name="connsiteX144-41949" fmla="*/ 1777559 w 2421372"/>
              <a:gd name="connsiteY144-41950" fmla="*/ 2964872 h 6507635"/>
              <a:gd name="connsiteX145-41951" fmla="*/ 1555885 w 2421372"/>
              <a:gd name="connsiteY145-41952" fmla="*/ 2923309 h 6507635"/>
              <a:gd name="connsiteX146-41953" fmla="*/ 1334213 w 2421372"/>
              <a:gd name="connsiteY146-41954" fmla="*/ 2770909 h 6507635"/>
              <a:gd name="connsiteX147-41955" fmla="*/ 1334213 w 2421372"/>
              <a:gd name="connsiteY147-41956" fmla="*/ 2715491 h 6507635"/>
              <a:gd name="connsiteX148-41957" fmla="*/ 1098685 w 2421372"/>
              <a:gd name="connsiteY148-41958" fmla="*/ 2535382 h 6507635"/>
              <a:gd name="connsiteX149-41959" fmla="*/ 849304 w 2421372"/>
              <a:gd name="connsiteY149-41960" fmla="*/ 2493817 h 6507635"/>
              <a:gd name="connsiteX150-41961" fmla="*/ 516795 w 2421372"/>
              <a:gd name="connsiteY150-41962" fmla="*/ 2576944 h 6507635"/>
              <a:gd name="connsiteX151-41963" fmla="*/ 198140 w 2421372"/>
              <a:gd name="connsiteY151-41964" fmla="*/ 2660072 h 6507635"/>
              <a:gd name="connsiteX152-41965" fmla="*/ 87305 w 2421372"/>
              <a:gd name="connsiteY152-41966" fmla="*/ 2798617 h 6507635"/>
              <a:gd name="connsiteX153-41967" fmla="*/ 4177 w 2421372"/>
              <a:gd name="connsiteY153-41968" fmla="*/ 2507672 h 6507635"/>
              <a:gd name="connsiteX154-41969" fmla="*/ 128867 w 2421372"/>
              <a:gd name="connsiteY154-41970" fmla="*/ 2479963 h 6507635"/>
              <a:gd name="connsiteX155-41971" fmla="*/ 170432 w 2421372"/>
              <a:gd name="connsiteY155-41972" fmla="*/ 2285999 h 6507635"/>
              <a:gd name="connsiteX156-41973" fmla="*/ 378249 w 2421372"/>
              <a:gd name="connsiteY156-41974" fmla="*/ 2479962 h 6507635"/>
              <a:gd name="connsiteX157-41975" fmla="*/ 433667 w 2421372"/>
              <a:gd name="connsiteY157-41976" fmla="*/ 2216726 h 6507635"/>
              <a:gd name="connsiteX158-41977" fmla="*/ 502941 w 2421372"/>
              <a:gd name="connsiteY158-41978" fmla="*/ 2341417 h 6507635"/>
              <a:gd name="connsiteX159-41979" fmla="*/ 669196 w 2421372"/>
              <a:gd name="connsiteY159-41980" fmla="*/ 2272144 h 6507635"/>
              <a:gd name="connsiteX160-41981" fmla="*/ 946285 w 2421372"/>
              <a:gd name="connsiteY160-41982" fmla="*/ 1579418 h 6507635"/>
              <a:gd name="connsiteX161-41983" fmla="*/ 1278795 w 2421372"/>
              <a:gd name="connsiteY161-41984" fmla="*/ 1233054 h 6507635"/>
              <a:gd name="connsiteX162-41985" fmla="*/ 1361922 w 2421372"/>
              <a:gd name="connsiteY162-41986" fmla="*/ 1177636 h 6507635"/>
              <a:gd name="connsiteX163-41987" fmla="*/ 1431195 w 2421372"/>
              <a:gd name="connsiteY163-41988" fmla="*/ 1191491 h 6507635"/>
              <a:gd name="connsiteX164-41989" fmla="*/ 1403485 w 2421372"/>
              <a:gd name="connsiteY164-41990" fmla="*/ 1233054 h 6507635"/>
              <a:gd name="connsiteX165-41991" fmla="*/ 1458904 w 2421372"/>
              <a:gd name="connsiteY165-41992" fmla="*/ 1357745 h 6507635"/>
              <a:gd name="connsiteX166-41993" fmla="*/ 1472758 w 2421372"/>
              <a:gd name="connsiteY166-41994" fmla="*/ 1399309 h 6507635"/>
              <a:gd name="connsiteX167-41995" fmla="*/ 1555885 w 2421372"/>
              <a:gd name="connsiteY167-41996" fmla="*/ 1427018 h 6507635"/>
              <a:gd name="connsiteX168-41997" fmla="*/ 1652867 w 2421372"/>
              <a:gd name="connsiteY168-41998" fmla="*/ 1454727 h 6507635"/>
              <a:gd name="connsiteX169-41999" fmla="*/ 1611304 w 2421372"/>
              <a:gd name="connsiteY169-42000" fmla="*/ 1482436 h 6507635"/>
              <a:gd name="connsiteX170-42001" fmla="*/ 1500467 w 2421372"/>
              <a:gd name="connsiteY170-42002" fmla="*/ 1468582 h 6507635"/>
              <a:gd name="connsiteX171-42003" fmla="*/ 1486613 w 2421372"/>
              <a:gd name="connsiteY171-42004" fmla="*/ 1427018 h 6507635"/>
              <a:gd name="connsiteX172-42005" fmla="*/ 1458904 w 2421372"/>
              <a:gd name="connsiteY172-42006" fmla="*/ 1385454 h 6507635"/>
              <a:gd name="connsiteX173-42007" fmla="*/ 1445049 w 2421372"/>
              <a:gd name="connsiteY173-42008" fmla="*/ 1343891 h 6507635"/>
              <a:gd name="connsiteX174-42009" fmla="*/ 1417340 w 2421372"/>
              <a:gd name="connsiteY174-42010" fmla="*/ 1302327 h 6507635"/>
              <a:gd name="connsiteX175-42011" fmla="*/ 1389631 w 2421372"/>
              <a:gd name="connsiteY175-42012" fmla="*/ 1219200 h 6507635"/>
              <a:gd name="connsiteX176-42013" fmla="*/ 1375776 w 2421372"/>
              <a:gd name="connsiteY176-42014" fmla="*/ 1163782 h 6507635"/>
              <a:gd name="connsiteX177-42015" fmla="*/ 1334213 w 2421372"/>
              <a:gd name="connsiteY177-42016" fmla="*/ 1149927 h 6507635"/>
              <a:gd name="connsiteX178-42017" fmla="*/ 1417340 w 2421372"/>
              <a:gd name="connsiteY178-42018" fmla="*/ 1108363 h 6507635"/>
              <a:gd name="connsiteX179-42019" fmla="*/ 1500467 w 2421372"/>
              <a:gd name="connsiteY179-42020" fmla="*/ 1039091 h 6507635"/>
              <a:gd name="connsiteX180-42021" fmla="*/ 1542031 w 2421372"/>
              <a:gd name="connsiteY180-42022" fmla="*/ 1025236 h 6507635"/>
              <a:gd name="connsiteX181-42023" fmla="*/ 1528176 w 2421372"/>
              <a:gd name="connsiteY181-42024" fmla="*/ 1025236 h 6507635"/>
              <a:gd name="connsiteX182-42025" fmla="*/ 1514322 w 2421372"/>
              <a:gd name="connsiteY182-42026" fmla="*/ 1066800 h 6507635"/>
              <a:gd name="connsiteX183-42027" fmla="*/ 1472758 w 2421372"/>
              <a:gd name="connsiteY183-42028" fmla="*/ 1080654 h 6507635"/>
              <a:gd name="connsiteX184-42029" fmla="*/ 1431195 w 2421372"/>
              <a:gd name="connsiteY184-42030" fmla="*/ 1108363 h 6507635"/>
              <a:gd name="connsiteX185-42031" fmla="*/ 1389631 w 2421372"/>
              <a:gd name="connsiteY185-42032" fmla="*/ 1122218 h 6507635"/>
              <a:gd name="connsiteX186-42033" fmla="*/ 1334213 w 2421372"/>
              <a:gd name="connsiteY186-42034" fmla="*/ 1149927 h 6507635"/>
              <a:gd name="connsiteX187-42035" fmla="*/ 1278795 w 2421372"/>
              <a:gd name="connsiteY187-42036" fmla="*/ 1136073 h 6507635"/>
              <a:gd name="connsiteX188-42037" fmla="*/ 1237231 w 2421372"/>
              <a:gd name="connsiteY188-42038" fmla="*/ 1122218 h 6507635"/>
              <a:gd name="connsiteX189-42039" fmla="*/ 1195667 w 2421372"/>
              <a:gd name="connsiteY189-42040" fmla="*/ 1136073 h 6507635"/>
              <a:gd name="connsiteX190-42041" fmla="*/ 1112540 w 2421372"/>
              <a:gd name="connsiteY190-42042" fmla="*/ 1066800 h 6507635"/>
              <a:gd name="connsiteX191-42043" fmla="*/ 1043267 w 2421372"/>
              <a:gd name="connsiteY191-42044" fmla="*/ 997527 h 6507635"/>
              <a:gd name="connsiteX192-42045" fmla="*/ 1001704 w 2421372"/>
              <a:gd name="connsiteY192-42046" fmla="*/ 914400 h 6507635"/>
              <a:gd name="connsiteX193-42047" fmla="*/ 973995 w 2421372"/>
              <a:gd name="connsiteY193-42048" fmla="*/ 803563 h 6507635"/>
              <a:gd name="connsiteX194-42049" fmla="*/ 946285 w 2421372"/>
              <a:gd name="connsiteY194-42050" fmla="*/ 775854 h 6507635"/>
              <a:gd name="connsiteX195-42051" fmla="*/ 932431 w 2421372"/>
              <a:gd name="connsiteY195-42052" fmla="*/ 734291 h 6507635"/>
              <a:gd name="connsiteX196-42053" fmla="*/ 1029413 w 2421372"/>
              <a:gd name="connsiteY196-42054" fmla="*/ 692727 h 6507635"/>
              <a:gd name="connsiteX197-42055" fmla="*/ 1140249 w 2421372"/>
              <a:gd name="connsiteY197-42056" fmla="*/ 706582 h 6507635"/>
              <a:gd name="connsiteX198-42057" fmla="*/ 1154104 w 2421372"/>
              <a:gd name="connsiteY198-42058" fmla="*/ 748145 h 6507635"/>
              <a:gd name="connsiteX199-42059" fmla="*/ 1278795 w 2421372"/>
              <a:gd name="connsiteY199-42060" fmla="*/ 734291 h 6507635"/>
              <a:gd name="connsiteX200-42061" fmla="*/ 1292649 w 2421372"/>
              <a:gd name="connsiteY200-42062" fmla="*/ 692727 h 6507635"/>
              <a:gd name="connsiteX201-42063" fmla="*/ 1528176 w 2421372"/>
              <a:gd name="connsiteY201-42064" fmla="*/ 678873 h 6507635"/>
              <a:gd name="connsiteX202-42065" fmla="*/ 1569740 w 2421372"/>
              <a:gd name="connsiteY202-42066" fmla="*/ 665018 h 6507635"/>
              <a:gd name="connsiteX203-42067" fmla="*/ 1625158 w 2421372"/>
              <a:gd name="connsiteY203-42068" fmla="*/ 609600 h 6507635"/>
              <a:gd name="connsiteX204-42069" fmla="*/ 1569740 w 2421372"/>
              <a:gd name="connsiteY204-42070" fmla="*/ 692727 h 6507635"/>
              <a:gd name="connsiteX205-42071" fmla="*/ 1514322 w 2421372"/>
              <a:gd name="connsiteY205-42072" fmla="*/ 817418 h 6507635"/>
              <a:gd name="connsiteX206-42073" fmla="*/ 1472758 w 2421372"/>
              <a:gd name="connsiteY206-42074" fmla="*/ 831273 h 6507635"/>
              <a:gd name="connsiteX207-42075" fmla="*/ 1417340 w 2421372"/>
              <a:gd name="connsiteY207-42076" fmla="*/ 858982 h 6507635"/>
              <a:gd name="connsiteX208-42077" fmla="*/ 1334213 w 2421372"/>
              <a:gd name="connsiteY208-42078" fmla="*/ 845127 h 6507635"/>
              <a:gd name="connsiteX209-42079" fmla="*/ 1320358 w 2421372"/>
              <a:gd name="connsiteY209-42080" fmla="*/ 803563 h 6507635"/>
              <a:gd name="connsiteX210-42081" fmla="*/ 1278795 w 2421372"/>
              <a:gd name="connsiteY210-42082" fmla="*/ 775854 h 6507635"/>
              <a:gd name="connsiteX211-42083" fmla="*/ 1292649 w 2421372"/>
              <a:gd name="connsiteY211-42084" fmla="*/ 720436 h 6507635"/>
              <a:gd name="connsiteX212-42085" fmla="*/ 1375776 w 2421372"/>
              <a:gd name="connsiteY212-42086" fmla="*/ 692727 h 6507635"/>
              <a:gd name="connsiteX213-42087" fmla="*/ 1458904 w 2421372"/>
              <a:gd name="connsiteY213-42088" fmla="*/ 706582 h 6507635"/>
              <a:gd name="connsiteX214-42089" fmla="*/ 1306504 w 2421372"/>
              <a:gd name="connsiteY214-42090" fmla="*/ 692727 h 6507635"/>
              <a:gd name="connsiteX215-42091" fmla="*/ 1320358 w 2421372"/>
              <a:gd name="connsiteY215-42092" fmla="*/ 651163 h 6507635"/>
              <a:gd name="connsiteX216-42093" fmla="*/ 1486613 w 2421372"/>
              <a:gd name="connsiteY216-42094" fmla="*/ 678873 h 6507635"/>
              <a:gd name="connsiteX217-42095" fmla="*/ 1500467 w 2421372"/>
              <a:gd name="connsiteY217-42096" fmla="*/ 748145 h 6507635"/>
              <a:gd name="connsiteX218-42097" fmla="*/ 1528176 w 2421372"/>
              <a:gd name="connsiteY218-42098" fmla="*/ 706582 h 6507635"/>
              <a:gd name="connsiteX219-42099" fmla="*/ 1278795 w 2421372"/>
              <a:gd name="connsiteY219-42100" fmla="*/ 692727 h 6507635"/>
              <a:gd name="connsiteX220-42101" fmla="*/ 1251085 w 2421372"/>
              <a:gd name="connsiteY220-42102" fmla="*/ 734291 h 6507635"/>
              <a:gd name="connsiteX221-42103" fmla="*/ 1154104 w 2421372"/>
              <a:gd name="connsiteY221-42104" fmla="*/ 748145 h 6507635"/>
              <a:gd name="connsiteX222-42105" fmla="*/ 1181813 w 2421372"/>
              <a:gd name="connsiteY222-42106" fmla="*/ 831273 h 6507635"/>
              <a:gd name="connsiteX223-42107" fmla="*/ 1112540 w 2421372"/>
              <a:gd name="connsiteY223-42108" fmla="*/ 900545 h 6507635"/>
              <a:gd name="connsiteX224-42109" fmla="*/ 1043267 w 2421372"/>
              <a:gd name="connsiteY224-42110" fmla="*/ 886691 h 6507635"/>
              <a:gd name="connsiteX225-42111" fmla="*/ 960140 w 2421372"/>
              <a:gd name="connsiteY225-42112" fmla="*/ 845127 h 6507635"/>
              <a:gd name="connsiteX226-42113" fmla="*/ 946285 w 2421372"/>
              <a:gd name="connsiteY226-42114" fmla="*/ 803563 h 6507635"/>
              <a:gd name="connsiteX227-42115" fmla="*/ 918576 w 2421372"/>
              <a:gd name="connsiteY227-42116" fmla="*/ 762000 h 6507635"/>
              <a:gd name="connsiteX228-42117" fmla="*/ 904722 w 2421372"/>
              <a:gd name="connsiteY228-42118" fmla="*/ 692727 h 6507635"/>
              <a:gd name="connsiteX229-42119" fmla="*/ 877013 w 2421372"/>
              <a:gd name="connsiteY229-42120" fmla="*/ 609600 h 6507635"/>
              <a:gd name="connsiteX230-42121" fmla="*/ 863158 w 2421372"/>
              <a:gd name="connsiteY230-42122" fmla="*/ 484909 h 6507635"/>
              <a:gd name="connsiteX231-42123" fmla="*/ 849304 w 2421372"/>
              <a:gd name="connsiteY231-42124" fmla="*/ 346363 h 6507635"/>
              <a:gd name="connsiteX0-42125" fmla="*/ 1694431 w 2421372"/>
              <a:gd name="connsiteY0-42126" fmla="*/ 762000 h 6507635"/>
              <a:gd name="connsiteX1-42127" fmla="*/ 1777558 w 2421372"/>
              <a:gd name="connsiteY1-42128" fmla="*/ 748145 h 6507635"/>
              <a:gd name="connsiteX2-42129" fmla="*/ 1791413 w 2421372"/>
              <a:gd name="connsiteY2-42130" fmla="*/ 706582 h 6507635"/>
              <a:gd name="connsiteX3-42131" fmla="*/ 1777558 w 2421372"/>
              <a:gd name="connsiteY3-42132" fmla="*/ 540327 h 6507635"/>
              <a:gd name="connsiteX4-42133" fmla="*/ 1722140 w 2421372"/>
              <a:gd name="connsiteY4-42134" fmla="*/ 554182 h 6507635"/>
              <a:gd name="connsiteX5-42135" fmla="*/ 1680576 w 2421372"/>
              <a:gd name="connsiteY5-42136" fmla="*/ 568036 h 6507635"/>
              <a:gd name="connsiteX6-42137" fmla="*/ 1569740 w 2421372"/>
              <a:gd name="connsiteY6-42138" fmla="*/ 554182 h 6507635"/>
              <a:gd name="connsiteX7-42139" fmla="*/ 1528176 w 2421372"/>
              <a:gd name="connsiteY7-42140" fmla="*/ 471054 h 6507635"/>
              <a:gd name="connsiteX8-42141" fmla="*/ 1458904 w 2421372"/>
              <a:gd name="connsiteY8-42142" fmla="*/ 346363 h 6507635"/>
              <a:gd name="connsiteX9-42143" fmla="*/ 1417340 w 2421372"/>
              <a:gd name="connsiteY9-42144" fmla="*/ 332509 h 6507635"/>
              <a:gd name="connsiteX10-42145" fmla="*/ 1375776 w 2421372"/>
              <a:gd name="connsiteY10-42146" fmla="*/ 346363 h 6507635"/>
              <a:gd name="connsiteX11-42147" fmla="*/ 1320358 w 2421372"/>
              <a:gd name="connsiteY11-42148" fmla="*/ 360218 h 6507635"/>
              <a:gd name="connsiteX12-42149" fmla="*/ 1237231 w 2421372"/>
              <a:gd name="connsiteY12-42150" fmla="*/ 401782 h 6507635"/>
              <a:gd name="connsiteX13-42151" fmla="*/ 1070976 w 2421372"/>
              <a:gd name="connsiteY13-42152" fmla="*/ 415636 h 6507635"/>
              <a:gd name="connsiteX14-42153" fmla="*/ 946285 w 2421372"/>
              <a:gd name="connsiteY14-42154" fmla="*/ 457200 h 6507635"/>
              <a:gd name="connsiteX15-42155" fmla="*/ 890867 w 2421372"/>
              <a:gd name="connsiteY15-42156" fmla="*/ 443345 h 6507635"/>
              <a:gd name="connsiteX16-42157" fmla="*/ 849304 w 2421372"/>
              <a:gd name="connsiteY16-42158" fmla="*/ 415636 h 6507635"/>
              <a:gd name="connsiteX17-42159" fmla="*/ 821595 w 2421372"/>
              <a:gd name="connsiteY17-42160" fmla="*/ 374073 h 6507635"/>
              <a:gd name="connsiteX18-42161" fmla="*/ 877013 w 2421372"/>
              <a:gd name="connsiteY18-42162" fmla="*/ 263236 h 6507635"/>
              <a:gd name="connsiteX19-42163" fmla="*/ 904722 w 2421372"/>
              <a:gd name="connsiteY19-42164" fmla="*/ 221673 h 6507635"/>
              <a:gd name="connsiteX20-42165" fmla="*/ 960140 w 2421372"/>
              <a:gd name="connsiteY20-42166" fmla="*/ 166254 h 6507635"/>
              <a:gd name="connsiteX21-42167" fmla="*/ 1084831 w 2421372"/>
              <a:gd name="connsiteY21-42168" fmla="*/ 96982 h 6507635"/>
              <a:gd name="connsiteX22-42169" fmla="*/ 1126395 w 2421372"/>
              <a:gd name="connsiteY22-42170" fmla="*/ 69273 h 6507635"/>
              <a:gd name="connsiteX23-42171" fmla="*/ 1264940 w 2421372"/>
              <a:gd name="connsiteY23-42172" fmla="*/ 41563 h 6507635"/>
              <a:gd name="connsiteX24-42173" fmla="*/ 1500467 w 2421372"/>
              <a:gd name="connsiteY24-42174" fmla="*/ 13854 h 6507635"/>
              <a:gd name="connsiteX25-42175" fmla="*/ 1542031 w 2421372"/>
              <a:gd name="connsiteY25-42176" fmla="*/ 0 h 6507635"/>
              <a:gd name="connsiteX26-42177" fmla="*/ 1666722 w 2421372"/>
              <a:gd name="connsiteY26-42178" fmla="*/ 41563 h 6507635"/>
              <a:gd name="connsiteX27-42179" fmla="*/ 1735995 w 2421372"/>
              <a:gd name="connsiteY27-42180" fmla="*/ 110836 h 6507635"/>
              <a:gd name="connsiteX28-42181" fmla="*/ 1749849 w 2421372"/>
              <a:gd name="connsiteY28-42182" fmla="*/ 166254 h 6507635"/>
              <a:gd name="connsiteX29-42183" fmla="*/ 1888395 w 2421372"/>
              <a:gd name="connsiteY29-42184" fmla="*/ 207818 h 6507635"/>
              <a:gd name="connsiteX30-42185" fmla="*/ 1929958 w 2421372"/>
              <a:gd name="connsiteY30-42186" fmla="*/ 235527 h 6507635"/>
              <a:gd name="connsiteX31-42187" fmla="*/ 1957667 w 2421372"/>
              <a:gd name="connsiteY31-42188" fmla="*/ 346363 h 6507635"/>
              <a:gd name="connsiteX32-42189" fmla="*/ 1985376 w 2421372"/>
              <a:gd name="connsiteY32-42190" fmla="*/ 429491 h 6507635"/>
              <a:gd name="connsiteX33-42191" fmla="*/ 1971522 w 2421372"/>
              <a:gd name="connsiteY33-42192" fmla="*/ 595745 h 6507635"/>
              <a:gd name="connsiteX34-42193" fmla="*/ 1888395 w 2421372"/>
              <a:gd name="connsiteY34-42194" fmla="*/ 678873 h 6507635"/>
              <a:gd name="connsiteX35-42195" fmla="*/ 1860685 w 2421372"/>
              <a:gd name="connsiteY35-42196" fmla="*/ 720436 h 6507635"/>
              <a:gd name="connsiteX36-42197" fmla="*/ 1846831 w 2421372"/>
              <a:gd name="connsiteY36-42198" fmla="*/ 762000 h 6507635"/>
              <a:gd name="connsiteX37-42199" fmla="*/ 1791413 w 2421372"/>
              <a:gd name="connsiteY37-42200" fmla="*/ 831273 h 6507635"/>
              <a:gd name="connsiteX38-42201" fmla="*/ 1749849 w 2421372"/>
              <a:gd name="connsiteY38-42202" fmla="*/ 858982 h 6507635"/>
              <a:gd name="connsiteX39-42203" fmla="*/ 1735995 w 2421372"/>
              <a:gd name="connsiteY39-42204" fmla="*/ 1066800 h 6507635"/>
              <a:gd name="connsiteX40-42205" fmla="*/ 1749849 w 2421372"/>
              <a:gd name="connsiteY40-42206" fmla="*/ 1025236 h 6507635"/>
              <a:gd name="connsiteX41-42207" fmla="*/ 1832976 w 2421372"/>
              <a:gd name="connsiteY41-42208" fmla="*/ 983673 h 6507635"/>
              <a:gd name="connsiteX42-42209" fmla="*/ 1902249 w 2421372"/>
              <a:gd name="connsiteY42-42210" fmla="*/ 997527 h 6507635"/>
              <a:gd name="connsiteX43-42211" fmla="*/ 1943813 w 2421372"/>
              <a:gd name="connsiteY43-42212" fmla="*/ 1080654 h 6507635"/>
              <a:gd name="connsiteX44-42213" fmla="*/ 1929958 w 2421372"/>
              <a:gd name="connsiteY44-42214" fmla="*/ 1122218 h 6507635"/>
              <a:gd name="connsiteX45-42215" fmla="*/ 1902249 w 2421372"/>
              <a:gd name="connsiteY45-42216" fmla="*/ 1163782 h 6507635"/>
              <a:gd name="connsiteX46-42217" fmla="*/ 1874540 w 2421372"/>
              <a:gd name="connsiteY46-42218" fmla="*/ 1399309 h 6507635"/>
              <a:gd name="connsiteX47-42219" fmla="*/ 1860685 w 2421372"/>
              <a:gd name="connsiteY47-42220" fmla="*/ 1440873 h 6507635"/>
              <a:gd name="connsiteX48-42221" fmla="*/ 1805267 w 2421372"/>
              <a:gd name="connsiteY48-42222" fmla="*/ 1524000 h 6507635"/>
              <a:gd name="connsiteX49-42223" fmla="*/ 1722140 w 2421372"/>
              <a:gd name="connsiteY49-42224" fmla="*/ 1510145 h 6507635"/>
              <a:gd name="connsiteX50-42225" fmla="*/ 1694431 w 2421372"/>
              <a:gd name="connsiteY50-42226" fmla="*/ 1468582 h 6507635"/>
              <a:gd name="connsiteX51-42227" fmla="*/ 1652867 w 2421372"/>
              <a:gd name="connsiteY51-42228" fmla="*/ 1440873 h 6507635"/>
              <a:gd name="connsiteX52-42229" fmla="*/ 1680576 w 2421372"/>
              <a:gd name="connsiteY52-42230" fmla="*/ 1399309 h 6507635"/>
              <a:gd name="connsiteX53-42231" fmla="*/ 1694431 w 2421372"/>
              <a:gd name="connsiteY53-42232" fmla="*/ 1357745 h 6507635"/>
              <a:gd name="connsiteX54-42233" fmla="*/ 1735995 w 2421372"/>
              <a:gd name="connsiteY54-42234" fmla="*/ 1316182 h 6507635"/>
              <a:gd name="connsiteX55-42235" fmla="*/ 1749849 w 2421372"/>
              <a:gd name="connsiteY55-42236" fmla="*/ 1260763 h 6507635"/>
              <a:gd name="connsiteX56-42237" fmla="*/ 1791413 w 2421372"/>
              <a:gd name="connsiteY56-42238" fmla="*/ 1122218 h 6507635"/>
              <a:gd name="connsiteX57-42239" fmla="*/ 1749849 w 2421372"/>
              <a:gd name="connsiteY57-42240" fmla="*/ 1094509 h 6507635"/>
              <a:gd name="connsiteX58-42241" fmla="*/ 1722140 w 2421372"/>
              <a:gd name="connsiteY58-42242" fmla="*/ 1011382 h 6507635"/>
              <a:gd name="connsiteX59-42243" fmla="*/ 1708285 w 2421372"/>
              <a:gd name="connsiteY59-42244" fmla="*/ 969818 h 6507635"/>
              <a:gd name="connsiteX60-42245" fmla="*/ 1694431 w 2421372"/>
              <a:gd name="connsiteY60-42246" fmla="*/ 928254 h 6507635"/>
              <a:gd name="connsiteX61-42247" fmla="*/ 1680576 w 2421372"/>
              <a:gd name="connsiteY61-42248" fmla="*/ 886691 h 6507635"/>
              <a:gd name="connsiteX62-42249" fmla="*/ 1722140 w 2421372"/>
              <a:gd name="connsiteY62-42250" fmla="*/ 872836 h 6507635"/>
              <a:gd name="connsiteX63-42251" fmla="*/ 1735995 w 2421372"/>
              <a:gd name="connsiteY63-42252" fmla="*/ 942109 h 6507635"/>
              <a:gd name="connsiteX64-42253" fmla="*/ 1791413 w 2421372"/>
              <a:gd name="connsiteY64-42254" fmla="*/ 1136073 h 6507635"/>
              <a:gd name="connsiteX65-42255" fmla="*/ 1749849 w 2421372"/>
              <a:gd name="connsiteY65-42256" fmla="*/ 1219200 h 6507635"/>
              <a:gd name="connsiteX66-42257" fmla="*/ 1722140 w 2421372"/>
              <a:gd name="connsiteY66-42258" fmla="*/ 1302327 h 6507635"/>
              <a:gd name="connsiteX67-42259" fmla="*/ 1680576 w 2421372"/>
              <a:gd name="connsiteY67-42260" fmla="*/ 1343891 h 6507635"/>
              <a:gd name="connsiteX68-42261" fmla="*/ 1652867 w 2421372"/>
              <a:gd name="connsiteY68-42262" fmla="*/ 1385454 h 6507635"/>
              <a:gd name="connsiteX69-42263" fmla="*/ 1611304 w 2421372"/>
              <a:gd name="connsiteY69-42264" fmla="*/ 1413163 h 6507635"/>
              <a:gd name="connsiteX70-42265" fmla="*/ 1652867 w 2421372"/>
              <a:gd name="connsiteY70-42266" fmla="*/ 1427018 h 6507635"/>
              <a:gd name="connsiteX71-42267" fmla="*/ 1694431 w 2421372"/>
              <a:gd name="connsiteY71-42268" fmla="*/ 1413163 h 6507635"/>
              <a:gd name="connsiteX72-42269" fmla="*/ 1722140 w 2421372"/>
              <a:gd name="connsiteY72-42270" fmla="*/ 1496291 h 6507635"/>
              <a:gd name="connsiteX73-42271" fmla="*/ 1680576 w 2421372"/>
              <a:gd name="connsiteY73-42272" fmla="*/ 1524000 h 6507635"/>
              <a:gd name="connsiteX74-42273" fmla="*/ 1403485 w 2421372"/>
              <a:gd name="connsiteY74-42274" fmla="*/ 1524000 h 6507635"/>
              <a:gd name="connsiteX75-42275" fmla="*/ 1389631 w 2421372"/>
              <a:gd name="connsiteY75-42276" fmla="*/ 1537854 h 6507635"/>
              <a:gd name="connsiteX76-42277" fmla="*/ 1348067 w 2421372"/>
              <a:gd name="connsiteY76-42278" fmla="*/ 1551709 h 6507635"/>
              <a:gd name="connsiteX77-42279" fmla="*/ 1292649 w 2421372"/>
              <a:gd name="connsiteY77-42280" fmla="*/ 1427018 h 6507635"/>
              <a:gd name="connsiteX78-42281" fmla="*/ 1278795 w 2421372"/>
              <a:gd name="connsiteY78-42282" fmla="*/ 1385454 h 6507635"/>
              <a:gd name="connsiteX79-42283" fmla="*/ 1251085 w 2421372"/>
              <a:gd name="connsiteY79-42284" fmla="*/ 1343891 h 6507635"/>
              <a:gd name="connsiteX80-42285" fmla="*/ 1126395 w 2421372"/>
              <a:gd name="connsiteY80-42286" fmla="*/ 1385454 h 6507635"/>
              <a:gd name="connsiteX81-42287" fmla="*/ 821595 w 2421372"/>
              <a:gd name="connsiteY81-42288" fmla="*/ 1828800 h 6507635"/>
              <a:gd name="connsiteX82-42289" fmla="*/ 821595 w 2421372"/>
              <a:gd name="connsiteY82-42290" fmla="*/ 2299854 h 6507635"/>
              <a:gd name="connsiteX83-42291" fmla="*/ 863158 w 2421372"/>
              <a:gd name="connsiteY83-42292" fmla="*/ 2092036 h 6507635"/>
              <a:gd name="connsiteX84-42293" fmla="*/ 932431 w 2421372"/>
              <a:gd name="connsiteY84-42294" fmla="*/ 2202873 h 6507635"/>
              <a:gd name="connsiteX85-42295" fmla="*/ 1167959 w 2421372"/>
              <a:gd name="connsiteY85-42296" fmla="*/ 2147454 h 6507635"/>
              <a:gd name="connsiteX86-42297" fmla="*/ 1237232 w 2421372"/>
              <a:gd name="connsiteY86-42298" fmla="*/ 2258291 h 6507635"/>
              <a:gd name="connsiteX87-42299" fmla="*/ 1389632 w 2421372"/>
              <a:gd name="connsiteY87-42300" fmla="*/ 2313709 h 6507635"/>
              <a:gd name="connsiteX88-42301" fmla="*/ 1542030 w 2421372"/>
              <a:gd name="connsiteY88-42302" fmla="*/ 2535381 h 6507635"/>
              <a:gd name="connsiteX89-42303" fmla="*/ 1708286 w 2421372"/>
              <a:gd name="connsiteY89-42304" fmla="*/ 2826327 h 6507635"/>
              <a:gd name="connsiteX90-42305" fmla="*/ 946285 w 2421372"/>
              <a:gd name="connsiteY90-42306" fmla="*/ 3006436 h 6507635"/>
              <a:gd name="connsiteX91-42307" fmla="*/ 1237232 w 2421372"/>
              <a:gd name="connsiteY91-42308" fmla="*/ 3366655 h 6507635"/>
              <a:gd name="connsiteX92-42309" fmla="*/ 2013085 w 2421372"/>
              <a:gd name="connsiteY92-42310" fmla="*/ 3338946 h 6507635"/>
              <a:gd name="connsiteX93-42311" fmla="*/ 1126394 w 2421372"/>
              <a:gd name="connsiteY93-42312" fmla="*/ 3366655 h 6507635"/>
              <a:gd name="connsiteX94-42313" fmla="*/ 932431 w 2421372"/>
              <a:gd name="connsiteY94-42314" fmla="*/ 3006437 h 6507635"/>
              <a:gd name="connsiteX95-42315" fmla="*/ 849304 w 2421372"/>
              <a:gd name="connsiteY95-42316" fmla="*/ 2867892 h 6507635"/>
              <a:gd name="connsiteX96-42317" fmla="*/ 752322 w 2421372"/>
              <a:gd name="connsiteY96-42318" fmla="*/ 2743201 h 6507635"/>
              <a:gd name="connsiteX97-42319" fmla="*/ 530649 w 2421372"/>
              <a:gd name="connsiteY97-42320" fmla="*/ 2770910 h 6507635"/>
              <a:gd name="connsiteX98-42321" fmla="*/ 142722 w 2421372"/>
              <a:gd name="connsiteY98-42322" fmla="*/ 2743201 h 6507635"/>
              <a:gd name="connsiteX99-42323" fmla="*/ 516795 w 2421372"/>
              <a:gd name="connsiteY99-42324" fmla="*/ 2743201 h 6507635"/>
              <a:gd name="connsiteX100-42325" fmla="*/ 1112541 w 2421372"/>
              <a:gd name="connsiteY100-42326" fmla="*/ 2715492 h 6507635"/>
              <a:gd name="connsiteX101-42327" fmla="*/ 1223376 w 2421372"/>
              <a:gd name="connsiteY101-42328" fmla="*/ 2798619 h 6507635"/>
              <a:gd name="connsiteX102-42329" fmla="*/ 1514322 w 2421372"/>
              <a:gd name="connsiteY102-42330" fmla="*/ 2854037 h 6507635"/>
              <a:gd name="connsiteX103-42331" fmla="*/ 1084831 w 2421372"/>
              <a:gd name="connsiteY103-42332" fmla="*/ 2493819 h 6507635"/>
              <a:gd name="connsiteX104-42333" fmla="*/ 752322 w 2421372"/>
              <a:gd name="connsiteY104-42334" fmla="*/ 2521527 h 6507635"/>
              <a:gd name="connsiteX105-42335" fmla="*/ 364395 w 2421372"/>
              <a:gd name="connsiteY105-42336" fmla="*/ 2618510 h 6507635"/>
              <a:gd name="connsiteX106-42337" fmla="*/ 31885 w 2421372"/>
              <a:gd name="connsiteY106-42338" fmla="*/ 2812473 h 6507635"/>
              <a:gd name="connsiteX107-42339" fmla="*/ 322831 w 2421372"/>
              <a:gd name="connsiteY107-42340" fmla="*/ 2798619 h 6507635"/>
              <a:gd name="connsiteX108-42341" fmla="*/ 572213 w 2421372"/>
              <a:gd name="connsiteY108-42342" fmla="*/ 3048000 h 6507635"/>
              <a:gd name="connsiteX109-42343" fmla="*/ 849304 w 2421372"/>
              <a:gd name="connsiteY109-42344" fmla="*/ 2964874 h 6507635"/>
              <a:gd name="connsiteX110-42345" fmla="*/ 932431 w 2421372"/>
              <a:gd name="connsiteY110-42346" fmla="*/ 3186546 h 6507635"/>
              <a:gd name="connsiteX111-42347" fmla="*/ 710758 w 2421372"/>
              <a:gd name="connsiteY111-42348" fmla="*/ 3325092 h 6507635"/>
              <a:gd name="connsiteX112-42349" fmla="*/ 558358 w 2421372"/>
              <a:gd name="connsiteY112-42350" fmla="*/ 3449783 h 6507635"/>
              <a:gd name="connsiteX113-42351" fmla="*/ 752321 w 2421372"/>
              <a:gd name="connsiteY113-42352" fmla="*/ 3560619 h 6507635"/>
              <a:gd name="connsiteX114-42353" fmla="*/ 752322 w 2421372"/>
              <a:gd name="connsiteY114-42354" fmla="*/ 3948546 h 6507635"/>
              <a:gd name="connsiteX115-42355" fmla="*/ 863159 w 2421372"/>
              <a:gd name="connsiteY115-42356" fmla="*/ 3906981 h 6507635"/>
              <a:gd name="connsiteX116-42357" fmla="*/ 973995 w 2421372"/>
              <a:gd name="connsiteY116-42358" fmla="*/ 4003964 h 6507635"/>
              <a:gd name="connsiteX117-42359" fmla="*/ 766178 w 2421372"/>
              <a:gd name="connsiteY117-42360" fmla="*/ 3906980 h 6507635"/>
              <a:gd name="connsiteX118-42361" fmla="*/ 780032 w 2421372"/>
              <a:gd name="connsiteY118-42362" fmla="*/ 4031672 h 6507635"/>
              <a:gd name="connsiteX119-42363" fmla="*/ 752323 w 2421372"/>
              <a:gd name="connsiteY119-42364" fmla="*/ 4239490 h 6507635"/>
              <a:gd name="connsiteX120-42365" fmla="*/ 877014 w 2421372"/>
              <a:gd name="connsiteY120-42366" fmla="*/ 4294908 h 6507635"/>
              <a:gd name="connsiteX121-42367" fmla="*/ 987850 w 2421372"/>
              <a:gd name="connsiteY121-42368" fmla="*/ 4502726 h 6507635"/>
              <a:gd name="connsiteX122-42369" fmla="*/ 738467 w 2421372"/>
              <a:gd name="connsiteY122-42370" fmla="*/ 4752110 h 6507635"/>
              <a:gd name="connsiteX123-42371" fmla="*/ 780031 w 2421372"/>
              <a:gd name="connsiteY123-42372" fmla="*/ 5250873 h 6507635"/>
              <a:gd name="connsiteX124-42373" fmla="*/ 1569741 w 2421372"/>
              <a:gd name="connsiteY124-42374" fmla="*/ 6456217 h 6507635"/>
              <a:gd name="connsiteX125-42375" fmla="*/ 1597450 w 2421372"/>
              <a:gd name="connsiteY125-42376" fmla="*/ 3906983 h 6507635"/>
              <a:gd name="connsiteX126-42377" fmla="*/ 1597450 w 2421372"/>
              <a:gd name="connsiteY126-42378" fmla="*/ 3879272 h 6507635"/>
              <a:gd name="connsiteX127-42379" fmla="*/ 1625159 w 2421372"/>
              <a:gd name="connsiteY127-42380" fmla="*/ 4253344 h 6507635"/>
              <a:gd name="connsiteX128-42381" fmla="*/ 1652868 w 2421372"/>
              <a:gd name="connsiteY128-42382" fmla="*/ 4918362 h 6507635"/>
              <a:gd name="connsiteX129-42383" fmla="*/ 1777559 w 2421372"/>
              <a:gd name="connsiteY129-42384" fmla="*/ 6082145 h 6507635"/>
              <a:gd name="connsiteX130-42385" fmla="*/ 1957669 w 2421372"/>
              <a:gd name="connsiteY130-42386" fmla="*/ 6359234 h 6507635"/>
              <a:gd name="connsiteX131-42387" fmla="*/ 2331741 w 2421372"/>
              <a:gd name="connsiteY131-42388" fmla="*/ 6470073 h 6507635"/>
              <a:gd name="connsiteX132-42389" fmla="*/ 2331741 w 2421372"/>
              <a:gd name="connsiteY132-42390" fmla="*/ 5084619 h 6507635"/>
              <a:gd name="connsiteX133-42391" fmla="*/ 2401014 w 2421372"/>
              <a:gd name="connsiteY133-42392" fmla="*/ 3699164 h 6507635"/>
              <a:gd name="connsiteX134-42393" fmla="*/ 2414868 w 2421372"/>
              <a:gd name="connsiteY134-42394" fmla="*/ 3796146 h 6507635"/>
              <a:gd name="connsiteX135-42395" fmla="*/ 2414868 w 2421372"/>
              <a:gd name="connsiteY135-42396" fmla="*/ 3629892 h 6507635"/>
              <a:gd name="connsiteX136-42397" fmla="*/ 2304032 w 2421372"/>
              <a:gd name="connsiteY136-42398" fmla="*/ 3505201 h 6507635"/>
              <a:gd name="connsiteX137-42399" fmla="*/ 2414868 w 2421372"/>
              <a:gd name="connsiteY137-42400" fmla="*/ 3325092 h 6507635"/>
              <a:gd name="connsiteX138-42401" fmla="*/ 2262467 w 2421372"/>
              <a:gd name="connsiteY138-42402" fmla="*/ 3366654 h 6507635"/>
              <a:gd name="connsiteX139-42403" fmla="*/ 1957668 w 2421372"/>
              <a:gd name="connsiteY139-42404" fmla="*/ 3422074 h 6507635"/>
              <a:gd name="connsiteX140-42405" fmla="*/ 1749850 w 2421372"/>
              <a:gd name="connsiteY140-42406" fmla="*/ 3394364 h 6507635"/>
              <a:gd name="connsiteX141-42407" fmla="*/ 1334214 w 2421372"/>
              <a:gd name="connsiteY141-42408" fmla="*/ 3380510 h 6507635"/>
              <a:gd name="connsiteX142-42409" fmla="*/ 1167959 w 2421372"/>
              <a:gd name="connsiteY142-42410" fmla="*/ 3408219 h 6507635"/>
              <a:gd name="connsiteX143-42411" fmla="*/ 946285 w 2421372"/>
              <a:gd name="connsiteY143-42412" fmla="*/ 3144982 h 6507635"/>
              <a:gd name="connsiteX144-42413" fmla="*/ 1361922 w 2421372"/>
              <a:gd name="connsiteY144-42414" fmla="*/ 2840182 h 6507635"/>
              <a:gd name="connsiteX145-42415" fmla="*/ 1777559 w 2421372"/>
              <a:gd name="connsiteY145-42416" fmla="*/ 2964872 h 6507635"/>
              <a:gd name="connsiteX146-42417" fmla="*/ 1555885 w 2421372"/>
              <a:gd name="connsiteY146-42418" fmla="*/ 2923309 h 6507635"/>
              <a:gd name="connsiteX147-42419" fmla="*/ 1334213 w 2421372"/>
              <a:gd name="connsiteY147-42420" fmla="*/ 2770909 h 6507635"/>
              <a:gd name="connsiteX148-42421" fmla="*/ 1334213 w 2421372"/>
              <a:gd name="connsiteY148-42422" fmla="*/ 2715491 h 6507635"/>
              <a:gd name="connsiteX149-42423" fmla="*/ 1098685 w 2421372"/>
              <a:gd name="connsiteY149-42424" fmla="*/ 2535382 h 6507635"/>
              <a:gd name="connsiteX150-42425" fmla="*/ 849304 w 2421372"/>
              <a:gd name="connsiteY150-42426" fmla="*/ 2493817 h 6507635"/>
              <a:gd name="connsiteX151-42427" fmla="*/ 516795 w 2421372"/>
              <a:gd name="connsiteY151-42428" fmla="*/ 2576944 h 6507635"/>
              <a:gd name="connsiteX152-42429" fmla="*/ 198140 w 2421372"/>
              <a:gd name="connsiteY152-42430" fmla="*/ 2660072 h 6507635"/>
              <a:gd name="connsiteX153-42431" fmla="*/ 87305 w 2421372"/>
              <a:gd name="connsiteY153-42432" fmla="*/ 2798617 h 6507635"/>
              <a:gd name="connsiteX154-42433" fmla="*/ 4177 w 2421372"/>
              <a:gd name="connsiteY154-42434" fmla="*/ 2507672 h 6507635"/>
              <a:gd name="connsiteX155-42435" fmla="*/ 128867 w 2421372"/>
              <a:gd name="connsiteY155-42436" fmla="*/ 2479963 h 6507635"/>
              <a:gd name="connsiteX156-42437" fmla="*/ 170432 w 2421372"/>
              <a:gd name="connsiteY156-42438" fmla="*/ 2285999 h 6507635"/>
              <a:gd name="connsiteX157-42439" fmla="*/ 378249 w 2421372"/>
              <a:gd name="connsiteY157-42440" fmla="*/ 2479962 h 6507635"/>
              <a:gd name="connsiteX158-42441" fmla="*/ 433667 w 2421372"/>
              <a:gd name="connsiteY158-42442" fmla="*/ 2216726 h 6507635"/>
              <a:gd name="connsiteX159-42443" fmla="*/ 502941 w 2421372"/>
              <a:gd name="connsiteY159-42444" fmla="*/ 2341417 h 6507635"/>
              <a:gd name="connsiteX160-42445" fmla="*/ 669196 w 2421372"/>
              <a:gd name="connsiteY160-42446" fmla="*/ 2272144 h 6507635"/>
              <a:gd name="connsiteX161-42447" fmla="*/ 946285 w 2421372"/>
              <a:gd name="connsiteY161-42448" fmla="*/ 1579418 h 6507635"/>
              <a:gd name="connsiteX162-42449" fmla="*/ 1278795 w 2421372"/>
              <a:gd name="connsiteY162-42450" fmla="*/ 1233054 h 6507635"/>
              <a:gd name="connsiteX163-42451" fmla="*/ 1361922 w 2421372"/>
              <a:gd name="connsiteY163-42452" fmla="*/ 1177636 h 6507635"/>
              <a:gd name="connsiteX164-42453" fmla="*/ 1431195 w 2421372"/>
              <a:gd name="connsiteY164-42454" fmla="*/ 1191491 h 6507635"/>
              <a:gd name="connsiteX165-42455" fmla="*/ 1403485 w 2421372"/>
              <a:gd name="connsiteY165-42456" fmla="*/ 1233054 h 6507635"/>
              <a:gd name="connsiteX166-42457" fmla="*/ 1458904 w 2421372"/>
              <a:gd name="connsiteY166-42458" fmla="*/ 1357745 h 6507635"/>
              <a:gd name="connsiteX167-42459" fmla="*/ 1472758 w 2421372"/>
              <a:gd name="connsiteY167-42460" fmla="*/ 1399309 h 6507635"/>
              <a:gd name="connsiteX168-42461" fmla="*/ 1555885 w 2421372"/>
              <a:gd name="connsiteY168-42462" fmla="*/ 1427018 h 6507635"/>
              <a:gd name="connsiteX169-42463" fmla="*/ 1652867 w 2421372"/>
              <a:gd name="connsiteY169-42464" fmla="*/ 1454727 h 6507635"/>
              <a:gd name="connsiteX170-42465" fmla="*/ 1611304 w 2421372"/>
              <a:gd name="connsiteY170-42466" fmla="*/ 1482436 h 6507635"/>
              <a:gd name="connsiteX171-42467" fmla="*/ 1500467 w 2421372"/>
              <a:gd name="connsiteY171-42468" fmla="*/ 1468582 h 6507635"/>
              <a:gd name="connsiteX172-42469" fmla="*/ 1486613 w 2421372"/>
              <a:gd name="connsiteY172-42470" fmla="*/ 1427018 h 6507635"/>
              <a:gd name="connsiteX173-42471" fmla="*/ 1458904 w 2421372"/>
              <a:gd name="connsiteY173-42472" fmla="*/ 1385454 h 6507635"/>
              <a:gd name="connsiteX174-42473" fmla="*/ 1445049 w 2421372"/>
              <a:gd name="connsiteY174-42474" fmla="*/ 1343891 h 6507635"/>
              <a:gd name="connsiteX175-42475" fmla="*/ 1417340 w 2421372"/>
              <a:gd name="connsiteY175-42476" fmla="*/ 1302327 h 6507635"/>
              <a:gd name="connsiteX176-42477" fmla="*/ 1389631 w 2421372"/>
              <a:gd name="connsiteY176-42478" fmla="*/ 1219200 h 6507635"/>
              <a:gd name="connsiteX177-42479" fmla="*/ 1375776 w 2421372"/>
              <a:gd name="connsiteY177-42480" fmla="*/ 1163782 h 6507635"/>
              <a:gd name="connsiteX178-42481" fmla="*/ 1334213 w 2421372"/>
              <a:gd name="connsiteY178-42482" fmla="*/ 1149927 h 6507635"/>
              <a:gd name="connsiteX179-42483" fmla="*/ 1417340 w 2421372"/>
              <a:gd name="connsiteY179-42484" fmla="*/ 1108363 h 6507635"/>
              <a:gd name="connsiteX180-42485" fmla="*/ 1500467 w 2421372"/>
              <a:gd name="connsiteY180-42486" fmla="*/ 1039091 h 6507635"/>
              <a:gd name="connsiteX181-42487" fmla="*/ 1542031 w 2421372"/>
              <a:gd name="connsiteY181-42488" fmla="*/ 1025236 h 6507635"/>
              <a:gd name="connsiteX182-42489" fmla="*/ 1528176 w 2421372"/>
              <a:gd name="connsiteY182-42490" fmla="*/ 1025236 h 6507635"/>
              <a:gd name="connsiteX183-42491" fmla="*/ 1514322 w 2421372"/>
              <a:gd name="connsiteY183-42492" fmla="*/ 1066800 h 6507635"/>
              <a:gd name="connsiteX184-42493" fmla="*/ 1472758 w 2421372"/>
              <a:gd name="connsiteY184-42494" fmla="*/ 1080654 h 6507635"/>
              <a:gd name="connsiteX185-42495" fmla="*/ 1431195 w 2421372"/>
              <a:gd name="connsiteY185-42496" fmla="*/ 1108363 h 6507635"/>
              <a:gd name="connsiteX186-42497" fmla="*/ 1389631 w 2421372"/>
              <a:gd name="connsiteY186-42498" fmla="*/ 1122218 h 6507635"/>
              <a:gd name="connsiteX187-42499" fmla="*/ 1334213 w 2421372"/>
              <a:gd name="connsiteY187-42500" fmla="*/ 1149927 h 6507635"/>
              <a:gd name="connsiteX188-42501" fmla="*/ 1278795 w 2421372"/>
              <a:gd name="connsiteY188-42502" fmla="*/ 1136073 h 6507635"/>
              <a:gd name="connsiteX189-42503" fmla="*/ 1237231 w 2421372"/>
              <a:gd name="connsiteY189-42504" fmla="*/ 1122218 h 6507635"/>
              <a:gd name="connsiteX190-42505" fmla="*/ 1195667 w 2421372"/>
              <a:gd name="connsiteY190-42506" fmla="*/ 1136073 h 6507635"/>
              <a:gd name="connsiteX191-42507" fmla="*/ 1112540 w 2421372"/>
              <a:gd name="connsiteY191-42508" fmla="*/ 1066800 h 6507635"/>
              <a:gd name="connsiteX192-42509" fmla="*/ 1043267 w 2421372"/>
              <a:gd name="connsiteY192-42510" fmla="*/ 997527 h 6507635"/>
              <a:gd name="connsiteX193-42511" fmla="*/ 1001704 w 2421372"/>
              <a:gd name="connsiteY193-42512" fmla="*/ 914400 h 6507635"/>
              <a:gd name="connsiteX194-42513" fmla="*/ 973995 w 2421372"/>
              <a:gd name="connsiteY194-42514" fmla="*/ 803563 h 6507635"/>
              <a:gd name="connsiteX195-42515" fmla="*/ 946285 w 2421372"/>
              <a:gd name="connsiteY195-42516" fmla="*/ 775854 h 6507635"/>
              <a:gd name="connsiteX196-42517" fmla="*/ 932431 w 2421372"/>
              <a:gd name="connsiteY196-42518" fmla="*/ 734291 h 6507635"/>
              <a:gd name="connsiteX197-42519" fmla="*/ 1029413 w 2421372"/>
              <a:gd name="connsiteY197-42520" fmla="*/ 692727 h 6507635"/>
              <a:gd name="connsiteX198-42521" fmla="*/ 1140249 w 2421372"/>
              <a:gd name="connsiteY198-42522" fmla="*/ 706582 h 6507635"/>
              <a:gd name="connsiteX199-42523" fmla="*/ 1154104 w 2421372"/>
              <a:gd name="connsiteY199-42524" fmla="*/ 748145 h 6507635"/>
              <a:gd name="connsiteX200-42525" fmla="*/ 1278795 w 2421372"/>
              <a:gd name="connsiteY200-42526" fmla="*/ 734291 h 6507635"/>
              <a:gd name="connsiteX201-42527" fmla="*/ 1292649 w 2421372"/>
              <a:gd name="connsiteY201-42528" fmla="*/ 692727 h 6507635"/>
              <a:gd name="connsiteX202-42529" fmla="*/ 1528176 w 2421372"/>
              <a:gd name="connsiteY202-42530" fmla="*/ 678873 h 6507635"/>
              <a:gd name="connsiteX203-42531" fmla="*/ 1569740 w 2421372"/>
              <a:gd name="connsiteY203-42532" fmla="*/ 665018 h 6507635"/>
              <a:gd name="connsiteX204-42533" fmla="*/ 1625158 w 2421372"/>
              <a:gd name="connsiteY204-42534" fmla="*/ 609600 h 6507635"/>
              <a:gd name="connsiteX205-42535" fmla="*/ 1569740 w 2421372"/>
              <a:gd name="connsiteY205-42536" fmla="*/ 692727 h 6507635"/>
              <a:gd name="connsiteX206-42537" fmla="*/ 1514322 w 2421372"/>
              <a:gd name="connsiteY206-42538" fmla="*/ 817418 h 6507635"/>
              <a:gd name="connsiteX207-42539" fmla="*/ 1472758 w 2421372"/>
              <a:gd name="connsiteY207-42540" fmla="*/ 831273 h 6507635"/>
              <a:gd name="connsiteX208-42541" fmla="*/ 1417340 w 2421372"/>
              <a:gd name="connsiteY208-42542" fmla="*/ 858982 h 6507635"/>
              <a:gd name="connsiteX209-42543" fmla="*/ 1334213 w 2421372"/>
              <a:gd name="connsiteY209-42544" fmla="*/ 845127 h 6507635"/>
              <a:gd name="connsiteX210-42545" fmla="*/ 1320358 w 2421372"/>
              <a:gd name="connsiteY210-42546" fmla="*/ 803563 h 6507635"/>
              <a:gd name="connsiteX211-42547" fmla="*/ 1278795 w 2421372"/>
              <a:gd name="connsiteY211-42548" fmla="*/ 775854 h 6507635"/>
              <a:gd name="connsiteX212-42549" fmla="*/ 1292649 w 2421372"/>
              <a:gd name="connsiteY212-42550" fmla="*/ 720436 h 6507635"/>
              <a:gd name="connsiteX213-42551" fmla="*/ 1375776 w 2421372"/>
              <a:gd name="connsiteY213-42552" fmla="*/ 692727 h 6507635"/>
              <a:gd name="connsiteX214-42553" fmla="*/ 1458904 w 2421372"/>
              <a:gd name="connsiteY214-42554" fmla="*/ 706582 h 6507635"/>
              <a:gd name="connsiteX215-42555" fmla="*/ 1306504 w 2421372"/>
              <a:gd name="connsiteY215-42556" fmla="*/ 692727 h 6507635"/>
              <a:gd name="connsiteX216-42557" fmla="*/ 1320358 w 2421372"/>
              <a:gd name="connsiteY216-42558" fmla="*/ 651163 h 6507635"/>
              <a:gd name="connsiteX217-42559" fmla="*/ 1486613 w 2421372"/>
              <a:gd name="connsiteY217-42560" fmla="*/ 678873 h 6507635"/>
              <a:gd name="connsiteX218-42561" fmla="*/ 1500467 w 2421372"/>
              <a:gd name="connsiteY218-42562" fmla="*/ 748145 h 6507635"/>
              <a:gd name="connsiteX219-42563" fmla="*/ 1528176 w 2421372"/>
              <a:gd name="connsiteY219-42564" fmla="*/ 706582 h 6507635"/>
              <a:gd name="connsiteX220-42565" fmla="*/ 1278795 w 2421372"/>
              <a:gd name="connsiteY220-42566" fmla="*/ 692727 h 6507635"/>
              <a:gd name="connsiteX221-42567" fmla="*/ 1251085 w 2421372"/>
              <a:gd name="connsiteY221-42568" fmla="*/ 734291 h 6507635"/>
              <a:gd name="connsiteX222-42569" fmla="*/ 1154104 w 2421372"/>
              <a:gd name="connsiteY222-42570" fmla="*/ 748145 h 6507635"/>
              <a:gd name="connsiteX223-42571" fmla="*/ 1181813 w 2421372"/>
              <a:gd name="connsiteY223-42572" fmla="*/ 831273 h 6507635"/>
              <a:gd name="connsiteX224-42573" fmla="*/ 1112540 w 2421372"/>
              <a:gd name="connsiteY224-42574" fmla="*/ 900545 h 6507635"/>
              <a:gd name="connsiteX225-42575" fmla="*/ 1043267 w 2421372"/>
              <a:gd name="connsiteY225-42576" fmla="*/ 886691 h 6507635"/>
              <a:gd name="connsiteX226-42577" fmla="*/ 960140 w 2421372"/>
              <a:gd name="connsiteY226-42578" fmla="*/ 845127 h 6507635"/>
              <a:gd name="connsiteX227-42579" fmla="*/ 946285 w 2421372"/>
              <a:gd name="connsiteY227-42580" fmla="*/ 803563 h 6507635"/>
              <a:gd name="connsiteX228-42581" fmla="*/ 918576 w 2421372"/>
              <a:gd name="connsiteY228-42582" fmla="*/ 762000 h 6507635"/>
              <a:gd name="connsiteX229-42583" fmla="*/ 904722 w 2421372"/>
              <a:gd name="connsiteY229-42584" fmla="*/ 692727 h 6507635"/>
              <a:gd name="connsiteX230-42585" fmla="*/ 877013 w 2421372"/>
              <a:gd name="connsiteY230-42586" fmla="*/ 609600 h 6507635"/>
              <a:gd name="connsiteX231-42587" fmla="*/ 863158 w 2421372"/>
              <a:gd name="connsiteY231-42588" fmla="*/ 484909 h 6507635"/>
              <a:gd name="connsiteX232" fmla="*/ 849304 w 2421372"/>
              <a:gd name="connsiteY232" fmla="*/ 346363 h 6507635"/>
              <a:gd name="connsiteX0-42589" fmla="*/ 1694431 w 2421372"/>
              <a:gd name="connsiteY0-42590" fmla="*/ 762000 h 6507635"/>
              <a:gd name="connsiteX1-42591" fmla="*/ 1777558 w 2421372"/>
              <a:gd name="connsiteY1-42592" fmla="*/ 748145 h 6507635"/>
              <a:gd name="connsiteX2-42593" fmla="*/ 1791413 w 2421372"/>
              <a:gd name="connsiteY2-42594" fmla="*/ 706582 h 6507635"/>
              <a:gd name="connsiteX3-42595" fmla="*/ 1777558 w 2421372"/>
              <a:gd name="connsiteY3-42596" fmla="*/ 540327 h 6507635"/>
              <a:gd name="connsiteX4-42597" fmla="*/ 1722140 w 2421372"/>
              <a:gd name="connsiteY4-42598" fmla="*/ 554182 h 6507635"/>
              <a:gd name="connsiteX5-42599" fmla="*/ 1680576 w 2421372"/>
              <a:gd name="connsiteY5-42600" fmla="*/ 568036 h 6507635"/>
              <a:gd name="connsiteX6-42601" fmla="*/ 1569740 w 2421372"/>
              <a:gd name="connsiteY6-42602" fmla="*/ 554182 h 6507635"/>
              <a:gd name="connsiteX7-42603" fmla="*/ 1528176 w 2421372"/>
              <a:gd name="connsiteY7-42604" fmla="*/ 471054 h 6507635"/>
              <a:gd name="connsiteX8-42605" fmla="*/ 1458904 w 2421372"/>
              <a:gd name="connsiteY8-42606" fmla="*/ 346363 h 6507635"/>
              <a:gd name="connsiteX9-42607" fmla="*/ 1417340 w 2421372"/>
              <a:gd name="connsiteY9-42608" fmla="*/ 332509 h 6507635"/>
              <a:gd name="connsiteX10-42609" fmla="*/ 1375776 w 2421372"/>
              <a:gd name="connsiteY10-42610" fmla="*/ 346363 h 6507635"/>
              <a:gd name="connsiteX11-42611" fmla="*/ 1320358 w 2421372"/>
              <a:gd name="connsiteY11-42612" fmla="*/ 360218 h 6507635"/>
              <a:gd name="connsiteX12-42613" fmla="*/ 1237231 w 2421372"/>
              <a:gd name="connsiteY12-42614" fmla="*/ 401782 h 6507635"/>
              <a:gd name="connsiteX13-42615" fmla="*/ 1070976 w 2421372"/>
              <a:gd name="connsiteY13-42616" fmla="*/ 415636 h 6507635"/>
              <a:gd name="connsiteX14-42617" fmla="*/ 946285 w 2421372"/>
              <a:gd name="connsiteY14-42618" fmla="*/ 457200 h 6507635"/>
              <a:gd name="connsiteX15-42619" fmla="*/ 890867 w 2421372"/>
              <a:gd name="connsiteY15-42620" fmla="*/ 443345 h 6507635"/>
              <a:gd name="connsiteX16-42621" fmla="*/ 849304 w 2421372"/>
              <a:gd name="connsiteY16-42622" fmla="*/ 415636 h 6507635"/>
              <a:gd name="connsiteX17-42623" fmla="*/ 821595 w 2421372"/>
              <a:gd name="connsiteY17-42624" fmla="*/ 374073 h 6507635"/>
              <a:gd name="connsiteX18-42625" fmla="*/ 877013 w 2421372"/>
              <a:gd name="connsiteY18-42626" fmla="*/ 263236 h 6507635"/>
              <a:gd name="connsiteX19-42627" fmla="*/ 904722 w 2421372"/>
              <a:gd name="connsiteY19-42628" fmla="*/ 221673 h 6507635"/>
              <a:gd name="connsiteX20-42629" fmla="*/ 960140 w 2421372"/>
              <a:gd name="connsiteY20-42630" fmla="*/ 166254 h 6507635"/>
              <a:gd name="connsiteX21-42631" fmla="*/ 1084831 w 2421372"/>
              <a:gd name="connsiteY21-42632" fmla="*/ 96982 h 6507635"/>
              <a:gd name="connsiteX22-42633" fmla="*/ 1126395 w 2421372"/>
              <a:gd name="connsiteY22-42634" fmla="*/ 69273 h 6507635"/>
              <a:gd name="connsiteX23-42635" fmla="*/ 1264940 w 2421372"/>
              <a:gd name="connsiteY23-42636" fmla="*/ 41563 h 6507635"/>
              <a:gd name="connsiteX24-42637" fmla="*/ 1500467 w 2421372"/>
              <a:gd name="connsiteY24-42638" fmla="*/ 13854 h 6507635"/>
              <a:gd name="connsiteX25-42639" fmla="*/ 1542031 w 2421372"/>
              <a:gd name="connsiteY25-42640" fmla="*/ 0 h 6507635"/>
              <a:gd name="connsiteX26-42641" fmla="*/ 1666722 w 2421372"/>
              <a:gd name="connsiteY26-42642" fmla="*/ 41563 h 6507635"/>
              <a:gd name="connsiteX27-42643" fmla="*/ 1735995 w 2421372"/>
              <a:gd name="connsiteY27-42644" fmla="*/ 110836 h 6507635"/>
              <a:gd name="connsiteX28-42645" fmla="*/ 1749849 w 2421372"/>
              <a:gd name="connsiteY28-42646" fmla="*/ 166254 h 6507635"/>
              <a:gd name="connsiteX29-42647" fmla="*/ 1888395 w 2421372"/>
              <a:gd name="connsiteY29-42648" fmla="*/ 207818 h 6507635"/>
              <a:gd name="connsiteX30-42649" fmla="*/ 1929958 w 2421372"/>
              <a:gd name="connsiteY30-42650" fmla="*/ 235527 h 6507635"/>
              <a:gd name="connsiteX31-42651" fmla="*/ 1957667 w 2421372"/>
              <a:gd name="connsiteY31-42652" fmla="*/ 346363 h 6507635"/>
              <a:gd name="connsiteX32-42653" fmla="*/ 1985376 w 2421372"/>
              <a:gd name="connsiteY32-42654" fmla="*/ 429491 h 6507635"/>
              <a:gd name="connsiteX33-42655" fmla="*/ 1971522 w 2421372"/>
              <a:gd name="connsiteY33-42656" fmla="*/ 595745 h 6507635"/>
              <a:gd name="connsiteX34-42657" fmla="*/ 1888395 w 2421372"/>
              <a:gd name="connsiteY34-42658" fmla="*/ 678873 h 6507635"/>
              <a:gd name="connsiteX35-42659" fmla="*/ 1860685 w 2421372"/>
              <a:gd name="connsiteY35-42660" fmla="*/ 720436 h 6507635"/>
              <a:gd name="connsiteX36-42661" fmla="*/ 1846831 w 2421372"/>
              <a:gd name="connsiteY36-42662" fmla="*/ 762000 h 6507635"/>
              <a:gd name="connsiteX37-42663" fmla="*/ 1791413 w 2421372"/>
              <a:gd name="connsiteY37-42664" fmla="*/ 831273 h 6507635"/>
              <a:gd name="connsiteX38-42665" fmla="*/ 1749849 w 2421372"/>
              <a:gd name="connsiteY38-42666" fmla="*/ 858982 h 6507635"/>
              <a:gd name="connsiteX39-42667" fmla="*/ 1735995 w 2421372"/>
              <a:gd name="connsiteY39-42668" fmla="*/ 1066800 h 6507635"/>
              <a:gd name="connsiteX40-42669" fmla="*/ 1749849 w 2421372"/>
              <a:gd name="connsiteY40-42670" fmla="*/ 1025236 h 6507635"/>
              <a:gd name="connsiteX41-42671" fmla="*/ 1832976 w 2421372"/>
              <a:gd name="connsiteY41-42672" fmla="*/ 983673 h 6507635"/>
              <a:gd name="connsiteX42-42673" fmla="*/ 1902249 w 2421372"/>
              <a:gd name="connsiteY42-42674" fmla="*/ 997527 h 6507635"/>
              <a:gd name="connsiteX43-42675" fmla="*/ 1943813 w 2421372"/>
              <a:gd name="connsiteY43-42676" fmla="*/ 1080654 h 6507635"/>
              <a:gd name="connsiteX44-42677" fmla="*/ 1929958 w 2421372"/>
              <a:gd name="connsiteY44-42678" fmla="*/ 1122218 h 6507635"/>
              <a:gd name="connsiteX45-42679" fmla="*/ 1902249 w 2421372"/>
              <a:gd name="connsiteY45-42680" fmla="*/ 1163782 h 6507635"/>
              <a:gd name="connsiteX46-42681" fmla="*/ 1874540 w 2421372"/>
              <a:gd name="connsiteY46-42682" fmla="*/ 1399309 h 6507635"/>
              <a:gd name="connsiteX47-42683" fmla="*/ 1860685 w 2421372"/>
              <a:gd name="connsiteY47-42684" fmla="*/ 1440873 h 6507635"/>
              <a:gd name="connsiteX48-42685" fmla="*/ 1805267 w 2421372"/>
              <a:gd name="connsiteY48-42686" fmla="*/ 1524000 h 6507635"/>
              <a:gd name="connsiteX49-42687" fmla="*/ 1722140 w 2421372"/>
              <a:gd name="connsiteY49-42688" fmla="*/ 1510145 h 6507635"/>
              <a:gd name="connsiteX50-42689" fmla="*/ 1694431 w 2421372"/>
              <a:gd name="connsiteY50-42690" fmla="*/ 1468582 h 6507635"/>
              <a:gd name="connsiteX51-42691" fmla="*/ 1652867 w 2421372"/>
              <a:gd name="connsiteY51-42692" fmla="*/ 1440873 h 6507635"/>
              <a:gd name="connsiteX52-42693" fmla="*/ 1680576 w 2421372"/>
              <a:gd name="connsiteY52-42694" fmla="*/ 1399309 h 6507635"/>
              <a:gd name="connsiteX53-42695" fmla="*/ 1694431 w 2421372"/>
              <a:gd name="connsiteY53-42696" fmla="*/ 1357745 h 6507635"/>
              <a:gd name="connsiteX54-42697" fmla="*/ 1735995 w 2421372"/>
              <a:gd name="connsiteY54-42698" fmla="*/ 1316182 h 6507635"/>
              <a:gd name="connsiteX55-42699" fmla="*/ 1749849 w 2421372"/>
              <a:gd name="connsiteY55-42700" fmla="*/ 1260763 h 6507635"/>
              <a:gd name="connsiteX56-42701" fmla="*/ 1791413 w 2421372"/>
              <a:gd name="connsiteY56-42702" fmla="*/ 1122218 h 6507635"/>
              <a:gd name="connsiteX57-42703" fmla="*/ 1749849 w 2421372"/>
              <a:gd name="connsiteY57-42704" fmla="*/ 1094509 h 6507635"/>
              <a:gd name="connsiteX58-42705" fmla="*/ 1722140 w 2421372"/>
              <a:gd name="connsiteY58-42706" fmla="*/ 1011382 h 6507635"/>
              <a:gd name="connsiteX59-42707" fmla="*/ 1708285 w 2421372"/>
              <a:gd name="connsiteY59-42708" fmla="*/ 969818 h 6507635"/>
              <a:gd name="connsiteX60-42709" fmla="*/ 1694431 w 2421372"/>
              <a:gd name="connsiteY60-42710" fmla="*/ 928254 h 6507635"/>
              <a:gd name="connsiteX61-42711" fmla="*/ 1680576 w 2421372"/>
              <a:gd name="connsiteY61-42712" fmla="*/ 886691 h 6507635"/>
              <a:gd name="connsiteX62-42713" fmla="*/ 1722140 w 2421372"/>
              <a:gd name="connsiteY62-42714" fmla="*/ 872836 h 6507635"/>
              <a:gd name="connsiteX63-42715" fmla="*/ 1735995 w 2421372"/>
              <a:gd name="connsiteY63-42716" fmla="*/ 942109 h 6507635"/>
              <a:gd name="connsiteX64-42717" fmla="*/ 1791413 w 2421372"/>
              <a:gd name="connsiteY64-42718" fmla="*/ 1136073 h 6507635"/>
              <a:gd name="connsiteX65-42719" fmla="*/ 1749849 w 2421372"/>
              <a:gd name="connsiteY65-42720" fmla="*/ 1219200 h 6507635"/>
              <a:gd name="connsiteX66-42721" fmla="*/ 1722140 w 2421372"/>
              <a:gd name="connsiteY66-42722" fmla="*/ 1302327 h 6507635"/>
              <a:gd name="connsiteX67-42723" fmla="*/ 1680576 w 2421372"/>
              <a:gd name="connsiteY67-42724" fmla="*/ 1343891 h 6507635"/>
              <a:gd name="connsiteX68-42725" fmla="*/ 1652867 w 2421372"/>
              <a:gd name="connsiteY68-42726" fmla="*/ 1385454 h 6507635"/>
              <a:gd name="connsiteX69-42727" fmla="*/ 1611304 w 2421372"/>
              <a:gd name="connsiteY69-42728" fmla="*/ 1413163 h 6507635"/>
              <a:gd name="connsiteX70-42729" fmla="*/ 1652867 w 2421372"/>
              <a:gd name="connsiteY70-42730" fmla="*/ 1427018 h 6507635"/>
              <a:gd name="connsiteX71-42731" fmla="*/ 1694431 w 2421372"/>
              <a:gd name="connsiteY71-42732" fmla="*/ 1413163 h 6507635"/>
              <a:gd name="connsiteX72-42733" fmla="*/ 1722140 w 2421372"/>
              <a:gd name="connsiteY72-42734" fmla="*/ 1496291 h 6507635"/>
              <a:gd name="connsiteX73-42735" fmla="*/ 1680576 w 2421372"/>
              <a:gd name="connsiteY73-42736" fmla="*/ 1524000 h 6507635"/>
              <a:gd name="connsiteX74-42737" fmla="*/ 1403485 w 2421372"/>
              <a:gd name="connsiteY74-42738" fmla="*/ 1524000 h 6507635"/>
              <a:gd name="connsiteX75-42739" fmla="*/ 1389631 w 2421372"/>
              <a:gd name="connsiteY75-42740" fmla="*/ 1537854 h 6507635"/>
              <a:gd name="connsiteX76-42741" fmla="*/ 1348067 w 2421372"/>
              <a:gd name="connsiteY76-42742" fmla="*/ 1551709 h 6507635"/>
              <a:gd name="connsiteX77-42743" fmla="*/ 1292649 w 2421372"/>
              <a:gd name="connsiteY77-42744" fmla="*/ 1427018 h 6507635"/>
              <a:gd name="connsiteX78-42745" fmla="*/ 1278795 w 2421372"/>
              <a:gd name="connsiteY78-42746" fmla="*/ 1385454 h 6507635"/>
              <a:gd name="connsiteX79-42747" fmla="*/ 1251085 w 2421372"/>
              <a:gd name="connsiteY79-42748" fmla="*/ 1343891 h 6507635"/>
              <a:gd name="connsiteX80-42749" fmla="*/ 1126395 w 2421372"/>
              <a:gd name="connsiteY80-42750" fmla="*/ 1385454 h 6507635"/>
              <a:gd name="connsiteX81-42751" fmla="*/ 821595 w 2421372"/>
              <a:gd name="connsiteY81-42752" fmla="*/ 1828800 h 6507635"/>
              <a:gd name="connsiteX82-42753" fmla="*/ 821595 w 2421372"/>
              <a:gd name="connsiteY82-42754" fmla="*/ 2299854 h 6507635"/>
              <a:gd name="connsiteX83-42755" fmla="*/ 863158 w 2421372"/>
              <a:gd name="connsiteY83-42756" fmla="*/ 2092036 h 6507635"/>
              <a:gd name="connsiteX84-42757" fmla="*/ 932431 w 2421372"/>
              <a:gd name="connsiteY84-42758" fmla="*/ 2202873 h 6507635"/>
              <a:gd name="connsiteX85-42759" fmla="*/ 1167959 w 2421372"/>
              <a:gd name="connsiteY85-42760" fmla="*/ 2147454 h 6507635"/>
              <a:gd name="connsiteX86-42761" fmla="*/ 1237232 w 2421372"/>
              <a:gd name="connsiteY86-42762" fmla="*/ 2258291 h 6507635"/>
              <a:gd name="connsiteX87-42763" fmla="*/ 1389632 w 2421372"/>
              <a:gd name="connsiteY87-42764" fmla="*/ 2313709 h 6507635"/>
              <a:gd name="connsiteX88-42765" fmla="*/ 1542030 w 2421372"/>
              <a:gd name="connsiteY88-42766" fmla="*/ 2535381 h 6507635"/>
              <a:gd name="connsiteX89-42767" fmla="*/ 1708286 w 2421372"/>
              <a:gd name="connsiteY89-42768" fmla="*/ 2826327 h 6507635"/>
              <a:gd name="connsiteX90-42769" fmla="*/ 946285 w 2421372"/>
              <a:gd name="connsiteY90-42770" fmla="*/ 3006436 h 6507635"/>
              <a:gd name="connsiteX91-42771" fmla="*/ 1237232 w 2421372"/>
              <a:gd name="connsiteY91-42772" fmla="*/ 3366655 h 6507635"/>
              <a:gd name="connsiteX92-42773" fmla="*/ 2013085 w 2421372"/>
              <a:gd name="connsiteY92-42774" fmla="*/ 3338946 h 6507635"/>
              <a:gd name="connsiteX93-42775" fmla="*/ 1126394 w 2421372"/>
              <a:gd name="connsiteY93-42776" fmla="*/ 3366655 h 6507635"/>
              <a:gd name="connsiteX94-42777" fmla="*/ 932431 w 2421372"/>
              <a:gd name="connsiteY94-42778" fmla="*/ 3006437 h 6507635"/>
              <a:gd name="connsiteX95-42779" fmla="*/ 849304 w 2421372"/>
              <a:gd name="connsiteY95-42780" fmla="*/ 2867892 h 6507635"/>
              <a:gd name="connsiteX96-42781" fmla="*/ 752322 w 2421372"/>
              <a:gd name="connsiteY96-42782" fmla="*/ 2743201 h 6507635"/>
              <a:gd name="connsiteX97-42783" fmla="*/ 530649 w 2421372"/>
              <a:gd name="connsiteY97-42784" fmla="*/ 2770910 h 6507635"/>
              <a:gd name="connsiteX98-42785" fmla="*/ 142722 w 2421372"/>
              <a:gd name="connsiteY98-42786" fmla="*/ 2743201 h 6507635"/>
              <a:gd name="connsiteX99-42787" fmla="*/ 516795 w 2421372"/>
              <a:gd name="connsiteY99-42788" fmla="*/ 2743201 h 6507635"/>
              <a:gd name="connsiteX100-42789" fmla="*/ 1112541 w 2421372"/>
              <a:gd name="connsiteY100-42790" fmla="*/ 2715492 h 6507635"/>
              <a:gd name="connsiteX101-42791" fmla="*/ 1223376 w 2421372"/>
              <a:gd name="connsiteY101-42792" fmla="*/ 2798619 h 6507635"/>
              <a:gd name="connsiteX102-42793" fmla="*/ 1514322 w 2421372"/>
              <a:gd name="connsiteY102-42794" fmla="*/ 2854037 h 6507635"/>
              <a:gd name="connsiteX103-42795" fmla="*/ 1084831 w 2421372"/>
              <a:gd name="connsiteY103-42796" fmla="*/ 2493819 h 6507635"/>
              <a:gd name="connsiteX104-42797" fmla="*/ 752322 w 2421372"/>
              <a:gd name="connsiteY104-42798" fmla="*/ 2521527 h 6507635"/>
              <a:gd name="connsiteX105-42799" fmla="*/ 364395 w 2421372"/>
              <a:gd name="connsiteY105-42800" fmla="*/ 2618510 h 6507635"/>
              <a:gd name="connsiteX106-42801" fmla="*/ 31885 w 2421372"/>
              <a:gd name="connsiteY106-42802" fmla="*/ 2812473 h 6507635"/>
              <a:gd name="connsiteX107-42803" fmla="*/ 322831 w 2421372"/>
              <a:gd name="connsiteY107-42804" fmla="*/ 2798619 h 6507635"/>
              <a:gd name="connsiteX108-42805" fmla="*/ 572213 w 2421372"/>
              <a:gd name="connsiteY108-42806" fmla="*/ 3048000 h 6507635"/>
              <a:gd name="connsiteX109-42807" fmla="*/ 849304 w 2421372"/>
              <a:gd name="connsiteY109-42808" fmla="*/ 2964874 h 6507635"/>
              <a:gd name="connsiteX110-42809" fmla="*/ 932431 w 2421372"/>
              <a:gd name="connsiteY110-42810" fmla="*/ 3186546 h 6507635"/>
              <a:gd name="connsiteX111-42811" fmla="*/ 710758 w 2421372"/>
              <a:gd name="connsiteY111-42812" fmla="*/ 3325092 h 6507635"/>
              <a:gd name="connsiteX112-42813" fmla="*/ 558358 w 2421372"/>
              <a:gd name="connsiteY112-42814" fmla="*/ 3449783 h 6507635"/>
              <a:gd name="connsiteX113-42815" fmla="*/ 752321 w 2421372"/>
              <a:gd name="connsiteY113-42816" fmla="*/ 3560619 h 6507635"/>
              <a:gd name="connsiteX114-42817" fmla="*/ 752322 w 2421372"/>
              <a:gd name="connsiteY114-42818" fmla="*/ 3948546 h 6507635"/>
              <a:gd name="connsiteX115-42819" fmla="*/ 863159 w 2421372"/>
              <a:gd name="connsiteY115-42820" fmla="*/ 3906981 h 6507635"/>
              <a:gd name="connsiteX116-42821" fmla="*/ 973995 w 2421372"/>
              <a:gd name="connsiteY116-42822" fmla="*/ 4003964 h 6507635"/>
              <a:gd name="connsiteX117-42823" fmla="*/ 766178 w 2421372"/>
              <a:gd name="connsiteY117-42824" fmla="*/ 3906980 h 6507635"/>
              <a:gd name="connsiteX118-42825" fmla="*/ 780032 w 2421372"/>
              <a:gd name="connsiteY118-42826" fmla="*/ 4031672 h 6507635"/>
              <a:gd name="connsiteX119-42827" fmla="*/ 752323 w 2421372"/>
              <a:gd name="connsiteY119-42828" fmla="*/ 4239490 h 6507635"/>
              <a:gd name="connsiteX120-42829" fmla="*/ 877014 w 2421372"/>
              <a:gd name="connsiteY120-42830" fmla="*/ 4294908 h 6507635"/>
              <a:gd name="connsiteX121-42831" fmla="*/ 987850 w 2421372"/>
              <a:gd name="connsiteY121-42832" fmla="*/ 4502726 h 6507635"/>
              <a:gd name="connsiteX122-42833" fmla="*/ 738467 w 2421372"/>
              <a:gd name="connsiteY122-42834" fmla="*/ 4752110 h 6507635"/>
              <a:gd name="connsiteX123-42835" fmla="*/ 1057122 w 2421372"/>
              <a:gd name="connsiteY123-42836" fmla="*/ 5832764 h 6507635"/>
              <a:gd name="connsiteX124-42837" fmla="*/ 1569741 w 2421372"/>
              <a:gd name="connsiteY124-42838" fmla="*/ 6456217 h 6507635"/>
              <a:gd name="connsiteX125-42839" fmla="*/ 1597450 w 2421372"/>
              <a:gd name="connsiteY125-42840" fmla="*/ 3906983 h 6507635"/>
              <a:gd name="connsiteX126-42841" fmla="*/ 1597450 w 2421372"/>
              <a:gd name="connsiteY126-42842" fmla="*/ 3879272 h 6507635"/>
              <a:gd name="connsiteX127-42843" fmla="*/ 1625159 w 2421372"/>
              <a:gd name="connsiteY127-42844" fmla="*/ 4253344 h 6507635"/>
              <a:gd name="connsiteX128-42845" fmla="*/ 1652868 w 2421372"/>
              <a:gd name="connsiteY128-42846" fmla="*/ 4918362 h 6507635"/>
              <a:gd name="connsiteX129-42847" fmla="*/ 1777559 w 2421372"/>
              <a:gd name="connsiteY129-42848" fmla="*/ 6082145 h 6507635"/>
              <a:gd name="connsiteX130-42849" fmla="*/ 1957669 w 2421372"/>
              <a:gd name="connsiteY130-42850" fmla="*/ 6359234 h 6507635"/>
              <a:gd name="connsiteX131-42851" fmla="*/ 2331741 w 2421372"/>
              <a:gd name="connsiteY131-42852" fmla="*/ 6470073 h 6507635"/>
              <a:gd name="connsiteX132-42853" fmla="*/ 2331741 w 2421372"/>
              <a:gd name="connsiteY132-42854" fmla="*/ 5084619 h 6507635"/>
              <a:gd name="connsiteX133-42855" fmla="*/ 2401014 w 2421372"/>
              <a:gd name="connsiteY133-42856" fmla="*/ 3699164 h 6507635"/>
              <a:gd name="connsiteX134-42857" fmla="*/ 2414868 w 2421372"/>
              <a:gd name="connsiteY134-42858" fmla="*/ 3796146 h 6507635"/>
              <a:gd name="connsiteX135-42859" fmla="*/ 2414868 w 2421372"/>
              <a:gd name="connsiteY135-42860" fmla="*/ 3629892 h 6507635"/>
              <a:gd name="connsiteX136-42861" fmla="*/ 2304032 w 2421372"/>
              <a:gd name="connsiteY136-42862" fmla="*/ 3505201 h 6507635"/>
              <a:gd name="connsiteX137-42863" fmla="*/ 2414868 w 2421372"/>
              <a:gd name="connsiteY137-42864" fmla="*/ 3325092 h 6507635"/>
              <a:gd name="connsiteX138-42865" fmla="*/ 2262467 w 2421372"/>
              <a:gd name="connsiteY138-42866" fmla="*/ 3366654 h 6507635"/>
              <a:gd name="connsiteX139-42867" fmla="*/ 1957668 w 2421372"/>
              <a:gd name="connsiteY139-42868" fmla="*/ 3422074 h 6507635"/>
              <a:gd name="connsiteX140-42869" fmla="*/ 1749850 w 2421372"/>
              <a:gd name="connsiteY140-42870" fmla="*/ 3394364 h 6507635"/>
              <a:gd name="connsiteX141-42871" fmla="*/ 1334214 w 2421372"/>
              <a:gd name="connsiteY141-42872" fmla="*/ 3380510 h 6507635"/>
              <a:gd name="connsiteX142-42873" fmla="*/ 1167959 w 2421372"/>
              <a:gd name="connsiteY142-42874" fmla="*/ 3408219 h 6507635"/>
              <a:gd name="connsiteX143-42875" fmla="*/ 946285 w 2421372"/>
              <a:gd name="connsiteY143-42876" fmla="*/ 3144982 h 6507635"/>
              <a:gd name="connsiteX144-42877" fmla="*/ 1361922 w 2421372"/>
              <a:gd name="connsiteY144-42878" fmla="*/ 2840182 h 6507635"/>
              <a:gd name="connsiteX145-42879" fmla="*/ 1777559 w 2421372"/>
              <a:gd name="connsiteY145-42880" fmla="*/ 2964872 h 6507635"/>
              <a:gd name="connsiteX146-42881" fmla="*/ 1555885 w 2421372"/>
              <a:gd name="connsiteY146-42882" fmla="*/ 2923309 h 6507635"/>
              <a:gd name="connsiteX147-42883" fmla="*/ 1334213 w 2421372"/>
              <a:gd name="connsiteY147-42884" fmla="*/ 2770909 h 6507635"/>
              <a:gd name="connsiteX148-42885" fmla="*/ 1334213 w 2421372"/>
              <a:gd name="connsiteY148-42886" fmla="*/ 2715491 h 6507635"/>
              <a:gd name="connsiteX149-42887" fmla="*/ 1098685 w 2421372"/>
              <a:gd name="connsiteY149-42888" fmla="*/ 2535382 h 6507635"/>
              <a:gd name="connsiteX150-42889" fmla="*/ 849304 w 2421372"/>
              <a:gd name="connsiteY150-42890" fmla="*/ 2493817 h 6507635"/>
              <a:gd name="connsiteX151-42891" fmla="*/ 516795 w 2421372"/>
              <a:gd name="connsiteY151-42892" fmla="*/ 2576944 h 6507635"/>
              <a:gd name="connsiteX152-42893" fmla="*/ 198140 w 2421372"/>
              <a:gd name="connsiteY152-42894" fmla="*/ 2660072 h 6507635"/>
              <a:gd name="connsiteX153-42895" fmla="*/ 87305 w 2421372"/>
              <a:gd name="connsiteY153-42896" fmla="*/ 2798617 h 6507635"/>
              <a:gd name="connsiteX154-42897" fmla="*/ 4177 w 2421372"/>
              <a:gd name="connsiteY154-42898" fmla="*/ 2507672 h 6507635"/>
              <a:gd name="connsiteX155-42899" fmla="*/ 128867 w 2421372"/>
              <a:gd name="connsiteY155-42900" fmla="*/ 2479963 h 6507635"/>
              <a:gd name="connsiteX156-42901" fmla="*/ 170432 w 2421372"/>
              <a:gd name="connsiteY156-42902" fmla="*/ 2285999 h 6507635"/>
              <a:gd name="connsiteX157-42903" fmla="*/ 378249 w 2421372"/>
              <a:gd name="connsiteY157-42904" fmla="*/ 2479962 h 6507635"/>
              <a:gd name="connsiteX158-42905" fmla="*/ 433667 w 2421372"/>
              <a:gd name="connsiteY158-42906" fmla="*/ 2216726 h 6507635"/>
              <a:gd name="connsiteX159-42907" fmla="*/ 502941 w 2421372"/>
              <a:gd name="connsiteY159-42908" fmla="*/ 2341417 h 6507635"/>
              <a:gd name="connsiteX160-42909" fmla="*/ 669196 w 2421372"/>
              <a:gd name="connsiteY160-42910" fmla="*/ 2272144 h 6507635"/>
              <a:gd name="connsiteX161-42911" fmla="*/ 946285 w 2421372"/>
              <a:gd name="connsiteY161-42912" fmla="*/ 1579418 h 6507635"/>
              <a:gd name="connsiteX162-42913" fmla="*/ 1278795 w 2421372"/>
              <a:gd name="connsiteY162-42914" fmla="*/ 1233054 h 6507635"/>
              <a:gd name="connsiteX163-42915" fmla="*/ 1361922 w 2421372"/>
              <a:gd name="connsiteY163-42916" fmla="*/ 1177636 h 6507635"/>
              <a:gd name="connsiteX164-42917" fmla="*/ 1431195 w 2421372"/>
              <a:gd name="connsiteY164-42918" fmla="*/ 1191491 h 6507635"/>
              <a:gd name="connsiteX165-42919" fmla="*/ 1403485 w 2421372"/>
              <a:gd name="connsiteY165-42920" fmla="*/ 1233054 h 6507635"/>
              <a:gd name="connsiteX166-42921" fmla="*/ 1458904 w 2421372"/>
              <a:gd name="connsiteY166-42922" fmla="*/ 1357745 h 6507635"/>
              <a:gd name="connsiteX167-42923" fmla="*/ 1472758 w 2421372"/>
              <a:gd name="connsiteY167-42924" fmla="*/ 1399309 h 6507635"/>
              <a:gd name="connsiteX168-42925" fmla="*/ 1555885 w 2421372"/>
              <a:gd name="connsiteY168-42926" fmla="*/ 1427018 h 6507635"/>
              <a:gd name="connsiteX169-42927" fmla="*/ 1652867 w 2421372"/>
              <a:gd name="connsiteY169-42928" fmla="*/ 1454727 h 6507635"/>
              <a:gd name="connsiteX170-42929" fmla="*/ 1611304 w 2421372"/>
              <a:gd name="connsiteY170-42930" fmla="*/ 1482436 h 6507635"/>
              <a:gd name="connsiteX171-42931" fmla="*/ 1500467 w 2421372"/>
              <a:gd name="connsiteY171-42932" fmla="*/ 1468582 h 6507635"/>
              <a:gd name="connsiteX172-42933" fmla="*/ 1486613 w 2421372"/>
              <a:gd name="connsiteY172-42934" fmla="*/ 1427018 h 6507635"/>
              <a:gd name="connsiteX173-42935" fmla="*/ 1458904 w 2421372"/>
              <a:gd name="connsiteY173-42936" fmla="*/ 1385454 h 6507635"/>
              <a:gd name="connsiteX174-42937" fmla="*/ 1445049 w 2421372"/>
              <a:gd name="connsiteY174-42938" fmla="*/ 1343891 h 6507635"/>
              <a:gd name="connsiteX175-42939" fmla="*/ 1417340 w 2421372"/>
              <a:gd name="connsiteY175-42940" fmla="*/ 1302327 h 6507635"/>
              <a:gd name="connsiteX176-42941" fmla="*/ 1389631 w 2421372"/>
              <a:gd name="connsiteY176-42942" fmla="*/ 1219200 h 6507635"/>
              <a:gd name="connsiteX177-42943" fmla="*/ 1375776 w 2421372"/>
              <a:gd name="connsiteY177-42944" fmla="*/ 1163782 h 6507635"/>
              <a:gd name="connsiteX178-42945" fmla="*/ 1334213 w 2421372"/>
              <a:gd name="connsiteY178-42946" fmla="*/ 1149927 h 6507635"/>
              <a:gd name="connsiteX179-42947" fmla="*/ 1417340 w 2421372"/>
              <a:gd name="connsiteY179-42948" fmla="*/ 1108363 h 6507635"/>
              <a:gd name="connsiteX180-42949" fmla="*/ 1500467 w 2421372"/>
              <a:gd name="connsiteY180-42950" fmla="*/ 1039091 h 6507635"/>
              <a:gd name="connsiteX181-42951" fmla="*/ 1542031 w 2421372"/>
              <a:gd name="connsiteY181-42952" fmla="*/ 1025236 h 6507635"/>
              <a:gd name="connsiteX182-42953" fmla="*/ 1528176 w 2421372"/>
              <a:gd name="connsiteY182-42954" fmla="*/ 1025236 h 6507635"/>
              <a:gd name="connsiteX183-42955" fmla="*/ 1514322 w 2421372"/>
              <a:gd name="connsiteY183-42956" fmla="*/ 1066800 h 6507635"/>
              <a:gd name="connsiteX184-42957" fmla="*/ 1472758 w 2421372"/>
              <a:gd name="connsiteY184-42958" fmla="*/ 1080654 h 6507635"/>
              <a:gd name="connsiteX185-42959" fmla="*/ 1431195 w 2421372"/>
              <a:gd name="connsiteY185-42960" fmla="*/ 1108363 h 6507635"/>
              <a:gd name="connsiteX186-42961" fmla="*/ 1389631 w 2421372"/>
              <a:gd name="connsiteY186-42962" fmla="*/ 1122218 h 6507635"/>
              <a:gd name="connsiteX187-42963" fmla="*/ 1334213 w 2421372"/>
              <a:gd name="connsiteY187-42964" fmla="*/ 1149927 h 6507635"/>
              <a:gd name="connsiteX188-42965" fmla="*/ 1278795 w 2421372"/>
              <a:gd name="connsiteY188-42966" fmla="*/ 1136073 h 6507635"/>
              <a:gd name="connsiteX189-42967" fmla="*/ 1237231 w 2421372"/>
              <a:gd name="connsiteY189-42968" fmla="*/ 1122218 h 6507635"/>
              <a:gd name="connsiteX190-42969" fmla="*/ 1195667 w 2421372"/>
              <a:gd name="connsiteY190-42970" fmla="*/ 1136073 h 6507635"/>
              <a:gd name="connsiteX191-42971" fmla="*/ 1112540 w 2421372"/>
              <a:gd name="connsiteY191-42972" fmla="*/ 1066800 h 6507635"/>
              <a:gd name="connsiteX192-42973" fmla="*/ 1043267 w 2421372"/>
              <a:gd name="connsiteY192-42974" fmla="*/ 997527 h 6507635"/>
              <a:gd name="connsiteX193-42975" fmla="*/ 1001704 w 2421372"/>
              <a:gd name="connsiteY193-42976" fmla="*/ 914400 h 6507635"/>
              <a:gd name="connsiteX194-42977" fmla="*/ 973995 w 2421372"/>
              <a:gd name="connsiteY194-42978" fmla="*/ 803563 h 6507635"/>
              <a:gd name="connsiteX195-42979" fmla="*/ 946285 w 2421372"/>
              <a:gd name="connsiteY195-42980" fmla="*/ 775854 h 6507635"/>
              <a:gd name="connsiteX196-42981" fmla="*/ 932431 w 2421372"/>
              <a:gd name="connsiteY196-42982" fmla="*/ 734291 h 6507635"/>
              <a:gd name="connsiteX197-42983" fmla="*/ 1029413 w 2421372"/>
              <a:gd name="connsiteY197-42984" fmla="*/ 692727 h 6507635"/>
              <a:gd name="connsiteX198-42985" fmla="*/ 1140249 w 2421372"/>
              <a:gd name="connsiteY198-42986" fmla="*/ 706582 h 6507635"/>
              <a:gd name="connsiteX199-42987" fmla="*/ 1154104 w 2421372"/>
              <a:gd name="connsiteY199-42988" fmla="*/ 748145 h 6507635"/>
              <a:gd name="connsiteX200-42989" fmla="*/ 1278795 w 2421372"/>
              <a:gd name="connsiteY200-42990" fmla="*/ 734291 h 6507635"/>
              <a:gd name="connsiteX201-42991" fmla="*/ 1292649 w 2421372"/>
              <a:gd name="connsiteY201-42992" fmla="*/ 692727 h 6507635"/>
              <a:gd name="connsiteX202-42993" fmla="*/ 1528176 w 2421372"/>
              <a:gd name="connsiteY202-42994" fmla="*/ 678873 h 6507635"/>
              <a:gd name="connsiteX203-42995" fmla="*/ 1569740 w 2421372"/>
              <a:gd name="connsiteY203-42996" fmla="*/ 665018 h 6507635"/>
              <a:gd name="connsiteX204-42997" fmla="*/ 1625158 w 2421372"/>
              <a:gd name="connsiteY204-42998" fmla="*/ 609600 h 6507635"/>
              <a:gd name="connsiteX205-42999" fmla="*/ 1569740 w 2421372"/>
              <a:gd name="connsiteY205-43000" fmla="*/ 692727 h 6507635"/>
              <a:gd name="connsiteX206-43001" fmla="*/ 1514322 w 2421372"/>
              <a:gd name="connsiteY206-43002" fmla="*/ 817418 h 6507635"/>
              <a:gd name="connsiteX207-43003" fmla="*/ 1472758 w 2421372"/>
              <a:gd name="connsiteY207-43004" fmla="*/ 831273 h 6507635"/>
              <a:gd name="connsiteX208-43005" fmla="*/ 1417340 w 2421372"/>
              <a:gd name="connsiteY208-43006" fmla="*/ 858982 h 6507635"/>
              <a:gd name="connsiteX209-43007" fmla="*/ 1334213 w 2421372"/>
              <a:gd name="connsiteY209-43008" fmla="*/ 845127 h 6507635"/>
              <a:gd name="connsiteX210-43009" fmla="*/ 1320358 w 2421372"/>
              <a:gd name="connsiteY210-43010" fmla="*/ 803563 h 6507635"/>
              <a:gd name="connsiteX211-43011" fmla="*/ 1278795 w 2421372"/>
              <a:gd name="connsiteY211-43012" fmla="*/ 775854 h 6507635"/>
              <a:gd name="connsiteX212-43013" fmla="*/ 1292649 w 2421372"/>
              <a:gd name="connsiteY212-43014" fmla="*/ 720436 h 6507635"/>
              <a:gd name="connsiteX213-43015" fmla="*/ 1375776 w 2421372"/>
              <a:gd name="connsiteY213-43016" fmla="*/ 692727 h 6507635"/>
              <a:gd name="connsiteX214-43017" fmla="*/ 1458904 w 2421372"/>
              <a:gd name="connsiteY214-43018" fmla="*/ 706582 h 6507635"/>
              <a:gd name="connsiteX215-43019" fmla="*/ 1306504 w 2421372"/>
              <a:gd name="connsiteY215-43020" fmla="*/ 692727 h 6507635"/>
              <a:gd name="connsiteX216-43021" fmla="*/ 1320358 w 2421372"/>
              <a:gd name="connsiteY216-43022" fmla="*/ 651163 h 6507635"/>
              <a:gd name="connsiteX217-43023" fmla="*/ 1486613 w 2421372"/>
              <a:gd name="connsiteY217-43024" fmla="*/ 678873 h 6507635"/>
              <a:gd name="connsiteX218-43025" fmla="*/ 1500467 w 2421372"/>
              <a:gd name="connsiteY218-43026" fmla="*/ 748145 h 6507635"/>
              <a:gd name="connsiteX219-43027" fmla="*/ 1528176 w 2421372"/>
              <a:gd name="connsiteY219-43028" fmla="*/ 706582 h 6507635"/>
              <a:gd name="connsiteX220-43029" fmla="*/ 1278795 w 2421372"/>
              <a:gd name="connsiteY220-43030" fmla="*/ 692727 h 6507635"/>
              <a:gd name="connsiteX221-43031" fmla="*/ 1251085 w 2421372"/>
              <a:gd name="connsiteY221-43032" fmla="*/ 734291 h 6507635"/>
              <a:gd name="connsiteX222-43033" fmla="*/ 1154104 w 2421372"/>
              <a:gd name="connsiteY222-43034" fmla="*/ 748145 h 6507635"/>
              <a:gd name="connsiteX223-43035" fmla="*/ 1181813 w 2421372"/>
              <a:gd name="connsiteY223-43036" fmla="*/ 831273 h 6507635"/>
              <a:gd name="connsiteX224-43037" fmla="*/ 1112540 w 2421372"/>
              <a:gd name="connsiteY224-43038" fmla="*/ 900545 h 6507635"/>
              <a:gd name="connsiteX225-43039" fmla="*/ 1043267 w 2421372"/>
              <a:gd name="connsiteY225-43040" fmla="*/ 886691 h 6507635"/>
              <a:gd name="connsiteX226-43041" fmla="*/ 960140 w 2421372"/>
              <a:gd name="connsiteY226-43042" fmla="*/ 845127 h 6507635"/>
              <a:gd name="connsiteX227-43043" fmla="*/ 946285 w 2421372"/>
              <a:gd name="connsiteY227-43044" fmla="*/ 803563 h 6507635"/>
              <a:gd name="connsiteX228-43045" fmla="*/ 918576 w 2421372"/>
              <a:gd name="connsiteY228-43046" fmla="*/ 762000 h 6507635"/>
              <a:gd name="connsiteX229-43047" fmla="*/ 904722 w 2421372"/>
              <a:gd name="connsiteY229-43048" fmla="*/ 692727 h 6507635"/>
              <a:gd name="connsiteX230-43049" fmla="*/ 877013 w 2421372"/>
              <a:gd name="connsiteY230-43050" fmla="*/ 609600 h 6507635"/>
              <a:gd name="connsiteX231-43051" fmla="*/ 863158 w 2421372"/>
              <a:gd name="connsiteY231-43052" fmla="*/ 484909 h 6507635"/>
              <a:gd name="connsiteX232-43053" fmla="*/ 849304 w 2421372"/>
              <a:gd name="connsiteY232-43054" fmla="*/ 346363 h 6507635"/>
              <a:gd name="connsiteX0-43055" fmla="*/ 1694431 w 2421372"/>
              <a:gd name="connsiteY0-43056" fmla="*/ 762000 h 6507635"/>
              <a:gd name="connsiteX1-43057" fmla="*/ 1777558 w 2421372"/>
              <a:gd name="connsiteY1-43058" fmla="*/ 748145 h 6507635"/>
              <a:gd name="connsiteX2-43059" fmla="*/ 1791413 w 2421372"/>
              <a:gd name="connsiteY2-43060" fmla="*/ 706582 h 6507635"/>
              <a:gd name="connsiteX3-43061" fmla="*/ 1777558 w 2421372"/>
              <a:gd name="connsiteY3-43062" fmla="*/ 540327 h 6507635"/>
              <a:gd name="connsiteX4-43063" fmla="*/ 1722140 w 2421372"/>
              <a:gd name="connsiteY4-43064" fmla="*/ 554182 h 6507635"/>
              <a:gd name="connsiteX5-43065" fmla="*/ 1680576 w 2421372"/>
              <a:gd name="connsiteY5-43066" fmla="*/ 568036 h 6507635"/>
              <a:gd name="connsiteX6-43067" fmla="*/ 1569740 w 2421372"/>
              <a:gd name="connsiteY6-43068" fmla="*/ 554182 h 6507635"/>
              <a:gd name="connsiteX7-43069" fmla="*/ 1528176 w 2421372"/>
              <a:gd name="connsiteY7-43070" fmla="*/ 471054 h 6507635"/>
              <a:gd name="connsiteX8-43071" fmla="*/ 1458904 w 2421372"/>
              <a:gd name="connsiteY8-43072" fmla="*/ 346363 h 6507635"/>
              <a:gd name="connsiteX9-43073" fmla="*/ 1417340 w 2421372"/>
              <a:gd name="connsiteY9-43074" fmla="*/ 332509 h 6507635"/>
              <a:gd name="connsiteX10-43075" fmla="*/ 1375776 w 2421372"/>
              <a:gd name="connsiteY10-43076" fmla="*/ 346363 h 6507635"/>
              <a:gd name="connsiteX11-43077" fmla="*/ 1320358 w 2421372"/>
              <a:gd name="connsiteY11-43078" fmla="*/ 360218 h 6507635"/>
              <a:gd name="connsiteX12-43079" fmla="*/ 1237231 w 2421372"/>
              <a:gd name="connsiteY12-43080" fmla="*/ 401782 h 6507635"/>
              <a:gd name="connsiteX13-43081" fmla="*/ 1070976 w 2421372"/>
              <a:gd name="connsiteY13-43082" fmla="*/ 415636 h 6507635"/>
              <a:gd name="connsiteX14-43083" fmla="*/ 946285 w 2421372"/>
              <a:gd name="connsiteY14-43084" fmla="*/ 457200 h 6507635"/>
              <a:gd name="connsiteX15-43085" fmla="*/ 890867 w 2421372"/>
              <a:gd name="connsiteY15-43086" fmla="*/ 443345 h 6507635"/>
              <a:gd name="connsiteX16-43087" fmla="*/ 849304 w 2421372"/>
              <a:gd name="connsiteY16-43088" fmla="*/ 415636 h 6507635"/>
              <a:gd name="connsiteX17-43089" fmla="*/ 821595 w 2421372"/>
              <a:gd name="connsiteY17-43090" fmla="*/ 374073 h 6507635"/>
              <a:gd name="connsiteX18-43091" fmla="*/ 877013 w 2421372"/>
              <a:gd name="connsiteY18-43092" fmla="*/ 263236 h 6507635"/>
              <a:gd name="connsiteX19-43093" fmla="*/ 904722 w 2421372"/>
              <a:gd name="connsiteY19-43094" fmla="*/ 221673 h 6507635"/>
              <a:gd name="connsiteX20-43095" fmla="*/ 960140 w 2421372"/>
              <a:gd name="connsiteY20-43096" fmla="*/ 166254 h 6507635"/>
              <a:gd name="connsiteX21-43097" fmla="*/ 1084831 w 2421372"/>
              <a:gd name="connsiteY21-43098" fmla="*/ 96982 h 6507635"/>
              <a:gd name="connsiteX22-43099" fmla="*/ 1126395 w 2421372"/>
              <a:gd name="connsiteY22-43100" fmla="*/ 69273 h 6507635"/>
              <a:gd name="connsiteX23-43101" fmla="*/ 1264940 w 2421372"/>
              <a:gd name="connsiteY23-43102" fmla="*/ 41563 h 6507635"/>
              <a:gd name="connsiteX24-43103" fmla="*/ 1500467 w 2421372"/>
              <a:gd name="connsiteY24-43104" fmla="*/ 13854 h 6507635"/>
              <a:gd name="connsiteX25-43105" fmla="*/ 1542031 w 2421372"/>
              <a:gd name="connsiteY25-43106" fmla="*/ 0 h 6507635"/>
              <a:gd name="connsiteX26-43107" fmla="*/ 1666722 w 2421372"/>
              <a:gd name="connsiteY26-43108" fmla="*/ 41563 h 6507635"/>
              <a:gd name="connsiteX27-43109" fmla="*/ 1735995 w 2421372"/>
              <a:gd name="connsiteY27-43110" fmla="*/ 110836 h 6507635"/>
              <a:gd name="connsiteX28-43111" fmla="*/ 1749849 w 2421372"/>
              <a:gd name="connsiteY28-43112" fmla="*/ 166254 h 6507635"/>
              <a:gd name="connsiteX29-43113" fmla="*/ 1888395 w 2421372"/>
              <a:gd name="connsiteY29-43114" fmla="*/ 207818 h 6507635"/>
              <a:gd name="connsiteX30-43115" fmla="*/ 1929958 w 2421372"/>
              <a:gd name="connsiteY30-43116" fmla="*/ 235527 h 6507635"/>
              <a:gd name="connsiteX31-43117" fmla="*/ 1957667 w 2421372"/>
              <a:gd name="connsiteY31-43118" fmla="*/ 346363 h 6507635"/>
              <a:gd name="connsiteX32-43119" fmla="*/ 1985376 w 2421372"/>
              <a:gd name="connsiteY32-43120" fmla="*/ 429491 h 6507635"/>
              <a:gd name="connsiteX33-43121" fmla="*/ 1971522 w 2421372"/>
              <a:gd name="connsiteY33-43122" fmla="*/ 595745 h 6507635"/>
              <a:gd name="connsiteX34-43123" fmla="*/ 1888395 w 2421372"/>
              <a:gd name="connsiteY34-43124" fmla="*/ 678873 h 6507635"/>
              <a:gd name="connsiteX35-43125" fmla="*/ 1860685 w 2421372"/>
              <a:gd name="connsiteY35-43126" fmla="*/ 720436 h 6507635"/>
              <a:gd name="connsiteX36-43127" fmla="*/ 1846831 w 2421372"/>
              <a:gd name="connsiteY36-43128" fmla="*/ 762000 h 6507635"/>
              <a:gd name="connsiteX37-43129" fmla="*/ 1791413 w 2421372"/>
              <a:gd name="connsiteY37-43130" fmla="*/ 831273 h 6507635"/>
              <a:gd name="connsiteX38-43131" fmla="*/ 1749849 w 2421372"/>
              <a:gd name="connsiteY38-43132" fmla="*/ 858982 h 6507635"/>
              <a:gd name="connsiteX39-43133" fmla="*/ 1735995 w 2421372"/>
              <a:gd name="connsiteY39-43134" fmla="*/ 1066800 h 6507635"/>
              <a:gd name="connsiteX40-43135" fmla="*/ 1749849 w 2421372"/>
              <a:gd name="connsiteY40-43136" fmla="*/ 1025236 h 6507635"/>
              <a:gd name="connsiteX41-43137" fmla="*/ 1832976 w 2421372"/>
              <a:gd name="connsiteY41-43138" fmla="*/ 983673 h 6507635"/>
              <a:gd name="connsiteX42-43139" fmla="*/ 1902249 w 2421372"/>
              <a:gd name="connsiteY42-43140" fmla="*/ 997527 h 6507635"/>
              <a:gd name="connsiteX43-43141" fmla="*/ 1943813 w 2421372"/>
              <a:gd name="connsiteY43-43142" fmla="*/ 1080654 h 6507635"/>
              <a:gd name="connsiteX44-43143" fmla="*/ 1929958 w 2421372"/>
              <a:gd name="connsiteY44-43144" fmla="*/ 1122218 h 6507635"/>
              <a:gd name="connsiteX45-43145" fmla="*/ 1902249 w 2421372"/>
              <a:gd name="connsiteY45-43146" fmla="*/ 1163782 h 6507635"/>
              <a:gd name="connsiteX46-43147" fmla="*/ 1874540 w 2421372"/>
              <a:gd name="connsiteY46-43148" fmla="*/ 1399309 h 6507635"/>
              <a:gd name="connsiteX47-43149" fmla="*/ 1860685 w 2421372"/>
              <a:gd name="connsiteY47-43150" fmla="*/ 1440873 h 6507635"/>
              <a:gd name="connsiteX48-43151" fmla="*/ 1805267 w 2421372"/>
              <a:gd name="connsiteY48-43152" fmla="*/ 1524000 h 6507635"/>
              <a:gd name="connsiteX49-43153" fmla="*/ 1722140 w 2421372"/>
              <a:gd name="connsiteY49-43154" fmla="*/ 1510145 h 6507635"/>
              <a:gd name="connsiteX50-43155" fmla="*/ 1694431 w 2421372"/>
              <a:gd name="connsiteY50-43156" fmla="*/ 1468582 h 6507635"/>
              <a:gd name="connsiteX51-43157" fmla="*/ 1652867 w 2421372"/>
              <a:gd name="connsiteY51-43158" fmla="*/ 1440873 h 6507635"/>
              <a:gd name="connsiteX52-43159" fmla="*/ 1680576 w 2421372"/>
              <a:gd name="connsiteY52-43160" fmla="*/ 1399309 h 6507635"/>
              <a:gd name="connsiteX53-43161" fmla="*/ 1694431 w 2421372"/>
              <a:gd name="connsiteY53-43162" fmla="*/ 1357745 h 6507635"/>
              <a:gd name="connsiteX54-43163" fmla="*/ 1735995 w 2421372"/>
              <a:gd name="connsiteY54-43164" fmla="*/ 1316182 h 6507635"/>
              <a:gd name="connsiteX55-43165" fmla="*/ 1749849 w 2421372"/>
              <a:gd name="connsiteY55-43166" fmla="*/ 1260763 h 6507635"/>
              <a:gd name="connsiteX56-43167" fmla="*/ 1791413 w 2421372"/>
              <a:gd name="connsiteY56-43168" fmla="*/ 1122218 h 6507635"/>
              <a:gd name="connsiteX57-43169" fmla="*/ 1749849 w 2421372"/>
              <a:gd name="connsiteY57-43170" fmla="*/ 1094509 h 6507635"/>
              <a:gd name="connsiteX58-43171" fmla="*/ 1722140 w 2421372"/>
              <a:gd name="connsiteY58-43172" fmla="*/ 1011382 h 6507635"/>
              <a:gd name="connsiteX59-43173" fmla="*/ 1708285 w 2421372"/>
              <a:gd name="connsiteY59-43174" fmla="*/ 969818 h 6507635"/>
              <a:gd name="connsiteX60-43175" fmla="*/ 1694431 w 2421372"/>
              <a:gd name="connsiteY60-43176" fmla="*/ 928254 h 6507635"/>
              <a:gd name="connsiteX61-43177" fmla="*/ 1680576 w 2421372"/>
              <a:gd name="connsiteY61-43178" fmla="*/ 886691 h 6507635"/>
              <a:gd name="connsiteX62-43179" fmla="*/ 1722140 w 2421372"/>
              <a:gd name="connsiteY62-43180" fmla="*/ 872836 h 6507635"/>
              <a:gd name="connsiteX63-43181" fmla="*/ 1735995 w 2421372"/>
              <a:gd name="connsiteY63-43182" fmla="*/ 942109 h 6507635"/>
              <a:gd name="connsiteX64-43183" fmla="*/ 1791413 w 2421372"/>
              <a:gd name="connsiteY64-43184" fmla="*/ 1136073 h 6507635"/>
              <a:gd name="connsiteX65-43185" fmla="*/ 1749849 w 2421372"/>
              <a:gd name="connsiteY65-43186" fmla="*/ 1219200 h 6507635"/>
              <a:gd name="connsiteX66-43187" fmla="*/ 1722140 w 2421372"/>
              <a:gd name="connsiteY66-43188" fmla="*/ 1302327 h 6507635"/>
              <a:gd name="connsiteX67-43189" fmla="*/ 1680576 w 2421372"/>
              <a:gd name="connsiteY67-43190" fmla="*/ 1343891 h 6507635"/>
              <a:gd name="connsiteX68-43191" fmla="*/ 1652867 w 2421372"/>
              <a:gd name="connsiteY68-43192" fmla="*/ 1385454 h 6507635"/>
              <a:gd name="connsiteX69-43193" fmla="*/ 1611304 w 2421372"/>
              <a:gd name="connsiteY69-43194" fmla="*/ 1413163 h 6507635"/>
              <a:gd name="connsiteX70-43195" fmla="*/ 1652867 w 2421372"/>
              <a:gd name="connsiteY70-43196" fmla="*/ 1427018 h 6507635"/>
              <a:gd name="connsiteX71-43197" fmla="*/ 1694431 w 2421372"/>
              <a:gd name="connsiteY71-43198" fmla="*/ 1413163 h 6507635"/>
              <a:gd name="connsiteX72-43199" fmla="*/ 1722140 w 2421372"/>
              <a:gd name="connsiteY72-43200" fmla="*/ 1496291 h 6507635"/>
              <a:gd name="connsiteX73-43201" fmla="*/ 1680576 w 2421372"/>
              <a:gd name="connsiteY73-43202" fmla="*/ 1524000 h 6507635"/>
              <a:gd name="connsiteX74-43203" fmla="*/ 1403485 w 2421372"/>
              <a:gd name="connsiteY74-43204" fmla="*/ 1524000 h 6507635"/>
              <a:gd name="connsiteX75-43205" fmla="*/ 1389631 w 2421372"/>
              <a:gd name="connsiteY75-43206" fmla="*/ 1537854 h 6507635"/>
              <a:gd name="connsiteX76-43207" fmla="*/ 1348067 w 2421372"/>
              <a:gd name="connsiteY76-43208" fmla="*/ 1551709 h 6507635"/>
              <a:gd name="connsiteX77-43209" fmla="*/ 1292649 w 2421372"/>
              <a:gd name="connsiteY77-43210" fmla="*/ 1427018 h 6507635"/>
              <a:gd name="connsiteX78-43211" fmla="*/ 1278795 w 2421372"/>
              <a:gd name="connsiteY78-43212" fmla="*/ 1385454 h 6507635"/>
              <a:gd name="connsiteX79-43213" fmla="*/ 1251085 w 2421372"/>
              <a:gd name="connsiteY79-43214" fmla="*/ 1343891 h 6507635"/>
              <a:gd name="connsiteX80-43215" fmla="*/ 1126395 w 2421372"/>
              <a:gd name="connsiteY80-43216" fmla="*/ 1385454 h 6507635"/>
              <a:gd name="connsiteX81-43217" fmla="*/ 821595 w 2421372"/>
              <a:gd name="connsiteY81-43218" fmla="*/ 1828800 h 6507635"/>
              <a:gd name="connsiteX82-43219" fmla="*/ 821595 w 2421372"/>
              <a:gd name="connsiteY82-43220" fmla="*/ 2299854 h 6507635"/>
              <a:gd name="connsiteX83-43221" fmla="*/ 863158 w 2421372"/>
              <a:gd name="connsiteY83-43222" fmla="*/ 2092036 h 6507635"/>
              <a:gd name="connsiteX84-43223" fmla="*/ 932431 w 2421372"/>
              <a:gd name="connsiteY84-43224" fmla="*/ 2202873 h 6507635"/>
              <a:gd name="connsiteX85-43225" fmla="*/ 1167959 w 2421372"/>
              <a:gd name="connsiteY85-43226" fmla="*/ 2147454 h 6507635"/>
              <a:gd name="connsiteX86-43227" fmla="*/ 1237232 w 2421372"/>
              <a:gd name="connsiteY86-43228" fmla="*/ 2258291 h 6507635"/>
              <a:gd name="connsiteX87-43229" fmla="*/ 1389632 w 2421372"/>
              <a:gd name="connsiteY87-43230" fmla="*/ 2313709 h 6507635"/>
              <a:gd name="connsiteX88-43231" fmla="*/ 1542030 w 2421372"/>
              <a:gd name="connsiteY88-43232" fmla="*/ 2535381 h 6507635"/>
              <a:gd name="connsiteX89-43233" fmla="*/ 1708286 w 2421372"/>
              <a:gd name="connsiteY89-43234" fmla="*/ 2826327 h 6507635"/>
              <a:gd name="connsiteX90-43235" fmla="*/ 946285 w 2421372"/>
              <a:gd name="connsiteY90-43236" fmla="*/ 3006436 h 6507635"/>
              <a:gd name="connsiteX91-43237" fmla="*/ 1237232 w 2421372"/>
              <a:gd name="connsiteY91-43238" fmla="*/ 3366655 h 6507635"/>
              <a:gd name="connsiteX92-43239" fmla="*/ 2013085 w 2421372"/>
              <a:gd name="connsiteY92-43240" fmla="*/ 3338946 h 6507635"/>
              <a:gd name="connsiteX93-43241" fmla="*/ 1126394 w 2421372"/>
              <a:gd name="connsiteY93-43242" fmla="*/ 3366655 h 6507635"/>
              <a:gd name="connsiteX94-43243" fmla="*/ 932431 w 2421372"/>
              <a:gd name="connsiteY94-43244" fmla="*/ 3006437 h 6507635"/>
              <a:gd name="connsiteX95-43245" fmla="*/ 849304 w 2421372"/>
              <a:gd name="connsiteY95-43246" fmla="*/ 2867892 h 6507635"/>
              <a:gd name="connsiteX96-43247" fmla="*/ 752322 w 2421372"/>
              <a:gd name="connsiteY96-43248" fmla="*/ 2743201 h 6507635"/>
              <a:gd name="connsiteX97-43249" fmla="*/ 530649 w 2421372"/>
              <a:gd name="connsiteY97-43250" fmla="*/ 2770910 h 6507635"/>
              <a:gd name="connsiteX98-43251" fmla="*/ 142722 w 2421372"/>
              <a:gd name="connsiteY98-43252" fmla="*/ 2743201 h 6507635"/>
              <a:gd name="connsiteX99-43253" fmla="*/ 516795 w 2421372"/>
              <a:gd name="connsiteY99-43254" fmla="*/ 2743201 h 6507635"/>
              <a:gd name="connsiteX100-43255" fmla="*/ 1112541 w 2421372"/>
              <a:gd name="connsiteY100-43256" fmla="*/ 2715492 h 6507635"/>
              <a:gd name="connsiteX101-43257" fmla="*/ 1223376 w 2421372"/>
              <a:gd name="connsiteY101-43258" fmla="*/ 2798619 h 6507635"/>
              <a:gd name="connsiteX102-43259" fmla="*/ 1514322 w 2421372"/>
              <a:gd name="connsiteY102-43260" fmla="*/ 2854037 h 6507635"/>
              <a:gd name="connsiteX103-43261" fmla="*/ 1084831 w 2421372"/>
              <a:gd name="connsiteY103-43262" fmla="*/ 2493819 h 6507635"/>
              <a:gd name="connsiteX104-43263" fmla="*/ 752322 w 2421372"/>
              <a:gd name="connsiteY104-43264" fmla="*/ 2521527 h 6507635"/>
              <a:gd name="connsiteX105-43265" fmla="*/ 364395 w 2421372"/>
              <a:gd name="connsiteY105-43266" fmla="*/ 2618510 h 6507635"/>
              <a:gd name="connsiteX106-43267" fmla="*/ 31885 w 2421372"/>
              <a:gd name="connsiteY106-43268" fmla="*/ 2812473 h 6507635"/>
              <a:gd name="connsiteX107-43269" fmla="*/ 322831 w 2421372"/>
              <a:gd name="connsiteY107-43270" fmla="*/ 2798619 h 6507635"/>
              <a:gd name="connsiteX108-43271" fmla="*/ 572213 w 2421372"/>
              <a:gd name="connsiteY108-43272" fmla="*/ 3048000 h 6507635"/>
              <a:gd name="connsiteX109-43273" fmla="*/ 849304 w 2421372"/>
              <a:gd name="connsiteY109-43274" fmla="*/ 2964874 h 6507635"/>
              <a:gd name="connsiteX110-43275" fmla="*/ 932431 w 2421372"/>
              <a:gd name="connsiteY110-43276" fmla="*/ 3186546 h 6507635"/>
              <a:gd name="connsiteX111-43277" fmla="*/ 710758 w 2421372"/>
              <a:gd name="connsiteY111-43278" fmla="*/ 3325092 h 6507635"/>
              <a:gd name="connsiteX112-43279" fmla="*/ 558358 w 2421372"/>
              <a:gd name="connsiteY112-43280" fmla="*/ 3449783 h 6507635"/>
              <a:gd name="connsiteX113-43281" fmla="*/ 752321 w 2421372"/>
              <a:gd name="connsiteY113-43282" fmla="*/ 3560619 h 6507635"/>
              <a:gd name="connsiteX114-43283" fmla="*/ 752322 w 2421372"/>
              <a:gd name="connsiteY114-43284" fmla="*/ 3948546 h 6507635"/>
              <a:gd name="connsiteX115-43285" fmla="*/ 863159 w 2421372"/>
              <a:gd name="connsiteY115-43286" fmla="*/ 3906981 h 6507635"/>
              <a:gd name="connsiteX116-43287" fmla="*/ 973995 w 2421372"/>
              <a:gd name="connsiteY116-43288" fmla="*/ 4003964 h 6507635"/>
              <a:gd name="connsiteX117-43289" fmla="*/ 766178 w 2421372"/>
              <a:gd name="connsiteY117-43290" fmla="*/ 3906980 h 6507635"/>
              <a:gd name="connsiteX118-43291" fmla="*/ 780032 w 2421372"/>
              <a:gd name="connsiteY118-43292" fmla="*/ 4031672 h 6507635"/>
              <a:gd name="connsiteX119-43293" fmla="*/ 752323 w 2421372"/>
              <a:gd name="connsiteY119-43294" fmla="*/ 4239490 h 6507635"/>
              <a:gd name="connsiteX120-43295" fmla="*/ 877014 w 2421372"/>
              <a:gd name="connsiteY120-43296" fmla="*/ 4294908 h 6507635"/>
              <a:gd name="connsiteX121-43297" fmla="*/ 987850 w 2421372"/>
              <a:gd name="connsiteY121-43298" fmla="*/ 4502726 h 6507635"/>
              <a:gd name="connsiteX122-43299" fmla="*/ 973994 w 2421372"/>
              <a:gd name="connsiteY122-43300" fmla="*/ 5237019 h 6507635"/>
              <a:gd name="connsiteX123-43301" fmla="*/ 1057122 w 2421372"/>
              <a:gd name="connsiteY123-43302" fmla="*/ 5832764 h 6507635"/>
              <a:gd name="connsiteX124-43303" fmla="*/ 1569741 w 2421372"/>
              <a:gd name="connsiteY124-43304" fmla="*/ 6456217 h 6507635"/>
              <a:gd name="connsiteX125-43305" fmla="*/ 1597450 w 2421372"/>
              <a:gd name="connsiteY125-43306" fmla="*/ 3906983 h 6507635"/>
              <a:gd name="connsiteX126-43307" fmla="*/ 1597450 w 2421372"/>
              <a:gd name="connsiteY126-43308" fmla="*/ 3879272 h 6507635"/>
              <a:gd name="connsiteX127-43309" fmla="*/ 1625159 w 2421372"/>
              <a:gd name="connsiteY127-43310" fmla="*/ 4253344 h 6507635"/>
              <a:gd name="connsiteX128-43311" fmla="*/ 1652868 w 2421372"/>
              <a:gd name="connsiteY128-43312" fmla="*/ 4918362 h 6507635"/>
              <a:gd name="connsiteX129-43313" fmla="*/ 1777559 w 2421372"/>
              <a:gd name="connsiteY129-43314" fmla="*/ 6082145 h 6507635"/>
              <a:gd name="connsiteX130-43315" fmla="*/ 1957669 w 2421372"/>
              <a:gd name="connsiteY130-43316" fmla="*/ 6359234 h 6507635"/>
              <a:gd name="connsiteX131-43317" fmla="*/ 2331741 w 2421372"/>
              <a:gd name="connsiteY131-43318" fmla="*/ 6470073 h 6507635"/>
              <a:gd name="connsiteX132-43319" fmla="*/ 2331741 w 2421372"/>
              <a:gd name="connsiteY132-43320" fmla="*/ 5084619 h 6507635"/>
              <a:gd name="connsiteX133-43321" fmla="*/ 2401014 w 2421372"/>
              <a:gd name="connsiteY133-43322" fmla="*/ 3699164 h 6507635"/>
              <a:gd name="connsiteX134-43323" fmla="*/ 2414868 w 2421372"/>
              <a:gd name="connsiteY134-43324" fmla="*/ 3796146 h 6507635"/>
              <a:gd name="connsiteX135-43325" fmla="*/ 2414868 w 2421372"/>
              <a:gd name="connsiteY135-43326" fmla="*/ 3629892 h 6507635"/>
              <a:gd name="connsiteX136-43327" fmla="*/ 2304032 w 2421372"/>
              <a:gd name="connsiteY136-43328" fmla="*/ 3505201 h 6507635"/>
              <a:gd name="connsiteX137-43329" fmla="*/ 2414868 w 2421372"/>
              <a:gd name="connsiteY137-43330" fmla="*/ 3325092 h 6507635"/>
              <a:gd name="connsiteX138-43331" fmla="*/ 2262467 w 2421372"/>
              <a:gd name="connsiteY138-43332" fmla="*/ 3366654 h 6507635"/>
              <a:gd name="connsiteX139-43333" fmla="*/ 1957668 w 2421372"/>
              <a:gd name="connsiteY139-43334" fmla="*/ 3422074 h 6507635"/>
              <a:gd name="connsiteX140-43335" fmla="*/ 1749850 w 2421372"/>
              <a:gd name="connsiteY140-43336" fmla="*/ 3394364 h 6507635"/>
              <a:gd name="connsiteX141-43337" fmla="*/ 1334214 w 2421372"/>
              <a:gd name="connsiteY141-43338" fmla="*/ 3380510 h 6507635"/>
              <a:gd name="connsiteX142-43339" fmla="*/ 1167959 w 2421372"/>
              <a:gd name="connsiteY142-43340" fmla="*/ 3408219 h 6507635"/>
              <a:gd name="connsiteX143-43341" fmla="*/ 946285 w 2421372"/>
              <a:gd name="connsiteY143-43342" fmla="*/ 3144982 h 6507635"/>
              <a:gd name="connsiteX144-43343" fmla="*/ 1361922 w 2421372"/>
              <a:gd name="connsiteY144-43344" fmla="*/ 2840182 h 6507635"/>
              <a:gd name="connsiteX145-43345" fmla="*/ 1777559 w 2421372"/>
              <a:gd name="connsiteY145-43346" fmla="*/ 2964872 h 6507635"/>
              <a:gd name="connsiteX146-43347" fmla="*/ 1555885 w 2421372"/>
              <a:gd name="connsiteY146-43348" fmla="*/ 2923309 h 6507635"/>
              <a:gd name="connsiteX147-43349" fmla="*/ 1334213 w 2421372"/>
              <a:gd name="connsiteY147-43350" fmla="*/ 2770909 h 6507635"/>
              <a:gd name="connsiteX148-43351" fmla="*/ 1334213 w 2421372"/>
              <a:gd name="connsiteY148-43352" fmla="*/ 2715491 h 6507635"/>
              <a:gd name="connsiteX149-43353" fmla="*/ 1098685 w 2421372"/>
              <a:gd name="connsiteY149-43354" fmla="*/ 2535382 h 6507635"/>
              <a:gd name="connsiteX150-43355" fmla="*/ 849304 w 2421372"/>
              <a:gd name="connsiteY150-43356" fmla="*/ 2493817 h 6507635"/>
              <a:gd name="connsiteX151-43357" fmla="*/ 516795 w 2421372"/>
              <a:gd name="connsiteY151-43358" fmla="*/ 2576944 h 6507635"/>
              <a:gd name="connsiteX152-43359" fmla="*/ 198140 w 2421372"/>
              <a:gd name="connsiteY152-43360" fmla="*/ 2660072 h 6507635"/>
              <a:gd name="connsiteX153-43361" fmla="*/ 87305 w 2421372"/>
              <a:gd name="connsiteY153-43362" fmla="*/ 2798617 h 6507635"/>
              <a:gd name="connsiteX154-43363" fmla="*/ 4177 w 2421372"/>
              <a:gd name="connsiteY154-43364" fmla="*/ 2507672 h 6507635"/>
              <a:gd name="connsiteX155-43365" fmla="*/ 128867 w 2421372"/>
              <a:gd name="connsiteY155-43366" fmla="*/ 2479963 h 6507635"/>
              <a:gd name="connsiteX156-43367" fmla="*/ 170432 w 2421372"/>
              <a:gd name="connsiteY156-43368" fmla="*/ 2285999 h 6507635"/>
              <a:gd name="connsiteX157-43369" fmla="*/ 378249 w 2421372"/>
              <a:gd name="connsiteY157-43370" fmla="*/ 2479962 h 6507635"/>
              <a:gd name="connsiteX158-43371" fmla="*/ 433667 w 2421372"/>
              <a:gd name="connsiteY158-43372" fmla="*/ 2216726 h 6507635"/>
              <a:gd name="connsiteX159-43373" fmla="*/ 502941 w 2421372"/>
              <a:gd name="connsiteY159-43374" fmla="*/ 2341417 h 6507635"/>
              <a:gd name="connsiteX160-43375" fmla="*/ 669196 w 2421372"/>
              <a:gd name="connsiteY160-43376" fmla="*/ 2272144 h 6507635"/>
              <a:gd name="connsiteX161-43377" fmla="*/ 946285 w 2421372"/>
              <a:gd name="connsiteY161-43378" fmla="*/ 1579418 h 6507635"/>
              <a:gd name="connsiteX162-43379" fmla="*/ 1278795 w 2421372"/>
              <a:gd name="connsiteY162-43380" fmla="*/ 1233054 h 6507635"/>
              <a:gd name="connsiteX163-43381" fmla="*/ 1361922 w 2421372"/>
              <a:gd name="connsiteY163-43382" fmla="*/ 1177636 h 6507635"/>
              <a:gd name="connsiteX164-43383" fmla="*/ 1431195 w 2421372"/>
              <a:gd name="connsiteY164-43384" fmla="*/ 1191491 h 6507635"/>
              <a:gd name="connsiteX165-43385" fmla="*/ 1403485 w 2421372"/>
              <a:gd name="connsiteY165-43386" fmla="*/ 1233054 h 6507635"/>
              <a:gd name="connsiteX166-43387" fmla="*/ 1458904 w 2421372"/>
              <a:gd name="connsiteY166-43388" fmla="*/ 1357745 h 6507635"/>
              <a:gd name="connsiteX167-43389" fmla="*/ 1472758 w 2421372"/>
              <a:gd name="connsiteY167-43390" fmla="*/ 1399309 h 6507635"/>
              <a:gd name="connsiteX168-43391" fmla="*/ 1555885 w 2421372"/>
              <a:gd name="connsiteY168-43392" fmla="*/ 1427018 h 6507635"/>
              <a:gd name="connsiteX169-43393" fmla="*/ 1652867 w 2421372"/>
              <a:gd name="connsiteY169-43394" fmla="*/ 1454727 h 6507635"/>
              <a:gd name="connsiteX170-43395" fmla="*/ 1611304 w 2421372"/>
              <a:gd name="connsiteY170-43396" fmla="*/ 1482436 h 6507635"/>
              <a:gd name="connsiteX171-43397" fmla="*/ 1500467 w 2421372"/>
              <a:gd name="connsiteY171-43398" fmla="*/ 1468582 h 6507635"/>
              <a:gd name="connsiteX172-43399" fmla="*/ 1486613 w 2421372"/>
              <a:gd name="connsiteY172-43400" fmla="*/ 1427018 h 6507635"/>
              <a:gd name="connsiteX173-43401" fmla="*/ 1458904 w 2421372"/>
              <a:gd name="connsiteY173-43402" fmla="*/ 1385454 h 6507635"/>
              <a:gd name="connsiteX174-43403" fmla="*/ 1445049 w 2421372"/>
              <a:gd name="connsiteY174-43404" fmla="*/ 1343891 h 6507635"/>
              <a:gd name="connsiteX175-43405" fmla="*/ 1417340 w 2421372"/>
              <a:gd name="connsiteY175-43406" fmla="*/ 1302327 h 6507635"/>
              <a:gd name="connsiteX176-43407" fmla="*/ 1389631 w 2421372"/>
              <a:gd name="connsiteY176-43408" fmla="*/ 1219200 h 6507635"/>
              <a:gd name="connsiteX177-43409" fmla="*/ 1375776 w 2421372"/>
              <a:gd name="connsiteY177-43410" fmla="*/ 1163782 h 6507635"/>
              <a:gd name="connsiteX178-43411" fmla="*/ 1334213 w 2421372"/>
              <a:gd name="connsiteY178-43412" fmla="*/ 1149927 h 6507635"/>
              <a:gd name="connsiteX179-43413" fmla="*/ 1417340 w 2421372"/>
              <a:gd name="connsiteY179-43414" fmla="*/ 1108363 h 6507635"/>
              <a:gd name="connsiteX180-43415" fmla="*/ 1500467 w 2421372"/>
              <a:gd name="connsiteY180-43416" fmla="*/ 1039091 h 6507635"/>
              <a:gd name="connsiteX181-43417" fmla="*/ 1542031 w 2421372"/>
              <a:gd name="connsiteY181-43418" fmla="*/ 1025236 h 6507635"/>
              <a:gd name="connsiteX182-43419" fmla="*/ 1528176 w 2421372"/>
              <a:gd name="connsiteY182-43420" fmla="*/ 1025236 h 6507635"/>
              <a:gd name="connsiteX183-43421" fmla="*/ 1514322 w 2421372"/>
              <a:gd name="connsiteY183-43422" fmla="*/ 1066800 h 6507635"/>
              <a:gd name="connsiteX184-43423" fmla="*/ 1472758 w 2421372"/>
              <a:gd name="connsiteY184-43424" fmla="*/ 1080654 h 6507635"/>
              <a:gd name="connsiteX185-43425" fmla="*/ 1431195 w 2421372"/>
              <a:gd name="connsiteY185-43426" fmla="*/ 1108363 h 6507635"/>
              <a:gd name="connsiteX186-43427" fmla="*/ 1389631 w 2421372"/>
              <a:gd name="connsiteY186-43428" fmla="*/ 1122218 h 6507635"/>
              <a:gd name="connsiteX187-43429" fmla="*/ 1334213 w 2421372"/>
              <a:gd name="connsiteY187-43430" fmla="*/ 1149927 h 6507635"/>
              <a:gd name="connsiteX188-43431" fmla="*/ 1278795 w 2421372"/>
              <a:gd name="connsiteY188-43432" fmla="*/ 1136073 h 6507635"/>
              <a:gd name="connsiteX189-43433" fmla="*/ 1237231 w 2421372"/>
              <a:gd name="connsiteY189-43434" fmla="*/ 1122218 h 6507635"/>
              <a:gd name="connsiteX190-43435" fmla="*/ 1195667 w 2421372"/>
              <a:gd name="connsiteY190-43436" fmla="*/ 1136073 h 6507635"/>
              <a:gd name="connsiteX191-43437" fmla="*/ 1112540 w 2421372"/>
              <a:gd name="connsiteY191-43438" fmla="*/ 1066800 h 6507635"/>
              <a:gd name="connsiteX192-43439" fmla="*/ 1043267 w 2421372"/>
              <a:gd name="connsiteY192-43440" fmla="*/ 997527 h 6507635"/>
              <a:gd name="connsiteX193-43441" fmla="*/ 1001704 w 2421372"/>
              <a:gd name="connsiteY193-43442" fmla="*/ 914400 h 6507635"/>
              <a:gd name="connsiteX194-43443" fmla="*/ 973995 w 2421372"/>
              <a:gd name="connsiteY194-43444" fmla="*/ 803563 h 6507635"/>
              <a:gd name="connsiteX195-43445" fmla="*/ 946285 w 2421372"/>
              <a:gd name="connsiteY195-43446" fmla="*/ 775854 h 6507635"/>
              <a:gd name="connsiteX196-43447" fmla="*/ 932431 w 2421372"/>
              <a:gd name="connsiteY196-43448" fmla="*/ 734291 h 6507635"/>
              <a:gd name="connsiteX197-43449" fmla="*/ 1029413 w 2421372"/>
              <a:gd name="connsiteY197-43450" fmla="*/ 692727 h 6507635"/>
              <a:gd name="connsiteX198-43451" fmla="*/ 1140249 w 2421372"/>
              <a:gd name="connsiteY198-43452" fmla="*/ 706582 h 6507635"/>
              <a:gd name="connsiteX199-43453" fmla="*/ 1154104 w 2421372"/>
              <a:gd name="connsiteY199-43454" fmla="*/ 748145 h 6507635"/>
              <a:gd name="connsiteX200-43455" fmla="*/ 1278795 w 2421372"/>
              <a:gd name="connsiteY200-43456" fmla="*/ 734291 h 6507635"/>
              <a:gd name="connsiteX201-43457" fmla="*/ 1292649 w 2421372"/>
              <a:gd name="connsiteY201-43458" fmla="*/ 692727 h 6507635"/>
              <a:gd name="connsiteX202-43459" fmla="*/ 1528176 w 2421372"/>
              <a:gd name="connsiteY202-43460" fmla="*/ 678873 h 6507635"/>
              <a:gd name="connsiteX203-43461" fmla="*/ 1569740 w 2421372"/>
              <a:gd name="connsiteY203-43462" fmla="*/ 665018 h 6507635"/>
              <a:gd name="connsiteX204-43463" fmla="*/ 1625158 w 2421372"/>
              <a:gd name="connsiteY204-43464" fmla="*/ 609600 h 6507635"/>
              <a:gd name="connsiteX205-43465" fmla="*/ 1569740 w 2421372"/>
              <a:gd name="connsiteY205-43466" fmla="*/ 692727 h 6507635"/>
              <a:gd name="connsiteX206-43467" fmla="*/ 1514322 w 2421372"/>
              <a:gd name="connsiteY206-43468" fmla="*/ 817418 h 6507635"/>
              <a:gd name="connsiteX207-43469" fmla="*/ 1472758 w 2421372"/>
              <a:gd name="connsiteY207-43470" fmla="*/ 831273 h 6507635"/>
              <a:gd name="connsiteX208-43471" fmla="*/ 1417340 w 2421372"/>
              <a:gd name="connsiteY208-43472" fmla="*/ 858982 h 6507635"/>
              <a:gd name="connsiteX209-43473" fmla="*/ 1334213 w 2421372"/>
              <a:gd name="connsiteY209-43474" fmla="*/ 845127 h 6507635"/>
              <a:gd name="connsiteX210-43475" fmla="*/ 1320358 w 2421372"/>
              <a:gd name="connsiteY210-43476" fmla="*/ 803563 h 6507635"/>
              <a:gd name="connsiteX211-43477" fmla="*/ 1278795 w 2421372"/>
              <a:gd name="connsiteY211-43478" fmla="*/ 775854 h 6507635"/>
              <a:gd name="connsiteX212-43479" fmla="*/ 1292649 w 2421372"/>
              <a:gd name="connsiteY212-43480" fmla="*/ 720436 h 6507635"/>
              <a:gd name="connsiteX213-43481" fmla="*/ 1375776 w 2421372"/>
              <a:gd name="connsiteY213-43482" fmla="*/ 692727 h 6507635"/>
              <a:gd name="connsiteX214-43483" fmla="*/ 1458904 w 2421372"/>
              <a:gd name="connsiteY214-43484" fmla="*/ 706582 h 6507635"/>
              <a:gd name="connsiteX215-43485" fmla="*/ 1306504 w 2421372"/>
              <a:gd name="connsiteY215-43486" fmla="*/ 692727 h 6507635"/>
              <a:gd name="connsiteX216-43487" fmla="*/ 1320358 w 2421372"/>
              <a:gd name="connsiteY216-43488" fmla="*/ 651163 h 6507635"/>
              <a:gd name="connsiteX217-43489" fmla="*/ 1486613 w 2421372"/>
              <a:gd name="connsiteY217-43490" fmla="*/ 678873 h 6507635"/>
              <a:gd name="connsiteX218-43491" fmla="*/ 1500467 w 2421372"/>
              <a:gd name="connsiteY218-43492" fmla="*/ 748145 h 6507635"/>
              <a:gd name="connsiteX219-43493" fmla="*/ 1528176 w 2421372"/>
              <a:gd name="connsiteY219-43494" fmla="*/ 706582 h 6507635"/>
              <a:gd name="connsiteX220-43495" fmla="*/ 1278795 w 2421372"/>
              <a:gd name="connsiteY220-43496" fmla="*/ 692727 h 6507635"/>
              <a:gd name="connsiteX221-43497" fmla="*/ 1251085 w 2421372"/>
              <a:gd name="connsiteY221-43498" fmla="*/ 734291 h 6507635"/>
              <a:gd name="connsiteX222-43499" fmla="*/ 1154104 w 2421372"/>
              <a:gd name="connsiteY222-43500" fmla="*/ 748145 h 6507635"/>
              <a:gd name="connsiteX223-43501" fmla="*/ 1181813 w 2421372"/>
              <a:gd name="connsiteY223-43502" fmla="*/ 831273 h 6507635"/>
              <a:gd name="connsiteX224-43503" fmla="*/ 1112540 w 2421372"/>
              <a:gd name="connsiteY224-43504" fmla="*/ 900545 h 6507635"/>
              <a:gd name="connsiteX225-43505" fmla="*/ 1043267 w 2421372"/>
              <a:gd name="connsiteY225-43506" fmla="*/ 886691 h 6507635"/>
              <a:gd name="connsiteX226-43507" fmla="*/ 960140 w 2421372"/>
              <a:gd name="connsiteY226-43508" fmla="*/ 845127 h 6507635"/>
              <a:gd name="connsiteX227-43509" fmla="*/ 946285 w 2421372"/>
              <a:gd name="connsiteY227-43510" fmla="*/ 803563 h 6507635"/>
              <a:gd name="connsiteX228-43511" fmla="*/ 918576 w 2421372"/>
              <a:gd name="connsiteY228-43512" fmla="*/ 762000 h 6507635"/>
              <a:gd name="connsiteX229-43513" fmla="*/ 904722 w 2421372"/>
              <a:gd name="connsiteY229-43514" fmla="*/ 692727 h 6507635"/>
              <a:gd name="connsiteX230-43515" fmla="*/ 877013 w 2421372"/>
              <a:gd name="connsiteY230-43516" fmla="*/ 609600 h 6507635"/>
              <a:gd name="connsiteX231-43517" fmla="*/ 863158 w 2421372"/>
              <a:gd name="connsiteY231-43518" fmla="*/ 484909 h 6507635"/>
              <a:gd name="connsiteX232-43519" fmla="*/ 849304 w 2421372"/>
              <a:gd name="connsiteY232-43520" fmla="*/ 346363 h 6507635"/>
              <a:gd name="connsiteX0-43521" fmla="*/ 1694431 w 2421372"/>
              <a:gd name="connsiteY0-43522" fmla="*/ 762000 h 6507635"/>
              <a:gd name="connsiteX1-43523" fmla="*/ 1777558 w 2421372"/>
              <a:gd name="connsiteY1-43524" fmla="*/ 748145 h 6507635"/>
              <a:gd name="connsiteX2-43525" fmla="*/ 1791413 w 2421372"/>
              <a:gd name="connsiteY2-43526" fmla="*/ 706582 h 6507635"/>
              <a:gd name="connsiteX3-43527" fmla="*/ 1777558 w 2421372"/>
              <a:gd name="connsiteY3-43528" fmla="*/ 540327 h 6507635"/>
              <a:gd name="connsiteX4-43529" fmla="*/ 1722140 w 2421372"/>
              <a:gd name="connsiteY4-43530" fmla="*/ 554182 h 6507635"/>
              <a:gd name="connsiteX5-43531" fmla="*/ 1680576 w 2421372"/>
              <a:gd name="connsiteY5-43532" fmla="*/ 568036 h 6507635"/>
              <a:gd name="connsiteX6-43533" fmla="*/ 1569740 w 2421372"/>
              <a:gd name="connsiteY6-43534" fmla="*/ 554182 h 6507635"/>
              <a:gd name="connsiteX7-43535" fmla="*/ 1528176 w 2421372"/>
              <a:gd name="connsiteY7-43536" fmla="*/ 471054 h 6507635"/>
              <a:gd name="connsiteX8-43537" fmla="*/ 1458904 w 2421372"/>
              <a:gd name="connsiteY8-43538" fmla="*/ 346363 h 6507635"/>
              <a:gd name="connsiteX9-43539" fmla="*/ 1417340 w 2421372"/>
              <a:gd name="connsiteY9-43540" fmla="*/ 332509 h 6507635"/>
              <a:gd name="connsiteX10-43541" fmla="*/ 1375776 w 2421372"/>
              <a:gd name="connsiteY10-43542" fmla="*/ 346363 h 6507635"/>
              <a:gd name="connsiteX11-43543" fmla="*/ 1320358 w 2421372"/>
              <a:gd name="connsiteY11-43544" fmla="*/ 360218 h 6507635"/>
              <a:gd name="connsiteX12-43545" fmla="*/ 1237231 w 2421372"/>
              <a:gd name="connsiteY12-43546" fmla="*/ 401782 h 6507635"/>
              <a:gd name="connsiteX13-43547" fmla="*/ 1070976 w 2421372"/>
              <a:gd name="connsiteY13-43548" fmla="*/ 415636 h 6507635"/>
              <a:gd name="connsiteX14-43549" fmla="*/ 946285 w 2421372"/>
              <a:gd name="connsiteY14-43550" fmla="*/ 457200 h 6507635"/>
              <a:gd name="connsiteX15-43551" fmla="*/ 890867 w 2421372"/>
              <a:gd name="connsiteY15-43552" fmla="*/ 443345 h 6507635"/>
              <a:gd name="connsiteX16-43553" fmla="*/ 849304 w 2421372"/>
              <a:gd name="connsiteY16-43554" fmla="*/ 415636 h 6507635"/>
              <a:gd name="connsiteX17-43555" fmla="*/ 821595 w 2421372"/>
              <a:gd name="connsiteY17-43556" fmla="*/ 374073 h 6507635"/>
              <a:gd name="connsiteX18-43557" fmla="*/ 877013 w 2421372"/>
              <a:gd name="connsiteY18-43558" fmla="*/ 263236 h 6507635"/>
              <a:gd name="connsiteX19-43559" fmla="*/ 904722 w 2421372"/>
              <a:gd name="connsiteY19-43560" fmla="*/ 221673 h 6507635"/>
              <a:gd name="connsiteX20-43561" fmla="*/ 960140 w 2421372"/>
              <a:gd name="connsiteY20-43562" fmla="*/ 166254 h 6507635"/>
              <a:gd name="connsiteX21-43563" fmla="*/ 1084831 w 2421372"/>
              <a:gd name="connsiteY21-43564" fmla="*/ 96982 h 6507635"/>
              <a:gd name="connsiteX22-43565" fmla="*/ 1126395 w 2421372"/>
              <a:gd name="connsiteY22-43566" fmla="*/ 69273 h 6507635"/>
              <a:gd name="connsiteX23-43567" fmla="*/ 1264940 w 2421372"/>
              <a:gd name="connsiteY23-43568" fmla="*/ 41563 h 6507635"/>
              <a:gd name="connsiteX24-43569" fmla="*/ 1500467 w 2421372"/>
              <a:gd name="connsiteY24-43570" fmla="*/ 13854 h 6507635"/>
              <a:gd name="connsiteX25-43571" fmla="*/ 1542031 w 2421372"/>
              <a:gd name="connsiteY25-43572" fmla="*/ 0 h 6507635"/>
              <a:gd name="connsiteX26-43573" fmla="*/ 1666722 w 2421372"/>
              <a:gd name="connsiteY26-43574" fmla="*/ 41563 h 6507635"/>
              <a:gd name="connsiteX27-43575" fmla="*/ 1735995 w 2421372"/>
              <a:gd name="connsiteY27-43576" fmla="*/ 110836 h 6507635"/>
              <a:gd name="connsiteX28-43577" fmla="*/ 1749849 w 2421372"/>
              <a:gd name="connsiteY28-43578" fmla="*/ 166254 h 6507635"/>
              <a:gd name="connsiteX29-43579" fmla="*/ 1888395 w 2421372"/>
              <a:gd name="connsiteY29-43580" fmla="*/ 207818 h 6507635"/>
              <a:gd name="connsiteX30-43581" fmla="*/ 1929958 w 2421372"/>
              <a:gd name="connsiteY30-43582" fmla="*/ 235527 h 6507635"/>
              <a:gd name="connsiteX31-43583" fmla="*/ 1957667 w 2421372"/>
              <a:gd name="connsiteY31-43584" fmla="*/ 346363 h 6507635"/>
              <a:gd name="connsiteX32-43585" fmla="*/ 1985376 w 2421372"/>
              <a:gd name="connsiteY32-43586" fmla="*/ 429491 h 6507635"/>
              <a:gd name="connsiteX33-43587" fmla="*/ 1971522 w 2421372"/>
              <a:gd name="connsiteY33-43588" fmla="*/ 595745 h 6507635"/>
              <a:gd name="connsiteX34-43589" fmla="*/ 1888395 w 2421372"/>
              <a:gd name="connsiteY34-43590" fmla="*/ 678873 h 6507635"/>
              <a:gd name="connsiteX35-43591" fmla="*/ 1860685 w 2421372"/>
              <a:gd name="connsiteY35-43592" fmla="*/ 720436 h 6507635"/>
              <a:gd name="connsiteX36-43593" fmla="*/ 1846831 w 2421372"/>
              <a:gd name="connsiteY36-43594" fmla="*/ 762000 h 6507635"/>
              <a:gd name="connsiteX37-43595" fmla="*/ 1791413 w 2421372"/>
              <a:gd name="connsiteY37-43596" fmla="*/ 831273 h 6507635"/>
              <a:gd name="connsiteX38-43597" fmla="*/ 1749849 w 2421372"/>
              <a:gd name="connsiteY38-43598" fmla="*/ 858982 h 6507635"/>
              <a:gd name="connsiteX39-43599" fmla="*/ 1735995 w 2421372"/>
              <a:gd name="connsiteY39-43600" fmla="*/ 1066800 h 6507635"/>
              <a:gd name="connsiteX40-43601" fmla="*/ 1749849 w 2421372"/>
              <a:gd name="connsiteY40-43602" fmla="*/ 1025236 h 6507635"/>
              <a:gd name="connsiteX41-43603" fmla="*/ 1832976 w 2421372"/>
              <a:gd name="connsiteY41-43604" fmla="*/ 983673 h 6507635"/>
              <a:gd name="connsiteX42-43605" fmla="*/ 1902249 w 2421372"/>
              <a:gd name="connsiteY42-43606" fmla="*/ 997527 h 6507635"/>
              <a:gd name="connsiteX43-43607" fmla="*/ 1943813 w 2421372"/>
              <a:gd name="connsiteY43-43608" fmla="*/ 1080654 h 6507635"/>
              <a:gd name="connsiteX44-43609" fmla="*/ 1929958 w 2421372"/>
              <a:gd name="connsiteY44-43610" fmla="*/ 1122218 h 6507635"/>
              <a:gd name="connsiteX45-43611" fmla="*/ 1902249 w 2421372"/>
              <a:gd name="connsiteY45-43612" fmla="*/ 1163782 h 6507635"/>
              <a:gd name="connsiteX46-43613" fmla="*/ 1874540 w 2421372"/>
              <a:gd name="connsiteY46-43614" fmla="*/ 1399309 h 6507635"/>
              <a:gd name="connsiteX47-43615" fmla="*/ 1860685 w 2421372"/>
              <a:gd name="connsiteY47-43616" fmla="*/ 1440873 h 6507635"/>
              <a:gd name="connsiteX48-43617" fmla="*/ 1805267 w 2421372"/>
              <a:gd name="connsiteY48-43618" fmla="*/ 1524000 h 6507635"/>
              <a:gd name="connsiteX49-43619" fmla="*/ 1722140 w 2421372"/>
              <a:gd name="connsiteY49-43620" fmla="*/ 1510145 h 6507635"/>
              <a:gd name="connsiteX50-43621" fmla="*/ 1694431 w 2421372"/>
              <a:gd name="connsiteY50-43622" fmla="*/ 1468582 h 6507635"/>
              <a:gd name="connsiteX51-43623" fmla="*/ 1652867 w 2421372"/>
              <a:gd name="connsiteY51-43624" fmla="*/ 1440873 h 6507635"/>
              <a:gd name="connsiteX52-43625" fmla="*/ 1680576 w 2421372"/>
              <a:gd name="connsiteY52-43626" fmla="*/ 1399309 h 6507635"/>
              <a:gd name="connsiteX53-43627" fmla="*/ 1694431 w 2421372"/>
              <a:gd name="connsiteY53-43628" fmla="*/ 1357745 h 6507635"/>
              <a:gd name="connsiteX54-43629" fmla="*/ 1735995 w 2421372"/>
              <a:gd name="connsiteY54-43630" fmla="*/ 1316182 h 6507635"/>
              <a:gd name="connsiteX55-43631" fmla="*/ 1749849 w 2421372"/>
              <a:gd name="connsiteY55-43632" fmla="*/ 1260763 h 6507635"/>
              <a:gd name="connsiteX56-43633" fmla="*/ 1791413 w 2421372"/>
              <a:gd name="connsiteY56-43634" fmla="*/ 1122218 h 6507635"/>
              <a:gd name="connsiteX57-43635" fmla="*/ 1749849 w 2421372"/>
              <a:gd name="connsiteY57-43636" fmla="*/ 1094509 h 6507635"/>
              <a:gd name="connsiteX58-43637" fmla="*/ 1722140 w 2421372"/>
              <a:gd name="connsiteY58-43638" fmla="*/ 1011382 h 6507635"/>
              <a:gd name="connsiteX59-43639" fmla="*/ 1708285 w 2421372"/>
              <a:gd name="connsiteY59-43640" fmla="*/ 969818 h 6507635"/>
              <a:gd name="connsiteX60-43641" fmla="*/ 1694431 w 2421372"/>
              <a:gd name="connsiteY60-43642" fmla="*/ 928254 h 6507635"/>
              <a:gd name="connsiteX61-43643" fmla="*/ 1680576 w 2421372"/>
              <a:gd name="connsiteY61-43644" fmla="*/ 886691 h 6507635"/>
              <a:gd name="connsiteX62-43645" fmla="*/ 1722140 w 2421372"/>
              <a:gd name="connsiteY62-43646" fmla="*/ 872836 h 6507635"/>
              <a:gd name="connsiteX63-43647" fmla="*/ 1735995 w 2421372"/>
              <a:gd name="connsiteY63-43648" fmla="*/ 942109 h 6507635"/>
              <a:gd name="connsiteX64-43649" fmla="*/ 1791413 w 2421372"/>
              <a:gd name="connsiteY64-43650" fmla="*/ 1136073 h 6507635"/>
              <a:gd name="connsiteX65-43651" fmla="*/ 1749849 w 2421372"/>
              <a:gd name="connsiteY65-43652" fmla="*/ 1219200 h 6507635"/>
              <a:gd name="connsiteX66-43653" fmla="*/ 1722140 w 2421372"/>
              <a:gd name="connsiteY66-43654" fmla="*/ 1302327 h 6507635"/>
              <a:gd name="connsiteX67-43655" fmla="*/ 1680576 w 2421372"/>
              <a:gd name="connsiteY67-43656" fmla="*/ 1343891 h 6507635"/>
              <a:gd name="connsiteX68-43657" fmla="*/ 1652867 w 2421372"/>
              <a:gd name="connsiteY68-43658" fmla="*/ 1385454 h 6507635"/>
              <a:gd name="connsiteX69-43659" fmla="*/ 1611304 w 2421372"/>
              <a:gd name="connsiteY69-43660" fmla="*/ 1413163 h 6507635"/>
              <a:gd name="connsiteX70-43661" fmla="*/ 1652867 w 2421372"/>
              <a:gd name="connsiteY70-43662" fmla="*/ 1427018 h 6507635"/>
              <a:gd name="connsiteX71-43663" fmla="*/ 1694431 w 2421372"/>
              <a:gd name="connsiteY71-43664" fmla="*/ 1413163 h 6507635"/>
              <a:gd name="connsiteX72-43665" fmla="*/ 1722140 w 2421372"/>
              <a:gd name="connsiteY72-43666" fmla="*/ 1496291 h 6507635"/>
              <a:gd name="connsiteX73-43667" fmla="*/ 1680576 w 2421372"/>
              <a:gd name="connsiteY73-43668" fmla="*/ 1524000 h 6507635"/>
              <a:gd name="connsiteX74-43669" fmla="*/ 1403485 w 2421372"/>
              <a:gd name="connsiteY74-43670" fmla="*/ 1524000 h 6507635"/>
              <a:gd name="connsiteX75-43671" fmla="*/ 1389631 w 2421372"/>
              <a:gd name="connsiteY75-43672" fmla="*/ 1537854 h 6507635"/>
              <a:gd name="connsiteX76-43673" fmla="*/ 1348067 w 2421372"/>
              <a:gd name="connsiteY76-43674" fmla="*/ 1551709 h 6507635"/>
              <a:gd name="connsiteX77-43675" fmla="*/ 1292649 w 2421372"/>
              <a:gd name="connsiteY77-43676" fmla="*/ 1427018 h 6507635"/>
              <a:gd name="connsiteX78-43677" fmla="*/ 1278795 w 2421372"/>
              <a:gd name="connsiteY78-43678" fmla="*/ 1385454 h 6507635"/>
              <a:gd name="connsiteX79-43679" fmla="*/ 1251085 w 2421372"/>
              <a:gd name="connsiteY79-43680" fmla="*/ 1343891 h 6507635"/>
              <a:gd name="connsiteX80-43681" fmla="*/ 1126395 w 2421372"/>
              <a:gd name="connsiteY80-43682" fmla="*/ 1385454 h 6507635"/>
              <a:gd name="connsiteX81-43683" fmla="*/ 821595 w 2421372"/>
              <a:gd name="connsiteY81-43684" fmla="*/ 1828800 h 6507635"/>
              <a:gd name="connsiteX82-43685" fmla="*/ 821595 w 2421372"/>
              <a:gd name="connsiteY82-43686" fmla="*/ 2299854 h 6507635"/>
              <a:gd name="connsiteX83-43687" fmla="*/ 863158 w 2421372"/>
              <a:gd name="connsiteY83-43688" fmla="*/ 2092036 h 6507635"/>
              <a:gd name="connsiteX84-43689" fmla="*/ 932431 w 2421372"/>
              <a:gd name="connsiteY84-43690" fmla="*/ 2202873 h 6507635"/>
              <a:gd name="connsiteX85-43691" fmla="*/ 1167959 w 2421372"/>
              <a:gd name="connsiteY85-43692" fmla="*/ 2147454 h 6507635"/>
              <a:gd name="connsiteX86-43693" fmla="*/ 1237232 w 2421372"/>
              <a:gd name="connsiteY86-43694" fmla="*/ 2258291 h 6507635"/>
              <a:gd name="connsiteX87-43695" fmla="*/ 1389632 w 2421372"/>
              <a:gd name="connsiteY87-43696" fmla="*/ 2313709 h 6507635"/>
              <a:gd name="connsiteX88-43697" fmla="*/ 1542030 w 2421372"/>
              <a:gd name="connsiteY88-43698" fmla="*/ 2535381 h 6507635"/>
              <a:gd name="connsiteX89-43699" fmla="*/ 1708286 w 2421372"/>
              <a:gd name="connsiteY89-43700" fmla="*/ 2826327 h 6507635"/>
              <a:gd name="connsiteX90-43701" fmla="*/ 946285 w 2421372"/>
              <a:gd name="connsiteY90-43702" fmla="*/ 3006436 h 6507635"/>
              <a:gd name="connsiteX91-43703" fmla="*/ 1237232 w 2421372"/>
              <a:gd name="connsiteY91-43704" fmla="*/ 3366655 h 6507635"/>
              <a:gd name="connsiteX92-43705" fmla="*/ 2013085 w 2421372"/>
              <a:gd name="connsiteY92-43706" fmla="*/ 3338946 h 6507635"/>
              <a:gd name="connsiteX93-43707" fmla="*/ 1126394 w 2421372"/>
              <a:gd name="connsiteY93-43708" fmla="*/ 3366655 h 6507635"/>
              <a:gd name="connsiteX94-43709" fmla="*/ 932431 w 2421372"/>
              <a:gd name="connsiteY94-43710" fmla="*/ 3006437 h 6507635"/>
              <a:gd name="connsiteX95-43711" fmla="*/ 849304 w 2421372"/>
              <a:gd name="connsiteY95-43712" fmla="*/ 2867892 h 6507635"/>
              <a:gd name="connsiteX96-43713" fmla="*/ 752322 w 2421372"/>
              <a:gd name="connsiteY96-43714" fmla="*/ 2743201 h 6507635"/>
              <a:gd name="connsiteX97-43715" fmla="*/ 530649 w 2421372"/>
              <a:gd name="connsiteY97-43716" fmla="*/ 2770910 h 6507635"/>
              <a:gd name="connsiteX98-43717" fmla="*/ 142722 w 2421372"/>
              <a:gd name="connsiteY98-43718" fmla="*/ 2743201 h 6507635"/>
              <a:gd name="connsiteX99-43719" fmla="*/ 516795 w 2421372"/>
              <a:gd name="connsiteY99-43720" fmla="*/ 2743201 h 6507635"/>
              <a:gd name="connsiteX100-43721" fmla="*/ 1112541 w 2421372"/>
              <a:gd name="connsiteY100-43722" fmla="*/ 2715492 h 6507635"/>
              <a:gd name="connsiteX101-43723" fmla="*/ 1223376 w 2421372"/>
              <a:gd name="connsiteY101-43724" fmla="*/ 2798619 h 6507635"/>
              <a:gd name="connsiteX102-43725" fmla="*/ 1514322 w 2421372"/>
              <a:gd name="connsiteY102-43726" fmla="*/ 2854037 h 6507635"/>
              <a:gd name="connsiteX103-43727" fmla="*/ 1084831 w 2421372"/>
              <a:gd name="connsiteY103-43728" fmla="*/ 2493819 h 6507635"/>
              <a:gd name="connsiteX104-43729" fmla="*/ 752322 w 2421372"/>
              <a:gd name="connsiteY104-43730" fmla="*/ 2521527 h 6507635"/>
              <a:gd name="connsiteX105-43731" fmla="*/ 364395 w 2421372"/>
              <a:gd name="connsiteY105-43732" fmla="*/ 2618510 h 6507635"/>
              <a:gd name="connsiteX106-43733" fmla="*/ 31885 w 2421372"/>
              <a:gd name="connsiteY106-43734" fmla="*/ 2812473 h 6507635"/>
              <a:gd name="connsiteX107-43735" fmla="*/ 322831 w 2421372"/>
              <a:gd name="connsiteY107-43736" fmla="*/ 2798619 h 6507635"/>
              <a:gd name="connsiteX108-43737" fmla="*/ 572213 w 2421372"/>
              <a:gd name="connsiteY108-43738" fmla="*/ 3048000 h 6507635"/>
              <a:gd name="connsiteX109-43739" fmla="*/ 849304 w 2421372"/>
              <a:gd name="connsiteY109-43740" fmla="*/ 2964874 h 6507635"/>
              <a:gd name="connsiteX110-43741" fmla="*/ 932431 w 2421372"/>
              <a:gd name="connsiteY110-43742" fmla="*/ 3186546 h 6507635"/>
              <a:gd name="connsiteX111-43743" fmla="*/ 710758 w 2421372"/>
              <a:gd name="connsiteY111-43744" fmla="*/ 3325092 h 6507635"/>
              <a:gd name="connsiteX112-43745" fmla="*/ 558358 w 2421372"/>
              <a:gd name="connsiteY112-43746" fmla="*/ 3449783 h 6507635"/>
              <a:gd name="connsiteX113-43747" fmla="*/ 752321 w 2421372"/>
              <a:gd name="connsiteY113-43748" fmla="*/ 3560619 h 6507635"/>
              <a:gd name="connsiteX114-43749" fmla="*/ 752322 w 2421372"/>
              <a:gd name="connsiteY114-43750" fmla="*/ 3948546 h 6507635"/>
              <a:gd name="connsiteX115-43751" fmla="*/ 863159 w 2421372"/>
              <a:gd name="connsiteY115-43752" fmla="*/ 3906981 h 6507635"/>
              <a:gd name="connsiteX116-43753" fmla="*/ 973995 w 2421372"/>
              <a:gd name="connsiteY116-43754" fmla="*/ 4003964 h 6507635"/>
              <a:gd name="connsiteX117-43755" fmla="*/ 766178 w 2421372"/>
              <a:gd name="connsiteY117-43756" fmla="*/ 3906980 h 6507635"/>
              <a:gd name="connsiteX118-43757" fmla="*/ 780032 w 2421372"/>
              <a:gd name="connsiteY118-43758" fmla="*/ 4031672 h 6507635"/>
              <a:gd name="connsiteX119-43759" fmla="*/ 752323 w 2421372"/>
              <a:gd name="connsiteY119-43760" fmla="*/ 4239490 h 6507635"/>
              <a:gd name="connsiteX120-43761" fmla="*/ 877014 w 2421372"/>
              <a:gd name="connsiteY120-43762" fmla="*/ 4294908 h 6507635"/>
              <a:gd name="connsiteX121-43763" fmla="*/ 987850 w 2421372"/>
              <a:gd name="connsiteY121-43764" fmla="*/ 4502726 h 6507635"/>
              <a:gd name="connsiteX122-43765" fmla="*/ 973994 w 2421372"/>
              <a:gd name="connsiteY122-43766" fmla="*/ 5237019 h 6507635"/>
              <a:gd name="connsiteX123-43767" fmla="*/ 1057122 w 2421372"/>
              <a:gd name="connsiteY123-43768" fmla="*/ 5832764 h 6507635"/>
              <a:gd name="connsiteX124-43769" fmla="*/ 1569741 w 2421372"/>
              <a:gd name="connsiteY124-43770" fmla="*/ 6456217 h 6507635"/>
              <a:gd name="connsiteX125-43771" fmla="*/ 1597450 w 2421372"/>
              <a:gd name="connsiteY125-43772" fmla="*/ 3906983 h 6507635"/>
              <a:gd name="connsiteX126-43773" fmla="*/ 1597450 w 2421372"/>
              <a:gd name="connsiteY126-43774" fmla="*/ 3879272 h 6507635"/>
              <a:gd name="connsiteX127-43775" fmla="*/ 1625159 w 2421372"/>
              <a:gd name="connsiteY127-43776" fmla="*/ 4253344 h 6507635"/>
              <a:gd name="connsiteX128-43777" fmla="*/ 1652868 w 2421372"/>
              <a:gd name="connsiteY128-43778" fmla="*/ 4918362 h 6507635"/>
              <a:gd name="connsiteX129-43779" fmla="*/ 1777559 w 2421372"/>
              <a:gd name="connsiteY129-43780" fmla="*/ 6082145 h 6507635"/>
              <a:gd name="connsiteX130-43781" fmla="*/ 1957669 w 2421372"/>
              <a:gd name="connsiteY130-43782" fmla="*/ 6359234 h 6507635"/>
              <a:gd name="connsiteX131-43783" fmla="*/ 2331741 w 2421372"/>
              <a:gd name="connsiteY131-43784" fmla="*/ 6470073 h 6507635"/>
              <a:gd name="connsiteX132-43785" fmla="*/ 2331741 w 2421372"/>
              <a:gd name="connsiteY132-43786" fmla="*/ 5084619 h 6507635"/>
              <a:gd name="connsiteX133-43787" fmla="*/ 2401014 w 2421372"/>
              <a:gd name="connsiteY133-43788" fmla="*/ 3699164 h 6507635"/>
              <a:gd name="connsiteX134-43789" fmla="*/ 2414868 w 2421372"/>
              <a:gd name="connsiteY134-43790" fmla="*/ 3796146 h 6507635"/>
              <a:gd name="connsiteX135-43791" fmla="*/ 2414868 w 2421372"/>
              <a:gd name="connsiteY135-43792" fmla="*/ 3629892 h 6507635"/>
              <a:gd name="connsiteX136-43793" fmla="*/ 2304032 w 2421372"/>
              <a:gd name="connsiteY136-43794" fmla="*/ 3505201 h 6507635"/>
              <a:gd name="connsiteX137-43795" fmla="*/ 2414868 w 2421372"/>
              <a:gd name="connsiteY137-43796" fmla="*/ 3325092 h 6507635"/>
              <a:gd name="connsiteX138-43797" fmla="*/ 2262467 w 2421372"/>
              <a:gd name="connsiteY138-43798" fmla="*/ 3366654 h 6507635"/>
              <a:gd name="connsiteX139-43799" fmla="*/ 1957668 w 2421372"/>
              <a:gd name="connsiteY139-43800" fmla="*/ 3422074 h 6507635"/>
              <a:gd name="connsiteX140-43801" fmla="*/ 1749850 w 2421372"/>
              <a:gd name="connsiteY140-43802" fmla="*/ 3394364 h 6507635"/>
              <a:gd name="connsiteX141-43803" fmla="*/ 1334214 w 2421372"/>
              <a:gd name="connsiteY141-43804" fmla="*/ 3380510 h 6507635"/>
              <a:gd name="connsiteX142-43805" fmla="*/ 1167959 w 2421372"/>
              <a:gd name="connsiteY142-43806" fmla="*/ 3408219 h 6507635"/>
              <a:gd name="connsiteX143-43807" fmla="*/ 946285 w 2421372"/>
              <a:gd name="connsiteY143-43808" fmla="*/ 3144982 h 6507635"/>
              <a:gd name="connsiteX144-43809" fmla="*/ 1361922 w 2421372"/>
              <a:gd name="connsiteY144-43810" fmla="*/ 2840182 h 6507635"/>
              <a:gd name="connsiteX145-43811" fmla="*/ 1777559 w 2421372"/>
              <a:gd name="connsiteY145-43812" fmla="*/ 2964872 h 6507635"/>
              <a:gd name="connsiteX146-43813" fmla="*/ 1555885 w 2421372"/>
              <a:gd name="connsiteY146-43814" fmla="*/ 2923309 h 6507635"/>
              <a:gd name="connsiteX147-43815" fmla="*/ 1334213 w 2421372"/>
              <a:gd name="connsiteY147-43816" fmla="*/ 2770909 h 6507635"/>
              <a:gd name="connsiteX148-43817" fmla="*/ 1334213 w 2421372"/>
              <a:gd name="connsiteY148-43818" fmla="*/ 2715491 h 6507635"/>
              <a:gd name="connsiteX149-43819" fmla="*/ 1098685 w 2421372"/>
              <a:gd name="connsiteY149-43820" fmla="*/ 2535382 h 6507635"/>
              <a:gd name="connsiteX150-43821" fmla="*/ 849304 w 2421372"/>
              <a:gd name="connsiteY150-43822" fmla="*/ 2493817 h 6507635"/>
              <a:gd name="connsiteX151-43823" fmla="*/ 516795 w 2421372"/>
              <a:gd name="connsiteY151-43824" fmla="*/ 2576944 h 6507635"/>
              <a:gd name="connsiteX152-43825" fmla="*/ 198140 w 2421372"/>
              <a:gd name="connsiteY152-43826" fmla="*/ 2660072 h 6507635"/>
              <a:gd name="connsiteX153-43827" fmla="*/ 87305 w 2421372"/>
              <a:gd name="connsiteY153-43828" fmla="*/ 2798617 h 6507635"/>
              <a:gd name="connsiteX154-43829" fmla="*/ 4177 w 2421372"/>
              <a:gd name="connsiteY154-43830" fmla="*/ 2507672 h 6507635"/>
              <a:gd name="connsiteX155-43831" fmla="*/ 128867 w 2421372"/>
              <a:gd name="connsiteY155-43832" fmla="*/ 2479963 h 6507635"/>
              <a:gd name="connsiteX156-43833" fmla="*/ 170432 w 2421372"/>
              <a:gd name="connsiteY156-43834" fmla="*/ 2285999 h 6507635"/>
              <a:gd name="connsiteX157-43835" fmla="*/ 378249 w 2421372"/>
              <a:gd name="connsiteY157-43836" fmla="*/ 2479962 h 6507635"/>
              <a:gd name="connsiteX158-43837" fmla="*/ 433667 w 2421372"/>
              <a:gd name="connsiteY158-43838" fmla="*/ 2216726 h 6507635"/>
              <a:gd name="connsiteX159-43839" fmla="*/ 502941 w 2421372"/>
              <a:gd name="connsiteY159-43840" fmla="*/ 2341417 h 6507635"/>
              <a:gd name="connsiteX160-43841" fmla="*/ 669196 w 2421372"/>
              <a:gd name="connsiteY160-43842" fmla="*/ 2272144 h 6507635"/>
              <a:gd name="connsiteX161-43843" fmla="*/ 946285 w 2421372"/>
              <a:gd name="connsiteY161-43844" fmla="*/ 1579418 h 6507635"/>
              <a:gd name="connsiteX162-43845" fmla="*/ 1278795 w 2421372"/>
              <a:gd name="connsiteY162-43846" fmla="*/ 1233054 h 6507635"/>
              <a:gd name="connsiteX163-43847" fmla="*/ 1361922 w 2421372"/>
              <a:gd name="connsiteY163-43848" fmla="*/ 1177636 h 6507635"/>
              <a:gd name="connsiteX164-43849" fmla="*/ 1431195 w 2421372"/>
              <a:gd name="connsiteY164-43850" fmla="*/ 1191491 h 6507635"/>
              <a:gd name="connsiteX165-43851" fmla="*/ 1403485 w 2421372"/>
              <a:gd name="connsiteY165-43852" fmla="*/ 1233054 h 6507635"/>
              <a:gd name="connsiteX166-43853" fmla="*/ 1458904 w 2421372"/>
              <a:gd name="connsiteY166-43854" fmla="*/ 1357745 h 6507635"/>
              <a:gd name="connsiteX167-43855" fmla="*/ 1472758 w 2421372"/>
              <a:gd name="connsiteY167-43856" fmla="*/ 1399309 h 6507635"/>
              <a:gd name="connsiteX168-43857" fmla="*/ 1555885 w 2421372"/>
              <a:gd name="connsiteY168-43858" fmla="*/ 1427018 h 6507635"/>
              <a:gd name="connsiteX169-43859" fmla="*/ 1652867 w 2421372"/>
              <a:gd name="connsiteY169-43860" fmla="*/ 1454727 h 6507635"/>
              <a:gd name="connsiteX170-43861" fmla="*/ 1611304 w 2421372"/>
              <a:gd name="connsiteY170-43862" fmla="*/ 1482436 h 6507635"/>
              <a:gd name="connsiteX171-43863" fmla="*/ 1500467 w 2421372"/>
              <a:gd name="connsiteY171-43864" fmla="*/ 1468582 h 6507635"/>
              <a:gd name="connsiteX172-43865" fmla="*/ 1486613 w 2421372"/>
              <a:gd name="connsiteY172-43866" fmla="*/ 1427018 h 6507635"/>
              <a:gd name="connsiteX173-43867" fmla="*/ 1458904 w 2421372"/>
              <a:gd name="connsiteY173-43868" fmla="*/ 1385454 h 6507635"/>
              <a:gd name="connsiteX174-43869" fmla="*/ 1445049 w 2421372"/>
              <a:gd name="connsiteY174-43870" fmla="*/ 1343891 h 6507635"/>
              <a:gd name="connsiteX175-43871" fmla="*/ 1417340 w 2421372"/>
              <a:gd name="connsiteY175-43872" fmla="*/ 1302327 h 6507635"/>
              <a:gd name="connsiteX176-43873" fmla="*/ 1389631 w 2421372"/>
              <a:gd name="connsiteY176-43874" fmla="*/ 1219200 h 6507635"/>
              <a:gd name="connsiteX177-43875" fmla="*/ 1375776 w 2421372"/>
              <a:gd name="connsiteY177-43876" fmla="*/ 1163782 h 6507635"/>
              <a:gd name="connsiteX178-43877" fmla="*/ 1334213 w 2421372"/>
              <a:gd name="connsiteY178-43878" fmla="*/ 1149927 h 6507635"/>
              <a:gd name="connsiteX179-43879" fmla="*/ 1417340 w 2421372"/>
              <a:gd name="connsiteY179-43880" fmla="*/ 1108363 h 6507635"/>
              <a:gd name="connsiteX180-43881" fmla="*/ 1500467 w 2421372"/>
              <a:gd name="connsiteY180-43882" fmla="*/ 1039091 h 6507635"/>
              <a:gd name="connsiteX181-43883" fmla="*/ 1542031 w 2421372"/>
              <a:gd name="connsiteY181-43884" fmla="*/ 1025236 h 6507635"/>
              <a:gd name="connsiteX182-43885" fmla="*/ 1528176 w 2421372"/>
              <a:gd name="connsiteY182-43886" fmla="*/ 1025236 h 6507635"/>
              <a:gd name="connsiteX183-43887" fmla="*/ 1514322 w 2421372"/>
              <a:gd name="connsiteY183-43888" fmla="*/ 1066800 h 6507635"/>
              <a:gd name="connsiteX184-43889" fmla="*/ 1472758 w 2421372"/>
              <a:gd name="connsiteY184-43890" fmla="*/ 1080654 h 6507635"/>
              <a:gd name="connsiteX185-43891" fmla="*/ 1431195 w 2421372"/>
              <a:gd name="connsiteY185-43892" fmla="*/ 1108363 h 6507635"/>
              <a:gd name="connsiteX186-43893" fmla="*/ 1389631 w 2421372"/>
              <a:gd name="connsiteY186-43894" fmla="*/ 1122218 h 6507635"/>
              <a:gd name="connsiteX187-43895" fmla="*/ 1334213 w 2421372"/>
              <a:gd name="connsiteY187-43896" fmla="*/ 1149927 h 6507635"/>
              <a:gd name="connsiteX188-43897" fmla="*/ 1278795 w 2421372"/>
              <a:gd name="connsiteY188-43898" fmla="*/ 1136073 h 6507635"/>
              <a:gd name="connsiteX189-43899" fmla="*/ 1237231 w 2421372"/>
              <a:gd name="connsiteY189-43900" fmla="*/ 1122218 h 6507635"/>
              <a:gd name="connsiteX190-43901" fmla="*/ 1195667 w 2421372"/>
              <a:gd name="connsiteY190-43902" fmla="*/ 1136073 h 6507635"/>
              <a:gd name="connsiteX191-43903" fmla="*/ 1112540 w 2421372"/>
              <a:gd name="connsiteY191-43904" fmla="*/ 1066800 h 6507635"/>
              <a:gd name="connsiteX192-43905" fmla="*/ 1043267 w 2421372"/>
              <a:gd name="connsiteY192-43906" fmla="*/ 997527 h 6507635"/>
              <a:gd name="connsiteX193-43907" fmla="*/ 1001704 w 2421372"/>
              <a:gd name="connsiteY193-43908" fmla="*/ 914400 h 6507635"/>
              <a:gd name="connsiteX194-43909" fmla="*/ 973995 w 2421372"/>
              <a:gd name="connsiteY194-43910" fmla="*/ 803563 h 6507635"/>
              <a:gd name="connsiteX195-43911" fmla="*/ 946285 w 2421372"/>
              <a:gd name="connsiteY195-43912" fmla="*/ 775854 h 6507635"/>
              <a:gd name="connsiteX196-43913" fmla="*/ 932431 w 2421372"/>
              <a:gd name="connsiteY196-43914" fmla="*/ 734291 h 6507635"/>
              <a:gd name="connsiteX197-43915" fmla="*/ 1029413 w 2421372"/>
              <a:gd name="connsiteY197-43916" fmla="*/ 692727 h 6507635"/>
              <a:gd name="connsiteX198-43917" fmla="*/ 1140249 w 2421372"/>
              <a:gd name="connsiteY198-43918" fmla="*/ 706582 h 6507635"/>
              <a:gd name="connsiteX199-43919" fmla="*/ 1154104 w 2421372"/>
              <a:gd name="connsiteY199-43920" fmla="*/ 748145 h 6507635"/>
              <a:gd name="connsiteX200-43921" fmla="*/ 1278795 w 2421372"/>
              <a:gd name="connsiteY200-43922" fmla="*/ 734291 h 6507635"/>
              <a:gd name="connsiteX201-43923" fmla="*/ 1292649 w 2421372"/>
              <a:gd name="connsiteY201-43924" fmla="*/ 692727 h 6507635"/>
              <a:gd name="connsiteX202-43925" fmla="*/ 1528176 w 2421372"/>
              <a:gd name="connsiteY202-43926" fmla="*/ 678873 h 6507635"/>
              <a:gd name="connsiteX203-43927" fmla="*/ 1569740 w 2421372"/>
              <a:gd name="connsiteY203-43928" fmla="*/ 665018 h 6507635"/>
              <a:gd name="connsiteX204-43929" fmla="*/ 1625158 w 2421372"/>
              <a:gd name="connsiteY204-43930" fmla="*/ 609600 h 6507635"/>
              <a:gd name="connsiteX205-43931" fmla="*/ 1569740 w 2421372"/>
              <a:gd name="connsiteY205-43932" fmla="*/ 692727 h 6507635"/>
              <a:gd name="connsiteX206-43933" fmla="*/ 1514322 w 2421372"/>
              <a:gd name="connsiteY206-43934" fmla="*/ 817418 h 6507635"/>
              <a:gd name="connsiteX207-43935" fmla="*/ 1472758 w 2421372"/>
              <a:gd name="connsiteY207-43936" fmla="*/ 831273 h 6507635"/>
              <a:gd name="connsiteX208-43937" fmla="*/ 1417340 w 2421372"/>
              <a:gd name="connsiteY208-43938" fmla="*/ 858982 h 6507635"/>
              <a:gd name="connsiteX209-43939" fmla="*/ 1334213 w 2421372"/>
              <a:gd name="connsiteY209-43940" fmla="*/ 845127 h 6507635"/>
              <a:gd name="connsiteX210-43941" fmla="*/ 1320358 w 2421372"/>
              <a:gd name="connsiteY210-43942" fmla="*/ 803563 h 6507635"/>
              <a:gd name="connsiteX211-43943" fmla="*/ 1278795 w 2421372"/>
              <a:gd name="connsiteY211-43944" fmla="*/ 775854 h 6507635"/>
              <a:gd name="connsiteX212-43945" fmla="*/ 1292649 w 2421372"/>
              <a:gd name="connsiteY212-43946" fmla="*/ 720436 h 6507635"/>
              <a:gd name="connsiteX213-43947" fmla="*/ 1375776 w 2421372"/>
              <a:gd name="connsiteY213-43948" fmla="*/ 692727 h 6507635"/>
              <a:gd name="connsiteX214-43949" fmla="*/ 1458904 w 2421372"/>
              <a:gd name="connsiteY214-43950" fmla="*/ 706582 h 6507635"/>
              <a:gd name="connsiteX215-43951" fmla="*/ 1306504 w 2421372"/>
              <a:gd name="connsiteY215-43952" fmla="*/ 692727 h 6507635"/>
              <a:gd name="connsiteX216-43953" fmla="*/ 1320358 w 2421372"/>
              <a:gd name="connsiteY216-43954" fmla="*/ 651163 h 6507635"/>
              <a:gd name="connsiteX217-43955" fmla="*/ 1486613 w 2421372"/>
              <a:gd name="connsiteY217-43956" fmla="*/ 678873 h 6507635"/>
              <a:gd name="connsiteX218-43957" fmla="*/ 1500467 w 2421372"/>
              <a:gd name="connsiteY218-43958" fmla="*/ 748145 h 6507635"/>
              <a:gd name="connsiteX219-43959" fmla="*/ 1528176 w 2421372"/>
              <a:gd name="connsiteY219-43960" fmla="*/ 706582 h 6507635"/>
              <a:gd name="connsiteX220-43961" fmla="*/ 1278795 w 2421372"/>
              <a:gd name="connsiteY220-43962" fmla="*/ 692727 h 6507635"/>
              <a:gd name="connsiteX221-43963" fmla="*/ 1251085 w 2421372"/>
              <a:gd name="connsiteY221-43964" fmla="*/ 734291 h 6507635"/>
              <a:gd name="connsiteX222-43965" fmla="*/ 1154104 w 2421372"/>
              <a:gd name="connsiteY222-43966" fmla="*/ 748145 h 6507635"/>
              <a:gd name="connsiteX223-43967" fmla="*/ 1181813 w 2421372"/>
              <a:gd name="connsiteY223-43968" fmla="*/ 831273 h 6507635"/>
              <a:gd name="connsiteX224-43969" fmla="*/ 1112540 w 2421372"/>
              <a:gd name="connsiteY224-43970" fmla="*/ 900545 h 6507635"/>
              <a:gd name="connsiteX225-43971" fmla="*/ 1043267 w 2421372"/>
              <a:gd name="connsiteY225-43972" fmla="*/ 886691 h 6507635"/>
              <a:gd name="connsiteX226-43973" fmla="*/ 960140 w 2421372"/>
              <a:gd name="connsiteY226-43974" fmla="*/ 845127 h 6507635"/>
              <a:gd name="connsiteX227-43975" fmla="*/ 946285 w 2421372"/>
              <a:gd name="connsiteY227-43976" fmla="*/ 803563 h 6507635"/>
              <a:gd name="connsiteX228-43977" fmla="*/ 918576 w 2421372"/>
              <a:gd name="connsiteY228-43978" fmla="*/ 762000 h 6507635"/>
              <a:gd name="connsiteX229-43979" fmla="*/ 904722 w 2421372"/>
              <a:gd name="connsiteY229-43980" fmla="*/ 692727 h 6507635"/>
              <a:gd name="connsiteX230-43981" fmla="*/ 877013 w 2421372"/>
              <a:gd name="connsiteY230-43982" fmla="*/ 609600 h 6507635"/>
              <a:gd name="connsiteX231-43983" fmla="*/ 863158 w 2421372"/>
              <a:gd name="connsiteY231-43984" fmla="*/ 484909 h 6507635"/>
              <a:gd name="connsiteX232-43985" fmla="*/ 849304 w 2421372"/>
              <a:gd name="connsiteY232-43986" fmla="*/ 346363 h 6507635"/>
              <a:gd name="connsiteX0-43987" fmla="*/ 1694431 w 2421372"/>
              <a:gd name="connsiteY0-43988" fmla="*/ 762000 h 6507635"/>
              <a:gd name="connsiteX1-43989" fmla="*/ 1777558 w 2421372"/>
              <a:gd name="connsiteY1-43990" fmla="*/ 748145 h 6507635"/>
              <a:gd name="connsiteX2-43991" fmla="*/ 1791413 w 2421372"/>
              <a:gd name="connsiteY2-43992" fmla="*/ 706582 h 6507635"/>
              <a:gd name="connsiteX3-43993" fmla="*/ 1777558 w 2421372"/>
              <a:gd name="connsiteY3-43994" fmla="*/ 540327 h 6507635"/>
              <a:gd name="connsiteX4-43995" fmla="*/ 1722140 w 2421372"/>
              <a:gd name="connsiteY4-43996" fmla="*/ 554182 h 6507635"/>
              <a:gd name="connsiteX5-43997" fmla="*/ 1680576 w 2421372"/>
              <a:gd name="connsiteY5-43998" fmla="*/ 568036 h 6507635"/>
              <a:gd name="connsiteX6-43999" fmla="*/ 1569740 w 2421372"/>
              <a:gd name="connsiteY6-44000" fmla="*/ 554182 h 6507635"/>
              <a:gd name="connsiteX7-44001" fmla="*/ 1528176 w 2421372"/>
              <a:gd name="connsiteY7-44002" fmla="*/ 471054 h 6507635"/>
              <a:gd name="connsiteX8-44003" fmla="*/ 1458904 w 2421372"/>
              <a:gd name="connsiteY8-44004" fmla="*/ 346363 h 6507635"/>
              <a:gd name="connsiteX9-44005" fmla="*/ 1417340 w 2421372"/>
              <a:gd name="connsiteY9-44006" fmla="*/ 332509 h 6507635"/>
              <a:gd name="connsiteX10-44007" fmla="*/ 1375776 w 2421372"/>
              <a:gd name="connsiteY10-44008" fmla="*/ 346363 h 6507635"/>
              <a:gd name="connsiteX11-44009" fmla="*/ 1320358 w 2421372"/>
              <a:gd name="connsiteY11-44010" fmla="*/ 360218 h 6507635"/>
              <a:gd name="connsiteX12-44011" fmla="*/ 1237231 w 2421372"/>
              <a:gd name="connsiteY12-44012" fmla="*/ 401782 h 6507635"/>
              <a:gd name="connsiteX13-44013" fmla="*/ 1070976 w 2421372"/>
              <a:gd name="connsiteY13-44014" fmla="*/ 415636 h 6507635"/>
              <a:gd name="connsiteX14-44015" fmla="*/ 946285 w 2421372"/>
              <a:gd name="connsiteY14-44016" fmla="*/ 457200 h 6507635"/>
              <a:gd name="connsiteX15-44017" fmla="*/ 890867 w 2421372"/>
              <a:gd name="connsiteY15-44018" fmla="*/ 443345 h 6507635"/>
              <a:gd name="connsiteX16-44019" fmla="*/ 849304 w 2421372"/>
              <a:gd name="connsiteY16-44020" fmla="*/ 415636 h 6507635"/>
              <a:gd name="connsiteX17-44021" fmla="*/ 821595 w 2421372"/>
              <a:gd name="connsiteY17-44022" fmla="*/ 374073 h 6507635"/>
              <a:gd name="connsiteX18-44023" fmla="*/ 877013 w 2421372"/>
              <a:gd name="connsiteY18-44024" fmla="*/ 263236 h 6507635"/>
              <a:gd name="connsiteX19-44025" fmla="*/ 904722 w 2421372"/>
              <a:gd name="connsiteY19-44026" fmla="*/ 221673 h 6507635"/>
              <a:gd name="connsiteX20-44027" fmla="*/ 960140 w 2421372"/>
              <a:gd name="connsiteY20-44028" fmla="*/ 166254 h 6507635"/>
              <a:gd name="connsiteX21-44029" fmla="*/ 1084831 w 2421372"/>
              <a:gd name="connsiteY21-44030" fmla="*/ 96982 h 6507635"/>
              <a:gd name="connsiteX22-44031" fmla="*/ 1126395 w 2421372"/>
              <a:gd name="connsiteY22-44032" fmla="*/ 69273 h 6507635"/>
              <a:gd name="connsiteX23-44033" fmla="*/ 1264940 w 2421372"/>
              <a:gd name="connsiteY23-44034" fmla="*/ 41563 h 6507635"/>
              <a:gd name="connsiteX24-44035" fmla="*/ 1500467 w 2421372"/>
              <a:gd name="connsiteY24-44036" fmla="*/ 13854 h 6507635"/>
              <a:gd name="connsiteX25-44037" fmla="*/ 1542031 w 2421372"/>
              <a:gd name="connsiteY25-44038" fmla="*/ 0 h 6507635"/>
              <a:gd name="connsiteX26-44039" fmla="*/ 1666722 w 2421372"/>
              <a:gd name="connsiteY26-44040" fmla="*/ 41563 h 6507635"/>
              <a:gd name="connsiteX27-44041" fmla="*/ 1735995 w 2421372"/>
              <a:gd name="connsiteY27-44042" fmla="*/ 110836 h 6507635"/>
              <a:gd name="connsiteX28-44043" fmla="*/ 1749849 w 2421372"/>
              <a:gd name="connsiteY28-44044" fmla="*/ 166254 h 6507635"/>
              <a:gd name="connsiteX29-44045" fmla="*/ 1888395 w 2421372"/>
              <a:gd name="connsiteY29-44046" fmla="*/ 207818 h 6507635"/>
              <a:gd name="connsiteX30-44047" fmla="*/ 1929958 w 2421372"/>
              <a:gd name="connsiteY30-44048" fmla="*/ 235527 h 6507635"/>
              <a:gd name="connsiteX31-44049" fmla="*/ 1957667 w 2421372"/>
              <a:gd name="connsiteY31-44050" fmla="*/ 346363 h 6507635"/>
              <a:gd name="connsiteX32-44051" fmla="*/ 1985376 w 2421372"/>
              <a:gd name="connsiteY32-44052" fmla="*/ 429491 h 6507635"/>
              <a:gd name="connsiteX33-44053" fmla="*/ 1971522 w 2421372"/>
              <a:gd name="connsiteY33-44054" fmla="*/ 595745 h 6507635"/>
              <a:gd name="connsiteX34-44055" fmla="*/ 1888395 w 2421372"/>
              <a:gd name="connsiteY34-44056" fmla="*/ 678873 h 6507635"/>
              <a:gd name="connsiteX35-44057" fmla="*/ 1860685 w 2421372"/>
              <a:gd name="connsiteY35-44058" fmla="*/ 720436 h 6507635"/>
              <a:gd name="connsiteX36-44059" fmla="*/ 1846831 w 2421372"/>
              <a:gd name="connsiteY36-44060" fmla="*/ 762000 h 6507635"/>
              <a:gd name="connsiteX37-44061" fmla="*/ 1791413 w 2421372"/>
              <a:gd name="connsiteY37-44062" fmla="*/ 831273 h 6507635"/>
              <a:gd name="connsiteX38-44063" fmla="*/ 1749849 w 2421372"/>
              <a:gd name="connsiteY38-44064" fmla="*/ 858982 h 6507635"/>
              <a:gd name="connsiteX39-44065" fmla="*/ 1735995 w 2421372"/>
              <a:gd name="connsiteY39-44066" fmla="*/ 1066800 h 6507635"/>
              <a:gd name="connsiteX40-44067" fmla="*/ 1749849 w 2421372"/>
              <a:gd name="connsiteY40-44068" fmla="*/ 1025236 h 6507635"/>
              <a:gd name="connsiteX41-44069" fmla="*/ 1832976 w 2421372"/>
              <a:gd name="connsiteY41-44070" fmla="*/ 983673 h 6507635"/>
              <a:gd name="connsiteX42-44071" fmla="*/ 1902249 w 2421372"/>
              <a:gd name="connsiteY42-44072" fmla="*/ 997527 h 6507635"/>
              <a:gd name="connsiteX43-44073" fmla="*/ 1943813 w 2421372"/>
              <a:gd name="connsiteY43-44074" fmla="*/ 1080654 h 6507635"/>
              <a:gd name="connsiteX44-44075" fmla="*/ 1929958 w 2421372"/>
              <a:gd name="connsiteY44-44076" fmla="*/ 1122218 h 6507635"/>
              <a:gd name="connsiteX45-44077" fmla="*/ 1902249 w 2421372"/>
              <a:gd name="connsiteY45-44078" fmla="*/ 1163782 h 6507635"/>
              <a:gd name="connsiteX46-44079" fmla="*/ 1874540 w 2421372"/>
              <a:gd name="connsiteY46-44080" fmla="*/ 1399309 h 6507635"/>
              <a:gd name="connsiteX47-44081" fmla="*/ 1860685 w 2421372"/>
              <a:gd name="connsiteY47-44082" fmla="*/ 1440873 h 6507635"/>
              <a:gd name="connsiteX48-44083" fmla="*/ 1805267 w 2421372"/>
              <a:gd name="connsiteY48-44084" fmla="*/ 1524000 h 6507635"/>
              <a:gd name="connsiteX49-44085" fmla="*/ 1722140 w 2421372"/>
              <a:gd name="connsiteY49-44086" fmla="*/ 1510145 h 6507635"/>
              <a:gd name="connsiteX50-44087" fmla="*/ 1694431 w 2421372"/>
              <a:gd name="connsiteY50-44088" fmla="*/ 1468582 h 6507635"/>
              <a:gd name="connsiteX51-44089" fmla="*/ 1652867 w 2421372"/>
              <a:gd name="connsiteY51-44090" fmla="*/ 1440873 h 6507635"/>
              <a:gd name="connsiteX52-44091" fmla="*/ 1680576 w 2421372"/>
              <a:gd name="connsiteY52-44092" fmla="*/ 1399309 h 6507635"/>
              <a:gd name="connsiteX53-44093" fmla="*/ 1694431 w 2421372"/>
              <a:gd name="connsiteY53-44094" fmla="*/ 1357745 h 6507635"/>
              <a:gd name="connsiteX54-44095" fmla="*/ 1735995 w 2421372"/>
              <a:gd name="connsiteY54-44096" fmla="*/ 1316182 h 6507635"/>
              <a:gd name="connsiteX55-44097" fmla="*/ 1749849 w 2421372"/>
              <a:gd name="connsiteY55-44098" fmla="*/ 1260763 h 6507635"/>
              <a:gd name="connsiteX56-44099" fmla="*/ 1791413 w 2421372"/>
              <a:gd name="connsiteY56-44100" fmla="*/ 1122218 h 6507635"/>
              <a:gd name="connsiteX57-44101" fmla="*/ 1749849 w 2421372"/>
              <a:gd name="connsiteY57-44102" fmla="*/ 1094509 h 6507635"/>
              <a:gd name="connsiteX58-44103" fmla="*/ 1722140 w 2421372"/>
              <a:gd name="connsiteY58-44104" fmla="*/ 1011382 h 6507635"/>
              <a:gd name="connsiteX59-44105" fmla="*/ 1708285 w 2421372"/>
              <a:gd name="connsiteY59-44106" fmla="*/ 969818 h 6507635"/>
              <a:gd name="connsiteX60-44107" fmla="*/ 1694431 w 2421372"/>
              <a:gd name="connsiteY60-44108" fmla="*/ 928254 h 6507635"/>
              <a:gd name="connsiteX61-44109" fmla="*/ 1680576 w 2421372"/>
              <a:gd name="connsiteY61-44110" fmla="*/ 886691 h 6507635"/>
              <a:gd name="connsiteX62-44111" fmla="*/ 1722140 w 2421372"/>
              <a:gd name="connsiteY62-44112" fmla="*/ 872836 h 6507635"/>
              <a:gd name="connsiteX63-44113" fmla="*/ 1735995 w 2421372"/>
              <a:gd name="connsiteY63-44114" fmla="*/ 942109 h 6507635"/>
              <a:gd name="connsiteX64-44115" fmla="*/ 1791413 w 2421372"/>
              <a:gd name="connsiteY64-44116" fmla="*/ 1136073 h 6507635"/>
              <a:gd name="connsiteX65-44117" fmla="*/ 1749849 w 2421372"/>
              <a:gd name="connsiteY65-44118" fmla="*/ 1219200 h 6507635"/>
              <a:gd name="connsiteX66-44119" fmla="*/ 1722140 w 2421372"/>
              <a:gd name="connsiteY66-44120" fmla="*/ 1302327 h 6507635"/>
              <a:gd name="connsiteX67-44121" fmla="*/ 1680576 w 2421372"/>
              <a:gd name="connsiteY67-44122" fmla="*/ 1343891 h 6507635"/>
              <a:gd name="connsiteX68-44123" fmla="*/ 1652867 w 2421372"/>
              <a:gd name="connsiteY68-44124" fmla="*/ 1385454 h 6507635"/>
              <a:gd name="connsiteX69-44125" fmla="*/ 1611304 w 2421372"/>
              <a:gd name="connsiteY69-44126" fmla="*/ 1413163 h 6507635"/>
              <a:gd name="connsiteX70-44127" fmla="*/ 1652867 w 2421372"/>
              <a:gd name="connsiteY70-44128" fmla="*/ 1427018 h 6507635"/>
              <a:gd name="connsiteX71-44129" fmla="*/ 1694431 w 2421372"/>
              <a:gd name="connsiteY71-44130" fmla="*/ 1413163 h 6507635"/>
              <a:gd name="connsiteX72-44131" fmla="*/ 1722140 w 2421372"/>
              <a:gd name="connsiteY72-44132" fmla="*/ 1496291 h 6507635"/>
              <a:gd name="connsiteX73-44133" fmla="*/ 1680576 w 2421372"/>
              <a:gd name="connsiteY73-44134" fmla="*/ 1524000 h 6507635"/>
              <a:gd name="connsiteX74-44135" fmla="*/ 1403485 w 2421372"/>
              <a:gd name="connsiteY74-44136" fmla="*/ 1524000 h 6507635"/>
              <a:gd name="connsiteX75-44137" fmla="*/ 1389631 w 2421372"/>
              <a:gd name="connsiteY75-44138" fmla="*/ 1537854 h 6507635"/>
              <a:gd name="connsiteX76-44139" fmla="*/ 1348067 w 2421372"/>
              <a:gd name="connsiteY76-44140" fmla="*/ 1551709 h 6507635"/>
              <a:gd name="connsiteX77-44141" fmla="*/ 1292649 w 2421372"/>
              <a:gd name="connsiteY77-44142" fmla="*/ 1427018 h 6507635"/>
              <a:gd name="connsiteX78-44143" fmla="*/ 1278795 w 2421372"/>
              <a:gd name="connsiteY78-44144" fmla="*/ 1385454 h 6507635"/>
              <a:gd name="connsiteX79-44145" fmla="*/ 1251085 w 2421372"/>
              <a:gd name="connsiteY79-44146" fmla="*/ 1343891 h 6507635"/>
              <a:gd name="connsiteX80-44147" fmla="*/ 1126395 w 2421372"/>
              <a:gd name="connsiteY80-44148" fmla="*/ 1385454 h 6507635"/>
              <a:gd name="connsiteX81-44149" fmla="*/ 821595 w 2421372"/>
              <a:gd name="connsiteY81-44150" fmla="*/ 1828800 h 6507635"/>
              <a:gd name="connsiteX82-44151" fmla="*/ 821595 w 2421372"/>
              <a:gd name="connsiteY82-44152" fmla="*/ 2299854 h 6507635"/>
              <a:gd name="connsiteX83-44153" fmla="*/ 863158 w 2421372"/>
              <a:gd name="connsiteY83-44154" fmla="*/ 2092036 h 6507635"/>
              <a:gd name="connsiteX84-44155" fmla="*/ 932431 w 2421372"/>
              <a:gd name="connsiteY84-44156" fmla="*/ 2202873 h 6507635"/>
              <a:gd name="connsiteX85-44157" fmla="*/ 1167959 w 2421372"/>
              <a:gd name="connsiteY85-44158" fmla="*/ 2147454 h 6507635"/>
              <a:gd name="connsiteX86-44159" fmla="*/ 1237232 w 2421372"/>
              <a:gd name="connsiteY86-44160" fmla="*/ 2258291 h 6507635"/>
              <a:gd name="connsiteX87-44161" fmla="*/ 1389632 w 2421372"/>
              <a:gd name="connsiteY87-44162" fmla="*/ 2313709 h 6507635"/>
              <a:gd name="connsiteX88-44163" fmla="*/ 1542030 w 2421372"/>
              <a:gd name="connsiteY88-44164" fmla="*/ 2535381 h 6507635"/>
              <a:gd name="connsiteX89-44165" fmla="*/ 1708286 w 2421372"/>
              <a:gd name="connsiteY89-44166" fmla="*/ 2826327 h 6507635"/>
              <a:gd name="connsiteX90-44167" fmla="*/ 946285 w 2421372"/>
              <a:gd name="connsiteY90-44168" fmla="*/ 3006436 h 6507635"/>
              <a:gd name="connsiteX91-44169" fmla="*/ 1237232 w 2421372"/>
              <a:gd name="connsiteY91-44170" fmla="*/ 3366655 h 6507635"/>
              <a:gd name="connsiteX92-44171" fmla="*/ 2013085 w 2421372"/>
              <a:gd name="connsiteY92-44172" fmla="*/ 3338946 h 6507635"/>
              <a:gd name="connsiteX93-44173" fmla="*/ 1126394 w 2421372"/>
              <a:gd name="connsiteY93-44174" fmla="*/ 3366655 h 6507635"/>
              <a:gd name="connsiteX94-44175" fmla="*/ 932431 w 2421372"/>
              <a:gd name="connsiteY94-44176" fmla="*/ 3006437 h 6507635"/>
              <a:gd name="connsiteX95-44177" fmla="*/ 849304 w 2421372"/>
              <a:gd name="connsiteY95-44178" fmla="*/ 2867892 h 6507635"/>
              <a:gd name="connsiteX96-44179" fmla="*/ 752322 w 2421372"/>
              <a:gd name="connsiteY96-44180" fmla="*/ 2743201 h 6507635"/>
              <a:gd name="connsiteX97-44181" fmla="*/ 530649 w 2421372"/>
              <a:gd name="connsiteY97-44182" fmla="*/ 2770910 h 6507635"/>
              <a:gd name="connsiteX98-44183" fmla="*/ 142722 w 2421372"/>
              <a:gd name="connsiteY98-44184" fmla="*/ 2743201 h 6507635"/>
              <a:gd name="connsiteX99-44185" fmla="*/ 516795 w 2421372"/>
              <a:gd name="connsiteY99-44186" fmla="*/ 2743201 h 6507635"/>
              <a:gd name="connsiteX100-44187" fmla="*/ 1112541 w 2421372"/>
              <a:gd name="connsiteY100-44188" fmla="*/ 2715492 h 6507635"/>
              <a:gd name="connsiteX101-44189" fmla="*/ 1223376 w 2421372"/>
              <a:gd name="connsiteY101-44190" fmla="*/ 2798619 h 6507635"/>
              <a:gd name="connsiteX102-44191" fmla="*/ 1514322 w 2421372"/>
              <a:gd name="connsiteY102-44192" fmla="*/ 2854037 h 6507635"/>
              <a:gd name="connsiteX103-44193" fmla="*/ 1084831 w 2421372"/>
              <a:gd name="connsiteY103-44194" fmla="*/ 2493819 h 6507635"/>
              <a:gd name="connsiteX104-44195" fmla="*/ 752322 w 2421372"/>
              <a:gd name="connsiteY104-44196" fmla="*/ 2521527 h 6507635"/>
              <a:gd name="connsiteX105-44197" fmla="*/ 364395 w 2421372"/>
              <a:gd name="connsiteY105-44198" fmla="*/ 2618510 h 6507635"/>
              <a:gd name="connsiteX106-44199" fmla="*/ 31885 w 2421372"/>
              <a:gd name="connsiteY106-44200" fmla="*/ 2812473 h 6507635"/>
              <a:gd name="connsiteX107-44201" fmla="*/ 322831 w 2421372"/>
              <a:gd name="connsiteY107-44202" fmla="*/ 2798619 h 6507635"/>
              <a:gd name="connsiteX108-44203" fmla="*/ 572213 w 2421372"/>
              <a:gd name="connsiteY108-44204" fmla="*/ 3048000 h 6507635"/>
              <a:gd name="connsiteX109-44205" fmla="*/ 849304 w 2421372"/>
              <a:gd name="connsiteY109-44206" fmla="*/ 2964874 h 6507635"/>
              <a:gd name="connsiteX110-44207" fmla="*/ 932431 w 2421372"/>
              <a:gd name="connsiteY110-44208" fmla="*/ 3186546 h 6507635"/>
              <a:gd name="connsiteX111-44209" fmla="*/ 710758 w 2421372"/>
              <a:gd name="connsiteY111-44210" fmla="*/ 3325092 h 6507635"/>
              <a:gd name="connsiteX112-44211" fmla="*/ 558358 w 2421372"/>
              <a:gd name="connsiteY112-44212" fmla="*/ 3449783 h 6507635"/>
              <a:gd name="connsiteX113-44213" fmla="*/ 752321 w 2421372"/>
              <a:gd name="connsiteY113-44214" fmla="*/ 3560619 h 6507635"/>
              <a:gd name="connsiteX114-44215" fmla="*/ 752322 w 2421372"/>
              <a:gd name="connsiteY114-44216" fmla="*/ 3948546 h 6507635"/>
              <a:gd name="connsiteX115-44217" fmla="*/ 863159 w 2421372"/>
              <a:gd name="connsiteY115-44218" fmla="*/ 3906981 h 6507635"/>
              <a:gd name="connsiteX116-44219" fmla="*/ 973995 w 2421372"/>
              <a:gd name="connsiteY116-44220" fmla="*/ 4003964 h 6507635"/>
              <a:gd name="connsiteX117-44221" fmla="*/ 766178 w 2421372"/>
              <a:gd name="connsiteY117-44222" fmla="*/ 3906980 h 6507635"/>
              <a:gd name="connsiteX118-44223" fmla="*/ 780032 w 2421372"/>
              <a:gd name="connsiteY118-44224" fmla="*/ 4031672 h 6507635"/>
              <a:gd name="connsiteX119-44225" fmla="*/ 752323 w 2421372"/>
              <a:gd name="connsiteY119-44226" fmla="*/ 4239490 h 6507635"/>
              <a:gd name="connsiteX120-44227" fmla="*/ 877014 w 2421372"/>
              <a:gd name="connsiteY120-44228" fmla="*/ 4294908 h 6507635"/>
              <a:gd name="connsiteX121-44229" fmla="*/ 987850 w 2421372"/>
              <a:gd name="connsiteY121-44230" fmla="*/ 4502726 h 6507635"/>
              <a:gd name="connsiteX122-44231" fmla="*/ 1001703 w 2421372"/>
              <a:gd name="connsiteY122-44232" fmla="*/ 5306292 h 6507635"/>
              <a:gd name="connsiteX123-44233" fmla="*/ 1057122 w 2421372"/>
              <a:gd name="connsiteY123-44234" fmla="*/ 5832764 h 6507635"/>
              <a:gd name="connsiteX124-44235" fmla="*/ 1569741 w 2421372"/>
              <a:gd name="connsiteY124-44236" fmla="*/ 6456217 h 6507635"/>
              <a:gd name="connsiteX125-44237" fmla="*/ 1597450 w 2421372"/>
              <a:gd name="connsiteY125-44238" fmla="*/ 3906983 h 6507635"/>
              <a:gd name="connsiteX126-44239" fmla="*/ 1597450 w 2421372"/>
              <a:gd name="connsiteY126-44240" fmla="*/ 3879272 h 6507635"/>
              <a:gd name="connsiteX127-44241" fmla="*/ 1625159 w 2421372"/>
              <a:gd name="connsiteY127-44242" fmla="*/ 4253344 h 6507635"/>
              <a:gd name="connsiteX128-44243" fmla="*/ 1652868 w 2421372"/>
              <a:gd name="connsiteY128-44244" fmla="*/ 4918362 h 6507635"/>
              <a:gd name="connsiteX129-44245" fmla="*/ 1777559 w 2421372"/>
              <a:gd name="connsiteY129-44246" fmla="*/ 6082145 h 6507635"/>
              <a:gd name="connsiteX130-44247" fmla="*/ 1957669 w 2421372"/>
              <a:gd name="connsiteY130-44248" fmla="*/ 6359234 h 6507635"/>
              <a:gd name="connsiteX131-44249" fmla="*/ 2331741 w 2421372"/>
              <a:gd name="connsiteY131-44250" fmla="*/ 6470073 h 6507635"/>
              <a:gd name="connsiteX132-44251" fmla="*/ 2331741 w 2421372"/>
              <a:gd name="connsiteY132-44252" fmla="*/ 5084619 h 6507635"/>
              <a:gd name="connsiteX133-44253" fmla="*/ 2401014 w 2421372"/>
              <a:gd name="connsiteY133-44254" fmla="*/ 3699164 h 6507635"/>
              <a:gd name="connsiteX134-44255" fmla="*/ 2414868 w 2421372"/>
              <a:gd name="connsiteY134-44256" fmla="*/ 3796146 h 6507635"/>
              <a:gd name="connsiteX135-44257" fmla="*/ 2414868 w 2421372"/>
              <a:gd name="connsiteY135-44258" fmla="*/ 3629892 h 6507635"/>
              <a:gd name="connsiteX136-44259" fmla="*/ 2304032 w 2421372"/>
              <a:gd name="connsiteY136-44260" fmla="*/ 3505201 h 6507635"/>
              <a:gd name="connsiteX137-44261" fmla="*/ 2414868 w 2421372"/>
              <a:gd name="connsiteY137-44262" fmla="*/ 3325092 h 6507635"/>
              <a:gd name="connsiteX138-44263" fmla="*/ 2262467 w 2421372"/>
              <a:gd name="connsiteY138-44264" fmla="*/ 3366654 h 6507635"/>
              <a:gd name="connsiteX139-44265" fmla="*/ 1957668 w 2421372"/>
              <a:gd name="connsiteY139-44266" fmla="*/ 3422074 h 6507635"/>
              <a:gd name="connsiteX140-44267" fmla="*/ 1749850 w 2421372"/>
              <a:gd name="connsiteY140-44268" fmla="*/ 3394364 h 6507635"/>
              <a:gd name="connsiteX141-44269" fmla="*/ 1334214 w 2421372"/>
              <a:gd name="connsiteY141-44270" fmla="*/ 3380510 h 6507635"/>
              <a:gd name="connsiteX142-44271" fmla="*/ 1167959 w 2421372"/>
              <a:gd name="connsiteY142-44272" fmla="*/ 3408219 h 6507635"/>
              <a:gd name="connsiteX143-44273" fmla="*/ 946285 w 2421372"/>
              <a:gd name="connsiteY143-44274" fmla="*/ 3144982 h 6507635"/>
              <a:gd name="connsiteX144-44275" fmla="*/ 1361922 w 2421372"/>
              <a:gd name="connsiteY144-44276" fmla="*/ 2840182 h 6507635"/>
              <a:gd name="connsiteX145-44277" fmla="*/ 1777559 w 2421372"/>
              <a:gd name="connsiteY145-44278" fmla="*/ 2964872 h 6507635"/>
              <a:gd name="connsiteX146-44279" fmla="*/ 1555885 w 2421372"/>
              <a:gd name="connsiteY146-44280" fmla="*/ 2923309 h 6507635"/>
              <a:gd name="connsiteX147-44281" fmla="*/ 1334213 w 2421372"/>
              <a:gd name="connsiteY147-44282" fmla="*/ 2770909 h 6507635"/>
              <a:gd name="connsiteX148-44283" fmla="*/ 1334213 w 2421372"/>
              <a:gd name="connsiteY148-44284" fmla="*/ 2715491 h 6507635"/>
              <a:gd name="connsiteX149-44285" fmla="*/ 1098685 w 2421372"/>
              <a:gd name="connsiteY149-44286" fmla="*/ 2535382 h 6507635"/>
              <a:gd name="connsiteX150-44287" fmla="*/ 849304 w 2421372"/>
              <a:gd name="connsiteY150-44288" fmla="*/ 2493817 h 6507635"/>
              <a:gd name="connsiteX151-44289" fmla="*/ 516795 w 2421372"/>
              <a:gd name="connsiteY151-44290" fmla="*/ 2576944 h 6507635"/>
              <a:gd name="connsiteX152-44291" fmla="*/ 198140 w 2421372"/>
              <a:gd name="connsiteY152-44292" fmla="*/ 2660072 h 6507635"/>
              <a:gd name="connsiteX153-44293" fmla="*/ 87305 w 2421372"/>
              <a:gd name="connsiteY153-44294" fmla="*/ 2798617 h 6507635"/>
              <a:gd name="connsiteX154-44295" fmla="*/ 4177 w 2421372"/>
              <a:gd name="connsiteY154-44296" fmla="*/ 2507672 h 6507635"/>
              <a:gd name="connsiteX155-44297" fmla="*/ 128867 w 2421372"/>
              <a:gd name="connsiteY155-44298" fmla="*/ 2479963 h 6507635"/>
              <a:gd name="connsiteX156-44299" fmla="*/ 170432 w 2421372"/>
              <a:gd name="connsiteY156-44300" fmla="*/ 2285999 h 6507635"/>
              <a:gd name="connsiteX157-44301" fmla="*/ 378249 w 2421372"/>
              <a:gd name="connsiteY157-44302" fmla="*/ 2479962 h 6507635"/>
              <a:gd name="connsiteX158-44303" fmla="*/ 433667 w 2421372"/>
              <a:gd name="connsiteY158-44304" fmla="*/ 2216726 h 6507635"/>
              <a:gd name="connsiteX159-44305" fmla="*/ 502941 w 2421372"/>
              <a:gd name="connsiteY159-44306" fmla="*/ 2341417 h 6507635"/>
              <a:gd name="connsiteX160-44307" fmla="*/ 669196 w 2421372"/>
              <a:gd name="connsiteY160-44308" fmla="*/ 2272144 h 6507635"/>
              <a:gd name="connsiteX161-44309" fmla="*/ 946285 w 2421372"/>
              <a:gd name="connsiteY161-44310" fmla="*/ 1579418 h 6507635"/>
              <a:gd name="connsiteX162-44311" fmla="*/ 1278795 w 2421372"/>
              <a:gd name="connsiteY162-44312" fmla="*/ 1233054 h 6507635"/>
              <a:gd name="connsiteX163-44313" fmla="*/ 1361922 w 2421372"/>
              <a:gd name="connsiteY163-44314" fmla="*/ 1177636 h 6507635"/>
              <a:gd name="connsiteX164-44315" fmla="*/ 1431195 w 2421372"/>
              <a:gd name="connsiteY164-44316" fmla="*/ 1191491 h 6507635"/>
              <a:gd name="connsiteX165-44317" fmla="*/ 1403485 w 2421372"/>
              <a:gd name="connsiteY165-44318" fmla="*/ 1233054 h 6507635"/>
              <a:gd name="connsiteX166-44319" fmla="*/ 1458904 w 2421372"/>
              <a:gd name="connsiteY166-44320" fmla="*/ 1357745 h 6507635"/>
              <a:gd name="connsiteX167-44321" fmla="*/ 1472758 w 2421372"/>
              <a:gd name="connsiteY167-44322" fmla="*/ 1399309 h 6507635"/>
              <a:gd name="connsiteX168-44323" fmla="*/ 1555885 w 2421372"/>
              <a:gd name="connsiteY168-44324" fmla="*/ 1427018 h 6507635"/>
              <a:gd name="connsiteX169-44325" fmla="*/ 1652867 w 2421372"/>
              <a:gd name="connsiteY169-44326" fmla="*/ 1454727 h 6507635"/>
              <a:gd name="connsiteX170-44327" fmla="*/ 1611304 w 2421372"/>
              <a:gd name="connsiteY170-44328" fmla="*/ 1482436 h 6507635"/>
              <a:gd name="connsiteX171-44329" fmla="*/ 1500467 w 2421372"/>
              <a:gd name="connsiteY171-44330" fmla="*/ 1468582 h 6507635"/>
              <a:gd name="connsiteX172-44331" fmla="*/ 1486613 w 2421372"/>
              <a:gd name="connsiteY172-44332" fmla="*/ 1427018 h 6507635"/>
              <a:gd name="connsiteX173-44333" fmla="*/ 1458904 w 2421372"/>
              <a:gd name="connsiteY173-44334" fmla="*/ 1385454 h 6507635"/>
              <a:gd name="connsiteX174-44335" fmla="*/ 1445049 w 2421372"/>
              <a:gd name="connsiteY174-44336" fmla="*/ 1343891 h 6507635"/>
              <a:gd name="connsiteX175-44337" fmla="*/ 1417340 w 2421372"/>
              <a:gd name="connsiteY175-44338" fmla="*/ 1302327 h 6507635"/>
              <a:gd name="connsiteX176-44339" fmla="*/ 1389631 w 2421372"/>
              <a:gd name="connsiteY176-44340" fmla="*/ 1219200 h 6507635"/>
              <a:gd name="connsiteX177-44341" fmla="*/ 1375776 w 2421372"/>
              <a:gd name="connsiteY177-44342" fmla="*/ 1163782 h 6507635"/>
              <a:gd name="connsiteX178-44343" fmla="*/ 1334213 w 2421372"/>
              <a:gd name="connsiteY178-44344" fmla="*/ 1149927 h 6507635"/>
              <a:gd name="connsiteX179-44345" fmla="*/ 1417340 w 2421372"/>
              <a:gd name="connsiteY179-44346" fmla="*/ 1108363 h 6507635"/>
              <a:gd name="connsiteX180-44347" fmla="*/ 1500467 w 2421372"/>
              <a:gd name="connsiteY180-44348" fmla="*/ 1039091 h 6507635"/>
              <a:gd name="connsiteX181-44349" fmla="*/ 1542031 w 2421372"/>
              <a:gd name="connsiteY181-44350" fmla="*/ 1025236 h 6507635"/>
              <a:gd name="connsiteX182-44351" fmla="*/ 1528176 w 2421372"/>
              <a:gd name="connsiteY182-44352" fmla="*/ 1025236 h 6507635"/>
              <a:gd name="connsiteX183-44353" fmla="*/ 1514322 w 2421372"/>
              <a:gd name="connsiteY183-44354" fmla="*/ 1066800 h 6507635"/>
              <a:gd name="connsiteX184-44355" fmla="*/ 1472758 w 2421372"/>
              <a:gd name="connsiteY184-44356" fmla="*/ 1080654 h 6507635"/>
              <a:gd name="connsiteX185-44357" fmla="*/ 1431195 w 2421372"/>
              <a:gd name="connsiteY185-44358" fmla="*/ 1108363 h 6507635"/>
              <a:gd name="connsiteX186-44359" fmla="*/ 1389631 w 2421372"/>
              <a:gd name="connsiteY186-44360" fmla="*/ 1122218 h 6507635"/>
              <a:gd name="connsiteX187-44361" fmla="*/ 1334213 w 2421372"/>
              <a:gd name="connsiteY187-44362" fmla="*/ 1149927 h 6507635"/>
              <a:gd name="connsiteX188-44363" fmla="*/ 1278795 w 2421372"/>
              <a:gd name="connsiteY188-44364" fmla="*/ 1136073 h 6507635"/>
              <a:gd name="connsiteX189-44365" fmla="*/ 1237231 w 2421372"/>
              <a:gd name="connsiteY189-44366" fmla="*/ 1122218 h 6507635"/>
              <a:gd name="connsiteX190-44367" fmla="*/ 1195667 w 2421372"/>
              <a:gd name="connsiteY190-44368" fmla="*/ 1136073 h 6507635"/>
              <a:gd name="connsiteX191-44369" fmla="*/ 1112540 w 2421372"/>
              <a:gd name="connsiteY191-44370" fmla="*/ 1066800 h 6507635"/>
              <a:gd name="connsiteX192-44371" fmla="*/ 1043267 w 2421372"/>
              <a:gd name="connsiteY192-44372" fmla="*/ 997527 h 6507635"/>
              <a:gd name="connsiteX193-44373" fmla="*/ 1001704 w 2421372"/>
              <a:gd name="connsiteY193-44374" fmla="*/ 914400 h 6507635"/>
              <a:gd name="connsiteX194-44375" fmla="*/ 973995 w 2421372"/>
              <a:gd name="connsiteY194-44376" fmla="*/ 803563 h 6507635"/>
              <a:gd name="connsiteX195-44377" fmla="*/ 946285 w 2421372"/>
              <a:gd name="connsiteY195-44378" fmla="*/ 775854 h 6507635"/>
              <a:gd name="connsiteX196-44379" fmla="*/ 932431 w 2421372"/>
              <a:gd name="connsiteY196-44380" fmla="*/ 734291 h 6507635"/>
              <a:gd name="connsiteX197-44381" fmla="*/ 1029413 w 2421372"/>
              <a:gd name="connsiteY197-44382" fmla="*/ 692727 h 6507635"/>
              <a:gd name="connsiteX198-44383" fmla="*/ 1140249 w 2421372"/>
              <a:gd name="connsiteY198-44384" fmla="*/ 706582 h 6507635"/>
              <a:gd name="connsiteX199-44385" fmla="*/ 1154104 w 2421372"/>
              <a:gd name="connsiteY199-44386" fmla="*/ 748145 h 6507635"/>
              <a:gd name="connsiteX200-44387" fmla="*/ 1278795 w 2421372"/>
              <a:gd name="connsiteY200-44388" fmla="*/ 734291 h 6507635"/>
              <a:gd name="connsiteX201-44389" fmla="*/ 1292649 w 2421372"/>
              <a:gd name="connsiteY201-44390" fmla="*/ 692727 h 6507635"/>
              <a:gd name="connsiteX202-44391" fmla="*/ 1528176 w 2421372"/>
              <a:gd name="connsiteY202-44392" fmla="*/ 678873 h 6507635"/>
              <a:gd name="connsiteX203-44393" fmla="*/ 1569740 w 2421372"/>
              <a:gd name="connsiteY203-44394" fmla="*/ 665018 h 6507635"/>
              <a:gd name="connsiteX204-44395" fmla="*/ 1625158 w 2421372"/>
              <a:gd name="connsiteY204-44396" fmla="*/ 609600 h 6507635"/>
              <a:gd name="connsiteX205-44397" fmla="*/ 1569740 w 2421372"/>
              <a:gd name="connsiteY205-44398" fmla="*/ 692727 h 6507635"/>
              <a:gd name="connsiteX206-44399" fmla="*/ 1514322 w 2421372"/>
              <a:gd name="connsiteY206-44400" fmla="*/ 817418 h 6507635"/>
              <a:gd name="connsiteX207-44401" fmla="*/ 1472758 w 2421372"/>
              <a:gd name="connsiteY207-44402" fmla="*/ 831273 h 6507635"/>
              <a:gd name="connsiteX208-44403" fmla="*/ 1417340 w 2421372"/>
              <a:gd name="connsiteY208-44404" fmla="*/ 858982 h 6507635"/>
              <a:gd name="connsiteX209-44405" fmla="*/ 1334213 w 2421372"/>
              <a:gd name="connsiteY209-44406" fmla="*/ 845127 h 6507635"/>
              <a:gd name="connsiteX210-44407" fmla="*/ 1320358 w 2421372"/>
              <a:gd name="connsiteY210-44408" fmla="*/ 803563 h 6507635"/>
              <a:gd name="connsiteX211-44409" fmla="*/ 1278795 w 2421372"/>
              <a:gd name="connsiteY211-44410" fmla="*/ 775854 h 6507635"/>
              <a:gd name="connsiteX212-44411" fmla="*/ 1292649 w 2421372"/>
              <a:gd name="connsiteY212-44412" fmla="*/ 720436 h 6507635"/>
              <a:gd name="connsiteX213-44413" fmla="*/ 1375776 w 2421372"/>
              <a:gd name="connsiteY213-44414" fmla="*/ 692727 h 6507635"/>
              <a:gd name="connsiteX214-44415" fmla="*/ 1458904 w 2421372"/>
              <a:gd name="connsiteY214-44416" fmla="*/ 706582 h 6507635"/>
              <a:gd name="connsiteX215-44417" fmla="*/ 1306504 w 2421372"/>
              <a:gd name="connsiteY215-44418" fmla="*/ 692727 h 6507635"/>
              <a:gd name="connsiteX216-44419" fmla="*/ 1320358 w 2421372"/>
              <a:gd name="connsiteY216-44420" fmla="*/ 651163 h 6507635"/>
              <a:gd name="connsiteX217-44421" fmla="*/ 1486613 w 2421372"/>
              <a:gd name="connsiteY217-44422" fmla="*/ 678873 h 6507635"/>
              <a:gd name="connsiteX218-44423" fmla="*/ 1500467 w 2421372"/>
              <a:gd name="connsiteY218-44424" fmla="*/ 748145 h 6507635"/>
              <a:gd name="connsiteX219-44425" fmla="*/ 1528176 w 2421372"/>
              <a:gd name="connsiteY219-44426" fmla="*/ 706582 h 6507635"/>
              <a:gd name="connsiteX220-44427" fmla="*/ 1278795 w 2421372"/>
              <a:gd name="connsiteY220-44428" fmla="*/ 692727 h 6507635"/>
              <a:gd name="connsiteX221-44429" fmla="*/ 1251085 w 2421372"/>
              <a:gd name="connsiteY221-44430" fmla="*/ 734291 h 6507635"/>
              <a:gd name="connsiteX222-44431" fmla="*/ 1154104 w 2421372"/>
              <a:gd name="connsiteY222-44432" fmla="*/ 748145 h 6507635"/>
              <a:gd name="connsiteX223-44433" fmla="*/ 1181813 w 2421372"/>
              <a:gd name="connsiteY223-44434" fmla="*/ 831273 h 6507635"/>
              <a:gd name="connsiteX224-44435" fmla="*/ 1112540 w 2421372"/>
              <a:gd name="connsiteY224-44436" fmla="*/ 900545 h 6507635"/>
              <a:gd name="connsiteX225-44437" fmla="*/ 1043267 w 2421372"/>
              <a:gd name="connsiteY225-44438" fmla="*/ 886691 h 6507635"/>
              <a:gd name="connsiteX226-44439" fmla="*/ 960140 w 2421372"/>
              <a:gd name="connsiteY226-44440" fmla="*/ 845127 h 6507635"/>
              <a:gd name="connsiteX227-44441" fmla="*/ 946285 w 2421372"/>
              <a:gd name="connsiteY227-44442" fmla="*/ 803563 h 6507635"/>
              <a:gd name="connsiteX228-44443" fmla="*/ 918576 w 2421372"/>
              <a:gd name="connsiteY228-44444" fmla="*/ 762000 h 6507635"/>
              <a:gd name="connsiteX229-44445" fmla="*/ 904722 w 2421372"/>
              <a:gd name="connsiteY229-44446" fmla="*/ 692727 h 6507635"/>
              <a:gd name="connsiteX230-44447" fmla="*/ 877013 w 2421372"/>
              <a:gd name="connsiteY230-44448" fmla="*/ 609600 h 6507635"/>
              <a:gd name="connsiteX231-44449" fmla="*/ 863158 w 2421372"/>
              <a:gd name="connsiteY231-44450" fmla="*/ 484909 h 6507635"/>
              <a:gd name="connsiteX232-44451" fmla="*/ 849304 w 2421372"/>
              <a:gd name="connsiteY232-44452" fmla="*/ 346363 h 6507635"/>
              <a:gd name="connsiteX0-44453" fmla="*/ 1694431 w 2421372"/>
              <a:gd name="connsiteY0-44454" fmla="*/ 762000 h 6507635"/>
              <a:gd name="connsiteX1-44455" fmla="*/ 1777558 w 2421372"/>
              <a:gd name="connsiteY1-44456" fmla="*/ 748145 h 6507635"/>
              <a:gd name="connsiteX2-44457" fmla="*/ 1791413 w 2421372"/>
              <a:gd name="connsiteY2-44458" fmla="*/ 706582 h 6507635"/>
              <a:gd name="connsiteX3-44459" fmla="*/ 1777558 w 2421372"/>
              <a:gd name="connsiteY3-44460" fmla="*/ 540327 h 6507635"/>
              <a:gd name="connsiteX4-44461" fmla="*/ 1722140 w 2421372"/>
              <a:gd name="connsiteY4-44462" fmla="*/ 554182 h 6507635"/>
              <a:gd name="connsiteX5-44463" fmla="*/ 1680576 w 2421372"/>
              <a:gd name="connsiteY5-44464" fmla="*/ 568036 h 6507635"/>
              <a:gd name="connsiteX6-44465" fmla="*/ 1569740 w 2421372"/>
              <a:gd name="connsiteY6-44466" fmla="*/ 554182 h 6507635"/>
              <a:gd name="connsiteX7-44467" fmla="*/ 1528176 w 2421372"/>
              <a:gd name="connsiteY7-44468" fmla="*/ 471054 h 6507635"/>
              <a:gd name="connsiteX8-44469" fmla="*/ 1458904 w 2421372"/>
              <a:gd name="connsiteY8-44470" fmla="*/ 346363 h 6507635"/>
              <a:gd name="connsiteX9-44471" fmla="*/ 1417340 w 2421372"/>
              <a:gd name="connsiteY9-44472" fmla="*/ 332509 h 6507635"/>
              <a:gd name="connsiteX10-44473" fmla="*/ 1375776 w 2421372"/>
              <a:gd name="connsiteY10-44474" fmla="*/ 346363 h 6507635"/>
              <a:gd name="connsiteX11-44475" fmla="*/ 1320358 w 2421372"/>
              <a:gd name="connsiteY11-44476" fmla="*/ 360218 h 6507635"/>
              <a:gd name="connsiteX12-44477" fmla="*/ 1237231 w 2421372"/>
              <a:gd name="connsiteY12-44478" fmla="*/ 401782 h 6507635"/>
              <a:gd name="connsiteX13-44479" fmla="*/ 1070976 w 2421372"/>
              <a:gd name="connsiteY13-44480" fmla="*/ 415636 h 6507635"/>
              <a:gd name="connsiteX14-44481" fmla="*/ 946285 w 2421372"/>
              <a:gd name="connsiteY14-44482" fmla="*/ 457200 h 6507635"/>
              <a:gd name="connsiteX15-44483" fmla="*/ 890867 w 2421372"/>
              <a:gd name="connsiteY15-44484" fmla="*/ 443345 h 6507635"/>
              <a:gd name="connsiteX16-44485" fmla="*/ 849304 w 2421372"/>
              <a:gd name="connsiteY16-44486" fmla="*/ 415636 h 6507635"/>
              <a:gd name="connsiteX17-44487" fmla="*/ 821595 w 2421372"/>
              <a:gd name="connsiteY17-44488" fmla="*/ 374073 h 6507635"/>
              <a:gd name="connsiteX18-44489" fmla="*/ 877013 w 2421372"/>
              <a:gd name="connsiteY18-44490" fmla="*/ 263236 h 6507635"/>
              <a:gd name="connsiteX19-44491" fmla="*/ 904722 w 2421372"/>
              <a:gd name="connsiteY19-44492" fmla="*/ 221673 h 6507635"/>
              <a:gd name="connsiteX20-44493" fmla="*/ 960140 w 2421372"/>
              <a:gd name="connsiteY20-44494" fmla="*/ 166254 h 6507635"/>
              <a:gd name="connsiteX21-44495" fmla="*/ 1084831 w 2421372"/>
              <a:gd name="connsiteY21-44496" fmla="*/ 96982 h 6507635"/>
              <a:gd name="connsiteX22-44497" fmla="*/ 1126395 w 2421372"/>
              <a:gd name="connsiteY22-44498" fmla="*/ 69273 h 6507635"/>
              <a:gd name="connsiteX23-44499" fmla="*/ 1264940 w 2421372"/>
              <a:gd name="connsiteY23-44500" fmla="*/ 41563 h 6507635"/>
              <a:gd name="connsiteX24-44501" fmla="*/ 1500467 w 2421372"/>
              <a:gd name="connsiteY24-44502" fmla="*/ 13854 h 6507635"/>
              <a:gd name="connsiteX25-44503" fmla="*/ 1542031 w 2421372"/>
              <a:gd name="connsiteY25-44504" fmla="*/ 0 h 6507635"/>
              <a:gd name="connsiteX26-44505" fmla="*/ 1666722 w 2421372"/>
              <a:gd name="connsiteY26-44506" fmla="*/ 41563 h 6507635"/>
              <a:gd name="connsiteX27-44507" fmla="*/ 1735995 w 2421372"/>
              <a:gd name="connsiteY27-44508" fmla="*/ 110836 h 6507635"/>
              <a:gd name="connsiteX28-44509" fmla="*/ 1749849 w 2421372"/>
              <a:gd name="connsiteY28-44510" fmla="*/ 166254 h 6507635"/>
              <a:gd name="connsiteX29-44511" fmla="*/ 1888395 w 2421372"/>
              <a:gd name="connsiteY29-44512" fmla="*/ 207818 h 6507635"/>
              <a:gd name="connsiteX30-44513" fmla="*/ 1929958 w 2421372"/>
              <a:gd name="connsiteY30-44514" fmla="*/ 235527 h 6507635"/>
              <a:gd name="connsiteX31-44515" fmla="*/ 1957667 w 2421372"/>
              <a:gd name="connsiteY31-44516" fmla="*/ 346363 h 6507635"/>
              <a:gd name="connsiteX32-44517" fmla="*/ 1985376 w 2421372"/>
              <a:gd name="connsiteY32-44518" fmla="*/ 429491 h 6507635"/>
              <a:gd name="connsiteX33-44519" fmla="*/ 1971522 w 2421372"/>
              <a:gd name="connsiteY33-44520" fmla="*/ 595745 h 6507635"/>
              <a:gd name="connsiteX34-44521" fmla="*/ 1888395 w 2421372"/>
              <a:gd name="connsiteY34-44522" fmla="*/ 678873 h 6507635"/>
              <a:gd name="connsiteX35-44523" fmla="*/ 1860685 w 2421372"/>
              <a:gd name="connsiteY35-44524" fmla="*/ 720436 h 6507635"/>
              <a:gd name="connsiteX36-44525" fmla="*/ 1846831 w 2421372"/>
              <a:gd name="connsiteY36-44526" fmla="*/ 762000 h 6507635"/>
              <a:gd name="connsiteX37-44527" fmla="*/ 1791413 w 2421372"/>
              <a:gd name="connsiteY37-44528" fmla="*/ 831273 h 6507635"/>
              <a:gd name="connsiteX38-44529" fmla="*/ 1749849 w 2421372"/>
              <a:gd name="connsiteY38-44530" fmla="*/ 858982 h 6507635"/>
              <a:gd name="connsiteX39-44531" fmla="*/ 1735995 w 2421372"/>
              <a:gd name="connsiteY39-44532" fmla="*/ 1066800 h 6507635"/>
              <a:gd name="connsiteX40-44533" fmla="*/ 1749849 w 2421372"/>
              <a:gd name="connsiteY40-44534" fmla="*/ 1025236 h 6507635"/>
              <a:gd name="connsiteX41-44535" fmla="*/ 1832976 w 2421372"/>
              <a:gd name="connsiteY41-44536" fmla="*/ 983673 h 6507635"/>
              <a:gd name="connsiteX42-44537" fmla="*/ 1902249 w 2421372"/>
              <a:gd name="connsiteY42-44538" fmla="*/ 997527 h 6507635"/>
              <a:gd name="connsiteX43-44539" fmla="*/ 1943813 w 2421372"/>
              <a:gd name="connsiteY43-44540" fmla="*/ 1080654 h 6507635"/>
              <a:gd name="connsiteX44-44541" fmla="*/ 1929958 w 2421372"/>
              <a:gd name="connsiteY44-44542" fmla="*/ 1122218 h 6507635"/>
              <a:gd name="connsiteX45-44543" fmla="*/ 1902249 w 2421372"/>
              <a:gd name="connsiteY45-44544" fmla="*/ 1163782 h 6507635"/>
              <a:gd name="connsiteX46-44545" fmla="*/ 1874540 w 2421372"/>
              <a:gd name="connsiteY46-44546" fmla="*/ 1399309 h 6507635"/>
              <a:gd name="connsiteX47-44547" fmla="*/ 1860685 w 2421372"/>
              <a:gd name="connsiteY47-44548" fmla="*/ 1440873 h 6507635"/>
              <a:gd name="connsiteX48-44549" fmla="*/ 1805267 w 2421372"/>
              <a:gd name="connsiteY48-44550" fmla="*/ 1524000 h 6507635"/>
              <a:gd name="connsiteX49-44551" fmla="*/ 1722140 w 2421372"/>
              <a:gd name="connsiteY49-44552" fmla="*/ 1510145 h 6507635"/>
              <a:gd name="connsiteX50-44553" fmla="*/ 1694431 w 2421372"/>
              <a:gd name="connsiteY50-44554" fmla="*/ 1468582 h 6507635"/>
              <a:gd name="connsiteX51-44555" fmla="*/ 1652867 w 2421372"/>
              <a:gd name="connsiteY51-44556" fmla="*/ 1440873 h 6507635"/>
              <a:gd name="connsiteX52-44557" fmla="*/ 1680576 w 2421372"/>
              <a:gd name="connsiteY52-44558" fmla="*/ 1399309 h 6507635"/>
              <a:gd name="connsiteX53-44559" fmla="*/ 1694431 w 2421372"/>
              <a:gd name="connsiteY53-44560" fmla="*/ 1357745 h 6507635"/>
              <a:gd name="connsiteX54-44561" fmla="*/ 1735995 w 2421372"/>
              <a:gd name="connsiteY54-44562" fmla="*/ 1316182 h 6507635"/>
              <a:gd name="connsiteX55-44563" fmla="*/ 1749849 w 2421372"/>
              <a:gd name="connsiteY55-44564" fmla="*/ 1260763 h 6507635"/>
              <a:gd name="connsiteX56-44565" fmla="*/ 1791413 w 2421372"/>
              <a:gd name="connsiteY56-44566" fmla="*/ 1122218 h 6507635"/>
              <a:gd name="connsiteX57-44567" fmla="*/ 1749849 w 2421372"/>
              <a:gd name="connsiteY57-44568" fmla="*/ 1094509 h 6507635"/>
              <a:gd name="connsiteX58-44569" fmla="*/ 1722140 w 2421372"/>
              <a:gd name="connsiteY58-44570" fmla="*/ 1011382 h 6507635"/>
              <a:gd name="connsiteX59-44571" fmla="*/ 1708285 w 2421372"/>
              <a:gd name="connsiteY59-44572" fmla="*/ 969818 h 6507635"/>
              <a:gd name="connsiteX60-44573" fmla="*/ 1694431 w 2421372"/>
              <a:gd name="connsiteY60-44574" fmla="*/ 928254 h 6507635"/>
              <a:gd name="connsiteX61-44575" fmla="*/ 1680576 w 2421372"/>
              <a:gd name="connsiteY61-44576" fmla="*/ 886691 h 6507635"/>
              <a:gd name="connsiteX62-44577" fmla="*/ 1722140 w 2421372"/>
              <a:gd name="connsiteY62-44578" fmla="*/ 872836 h 6507635"/>
              <a:gd name="connsiteX63-44579" fmla="*/ 1735995 w 2421372"/>
              <a:gd name="connsiteY63-44580" fmla="*/ 942109 h 6507635"/>
              <a:gd name="connsiteX64-44581" fmla="*/ 1791413 w 2421372"/>
              <a:gd name="connsiteY64-44582" fmla="*/ 1136073 h 6507635"/>
              <a:gd name="connsiteX65-44583" fmla="*/ 1749849 w 2421372"/>
              <a:gd name="connsiteY65-44584" fmla="*/ 1219200 h 6507635"/>
              <a:gd name="connsiteX66-44585" fmla="*/ 1722140 w 2421372"/>
              <a:gd name="connsiteY66-44586" fmla="*/ 1302327 h 6507635"/>
              <a:gd name="connsiteX67-44587" fmla="*/ 1680576 w 2421372"/>
              <a:gd name="connsiteY67-44588" fmla="*/ 1343891 h 6507635"/>
              <a:gd name="connsiteX68-44589" fmla="*/ 1652867 w 2421372"/>
              <a:gd name="connsiteY68-44590" fmla="*/ 1385454 h 6507635"/>
              <a:gd name="connsiteX69-44591" fmla="*/ 1611304 w 2421372"/>
              <a:gd name="connsiteY69-44592" fmla="*/ 1413163 h 6507635"/>
              <a:gd name="connsiteX70-44593" fmla="*/ 1652867 w 2421372"/>
              <a:gd name="connsiteY70-44594" fmla="*/ 1427018 h 6507635"/>
              <a:gd name="connsiteX71-44595" fmla="*/ 1694431 w 2421372"/>
              <a:gd name="connsiteY71-44596" fmla="*/ 1413163 h 6507635"/>
              <a:gd name="connsiteX72-44597" fmla="*/ 1722140 w 2421372"/>
              <a:gd name="connsiteY72-44598" fmla="*/ 1496291 h 6507635"/>
              <a:gd name="connsiteX73-44599" fmla="*/ 1680576 w 2421372"/>
              <a:gd name="connsiteY73-44600" fmla="*/ 1524000 h 6507635"/>
              <a:gd name="connsiteX74-44601" fmla="*/ 1403485 w 2421372"/>
              <a:gd name="connsiteY74-44602" fmla="*/ 1524000 h 6507635"/>
              <a:gd name="connsiteX75-44603" fmla="*/ 1389631 w 2421372"/>
              <a:gd name="connsiteY75-44604" fmla="*/ 1537854 h 6507635"/>
              <a:gd name="connsiteX76-44605" fmla="*/ 1348067 w 2421372"/>
              <a:gd name="connsiteY76-44606" fmla="*/ 1551709 h 6507635"/>
              <a:gd name="connsiteX77-44607" fmla="*/ 1292649 w 2421372"/>
              <a:gd name="connsiteY77-44608" fmla="*/ 1427018 h 6507635"/>
              <a:gd name="connsiteX78-44609" fmla="*/ 1278795 w 2421372"/>
              <a:gd name="connsiteY78-44610" fmla="*/ 1385454 h 6507635"/>
              <a:gd name="connsiteX79-44611" fmla="*/ 1251085 w 2421372"/>
              <a:gd name="connsiteY79-44612" fmla="*/ 1343891 h 6507635"/>
              <a:gd name="connsiteX80-44613" fmla="*/ 1126395 w 2421372"/>
              <a:gd name="connsiteY80-44614" fmla="*/ 1385454 h 6507635"/>
              <a:gd name="connsiteX81-44615" fmla="*/ 821595 w 2421372"/>
              <a:gd name="connsiteY81-44616" fmla="*/ 1828800 h 6507635"/>
              <a:gd name="connsiteX82-44617" fmla="*/ 821595 w 2421372"/>
              <a:gd name="connsiteY82-44618" fmla="*/ 2299854 h 6507635"/>
              <a:gd name="connsiteX83-44619" fmla="*/ 863158 w 2421372"/>
              <a:gd name="connsiteY83-44620" fmla="*/ 2092036 h 6507635"/>
              <a:gd name="connsiteX84-44621" fmla="*/ 932431 w 2421372"/>
              <a:gd name="connsiteY84-44622" fmla="*/ 2202873 h 6507635"/>
              <a:gd name="connsiteX85-44623" fmla="*/ 1167959 w 2421372"/>
              <a:gd name="connsiteY85-44624" fmla="*/ 2147454 h 6507635"/>
              <a:gd name="connsiteX86-44625" fmla="*/ 1237232 w 2421372"/>
              <a:gd name="connsiteY86-44626" fmla="*/ 2258291 h 6507635"/>
              <a:gd name="connsiteX87-44627" fmla="*/ 1389632 w 2421372"/>
              <a:gd name="connsiteY87-44628" fmla="*/ 2313709 h 6507635"/>
              <a:gd name="connsiteX88-44629" fmla="*/ 1542030 w 2421372"/>
              <a:gd name="connsiteY88-44630" fmla="*/ 2535381 h 6507635"/>
              <a:gd name="connsiteX89-44631" fmla="*/ 1708286 w 2421372"/>
              <a:gd name="connsiteY89-44632" fmla="*/ 2826327 h 6507635"/>
              <a:gd name="connsiteX90-44633" fmla="*/ 946285 w 2421372"/>
              <a:gd name="connsiteY90-44634" fmla="*/ 3006436 h 6507635"/>
              <a:gd name="connsiteX91-44635" fmla="*/ 1237232 w 2421372"/>
              <a:gd name="connsiteY91-44636" fmla="*/ 3366655 h 6507635"/>
              <a:gd name="connsiteX92-44637" fmla="*/ 2013085 w 2421372"/>
              <a:gd name="connsiteY92-44638" fmla="*/ 3338946 h 6507635"/>
              <a:gd name="connsiteX93-44639" fmla="*/ 1126394 w 2421372"/>
              <a:gd name="connsiteY93-44640" fmla="*/ 3366655 h 6507635"/>
              <a:gd name="connsiteX94-44641" fmla="*/ 932431 w 2421372"/>
              <a:gd name="connsiteY94-44642" fmla="*/ 3006437 h 6507635"/>
              <a:gd name="connsiteX95-44643" fmla="*/ 849304 w 2421372"/>
              <a:gd name="connsiteY95-44644" fmla="*/ 2867892 h 6507635"/>
              <a:gd name="connsiteX96-44645" fmla="*/ 752322 w 2421372"/>
              <a:gd name="connsiteY96-44646" fmla="*/ 2743201 h 6507635"/>
              <a:gd name="connsiteX97-44647" fmla="*/ 530649 w 2421372"/>
              <a:gd name="connsiteY97-44648" fmla="*/ 2770910 h 6507635"/>
              <a:gd name="connsiteX98-44649" fmla="*/ 142722 w 2421372"/>
              <a:gd name="connsiteY98-44650" fmla="*/ 2743201 h 6507635"/>
              <a:gd name="connsiteX99-44651" fmla="*/ 516795 w 2421372"/>
              <a:gd name="connsiteY99-44652" fmla="*/ 2743201 h 6507635"/>
              <a:gd name="connsiteX100-44653" fmla="*/ 1112541 w 2421372"/>
              <a:gd name="connsiteY100-44654" fmla="*/ 2715492 h 6507635"/>
              <a:gd name="connsiteX101-44655" fmla="*/ 1223376 w 2421372"/>
              <a:gd name="connsiteY101-44656" fmla="*/ 2798619 h 6507635"/>
              <a:gd name="connsiteX102-44657" fmla="*/ 1514322 w 2421372"/>
              <a:gd name="connsiteY102-44658" fmla="*/ 2854037 h 6507635"/>
              <a:gd name="connsiteX103-44659" fmla="*/ 1084831 w 2421372"/>
              <a:gd name="connsiteY103-44660" fmla="*/ 2493819 h 6507635"/>
              <a:gd name="connsiteX104-44661" fmla="*/ 752322 w 2421372"/>
              <a:gd name="connsiteY104-44662" fmla="*/ 2521527 h 6507635"/>
              <a:gd name="connsiteX105-44663" fmla="*/ 364395 w 2421372"/>
              <a:gd name="connsiteY105-44664" fmla="*/ 2618510 h 6507635"/>
              <a:gd name="connsiteX106-44665" fmla="*/ 31885 w 2421372"/>
              <a:gd name="connsiteY106-44666" fmla="*/ 2812473 h 6507635"/>
              <a:gd name="connsiteX107-44667" fmla="*/ 322831 w 2421372"/>
              <a:gd name="connsiteY107-44668" fmla="*/ 2798619 h 6507635"/>
              <a:gd name="connsiteX108-44669" fmla="*/ 572213 w 2421372"/>
              <a:gd name="connsiteY108-44670" fmla="*/ 3048000 h 6507635"/>
              <a:gd name="connsiteX109-44671" fmla="*/ 849304 w 2421372"/>
              <a:gd name="connsiteY109-44672" fmla="*/ 2964874 h 6507635"/>
              <a:gd name="connsiteX110-44673" fmla="*/ 932431 w 2421372"/>
              <a:gd name="connsiteY110-44674" fmla="*/ 3186546 h 6507635"/>
              <a:gd name="connsiteX111-44675" fmla="*/ 710758 w 2421372"/>
              <a:gd name="connsiteY111-44676" fmla="*/ 3325092 h 6507635"/>
              <a:gd name="connsiteX112-44677" fmla="*/ 558358 w 2421372"/>
              <a:gd name="connsiteY112-44678" fmla="*/ 3449783 h 6507635"/>
              <a:gd name="connsiteX113-44679" fmla="*/ 752321 w 2421372"/>
              <a:gd name="connsiteY113-44680" fmla="*/ 3560619 h 6507635"/>
              <a:gd name="connsiteX114-44681" fmla="*/ 752322 w 2421372"/>
              <a:gd name="connsiteY114-44682" fmla="*/ 3948546 h 6507635"/>
              <a:gd name="connsiteX115-44683" fmla="*/ 863159 w 2421372"/>
              <a:gd name="connsiteY115-44684" fmla="*/ 3906981 h 6507635"/>
              <a:gd name="connsiteX116-44685" fmla="*/ 973995 w 2421372"/>
              <a:gd name="connsiteY116-44686" fmla="*/ 4003964 h 6507635"/>
              <a:gd name="connsiteX117-44687" fmla="*/ 766178 w 2421372"/>
              <a:gd name="connsiteY117-44688" fmla="*/ 3906980 h 6507635"/>
              <a:gd name="connsiteX118-44689" fmla="*/ 780032 w 2421372"/>
              <a:gd name="connsiteY118-44690" fmla="*/ 4031672 h 6507635"/>
              <a:gd name="connsiteX119-44691" fmla="*/ 752323 w 2421372"/>
              <a:gd name="connsiteY119-44692" fmla="*/ 4239490 h 6507635"/>
              <a:gd name="connsiteX120-44693" fmla="*/ 877014 w 2421372"/>
              <a:gd name="connsiteY120-44694" fmla="*/ 4294908 h 6507635"/>
              <a:gd name="connsiteX121-44695" fmla="*/ 960141 w 2421372"/>
              <a:gd name="connsiteY121-44696" fmla="*/ 4294908 h 6507635"/>
              <a:gd name="connsiteX122-44697" fmla="*/ 987850 w 2421372"/>
              <a:gd name="connsiteY122-44698" fmla="*/ 4502726 h 6507635"/>
              <a:gd name="connsiteX123-44699" fmla="*/ 1001703 w 2421372"/>
              <a:gd name="connsiteY123-44700" fmla="*/ 5306292 h 6507635"/>
              <a:gd name="connsiteX124-44701" fmla="*/ 1057122 w 2421372"/>
              <a:gd name="connsiteY124-44702" fmla="*/ 5832764 h 6507635"/>
              <a:gd name="connsiteX125-44703" fmla="*/ 1569741 w 2421372"/>
              <a:gd name="connsiteY125-44704" fmla="*/ 6456217 h 6507635"/>
              <a:gd name="connsiteX126-44705" fmla="*/ 1597450 w 2421372"/>
              <a:gd name="connsiteY126-44706" fmla="*/ 3906983 h 6507635"/>
              <a:gd name="connsiteX127-44707" fmla="*/ 1597450 w 2421372"/>
              <a:gd name="connsiteY127-44708" fmla="*/ 3879272 h 6507635"/>
              <a:gd name="connsiteX128-44709" fmla="*/ 1625159 w 2421372"/>
              <a:gd name="connsiteY128-44710" fmla="*/ 4253344 h 6507635"/>
              <a:gd name="connsiteX129-44711" fmla="*/ 1652868 w 2421372"/>
              <a:gd name="connsiteY129-44712" fmla="*/ 4918362 h 6507635"/>
              <a:gd name="connsiteX130-44713" fmla="*/ 1777559 w 2421372"/>
              <a:gd name="connsiteY130-44714" fmla="*/ 6082145 h 6507635"/>
              <a:gd name="connsiteX131-44715" fmla="*/ 1957669 w 2421372"/>
              <a:gd name="connsiteY131-44716" fmla="*/ 6359234 h 6507635"/>
              <a:gd name="connsiteX132-44717" fmla="*/ 2331741 w 2421372"/>
              <a:gd name="connsiteY132-44718" fmla="*/ 6470073 h 6507635"/>
              <a:gd name="connsiteX133-44719" fmla="*/ 2331741 w 2421372"/>
              <a:gd name="connsiteY133-44720" fmla="*/ 5084619 h 6507635"/>
              <a:gd name="connsiteX134-44721" fmla="*/ 2401014 w 2421372"/>
              <a:gd name="connsiteY134-44722" fmla="*/ 3699164 h 6507635"/>
              <a:gd name="connsiteX135-44723" fmla="*/ 2414868 w 2421372"/>
              <a:gd name="connsiteY135-44724" fmla="*/ 3796146 h 6507635"/>
              <a:gd name="connsiteX136-44725" fmla="*/ 2414868 w 2421372"/>
              <a:gd name="connsiteY136-44726" fmla="*/ 3629892 h 6507635"/>
              <a:gd name="connsiteX137-44727" fmla="*/ 2304032 w 2421372"/>
              <a:gd name="connsiteY137-44728" fmla="*/ 3505201 h 6507635"/>
              <a:gd name="connsiteX138-44729" fmla="*/ 2414868 w 2421372"/>
              <a:gd name="connsiteY138-44730" fmla="*/ 3325092 h 6507635"/>
              <a:gd name="connsiteX139-44731" fmla="*/ 2262467 w 2421372"/>
              <a:gd name="connsiteY139-44732" fmla="*/ 3366654 h 6507635"/>
              <a:gd name="connsiteX140-44733" fmla="*/ 1957668 w 2421372"/>
              <a:gd name="connsiteY140-44734" fmla="*/ 3422074 h 6507635"/>
              <a:gd name="connsiteX141-44735" fmla="*/ 1749850 w 2421372"/>
              <a:gd name="connsiteY141-44736" fmla="*/ 3394364 h 6507635"/>
              <a:gd name="connsiteX142-44737" fmla="*/ 1334214 w 2421372"/>
              <a:gd name="connsiteY142-44738" fmla="*/ 3380510 h 6507635"/>
              <a:gd name="connsiteX143-44739" fmla="*/ 1167959 w 2421372"/>
              <a:gd name="connsiteY143-44740" fmla="*/ 3408219 h 6507635"/>
              <a:gd name="connsiteX144-44741" fmla="*/ 946285 w 2421372"/>
              <a:gd name="connsiteY144-44742" fmla="*/ 3144982 h 6507635"/>
              <a:gd name="connsiteX145-44743" fmla="*/ 1361922 w 2421372"/>
              <a:gd name="connsiteY145-44744" fmla="*/ 2840182 h 6507635"/>
              <a:gd name="connsiteX146-44745" fmla="*/ 1777559 w 2421372"/>
              <a:gd name="connsiteY146-44746" fmla="*/ 2964872 h 6507635"/>
              <a:gd name="connsiteX147-44747" fmla="*/ 1555885 w 2421372"/>
              <a:gd name="connsiteY147-44748" fmla="*/ 2923309 h 6507635"/>
              <a:gd name="connsiteX148-44749" fmla="*/ 1334213 w 2421372"/>
              <a:gd name="connsiteY148-44750" fmla="*/ 2770909 h 6507635"/>
              <a:gd name="connsiteX149-44751" fmla="*/ 1334213 w 2421372"/>
              <a:gd name="connsiteY149-44752" fmla="*/ 2715491 h 6507635"/>
              <a:gd name="connsiteX150-44753" fmla="*/ 1098685 w 2421372"/>
              <a:gd name="connsiteY150-44754" fmla="*/ 2535382 h 6507635"/>
              <a:gd name="connsiteX151-44755" fmla="*/ 849304 w 2421372"/>
              <a:gd name="connsiteY151-44756" fmla="*/ 2493817 h 6507635"/>
              <a:gd name="connsiteX152-44757" fmla="*/ 516795 w 2421372"/>
              <a:gd name="connsiteY152-44758" fmla="*/ 2576944 h 6507635"/>
              <a:gd name="connsiteX153-44759" fmla="*/ 198140 w 2421372"/>
              <a:gd name="connsiteY153-44760" fmla="*/ 2660072 h 6507635"/>
              <a:gd name="connsiteX154-44761" fmla="*/ 87305 w 2421372"/>
              <a:gd name="connsiteY154-44762" fmla="*/ 2798617 h 6507635"/>
              <a:gd name="connsiteX155-44763" fmla="*/ 4177 w 2421372"/>
              <a:gd name="connsiteY155-44764" fmla="*/ 2507672 h 6507635"/>
              <a:gd name="connsiteX156-44765" fmla="*/ 128867 w 2421372"/>
              <a:gd name="connsiteY156-44766" fmla="*/ 2479963 h 6507635"/>
              <a:gd name="connsiteX157-44767" fmla="*/ 170432 w 2421372"/>
              <a:gd name="connsiteY157-44768" fmla="*/ 2285999 h 6507635"/>
              <a:gd name="connsiteX158-44769" fmla="*/ 378249 w 2421372"/>
              <a:gd name="connsiteY158-44770" fmla="*/ 2479962 h 6507635"/>
              <a:gd name="connsiteX159-44771" fmla="*/ 433667 w 2421372"/>
              <a:gd name="connsiteY159-44772" fmla="*/ 2216726 h 6507635"/>
              <a:gd name="connsiteX160-44773" fmla="*/ 502941 w 2421372"/>
              <a:gd name="connsiteY160-44774" fmla="*/ 2341417 h 6507635"/>
              <a:gd name="connsiteX161-44775" fmla="*/ 669196 w 2421372"/>
              <a:gd name="connsiteY161-44776" fmla="*/ 2272144 h 6507635"/>
              <a:gd name="connsiteX162-44777" fmla="*/ 946285 w 2421372"/>
              <a:gd name="connsiteY162-44778" fmla="*/ 1579418 h 6507635"/>
              <a:gd name="connsiteX163-44779" fmla="*/ 1278795 w 2421372"/>
              <a:gd name="connsiteY163-44780" fmla="*/ 1233054 h 6507635"/>
              <a:gd name="connsiteX164-44781" fmla="*/ 1361922 w 2421372"/>
              <a:gd name="connsiteY164-44782" fmla="*/ 1177636 h 6507635"/>
              <a:gd name="connsiteX165-44783" fmla="*/ 1431195 w 2421372"/>
              <a:gd name="connsiteY165-44784" fmla="*/ 1191491 h 6507635"/>
              <a:gd name="connsiteX166-44785" fmla="*/ 1403485 w 2421372"/>
              <a:gd name="connsiteY166-44786" fmla="*/ 1233054 h 6507635"/>
              <a:gd name="connsiteX167-44787" fmla="*/ 1458904 w 2421372"/>
              <a:gd name="connsiteY167-44788" fmla="*/ 1357745 h 6507635"/>
              <a:gd name="connsiteX168-44789" fmla="*/ 1472758 w 2421372"/>
              <a:gd name="connsiteY168-44790" fmla="*/ 1399309 h 6507635"/>
              <a:gd name="connsiteX169-44791" fmla="*/ 1555885 w 2421372"/>
              <a:gd name="connsiteY169-44792" fmla="*/ 1427018 h 6507635"/>
              <a:gd name="connsiteX170-44793" fmla="*/ 1652867 w 2421372"/>
              <a:gd name="connsiteY170-44794" fmla="*/ 1454727 h 6507635"/>
              <a:gd name="connsiteX171-44795" fmla="*/ 1611304 w 2421372"/>
              <a:gd name="connsiteY171-44796" fmla="*/ 1482436 h 6507635"/>
              <a:gd name="connsiteX172-44797" fmla="*/ 1500467 w 2421372"/>
              <a:gd name="connsiteY172-44798" fmla="*/ 1468582 h 6507635"/>
              <a:gd name="connsiteX173-44799" fmla="*/ 1486613 w 2421372"/>
              <a:gd name="connsiteY173-44800" fmla="*/ 1427018 h 6507635"/>
              <a:gd name="connsiteX174-44801" fmla="*/ 1458904 w 2421372"/>
              <a:gd name="connsiteY174-44802" fmla="*/ 1385454 h 6507635"/>
              <a:gd name="connsiteX175-44803" fmla="*/ 1445049 w 2421372"/>
              <a:gd name="connsiteY175-44804" fmla="*/ 1343891 h 6507635"/>
              <a:gd name="connsiteX176-44805" fmla="*/ 1417340 w 2421372"/>
              <a:gd name="connsiteY176-44806" fmla="*/ 1302327 h 6507635"/>
              <a:gd name="connsiteX177-44807" fmla="*/ 1389631 w 2421372"/>
              <a:gd name="connsiteY177-44808" fmla="*/ 1219200 h 6507635"/>
              <a:gd name="connsiteX178-44809" fmla="*/ 1375776 w 2421372"/>
              <a:gd name="connsiteY178-44810" fmla="*/ 1163782 h 6507635"/>
              <a:gd name="connsiteX179-44811" fmla="*/ 1334213 w 2421372"/>
              <a:gd name="connsiteY179-44812" fmla="*/ 1149927 h 6507635"/>
              <a:gd name="connsiteX180-44813" fmla="*/ 1417340 w 2421372"/>
              <a:gd name="connsiteY180-44814" fmla="*/ 1108363 h 6507635"/>
              <a:gd name="connsiteX181-44815" fmla="*/ 1500467 w 2421372"/>
              <a:gd name="connsiteY181-44816" fmla="*/ 1039091 h 6507635"/>
              <a:gd name="connsiteX182-44817" fmla="*/ 1542031 w 2421372"/>
              <a:gd name="connsiteY182-44818" fmla="*/ 1025236 h 6507635"/>
              <a:gd name="connsiteX183-44819" fmla="*/ 1528176 w 2421372"/>
              <a:gd name="connsiteY183-44820" fmla="*/ 1025236 h 6507635"/>
              <a:gd name="connsiteX184-44821" fmla="*/ 1514322 w 2421372"/>
              <a:gd name="connsiteY184-44822" fmla="*/ 1066800 h 6507635"/>
              <a:gd name="connsiteX185-44823" fmla="*/ 1472758 w 2421372"/>
              <a:gd name="connsiteY185-44824" fmla="*/ 1080654 h 6507635"/>
              <a:gd name="connsiteX186-44825" fmla="*/ 1431195 w 2421372"/>
              <a:gd name="connsiteY186-44826" fmla="*/ 1108363 h 6507635"/>
              <a:gd name="connsiteX187-44827" fmla="*/ 1389631 w 2421372"/>
              <a:gd name="connsiteY187-44828" fmla="*/ 1122218 h 6507635"/>
              <a:gd name="connsiteX188-44829" fmla="*/ 1334213 w 2421372"/>
              <a:gd name="connsiteY188-44830" fmla="*/ 1149927 h 6507635"/>
              <a:gd name="connsiteX189-44831" fmla="*/ 1278795 w 2421372"/>
              <a:gd name="connsiteY189-44832" fmla="*/ 1136073 h 6507635"/>
              <a:gd name="connsiteX190-44833" fmla="*/ 1237231 w 2421372"/>
              <a:gd name="connsiteY190-44834" fmla="*/ 1122218 h 6507635"/>
              <a:gd name="connsiteX191-44835" fmla="*/ 1195667 w 2421372"/>
              <a:gd name="connsiteY191-44836" fmla="*/ 1136073 h 6507635"/>
              <a:gd name="connsiteX192-44837" fmla="*/ 1112540 w 2421372"/>
              <a:gd name="connsiteY192-44838" fmla="*/ 1066800 h 6507635"/>
              <a:gd name="connsiteX193-44839" fmla="*/ 1043267 w 2421372"/>
              <a:gd name="connsiteY193-44840" fmla="*/ 997527 h 6507635"/>
              <a:gd name="connsiteX194-44841" fmla="*/ 1001704 w 2421372"/>
              <a:gd name="connsiteY194-44842" fmla="*/ 914400 h 6507635"/>
              <a:gd name="connsiteX195-44843" fmla="*/ 973995 w 2421372"/>
              <a:gd name="connsiteY195-44844" fmla="*/ 803563 h 6507635"/>
              <a:gd name="connsiteX196-44845" fmla="*/ 946285 w 2421372"/>
              <a:gd name="connsiteY196-44846" fmla="*/ 775854 h 6507635"/>
              <a:gd name="connsiteX197-44847" fmla="*/ 932431 w 2421372"/>
              <a:gd name="connsiteY197-44848" fmla="*/ 734291 h 6507635"/>
              <a:gd name="connsiteX198-44849" fmla="*/ 1029413 w 2421372"/>
              <a:gd name="connsiteY198-44850" fmla="*/ 692727 h 6507635"/>
              <a:gd name="connsiteX199-44851" fmla="*/ 1140249 w 2421372"/>
              <a:gd name="connsiteY199-44852" fmla="*/ 706582 h 6507635"/>
              <a:gd name="connsiteX200-44853" fmla="*/ 1154104 w 2421372"/>
              <a:gd name="connsiteY200-44854" fmla="*/ 748145 h 6507635"/>
              <a:gd name="connsiteX201-44855" fmla="*/ 1278795 w 2421372"/>
              <a:gd name="connsiteY201-44856" fmla="*/ 734291 h 6507635"/>
              <a:gd name="connsiteX202-44857" fmla="*/ 1292649 w 2421372"/>
              <a:gd name="connsiteY202-44858" fmla="*/ 692727 h 6507635"/>
              <a:gd name="connsiteX203-44859" fmla="*/ 1528176 w 2421372"/>
              <a:gd name="connsiteY203-44860" fmla="*/ 678873 h 6507635"/>
              <a:gd name="connsiteX204-44861" fmla="*/ 1569740 w 2421372"/>
              <a:gd name="connsiteY204-44862" fmla="*/ 665018 h 6507635"/>
              <a:gd name="connsiteX205-44863" fmla="*/ 1625158 w 2421372"/>
              <a:gd name="connsiteY205-44864" fmla="*/ 609600 h 6507635"/>
              <a:gd name="connsiteX206-44865" fmla="*/ 1569740 w 2421372"/>
              <a:gd name="connsiteY206-44866" fmla="*/ 692727 h 6507635"/>
              <a:gd name="connsiteX207-44867" fmla="*/ 1514322 w 2421372"/>
              <a:gd name="connsiteY207-44868" fmla="*/ 817418 h 6507635"/>
              <a:gd name="connsiteX208-44869" fmla="*/ 1472758 w 2421372"/>
              <a:gd name="connsiteY208-44870" fmla="*/ 831273 h 6507635"/>
              <a:gd name="connsiteX209-44871" fmla="*/ 1417340 w 2421372"/>
              <a:gd name="connsiteY209-44872" fmla="*/ 858982 h 6507635"/>
              <a:gd name="connsiteX210-44873" fmla="*/ 1334213 w 2421372"/>
              <a:gd name="connsiteY210-44874" fmla="*/ 845127 h 6507635"/>
              <a:gd name="connsiteX211-44875" fmla="*/ 1320358 w 2421372"/>
              <a:gd name="connsiteY211-44876" fmla="*/ 803563 h 6507635"/>
              <a:gd name="connsiteX212-44877" fmla="*/ 1278795 w 2421372"/>
              <a:gd name="connsiteY212-44878" fmla="*/ 775854 h 6507635"/>
              <a:gd name="connsiteX213-44879" fmla="*/ 1292649 w 2421372"/>
              <a:gd name="connsiteY213-44880" fmla="*/ 720436 h 6507635"/>
              <a:gd name="connsiteX214-44881" fmla="*/ 1375776 w 2421372"/>
              <a:gd name="connsiteY214-44882" fmla="*/ 692727 h 6507635"/>
              <a:gd name="connsiteX215-44883" fmla="*/ 1458904 w 2421372"/>
              <a:gd name="connsiteY215-44884" fmla="*/ 706582 h 6507635"/>
              <a:gd name="connsiteX216-44885" fmla="*/ 1306504 w 2421372"/>
              <a:gd name="connsiteY216-44886" fmla="*/ 692727 h 6507635"/>
              <a:gd name="connsiteX217-44887" fmla="*/ 1320358 w 2421372"/>
              <a:gd name="connsiteY217-44888" fmla="*/ 651163 h 6507635"/>
              <a:gd name="connsiteX218-44889" fmla="*/ 1486613 w 2421372"/>
              <a:gd name="connsiteY218-44890" fmla="*/ 678873 h 6507635"/>
              <a:gd name="connsiteX219-44891" fmla="*/ 1500467 w 2421372"/>
              <a:gd name="connsiteY219-44892" fmla="*/ 748145 h 6507635"/>
              <a:gd name="connsiteX220-44893" fmla="*/ 1528176 w 2421372"/>
              <a:gd name="connsiteY220-44894" fmla="*/ 706582 h 6507635"/>
              <a:gd name="connsiteX221-44895" fmla="*/ 1278795 w 2421372"/>
              <a:gd name="connsiteY221-44896" fmla="*/ 692727 h 6507635"/>
              <a:gd name="connsiteX222-44897" fmla="*/ 1251085 w 2421372"/>
              <a:gd name="connsiteY222-44898" fmla="*/ 734291 h 6507635"/>
              <a:gd name="connsiteX223-44899" fmla="*/ 1154104 w 2421372"/>
              <a:gd name="connsiteY223-44900" fmla="*/ 748145 h 6507635"/>
              <a:gd name="connsiteX224-44901" fmla="*/ 1181813 w 2421372"/>
              <a:gd name="connsiteY224-44902" fmla="*/ 831273 h 6507635"/>
              <a:gd name="connsiteX225-44903" fmla="*/ 1112540 w 2421372"/>
              <a:gd name="connsiteY225-44904" fmla="*/ 900545 h 6507635"/>
              <a:gd name="connsiteX226-44905" fmla="*/ 1043267 w 2421372"/>
              <a:gd name="connsiteY226-44906" fmla="*/ 886691 h 6507635"/>
              <a:gd name="connsiteX227-44907" fmla="*/ 960140 w 2421372"/>
              <a:gd name="connsiteY227-44908" fmla="*/ 845127 h 6507635"/>
              <a:gd name="connsiteX228-44909" fmla="*/ 946285 w 2421372"/>
              <a:gd name="connsiteY228-44910" fmla="*/ 803563 h 6507635"/>
              <a:gd name="connsiteX229-44911" fmla="*/ 918576 w 2421372"/>
              <a:gd name="connsiteY229-44912" fmla="*/ 762000 h 6507635"/>
              <a:gd name="connsiteX230-44913" fmla="*/ 904722 w 2421372"/>
              <a:gd name="connsiteY230-44914" fmla="*/ 692727 h 6507635"/>
              <a:gd name="connsiteX231-44915" fmla="*/ 877013 w 2421372"/>
              <a:gd name="connsiteY231-44916" fmla="*/ 609600 h 6507635"/>
              <a:gd name="connsiteX232-44917" fmla="*/ 863158 w 2421372"/>
              <a:gd name="connsiteY232-44918" fmla="*/ 484909 h 6507635"/>
              <a:gd name="connsiteX233" fmla="*/ 849304 w 2421372"/>
              <a:gd name="connsiteY233" fmla="*/ 346363 h 6507635"/>
              <a:gd name="connsiteX0-44919" fmla="*/ 1694431 w 2421372"/>
              <a:gd name="connsiteY0-44920" fmla="*/ 762000 h 6596591"/>
              <a:gd name="connsiteX1-44921" fmla="*/ 1777558 w 2421372"/>
              <a:gd name="connsiteY1-44922" fmla="*/ 748145 h 6596591"/>
              <a:gd name="connsiteX2-44923" fmla="*/ 1791413 w 2421372"/>
              <a:gd name="connsiteY2-44924" fmla="*/ 706582 h 6596591"/>
              <a:gd name="connsiteX3-44925" fmla="*/ 1777558 w 2421372"/>
              <a:gd name="connsiteY3-44926" fmla="*/ 540327 h 6596591"/>
              <a:gd name="connsiteX4-44927" fmla="*/ 1722140 w 2421372"/>
              <a:gd name="connsiteY4-44928" fmla="*/ 554182 h 6596591"/>
              <a:gd name="connsiteX5-44929" fmla="*/ 1680576 w 2421372"/>
              <a:gd name="connsiteY5-44930" fmla="*/ 568036 h 6596591"/>
              <a:gd name="connsiteX6-44931" fmla="*/ 1569740 w 2421372"/>
              <a:gd name="connsiteY6-44932" fmla="*/ 554182 h 6596591"/>
              <a:gd name="connsiteX7-44933" fmla="*/ 1528176 w 2421372"/>
              <a:gd name="connsiteY7-44934" fmla="*/ 471054 h 6596591"/>
              <a:gd name="connsiteX8-44935" fmla="*/ 1458904 w 2421372"/>
              <a:gd name="connsiteY8-44936" fmla="*/ 346363 h 6596591"/>
              <a:gd name="connsiteX9-44937" fmla="*/ 1417340 w 2421372"/>
              <a:gd name="connsiteY9-44938" fmla="*/ 332509 h 6596591"/>
              <a:gd name="connsiteX10-44939" fmla="*/ 1375776 w 2421372"/>
              <a:gd name="connsiteY10-44940" fmla="*/ 346363 h 6596591"/>
              <a:gd name="connsiteX11-44941" fmla="*/ 1320358 w 2421372"/>
              <a:gd name="connsiteY11-44942" fmla="*/ 360218 h 6596591"/>
              <a:gd name="connsiteX12-44943" fmla="*/ 1237231 w 2421372"/>
              <a:gd name="connsiteY12-44944" fmla="*/ 401782 h 6596591"/>
              <a:gd name="connsiteX13-44945" fmla="*/ 1070976 w 2421372"/>
              <a:gd name="connsiteY13-44946" fmla="*/ 415636 h 6596591"/>
              <a:gd name="connsiteX14-44947" fmla="*/ 946285 w 2421372"/>
              <a:gd name="connsiteY14-44948" fmla="*/ 457200 h 6596591"/>
              <a:gd name="connsiteX15-44949" fmla="*/ 890867 w 2421372"/>
              <a:gd name="connsiteY15-44950" fmla="*/ 443345 h 6596591"/>
              <a:gd name="connsiteX16-44951" fmla="*/ 849304 w 2421372"/>
              <a:gd name="connsiteY16-44952" fmla="*/ 415636 h 6596591"/>
              <a:gd name="connsiteX17-44953" fmla="*/ 821595 w 2421372"/>
              <a:gd name="connsiteY17-44954" fmla="*/ 374073 h 6596591"/>
              <a:gd name="connsiteX18-44955" fmla="*/ 877013 w 2421372"/>
              <a:gd name="connsiteY18-44956" fmla="*/ 263236 h 6596591"/>
              <a:gd name="connsiteX19-44957" fmla="*/ 904722 w 2421372"/>
              <a:gd name="connsiteY19-44958" fmla="*/ 221673 h 6596591"/>
              <a:gd name="connsiteX20-44959" fmla="*/ 960140 w 2421372"/>
              <a:gd name="connsiteY20-44960" fmla="*/ 166254 h 6596591"/>
              <a:gd name="connsiteX21-44961" fmla="*/ 1084831 w 2421372"/>
              <a:gd name="connsiteY21-44962" fmla="*/ 96982 h 6596591"/>
              <a:gd name="connsiteX22-44963" fmla="*/ 1126395 w 2421372"/>
              <a:gd name="connsiteY22-44964" fmla="*/ 69273 h 6596591"/>
              <a:gd name="connsiteX23-44965" fmla="*/ 1264940 w 2421372"/>
              <a:gd name="connsiteY23-44966" fmla="*/ 41563 h 6596591"/>
              <a:gd name="connsiteX24-44967" fmla="*/ 1500467 w 2421372"/>
              <a:gd name="connsiteY24-44968" fmla="*/ 13854 h 6596591"/>
              <a:gd name="connsiteX25-44969" fmla="*/ 1542031 w 2421372"/>
              <a:gd name="connsiteY25-44970" fmla="*/ 0 h 6596591"/>
              <a:gd name="connsiteX26-44971" fmla="*/ 1666722 w 2421372"/>
              <a:gd name="connsiteY26-44972" fmla="*/ 41563 h 6596591"/>
              <a:gd name="connsiteX27-44973" fmla="*/ 1735995 w 2421372"/>
              <a:gd name="connsiteY27-44974" fmla="*/ 110836 h 6596591"/>
              <a:gd name="connsiteX28-44975" fmla="*/ 1749849 w 2421372"/>
              <a:gd name="connsiteY28-44976" fmla="*/ 166254 h 6596591"/>
              <a:gd name="connsiteX29-44977" fmla="*/ 1888395 w 2421372"/>
              <a:gd name="connsiteY29-44978" fmla="*/ 207818 h 6596591"/>
              <a:gd name="connsiteX30-44979" fmla="*/ 1929958 w 2421372"/>
              <a:gd name="connsiteY30-44980" fmla="*/ 235527 h 6596591"/>
              <a:gd name="connsiteX31-44981" fmla="*/ 1957667 w 2421372"/>
              <a:gd name="connsiteY31-44982" fmla="*/ 346363 h 6596591"/>
              <a:gd name="connsiteX32-44983" fmla="*/ 1985376 w 2421372"/>
              <a:gd name="connsiteY32-44984" fmla="*/ 429491 h 6596591"/>
              <a:gd name="connsiteX33-44985" fmla="*/ 1971522 w 2421372"/>
              <a:gd name="connsiteY33-44986" fmla="*/ 595745 h 6596591"/>
              <a:gd name="connsiteX34-44987" fmla="*/ 1888395 w 2421372"/>
              <a:gd name="connsiteY34-44988" fmla="*/ 678873 h 6596591"/>
              <a:gd name="connsiteX35-44989" fmla="*/ 1860685 w 2421372"/>
              <a:gd name="connsiteY35-44990" fmla="*/ 720436 h 6596591"/>
              <a:gd name="connsiteX36-44991" fmla="*/ 1846831 w 2421372"/>
              <a:gd name="connsiteY36-44992" fmla="*/ 762000 h 6596591"/>
              <a:gd name="connsiteX37-44993" fmla="*/ 1791413 w 2421372"/>
              <a:gd name="connsiteY37-44994" fmla="*/ 831273 h 6596591"/>
              <a:gd name="connsiteX38-44995" fmla="*/ 1749849 w 2421372"/>
              <a:gd name="connsiteY38-44996" fmla="*/ 858982 h 6596591"/>
              <a:gd name="connsiteX39-44997" fmla="*/ 1735995 w 2421372"/>
              <a:gd name="connsiteY39-44998" fmla="*/ 1066800 h 6596591"/>
              <a:gd name="connsiteX40-44999" fmla="*/ 1749849 w 2421372"/>
              <a:gd name="connsiteY40-45000" fmla="*/ 1025236 h 6596591"/>
              <a:gd name="connsiteX41-45001" fmla="*/ 1832976 w 2421372"/>
              <a:gd name="connsiteY41-45002" fmla="*/ 983673 h 6596591"/>
              <a:gd name="connsiteX42-45003" fmla="*/ 1902249 w 2421372"/>
              <a:gd name="connsiteY42-45004" fmla="*/ 997527 h 6596591"/>
              <a:gd name="connsiteX43-45005" fmla="*/ 1943813 w 2421372"/>
              <a:gd name="connsiteY43-45006" fmla="*/ 1080654 h 6596591"/>
              <a:gd name="connsiteX44-45007" fmla="*/ 1929958 w 2421372"/>
              <a:gd name="connsiteY44-45008" fmla="*/ 1122218 h 6596591"/>
              <a:gd name="connsiteX45-45009" fmla="*/ 1902249 w 2421372"/>
              <a:gd name="connsiteY45-45010" fmla="*/ 1163782 h 6596591"/>
              <a:gd name="connsiteX46-45011" fmla="*/ 1874540 w 2421372"/>
              <a:gd name="connsiteY46-45012" fmla="*/ 1399309 h 6596591"/>
              <a:gd name="connsiteX47-45013" fmla="*/ 1860685 w 2421372"/>
              <a:gd name="connsiteY47-45014" fmla="*/ 1440873 h 6596591"/>
              <a:gd name="connsiteX48-45015" fmla="*/ 1805267 w 2421372"/>
              <a:gd name="connsiteY48-45016" fmla="*/ 1524000 h 6596591"/>
              <a:gd name="connsiteX49-45017" fmla="*/ 1722140 w 2421372"/>
              <a:gd name="connsiteY49-45018" fmla="*/ 1510145 h 6596591"/>
              <a:gd name="connsiteX50-45019" fmla="*/ 1694431 w 2421372"/>
              <a:gd name="connsiteY50-45020" fmla="*/ 1468582 h 6596591"/>
              <a:gd name="connsiteX51-45021" fmla="*/ 1652867 w 2421372"/>
              <a:gd name="connsiteY51-45022" fmla="*/ 1440873 h 6596591"/>
              <a:gd name="connsiteX52-45023" fmla="*/ 1680576 w 2421372"/>
              <a:gd name="connsiteY52-45024" fmla="*/ 1399309 h 6596591"/>
              <a:gd name="connsiteX53-45025" fmla="*/ 1694431 w 2421372"/>
              <a:gd name="connsiteY53-45026" fmla="*/ 1357745 h 6596591"/>
              <a:gd name="connsiteX54-45027" fmla="*/ 1735995 w 2421372"/>
              <a:gd name="connsiteY54-45028" fmla="*/ 1316182 h 6596591"/>
              <a:gd name="connsiteX55-45029" fmla="*/ 1749849 w 2421372"/>
              <a:gd name="connsiteY55-45030" fmla="*/ 1260763 h 6596591"/>
              <a:gd name="connsiteX56-45031" fmla="*/ 1791413 w 2421372"/>
              <a:gd name="connsiteY56-45032" fmla="*/ 1122218 h 6596591"/>
              <a:gd name="connsiteX57-45033" fmla="*/ 1749849 w 2421372"/>
              <a:gd name="connsiteY57-45034" fmla="*/ 1094509 h 6596591"/>
              <a:gd name="connsiteX58-45035" fmla="*/ 1722140 w 2421372"/>
              <a:gd name="connsiteY58-45036" fmla="*/ 1011382 h 6596591"/>
              <a:gd name="connsiteX59-45037" fmla="*/ 1708285 w 2421372"/>
              <a:gd name="connsiteY59-45038" fmla="*/ 969818 h 6596591"/>
              <a:gd name="connsiteX60-45039" fmla="*/ 1694431 w 2421372"/>
              <a:gd name="connsiteY60-45040" fmla="*/ 928254 h 6596591"/>
              <a:gd name="connsiteX61-45041" fmla="*/ 1680576 w 2421372"/>
              <a:gd name="connsiteY61-45042" fmla="*/ 886691 h 6596591"/>
              <a:gd name="connsiteX62-45043" fmla="*/ 1722140 w 2421372"/>
              <a:gd name="connsiteY62-45044" fmla="*/ 872836 h 6596591"/>
              <a:gd name="connsiteX63-45045" fmla="*/ 1735995 w 2421372"/>
              <a:gd name="connsiteY63-45046" fmla="*/ 942109 h 6596591"/>
              <a:gd name="connsiteX64-45047" fmla="*/ 1791413 w 2421372"/>
              <a:gd name="connsiteY64-45048" fmla="*/ 1136073 h 6596591"/>
              <a:gd name="connsiteX65-45049" fmla="*/ 1749849 w 2421372"/>
              <a:gd name="connsiteY65-45050" fmla="*/ 1219200 h 6596591"/>
              <a:gd name="connsiteX66-45051" fmla="*/ 1722140 w 2421372"/>
              <a:gd name="connsiteY66-45052" fmla="*/ 1302327 h 6596591"/>
              <a:gd name="connsiteX67-45053" fmla="*/ 1680576 w 2421372"/>
              <a:gd name="connsiteY67-45054" fmla="*/ 1343891 h 6596591"/>
              <a:gd name="connsiteX68-45055" fmla="*/ 1652867 w 2421372"/>
              <a:gd name="connsiteY68-45056" fmla="*/ 1385454 h 6596591"/>
              <a:gd name="connsiteX69-45057" fmla="*/ 1611304 w 2421372"/>
              <a:gd name="connsiteY69-45058" fmla="*/ 1413163 h 6596591"/>
              <a:gd name="connsiteX70-45059" fmla="*/ 1652867 w 2421372"/>
              <a:gd name="connsiteY70-45060" fmla="*/ 1427018 h 6596591"/>
              <a:gd name="connsiteX71-45061" fmla="*/ 1694431 w 2421372"/>
              <a:gd name="connsiteY71-45062" fmla="*/ 1413163 h 6596591"/>
              <a:gd name="connsiteX72-45063" fmla="*/ 1722140 w 2421372"/>
              <a:gd name="connsiteY72-45064" fmla="*/ 1496291 h 6596591"/>
              <a:gd name="connsiteX73-45065" fmla="*/ 1680576 w 2421372"/>
              <a:gd name="connsiteY73-45066" fmla="*/ 1524000 h 6596591"/>
              <a:gd name="connsiteX74-45067" fmla="*/ 1403485 w 2421372"/>
              <a:gd name="connsiteY74-45068" fmla="*/ 1524000 h 6596591"/>
              <a:gd name="connsiteX75-45069" fmla="*/ 1389631 w 2421372"/>
              <a:gd name="connsiteY75-45070" fmla="*/ 1537854 h 6596591"/>
              <a:gd name="connsiteX76-45071" fmla="*/ 1348067 w 2421372"/>
              <a:gd name="connsiteY76-45072" fmla="*/ 1551709 h 6596591"/>
              <a:gd name="connsiteX77-45073" fmla="*/ 1292649 w 2421372"/>
              <a:gd name="connsiteY77-45074" fmla="*/ 1427018 h 6596591"/>
              <a:gd name="connsiteX78-45075" fmla="*/ 1278795 w 2421372"/>
              <a:gd name="connsiteY78-45076" fmla="*/ 1385454 h 6596591"/>
              <a:gd name="connsiteX79-45077" fmla="*/ 1251085 w 2421372"/>
              <a:gd name="connsiteY79-45078" fmla="*/ 1343891 h 6596591"/>
              <a:gd name="connsiteX80-45079" fmla="*/ 1126395 w 2421372"/>
              <a:gd name="connsiteY80-45080" fmla="*/ 1385454 h 6596591"/>
              <a:gd name="connsiteX81-45081" fmla="*/ 821595 w 2421372"/>
              <a:gd name="connsiteY81-45082" fmla="*/ 1828800 h 6596591"/>
              <a:gd name="connsiteX82-45083" fmla="*/ 821595 w 2421372"/>
              <a:gd name="connsiteY82-45084" fmla="*/ 2299854 h 6596591"/>
              <a:gd name="connsiteX83-45085" fmla="*/ 863158 w 2421372"/>
              <a:gd name="connsiteY83-45086" fmla="*/ 2092036 h 6596591"/>
              <a:gd name="connsiteX84-45087" fmla="*/ 932431 w 2421372"/>
              <a:gd name="connsiteY84-45088" fmla="*/ 2202873 h 6596591"/>
              <a:gd name="connsiteX85-45089" fmla="*/ 1167959 w 2421372"/>
              <a:gd name="connsiteY85-45090" fmla="*/ 2147454 h 6596591"/>
              <a:gd name="connsiteX86-45091" fmla="*/ 1237232 w 2421372"/>
              <a:gd name="connsiteY86-45092" fmla="*/ 2258291 h 6596591"/>
              <a:gd name="connsiteX87-45093" fmla="*/ 1389632 w 2421372"/>
              <a:gd name="connsiteY87-45094" fmla="*/ 2313709 h 6596591"/>
              <a:gd name="connsiteX88-45095" fmla="*/ 1542030 w 2421372"/>
              <a:gd name="connsiteY88-45096" fmla="*/ 2535381 h 6596591"/>
              <a:gd name="connsiteX89-45097" fmla="*/ 1708286 w 2421372"/>
              <a:gd name="connsiteY89-45098" fmla="*/ 2826327 h 6596591"/>
              <a:gd name="connsiteX90-45099" fmla="*/ 946285 w 2421372"/>
              <a:gd name="connsiteY90-45100" fmla="*/ 3006436 h 6596591"/>
              <a:gd name="connsiteX91-45101" fmla="*/ 1237232 w 2421372"/>
              <a:gd name="connsiteY91-45102" fmla="*/ 3366655 h 6596591"/>
              <a:gd name="connsiteX92-45103" fmla="*/ 2013085 w 2421372"/>
              <a:gd name="connsiteY92-45104" fmla="*/ 3338946 h 6596591"/>
              <a:gd name="connsiteX93-45105" fmla="*/ 1126394 w 2421372"/>
              <a:gd name="connsiteY93-45106" fmla="*/ 3366655 h 6596591"/>
              <a:gd name="connsiteX94-45107" fmla="*/ 932431 w 2421372"/>
              <a:gd name="connsiteY94-45108" fmla="*/ 3006437 h 6596591"/>
              <a:gd name="connsiteX95-45109" fmla="*/ 849304 w 2421372"/>
              <a:gd name="connsiteY95-45110" fmla="*/ 2867892 h 6596591"/>
              <a:gd name="connsiteX96-45111" fmla="*/ 752322 w 2421372"/>
              <a:gd name="connsiteY96-45112" fmla="*/ 2743201 h 6596591"/>
              <a:gd name="connsiteX97-45113" fmla="*/ 530649 w 2421372"/>
              <a:gd name="connsiteY97-45114" fmla="*/ 2770910 h 6596591"/>
              <a:gd name="connsiteX98-45115" fmla="*/ 142722 w 2421372"/>
              <a:gd name="connsiteY98-45116" fmla="*/ 2743201 h 6596591"/>
              <a:gd name="connsiteX99-45117" fmla="*/ 516795 w 2421372"/>
              <a:gd name="connsiteY99-45118" fmla="*/ 2743201 h 6596591"/>
              <a:gd name="connsiteX100-45119" fmla="*/ 1112541 w 2421372"/>
              <a:gd name="connsiteY100-45120" fmla="*/ 2715492 h 6596591"/>
              <a:gd name="connsiteX101-45121" fmla="*/ 1223376 w 2421372"/>
              <a:gd name="connsiteY101-45122" fmla="*/ 2798619 h 6596591"/>
              <a:gd name="connsiteX102-45123" fmla="*/ 1514322 w 2421372"/>
              <a:gd name="connsiteY102-45124" fmla="*/ 2854037 h 6596591"/>
              <a:gd name="connsiteX103-45125" fmla="*/ 1084831 w 2421372"/>
              <a:gd name="connsiteY103-45126" fmla="*/ 2493819 h 6596591"/>
              <a:gd name="connsiteX104-45127" fmla="*/ 752322 w 2421372"/>
              <a:gd name="connsiteY104-45128" fmla="*/ 2521527 h 6596591"/>
              <a:gd name="connsiteX105-45129" fmla="*/ 364395 w 2421372"/>
              <a:gd name="connsiteY105-45130" fmla="*/ 2618510 h 6596591"/>
              <a:gd name="connsiteX106-45131" fmla="*/ 31885 w 2421372"/>
              <a:gd name="connsiteY106-45132" fmla="*/ 2812473 h 6596591"/>
              <a:gd name="connsiteX107-45133" fmla="*/ 322831 w 2421372"/>
              <a:gd name="connsiteY107-45134" fmla="*/ 2798619 h 6596591"/>
              <a:gd name="connsiteX108-45135" fmla="*/ 572213 w 2421372"/>
              <a:gd name="connsiteY108-45136" fmla="*/ 3048000 h 6596591"/>
              <a:gd name="connsiteX109-45137" fmla="*/ 849304 w 2421372"/>
              <a:gd name="connsiteY109-45138" fmla="*/ 2964874 h 6596591"/>
              <a:gd name="connsiteX110-45139" fmla="*/ 932431 w 2421372"/>
              <a:gd name="connsiteY110-45140" fmla="*/ 3186546 h 6596591"/>
              <a:gd name="connsiteX111-45141" fmla="*/ 710758 w 2421372"/>
              <a:gd name="connsiteY111-45142" fmla="*/ 3325092 h 6596591"/>
              <a:gd name="connsiteX112-45143" fmla="*/ 558358 w 2421372"/>
              <a:gd name="connsiteY112-45144" fmla="*/ 3449783 h 6596591"/>
              <a:gd name="connsiteX113-45145" fmla="*/ 752321 w 2421372"/>
              <a:gd name="connsiteY113-45146" fmla="*/ 3560619 h 6596591"/>
              <a:gd name="connsiteX114-45147" fmla="*/ 752322 w 2421372"/>
              <a:gd name="connsiteY114-45148" fmla="*/ 3948546 h 6596591"/>
              <a:gd name="connsiteX115-45149" fmla="*/ 863159 w 2421372"/>
              <a:gd name="connsiteY115-45150" fmla="*/ 3906981 h 6596591"/>
              <a:gd name="connsiteX116-45151" fmla="*/ 973995 w 2421372"/>
              <a:gd name="connsiteY116-45152" fmla="*/ 4003964 h 6596591"/>
              <a:gd name="connsiteX117-45153" fmla="*/ 766178 w 2421372"/>
              <a:gd name="connsiteY117-45154" fmla="*/ 3906980 h 6596591"/>
              <a:gd name="connsiteX118-45155" fmla="*/ 780032 w 2421372"/>
              <a:gd name="connsiteY118-45156" fmla="*/ 4031672 h 6596591"/>
              <a:gd name="connsiteX119-45157" fmla="*/ 752323 w 2421372"/>
              <a:gd name="connsiteY119-45158" fmla="*/ 4239490 h 6596591"/>
              <a:gd name="connsiteX120-45159" fmla="*/ 877014 w 2421372"/>
              <a:gd name="connsiteY120-45160" fmla="*/ 4294908 h 6596591"/>
              <a:gd name="connsiteX121-45161" fmla="*/ 960141 w 2421372"/>
              <a:gd name="connsiteY121-45162" fmla="*/ 4294908 h 6596591"/>
              <a:gd name="connsiteX122-45163" fmla="*/ 987850 w 2421372"/>
              <a:gd name="connsiteY122-45164" fmla="*/ 4502726 h 6596591"/>
              <a:gd name="connsiteX123-45165" fmla="*/ 1001703 w 2421372"/>
              <a:gd name="connsiteY123-45166" fmla="*/ 5306292 h 6596591"/>
              <a:gd name="connsiteX124-45167" fmla="*/ 1057122 w 2421372"/>
              <a:gd name="connsiteY124-45168" fmla="*/ 5832764 h 6596591"/>
              <a:gd name="connsiteX125-45169" fmla="*/ 1070977 w 2421372"/>
              <a:gd name="connsiteY125-45170" fmla="*/ 6262253 h 6596591"/>
              <a:gd name="connsiteX126-45171" fmla="*/ 1569741 w 2421372"/>
              <a:gd name="connsiteY126-45172" fmla="*/ 6456217 h 6596591"/>
              <a:gd name="connsiteX127-45173" fmla="*/ 1597450 w 2421372"/>
              <a:gd name="connsiteY127-45174" fmla="*/ 3906983 h 6596591"/>
              <a:gd name="connsiteX128-45175" fmla="*/ 1597450 w 2421372"/>
              <a:gd name="connsiteY128-45176" fmla="*/ 3879272 h 6596591"/>
              <a:gd name="connsiteX129-45177" fmla="*/ 1625159 w 2421372"/>
              <a:gd name="connsiteY129-45178" fmla="*/ 4253344 h 6596591"/>
              <a:gd name="connsiteX130-45179" fmla="*/ 1652868 w 2421372"/>
              <a:gd name="connsiteY130-45180" fmla="*/ 4918362 h 6596591"/>
              <a:gd name="connsiteX131-45181" fmla="*/ 1777559 w 2421372"/>
              <a:gd name="connsiteY131-45182" fmla="*/ 6082145 h 6596591"/>
              <a:gd name="connsiteX132-45183" fmla="*/ 1957669 w 2421372"/>
              <a:gd name="connsiteY132-45184" fmla="*/ 6359234 h 6596591"/>
              <a:gd name="connsiteX133-45185" fmla="*/ 2331741 w 2421372"/>
              <a:gd name="connsiteY133-45186" fmla="*/ 6470073 h 6596591"/>
              <a:gd name="connsiteX134-45187" fmla="*/ 2331741 w 2421372"/>
              <a:gd name="connsiteY134-45188" fmla="*/ 5084619 h 6596591"/>
              <a:gd name="connsiteX135-45189" fmla="*/ 2401014 w 2421372"/>
              <a:gd name="connsiteY135-45190" fmla="*/ 3699164 h 6596591"/>
              <a:gd name="connsiteX136-45191" fmla="*/ 2414868 w 2421372"/>
              <a:gd name="connsiteY136-45192" fmla="*/ 3796146 h 6596591"/>
              <a:gd name="connsiteX137-45193" fmla="*/ 2414868 w 2421372"/>
              <a:gd name="connsiteY137-45194" fmla="*/ 3629892 h 6596591"/>
              <a:gd name="connsiteX138-45195" fmla="*/ 2304032 w 2421372"/>
              <a:gd name="connsiteY138-45196" fmla="*/ 3505201 h 6596591"/>
              <a:gd name="connsiteX139-45197" fmla="*/ 2414868 w 2421372"/>
              <a:gd name="connsiteY139-45198" fmla="*/ 3325092 h 6596591"/>
              <a:gd name="connsiteX140-45199" fmla="*/ 2262467 w 2421372"/>
              <a:gd name="connsiteY140-45200" fmla="*/ 3366654 h 6596591"/>
              <a:gd name="connsiteX141-45201" fmla="*/ 1957668 w 2421372"/>
              <a:gd name="connsiteY141-45202" fmla="*/ 3422074 h 6596591"/>
              <a:gd name="connsiteX142-45203" fmla="*/ 1749850 w 2421372"/>
              <a:gd name="connsiteY142-45204" fmla="*/ 3394364 h 6596591"/>
              <a:gd name="connsiteX143-45205" fmla="*/ 1334214 w 2421372"/>
              <a:gd name="connsiteY143-45206" fmla="*/ 3380510 h 6596591"/>
              <a:gd name="connsiteX144-45207" fmla="*/ 1167959 w 2421372"/>
              <a:gd name="connsiteY144-45208" fmla="*/ 3408219 h 6596591"/>
              <a:gd name="connsiteX145-45209" fmla="*/ 946285 w 2421372"/>
              <a:gd name="connsiteY145-45210" fmla="*/ 3144982 h 6596591"/>
              <a:gd name="connsiteX146-45211" fmla="*/ 1361922 w 2421372"/>
              <a:gd name="connsiteY146-45212" fmla="*/ 2840182 h 6596591"/>
              <a:gd name="connsiteX147-45213" fmla="*/ 1777559 w 2421372"/>
              <a:gd name="connsiteY147-45214" fmla="*/ 2964872 h 6596591"/>
              <a:gd name="connsiteX148-45215" fmla="*/ 1555885 w 2421372"/>
              <a:gd name="connsiteY148-45216" fmla="*/ 2923309 h 6596591"/>
              <a:gd name="connsiteX149-45217" fmla="*/ 1334213 w 2421372"/>
              <a:gd name="connsiteY149-45218" fmla="*/ 2770909 h 6596591"/>
              <a:gd name="connsiteX150-45219" fmla="*/ 1334213 w 2421372"/>
              <a:gd name="connsiteY150-45220" fmla="*/ 2715491 h 6596591"/>
              <a:gd name="connsiteX151-45221" fmla="*/ 1098685 w 2421372"/>
              <a:gd name="connsiteY151-45222" fmla="*/ 2535382 h 6596591"/>
              <a:gd name="connsiteX152-45223" fmla="*/ 849304 w 2421372"/>
              <a:gd name="connsiteY152-45224" fmla="*/ 2493817 h 6596591"/>
              <a:gd name="connsiteX153-45225" fmla="*/ 516795 w 2421372"/>
              <a:gd name="connsiteY153-45226" fmla="*/ 2576944 h 6596591"/>
              <a:gd name="connsiteX154-45227" fmla="*/ 198140 w 2421372"/>
              <a:gd name="connsiteY154-45228" fmla="*/ 2660072 h 6596591"/>
              <a:gd name="connsiteX155-45229" fmla="*/ 87305 w 2421372"/>
              <a:gd name="connsiteY155-45230" fmla="*/ 2798617 h 6596591"/>
              <a:gd name="connsiteX156-45231" fmla="*/ 4177 w 2421372"/>
              <a:gd name="connsiteY156-45232" fmla="*/ 2507672 h 6596591"/>
              <a:gd name="connsiteX157-45233" fmla="*/ 128867 w 2421372"/>
              <a:gd name="connsiteY157-45234" fmla="*/ 2479963 h 6596591"/>
              <a:gd name="connsiteX158-45235" fmla="*/ 170432 w 2421372"/>
              <a:gd name="connsiteY158-45236" fmla="*/ 2285999 h 6596591"/>
              <a:gd name="connsiteX159-45237" fmla="*/ 378249 w 2421372"/>
              <a:gd name="connsiteY159-45238" fmla="*/ 2479962 h 6596591"/>
              <a:gd name="connsiteX160-45239" fmla="*/ 433667 w 2421372"/>
              <a:gd name="connsiteY160-45240" fmla="*/ 2216726 h 6596591"/>
              <a:gd name="connsiteX161-45241" fmla="*/ 502941 w 2421372"/>
              <a:gd name="connsiteY161-45242" fmla="*/ 2341417 h 6596591"/>
              <a:gd name="connsiteX162-45243" fmla="*/ 669196 w 2421372"/>
              <a:gd name="connsiteY162-45244" fmla="*/ 2272144 h 6596591"/>
              <a:gd name="connsiteX163-45245" fmla="*/ 946285 w 2421372"/>
              <a:gd name="connsiteY163-45246" fmla="*/ 1579418 h 6596591"/>
              <a:gd name="connsiteX164-45247" fmla="*/ 1278795 w 2421372"/>
              <a:gd name="connsiteY164-45248" fmla="*/ 1233054 h 6596591"/>
              <a:gd name="connsiteX165-45249" fmla="*/ 1361922 w 2421372"/>
              <a:gd name="connsiteY165-45250" fmla="*/ 1177636 h 6596591"/>
              <a:gd name="connsiteX166-45251" fmla="*/ 1431195 w 2421372"/>
              <a:gd name="connsiteY166-45252" fmla="*/ 1191491 h 6596591"/>
              <a:gd name="connsiteX167-45253" fmla="*/ 1403485 w 2421372"/>
              <a:gd name="connsiteY167-45254" fmla="*/ 1233054 h 6596591"/>
              <a:gd name="connsiteX168-45255" fmla="*/ 1458904 w 2421372"/>
              <a:gd name="connsiteY168-45256" fmla="*/ 1357745 h 6596591"/>
              <a:gd name="connsiteX169-45257" fmla="*/ 1472758 w 2421372"/>
              <a:gd name="connsiteY169-45258" fmla="*/ 1399309 h 6596591"/>
              <a:gd name="connsiteX170-45259" fmla="*/ 1555885 w 2421372"/>
              <a:gd name="connsiteY170-45260" fmla="*/ 1427018 h 6596591"/>
              <a:gd name="connsiteX171-45261" fmla="*/ 1652867 w 2421372"/>
              <a:gd name="connsiteY171-45262" fmla="*/ 1454727 h 6596591"/>
              <a:gd name="connsiteX172-45263" fmla="*/ 1611304 w 2421372"/>
              <a:gd name="connsiteY172-45264" fmla="*/ 1482436 h 6596591"/>
              <a:gd name="connsiteX173-45265" fmla="*/ 1500467 w 2421372"/>
              <a:gd name="connsiteY173-45266" fmla="*/ 1468582 h 6596591"/>
              <a:gd name="connsiteX174-45267" fmla="*/ 1486613 w 2421372"/>
              <a:gd name="connsiteY174-45268" fmla="*/ 1427018 h 6596591"/>
              <a:gd name="connsiteX175-45269" fmla="*/ 1458904 w 2421372"/>
              <a:gd name="connsiteY175-45270" fmla="*/ 1385454 h 6596591"/>
              <a:gd name="connsiteX176-45271" fmla="*/ 1445049 w 2421372"/>
              <a:gd name="connsiteY176-45272" fmla="*/ 1343891 h 6596591"/>
              <a:gd name="connsiteX177-45273" fmla="*/ 1417340 w 2421372"/>
              <a:gd name="connsiteY177-45274" fmla="*/ 1302327 h 6596591"/>
              <a:gd name="connsiteX178-45275" fmla="*/ 1389631 w 2421372"/>
              <a:gd name="connsiteY178-45276" fmla="*/ 1219200 h 6596591"/>
              <a:gd name="connsiteX179-45277" fmla="*/ 1375776 w 2421372"/>
              <a:gd name="connsiteY179-45278" fmla="*/ 1163782 h 6596591"/>
              <a:gd name="connsiteX180-45279" fmla="*/ 1334213 w 2421372"/>
              <a:gd name="connsiteY180-45280" fmla="*/ 1149927 h 6596591"/>
              <a:gd name="connsiteX181-45281" fmla="*/ 1417340 w 2421372"/>
              <a:gd name="connsiteY181-45282" fmla="*/ 1108363 h 6596591"/>
              <a:gd name="connsiteX182-45283" fmla="*/ 1500467 w 2421372"/>
              <a:gd name="connsiteY182-45284" fmla="*/ 1039091 h 6596591"/>
              <a:gd name="connsiteX183-45285" fmla="*/ 1542031 w 2421372"/>
              <a:gd name="connsiteY183-45286" fmla="*/ 1025236 h 6596591"/>
              <a:gd name="connsiteX184-45287" fmla="*/ 1528176 w 2421372"/>
              <a:gd name="connsiteY184-45288" fmla="*/ 1025236 h 6596591"/>
              <a:gd name="connsiteX185-45289" fmla="*/ 1514322 w 2421372"/>
              <a:gd name="connsiteY185-45290" fmla="*/ 1066800 h 6596591"/>
              <a:gd name="connsiteX186-45291" fmla="*/ 1472758 w 2421372"/>
              <a:gd name="connsiteY186-45292" fmla="*/ 1080654 h 6596591"/>
              <a:gd name="connsiteX187-45293" fmla="*/ 1431195 w 2421372"/>
              <a:gd name="connsiteY187-45294" fmla="*/ 1108363 h 6596591"/>
              <a:gd name="connsiteX188-45295" fmla="*/ 1389631 w 2421372"/>
              <a:gd name="connsiteY188-45296" fmla="*/ 1122218 h 6596591"/>
              <a:gd name="connsiteX189-45297" fmla="*/ 1334213 w 2421372"/>
              <a:gd name="connsiteY189-45298" fmla="*/ 1149927 h 6596591"/>
              <a:gd name="connsiteX190-45299" fmla="*/ 1278795 w 2421372"/>
              <a:gd name="connsiteY190-45300" fmla="*/ 1136073 h 6596591"/>
              <a:gd name="connsiteX191-45301" fmla="*/ 1237231 w 2421372"/>
              <a:gd name="connsiteY191-45302" fmla="*/ 1122218 h 6596591"/>
              <a:gd name="connsiteX192-45303" fmla="*/ 1195667 w 2421372"/>
              <a:gd name="connsiteY192-45304" fmla="*/ 1136073 h 6596591"/>
              <a:gd name="connsiteX193-45305" fmla="*/ 1112540 w 2421372"/>
              <a:gd name="connsiteY193-45306" fmla="*/ 1066800 h 6596591"/>
              <a:gd name="connsiteX194-45307" fmla="*/ 1043267 w 2421372"/>
              <a:gd name="connsiteY194-45308" fmla="*/ 997527 h 6596591"/>
              <a:gd name="connsiteX195-45309" fmla="*/ 1001704 w 2421372"/>
              <a:gd name="connsiteY195-45310" fmla="*/ 914400 h 6596591"/>
              <a:gd name="connsiteX196-45311" fmla="*/ 973995 w 2421372"/>
              <a:gd name="connsiteY196-45312" fmla="*/ 803563 h 6596591"/>
              <a:gd name="connsiteX197-45313" fmla="*/ 946285 w 2421372"/>
              <a:gd name="connsiteY197-45314" fmla="*/ 775854 h 6596591"/>
              <a:gd name="connsiteX198-45315" fmla="*/ 932431 w 2421372"/>
              <a:gd name="connsiteY198-45316" fmla="*/ 734291 h 6596591"/>
              <a:gd name="connsiteX199-45317" fmla="*/ 1029413 w 2421372"/>
              <a:gd name="connsiteY199-45318" fmla="*/ 692727 h 6596591"/>
              <a:gd name="connsiteX200-45319" fmla="*/ 1140249 w 2421372"/>
              <a:gd name="connsiteY200-45320" fmla="*/ 706582 h 6596591"/>
              <a:gd name="connsiteX201-45321" fmla="*/ 1154104 w 2421372"/>
              <a:gd name="connsiteY201-45322" fmla="*/ 748145 h 6596591"/>
              <a:gd name="connsiteX202-45323" fmla="*/ 1278795 w 2421372"/>
              <a:gd name="connsiteY202-45324" fmla="*/ 734291 h 6596591"/>
              <a:gd name="connsiteX203-45325" fmla="*/ 1292649 w 2421372"/>
              <a:gd name="connsiteY203-45326" fmla="*/ 692727 h 6596591"/>
              <a:gd name="connsiteX204-45327" fmla="*/ 1528176 w 2421372"/>
              <a:gd name="connsiteY204-45328" fmla="*/ 678873 h 6596591"/>
              <a:gd name="connsiteX205-45329" fmla="*/ 1569740 w 2421372"/>
              <a:gd name="connsiteY205-45330" fmla="*/ 665018 h 6596591"/>
              <a:gd name="connsiteX206-45331" fmla="*/ 1625158 w 2421372"/>
              <a:gd name="connsiteY206-45332" fmla="*/ 609600 h 6596591"/>
              <a:gd name="connsiteX207-45333" fmla="*/ 1569740 w 2421372"/>
              <a:gd name="connsiteY207-45334" fmla="*/ 692727 h 6596591"/>
              <a:gd name="connsiteX208-45335" fmla="*/ 1514322 w 2421372"/>
              <a:gd name="connsiteY208-45336" fmla="*/ 817418 h 6596591"/>
              <a:gd name="connsiteX209-45337" fmla="*/ 1472758 w 2421372"/>
              <a:gd name="connsiteY209-45338" fmla="*/ 831273 h 6596591"/>
              <a:gd name="connsiteX210-45339" fmla="*/ 1417340 w 2421372"/>
              <a:gd name="connsiteY210-45340" fmla="*/ 858982 h 6596591"/>
              <a:gd name="connsiteX211-45341" fmla="*/ 1334213 w 2421372"/>
              <a:gd name="connsiteY211-45342" fmla="*/ 845127 h 6596591"/>
              <a:gd name="connsiteX212-45343" fmla="*/ 1320358 w 2421372"/>
              <a:gd name="connsiteY212-45344" fmla="*/ 803563 h 6596591"/>
              <a:gd name="connsiteX213-45345" fmla="*/ 1278795 w 2421372"/>
              <a:gd name="connsiteY213-45346" fmla="*/ 775854 h 6596591"/>
              <a:gd name="connsiteX214-45347" fmla="*/ 1292649 w 2421372"/>
              <a:gd name="connsiteY214-45348" fmla="*/ 720436 h 6596591"/>
              <a:gd name="connsiteX215-45349" fmla="*/ 1375776 w 2421372"/>
              <a:gd name="connsiteY215-45350" fmla="*/ 692727 h 6596591"/>
              <a:gd name="connsiteX216-45351" fmla="*/ 1458904 w 2421372"/>
              <a:gd name="connsiteY216-45352" fmla="*/ 706582 h 6596591"/>
              <a:gd name="connsiteX217-45353" fmla="*/ 1306504 w 2421372"/>
              <a:gd name="connsiteY217-45354" fmla="*/ 692727 h 6596591"/>
              <a:gd name="connsiteX218-45355" fmla="*/ 1320358 w 2421372"/>
              <a:gd name="connsiteY218-45356" fmla="*/ 651163 h 6596591"/>
              <a:gd name="connsiteX219-45357" fmla="*/ 1486613 w 2421372"/>
              <a:gd name="connsiteY219-45358" fmla="*/ 678873 h 6596591"/>
              <a:gd name="connsiteX220-45359" fmla="*/ 1500467 w 2421372"/>
              <a:gd name="connsiteY220-45360" fmla="*/ 748145 h 6596591"/>
              <a:gd name="connsiteX221-45361" fmla="*/ 1528176 w 2421372"/>
              <a:gd name="connsiteY221-45362" fmla="*/ 706582 h 6596591"/>
              <a:gd name="connsiteX222-45363" fmla="*/ 1278795 w 2421372"/>
              <a:gd name="connsiteY222-45364" fmla="*/ 692727 h 6596591"/>
              <a:gd name="connsiteX223-45365" fmla="*/ 1251085 w 2421372"/>
              <a:gd name="connsiteY223-45366" fmla="*/ 734291 h 6596591"/>
              <a:gd name="connsiteX224-45367" fmla="*/ 1154104 w 2421372"/>
              <a:gd name="connsiteY224-45368" fmla="*/ 748145 h 6596591"/>
              <a:gd name="connsiteX225-45369" fmla="*/ 1181813 w 2421372"/>
              <a:gd name="connsiteY225-45370" fmla="*/ 831273 h 6596591"/>
              <a:gd name="connsiteX226-45371" fmla="*/ 1112540 w 2421372"/>
              <a:gd name="connsiteY226-45372" fmla="*/ 900545 h 6596591"/>
              <a:gd name="connsiteX227-45373" fmla="*/ 1043267 w 2421372"/>
              <a:gd name="connsiteY227-45374" fmla="*/ 886691 h 6596591"/>
              <a:gd name="connsiteX228-45375" fmla="*/ 960140 w 2421372"/>
              <a:gd name="connsiteY228-45376" fmla="*/ 845127 h 6596591"/>
              <a:gd name="connsiteX229-45377" fmla="*/ 946285 w 2421372"/>
              <a:gd name="connsiteY229-45378" fmla="*/ 803563 h 6596591"/>
              <a:gd name="connsiteX230-45379" fmla="*/ 918576 w 2421372"/>
              <a:gd name="connsiteY230-45380" fmla="*/ 762000 h 6596591"/>
              <a:gd name="connsiteX231-45381" fmla="*/ 904722 w 2421372"/>
              <a:gd name="connsiteY231-45382" fmla="*/ 692727 h 6596591"/>
              <a:gd name="connsiteX232-45383" fmla="*/ 877013 w 2421372"/>
              <a:gd name="connsiteY232-45384" fmla="*/ 609600 h 6596591"/>
              <a:gd name="connsiteX233-45385" fmla="*/ 863158 w 2421372"/>
              <a:gd name="connsiteY233-45386" fmla="*/ 484909 h 6596591"/>
              <a:gd name="connsiteX234" fmla="*/ 849304 w 2421372"/>
              <a:gd name="connsiteY234" fmla="*/ 346363 h 6596591"/>
              <a:gd name="connsiteX0-45387" fmla="*/ 1694431 w 2421372"/>
              <a:gd name="connsiteY0-45388" fmla="*/ 762000 h 6587447"/>
              <a:gd name="connsiteX1-45389" fmla="*/ 1777558 w 2421372"/>
              <a:gd name="connsiteY1-45390" fmla="*/ 748145 h 6587447"/>
              <a:gd name="connsiteX2-45391" fmla="*/ 1791413 w 2421372"/>
              <a:gd name="connsiteY2-45392" fmla="*/ 706582 h 6587447"/>
              <a:gd name="connsiteX3-45393" fmla="*/ 1777558 w 2421372"/>
              <a:gd name="connsiteY3-45394" fmla="*/ 540327 h 6587447"/>
              <a:gd name="connsiteX4-45395" fmla="*/ 1722140 w 2421372"/>
              <a:gd name="connsiteY4-45396" fmla="*/ 554182 h 6587447"/>
              <a:gd name="connsiteX5-45397" fmla="*/ 1680576 w 2421372"/>
              <a:gd name="connsiteY5-45398" fmla="*/ 568036 h 6587447"/>
              <a:gd name="connsiteX6-45399" fmla="*/ 1569740 w 2421372"/>
              <a:gd name="connsiteY6-45400" fmla="*/ 554182 h 6587447"/>
              <a:gd name="connsiteX7-45401" fmla="*/ 1528176 w 2421372"/>
              <a:gd name="connsiteY7-45402" fmla="*/ 471054 h 6587447"/>
              <a:gd name="connsiteX8-45403" fmla="*/ 1458904 w 2421372"/>
              <a:gd name="connsiteY8-45404" fmla="*/ 346363 h 6587447"/>
              <a:gd name="connsiteX9-45405" fmla="*/ 1417340 w 2421372"/>
              <a:gd name="connsiteY9-45406" fmla="*/ 332509 h 6587447"/>
              <a:gd name="connsiteX10-45407" fmla="*/ 1375776 w 2421372"/>
              <a:gd name="connsiteY10-45408" fmla="*/ 346363 h 6587447"/>
              <a:gd name="connsiteX11-45409" fmla="*/ 1320358 w 2421372"/>
              <a:gd name="connsiteY11-45410" fmla="*/ 360218 h 6587447"/>
              <a:gd name="connsiteX12-45411" fmla="*/ 1237231 w 2421372"/>
              <a:gd name="connsiteY12-45412" fmla="*/ 401782 h 6587447"/>
              <a:gd name="connsiteX13-45413" fmla="*/ 1070976 w 2421372"/>
              <a:gd name="connsiteY13-45414" fmla="*/ 415636 h 6587447"/>
              <a:gd name="connsiteX14-45415" fmla="*/ 946285 w 2421372"/>
              <a:gd name="connsiteY14-45416" fmla="*/ 457200 h 6587447"/>
              <a:gd name="connsiteX15-45417" fmla="*/ 890867 w 2421372"/>
              <a:gd name="connsiteY15-45418" fmla="*/ 443345 h 6587447"/>
              <a:gd name="connsiteX16-45419" fmla="*/ 849304 w 2421372"/>
              <a:gd name="connsiteY16-45420" fmla="*/ 415636 h 6587447"/>
              <a:gd name="connsiteX17-45421" fmla="*/ 821595 w 2421372"/>
              <a:gd name="connsiteY17-45422" fmla="*/ 374073 h 6587447"/>
              <a:gd name="connsiteX18-45423" fmla="*/ 877013 w 2421372"/>
              <a:gd name="connsiteY18-45424" fmla="*/ 263236 h 6587447"/>
              <a:gd name="connsiteX19-45425" fmla="*/ 904722 w 2421372"/>
              <a:gd name="connsiteY19-45426" fmla="*/ 221673 h 6587447"/>
              <a:gd name="connsiteX20-45427" fmla="*/ 960140 w 2421372"/>
              <a:gd name="connsiteY20-45428" fmla="*/ 166254 h 6587447"/>
              <a:gd name="connsiteX21-45429" fmla="*/ 1084831 w 2421372"/>
              <a:gd name="connsiteY21-45430" fmla="*/ 96982 h 6587447"/>
              <a:gd name="connsiteX22-45431" fmla="*/ 1126395 w 2421372"/>
              <a:gd name="connsiteY22-45432" fmla="*/ 69273 h 6587447"/>
              <a:gd name="connsiteX23-45433" fmla="*/ 1264940 w 2421372"/>
              <a:gd name="connsiteY23-45434" fmla="*/ 41563 h 6587447"/>
              <a:gd name="connsiteX24-45435" fmla="*/ 1500467 w 2421372"/>
              <a:gd name="connsiteY24-45436" fmla="*/ 13854 h 6587447"/>
              <a:gd name="connsiteX25-45437" fmla="*/ 1542031 w 2421372"/>
              <a:gd name="connsiteY25-45438" fmla="*/ 0 h 6587447"/>
              <a:gd name="connsiteX26-45439" fmla="*/ 1666722 w 2421372"/>
              <a:gd name="connsiteY26-45440" fmla="*/ 41563 h 6587447"/>
              <a:gd name="connsiteX27-45441" fmla="*/ 1735995 w 2421372"/>
              <a:gd name="connsiteY27-45442" fmla="*/ 110836 h 6587447"/>
              <a:gd name="connsiteX28-45443" fmla="*/ 1749849 w 2421372"/>
              <a:gd name="connsiteY28-45444" fmla="*/ 166254 h 6587447"/>
              <a:gd name="connsiteX29-45445" fmla="*/ 1888395 w 2421372"/>
              <a:gd name="connsiteY29-45446" fmla="*/ 207818 h 6587447"/>
              <a:gd name="connsiteX30-45447" fmla="*/ 1929958 w 2421372"/>
              <a:gd name="connsiteY30-45448" fmla="*/ 235527 h 6587447"/>
              <a:gd name="connsiteX31-45449" fmla="*/ 1957667 w 2421372"/>
              <a:gd name="connsiteY31-45450" fmla="*/ 346363 h 6587447"/>
              <a:gd name="connsiteX32-45451" fmla="*/ 1985376 w 2421372"/>
              <a:gd name="connsiteY32-45452" fmla="*/ 429491 h 6587447"/>
              <a:gd name="connsiteX33-45453" fmla="*/ 1971522 w 2421372"/>
              <a:gd name="connsiteY33-45454" fmla="*/ 595745 h 6587447"/>
              <a:gd name="connsiteX34-45455" fmla="*/ 1888395 w 2421372"/>
              <a:gd name="connsiteY34-45456" fmla="*/ 678873 h 6587447"/>
              <a:gd name="connsiteX35-45457" fmla="*/ 1860685 w 2421372"/>
              <a:gd name="connsiteY35-45458" fmla="*/ 720436 h 6587447"/>
              <a:gd name="connsiteX36-45459" fmla="*/ 1846831 w 2421372"/>
              <a:gd name="connsiteY36-45460" fmla="*/ 762000 h 6587447"/>
              <a:gd name="connsiteX37-45461" fmla="*/ 1791413 w 2421372"/>
              <a:gd name="connsiteY37-45462" fmla="*/ 831273 h 6587447"/>
              <a:gd name="connsiteX38-45463" fmla="*/ 1749849 w 2421372"/>
              <a:gd name="connsiteY38-45464" fmla="*/ 858982 h 6587447"/>
              <a:gd name="connsiteX39-45465" fmla="*/ 1735995 w 2421372"/>
              <a:gd name="connsiteY39-45466" fmla="*/ 1066800 h 6587447"/>
              <a:gd name="connsiteX40-45467" fmla="*/ 1749849 w 2421372"/>
              <a:gd name="connsiteY40-45468" fmla="*/ 1025236 h 6587447"/>
              <a:gd name="connsiteX41-45469" fmla="*/ 1832976 w 2421372"/>
              <a:gd name="connsiteY41-45470" fmla="*/ 983673 h 6587447"/>
              <a:gd name="connsiteX42-45471" fmla="*/ 1902249 w 2421372"/>
              <a:gd name="connsiteY42-45472" fmla="*/ 997527 h 6587447"/>
              <a:gd name="connsiteX43-45473" fmla="*/ 1943813 w 2421372"/>
              <a:gd name="connsiteY43-45474" fmla="*/ 1080654 h 6587447"/>
              <a:gd name="connsiteX44-45475" fmla="*/ 1929958 w 2421372"/>
              <a:gd name="connsiteY44-45476" fmla="*/ 1122218 h 6587447"/>
              <a:gd name="connsiteX45-45477" fmla="*/ 1902249 w 2421372"/>
              <a:gd name="connsiteY45-45478" fmla="*/ 1163782 h 6587447"/>
              <a:gd name="connsiteX46-45479" fmla="*/ 1874540 w 2421372"/>
              <a:gd name="connsiteY46-45480" fmla="*/ 1399309 h 6587447"/>
              <a:gd name="connsiteX47-45481" fmla="*/ 1860685 w 2421372"/>
              <a:gd name="connsiteY47-45482" fmla="*/ 1440873 h 6587447"/>
              <a:gd name="connsiteX48-45483" fmla="*/ 1805267 w 2421372"/>
              <a:gd name="connsiteY48-45484" fmla="*/ 1524000 h 6587447"/>
              <a:gd name="connsiteX49-45485" fmla="*/ 1722140 w 2421372"/>
              <a:gd name="connsiteY49-45486" fmla="*/ 1510145 h 6587447"/>
              <a:gd name="connsiteX50-45487" fmla="*/ 1694431 w 2421372"/>
              <a:gd name="connsiteY50-45488" fmla="*/ 1468582 h 6587447"/>
              <a:gd name="connsiteX51-45489" fmla="*/ 1652867 w 2421372"/>
              <a:gd name="connsiteY51-45490" fmla="*/ 1440873 h 6587447"/>
              <a:gd name="connsiteX52-45491" fmla="*/ 1680576 w 2421372"/>
              <a:gd name="connsiteY52-45492" fmla="*/ 1399309 h 6587447"/>
              <a:gd name="connsiteX53-45493" fmla="*/ 1694431 w 2421372"/>
              <a:gd name="connsiteY53-45494" fmla="*/ 1357745 h 6587447"/>
              <a:gd name="connsiteX54-45495" fmla="*/ 1735995 w 2421372"/>
              <a:gd name="connsiteY54-45496" fmla="*/ 1316182 h 6587447"/>
              <a:gd name="connsiteX55-45497" fmla="*/ 1749849 w 2421372"/>
              <a:gd name="connsiteY55-45498" fmla="*/ 1260763 h 6587447"/>
              <a:gd name="connsiteX56-45499" fmla="*/ 1791413 w 2421372"/>
              <a:gd name="connsiteY56-45500" fmla="*/ 1122218 h 6587447"/>
              <a:gd name="connsiteX57-45501" fmla="*/ 1749849 w 2421372"/>
              <a:gd name="connsiteY57-45502" fmla="*/ 1094509 h 6587447"/>
              <a:gd name="connsiteX58-45503" fmla="*/ 1722140 w 2421372"/>
              <a:gd name="connsiteY58-45504" fmla="*/ 1011382 h 6587447"/>
              <a:gd name="connsiteX59-45505" fmla="*/ 1708285 w 2421372"/>
              <a:gd name="connsiteY59-45506" fmla="*/ 969818 h 6587447"/>
              <a:gd name="connsiteX60-45507" fmla="*/ 1694431 w 2421372"/>
              <a:gd name="connsiteY60-45508" fmla="*/ 928254 h 6587447"/>
              <a:gd name="connsiteX61-45509" fmla="*/ 1680576 w 2421372"/>
              <a:gd name="connsiteY61-45510" fmla="*/ 886691 h 6587447"/>
              <a:gd name="connsiteX62-45511" fmla="*/ 1722140 w 2421372"/>
              <a:gd name="connsiteY62-45512" fmla="*/ 872836 h 6587447"/>
              <a:gd name="connsiteX63-45513" fmla="*/ 1735995 w 2421372"/>
              <a:gd name="connsiteY63-45514" fmla="*/ 942109 h 6587447"/>
              <a:gd name="connsiteX64-45515" fmla="*/ 1791413 w 2421372"/>
              <a:gd name="connsiteY64-45516" fmla="*/ 1136073 h 6587447"/>
              <a:gd name="connsiteX65-45517" fmla="*/ 1749849 w 2421372"/>
              <a:gd name="connsiteY65-45518" fmla="*/ 1219200 h 6587447"/>
              <a:gd name="connsiteX66-45519" fmla="*/ 1722140 w 2421372"/>
              <a:gd name="connsiteY66-45520" fmla="*/ 1302327 h 6587447"/>
              <a:gd name="connsiteX67-45521" fmla="*/ 1680576 w 2421372"/>
              <a:gd name="connsiteY67-45522" fmla="*/ 1343891 h 6587447"/>
              <a:gd name="connsiteX68-45523" fmla="*/ 1652867 w 2421372"/>
              <a:gd name="connsiteY68-45524" fmla="*/ 1385454 h 6587447"/>
              <a:gd name="connsiteX69-45525" fmla="*/ 1611304 w 2421372"/>
              <a:gd name="connsiteY69-45526" fmla="*/ 1413163 h 6587447"/>
              <a:gd name="connsiteX70-45527" fmla="*/ 1652867 w 2421372"/>
              <a:gd name="connsiteY70-45528" fmla="*/ 1427018 h 6587447"/>
              <a:gd name="connsiteX71-45529" fmla="*/ 1694431 w 2421372"/>
              <a:gd name="connsiteY71-45530" fmla="*/ 1413163 h 6587447"/>
              <a:gd name="connsiteX72-45531" fmla="*/ 1722140 w 2421372"/>
              <a:gd name="connsiteY72-45532" fmla="*/ 1496291 h 6587447"/>
              <a:gd name="connsiteX73-45533" fmla="*/ 1680576 w 2421372"/>
              <a:gd name="connsiteY73-45534" fmla="*/ 1524000 h 6587447"/>
              <a:gd name="connsiteX74-45535" fmla="*/ 1403485 w 2421372"/>
              <a:gd name="connsiteY74-45536" fmla="*/ 1524000 h 6587447"/>
              <a:gd name="connsiteX75-45537" fmla="*/ 1389631 w 2421372"/>
              <a:gd name="connsiteY75-45538" fmla="*/ 1537854 h 6587447"/>
              <a:gd name="connsiteX76-45539" fmla="*/ 1348067 w 2421372"/>
              <a:gd name="connsiteY76-45540" fmla="*/ 1551709 h 6587447"/>
              <a:gd name="connsiteX77-45541" fmla="*/ 1292649 w 2421372"/>
              <a:gd name="connsiteY77-45542" fmla="*/ 1427018 h 6587447"/>
              <a:gd name="connsiteX78-45543" fmla="*/ 1278795 w 2421372"/>
              <a:gd name="connsiteY78-45544" fmla="*/ 1385454 h 6587447"/>
              <a:gd name="connsiteX79-45545" fmla="*/ 1251085 w 2421372"/>
              <a:gd name="connsiteY79-45546" fmla="*/ 1343891 h 6587447"/>
              <a:gd name="connsiteX80-45547" fmla="*/ 1126395 w 2421372"/>
              <a:gd name="connsiteY80-45548" fmla="*/ 1385454 h 6587447"/>
              <a:gd name="connsiteX81-45549" fmla="*/ 821595 w 2421372"/>
              <a:gd name="connsiteY81-45550" fmla="*/ 1828800 h 6587447"/>
              <a:gd name="connsiteX82-45551" fmla="*/ 821595 w 2421372"/>
              <a:gd name="connsiteY82-45552" fmla="*/ 2299854 h 6587447"/>
              <a:gd name="connsiteX83-45553" fmla="*/ 863158 w 2421372"/>
              <a:gd name="connsiteY83-45554" fmla="*/ 2092036 h 6587447"/>
              <a:gd name="connsiteX84-45555" fmla="*/ 932431 w 2421372"/>
              <a:gd name="connsiteY84-45556" fmla="*/ 2202873 h 6587447"/>
              <a:gd name="connsiteX85-45557" fmla="*/ 1167959 w 2421372"/>
              <a:gd name="connsiteY85-45558" fmla="*/ 2147454 h 6587447"/>
              <a:gd name="connsiteX86-45559" fmla="*/ 1237232 w 2421372"/>
              <a:gd name="connsiteY86-45560" fmla="*/ 2258291 h 6587447"/>
              <a:gd name="connsiteX87-45561" fmla="*/ 1389632 w 2421372"/>
              <a:gd name="connsiteY87-45562" fmla="*/ 2313709 h 6587447"/>
              <a:gd name="connsiteX88-45563" fmla="*/ 1542030 w 2421372"/>
              <a:gd name="connsiteY88-45564" fmla="*/ 2535381 h 6587447"/>
              <a:gd name="connsiteX89-45565" fmla="*/ 1708286 w 2421372"/>
              <a:gd name="connsiteY89-45566" fmla="*/ 2826327 h 6587447"/>
              <a:gd name="connsiteX90-45567" fmla="*/ 946285 w 2421372"/>
              <a:gd name="connsiteY90-45568" fmla="*/ 3006436 h 6587447"/>
              <a:gd name="connsiteX91-45569" fmla="*/ 1237232 w 2421372"/>
              <a:gd name="connsiteY91-45570" fmla="*/ 3366655 h 6587447"/>
              <a:gd name="connsiteX92-45571" fmla="*/ 2013085 w 2421372"/>
              <a:gd name="connsiteY92-45572" fmla="*/ 3338946 h 6587447"/>
              <a:gd name="connsiteX93-45573" fmla="*/ 1126394 w 2421372"/>
              <a:gd name="connsiteY93-45574" fmla="*/ 3366655 h 6587447"/>
              <a:gd name="connsiteX94-45575" fmla="*/ 932431 w 2421372"/>
              <a:gd name="connsiteY94-45576" fmla="*/ 3006437 h 6587447"/>
              <a:gd name="connsiteX95-45577" fmla="*/ 849304 w 2421372"/>
              <a:gd name="connsiteY95-45578" fmla="*/ 2867892 h 6587447"/>
              <a:gd name="connsiteX96-45579" fmla="*/ 752322 w 2421372"/>
              <a:gd name="connsiteY96-45580" fmla="*/ 2743201 h 6587447"/>
              <a:gd name="connsiteX97-45581" fmla="*/ 530649 w 2421372"/>
              <a:gd name="connsiteY97-45582" fmla="*/ 2770910 h 6587447"/>
              <a:gd name="connsiteX98-45583" fmla="*/ 142722 w 2421372"/>
              <a:gd name="connsiteY98-45584" fmla="*/ 2743201 h 6587447"/>
              <a:gd name="connsiteX99-45585" fmla="*/ 516795 w 2421372"/>
              <a:gd name="connsiteY99-45586" fmla="*/ 2743201 h 6587447"/>
              <a:gd name="connsiteX100-45587" fmla="*/ 1112541 w 2421372"/>
              <a:gd name="connsiteY100-45588" fmla="*/ 2715492 h 6587447"/>
              <a:gd name="connsiteX101-45589" fmla="*/ 1223376 w 2421372"/>
              <a:gd name="connsiteY101-45590" fmla="*/ 2798619 h 6587447"/>
              <a:gd name="connsiteX102-45591" fmla="*/ 1514322 w 2421372"/>
              <a:gd name="connsiteY102-45592" fmla="*/ 2854037 h 6587447"/>
              <a:gd name="connsiteX103-45593" fmla="*/ 1084831 w 2421372"/>
              <a:gd name="connsiteY103-45594" fmla="*/ 2493819 h 6587447"/>
              <a:gd name="connsiteX104-45595" fmla="*/ 752322 w 2421372"/>
              <a:gd name="connsiteY104-45596" fmla="*/ 2521527 h 6587447"/>
              <a:gd name="connsiteX105-45597" fmla="*/ 364395 w 2421372"/>
              <a:gd name="connsiteY105-45598" fmla="*/ 2618510 h 6587447"/>
              <a:gd name="connsiteX106-45599" fmla="*/ 31885 w 2421372"/>
              <a:gd name="connsiteY106-45600" fmla="*/ 2812473 h 6587447"/>
              <a:gd name="connsiteX107-45601" fmla="*/ 322831 w 2421372"/>
              <a:gd name="connsiteY107-45602" fmla="*/ 2798619 h 6587447"/>
              <a:gd name="connsiteX108-45603" fmla="*/ 572213 w 2421372"/>
              <a:gd name="connsiteY108-45604" fmla="*/ 3048000 h 6587447"/>
              <a:gd name="connsiteX109-45605" fmla="*/ 849304 w 2421372"/>
              <a:gd name="connsiteY109-45606" fmla="*/ 2964874 h 6587447"/>
              <a:gd name="connsiteX110-45607" fmla="*/ 932431 w 2421372"/>
              <a:gd name="connsiteY110-45608" fmla="*/ 3186546 h 6587447"/>
              <a:gd name="connsiteX111-45609" fmla="*/ 710758 w 2421372"/>
              <a:gd name="connsiteY111-45610" fmla="*/ 3325092 h 6587447"/>
              <a:gd name="connsiteX112-45611" fmla="*/ 558358 w 2421372"/>
              <a:gd name="connsiteY112-45612" fmla="*/ 3449783 h 6587447"/>
              <a:gd name="connsiteX113-45613" fmla="*/ 752321 w 2421372"/>
              <a:gd name="connsiteY113-45614" fmla="*/ 3560619 h 6587447"/>
              <a:gd name="connsiteX114-45615" fmla="*/ 752322 w 2421372"/>
              <a:gd name="connsiteY114-45616" fmla="*/ 3948546 h 6587447"/>
              <a:gd name="connsiteX115-45617" fmla="*/ 863159 w 2421372"/>
              <a:gd name="connsiteY115-45618" fmla="*/ 3906981 h 6587447"/>
              <a:gd name="connsiteX116-45619" fmla="*/ 973995 w 2421372"/>
              <a:gd name="connsiteY116-45620" fmla="*/ 4003964 h 6587447"/>
              <a:gd name="connsiteX117-45621" fmla="*/ 766178 w 2421372"/>
              <a:gd name="connsiteY117-45622" fmla="*/ 3906980 h 6587447"/>
              <a:gd name="connsiteX118-45623" fmla="*/ 780032 w 2421372"/>
              <a:gd name="connsiteY118-45624" fmla="*/ 4031672 h 6587447"/>
              <a:gd name="connsiteX119-45625" fmla="*/ 752323 w 2421372"/>
              <a:gd name="connsiteY119-45626" fmla="*/ 4239490 h 6587447"/>
              <a:gd name="connsiteX120-45627" fmla="*/ 877014 w 2421372"/>
              <a:gd name="connsiteY120-45628" fmla="*/ 4294908 h 6587447"/>
              <a:gd name="connsiteX121-45629" fmla="*/ 960141 w 2421372"/>
              <a:gd name="connsiteY121-45630" fmla="*/ 4294908 h 6587447"/>
              <a:gd name="connsiteX122-45631" fmla="*/ 987850 w 2421372"/>
              <a:gd name="connsiteY122-45632" fmla="*/ 4502726 h 6587447"/>
              <a:gd name="connsiteX123-45633" fmla="*/ 1001703 w 2421372"/>
              <a:gd name="connsiteY123-45634" fmla="*/ 5306292 h 6587447"/>
              <a:gd name="connsiteX124-45635" fmla="*/ 1057122 w 2421372"/>
              <a:gd name="connsiteY124-45636" fmla="*/ 5832764 h 6587447"/>
              <a:gd name="connsiteX125-45637" fmla="*/ 1098686 w 2421372"/>
              <a:gd name="connsiteY125-45638" fmla="*/ 6206835 h 6587447"/>
              <a:gd name="connsiteX126-45639" fmla="*/ 1070977 w 2421372"/>
              <a:gd name="connsiteY126-45640" fmla="*/ 6262253 h 6587447"/>
              <a:gd name="connsiteX127-45641" fmla="*/ 1569741 w 2421372"/>
              <a:gd name="connsiteY127-45642" fmla="*/ 6456217 h 6587447"/>
              <a:gd name="connsiteX128-45643" fmla="*/ 1597450 w 2421372"/>
              <a:gd name="connsiteY128-45644" fmla="*/ 3906983 h 6587447"/>
              <a:gd name="connsiteX129-45645" fmla="*/ 1597450 w 2421372"/>
              <a:gd name="connsiteY129-45646" fmla="*/ 3879272 h 6587447"/>
              <a:gd name="connsiteX130-45647" fmla="*/ 1625159 w 2421372"/>
              <a:gd name="connsiteY130-45648" fmla="*/ 4253344 h 6587447"/>
              <a:gd name="connsiteX131-45649" fmla="*/ 1652868 w 2421372"/>
              <a:gd name="connsiteY131-45650" fmla="*/ 4918362 h 6587447"/>
              <a:gd name="connsiteX132-45651" fmla="*/ 1777559 w 2421372"/>
              <a:gd name="connsiteY132-45652" fmla="*/ 6082145 h 6587447"/>
              <a:gd name="connsiteX133-45653" fmla="*/ 1957669 w 2421372"/>
              <a:gd name="connsiteY133-45654" fmla="*/ 6359234 h 6587447"/>
              <a:gd name="connsiteX134-45655" fmla="*/ 2331741 w 2421372"/>
              <a:gd name="connsiteY134-45656" fmla="*/ 6470073 h 6587447"/>
              <a:gd name="connsiteX135-45657" fmla="*/ 2331741 w 2421372"/>
              <a:gd name="connsiteY135-45658" fmla="*/ 5084619 h 6587447"/>
              <a:gd name="connsiteX136-45659" fmla="*/ 2401014 w 2421372"/>
              <a:gd name="connsiteY136-45660" fmla="*/ 3699164 h 6587447"/>
              <a:gd name="connsiteX137-45661" fmla="*/ 2414868 w 2421372"/>
              <a:gd name="connsiteY137-45662" fmla="*/ 3796146 h 6587447"/>
              <a:gd name="connsiteX138-45663" fmla="*/ 2414868 w 2421372"/>
              <a:gd name="connsiteY138-45664" fmla="*/ 3629892 h 6587447"/>
              <a:gd name="connsiteX139-45665" fmla="*/ 2304032 w 2421372"/>
              <a:gd name="connsiteY139-45666" fmla="*/ 3505201 h 6587447"/>
              <a:gd name="connsiteX140-45667" fmla="*/ 2414868 w 2421372"/>
              <a:gd name="connsiteY140-45668" fmla="*/ 3325092 h 6587447"/>
              <a:gd name="connsiteX141-45669" fmla="*/ 2262467 w 2421372"/>
              <a:gd name="connsiteY141-45670" fmla="*/ 3366654 h 6587447"/>
              <a:gd name="connsiteX142-45671" fmla="*/ 1957668 w 2421372"/>
              <a:gd name="connsiteY142-45672" fmla="*/ 3422074 h 6587447"/>
              <a:gd name="connsiteX143-45673" fmla="*/ 1749850 w 2421372"/>
              <a:gd name="connsiteY143-45674" fmla="*/ 3394364 h 6587447"/>
              <a:gd name="connsiteX144-45675" fmla="*/ 1334214 w 2421372"/>
              <a:gd name="connsiteY144-45676" fmla="*/ 3380510 h 6587447"/>
              <a:gd name="connsiteX145-45677" fmla="*/ 1167959 w 2421372"/>
              <a:gd name="connsiteY145-45678" fmla="*/ 3408219 h 6587447"/>
              <a:gd name="connsiteX146-45679" fmla="*/ 946285 w 2421372"/>
              <a:gd name="connsiteY146-45680" fmla="*/ 3144982 h 6587447"/>
              <a:gd name="connsiteX147-45681" fmla="*/ 1361922 w 2421372"/>
              <a:gd name="connsiteY147-45682" fmla="*/ 2840182 h 6587447"/>
              <a:gd name="connsiteX148-45683" fmla="*/ 1777559 w 2421372"/>
              <a:gd name="connsiteY148-45684" fmla="*/ 2964872 h 6587447"/>
              <a:gd name="connsiteX149-45685" fmla="*/ 1555885 w 2421372"/>
              <a:gd name="connsiteY149-45686" fmla="*/ 2923309 h 6587447"/>
              <a:gd name="connsiteX150-45687" fmla="*/ 1334213 w 2421372"/>
              <a:gd name="connsiteY150-45688" fmla="*/ 2770909 h 6587447"/>
              <a:gd name="connsiteX151-45689" fmla="*/ 1334213 w 2421372"/>
              <a:gd name="connsiteY151-45690" fmla="*/ 2715491 h 6587447"/>
              <a:gd name="connsiteX152-45691" fmla="*/ 1098685 w 2421372"/>
              <a:gd name="connsiteY152-45692" fmla="*/ 2535382 h 6587447"/>
              <a:gd name="connsiteX153-45693" fmla="*/ 849304 w 2421372"/>
              <a:gd name="connsiteY153-45694" fmla="*/ 2493817 h 6587447"/>
              <a:gd name="connsiteX154-45695" fmla="*/ 516795 w 2421372"/>
              <a:gd name="connsiteY154-45696" fmla="*/ 2576944 h 6587447"/>
              <a:gd name="connsiteX155-45697" fmla="*/ 198140 w 2421372"/>
              <a:gd name="connsiteY155-45698" fmla="*/ 2660072 h 6587447"/>
              <a:gd name="connsiteX156-45699" fmla="*/ 87305 w 2421372"/>
              <a:gd name="connsiteY156-45700" fmla="*/ 2798617 h 6587447"/>
              <a:gd name="connsiteX157-45701" fmla="*/ 4177 w 2421372"/>
              <a:gd name="connsiteY157-45702" fmla="*/ 2507672 h 6587447"/>
              <a:gd name="connsiteX158-45703" fmla="*/ 128867 w 2421372"/>
              <a:gd name="connsiteY158-45704" fmla="*/ 2479963 h 6587447"/>
              <a:gd name="connsiteX159-45705" fmla="*/ 170432 w 2421372"/>
              <a:gd name="connsiteY159-45706" fmla="*/ 2285999 h 6587447"/>
              <a:gd name="connsiteX160-45707" fmla="*/ 378249 w 2421372"/>
              <a:gd name="connsiteY160-45708" fmla="*/ 2479962 h 6587447"/>
              <a:gd name="connsiteX161-45709" fmla="*/ 433667 w 2421372"/>
              <a:gd name="connsiteY161-45710" fmla="*/ 2216726 h 6587447"/>
              <a:gd name="connsiteX162-45711" fmla="*/ 502941 w 2421372"/>
              <a:gd name="connsiteY162-45712" fmla="*/ 2341417 h 6587447"/>
              <a:gd name="connsiteX163-45713" fmla="*/ 669196 w 2421372"/>
              <a:gd name="connsiteY163-45714" fmla="*/ 2272144 h 6587447"/>
              <a:gd name="connsiteX164-45715" fmla="*/ 946285 w 2421372"/>
              <a:gd name="connsiteY164-45716" fmla="*/ 1579418 h 6587447"/>
              <a:gd name="connsiteX165-45717" fmla="*/ 1278795 w 2421372"/>
              <a:gd name="connsiteY165-45718" fmla="*/ 1233054 h 6587447"/>
              <a:gd name="connsiteX166-45719" fmla="*/ 1361922 w 2421372"/>
              <a:gd name="connsiteY166-45720" fmla="*/ 1177636 h 6587447"/>
              <a:gd name="connsiteX167-45721" fmla="*/ 1431195 w 2421372"/>
              <a:gd name="connsiteY167-45722" fmla="*/ 1191491 h 6587447"/>
              <a:gd name="connsiteX168-45723" fmla="*/ 1403485 w 2421372"/>
              <a:gd name="connsiteY168-45724" fmla="*/ 1233054 h 6587447"/>
              <a:gd name="connsiteX169-45725" fmla="*/ 1458904 w 2421372"/>
              <a:gd name="connsiteY169-45726" fmla="*/ 1357745 h 6587447"/>
              <a:gd name="connsiteX170-45727" fmla="*/ 1472758 w 2421372"/>
              <a:gd name="connsiteY170-45728" fmla="*/ 1399309 h 6587447"/>
              <a:gd name="connsiteX171-45729" fmla="*/ 1555885 w 2421372"/>
              <a:gd name="connsiteY171-45730" fmla="*/ 1427018 h 6587447"/>
              <a:gd name="connsiteX172-45731" fmla="*/ 1652867 w 2421372"/>
              <a:gd name="connsiteY172-45732" fmla="*/ 1454727 h 6587447"/>
              <a:gd name="connsiteX173-45733" fmla="*/ 1611304 w 2421372"/>
              <a:gd name="connsiteY173-45734" fmla="*/ 1482436 h 6587447"/>
              <a:gd name="connsiteX174-45735" fmla="*/ 1500467 w 2421372"/>
              <a:gd name="connsiteY174-45736" fmla="*/ 1468582 h 6587447"/>
              <a:gd name="connsiteX175-45737" fmla="*/ 1486613 w 2421372"/>
              <a:gd name="connsiteY175-45738" fmla="*/ 1427018 h 6587447"/>
              <a:gd name="connsiteX176-45739" fmla="*/ 1458904 w 2421372"/>
              <a:gd name="connsiteY176-45740" fmla="*/ 1385454 h 6587447"/>
              <a:gd name="connsiteX177-45741" fmla="*/ 1445049 w 2421372"/>
              <a:gd name="connsiteY177-45742" fmla="*/ 1343891 h 6587447"/>
              <a:gd name="connsiteX178-45743" fmla="*/ 1417340 w 2421372"/>
              <a:gd name="connsiteY178-45744" fmla="*/ 1302327 h 6587447"/>
              <a:gd name="connsiteX179-45745" fmla="*/ 1389631 w 2421372"/>
              <a:gd name="connsiteY179-45746" fmla="*/ 1219200 h 6587447"/>
              <a:gd name="connsiteX180-45747" fmla="*/ 1375776 w 2421372"/>
              <a:gd name="connsiteY180-45748" fmla="*/ 1163782 h 6587447"/>
              <a:gd name="connsiteX181-45749" fmla="*/ 1334213 w 2421372"/>
              <a:gd name="connsiteY181-45750" fmla="*/ 1149927 h 6587447"/>
              <a:gd name="connsiteX182-45751" fmla="*/ 1417340 w 2421372"/>
              <a:gd name="connsiteY182-45752" fmla="*/ 1108363 h 6587447"/>
              <a:gd name="connsiteX183-45753" fmla="*/ 1500467 w 2421372"/>
              <a:gd name="connsiteY183-45754" fmla="*/ 1039091 h 6587447"/>
              <a:gd name="connsiteX184-45755" fmla="*/ 1542031 w 2421372"/>
              <a:gd name="connsiteY184-45756" fmla="*/ 1025236 h 6587447"/>
              <a:gd name="connsiteX185-45757" fmla="*/ 1528176 w 2421372"/>
              <a:gd name="connsiteY185-45758" fmla="*/ 1025236 h 6587447"/>
              <a:gd name="connsiteX186-45759" fmla="*/ 1514322 w 2421372"/>
              <a:gd name="connsiteY186-45760" fmla="*/ 1066800 h 6587447"/>
              <a:gd name="connsiteX187-45761" fmla="*/ 1472758 w 2421372"/>
              <a:gd name="connsiteY187-45762" fmla="*/ 1080654 h 6587447"/>
              <a:gd name="connsiteX188-45763" fmla="*/ 1431195 w 2421372"/>
              <a:gd name="connsiteY188-45764" fmla="*/ 1108363 h 6587447"/>
              <a:gd name="connsiteX189-45765" fmla="*/ 1389631 w 2421372"/>
              <a:gd name="connsiteY189-45766" fmla="*/ 1122218 h 6587447"/>
              <a:gd name="connsiteX190-45767" fmla="*/ 1334213 w 2421372"/>
              <a:gd name="connsiteY190-45768" fmla="*/ 1149927 h 6587447"/>
              <a:gd name="connsiteX191-45769" fmla="*/ 1278795 w 2421372"/>
              <a:gd name="connsiteY191-45770" fmla="*/ 1136073 h 6587447"/>
              <a:gd name="connsiteX192-45771" fmla="*/ 1237231 w 2421372"/>
              <a:gd name="connsiteY192-45772" fmla="*/ 1122218 h 6587447"/>
              <a:gd name="connsiteX193-45773" fmla="*/ 1195667 w 2421372"/>
              <a:gd name="connsiteY193-45774" fmla="*/ 1136073 h 6587447"/>
              <a:gd name="connsiteX194-45775" fmla="*/ 1112540 w 2421372"/>
              <a:gd name="connsiteY194-45776" fmla="*/ 1066800 h 6587447"/>
              <a:gd name="connsiteX195-45777" fmla="*/ 1043267 w 2421372"/>
              <a:gd name="connsiteY195-45778" fmla="*/ 997527 h 6587447"/>
              <a:gd name="connsiteX196-45779" fmla="*/ 1001704 w 2421372"/>
              <a:gd name="connsiteY196-45780" fmla="*/ 914400 h 6587447"/>
              <a:gd name="connsiteX197-45781" fmla="*/ 973995 w 2421372"/>
              <a:gd name="connsiteY197-45782" fmla="*/ 803563 h 6587447"/>
              <a:gd name="connsiteX198-45783" fmla="*/ 946285 w 2421372"/>
              <a:gd name="connsiteY198-45784" fmla="*/ 775854 h 6587447"/>
              <a:gd name="connsiteX199-45785" fmla="*/ 932431 w 2421372"/>
              <a:gd name="connsiteY199-45786" fmla="*/ 734291 h 6587447"/>
              <a:gd name="connsiteX200-45787" fmla="*/ 1029413 w 2421372"/>
              <a:gd name="connsiteY200-45788" fmla="*/ 692727 h 6587447"/>
              <a:gd name="connsiteX201-45789" fmla="*/ 1140249 w 2421372"/>
              <a:gd name="connsiteY201-45790" fmla="*/ 706582 h 6587447"/>
              <a:gd name="connsiteX202-45791" fmla="*/ 1154104 w 2421372"/>
              <a:gd name="connsiteY202-45792" fmla="*/ 748145 h 6587447"/>
              <a:gd name="connsiteX203-45793" fmla="*/ 1278795 w 2421372"/>
              <a:gd name="connsiteY203-45794" fmla="*/ 734291 h 6587447"/>
              <a:gd name="connsiteX204-45795" fmla="*/ 1292649 w 2421372"/>
              <a:gd name="connsiteY204-45796" fmla="*/ 692727 h 6587447"/>
              <a:gd name="connsiteX205-45797" fmla="*/ 1528176 w 2421372"/>
              <a:gd name="connsiteY205-45798" fmla="*/ 678873 h 6587447"/>
              <a:gd name="connsiteX206-45799" fmla="*/ 1569740 w 2421372"/>
              <a:gd name="connsiteY206-45800" fmla="*/ 665018 h 6587447"/>
              <a:gd name="connsiteX207-45801" fmla="*/ 1625158 w 2421372"/>
              <a:gd name="connsiteY207-45802" fmla="*/ 609600 h 6587447"/>
              <a:gd name="connsiteX208-45803" fmla="*/ 1569740 w 2421372"/>
              <a:gd name="connsiteY208-45804" fmla="*/ 692727 h 6587447"/>
              <a:gd name="connsiteX209-45805" fmla="*/ 1514322 w 2421372"/>
              <a:gd name="connsiteY209-45806" fmla="*/ 817418 h 6587447"/>
              <a:gd name="connsiteX210-45807" fmla="*/ 1472758 w 2421372"/>
              <a:gd name="connsiteY210-45808" fmla="*/ 831273 h 6587447"/>
              <a:gd name="connsiteX211-45809" fmla="*/ 1417340 w 2421372"/>
              <a:gd name="connsiteY211-45810" fmla="*/ 858982 h 6587447"/>
              <a:gd name="connsiteX212-45811" fmla="*/ 1334213 w 2421372"/>
              <a:gd name="connsiteY212-45812" fmla="*/ 845127 h 6587447"/>
              <a:gd name="connsiteX213-45813" fmla="*/ 1320358 w 2421372"/>
              <a:gd name="connsiteY213-45814" fmla="*/ 803563 h 6587447"/>
              <a:gd name="connsiteX214-45815" fmla="*/ 1278795 w 2421372"/>
              <a:gd name="connsiteY214-45816" fmla="*/ 775854 h 6587447"/>
              <a:gd name="connsiteX215-45817" fmla="*/ 1292649 w 2421372"/>
              <a:gd name="connsiteY215-45818" fmla="*/ 720436 h 6587447"/>
              <a:gd name="connsiteX216-45819" fmla="*/ 1375776 w 2421372"/>
              <a:gd name="connsiteY216-45820" fmla="*/ 692727 h 6587447"/>
              <a:gd name="connsiteX217-45821" fmla="*/ 1458904 w 2421372"/>
              <a:gd name="connsiteY217-45822" fmla="*/ 706582 h 6587447"/>
              <a:gd name="connsiteX218-45823" fmla="*/ 1306504 w 2421372"/>
              <a:gd name="connsiteY218-45824" fmla="*/ 692727 h 6587447"/>
              <a:gd name="connsiteX219-45825" fmla="*/ 1320358 w 2421372"/>
              <a:gd name="connsiteY219-45826" fmla="*/ 651163 h 6587447"/>
              <a:gd name="connsiteX220-45827" fmla="*/ 1486613 w 2421372"/>
              <a:gd name="connsiteY220-45828" fmla="*/ 678873 h 6587447"/>
              <a:gd name="connsiteX221-45829" fmla="*/ 1500467 w 2421372"/>
              <a:gd name="connsiteY221-45830" fmla="*/ 748145 h 6587447"/>
              <a:gd name="connsiteX222-45831" fmla="*/ 1528176 w 2421372"/>
              <a:gd name="connsiteY222-45832" fmla="*/ 706582 h 6587447"/>
              <a:gd name="connsiteX223-45833" fmla="*/ 1278795 w 2421372"/>
              <a:gd name="connsiteY223-45834" fmla="*/ 692727 h 6587447"/>
              <a:gd name="connsiteX224-45835" fmla="*/ 1251085 w 2421372"/>
              <a:gd name="connsiteY224-45836" fmla="*/ 734291 h 6587447"/>
              <a:gd name="connsiteX225-45837" fmla="*/ 1154104 w 2421372"/>
              <a:gd name="connsiteY225-45838" fmla="*/ 748145 h 6587447"/>
              <a:gd name="connsiteX226-45839" fmla="*/ 1181813 w 2421372"/>
              <a:gd name="connsiteY226-45840" fmla="*/ 831273 h 6587447"/>
              <a:gd name="connsiteX227-45841" fmla="*/ 1112540 w 2421372"/>
              <a:gd name="connsiteY227-45842" fmla="*/ 900545 h 6587447"/>
              <a:gd name="connsiteX228-45843" fmla="*/ 1043267 w 2421372"/>
              <a:gd name="connsiteY228-45844" fmla="*/ 886691 h 6587447"/>
              <a:gd name="connsiteX229-45845" fmla="*/ 960140 w 2421372"/>
              <a:gd name="connsiteY229-45846" fmla="*/ 845127 h 6587447"/>
              <a:gd name="connsiteX230-45847" fmla="*/ 946285 w 2421372"/>
              <a:gd name="connsiteY230-45848" fmla="*/ 803563 h 6587447"/>
              <a:gd name="connsiteX231-45849" fmla="*/ 918576 w 2421372"/>
              <a:gd name="connsiteY231-45850" fmla="*/ 762000 h 6587447"/>
              <a:gd name="connsiteX232-45851" fmla="*/ 904722 w 2421372"/>
              <a:gd name="connsiteY232-45852" fmla="*/ 692727 h 6587447"/>
              <a:gd name="connsiteX233-45853" fmla="*/ 877013 w 2421372"/>
              <a:gd name="connsiteY233-45854" fmla="*/ 609600 h 6587447"/>
              <a:gd name="connsiteX234-45855" fmla="*/ 863158 w 2421372"/>
              <a:gd name="connsiteY234-45856" fmla="*/ 484909 h 6587447"/>
              <a:gd name="connsiteX235" fmla="*/ 849304 w 2421372"/>
              <a:gd name="connsiteY235" fmla="*/ 346363 h 6587447"/>
              <a:gd name="connsiteX0-45857" fmla="*/ 1694431 w 2421372"/>
              <a:gd name="connsiteY0-45858" fmla="*/ 762000 h 6507635"/>
              <a:gd name="connsiteX1-45859" fmla="*/ 1777558 w 2421372"/>
              <a:gd name="connsiteY1-45860" fmla="*/ 748145 h 6507635"/>
              <a:gd name="connsiteX2-45861" fmla="*/ 1791413 w 2421372"/>
              <a:gd name="connsiteY2-45862" fmla="*/ 706582 h 6507635"/>
              <a:gd name="connsiteX3-45863" fmla="*/ 1777558 w 2421372"/>
              <a:gd name="connsiteY3-45864" fmla="*/ 540327 h 6507635"/>
              <a:gd name="connsiteX4-45865" fmla="*/ 1722140 w 2421372"/>
              <a:gd name="connsiteY4-45866" fmla="*/ 554182 h 6507635"/>
              <a:gd name="connsiteX5-45867" fmla="*/ 1680576 w 2421372"/>
              <a:gd name="connsiteY5-45868" fmla="*/ 568036 h 6507635"/>
              <a:gd name="connsiteX6-45869" fmla="*/ 1569740 w 2421372"/>
              <a:gd name="connsiteY6-45870" fmla="*/ 554182 h 6507635"/>
              <a:gd name="connsiteX7-45871" fmla="*/ 1528176 w 2421372"/>
              <a:gd name="connsiteY7-45872" fmla="*/ 471054 h 6507635"/>
              <a:gd name="connsiteX8-45873" fmla="*/ 1458904 w 2421372"/>
              <a:gd name="connsiteY8-45874" fmla="*/ 346363 h 6507635"/>
              <a:gd name="connsiteX9-45875" fmla="*/ 1417340 w 2421372"/>
              <a:gd name="connsiteY9-45876" fmla="*/ 332509 h 6507635"/>
              <a:gd name="connsiteX10-45877" fmla="*/ 1375776 w 2421372"/>
              <a:gd name="connsiteY10-45878" fmla="*/ 346363 h 6507635"/>
              <a:gd name="connsiteX11-45879" fmla="*/ 1320358 w 2421372"/>
              <a:gd name="connsiteY11-45880" fmla="*/ 360218 h 6507635"/>
              <a:gd name="connsiteX12-45881" fmla="*/ 1237231 w 2421372"/>
              <a:gd name="connsiteY12-45882" fmla="*/ 401782 h 6507635"/>
              <a:gd name="connsiteX13-45883" fmla="*/ 1070976 w 2421372"/>
              <a:gd name="connsiteY13-45884" fmla="*/ 415636 h 6507635"/>
              <a:gd name="connsiteX14-45885" fmla="*/ 946285 w 2421372"/>
              <a:gd name="connsiteY14-45886" fmla="*/ 457200 h 6507635"/>
              <a:gd name="connsiteX15-45887" fmla="*/ 890867 w 2421372"/>
              <a:gd name="connsiteY15-45888" fmla="*/ 443345 h 6507635"/>
              <a:gd name="connsiteX16-45889" fmla="*/ 849304 w 2421372"/>
              <a:gd name="connsiteY16-45890" fmla="*/ 415636 h 6507635"/>
              <a:gd name="connsiteX17-45891" fmla="*/ 821595 w 2421372"/>
              <a:gd name="connsiteY17-45892" fmla="*/ 374073 h 6507635"/>
              <a:gd name="connsiteX18-45893" fmla="*/ 877013 w 2421372"/>
              <a:gd name="connsiteY18-45894" fmla="*/ 263236 h 6507635"/>
              <a:gd name="connsiteX19-45895" fmla="*/ 904722 w 2421372"/>
              <a:gd name="connsiteY19-45896" fmla="*/ 221673 h 6507635"/>
              <a:gd name="connsiteX20-45897" fmla="*/ 960140 w 2421372"/>
              <a:gd name="connsiteY20-45898" fmla="*/ 166254 h 6507635"/>
              <a:gd name="connsiteX21-45899" fmla="*/ 1084831 w 2421372"/>
              <a:gd name="connsiteY21-45900" fmla="*/ 96982 h 6507635"/>
              <a:gd name="connsiteX22-45901" fmla="*/ 1126395 w 2421372"/>
              <a:gd name="connsiteY22-45902" fmla="*/ 69273 h 6507635"/>
              <a:gd name="connsiteX23-45903" fmla="*/ 1264940 w 2421372"/>
              <a:gd name="connsiteY23-45904" fmla="*/ 41563 h 6507635"/>
              <a:gd name="connsiteX24-45905" fmla="*/ 1500467 w 2421372"/>
              <a:gd name="connsiteY24-45906" fmla="*/ 13854 h 6507635"/>
              <a:gd name="connsiteX25-45907" fmla="*/ 1542031 w 2421372"/>
              <a:gd name="connsiteY25-45908" fmla="*/ 0 h 6507635"/>
              <a:gd name="connsiteX26-45909" fmla="*/ 1666722 w 2421372"/>
              <a:gd name="connsiteY26-45910" fmla="*/ 41563 h 6507635"/>
              <a:gd name="connsiteX27-45911" fmla="*/ 1735995 w 2421372"/>
              <a:gd name="connsiteY27-45912" fmla="*/ 110836 h 6507635"/>
              <a:gd name="connsiteX28-45913" fmla="*/ 1749849 w 2421372"/>
              <a:gd name="connsiteY28-45914" fmla="*/ 166254 h 6507635"/>
              <a:gd name="connsiteX29-45915" fmla="*/ 1888395 w 2421372"/>
              <a:gd name="connsiteY29-45916" fmla="*/ 207818 h 6507635"/>
              <a:gd name="connsiteX30-45917" fmla="*/ 1929958 w 2421372"/>
              <a:gd name="connsiteY30-45918" fmla="*/ 235527 h 6507635"/>
              <a:gd name="connsiteX31-45919" fmla="*/ 1957667 w 2421372"/>
              <a:gd name="connsiteY31-45920" fmla="*/ 346363 h 6507635"/>
              <a:gd name="connsiteX32-45921" fmla="*/ 1985376 w 2421372"/>
              <a:gd name="connsiteY32-45922" fmla="*/ 429491 h 6507635"/>
              <a:gd name="connsiteX33-45923" fmla="*/ 1971522 w 2421372"/>
              <a:gd name="connsiteY33-45924" fmla="*/ 595745 h 6507635"/>
              <a:gd name="connsiteX34-45925" fmla="*/ 1888395 w 2421372"/>
              <a:gd name="connsiteY34-45926" fmla="*/ 678873 h 6507635"/>
              <a:gd name="connsiteX35-45927" fmla="*/ 1860685 w 2421372"/>
              <a:gd name="connsiteY35-45928" fmla="*/ 720436 h 6507635"/>
              <a:gd name="connsiteX36-45929" fmla="*/ 1846831 w 2421372"/>
              <a:gd name="connsiteY36-45930" fmla="*/ 762000 h 6507635"/>
              <a:gd name="connsiteX37-45931" fmla="*/ 1791413 w 2421372"/>
              <a:gd name="connsiteY37-45932" fmla="*/ 831273 h 6507635"/>
              <a:gd name="connsiteX38-45933" fmla="*/ 1749849 w 2421372"/>
              <a:gd name="connsiteY38-45934" fmla="*/ 858982 h 6507635"/>
              <a:gd name="connsiteX39-45935" fmla="*/ 1735995 w 2421372"/>
              <a:gd name="connsiteY39-45936" fmla="*/ 1066800 h 6507635"/>
              <a:gd name="connsiteX40-45937" fmla="*/ 1749849 w 2421372"/>
              <a:gd name="connsiteY40-45938" fmla="*/ 1025236 h 6507635"/>
              <a:gd name="connsiteX41-45939" fmla="*/ 1832976 w 2421372"/>
              <a:gd name="connsiteY41-45940" fmla="*/ 983673 h 6507635"/>
              <a:gd name="connsiteX42-45941" fmla="*/ 1902249 w 2421372"/>
              <a:gd name="connsiteY42-45942" fmla="*/ 997527 h 6507635"/>
              <a:gd name="connsiteX43-45943" fmla="*/ 1943813 w 2421372"/>
              <a:gd name="connsiteY43-45944" fmla="*/ 1080654 h 6507635"/>
              <a:gd name="connsiteX44-45945" fmla="*/ 1929958 w 2421372"/>
              <a:gd name="connsiteY44-45946" fmla="*/ 1122218 h 6507635"/>
              <a:gd name="connsiteX45-45947" fmla="*/ 1902249 w 2421372"/>
              <a:gd name="connsiteY45-45948" fmla="*/ 1163782 h 6507635"/>
              <a:gd name="connsiteX46-45949" fmla="*/ 1874540 w 2421372"/>
              <a:gd name="connsiteY46-45950" fmla="*/ 1399309 h 6507635"/>
              <a:gd name="connsiteX47-45951" fmla="*/ 1860685 w 2421372"/>
              <a:gd name="connsiteY47-45952" fmla="*/ 1440873 h 6507635"/>
              <a:gd name="connsiteX48-45953" fmla="*/ 1805267 w 2421372"/>
              <a:gd name="connsiteY48-45954" fmla="*/ 1524000 h 6507635"/>
              <a:gd name="connsiteX49-45955" fmla="*/ 1722140 w 2421372"/>
              <a:gd name="connsiteY49-45956" fmla="*/ 1510145 h 6507635"/>
              <a:gd name="connsiteX50-45957" fmla="*/ 1694431 w 2421372"/>
              <a:gd name="connsiteY50-45958" fmla="*/ 1468582 h 6507635"/>
              <a:gd name="connsiteX51-45959" fmla="*/ 1652867 w 2421372"/>
              <a:gd name="connsiteY51-45960" fmla="*/ 1440873 h 6507635"/>
              <a:gd name="connsiteX52-45961" fmla="*/ 1680576 w 2421372"/>
              <a:gd name="connsiteY52-45962" fmla="*/ 1399309 h 6507635"/>
              <a:gd name="connsiteX53-45963" fmla="*/ 1694431 w 2421372"/>
              <a:gd name="connsiteY53-45964" fmla="*/ 1357745 h 6507635"/>
              <a:gd name="connsiteX54-45965" fmla="*/ 1735995 w 2421372"/>
              <a:gd name="connsiteY54-45966" fmla="*/ 1316182 h 6507635"/>
              <a:gd name="connsiteX55-45967" fmla="*/ 1749849 w 2421372"/>
              <a:gd name="connsiteY55-45968" fmla="*/ 1260763 h 6507635"/>
              <a:gd name="connsiteX56-45969" fmla="*/ 1791413 w 2421372"/>
              <a:gd name="connsiteY56-45970" fmla="*/ 1122218 h 6507635"/>
              <a:gd name="connsiteX57-45971" fmla="*/ 1749849 w 2421372"/>
              <a:gd name="connsiteY57-45972" fmla="*/ 1094509 h 6507635"/>
              <a:gd name="connsiteX58-45973" fmla="*/ 1722140 w 2421372"/>
              <a:gd name="connsiteY58-45974" fmla="*/ 1011382 h 6507635"/>
              <a:gd name="connsiteX59-45975" fmla="*/ 1708285 w 2421372"/>
              <a:gd name="connsiteY59-45976" fmla="*/ 969818 h 6507635"/>
              <a:gd name="connsiteX60-45977" fmla="*/ 1694431 w 2421372"/>
              <a:gd name="connsiteY60-45978" fmla="*/ 928254 h 6507635"/>
              <a:gd name="connsiteX61-45979" fmla="*/ 1680576 w 2421372"/>
              <a:gd name="connsiteY61-45980" fmla="*/ 886691 h 6507635"/>
              <a:gd name="connsiteX62-45981" fmla="*/ 1722140 w 2421372"/>
              <a:gd name="connsiteY62-45982" fmla="*/ 872836 h 6507635"/>
              <a:gd name="connsiteX63-45983" fmla="*/ 1735995 w 2421372"/>
              <a:gd name="connsiteY63-45984" fmla="*/ 942109 h 6507635"/>
              <a:gd name="connsiteX64-45985" fmla="*/ 1791413 w 2421372"/>
              <a:gd name="connsiteY64-45986" fmla="*/ 1136073 h 6507635"/>
              <a:gd name="connsiteX65-45987" fmla="*/ 1749849 w 2421372"/>
              <a:gd name="connsiteY65-45988" fmla="*/ 1219200 h 6507635"/>
              <a:gd name="connsiteX66-45989" fmla="*/ 1722140 w 2421372"/>
              <a:gd name="connsiteY66-45990" fmla="*/ 1302327 h 6507635"/>
              <a:gd name="connsiteX67-45991" fmla="*/ 1680576 w 2421372"/>
              <a:gd name="connsiteY67-45992" fmla="*/ 1343891 h 6507635"/>
              <a:gd name="connsiteX68-45993" fmla="*/ 1652867 w 2421372"/>
              <a:gd name="connsiteY68-45994" fmla="*/ 1385454 h 6507635"/>
              <a:gd name="connsiteX69-45995" fmla="*/ 1611304 w 2421372"/>
              <a:gd name="connsiteY69-45996" fmla="*/ 1413163 h 6507635"/>
              <a:gd name="connsiteX70-45997" fmla="*/ 1652867 w 2421372"/>
              <a:gd name="connsiteY70-45998" fmla="*/ 1427018 h 6507635"/>
              <a:gd name="connsiteX71-45999" fmla="*/ 1694431 w 2421372"/>
              <a:gd name="connsiteY71-46000" fmla="*/ 1413163 h 6507635"/>
              <a:gd name="connsiteX72-46001" fmla="*/ 1722140 w 2421372"/>
              <a:gd name="connsiteY72-46002" fmla="*/ 1496291 h 6507635"/>
              <a:gd name="connsiteX73-46003" fmla="*/ 1680576 w 2421372"/>
              <a:gd name="connsiteY73-46004" fmla="*/ 1524000 h 6507635"/>
              <a:gd name="connsiteX74-46005" fmla="*/ 1403485 w 2421372"/>
              <a:gd name="connsiteY74-46006" fmla="*/ 1524000 h 6507635"/>
              <a:gd name="connsiteX75-46007" fmla="*/ 1389631 w 2421372"/>
              <a:gd name="connsiteY75-46008" fmla="*/ 1537854 h 6507635"/>
              <a:gd name="connsiteX76-46009" fmla="*/ 1348067 w 2421372"/>
              <a:gd name="connsiteY76-46010" fmla="*/ 1551709 h 6507635"/>
              <a:gd name="connsiteX77-46011" fmla="*/ 1292649 w 2421372"/>
              <a:gd name="connsiteY77-46012" fmla="*/ 1427018 h 6507635"/>
              <a:gd name="connsiteX78-46013" fmla="*/ 1278795 w 2421372"/>
              <a:gd name="connsiteY78-46014" fmla="*/ 1385454 h 6507635"/>
              <a:gd name="connsiteX79-46015" fmla="*/ 1251085 w 2421372"/>
              <a:gd name="connsiteY79-46016" fmla="*/ 1343891 h 6507635"/>
              <a:gd name="connsiteX80-46017" fmla="*/ 1126395 w 2421372"/>
              <a:gd name="connsiteY80-46018" fmla="*/ 1385454 h 6507635"/>
              <a:gd name="connsiteX81-46019" fmla="*/ 821595 w 2421372"/>
              <a:gd name="connsiteY81-46020" fmla="*/ 1828800 h 6507635"/>
              <a:gd name="connsiteX82-46021" fmla="*/ 821595 w 2421372"/>
              <a:gd name="connsiteY82-46022" fmla="*/ 2299854 h 6507635"/>
              <a:gd name="connsiteX83-46023" fmla="*/ 863158 w 2421372"/>
              <a:gd name="connsiteY83-46024" fmla="*/ 2092036 h 6507635"/>
              <a:gd name="connsiteX84-46025" fmla="*/ 932431 w 2421372"/>
              <a:gd name="connsiteY84-46026" fmla="*/ 2202873 h 6507635"/>
              <a:gd name="connsiteX85-46027" fmla="*/ 1167959 w 2421372"/>
              <a:gd name="connsiteY85-46028" fmla="*/ 2147454 h 6507635"/>
              <a:gd name="connsiteX86-46029" fmla="*/ 1237232 w 2421372"/>
              <a:gd name="connsiteY86-46030" fmla="*/ 2258291 h 6507635"/>
              <a:gd name="connsiteX87-46031" fmla="*/ 1389632 w 2421372"/>
              <a:gd name="connsiteY87-46032" fmla="*/ 2313709 h 6507635"/>
              <a:gd name="connsiteX88-46033" fmla="*/ 1542030 w 2421372"/>
              <a:gd name="connsiteY88-46034" fmla="*/ 2535381 h 6507635"/>
              <a:gd name="connsiteX89-46035" fmla="*/ 1708286 w 2421372"/>
              <a:gd name="connsiteY89-46036" fmla="*/ 2826327 h 6507635"/>
              <a:gd name="connsiteX90-46037" fmla="*/ 946285 w 2421372"/>
              <a:gd name="connsiteY90-46038" fmla="*/ 3006436 h 6507635"/>
              <a:gd name="connsiteX91-46039" fmla="*/ 1237232 w 2421372"/>
              <a:gd name="connsiteY91-46040" fmla="*/ 3366655 h 6507635"/>
              <a:gd name="connsiteX92-46041" fmla="*/ 2013085 w 2421372"/>
              <a:gd name="connsiteY92-46042" fmla="*/ 3338946 h 6507635"/>
              <a:gd name="connsiteX93-46043" fmla="*/ 1126394 w 2421372"/>
              <a:gd name="connsiteY93-46044" fmla="*/ 3366655 h 6507635"/>
              <a:gd name="connsiteX94-46045" fmla="*/ 932431 w 2421372"/>
              <a:gd name="connsiteY94-46046" fmla="*/ 3006437 h 6507635"/>
              <a:gd name="connsiteX95-46047" fmla="*/ 849304 w 2421372"/>
              <a:gd name="connsiteY95-46048" fmla="*/ 2867892 h 6507635"/>
              <a:gd name="connsiteX96-46049" fmla="*/ 752322 w 2421372"/>
              <a:gd name="connsiteY96-46050" fmla="*/ 2743201 h 6507635"/>
              <a:gd name="connsiteX97-46051" fmla="*/ 530649 w 2421372"/>
              <a:gd name="connsiteY97-46052" fmla="*/ 2770910 h 6507635"/>
              <a:gd name="connsiteX98-46053" fmla="*/ 142722 w 2421372"/>
              <a:gd name="connsiteY98-46054" fmla="*/ 2743201 h 6507635"/>
              <a:gd name="connsiteX99-46055" fmla="*/ 516795 w 2421372"/>
              <a:gd name="connsiteY99-46056" fmla="*/ 2743201 h 6507635"/>
              <a:gd name="connsiteX100-46057" fmla="*/ 1112541 w 2421372"/>
              <a:gd name="connsiteY100-46058" fmla="*/ 2715492 h 6507635"/>
              <a:gd name="connsiteX101-46059" fmla="*/ 1223376 w 2421372"/>
              <a:gd name="connsiteY101-46060" fmla="*/ 2798619 h 6507635"/>
              <a:gd name="connsiteX102-46061" fmla="*/ 1514322 w 2421372"/>
              <a:gd name="connsiteY102-46062" fmla="*/ 2854037 h 6507635"/>
              <a:gd name="connsiteX103-46063" fmla="*/ 1084831 w 2421372"/>
              <a:gd name="connsiteY103-46064" fmla="*/ 2493819 h 6507635"/>
              <a:gd name="connsiteX104-46065" fmla="*/ 752322 w 2421372"/>
              <a:gd name="connsiteY104-46066" fmla="*/ 2521527 h 6507635"/>
              <a:gd name="connsiteX105-46067" fmla="*/ 364395 w 2421372"/>
              <a:gd name="connsiteY105-46068" fmla="*/ 2618510 h 6507635"/>
              <a:gd name="connsiteX106-46069" fmla="*/ 31885 w 2421372"/>
              <a:gd name="connsiteY106-46070" fmla="*/ 2812473 h 6507635"/>
              <a:gd name="connsiteX107-46071" fmla="*/ 322831 w 2421372"/>
              <a:gd name="connsiteY107-46072" fmla="*/ 2798619 h 6507635"/>
              <a:gd name="connsiteX108-46073" fmla="*/ 572213 w 2421372"/>
              <a:gd name="connsiteY108-46074" fmla="*/ 3048000 h 6507635"/>
              <a:gd name="connsiteX109-46075" fmla="*/ 849304 w 2421372"/>
              <a:gd name="connsiteY109-46076" fmla="*/ 2964874 h 6507635"/>
              <a:gd name="connsiteX110-46077" fmla="*/ 932431 w 2421372"/>
              <a:gd name="connsiteY110-46078" fmla="*/ 3186546 h 6507635"/>
              <a:gd name="connsiteX111-46079" fmla="*/ 710758 w 2421372"/>
              <a:gd name="connsiteY111-46080" fmla="*/ 3325092 h 6507635"/>
              <a:gd name="connsiteX112-46081" fmla="*/ 558358 w 2421372"/>
              <a:gd name="connsiteY112-46082" fmla="*/ 3449783 h 6507635"/>
              <a:gd name="connsiteX113-46083" fmla="*/ 752321 w 2421372"/>
              <a:gd name="connsiteY113-46084" fmla="*/ 3560619 h 6507635"/>
              <a:gd name="connsiteX114-46085" fmla="*/ 752322 w 2421372"/>
              <a:gd name="connsiteY114-46086" fmla="*/ 3948546 h 6507635"/>
              <a:gd name="connsiteX115-46087" fmla="*/ 863159 w 2421372"/>
              <a:gd name="connsiteY115-46088" fmla="*/ 3906981 h 6507635"/>
              <a:gd name="connsiteX116-46089" fmla="*/ 973995 w 2421372"/>
              <a:gd name="connsiteY116-46090" fmla="*/ 4003964 h 6507635"/>
              <a:gd name="connsiteX117-46091" fmla="*/ 766178 w 2421372"/>
              <a:gd name="connsiteY117-46092" fmla="*/ 3906980 h 6507635"/>
              <a:gd name="connsiteX118-46093" fmla="*/ 780032 w 2421372"/>
              <a:gd name="connsiteY118-46094" fmla="*/ 4031672 h 6507635"/>
              <a:gd name="connsiteX119-46095" fmla="*/ 752323 w 2421372"/>
              <a:gd name="connsiteY119-46096" fmla="*/ 4239490 h 6507635"/>
              <a:gd name="connsiteX120-46097" fmla="*/ 877014 w 2421372"/>
              <a:gd name="connsiteY120-46098" fmla="*/ 4294908 h 6507635"/>
              <a:gd name="connsiteX121-46099" fmla="*/ 960141 w 2421372"/>
              <a:gd name="connsiteY121-46100" fmla="*/ 4294908 h 6507635"/>
              <a:gd name="connsiteX122-46101" fmla="*/ 987850 w 2421372"/>
              <a:gd name="connsiteY122-46102" fmla="*/ 4502726 h 6507635"/>
              <a:gd name="connsiteX123-46103" fmla="*/ 1001703 w 2421372"/>
              <a:gd name="connsiteY123-46104" fmla="*/ 5306292 h 6507635"/>
              <a:gd name="connsiteX124-46105" fmla="*/ 1057122 w 2421372"/>
              <a:gd name="connsiteY124-46106" fmla="*/ 5832764 h 6507635"/>
              <a:gd name="connsiteX125-46107" fmla="*/ 1098686 w 2421372"/>
              <a:gd name="connsiteY125-46108" fmla="*/ 6206835 h 6507635"/>
              <a:gd name="connsiteX126-46109" fmla="*/ 1070977 w 2421372"/>
              <a:gd name="connsiteY126-46110" fmla="*/ 6262253 h 6507635"/>
              <a:gd name="connsiteX127-46111" fmla="*/ 1708287 w 2421372"/>
              <a:gd name="connsiteY127-46112" fmla="*/ 6192981 h 6507635"/>
              <a:gd name="connsiteX128-46113" fmla="*/ 1597450 w 2421372"/>
              <a:gd name="connsiteY128-46114" fmla="*/ 3906983 h 6507635"/>
              <a:gd name="connsiteX129-46115" fmla="*/ 1597450 w 2421372"/>
              <a:gd name="connsiteY129-46116" fmla="*/ 3879272 h 6507635"/>
              <a:gd name="connsiteX130-46117" fmla="*/ 1625159 w 2421372"/>
              <a:gd name="connsiteY130-46118" fmla="*/ 4253344 h 6507635"/>
              <a:gd name="connsiteX131-46119" fmla="*/ 1652868 w 2421372"/>
              <a:gd name="connsiteY131-46120" fmla="*/ 4918362 h 6507635"/>
              <a:gd name="connsiteX132-46121" fmla="*/ 1777559 w 2421372"/>
              <a:gd name="connsiteY132-46122" fmla="*/ 6082145 h 6507635"/>
              <a:gd name="connsiteX133-46123" fmla="*/ 1957669 w 2421372"/>
              <a:gd name="connsiteY133-46124" fmla="*/ 6359234 h 6507635"/>
              <a:gd name="connsiteX134-46125" fmla="*/ 2331741 w 2421372"/>
              <a:gd name="connsiteY134-46126" fmla="*/ 6470073 h 6507635"/>
              <a:gd name="connsiteX135-46127" fmla="*/ 2331741 w 2421372"/>
              <a:gd name="connsiteY135-46128" fmla="*/ 5084619 h 6507635"/>
              <a:gd name="connsiteX136-46129" fmla="*/ 2401014 w 2421372"/>
              <a:gd name="connsiteY136-46130" fmla="*/ 3699164 h 6507635"/>
              <a:gd name="connsiteX137-46131" fmla="*/ 2414868 w 2421372"/>
              <a:gd name="connsiteY137-46132" fmla="*/ 3796146 h 6507635"/>
              <a:gd name="connsiteX138-46133" fmla="*/ 2414868 w 2421372"/>
              <a:gd name="connsiteY138-46134" fmla="*/ 3629892 h 6507635"/>
              <a:gd name="connsiteX139-46135" fmla="*/ 2304032 w 2421372"/>
              <a:gd name="connsiteY139-46136" fmla="*/ 3505201 h 6507635"/>
              <a:gd name="connsiteX140-46137" fmla="*/ 2414868 w 2421372"/>
              <a:gd name="connsiteY140-46138" fmla="*/ 3325092 h 6507635"/>
              <a:gd name="connsiteX141-46139" fmla="*/ 2262467 w 2421372"/>
              <a:gd name="connsiteY141-46140" fmla="*/ 3366654 h 6507635"/>
              <a:gd name="connsiteX142-46141" fmla="*/ 1957668 w 2421372"/>
              <a:gd name="connsiteY142-46142" fmla="*/ 3422074 h 6507635"/>
              <a:gd name="connsiteX143-46143" fmla="*/ 1749850 w 2421372"/>
              <a:gd name="connsiteY143-46144" fmla="*/ 3394364 h 6507635"/>
              <a:gd name="connsiteX144-46145" fmla="*/ 1334214 w 2421372"/>
              <a:gd name="connsiteY144-46146" fmla="*/ 3380510 h 6507635"/>
              <a:gd name="connsiteX145-46147" fmla="*/ 1167959 w 2421372"/>
              <a:gd name="connsiteY145-46148" fmla="*/ 3408219 h 6507635"/>
              <a:gd name="connsiteX146-46149" fmla="*/ 946285 w 2421372"/>
              <a:gd name="connsiteY146-46150" fmla="*/ 3144982 h 6507635"/>
              <a:gd name="connsiteX147-46151" fmla="*/ 1361922 w 2421372"/>
              <a:gd name="connsiteY147-46152" fmla="*/ 2840182 h 6507635"/>
              <a:gd name="connsiteX148-46153" fmla="*/ 1777559 w 2421372"/>
              <a:gd name="connsiteY148-46154" fmla="*/ 2964872 h 6507635"/>
              <a:gd name="connsiteX149-46155" fmla="*/ 1555885 w 2421372"/>
              <a:gd name="connsiteY149-46156" fmla="*/ 2923309 h 6507635"/>
              <a:gd name="connsiteX150-46157" fmla="*/ 1334213 w 2421372"/>
              <a:gd name="connsiteY150-46158" fmla="*/ 2770909 h 6507635"/>
              <a:gd name="connsiteX151-46159" fmla="*/ 1334213 w 2421372"/>
              <a:gd name="connsiteY151-46160" fmla="*/ 2715491 h 6507635"/>
              <a:gd name="connsiteX152-46161" fmla="*/ 1098685 w 2421372"/>
              <a:gd name="connsiteY152-46162" fmla="*/ 2535382 h 6507635"/>
              <a:gd name="connsiteX153-46163" fmla="*/ 849304 w 2421372"/>
              <a:gd name="connsiteY153-46164" fmla="*/ 2493817 h 6507635"/>
              <a:gd name="connsiteX154-46165" fmla="*/ 516795 w 2421372"/>
              <a:gd name="connsiteY154-46166" fmla="*/ 2576944 h 6507635"/>
              <a:gd name="connsiteX155-46167" fmla="*/ 198140 w 2421372"/>
              <a:gd name="connsiteY155-46168" fmla="*/ 2660072 h 6507635"/>
              <a:gd name="connsiteX156-46169" fmla="*/ 87305 w 2421372"/>
              <a:gd name="connsiteY156-46170" fmla="*/ 2798617 h 6507635"/>
              <a:gd name="connsiteX157-46171" fmla="*/ 4177 w 2421372"/>
              <a:gd name="connsiteY157-46172" fmla="*/ 2507672 h 6507635"/>
              <a:gd name="connsiteX158-46173" fmla="*/ 128867 w 2421372"/>
              <a:gd name="connsiteY158-46174" fmla="*/ 2479963 h 6507635"/>
              <a:gd name="connsiteX159-46175" fmla="*/ 170432 w 2421372"/>
              <a:gd name="connsiteY159-46176" fmla="*/ 2285999 h 6507635"/>
              <a:gd name="connsiteX160-46177" fmla="*/ 378249 w 2421372"/>
              <a:gd name="connsiteY160-46178" fmla="*/ 2479962 h 6507635"/>
              <a:gd name="connsiteX161-46179" fmla="*/ 433667 w 2421372"/>
              <a:gd name="connsiteY161-46180" fmla="*/ 2216726 h 6507635"/>
              <a:gd name="connsiteX162-46181" fmla="*/ 502941 w 2421372"/>
              <a:gd name="connsiteY162-46182" fmla="*/ 2341417 h 6507635"/>
              <a:gd name="connsiteX163-46183" fmla="*/ 669196 w 2421372"/>
              <a:gd name="connsiteY163-46184" fmla="*/ 2272144 h 6507635"/>
              <a:gd name="connsiteX164-46185" fmla="*/ 946285 w 2421372"/>
              <a:gd name="connsiteY164-46186" fmla="*/ 1579418 h 6507635"/>
              <a:gd name="connsiteX165-46187" fmla="*/ 1278795 w 2421372"/>
              <a:gd name="connsiteY165-46188" fmla="*/ 1233054 h 6507635"/>
              <a:gd name="connsiteX166-46189" fmla="*/ 1361922 w 2421372"/>
              <a:gd name="connsiteY166-46190" fmla="*/ 1177636 h 6507635"/>
              <a:gd name="connsiteX167-46191" fmla="*/ 1431195 w 2421372"/>
              <a:gd name="connsiteY167-46192" fmla="*/ 1191491 h 6507635"/>
              <a:gd name="connsiteX168-46193" fmla="*/ 1403485 w 2421372"/>
              <a:gd name="connsiteY168-46194" fmla="*/ 1233054 h 6507635"/>
              <a:gd name="connsiteX169-46195" fmla="*/ 1458904 w 2421372"/>
              <a:gd name="connsiteY169-46196" fmla="*/ 1357745 h 6507635"/>
              <a:gd name="connsiteX170-46197" fmla="*/ 1472758 w 2421372"/>
              <a:gd name="connsiteY170-46198" fmla="*/ 1399309 h 6507635"/>
              <a:gd name="connsiteX171-46199" fmla="*/ 1555885 w 2421372"/>
              <a:gd name="connsiteY171-46200" fmla="*/ 1427018 h 6507635"/>
              <a:gd name="connsiteX172-46201" fmla="*/ 1652867 w 2421372"/>
              <a:gd name="connsiteY172-46202" fmla="*/ 1454727 h 6507635"/>
              <a:gd name="connsiteX173-46203" fmla="*/ 1611304 w 2421372"/>
              <a:gd name="connsiteY173-46204" fmla="*/ 1482436 h 6507635"/>
              <a:gd name="connsiteX174-46205" fmla="*/ 1500467 w 2421372"/>
              <a:gd name="connsiteY174-46206" fmla="*/ 1468582 h 6507635"/>
              <a:gd name="connsiteX175-46207" fmla="*/ 1486613 w 2421372"/>
              <a:gd name="connsiteY175-46208" fmla="*/ 1427018 h 6507635"/>
              <a:gd name="connsiteX176-46209" fmla="*/ 1458904 w 2421372"/>
              <a:gd name="connsiteY176-46210" fmla="*/ 1385454 h 6507635"/>
              <a:gd name="connsiteX177-46211" fmla="*/ 1445049 w 2421372"/>
              <a:gd name="connsiteY177-46212" fmla="*/ 1343891 h 6507635"/>
              <a:gd name="connsiteX178-46213" fmla="*/ 1417340 w 2421372"/>
              <a:gd name="connsiteY178-46214" fmla="*/ 1302327 h 6507635"/>
              <a:gd name="connsiteX179-46215" fmla="*/ 1389631 w 2421372"/>
              <a:gd name="connsiteY179-46216" fmla="*/ 1219200 h 6507635"/>
              <a:gd name="connsiteX180-46217" fmla="*/ 1375776 w 2421372"/>
              <a:gd name="connsiteY180-46218" fmla="*/ 1163782 h 6507635"/>
              <a:gd name="connsiteX181-46219" fmla="*/ 1334213 w 2421372"/>
              <a:gd name="connsiteY181-46220" fmla="*/ 1149927 h 6507635"/>
              <a:gd name="connsiteX182-46221" fmla="*/ 1417340 w 2421372"/>
              <a:gd name="connsiteY182-46222" fmla="*/ 1108363 h 6507635"/>
              <a:gd name="connsiteX183-46223" fmla="*/ 1500467 w 2421372"/>
              <a:gd name="connsiteY183-46224" fmla="*/ 1039091 h 6507635"/>
              <a:gd name="connsiteX184-46225" fmla="*/ 1542031 w 2421372"/>
              <a:gd name="connsiteY184-46226" fmla="*/ 1025236 h 6507635"/>
              <a:gd name="connsiteX185-46227" fmla="*/ 1528176 w 2421372"/>
              <a:gd name="connsiteY185-46228" fmla="*/ 1025236 h 6507635"/>
              <a:gd name="connsiteX186-46229" fmla="*/ 1514322 w 2421372"/>
              <a:gd name="connsiteY186-46230" fmla="*/ 1066800 h 6507635"/>
              <a:gd name="connsiteX187-46231" fmla="*/ 1472758 w 2421372"/>
              <a:gd name="connsiteY187-46232" fmla="*/ 1080654 h 6507635"/>
              <a:gd name="connsiteX188-46233" fmla="*/ 1431195 w 2421372"/>
              <a:gd name="connsiteY188-46234" fmla="*/ 1108363 h 6507635"/>
              <a:gd name="connsiteX189-46235" fmla="*/ 1389631 w 2421372"/>
              <a:gd name="connsiteY189-46236" fmla="*/ 1122218 h 6507635"/>
              <a:gd name="connsiteX190-46237" fmla="*/ 1334213 w 2421372"/>
              <a:gd name="connsiteY190-46238" fmla="*/ 1149927 h 6507635"/>
              <a:gd name="connsiteX191-46239" fmla="*/ 1278795 w 2421372"/>
              <a:gd name="connsiteY191-46240" fmla="*/ 1136073 h 6507635"/>
              <a:gd name="connsiteX192-46241" fmla="*/ 1237231 w 2421372"/>
              <a:gd name="connsiteY192-46242" fmla="*/ 1122218 h 6507635"/>
              <a:gd name="connsiteX193-46243" fmla="*/ 1195667 w 2421372"/>
              <a:gd name="connsiteY193-46244" fmla="*/ 1136073 h 6507635"/>
              <a:gd name="connsiteX194-46245" fmla="*/ 1112540 w 2421372"/>
              <a:gd name="connsiteY194-46246" fmla="*/ 1066800 h 6507635"/>
              <a:gd name="connsiteX195-46247" fmla="*/ 1043267 w 2421372"/>
              <a:gd name="connsiteY195-46248" fmla="*/ 997527 h 6507635"/>
              <a:gd name="connsiteX196-46249" fmla="*/ 1001704 w 2421372"/>
              <a:gd name="connsiteY196-46250" fmla="*/ 914400 h 6507635"/>
              <a:gd name="connsiteX197-46251" fmla="*/ 973995 w 2421372"/>
              <a:gd name="connsiteY197-46252" fmla="*/ 803563 h 6507635"/>
              <a:gd name="connsiteX198-46253" fmla="*/ 946285 w 2421372"/>
              <a:gd name="connsiteY198-46254" fmla="*/ 775854 h 6507635"/>
              <a:gd name="connsiteX199-46255" fmla="*/ 932431 w 2421372"/>
              <a:gd name="connsiteY199-46256" fmla="*/ 734291 h 6507635"/>
              <a:gd name="connsiteX200-46257" fmla="*/ 1029413 w 2421372"/>
              <a:gd name="connsiteY200-46258" fmla="*/ 692727 h 6507635"/>
              <a:gd name="connsiteX201-46259" fmla="*/ 1140249 w 2421372"/>
              <a:gd name="connsiteY201-46260" fmla="*/ 706582 h 6507635"/>
              <a:gd name="connsiteX202-46261" fmla="*/ 1154104 w 2421372"/>
              <a:gd name="connsiteY202-46262" fmla="*/ 748145 h 6507635"/>
              <a:gd name="connsiteX203-46263" fmla="*/ 1278795 w 2421372"/>
              <a:gd name="connsiteY203-46264" fmla="*/ 734291 h 6507635"/>
              <a:gd name="connsiteX204-46265" fmla="*/ 1292649 w 2421372"/>
              <a:gd name="connsiteY204-46266" fmla="*/ 692727 h 6507635"/>
              <a:gd name="connsiteX205-46267" fmla="*/ 1528176 w 2421372"/>
              <a:gd name="connsiteY205-46268" fmla="*/ 678873 h 6507635"/>
              <a:gd name="connsiteX206-46269" fmla="*/ 1569740 w 2421372"/>
              <a:gd name="connsiteY206-46270" fmla="*/ 665018 h 6507635"/>
              <a:gd name="connsiteX207-46271" fmla="*/ 1625158 w 2421372"/>
              <a:gd name="connsiteY207-46272" fmla="*/ 609600 h 6507635"/>
              <a:gd name="connsiteX208-46273" fmla="*/ 1569740 w 2421372"/>
              <a:gd name="connsiteY208-46274" fmla="*/ 692727 h 6507635"/>
              <a:gd name="connsiteX209-46275" fmla="*/ 1514322 w 2421372"/>
              <a:gd name="connsiteY209-46276" fmla="*/ 817418 h 6507635"/>
              <a:gd name="connsiteX210-46277" fmla="*/ 1472758 w 2421372"/>
              <a:gd name="connsiteY210-46278" fmla="*/ 831273 h 6507635"/>
              <a:gd name="connsiteX211-46279" fmla="*/ 1417340 w 2421372"/>
              <a:gd name="connsiteY211-46280" fmla="*/ 858982 h 6507635"/>
              <a:gd name="connsiteX212-46281" fmla="*/ 1334213 w 2421372"/>
              <a:gd name="connsiteY212-46282" fmla="*/ 845127 h 6507635"/>
              <a:gd name="connsiteX213-46283" fmla="*/ 1320358 w 2421372"/>
              <a:gd name="connsiteY213-46284" fmla="*/ 803563 h 6507635"/>
              <a:gd name="connsiteX214-46285" fmla="*/ 1278795 w 2421372"/>
              <a:gd name="connsiteY214-46286" fmla="*/ 775854 h 6507635"/>
              <a:gd name="connsiteX215-46287" fmla="*/ 1292649 w 2421372"/>
              <a:gd name="connsiteY215-46288" fmla="*/ 720436 h 6507635"/>
              <a:gd name="connsiteX216-46289" fmla="*/ 1375776 w 2421372"/>
              <a:gd name="connsiteY216-46290" fmla="*/ 692727 h 6507635"/>
              <a:gd name="connsiteX217-46291" fmla="*/ 1458904 w 2421372"/>
              <a:gd name="connsiteY217-46292" fmla="*/ 706582 h 6507635"/>
              <a:gd name="connsiteX218-46293" fmla="*/ 1306504 w 2421372"/>
              <a:gd name="connsiteY218-46294" fmla="*/ 692727 h 6507635"/>
              <a:gd name="connsiteX219-46295" fmla="*/ 1320358 w 2421372"/>
              <a:gd name="connsiteY219-46296" fmla="*/ 651163 h 6507635"/>
              <a:gd name="connsiteX220-46297" fmla="*/ 1486613 w 2421372"/>
              <a:gd name="connsiteY220-46298" fmla="*/ 678873 h 6507635"/>
              <a:gd name="connsiteX221-46299" fmla="*/ 1500467 w 2421372"/>
              <a:gd name="connsiteY221-46300" fmla="*/ 748145 h 6507635"/>
              <a:gd name="connsiteX222-46301" fmla="*/ 1528176 w 2421372"/>
              <a:gd name="connsiteY222-46302" fmla="*/ 706582 h 6507635"/>
              <a:gd name="connsiteX223-46303" fmla="*/ 1278795 w 2421372"/>
              <a:gd name="connsiteY223-46304" fmla="*/ 692727 h 6507635"/>
              <a:gd name="connsiteX224-46305" fmla="*/ 1251085 w 2421372"/>
              <a:gd name="connsiteY224-46306" fmla="*/ 734291 h 6507635"/>
              <a:gd name="connsiteX225-46307" fmla="*/ 1154104 w 2421372"/>
              <a:gd name="connsiteY225-46308" fmla="*/ 748145 h 6507635"/>
              <a:gd name="connsiteX226-46309" fmla="*/ 1181813 w 2421372"/>
              <a:gd name="connsiteY226-46310" fmla="*/ 831273 h 6507635"/>
              <a:gd name="connsiteX227-46311" fmla="*/ 1112540 w 2421372"/>
              <a:gd name="connsiteY227-46312" fmla="*/ 900545 h 6507635"/>
              <a:gd name="connsiteX228-46313" fmla="*/ 1043267 w 2421372"/>
              <a:gd name="connsiteY228-46314" fmla="*/ 886691 h 6507635"/>
              <a:gd name="connsiteX229-46315" fmla="*/ 960140 w 2421372"/>
              <a:gd name="connsiteY229-46316" fmla="*/ 845127 h 6507635"/>
              <a:gd name="connsiteX230-46317" fmla="*/ 946285 w 2421372"/>
              <a:gd name="connsiteY230-46318" fmla="*/ 803563 h 6507635"/>
              <a:gd name="connsiteX231-46319" fmla="*/ 918576 w 2421372"/>
              <a:gd name="connsiteY231-46320" fmla="*/ 762000 h 6507635"/>
              <a:gd name="connsiteX232-46321" fmla="*/ 904722 w 2421372"/>
              <a:gd name="connsiteY232-46322" fmla="*/ 692727 h 6507635"/>
              <a:gd name="connsiteX233-46323" fmla="*/ 877013 w 2421372"/>
              <a:gd name="connsiteY233-46324" fmla="*/ 609600 h 6507635"/>
              <a:gd name="connsiteX234-46325" fmla="*/ 863158 w 2421372"/>
              <a:gd name="connsiteY234-46326" fmla="*/ 484909 h 6507635"/>
              <a:gd name="connsiteX235-46327" fmla="*/ 849304 w 2421372"/>
              <a:gd name="connsiteY235-46328" fmla="*/ 346363 h 6507635"/>
              <a:gd name="connsiteX0-46329" fmla="*/ 1694431 w 2421372"/>
              <a:gd name="connsiteY0-46330" fmla="*/ 762000 h 6507635"/>
              <a:gd name="connsiteX1-46331" fmla="*/ 1777558 w 2421372"/>
              <a:gd name="connsiteY1-46332" fmla="*/ 748145 h 6507635"/>
              <a:gd name="connsiteX2-46333" fmla="*/ 1791413 w 2421372"/>
              <a:gd name="connsiteY2-46334" fmla="*/ 706582 h 6507635"/>
              <a:gd name="connsiteX3-46335" fmla="*/ 1777558 w 2421372"/>
              <a:gd name="connsiteY3-46336" fmla="*/ 540327 h 6507635"/>
              <a:gd name="connsiteX4-46337" fmla="*/ 1722140 w 2421372"/>
              <a:gd name="connsiteY4-46338" fmla="*/ 554182 h 6507635"/>
              <a:gd name="connsiteX5-46339" fmla="*/ 1680576 w 2421372"/>
              <a:gd name="connsiteY5-46340" fmla="*/ 568036 h 6507635"/>
              <a:gd name="connsiteX6-46341" fmla="*/ 1569740 w 2421372"/>
              <a:gd name="connsiteY6-46342" fmla="*/ 554182 h 6507635"/>
              <a:gd name="connsiteX7-46343" fmla="*/ 1528176 w 2421372"/>
              <a:gd name="connsiteY7-46344" fmla="*/ 471054 h 6507635"/>
              <a:gd name="connsiteX8-46345" fmla="*/ 1458904 w 2421372"/>
              <a:gd name="connsiteY8-46346" fmla="*/ 346363 h 6507635"/>
              <a:gd name="connsiteX9-46347" fmla="*/ 1417340 w 2421372"/>
              <a:gd name="connsiteY9-46348" fmla="*/ 332509 h 6507635"/>
              <a:gd name="connsiteX10-46349" fmla="*/ 1375776 w 2421372"/>
              <a:gd name="connsiteY10-46350" fmla="*/ 346363 h 6507635"/>
              <a:gd name="connsiteX11-46351" fmla="*/ 1320358 w 2421372"/>
              <a:gd name="connsiteY11-46352" fmla="*/ 360218 h 6507635"/>
              <a:gd name="connsiteX12-46353" fmla="*/ 1237231 w 2421372"/>
              <a:gd name="connsiteY12-46354" fmla="*/ 401782 h 6507635"/>
              <a:gd name="connsiteX13-46355" fmla="*/ 1070976 w 2421372"/>
              <a:gd name="connsiteY13-46356" fmla="*/ 415636 h 6507635"/>
              <a:gd name="connsiteX14-46357" fmla="*/ 946285 w 2421372"/>
              <a:gd name="connsiteY14-46358" fmla="*/ 457200 h 6507635"/>
              <a:gd name="connsiteX15-46359" fmla="*/ 890867 w 2421372"/>
              <a:gd name="connsiteY15-46360" fmla="*/ 443345 h 6507635"/>
              <a:gd name="connsiteX16-46361" fmla="*/ 849304 w 2421372"/>
              <a:gd name="connsiteY16-46362" fmla="*/ 415636 h 6507635"/>
              <a:gd name="connsiteX17-46363" fmla="*/ 821595 w 2421372"/>
              <a:gd name="connsiteY17-46364" fmla="*/ 374073 h 6507635"/>
              <a:gd name="connsiteX18-46365" fmla="*/ 877013 w 2421372"/>
              <a:gd name="connsiteY18-46366" fmla="*/ 263236 h 6507635"/>
              <a:gd name="connsiteX19-46367" fmla="*/ 904722 w 2421372"/>
              <a:gd name="connsiteY19-46368" fmla="*/ 221673 h 6507635"/>
              <a:gd name="connsiteX20-46369" fmla="*/ 960140 w 2421372"/>
              <a:gd name="connsiteY20-46370" fmla="*/ 166254 h 6507635"/>
              <a:gd name="connsiteX21-46371" fmla="*/ 1084831 w 2421372"/>
              <a:gd name="connsiteY21-46372" fmla="*/ 96982 h 6507635"/>
              <a:gd name="connsiteX22-46373" fmla="*/ 1126395 w 2421372"/>
              <a:gd name="connsiteY22-46374" fmla="*/ 69273 h 6507635"/>
              <a:gd name="connsiteX23-46375" fmla="*/ 1264940 w 2421372"/>
              <a:gd name="connsiteY23-46376" fmla="*/ 41563 h 6507635"/>
              <a:gd name="connsiteX24-46377" fmla="*/ 1500467 w 2421372"/>
              <a:gd name="connsiteY24-46378" fmla="*/ 13854 h 6507635"/>
              <a:gd name="connsiteX25-46379" fmla="*/ 1542031 w 2421372"/>
              <a:gd name="connsiteY25-46380" fmla="*/ 0 h 6507635"/>
              <a:gd name="connsiteX26-46381" fmla="*/ 1666722 w 2421372"/>
              <a:gd name="connsiteY26-46382" fmla="*/ 41563 h 6507635"/>
              <a:gd name="connsiteX27-46383" fmla="*/ 1735995 w 2421372"/>
              <a:gd name="connsiteY27-46384" fmla="*/ 110836 h 6507635"/>
              <a:gd name="connsiteX28-46385" fmla="*/ 1749849 w 2421372"/>
              <a:gd name="connsiteY28-46386" fmla="*/ 166254 h 6507635"/>
              <a:gd name="connsiteX29-46387" fmla="*/ 1888395 w 2421372"/>
              <a:gd name="connsiteY29-46388" fmla="*/ 207818 h 6507635"/>
              <a:gd name="connsiteX30-46389" fmla="*/ 1929958 w 2421372"/>
              <a:gd name="connsiteY30-46390" fmla="*/ 235527 h 6507635"/>
              <a:gd name="connsiteX31-46391" fmla="*/ 1957667 w 2421372"/>
              <a:gd name="connsiteY31-46392" fmla="*/ 346363 h 6507635"/>
              <a:gd name="connsiteX32-46393" fmla="*/ 1985376 w 2421372"/>
              <a:gd name="connsiteY32-46394" fmla="*/ 429491 h 6507635"/>
              <a:gd name="connsiteX33-46395" fmla="*/ 1971522 w 2421372"/>
              <a:gd name="connsiteY33-46396" fmla="*/ 595745 h 6507635"/>
              <a:gd name="connsiteX34-46397" fmla="*/ 1888395 w 2421372"/>
              <a:gd name="connsiteY34-46398" fmla="*/ 678873 h 6507635"/>
              <a:gd name="connsiteX35-46399" fmla="*/ 1860685 w 2421372"/>
              <a:gd name="connsiteY35-46400" fmla="*/ 720436 h 6507635"/>
              <a:gd name="connsiteX36-46401" fmla="*/ 1846831 w 2421372"/>
              <a:gd name="connsiteY36-46402" fmla="*/ 762000 h 6507635"/>
              <a:gd name="connsiteX37-46403" fmla="*/ 1791413 w 2421372"/>
              <a:gd name="connsiteY37-46404" fmla="*/ 831273 h 6507635"/>
              <a:gd name="connsiteX38-46405" fmla="*/ 1749849 w 2421372"/>
              <a:gd name="connsiteY38-46406" fmla="*/ 858982 h 6507635"/>
              <a:gd name="connsiteX39-46407" fmla="*/ 1735995 w 2421372"/>
              <a:gd name="connsiteY39-46408" fmla="*/ 1066800 h 6507635"/>
              <a:gd name="connsiteX40-46409" fmla="*/ 1749849 w 2421372"/>
              <a:gd name="connsiteY40-46410" fmla="*/ 1025236 h 6507635"/>
              <a:gd name="connsiteX41-46411" fmla="*/ 1832976 w 2421372"/>
              <a:gd name="connsiteY41-46412" fmla="*/ 983673 h 6507635"/>
              <a:gd name="connsiteX42-46413" fmla="*/ 1902249 w 2421372"/>
              <a:gd name="connsiteY42-46414" fmla="*/ 997527 h 6507635"/>
              <a:gd name="connsiteX43-46415" fmla="*/ 1943813 w 2421372"/>
              <a:gd name="connsiteY43-46416" fmla="*/ 1080654 h 6507635"/>
              <a:gd name="connsiteX44-46417" fmla="*/ 1929958 w 2421372"/>
              <a:gd name="connsiteY44-46418" fmla="*/ 1122218 h 6507635"/>
              <a:gd name="connsiteX45-46419" fmla="*/ 1902249 w 2421372"/>
              <a:gd name="connsiteY45-46420" fmla="*/ 1163782 h 6507635"/>
              <a:gd name="connsiteX46-46421" fmla="*/ 1874540 w 2421372"/>
              <a:gd name="connsiteY46-46422" fmla="*/ 1399309 h 6507635"/>
              <a:gd name="connsiteX47-46423" fmla="*/ 1860685 w 2421372"/>
              <a:gd name="connsiteY47-46424" fmla="*/ 1440873 h 6507635"/>
              <a:gd name="connsiteX48-46425" fmla="*/ 1805267 w 2421372"/>
              <a:gd name="connsiteY48-46426" fmla="*/ 1524000 h 6507635"/>
              <a:gd name="connsiteX49-46427" fmla="*/ 1722140 w 2421372"/>
              <a:gd name="connsiteY49-46428" fmla="*/ 1510145 h 6507635"/>
              <a:gd name="connsiteX50-46429" fmla="*/ 1694431 w 2421372"/>
              <a:gd name="connsiteY50-46430" fmla="*/ 1468582 h 6507635"/>
              <a:gd name="connsiteX51-46431" fmla="*/ 1652867 w 2421372"/>
              <a:gd name="connsiteY51-46432" fmla="*/ 1440873 h 6507635"/>
              <a:gd name="connsiteX52-46433" fmla="*/ 1680576 w 2421372"/>
              <a:gd name="connsiteY52-46434" fmla="*/ 1399309 h 6507635"/>
              <a:gd name="connsiteX53-46435" fmla="*/ 1694431 w 2421372"/>
              <a:gd name="connsiteY53-46436" fmla="*/ 1357745 h 6507635"/>
              <a:gd name="connsiteX54-46437" fmla="*/ 1735995 w 2421372"/>
              <a:gd name="connsiteY54-46438" fmla="*/ 1316182 h 6507635"/>
              <a:gd name="connsiteX55-46439" fmla="*/ 1749849 w 2421372"/>
              <a:gd name="connsiteY55-46440" fmla="*/ 1260763 h 6507635"/>
              <a:gd name="connsiteX56-46441" fmla="*/ 1791413 w 2421372"/>
              <a:gd name="connsiteY56-46442" fmla="*/ 1122218 h 6507635"/>
              <a:gd name="connsiteX57-46443" fmla="*/ 1749849 w 2421372"/>
              <a:gd name="connsiteY57-46444" fmla="*/ 1094509 h 6507635"/>
              <a:gd name="connsiteX58-46445" fmla="*/ 1722140 w 2421372"/>
              <a:gd name="connsiteY58-46446" fmla="*/ 1011382 h 6507635"/>
              <a:gd name="connsiteX59-46447" fmla="*/ 1708285 w 2421372"/>
              <a:gd name="connsiteY59-46448" fmla="*/ 969818 h 6507635"/>
              <a:gd name="connsiteX60-46449" fmla="*/ 1694431 w 2421372"/>
              <a:gd name="connsiteY60-46450" fmla="*/ 928254 h 6507635"/>
              <a:gd name="connsiteX61-46451" fmla="*/ 1680576 w 2421372"/>
              <a:gd name="connsiteY61-46452" fmla="*/ 886691 h 6507635"/>
              <a:gd name="connsiteX62-46453" fmla="*/ 1722140 w 2421372"/>
              <a:gd name="connsiteY62-46454" fmla="*/ 872836 h 6507635"/>
              <a:gd name="connsiteX63-46455" fmla="*/ 1735995 w 2421372"/>
              <a:gd name="connsiteY63-46456" fmla="*/ 942109 h 6507635"/>
              <a:gd name="connsiteX64-46457" fmla="*/ 1791413 w 2421372"/>
              <a:gd name="connsiteY64-46458" fmla="*/ 1136073 h 6507635"/>
              <a:gd name="connsiteX65-46459" fmla="*/ 1749849 w 2421372"/>
              <a:gd name="connsiteY65-46460" fmla="*/ 1219200 h 6507635"/>
              <a:gd name="connsiteX66-46461" fmla="*/ 1722140 w 2421372"/>
              <a:gd name="connsiteY66-46462" fmla="*/ 1302327 h 6507635"/>
              <a:gd name="connsiteX67-46463" fmla="*/ 1680576 w 2421372"/>
              <a:gd name="connsiteY67-46464" fmla="*/ 1343891 h 6507635"/>
              <a:gd name="connsiteX68-46465" fmla="*/ 1652867 w 2421372"/>
              <a:gd name="connsiteY68-46466" fmla="*/ 1385454 h 6507635"/>
              <a:gd name="connsiteX69-46467" fmla="*/ 1611304 w 2421372"/>
              <a:gd name="connsiteY69-46468" fmla="*/ 1413163 h 6507635"/>
              <a:gd name="connsiteX70-46469" fmla="*/ 1652867 w 2421372"/>
              <a:gd name="connsiteY70-46470" fmla="*/ 1427018 h 6507635"/>
              <a:gd name="connsiteX71-46471" fmla="*/ 1694431 w 2421372"/>
              <a:gd name="connsiteY71-46472" fmla="*/ 1413163 h 6507635"/>
              <a:gd name="connsiteX72-46473" fmla="*/ 1722140 w 2421372"/>
              <a:gd name="connsiteY72-46474" fmla="*/ 1496291 h 6507635"/>
              <a:gd name="connsiteX73-46475" fmla="*/ 1680576 w 2421372"/>
              <a:gd name="connsiteY73-46476" fmla="*/ 1524000 h 6507635"/>
              <a:gd name="connsiteX74-46477" fmla="*/ 1403485 w 2421372"/>
              <a:gd name="connsiteY74-46478" fmla="*/ 1524000 h 6507635"/>
              <a:gd name="connsiteX75-46479" fmla="*/ 1389631 w 2421372"/>
              <a:gd name="connsiteY75-46480" fmla="*/ 1537854 h 6507635"/>
              <a:gd name="connsiteX76-46481" fmla="*/ 1348067 w 2421372"/>
              <a:gd name="connsiteY76-46482" fmla="*/ 1551709 h 6507635"/>
              <a:gd name="connsiteX77-46483" fmla="*/ 1292649 w 2421372"/>
              <a:gd name="connsiteY77-46484" fmla="*/ 1427018 h 6507635"/>
              <a:gd name="connsiteX78-46485" fmla="*/ 1278795 w 2421372"/>
              <a:gd name="connsiteY78-46486" fmla="*/ 1385454 h 6507635"/>
              <a:gd name="connsiteX79-46487" fmla="*/ 1251085 w 2421372"/>
              <a:gd name="connsiteY79-46488" fmla="*/ 1343891 h 6507635"/>
              <a:gd name="connsiteX80-46489" fmla="*/ 1126395 w 2421372"/>
              <a:gd name="connsiteY80-46490" fmla="*/ 1385454 h 6507635"/>
              <a:gd name="connsiteX81-46491" fmla="*/ 821595 w 2421372"/>
              <a:gd name="connsiteY81-46492" fmla="*/ 1828800 h 6507635"/>
              <a:gd name="connsiteX82-46493" fmla="*/ 821595 w 2421372"/>
              <a:gd name="connsiteY82-46494" fmla="*/ 2299854 h 6507635"/>
              <a:gd name="connsiteX83-46495" fmla="*/ 863158 w 2421372"/>
              <a:gd name="connsiteY83-46496" fmla="*/ 2092036 h 6507635"/>
              <a:gd name="connsiteX84-46497" fmla="*/ 932431 w 2421372"/>
              <a:gd name="connsiteY84-46498" fmla="*/ 2202873 h 6507635"/>
              <a:gd name="connsiteX85-46499" fmla="*/ 1167959 w 2421372"/>
              <a:gd name="connsiteY85-46500" fmla="*/ 2147454 h 6507635"/>
              <a:gd name="connsiteX86-46501" fmla="*/ 1237232 w 2421372"/>
              <a:gd name="connsiteY86-46502" fmla="*/ 2258291 h 6507635"/>
              <a:gd name="connsiteX87-46503" fmla="*/ 1389632 w 2421372"/>
              <a:gd name="connsiteY87-46504" fmla="*/ 2313709 h 6507635"/>
              <a:gd name="connsiteX88-46505" fmla="*/ 1542030 w 2421372"/>
              <a:gd name="connsiteY88-46506" fmla="*/ 2535381 h 6507635"/>
              <a:gd name="connsiteX89-46507" fmla="*/ 1708286 w 2421372"/>
              <a:gd name="connsiteY89-46508" fmla="*/ 2826327 h 6507635"/>
              <a:gd name="connsiteX90-46509" fmla="*/ 946285 w 2421372"/>
              <a:gd name="connsiteY90-46510" fmla="*/ 3006436 h 6507635"/>
              <a:gd name="connsiteX91-46511" fmla="*/ 1237232 w 2421372"/>
              <a:gd name="connsiteY91-46512" fmla="*/ 3366655 h 6507635"/>
              <a:gd name="connsiteX92-46513" fmla="*/ 2013085 w 2421372"/>
              <a:gd name="connsiteY92-46514" fmla="*/ 3338946 h 6507635"/>
              <a:gd name="connsiteX93-46515" fmla="*/ 1126394 w 2421372"/>
              <a:gd name="connsiteY93-46516" fmla="*/ 3366655 h 6507635"/>
              <a:gd name="connsiteX94-46517" fmla="*/ 932431 w 2421372"/>
              <a:gd name="connsiteY94-46518" fmla="*/ 3006437 h 6507635"/>
              <a:gd name="connsiteX95-46519" fmla="*/ 849304 w 2421372"/>
              <a:gd name="connsiteY95-46520" fmla="*/ 2867892 h 6507635"/>
              <a:gd name="connsiteX96-46521" fmla="*/ 752322 w 2421372"/>
              <a:gd name="connsiteY96-46522" fmla="*/ 2743201 h 6507635"/>
              <a:gd name="connsiteX97-46523" fmla="*/ 530649 w 2421372"/>
              <a:gd name="connsiteY97-46524" fmla="*/ 2770910 h 6507635"/>
              <a:gd name="connsiteX98-46525" fmla="*/ 142722 w 2421372"/>
              <a:gd name="connsiteY98-46526" fmla="*/ 2743201 h 6507635"/>
              <a:gd name="connsiteX99-46527" fmla="*/ 516795 w 2421372"/>
              <a:gd name="connsiteY99-46528" fmla="*/ 2743201 h 6507635"/>
              <a:gd name="connsiteX100-46529" fmla="*/ 1112541 w 2421372"/>
              <a:gd name="connsiteY100-46530" fmla="*/ 2715492 h 6507635"/>
              <a:gd name="connsiteX101-46531" fmla="*/ 1223376 w 2421372"/>
              <a:gd name="connsiteY101-46532" fmla="*/ 2798619 h 6507635"/>
              <a:gd name="connsiteX102-46533" fmla="*/ 1514322 w 2421372"/>
              <a:gd name="connsiteY102-46534" fmla="*/ 2854037 h 6507635"/>
              <a:gd name="connsiteX103-46535" fmla="*/ 1084831 w 2421372"/>
              <a:gd name="connsiteY103-46536" fmla="*/ 2493819 h 6507635"/>
              <a:gd name="connsiteX104-46537" fmla="*/ 752322 w 2421372"/>
              <a:gd name="connsiteY104-46538" fmla="*/ 2521527 h 6507635"/>
              <a:gd name="connsiteX105-46539" fmla="*/ 364395 w 2421372"/>
              <a:gd name="connsiteY105-46540" fmla="*/ 2618510 h 6507635"/>
              <a:gd name="connsiteX106-46541" fmla="*/ 31885 w 2421372"/>
              <a:gd name="connsiteY106-46542" fmla="*/ 2812473 h 6507635"/>
              <a:gd name="connsiteX107-46543" fmla="*/ 322831 w 2421372"/>
              <a:gd name="connsiteY107-46544" fmla="*/ 2798619 h 6507635"/>
              <a:gd name="connsiteX108-46545" fmla="*/ 572213 w 2421372"/>
              <a:gd name="connsiteY108-46546" fmla="*/ 3048000 h 6507635"/>
              <a:gd name="connsiteX109-46547" fmla="*/ 849304 w 2421372"/>
              <a:gd name="connsiteY109-46548" fmla="*/ 2964874 h 6507635"/>
              <a:gd name="connsiteX110-46549" fmla="*/ 932431 w 2421372"/>
              <a:gd name="connsiteY110-46550" fmla="*/ 3186546 h 6507635"/>
              <a:gd name="connsiteX111-46551" fmla="*/ 710758 w 2421372"/>
              <a:gd name="connsiteY111-46552" fmla="*/ 3325092 h 6507635"/>
              <a:gd name="connsiteX112-46553" fmla="*/ 558358 w 2421372"/>
              <a:gd name="connsiteY112-46554" fmla="*/ 3449783 h 6507635"/>
              <a:gd name="connsiteX113-46555" fmla="*/ 752321 w 2421372"/>
              <a:gd name="connsiteY113-46556" fmla="*/ 3560619 h 6507635"/>
              <a:gd name="connsiteX114-46557" fmla="*/ 752322 w 2421372"/>
              <a:gd name="connsiteY114-46558" fmla="*/ 3948546 h 6507635"/>
              <a:gd name="connsiteX115-46559" fmla="*/ 863159 w 2421372"/>
              <a:gd name="connsiteY115-46560" fmla="*/ 3906981 h 6507635"/>
              <a:gd name="connsiteX116-46561" fmla="*/ 973995 w 2421372"/>
              <a:gd name="connsiteY116-46562" fmla="*/ 4003964 h 6507635"/>
              <a:gd name="connsiteX117-46563" fmla="*/ 766178 w 2421372"/>
              <a:gd name="connsiteY117-46564" fmla="*/ 3906980 h 6507635"/>
              <a:gd name="connsiteX118-46565" fmla="*/ 780032 w 2421372"/>
              <a:gd name="connsiteY118-46566" fmla="*/ 4031672 h 6507635"/>
              <a:gd name="connsiteX119-46567" fmla="*/ 752323 w 2421372"/>
              <a:gd name="connsiteY119-46568" fmla="*/ 4239490 h 6507635"/>
              <a:gd name="connsiteX120-46569" fmla="*/ 877014 w 2421372"/>
              <a:gd name="connsiteY120-46570" fmla="*/ 4294908 h 6507635"/>
              <a:gd name="connsiteX121-46571" fmla="*/ 960141 w 2421372"/>
              <a:gd name="connsiteY121-46572" fmla="*/ 4294908 h 6507635"/>
              <a:gd name="connsiteX122-46573" fmla="*/ 987850 w 2421372"/>
              <a:gd name="connsiteY122-46574" fmla="*/ 4502726 h 6507635"/>
              <a:gd name="connsiteX123-46575" fmla="*/ 1001703 w 2421372"/>
              <a:gd name="connsiteY123-46576" fmla="*/ 5306292 h 6507635"/>
              <a:gd name="connsiteX124-46577" fmla="*/ 1057122 w 2421372"/>
              <a:gd name="connsiteY124-46578" fmla="*/ 5832764 h 6507635"/>
              <a:gd name="connsiteX125-46579" fmla="*/ 1098686 w 2421372"/>
              <a:gd name="connsiteY125-46580" fmla="*/ 6206835 h 6507635"/>
              <a:gd name="connsiteX126-46581" fmla="*/ 1070977 w 2421372"/>
              <a:gd name="connsiteY126-46582" fmla="*/ 6262253 h 6507635"/>
              <a:gd name="connsiteX127-46583" fmla="*/ 1472759 w 2421372"/>
              <a:gd name="connsiteY127-46584" fmla="*/ 6331526 h 6507635"/>
              <a:gd name="connsiteX128-46585" fmla="*/ 1708287 w 2421372"/>
              <a:gd name="connsiteY128-46586" fmla="*/ 6192981 h 6507635"/>
              <a:gd name="connsiteX129-46587" fmla="*/ 1597450 w 2421372"/>
              <a:gd name="connsiteY129-46588" fmla="*/ 3906983 h 6507635"/>
              <a:gd name="connsiteX130-46589" fmla="*/ 1597450 w 2421372"/>
              <a:gd name="connsiteY130-46590" fmla="*/ 3879272 h 6507635"/>
              <a:gd name="connsiteX131-46591" fmla="*/ 1625159 w 2421372"/>
              <a:gd name="connsiteY131-46592" fmla="*/ 4253344 h 6507635"/>
              <a:gd name="connsiteX132-46593" fmla="*/ 1652868 w 2421372"/>
              <a:gd name="connsiteY132-46594" fmla="*/ 4918362 h 6507635"/>
              <a:gd name="connsiteX133-46595" fmla="*/ 1777559 w 2421372"/>
              <a:gd name="connsiteY133-46596" fmla="*/ 6082145 h 6507635"/>
              <a:gd name="connsiteX134-46597" fmla="*/ 1957669 w 2421372"/>
              <a:gd name="connsiteY134-46598" fmla="*/ 6359234 h 6507635"/>
              <a:gd name="connsiteX135-46599" fmla="*/ 2331741 w 2421372"/>
              <a:gd name="connsiteY135-46600" fmla="*/ 6470073 h 6507635"/>
              <a:gd name="connsiteX136-46601" fmla="*/ 2331741 w 2421372"/>
              <a:gd name="connsiteY136-46602" fmla="*/ 5084619 h 6507635"/>
              <a:gd name="connsiteX137-46603" fmla="*/ 2401014 w 2421372"/>
              <a:gd name="connsiteY137-46604" fmla="*/ 3699164 h 6507635"/>
              <a:gd name="connsiteX138-46605" fmla="*/ 2414868 w 2421372"/>
              <a:gd name="connsiteY138-46606" fmla="*/ 3796146 h 6507635"/>
              <a:gd name="connsiteX139-46607" fmla="*/ 2414868 w 2421372"/>
              <a:gd name="connsiteY139-46608" fmla="*/ 3629892 h 6507635"/>
              <a:gd name="connsiteX140-46609" fmla="*/ 2304032 w 2421372"/>
              <a:gd name="connsiteY140-46610" fmla="*/ 3505201 h 6507635"/>
              <a:gd name="connsiteX141-46611" fmla="*/ 2414868 w 2421372"/>
              <a:gd name="connsiteY141-46612" fmla="*/ 3325092 h 6507635"/>
              <a:gd name="connsiteX142-46613" fmla="*/ 2262467 w 2421372"/>
              <a:gd name="connsiteY142-46614" fmla="*/ 3366654 h 6507635"/>
              <a:gd name="connsiteX143-46615" fmla="*/ 1957668 w 2421372"/>
              <a:gd name="connsiteY143-46616" fmla="*/ 3422074 h 6507635"/>
              <a:gd name="connsiteX144-46617" fmla="*/ 1749850 w 2421372"/>
              <a:gd name="connsiteY144-46618" fmla="*/ 3394364 h 6507635"/>
              <a:gd name="connsiteX145-46619" fmla="*/ 1334214 w 2421372"/>
              <a:gd name="connsiteY145-46620" fmla="*/ 3380510 h 6507635"/>
              <a:gd name="connsiteX146-46621" fmla="*/ 1167959 w 2421372"/>
              <a:gd name="connsiteY146-46622" fmla="*/ 3408219 h 6507635"/>
              <a:gd name="connsiteX147-46623" fmla="*/ 946285 w 2421372"/>
              <a:gd name="connsiteY147-46624" fmla="*/ 3144982 h 6507635"/>
              <a:gd name="connsiteX148-46625" fmla="*/ 1361922 w 2421372"/>
              <a:gd name="connsiteY148-46626" fmla="*/ 2840182 h 6507635"/>
              <a:gd name="connsiteX149-46627" fmla="*/ 1777559 w 2421372"/>
              <a:gd name="connsiteY149-46628" fmla="*/ 2964872 h 6507635"/>
              <a:gd name="connsiteX150-46629" fmla="*/ 1555885 w 2421372"/>
              <a:gd name="connsiteY150-46630" fmla="*/ 2923309 h 6507635"/>
              <a:gd name="connsiteX151-46631" fmla="*/ 1334213 w 2421372"/>
              <a:gd name="connsiteY151-46632" fmla="*/ 2770909 h 6507635"/>
              <a:gd name="connsiteX152-46633" fmla="*/ 1334213 w 2421372"/>
              <a:gd name="connsiteY152-46634" fmla="*/ 2715491 h 6507635"/>
              <a:gd name="connsiteX153-46635" fmla="*/ 1098685 w 2421372"/>
              <a:gd name="connsiteY153-46636" fmla="*/ 2535382 h 6507635"/>
              <a:gd name="connsiteX154-46637" fmla="*/ 849304 w 2421372"/>
              <a:gd name="connsiteY154-46638" fmla="*/ 2493817 h 6507635"/>
              <a:gd name="connsiteX155-46639" fmla="*/ 516795 w 2421372"/>
              <a:gd name="connsiteY155-46640" fmla="*/ 2576944 h 6507635"/>
              <a:gd name="connsiteX156-46641" fmla="*/ 198140 w 2421372"/>
              <a:gd name="connsiteY156-46642" fmla="*/ 2660072 h 6507635"/>
              <a:gd name="connsiteX157-46643" fmla="*/ 87305 w 2421372"/>
              <a:gd name="connsiteY157-46644" fmla="*/ 2798617 h 6507635"/>
              <a:gd name="connsiteX158-46645" fmla="*/ 4177 w 2421372"/>
              <a:gd name="connsiteY158-46646" fmla="*/ 2507672 h 6507635"/>
              <a:gd name="connsiteX159-46647" fmla="*/ 128867 w 2421372"/>
              <a:gd name="connsiteY159-46648" fmla="*/ 2479963 h 6507635"/>
              <a:gd name="connsiteX160-46649" fmla="*/ 170432 w 2421372"/>
              <a:gd name="connsiteY160-46650" fmla="*/ 2285999 h 6507635"/>
              <a:gd name="connsiteX161-46651" fmla="*/ 378249 w 2421372"/>
              <a:gd name="connsiteY161-46652" fmla="*/ 2479962 h 6507635"/>
              <a:gd name="connsiteX162-46653" fmla="*/ 433667 w 2421372"/>
              <a:gd name="connsiteY162-46654" fmla="*/ 2216726 h 6507635"/>
              <a:gd name="connsiteX163-46655" fmla="*/ 502941 w 2421372"/>
              <a:gd name="connsiteY163-46656" fmla="*/ 2341417 h 6507635"/>
              <a:gd name="connsiteX164-46657" fmla="*/ 669196 w 2421372"/>
              <a:gd name="connsiteY164-46658" fmla="*/ 2272144 h 6507635"/>
              <a:gd name="connsiteX165-46659" fmla="*/ 946285 w 2421372"/>
              <a:gd name="connsiteY165-46660" fmla="*/ 1579418 h 6507635"/>
              <a:gd name="connsiteX166-46661" fmla="*/ 1278795 w 2421372"/>
              <a:gd name="connsiteY166-46662" fmla="*/ 1233054 h 6507635"/>
              <a:gd name="connsiteX167-46663" fmla="*/ 1361922 w 2421372"/>
              <a:gd name="connsiteY167-46664" fmla="*/ 1177636 h 6507635"/>
              <a:gd name="connsiteX168-46665" fmla="*/ 1431195 w 2421372"/>
              <a:gd name="connsiteY168-46666" fmla="*/ 1191491 h 6507635"/>
              <a:gd name="connsiteX169-46667" fmla="*/ 1403485 w 2421372"/>
              <a:gd name="connsiteY169-46668" fmla="*/ 1233054 h 6507635"/>
              <a:gd name="connsiteX170-46669" fmla="*/ 1458904 w 2421372"/>
              <a:gd name="connsiteY170-46670" fmla="*/ 1357745 h 6507635"/>
              <a:gd name="connsiteX171-46671" fmla="*/ 1472758 w 2421372"/>
              <a:gd name="connsiteY171-46672" fmla="*/ 1399309 h 6507635"/>
              <a:gd name="connsiteX172-46673" fmla="*/ 1555885 w 2421372"/>
              <a:gd name="connsiteY172-46674" fmla="*/ 1427018 h 6507635"/>
              <a:gd name="connsiteX173-46675" fmla="*/ 1652867 w 2421372"/>
              <a:gd name="connsiteY173-46676" fmla="*/ 1454727 h 6507635"/>
              <a:gd name="connsiteX174-46677" fmla="*/ 1611304 w 2421372"/>
              <a:gd name="connsiteY174-46678" fmla="*/ 1482436 h 6507635"/>
              <a:gd name="connsiteX175-46679" fmla="*/ 1500467 w 2421372"/>
              <a:gd name="connsiteY175-46680" fmla="*/ 1468582 h 6507635"/>
              <a:gd name="connsiteX176-46681" fmla="*/ 1486613 w 2421372"/>
              <a:gd name="connsiteY176-46682" fmla="*/ 1427018 h 6507635"/>
              <a:gd name="connsiteX177-46683" fmla="*/ 1458904 w 2421372"/>
              <a:gd name="connsiteY177-46684" fmla="*/ 1385454 h 6507635"/>
              <a:gd name="connsiteX178-46685" fmla="*/ 1445049 w 2421372"/>
              <a:gd name="connsiteY178-46686" fmla="*/ 1343891 h 6507635"/>
              <a:gd name="connsiteX179-46687" fmla="*/ 1417340 w 2421372"/>
              <a:gd name="connsiteY179-46688" fmla="*/ 1302327 h 6507635"/>
              <a:gd name="connsiteX180-46689" fmla="*/ 1389631 w 2421372"/>
              <a:gd name="connsiteY180-46690" fmla="*/ 1219200 h 6507635"/>
              <a:gd name="connsiteX181-46691" fmla="*/ 1375776 w 2421372"/>
              <a:gd name="connsiteY181-46692" fmla="*/ 1163782 h 6507635"/>
              <a:gd name="connsiteX182-46693" fmla="*/ 1334213 w 2421372"/>
              <a:gd name="connsiteY182-46694" fmla="*/ 1149927 h 6507635"/>
              <a:gd name="connsiteX183-46695" fmla="*/ 1417340 w 2421372"/>
              <a:gd name="connsiteY183-46696" fmla="*/ 1108363 h 6507635"/>
              <a:gd name="connsiteX184-46697" fmla="*/ 1500467 w 2421372"/>
              <a:gd name="connsiteY184-46698" fmla="*/ 1039091 h 6507635"/>
              <a:gd name="connsiteX185-46699" fmla="*/ 1542031 w 2421372"/>
              <a:gd name="connsiteY185-46700" fmla="*/ 1025236 h 6507635"/>
              <a:gd name="connsiteX186-46701" fmla="*/ 1528176 w 2421372"/>
              <a:gd name="connsiteY186-46702" fmla="*/ 1025236 h 6507635"/>
              <a:gd name="connsiteX187-46703" fmla="*/ 1514322 w 2421372"/>
              <a:gd name="connsiteY187-46704" fmla="*/ 1066800 h 6507635"/>
              <a:gd name="connsiteX188-46705" fmla="*/ 1472758 w 2421372"/>
              <a:gd name="connsiteY188-46706" fmla="*/ 1080654 h 6507635"/>
              <a:gd name="connsiteX189-46707" fmla="*/ 1431195 w 2421372"/>
              <a:gd name="connsiteY189-46708" fmla="*/ 1108363 h 6507635"/>
              <a:gd name="connsiteX190-46709" fmla="*/ 1389631 w 2421372"/>
              <a:gd name="connsiteY190-46710" fmla="*/ 1122218 h 6507635"/>
              <a:gd name="connsiteX191-46711" fmla="*/ 1334213 w 2421372"/>
              <a:gd name="connsiteY191-46712" fmla="*/ 1149927 h 6507635"/>
              <a:gd name="connsiteX192-46713" fmla="*/ 1278795 w 2421372"/>
              <a:gd name="connsiteY192-46714" fmla="*/ 1136073 h 6507635"/>
              <a:gd name="connsiteX193-46715" fmla="*/ 1237231 w 2421372"/>
              <a:gd name="connsiteY193-46716" fmla="*/ 1122218 h 6507635"/>
              <a:gd name="connsiteX194-46717" fmla="*/ 1195667 w 2421372"/>
              <a:gd name="connsiteY194-46718" fmla="*/ 1136073 h 6507635"/>
              <a:gd name="connsiteX195-46719" fmla="*/ 1112540 w 2421372"/>
              <a:gd name="connsiteY195-46720" fmla="*/ 1066800 h 6507635"/>
              <a:gd name="connsiteX196-46721" fmla="*/ 1043267 w 2421372"/>
              <a:gd name="connsiteY196-46722" fmla="*/ 997527 h 6507635"/>
              <a:gd name="connsiteX197-46723" fmla="*/ 1001704 w 2421372"/>
              <a:gd name="connsiteY197-46724" fmla="*/ 914400 h 6507635"/>
              <a:gd name="connsiteX198-46725" fmla="*/ 973995 w 2421372"/>
              <a:gd name="connsiteY198-46726" fmla="*/ 803563 h 6507635"/>
              <a:gd name="connsiteX199-46727" fmla="*/ 946285 w 2421372"/>
              <a:gd name="connsiteY199-46728" fmla="*/ 775854 h 6507635"/>
              <a:gd name="connsiteX200-46729" fmla="*/ 932431 w 2421372"/>
              <a:gd name="connsiteY200-46730" fmla="*/ 734291 h 6507635"/>
              <a:gd name="connsiteX201-46731" fmla="*/ 1029413 w 2421372"/>
              <a:gd name="connsiteY201-46732" fmla="*/ 692727 h 6507635"/>
              <a:gd name="connsiteX202-46733" fmla="*/ 1140249 w 2421372"/>
              <a:gd name="connsiteY202-46734" fmla="*/ 706582 h 6507635"/>
              <a:gd name="connsiteX203-46735" fmla="*/ 1154104 w 2421372"/>
              <a:gd name="connsiteY203-46736" fmla="*/ 748145 h 6507635"/>
              <a:gd name="connsiteX204-46737" fmla="*/ 1278795 w 2421372"/>
              <a:gd name="connsiteY204-46738" fmla="*/ 734291 h 6507635"/>
              <a:gd name="connsiteX205-46739" fmla="*/ 1292649 w 2421372"/>
              <a:gd name="connsiteY205-46740" fmla="*/ 692727 h 6507635"/>
              <a:gd name="connsiteX206-46741" fmla="*/ 1528176 w 2421372"/>
              <a:gd name="connsiteY206-46742" fmla="*/ 678873 h 6507635"/>
              <a:gd name="connsiteX207-46743" fmla="*/ 1569740 w 2421372"/>
              <a:gd name="connsiteY207-46744" fmla="*/ 665018 h 6507635"/>
              <a:gd name="connsiteX208-46745" fmla="*/ 1625158 w 2421372"/>
              <a:gd name="connsiteY208-46746" fmla="*/ 609600 h 6507635"/>
              <a:gd name="connsiteX209-46747" fmla="*/ 1569740 w 2421372"/>
              <a:gd name="connsiteY209-46748" fmla="*/ 692727 h 6507635"/>
              <a:gd name="connsiteX210-46749" fmla="*/ 1514322 w 2421372"/>
              <a:gd name="connsiteY210-46750" fmla="*/ 817418 h 6507635"/>
              <a:gd name="connsiteX211-46751" fmla="*/ 1472758 w 2421372"/>
              <a:gd name="connsiteY211-46752" fmla="*/ 831273 h 6507635"/>
              <a:gd name="connsiteX212-46753" fmla="*/ 1417340 w 2421372"/>
              <a:gd name="connsiteY212-46754" fmla="*/ 858982 h 6507635"/>
              <a:gd name="connsiteX213-46755" fmla="*/ 1334213 w 2421372"/>
              <a:gd name="connsiteY213-46756" fmla="*/ 845127 h 6507635"/>
              <a:gd name="connsiteX214-46757" fmla="*/ 1320358 w 2421372"/>
              <a:gd name="connsiteY214-46758" fmla="*/ 803563 h 6507635"/>
              <a:gd name="connsiteX215-46759" fmla="*/ 1278795 w 2421372"/>
              <a:gd name="connsiteY215-46760" fmla="*/ 775854 h 6507635"/>
              <a:gd name="connsiteX216-46761" fmla="*/ 1292649 w 2421372"/>
              <a:gd name="connsiteY216-46762" fmla="*/ 720436 h 6507635"/>
              <a:gd name="connsiteX217-46763" fmla="*/ 1375776 w 2421372"/>
              <a:gd name="connsiteY217-46764" fmla="*/ 692727 h 6507635"/>
              <a:gd name="connsiteX218-46765" fmla="*/ 1458904 w 2421372"/>
              <a:gd name="connsiteY218-46766" fmla="*/ 706582 h 6507635"/>
              <a:gd name="connsiteX219-46767" fmla="*/ 1306504 w 2421372"/>
              <a:gd name="connsiteY219-46768" fmla="*/ 692727 h 6507635"/>
              <a:gd name="connsiteX220-46769" fmla="*/ 1320358 w 2421372"/>
              <a:gd name="connsiteY220-46770" fmla="*/ 651163 h 6507635"/>
              <a:gd name="connsiteX221-46771" fmla="*/ 1486613 w 2421372"/>
              <a:gd name="connsiteY221-46772" fmla="*/ 678873 h 6507635"/>
              <a:gd name="connsiteX222-46773" fmla="*/ 1500467 w 2421372"/>
              <a:gd name="connsiteY222-46774" fmla="*/ 748145 h 6507635"/>
              <a:gd name="connsiteX223-46775" fmla="*/ 1528176 w 2421372"/>
              <a:gd name="connsiteY223-46776" fmla="*/ 706582 h 6507635"/>
              <a:gd name="connsiteX224-46777" fmla="*/ 1278795 w 2421372"/>
              <a:gd name="connsiteY224-46778" fmla="*/ 692727 h 6507635"/>
              <a:gd name="connsiteX225-46779" fmla="*/ 1251085 w 2421372"/>
              <a:gd name="connsiteY225-46780" fmla="*/ 734291 h 6507635"/>
              <a:gd name="connsiteX226-46781" fmla="*/ 1154104 w 2421372"/>
              <a:gd name="connsiteY226-46782" fmla="*/ 748145 h 6507635"/>
              <a:gd name="connsiteX227-46783" fmla="*/ 1181813 w 2421372"/>
              <a:gd name="connsiteY227-46784" fmla="*/ 831273 h 6507635"/>
              <a:gd name="connsiteX228-46785" fmla="*/ 1112540 w 2421372"/>
              <a:gd name="connsiteY228-46786" fmla="*/ 900545 h 6507635"/>
              <a:gd name="connsiteX229-46787" fmla="*/ 1043267 w 2421372"/>
              <a:gd name="connsiteY229-46788" fmla="*/ 886691 h 6507635"/>
              <a:gd name="connsiteX230-46789" fmla="*/ 960140 w 2421372"/>
              <a:gd name="connsiteY230-46790" fmla="*/ 845127 h 6507635"/>
              <a:gd name="connsiteX231-46791" fmla="*/ 946285 w 2421372"/>
              <a:gd name="connsiteY231-46792" fmla="*/ 803563 h 6507635"/>
              <a:gd name="connsiteX232-46793" fmla="*/ 918576 w 2421372"/>
              <a:gd name="connsiteY232-46794" fmla="*/ 762000 h 6507635"/>
              <a:gd name="connsiteX233-46795" fmla="*/ 904722 w 2421372"/>
              <a:gd name="connsiteY233-46796" fmla="*/ 692727 h 6507635"/>
              <a:gd name="connsiteX234-46797" fmla="*/ 877013 w 2421372"/>
              <a:gd name="connsiteY234-46798" fmla="*/ 609600 h 6507635"/>
              <a:gd name="connsiteX235-46799" fmla="*/ 863158 w 2421372"/>
              <a:gd name="connsiteY235-46800" fmla="*/ 484909 h 6507635"/>
              <a:gd name="connsiteX236" fmla="*/ 849304 w 2421372"/>
              <a:gd name="connsiteY236" fmla="*/ 346363 h 6507635"/>
              <a:gd name="connsiteX0-46801" fmla="*/ 1694431 w 2421372"/>
              <a:gd name="connsiteY0-46802" fmla="*/ 762000 h 6507635"/>
              <a:gd name="connsiteX1-46803" fmla="*/ 1777558 w 2421372"/>
              <a:gd name="connsiteY1-46804" fmla="*/ 748145 h 6507635"/>
              <a:gd name="connsiteX2-46805" fmla="*/ 1791413 w 2421372"/>
              <a:gd name="connsiteY2-46806" fmla="*/ 706582 h 6507635"/>
              <a:gd name="connsiteX3-46807" fmla="*/ 1777558 w 2421372"/>
              <a:gd name="connsiteY3-46808" fmla="*/ 540327 h 6507635"/>
              <a:gd name="connsiteX4-46809" fmla="*/ 1722140 w 2421372"/>
              <a:gd name="connsiteY4-46810" fmla="*/ 554182 h 6507635"/>
              <a:gd name="connsiteX5-46811" fmla="*/ 1680576 w 2421372"/>
              <a:gd name="connsiteY5-46812" fmla="*/ 568036 h 6507635"/>
              <a:gd name="connsiteX6-46813" fmla="*/ 1569740 w 2421372"/>
              <a:gd name="connsiteY6-46814" fmla="*/ 554182 h 6507635"/>
              <a:gd name="connsiteX7-46815" fmla="*/ 1528176 w 2421372"/>
              <a:gd name="connsiteY7-46816" fmla="*/ 471054 h 6507635"/>
              <a:gd name="connsiteX8-46817" fmla="*/ 1458904 w 2421372"/>
              <a:gd name="connsiteY8-46818" fmla="*/ 346363 h 6507635"/>
              <a:gd name="connsiteX9-46819" fmla="*/ 1417340 w 2421372"/>
              <a:gd name="connsiteY9-46820" fmla="*/ 332509 h 6507635"/>
              <a:gd name="connsiteX10-46821" fmla="*/ 1375776 w 2421372"/>
              <a:gd name="connsiteY10-46822" fmla="*/ 346363 h 6507635"/>
              <a:gd name="connsiteX11-46823" fmla="*/ 1320358 w 2421372"/>
              <a:gd name="connsiteY11-46824" fmla="*/ 360218 h 6507635"/>
              <a:gd name="connsiteX12-46825" fmla="*/ 1237231 w 2421372"/>
              <a:gd name="connsiteY12-46826" fmla="*/ 401782 h 6507635"/>
              <a:gd name="connsiteX13-46827" fmla="*/ 1070976 w 2421372"/>
              <a:gd name="connsiteY13-46828" fmla="*/ 415636 h 6507635"/>
              <a:gd name="connsiteX14-46829" fmla="*/ 946285 w 2421372"/>
              <a:gd name="connsiteY14-46830" fmla="*/ 457200 h 6507635"/>
              <a:gd name="connsiteX15-46831" fmla="*/ 890867 w 2421372"/>
              <a:gd name="connsiteY15-46832" fmla="*/ 443345 h 6507635"/>
              <a:gd name="connsiteX16-46833" fmla="*/ 849304 w 2421372"/>
              <a:gd name="connsiteY16-46834" fmla="*/ 415636 h 6507635"/>
              <a:gd name="connsiteX17-46835" fmla="*/ 821595 w 2421372"/>
              <a:gd name="connsiteY17-46836" fmla="*/ 374073 h 6507635"/>
              <a:gd name="connsiteX18-46837" fmla="*/ 877013 w 2421372"/>
              <a:gd name="connsiteY18-46838" fmla="*/ 263236 h 6507635"/>
              <a:gd name="connsiteX19-46839" fmla="*/ 904722 w 2421372"/>
              <a:gd name="connsiteY19-46840" fmla="*/ 221673 h 6507635"/>
              <a:gd name="connsiteX20-46841" fmla="*/ 960140 w 2421372"/>
              <a:gd name="connsiteY20-46842" fmla="*/ 166254 h 6507635"/>
              <a:gd name="connsiteX21-46843" fmla="*/ 1084831 w 2421372"/>
              <a:gd name="connsiteY21-46844" fmla="*/ 96982 h 6507635"/>
              <a:gd name="connsiteX22-46845" fmla="*/ 1126395 w 2421372"/>
              <a:gd name="connsiteY22-46846" fmla="*/ 69273 h 6507635"/>
              <a:gd name="connsiteX23-46847" fmla="*/ 1264940 w 2421372"/>
              <a:gd name="connsiteY23-46848" fmla="*/ 41563 h 6507635"/>
              <a:gd name="connsiteX24-46849" fmla="*/ 1500467 w 2421372"/>
              <a:gd name="connsiteY24-46850" fmla="*/ 13854 h 6507635"/>
              <a:gd name="connsiteX25-46851" fmla="*/ 1542031 w 2421372"/>
              <a:gd name="connsiteY25-46852" fmla="*/ 0 h 6507635"/>
              <a:gd name="connsiteX26-46853" fmla="*/ 1666722 w 2421372"/>
              <a:gd name="connsiteY26-46854" fmla="*/ 41563 h 6507635"/>
              <a:gd name="connsiteX27-46855" fmla="*/ 1735995 w 2421372"/>
              <a:gd name="connsiteY27-46856" fmla="*/ 110836 h 6507635"/>
              <a:gd name="connsiteX28-46857" fmla="*/ 1749849 w 2421372"/>
              <a:gd name="connsiteY28-46858" fmla="*/ 166254 h 6507635"/>
              <a:gd name="connsiteX29-46859" fmla="*/ 1888395 w 2421372"/>
              <a:gd name="connsiteY29-46860" fmla="*/ 207818 h 6507635"/>
              <a:gd name="connsiteX30-46861" fmla="*/ 1929958 w 2421372"/>
              <a:gd name="connsiteY30-46862" fmla="*/ 235527 h 6507635"/>
              <a:gd name="connsiteX31-46863" fmla="*/ 1957667 w 2421372"/>
              <a:gd name="connsiteY31-46864" fmla="*/ 346363 h 6507635"/>
              <a:gd name="connsiteX32-46865" fmla="*/ 1985376 w 2421372"/>
              <a:gd name="connsiteY32-46866" fmla="*/ 429491 h 6507635"/>
              <a:gd name="connsiteX33-46867" fmla="*/ 1971522 w 2421372"/>
              <a:gd name="connsiteY33-46868" fmla="*/ 595745 h 6507635"/>
              <a:gd name="connsiteX34-46869" fmla="*/ 1888395 w 2421372"/>
              <a:gd name="connsiteY34-46870" fmla="*/ 678873 h 6507635"/>
              <a:gd name="connsiteX35-46871" fmla="*/ 1860685 w 2421372"/>
              <a:gd name="connsiteY35-46872" fmla="*/ 720436 h 6507635"/>
              <a:gd name="connsiteX36-46873" fmla="*/ 1846831 w 2421372"/>
              <a:gd name="connsiteY36-46874" fmla="*/ 762000 h 6507635"/>
              <a:gd name="connsiteX37-46875" fmla="*/ 1791413 w 2421372"/>
              <a:gd name="connsiteY37-46876" fmla="*/ 831273 h 6507635"/>
              <a:gd name="connsiteX38-46877" fmla="*/ 1749849 w 2421372"/>
              <a:gd name="connsiteY38-46878" fmla="*/ 858982 h 6507635"/>
              <a:gd name="connsiteX39-46879" fmla="*/ 1735995 w 2421372"/>
              <a:gd name="connsiteY39-46880" fmla="*/ 1066800 h 6507635"/>
              <a:gd name="connsiteX40-46881" fmla="*/ 1749849 w 2421372"/>
              <a:gd name="connsiteY40-46882" fmla="*/ 1025236 h 6507635"/>
              <a:gd name="connsiteX41-46883" fmla="*/ 1832976 w 2421372"/>
              <a:gd name="connsiteY41-46884" fmla="*/ 983673 h 6507635"/>
              <a:gd name="connsiteX42-46885" fmla="*/ 1902249 w 2421372"/>
              <a:gd name="connsiteY42-46886" fmla="*/ 997527 h 6507635"/>
              <a:gd name="connsiteX43-46887" fmla="*/ 1943813 w 2421372"/>
              <a:gd name="connsiteY43-46888" fmla="*/ 1080654 h 6507635"/>
              <a:gd name="connsiteX44-46889" fmla="*/ 1929958 w 2421372"/>
              <a:gd name="connsiteY44-46890" fmla="*/ 1122218 h 6507635"/>
              <a:gd name="connsiteX45-46891" fmla="*/ 1902249 w 2421372"/>
              <a:gd name="connsiteY45-46892" fmla="*/ 1163782 h 6507635"/>
              <a:gd name="connsiteX46-46893" fmla="*/ 1874540 w 2421372"/>
              <a:gd name="connsiteY46-46894" fmla="*/ 1399309 h 6507635"/>
              <a:gd name="connsiteX47-46895" fmla="*/ 1860685 w 2421372"/>
              <a:gd name="connsiteY47-46896" fmla="*/ 1440873 h 6507635"/>
              <a:gd name="connsiteX48-46897" fmla="*/ 1805267 w 2421372"/>
              <a:gd name="connsiteY48-46898" fmla="*/ 1524000 h 6507635"/>
              <a:gd name="connsiteX49-46899" fmla="*/ 1722140 w 2421372"/>
              <a:gd name="connsiteY49-46900" fmla="*/ 1510145 h 6507635"/>
              <a:gd name="connsiteX50-46901" fmla="*/ 1694431 w 2421372"/>
              <a:gd name="connsiteY50-46902" fmla="*/ 1468582 h 6507635"/>
              <a:gd name="connsiteX51-46903" fmla="*/ 1652867 w 2421372"/>
              <a:gd name="connsiteY51-46904" fmla="*/ 1440873 h 6507635"/>
              <a:gd name="connsiteX52-46905" fmla="*/ 1680576 w 2421372"/>
              <a:gd name="connsiteY52-46906" fmla="*/ 1399309 h 6507635"/>
              <a:gd name="connsiteX53-46907" fmla="*/ 1694431 w 2421372"/>
              <a:gd name="connsiteY53-46908" fmla="*/ 1357745 h 6507635"/>
              <a:gd name="connsiteX54-46909" fmla="*/ 1735995 w 2421372"/>
              <a:gd name="connsiteY54-46910" fmla="*/ 1316182 h 6507635"/>
              <a:gd name="connsiteX55-46911" fmla="*/ 1749849 w 2421372"/>
              <a:gd name="connsiteY55-46912" fmla="*/ 1260763 h 6507635"/>
              <a:gd name="connsiteX56-46913" fmla="*/ 1791413 w 2421372"/>
              <a:gd name="connsiteY56-46914" fmla="*/ 1122218 h 6507635"/>
              <a:gd name="connsiteX57-46915" fmla="*/ 1749849 w 2421372"/>
              <a:gd name="connsiteY57-46916" fmla="*/ 1094509 h 6507635"/>
              <a:gd name="connsiteX58-46917" fmla="*/ 1722140 w 2421372"/>
              <a:gd name="connsiteY58-46918" fmla="*/ 1011382 h 6507635"/>
              <a:gd name="connsiteX59-46919" fmla="*/ 1708285 w 2421372"/>
              <a:gd name="connsiteY59-46920" fmla="*/ 969818 h 6507635"/>
              <a:gd name="connsiteX60-46921" fmla="*/ 1694431 w 2421372"/>
              <a:gd name="connsiteY60-46922" fmla="*/ 928254 h 6507635"/>
              <a:gd name="connsiteX61-46923" fmla="*/ 1680576 w 2421372"/>
              <a:gd name="connsiteY61-46924" fmla="*/ 886691 h 6507635"/>
              <a:gd name="connsiteX62-46925" fmla="*/ 1722140 w 2421372"/>
              <a:gd name="connsiteY62-46926" fmla="*/ 872836 h 6507635"/>
              <a:gd name="connsiteX63-46927" fmla="*/ 1735995 w 2421372"/>
              <a:gd name="connsiteY63-46928" fmla="*/ 942109 h 6507635"/>
              <a:gd name="connsiteX64-46929" fmla="*/ 1791413 w 2421372"/>
              <a:gd name="connsiteY64-46930" fmla="*/ 1136073 h 6507635"/>
              <a:gd name="connsiteX65-46931" fmla="*/ 1749849 w 2421372"/>
              <a:gd name="connsiteY65-46932" fmla="*/ 1219200 h 6507635"/>
              <a:gd name="connsiteX66-46933" fmla="*/ 1722140 w 2421372"/>
              <a:gd name="connsiteY66-46934" fmla="*/ 1302327 h 6507635"/>
              <a:gd name="connsiteX67-46935" fmla="*/ 1680576 w 2421372"/>
              <a:gd name="connsiteY67-46936" fmla="*/ 1343891 h 6507635"/>
              <a:gd name="connsiteX68-46937" fmla="*/ 1652867 w 2421372"/>
              <a:gd name="connsiteY68-46938" fmla="*/ 1385454 h 6507635"/>
              <a:gd name="connsiteX69-46939" fmla="*/ 1611304 w 2421372"/>
              <a:gd name="connsiteY69-46940" fmla="*/ 1413163 h 6507635"/>
              <a:gd name="connsiteX70-46941" fmla="*/ 1652867 w 2421372"/>
              <a:gd name="connsiteY70-46942" fmla="*/ 1427018 h 6507635"/>
              <a:gd name="connsiteX71-46943" fmla="*/ 1694431 w 2421372"/>
              <a:gd name="connsiteY71-46944" fmla="*/ 1413163 h 6507635"/>
              <a:gd name="connsiteX72-46945" fmla="*/ 1722140 w 2421372"/>
              <a:gd name="connsiteY72-46946" fmla="*/ 1496291 h 6507635"/>
              <a:gd name="connsiteX73-46947" fmla="*/ 1680576 w 2421372"/>
              <a:gd name="connsiteY73-46948" fmla="*/ 1524000 h 6507635"/>
              <a:gd name="connsiteX74-46949" fmla="*/ 1403485 w 2421372"/>
              <a:gd name="connsiteY74-46950" fmla="*/ 1524000 h 6507635"/>
              <a:gd name="connsiteX75-46951" fmla="*/ 1389631 w 2421372"/>
              <a:gd name="connsiteY75-46952" fmla="*/ 1537854 h 6507635"/>
              <a:gd name="connsiteX76-46953" fmla="*/ 1348067 w 2421372"/>
              <a:gd name="connsiteY76-46954" fmla="*/ 1551709 h 6507635"/>
              <a:gd name="connsiteX77-46955" fmla="*/ 1292649 w 2421372"/>
              <a:gd name="connsiteY77-46956" fmla="*/ 1427018 h 6507635"/>
              <a:gd name="connsiteX78-46957" fmla="*/ 1278795 w 2421372"/>
              <a:gd name="connsiteY78-46958" fmla="*/ 1385454 h 6507635"/>
              <a:gd name="connsiteX79-46959" fmla="*/ 1251085 w 2421372"/>
              <a:gd name="connsiteY79-46960" fmla="*/ 1343891 h 6507635"/>
              <a:gd name="connsiteX80-46961" fmla="*/ 1126395 w 2421372"/>
              <a:gd name="connsiteY80-46962" fmla="*/ 1385454 h 6507635"/>
              <a:gd name="connsiteX81-46963" fmla="*/ 821595 w 2421372"/>
              <a:gd name="connsiteY81-46964" fmla="*/ 1828800 h 6507635"/>
              <a:gd name="connsiteX82-46965" fmla="*/ 821595 w 2421372"/>
              <a:gd name="connsiteY82-46966" fmla="*/ 2299854 h 6507635"/>
              <a:gd name="connsiteX83-46967" fmla="*/ 863158 w 2421372"/>
              <a:gd name="connsiteY83-46968" fmla="*/ 2092036 h 6507635"/>
              <a:gd name="connsiteX84-46969" fmla="*/ 932431 w 2421372"/>
              <a:gd name="connsiteY84-46970" fmla="*/ 2202873 h 6507635"/>
              <a:gd name="connsiteX85-46971" fmla="*/ 1167959 w 2421372"/>
              <a:gd name="connsiteY85-46972" fmla="*/ 2147454 h 6507635"/>
              <a:gd name="connsiteX86-46973" fmla="*/ 1237232 w 2421372"/>
              <a:gd name="connsiteY86-46974" fmla="*/ 2258291 h 6507635"/>
              <a:gd name="connsiteX87-46975" fmla="*/ 1389632 w 2421372"/>
              <a:gd name="connsiteY87-46976" fmla="*/ 2313709 h 6507635"/>
              <a:gd name="connsiteX88-46977" fmla="*/ 1542030 w 2421372"/>
              <a:gd name="connsiteY88-46978" fmla="*/ 2535381 h 6507635"/>
              <a:gd name="connsiteX89-46979" fmla="*/ 1708286 w 2421372"/>
              <a:gd name="connsiteY89-46980" fmla="*/ 2826327 h 6507635"/>
              <a:gd name="connsiteX90-46981" fmla="*/ 946285 w 2421372"/>
              <a:gd name="connsiteY90-46982" fmla="*/ 3006436 h 6507635"/>
              <a:gd name="connsiteX91-46983" fmla="*/ 1237232 w 2421372"/>
              <a:gd name="connsiteY91-46984" fmla="*/ 3366655 h 6507635"/>
              <a:gd name="connsiteX92-46985" fmla="*/ 2013085 w 2421372"/>
              <a:gd name="connsiteY92-46986" fmla="*/ 3338946 h 6507635"/>
              <a:gd name="connsiteX93-46987" fmla="*/ 1126394 w 2421372"/>
              <a:gd name="connsiteY93-46988" fmla="*/ 3366655 h 6507635"/>
              <a:gd name="connsiteX94-46989" fmla="*/ 932431 w 2421372"/>
              <a:gd name="connsiteY94-46990" fmla="*/ 3006437 h 6507635"/>
              <a:gd name="connsiteX95-46991" fmla="*/ 849304 w 2421372"/>
              <a:gd name="connsiteY95-46992" fmla="*/ 2867892 h 6507635"/>
              <a:gd name="connsiteX96-46993" fmla="*/ 752322 w 2421372"/>
              <a:gd name="connsiteY96-46994" fmla="*/ 2743201 h 6507635"/>
              <a:gd name="connsiteX97-46995" fmla="*/ 530649 w 2421372"/>
              <a:gd name="connsiteY97-46996" fmla="*/ 2770910 h 6507635"/>
              <a:gd name="connsiteX98-46997" fmla="*/ 142722 w 2421372"/>
              <a:gd name="connsiteY98-46998" fmla="*/ 2743201 h 6507635"/>
              <a:gd name="connsiteX99-46999" fmla="*/ 516795 w 2421372"/>
              <a:gd name="connsiteY99-47000" fmla="*/ 2743201 h 6507635"/>
              <a:gd name="connsiteX100-47001" fmla="*/ 1112541 w 2421372"/>
              <a:gd name="connsiteY100-47002" fmla="*/ 2715492 h 6507635"/>
              <a:gd name="connsiteX101-47003" fmla="*/ 1223376 w 2421372"/>
              <a:gd name="connsiteY101-47004" fmla="*/ 2798619 h 6507635"/>
              <a:gd name="connsiteX102-47005" fmla="*/ 1514322 w 2421372"/>
              <a:gd name="connsiteY102-47006" fmla="*/ 2854037 h 6507635"/>
              <a:gd name="connsiteX103-47007" fmla="*/ 1084831 w 2421372"/>
              <a:gd name="connsiteY103-47008" fmla="*/ 2493819 h 6507635"/>
              <a:gd name="connsiteX104-47009" fmla="*/ 752322 w 2421372"/>
              <a:gd name="connsiteY104-47010" fmla="*/ 2521527 h 6507635"/>
              <a:gd name="connsiteX105-47011" fmla="*/ 364395 w 2421372"/>
              <a:gd name="connsiteY105-47012" fmla="*/ 2618510 h 6507635"/>
              <a:gd name="connsiteX106-47013" fmla="*/ 31885 w 2421372"/>
              <a:gd name="connsiteY106-47014" fmla="*/ 2812473 h 6507635"/>
              <a:gd name="connsiteX107-47015" fmla="*/ 322831 w 2421372"/>
              <a:gd name="connsiteY107-47016" fmla="*/ 2798619 h 6507635"/>
              <a:gd name="connsiteX108-47017" fmla="*/ 572213 w 2421372"/>
              <a:gd name="connsiteY108-47018" fmla="*/ 3048000 h 6507635"/>
              <a:gd name="connsiteX109-47019" fmla="*/ 849304 w 2421372"/>
              <a:gd name="connsiteY109-47020" fmla="*/ 2964874 h 6507635"/>
              <a:gd name="connsiteX110-47021" fmla="*/ 932431 w 2421372"/>
              <a:gd name="connsiteY110-47022" fmla="*/ 3186546 h 6507635"/>
              <a:gd name="connsiteX111-47023" fmla="*/ 710758 w 2421372"/>
              <a:gd name="connsiteY111-47024" fmla="*/ 3325092 h 6507635"/>
              <a:gd name="connsiteX112-47025" fmla="*/ 558358 w 2421372"/>
              <a:gd name="connsiteY112-47026" fmla="*/ 3449783 h 6507635"/>
              <a:gd name="connsiteX113-47027" fmla="*/ 752321 w 2421372"/>
              <a:gd name="connsiteY113-47028" fmla="*/ 3560619 h 6507635"/>
              <a:gd name="connsiteX114-47029" fmla="*/ 752322 w 2421372"/>
              <a:gd name="connsiteY114-47030" fmla="*/ 3948546 h 6507635"/>
              <a:gd name="connsiteX115-47031" fmla="*/ 863159 w 2421372"/>
              <a:gd name="connsiteY115-47032" fmla="*/ 3906981 h 6507635"/>
              <a:gd name="connsiteX116-47033" fmla="*/ 973995 w 2421372"/>
              <a:gd name="connsiteY116-47034" fmla="*/ 4003964 h 6507635"/>
              <a:gd name="connsiteX117-47035" fmla="*/ 766178 w 2421372"/>
              <a:gd name="connsiteY117-47036" fmla="*/ 3906980 h 6507635"/>
              <a:gd name="connsiteX118-47037" fmla="*/ 780032 w 2421372"/>
              <a:gd name="connsiteY118-47038" fmla="*/ 4031672 h 6507635"/>
              <a:gd name="connsiteX119-47039" fmla="*/ 752323 w 2421372"/>
              <a:gd name="connsiteY119-47040" fmla="*/ 4239490 h 6507635"/>
              <a:gd name="connsiteX120-47041" fmla="*/ 877014 w 2421372"/>
              <a:gd name="connsiteY120-47042" fmla="*/ 4294908 h 6507635"/>
              <a:gd name="connsiteX121-47043" fmla="*/ 960141 w 2421372"/>
              <a:gd name="connsiteY121-47044" fmla="*/ 4294908 h 6507635"/>
              <a:gd name="connsiteX122-47045" fmla="*/ 987850 w 2421372"/>
              <a:gd name="connsiteY122-47046" fmla="*/ 4502726 h 6507635"/>
              <a:gd name="connsiteX123-47047" fmla="*/ 1001703 w 2421372"/>
              <a:gd name="connsiteY123-47048" fmla="*/ 5306292 h 6507635"/>
              <a:gd name="connsiteX124-47049" fmla="*/ 1057122 w 2421372"/>
              <a:gd name="connsiteY124-47050" fmla="*/ 5832764 h 6507635"/>
              <a:gd name="connsiteX125-47051" fmla="*/ 1098686 w 2421372"/>
              <a:gd name="connsiteY125-47052" fmla="*/ 6206835 h 6507635"/>
              <a:gd name="connsiteX126-47053" fmla="*/ 1070977 w 2421372"/>
              <a:gd name="connsiteY126-47054" fmla="*/ 6262253 h 6507635"/>
              <a:gd name="connsiteX127-47055" fmla="*/ 1472759 w 2421372"/>
              <a:gd name="connsiteY127-47056" fmla="*/ 6331526 h 6507635"/>
              <a:gd name="connsiteX128-47057" fmla="*/ 1652868 w 2421372"/>
              <a:gd name="connsiteY128-47058" fmla="*/ 6276108 h 6507635"/>
              <a:gd name="connsiteX129-47059" fmla="*/ 1708287 w 2421372"/>
              <a:gd name="connsiteY129-47060" fmla="*/ 6192981 h 6507635"/>
              <a:gd name="connsiteX130-47061" fmla="*/ 1597450 w 2421372"/>
              <a:gd name="connsiteY130-47062" fmla="*/ 3906983 h 6507635"/>
              <a:gd name="connsiteX131-47063" fmla="*/ 1597450 w 2421372"/>
              <a:gd name="connsiteY131-47064" fmla="*/ 3879272 h 6507635"/>
              <a:gd name="connsiteX132-47065" fmla="*/ 1625159 w 2421372"/>
              <a:gd name="connsiteY132-47066" fmla="*/ 4253344 h 6507635"/>
              <a:gd name="connsiteX133-47067" fmla="*/ 1652868 w 2421372"/>
              <a:gd name="connsiteY133-47068" fmla="*/ 4918362 h 6507635"/>
              <a:gd name="connsiteX134-47069" fmla="*/ 1777559 w 2421372"/>
              <a:gd name="connsiteY134-47070" fmla="*/ 6082145 h 6507635"/>
              <a:gd name="connsiteX135-47071" fmla="*/ 1957669 w 2421372"/>
              <a:gd name="connsiteY135-47072" fmla="*/ 6359234 h 6507635"/>
              <a:gd name="connsiteX136-47073" fmla="*/ 2331741 w 2421372"/>
              <a:gd name="connsiteY136-47074" fmla="*/ 6470073 h 6507635"/>
              <a:gd name="connsiteX137-47075" fmla="*/ 2331741 w 2421372"/>
              <a:gd name="connsiteY137-47076" fmla="*/ 5084619 h 6507635"/>
              <a:gd name="connsiteX138-47077" fmla="*/ 2401014 w 2421372"/>
              <a:gd name="connsiteY138-47078" fmla="*/ 3699164 h 6507635"/>
              <a:gd name="connsiteX139-47079" fmla="*/ 2414868 w 2421372"/>
              <a:gd name="connsiteY139-47080" fmla="*/ 3796146 h 6507635"/>
              <a:gd name="connsiteX140-47081" fmla="*/ 2414868 w 2421372"/>
              <a:gd name="connsiteY140-47082" fmla="*/ 3629892 h 6507635"/>
              <a:gd name="connsiteX141-47083" fmla="*/ 2304032 w 2421372"/>
              <a:gd name="connsiteY141-47084" fmla="*/ 3505201 h 6507635"/>
              <a:gd name="connsiteX142-47085" fmla="*/ 2414868 w 2421372"/>
              <a:gd name="connsiteY142-47086" fmla="*/ 3325092 h 6507635"/>
              <a:gd name="connsiteX143-47087" fmla="*/ 2262467 w 2421372"/>
              <a:gd name="connsiteY143-47088" fmla="*/ 3366654 h 6507635"/>
              <a:gd name="connsiteX144-47089" fmla="*/ 1957668 w 2421372"/>
              <a:gd name="connsiteY144-47090" fmla="*/ 3422074 h 6507635"/>
              <a:gd name="connsiteX145-47091" fmla="*/ 1749850 w 2421372"/>
              <a:gd name="connsiteY145-47092" fmla="*/ 3394364 h 6507635"/>
              <a:gd name="connsiteX146-47093" fmla="*/ 1334214 w 2421372"/>
              <a:gd name="connsiteY146-47094" fmla="*/ 3380510 h 6507635"/>
              <a:gd name="connsiteX147-47095" fmla="*/ 1167959 w 2421372"/>
              <a:gd name="connsiteY147-47096" fmla="*/ 3408219 h 6507635"/>
              <a:gd name="connsiteX148-47097" fmla="*/ 946285 w 2421372"/>
              <a:gd name="connsiteY148-47098" fmla="*/ 3144982 h 6507635"/>
              <a:gd name="connsiteX149-47099" fmla="*/ 1361922 w 2421372"/>
              <a:gd name="connsiteY149-47100" fmla="*/ 2840182 h 6507635"/>
              <a:gd name="connsiteX150-47101" fmla="*/ 1777559 w 2421372"/>
              <a:gd name="connsiteY150-47102" fmla="*/ 2964872 h 6507635"/>
              <a:gd name="connsiteX151-47103" fmla="*/ 1555885 w 2421372"/>
              <a:gd name="connsiteY151-47104" fmla="*/ 2923309 h 6507635"/>
              <a:gd name="connsiteX152-47105" fmla="*/ 1334213 w 2421372"/>
              <a:gd name="connsiteY152-47106" fmla="*/ 2770909 h 6507635"/>
              <a:gd name="connsiteX153-47107" fmla="*/ 1334213 w 2421372"/>
              <a:gd name="connsiteY153-47108" fmla="*/ 2715491 h 6507635"/>
              <a:gd name="connsiteX154-47109" fmla="*/ 1098685 w 2421372"/>
              <a:gd name="connsiteY154-47110" fmla="*/ 2535382 h 6507635"/>
              <a:gd name="connsiteX155-47111" fmla="*/ 849304 w 2421372"/>
              <a:gd name="connsiteY155-47112" fmla="*/ 2493817 h 6507635"/>
              <a:gd name="connsiteX156-47113" fmla="*/ 516795 w 2421372"/>
              <a:gd name="connsiteY156-47114" fmla="*/ 2576944 h 6507635"/>
              <a:gd name="connsiteX157-47115" fmla="*/ 198140 w 2421372"/>
              <a:gd name="connsiteY157-47116" fmla="*/ 2660072 h 6507635"/>
              <a:gd name="connsiteX158-47117" fmla="*/ 87305 w 2421372"/>
              <a:gd name="connsiteY158-47118" fmla="*/ 2798617 h 6507635"/>
              <a:gd name="connsiteX159-47119" fmla="*/ 4177 w 2421372"/>
              <a:gd name="connsiteY159-47120" fmla="*/ 2507672 h 6507635"/>
              <a:gd name="connsiteX160-47121" fmla="*/ 128867 w 2421372"/>
              <a:gd name="connsiteY160-47122" fmla="*/ 2479963 h 6507635"/>
              <a:gd name="connsiteX161-47123" fmla="*/ 170432 w 2421372"/>
              <a:gd name="connsiteY161-47124" fmla="*/ 2285999 h 6507635"/>
              <a:gd name="connsiteX162-47125" fmla="*/ 378249 w 2421372"/>
              <a:gd name="connsiteY162-47126" fmla="*/ 2479962 h 6507635"/>
              <a:gd name="connsiteX163-47127" fmla="*/ 433667 w 2421372"/>
              <a:gd name="connsiteY163-47128" fmla="*/ 2216726 h 6507635"/>
              <a:gd name="connsiteX164-47129" fmla="*/ 502941 w 2421372"/>
              <a:gd name="connsiteY164-47130" fmla="*/ 2341417 h 6507635"/>
              <a:gd name="connsiteX165-47131" fmla="*/ 669196 w 2421372"/>
              <a:gd name="connsiteY165-47132" fmla="*/ 2272144 h 6507635"/>
              <a:gd name="connsiteX166-47133" fmla="*/ 946285 w 2421372"/>
              <a:gd name="connsiteY166-47134" fmla="*/ 1579418 h 6507635"/>
              <a:gd name="connsiteX167-47135" fmla="*/ 1278795 w 2421372"/>
              <a:gd name="connsiteY167-47136" fmla="*/ 1233054 h 6507635"/>
              <a:gd name="connsiteX168-47137" fmla="*/ 1361922 w 2421372"/>
              <a:gd name="connsiteY168-47138" fmla="*/ 1177636 h 6507635"/>
              <a:gd name="connsiteX169-47139" fmla="*/ 1431195 w 2421372"/>
              <a:gd name="connsiteY169-47140" fmla="*/ 1191491 h 6507635"/>
              <a:gd name="connsiteX170-47141" fmla="*/ 1403485 w 2421372"/>
              <a:gd name="connsiteY170-47142" fmla="*/ 1233054 h 6507635"/>
              <a:gd name="connsiteX171-47143" fmla="*/ 1458904 w 2421372"/>
              <a:gd name="connsiteY171-47144" fmla="*/ 1357745 h 6507635"/>
              <a:gd name="connsiteX172-47145" fmla="*/ 1472758 w 2421372"/>
              <a:gd name="connsiteY172-47146" fmla="*/ 1399309 h 6507635"/>
              <a:gd name="connsiteX173-47147" fmla="*/ 1555885 w 2421372"/>
              <a:gd name="connsiteY173-47148" fmla="*/ 1427018 h 6507635"/>
              <a:gd name="connsiteX174-47149" fmla="*/ 1652867 w 2421372"/>
              <a:gd name="connsiteY174-47150" fmla="*/ 1454727 h 6507635"/>
              <a:gd name="connsiteX175-47151" fmla="*/ 1611304 w 2421372"/>
              <a:gd name="connsiteY175-47152" fmla="*/ 1482436 h 6507635"/>
              <a:gd name="connsiteX176-47153" fmla="*/ 1500467 w 2421372"/>
              <a:gd name="connsiteY176-47154" fmla="*/ 1468582 h 6507635"/>
              <a:gd name="connsiteX177-47155" fmla="*/ 1486613 w 2421372"/>
              <a:gd name="connsiteY177-47156" fmla="*/ 1427018 h 6507635"/>
              <a:gd name="connsiteX178-47157" fmla="*/ 1458904 w 2421372"/>
              <a:gd name="connsiteY178-47158" fmla="*/ 1385454 h 6507635"/>
              <a:gd name="connsiteX179-47159" fmla="*/ 1445049 w 2421372"/>
              <a:gd name="connsiteY179-47160" fmla="*/ 1343891 h 6507635"/>
              <a:gd name="connsiteX180-47161" fmla="*/ 1417340 w 2421372"/>
              <a:gd name="connsiteY180-47162" fmla="*/ 1302327 h 6507635"/>
              <a:gd name="connsiteX181-47163" fmla="*/ 1389631 w 2421372"/>
              <a:gd name="connsiteY181-47164" fmla="*/ 1219200 h 6507635"/>
              <a:gd name="connsiteX182-47165" fmla="*/ 1375776 w 2421372"/>
              <a:gd name="connsiteY182-47166" fmla="*/ 1163782 h 6507635"/>
              <a:gd name="connsiteX183-47167" fmla="*/ 1334213 w 2421372"/>
              <a:gd name="connsiteY183-47168" fmla="*/ 1149927 h 6507635"/>
              <a:gd name="connsiteX184-47169" fmla="*/ 1417340 w 2421372"/>
              <a:gd name="connsiteY184-47170" fmla="*/ 1108363 h 6507635"/>
              <a:gd name="connsiteX185-47171" fmla="*/ 1500467 w 2421372"/>
              <a:gd name="connsiteY185-47172" fmla="*/ 1039091 h 6507635"/>
              <a:gd name="connsiteX186-47173" fmla="*/ 1542031 w 2421372"/>
              <a:gd name="connsiteY186-47174" fmla="*/ 1025236 h 6507635"/>
              <a:gd name="connsiteX187-47175" fmla="*/ 1528176 w 2421372"/>
              <a:gd name="connsiteY187-47176" fmla="*/ 1025236 h 6507635"/>
              <a:gd name="connsiteX188-47177" fmla="*/ 1514322 w 2421372"/>
              <a:gd name="connsiteY188-47178" fmla="*/ 1066800 h 6507635"/>
              <a:gd name="connsiteX189-47179" fmla="*/ 1472758 w 2421372"/>
              <a:gd name="connsiteY189-47180" fmla="*/ 1080654 h 6507635"/>
              <a:gd name="connsiteX190-47181" fmla="*/ 1431195 w 2421372"/>
              <a:gd name="connsiteY190-47182" fmla="*/ 1108363 h 6507635"/>
              <a:gd name="connsiteX191-47183" fmla="*/ 1389631 w 2421372"/>
              <a:gd name="connsiteY191-47184" fmla="*/ 1122218 h 6507635"/>
              <a:gd name="connsiteX192-47185" fmla="*/ 1334213 w 2421372"/>
              <a:gd name="connsiteY192-47186" fmla="*/ 1149927 h 6507635"/>
              <a:gd name="connsiteX193-47187" fmla="*/ 1278795 w 2421372"/>
              <a:gd name="connsiteY193-47188" fmla="*/ 1136073 h 6507635"/>
              <a:gd name="connsiteX194-47189" fmla="*/ 1237231 w 2421372"/>
              <a:gd name="connsiteY194-47190" fmla="*/ 1122218 h 6507635"/>
              <a:gd name="connsiteX195-47191" fmla="*/ 1195667 w 2421372"/>
              <a:gd name="connsiteY195-47192" fmla="*/ 1136073 h 6507635"/>
              <a:gd name="connsiteX196-47193" fmla="*/ 1112540 w 2421372"/>
              <a:gd name="connsiteY196-47194" fmla="*/ 1066800 h 6507635"/>
              <a:gd name="connsiteX197-47195" fmla="*/ 1043267 w 2421372"/>
              <a:gd name="connsiteY197-47196" fmla="*/ 997527 h 6507635"/>
              <a:gd name="connsiteX198-47197" fmla="*/ 1001704 w 2421372"/>
              <a:gd name="connsiteY198-47198" fmla="*/ 914400 h 6507635"/>
              <a:gd name="connsiteX199-47199" fmla="*/ 973995 w 2421372"/>
              <a:gd name="connsiteY199-47200" fmla="*/ 803563 h 6507635"/>
              <a:gd name="connsiteX200-47201" fmla="*/ 946285 w 2421372"/>
              <a:gd name="connsiteY200-47202" fmla="*/ 775854 h 6507635"/>
              <a:gd name="connsiteX201-47203" fmla="*/ 932431 w 2421372"/>
              <a:gd name="connsiteY201-47204" fmla="*/ 734291 h 6507635"/>
              <a:gd name="connsiteX202-47205" fmla="*/ 1029413 w 2421372"/>
              <a:gd name="connsiteY202-47206" fmla="*/ 692727 h 6507635"/>
              <a:gd name="connsiteX203-47207" fmla="*/ 1140249 w 2421372"/>
              <a:gd name="connsiteY203-47208" fmla="*/ 706582 h 6507635"/>
              <a:gd name="connsiteX204-47209" fmla="*/ 1154104 w 2421372"/>
              <a:gd name="connsiteY204-47210" fmla="*/ 748145 h 6507635"/>
              <a:gd name="connsiteX205-47211" fmla="*/ 1278795 w 2421372"/>
              <a:gd name="connsiteY205-47212" fmla="*/ 734291 h 6507635"/>
              <a:gd name="connsiteX206-47213" fmla="*/ 1292649 w 2421372"/>
              <a:gd name="connsiteY206-47214" fmla="*/ 692727 h 6507635"/>
              <a:gd name="connsiteX207-47215" fmla="*/ 1528176 w 2421372"/>
              <a:gd name="connsiteY207-47216" fmla="*/ 678873 h 6507635"/>
              <a:gd name="connsiteX208-47217" fmla="*/ 1569740 w 2421372"/>
              <a:gd name="connsiteY208-47218" fmla="*/ 665018 h 6507635"/>
              <a:gd name="connsiteX209-47219" fmla="*/ 1625158 w 2421372"/>
              <a:gd name="connsiteY209-47220" fmla="*/ 609600 h 6507635"/>
              <a:gd name="connsiteX210-47221" fmla="*/ 1569740 w 2421372"/>
              <a:gd name="connsiteY210-47222" fmla="*/ 692727 h 6507635"/>
              <a:gd name="connsiteX211-47223" fmla="*/ 1514322 w 2421372"/>
              <a:gd name="connsiteY211-47224" fmla="*/ 817418 h 6507635"/>
              <a:gd name="connsiteX212-47225" fmla="*/ 1472758 w 2421372"/>
              <a:gd name="connsiteY212-47226" fmla="*/ 831273 h 6507635"/>
              <a:gd name="connsiteX213-47227" fmla="*/ 1417340 w 2421372"/>
              <a:gd name="connsiteY213-47228" fmla="*/ 858982 h 6507635"/>
              <a:gd name="connsiteX214-47229" fmla="*/ 1334213 w 2421372"/>
              <a:gd name="connsiteY214-47230" fmla="*/ 845127 h 6507635"/>
              <a:gd name="connsiteX215-47231" fmla="*/ 1320358 w 2421372"/>
              <a:gd name="connsiteY215-47232" fmla="*/ 803563 h 6507635"/>
              <a:gd name="connsiteX216-47233" fmla="*/ 1278795 w 2421372"/>
              <a:gd name="connsiteY216-47234" fmla="*/ 775854 h 6507635"/>
              <a:gd name="connsiteX217-47235" fmla="*/ 1292649 w 2421372"/>
              <a:gd name="connsiteY217-47236" fmla="*/ 720436 h 6507635"/>
              <a:gd name="connsiteX218-47237" fmla="*/ 1375776 w 2421372"/>
              <a:gd name="connsiteY218-47238" fmla="*/ 692727 h 6507635"/>
              <a:gd name="connsiteX219-47239" fmla="*/ 1458904 w 2421372"/>
              <a:gd name="connsiteY219-47240" fmla="*/ 706582 h 6507635"/>
              <a:gd name="connsiteX220-47241" fmla="*/ 1306504 w 2421372"/>
              <a:gd name="connsiteY220-47242" fmla="*/ 692727 h 6507635"/>
              <a:gd name="connsiteX221-47243" fmla="*/ 1320358 w 2421372"/>
              <a:gd name="connsiteY221-47244" fmla="*/ 651163 h 6507635"/>
              <a:gd name="connsiteX222-47245" fmla="*/ 1486613 w 2421372"/>
              <a:gd name="connsiteY222-47246" fmla="*/ 678873 h 6507635"/>
              <a:gd name="connsiteX223-47247" fmla="*/ 1500467 w 2421372"/>
              <a:gd name="connsiteY223-47248" fmla="*/ 748145 h 6507635"/>
              <a:gd name="connsiteX224-47249" fmla="*/ 1528176 w 2421372"/>
              <a:gd name="connsiteY224-47250" fmla="*/ 706582 h 6507635"/>
              <a:gd name="connsiteX225-47251" fmla="*/ 1278795 w 2421372"/>
              <a:gd name="connsiteY225-47252" fmla="*/ 692727 h 6507635"/>
              <a:gd name="connsiteX226-47253" fmla="*/ 1251085 w 2421372"/>
              <a:gd name="connsiteY226-47254" fmla="*/ 734291 h 6507635"/>
              <a:gd name="connsiteX227-47255" fmla="*/ 1154104 w 2421372"/>
              <a:gd name="connsiteY227-47256" fmla="*/ 748145 h 6507635"/>
              <a:gd name="connsiteX228-47257" fmla="*/ 1181813 w 2421372"/>
              <a:gd name="connsiteY228-47258" fmla="*/ 831273 h 6507635"/>
              <a:gd name="connsiteX229-47259" fmla="*/ 1112540 w 2421372"/>
              <a:gd name="connsiteY229-47260" fmla="*/ 900545 h 6507635"/>
              <a:gd name="connsiteX230-47261" fmla="*/ 1043267 w 2421372"/>
              <a:gd name="connsiteY230-47262" fmla="*/ 886691 h 6507635"/>
              <a:gd name="connsiteX231-47263" fmla="*/ 960140 w 2421372"/>
              <a:gd name="connsiteY231-47264" fmla="*/ 845127 h 6507635"/>
              <a:gd name="connsiteX232-47265" fmla="*/ 946285 w 2421372"/>
              <a:gd name="connsiteY232-47266" fmla="*/ 803563 h 6507635"/>
              <a:gd name="connsiteX233-47267" fmla="*/ 918576 w 2421372"/>
              <a:gd name="connsiteY233-47268" fmla="*/ 762000 h 6507635"/>
              <a:gd name="connsiteX234-47269" fmla="*/ 904722 w 2421372"/>
              <a:gd name="connsiteY234-47270" fmla="*/ 692727 h 6507635"/>
              <a:gd name="connsiteX235-47271" fmla="*/ 877013 w 2421372"/>
              <a:gd name="connsiteY235-47272" fmla="*/ 609600 h 6507635"/>
              <a:gd name="connsiteX236-47273" fmla="*/ 863158 w 2421372"/>
              <a:gd name="connsiteY236-47274" fmla="*/ 484909 h 6507635"/>
              <a:gd name="connsiteX237" fmla="*/ 849304 w 2421372"/>
              <a:gd name="connsiteY237" fmla="*/ 346363 h 6507635"/>
              <a:gd name="connsiteX0-47275" fmla="*/ 1694431 w 2421372"/>
              <a:gd name="connsiteY0-47276" fmla="*/ 762000 h 6507635"/>
              <a:gd name="connsiteX1-47277" fmla="*/ 1777558 w 2421372"/>
              <a:gd name="connsiteY1-47278" fmla="*/ 748145 h 6507635"/>
              <a:gd name="connsiteX2-47279" fmla="*/ 1791413 w 2421372"/>
              <a:gd name="connsiteY2-47280" fmla="*/ 706582 h 6507635"/>
              <a:gd name="connsiteX3-47281" fmla="*/ 1777558 w 2421372"/>
              <a:gd name="connsiteY3-47282" fmla="*/ 540327 h 6507635"/>
              <a:gd name="connsiteX4-47283" fmla="*/ 1722140 w 2421372"/>
              <a:gd name="connsiteY4-47284" fmla="*/ 554182 h 6507635"/>
              <a:gd name="connsiteX5-47285" fmla="*/ 1680576 w 2421372"/>
              <a:gd name="connsiteY5-47286" fmla="*/ 568036 h 6507635"/>
              <a:gd name="connsiteX6-47287" fmla="*/ 1569740 w 2421372"/>
              <a:gd name="connsiteY6-47288" fmla="*/ 554182 h 6507635"/>
              <a:gd name="connsiteX7-47289" fmla="*/ 1528176 w 2421372"/>
              <a:gd name="connsiteY7-47290" fmla="*/ 471054 h 6507635"/>
              <a:gd name="connsiteX8-47291" fmla="*/ 1458904 w 2421372"/>
              <a:gd name="connsiteY8-47292" fmla="*/ 346363 h 6507635"/>
              <a:gd name="connsiteX9-47293" fmla="*/ 1417340 w 2421372"/>
              <a:gd name="connsiteY9-47294" fmla="*/ 332509 h 6507635"/>
              <a:gd name="connsiteX10-47295" fmla="*/ 1375776 w 2421372"/>
              <a:gd name="connsiteY10-47296" fmla="*/ 346363 h 6507635"/>
              <a:gd name="connsiteX11-47297" fmla="*/ 1320358 w 2421372"/>
              <a:gd name="connsiteY11-47298" fmla="*/ 360218 h 6507635"/>
              <a:gd name="connsiteX12-47299" fmla="*/ 1237231 w 2421372"/>
              <a:gd name="connsiteY12-47300" fmla="*/ 401782 h 6507635"/>
              <a:gd name="connsiteX13-47301" fmla="*/ 1070976 w 2421372"/>
              <a:gd name="connsiteY13-47302" fmla="*/ 415636 h 6507635"/>
              <a:gd name="connsiteX14-47303" fmla="*/ 946285 w 2421372"/>
              <a:gd name="connsiteY14-47304" fmla="*/ 457200 h 6507635"/>
              <a:gd name="connsiteX15-47305" fmla="*/ 890867 w 2421372"/>
              <a:gd name="connsiteY15-47306" fmla="*/ 443345 h 6507635"/>
              <a:gd name="connsiteX16-47307" fmla="*/ 849304 w 2421372"/>
              <a:gd name="connsiteY16-47308" fmla="*/ 415636 h 6507635"/>
              <a:gd name="connsiteX17-47309" fmla="*/ 821595 w 2421372"/>
              <a:gd name="connsiteY17-47310" fmla="*/ 374073 h 6507635"/>
              <a:gd name="connsiteX18-47311" fmla="*/ 877013 w 2421372"/>
              <a:gd name="connsiteY18-47312" fmla="*/ 263236 h 6507635"/>
              <a:gd name="connsiteX19-47313" fmla="*/ 904722 w 2421372"/>
              <a:gd name="connsiteY19-47314" fmla="*/ 221673 h 6507635"/>
              <a:gd name="connsiteX20-47315" fmla="*/ 960140 w 2421372"/>
              <a:gd name="connsiteY20-47316" fmla="*/ 166254 h 6507635"/>
              <a:gd name="connsiteX21-47317" fmla="*/ 1084831 w 2421372"/>
              <a:gd name="connsiteY21-47318" fmla="*/ 96982 h 6507635"/>
              <a:gd name="connsiteX22-47319" fmla="*/ 1126395 w 2421372"/>
              <a:gd name="connsiteY22-47320" fmla="*/ 69273 h 6507635"/>
              <a:gd name="connsiteX23-47321" fmla="*/ 1264940 w 2421372"/>
              <a:gd name="connsiteY23-47322" fmla="*/ 41563 h 6507635"/>
              <a:gd name="connsiteX24-47323" fmla="*/ 1500467 w 2421372"/>
              <a:gd name="connsiteY24-47324" fmla="*/ 13854 h 6507635"/>
              <a:gd name="connsiteX25-47325" fmla="*/ 1542031 w 2421372"/>
              <a:gd name="connsiteY25-47326" fmla="*/ 0 h 6507635"/>
              <a:gd name="connsiteX26-47327" fmla="*/ 1666722 w 2421372"/>
              <a:gd name="connsiteY26-47328" fmla="*/ 41563 h 6507635"/>
              <a:gd name="connsiteX27-47329" fmla="*/ 1735995 w 2421372"/>
              <a:gd name="connsiteY27-47330" fmla="*/ 110836 h 6507635"/>
              <a:gd name="connsiteX28-47331" fmla="*/ 1749849 w 2421372"/>
              <a:gd name="connsiteY28-47332" fmla="*/ 166254 h 6507635"/>
              <a:gd name="connsiteX29-47333" fmla="*/ 1888395 w 2421372"/>
              <a:gd name="connsiteY29-47334" fmla="*/ 207818 h 6507635"/>
              <a:gd name="connsiteX30-47335" fmla="*/ 1929958 w 2421372"/>
              <a:gd name="connsiteY30-47336" fmla="*/ 235527 h 6507635"/>
              <a:gd name="connsiteX31-47337" fmla="*/ 1957667 w 2421372"/>
              <a:gd name="connsiteY31-47338" fmla="*/ 346363 h 6507635"/>
              <a:gd name="connsiteX32-47339" fmla="*/ 1985376 w 2421372"/>
              <a:gd name="connsiteY32-47340" fmla="*/ 429491 h 6507635"/>
              <a:gd name="connsiteX33-47341" fmla="*/ 1971522 w 2421372"/>
              <a:gd name="connsiteY33-47342" fmla="*/ 595745 h 6507635"/>
              <a:gd name="connsiteX34-47343" fmla="*/ 1888395 w 2421372"/>
              <a:gd name="connsiteY34-47344" fmla="*/ 678873 h 6507635"/>
              <a:gd name="connsiteX35-47345" fmla="*/ 1860685 w 2421372"/>
              <a:gd name="connsiteY35-47346" fmla="*/ 720436 h 6507635"/>
              <a:gd name="connsiteX36-47347" fmla="*/ 1846831 w 2421372"/>
              <a:gd name="connsiteY36-47348" fmla="*/ 762000 h 6507635"/>
              <a:gd name="connsiteX37-47349" fmla="*/ 1791413 w 2421372"/>
              <a:gd name="connsiteY37-47350" fmla="*/ 831273 h 6507635"/>
              <a:gd name="connsiteX38-47351" fmla="*/ 1749849 w 2421372"/>
              <a:gd name="connsiteY38-47352" fmla="*/ 858982 h 6507635"/>
              <a:gd name="connsiteX39-47353" fmla="*/ 1735995 w 2421372"/>
              <a:gd name="connsiteY39-47354" fmla="*/ 1066800 h 6507635"/>
              <a:gd name="connsiteX40-47355" fmla="*/ 1749849 w 2421372"/>
              <a:gd name="connsiteY40-47356" fmla="*/ 1025236 h 6507635"/>
              <a:gd name="connsiteX41-47357" fmla="*/ 1832976 w 2421372"/>
              <a:gd name="connsiteY41-47358" fmla="*/ 983673 h 6507635"/>
              <a:gd name="connsiteX42-47359" fmla="*/ 1902249 w 2421372"/>
              <a:gd name="connsiteY42-47360" fmla="*/ 997527 h 6507635"/>
              <a:gd name="connsiteX43-47361" fmla="*/ 1943813 w 2421372"/>
              <a:gd name="connsiteY43-47362" fmla="*/ 1080654 h 6507635"/>
              <a:gd name="connsiteX44-47363" fmla="*/ 1929958 w 2421372"/>
              <a:gd name="connsiteY44-47364" fmla="*/ 1122218 h 6507635"/>
              <a:gd name="connsiteX45-47365" fmla="*/ 1902249 w 2421372"/>
              <a:gd name="connsiteY45-47366" fmla="*/ 1163782 h 6507635"/>
              <a:gd name="connsiteX46-47367" fmla="*/ 1874540 w 2421372"/>
              <a:gd name="connsiteY46-47368" fmla="*/ 1399309 h 6507635"/>
              <a:gd name="connsiteX47-47369" fmla="*/ 1860685 w 2421372"/>
              <a:gd name="connsiteY47-47370" fmla="*/ 1440873 h 6507635"/>
              <a:gd name="connsiteX48-47371" fmla="*/ 1805267 w 2421372"/>
              <a:gd name="connsiteY48-47372" fmla="*/ 1524000 h 6507635"/>
              <a:gd name="connsiteX49-47373" fmla="*/ 1722140 w 2421372"/>
              <a:gd name="connsiteY49-47374" fmla="*/ 1510145 h 6507635"/>
              <a:gd name="connsiteX50-47375" fmla="*/ 1694431 w 2421372"/>
              <a:gd name="connsiteY50-47376" fmla="*/ 1468582 h 6507635"/>
              <a:gd name="connsiteX51-47377" fmla="*/ 1652867 w 2421372"/>
              <a:gd name="connsiteY51-47378" fmla="*/ 1440873 h 6507635"/>
              <a:gd name="connsiteX52-47379" fmla="*/ 1680576 w 2421372"/>
              <a:gd name="connsiteY52-47380" fmla="*/ 1399309 h 6507635"/>
              <a:gd name="connsiteX53-47381" fmla="*/ 1694431 w 2421372"/>
              <a:gd name="connsiteY53-47382" fmla="*/ 1357745 h 6507635"/>
              <a:gd name="connsiteX54-47383" fmla="*/ 1735995 w 2421372"/>
              <a:gd name="connsiteY54-47384" fmla="*/ 1316182 h 6507635"/>
              <a:gd name="connsiteX55-47385" fmla="*/ 1749849 w 2421372"/>
              <a:gd name="connsiteY55-47386" fmla="*/ 1260763 h 6507635"/>
              <a:gd name="connsiteX56-47387" fmla="*/ 1791413 w 2421372"/>
              <a:gd name="connsiteY56-47388" fmla="*/ 1122218 h 6507635"/>
              <a:gd name="connsiteX57-47389" fmla="*/ 1749849 w 2421372"/>
              <a:gd name="connsiteY57-47390" fmla="*/ 1094509 h 6507635"/>
              <a:gd name="connsiteX58-47391" fmla="*/ 1722140 w 2421372"/>
              <a:gd name="connsiteY58-47392" fmla="*/ 1011382 h 6507635"/>
              <a:gd name="connsiteX59-47393" fmla="*/ 1708285 w 2421372"/>
              <a:gd name="connsiteY59-47394" fmla="*/ 969818 h 6507635"/>
              <a:gd name="connsiteX60-47395" fmla="*/ 1694431 w 2421372"/>
              <a:gd name="connsiteY60-47396" fmla="*/ 928254 h 6507635"/>
              <a:gd name="connsiteX61-47397" fmla="*/ 1680576 w 2421372"/>
              <a:gd name="connsiteY61-47398" fmla="*/ 886691 h 6507635"/>
              <a:gd name="connsiteX62-47399" fmla="*/ 1722140 w 2421372"/>
              <a:gd name="connsiteY62-47400" fmla="*/ 872836 h 6507635"/>
              <a:gd name="connsiteX63-47401" fmla="*/ 1735995 w 2421372"/>
              <a:gd name="connsiteY63-47402" fmla="*/ 942109 h 6507635"/>
              <a:gd name="connsiteX64-47403" fmla="*/ 1791413 w 2421372"/>
              <a:gd name="connsiteY64-47404" fmla="*/ 1136073 h 6507635"/>
              <a:gd name="connsiteX65-47405" fmla="*/ 1749849 w 2421372"/>
              <a:gd name="connsiteY65-47406" fmla="*/ 1219200 h 6507635"/>
              <a:gd name="connsiteX66-47407" fmla="*/ 1722140 w 2421372"/>
              <a:gd name="connsiteY66-47408" fmla="*/ 1302327 h 6507635"/>
              <a:gd name="connsiteX67-47409" fmla="*/ 1680576 w 2421372"/>
              <a:gd name="connsiteY67-47410" fmla="*/ 1343891 h 6507635"/>
              <a:gd name="connsiteX68-47411" fmla="*/ 1652867 w 2421372"/>
              <a:gd name="connsiteY68-47412" fmla="*/ 1385454 h 6507635"/>
              <a:gd name="connsiteX69-47413" fmla="*/ 1611304 w 2421372"/>
              <a:gd name="connsiteY69-47414" fmla="*/ 1413163 h 6507635"/>
              <a:gd name="connsiteX70-47415" fmla="*/ 1652867 w 2421372"/>
              <a:gd name="connsiteY70-47416" fmla="*/ 1427018 h 6507635"/>
              <a:gd name="connsiteX71-47417" fmla="*/ 1694431 w 2421372"/>
              <a:gd name="connsiteY71-47418" fmla="*/ 1413163 h 6507635"/>
              <a:gd name="connsiteX72-47419" fmla="*/ 1722140 w 2421372"/>
              <a:gd name="connsiteY72-47420" fmla="*/ 1496291 h 6507635"/>
              <a:gd name="connsiteX73-47421" fmla="*/ 1680576 w 2421372"/>
              <a:gd name="connsiteY73-47422" fmla="*/ 1524000 h 6507635"/>
              <a:gd name="connsiteX74-47423" fmla="*/ 1403485 w 2421372"/>
              <a:gd name="connsiteY74-47424" fmla="*/ 1524000 h 6507635"/>
              <a:gd name="connsiteX75-47425" fmla="*/ 1389631 w 2421372"/>
              <a:gd name="connsiteY75-47426" fmla="*/ 1537854 h 6507635"/>
              <a:gd name="connsiteX76-47427" fmla="*/ 1348067 w 2421372"/>
              <a:gd name="connsiteY76-47428" fmla="*/ 1551709 h 6507635"/>
              <a:gd name="connsiteX77-47429" fmla="*/ 1292649 w 2421372"/>
              <a:gd name="connsiteY77-47430" fmla="*/ 1427018 h 6507635"/>
              <a:gd name="connsiteX78-47431" fmla="*/ 1278795 w 2421372"/>
              <a:gd name="connsiteY78-47432" fmla="*/ 1385454 h 6507635"/>
              <a:gd name="connsiteX79-47433" fmla="*/ 1251085 w 2421372"/>
              <a:gd name="connsiteY79-47434" fmla="*/ 1343891 h 6507635"/>
              <a:gd name="connsiteX80-47435" fmla="*/ 1126395 w 2421372"/>
              <a:gd name="connsiteY80-47436" fmla="*/ 1385454 h 6507635"/>
              <a:gd name="connsiteX81-47437" fmla="*/ 821595 w 2421372"/>
              <a:gd name="connsiteY81-47438" fmla="*/ 1828800 h 6507635"/>
              <a:gd name="connsiteX82-47439" fmla="*/ 821595 w 2421372"/>
              <a:gd name="connsiteY82-47440" fmla="*/ 2299854 h 6507635"/>
              <a:gd name="connsiteX83-47441" fmla="*/ 863158 w 2421372"/>
              <a:gd name="connsiteY83-47442" fmla="*/ 2092036 h 6507635"/>
              <a:gd name="connsiteX84-47443" fmla="*/ 932431 w 2421372"/>
              <a:gd name="connsiteY84-47444" fmla="*/ 2202873 h 6507635"/>
              <a:gd name="connsiteX85-47445" fmla="*/ 1167959 w 2421372"/>
              <a:gd name="connsiteY85-47446" fmla="*/ 2147454 h 6507635"/>
              <a:gd name="connsiteX86-47447" fmla="*/ 1237232 w 2421372"/>
              <a:gd name="connsiteY86-47448" fmla="*/ 2258291 h 6507635"/>
              <a:gd name="connsiteX87-47449" fmla="*/ 1389632 w 2421372"/>
              <a:gd name="connsiteY87-47450" fmla="*/ 2313709 h 6507635"/>
              <a:gd name="connsiteX88-47451" fmla="*/ 1542030 w 2421372"/>
              <a:gd name="connsiteY88-47452" fmla="*/ 2535381 h 6507635"/>
              <a:gd name="connsiteX89-47453" fmla="*/ 1708286 w 2421372"/>
              <a:gd name="connsiteY89-47454" fmla="*/ 2826327 h 6507635"/>
              <a:gd name="connsiteX90-47455" fmla="*/ 946285 w 2421372"/>
              <a:gd name="connsiteY90-47456" fmla="*/ 3006436 h 6507635"/>
              <a:gd name="connsiteX91-47457" fmla="*/ 1237232 w 2421372"/>
              <a:gd name="connsiteY91-47458" fmla="*/ 3366655 h 6507635"/>
              <a:gd name="connsiteX92-47459" fmla="*/ 2013085 w 2421372"/>
              <a:gd name="connsiteY92-47460" fmla="*/ 3338946 h 6507635"/>
              <a:gd name="connsiteX93-47461" fmla="*/ 1126394 w 2421372"/>
              <a:gd name="connsiteY93-47462" fmla="*/ 3366655 h 6507635"/>
              <a:gd name="connsiteX94-47463" fmla="*/ 932431 w 2421372"/>
              <a:gd name="connsiteY94-47464" fmla="*/ 3006437 h 6507635"/>
              <a:gd name="connsiteX95-47465" fmla="*/ 849304 w 2421372"/>
              <a:gd name="connsiteY95-47466" fmla="*/ 2867892 h 6507635"/>
              <a:gd name="connsiteX96-47467" fmla="*/ 752322 w 2421372"/>
              <a:gd name="connsiteY96-47468" fmla="*/ 2743201 h 6507635"/>
              <a:gd name="connsiteX97-47469" fmla="*/ 530649 w 2421372"/>
              <a:gd name="connsiteY97-47470" fmla="*/ 2770910 h 6507635"/>
              <a:gd name="connsiteX98-47471" fmla="*/ 142722 w 2421372"/>
              <a:gd name="connsiteY98-47472" fmla="*/ 2743201 h 6507635"/>
              <a:gd name="connsiteX99-47473" fmla="*/ 516795 w 2421372"/>
              <a:gd name="connsiteY99-47474" fmla="*/ 2743201 h 6507635"/>
              <a:gd name="connsiteX100-47475" fmla="*/ 1112541 w 2421372"/>
              <a:gd name="connsiteY100-47476" fmla="*/ 2715492 h 6507635"/>
              <a:gd name="connsiteX101-47477" fmla="*/ 1223376 w 2421372"/>
              <a:gd name="connsiteY101-47478" fmla="*/ 2798619 h 6507635"/>
              <a:gd name="connsiteX102-47479" fmla="*/ 1514322 w 2421372"/>
              <a:gd name="connsiteY102-47480" fmla="*/ 2854037 h 6507635"/>
              <a:gd name="connsiteX103-47481" fmla="*/ 1084831 w 2421372"/>
              <a:gd name="connsiteY103-47482" fmla="*/ 2493819 h 6507635"/>
              <a:gd name="connsiteX104-47483" fmla="*/ 752322 w 2421372"/>
              <a:gd name="connsiteY104-47484" fmla="*/ 2521527 h 6507635"/>
              <a:gd name="connsiteX105-47485" fmla="*/ 364395 w 2421372"/>
              <a:gd name="connsiteY105-47486" fmla="*/ 2618510 h 6507635"/>
              <a:gd name="connsiteX106-47487" fmla="*/ 31885 w 2421372"/>
              <a:gd name="connsiteY106-47488" fmla="*/ 2812473 h 6507635"/>
              <a:gd name="connsiteX107-47489" fmla="*/ 322831 w 2421372"/>
              <a:gd name="connsiteY107-47490" fmla="*/ 2798619 h 6507635"/>
              <a:gd name="connsiteX108-47491" fmla="*/ 572213 w 2421372"/>
              <a:gd name="connsiteY108-47492" fmla="*/ 3048000 h 6507635"/>
              <a:gd name="connsiteX109-47493" fmla="*/ 849304 w 2421372"/>
              <a:gd name="connsiteY109-47494" fmla="*/ 2964874 h 6507635"/>
              <a:gd name="connsiteX110-47495" fmla="*/ 932431 w 2421372"/>
              <a:gd name="connsiteY110-47496" fmla="*/ 3186546 h 6507635"/>
              <a:gd name="connsiteX111-47497" fmla="*/ 710758 w 2421372"/>
              <a:gd name="connsiteY111-47498" fmla="*/ 3325092 h 6507635"/>
              <a:gd name="connsiteX112-47499" fmla="*/ 558358 w 2421372"/>
              <a:gd name="connsiteY112-47500" fmla="*/ 3449783 h 6507635"/>
              <a:gd name="connsiteX113-47501" fmla="*/ 752321 w 2421372"/>
              <a:gd name="connsiteY113-47502" fmla="*/ 3560619 h 6507635"/>
              <a:gd name="connsiteX114-47503" fmla="*/ 752322 w 2421372"/>
              <a:gd name="connsiteY114-47504" fmla="*/ 3948546 h 6507635"/>
              <a:gd name="connsiteX115-47505" fmla="*/ 863159 w 2421372"/>
              <a:gd name="connsiteY115-47506" fmla="*/ 3906981 h 6507635"/>
              <a:gd name="connsiteX116-47507" fmla="*/ 973995 w 2421372"/>
              <a:gd name="connsiteY116-47508" fmla="*/ 4003964 h 6507635"/>
              <a:gd name="connsiteX117-47509" fmla="*/ 766178 w 2421372"/>
              <a:gd name="connsiteY117-47510" fmla="*/ 3906980 h 6507635"/>
              <a:gd name="connsiteX118-47511" fmla="*/ 780032 w 2421372"/>
              <a:gd name="connsiteY118-47512" fmla="*/ 4031672 h 6507635"/>
              <a:gd name="connsiteX119-47513" fmla="*/ 752323 w 2421372"/>
              <a:gd name="connsiteY119-47514" fmla="*/ 4239490 h 6507635"/>
              <a:gd name="connsiteX120-47515" fmla="*/ 877014 w 2421372"/>
              <a:gd name="connsiteY120-47516" fmla="*/ 4294908 h 6507635"/>
              <a:gd name="connsiteX121-47517" fmla="*/ 960141 w 2421372"/>
              <a:gd name="connsiteY121-47518" fmla="*/ 4294908 h 6507635"/>
              <a:gd name="connsiteX122-47519" fmla="*/ 987850 w 2421372"/>
              <a:gd name="connsiteY122-47520" fmla="*/ 4502726 h 6507635"/>
              <a:gd name="connsiteX123-47521" fmla="*/ 1001703 w 2421372"/>
              <a:gd name="connsiteY123-47522" fmla="*/ 5306292 h 6507635"/>
              <a:gd name="connsiteX124-47523" fmla="*/ 1057122 w 2421372"/>
              <a:gd name="connsiteY124-47524" fmla="*/ 5832764 h 6507635"/>
              <a:gd name="connsiteX125-47525" fmla="*/ 1098686 w 2421372"/>
              <a:gd name="connsiteY125-47526" fmla="*/ 6206835 h 6507635"/>
              <a:gd name="connsiteX126-47527" fmla="*/ 1070977 w 2421372"/>
              <a:gd name="connsiteY126-47528" fmla="*/ 6262253 h 6507635"/>
              <a:gd name="connsiteX127-47529" fmla="*/ 1112541 w 2421372"/>
              <a:gd name="connsiteY127-47530" fmla="*/ 6331526 h 6507635"/>
              <a:gd name="connsiteX128-47531" fmla="*/ 1472759 w 2421372"/>
              <a:gd name="connsiteY128-47532" fmla="*/ 6331526 h 6507635"/>
              <a:gd name="connsiteX129-47533" fmla="*/ 1652868 w 2421372"/>
              <a:gd name="connsiteY129-47534" fmla="*/ 6276108 h 6507635"/>
              <a:gd name="connsiteX130-47535" fmla="*/ 1708287 w 2421372"/>
              <a:gd name="connsiteY130-47536" fmla="*/ 6192981 h 6507635"/>
              <a:gd name="connsiteX131-47537" fmla="*/ 1597450 w 2421372"/>
              <a:gd name="connsiteY131-47538" fmla="*/ 3906983 h 6507635"/>
              <a:gd name="connsiteX132-47539" fmla="*/ 1597450 w 2421372"/>
              <a:gd name="connsiteY132-47540" fmla="*/ 3879272 h 6507635"/>
              <a:gd name="connsiteX133-47541" fmla="*/ 1625159 w 2421372"/>
              <a:gd name="connsiteY133-47542" fmla="*/ 4253344 h 6507635"/>
              <a:gd name="connsiteX134-47543" fmla="*/ 1652868 w 2421372"/>
              <a:gd name="connsiteY134-47544" fmla="*/ 4918362 h 6507635"/>
              <a:gd name="connsiteX135-47545" fmla="*/ 1777559 w 2421372"/>
              <a:gd name="connsiteY135-47546" fmla="*/ 6082145 h 6507635"/>
              <a:gd name="connsiteX136-47547" fmla="*/ 1957669 w 2421372"/>
              <a:gd name="connsiteY136-47548" fmla="*/ 6359234 h 6507635"/>
              <a:gd name="connsiteX137-47549" fmla="*/ 2331741 w 2421372"/>
              <a:gd name="connsiteY137-47550" fmla="*/ 6470073 h 6507635"/>
              <a:gd name="connsiteX138-47551" fmla="*/ 2331741 w 2421372"/>
              <a:gd name="connsiteY138-47552" fmla="*/ 5084619 h 6507635"/>
              <a:gd name="connsiteX139-47553" fmla="*/ 2401014 w 2421372"/>
              <a:gd name="connsiteY139-47554" fmla="*/ 3699164 h 6507635"/>
              <a:gd name="connsiteX140-47555" fmla="*/ 2414868 w 2421372"/>
              <a:gd name="connsiteY140-47556" fmla="*/ 3796146 h 6507635"/>
              <a:gd name="connsiteX141-47557" fmla="*/ 2414868 w 2421372"/>
              <a:gd name="connsiteY141-47558" fmla="*/ 3629892 h 6507635"/>
              <a:gd name="connsiteX142-47559" fmla="*/ 2304032 w 2421372"/>
              <a:gd name="connsiteY142-47560" fmla="*/ 3505201 h 6507635"/>
              <a:gd name="connsiteX143-47561" fmla="*/ 2414868 w 2421372"/>
              <a:gd name="connsiteY143-47562" fmla="*/ 3325092 h 6507635"/>
              <a:gd name="connsiteX144-47563" fmla="*/ 2262467 w 2421372"/>
              <a:gd name="connsiteY144-47564" fmla="*/ 3366654 h 6507635"/>
              <a:gd name="connsiteX145-47565" fmla="*/ 1957668 w 2421372"/>
              <a:gd name="connsiteY145-47566" fmla="*/ 3422074 h 6507635"/>
              <a:gd name="connsiteX146-47567" fmla="*/ 1749850 w 2421372"/>
              <a:gd name="connsiteY146-47568" fmla="*/ 3394364 h 6507635"/>
              <a:gd name="connsiteX147-47569" fmla="*/ 1334214 w 2421372"/>
              <a:gd name="connsiteY147-47570" fmla="*/ 3380510 h 6507635"/>
              <a:gd name="connsiteX148-47571" fmla="*/ 1167959 w 2421372"/>
              <a:gd name="connsiteY148-47572" fmla="*/ 3408219 h 6507635"/>
              <a:gd name="connsiteX149-47573" fmla="*/ 946285 w 2421372"/>
              <a:gd name="connsiteY149-47574" fmla="*/ 3144982 h 6507635"/>
              <a:gd name="connsiteX150-47575" fmla="*/ 1361922 w 2421372"/>
              <a:gd name="connsiteY150-47576" fmla="*/ 2840182 h 6507635"/>
              <a:gd name="connsiteX151-47577" fmla="*/ 1777559 w 2421372"/>
              <a:gd name="connsiteY151-47578" fmla="*/ 2964872 h 6507635"/>
              <a:gd name="connsiteX152-47579" fmla="*/ 1555885 w 2421372"/>
              <a:gd name="connsiteY152-47580" fmla="*/ 2923309 h 6507635"/>
              <a:gd name="connsiteX153-47581" fmla="*/ 1334213 w 2421372"/>
              <a:gd name="connsiteY153-47582" fmla="*/ 2770909 h 6507635"/>
              <a:gd name="connsiteX154-47583" fmla="*/ 1334213 w 2421372"/>
              <a:gd name="connsiteY154-47584" fmla="*/ 2715491 h 6507635"/>
              <a:gd name="connsiteX155-47585" fmla="*/ 1098685 w 2421372"/>
              <a:gd name="connsiteY155-47586" fmla="*/ 2535382 h 6507635"/>
              <a:gd name="connsiteX156-47587" fmla="*/ 849304 w 2421372"/>
              <a:gd name="connsiteY156-47588" fmla="*/ 2493817 h 6507635"/>
              <a:gd name="connsiteX157-47589" fmla="*/ 516795 w 2421372"/>
              <a:gd name="connsiteY157-47590" fmla="*/ 2576944 h 6507635"/>
              <a:gd name="connsiteX158-47591" fmla="*/ 198140 w 2421372"/>
              <a:gd name="connsiteY158-47592" fmla="*/ 2660072 h 6507635"/>
              <a:gd name="connsiteX159-47593" fmla="*/ 87305 w 2421372"/>
              <a:gd name="connsiteY159-47594" fmla="*/ 2798617 h 6507635"/>
              <a:gd name="connsiteX160-47595" fmla="*/ 4177 w 2421372"/>
              <a:gd name="connsiteY160-47596" fmla="*/ 2507672 h 6507635"/>
              <a:gd name="connsiteX161-47597" fmla="*/ 128867 w 2421372"/>
              <a:gd name="connsiteY161-47598" fmla="*/ 2479963 h 6507635"/>
              <a:gd name="connsiteX162-47599" fmla="*/ 170432 w 2421372"/>
              <a:gd name="connsiteY162-47600" fmla="*/ 2285999 h 6507635"/>
              <a:gd name="connsiteX163-47601" fmla="*/ 378249 w 2421372"/>
              <a:gd name="connsiteY163-47602" fmla="*/ 2479962 h 6507635"/>
              <a:gd name="connsiteX164-47603" fmla="*/ 433667 w 2421372"/>
              <a:gd name="connsiteY164-47604" fmla="*/ 2216726 h 6507635"/>
              <a:gd name="connsiteX165-47605" fmla="*/ 502941 w 2421372"/>
              <a:gd name="connsiteY165-47606" fmla="*/ 2341417 h 6507635"/>
              <a:gd name="connsiteX166-47607" fmla="*/ 669196 w 2421372"/>
              <a:gd name="connsiteY166-47608" fmla="*/ 2272144 h 6507635"/>
              <a:gd name="connsiteX167-47609" fmla="*/ 946285 w 2421372"/>
              <a:gd name="connsiteY167-47610" fmla="*/ 1579418 h 6507635"/>
              <a:gd name="connsiteX168-47611" fmla="*/ 1278795 w 2421372"/>
              <a:gd name="connsiteY168-47612" fmla="*/ 1233054 h 6507635"/>
              <a:gd name="connsiteX169-47613" fmla="*/ 1361922 w 2421372"/>
              <a:gd name="connsiteY169-47614" fmla="*/ 1177636 h 6507635"/>
              <a:gd name="connsiteX170-47615" fmla="*/ 1431195 w 2421372"/>
              <a:gd name="connsiteY170-47616" fmla="*/ 1191491 h 6507635"/>
              <a:gd name="connsiteX171-47617" fmla="*/ 1403485 w 2421372"/>
              <a:gd name="connsiteY171-47618" fmla="*/ 1233054 h 6507635"/>
              <a:gd name="connsiteX172-47619" fmla="*/ 1458904 w 2421372"/>
              <a:gd name="connsiteY172-47620" fmla="*/ 1357745 h 6507635"/>
              <a:gd name="connsiteX173-47621" fmla="*/ 1472758 w 2421372"/>
              <a:gd name="connsiteY173-47622" fmla="*/ 1399309 h 6507635"/>
              <a:gd name="connsiteX174-47623" fmla="*/ 1555885 w 2421372"/>
              <a:gd name="connsiteY174-47624" fmla="*/ 1427018 h 6507635"/>
              <a:gd name="connsiteX175-47625" fmla="*/ 1652867 w 2421372"/>
              <a:gd name="connsiteY175-47626" fmla="*/ 1454727 h 6507635"/>
              <a:gd name="connsiteX176-47627" fmla="*/ 1611304 w 2421372"/>
              <a:gd name="connsiteY176-47628" fmla="*/ 1482436 h 6507635"/>
              <a:gd name="connsiteX177-47629" fmla="*/ 1500467 w 2421372"/>
              <a:gd name="connsiteY177-47630" fmla="*/ 1468582 h 6507635"/>
              <a:gd name="connsiteX178-47631" fmla="*/ 1486613 w 2421372"/>
              <a:gd name="connsiteY178-47632" fmla="*/ 1427018 h 6507635"/>
              <a:gd name="connsiteX179-47633" fmla="*/ 1458904 w 2421372"/>
              <a:gd name="connsiteY179-47634" fmla="*/ 1385454 h 6507635"/>
              <a:gd name="connsiteX180-47635" fmla="*/ 1445049 w 2421372"/>
              <a:gd name="connsiteY180-47636" fmla="*/ 1343891 h 6507635"/>
              <a:gd name="connsiteX181-47637" fmla="*/ 1417340 w 2421372"/>
              <a:gd name="connsiteY181-47638" fmla="*/ 1302327 h 6507635"/>
              <a:gd name="connsiteX182-47639" fmla="*/ 1389631 w 2421372"/>
              <a:gd name="connsiteY182-47640" fmla="*/ 1219200 h 6507635"/>
              <a:gd name="connsiteX183-47641" fmla="*/ 1375776 w 2421372"/>
              <a:gd name="connsiteY183-47642" fmla="*/ 1163782 h 6507635"/>
              <a:gd name="connsiteX184-47643" fmla="*/ 1334213 w 2421372"/>
              <a:gd name="connsiteY184-47644" fmla="*/ 1149927 h 6507635"/>
              <a:gd name="connsiteX185-47645" fmla="*/ 1417340 w 2421372"/>
              <a:gd name="connsiteY185-47646" fmla="*/ 1108363 h 6507635"/>
              <a:gd name="connsiteX186-47647" fmla="*/ 1500467 w 2421372"/>
              <a:gd name="connsiteY186-47648" fmla="*/ 1039091 h 6507635"/>
              <a:gd name="connsiteX187-47649" fmla="*/ 1542031 w 2421372"/>
              <a:gd name="connsiteY187-47650" fmla="*/ 1025236 h 6507635"/>
              <a:gd name="connsiteX188-47651" fmla="*/ 1528176 w 2421372"/>
              <a:gd name="connsiteY188-47652" fmla="*/ 1025236 h 6507635"/>
              <a:gd name="connsiteX189-47653" fmla="*/ 1514322 w 2421372"/>
              <a:gd name="connsiteY189-47654" fmla="*/ 1066800 h 6507635"/>
              <a:gd name="connsiteX190-47655" fmla="*/ 1472758 w 2421372"/>
              <a:gd name="connsiteY190-47656" fmla="*/ 1080654 h 6507635"/>
              <a:gd name="connsiteX191-47657" fmla="*/ 1431195 w 2421372"/>
              <a:gd name="connsiteY191-47658" fmla="*/ 1108363 h 6507635"/>
              <a:gd name="connsiteX192-47659" fmla="*/ 1389631 w 2421372"/>
              <a:gd name="connsiteY192-47660" fmla="*/ 1122218 h 6507635"/>
              <a:gd name="connsiteX193-47661" fmla="*/ 1334213 w 2421372"/>
              <a:gd name="connsiteY193-47662" fmla="*/ 1149927 h 6507635"/>
              <a:gd name="connsiteX194-47663" fmla="*/ 1278795 w 2421372"/>
              <a:gd name="connsiteY194-47664" fmla="*/ 1136073 h 6507635"/>
              <a:gd name="connsiteX195-47665" fmla="*/ 1237231 w 2421372"/>
              <a:gd name="connsiteY195-47666" fmla="*/ 1122218 h 6507635"/>
              <a:gd name="connsiteX196-47667" fmla="*/ 1195667 w 2421372"/>
              <a:gd name="connsiteY196-47668" fmla="*/ 1136073 h 6507635"/>
              <a:gd name="connsiteX197-47669" fmla="*/ 1112540 w 2421372"/>
              <a:gd name="connsiteY197-47670" fmla="*/ 1066800 h 6507635"/>
              <a:gd name="connsiteX198-47671" fmla="*/ 1043267 w 2421372"/>
              <a:gd name="connsiteY198-47672" fmla="*/ 997527 h 6507635"/>
              <a:gd name="connsiteX199-47673" fmla="*/ 1001704 w 2421372"/>
              <a:gd name="connsiteY199-47674" fmla="*/ 914400 h 6507635"/>
              <a:gd name="connsiteX200-47675" fmla="*/ 973995 w 2421372"/>
              <a:gd name="connsiteY200-47676" fmla="*/ 803563 h 6507635"/>
              <a:gd name="connsiteX201-47677" fmla="*/ 946285 w 2421372"/>
              <a:gd name="connsiteY201-47678" fmla="*/ 775854 h 6507635"/>
              <a:gd name="connsiteX202-47679" fmla="*/ 932431 w 2421372"/>
              <a:gd name="connsiteY202-47680" fmla="*/ 734291 h 6507635"/>
              <a:gd name="connsiteX203-47681" fmla="*/ 1029413 w 2421372"/>
              <a:gd name="connsiteY203-47682" fmla="*/ 692727 h 6507635"/>
              <a:gd name="connsiteX204-47683" fmla="*/ 1140249 w 2421372"/>
              <a:gd name="connsiteY204-47684" fmla="*/ 706582 h 6507635"/>
              <a:gd name="connsiteX205-47685" fmla="*/ 1154104 w 2421372"/>
              <a:gd name="connsiteY205-47686" fmla="*/ 748145 h 6507635"/>
              <a:gd name="connsiteX206-47687" fmla="*/ 1278795 w 2421372"/>
              <a:gd name="connsiteY206-47688" fmla="*/ 734291 h 6507635"/>
              <a:gd name="connsiteX207-47689" fmla="*/ 1292649 w 2421372"/>
              <a:gd name="connsiteY207-47690" fmla="*/ 692727 h 6507635"/>
              <a:gd name="connsiteX208-47691" fmla="*/ 1528176 w 2421372"/>
              <a:gd name="connsiteY208-47692" fmla="*/ 678873 h 6507635"/>
              <a:gd name="connsiteX209-47693" fmla="*/ 1569740 w 2421372"/>
              <a:gd name="connsiteY209-47694" fmla="*/ 665018 h 6507635"/>
              <a:gd name="connsiteX210-47695" fmla="*/ 1625158 w 2421372"/>
              <a:gd name="connsiteY210-47696" fmla="*/ 609600 h 6507635"/>
              <a:gd name="connsiteX211-47697" fmla="*/ 1569740 w 2421372"/>
              <a:gd name="connsiteY211-47698" fmla="*/ 692727 h 6507635"/>
              <a:gd name="connsiteX212-47699" fmla="*/ 1514322 w 2421372"/>
              <a:gd name="connsiteY212-47700" fmla="*/ 817418 h 6507635"/>
              <a:gd name="connsiteX213-47701" fmla="*/ 1472758 w 2421372"/>
              <a:gd name="connsiteY213-47702" fmla="*/ 831273 h 6507635"/>
              <a:gd name="connsiteX214-47703" fmla="*/ 1417340 w 2421372"/>
              <a:gd name="connsiteY214-47704" fmla="*/ 858982 h 6507635"/>
              <a:gd name="connsiteX215-47705" fmla="*/ 1334213 w 2421372"/>
              <a:gd name="connsiteY215-47706" fmla="*/ 845127 h 6507635"/>
              <a:gd name="connsiteX216-47707" fmla="*/ 1320358 w 2421372"/>
              <a:gd name="connsiteY216-47708" fmla="*/ 803563 h 6507635"/>
              <a:gd name="connsiteX217-47709" fmla="*/ 1278795 w 2421372"/>
              <a:gd name="connsiteY217-47710" fmla="*/ 775854 h 6507635"/>
              <a:gd name="connsiteX218-47711" fmla="*/ 1292649 w 2421372"/>
              <a:gd name="connsiteY218-47712" fmla="*/ 720436 h 6507635"/>
              <a:gd name="connsiteX219-47713" fmla="*/ 1375776 w 2421372"/>
              <a:gd name="connsiteY219-47714" fmla="*/ 692727 h 6507635"/>
              <a:gd name="connsiteX220-47715" fmla="*/ 1458904 w 2421372"/>
              <a:gd name="connsiteY220-47716" fmla="*/ 706582 h 6507635"/>
              <a:gd name="connsiteX221-47717" fmla="*/ 1306504 w 2421372"/>
              <a:gd name="connsiteY221-47718" fmla="*/ 692727 h 6507635"/>
              <a:gd name="connsiteX222-47719" fmla="*/ 1320358 w 2421372"/>
              <a:gd name="connsiteY222-47720" fmla="*/ 651163 h 6507635"/>
              <a:gd name="connsiteX223-47721" fmla="*/ 1486613 w 2421372"/>
              <a:gd name="connsiteY223-47722" fmla="*/ 678873 h 6507635"/>
              <a:gd name="connsiteX224-47723" fmla="*/ 1500467 w 2421372"/>
              <a:gd name="connsiteY224-47724" fmla="*/ 748145 h 6507635"/>
              <a:gd name="connsiteX225-47725" fmla="*/ 1528176 w 2421372"/>
              <a:gd name="connsiteY225-47726" fmla="*/ 706582 h 6507635"/>
              <a:gd name="connsiteX226-47727" fmla="*/ 1278795 w 2421372"/>
              <a:gd name="connsiteY226-47728" fmla="*/ 692727 h 6507635"/>
              <a:gd name="connsiteX227-47729" fmla="*/ 1251085 w 2421372"/>
              <a:gd name="connsiteY227-47730" fmla="*/ 734291 h 6507635"/>
              <a:gd name="connsiteX228-47731" fmla="*/ 1154104 w 2421372"/>
              <a:gd name="connsiteY228-47732" fmla="*/ 748145 h 6507635"/>
              <a:gd name="connsiteX229-47733" fmla="*/ 1181813 w 2421372"/>
              <a:gd name="connsiteY229-47734" fmla="*/ 831273 h 6507635"/>
              <a:gd name="connsiteX230-47735" fmla="*/ 1112540 w 2421372"/>
              <a:gd name="connsiteY230-47736" fmla="*/ 900545 h 6507635"/>
              <a:gd name="connsiteX231-47737" fmla="*/ 1043267 w 2421372"/>
              <a:gd name="connsiteY231-47738" fmla="*/ 886691 h 6507635"/>
              <a:gd name="connsiteX232-47739" fmla="*/ 960140 w 2421372"/>
              <a:gd name="connsiteY232-47740" fmla="*/ 845127 h 6507635"/>
              <a:gd name="connsiteX233-47741" fmla="*/ 946285 w 2421372"/>
              <a:gd name="connsiteY233-47742" fmla="*/ 803563 h 6507635"/>
              <a:gd name="connsiteX234-47743" fmla="*/ 918576 w 2421372"/>
              <a:gd name="connsiteY234-47744" fmla="*/ 762000 h 6507635"/>
              <a:gd name="connsiteX235-47745" fmla="*/ 904722 w 2421372"/>
              <a:gd name="connsiteY235-47746" fmla="*/ 692727 h 6507635"/>
              <a:gd name="connsiteX236-47747" fmla="*/ 877013 w 2421372"/>
              <a:gd name="connsiteY236-47748" fmla="*/ 609600 h 6507635"/>
              <a:gd name="connsiteX237-47749" fmla="*/ 863158 w 2421372"/>
              <a:gd name="connsiteY237-47750" fmla="*/ 484909 h 6507635"/>
              <a:gd name="connsiteX238" fmla="*/ 849304 w 2421372"/>
              <a:gd name="connsiteY238" fmla="*/ 346363 h 6507635"/>
              <a:gd name="connsiteX0-47751" fmla="*/ 1694431 w 2487264"/>
              <a:gd name="connsiteY0-47752" fmla="*/ 762000 h 6396865"/>
              <a:gd name="connsiteX1-47753" fmla="*/ 1777558 w 2487264"/>
              <a:gd name="connsiteY1-47754" fmla="*/ 748145 h 6396865"/>
              <a:gd name="connsiteX2-47755" fmla="*/ 1791413 w 2487264"/>
              <a:gd name="connsiteY2-47756" fmla="*/ 706582 h 6396865"/>
              <a:gd name="connsiteX3-47757" fmla="*/ 1777558 w 2487264"/>
              <a:gd name="connsiteY3-47758" fmla="*/ 540327 h 6396865"/>
              <a:gd name="connsiteX4-47759" fmla="*/ 1722140 w 2487264"/>
              <a:gd name="connsiteY4-47760" fmla="*/ 554182 h 6396865"/>
              <a:gd name="connsiteX5-47761" fmla="*/ 1680576 w 2487264"/>
              <a:gd name="connsiteY5-47762" fmla="*/ 568036 h 6396865"/>
              <a:gd name="connsiteX6-47763" fmla="*/ 1569740 w 2487264"/>
              <a:gd name="connsiteY6-47764" fmla="*/ 554182 h 6396865"/>
              <a:gd name="connsiteX7-47765" fmla="*/ 1528176 w 2487264"/>
              <a:gd name="connsiteY7-47766" fmla="*/ 471054 h 6396865"/>
              <a:gd name="connsiteX8-47767" fmla="*/ 1458904 w 2487264"/>
              <a:gd name="connsiteY8-47768" fmla="*/ 346363 h 6396865"/>
              <a:gd name="connsiteX9-47769" fmla="*/ 1417340 w 2487264"/>
              <a:gd name="connsiteY9-47770" fmla="*/ 332509 h 6396865"/>
              <a:gd name="connsiteX10-47771" fmla="*/ 1375776 w 2487264"/>
              <a:gd name="connsiteY10-47772" fmla="*/ 346363 h 6396865"/>
              <a:gd name="connsiteX11-47773" fmla="*/ 1320358 w 2487264"/>
              <a:gd name="connsiteY11-47774" fmla="*/ 360218 h 6396865"/>
              <a:gd name="connsiteX12-47775" fmla="*/ 1237231 w 2487264"/>
              <a:gd name="connsiteY12-47776" fmla="*/ 401782 h 6396865"/>
              <a:gd name="connsiteX13-47777" fmla="*/ 1070976 w 2487264"/>
              <a:gd name="connsiteY13-47778" fmla="*/ 415636 h 6396865"/>
              <a:gd name="connsiteX14-47779" fmla="*/ 946285 w 2487264"/>
              <a:gd name="connsiteY14-47780" fmla="*/ 457200 h 6396865"/>
              <a:gd name="connsiteX15-47781" fmla="*/ 890867 w 2487264"/>
              <a:gd name="connsiteY15-47782" fmla="*/ 443345 h 6396865"/>
              <a:gd name="connsiteX16-47783" fmla="*/ 849304 w 2487264"/>
              <a:gd name="connsiteY16-47784" fmla="*/ 415636 h 6396865"/>
              <a:gd name="connsiteX17-47785" fmla="*/ 821595 w 2487264"/>
              <a:gd name="connsiteY17-47786" fmla="*/ 374073 h 6396865"/>
              <a:gd name="connsiteX18-47787" fmla="*/ 877013 w 2487264"/>
              <a:gd name="connsiteY18-47788" fmla="*/ 263236 h 6396865"/>
              <a:gd name="connsiteX19-47789" fmla="*/ 904722 w 2487264"/>
              <a:gd name="connsiteY19-47790" fmla="*/ 221673 h 6396865"/>
              <a:gd name="connsiteX20-47791" fmla="*/ 960140 w 2487264"/>
              <a:gd name="connsiteY20-47792" fmla="*/ 166254 h 6396865"/>
              <a:gd name="connsiteX21-47793" fmla="*/ 1084831 w 2487264"/>
              <a:gd name="connsiteY21-47794" fmla="*/ 96982 h 6396865"/>
              <a:gd name="connsiteX22-47795" fmla="*/ 1126395 w 2487264"/>
              <a:gd name="connsiteY22-47796" fmla="*/ 69273 h 6396865"/>
              <a:gd name="connsiteX23-47797" fmla="*/ 1264940 w 2487264"/>
              <a:gd name="connsiteY23-47798" fmla="*/ 41563 h 6396865"/>
              <a:gd name="connsiteX24-47799" fmla="*/ 1500467 w 2487264"/>
              <a:gd name="connsiteY24-47800" fmla="*/ 13854 h 6396865"/>
              <a:gd name="connsiteX25-47801" fmla="*/ 1542031 w 2487264"/>
              <a:gd name="connsiteY25-47802" fmla="*/ 0 h 6396865"/>
              <a:gd name="connsiteX26-47803" fmla="*/ 1666722 w 2487264"/>
              <a:gd name="connsiteY26-47804" fmla="*/ 41563 h 6396865"/>
              <a:gd name="connsiteX27-47805" fmla="*/ 1735995 w 2487264"/>
              <a:gd name="connsiteY27-47806" fmla="*/ 110836 h 6396865"/>
              <a:gd name="connsiteX28-47807" fmla="*/ 1749849 w 2487264"/>
              <a:gd name="connsiteY28-47808" fmla="*/ 166254 h 6396865"/>
              <a:gd name="connsiteX29-47809" fmla="*/ 1888395 w 2487264"/>
              <a:gd name="connsiteY29-47810" fmla="*/ 207818 h 6396865"/>
              <a:gd name="connsiteX30-47811" fmla="*/ 1929958 w 2487264"/>
              <a:gd name="connsiteY30-47812" fmla="*/ 235527 h 6396865"/>
              <a:gd name="connsiteX31-47813" fmla="*/ 1957667 w 2487264"/>
              <a:gd name="connsiteY31-47814" fmla="*/ 346363 h 6396865"/>
              <a:gd name="connsiteX32-47815" fmla="*/ 1985376 w 2487264"/>
              <a:gd name="connsiteY32-47816" fmla="*/ 429491 h 6396865"/>
              <a:gd name="connsiteX33-47817" fmla="*/ 1971522 w 2487264"/>
              <a:gd name="connsiteY33-47818" fmla="*/ 595745 h 6396865"/>
              <a:gd name="connsiteX34-47819" fmla="*/ 1888395 w 2487264"/>
              <a:gd name="connsiteY34-47820" fmla="*/ 678873 h 6396865"/>
              <a:gd name="connsiteX35-47821" fmla="*/ 1860685 w 2487264"/>
              <a:gd name="connsiteY35-47822" fmla="*/ 720436 h 6396865"/>
              <a:gd name="connsiteX36-47823" fmla="*/ 1846831 w 2487264"/>
              <a:gd name="connsiteY36-47824" fmla="*/ 762000 h 6396865"/>
              <a:gd name="connsiteX37-47825" fmla="*/ 1791413 w 2487264"/>
              <a:gd name="connsiteY37-47826" fmla="*/ 831273 h 6396865"/>
              <a:gd name="connsiteX38-47827" fmla="*/ 1749849 w 2487264"/>
              <a:gd name="connsiteY38-47828" fmla="*/ 858982 h 6396865"/>
              <a:gd name="connsiteX39-47829" fmla="*/ 1735995 w 2487264"/>
              <a:gd name="connsiteY39-47830" fmla="*/ 1066800 h 6396865"/>
              <a:gd name="connsiteX40-47831" fmla="*/ 1749849 w 2487264"/>
              <a:gd name="connsiteY40-47832" fmla="*/ 1025236 h 6396865"/>
              <a:gd name="connsiteX41-47833" fmla="*/ 1832976 w 2487264"/>
              <a:gd name="connsiteY41-47834" fmla="*/ 983673 h 6396865"/>
              <a:gd name="connsiteX42-47835" fmla="*/ 1902249 w 2487264"/>
              <a:gd name="connsiteY42-47836" fmla="*/ 997527 h 6396865"/>
              <a:gd name="connsiteX43-47837" fmla="*/ 1943813 w 2487264"/>
              <a:gd name="connsiteY43-47838" fmla="*/ 1080654 h 6396865"/>
              <a:gd name="connsiteX44-47839" fmla="*/ 1929958 w 2487264"/>
              <a:gd name="connsiteY44-47840" fmla="*/ 1122218 h 6396865"/>
              <a:gd name="connsiteX45-47841" fmla="*/ 1902249 w 2487264"/>
              <a:gd name="connsiteY45-47842" fmla="*/ 1163782 h 6396865"/>
              <a:gd name="connsiteX46-47843" fmla="*/ 1874540 w 2487264"/>
              <a:gd name="connsiteY46-47844" fmla="*/ 1399309 h 6396865"/>
              <a:gd name="connsiteX47-47845" fmla="*/ 1860685 w 2487264"/>
              <a:gd name="connsiteY47-47846" fmla="*/ 1440873 h 6396865"/>
              <a:gd name="connsiteX48-47847" fmla="*/ 1805267 w 2487264"/>
              <a:gd name="connsiteY48-47848" fmla="*/ 1524000 h 6396865"/>
              <a:gd name="connsiteX49-47849" fmla="*/ 1722140 w 2487264"/>
              <a:gd name="connsiteY49-47850" fmla="*/ 1510145 h 6396865"/>
              <a:gd name="connsiteX50-47851" fmla="*/ 1694431 w 2487264"/>
              <a:gd name="connsiteY50-47852" fmla="*/ 1468582 h 6396865"/>
              <a:gd name="connsiteX51-47853" fmla="*/ 1652867 w 2487264"/>
              <a:gd name="connsiteY51-47854" fmla="*/ 1440873 h 6396865"/>
              <a:gd name="connsiteX52-47855" fmla="*/ 1680576 w 2487264"/>
              <a:gd name="connsiteY52-47856" fmla="*/ 1399309 h 6396865"/>
              <a:gd name="connsiteX53-47857" fmla="*/ 1694431 w 2487264"/>
              <a:gd name="connsiteY53-47858" fmla="*/ 1357745 h 6396865"/>
              <a:gd name="connsiteX54-47859" fmla="*/ 1735995 w 2487264"/>
              <a:gd name="connsiteY54-47860" fmla="*/ 1316182 h 6396865"/>
              <a:gd name="connsiteX55-47861" fmla="*/ 1749849 w 2487264"/>
              <a:gd name="connsiteY55-47862" fmla="*/ 1260763 h 6396865"/>
              <a:gd name="connsiteX56-47863" fmla="*/ 1791413 w 2487264"/>
              <a:gd name="connsiteY56-47864" fmla="*/ 1122218 h 6396865"/>
              <a:gd name="connsiteX57-47865" fmla="*/ 1749849 w 2487264"/>
              <a:gd name="connsiteY57-47866" fmla="*/ 1094509 h 6396865"/>
              <a:gd name="connsiteX58-47867" fmla="*/ 1722140 w 2487264"/>
              <a:gd name="connsiteY58-47868" fmla="*/ 1011382 h 6396865"/>
              <a:gd name="connsiteX59-47869" fmla="*/ 1708285 w 2487264"/>
              <a:gd name="connsiteY59-47870" fmla="*/ 969818 h 6396865"/>
              <a:gd name="connsiteX60-47871" fmla="*/ 1694431 w 2487264"/>
              <a:gd name="connsiteY60-47872" fmla="*/ 928254 h 6396865"/>
              <a:gd name="connsiteX61-47873" fmla="*/ 1680576 w 2487264"/>
              <a:gd name="connsiteY61-47874" fmla="*/ 886691 h 6396865"/>
              <a:gd name="connsiteX62-47875" fmla="*/ 1722140 w 2487264"/>
              <a:gd name="connsiteY62-47876" fmla="*/ 872836 h 6396865"/>
              <a:gd name="connsiteX63-47877" fmla="*/ 1735995 w 2487264"/>
              <a:gd name="connsiteY63-47878" fmla="*/ 942109 h 6396865"/>
              <a:gd name="connsiteX64-47879" fmla="*/ 1791413 w 2487264"/>
              <a:gd name="connsiteY64-47880" fmla="*/ 1136073 h 6396865"/>
              <a:gd name="connsiteX65-47881" fmla="*/ 1749849 w 2487264"/>
              <a:gd name="connsiteY65-47882" fmla="*/ 1219200 h 6396865"/>
              <a:gd name="connsiteX66-47883" fmla="*/ 1722140 w 2487264"/>
              <a:gd name="connsiteY66-47884" fmla="*/ 1302327 h 6396865"/>
              <a:gd name="connsiteX67-47885" fmla="*/ 1680576 w 2487264"/>
              <a:gd name="connsiteY67-47886" fmla="*/ 1343891 h 6396865"/>
              <a:gd name="connsiteX68-47887" fmla="*/ 1652867 w 2487264"/>
              <a:gd name="connsiteY68-47888" fmla="*/ 1385454 h 6396865"/>
              <a:gd name="connsiteX69-47889" fmla="*/ 1611304 w 2487264"/>
              <a:gd name="connsiteY69-47890" fmla="*/ 1413163 h 6396865"/>
              <a:gd name="connsiteX70-47891" fmla="*/ 1652867 w 2487264"/>
              <a:gd name="connsiteY70-47892" fmla="*/ 1427018 h 6396865"/>
              <a:gd name="connsiteX71-47893" fmla="*/ 1694431 w 2487264"/>
              <a:gd name="connsiteY71-47894" fmla="*/ 1413163 h 6396865"/>
              <a:gd name="connsiteX72-47895" fmla="*/ 1722140 w 2487264"/>
              <a:gd name="connsiteY72-47896" fmla="*/ 1496291 h 6396865"/>
              <a:gd name="connsiteX73-47897" fmla="*/ 1680576 w 2487264"/>
              <a:gd name="connsiteY73-47898" fmla="*/ 1524000 h 6396865"/>
              <a:gd name="connsiteX74-47899" fmla="*/ 1403485 w 2487264"/>
              <a:gd name="connsiteY74-47900" fmla="*/ 1524000 h 6396865"/>
              <a:gd name="connsiteX75-47901" fmla="*/ 1389631 w 2487264"/>
              <a:gd name="connsiteY75-47902" fmla="*/ 1537854 h 6396865"/>
              <a:gd name="connsiteX76-47903" fmla="*/ 1348067 w 2487264"/>
              <a:gd name="connsiteY76-47904" fmla="*/ 1551709 h 6396865"/>
              <a:gd name="connsiteX77-47905" fmla="*/ 1292649 w 2487264"/>
              <a:gd name="connsiteY77-47906" fmla="*/ 1427018 h 6396865"/>
              <a:gd name="connsiteX78-47907" fmla="*/ 1278795 w 2487264"/>
              <a:gd name="connsiteY78-47908" fmla="*/ 1385454 h 6396865"/>
              <a:gd name="connsiteX79-47909" fmla="*/ 1251085 w 2487264"/>
              <a:gd name="connsiteY79-47910" fmla="*/ 1343891 h 6396865"/>
              <a:gd name="connsiteX80-47911" fmla="*/ 1126395 w 2487264"/>
              <a:gd name="connsiteY80-47912" fmla="*/ 1385454 h 6396865"/>
              <a:gd name="connsiteX81-47913" fmla="*/ 821595 w 2487264"/>
              <a:gd name="connsiteY81-47914" fmla="*/ 1828800 h 6396865"/>
              <a:gd name="connsiteX82-47915" fmla="*/ 821595 w 2487264"/>
              <a:gd name="connsiteY82-47916" fmla="*/ 2299854 h 6396865"/>
              <a:gd name="connsiteX83-47917" fmla="*/ 863158 w 2487264"/>
              <a:gd name="connsiteY83-47918" fmla="*/ 2092036 h 6396865"/>
              <a:gd name="connsiteX84-47919" fmla="*/ 932431 w 2487264"/>
              <a:gd name="connsiteY84-47920" fmla="*/ 2202873 h 6396865"/>
              <a:gd name="connsiteX85-47921" fmla="*/ 1167959 w 2487264"/>
              <a:gd name="connsiteY85-47922" fmla="*/ 2147454 h 6396865"/>
              <a:gd name="connsiteX86-47923" fmla="*/ 1237232 w 2487264"/>
              <a:gd name="connsiteY86-47924" fmla="*/ 2258291 h 6396865"/>
              <a:gd name="connsiteX87-47925" fmla="*/ 1389632 w 2487264"/>
              <a:gd name="connsiteY87-47926" fmla="*/ 2313709 h 6396865"/>
              <a:gd name="connsiteX88-47927" fmla="*/ 1542030 w 2487264"/>
              <a:gd name="connsiteY88-47928" fmla="*/ 2535381 h 6396865"/>
              <a:gd name="connsiteX89-47929" fmla="*/ 1708286 w 2487264"/>
              <a:gd name="connsiteY89-47930" fmla="*/ 2826327 h 6396865"/>
              <a:gd name="connsiteX90-47931" fmla="*/ 946285 w 2487264"/>
              <a:gd name="connsiteY90-47932" fmla="*/ 3006436 h 6396865"/>
              <a:gd name="connsiteX91-47933" fmla="*/ 1237232 w 2487264"/>
              <a:gd name="connsiteY91-47934" fmla="*/ 3366655 h 6396865"/>
              <a:gd name="connsiteX92-47935" fmla="*/ 2013085 w 2487264"/>
              <a:gd name="connsiteY92-47936" fmla="*/ 3338946 h 6396865"/>
              <a:gd name="connsiteX93-47937" fmla="*/ 1126394 w 2487264"/>
              <a:gd name="connsiteY93-47938" fmla="*/ 3366655 h 6396865"/>
              <a:gd name="connsiteX94-47939" fmla="*/ 932431 w 2487264"/>
              <a:gd name="connsiteY94-47940" fmla="*/ 3006437 h 6396865"/>
              <a:gd name="connsiteX95-47941" fmla="*/ 849304 w 2487264"/>
              <a:gd name="connsiteY95-47942" fmla="*/ 2867892 h 6396865"/>
              <a:gd name="connsiteX96-47943" fmla="*/ 752322 w 2487264"/>
              <a:gd name="connsiteY96-47944" fmla="*/ 2743201 h 6396865"/>
              <a:gd name="connsiteX97-47945" fmla="*/ 530649 w 2487264"/>
              <a:gd name="connsiteY97-47946" fmla="*/ 2770910 h 6396865"/>
              <a:gd name="connsiteX98-47947" fmla="*/ 142722 w 2487264"/>
              <a:gd name="connsiteY98-47948" fmla="*/ 2743201 h 6396865"/>
              <a:gd name="connsiteX99-47949" fmla="*/ 516795 w 2487264"/>
              <a:gd name="connsiteY99-47950" fmla="*/ 2743201 h 6396865"/>
              <a:gd name="connsiteX100-47951" fmla="*/ 1112541 w 2487264"/>
              <a:gd name="connsiteY100-47952" fmla="*/ 2715492 h 6396865"/>
              <a:gd name="connsiteX101-47953" fmla="*/ 1223376 w 2487264"/>
              <a:gd name="connsiteY101-47954" fmla="*/ 2798619 h 6396865"/>
              <a:gd name="connsiteX102-47955" fmla="*/ 1514322 w 2487264"/>
              <a:gd name="connsiteY102-47956" fmla="*/ 2854037 h 6396865"/>
              <a:gd name="connsiteX103-47957" fmla="*/ 1084831 w 2487264"/>
              <a:gd name="connsiteY103-47958" fmla="*/ 2493819 h 6396865"/>
              <a:gd name="connsiteX104-47959" fmla="*/ 752322 w 2487264"/>
              <a:gd name="connsiteY104-47960" fmla="*/ 2521527 h 6396865"/>
              <a:gd name="connsiteX105-47961" fmla="*/ 364395 w 2487264"/>
              <a:gd name="connsiteY105-47962" fmla="*/ 2618510 h 6396865"/>
              <a:gd name="connsiteX106-47963" fmla="*/ 31885 w 2487264"/>
              <a:gd name="connsiteY106-47964" fmla="*/ 2812473 h 6396865"/>
              <a:gd name="connsiteX107-47965" fmla="*/ 322831 w 2487264"/>
              <a:gd name="connsiteY107-47966" fmla="*/ 2798619 h 6396865"/>
              <a:gd name="connsiteX108-47967" fmla="*/ 572213 w 2487264"/>
              <a:gd name="connsiteY108-47968" fmla="*/ 3048000 h 6396865"/>
              <a:gd name="connsiteX109-47969" fmla="*/ 849304 w 2487264"/>
              <a:gd name="connsiteY109-47970" fmla="*/ 2964874 h 6396865"/>
              <a:gd name="connsiteX110-47971" fmla="*/ 932431 w 2487264"/>
              <a:gd name="connsiteY110-47972" fmla="*/ 3186546 h 6396865"/>
              <a:gd name="connsiteX111-47973" fmla="*/ 710758 w 2487264"/>
              <a:gd name="connsiteY111-47974" fmla="*/ 3325092 h 6396865"/>
              <a:gd name="connsiteX112-47975" fmla="*/ 558358 w 2487264"/>
              <a:gd name="connsiteY112-47976" fmla="*/ 3449783 h 6396865"/>
              <a:gd name="connsiteX113-47977" fmla="*/ 752321 w 2487264"/>
              <a:gd name="connsiteY113-47978" fmla="*/ 3560619 h 6396865"/>
              <a:gd name="connsiteX114-47979" fmla="*/ 752322 w 2487264"/>
              <a:gd name="connsiteY114-47980" fmla="*/ 3948546 h 6396865"/>
              <a:gd name="connsiteX115-47981" fmla="*/ 863159 w 2487264"/>
              <a:gd name="connsiteY115-47982" fmla="*/ 3906981 h 6396865"/>
              <a:gd name="connsiteX116-47983" fmla="*/ 973995 w 2487264"/>
              <a:gd name="connsiteY116-47984" fmla="*/ 4003964 h 6396865"/>
              <a:gd name="connsiteX117-47985" fmla="*/ 766178 w 2487264"/>
              <a:gd name="connsiteY117-47986" fmla="*/ 3906980 h 6396865"/>
              <a:gd name="connsiteX118-47987" fmla="*/ 780032 w 2487264"/>
              <a:gd name="connsiteY118-47988" fmla="*/ 4031672 h 6396865"/>
              <a:gd name="connsiteX119-47989" fmla="*/ 752323 w 2487264"/>
              <a:gd name="connsiteY119-47990" fmla="*/ 4239490 h 6396865"/>
              <a:gd name="connsiteX120-47991" fmla="*/ 877014 w 2487264"/>
              <a:gd name="connsiteY120-47992" fmla="*/ 4294908 h 6396865"/>
              <a:gd name="connsiteX121-47993" fmla="*/ 960141 w 2487264"/>
              <a:gd name="connsiteY121-47994" fmla="*/ 4294908 h 6396865"/>
              <a:gd name="connsiteX122-47995" fmla="*/ 987850 w 2487264"/>
              <a:gd name="connsiteY122-47996" fmla="*/ 4502726 h 6396865"/>
              <a:gd name="connsiteX123-47997" fmla="*/ 1001703 w 2487264"/>
              <a:gd name="connsiteY123-47998" fmla="*/ 5306292 h 6396865"/>
              <a:gd name="connsiteX124-47999" fmla="*/ 1057122 w 2487264"/>
              <a:gd name="connsiteY124-48000" fmla="*/ 5832764 h 6396865"/>
              <a:gd name="connsiteX125-48001" fmla="*/ 1098686 w 2487264"/>
              <a:gd name="connsiteY125-48002" fmla="*/ 6206835 h 6396865"/>
              <a:gd name="connsiteX126-48003" fmla="*/ 1070977 w 2487264"/>
              <a:gd name="connsiteY126-48004" fmla="*/ 6262253 h 6396865"/>
              <a:gd name="connsiteX127-48005" fmla="*/ 1112541 w 2487264"/>
              <a:gd name="connsiteY127-48006" fmla="*/ 6331526 h 6396865"/>
              <a:gd name="connsiteX128-48007" fmla="*/ 1472759 w 2487264"/>
              <a:gd name="connsiteY128-48008" fmla="*/ 6331526 h 6396865"/>
              <a:gd name="connsiteX129-48009" fmla="*/ 1652868 w 2487264"/>
              <a:gd name="connsiteY129-48010" fmla="*/ 6276108 h 6396865"/>
              <a:gd name="connsiteX130-48011" fmla="*/ 1708287 w 2487264"/>
              <a:gd name="connsiteY130-48012" fmla="*/ 6192981 h 6396865"/>
              <a:gd name="connsiteX131-48013" fmla="*/ 1597450 w 2487264"/>
              <a:gd name="connsiteY131-48014" fmla="*/ 3906983 h 6396865"/>
              <a:gd name="connsiteX132-48015" fmla="*/ 1597450 w 2487264"/>
              <a:gd name="connsiteY132-48016" fmla="*/ 3879272 h 6396865"/>
              <a:gd name="connsiteX133-48017" fmla="*/ 1625159 w 2487264"/>
              <a:gd name="connsiteY133-48018" fmla="*/ 4253344 h 6396865"/>
              <a:gd name="connsiteX134-48019" fmla="*/ 1652868 w 2487264"/>
              <a:gd name="connsiteY134-48020" fmla="*/ 4918362 h 6396865"/>
              <a:gd name="connsiteX135-48021" fmla="*/ 1777559 w 2487264"/>
              <a:gd name="connsiteY135-48022" fmla="*/ 6082145 h 6396865"/>
              <a:gd name="connsiteX136-48023" fmla="*/ 1957669 w 2487264"/>
              <a:gd name="connsiteY136-48024" fmla="*/ 6359234 h 6396865"/>
              <a:gd name="connsiteX137-48025" fmla="*/ 2456432 w 2487264"/>
              <a:gd name="connsiteY137-48026" fmla="*/ 6289964 h 6396865"/>
              <a:gd name="connsiteX138-48027" fmla="*/ 2331741 w 2487264"/>
              <a:gd name="connsiteY138-48028" fmla="*/ 5084619 h 6396865"/>
              <a:gd name="connsiteX139-48029" fmla="*/ 2401014 w 2487264"/>
              <a:gd name="connsiteY139-48030" fmla="*/ 3699164 h 6396865"/>
              <a:gd name="connsiteX140-48031" fmla="*/ 2414868 w 2487264"/>
              <a:gd name="connsiteY140-48032" fmla="*/ 3796146 h 6396865"/>
              <a:gd name="connsiteX141-48033" fmla="*/ 2414868 w 2487264"/>
              <a:gd name="connsiteY141-48034" fmla="*/ 3629892 h 6396865"/>
              <a:gd name="connsiteX142-48035" fmla="*/ 2304032 w 2487264"/>
              <a:gd name="connsiteY142-48036" fmla="*/ 3505201 h 6396865"/>
              <a:gd name="connsiteX143-48037" fmla="*/ 2414868 w 2487264"/>
              <a:gd name="connsiteY143-48038" fmla="*/ 3325092 h 6396865"/>
              <a:gd name="connsiteX144-48039" fmla="*/ 2262467 w 2487264"/>
              <a:gd name="connsiteY144-48040" fmla="*/ 3366654 h 6396865"/>
              <a:gd name="connsiteX145-48041" fmla="*/ 1957668 w 2487264"/>
              <a:gd name="connsiteY145-48042" fmla="*/ 3422074 h 6396865"/>
              <a:gd name="connsiteX146-48043" fmla="*/ 1749850 w 2487264"/>
              <a:gd name="connsiteY146-48044" fmla="*/ 3394364 h 6396865"/>
              <a:gd name="connsiteX147-48045" fmla="*/ 1334214 w 2487264"/>
              <a:gd name="connsiteY147-48046" fmla="*/ 3380510 h 6396865"/>
              <a:gd name="connsiteX148-48047" fmla="*/ 1167959 w 2487264"/>
              <a:gd name="connsiteY148-48048" fmla="*/ 3408219 h 6396865"/>
              <a:gd name="connsiteX149-48049" fmla="*/ 946285 w 2487264"/>
              <a:gd name="connsiteY149-48050" fmla="*/ 3144982 h 6396865"/>
              <a:gd name="connsiteX150-48051" fmla="*/ 1361922 w 2487264"/>
              <a:gd name="connsiteY150-48052" fmla="*/ 2840182 h 6396865"/>
              <a:gd name="connsiteX151-48053" fmla="*/ 1777559 w 2487264"/>
              <a:gd name="connsiteY151-48054" fmla="*/ 2964872 h 6396865"/>
              <a:gd name="connsiteX152-48055" fmla="*/ 1555885 w 2487264"/>
              <a:gd name="connsiteY152-48056" fmla="*/ 2923309 h 6396865"/>
              <a:gd name="connsiteX153-48057" fmla="*/ 1334213 w 2487264"/>
              <a:gd name="connsiteY153-48058" fmla="*/ 2770909 h 6396865"/>
              <a:gd name="connsiteX154-48059" fmla="*/ 1334213 w 2487264"/>
              <a:gd name="connsiteY154-48060" fmla="*/ 2715491 h 6396865"/>
              <a:gd name="connsiteX155-48061" fmla="*/ 1098685 w 2487264"/>
              <a:gd name="connsiteY155-48062" fmla="*/ 2535382 h 6396865"/>
              <a:gd name="connsiteX156-48063" fmla="*/ 849304 w 2487264"/>
              <a:gd name="connsiteY156-48064" fmla="*/ 2493817 h 6396865"/>
              <a:gd name="connsiteX157-48065" fmla="*/ 516795 w 2487264"/>
              <a:gd name="connsiteY157-48066" fmla="*/ 2576944 h 6396865"/>
              <a:gd name="connsiteX158-48067" fmla="*/ 198140 w 2487264"/>
              <a:gd name="connsiteY158-48068" fmla="*/ 2660072 h 6396865"/>
              <a:gd name="connsiteX159-48069" fmla="*/ 87305 w 2487264"/>
              <a:gd name="connsiteY159-48070" fmla="*/ 2798617 h 6396865"/>
              <a:gd name="connsiteX160-48071" fmla="*/ 4177 w 2487264"/>
              <a:gd name="connsiteY160-48072" fmla="*/ 2507672 h 6396865"/>
              <a:gd name="connsiteX161-48073" fmla="*/ 128867 w 2487264"/>
              <a:gd name="connsiteY161-48074" fmla="*/ 2479963 h 6396865"/>
              <a:gd name="connsiteX162-48075" fmla="*/ 170432 w 2487264"/>
              <a:gd name="connsiteY162-48076" fmla="*/ 2285999 h 6396865"/>
              <a:gd name="connsiteX163-48077" fmla="*/ 378249 w 2487264"/>
              <a:gd name="connsiteY163-48078" fmla="*/ 2479962 h 6396865"/>
              <a:gd name="connsiteX164-48079" fmla="*/ 433667 w 2487264"/>
              <a:gd name="connsiteY164-48080" fmla="*/ 2216726 h 6396865"/>
              <a:gd name="connsiteX165-48081" fmla="*/ 502941 w 2487264"/>
              <a:gd name="connsiteY165-48082" fmla="*/ 2341417 h 6396865"/>
              <a:gd name="connsiteX166-48083" fmla="*/ 669196 w 2487264"/>
              <a:gd name="connsiteY166-48084" fmla="*/ 2272144 h 6396865"/>
              <a:gd name="connsiteX167-48085" fmla="*/ 946285 w 2487264"/>
              <a:gd name="connsiteY167-48086" fmla="*/ 1579418 h 6396865"/>
              <a:gd name="connsiteX168-48087" fmla="*/ 1278795 w 2487264"/>
              <a:gd name="connsiteY168-48088" fmla="*/ 1233054 h 6396865"/>
              <a:gd name="connsiteX169-48089" fmla="*/ 1361922 w 2487264"/>
              <a:gd name="connsiteY169-48090" fmla="*/ 1177636 h 6396865"/>
              <a:gd name="connsiteX170-48091" fmla="*/ 1431195 w 2487264"/>
              <a:gd name="connsiteY170-48092" fmla="*/ 1191491 h 6396865"/>
              <a:gd name="connsiteX171-48093" fmla="*/ 1403485 w 2487264"/>
              <a:gd name="connsiteY171-48094" fmla="*/ 1233054 h 6396865"/>
              <a:gd name="connsiteX172-48095" fmla="*/ 1458904 w 2487264"/>
              <a:gd name="connsiteY172-48096" fmla="*/ 1357745 h 6396865"/>
              <a:gd name="connsiteX173-48097" fmla="*/ 1472758 w 2487264"/>
              <a:gd name="connsiteY173-48098" fmla="*/ 1399309 h 6396865"/>
              <a:gd name="connsiteX174-48099" fmla="*/ 1555885 w 2487264"/>
              <a:gd name="connsiteY174-48100" fmla="*/ 1427018 h 6396865"/>
              <a:gd name="connsiteX175-48101" fmla="*/ 1652867 w 2487264"/>
              <a:gd name="connsiteY175-48102" fmla="*/ 1454727 h 6396865"/>
              <a:gd name="connsiteX176-48103" fmla="*/ 1611304 w 2487264"/>
              <a:gd name="connsiteY176-48104" fmla="*/ 1482436 h 6396865"/>
              <a:gd name="connsiteX177-48105" fmla="*/ 1500467 w 2487264"/>
              <a:gd name="connsiteY177-48106" fmla="*/ 1468582 h 6396865"/>
              <a:gd name="connsiteX178-48107" fmla="*/ 1486613 w 2487264"/>
              <a:gd name="connsiteY178-48108" fmla="*/ 1427018 h 6396865"/>
              <a:gd name="connsiteX179-48109" fmla="*/ 1458904 w 2487264"/>
              <a:gd name="connsiteY179-48110" fmla="*/ 1385454 h 6396865"/>
              <a:gd name="connsiteX180-48111" fmla="*/ 1445049 w 2487264"/>
              <a:gd name="connsiteY180-48112" fmla="*/ 1343891 h 6396865"/>
              <a:gd name="connsiteX181-48113" fmla="*/ 1417340 w 2487264"/>
              <a:gd name="connsiteY181-48114" fmla="*/ 1302327 h 6396865"/>
              <a:gd name="connsiteX182-48115" fmla="*/ 1389631 w 2487264"/>
              <a:gd name="connsiteY182-48116" fmla="*/ 1219200 h 6396865"/>
              <a:gd name="connsiteX183-48117" fmla="*/ 1375776 w 2487264"/>
              <a:gd name="connsiteY183-48118" fmla="*/ 1163782 h 6396865"/>
              <a:gd name="connsiteX184-48119" fmla="*/ 1334213 w 2487264"/>
              <a:gd name="connsiteY184-48120" fmla="*/ 1149927 h 6396865"/>
              <a:gd name="connsiteX185-48121" fmla="*/ 1417340 w 2487264"/>
              <a:gd name="connsiteY185-48122" fmla="*/ 1108363 h 6396865"/>
              <a:gd name="connsiteX186-48123" fmla="*/ 1500467 w 2487264"/>
              <a:gd name="connsiteY186-48124" fmla="*/ 1039091 h 6396865"/>
              <a:gd name="connsiteX187-48125" fmla="*/ 1542031 w 2487264"/>
              <a:gd name="connsiteY187-48126" fmla="*/ 1025236 h 6396865"/>
              <a:gd name="connsiteX188-48127" fmla="*/ 1528176 w 2487264"/>
              <a:gd name="connsiteY188-48128" fmla="*/ 1025236 h 6396865"/>
              <a:gd name="connsiteX189-48129" fmla="*/ 1514322 w 2487264"/>
              <a:gd name="connsiteY189-48130" fmla="*/ 1066800 h 6396865"/>
              <a:gd name="connsiteX190-48131" fmla="*/ 1472758 w 2487264"/>
              <a:gd name="connsiteY190-48132" fmla="*/ 1080654 h 6396865"/>
              <a:gd name="connsiteX191-48133" fmla="*/ 1431195 w 2487264"/>
              <a:gd name="connsiteY191-48134" fmla="*/ 1108363 h 6396865"/>
              <a:gd name="connsiteX192-48135" fmla="*/ 1389631 w 2487264"/>
              <a:gd name="connsiteY192-48136" fmla="*/ 1122218 h 6396865"/>
              <a:gd name="connsiteX193-48137" fmla="*/ 1334213 w 2487264"/>
              <a:gd name="connsiteY193-48138" fmla="*/ 1149927 h 6396865"/>
              <a:gd name="connsiteX194-48139" fmla="*/ 1278795 w 2487264"/>
              <a:gd name="connsiteY194-48140" fmla="*/ 1136073 h 6396865"/>
              <a:gd name="connsiteX195-48141" fmla="*/ 1237231 w 2487264"/>
              <a:gd name="connsiteY195-48142" fmla="*/ 1122218 h 6396865"/>
              <a:gd name="connsiteX196-48143" fmla="*/ 1195667 w 2487264"/>
              <a:gd name="connsiteY196-48144" fmla="*/ 1136073 h 6396865"/>
              <a:gd name="connsiteX197-48145" fmla="*/ 1112540 w 2487264"/>
              <a:gd name="connsiteY197-48146" fmla="*/ 1066800 h 6396865"/>
              <a:gd name="connsiteX198-48147" fmla="*/ 1043267 w 2487264"/>
              <a:gd name="connsiteY198-48148" fmla="*/ 997527 h 6396865"/>
              <a:gd name="connsiteX199-48149" fmla="*/ 1001704 w 2487264"/>
              <a:gd name="connsiteY199-48150" fmla="*/ 914400 h 6396865"/>
              <a:gd name="connsiteX200-48151" fmla="*/ 973995 w 2487264"/>
              <a:gd name="connsiteY200-48152" fmla="*/ 803563 h 6396865"/>
              <a:gd name="connsiteX201-48153" fmla="*/ 946285 w 2487264"/>
              <a:gd name="connsiteY201-48154" fmla="*/ 775854 h 6396865"/>
              <a:gd name="connsiteX202-48155" fmla="*/ 932431 w 2487264"/>
              <a:gd name="connsiteY202-48156" fmla="*/ 734291 h 6396865"/>
              <a:gd name="connsiteX203-48157" fmla="*/ 1029413 w 2487264"/>
              <a:gd name="connsiteY203-48158" fmla="*/ 692727 h 6396865"/>
              <a:gd name="connsiteX204-48159" fmla="*/ 1140249 w 2487264"/>
              <a:gd name="connsiteY204-48160" fmla="*/ 706582 h 6396865"/>
              <a:gd name="connsiteX205-48161" fmla="*/ 1154104 w 2487264"/>
              <a:gd name="connsiteY205-48162" fmla="*/ 748145 h 6396865"/>
              <a:gd name="connsiteX206-48163" fmla="*/ 1278795 w 2487264"/>
              <a:gd name="connsiteY206-48164" fmla="*/ 734291 h 6396865"/>
              <a:gd name="connsiteX207-48165" fmla="*/ 1292649 w 2487264"/>
              <a:gd name="connsiteY207-48166" fmla="*/ 692727 h 6396865"/>
              <a:gd name="connsiteX208-48167" fmla="*/ 1528176 w 2487264"/>
              <a:gd name="connsiteY208-48168" fmla="*/ 678873 h 6396865"/>
              <a:gd name="connsiteX209-48169" fmla="*/ 1569740 w 2487264"/>
              <a:gd name="connsiteY209-48170" fmla="*/ 665018 h 6396865"/>
              <a:gd name="connsiteX210-48171" fmla="*/ 1625158 w 2487264"/>
              <a:gd name="connsiteY210-48172" fmla="*/ 609600 h 6396865"/>
              <a:gd name="connsiteX211-48173" fmla="*/ 1569740 w 2487264"/>
              <a:gd name="connsiteY211-48174" fmla="*/ 692727 h 6396865"/>
              <a:gd name="connsiteX212-48175" fmla="*/ 1514322 w 2487264"/>
              <a:gd name="connsiteY212-48176" fmla="*/ 817418 h 6396865"/>
              <a:gd name="connsiteX213-48177" fmla="*/ 1472758 w 2487264"/>
              <a:gd name="connsiteY213-48178" fmla="*/ 831273 h 6396865"/>
              <a:gd name="connsiteX214-48179" fmla="*/ 1417340 w 2487264"/>
              <a:gd name="connsiteY214-48180" fmla="*/ 858982 h 6396865"/>
              <a:gd name="connsiteX215-48181" fmla="*/ 1334213 w 2487264"/>
              <a:gd name="connsiteY215-48182" fmla="*/ 845127 h 6396865"/>
              <a:gd name="connsiteX216-48183" fmla="*/ 1320358 w 2487264"/>
              <a:gd name="connsiteY216-48184" fmla="*/ 803563 h 6396865"/>
              <a:gd name="connsiteX217-48185" fmla="*/ 1278795 w 2487264"/>
              <a:gd name="connsiteY217-48186" fmla="*/ 775854 h 6396865"/>
              <a:gd name="connsiteX218-48187" fmla="*/ 1292649 w 2487264"/>
              <a:gd name="connsiteY218-48188" fmla="*/ 720436 h 6396865"/>
              <a:gd name="connsiteX219-48189" fmla="*/ 1375776 w 2487264"/>
              <a:gd name="connsiteY219-48190" fmla="*/ 692727 h 6396865"/>
              <a:gd name="connsiteX220-48191" fmla="*/ 1458904 w 2487264"/>
              <a:gd name="connsiteY220-48192" fmla="*/ 706582 h 6396865"/>
              <a:gd name="connsiteX221-48193" fmla="*/ 1306504 w 2487264"/>
              <a:gd name="connsiteY221-48194" fmla="*/ 692727 h 6396865"/>
              <a:gd name="connsiteX222-48195" fmla="*/ 1320358 w 2487264"/>
              <a:gd name="connsiteY222-48196" fmla="*/ 651163 h 6396865"/>
              <a:gd name="connsiteX223-48197" fmla="*/ 1486613 w 2487264"/>
              <a:gd name="connsiteY223-48198" fmla="*/ 678873 h 6396865"/>
              <a:gd name="connsiteX224-48199" fmla="*/ 1500467 w 2487264"/>
              <a:gd name="connsiteY224-48200" fmla="*/ 748145 h 6396865"/>
              <a:gd name="connsiteX225-48201" fmla="*/ 1528176 w 2487264"/>
              <a:gd name="connsiteY225-48202" fmla="*/ 706582 h 6396865"/>
              <a:gd name="connsiteX226-48203" fmla="*/ 1278795 w 2487264"/>
              <a:gd name="connsiteY226-48204" fmla="*/ 692727 h 6396865"/>
              <a:gd name="connsiteX227-48205" fmla="*/ 1251085 w 2487264"/>
              <a:gd name="connsiteY227-48206" fmla="*/ 734291 h 6396865"/>
              <a:gd name="connsiteX228-48207" fmla="*/ 1154104 w 2487264"/>
              <a:gd name="connsiteY228-48208" fmla="*/ 748145 h 6396865"/>
              <a:gd name="connsiteX229-48209" fmla="*/ 1181813 w 2487264"/>
              <a:gd name="connsiteY229-48210" fmla="*/ 831273 h 6396865"/>
              <a:gd name="connsiteX230-48211" fmla="*/ 1112540 w 2487264"/>
              <a:gd name="connsiteY230-48212" fmla="*/ 900545 h 6396865"/>
              <a:gd name="connsiteX231-48213" fmla="*/ 1043267 w 2487264"/>
              <a:gd name="connsiteY231-48214" fmla="*/ 886691 h 6396865"/>
              <a:gd name="connsiteX232-48215" fmla="*/ 960140 w 2487264"/>
              <a:gd name="connsiteY232-48216" fmla="*/ 845127 h 6396865"/>
              <a:gd name="connsiteX233-48217" fmla="*/ 946285 w 2487264"/>
              <a:gd name="connsiteY233-48218" fmla="*/ 803563 h 6396865"/>
              <a:gd name="connsiteX234-48219" fmla="*/ 918576 w 2487264"/>
              <a:gd name="connsiteY234-48220" fmla="*/ 762000 h 6396865"/>
              <a:gd name="connsiteX235-48221" fmla="*/ 904722 w 2487264"/>
              <a:gd name="connsiteY235-48222" fmla="*/ 692727 h 6396865"/>
              <a:gd name="connsiteX236-48223" fmla="*/ 877013 w 2487264"/>
              <a:gd name="connsiteY236-48224" fmla="*/ 609600 h 6396865"/>
              <a:gd name="connsiteX237-48225" fmla="*/ 863158 w 2487264"/>
              <a:gd name="connsiteY237-48226" fmla="*/ 484909 h 6396865"/>
              <a:gd name="connsiteX238-48227" fmla="*/ 849304 w 2487264"/>
              <a:gd name="connsiteY238-48228" fmla="*/ 346363 h 6396865"/>
              <a:gd name="connsiteX0-48229" fmla="*/ 1694431 w 2471593"/>
              <a:gd name="connsiteY0-48230" fmla="*/ 762000 h 6410497"/>
              <a:gd name="connsiteX1-48231" fmla="*/ 1777558 w 2471593"/>
              <a:gd name="connsiteY1-48232" fmla="*/ 748145 h 6410497"/>
              <a:gd name="connsiteX2-48233" fmla="*/ 1791413 w 2471593"/>
              <a:gd name="connsiteY2-48234" fmla="*/ 706582 h 6410497"/>
              <a:gd name="connsiteX3-48235" fmla="*/ 1777558 w 2471593"/>
              <a:gd name="connsiteY3-48236" fmla="*/ 540327 h 6410497"/>
              <a:gd name="connsiteX4-48237" fmla="*/ 1722140 w 2471593"/>
              <a:gd name="connsiteY4-48238" fmla="*/ 554182 h 6410497"/>
              <a:gd name="connsiteX5-48239" fmla="*/ 1680576 w 2471593"/>
              <a:gd name="connsiteY5-48240" fmla="*/ 568036 h 6410497"/>
              <a:gd name="connsiteX6-48241" fmla="*/ 1569740 w 2471593"/>
              <a:gd name="connsiteY6-48242" fmla="*/ 554182 h 6410497"/>
              <a:gd name="connsiteX7-48243" fmla="*/ 1528176 w 2471593"/>
              <a:gd name="connsiteY7-48244" fmla="*/ 471054 h 6410497"/>
              <a:gd name="connsiteX8-48245" fmla="*/ 1458904 w 2471593"/>
              <a:gd name="connsiteY8-48246" fmla="*/ 346363 h 6410497"/>
              <a:gd name="connsiteX9-48247" fmla="*/ 1417340 w 2471593"/>
              <a:gd name="connsiteY9-48248" fmla="*/ 332509 h 6410497"/>
              <a:gd name="connsiteX10-48249" fmla="*/ 1375776 w 2471593"/>
              <a:gd name="connsiteY10-48250" fmla="*/ 346363 h 6410497"/>
              <a:gd name="connsiteX11-48251" fmla="*/ 1320358 w 2471593"/>
              <a:gd name="connsiteY11-48252" fmla="*/ 360218 h 6410497"/>
              <a:gd name="connsiteX12-48253" fmla="*/ 1237231 w 2471593"/>
              <a:gd name="connsiteY12-48254" fmla="*/ 401782 h 6410497"/>
              <a:gd name="connsiteX13-48255" fmla="*/ 1070976 w 2471593"/>
              <a:gd name="connsiteY13-48256" fmla="*/ 415636 h 6410497"/>
              <a:gd name="connsiteX14-48257" fmla="*/ 946285 w 2471593"/>
              <a:gd name="connsiteY14-48258" fmla="*/ 457200 h 6410497"/>
              <a:gd name="connsiteX15-48259" fmla="*/ 890867 w 2471593"/>
              <a:gd name="connsiteY15-48260" fmla="*/ 443345 h 6410497"/>
              <a:gd name="connsiteX16-48261" fmla="*/ 849304 w 2471593"/>
              <a:gd name="connsiteY16-48262" fmla="*/ 415636 h 6410497"/>
              <a:gd name="connsiteX17-48263" fmla="*/ 821595 w 2471593"/>
              <a:gd name="connsiteY17-48264" fmla="*/ 374073 h 6410497"/>
              <a:gd name="connsiteX18-48265" fmla="*/ 877013 w 2471593"/>
              <a:gd name="connsiteY18-48266" fmla="*/ 263236 h 6410497"/>
              <a:gd name="connsiteX19-48267" fmla="*/ 904722 w 2471593"/>
              <a:gd name="connsiteY19-48268" fmla="*/ 221673 h 6410497"/>
              <a:gd name="connsiteX20-48269" fmla="*/ 960140 w 2471593"/>
              <a:gd name="connsiteY20-48270" fmla="*/ 166254 h 6410497"/>
              <a:gd name="connsiteX21-48271" fmla="*/ 1084831 w 2471593"/>
              <a:gd name="connsiteY21-48272" fmla="*/ 96982 h 6410497"/>
              <a:gd name="connsiteX22-48273" fmla="*/ 1126395 w 2471593"/>
              <a:gd name="connsiteY22-48274" fmla="*/ 69273 h 6410497"/>
              <a:gd name="connsiteX23-48275" fmla="*/ 1264940 w 2471593"/>
              <a:gd name="connsiteY23-48276" fmla="*/ 41563 h 6410497"/>
              <a:gd name="connsiteX24-48277" fmla="*/ 1500467 w 2471593"/>
              <a:gd name="connsiteY24-48278" fmla="*/ 13854 h 6410497"/>
              <a:gd name="connsiteX25-48279" fmla="*/ 1542031 w 2471593"/>
              <a:gd name="connsiteY25-48280" fmla="*/ 0 h 6410497"/>
              <a:gd name="connsiteX26-48281" fmla="*/ 1666722 w 2471593"/>
              <a:gd name="connsiteY26-48282" fmla="*/ 41563 h 6410497"/>
              <a:gd name="connsiteX27-48283" fmla="*/ 1735995 w 2471593"/>
              <a:gd name="connsiteY27-48284" fmla="*/ 110836 h 6410497"/>
              <a:gd name="connsiteX28-48285" fmla="*/ 1749849 w 2471593"/>
              <a:gd name="connsiteY28-48286" fmla="*/ 166254 h 6410497"/>
              <a:gd name="connsiteX29-48287" fmla="*/ 1888395 w 2471593"/>
              <a:gd name="connsiteY29-48288" fmla="*/ 207818 h 6410497"/>
              <a:gd name="connsiteX30-48289" fmla="*/ 1929958 w 2471593"/>
              <a:gd name="connsiteY30-48290" fmla="*/ 235527 h 6410497"/>
              <a:gd name="connsiteX31-48291" fmla="*/ 1957667 w 2471593"/>
              <a:gd name="connsiteY31-48292" fmla="*/ 346363 h 6410497"/>
              <a:gd name="connsiteX32-48293" fmla="*/ 1985376 w 2471593"/>
              <a:gd name="connsiteY32-48294" fmla="*/ 429491 h 6410497"/>
              <a:gd name="connsiteX33-48295" fmla="*/ 1971522 w 2471593"/>
              <a:gd name="connsiteY33-48296" fmla="*/ 595745 h 6410497"/>
              <a:gd name="connsiteX34-48297" fmla="*/ 1888395 w 2471593"/>
              <a:gd name="connsiteY34-48298" fmla="*/ 678873 h 6410497"/>
              <a:gd name="connsiteX35-48299" fmla="*/ 1860685 w 2471593"/>
              <a:gd name="connsiteY35-48300" fmla="*/ 720436 h 6410497"/>
              <a:gd name="connsiteX36-48301" fmla="*/ 1846831 w 2471593"/>
              <a:gd name="connsiteY36-48302" fmla="*/ 762000 h 6410497"/>
              <a:gd name="connsiteX37-48303" fmla="*/ 1791413 w 2471593"/>
              <a:gd name="connsiteY37-48304" fmla="*/ 831273 h 6410497"/>
              <a:gd name="connsiteX38-48305" fmla="*/ 1749849 w 2471593"/>
              <a:gd name="connsiteY38-48306" fmla="*/ 858982 h 6410497"/>
              <a:gd name="connsiteX39-48307" fmla="*/ 1735995 w 2471593"/>
              <a:gd name="connsiteY39-48308" fmla="*/ 1066800 h 6410497"/>
              <a:gd name="connsiteX40-48309" fmla="*/ 1749849 w 2471593"/>
              <a:gd name="connsiteY40-48310" fmla="*/ 1025236 h 6410497"/>
              <a:gd name="connsiteX41-48311" fmla="*/ 1832976 w 2471593"/>
              <a:gd name="connsiteY41-48312" fmla="*/ 983673 h 6410497"/>
              <a:gd name="connsiteX42-48313" fmla="*/ 1902249 w 2471593"/>
              <a:gd name="connsiteY42-48314" fmla="*/ 997527 h 6410497"/>
              <a:gd name="connsiteX43-48315" fmla="*/ 1943813 w 2471593"/>
              <a:gd name="connsiteY43-48316" fmla="*/ 1080654 h 6410497"/>
              <a:gd name="connsiteX44-48317" fmla="*/ 1929958 w 2471593"/>
              <a:gd name="connsiteY44-48318" fmla="*/ 1122218 h 6410497"/>
              <a:gd name="connsiteX45-48319" fmla="*/ 1902249 w 2471593"/>
              <a:gd name="connsiteY45-48320" fmla="*/ 1163782 h 6410497"/>
              <a:gd name="connsiteX46-48321" fmla="*/ 1874540 w 2471593"/>
              <a:gd name="connsiteY46-48322" fmla="*/ 1399309 h 6410497"/>
              <a:gd name="connsiteX47-48323" fmla="*/ 1860685 w 2471593"/>
              <a:gd name="connsiteY47-48324" fmla="*/ 1440873 h 6410497"/>
              <a:gd name="connsiteX48-48325" fmla="*/ 1805267 w 2471593"/>
              <a:gd name="connsiteY48-48326" fmla="*/ 1524000 h 6410497"/>
              <a:gd name="connsiteX49-48327" fmla="*/ 1722140 w 2471593"/>
              <a:gd name="connsiteY49-48328" fmla="*/ 1510145 h 6410497"/>
              <a:gd name="connsiteX50-48329" fmla="*/ 1694431 w 2471593"/>
              <a:gd name="connsiteY50-48330" fmla="*/ 1468582 h 6410497"/>
              <a:gd name="connsiteX51-48331" fmla="*/ 1652867 w 2471593"/>
              <a:gd name="connsiteY51-48332" fmla="*/ 1440873 h 6410497"/>
              <a:gd name="connsiteX52-48333" fmla="*/ 1680576 w 2471593"/>
              <a:gd name="connsiteY52-48334" fmla="*/ 1399309 h 6410497"/>
              <a:gd name="connsiteX53-48335" fmla="*/ 1694431 w 2471593"/>
              <a:gd name="connsiteY53-48336" fmla="*/ 1357745 h 6410497"/>
              <a:gd name="connsiteX54-48337" fmla="*/ 1735995 w 2471593"/>
              <a:gd name="connsiteY54-48338" fmla="*/ 1316182 h 6410497"/>
              <a:gd name="connsiteX55-48339" fmla="*/ 1749849 w 2471593"/>
              <a:gd name="connsiteY55-48340" fmla="*/ 1260763 h 6410497"/>
              <a:gd name="connsiteX56-48341" fmla="*/ 1791413 w 2471593"/>
              <a:gd name="connsiteY56-48342" fmla="*/ 1122218 h 6410497"/>
              <a:gd name="connsiteX57-48343" fmla="*/ 1749849 w 2471593"/>
              <a:gd name="connsiteY57-48344" fmla="*/ 1094509 h 6410497"/>
              <a:gd name="connsiteX58-48345" fmla="*/ 1722140 w 2471593"/>
              <a:gd name="connsiteY58-48346" fmla="*/ 1011382 h 6410497"/>
              <a:gd name="connsiteX59-48347" fmla="*/ 1708285 w 2471593"/>
              <a:gd name="connsiteY59-48348" fmla="*/ 969818 h 6410497"/>
              <a:gd name="connsiteX60-48349" fmla="*/ 1694431 w 2471593"/>
              <a:gd name="connsiteY60-48350" fmla="*/ 928254 h 6410497"/>
              <a:gd name="connsiteX61-48351" fmla="*/ 1680576 w 2471593"/>
              <a:gd name="connsiteY61-48352" fmla="*/ 886691 h 6410497"/>
              <a:gd name="connsiteX62-48353" fmla="*/ 1722140 w 2471593"/>
              <a:gd name="connsiteY62-48354" fmla="*/ 872836 h 6410497"/>
              <a:gd name="connsiteX63-48355" fmla="*/ 1735995 w 2471593"/>
              <a:gd name="connsiteY63-48356" fmla="*/ 942109 h 6410497"/>
              <a:gd name="connsiteX64-48357" fmla="*/ 1791413 w 2471593"/>
              <a:gd name="connsiteY64-48358" fmla="*/ 1136073 h 6410497"/>
              <a:gd name="connsiteX65-48359" fmla="*/ 1749849 w 2471593"/>
              <a:gd name="connsiteY65-48360" fmla="*/ 1219200 h 6410497"/>
              <a:gd name="connsiteX66-48361" fmla="*/ 1722140 w 2471593"/>
              <a:gd name="connsiteY66-48362" fmla="*/ 1302327 h 6410497"/>
              <a:gd name="connsiteX67-48363" fmla="*/ 1680576 w 2471593"/>
              <a:gd name="connsiteY67-48364" fmla="*/ 1343891 h 6410497"/>
              <a:gd name="connsiteX68-48365" fmla="*/ 1652867 w 2471593"/>
              <a:gd name="connsiteY68-48366" fmla="*/ 1385454 h 6410497"/>
              <a:gd name="connsiteX69-48367" fmla="*/ 1611304 w 2471593"/>
              <a:gd name="connsiteY69-48368" fmla="*/ 1413163 h 6410497"/>
              <a:gd name="connsiteX70-48369" fmla="*/ 1652867 w 2471593"/>
              <a:gd name="connsiteY70-48370" fmla="*/ 1427018 h 6410497"/>
              <a:gd name="connsiteX71-48371" fmla="*/ 1694431 w 2471593"/>
              <a:gd name="connsiteY71-48372" fmla="*/ 1413163 h 6410497"/>
              <a:gd name="connsiteX72-48373" fmla="*/ 1722140 w 2471593"/>
              <a:gd name="connsiteY72-48374" fmla="*/ 1496291 h 6410497"/>
              <a:gd name="connsiteX73-48375" fmla="*/ 1680576 w 2471593"/>
              <a:gd name="connsiteY73-48376" fmla="*/ 1524000 h 6410497"/>
              <a:gd name="connsiteX74-48377" fmla="*/ 1403485 w 2471593"/>
              <a:gd name="connsiteY74-48378" fmla="*/ 1524000 h 6410497"/>
              <a:gd name="connsiteX75-48379" fmla="*/ 1389631 w 2471593"/>
              <a:gd name="connsiteY75-48380" fmla="*/ 1537854 h 6410497"/>
              <a:gd name="connsiteX76-48381" fmla="*/ 1348067 w 2471593"/>
              <a:gd name="connsiteY76-48382" fmla="*/ 1551709 h 6410497"/>
              <a:gd name="connsiteX77-48383" fmla="*/ 1292649 w 2471593"/>
              <a:gd name="connsiteY77-48384" fmla="*/ 1427018 h 6410497"/>
              <a:gd name="connsiteX78-48385" fmla="*/ 1278795 w 2471593"/>
              <a:gd name="connsiteY78-48386" fmla="*/ 1385454 h 6410497"/>
              <a:gd name="connsiteX79-48387" fmla="*/ 1251085 w 2471593"/>
              <a:gd name="connsiteY79-48388" fmla="*/ 1343891 h 6410497"/>
              <a:gd name="connsiteX80-48389" fmla="*/ 1126395 w 2471593"/>
              <a:gd name="connsiteY80-48390" fmla="*/ 1385454 h 6410497"/>
              <a:gd name="connsiteX81-48391" fmla="*/ 821595 w 2471593"/>
              <a:gd name="connsiteY81-48392" fmla="*/ 1828800 h 6410497"/>
              <a:gd name="connsiteX82-48393" fmla="*/ 821595 w 2471593"/>
              <a:gd name="connsiteY82-48394" fmla="*/ 2299854 h 6410497"/>
              <a:gd name="connsiteX83-48395" fmla="*/ 863158 w 2471593"/>
              <a:gd name="connsiteY83-48396" fmla="*/ 2092036 h 6410497"/>
              <a:gd name="connsiteX84-48397" fmla="*/ 932431 w 2471593"/>
              <a:gd name="connsiteY84-48398" fmla="*/ 2202873 h 6410497"/>
              <a:gd name="connsiteX85-48399" fmla="*/ 1167959 w 2471593"/>
              <a:gd name="connsiteY85-48400" fmla="*/ 2147454 h 6410497"/>
              <a:gd name="connsiteX86-48401" fmla="*/ 1237232 w 2471593"/>
              <a:gd name="connsiteY86-48402" fmla="*/ 2258291 h 6410497"/>
              <a:gd name="connsiteX87-48403" fmla="*/ 1389632 w 2471593"/>
              <a:gd name="connsiteY87-48404" fmla="*/ 2313709 h 6410497"/>
              <a:gd name="connsiteX88-48405" fmla="*/ 1542030 w 2471593"/>
              <a:gd name="connsiteY88-48406" fmla="*/ 2535381 h 6410497"/>
              <a:gd name="connsiteX89-48407" fmla="*/ 1708286 w 2471593"/>
              <a:gd name="connsiteY89-48408" fmla="*/ 2826327 h 6410497"/>
              <a:gd name="connsiteX90-48409" fmla="*/ 946285 w 2471593"/>
              <a:gd name="connsiteY90-48410" fmla="*/ 3006436 h 6410497"/>
              <a:gd name="connsiteX91-48411" fmla="*/ 1237232 w 2471593"/>
              <a:gd name="connsiteY91-48412" fmla="*/ 3366655 h 6410497"/>
              <a:gd name="connsiteX92-48413" fmla="*/ 2013085 w 2471593"/>
              <a:gd name="connsiteY92-48414" fmla="*/ 3338946 h 6410497"/>
              <a:gd name="connsiteX93-48415" fmla="*/ 1126394 w 2471593"/>
              <a:gd name="connsiteY93-48416" fmla="*/ 3366655 h 6410497"/>
              <a:gd name="connsiteX94-48417" fmla="*/ 932431 w 2471593"/>
              <a:gd name="connsiteY94-48418" fmla="*/ 3006437 h 6410497"/>
              <a:gd name="connsiteX95-48419" fmla="*/ 849304 w 2471593"/>
              <a:gd name="connsiteY95-48420" fmla="*/ 2867892 h 6410497"/>
              <a:gd name="connsiteX96-48421" fmla="*/ 752322 w 2471593"/>
              <a:gd name="connsiteY96-48422" fmla="*/ 2743201 h 6410497"/>
              <a:gd name="connsiteX97-48423" fmla="*/ 530649 w 2471593"/>
              <a:gd name="connsiteY97-48424" fmla="*/ 2770910 h 6410497"/>
              <a:gd name="connsiteX98-48425" fmla="*/ 142722 w 2471593"/>
              <a:gd name="connsiteY98-48426" fmla="*/ 2743201 h 6410497"/>
              <a:gd name="connsiteX99-48427" fmla="*/ 516795 w 2471593"/>
              <a:gd name="connsiteY99-48428" fmla="*/ 2743201 h 6410497"/>
              <a:gd name="connsiteX100-48429" fmla="*/ 1112541 w 2471593"/>
              <a:gd name="connsiteY100-48430" fmla="*/ 2715492 h 6410497"/>
              <a:gd name="connsiteX101-48431" fmla="*/ 1223376 w 2471593"/>
              <a:gd name="connsiteY101-48432" fmla="*/ 2798619 h 6410497"/>
              <a:gd name="connsiteX102-48433" fmla="*/ 1514322 w 2471593"/>
              <a:gd name="connsiteY102-48434" fmla="*/ 2854037 h 6410497"/>
              <a:gd name="connsiteX103-48435" fmla="*/ 1084831 w 2471593"/>
              <a:gd name="connsiteY103-48436" fmla="*/ 2493819 h 6410497"/>
              <a:gd name="connsiteX104-48437" fmla="*/ 752322 w 2471593"/>
              <a:gd name="connsiteY104-48438" fmla="*/ 2521527 h 6410497"/>
              <a:gd name="connsiteX105-48439" fmla="*/ 364395 w 2471593"/>
              <a:gd name="connsiteY105-48440" fmla="*/ 2618510 h 6410497"/>
              <a:gd name="connsiteX106-48441" fmla="*/ 31885 w 2471593"/>
              <a:gd name="connsiteY106-48442" fmla="*/ 2812473 h 6410497"/>
              <a:gd name="connsiteX107-48443" fmla="*/ 322831 w 2471593"/>
              <a:gd name="connsiteY107-48444" fmla="*/ 2798619 h 6410497"/>
              <a:gd name="connsiteX108-48445" fmla="*/ 572213 w 2471593"/>
              <a:gd name="connsiteY108-48446" fmla="*/ 3048000 h 6410497"/>
              <a:gd name="connsiteX109-48447" fmla="*/ 849304 w 2471593"/>
              <a:gd name="connsiteY109-48448" fmla="*/ 2964874 h 6410497"/>
              <a:gd name="connsiteX110-48449" fmla="*/ 932431 w 2471593"/>
              <a:gd name="connsiteY110-48450" fmla="*/ 3186546 h 6410497"/>
              <a:gd name="connsiteX111-48451" fmla="*/ 710758 w 2471593"/>
              <a:gd name="connsiteY111-48452" fmla="*/ 3325092 h 6410497"/>
              <a:gd name="connsiteX112-48453" fmla="*/ 558358 w 2471593"/>
              <a:gd name="connsiteY112-48454" fmla="*/ 3449783 h 6410497"/>
              <a:gd name="connsiteX113-48455" fmla="*/ 752321 w 2471593"/>
              <a:gd name="connsiteY113-48456" fmla="*/ 3560619 h 6410497"/>
              <a:gd name="connsiteX114-48457" fmla="*/ 752322 w 2471593"/>
              <a:gd name="connsiteY114-48458" fmla="*/ 3948546 h 6410497"/>
              <a:gd name="connsiteX115-48459" fmla="*/ 863159 w 2471593"/>
              <a:gd name="connsiteY115-48460" fmla="*/ 3906981 h 6410497"/>
              <a:gd name="connsiteX116-48461" fmla="*/ 973995 w 2471593"/>
              <a:gd name="connsiteY116-48462" fmla="*/ 4003964 h 6410497"/>
              <a:gd name="connsiteX117-48463" fmla="*/ 766178 w 2471593"/>
              <a:gd name="connsiteY117-48464" fmla="*/ 3906980 h 6410497"/>
              <a:gd name="connsiteX118-48465" fmla="*/ 780032 w 2471593"/>
              <a:gd name="connsiteY118-48466" fmla="*/ 4031672 h 6410497"/>
              <a:gd name="connsiteX119-48467" fmla="*/ 752323 w 2471593"/>
              <a:gd name="connsiteY119-48468" fmla="*/ 4239490 h 6410497"/>
              <a:gd name="connsiteX120-48469" fmla="*/ 877014 w 2471593"/>
              <a:gd name="connsiteY120-48470" fmla="*/ 4294908 h 6410497"/>
              <a:gd name="connsiteX121-48471" fmla="*/ 960141 w 2471593"/>
              <a:gd name="connsiteY121-48472" fmla="*/ 4294908 h 6410497"/>
              <a:gd name="connsiteX122-48473" fmla="*/ 987850 w 2471593"/>
              <a:gd name="connsiteY122-48474" fmla="*/ 4502726 h 6410497"/>
              <a:gd name="connsiteX123-48475" fmla="*/ 1001703 w 2471593"/>
              <a:gd name="connsiteY123-48476" fmla="*/ 5306292 h 6410497"/>
              <a:gd name="connsiteX124-48477" fmla="*/ 1057122 w 2471593"/>
              <a:gd name="connsiteY124-48478" fmla="*/ 5832764 h 6410497"/>
              <a:gd name="connsiteX125-48479" fmla="*/ 1098686 w 2471593"/>
              <a:gd name="connsiteY125-48480" fmla="*/ 6206835 h 6410497"/>
              <a:gd name="connsiteX126-48481" fmla="*/ 1070977 w 2471593"/>
              <a:gd name="connsiteY126-48482" fmla="*/ 6262253 h 6410497"/>
              <a:gd name="connsiteX127-48483" fmla="*/ 1112541 w 2471593"/>
              <a:gd name="connsiteY127-48484" fmla="*/ 6331526 h 6410497"/>
              <a:gd name="connsiteX128-48485" fmla="*/ 1472759 w 2471593"/>
              <a:gd name="connsiteY128-48486" fmla="*/ 6331526 h 6410497"/>
              <a:gd name="connsiteX129-48487" fmla="*/ 1652868 w 2471593"/>
              <a:gd name="connsiteY129-48488" fmla="*/ 6276108 h 6410497"/>
              <a:gd name="connsiteX130-48489" fmla="*/ 1708287 w 2471593"/>
              <a:gd name="connsiteY130-48490" fmla="*/ 6192981 h 6410497"/>
              <a:gd name="connsiteX131-48491" fmla="*/ 1597450 w 2471593"/>
              <a:gd name="connsiteY131-48492" fmla="*/ 3906983 h 6410497"/>
              <a:gd name="connsiteX132-48493" fmla="*/ 1597450 w 2471593"/>
              <a:gd name="connsiteY132-48494" fmla="*/ 3879272 h 6410497"/>
              <a:gd name="connsiteX133-48495" fmla="*/ 1625159 w 2471593"/>
              <a:gd name="connsiteY133-48496" fmla="*/ 4253344 h 6410497"/>
              <a:gd name="connsiteX134-48497" fmla="*/ 1652868 w 2471593"/>
              <a:gd name="connsiteY134-48498" fmla="*/ 4918362 h 6410497"/>
              <a:gd name="connsiteX135-48499" fmla="*/ 1777559 w 2471593"/>
              <a:gd name="connsiteY135-48500" fmla="*/ 6082145 h 6410497"/>
              <a:gd name="connsiteX136-48501" fmla="*/ 1957669 w 2471593"/>
              <a:gd name="connsiteY136-48502" fmla="*/ 6359234 h 6410497"/>
              <a:gd name="connsiteX137-48503" fmla="*/ 2456432 w 2471593"/>
              <a:gd name="connsiteY137-48504" fmla="*/ 6289964 h 6410497"/>
              <a:gd name="connsiteX138-48505" fmla="*/ 2359451 w 2471593"/>
              <a:gd name="connsiteY138-48506" fmla="*/ 5250872 h 6410497"/>
              <a:gd name="connsiteX139-48507" fmla="*/ 2331741 w 2471593"/>
              <a:gd name="connsiteY139-48508" fmla="*/ 5084619 h 6410497"/>
              <a:gd name="connsiteX140-48509" fmla="*/ 2401014 w 2471593"/>
              <a:gd name="connsiteY140-48510" fmla="*/ 3699164 h 6410497"/>
              <a:gd name="connsiteX141-48511" fmla="*/ 2414868 w 2471593"/>
              <a:gd name="connsiteY141-48512" fmla="*/ 3796146 h 6410497"/>
              <a:gd name="connsiteX142-48513" fmla="*/ 2414868 w 2471593"/>
              <a:gd name="connsiteY142-48514" fmla="*/ 3629892 h 6410497"/>
              <a:gd name="connsiteX143-48515" fmla="*/ 2304032 w 2471593"/>
              <a:gd name="connsiteY143-48516" fmla="*/ 3505201 h 6410497"/>
              <a:gd name="connsiteX144-48517" fmla="*/ 2414868 w 2471593"/>
              <a:gd name="connsiteY144-48518" fmla="*/ 3325092 h 6410497"/>
              <a:gd name="connsiteX145-48519" fmla="*/ 2262467 w 2471593"/>
              <a:gd name="connsiteY145-48520" fmla="*/ 3366654 h 6410497"/>
              <a:gd name="connsiteX146-48521" fmla="*/ 1957668 w 2471593"/>
              <a:gd name="connsiteY146-48522" fmla="*/ 3422074 h 6410497"/>
              <a:gd name="connsiteX147-48523" fmla="*/ 1749850 w 2471593"/>
              <a:gd name="connsiteY147-48524" fmla="*/ 3394364 h 6410497"/>
              <a:gd name="connsiteX148-48525" fmla="*/ 1334214 w 2471593"/>
              <a:gd name="connsiteY148-48526" fmla="*/ 3380510 h 6410497"/>
              <a:gd name="connsiteX149-48527" fmla="*/ 1167959 w 2471593"/>
              <a:gd name="connsiteY149-48528" fmla="*/ 3408219 h 6410497"/>
              <a:gd name="connsiteX150-48529" fmla="*/ 946285 w 2471593"/>
              <a:gd name="connsiteY150-48530" fmla="*/ 3144982 h 6410497"/>
              <a:gd name="connsiteX151-48531" fmla="*/ 1361922 w 2471593"/>
              <a:gd name="connsiteY151-48532" fmla="*/ 2840182 h 6410497"/>
              <a:gd name="connsiteX152-48533" fmla="*/ 1777559 w 2471593"/>
              <a:gd name="connsiteY152-48534" fmla="*/ 2964872 h 6410497"/>
              <a:gd name="connsiteX153-48535" fmla="*/ 1555885 w 2471593"/>
              <a:gd name="connsiteY153-48536" fmla="*/ 2923309 h 6410497"/>
              <a:gd name="connsiteX154-48537" fmla="*/ 1334213 w 2471593"/>
              <a:gd name="connsiteY154-48538" fmla="*/ 2770909 h 6410497"/>
              <a:gd name="connsiteX155-48539" fmla="*/ 1334213 w 2471593"/>
              <a:gd name="connsiteY155-48540" fmla="*/ 2715491 h 6410497"/>
              <a:gd name="connsiteX156-48541" fmla="*/ 1098685 w 2471593"/>
              <a:gd name="connsiteY156-48542" fmla="*/ 2535382 h 6410497"/>
              <a:gd name="connsiteX157-48543" fmla="*/ 849304 w 2471593"/>
              <a:gd name="connsiteY157-48544" fmla="*/ 2493817 h 6410497"/>
              <a:gd name="connsiteX158-48545" fmla="*/ 516795 w 2471593"/>
              <a:gd name="connsiteY158-48546" fmla="*/ 2576944 h 6410497"/>
              <a:gd name="connsiteX159-48547" fmla="*/ 198140 w 2471593"/>
              <a:gd name="connsiteY159-48548" fmla="*/ 2660072 h 6410497"/>
              <a:gd name="connsiteX160-48549" fmla="*/ 87305 w 2471593"/>
              <a:gd name="connsiteY160-48550" fmla="*/ 2798617 h 6410497"/>
              <a:gd name="connsiteX161-48551" fmla="*/ 4177 w 2471593"/>
              <a:gd name="connsiteY161-48552" fmla="*/ 2507672 h 6410497"/>
              <a:gd name="connsiteX162-48553" fmla="*/ 128867 w 2471593"/>
              <a:gd name="connsiteY162-48554" fmla="*/ 2479963 h 6410497"/>
              <a:gd name="connsiteX163-48555" fmla="*/ 170432 w 2471593"/>
              <a:gd name="connsiteY163-48556" fmla="*/ 2285999 h 6410497"/>
              <a:gd name="connsiteX164-48557" fmla="*/ 378249 w 2471593"/>
              <a:gd name="connsiteY164-48558" fmla="*/ 2479962 h 6410497"/>
              <a:gd name="connsiteX165-48559" fmla="*/ 433667 w 2471593"/>
              <a:gd name="connsiteY165-48560" fmla="*/ 2216726 h 6410497"/>
              <a:gd name="connsiteX166-48561" fmla="*/ 502941 w 2471593"/>
              <a:gd name="connsiteY166-48562" fmla="*/ 2341417 h 6410497"/>
              <a:gd name="connsiteX167-48563" fmla="*/ 669196 w 2471593"/>
              <a:gd name="connsiteY167-48564" fmla="*/ 2272144 h 6410497"/>
              <a:gd name="connsiteX168-48565" fmla="*/ 946285 w 2471593"/>
              <a:gd name="connsiteY168-48566" fmla="*/ 1579418 h 6410497"/>
              <a:gd name="connsiteX169-48567" fmla="*/ 1278795 w 2471593"/>
              <a:gd name="connsiteY169-48568" fmla="*/ 1233054 h 6410497"/>
              <a:gd name="connsiteX170-48569" fmla="*/ 1361922 w 2471593"/>
              <a:gd name="connsiteY170-48570" fmla="*/ 1177636 h 6410497"/>
              <a:gd name="connsiteX171-48571" fmla="*/ 1431195 w 2471593"/>
              <a:gd name="connsiteY171-48572" fmla="*/ 1191491 h 6410497"/>
              <a:gd name="connsiteX172-48573" fmla="*/ 1403485 w 2471593"/>
              <a:gd name="connsiteY172-48574" fmla="*/ 1233054 h 6410497"/>
              <a:gd name="connsiteX173-48575" fmla="*/ 1458904 w 2471593"/>
              <a:gd name="connsiteY173-48576" fmla="*/ 1357745 h 6410497"/>
              <a:gd name="connsiteX174-48577" fmla="*/ 1472758 w 2471593"/>
              <a:gd name="connsiteY174-48578" fmla="*/ 1399309 h 6410497"/>
              <a:gd name="connsiteX175-48579" fmla="*/ 1555885 w 2471593"/>
              <a:gd name="connsiteY175-48580" fmla="*/ 1427018 h 6410497"/>
              <a:gd name="connsiteX176-48581" fmla="*/ 1652867 w 2471593"/>
              <a:gd name="connsiteY176-48582" fmla="*/ 1454727 h 6410497"/>
              <a:gd name="connsiteX177-48583" fmla="*/ 1611304 w 2471593"/>
              <a:gd name="connsiteY177-48584" fmla="*/ 1482436 h 6410497"/>
              <a:gd name="connsiteX178-48585" fmla="*/ 1500467 w 2471593"/>
              <a:gd name="connsiteY178-48586" fmla="*/ 1468582 h 6410497"/>
              <a:gd name="connsiteX179-48587" fmla="*/ 1486613 w 2471593"/>
              <a:gd name="connsiteY179-48588" fmla="*/ 1427018 h 6410497"/>
              <a:gd name="connsiteX180-48589" fmla="*/ 1458904 w 2471593"/>
              <a:gd name="connsiteY180-48590" fmla="*/ 1385454 h 6410497"/>
              <a:gd name="connsiteX181-48591" fmla="*/ 1445049 w 2471593"/>
              <a:gd name="connsiteY181-48592" fmla="*/ 1343891 h 6410497"/>
              <a:gd name="connsiteX182-48593" fmla="*/ 1417340 w 2471593"/>
              <a:gd name="connsiteY182-48594" fmla="*/ 1302327 h 6410497"/>
              <a:gd name="connsiteX183-48595" fmla="*/ 1389631 w 2471593"/>
              <a:gd name="connsiteY183-48596" fmla="*/ 1219200 h 6410497"/>
              <a:gd name="connsiteX184-48597" fmla="*/ 1375776 w 2471593"/>
              <a:gd name="connsiteY184-48598" fmla="*/ 1163782 h 6410497"/>
              <a:gd name="connsiteX185-48599" fmla="*/ 1334213 w 2471593"/>
              <a:gd name="connsiteY185-48600" fmla="*/ 1149927 h 6410497"/>
              <a:gd name="connsiteX186-48601" fmla="*/ 1417340 w 2471593"/>
              <a:gd name="connsiteY186-48602" fmla="*/ 1108363 h 6410497"/>
              <a:gd name="connsiteX187-48603" fmla="*/ 1500467 w 2471593"/>
              <a:gd name="connsiteY187-48604" fmla="*/ 1039091 h 6410497"/>
              <a:gd name="connsiteX188-48605" fmla="*/ 1542031 w 2471593"/>
              <a:gd name="connsiteY188-48606" fmla="*/ 1025236 h 6410497"/>
              <a:gd name="connsiteX189-48607" fmla="*/ 1528176 w 2471593"/>
              <a:gd name="connsiteY189-48608" fmla="*/ 1025236 h 6410497"/>
              <a:gd name="connsiteX190-48609" fmla="*/ 1514322 w 2471593"/>
              <a:gd name="connsiteY190-48610" fmla="*/ 1066800 h 6410497"/>
              <a:gd name="connsiteX191-48611" fmla="*/ 1472758 w 2471593"/>
              <a:gd name="connsiteY191-48612" fmla="*/ 1080654 h 6410497"/>
              <a:gd name="connsiteX192-48613" fmla="*/ 1431195 w 2471593"/>
              <a:gd name="connsiteY192-48614" fmla="*/ 1108363 h 6410497"/>
              <a:gd name="connsiteX193-48615" fmla="*/ 1389631 w 2471593"/>
              <a:gd name="connsiteY193-48616" fmla="*/ 1122218 h 6410497"/>
              <a:gd name="connsiteX194-48617" fmla="*/ 1334213 w 2471593"/>
              <a:gd name="connsiteY194-48618" fmla="*/ 1149927 h 6410497"/>
              <a:gd name="connsiteX195-48619" fmla="*/ 1278795 w 2471593"/>
              <a:gd name="connsiteY195-48620" fmla="*/ 1136073 h 6410497"/>
              <a:gd name="connsiteX196-48621" fmla="*/ 1237231 w 2471593"/>
              <a:gd name="connsiteY196-48622" fmla="*/ 1122218 h 6410497"/>
              <a:gd name="connsiteX197-48623" fmla="*/ 1195667 w 2471593"/>
              <a:gd name="connsiteY197-48624" fmla="*/ 1136073 h 6410497"/>
              <a:gd name="connsiteX198-48625" fmla="*/ 1112540 w 2471593"/>
              <a:gd name="connsiteY198-48626" fmla="*/ 1066800 h 6410497"/>
              <a:gd name="connsiteX199-48627" fmla="*/ 1043267 w 2471593"/>
              <a:gd name="connsiteY199-48628" fmla="*/ 997527 h 6410497"/>
              <a:gd name="connsiteX200-48629" fmla="*/ 1001704 w 2471593"/>
              <a:gd name="connsiteY200-48630" fmla="*/ 914400 h 6410497"/>
              <a:gd name="connsiteX201-48631" fmla="*/ 973995 w 2471593"/>
              <a:gd name="connsiteY201-48632" fmla="*/ 803563 h 6410497"/>
              <a:gd name="connsiteX202-48633" fmla="*/ 946285 w 2471593"/>
              <a:gd name="connsiteY202-48634" fmla="*/ 775854 h 6410497"/>
              <a:gd name="connsiteX203-48635" fmla="*/ 932431 w 2471593"/>
              <a:gd name="connsiteY203-48636" fmla="*/ 734291 h 6410497"/>
              <a:gd name="connsiteX204-48637" fmla="*/ 1029413 w 2471593"/>
              <a:gd name="connsiteY204-48638" fmla="*/ 692727 h 6410497"/>
              <a:gd name="connsiteX205-48639" fmla="*/ 1140249 w 2471593"/>
              <a:gd name="connsiteY205-48640" fmla="*/ 706582 h 6410497"/>
              <a:gd name="connsiteX206-48641" fmla="*/ 1154104 w 2471593"/>
              <a:gd name="connsiteY206-48642" fmla="*/ 748145 h 6410497"/>
              <a:gd name="connsiteX207-48643" fmla="*/ 1278795 w 2471593"/>
              <a:gd name="connsiteY207-48644" fmla="*/ 734291 h 6410497"/>
              <a:gd name="connsiteX208-48645" fmla="*/ 1292649 w 2471593"/>
              <a:gd name="connsiteY208-48646" fmla="*/ 692727 h 6410497"/>
              <a:gd name="connsiteX209-48647" fmla="*/ 1528176 w 2471593"/>
              <a:gd name="connsiteY209-48648" fmla="*/ 678873 h 6410497"/>
              <a:gd name="connsiteX210-48649" fmla="*/ 1569740 w 2471593"/>
              <a:gd name="connsiteY210-48650" fmla="*/ 665018 h 6410497"/>
              <a:gd name="connsiteX211-48651" fmla="*/ 1625158 w 2471593"/>
              <a:gd name="connsiteY211-48652" fmla="*/ 609600 h 6410497"/>
              <a:gd name="connsiteX212-48653" fmla="*/ 1569740 w 2471593"/>
              <a:gd name="connsiteY212-48654" fmla="*/ 692727 h 6410497"/>
              <a:gd name="connsiteX213-48655" fmla="*/ 1514322 w 2471593"/>
              <a:gd name="connsiteY213-48656" fmla="*/ 817418 h 6410497"/>
              <a:gd name="connsiteX214-48657" fmla="*/ 1472758 w 2471593"/>
              <a:gd name="connsiteY214-48658" fmla="*/ 831273 h 6410497"/>
              <a:gd name="connsiteX215-48659" fmla="*/ 1417340 w 2471593"/>
              <a:gd name="connsiteY215-48660" fmla="*/ 858982 h 6410497"/>
              <a:gd name="connsiteX216-48661" fmla="*/ 1334213 w 2471593"/>
              <a:gd name="connsiteY216-48662" fmla="*/ 845127 h 6410497"/>
              <a:gd name="connsiteX217-48663" fmla="*/ 1320358 w 2471593"/>
              <a:gd name="connsiteY217-48664" fmla="*/ 803563 h 6410497"/>
              <a:gd name="connsiteX218-48665" fmla="*/ 1278795 w 2471593"/>
              <a:gd name="connsiteY218-48666" fmla="*/ 775854 h 6410497"/>
              <a:gd name="connsiteX219-48667" fmla="*/ 1292649 w 2471593"/>
              <a:gd name="connsiteY219-48668" fmla="*/ 720436 h 6410497"/>
              <a:gd name="connsiteX220-48669" fmla="*/ 1375776 w 2471593"/>
              <a:gd name="connsiteY220-48670" fmla="*/ 692727 h 6410497"/>
              <a:gd name="connsiteX221-48671" fmla="*/ 1458904 w 2471593"/>
              <a:gd name="connsiteY221-48672" fmla="*/ 706582 h 6410497"/>
              <a:gd name="connsiteX222-48673" fmla="*/ 1306504 w 2471593"/>
              <a:gd name="connsiteY222-48674" fmla="*/ 692727 h 6410497"/>
              <a:gd name="connsiteX223-48675" fmla="*/ 1320358 w 2471593"/>
              <a:gd name="connsiteY223-48676" fmla="*/ 651163 h 6410497"/>
              <a:gd name="connsiteX224-48677" fmla="*/ 1486613 w 2471593"/>
              <a:gd name="connsiteY224-48678" fmla="*/ 678873 h 6410497"/>
              <a:gd name="connsiteX225-48679" fmla="*/ 1500467 w 2471593"/>
              <a:gd name="connsiteY225-48680" fmla="*/ 748145 h 6410497"/>
              <a:gd name="connsiteX226-48681" fmla="*/ 1528176 w 2471593"/>
              <a:gd name="connsiteY226-48682" fmla="*/ 706582 h 6410497"/>
              <a:gd name="connsiteX227-48683" fmla="*/ 1278795 w 2471593"/>
              <a:gd name="connsiteY227-48684" fmla="*/ 692727 h 6410497"/>
              <a:gd name="connsiteX228-48685" fmla="*/ 1251085 w 2471593"/>
              <a:gd name="connsiteY228-48686" fmla="*/ 734291 h 6410497"/>
              <a:gd name="connsiteX229-48687" fmla="*/ 1154104 w 2471593"/>
              <a:gd name="connsiteY229-48688" fmla="*/ 748145 h 6410497"/>
              <a:gd name="connsiteX230-48689" fmla="*/ 1181813 w 2471593"/>
              <a:gd name="connsiteY230-48690" fmla="*/ 831273 h 6410497"/>
              <a:gd name="connsiteX231-48691" fmla="*/ 1112540 w 2471593"/>
              <a:gd name="connsiteY231-48692" fmla="*/ 900545 h 6410497"/>
              <a:gd name="connsiteX232-48693" fmla="*/ 1043267 w 2471593"/>
              <a:gd name="connsiteY232-48694" fmla="*/ 886691 h 6410497"/>
              <a:gd name="connsiteX233-48695" fmla="*/ 960140 w 2471593"/>
              <a:gd name="connsiteY233-48696" fmla="*/ 845127 h 6410497"/>
              <a:gd name="connsiteX234-48697" fmla="*/ 946285 w 2471593"/>
              <a:gd name="connsiteY234-48698" fmla="*/ 803563 h 6410497"/>
              <a:gd name="connsiteX235-48699" fmla="*/ 918576 w 2471593"/>
              <a:gd name="connsiteY235-48700" fmla="*/ 762000 h 6410497"/>
              <a:gd name="connsiteX236-48701" fmla="*/ 904722 w 2471593"/>
              <a:gd name="connsiteY236-48702" fmla="*/ 692727 h 6410497"/>
              <a:gd name="connsiteX237-48703" fmla="*/ 877013 w 2471593"/>
              <a:gd name="connsiteY237-48704" fmla="*/ 609600 h 6410497"/>
              <a:gd name="connsiteX238-48705" fmla="*/ 863158 w 2471593"/>
              <a:gd name="connsiteY238-48706" fmla="*/ 484909 h 6410497"/>
              <a:gd name="connsiteX239" fmla="*/ 849304 w 2471593"/>
              <a:gd name="connsiteY239" fmla="*/ 346363 h 6410497"/>
              <a:gd name="connsiteX0-48707" fmla="*/ 1694431 w 2485115"/>
              <a:gd name="connsiteY0-48708" fmla="*/ 762000 h 6396865"/>
              <a:gd name="connsiteX1-48709" fmla="*/ 1777558 w 2485115"/>
              <a:gd name="connsiteY1-48710" fmla="*/ 748145 h 6396865"/>
              <a:gd name="connsiteX2-48711" fmla="*/ 1791413 w 2485115"/>
              <a:gd name="connsiteY2-48712" fmla="*/ 706582 h 6396865"/>
              <a:gd name="connsiteX3-48713" fmla="*/ 1777558 w 2485115"/>
              <a:gd name="connsiteY3-48714" fmla="*/ 540327 h 6396865"/>
              <a:gd name="connsiteX4-48715" fmla="*/ 1722140 w 2485115"/>
              <a:gd name="connsiteY4-48716" fmla="*/ 554182 h 6396865"/>
              <a:gd name="connsiteX5-48717" fmla="*/ 1680576 w 2485115"/>
              <a:gd name="connsiteY5-48718" fmla="*/ 568036 h 6396865"/>
              <a:gd name="connsiteX6-48719" fmla="*/ 1569740 w 2485115"/>
              <a:gd name="connsiteY6-48720" fmla="*/ 554182 h 6396865"/>
              <a:gd name="connsiteX7-48721" fmla="*/ 1528176 w 2485115"/>
              <a:gd name="connsiteY7-48722" fmla="*/ 471054 h 6396865"/>
              <a:gd name="connsiteX8-48723" fmla="*/ 1458904 w 2485115"/>
              <a:gd name="connsiteY8-48724" fmla="*/ 346363 h 6396865"/>
              <a:gd name="connsiteX9-48725" fmla="*/ 1417340 w 2485115"/>
              <a:gd name="connsiteY9-48726" fmla="*/ 332509 h 6396865"/>
              <a:gd name="connsiteX10-48727" fmla="*/ 1375776 w 2485115"/>
              <a:gd name="connsiteY10-48728" fmla="*/ 346363 h 6396865"/>
              <a:gd name="connsiteX11-48729" fmla="*/ 1320358 w 2485115"/>
              <a:gd name="connsiteY11-48730" fmla="*/ 360218 h 6396865"/>
              <a:gd name="connsiteX12-48731" fmla="*/ 1237231 w 2485115"/>
              <a:gd name="connsiteY12-48732" fmla="*/ 401782 h 6396865"/>
              <a:gd name="connsiteX13-48733" fmla="*/ 1070976 w 2485115"/>
              <a:gd name="connsiteY13-48734" fmla="*/ 415636 h 6396865"/>
              <a:gd name="connsiteX14-48735" fmla="*/ 946285 w 2485115"/>
              <a:gd name="connsiteY14-48736" fmla="*/ 457200 h 6396865"/>
              <a:gd name="connsiteX15-48737" fmla="*/ 890867 w 2485115"/>
              <a:gd name="connsiteY15-48738" fmla="*/ 443345 h 6396865"/>
              <a:gd name="connsiteX16-48739" fmla="*/ 849304 w 2485115"/>
              <a:gd name="connsiteY16-48740" fmla="*/ 415636 h 6396865"/>
              <a:gd name="connsiteX17-48741" fmla="*/ 821595 w 2485115"/>
              <a:gd name="connsiteY17-48742" fmla="*/ 374073 h 6396865"/>
              <a:gd name="connsiteX18-48743" fmla="*/ 877013 w 2485115"/>
              <a:gd name="connsiteY18-48744" fmla="*/ 263236 h 6396865"/>
              <a:gd name="connsiteX19-48745" fmla="*/ 904722 w 2485115"/>
              <a:gd name="connsiteY19-48746" fmla="*/ 221673 h 6396865"/>
              <a:gd name="connsiteX20-48747" fmla="*/ 960140 w 2485115"/>
              <a:gd name="connsiteY20-48748" fmla="*/ 166254 h 6396865"/>
              <a:gd name="connsiteX21-48749" fmla="*/ 1084831 w 2485115"/>
              <a:gd name="connsiteY21-48750" fmla="*/ 96982 h 6396865"/>
              <a:gd name="connsiteX22-48751" fmla="*/ 1126395 w 2485115"/>
              <a:gd name="connsiteY22-48752" fmla="*/ 69273 h 6396865"/>
              <a:gd name="connsiteX23-48753" fmla="*/ 1264940 w 2485115"/>
              <a:gd name="connsiteY23-48754" fmla="*/ 41563 h 6396865"/>
              <a:gd name="connsiteX24-48755" fmla="*/ 1500467 w 2485115"/>
              <a:gd name="connsiteY24-48756" fmla="*/ 13854 h 6396865"/>
              <a:gd name="connsiteX25-48757" fmla="*/ 1542031 w 2485115"/>
              <a:gd name="connsiteY25-48758" fmla="*/ 0 h 6396865"/>
              <a:gd name="connsiteX26-48759" fmla="*/ 1666722 w 2485115"/>
              <a:gd name="connsiteY26-48760" fmla="*/ 41563 h 6396865"/>
              <a:gd name="connsiteX27-48761" fmla="*/ 1735995 w 2485115"/>
              <a:gd name="connsiteY27-48762" fmla="*/ 110836 h 6396865"/>
              <a:gd name="connsiteX28-48763" fmla="*/ 1749849 w 2485115"/>
              <a:gd name="connsiteY28-48764" fmla="*/ 166254 h 6396865"/>
              <a:gd name="connsiteX29-48765" fmla="*/ 1888395 w 2485115"/>
              <a:gd name="connsiteY29-48766" fmla="*/ 207818 h 6396865"/>
              <a:gd name="connsiteX30-48767" fmla="*/ 1929958 w 2485115"/>
              <a:gd name="connsiteY30-48768" fmla="*/ 235527 h 6396865"/>
              <a:gd name="connsiteX31-48769" fmla="*/ 1957667 w 2485115"/>
              <a:gd name="connsiteY31-48770" fmla="*/ 346363 h 6396865"/>
              <a:gd name="connsiteX32-48771" fmla="*/ 1985376 w 2485115"/>
              <a:gd name="connsiteY32-48772" fmla="*/ 429491 h 6396865"/>
              <a:gd name="connsiteX33-48773" fmla="*/ 1971522 w 2485115"/>
              <a:gd name="connsiteY33-48774" fmla="*/ 595745 h 6396865"/>
              <a:gd name="connsiteX34-48775" fmla="*/ 1888395 w 2485115"/>
              <a:gd name="connsiteY34-48776" fmla="*/ 678873 h 6396865"/>
              <a:gd name="connsiteX35-48777" fmla="*/ 1860685 w 2485115"/>
              <a:gd name="connsiteY35-48778" fmla="*/ 720436 h 6396865"/>
              <a:gd name="connsiteX36-48779" fmla="*/ 1846831 w 2485115"/>
              <a:gd name="connsiteY36-48780" fmla="*/ 762000 h 6396865"/>
              <a:gd name="connsiteX37-48781" fmla="*/ 1791413 w 2485115"/>
              <a:gd name="connsiteY37-48782" fmla="*/ 831273 h 6396865"/>
              <a:gd name="connsiteX38-48783" fmla="*/ 1749849 w 2485115"/>
              <a:gd name="connsiteY38-48784" fmla="*/ 858982 h 6396865"/>
              <a:gd name="connsiteX39-48785" fmla="*/ 1735995 w 2485115"/>
              <a:gd name="connsiteY39-48786" fmla="*/ 1066800 h 6396865"/>
              <a:gd name="connsiteX40-48787" fmla="*/ 1749849 w 2485115"/>
              <a:gd name="connsiteY40-48788" fmla="*/ 1025236 h 6396865"/>
              <a:gd name="connsiteX41-48789" fmla="*/ 1832976 w 2485115"/>
              <a:gd name="connsiteY41-48790" fmla="*/ 983673 h 6396865"/>
              <a:gd name="connsiteX42-48791" fmla="*/ 1902249 w 2485115"/>
              <a:gd name="connsiteY42-48792" fmla="*/ 997527 h 6396865"/>
              <a:gd name="connsiteX43-48793" fmla="*/ 1943813 w 2485115"/>
              <a:gd name="connsiteY43-48794" fmla="*/ 1080654 h 6396865"/>
              <a:gd name="connsiteX44-48795" fmla="*/ 1929958 w 2485115"/>
              <a:gd name="connsiteY44-48796" fmla="*/ 1122218 h 6396865"/>
              <a:gd name="connsiteX45-48797" fmla="*/ 1902249 w 2485115"/>
              <a:gd name="connsiteY45-48798" fmla="*/ 1163782 h 6396865"/>
              <a:gd name="connsiteX46-48799" fmla="*/ 1874540 w 2485115"/>
              <a:gd name="connsiteY46-48800" fmla="*/ 1399309 h 6396865"/>
              <a:gd name="connsiteX47-48801" fmla="*/ 1860685 w 2485115"/>
              <a:gd name="connsiteY47-48802" fmla="*/ 1440873 h 6396865"/>
              <a:gd name="connsiteX48-48803" fmla="*/ 1805267 w 2485115"/>
              <a:gd name="connsiteY48-48804" fmla="*/ 1524000 h 6396865"/>
              <a:gd name="connsiteX49-48805" fmla="*/ 1722140 w 2485115"/>
              <a:gd name="connsiteY49-48806" fmla="*/ 1510145 h 6396865"/>
              <a:gd name="connsiteX50-48807" fmla="*/ 1694431 w 2485115"/>
              <a:gd name="connsiteY50-48808" fmla="*/ 1468582 h 6396865"/>
              <a:gd name="connsiteX51-48809" fmla="*/ 1652867 w 2485115"/>
              <a:gd name="connsiteY51-48810" fmla="*/ 1440873 h 6396865"/>
              <a:gd name="connsiteX52-48811" fmla="*/ 1680576 w 2485115"/>
              <a:gd name="connsiteY52-48812" fmla="*/ 1399309 h 6396865"/>
              <a:gd name="connsiteX53-48813" fmla="*/ 1694431 w 2485115"/>
              <a:gd name="connsiteY53-48814" fmla="*/ 1357745 h 6396865"/>
              <a:gd name="connsiteX54-48815" fmla="*/ 1735995 w 2485115"/>
              <a:gd name="connsiteY54-48816" fmla="*/ 1316182 h 6396865"/>
              <a:gd name="connsiteX55-48817" fmla="*/ 1749849 w 2485115"/>
              <a:gd name="connsiteY55-48818" fmla="*/ 1260763 h 6396865"/>
              <a:gd name="connsiteX56-48819" fmla="*/ 1791413 w 2485115"/>
              <a:gd name="connsiteY56-48820" fmla="*/ 1122218 h 6396865"/>
              <a:gd name="connsiteX57-48821" fmla="*/ 1749849 w 2485115"/>
              <a:gd name="connsiteY57-48822" fmla="*/ 1094509 h 6396865"/>
              <a:gd name="connsiteX58-48823" fmla="*/ 1722140 w 2485115"/>
              <a:gd name="connsiteY58-48824" fmla="*/ 1011382 h 6396865"/>
              <a:gd name="connsiteX59-48825" fmla="*/ 1708285 w 2485115"/>
              <a:gd name="connsiteY59-48826" fmla="*/ 969818 h 6396865"/>
              <a:gd name="connsiteX60-48827" fmla="*/ 1694431 w 2485115"/>
              <a:gd name="connsiteY60-48828" fmla="*/ 928254 h 6396865"/>
              <a:gd name="connsiteX61-48829" fmla="*/ 1680576 w 2485115"/>
              <a:gd name="connsiteY61-48830" fmla="*/ 886691 h 6396865"/>
              <a:gd name="connsiteX62-48831" fmla="*/ 1722140 w 2485115"/>
              <a:gd name="connsiteY62-48832" fmla="*/ 872836 h 6396865"/>
              <a:gd name="connsiteX63-48833" fmla="*/ 1735995 w 2485115"/>
              <a:gd name="connsiteY63-48834" fmla="*/ 942109 h 6396865"/>
              <a:gd name="connsiteX64-48835" fmla="*/ 1791413 w 2485115"/>
              <a:gd name="connsiteY64-48836" fmla="*/ 1136073 h 6396865"/>
              <a:gd name="connsiteX65-48837" fmla="*/ 1749849 w 2485115"/>
              <a:gd name="connsiteY65-48838" fmla="*/ 1219200 h 6396865"/>
              <a:gd name="connsiteX66-48839" fmla="*/ 1722140 w 2485115"/>
              <a:gd name="connsiteY66-48840" fmla="*/ 1302327 h 6396865"/>
              <a:gd name="connsiteX67-48841" fmla="*/ 1680576 w 2485115"/>
              <a:gd name="connsiteY67-48842" fmla="*/ 1343891 h 6396865"/>
              <a:gd name="connsiteX68-48843" fmla="*/ 1652867 w 2485115"/>
              <a:gd name="connsiteY68-48844" fmla="*/ 1385454 h 6396865"/>
              <a:gd name="connsiteX69-48845" fmla="*/ 1611304 w 2485115"/>
              <a:gd name="connsiteY69-48846" fmla="*/ 1413163 h 6396865"/>
              <a:gd name="connsiteX70-48847" fmla="*/ 1652867 w 2485115"/>
              <a:gd name="connsiteY70-48848" fmla="*/ 1427018 h 6396865"/>
              <a:gd name="connsiteX71-48849" fmla="*/ 1694431 w 2485115"/>
              <a:gd name="connsiteY71-48850" fmla="*/ 1413163 h 6396865"/>
              <a:gd name="connsiteX72-48851" fmla="*/ 1722140 w 2485115"/>
              <a:gd name="connsiteY72-48852" fmla="*/ 1496291 h 6396865"/>
              <a:gd name="connsiteX73-48853" fmla="*/ 1680576 w 2485115"/>
              <a:gd name="connsiteY73-48854" fmla="*/ 1524000 h 6396865"/>
              <a:gd name="connsiteX74-48855" fmla="*/ 1403485 w 2485115"/>
              <a:gd name="connsiteY74-48856" fmla="*/ 1524000 h 6396865"/>
              <a:gd name="connsiteX75-48857" fmla="*/ 1389631 w 2485115"/>
              <a:gd name="connsiteY75-48858" fmla="*/ 1537854 h 6396865"/>
              <a:gd name="connsiteX76-48859" fmla="*/ 1348067 w 2485115"/>
              <a:gd name="connsiteY76-48860" fmla="*/ 1551709 h 6396865"/>
              <a:gd name="connsiteX77-48861" fmla="*/ 1292649 w 2485115"/>
              <a:gd name="connsiteY77-48862" fmla="*/ 1427018 h 6396865"/>
              <a:gd name="connsiteX78-48863" fmla="*/ 1278795 w 2485115"/>
              <a:gd name="connsiteY78-48864" fmla="*/ 1385454 h 6396865"/>
              <a:gd name="connsiteX79-48865" fmla="*/ 1251085 w 2485115"/>
              <a:gd name="connsiteY79-48866" fmla="*/ 1343891 h 6396865"/>
              <a:gd name="connsiteX80-48867" fmla="*/ 1126395 w 2485115"/>
              <a:gd name="connsiteY80-48868" fmla="*/ 1385454 h 6396865"/>
              <a:gd name="connsiteX81-48869" fmla="*/ 821595 w 2485115"/>
              <a:gd name="connsiteY81-48870" fmla="*/ 1828800 h 6396865"/>
              <a:gd name="connsiteX82-48871" fmla="*/ 821595 w 2485115"/>
              <a:gd name="connsiteY82-48872" fmla="*/ 2299854 h 6396865"/>
              <a:gd name="connsiteX83-48873" fmla="*/ 863158 w 2485115"/>
              <a:gd name="connsiteY83-48874" fmla="*/ 2092036 h 6396865"/>
              <a:gd name="connsiteX84-48875" fmla="*/ 932431 w 2485115"/>
              <a:gd name="connsiteY84-48876" fmla="*/ 2202873 h 6396865"/>
              <a:gd name="connsiteX85-48877" fmla="*/ 1167959 w 2485115"/>
              <a:gd name="connsiteY85-48878" fmla="*/ 2147454 h 6396865"/>
              <a:gd name="connsiteX86-48879" fmla="*/ 1237232 w 2485115"/>
              <a:gd name="connsiteY86-48880" fmla="*/ 2258291 h 6396865"/>
              <a:gd name="connsiteX87-48881" fmla="*/ 1389632 w 2485115"/>
              <a:gd name="connsiteY87-48882" fmla="*/ 2313709 h 6396865"/>
              <a:gd name="connsiteX88-48883" fmla="*/ 1542030 w 2485115"/>
              <a:gd name="connsiteY88-48884" fmla="*/ 2535381 h 6396865"/>
              <a:gd name="connsiteX89-48885" fmla="*/ 1708286 w 2485115"/>
              <a:gd name="connsiteY89-48886" fmla="*/ 2826327 h 6396865"/>
              <a:gd name="connsiteX90-48887" fmla="*/ 946285 w 2485115"/>
              <a:gd name="connsiteY90-48888" fmla="*/ 3006436 h 6396865"/>
              <a:gd name="connsiteX91-48889" fmla="*/ 1237232 w 2485115"/>
              <a:gd name="connsiteY91-48890" fmla="*/ 3366655 h 6396865"/>
              <a:gd name="connsiteX92-48891" fmla="*/ 2013085 w 2485115"/>
              <a:gd name="connsiteY92-48892" fmla="*/ 3338946 h 6396865"/>
              <a:gd name="connsiteX93-48893" fmla="*/ 1126394 w 2485115"/>
              <a:gd name="connsiteY93-48894" fmla="*/ 3366655 h 6396865"/>
              <a:gd name="connsiteX94-48895" fmla="*/ 932431 w 2485115"/>
              <a:gd name="connsiteY94-48896" fmla="*/ 3006437 h 6396865"/>
              <a:gd name="connsiteX95-48897" fmla="*/ 849304 w 2485115"/>
              <a:gd name="connsiteY95-48898" fmla="*/ 2867892 h 6396865"/>
              <a:gd name="connsiteX96-48899" fmla="*/ 752322 w 2485115"/>
              <a:gd name="connsiteY96-48900" fmla="*/ 2743201 h 6396865"/>
              <a:gd name="connsiteX97-48901" fmla="*/ 530649 w 2485115"/>
              <a:gd name="connsiteY97-48902" fmla="*/ 2770910 h 6396865"/>
              <a:gd name="connsiteX98-48903" fmla="*/ 142722 w 2485115"/>
              <a:gd name="connsiteY98-48904" fmla="*/ 2743201 h 6396865"/>
              <a:gd name="connsiteX99-48905" fmla="*/ 516795 w 2485115"/>
              <a:gd name="connsiteY99-48906" fmla="*/ 2743201 h 6396865"/>
              <a:gd name="connsiteX100-48907" fmla="*/ 1112541 w 2485115"/>
              <a:gd name="connsiteY100-48908" fmla="*/ 2715492 h 6396865"/>
              <a:gd name="connsiteX101-48909" fmla="*/ 1223376 w 2485115"/>
              <a:gd name="connsiteY101-48910" fmla="*/ 2798619 h 6396865"/>
              <a:gd name="connsiteX102-48911" fmla="*/ 1514322 w 2485115"/>
              <a:gd name="connsiteY102-48912" fmla="*/ 2854037 h 6396865"/>
              <a:gd name="connsiteX103-48913" fmla="*/ 1084831 w 2485115"/>
              <a:gd name="connsiteY103-48914" fmla="*/ 2493819 h 6396865"/>
              <a:gd name="connsiteX104-48915" fmla="*/ 752322 w 2485115"/>
              <a:gd name="connsiteY104-48916" fmla="*/ 2521527 h 6396865"/>
              <a:gd name="connsiteX105-48917" fmla="*/ 364395 w 2485115"/>
              <a:gd name="connsiteY105-48918" fmla="*/ 2618510 h 6396865"/>
              <a:gd name="connsiteX106-48919" fmla="*/ 31885 w 2485115"/>
              <a:gd name="connsiteY106-48920" fmla="*/ 2812473 h 6396865"/>
              <a:gd name="connsiteX107-48921" fmla="*/ 322831 w 2485115"/>
              <a:gd name="connsiteY107-48922" fmla="*/ 2798619 h 6396865"/>
              <a:gd name="connsiteX108-48923" fmla="*/ 572213 w 2485115"/>
              <a:gd name="connsiteY108-48924" fmla="*/ 3048000 h 6396865"/>
              <a:gd name="connsiteX109-48925" fmla="*/ 849304 w 2485115"/>
              <a:gd name="connsiteY109-48926" fmla="*/ 2964874 h 6396865"/>
              <a:gd name="connsiteX110-48927" fmla="*/ 932431 w 2485115"/>
              <a:gd name="connsiteY110-48928" fmla="*/ 3186546 h 6396865"/>
              <a:gd name="connsiteX111-48929" fmla="*/ 710758 w 2485115"/>
              <a:gd name="connsiteY111-48930" fmla="*/ 3325092 h 6396865"/>
              <a:gd name="connsiteX112-48931" fmla="*/ 558358 w 2485115"/>
              <a:gd name="connsiteY112-48932" fmla="*/ 3449783 h 6396865"/>
              <a:gd name="connsiteX113-48933" fmla="*/ 752321 w 2485115"/>
              <a:gd name="connsiteY113-48934" fmla="*/ 3560619 h 6396865"/>
              <a:gd name="connsiteX114-48935" fmla="*/ 752322 w 2485115"/>
              <a:gd name="connsiteY114-48936" fmla="*/ 3948546 h 6396865"/>
              <a:gd name="connsiteX115-48937" fmla="*/ 863159 w 2485115"/>
              <a:gd name="connsiteY115-48938" fmla="*/ 3906981 h 6396865"/>
              <a:gd name="connsiteX116-48939" fmla="*/ 973995 w 2485115"/>
              <a:gd name="connsiteY116-48940" fmla="*/ 4003964 h 6396865"/>
              <a:gd name="connsiteX117-48941" fmla="*/ 766178 w 2485115"/>
              <a:gd name="connsiteY117-48942" fmla="*/ 3906980 h 6396865"/>
              <a:gd name="connsiteX118-48943" fmla="*/ 780032 w 2485115"/>
              <a:gd name="connsiteY118-48944" fmla="*/ 4031672 h 6396865"/>
              <a:gd name="connsiteX119-48945" fmla="*/ 752323 w 2485115"/>
              <a:gd name="connsiteY119-48946" fmla="*/ 4239490 h 6396865"/>
              <a:gd name="connsiteX120-48947" fmla="*/ 877014 w 2485115"/>
              <a:gd name="connsiteY120-48948" fmla="*/ 4294908 h 6396865"/>
              <a:gd name="connsiteX121-48949" fmla="*/ 960141 w 2485115"/>
              <a:gd name="connsiteY121-48950" fmla="*/ 4294908 h 6396865"/>
              <a:gd name="connsiteX122-48951" fmla="*/ 987850 w 2485115"/>
              <a:gd name="connsiteY122-48952" fmla="*/ 4502726 h 6396865"/>
              <a:gd name="connsiteX123-48953" fmla="*/ 1001703 w 2485115"/>
              <a:gd name="connsiteY123-48954" fmla="*/ 5306292 h 6396865"/>
              <a:gd name="connsiteX124-48955" fmla="*/ 1057122 w 2485115"/>
              <a:gd name="connsiteY124-48956" fmla="*/ 5832764 h 6396865"/>
              <a:gd name="connsiteX125-48957" fmla="*/ 1098686 w 2485115"/>
              <a:gd name="connsiteY125-48958" fmla="*/ 6206835 h 6396865"/>
              <a:gd name="connsiteX126-48959" fmla="*/ 1070977 w 2485115"/>
              <a:gd name="connsiteY126-48960" fmla="*/ 6262253 h 6396865"/>
              <a:gd name="connsiteX127-48961" fmla="*/ 1112541 w 2485115"/>
              <a:gd name="connsiteY127-48962" fmla="*/ 6331526 h 6396865"/>
              <a:gd name="connsiteX128-48963" fmla="*/ 1472759 w 2485115"/>
              <a:gd name="connsiteY128-48964" fmla="*/ 6331526 h 6396865"/>
              <a:gd name="connsiteX129-48965" fmla="*/ 1652868 w 2485115"/>
              <a:gd name="connsiteY129-48966" fmla="*/ 6276108 h 6396865"/>
              <a:gd name="connsiteX130-48967" fmla="*/ 1708287 w 2485115"/>
              <a:gd name="connsiteY130-48968" fmla="*/ 6192981 h 6396865"/>
              <a:gd name="connsiteX131-48969" fmla="*/ 1597450 w 2485115"/>
              <a:gd name="connsiteY131-48970" fmla="*/ 3906983 h 6396865"/>
              <a:gd name="connsiteX132-48971" fmla="*/ 1597450 w 2485115"/>
              <a:gd name="connsiteY132-48972" fmla="*/ 3879272 h 6396865"/>
              <a:gd name="connsiteX133-48973" fmla="*/ 1625159 w 2485115"/>
              <a:gd name="connsiteY133-48974" fmla="*/ 4253344 h 6396865"/>
              <a:gd name="connsiteX134-48975" fmla="*/ 1652868 w 2485115"/>
              <a:gd name="connsiteY134-48976" fmla="*/ 4918362 h 6396865"/>
              <a:gd name="connsiteX135-48977" fmla="*/ 1777559 w 2485115"/>
              <a:gd name="connsiteY135-48978" fmla="*/ 6082145 h 6396865"/>
              <a:gd name="connsiteX136-48979" fmla="*/ 1957669 w 2485115"/>
              <a:gd name="connsiteY136-48980" fmla="*/ 6359234 h 6396865"/>
              <a:gd name="connsiteX137-48981" fmla="*/ 2456432 w 2485115"/>
              <a:gd name="connsiteY137-48982" fmla="*/ 6289964 h 6396865"/>
              <a:gd name="connsiteX138-48983" fmla="*/ 2401015 w 2485115"/>
              <a:gd name="connsiteY138-48984" fmla="*/ 5957454 h 6396865"/>
              <a:gd name="connsiteX139-48985" fmla="*/ 2359451 w 2485115"/>
              <a:gd name="connsiteY139-48986" fmla="*/ 5250872 h 6396865"/>
              <a:gd name="connsiteX140-48987" fmla="*/ 2331741 w 2485115"/>
              <a:gd name="connsiteY140-48988" fmla="*/ 5084619 h 6396865"/>
              <a:gd name="connsiteX141-48989" fmla="*/ 2401014 w 2485115"/>
              <a:gd name="connsiteY141-48990" fmla="*/ 3699164 h 6396865"/>
              <a:gd name="connsiteX142-48991" fmla="*/ 2414868 w 2485115"/>
              <a:gd name="connsiteY142-48992" fmla="*/ 3796146 h 6396865"/>
              <a:gd name="connsiteX143-48993" fmla="*/ 2414868 w 2485115"/>
              <a:gd name="connsiteY143-48994" fmla="*/ 3629892 h 6396865"/>
              <a:gd name="connsiteX144-48995" fmla="*/ 2304032 w 2485115"/>
              <a:gd name="connsiteY144-48996" fmla="*/ 3505201 h 6396865"/>
              <a:gd name="connsiteX145-48997" fmla="*/ 2414868 w 2485115"/>
              <a:gd name="connsiteY145-48998" fmla="*/ 3325092 h 6396865"/>
              <a:gd name="connsiteX146-48999" fmla="*/ 2262467 w 2485115"/>
              <a:gd name="connsiteY146-49000" fmla="*/ 3366654 h 6396865"/>
              <a:gd name="connsiteX147-49001" fmla="*/ 1957668 w 2485115"/>
              <a:gd name="connsiteY147-49002" fmla="*/ 3422074 h 6396865"/>
              <a:gd name="connsiteX148-49003" fmla="*/ 1749850 w 2485115"/>
              <a:gd name="connsiteY148-49004" fmla="*/ 3394364 h 6396865"/>
              <a:gd name="connsiteX149-49005" fmla="*/ 1334214 w 2485115"/>
              <a:gd name="connsiteY149-49006" fmla="*/ 3380510 h 6396865"/>
              <a:gd name="connsiteX150-49007" fmla="*/ 1167959 w 2485115"/>
              <a:gd name="connsiteY150-49008" fmla="*/ 3408219 h 6396865"/>
              <a:gd name="connsiteX151-49009" fmla="*/ 946285 w 2485115"/>
              <a:gd name="connsiteY151-49010" fmla="*/ 3144982 h 6396865"/>
              <a:gd name="connsiteX152-49011" fmla="*/ 1361922 w 2485115"/>
              <a:gd name="connsiteY152-49012" fmla="*/ 2840182 h 6396865"/>
              <a:gd name="connsiteX153-49013" fmla="*/ 1777559 w 2485115"/>
              <a:gd name="connsiteY153-49014" fmla="*/ 2964872 h 6396865"/>
              <a:gd name="connsiteX154-49015" fmla="*/ 1555885 w 2485115"/>
              <a:gd name="connsiteY154-49016" fmla="*/ 2923309 h 6396865"/>
              <a:gd name="connsiteX155-49017" fmla="*/ 1334213 w 2485115"/>
              <a:gd name="connsiteY155-49018" fmla="*/ 2770909 h 6396865"/>
              <a:gd name="connsiteX156-49019" fmla="*/ 1334213 w 2485115"/>
              <a:gd name="connsiteY156-49020" fmla="*/ 2715491 h 6396865"/>
              <a:gd name="connsiteX157-49021" fmla="*/ 1098685 w 2485115"/>
              <a:gd name="connsiteY157-49022" fmla="*/ 2535382 h 6396865"/>
              <a:gd name="connsiteX158-49023" fmla="*/ 849304 w 2485115"/>
              <a:gd name="connsiteY158-49024" fmla="*/ 2493817 h 6396865"/>
              <a:gd name="connsiteX159-49025" fmla="*/ 516795 w 2485115"/>
              <a:gd name="connsiteY159-49026" fmla="*/ 2576944 h 6396865"/>
              <a:gd name="connsiteX160-49027" fmla="*/ 198140 w 2485115"/>
              <a:gd name="connsiteY160-49028" fmla="*/ 2660072 h 6396865"/>
              <a:gd name="connsiteX161-49029" fmla="*/ 87305 w 2485115"/>
              <a:gd name="connsiteY161-49030" fmla="*/ 2798617 h 6396865"/>
              <a:gd name="connsiteX162-49031" fmla="*/ 4177 w 2485115"/>
              <a:gd name="connsiteY162-49032" fmla="*/ 2507672 h 6396865"/>
              <a:gd name="connsiteX163-49033" fmla="*/ 128867 w 2485115"/>
              <a:gd name="connsiteY163-49034" fmla="*/ 2479963 h 6396865"/>
              <a:gd name="connsiteX164-49035" fmla="*/ 170432 w 2485115"/>
              <a:gd name="connsiteY164-49036" fmla="*/ 2285999 h 6396865"/>
              <a:gd name="connsiteX165-49037" fmla="*/ 378249 w 2485115"/>
              <a:gd name="connsiteY165-49038" fmla="*/ 2479962 h 6396865"/>
              <a:gd name="connsiteX166-49039" fmla="*/ 433667 w 2485115"/>
              <a:gd name="connsiteY166-49040" fmla="*/ 2216726 h 6396865"/>
              <a:gd name="connsiteX167-49041" fmla="*/ 502941 w 2485115"/>
              <a:gd name="connsiteY167-49042" fmla="*/ 2341417 h 6396865"/>
              <a:gd name="connsiteX168-49043" fmla="*/ 669196 w 2485115"/>
              <a:gd name="connsiteY168-49044" fmla="*/ 2272144 h 6396865"/>
              <a:gd name="connsiteX169-49045" fmla="*/ 946285 w 2485115"/>
              <a:gd name="connsiteY169-49046" fmla="*/ 1579418 h 6396865"/>
              <a:gd name="connsiteX170-49047" fmla="*/ 1278795 w 2485115"/>
              <a:gd name="connsiteY170-49048" fmla="*/ 1233054 h 6396865"/>
              <a:gd name="connsiteX171-49049" fmla="*/ 1361922 w 2485115"/>
              <a:gd name="connsiteY171-49050" fmla="*/ 1177636 h 6396865"/>
              <a:gd name="connsiteX172-49051" fmla="*/ 1431195 w 2485115"/>
              <a:gd name="connsiteY172-49052" fmla="*/ 1191491 h 6396865"/>
              <a:gd name="connsiteX173-49053" fmla="*/ 1403485 w 2485115"/>
              <a:gd name="connsiteY173-49054" fmla="*/ 1233054 h 6396865"/>
              <a:gd name="connsiteX174-49055" fmla="*/ 1458904 w 2485115"/>
              <a:gd name="connsiteY174-49056" fmla="*/ 1357745 h 6396865"/>
              <a:gd name="connsiteX175-49057" fmla="*/ 1472758 w 2485115"/>
              <a:gd name="connsiteY175-49058" fmla="*/ 1399309 h 6396865"/>
              <a:gd name="connsiteX176-49059" fmla="*/ 1555885 w 2485115"/>
              <a:gd name="connsiteY176-49060" fmla="*/ 1427018 h 6396865"/>
              <a:gd name="connsiteX177-49061" fmla="*/ 1652867 w 2485115"/>
              <a:gd name="connsiteY177-49062" fmla="*/ 1454727 h 6396865"/>
              <a:gd name="connsiteX178-49063" fmla="*/ 1611304 w 2485115"/>
              <a:gd name="connsiteY178-49064" fmla="*/ 1482436 h 6396865"/>
              <a:gd name="connsiteX179-49065" fmla="*/ 1500467 w 2485115"/>
              <a:gd name="connsiteY179-49066" fmla="*/ 1468582 h 6396865"/>
              <a:gd name="connsiteX180-49067" fmla="*/ 1486613 w 2485115"/>
              <a:gd name="connsiteY180-49068" fmla="*/ 1427018 h 6396865"/>
              <a:gd name="connsiteX181-49069" fmla="*/ 1458904 w 2485115"/>
              <a:gd name="connsiteY181-49070" fmla="*/ 1385454 h 6396865"/>
              <a:gd name="connsiteX182-49071" fmla="*/ 1445049 w 2485115"/>
              <a:gd name="connsiteY182-49072" fmla="*/ 1343891 h 6396865"/>
              <a:gd name="connsiteX183-49073" fmla="*/ 1417340 w 2485115"/>
              <a:gd name="connsiteY183-49074" fmla="*/ 1302327 h 6396865"/>
              <a:gd name="connsiteX184-49075" fmla="*/ 1389631 w 2485115"/>
              <a:gd name="connsiteY184-49076" fmla="*/ 1219200 h 6396865"/>
              <a:gd name="connsiteX185-49077" fmla="*/ 1375776 w 2485115"/>
              <a:gd name="connsiteY185-49078" fmla="*/ 1163782 h 6396865"/>
              <a:gd name="connsiteX186-49079" fmla="*/ 1334213 w 2485115"/>
              <a:gd name="connsiteY186-49080" fmla="*/ 1149927 h 6396865"/>
              <a:gd name="connsiteX187-49081" fmla="*/ 1417340 w 2485115"/>
              <a:gd name="connsiteY187-49082" fmla="*/ 1108363 h 6396865"/>
              <a:gd name="connsiteX188-49083" fmla="*/ 1500467 w 2485115"/>
              <a:gd name="connsiteY188-49084" fmla="*/ 1039091 h 6396865"/>
              <a:gd name="connsiteX189-49085" fmla="*/ 1542031 w 2485115"/>
              <a:gd name="connsiteY189-49086" fmla="*/ 1025236 h 6396865"/>
              <a:gd name="connsiteX190-49087" fmla="*/ 1528176 w 2485115"/>
              <a:gd name="connsiteY190-49088" fmla="*/ 1025236 h 6396865"/>
              <a:gd name="connsiteX191-49089" fmla="*/ 1514322 w 2485115"/>
              <a:gd name="connsiteY191-49090" fmla="*/ 1066800 h 6396865"/>
              <a:gd name="connsiteX192-49091" fmla="*/ 1472758 w 2485115"/>
              <a:gd name="connsiteY192-49092" fmla="*/ 1080654 h 6396865"/>
              <a:gd name="connsiteX193-49093" fmla="*/ 1431195 w 2485115"/>
              <a:gd name="connsiteY193-49094" fmla="*/ 1108363 h 6396865"/>
              <a:gd name="connsiteX194-49095" fmla="*/ 1389631 w 2485115"/>
              <a:gd name="connsiteY194-49096" fmla="*/ 1122218 h 6396865"/>
              <a:gd name="connsiteX195-49097" fmla="*/ 1334213 w 2485115"/>
              <a:gd name="connsiteY195-49098" fmla="*/ 1149927 h 6396865"/>
              <a:gd name="connsiteX196-49099" fmla="*/ 1278795 w 2485115"/>
              <a:gd name="connsiteY196-49100" fmla="*/ 1136073 h 6396865"/>
              <a:gd name="connsiteX197-49101" fmla="*/ 1237231 w 2485115"/>
              <a:gd name="connsiteY197-49102" fmla="*/ 1122218 h 6396865"/>
              <a:gd name="connsiteX198-49103" fmla="*/ 1195667 w 2485115"/>
              <a:gd name="connsiteY198-49104" fmla="*/ 1136073 h 6396865"/>
              <a:gd name="connsiteX199-49105" fmla="*/ 1112540 w 2485115"/>
              <a:gd name="connsiteY199-49106" fmla="*/ 1066800 h 6396865"/>
              <a:gd name="connsiteX200-49107" fmla="*/ 1043267 w 2485115"/>
              <a:gd name="connsiteY200-49108" fmla="*/ 997527 h 6396865"/>
              <a:gd name="connsiteX201-49109" fmla="*/ 1001704 w 2485115"/>
              <a:gd name="connsiteY201-49110" fmla="*/ 914400 h 6396865"/>
              <a:gd name="connsiteX202-49111" fmla="*/ 973995 w 2485115"/>
              <a:gd name="connsiteY202-49112" fmla="*/ 803563 h 6396865"/>
              <a:gd name="connsiteX203-49113" fmla="*/ 946285 w 2485115"/>
              <a:gd name="connsiteY203-49114" fmla="*/ 775854 h 6396865"/>
              <a:gd name="connsiteX204-49115" fmla="*/ 932431 w 2485115"/>
              <a:gd name="connsiteY204-49116" fmla="*/ 734291 h 6396865"/>
              <a:gd name="connsiteX205-49117" fmla="*/ 1029413 w 2485115"/>
              <a:gd name="connsiteY205-49118" fmla="*/ 692727 h 6396865"/>
              <a:gd name="connsiteX206-49119" fmla="*/ 1140249 w 2485115"/>
              <a:gd name="connsiteY206-49120" fmla="*/ 706582 h 6396865"/>
              <a:gd name="connsiteX207-49121" fmla="*/ 1154104 w 2485115"/>
              <a:gd name="connsiteY207-49122" fmla="*/ 748145 h 6396865"/>
              <a:gd name="connsiteX208-49123" fmla="*/ 1278795 w 2485115"/>
              <a:gd name="connsiteY208-49124" fmla="*/ 734291 h 6396865"/>
              <a:gd name="connsiteX209-49125" fmla="*/ 1292649 w 2485115"/>
              <a:gd name="connsiteY209-49126" fmla="*/ 692727 h 6396865"/>
              <a:gd name="connsiteX210-49127" fmla="*/ 1528176 w 2485115"/>
              <a:gd name="connsiteY210-49128" fmla="*/ 678873 h 6396865"/>
              <a:gd name="connsiteX211-49129" fmla="*/ 1569740 w 2485115"/>
              <a:gd name="connsiteY211-49130" fmla="*/ 665018 h 6396865"/>
              <a:gd name="connsiteX212-49131" fmla="*/ 1625158 w 2485115"/>
              <a:gd name="connsiteY212-49132" fmla="*/ 609600 h 6396865"/>
              <a:gd name="connsiteX213-49133" fmla="*/ 1569740 w 2485115"/>
              <a:gd name="connsiteY213-49134" fmla="*/ 692727 h 6396865"/>
              <a:gd name="connsiteX214-49135" fmla="*/ 1514322 w 2485115"/>
              <a:gd name="connsiteY214-49136" fmla="*/ 817418 h 6396865"/>
              <a:gd name="connsiteX215-49137" fmla="*/ 1472758 w 2485115"/>
              <a:gd name="connsiteY215-49138" fmla="*/ 831273 h 6396865"/>
              <a:gd name="connsiteX216-49139" fmla="*/ 1417340 w 2485115"/>
              <a:gd name="connsiteY216-49140" fmla="*/ 858982 h 6396865"/>
              <a:gd name="connsiteX217-49141" fmla="*/ 1334213 w 2485115"/>
              <a:gd name="connsiteY217-49142" fmla="*/ 845127 h 6396865"/>
              <a:gd name="connsiteX218-49143" fmla="*/ 1320358 w 2485115"/>
              <a:gd name="connsiteY218-49144" fmla="*/ 803563 h 6396865"/>
              <a:gd name="connsiteX219-49145" fmla="*/ 1278795 w 2485115"/>
              <a:gd name="connsiteY219-49146" fmla="*/ 775854 h 6396865"/>
              <a:gd name="connsiteX220-49147" fmla="*/ 1292649 w 2485115"/>
              <a:gd name="connsiteY220-49148" fmla="*/ 720436 h 6396865"/>
              <a:gd name="connsiteX221-49149" fmla="*/ 1375776 w 2485115"/>
              <a:gd name="connsiteY221-49150" fmla="*/ 692727 h 6396865"/>
              <a:gd name="connsiteX222-49151" fmla="*/ 1458904 w 2485115"/>
              <a:gd name="connsiteY222-49152" fmla="*/ 706582 h 6396865"/>
              <a:gd name="connsiteX223-49153" fmla="*/ 1306504 w 2485115"/>
              <a:gd name="connsiteY223-49154" fmla="*/ 692727 h 6396865"/>
              <a:gd name="connsiteX224-49155" fmla="*/ 1320358 w 2485115"/>
              <a:gd name="connsiteY224-49156" fmla="*/ 651163 h 6396865"/>
              <a:gd name="connsiteX225-49157" fmla="*/ 1486613 w 2485115"/>
              <a:gd name="connsiteY225-49158" fmla="*/ 678873 h 6396865"/>
              <a:gd name="connsiteX226-49159" fmla="*/ 1500467 w 2485115"/>
              <a:gd name="connsiteY226-49160" fmla="*/ 748145 h 6396865"/>
              <a:gd name="connsiteX227-49161" fmla="*/ 1528176 w 2485115"/>
              <a:gd name="connsiteY227-49162" fmla="*/ 706582 h 6396865"/>
              <a:gd name="connsiteX228-49163" fmla="*/ 1278795 w 2485115"/>
              <a:gd name="connsiteY228-49164" fmla="*/ 692727 h 6396865"/>
              <a:gd name="connsiteX229-49165" fmla="*/ 1251085 w 2485115"/>
              <a:gd name="connsiteY229-49166" fmla="*/ 734291 h 6396865"/>
              <a:gd name="connsiteX230-49167" fmla="*/ 1154104 w 2485115"/>
              <a:gd name="connsiteY230-49168" fmla="*/ 748145 h 6396865"/>
              <a:gd name="connsiteX231-49169" fmla="*/ 1181813 w 2485115"/>
              <a:gd name="connsiteY231-49170" fmla="*/ 831273 h 6396865"/>
              <a:gd name="connsiteX232-49171" fmla="*/ 1112540 w 2485115"/>
              <a:gd name="connsiteY232-49172" fmla="*/ 900545 h 6396865"/>
              <a:gd name="connsiteX233-49173" fmla="*/ 1043267 w 2485115"/>
              <a:gd name="connsiteY233-49174" fmla="*/ 886691 h 6396865"/>
              <a:gd name="connsiteX234-49175" fmla="*/ 960140 w 2485115"/>
              <a:gd name="connsiteY234-49176" fmla="*/ 845127 h 6396865"/>
              <a:gd name="connsiteX235-49177" fmla="*/ 946285 w 2485115"/>
              <a:gd name="connsiteY235-49178" fmla="*/ 803563 h 6396865"/>
              <a:gd name="connsiteX236-49179" fmla="*/ 918576 w 2485115"/>
              <a:gd name="connsiteY236-49180" fmla="*/ 762000 h 6396865"/>
              <a:gd name="connsiteX237-49181" fmla="*/ 904722 w 2485115"/>
              <a:gd name="connsiteY237-49182" fmla="*/ 692727 h 6396865"/>
              <a:gd name="connsiteX238-49183" fmla="*/ 877013 w 2485115"/>
              <a:gd name="connsiteY238-49184" fmla="*/ 609600 h 6396865"/>
              <a:gd name="connsiteX239-49185" fmla="*/ 863158 w 2485115"/>
              <a:gd name="connsiteY239-49186" fmla="*/ 484909 h 6396865"/>
              <a:gd name="connsiteX240" fmla="*/ 849304 w 2485115"/>
              <a:gd name="connsiteY240" fmla="*/ 346363 h 6396865"/>
              <a:gd name="connsiteX0-49187" fmla="*/ 1694431 w 2485115"/>
              <a:gd name="connsiteY0-49188" fmla="*/ 762000 h 6396865"/>
              <a:gd name="connsiteX1-49189" fmla="*/ 1777558 w 2485115"/>
              <a:gd name="connsiteY1-49190" fmla="*/ 748145 h 6396865"/>
              <a:gd name="connsiteX2-49191" fmla="*/ 1791413 w 2485115"/>
              <a:gd name="connsiteY2-49192" fmla="*/ 706582 h 6396865"/>
              <a:gd name="connsiteX3-49193" fmla="*/ 1777558 w 2485115"/>
              <a:gd name="connsiteY3-49194" fmla="*/ 540327 h 6396865"/>
              <a:gd name="connsiteX4-49195" fmla="*/ 1722140 w 2485115"/>
              <a:gd name="connsiteY4-49196" fmla="*/ 554182 h 6396865"/>
              <a:gd name="connsiteX5-49197" fmla="*/ 1680576 w 2485115"/>
              <a:gd name="connsiteY5-49198" fmla="*/ 568036 h 6396865"/>
              <a:gd name="connsiteX6-49199" fmla="*/ 1569740 w 2485115"/>
              <a:gd name="connsiteY6-49200" fmla="*/ 554182 h 6396865"/>
              <a:gd name="connsiteX7-49201" fmla="*/ 1528176 w 2485115"/>
              <a:gd name="connsiteY7-49202" fmla="*/ 471054 h 6396865"/>
              <a:gd name="connsiteX8-49203" fmla="*/ 1458904 w 2485115"/>
              <a:gd name="connsiteY8-49204" fmla="*/ 346363 h 6396865"/>
              <a:gd name="connsiteX9-49205" fmla="*/ 1417340 w 2485115"/>
              <a:gd name="connsiteY9-49206" fmla="*/ 332509 h 6396865"/>
              <a:gd name="connsiteX10-49207" fmla="*/ 1375776 w 2485115"/>
              <a:gd name="connsiteY10-49208" fmla="*/ 346363 h 6396865"/>
              <a:gd name="connsiteX11-49209" fmla="*/ 1320358 w 2485115"/>
              <a:gd name="connsiteY11-49210" fmla="*/ 360218 h 6396865"/>
              <a:gd name="connsiteX12-49211" fmla="*/ 1237231 w 2485115"/>
              <a:gd name="connsiteY12-49212" fmla="*/ 401782 h 6396865"/>
              <a:gd name="connsiteX13-49213" fmla="*/ 1070976 w 2485115"/>
              <a:gd name="connsiteY13-49214" fmla="*/ 415636 h 6396865"/>
              <a:gd name="connsiteX14-49215" fmla="*/ 946285 w 2485115"/>
              <a:gd name="connsiteY14-49216" fmla="*/ 457200 h 6396865"/>
              <a:gd name="connsiteX15-49217" fmla="*/ 890867 w 2485115"/>
              <a:gd name="connsiteY15-49218" fmla="*/ 443345 h 6396865"/>
              <a:gd name="connsiteX16-49219" fmla="*/ 849304 w 2485115"/>
              <a:gd name="connsiteY16-49220" fmla="*/ 415636 h 6396865"/>
              <a:gd name="connsiteX17-49221" fmla="*/ 821595 w 2485115"/>
              <a:gd name="connsiteY17-49222" fmla="*/ 374073 h 6396865"/>
              <a:gd name="connsiteX18-49223" fmla="*/ 877013 w 2485115"/>
              <a:gd name="connsiteY18-49224" fmla="*/ 263236 h 6396865"/>
              <a:gd name="connsiteX19-49225" fmla="*/ 904722 w 2485115"/>
              <a:gd name="connsiteY19-49226" fmla="*/ 221673 h 6396865"/>
              <a:gd name="connsiteX20-49227" fmla="*/ 960140 w 2485115"/>
              <a:gd name="connsiteY20-49228" fmla="*/ 166254 h 6396865"/>
              <a:gd name="connsiteX21-49229" fmla="*/ 1084831 w 2485115"/>
              <a:gd name="connsiteY21-49230" fmla="*/ 96982 h 6396865"/>
              <a:gd name="connsiteX22-49231" fmla="*/ 1126395 w 2485115"/>
              <a:gd name="connsiteY22-49232" fmla="*/ 69273 h 6396865"/>
              <a:gd name="connsiteX23-49233" fmla="*/ 1264940 w 2485115"/>
              <a:gd name="connsiteY23-49234" fmla="*/ 41563 h 6396865"/>
              <a:gd name="connsiteX24-49235" fmla="*/ 1500467 w 2485115"/>
              <a:gd name="connsiteY24-49236" fmla="*/ 13854 h 6396865"/>
              <a:gd name="connsiteX25-49237" fmla="*/ 1542031 w 2485115"/>
              <a:gd name="connsiteY25-49238" fmla="*/ 0 h 6396865"/>
              <a:gd name="connsiteX26-49239" fmla="*/ 1666722 w 2485115"/>
              <a:gd name="connsiteY26-49240" fmla="*/ 41563 h 6396865"/>
              <a:gd name="connsiteX27-49241" fmla="*/ 1735995 w 2485115"/>
              <a:gd name="connsiteY27-49242" fmla="*/ 110836 h 6396865"/>
              <a:gd name="connsiteX28-49243" fmla="*/ 1749849 w 2485115"/>
              <a:gd name="connsiteY28-49244" fmla="*/ 166254 h 6396865"/>
              <a:gd name="connsiteX29-49245" fmla="*/ 1888395 w 2485115"/>
              <a:gd name="connsiteY29-49246" fmla="*/ 207818 h 6396865"/>
              <a:gd name="connsiteX30-49247" fmla="*/ 1929958 w 2485115"/>
              <a:gd name="connsiteY30-49248" fmla="*/ 235527 h 6396865"/>
              <a:gd name="connsiteX31-49249" fmla="*/ 1957667 w 2485115"/>
              <a:gd name="connsiteY31-49250" fmla="*/ 346363 h 6396865"/>
              <a:gd name="connsiteX32-49251" fmla="*/ 1985376 w 2485115"/>
              <a:gd name="connsiteY32-49252" fmla="*/ 429491 h 6396865"/>
              <a:gd name="connsiteX33-49253" fmla="*/ 1971522 w 2485115"/>
              <a:gd name="connsiteY33-49254" fmla="*/ 595745 h 6396865"/>
              <a:gd name="connsiteX34-49255" fmla="*/ 1888395 w 2485115"/>
              <a:gd name="connsiteY34-49256" fmla="*/ 678873 h 6396865"/>
              <a:gd name="connsiteX35-49257" fmla="*/ 1860685 w 2485115"/>
              <a:gd name="connsiteY35-49258" fmla="*/ 720436 h 6396865"/>
              <a:gd name="connsiteX36-49259" fmla="*/ 1846831 w 2485115"/>
              <a:gd name="connsiteY36-49260" fmla="*/ 762000 h 6396865"/>
              <a:gd name="connsiteX37-49261" fmla="*/ 1791413 w 2485115"/>
              <a:gd name="connsiteY37-49262" fmla="*/ 831273 h 6396865"/>
              <a:gd name="connsiteX38-49263" fmla="*/ 1749849 w 2485115"/>
              <a:gd name="connsiteY38-49264" fmla="*/ 858982 h 6396865"/>
              <a:gd name="connsiteX39-49265" fmla="*/ 1735995 w 2485115"/>
              <a:gd name="connsiteY39-49266" fmla="*/ 1066800 h 6396865"/>
              <a:gd name="connsiteX40-49267" fmla="*/ 1749849 w 2485115"/>
              <a:gd name="connsiteY40-49268" fmla="*/ 1025236 h 6396865"/>
              <a:gd name="connsiteX41-49269" fmla="*/ 1832976 w 2485115"/>
              <a:gd name="connsiteY41-49270" fmla="*/ 983673 h 6396865"/>
              <a:gd name="connsiteX42-49271" fmla="*/ 1902249 w 2485115"/>
              <a:gd name="connsiteY42-49272" fmla="*/ 997527 h 6396865"/>
              <a:gd name="connsiteX43-49273" fmla="*/ 1943813 w 2485115"/>
              <a:gd name="connsiteY43-49274" fmla="*/ 1080654 h 6396865"/>
              <a:gd name="connsiteX44-49275" fmla="*/ 1929958 w 2485115"/>
              <a:gd name="connsiteY44-49276" fmla="*/ 1122218 h 6396865"/>
              <a:gd name="connsiteX45-49277" fmla="*/ 1902249 w 2485115"/>
              <a:gd name="connsiteY45-49278" fmla="*/ 1163782 h 6396865"/>
              <a:gd name="connsiteX46-49279" fmla="*/ 1874540 w 2485115"/>
              <a:gd name="connsiteY46-49280" fmla="*/ 1399309 h 6396865"/>
              <a:gd name="connsiteX47-49281" fmla="*/ 1860685 w 2485115"/>
              <a:gd name="connsiteY47-49282" fmla="*/ 1440873 h 6396865"/>
              <a:gd name="connsiteX48-49283" fmla="*/ 1805267 w 2485115"/>
              <a:gd name="connsiteY48-49284" fmla="*/ 1524000 h 6396865"/>
              <a:gd name="connsiteX49-49285" fmla="*/ 1722140 w 2485115"/>
              <a:gd name="connsiteY49-49286" fmla="*/ 1510145 h 6396865"/>
              <a:gd name="connsiteX50-49287" fmla="*/ 1694431 w 2485115"/>
              <a:gd name="connsiteY50-49288" fmla="*/ 1468582 h 6396865"/>
              <a:gd name="connsiteX51-49289" fmla="*/ 1652867 w 2485115"/>
              <a:gd name="connsiteY51-49290" fmla="*/ 1440873 h 6396865"/>
              <a:gd name="connsiteX52-49291" fmla="*/ 1680576 w 2485115"/>
              <a:gd name="connsiteY52-49292" fmla="*/ 1399309 h 6396865"/>
              <a:gd name="connsiteX53-49293" fmla="*/ 1694431 w 2485115"/>
              <a:gd name="connsiteY53-49294" fmla="*/ 1357745 h 6396865"/>
              <a:gd name="connsiteX54-49295" fmla="*/ 1735995 w 2485115"/>
              <a:gd name="connsiteY54-49296" fmla="*/ 1316182 h 6396865"/>
              <a:gd name="connsiteX55-49297" fmla="*/ 1749849 w 2485115"/>
              <a:gd name="connsiteY55-49298" fmla="*/ 1260763 h 6396865"/>
              <a:gd name="connsiteX56-49299" fmla="*/ 1791413 w 2485115"/>
              <a:gd name="connsiteY56-49300" fmla="*/ 1122218 h 6396865"/>
              <a:gd name="connsiteX57-49301" fmla="*/ 1749849 w 2485115"/>
              <a:gd name="connsiteY57-49302" fmla="*/ 1094509 h 6396865"/>
              <a:gd name="connsiteX58-49303" fmla="*/ 1722140 w 2485115"/>
              <a:gd name="connsiteY58-49304" fmla="*/ 1011382 h 6396865"/>
              <a:gd name="connsiteX59-49305" fmla="*/ 1708285 w 2485115"/>
              <a:gd name="connsiteY59-49306" fmla="*/ 969818 h 6396865"/>
              <a:gd name="connsiteX60-49307" fmla="*/ 1694431 w 2485115"/>
              <a:gd name="connsiteY60-49308" fmla="*/ 928254 h 6396865"/>
              <a:gd name="connsiteX61-49309" fmla="*/ 1680576 w 2485115"/>
              <a:gd name="connsiteY61-49310" fmla="*/ 886691 h 6396865"/>
              <a:gd name="connsiteX62-49311" fmla="*/ 1722140 w 2485115"/>
              <a:gd name="connsiteY62-49312" fmla="*/ 872836 h 6396865"/>
              <a:gd name="connsiteX63-49313" fmla="*/ 1735995 w 2485115"/>
              <a:gd name="connsiteY63-49314" fmla="*/ 942109 h 6396865"/>
              <a:gd name="connsiteX64-49315" fmla="*/ 1791413 w 2485115"/>
              <a:gd name="connsiteY64-49316" fmla="*/ 1136073 h 6396865"/>
              <a:gd name="connsiteX65-49317" fmla="*/ 1749849 w 2485115"/>
              <a:gd name="connsiteY65-49318" fmla="*/ 1219200 h 6396865"/>
              <a:gd name="connsiteX66-49319" fmla="*/ 1722140 w 2485115"/>
              <a:gd name="connsiteY66-49320" fmla="*/ 1302327 h 6396865"/>
              <a:gd name="connsiteX67-49321" fmla="*/ 1680576 w 2485115"/>
              <a:gd name="connsiteY67-49322" fmla="*/ 1343891 h 6396865"/>
              <a:gd name="connsiteX68-49323" fmla="*/ 1652867 w 2485115"/>
              <a:gd name="connsiteY68-49324" fmla="*/ 1385454 h 6396865"/>
              <a:gd name="connsiteX69-49325" fmla="*/ 1611304 w 2485115"/>
              <a:gd name="connsiteY69-49326" fmla="*/ 1413163 h 6396865"/>
              <a:gd name="connsiteX70-49327" fmla="*/ 1652867 w 2485115"/>
              <a:gd name="connsiteY70-49328" fmla="*/ 1427018 h 6396865"/>
              <a:gd name="connsiteX71-49329" fmla="*/ 1694431 w 2485115"/>
              <a:gd name="connsiteY71-49330" fmla="*/ 1413163 h 6396865"/>
              <a:gd name="connsiteX72-49331" fmla="*/ 1722140 w 2485115"/>
              <a:gd name="connsiteY72-49332" fmla="*/ 1496291 h 6396865"/>
              <a:gd name="connsiteX73-49333" fmla="*/ 1680576 w 2485115"/>
              <a:gd name="connsiteY73-49334" fmla="*/ 1524000 h 6396865"/>
              <a:gd name="connsiteX74-49335" fmla="*/ 1403485 w 2485115"/>
              <a:gd name="connsiteY74-49336" fmla="*/ 1524000 h 6396865"/>
              <a:gd name="connsiteX75-49337" fmla="*/ 1389631 w 2485115"/>
              <a:gd name="connsiteY75-49338" fmla="*/ 1537854 h 6396865"/>
              <a:gd name="connsiteX76-49339" fmla="*/ 1348067 w 2485115"/>
              <a:gd name="connsiteY76-49340" fmla="*/ 1551709 h 6396865"/>
              <a:gd name="connsiteX77-49341" fmla="*/ 1292649 w 2485115"/>
              <a:gd name="connsiteY77-49342" fmla="*/ 1427018 h 6396865"/>
              <a:gd name="connsiteX78-49343" fmla="*/ 1278795 w 2485115"/>
              <a:gd name="connsiteY78-49344" fmla="*/ 1385454 h 6396865"/>
              <a:gd name="connsiteX79-49345" fmla="*/ 1251085 w 2485115"/>
              <a:gd name="connsiteY79-49346" fmla="*/ 1343891 h 6396865"/>
              <a:gd name="connsiteX80-49347" fmla="*/ 1126395 w 2485115"/>
              <a:gd name="connsiteY80-49348" fmla="*/ 1385454 h 6396865"/>
              <a:gd name="connsiteX81-49349" fmla="*/ 821595 w 2485115"/>
              <a:gd name="connsiteY81-49350" fmla="*/ 1828800 h 6396865"/>
              <a:gd name="connsiteX82-49351" fmla="*/ 821595 w 2485115"/>
              <a:gd name="connsiteY82-49352" fmla="*/ 2299854 h 6396865"/>
              <a:gd name="connsiteX83-49353" fmla="*/ 863158 w 2485115"/>
              <a:gd name="connsiteY83-49354" fmla="*/ 2092036 h 6396865"/>
              <a:gd name="connsiteX84-49355" fmla="*/ 932431 w 2485115"/>
              <a:gd name="connsiteY84-49356" fmla="*/ 2202873 h 6396865"/>
              <a:gd name="connsiteX85-49357" fmla="*/ 1167959 w 2485115"/>
              <a:gd name="connsiteY85-49358" fmla="*/ 2147454 h 6396865"/>
              <a:gd name="connsiteX86-49359" fmla="*/ 1237232 w 2485115"/>
              <a:gd name="connsiteY86-49360" fmla="*/ 2258291 h 6396865"/>
              <a:gd name="connsiteX87-49361" fmla="*/ 1389632 w 2485115"/>
              <a:gd name="connsiteY87-49362" fmla="*/ 2313709 h 6396865"/>
              <a:gd name="connsiteX88-49363" fmla="*/ 1542030 w 2485115"/>
              <a:gd name="connsiteY88-49364" fmla="*/ 2535381 h 6396865"/>
              <a:gd name="connsiteX89-49365" fmla="*/ 1708286 w 2485115"/>
              <a:gd name="connsiteY89-49366" fmla="*/ 2826327 h 6396865"/>
              <a:gd name="connsiteX90-49367" fmla="*/ 946285 w 2485115"/>
              <a:gd name="connsiteY90-49368" fmla="*/ 3006436 h 6396865"/>
              <a:gd name="connsiteX91-49369" fmla="*/ 1237232 w 2485115"/>
              <a:gd name="connsiteY91-49370" fmla="*/ 3366655 h 6396865"/>
              <a:gd name="connsiteX92-49371" fmla="*/ 2013085 w 2485115"/>
              <a:gd name="connsiteY92-49372" fmla="*/ 3338946 h 6396865"/>
              <a:gd name="connsiteX93-49373" fmla="*/ 1126394 w 2485115"/>
              <a:gd name="connsiteY93-49374" fmla="*/ 3366655 h 6396865"/>
              <a:gd name="connsiteX94-49375" fmla="*/ 932431 w 2485115"/>
              <a:gd name="connsiteY94-49376" fmla="*/ 3006437 h 6396865"/>
              <a:gd name="connsiteX95-49377" fmla="*/ 849304 w 2485115"/>
              <a:gd name="connsiteY95-49378" fmla="*/ 2867892 h 6396865"/>
              <a:gd name="connsiteX96-49379" fmla="*/ 752322 w 2485115"/>
              <a:gd name="connsiteY96-49380" fmla="*/ 2743201 h 6396865"/>
              <a:gd name="connsiteX97-49381" fmla="*/ 530649 w 2485115"/>
              <a:gd name="connsiteY97-49382" fmla="*/ 2770910 h 6396865"/>
              <a:gd name="connsiteX98-49383" fmla="*/ 142722 w 2485115"/>
              <a:gd name="connsiteY98-49384" fmla="*/ 2743201 h 6396865"/>
              <a:gd name="connsiteX99-49385" fmla="*/ 516795 w 2485115"/>
              <a:gd name="connsiteY99-49386" fmla="*/ 2743201 h 6396865"/>
              <a:gd name="connsiteX100-49387" fmla="*/ 1112541 w 2485115"/>
              <a:gd name="connsiteY100-49388" fmla="*/ 2715492 h 6396865"/>
              <a:gd name="connsiteX101-49389" fmla="*/ 1223376 w 2485115"/>
              <a:gd name="connsiteY101-49390" fmla="*/ 2798619 h 6396865"/>
              <a:gd name="connsiteX102-49391" fmla="*/ 1514322 w 2485115"/>
              <a:gd name="connsiteY102-49392" fmla="*/ 2854037 h 6396865"/>
              <a:gd name="connsiteX103-49393" fmla="*/ 1084831 w 2485115"/>
              <a:gd name="connsiteY103-49394" fmla="*/ 2493819 h 6396865"/>
              <a:gd name="connsiteX104-49395" fmla="*/ 752322 w 2485115"/>
              <a:gd name="connsiteY104-49396" fmla="*/ 2521527 h 6396865"/>
              <a:gd name="connsiteX105-49397" fmla="*/ 364395 w 2485115"/>
              <a:gd name="connsiteY105-49398" fmla="*/ 2618510 h 6396865"/>
              <a:gd name="connsiteX106-49399" fmla="*/ 31885 w 2485115"/>
              <a:gd name="connsiteY106-49400" fmla="*/ 2812473 h 6396865"/>
              <a:gd name="connsiteX107-49401" fmla="*/ 322831 w 2485115"/>
              <a:gd name="connsiteY107-49402" fmla="*/ 2798619 h 6396865"/>
              <a:gd name="connsiteX108-49403" fmla="*/ 572213 w 2485115"/>
              <a:gd name="connsiteY108-49404" fmla="*/ 3048000 h 6396865"/>
              <a:gd name="connsiteX109-49405" fmla="*/ 849304 w 2485115"/>
              <a:gd name="connsiteY109-49406" fmla="*/ 2964874 h 6396865"/>
              <a:gd name="connsiteX110-49407" fmla="*/ 932431 w 2485115"/>
              <a:gd name="connsiteY110-49408" fmla="*/ 3186546 h 6396865"/>
              <a:gd name="connsiteX111-49409" fmla="*/ 710758 w 2485115"/>
              <a:gd name="connsiteY111-49410" fmla="*/ 3325092 h 6396865"/>
              <a:gd name="connsiteX112-49411" fmla="*/ 558358 w 2485115"/>
              <a:gd name="connsiteY112-49412" fmla="*/ 3449783 h 6396865"/>
              <a:gd name="connsiteX113-49413" fmla="*/ 752321 w 2485115"/>
              <a:gd name="connsiteY113-49414" fmla="*/ 3560619 h 6396865"/>
              <a:gd name="connsiteX114-49415" fmla="*/ 752322 w 2485115"/>
              <a:gd name="connsiteY114-49416" fmla="*/ 3948546 h 6396865"/>
              <a:gd name="connsiteX115-49417" fmla="*/ 863159 w 2485115"/>
              <a:gd name="connsiteY115-49418" fmla="*/ 3906981 h 6396865"/>
              <a:gd name="connsiteX116-49419" fmla="*/ 973995 w 2485115"/>
              <a:gd name="connsiteY116-49420" fmla="*/ 4003964 h 6396865"/>
              <a:gd name="connsiteX117-49421" fmla="*/ 766178 w 2485115"/>
              <a:gd name="connsiteY117-49422" fmla="*/ 3906980 h 6396865"/>
              <a:gd name="connsiteX118-49423" fmla="*/ 780032 w 2485115"/>
              <a:gd name="connsiteY118-49424" fmla="*/ 4031672 h 6396865"/>
              <a:gd name="connsiteX119-49425" fmla="*/ 752323 w 2485115"/>
              <a:gd name="connsiteY119-49426" fmla="*/ 4239490 h 6396865"/>
              <a:gd name="connsiteX120-49427" fmla="*/ 877014 w 2485115"/>
              <a:gd name="connsiteY120-49428" fmla="*/ 4294908 h 6396865"/>
              <a:gd name="connsiteX121-49429" fmla="*/ 960141 w 2485115"/>
              <a:gd name="connsiteY121-49430" fmla="*/ 4294908 h 6396865"/>
              <a:gd name="connsiteX122-49431" fmla="*/ 987850 w 2485115"/>
              <a:gd name="connsiteY122-49432" fmla="*/ 4502726 h 6396865"/>
              <a:gd name="connsiteX123-49433" fmla="*/ 1001703 w 2485115"/>
              <a:gd name="connsiteY123-49434" fmla="*/ 5306292 h 6396865"/>
              <a:gd name="connsiteX124-49435" fmla="*/ 1057122 w 2485115"/>
              <a:gd name="connsiteY124-49436" fmla="*/ 5832764 h 6396865"/>
              <a:gd name="connsiteX125-49437" fmla="*/ 1098686 w 2485115"/>
              <a:gd name="connsiteY125-49438" fmla="*/ 6206835 h 6396865"/>
              <a:gd name="connsiteX126-49439" fmla="*/ 1070977 w 2485115"/>
              <a:gd name="connsiteY126-49440" fmla="*/ 6262253 h 6396865"/>
              <a:gd name="connsiteX127-49441" fmla="*/ 1112541 w 2485115"/>
              <a:gd name="connsiteY127-49442" fmla="*/ 6331526 h 6396865"/>
              <a:gd name="connsiteX128-49443" fmla="*/ 1472759 w 2485115"/>
              <a:gd name="connsiteY128-49444" fmla="*/ 6331526 h 6396865"/>
              <a:gd name="connsiteX129-49445" fmla="*/ 1652868 w 2485115"/>
              <a:gd name="connsiteY129-49446" fmla="*/ 6276108 h 6396865"/>
              <a:gd name="connsiteX130-49447" fmla="*/ 1708287 w 2485115"/>
              <a:gd name="connsiteY130-49448" fmla="*/ 6192981 h 6396865"/>
              <a:gd name="connsiteX131-49449" fmla="*/ 1597450 w 2485115"/>
              <a:gd name="connsiteY131-49450" fmla="*/ 3906983 h 6396865"/>
              <a:gd name="connsiteX132-49451" fmla="*/ 1597450 w 2485115"/>
              <a:gd name="connsiteY132-49452" fmla="*/ 3879272 h 6396865"/>
              <a:gd name="connsiteX133-49453" fmla="*/ 1625159 w 2485115"/>
              <a:gd name="connsiteY133-49454" fmla="*/ 4253344 h 6396865"/>
              <a:gd name="connsiteX134-49455" fmla="*/ 1652868 w 2485115"/>
              <a:gd name="connsiteY134-49456" fmla="*/ 4918362 h 6396865"/>
              <a:gd name="connsiteX135-49457" fmla="*/ 1777561 w 2485115"/>
              <a:gd name="connsiteY135-49458" fmla="*/ 5624945 h 6396865"/>
              <a:gd name="connsiteX136-49459" fmla="*/ 1777559 w 2485115"/>
              <a:gd name="connsiteY136-49460" fmla="*/ 6082145 h 6396865"/>
              <a:gd name="connsiteX137-49461" fmla="*/ 1957669 w 2485115"/>
              <a:gd name="connsiteY137-49462" fmla="*/ 6359234 h 6396865"/>
              <a:gd name="connsiteX138-49463" fmla="*/ 2456432 w 2485115"/>
              <a:gd name="connsiteY138-49464" fmla="*/ 6289964 h 6396865"/>
              <a:gd name="connsiteX139-49465" fmla="*/ 2401015 w 2485115"/>
              <a:gd name="connsiteY139-49466" fmla="*/ 5957454 h 6396865"/>
              <a:gd name="connsiteX140-49467" fmla="*/ 2359451 w 2485115"/>
              <a:gd name="connsiteY140-49468" fmla="*/ 5250872 h 6396865"/>
              <a:gd name="connsiteX141-49469" fmla="*/ 2331741 w 2485115"/>
              <a:gd name="connsiteY141-49470" fmla="*/ 5084619 h 6396865"/>
              <a:gd name="connsiteX142-49471" fmla="*/ 2401014 w 2485115"/>
              <a:gd name="connsiteY142-49472" fmla="*/ 3699164 h 6396865"/>
              <a:gd name="connsiteX143-49473" fmla="*/ 2414868 w 2485115"/>
              <a:gd name="connsiteY143-49474" fmla="*/ 3796146 h 6396865"/>
              <a:gd name="connsiteX144-49475" fmla="*/ 2414868 w 2485115"/>
              <a:gd name="connsiteY144-49476" fmla="*/ 3629892 h 6396865"/>
              <a:gd name="connsiteX145-49477" fmla="*/ 2304032 w 2485115"/>
              <a:gd name="connsiteY145-49478" fmla="*/ 3505201 h 6396865"/>
              <a:gd name="connsiteX146-49479" fmla="*/ 2414868 w 2485115"/>
              <a:gd name="connsiteY146-49480" fmla="*/ 3325092 h 6396865"/>
              <a:gd name="connsiteX147-49481" fmla="*/ 2262467 w 2485115"/>
              <a:gd name="connsiteY147-49482" fmla="*/ 3366654 h 6396865"/>
              <a:gd name="connsiteX148-49483" fmla="*/ 1957668 w 2485115"/>
              <a:gd name="connsiteY148-49484" fmla="*/ 3422074 h 6396865"/>
              <a:gd name="connsiteX149-49485" fmla="*/ 1749850 w 2485115"/>
              <a:gd name="connsiteY149-49486" fmla="*/ 3394364 h 6396865"/>
              <a:gd name="connsiteX150-49487" fmla="*/ 1334214 w 2485115"/>
              <a:gd name="connsiteY150-49488" fmla="*/ 3380510 h 6396865"/>
              <a:gd name="connsiteX151-49489" fmla="*/ 1167959 w 2485115"/>
              <a:gd name="connsiteY151-49490" fmla="*/ 3408219 h 6396865"/>
              <a:gd name="connsiteX152-49491" fmla="*/ 946285 w 2485115"/>
              <a:gd name="connsiteY152-49492" fmla="*/ 3144982 h 6396865"/>
              <a:gd name="connsiteX153-49493" fmla="*/ 1361922 w 2485115"/>
              <a:gd name="connsiteY153-49494" fmla="*/ 2840182 h 6396865"/>
              <a:gd name="connsiteX154-49495" fmla="*/ 1777559 w 2485115"/>
              <a:gd name="connsiteY154-49496" fmla="*/ 2964872 h 6396865"/>
              <a:gd name="connsiteX155-49497" fmla="*/ 1555885 w 2485115"/>
              <a:gd name="connsiteY155-49498" fmla="*/ 2923309 h 6396865"/>
              <a:gd name="connsiteX156-49499" fmla="*/ 1334213 w 2485115"/>
              <a:gd name="connsiteY156-49500" fmla="*/ 2770909 h 6396865"/>
              <a:gd name="connsiteX157-49501" fmla="*/ 1334213 w 2485115"/>
              <a:gd name="connsiteY157-49502" fmla="*/ 2715491 h 6396865"/>
              <a:gd name="connsiteX158-49503" fmla="*/ 1098685 w 2485115"/>
              <a:gd name="connsiteY158-49504" fmla="*/ 2535382 h 6396865"/>
              <a:gd name="connsiteX159-49505" fmla="*/ 849304 w 2485115"/>
              <a:gd name="connsiteY159-49506" fmla="*/ 2493817 h 6396865"/>
              <a:gd name="connsiteX160-49507" fmla="*/ 516795 w 2485115"/>
              <a:gd name="connsiteY160-49508" fmla="*/ 2576944 h 6396865"/>
              <a:gd name="connsiteX161-49509" fmla="*/ 198140 w 2485115"/>
              <a:gd name="connsiteY161-49510" fmla="*/ 2660072 h 6396865"/>
              <a:gd name="connsiteX162-49511" fmla="*/ 87305 w 2485115"/>
              <a:gd name="connsiteY162-49512" fmla="*/ 2798617 h 6396865"/>
              <a:gd name="connsiteX163-49513" fmla="*/ 4177 w 2485115"/>
              <a:gd name="connsiteY163-49514" fmla="*/ 2507672 h 6396865"/>
              <a:gd name="connsiteX164-49515" fmla="*/ 128867 w 2485115"/>
              <a:gd name="connsiteY164-49516" fmla="*/ 2479963 h 6396865"/>
              <a:gd name="connsiteX165-49517" fmla="*/ 170432 w 2485115"/>
              <a:gd name="connsiteY165-49518" fmla="*/ 2285999 h 6396865"/>
              <a:gd name="connsiteX166-49519" fmla="*/ 378249 w 2485115"/>
              <a:gd name="connsiteY166-49520" fmla="*/ 2479962 h 6396865"/>
              <a:gd name="connsiteX167-49521" fmla="*/ 433667 w 2485115"/>
              <a:gd name="connsiteY167-49522" fmla="*/ 2216726 h 6396865"/>
              <a:gd name="connsiteX168-49523" fmla="*/ 502941 w 2485115"/>
              <a:gd name="connsiteY168-49524" fmla="*/ 2341417 h 6396865"/>
              <a:gd name="connsiteX169-49525" fmla="*/ 669196 w 2485115"/>
              <a:gd name="connsiteY169-49526" fmla="*/ 2272144 h 6396865"/>
              <a:gd name="connsiteX170-49527" fmla="*/ 946285 w 2485115"/>
              <a:gd name="connsiteY170-49528" fmla="*/ 1579418 h 6396865"/>
              <a:gd name="connsiteX171-49529" fmla="*/ 1278795 w 2485115"/>
              <a:gd name="connsiteY171-49530" fmla="*/ 1233054 h 6396865"/>
              <a:gd name="connsiteX172-49531" fmla="*/ 1361922 w 2485115"/>
              <a:gd name="connsiteY172-49532" fmla="*/ 1177636 h 6396865"/>
              <a:gd name="connsiteX173-49533" fmla="*/ 1431195 w 2485115"/>
              <a:gd name="connsiteY173-49534" fmla="*/ 1191491 h 6396865"/>
              <a:gd name="connsiteX174-49535" fmla="*/ 1403485 w 2485115"/>
              <a:gd name="connsiteY174-49536" fmla="*/ 1233054 h 6396865"/>
              <a:gd name="connsiteX175-49537" fmla="*/ 1458904 w 2485115"/>
              <a:gd name="connsiteY175-49538" fmla="*/ 1357745 h 6396865"/>
              <a:gd name="connsiteX176-49539" fmla="*/ 1472758 w 2485115"/>
              <a:gd name="connsiteY176-49540" fmla="*/ 1399309 h 6396865"/>
              <a:gd name="connsiteX177-49541" fmla="*/ 1555885 w 2485115"/>
              <a:gd name="connsiteY177-49542" fmla="*/ 1427018 h 6396865"/>
              <a:gd name="connsiteX178-49543" fmla="*/ 1652867 w 2485115"/>
              <a:gd name="connsiteY178-49544" fmla="*/ 1454727 h 6396865"/>
              <a:gd name="connsiteX179-49545" fmla="*/ 1611304 w 2485115"/>
              <a:gd name="connsiteY179-49546" fmla="*/ 1482436 h 6396865"/>
              <a:gd name="connsiteX180-49547" fmla="*/ 1500467 w 2485115"/>
              <a:gd name="connsiteY180-49548" fmla="*/ 1468582 h 6396865"/>
              <a:gd name="connsiteX181-49549" fmla="*/ 1486613 w 2485115"/>
              <a:gd name="connsiteY181-49550" fmla="*/ 1427018 h 6396865"/>
              <a:gd name="connsiteX182-49551" fmla="*/ 1458904 w 2485115"/>
              <a:gd name="connsiteY182-49552" fmla="*/ 1385454 h 6396865"/>
              <a:gd name="connsiteX183-49553" fmla="*/ 1445049 w 2485115"/>
              <a:gd name="connsiteY183-49554" fmla="*/ 1343891 h 6396865"/>
              <a:gd name="connsiteX184-49555" fmla="*/ 1417340 w 2485115"/>
              <a:gd name="connsiteY184-49556" fmla="*/ 1302327 h 6396865"/>
              <a:gd name="connsiteX185-49557" fmla="*/ 1389631 w 2485115"/>
              <a:gd name="connsiteY185-49558" fmla="*/ 1219200 h 6396865"/>
              <a:gd name="connsiteX186-49559" fmla="*/ 1375776 w 2485115"/>
              <a:gd name="connsiteY186-49560" fmla="*/ 1163782 h 6396865"/>
              <a:gd name="connsiteX187-49561" fmla="*/ 1334213 w 2485115"/>
              <a:gd name="connsiteY187-49562" fmla="*/ 1149927 h 6396865"/>
              <a:gd name="connsiteX188-49563" fmla="*/ 1417340 w 2485115"/>
              <a:gd name="connsiteY188-49564" fmla="*/ 1108363 h 6396865"/>
              <a:gd name="connsiteX189-49565" fmla="*/ 1500467 w 2485115"/>
              <a:gd name="connsiteY189-49566" fmla="*/ 1039091 h 6396865"/>
              <a:gd name="connsiteX190-49567" fmla="*/ 1542031 w 2485115"/>
              <a:gd name="connsiteY190-49568" fmla="*/ 1025236 h 6396865"/>
              <a:gd name="connsiteX191-49569" fmla="*/ 1528176 w 2485115"/>
              <a:gd name="connsiteY191-49570" fmla="*/ 1025236 h 6396865"/>
              <a:gd name="connsiteX192-49571" fmla="*/ 1514322 w 2485115"/>
              <a:gd name="connsiteY192-49572" fmla="*/ 1066800 h 6396865"/>
              <a:gd name="connsiteX193-49573" fmla="*/ 1472758 w 2485115"/>
              <a:gd name="connsiteY193-49574" fmla="*/ 1080654 h 6396865"/>
              <a:gd name="connsiteX194-49575" fmla="*/ 1431195 w 2485115"/>
              <a:gd name="connsiteY194-49576" fmla="*/ 1108363 h 6396865"/>
              <a:gd name="connsiteX195-49577" fmla="*/ 1389631 w 2485115"/>
              <a:gd name="connsiteY195-49578" fmla="*/ 1122218 h 6396865"/>
              <a:gd name="connsiteX196-49579" fmla="*/ 1334213 w 2485115"/>
              <a:gd name="connsiteY196-49580" fmla="*/ 1149927 h 6396865"/>
              <a:gd name="connsiteX197-49581" fmla="*/ 1278795 w 2485115"/>
              <a:gd name="connsiteY197-49582" fmla="*/ 1136073 h 6396865"/>
              <a:gd name="connsiteX198-49583" fmla="*/ 1237231 w 2485115"/>
              <a:gd name="connsiteY198-49584" fmla="*/ 1122218 h 6396865"/>
              <a:gd name="connsiteX199-49585" fmla="*/ 1195667 w 2485115"/>
              <a:gd name="connsiteY199-49586" fmla="*/ 1136073 h 6396865"/>
              <a:gd name="connsiteX200-49587" fmla="*/ 1112540 w 2485115"/>
              <a:gd name="connsiteY200-49588" fmla="*/ 1066800 h 6396865"/>
              <a:gd name="connsiteX201-49589" fmla="*/ 1043267 w 2485115"/>
              <a:gd name="connsiteY201-49590" fmla="*/ 997527 h 6396865"/>
              <a:gd name="connsiteX202-49591" fmla="*/ 1001704 w 2485115"/>
              <a:gd name="connsiteY202-49592" fmla="*/ 914400 h 6396865"/>
              <a:gd name="connsiteX203-49593" fmla="*/ 973995 w 2485115"/>
              <a:gd name="connsiteY203-49594" fmla="*/ 803563 h 6396865"/>
              <a:gd name="connsiteX204-49595" fmla="*/ 946285 w 2485115"/>
              <a:gd name="connsiteY204-49596" fmla="*/ 775854 h 6396865"/>
              <a:gd name="connsiteX205-49597" fmla="*/ 932431 w 2485115"/>
              <a:gd name="connsiteY205-49598" fmla="*/ 734291 h 6396865"/>
              <a:gd name="connsiteX206-49599" fmla="*/ 1029413 w 2485115"/>
              <a:gd name="connsiteY206-49600" fmla="*/ 692727 h 6396865"/>
              <a:gd name="connsiteX207-49601" fmla="*/ 1140249 w 2485115"/>
              <a:gd name="connsiteY207-49602" fmla="*/ 706582 h 6396865"/>
              <a:gd name="connsiteX208-49603" fmla="*/ 1154104 w 2485115"/>
              <a:gd name="connsiteY208-49604" fmla="*/ 748145 h 6396865"/>
              <a:gd name="connsiteX209-49605" fmla="*/ 1278795 w 2485115"/>
              <a:gd name="connsiteY209-49606" fmla="*/ 734291 h 6396865"/>
              <a:gd name="connsiteX210-49607" fmla="*/ 1292649 w 2485115"/>
              <a:gd name="connsiteY210-49608" fmla="*/ 692727 h 6396865"/>
              <a:gd name="connsiteX211-49609" fmla="*/ 1528176 w 2485115"/>
              <a:gd name="connsiteY211-49610" fmla="*/ 678873 h 6396865"/>
              <a:gd name="connsiteX212-49611" fmla="*/ 1569740 w 2485115"/>
              <a:gd name="connsiteY212-49612" fmla="*/ 665018 h 6396865"/>
              <a:gd name="connsiteX213-49613" fmla="*/ 1625158 w 2485115"/>
              <a:gd name="connsiteY213-49614" fmla="*/ 609600 h 6396865"/>
              <a:gd name="connsiteX214-49615" fmla="*/ 1569740 w 2485115"/>
              <a:gd name="connsiteY214-49616" fmla="*/ 692727 h 6396865"/>
              <a:gd name="connsiteX215-49617" fmla="*/ 1514322 w 2485115"/>
              <a:gd name="connsiteY215-49618" fmla="*/ 817418 h 6396865"/>
              <a:gd name="connsiteX216-49619" fmla="*/ 1472758 w 2485115"/>
              <a:gd name="connsiteY216-49620" fmla="*/ 831273 h 6396865"/>
              <a:gd name="connsiteX217-49621" fmla="*/ 1417340 w 2485115"/>
              <a:gd name="connsiteY217-49622" fmla="*/ 858982 h 6396865"/>
              <a:gd name="connsiteX218-49623" fmla="*/ 1334213 w 2485115"/>
              <a:gd name="connsiteY218-49624" fmla="*/ 845127 h 6396865"/>
              <a:gd name="connsiteX219-49625" fmla="*/ 1320358 w 2485115"/>
              <a:gd name="connsiteY219-49626" fmla="*/ 803563 h 6396865"/>
              <a:gd name="connsiteX220-49627" fmla="*/ 1278795 w 2485115"/>
              <a:gd name="connsiteY220-49628" fmla="*/ 775854 h 6396865"/>
              <a:gd name="connsiteX221-49629" fmla="*/ 1292649 w 2485115"/>
              <a:gd name="connsiteY221-49630" fmla="*/ 720436 h 6396865"/>
              <a:gd name="connsiteX222-49631" fmla="*/ 1375776 w 2485115"/>
              <a:gd name="connsiteY222-49632" fmla="*/ 692727 h 6396865"/>
              <a:gd name="connsiteX223-49633" fmla="*/ 1458904 w 2485115"/>
              <a:gd name="connsiteY223-49634" fmla="*/ 706582 h 6396865"/>
              <a:gd name="connsiteX224-49635" fmla="*/ 1306504 w 2485115"/>
              <a:gd name="connsiteY224-49636" fmla="*/ 692727 h 6396865"/>
              <a:gd name="connsiteX225-49637" fmla="*/ 1320358 w 2485115"/>
              <a:gd name="connsiteY225-49638" fmla="*/ 651163 h 6396865"/>
              <a:gd name="connsiteX226-49639" fmla="*/ 1486613 w 2485115"/>
              <a:gd name="connsiteY226-49640" fmla="*/ 678873 h 6396865"/>
              <a:gd name="connsiteX227-49641" fmla="*/ 1500467 w 2485115"/>
              <a:gd name="connsiteY227-49642" fmla="*/ 748145 h 6396865"/>
              <a:gd name="connsiteX228-49643" fmla="*/ 1528176 w 2485115"/>
              <a:gd name="connsiteY228-49644" fmla="*/ 706582 h 6396865"/>
              <a:gd name="connsiteX229-49645" fmla="*/ 1278795 w 2485115"/>
              <a:gd name="connsiteY229-49646" fmla="*/ 692727 h 6396865"/>
              <a:gd name="connsiteX230-49647" fmla="*/ 1251085 w 2485115"/>
              <a:gd name="connsiteY230-49648" fmla="*/ 734291 h 6396865"/>
              <a:gd name="connsiteX231-49649" fmla="*/ 1154104 w 2485115"/>
              <a:gd name="connsiteY231-49650" fmla="*/ 748145 h 6396865"/>
              <a:gd name="connsiteX232-49651" fmla="*/ 1181813 w 2485115"/>
              <a:gd name="connsiteY232-49652" fmla="*/ 831273 h 6396865"/>
              <a:gd name="connsiteX233-49653" fmla="*/ 1112540 w 2485115"/>
              <a:gd name="connsiteY233-49654" fmla="*/ 900545 h 6396865"/>
              <a:gd name="connsiteX234-49655" fmla="*/ 1043267 w 2485115"/>
              <a:gd name="connsiteY234-49656" fmla="*/ 886691 h 6396865"/>
              <a:gd name="connsiteX235-49657" fmla="*/ 960140 w 2485115"/>
              <a:gd name="connsiteY235-49658" fmla="*/ 845127 h 6396865"/>
              <a:gd name="connsiteX236-49659" fmla="*/ 946285 w 2485115"/>
              <a:gd name="connsiteY236-49660" fmla="*/ 803563 h 6396865"/>
              <a:gd name="connsiteX237-49661" fmla="*/ 918576 w 2485115"/>
              <a:gd name="connsiteY237-49662" fmla="*/ 762000 h 6396865"/>
              <a:gd name="connsiteX238-49663" fmla="*/ 904722 w 2485115"/>
              <a:gd name="connsiteY238-49664" fmla="*/ 692727 h 6396865"/>
              <a:gd name="connsiteX239-49665" fmla="*/ 877013 w 2485115"/>
              <a:gd name="connsiteY239-49666" fmla="*/ 609600 h 6396865"/>
              <a:gd name="connsiteX240-49667" fmla="*/ 863158 w 2485115"/>
              <a:gd name="connsiteY240-49668" fmla="*/ 484909 h 6396865"/>
              <a:gd name="connsiteX241" fmla="*/ 849304 w 2485115"/>
              <a:gd name="connsiteY241" fmla="*/ 346363 h 6396865"/>
              <a:gd name="connsiteX0-49669" fmla="*/ 1694431 w 2485115"/>
              <a:gd name="connsiteY0-49670" fmla="*/ 762000 h 6396865"/>
              <a:gd name="connsiteX1-49671" fmla="*/ 1777558 w 2485115"/>
              <a:gd name="connsiteY1-49672" fmla="*/ 748145 h 6396865"/>
              <a:gd name="connsiteX2-49673" fmla="*/ 1791413 w 2485115"/>
              <a:gd name="connsiteY2-49674" fmla="*/ 706582 h 6396865"/>
              <a:gd name="connsiteX3-49675" fmla="*/ 1777558 w 2485115"/>
              <a:gd name="connsiteY3-49676" fmla="*/ 540327 h 6396865"/>
              <a:gd name="connsiteX4-49677" fmla="*/ 1722140 w 2485115"/>
              <a:gd name="connsiteY4-49678" fmla="*/ 554182 h 6396865"/>
              <a:gd name="connsiteX5-49679" fmla="*/ 1680576 w 2485115"/>
              <a:gd name="connsiteY5-49680" fmla="*/ 568036 h 6396865"/>
              <a:gd name="connsiteX6-49681" fmla="*/ 1569740 w 2485115"/>
              <a:gd name="connsiteY6-49682" fmla="*/ 554182 h 6396865"/>
              <a:gd name="connsiteX7-49683" fmla="*/ 1528176 w 2485115"/>
              <a:gd name="connsiteY7-49684" fmla="*/ 471054 h 6396865"/>
              <a:gd name="connsiteX8-49685" fmla="*/ 1458904 w 2485115"/>
              <a:gd name="connsiteY8-49686" fmla="*/ 346363 h 6396865"/>
              <a:gd name="connsiteX9-49687" fmla="*/ 1417340 w 2485115"/>
              <a:gd name="connsiteY9-49688" fmla="*/ 332509 h 6396865"/>
              <a:gd name="connsiteX10-49689" fmla="*/ 1375776 w 2485115"/>
              <a:gd name="connsiteY10-49690" fmla="*/ 346363 h 6396865"/>
              <a:gd name="connsiteX11-49691" fmla="*/ 1320358 w 2485115"/>
              <a:gd name="connsiteY11-49692" fmla="*/ 360218 h 6396865"/>
              <a:gd name="connsiteX12-49693" fmla="*/ 1237231 w 2485115"/>
              <a:gd name="connsiteY12-49694" fmla="*/ 401782 h 6396865"/>
              <a:gd name="connsiteX13-49695" fmla="*/ 1070976 w 2485115"/>
              <a:gd name="connsiteY13-49696" fmla="*/ 415636 h 6396865"/>
              <a:gd name="connsiteX14-49697" fmla="*/ 946285 w 2485115"/>
              <a:gd name="connsiteY14-49698" fmla="*/ 457200 h 6396865"/>
              <a:gd name="connsiteX15-49699" fmla="*/ 890867 w 2485115"/>
              <a:gd name="connsiteY15-49700" fmla="*/ 443345 h 6396865"/>
              <a:gd name="connsiteX16-49701" fmla="*/ 849304 w 2485115"/>
              <a:gd name="connsiteY16-49702" fmla="*/ 415636 h 6396865"/>
              <a:gd name="connsiteX17-49703" fmla="*/ 821595 w 2485115"/>
              <a:gd name="connsiteY17-49704" fmla="*/ 374073 h 6396865"/>
              <a:gd name="connsiteX18-49705" fmla="*/ 877013 w 2485115"/>
              <a:gd name="connsiteY18-49706" fmla="*/ 263236 h 6396865"/>
              <a:gd name="connsiteX19-49707" fmla="*/ 904722 w 2485115"/>
              <a:gd name="connsiteY19-49708" fmla="*/ 221673 h 6396865"/>
              <a:gd name="connsiteX20-49709" fmla="*/ 960140 w 2485115"/>
              <a:gd name="connsiteY20-49710" fmla="*/ 166254 h 6396865"/>
              <a:gd name="connsiteX21-49711" fmla="*/ 1084831 w 2485115"/>
              <a:gd name="connsiteY21-49712" fmla="*/ 96982 h 6396865"/>
              <a:gd name="connsiteX22-49713" fmla="*/ 1126395 w 2485115"/>
              <a:gd name="connsiteY22-49714" fmla="*/ 69273 h 6396865"/>
              <a:gd name="connsiteX23-49715" fmla="*/ 1264940 w 2485115"/>
              <a:gd name="connsiteY23-49716" fmla="*/ 41563 h 6396865"/>
              <a:gd name="connsiteX24-49717" fmla="*/ 1500467 w 2485115"/>
              <a:gd name="connsiteY24-49718" fmla="*/ 13854 h 6396865"/>
              <a:gd name="connsiteX25-49719" fmla="*/ 1542031 w 2485115"/>
              <a:gd name="connsiteY25-49720" fmla="*/ 0 h 6396865"/>
              <a:gd name="connsiteX26-49721" fmla="*/ 1666722 w 2485115"/>
              <a:gd name="connsiteY26-49722" fmla="*/ 41563 h 6396865"/>
              <a:gd name="connsiteX27-49723" fmla="*/ 1735995 w 2485115"/>
              <a:gd name="connsiteY27-49724" fmla="*/ 110836 h 6396865"/>
              <a:gd name="connsiteX28-49725" fmla="*/ 1749849 w 2485115"/>
              <a:gd name="connsiteY28-49726" fmla="*/ 166254 h 6396865"/>
              <a:gd name="connsiteX29-49727" fmla="*/ 1888395 w 2485115"/>
              <a:gd name="connsiteY29-49728" fmla="*/ 207818 h 6396865"/>
              <a:gd name="connsiteX30-49729" fmla="*/ 1929958 w 2485115"/>
              <a:gd name="connsiteY30-49730" fmla="*/ 235527 h 6396865"/>
              <a:gd name="connsiteX31-49731" fmla="*/ 1957667 w 2485115"/>
              <a:gd name="connsiteY31-49732" fmla="*/ 346363 h 6396865"/>
              <a:gd name="connsiteX32-49733" fmla="*/ 1985376 w 2485115"/>
              <a:gd name="connsiteY32-49734" fmla="*/ 429491 h 6396865"/>
              <a:gd name="connsiteX33-49735" fmla="*/ 1971522 w 2485115"/>
              <a:gd name="connsiteY33-49736" fmla="*/ 595745 h 6396865"/>
              <a:gd name="connsiteX34-49737" fmla="*/ 1888395 w 2485115"/>
              <a:gd name="connsiteY34-49738" fmla="*/ 678873 h 6396865"/>
              <a:gd name="connsiteX35-49739" fmla="*/ 1860685 w 2485115"/>
              <a:gd name="connsiteY35-49740" fmla="*/ 720436 h 6396865"/>
              <a:gd name="connsiteX36-49741" fmla="*/ 1846831 w 2485115"/>
              <a:gd name="connsiteY36-49742" fmla="*/ 762000 h 6396865"/>
              <a:gd name="connsiteX37-49743" fmla="*/ 1791413 w 2485115"/>
              <a:gd name="connsiteY37-49744" fmla="*/ 831273 h 6396865"/>
              <a:gd name="connsiteX38-49745" fmla="*/ 1749849 w 2485115"/>
              <a:gd name="connsiteY38-49746" fmla="*/ 858982 h 6396865"/>
              <a:gd name="connsiteX39-49747" fmla="*/ 1735995 w 2485115"/>
              <a:gd name="connsiteY39-49748" fmla="*/ 1066800 h 6396865"/>
              <a:gd name="connsiteX40-49749" fmla="*/ 1749849 w 2485115"/>
              <a:gd name="connsiteY40-49750" fmla="*/ 1025236 h 6396865"/>
              <a:gd name="connsiteX41-49751" fmla="*/ 1832976 w 2485115"/>
              <a:gd name="connsiteY41-49752" fmla="*/ 983673 h 6396865"/>
              <a:gd name="connsiteX42-49753" fmla="*/ 1902249 w 2485115"/>
              <a:gd name="connsiteY42-49754" fmla="*/ 997527 h 6396865"/>
              <a:gd name="connsiteX43-49755" fmla="*/ 1943813 w 2485115"/>
              <a:gd name="connsiteY43-49756" fmla="*/ 1080654 h 6396865"/>
              <a:gd name="connsiteX44-49757" fmla="*/ 1929958 w 2485115"/>
              <a:gd name="connsiteY44-49758" fmla="*/ 1122218 h 6396865"/>
              <a:gd name="connsiteX45-49759" fmla="*/ 1902249 w 2485115"/>
              <a:gd name="connsiteY45-49760" fmla="*/ 1163782 h 6396865"/>
              <a:gd name="connsiteX46-49761" fmla="*/ 1874540 w 2485115"/>
              <a:gd name="connsiteY46-49762" fmla="*/ 1399309 h 6396865"/>
              <a:gd name="connsiteX47-49763" fmla="*/ 1860685 w 2485115"/>
              <a:gd name="connsiteY47-49764" fmla="*/ 1440873 h 6396865"/>
              <a:gd name="connsiteX48-49765" fmla="*/ 1805267 w 2485115"/>
              <a:gd name="connsiteY48-49766" fmla="*/ 1524000 h 6396865"/>
              <a:gd name="connsiteX49-49767" fmla="*/ 1722140 w 2485115"/>
              <a:gd name="connsiteY49-49768" fmla="*/ 1510145 h 6396865"/>
              <a:gd name="connsiteX50-49769" fmla="*/ 1694431 w 2485115"/>
              <a:gd name="connsiteY50-49770" fmla="*/ 1468582 h 6396865"/>
              <a:gd name="connsiteX51-49771" fmla="*/ 1652867 w 2485115"/>
              <a:gd name="connsiteY51-49772" fmla="*/ 1440873 h 6396865"/>
              <a:gd name="connsiteX52-49773" fmla="*/ 1680576 w 2485115"/>
              <a:gd name="connsiteY52-49774" fmla="*/ 1399309 h 6396865"/>
              <a:gd name="connsiteX53-49775" fmla="*/ 1694431 w 2485115"/>
              <a:gd name="connsiteY53-49776" fmla="*/ 1357745 h 6396865"/>
              <a:gd name="connsiteX54-49777" fmla="*/ 1735995 w 2485115"/>
              <a:gd name="connsiteY54-49778" fmla="*/ 1316182 h 6396865"/>
              <a:gd name="connsiteX55-49779" fmla="*/ 1749849 w 2485115"/>
              <a:gd name="connsiteY55-49780" fmla="*/ 1260763 h 6396865"/>
              <a:gd name="connsiteX56-49781" fmla="*/ 1791413 w 2485115"/>
              <a:gd name="connsiteY56-49782" fmla="*/ 1122218 h 6396865"/>
              <a:gd name="connsiteX57-49783" fmla="*/ 1749849 w 2485115"/>
              <a:gd name="connsiteY57-49784" fmla="*/ 1094509 h 6396865"/>
              <a:gd name="connsiteX58-49785" fmla="*/ 1722140 w 2485115"/>
              <a:gd name="connsiteY58-49786" fmla="*/ 1011382 h 6396865"/>
              <a:gd name="connsiteX59-49787" fmla="*/ 1708285 w 2485115"/>
              <a:gd name="connsiteY59-49788" fmla="*/ 969818 h 6396865"/>
              <a:gd name="connsiteX60-49789" fmla="*/ 1694431 w 2485115"/>
              <a:gd name="connsiteY60-49790" fmla="*/ 928254 h 6396865"/>
              <a:gd name="connsiteX61-49791" fmla="*/ 1680576 w 2485115"/>
              <a:gd name="connsiteY61-49792" fmla="*/ 886691 h 6396865"/>
              <a:gd name="connsiteX62-49793" fmla="*/ 1722140 w 2485115"/>
              <a:gd name="connsiteY62-49794" fmla="*/ 872836 h 6396865"/>
              <a:gd name="connsiteX63-49795" fmla="*/ 1735995 w 2485115"/>
              <a:gd name="connsiteY63-49796" fmla="*/ 942109 h 6396865"/>
              <a:gd name="connsiteX64-49797" fmla="*/ 1791413 w 2485115"/>
              <a:gd name="connsiteY64-49798" fmla="*/ 1136073 h 6396865"/>
              <a:gd name="connsiteX65-49799" fmla="*/ 1749849 w 2485115"/>
              <a:gd name="connsiteY65-49800" fmla="*/ 1219200 h 6396865"/>
              <a:gd name="connsiteX66-49801" fmla="*/ 1722140 w 2485115"/>
              <a:gd name="connsiteY66-49802" fmla="*/ 1302327 h 6396865"/>
              <a:gd name="connsiteX67-49803" fmla="*/ 1680576 w 2485115"/>
              <a:gd name="connsiteY67-49804" fmla="*/ 1343891 h 6396865"/>
              <a:gd name="connsiteX68-49805" fmla="*/ 1652867 w 2485115"/>
              <a:gd name="connsiteY68-49806" fmla="*/ 1385454 h 6396865"/>
              <a:gd name="connsiteX69-49807" fmla="*/ 1611304 w 2485115"/>
              <a:gd name="connsiteY69-49808" fmla="*/ 1413163 h 6396865"/>
              <a:gd name="connsiteX70-49809" fmla="*/ 1652867 w 2485115"/>
              <a:gd name="connsiteY70-49810" fmla="*/ 1427018 h 6396865"/>
              <a:gd name="connsiteX71-49811" fmla="*/ 1694431 w 2485115"/>
              <a:gd name="connsiteY71-49812" fmla="*/ 1413163 h 6396865"/>
              <a:gd name="connsiteX72-49813" fmla="*/ 1722140 w 2485115"/>
              <a:gd name="connsiteY72-49814" fmla="*/ 1496291 h 6396865"/>
              <a:gd name="connsiteX73-49815" fmla="*/ 1680576 w 2485115"/>
              <a:gd name="connsiteY73-49816" fmla="*/ 1524000 h 6396865"/>
              <a:gd name="connsiteX74-49817" fmla="*/ 1403485 w 2485115"/>
              <a:gd name="connsiteY74-49818" fmla="*/ 1524000 h 6396865"/>
              <a:gd name="connsiteX75-49819" fmla="*/ 1389631 w 2485115"/>
              <a:gd name="connsiteY75-49820" fmla="*/ 1537854 h 6396865"/>
              <a:gd name="connsiteX76-49821" fmla="*/ 1348067 w 2485115"/>
              <a:gd name="connsiteY76-49822" fmla="*/ 1551709 h 6396865"/>
              <a:gd name="connsiteX77-49823" fmla="*/ 1292649 w 2485115"/>
              <a:gd name="connsiteY77-49824" fmla="*/ 1427018 h 6396865"/>
              <a:gd name="connsiteX78-49825" fmla="*/ 1278795 w 2485115"/>
              <a:gd name="connsiteY78-49826" fmla="*/ 1385454 h 6396865"/>
              <a:gd name="connsiteX79-49827" fmla="*/ 1251085 w 2485115"/>
              <a:gd name="connsiteY79-49828" fmla="*/ 1343891 h 6396865"/>
              <a:gd name="connsiteX80-49829" fmla="*/ 1126395 w 2485115"/>
              <a:gd name="connsiteY80-49830" fmla="*/ 1385454 h 6396865"/>
              <a:gd name="connsiteX81-49831" fmla="*/ 821595 w 2485115"/>
              <a:gd name="connsiteY81-49832" fmla="*/ 1828800 h 6396865"/>
              <a:gd name="connsiteX82-49833" fmla="*/ 821595 w 2485115"/>
              <a:gd name="connsiteY82-49834" fmla="*/ 2299854 h 6396865"/>
              <a:gd name="connsiteX83-49835" fmla="*/ 863158 w 2485115"/>
              <a:gd name="connsiteY83-49836" fmla="*/ 2092036 h 6396865"/>
              <a:gd name="connsiteX84-49837" fmla="*/ 932431 w 2485115"/>
              <a:gd name="connsiteY84-49838" fmla="*/ 2202873 h 6396865"/>
              <a:gd name="connsiteX85-49839" fmla="*/ 1167959 w 2485115"/>
              <a:gd name="connsiteY85-49840" fmla="*/ 2147454 h 6396865"/>
              <a:gd name="connsiteX86-49841" fmla="*/ 1237232 w 2485115"/>
              <a:gd name="connsiteY86-49842" fmla="*/ 2258291 h 6396865"/>
              <a:gd name="connsiteX87-49843" fmla="*/ 1389632 w 2485115"/>
              <a:gd name="connsiteY87-49844" fmla="*/ 2313709 h 6396865"/>
              <a:gd name="connsiteX88-49845" fmla="*/ 1542030 w 2485115"/>
              <a:gd name="connsiteY88-49846" fmla="*/ 2535381 h 6396865"/>
              <a:gd name="connsiteX89-49847" fmla="*/ 1708286 w 2485115"/>
              <a:gd name="connsiteY89-49848" fmla="*/ 2826327 h 6396865"/>
              <a:gd name="connsiteX90-49849" fmla="*/ 946285 w 2485115"/>
              <a:gd name="connsiteY90-49850" fmla="*/ 3006436 h 6396865"/>
              <a:gd name="connsiteX91-49851" fmla="*/ 1237232 w 2485115"/>
              <a:gd name="connsiteY91-49852" fmla="*/ 3366655 h 6396865"/>
              <a:gd name="connsiteX92-49853" fmla="*/ 2013085 w 2485115"/>
              <a:gd name="connsiteY92-49854" fmla="*/ 3338946 h 6396865"/>
              <a:gd name="connsiteX93-49855" fmla="*/ 1126394 w 2485115"/>
              <a:gd name="connsiteY93-49856" fmla="*/ 3366655 h 6396865"/>
              <a:gd name="connsiteX94-49857" fmla="*/ 932431 w 2485115"/>
              <a:gd name="connsiteY94-49858" fmla="*/ 3006437 h 6396865"/>
              <a:gd name="connsiteX95-49859" fmla="*/ 849304 w 2485115"/>
              <a:gd name="connsiteY95-49860" fmla="*/ 2867892 h 6396865"/>
              <a:gd name="connsiteX96-49861" fmla="*/ 752322 w 2485115"/>
              <a:gd name="connsiteY96-49862" fmla="*/ 2743201 h 6396865"/>
              <a:gd name="connsiteX97-49863" fmla="*/ 530649 w 2485115"/>
              <a:gd name="connsiteY97-49864" fmla="*/ 2770910 h 6396865"/>
              <a:gd name="connsiteX98-49865" fmla="*/ 142722 w 2485115"/>
              <a:gd name="connsiteY98-49866" fmla="*/ 2743201 h 6396865"/>
              <a:gd name="connsiteX99-49867" fmla="*/ 516795 w 2485115"/>
              <a:gd name="connsiteY99-49868" fmla="*/ 2743201 h 6396865"/>
              <a:gd name="connsiteX100-49869" fmla="*/ 1112541 w 2485115"/>
              <a:gd name="connsiteY100-49870" fmla="*/ 2715492 h 6396865"/>
              <a:gd name="connsiteX101-49871" fmla="*/ 1223376 w 2485115"/>
              <a:gd name="connsiteY101-49872" fmla="*/ 2798619 h 6396865"/>
              <a:gd name="connsiteX102-49873" fmla="*/ 1514322 w 2485115"/>
              <a:gd name="connsiteY102-49874" fmla="*/ 2854037 h 6396865"/>
              <a:gd name="connsiteX103-49875" fmla="*/ 1084831 w 2485115"/>
              <a:gd name="connsiteY103-49876" fmla="*/ 2493819 h 6396865"/>
              <a:gd name="connsiteX104-49877" fmla="*/ 752322 w 2485115"/>
              <a:gd name="connsiteY104-49878" fmla="*/ 2521527 h 6396865"/>
              <a:gd name="connsiteX105-49879" fmla="*/ 364395 w 2485115"/>
              <a:gd name="connsiteY105-49880" fmla="*/ 2618510 h 6396865"/>
              <a:gd name="connsiteX106-49881" fmla="*/ 31885 w 2485115"/>
              <a:gd name="connsiteY106-49882" fmla="*/ 2812473 h 6396865"/>
              <a:gd name="connsiteX107-49883" fmla="*/ 322831 w 2485115"/>
              <a:gd name="connsiteY107-49884" fmla="*/ 2798619 h 6396865"/>
              <a:gd name="connsiteX108-49885" fmla="*/ 572213 w 2485115"/>
              <a:gd name="connsiteY108-49886" fmla="*/ 3048000 h 6396865"/>
              <a:gd name="connsiteX109-49887" fmla="*/ 849304 w 2485115"/>
              <a:gd name="connsiteY109-49888" fmla="*/ 2964874 h 6396865"/>
              <a:gd name="connsiteX110-49889" fmla="*/ 932431 w 2485115"/>
              <a:gd name="connsiteY110-49890" fmla="*/ 3186546 h 6396865"/>
              <a:gd name="connsiteX111-49891" fmla="*/ 710758 w 2485115"/>
              <a:gd name="connsiteY111-49892" fmla="*/ 3325092 h 6396865"/>
              <a:gd name="connsiteX112-49893" fmla="*/ 558358 w 2485115"/>
              <a:gd name="connsiteY112-49894" fmla="*/ 3449783 h 6396865"/>
              <a:gd name="connsiteX113-49895" fmla="*/ 752321 w 2485115"/>
              <a:gd name="connsiteY113-49896" fmla="*/ 3560619 h 6396865"/>
              <a:gd name="connsiteX114-49897" fmla="*/ 752322 w 2485115"/>
              <a:gd name="connsiteY114-49898" fmla="*/ 3948546 h 6396865"/>
              <a:gd name="connsiteX115-49899" fmla="*/ 863159 w 2485115"/>
              <a:gd name="connsiteY115-49900" fmla="*/ 3906981 h 6396865"/>
              <a:gd name="connsiteX116-49901" fmla="*/ 973995 w 2485115"/>
              <a:gd name="connsiteY116-49902" fmla="*/ 4003964 h 6396865"/>
              <a:gd name="connsiteX117-49903" fmla="*/ 766178 w 2485115"/>
              <a:gd name="connsiteY117-49904" fmla="*/ 3906980 h 6396865"/>
              <a:gd name="connsiteX118-49905" fmla="*/ 780032 w 2485115"/>
              <a:gd name="connsiteY118-49906" fmla="*/ 4031672 h 6396865"/>
              <a:gd name="connsiteX119-49907" fmla="*/ 752323 w 2485115"/>
              <a:gd name="connsiteY119-49908" fmla="*/ 4239490 h 6396865"/>
              <a:gd name="connsiteX120-49909" fmla="*/ 877014 w 2485115"/>
              <a:gd name="connsiteY120-49910" fmla="*/ 4294908 h 6396865"/>
              <a:gd name="connsiteX121-49911" fmla="*/ 960141 w 2485115"/>
              <a:gd name="connsiteY121-49912" fmla="*/ 4294908 h 6396865"/>
              <a:gd name="connsiteX122-49913" fmla="*/ 987850 w 2485115"/>
              <a:gd name="connsiteY122-49914" fmla="*/ 4502726 h 6396865"/>
              <a:gd name="connsiteX123-49915" fmla="*/ 1001703 w 2485115"/>
              <a:gd name="connsiteY123-49916" fmla="*/ 5306292 h 6396865"/>
              <a:gd name="connsiteX124-49917" fmla="*/ 1057122 w 2485115"/>
              <a:gd name="connsiteY124-49918" fmla="*/ 5832764 h 6396865"/>
              <a:gd name="connsiteX125-49919" fmla="*/ 1098686 w 2485115"/>
              <a:gd name="connsiteY125-49920" fmla="*/ 6206835 h 6396865"/>
              <a:gd name="connsiteX126-49921" fmla="*/ 1070977 w 2485115"/>
              <a:gd name="connsiteY126-49922" fmla="*/ 6262253 h 6396865"/>
              <a:gd name="connsiteX127-49923" fmla="*/ 1112541 w 2485115"/>
              <a:gd name="connsiteY127-49924" fmla="*/ 6331526 h 6396865"/>
              <a:gd name="connsiteX128-49925" fmla="*/ 1472759 w 2485115"/>
              <a:gd name="connsiteY128-49926" fmla="*/ 6331526 h 6396865"/>
              <a:gd name="connsiteX129-49927" fmla="*/ 1652868 w 2485115"/>
              <a:gd name="connsiteY129-49928" fmla="*/ 6276108 h 6396865"/>
              <a:gd name="connsiteX130-49929" fmla="*/ 1708287 w 2485115"/>
              <a:gd name="connsiteY130-49930" fmla="*/ 6192981 h 6396865"/>
              <a:gd name="connsiteX131-49931" fmla="*/ 1597450 w 2485115"/>
              <a:gd name="connsiteY131-49932" fmla="*/ 3906983 h 6396865"/>
              <a:gd name="connsiteX132-49933" fmla="*/ 1597450 w 2485115"/>
              <a:gd name="connsiteY132-49934" fmla="*/ 3879272 h 6396865"/>
              <a:gd name="connsiteX133-49935" fmla="*/ 1625159 w 2485115"/>
              <a:gd name="connsiteY133-49936" fmla="*/ 4253344 h 6396865"/>
              <a:gd name="connsiteX134-49937" fmla="*/ 1652868 w 2485115"/>
              <a:gd name="connsiteY134-49938" fmla="*/ 4918362 h 6396865"/>
              <a:gd name="connsiteX135-49939" fmla="*/ 1680579 w 2485115"/>
              <a:gd name="connsiteY135-49940" fmla="*/ 5666509 h 6396865"/>
              <a:gd name="connsiteX136-49941" fmla="*/ 1777559 w 2485115"/>
              <a:gd name="connsiteY136-49942" fmla="*/ 6082145 h 6396865"/>
              <a:gd name="connsiteX137-49943" fmla="*/ 1957669 w 2485115"/>
              <a:gd name="connsiteY137-49944" fmla="*/ 6359234 h 6396865"/>
              <a:gd name="connsiteX138-49945" fmla="*/ 2456432 w 2485115"/>
              <a:gd name="connsiteY138-49946" fmla="*/ 6289964 h 6396865"/>
              <a:gd name="connsiteX139-49947" fmla="*/ 2401015 w 2485115"/>
              <a:gd name="connsiteY139-49948" fmla="*/ 5957454 h 6396865"/>
              <a:gd name="connsiteX140-49949" fmla="*/ 2359451 w 2485115"/>
              <a:gd name="connsiteY140-49950" fmla="*/ 5250872 h 6396865"/>
              <a:gd name="connsiteX141-49951" fmla="*/ 2331741 w 2485115"/>
              <a:gd name="connsiteY141-49952" fmla="*/ 5084619 h 6396865"/>
              <a:gd name="connsiteX142-49953" fmla="*/ 2401014 w 2485115"/>
              <a:gd name="connsiteY142-49954" fmla="*/ 3699164 h 6396865"/>
              <a:gd name="connsiteX143-49955" fmla="*/ 2414868 w 2485115"/>
              <a:gd name="connsiteY143-49956" fmla="*/ 3796146 h 6396865"/>
              <a:gd name="connsiteX144-49957" fmla="*/ 2414868 w 2485115"/>
              <a:gd name="connsiteY144-49958" fmla="*/ 3629892 h 6396865"/>
              <a:gd name="connsiteX145-49959" fmla="*/ 2304032 w 2485115"/>
              <a:gd name="connsiteY145-49960" fmla="*/ 3505201 h 6396865"/>
              <a:gd name="connsiteX146-49961" fmla="*/ 2414868 w 2485115"/>
              <a:gd name="connsiteY146-49962" fmla="*/ 3325092 h 6396865"/>
              <a:gd name="connsiteX147-49963" fmla="*/ 2262467 w 2485115"/>
              <a:gd name="connsiteY147-49964" fmla="*/ 3366654 h 6396865"/>
              <a:gd name="connsiteX148-49965" fmla="*/ 1957668 w 2485115"/>
              <a:gd name="connsiteY148-49966" fmla="*/ 3422074 h 6396865"/>
              <a:gd name="connsiteX149-49967" fmla="*/ 1749850 w 2485115"/>
              <a:gd name="connsiteY149-49968" fmla="*/ 3394364 h 6396865"/>
              <a:gd name="connsiteX150-49969" fmla="*/ 1334214 w 2485115"/>
              <a:gd name="connsiteY150-49970" fmla="*/ 3380510 h 6396865"/>
              <a:gd name="connsiteX151-49971" fmla="*/ 1167959 w 2485115"/>
              <a:gd name="connsiteY151-49972" fmla="*/ 3408219 h 6396865"/>
              <a:gd name="connsiteX152-49973" fmla="*/ 946285 w 2485115"/>
              <a:gd name="connsiteY152-49974" fmla="*/ 3144982 h 6396865"/>
              <a:gd name="connsiteX153-49975" fmla="*/ 1361922 w 2485115"/>
              <a:gd name="connsiteY153-49976" fmla="*/ 2840182 h 6396865"/>
              <a:gd name="connsiteX154-49977" fmla="*/ 1777559 w 2485115"/>
              <a:gd name="connsiteY154-49978" fmla="*/ 2964872 h 6396865"/>
              <a:gd name="connsiteX155-49979" fmla="*/ 1555885 w 2485115"/>
              <a:gd name="connsiteY155-49980" fmla="*/ 2923309 h 6396865"/>
              <a:gd name="connsiteX156-49981" fmla="*/ 1334213 w 2485115"/>
              <a:gd name="connsiteY156-49982" fmla="*/ 2770909 h 6396865"/>
              <a:gd name="connsiteX157-49983" fmla="*/ 1334213 w 2485115"/>
              <a:gd name="connsiteY157-49984" fmla="*/ 2715491 h 6396865"/>
              <a:gd name="connsiteX158-49985" fmla="*/ 1098685 w 2485115"/>
              <a:gd name="connsiteY158-49986" fmla="*/ 2535382 h 6396865"/>
              <a:gd name="connsiteX159-49987" fmla="*/ 849304 w 2485115"/>
              <a:gd name="connsiteY159-49988" fmla="*/ 2493817 h 6396865"/>
              <a:gd name="connsiteX160-49989" fmla="*/ 516795 w 2485115"/>
              <a:gd name="connsiteY160-49990" fmla="*/ 2576944 h 6396865"/>
              <a:gd name="connsiteX161-49991" fmla="*/ 198140 w 2485115"/>
              <a:gd name="connsiteY161-49992" fmla="*/ 2660072 h 6396865"/>
              <a:gd name="connsiteX162-49993" fmla="*/ 87305 w 2485115"/>
              <a:gd name="connsiteY162-49994" fmla="*/ 2798617 h 6396865"/>
              <a:gd name="connsiteX163-49995" fmla="*/ 4177 w 2485115"/>
              <a:gd name="connsiteY163-49996" fmla="*/ 2507672 h 6396865"/>
              <a:gd name="connsiteX164-49997" fmla="*/ 128867 w 2485115"/>
              <a:gd name="connsiteY164-49998" fmla="*/ 2479963 h 6396865"/>
              <a:gd name="connsiteX165-49999" fmla="*/ 170432 w 2485115"/>
              <a:gd name="connsiteY165-50000" fmla="*/ 2285999 h 6396865"/>
              <a:gd name="connsiteX166-50001" fmla="*/ 378249 w 2485115"/>
              <a:gd name="connsiteY166-50002" fmla="*/ 2479962 h 6396865"/>
              <a:gd name="connsiteX167-50003" fmla="*/ 433667 w 2485115"/>
              <a:gd name="connsiteY167-50004" fmla="*/ 2216726 h 6396865"/>
              <a:gd name="connsiteX168-50005" fmla="*/ 502941 w 2485115"/>
              <a:gd name="connsiteY168-50006" fmla="*/ 2341417 h 6396865"/>
              <a:gd name="connsiteX169-50007" fmla="*/ 669196 w 2485115"/>
              <a:gd name="connsiteY169-50008" fmla="*/ 2272144 h 6396865"/>
              <a:gd name="connsiteX170-50009" fmla="*/ 946285 w 2485115"/>
              <a:gd name="connsiteY170-50010" fmla="*/ 1579418 h 6396865"/>
              <a:gd name="connsiteX171-50011" fmla="*/ 1278795 w 2485115"/>
              <a:gd name="connsiteY171-50012" fmla="*/ 1233054 h 6396865"/>
              <a:gd name="connsiteX172-50013" fmla="*/ 1361922 w 2485115"/>
              <a:gd name="connsiteY172-50014" fmla="*/ 1177636 h 6396865"/>
              <a:gd name="connsiteX173-50015" fmla="*/ 1431195 w 2485115"/>
              <a:gd name="connsiteY173-50016" fmla="*/ 1191491 h 6396865"/>
              <a:gd name="connsiteX174-50017" fmla="*/ 1403485 w 2485115"/>
              <a:gd name="connsiteY174-50018" fmla="*/ 1233054 h 6396865"/>
              <a:gd name="connsiteX175-50019" fmla="*/ 1458904 w 2485115"/>
              <a:gd name="connsiteY175-50020" fmla="*/ 1357745 h 6396865"/>
              <a:gd name="connsiteX176-50021" fmla="*/ 1472758 w 2485115"/>
              <a:gd name="connsiteY176-50022" fmla="*/ 1399309 h 6396865"/>
              <a:gd name="connsiteX177-50023" fmla="*/ 1555885 w 2485115"/>
              <a:gd name="connsiteY177-50024" fmla="*/ 1427018 h 6396865"/>
              <a:gd name="connsiteX178-50025" fmla="*/ 1652867 w 2485115"/>
              <a:gd name="connsiteY178-50026" fmla="*/ 1454727 h 6396865"/>
              <a:gd name="connsiteX179-50027" fmla="*/ 1611304 w 2485115"/>
              <a:gd name="connsiteY179-50028" fmla="*/ 1482436 h 6396865"/>
              <a:gd name="connsiteX180-50029" fmla="*/ 1500467 w 2485115"/>
              <a:gd name="connsiteY180-50030" fmla="*/ 1468582 h 6396865"/>
              <a:gd name="connsiteX181-50031" fmla="*/ 1486613 w 2485115"/>
              <a:gd name="connsiteY181-50032" fmla="*/ 1427018 h 6396865"/>
              <a:gd name="connsiteX182-50033" fmla="*/ 1458904 w 2485115"/>
              <a:gd name="connsiteY182-50034" fmla="*/ 1385454 h 6396865"/>
              <a:gd name="connsiteX183-50035" fmla="*/ 1445049 w 2485115"/>
              <a:gd name="connsiteY183-50036" fmla="*/ 1343891 h 6396865"/>
              <a:gd name="connsiteX184-50037" fmla="*/ 1417340 w 2485115"/>
              <a:gd name="connsiteY184-50038" fmla="*/ 1302327 h 6396865"/>
              <a:gd name="connsiteX185-50039" fmla="*/ 1389631 w 2485115"/>
              <a:gd name="connsiteY185-50040" fmla="*/ 1219200 h 6396865"/>
              <a:gd name="connsiteX186-50041" fmla="*/ 1375776 w 2485115"/>
              <a:gd name="connsiteY186-50042" fmla="*/ 1163782 h 6396865"/>
              <a:gd name="connsiteX187-50043" fmla="*/ 1334213 w 2485115"/>
              <a:gd name="connsiteY187-50044" fmla="*/ 1149927 h 6396865"/>
              <a:gd name="connsiteX188-50045" fmla="*/ 1417340 w 2485115"/>
              <a:gd name="connsiteY188-50046" fmla="*/ 1108363 h 6396865"/>
              <a:gd name="connsiteX189-50047" fmla="*/ 1500467 w 2485115"/>
              <a:gd name="connsiteY189-50048" fmla="*/ 1039091 h 6396865"/>
              <a:gd name="connsiteX190-50049" fmla="*/ 1542031 w 2485115"/>
              <a:gd name="connsiteY190-50050" fmla="*/ 1025236 h 6396865"/>
              <a:gd name="connsiteX191-50051" fmla="*/ 1528176 w 2485115"/>
              <a:gd name="connsiteY191-50052" fmla="*/ 1025236 h 6396865"/>
              <a:gd name="connsiteX192-50053" fmla="*/ 1514322 w 2485115"/>
              <a:gd name="connsiteY192-50054" fmla="*/ 1066800 h 6396865"/>
              <a:gd name="connsiteX193-50055" fmla="*/ 1472758 w 2485115"/>
              <a:gd name="connsiteY193-50056" fmla="*/ 1080654 h 6396865"/>
              <a:gd name="connsiteX194-50057" fmla="*/ 1431195 w 2485115"/>
              <a:gd name="connsiteY194-50058" fmla="*/ 1108363 h 6396865"/>
              <a:gd name="connsiteX195-50059" fmla="*/ 1389631 w 2485115"/>
              <a:gd name="connsiteY195-50060" fmla="*/ 1122218 h 6396865"/>
              <a:gd name="connsiteX196-50061" fmla="*/ 1334213 w 2485115"/>
              <a:gd name="connsiteY196-50062" fmla="*/ 1149927 h 6396865"/>
              <a:gd name="connsiteX197-50063" fmla="*/ 1278795 w 2485115"/>
              <a:gd name="connsiteY197-50064" fmla="*/ 1136073 h 6396865"/>
              <a:gd name="connsiteX198-50065" fmla="*/ 1237231 w 2485115"/>
              <a:gd name="connsiteY198-50066" fmla="*/ 1122218 h 6396865"/>
              <a:gd name="connsiteX199-50067" fmla="*/ 1195667 w 2485115"/>
              <a:gd name="connsiteY199-50068" fmla="*/ 1136073 h 6396865"/>
              <a:gd name="connsiteX200-50069" fmla="*/ 1112540 w 2485115"/>
              <a:gd name="connsiteY200-50070" fmla="*/ 1066800 h 6396865"/>
              <a:gd name="connsiteX201-50071" fmla="*/ 1043267 w 2485115"/>
              <a:gd name="connsiteY201-50072" fmla="*/ 997527 h 6396865"/>
              <a:gd name="connsiteX202-50073" fmla="*/ 1001704 w 2485115"/>
              <a:gd name="connsiteY202-50074" fmla="*/ 914400 h 6396865"/>
              <a:gd name="connsiteX203-50075" fmla="*/ 973995 w 2485115"/>
              <a:gd name="connsiteY203-50076" fmla="*/ 803563 h 6396865"/>
              <a:gd name="connsiteX204-50077" fmla="*/ 946285 w 2485115"/>
              <a:gd name="connsiteY204-50078" fmla="*/ 775854 h 6396865"/>
              <a:gd name="connsiteX205-50079" fmla="*/ 932431 w 2485115"/>
              <a:gd name="connsiteY205-50080" fmla="*/ 734291 h 6396865"/>
              <a:gd name="connsiteX206-50081" fmla="*/ 1029413 w 2485115"/>
              <a:gd name="connsiteY206-50082" fmla="*/ 692727 h 6396865"/>
              <a:gd name="connsiteX207-50083" fmla="*/ 1140249 w 2485115"/>
              <a:gd name="connsiteY207-50084" fmla="*/ 706582 h 6396865"/>
              <a:gd name="connsiteX208-50085" fmla="*/ 1154104 w 2485115"/>
              <a:gd name="connsiteY208-50086" fmla="*/ 748145 h 6396865"/>
              <a:gd name="connsiteX209-50087" fmla="*/ 1278795 w 2485115"/>
              <a:gd name="connsiteY209-50088" fmla="*/ 734291 h 6396865"/>
              <a:gd name="connsiteX210-50089" fmla="*/ 1292649 w 2485115"/>
              <a:gd name="connsiteY210-50090" fmla="*/ 692727 h 6396865"/>
              <a:gd name="connsiteX211-50091" fmla="*/ 1528176 w 2485115"/>
              <a:gd name="connsiteY211-50092" fmla="*/ 678873 h 6396865"/>
              <a:gd name="connsiteX212-50093" fmla="*/ 1569740 w 2485115"/>
              <a:gd name="connsiteY212-50094" fmla="*/ 665018 h 6396865"/>
              <a:gd name="connsiteX213-50095" fmla="*/ 1625158 w 2485115"/>
              <a:gd name="connsiteY213-50096" fmla="*/ 609600 h 6396865"/>
              <a:gd name="connsiteX214-50097" fmla="*/ 1569740 w 2485115"/>
              <a:gd name="connsiteY214-50098" fmla="*/ 692727 h 6396865"/>
              <a:gd name="connsiteX215-50099" fmla="*/ 1514322 w 2485115"/>
              <a:gd name="connsiteY215-50100" fmla="*/ 817418 h 6396865"/>
              <a:gd name="connsiteX216-50101" fmla="*/ 1472758 w 2485115"/>
              <a:gd name="connsiteY216-50102" fmla="*/ 831273 h 6396865"/>
              <a:gd name="connsiteX217-50103" fmla="*/ 1417340 w 2485115"/>
              <a:gd name="connsiteY217-50104" fmla="*/ 858982 h 6396865"/>
              <a:gd name="connsiteX218-50105" fmla="*/ 1334213 w 2485115"/>
              <a:gd name="connsiteY218-50106" fmla="*/ 845127 h 6396865"/>
              <a:gd name="connsiteX219-50107" fmla="*/ 1320358 w 2485115"/>
              <a:gd name="connsiteY219-50108" fmla="*/ 803563 h 6396865"/>
              <a:gd name="connsiteX220-50109" fmla="*/ 1278795 w 2485115"/>
              <a:gd name="connsiteY220-50110" fmla="*/ 775854 h 6396865"/>
              <a:gd name="connsiteX221-50111" fmla="*/ 1292649 w 2485115"/>
              <a:gd name="connsiteY221-50112" fmla="*/ 720436 h 6396865"/>
              <a:gd name="connsiteX222-50113" fmla="*/ 1375776 w 2485115"/>
              <a:gd name="connsiteY222-50114" fmla="*/ 692727 h 6396865"/>
              <a:gd name="connsiteX223-50115" fmla="*/ 1458904 w 2485115"/>
              <a:gd name="connsiteY223-50116" fmla="*/ 706582 h 6396865"/>
              <a:gd name="connsiteX224-50117" fmla="*/ 1306504 w 2485115"/>
              <a:gd name="connsiteY224-50118" fmla="*/ 692727 h 6396865"/>
              <a:gd name="connsiteX225-50119" fmla="*/ 1320358 w 2485115"/>
              <a:gd name="connsiteY225-50120" fmla="*/ 651163 h 6396865"/>
              <a:gd name="connsiteX226-50121" fmla="*/ 1486613 w 2485115"/>
              <a:gd name="connsiteY226-50122" fmla="*/ 678873 h 6396865"/>
              <a:gd name="connsiteX227-50123" fmla="*/ 1500467 w 2485115"/>
              <a:gd name="connsiteY227-50124" fmla="*/ 748145 h 6396865"/>
              <a:gd name="connsiteX228-50125" fmla="*/ 1528176 w 2485115"/>
              <a:gd name="connsiteY228-50126" fmla="*/ 706582 h 6396865"/>
              <a:gd name="connsiteX229-50127" fmla="*/ 1278795 w 2485115"/>
              <a:gd name="connsiteY229-50128" fmla="*/ 692727 h 6396865"/>
              <a:gd name="connsiteX230-50129" fmla="*/ 1251085 w 2485115"/>
              <a:gd name="connsiteY230-50130" fmla="*/ 734291 h 6396865"/>
              <a:gd name="connsiteX231-50131" fmla="*/ 1154104 w 2485115"/>
              <a:gd name="connsiteY231-50132" fmla="*/ 748145 h 6396865"/>
              <a:gd name="connsiteX232-50133" fmla="*/ 1181813 w 2485115"/>
              <a:gd name="connsiteY232-50134" fmla="*/ 831273 h 6396865"/>
              <a:gd name="connsiteX233-50135" fmla="*/ 1112540 w 2485115"/>
              <a:gd name="connsiteY233-50136" fmla="*/ 900545 h 6396865"/>
              <a:gd name="connsiteX234-50137" fmla="*/ 1043267 w 2485115"/>
              <a:gd name="connsiteY234-50138" fmla="*/ 886691 h 6396865"/>
              <a:gd name="connsiteX235-50139" fmla="*/ 960140 w 2485115"/>
              <a:gd name="connsiteY235-50140" fmla="*/ 845127 h 6396865"/>
              <a:gd name="connsiteX236-50141" fmla="*/ 946285 w 2485115"/>
              <a:gd name="connsiteY236-50142" fmla="*/ 803563 h 6396865"/>
              <a:gd name="connsiteX237-50143" fmla="*/ 918576 w 2485115"/>
              <a:gd name="connsiteY237-50144" fmla="*/ 762000 h 6396865"/>
              <a:gd name="connsiteX238-50145" fmla="*/ 904722 w 2485115"/>
              <a:gd name="connsiteY238-50146" fmla="*/ 692727 h 6396865"/>
              <a:gd name="connsiteX239-50147" fmla="*/ 877013 w 2485115"/>
              <a:gd name="connsiteY239-50148" fmla="*/ 609600 h 6396865"/>
              <a:gd name="connsiteX240-50149" fmla="*/ 863158 w 2485115"/>
              <a:gd name="connsiteY240-50150" fmla="*/ 484909 h 6396865"/>
              <a:gd name="connsiteX241-50151" fmla="*/ 849304 w 2485115"/>
              <a:gd name="connsiteY241-50152" fmla="*/ 346363 h 6396865"/>
              <a:gd name="connsiteX0-50153" fmla="*/ 1694431 w 2485115"/>
              <a:gd name="connsiteY0-50154" fmla="*/ 762000 h 6396865"/>
              <a:gd name="connsiteX1-50155" fmla="*/ 1777558 w 2485115"/>
              <a:gd name="connsiteY1-50156" fmla="*/ 748145 h 6396865"/>
              <a:gd name="connsiteX2-50157" fmla="*/ 1791413 w 2485115"/>
              <a:gd name="connsiteY2-50158" fmla="*/ 706582 h 6396865"/>
              <a:gd name="connsiteX3-50159" fmla="*/ 1777558 w 2485115"/>
              <a:gd name="connsiteY3-50160" fmla="*/ 540327 h 6396865"/>
              <a:gd name="connsiteX4-50161" fmla="*/ 1722140 w 2485115"/>
              <a:gd name="connsiteY4-50162" fmla="*/ 554182 h 6396865"/>
              <a:gd name="connsiteX5-50163" fmla="*/ 1680576 w 2485115"/>
              <a:gd name="connsiteY5-50164" fmla="*/ 568036 h 6396865"/>
              <a:gd name="connsiteX6-50165" fmla="*/ 1569740 w 2485115"/>
              <a:gd name="connsiteY6-50166" fmla="*/ 554182 h 6396865"/>
              <a:gd name="connsiteX7-50167" fmla="*/ 1528176 w 2485115"/>
              <a:gd name="connsiteY7-50168" fmla="*/ 471054 h 6396865"/>
              <a:gd name="connsiteX8-50169" fmla="*/ 1458904 w 2485115"/>
              <a:gd name="connsiteY8-50170" fmla="*/ 346363 h 6396865"/>
              <a:gd name="connsiteX9-50171" fmla="*/ 1417340 w 2485115"/>
              <a:gd name="connsiteY9-50172" fmla="*/ 332509 h 6396865"/>
              <a:gd name="connsiteX10-50173" fmla="*/ 1375776 w 2485115"/>
              <a:gd name="connsiteY10-50174" fmla="*/ 346363 h 6396865"/>
              <a:gd name="connsiteX11-50175" fmla="*/ 1320358 w 2485115"/>
              <a:gd name="connsiteY11-50176" fmla="*/ 360218 h 6396865"/>
              <a:gd name="connsiteX12-50177" fmla="*/ 1237231 w 2485115"/>
              <a:gd name="connsiteY12-50178" fmla="*/ 401782 h 6396865"/>
              <a:gd name="connsiteX13-50179" fmla="*/ 1070976 w 2485115"/>
              <a:gd name="connsiteY13-50180" fmla="*/ 415636 h 6396865"/>
              <a:gd name="connsiteX14-50181" fmla="*/ 946285 w 2485115"/>
              <a:gd name="connsiteY14-50182" fmla="*/ 457200 h 6396865"/>
              <a:gd name="connsiteX15-50183" fmla="*/ 890867 w 2485115"/>
              <a:gd name="connsiteY15-50184" fmla="*/ 443345 h 6396865"/>
              <a:gd name="connsiteX16-50185" fmla="*/ 849304 w 2485115"/>
              <a:gd name="connsiteY16-50186" fmla="*/ 415636 h 6396865"/>
              <a:gd name="connsiteX17-50187" fmla="*/ 821595 w 2485115"/>
              <a:gd name="connsiteY17-50188" fmla="*/ 374073 h 6396865"/>
              <a:gd name="connsiteX18-50189" fmla="*/ 877013 w 2485115"/>
              <a:gd name="connsiteY18-50190" fmla="*/ 263236 h 6396865"/>
              <a:gd name="connsiteX19-50191" fmla="*/ 904722 w 2485115"/>
              <a:gd name="connsiteY19-50192" fmla="*/ 221673 h 6396865"/>
              <a:gd name="connsiteX20-50193" fmla="*/ 960140 w 2485115"/>
              <a:gd name="connsiteY20-50194" fmla="*/ 166254 h 6396865"/>
              <a:gd name="connsiteX21-50195" fmla="*/ 1084831 w 2485115"/>
              <a:gd name="connsiteY21-50196" fmla="*/ 96982 h 6396865"/>
              <a:gd name="connsiteX22-50197" fmla="*/ 1126395 w 2485115"/>
              <a:gd name="connsiteY22-50198" fmla="*/ 69273 h 6396865"/>
              <a:gd name="connsiteX23-50199" fmla="*/ 1264940 w 2485115"/>
              <a:gd name="connsiteY23-50200" fmla="*/ 41563 h 6396865"/>
              <a:gd name="connsiteX24-50201" fmla="*/ 1500467 w 2485115"/>
              <a:gd name="connsiteY24-50202" fmla="*/ 13854 h 6396865"/>
              <a:gd name="connsiteX25-50203" fmla="*/ 1542031 w 2485115"/>
              <a:gd name="connsiteY25-50204" fmla="*/ 0 h 6396865"/>
              <a:gd name="connsiteX26-50205" fmla="*/ 1666722 w 2485115"/>
              <a:gd name="connsiteY26-50206" fmla="*/ 41563 h 6396865"/>
              <a:gd name="connsiteX27-50207" fmla="*/ 1735995 w 2485115"/>
              <a:gd name="connsiteY27-50208" fmla="*/ 110836 h 6396865"/>
              <a:gd name="connsiteX28-50209" fmla="*/ 1749849 w 2485115"/>
              <a:gd name="connsiteY28-50210" fmla="*/ 166254 h 6396865"/>
              <a:gd name="connsiteX29-50211" fmla="*/ 1888395 w 2485115"/>
              <a:gd name="connsiteY29-50212" fmla="*/ 207818 h 6396865"/>
              <a:gd name="connsiteX30-50213" fmla="*/ 1929958 w 2485115"/>
              <a:gd name="connsiteY30-50214" fmla="*/ 235527 h 6396865"/>
              <a:gd name="connsiteX31-50215" fmla="*/ 1957667 w 2485115"/>
              <a:gd name="connsiteY31-50216" fmla="*/ 346363 h 6396865"/>
              <a:gd name="connsiteX32-50217" fmla="*/ 1985376 w 2485115"/>
              <a:gd name="connsiteY32-50218" fmla="*/ 429491 h 6396865"/>
              <a:gd name="connsiteX33-50219" fmla="*/ 1971522 w 2485115"/>
              <a:gd name="connsiteY33-50220" fmla="*/ 595745 h 6396865"/>
              <a:gd name="connsiteX34-50221" fmla="*/ 1888395 w 2485115"/>
              <a:gd name="connsiteY34-50222" fmla="*/ 678873 h 6396865"/>
              <a:gd name="connsiteX35-50223" fmla="*/ 1860685 w 2485115"/>
              <a:gd name="connsiteY35-50224" fmla="*/ 720436 h 6396865"/>
              <a:gd name="connsiteX36-50225" fmla="*/ 1846831 w 2485115"/>
              <a:gd name="connsiteY36-50226" fmla="*/ 762000 h 6396865"/>
              <a:gd name="connsiteX37-50227" fmla="*/ 1791413 w 2485115"/>
              <a:gd name="connsiteY37-50228" fmla="*/ 831273 h 6396865"/>
              <a:gd name="connsiteX38-50229" fmla="*/ 1749849 w 2485115"/>
              <a:gd name="connsiteY38-50230" fmla="*/ 858982 h 6396865"/>
              <a:gd name="connsiteX39-50231" fmla="*/ 1735995 w 2485115"/>
              <a:gd name="connsiteY39-50232" fmla="*/ 1066800 h 6396865"/>
              <a:gd name="connsiteX40-50233" fmla="*/ 1749849 w 2485115"/>
              <a:gd name="connsiteY40-50234" fmla="*/ 1025236 h 6396865"/>
              <a:gd name="connsiteX41-50235" fmla="*/ 1832976 w 2485115"/>
              <a:gd name="connsiteY41-50236" fmla="*/ 983673 h 6396865"/>
              <a:gd name="connsiteX42-50237" fmla="*/ 1902249 w 2485115"/>
              <a:gd name="connsiteY42-50238" fmla="*/ 997527 h 6396865"/>
              <a:gd name="connsiteX43-50239" fmla="*/ 1943813 w 2485115"/>
              <a:gd name="connsiteY43-50240" fmla="*/ 1080654 h 6396865"/>
              <a:gd name="connsiteX44-50241" fmla="*/ 1929958 w 2485115"/>
              <a:gd name="connsiteY44-50242" fmla="*/ 1122218 h 6396865"/>
              <a:gd name="connsiteX45-50243" fmla="*/ 1902249 w 2485115"/>
              <a:gd name="connsiteY45-50244" fmla="*/ 1163782 h 6396865"/>
              <a:gd name="connsiteX46-50245" fmla="*/ 1874540 w 2485115"/>
              <a:gd name="connsiteY46-50246" fmla="*/ 1399309 h 6396865"/>
              <a:gd name="connsiteX47-50247" fmla="*/ 1860685 w 2485115"/>
              <a:gd name="connsiteY47-50248" fmla="*/ 1440873 h 6396865"/>
              <a:gd name="connsiteX48-50249" fmla="*/ 1805267 w 2485115"/>
              <a:gd name="connsiteY48-50250" fmla="*/ 1524000 h 6396865"/>
              <a:gd name="connsiteX49-50251" fmla="*/ 1722140 w 2485115"/>
              <a:gd name="connsiteY49-50252" fmla="*/ 1510145 h 6396865"/>
              <a:gd name="connsiteX50-50253" fmla="*/ 1694431 w 2485115"/>
              <a:gd name="connsiteY50-50254" fmla="*/ 1468582 h 6396865"/>
              <a:gd name="connsiteX51-50255" fmla="*/ 1652867 w 2485115"/>
              <a:gd name="connsiteY51-50256" fmla="*/ 1440873 h 6396865"/>
              <a:gd name="connsiteX52-50257" fmla="*/ 1680576 w 2485115"/>
              <a:gd name="connsiteY52-50258" fmla="*/ 1399309 h 6396865"/>
              <a:gd name="connsiteX53-50259" fmla="*/ 1694431 w 2485115"/>
              <a:gd name="connsiteY53-50260" fmla="*/ 1357745 h 6396865"/>
              <a:gd name="connsiteX54-50261" fmla="*/ 1735995 w 2485115"/>
              <a:gd name="connsiteY54-50262" fmla="*/ 1316182 h 6396865"/>
              <a:gd name="connsiteX55-50263" fmla="*/ 1749849 w 2485115"/>
              <a:gd name="connsiteY55-50264" fmla="*/ 1260763 h 6396865"/>
              <a:gd name="connsiteX56-50265" fmla="*/ 1791413 w 2485115"/>
              <a:gd name="connsiteY56-50266" fmla="*/ 1122218 h 6396865"/>
              <a:gd name="connsiteX57-50267" fmla="*/ 1749849 w 2485115"/>
              <a:gd name="connsiteY57-50268" fmla="*/ 1094509 h 6396865"/>
              <a:gd name="connsiteX58-50269" fmla="*/ 1722140 w 2485115"/>
              <a:gd name="connsiteY58-50270" fmla="*/ 1011382 h 6396865"/>
              <a:gd name="connsiteX59-50271" fmla="*/ 1708285 w 2485115"/>
              <a:gd name="connsiteY59-50272" fmla="*/ 969818 h 6396865"/>
              <a:gd name="connsiteX60-50273" fmla="*/ 1694431 w 2485115"/>
              <a:gd name="connsiteY60-50274" fmla="*/ 928254 h 6396865"/>
              <a:gd name="connsiteX61-50275" fmla="*/ 1680576 w 2485115"/>
              <a:gd name="connsiteY61-50276" fmla="*/ 886691 h 6396865"/>
              <a:gd name="connsiteX62-50277" fmla="*/ 1722140 w 2485115"/>
              <a:gd name="connsiteY62-50278" fmla="*/ 872836 h 6396865"/>
              <a:gd name="connsiteX63-50279" fmla="*/ 1735995 w 2485115"/>
              <a:gd name="connsiteY63-50280" fmla="*/ 942109 h 6396865"/>
              <a:gd name="connsiteX64-50281" fmla="*/ 1791413 w 2485115"/>
              <a:gd name="connsiteY64-50282" fmla="*/ 1136073 h 6396865"/>
              <a:gd name="connsiteX65-50283" fmla="*/ 1749849 w 2485115"/>
              <a:gd name="connsiteY65-50284" fmla="*/ 1219200 h 6396865"/>
              <a:gd name="connsiteX66-50285" fmla="*/ 1722140 w 2485115"/>
              <a:gd name="connsiteY66-50286" fmla="*/ 1302327 h 6396865"/>
              <a:gd name="connsiteX67-50287" fmla="*/ 1680576 w 2485115"/>
              <a:gd name="connsiteY67-50288" fmla="*/ 1343891 h 6396865"/>
              <a:gd name="connsiteX68-50289" fmla="*/ 1652867 w 2485115"/>
              <a:gd name="connsiteY68-50290" fmla="*/ 1385454 h 6396865"/>
              <a:gd name="connsiteX69-50291" fmla="*/ 1611304 w 2485115"/>
              <a:gd name="connsiteY69-50292" fmla="*/ 1413163 h 6396865"/>
              <a:gd name="connsiteX70-50293" fmla="*/ 1652867 w 2485115"/>
              <a:gd name="connsiteY70-50294" fmla="*/ 1427018 h 6396865"/>
              <a:gd name="connsiteX71-50295" fmla="*/ 1694431 w 2485115"/>
              <a:gd name="connsiteY71-50296" fmla="*/ 1413163 h 6396865"/>
              <a:gd name="connsiteX72-50297" fmla="*/ 1722140 w 2485115"/>
              <a:gd name="connsiteY72-50298" fmla="*/ 1496291 h 6396865"/>
              <a:gd name="connsiteX73-50299" fmla="*/ 1680576 w 2485115"/>
              <a:gd name="connsiteY73-50300" fmla="*/ 1524000 h 6396865"/>
              <a:gd name="connsiteX74-50301" fmla="*/ 1403485 w 2485115"/>
              <a:gd name="connsiteY74-50302" fmla="*/ 1524000 h 6396865"/>
              <a:gd name="connsiteX75-50303" fmla="*/ 1389631 w 2485115"/>
              <a:gd name="connsiteY75-50304" fmla="*/ 1537854 h 6396865"/>
              <a:gd name="connsiteX76-50305" fmla="*/ 1348067 w 2485115"/>
              <a:gd name="connsiteY76-50306" fmla="*/ 1551709 h 6396865"/>
              <a:gd name="connsiteX77-50307" fmla="*/ 1292649 w 2485115"/>
              <a:gd name="connsiteY77-50308" fmla="*/ 1427018 h 6396865"/>
              <a:gd name="connsiteX78-50309" fmla="*/ 1278795 w 2485115"/>
              <a:gd name="connsiteY78-50310" fmla="*/ 1385454 h 6396865"/>
              <a:gd name="connsiteX79-50311" fmla="*/ 1251085 w 2485115"/>
              <a:gd name="connsiteY79-50312" fmla="*/ 1343891 h 6396865"/>
              <a:gd name="connsiteX80-50313" fmla="*/ 1126395 w 2485115"/>
              <a:gd name="connsiteY80-50314" fmla="*/ 1385454 h 6396865"/>
              <a:gd name="connsiteX81-50315" fmla="*/ 821595 w 2485115"/>
              <a:gd name="connsiteY81-50316" fmla="*/ 1828800 h 6396865"/>
              <a:gd name="connsiteX82-50317" fmla="*/ 821595 w 2485115"/>
              <a:gd name="connsiteY82-50318" fmla="*/ 2299854 h 6396865"/>
              <a:gd name="connsiteX83-50319" fmla="*/ 863158 w 2485115"/>
              <a:gd name="connsiteY83-50320" fmla="*/ 2092036 h 6396865"/>
              <a:gd name="connsiteX84-50321" fmla="*/ 932431 w 2485115"/>
              <a:gd name="connsiteY84-50322" fmla="*/ 2202873 h 6396865"/>
              <a:gd name="connsiteX85-50323" fmla="*/ 1167959 w 2485115"/>
              <a:gd name="connsiteY85-50324" fmla="*/ 2147454 h 6396865"/>
              <a:gd name="connsiteX86-50325" fmla="*/ 1237232 w 2485115"/>
              <a:gd name="connsiteY86-50326" fmla="*/ 2258291 h 6396865"/>
              <a:gd name="connsiteX87-50327" fmla="*/ 1389632 w 2485115"/>
              <a:gd name="connsiteY87-50328" fmla="*/ 2313709 h 6396865"/>
              <a:gd name="connsiteX88-50329" fmla="*/ 1542030 w 2485115"/>
              <a:gd name="connsiteY88-50330" fmla="*/ 2535381 h 6396865"/>
              <a:gd name="connsiteX89-50331" fmla="*/ 1708286 w 2485115"/>
              <a:gd name="connsiteY89-50332" fmla="*/ 2826327 h 6396865"/>
              <a:gd name="connsiteX90-50333" fmla="*/ 946285 w 2485115"/>
              <a:gd name="connsiteY90-50334" fmla="*/ 3006436 h 6396865"/>
              <a:gd name="connsiteX91-50335" fmla="*/ 1237232 w 2485115"/>
              <a:gd name="connsiteY91-50336" fmla="*/ 3366655 h 6396865"/>
              <a:gd name="connsiteX92-50337" fmla="*/ 2013085 w 2485115"/>
              <a:gd name="connsiteY92-50338" fmla="*/ 3338946 h 6396865"/>
              <a:gd name="connsiteX93-50339" fmla="*/ 1126394 w 2485115"/>
              <a:gd name="connsiteY93-50340" fmla="*/ 3366655 h 6396865"/>
              <a:gd name="connsiteX94-50341" fmla="*/ 932431 w 2485115"/>
              <a:gd name="connsiteY94-50342" fmla="*/ 3006437 h 6396865"/>
              <a:gd name="connsiteX95-50343" fmla="*/ 849304 w 2485115"/>
              <a:gd name="connsiteY95-50344" fmla="*/ 2867892 h 6396865"/>
              <a:gd name="connsiteX96-50345" fmla="*/ 752322 w 2485115"/>
              <a:gd name="connsiteY96-50346" fmla="*/ 2743201 h 6396865"/>
              <a:gd name="connsiteX97-50347" fmla="*/ 530649 w 2485115"/>
              <a:gd name="connsiteY97-50348" fmla="*/ 2770910 h 6396865"/>
              <a:gd name="connsiteX98-50349" fmla="*/ 142722 w 2485115"/>
              <a:gd name="connsiteY98-50350" fmla="*/ 2743201 h 6396865"/>
              <a:gd name="connsiteX99-50351" fmla="*/ 516795 w 2485115"/>
              <a:gd name="connsiteY99-50352" fmla="*/ 2743201 h 6396865"/>
              <a:gd name="connsiteX100-50353" fmla="*/ 1112541 w 2485115"/>
              <a:gd name="connsiteY100-50354" fmla="*/ 2715492 h 6396865"/>
              <a:gd name="connsiteX101-50355" fmla="*/ 1223376 w 2485115"/>
              <a:gd name="connsiteY101-50356" fmla="*/ 2798619 h 6396865"/>
              <a:gd name="connsiteX102-50357" fmla="*/ 1514322 w 2485115"/>
              <a:gd name="connsiteY102-50358" fmla="*/ 2854037 h 6396865"/>
              <a:gd name="connsiteX103-50359" fmla="*/ 1084831 w 2485115"/>
              <a:gd name="connsiteY103-50360" fmla="*/ 2493819 h 6396865"/>
              <a:gd name="connsiteX104-50361" fmla="*/ 752322 w 2485115"/>
              <a:gd name="connsiteY104-50362" fmla="*/ 2521527 h 6396865"/>
              <a:gd name="connsiteX105-50363" fmla="*/ 364395 w 2485115"/>
              <a:gd name="connsiteY105-50364" fmla="*/ 2618510 h 6396865"/>
              <a:gd name="connsiteX106-50365" fmla="*/ 31885 w 2485115"/>
              <a:gd name="connsiteY106-50366" fmla="*/ 2812473 h 6396865"/>
              <a:gd name="connsiteX107-50367" fmla="*/ 322831 w 2485115"/>
              <a:gd name="connsiteY107-50368" fmla="*/ 2798619 h 6396865"/>
              <a:gd name="connsiteX108-50369" fmla="*/ 572213 w 2485115"/>
              <a:gd name="connsiteY108-50370" fmla="*/ 3048000 h 6396865"/>
              <a:gd name="connsiteX109-50371" fmla="*/ 849304 w 2485115"/>
              <a:gd name="connsiteY109-50372" fmla="*/ 2964874 h 6396865"/>
              <a:gd name="connsiteX110-50373" fmla="*/ 932431 w 2485115"/>
              <a:gd name="connsiteY110-50374" fmla="*/ 3186546 h 6396865"/>
              <a:gd name="connsiteX111-50375" fmla="*/ 710758 w 2485115"/>
              <a:gd name="connsiteY111-50376" fmla="*/ 3325092 h 6396865"/>
              <a:gd name="connsiteX112-50377" fmla="*/ 558358 w 2485115"/>
              <a:gd name="connsiteY112-50378" fmla="*/ 3449783 h 6396865"/>
              <a:gd name="connsiteX113-50379" fmla="*/ 752321 w 2485115"/>
              <a:gd name="connsiteY113-50380" fmla="*/ 3560619 h 6396865"/>
              <a:gd name="connsiteX114-50381" fmla="*/ 752322 w 2485115"/>
              <a:gd name="connsiteY114-50382" fmla="*/ 3948546 h 6396865"/>
              <a:gd name="connsiteX115-50383" fmla="*/ 863159 w 2485115"/>
              <a:gd name="connsiteY115-50384" fmla="*/ 3906981 h 6396865"/>
              <a:gd name="connsiteX116-50385" fmla="*/ 973995 w 2485115"/>
              <a:gd name="connsiteY116-50386" fmla="*/ 4003964 h 6396865"/>
              <a:gd name="connsiteX117-50387" fmla="*/ 766178 w 2485115"/>
              <a:gd name="connsiteY117-50388" fmla="*/ 3906980 h 6396865"/>
              <a:gd name="connsiteX118-50389" fmla="*/ 780032 w 2485115"/>
              <a:gd name="connsiteY118-50390" fmla="*/ 4031672 h 6396865"/>
              <a:gd name="connsiteX119-50391" fmla="*/ 752323 w 2485115"/>
              <a:gd name="connsiteY119-50392" fmla="*/ 4239490 h 6396865"/>
              <a:gd name="connsiteX120-50393" fmla="*/ 877014 w 2485115"/>
              <a:gd name="connsiteY120-50394" fmla="*/ 4294908 h 6396865"/>
              <a:gd name="connsiteX121-50395" fmla="*/ 960141 w 2485115"/>
              <a:gd name="connsiteY121-50396" fmla="*/ 4294908 h 6396865"/>
              <a:gd name="connsiteX122-50397" fmla="*/ 987850 w 2485115"/>
              <a:gd name="connsiteY122-50398" fmla="*/ 4502726 h 6396865"/>
              <a:gd name="connsiteX123-50399" fmla="*/ 1001703 w 2485115"/>
              <a:gd name="connsiteY123-50400" fmla="*/ 5306292 h 6396865"/>
              <a:gd name="connsiteX124-50401" fmla="*/ 1057122 w 2485115"/>
              <a:gd name="connsiteY124-50402" fmla="*/ 5832764 h 6396865"/>
              <a:gd name="connsiteX125-50403" fmla="*/ 1098686 w 2485115"/>
              <a:gd name="connsiteY125-50404" fmla="*/ 6206835 h 6396865"/>
              <a:gd name="connsiteX126-50405" fmla="*/ 1070977 w 2485115"/>
              <a:gd name="connsiteY126-50406" fmla="*/ 6262253 h 6396865"/>
              <a:gd name="connsiteX127-50407" fmla="*/ 1112541 w 2485115"/>
              <a:gd name="connsiteY127-50408" fmla="*/ 6331526 h 6396865"/>
              <a:gd name="connsiteX128-50409" fmla="*/ 1472759 w 2485115"/>
              <a:gd name="connsiteY128-50410" fmla="*/ 6331526 h 6396865"/>
              <a:gd name="connsiteX129-50411" fmla="*/ 1652868 w 2485115"/>
              <a:gd name="connsiteY129-50412" fmla="*/ 6276108 h 6396865"/>
              <a:gd name="connsiteX130-50413" fmla="*/ 1708287 w 2485115"/>
              <a:gd name="connsiteY130-50414" fmla="*/ 6192981 h 6396865"/>
              <a:gd name="connsiteX131-50415" fmla="*/ 1597450 w 2485115"/>
              <a:gd name="connsiteY131-50416" fmla="*/ 3906983 h 6396865"/>
              <a:gd name="connsiteX132-50417" fmla="*/ 1597450 w 2485115"/>
              <a:gd name="connsiteY132-50418" fmla="*/ 3879272 h 6396865"/>
              <a:gd name="connsiteX133-50419" fmla="*/ 1625159 w 2485115"/>
              <a:gd name="connsiteY133-50420" fmla="*/ 4253344 h 6396865"/>
              <a:gd name="connsiteX134-50421" fmla="*/ 1652868 w 2485115"/>
              <a:gd name="connsiteY134-50422" fmla="*/ 4918362 h 6396865"/>
              <a:gd name="connsiteX135-50423" fmla="*/ 1680579 w 2485115"/>
              <a:gd name="connsiteY135-50424" fmla="*/ 5666509 h 6396865"/>
              <a:gd name="connsiteX136-50425" fmla="*/ 1832977 w 2485115"/>
              <a:gd name="connsiteY136-50426" fmla="*/ 6109854 h 6396865"/>
              <a:gd name="connsiteX137-50427" fmla="*/ 1957669 w 2485115"/>
              <a:gd name="connsiteY137-50428" fmla="*/ 6359234 h 6396865"/>
              <a:gd name="connsiteX138-50429" fmla="*/ 2456432 w 2485115"/>
              <a:gd name="connsiteY138-50430" fmla="*/ 6289964 h 6396865"/>
              <a:gd name="connsiteX139-50431" fmla="*/ 2401015 w 2485115"/>
              <a:gd name="connsiteY139-50432" fmla="*/ 5957454 h 6396865"/>
              <a:gd name="connsiteX140-50433" fmla="*/ 2359451 w 2485115"/>
              <a:gd name="connsiteY140-50434" fmla="*/ 5250872 h 6396865"/>
              <a:gd name="connsiteX141-50435" fmla="*/ 2331741 w 2485115"/>
              <a:gd name="connsiteY141-50436" fmla="*/ 5084619 h 6396865"/>
              <a:gd name="connsiteX142-50437" fmla="*/ 2401014 w 2485115"/>
              <a:gd name="connsiteY142-50438" fmla="*/ 3699164 h 6396865"/>
              <a:gd name="connsiteX143-50439" fmla="*/ 2414868 w 2485115"/>
              <a:gd name="connsiteY143-50440" fmla="*/ 3796146 h 6396865"/>
              <a:gd name="connsiteX144-50441" fmla="*/ 2414868 w 2485115"/>
              <a:gd name="connsiteY144-50442" fmla="*/ 3629892 h 6396865"/>
              <a:gd name="connsiteX145-50443" fmla="*/ 2304032 w 2485115"/>
              <a:gd name="connsiteY145-50444" fmla="*/ 3505201 h 6396865"/>
              <a:gd name="connsiteX146-50445" fmla="*/ 2414868 w 2485115"/>
              <a:gd name="connsiteY146-50446" fmla="*/ 3325092 h 6396865"/>
              <a:gd name="connsiteX147-50447" fmla="*/ 2262467 w 2485115"/>
              <a:gd name="connsiteY147-50448" fmla="*/ 3366654 h 6396865"/>
              <a:gd name="connsiteX148-50449" fmla="*/ 1957668 w 2485115"/>
              <a:gd name="connsiteY148-50450" fmla="*/ 3422074 h 6396865"/>
              <a:gd name="connsiteX149-50451" fmla="*/ 1749850 w 2485115"/>
              <a:gd name="connsiteY149-50452" fmla="*/ 3394364 h 6396865"/>
              <a:gd name="connsiteX150-50453" fmla="*/ 1334214 w 2485115"/>
              <a:gd name="connsiteY150-50454" fmla="*/ 3380510 h 6396865"/>
              <a:gd name="connsiteX151-50455" fmla="*/ 1167959 w 2485115"/>
              <a:gd name="connsiteY151-50456" fmla="*/ 3408219 h 6396865"/>
              <a:gd name="connsiteX152-50457" fmla="*/ 946285 w 2485115"/>
              <a:gd name="connsiteY152-50458" fmla="*/ 3144982 h 6396865"/>
              <a:gd name="connsiteX153-50459" fmla="*/ 1361922 w 2485115"/>
              <a:gd name="connsiteY153-50460" fmla="*/ 2840182 h 6396865"/>
              <a:gd name="connsiteX154-50461" fmla="*/ 1777559 w 2485115"/>
              <a:gd name="connsiteY154-50462" fmla="*/ 2964872 h 6396865"/>
              <a:gd name="connsiteX155-50463" fmla="*/ 1555885 w 2485115"/>
              <a:gd name="connsiteY155-50464" fmla="*/ 2923309 h 6396865"/>
              <a:gd name="connsiteX156-50465" fmla="*/ 1334213 w 2485115"/>
              <a:gd name="connsiteY156-50466" fmla="*/ 2770909 h 6396865"/>
              <a:gd name="connsiteX157-50467" fmla="*/ 1334213 w 2485115"/>
              <a:gd name="connsiteY157-50468" fmla="*/ 2715491 h 6396865"/>
              <a:gd name="connsiteX158-50469" fmla="*/ 1098685 w 2485115"/>
              <a:gd name="connsiteY158-50470" fmla="*/ 2535382 h 6396865"/>
              <a:gd name="connsiteX159-50471" fmla="*/ 849304 w 2485115"/>
              <a:gd name="connsiteY159-50472" fmla="*/ 2493817 h 6396865"/>
              <a:gd name="connsiteX160-50473" fmla="*/ 516795 w 2485115"/>
              <a:gd name="connsiteY160-50474" fmla="*/ 2576944 h 6396865"/>
              <a:gd name="connsiteX161-50475" fmla="*/ 198140 w 2485115"/>
              <a:gd name="connsiteY161-50476" fmla="*/ 2660072 h 6396865"/>
              <a:gd name="connsiteX162-50477" fmla="*/ 87305 w 2485115"/>
              <a:gd name="connsiteY162-50478" fmla="*/ 2798617 h 6396865"/>
              <a:gd name="connsiteX163-50479" fmla="*/ 4177 w 2485115"/>
              <a:gd name="connsiteY163-50480" fmla="*/ 2507672 h 6396865"/>
              <a:gd name="connsiteX164-50481" fmla="*/ 128867 w 2485115"/>
              <a:gd name="connsiteY164-50482" fmla="*/ 2479963 h 6396865"/>
              <a:gd name="connsiteX165-50483" fmla="*/ 170432 w 2485115"/>
              <a:gd name="connsiteY165-50484" fmla="*/ 2285999 h 6396865"/>
              <a:gd name="connsiteX166-50485" fmla="*/ 378249 w 2485115"/>
              <a:gd name="connsiteY166-50486" fmla="*/ 2479962 h 6396865"/>
              <a:gd name="connsiteX167-50487" fmla="*/ 433667 w 2485115"/>
              <a:gd name="connsiteY167-50488" fmla="*/ 2216726 h 6396865"/>
              <a:gd name="connsiteX168-50489" fmla="*/ 502941 w 2485115"/>
              <a:gd name="connsiteY168-50490" fmla="*/ 2341417 h 6396865"/>
              <a:gd name="connsiteX169-50491" fmla="*/ 669196 w 2485115"/>
              <a:gd name="connsiteY169-50492" fmla="*/ 2272144 h 6396865"/>
              <a:gd name="connsiteX170-50493" fmla="*/ 946285 w 2485115"/>
              <a:gd name="connsiteY170-50494" fmla="*/ 1579418 h 6396865"/>
              <a:gd name="connsiteX171-50495" fmla="*/ 1278795 w 2485115"/>
              <a:gd name="connsiteY171-50496" fmla="*/ 1233054 h 6396865"/>
              <a:gd name="connsiteX172-50497" fmla="*/ 1361922 w 2485115"/>
              <a:gd name="connsiteY172-50498" fmla="*/ 1177636 h 6396865"/>
              <a:gd name="connsiteX173-50499" fmla="*/ 1431195 w 2485115"/>
              <a:gd name="connsiteY173-50500" fmla="*/ 1191491 h 6396865"/>
              <a:gd name="connsiteX174-50501" fmla="*/ 1403485 w 2485115"/>
              <a:gd name="connsiteY174-50502" fmla="*/ 1233054 h 6396865"/>
              <a:gd name="connsiteX175-50503" fmla="*/ 1458904 w 2485115"/>
              <a:gd name="connsiteY175-50504" fmla="*/ 1357745 h 6396865"/>
              <a:gd name="connsiteX176-50505" fmla="*/ 1472758 w 2485115"/>
              <a:gd name="connsiteY176-50506" fmla="*/ 1399309 h 6396865"/>
              <a:gd name="connsiteX177-50507" fmla="*/ 1555885 w 2485115"/>
              <a:gd name="connsiteY177-50508" fmla="*/ 1427018 h 6396865"/>
              <a:gd name="connsiteX178-50509" fmla="*/ 1652867 w 2485115"/>
              <a:gd name="connsiteY178-50510" fmla="*/ 1454727 h 6396865"/>
              <a:gd name="connsiteX179-50511" fmla="*/ 1611304 w 2485115"/>
              <a:gd name="connsiteY179-50512" fmla="*/ 1482436 h 6396865"/>
              <a:gd name="connsiteX180-50513" fmla="*/ 1500467 w 2485115"/>
              <a:gd name="connsiteY180-50514" fmla="*/ 1468582 h 6396865"/>
              <a:gd name="connsiteX181-50515" fmla="*/ 1486613 w 2485115"/>
              <a:gd name="connsiteY181-50516" fmla="*/ 1427018 h 6396865"/>
              <a:gd name="connsiteX182-50517" fmla="*/ 1458904 w 2485115"/>
              <a:gd name="connsiteY182-50518" fmla="*/ 1385454 h 6396865"/>
              <a:gd name="connsiteX183-50519" fmla="*/ 1445049 w 2485115"/>
              <a:gd name="connsiteY183-50520" fmla="*/ 1343891 h 6396865"/>
              <a:gd name="connsiteX184-50521" fmla="*/ 1417340 w 2485115"/>
              <a:gd name="connsiteY184-50522" fmla="*/ 1302327 h 6396865"/>
              <a:gd name="connsiteX185-50523" fmla="*/ 1389631 w 2485115"/>
              <a:gd name="connsiteY185-50524" fmla="*/ 1219200 h 6396865"/>
              <a:gd name="connsiteX186-50525" fmla="*/ 1375776 w 2485115"/>
              <a:gd name="connsiteY186-50526" fmla="*/ 1163782 h 6396865"/>
              <a:gd name="connsiteX187-50527" fmla="*/ 1334213 w 2485115"/>
              <a:gd name="connsiteY187-50528" fmla="*/ 1149927 h 6396865"/>
              <a:gd name="connsiteX188-50529" fmla="*/ 1417340 w 2485115"/>
              <a:gd name="connsiteY188-50530" fmla="*/ 1108363 h 6396865"/>
              <a:gd name="connsiteX189-50531" fmla="*/ 1500467 w 2485115"/>
              <a:gd name="connsiteY189-50532" fmla="*/ 1039091 h 6396865"/>
              <a:gd name="connsiteX190-50533" fmla="*/ 1542031 w 2485115"/>
              <a:gd name="connsiteY190-50534" fmla="*/ 1025236 h 6396865"/>
              <a:gd name="connsiteX191-50535" fmla="*/ 1528176 w 2485115"/>
              <a:gd name="connsiteY191-50536" fmla="*/ 1025236 h 6396865"/>
              <a:gd name="connsiteX192-50537" fmla="*/ 1514322 w 2485115"/>
              <a:gd name="connsiteY192-50538" fmla="*/ 1066800 h 6396865"/>
              <a:gd name="connsiteX193-50539" fmla="*/ 1472758 w 2485115"/>
              <a:gd name="connsiteY193-50540" fmla="*/ 1080654 h 6396865"/>
              <a:gd name="connsiteX194-50541" fmla="*/ 1431195 w 2485115"/>
              <a:gd name="connsiteY194-50542" fmla="*/ 1108363 h 6396865"/>
              <a:gd name="connsiteX195-50543" fmla="*/ 1389631 w 2485115"/>
              <a:gd name="connsiteY195-50544" fmla="*/ 1122218 h 6396865"/>
              <a:gd name="connsiteX196-50545" fmla="*/ 1334213 w 2485115"/>
              <a:gd name="connsiteY196-50546" fmla="*/ 1149927 h 6396865"/>
              <a:gd name="connsiteX197-50547" fmla="*/ 1278795 w 2485115"/>
              <a:gd name="connsiteY197-50548" fmla="*/ 1136073 h 6396865"/>
              <a:gd name="connsiteX198-50549" fmla="*/ 1237231 w 2485115"/>
              <a:gd name="connsiteY198-50550" fmla="*/ 1122218 h 6396865"/>
              <a:gd name="connsiteX199-50551" fmla="*/ 1195667 w 2485115"/>
              <a:gd name="connsiteY199-50552" fmla="*/ 1136073 h 6396865"/>
              <a:gd name="connsiteX200-50553" fmla="*/ 1112540 w 2485115"/>
              <a:gd name="connsiteY200-50554" fmla="*/ 1066800 h 6396865"/>
              <a:gd name="connsiteX201-50555" fmla="*/ 1043267 w 2485115"/>
              <a:gd name="connsiteY201-50556" fmla="*/ 997527 h 6396865"/>
              <a:gd name="connsiteX202-50557" fmla="*/ 1001704 w 2485115"/>
              <a:gd name="connsiteY202-50558" fmla="*/ 914400 h 6396865"/>
              <a:gd name="connsiteX203-50559" fmla="*/ 973995 w 2485115"/>
              <a:gd name="connsiteY203-50560" fmla="*/ 803563 h 6396865"/>
              <a:gd name="connsiteX204-50561" fmla="*/ 946285 w 2485115"/>
              <a:gd name="connsiteY204-50562" fmla="*/ 775854 h 6396865"/>
              <a:gd name="connsiteX205-50563" fmla="*/ 932431 w 2485115"/>
              <a:gd name="connsiteY205-50564" fmla="*/ 734291 h 6396865"/>
              <a:gd name="connsiteX206-50565" fmla="*/ 1029413 w 2485115"/>
              <a:gd name="connsiteY206-50566" fmla="*/ 692727 h 6396865"/>
              <a:gd name="connsiteX207-50567" fmla="*/ 1140249 w 2485115"/>
              <a:gd name="connsiteY207-50568" fmla="*/ 706582 h 6396865"/>
              <a:gd name="connsiteX208-50569" fmla="*/ 1154104 w 2485115"/>
              <a:gd name="connsiteY208-50570" fmla="*/ 748145 h 6396865"/>
              <a:gd name="connsiteX209-50571" fmla="*/ 1278795 w 2485115"/>
              <a:gd name="connsiteY209-50572" fmla="*/ 734291 h 6396865"/>
              <a:gd name="connsiteX210-50573" fmla="*/ 1292649 w 2485115"/>
              <a:gd name="connsiteY210-50574" fmla="*/ 692727 h 6396865"/>
              <a:gd name="connsiteX211-50575" fmla="*/ 1528176 w 2485115"/>
              <a:gd name="connsiteY211-50576" fmla="*/ 678873 h 6396865"/>
              <a:gd name="connsiteX212-50577" fmla="*/ 1569740 w 2485115"/>
              <a:gd name="connsiteY212-50578" fmla="*/ 665018 h 6396865"/>
              <a:gd name="connsiteX213-50579" fmla="*/ 1625158 w 2485115"/>
              <a:gd name="connsiteY213-50580" fmla="*/ 609600 h 6396865"/>
              <a:gd name="connsiteX214-50581" fmla="*/ 1569740 w 2485115"/>
              <a:gd name="connsiteY214-50582" fmla="*/ 692727 h 6396865"/>
              <a:gd name="connsiteX215-50583" fmla="*/ 1514322 w 2485115"/>
              <a:gd name="connsiteY215-50584" fmla="*/ 817418 h 6396865"/>
              <a:gd name="connsiteX216-50585" fmla="*/ 1472758 w 2485115"/>
              <a:gd name="connsiteY216-50586" fmla="*/ 831273 h 6396865"/>
              <a:gd name="connsiteX217-50587" fmla="*/ 1417340 w 2485115"/>
              <a:gd name="connsiteY217-50588" fmla="*/ 858982 h 6396865"/>
              <a:gd name="connsiteX218-50589" fmla="*/ 1334213 w 2485115"/>
              <a:gd name="connsiteY218-50590" fmla="*/ 845127 h 6396865"/>
              <a:gd name="connsiteX219-50591" fmla="*/ 1320358 w 2485115"/>
              <a:gd name="connsiteY219-50592" fmla="*/ 803563 h 6396865"/>
              <a:gd name="connsiteX220-50593" fmla="*/ 1278795 w 2485115"/>
              <a:gd name="connsiteY220-50594" fmla="*/ 775854 h 6396865"/>
              <a:gd name="connsiteX221-50595" fmla="*/ 1292649 w 2485115"/>
              <a:gd name="connsiteY221-50596" fmla="*/ 720436 h 6396865"/>
              <a:gd name="connsiteX222-50597" fmla="*/ 1375776 w 2485115"/>
              <a:gd name="connsiteY222-50598" fmla="*/ 692727 h 6396865"/>
              <a:gd name="connsiteX223-50599" fmla="*/ 1458904 w 2485115"/>
              <a:gd name="connsiteY223-50600" fmla="*/ 706582 h 6396865"/>
              <a:gd name="connsiteX224-50601" fmla="*/ 1306504 w 2485115"/>
              <a:gd name="connsiteY224-50602" fmla="*/ 692727 h 6396865"/>
              <a:gd name="connsiteX225-50603" fmla="*/ 1320358 w 2485115"/>
              <a:gd name="connsiteY225-50604" fmla="*/ 651163 h 6396865"/>
              <a:gd name="connsiteX226-50605" fmla="*/ 1486613 w 2485115"/>
              <a:gd name="connsiteY226-50606" fmla="*/ 678873 h 6396865"/>
              <a:gd name="connsiteX227-50607" fmla="*/ 1500467 w 2485115"/>
              <a:gd name="connsiteY227-50608" fmla="*/ 748145 h 6396865"/>
              <a:gd name="connsiteX228-50609" fmla="*/ 1528176 w 2485115"/>
              <a:gd name="connsiteY228-50610" fmla="*/ 706582 h 6396865"/>
              <a:gd name="connsiteX229-50611" fmla="*/ 1278795 w 2485115"/>
              <a:gd name="connsiteY229-50612" fmla="*/ 692727 h 6396865"/>
              <a:gd name="connsiteX230-50613" fmla="*/ 1251085 w 2485115"/>
              <a:gd name="connsiteY230-50614" fmla="*/ 734291 h 6396865"/>
              <a:gd name="connsiteX231-50615" fmla="*/ 1154104 w 2485115"/>
              <a:gd name="connsiteY231-50616" fmla="*/ 748145 h 6396865"/>
              <a:gd name="connsiteX232-50617" fmla="*/ 1181813 w 2485115"/>
              <a:gd name="connsiteY232-50618" fmla="*/ 831273 h 6396865"/>
              <a:gd name="connsiteX233-50619" fmla="*/ 1112540 w 2485115"/>
              <a:gd name="connsiteY233-50620" fmla="*/ 900545 h 6396865"/>
              <a:gd name="connsiteX234-50621" fmla="*/ 1043267 w 2485115"/>
              <a:gd name="connsiteY234-50622" fmla="*/ 886691 h 6396865"/>
              <a:gd name="connsiteX235-50623" fmla="*/ 960140 w 2485115"/>
              <a:gd name="connsiteY235-50624" fmla="*/ 845127 h 6396865"/>
              <a:gd name="connsiteX236-50625" fmla="*/ 946285 w 2485115"/>
              <a:gd name="connsiteY236-50626" fmla="*/ 803563 h 6396865"/>
              <a:gd name="connsiteX237-50627" fmla="*/ 918576 w 2485115"/>
              <a:gd name="connsiteY237-50628" fmla="*/ 762000 h 6396865"/>
              <a:gd name="connsiteX238-50629" fmla="*/ 904722 w 2485115"/>
              <a:gd name="connsiteY238-50630" fmla="*/ 692727 h 6396865"/>
              <a:gd name="connsiteX239-50631" fmla="*/ 877013 w 2485115"/>
              <a:gd name="connsiteY239-50632" fmla="*/ 609600 h 6396865"/>
              <a:gd name="connsiteX240-50633" fmla="*/ 863158 w 2485115"/>
              <a:gd name="connsiteY240-50634" fmla="*/ 484909 h 6396865"/>
              <a:gd name="connsiteX241-50635" fmla="*/ 849304 w 2485115"/>
              <a:gd name="connsiteY241-50636" fmla="*/ 346363 h 6396865"/>
              <a:gd name="connsiteX0-50637" fmla="*/ 1694431 w 2485115"/>
              <a:gd name="connsiteY0-50638" fmla="*/ 762000 h 6396865"/>
              <a:gd name="connsiteX1-50639" fmla="*/ 1777558 w 2485115"/>
              <a:gd name="connsiteY1-50640" fmla="*/ 748145 h 6396865"/>
              <a:gd name="connsiteX2-50641" fmla="*/ 1791413 w 2485115"/>
              <a:gd name="connsiteY2-50642" fmla="*/ 706582 h 6396865"/>
              <a:gd name="connsiteX3-50643" fmla="*/ 1777558 w 2485115"/>
              <a:gd name="connsiteY3-50644" fmla="*/ 540327 h 6396865"/>
              <a:gd name="connsiteX4-50645" fmla="*/ 1722140 w 2485115"/>
              <a:gd name="connsiteY4-50646" fmla="*/ 554182 h 6396865"/>
              <a:gd name="connsiteX5-50647" fmla="*/ 1680576 w 2485115"/>
              <a:gd name="connsiteY5-50648" fmla="*/ 568036 h 6396865"/>
              <a:gd name="connsiteX6-50649" fmla="*/ 1569740 w 2485115"/>
              <a:gd name="connsiteY6-50650" fmla="*/ 554182 h 6396865"/>
              <a:gd name="connsiteX7-50651" fmla="*/ 1528176 w 2485115"/>
              <a:gd name="connsiteY7-50652" fmla="*/ 471054 h 6396865"/>
              <a:gd name="connsiteX8-50653" fmla="*/ 1458904 w 2485115"/>
              <a:gd name="connsiteY8-50654" fmla="*/ 346363 h 6396865"/>
              <a:gd name="connsiteX9-50655" fmla="*/ 1417340 w 2485115"/>
              <a:gd name="connsiteY9-50656" fmla="*/ 332509 h 6396865"/>
              <a:gd name="connsiteX10-50657" fmla="*/ 1375776 w 2485115"/>
              <a:gd name="connsiteY10-50658" fmla="*/ 346363 h 6396865"/>
              <a:gd name="connsiteX11-50659" fmla="*/ 1320358 w 2485115"/>
              <a:gd name="connsiteY11-50660" fmla="*/ 360218 h 6396865"/>
              <a:gd name="connsiteX12-50661" fmla="*/ 1237231 w 2485115"/>
              <a:gd name="connsiteY12-50662" fmla="*/ 401782 h 6396865"/>
              <a:gd name="connsiteX13-50663" fmla="*/ 1070976 w 2485115"/>
              <a:gd name="connsiteY13-50664" fmla="*/ 415636 h 6396865"/>
              <a:gd name="connsiteX14-50665" fmla="*/ 946285 w 2485115"/>
              <a:gd name="connsiteY14-50666" fmla="*/ 457200 h 6396865"/>
              <a:gd name="connsiteX15-50667" fmla="*/ 890867 w 2485115"/>
              <a:gd name="connsiteY15-50668" fmla="*/ 443345 h 6396865"/>
              <a:gd name="connsiteX16-50669" fmla="*/ 849304 w 2485115"/>
              <a:gd name="connsiteY16-50670" fmla="*/ 415636 h 6396865"/>
              <a:gd name="connsiteX17-50671" fmla="*/ 821595 w 2485115"/>
              <a:gd name="connsiteY17-50672" fmla="*/ 374073 h 6396865"/>
              <a:gd name="connsiteX18-50673" fmla="*/ 877013 w 2485115"/>
              <a:gd name="connsiteY18-50674" fmla="*/ 263236 h 6396865"/>
              <a:gd name="connsiteX19-50675" fmla="*/ 904722 w 2485115"/>
              <a:gd name="connsiteY19-50676" fmla="*/ 221673 h 6396865"/>
              <a:gd name="connsiteX20-50677" fmla="*/ 960140 w 2485115"/>
              <a:gd name="connsiteY20-50678" fmla="*/ 166254 h 6396865"/>
              <a:gd name="connsiteX21-50679" fmla="*/ 1084831 w 2485115"/>
              <a:gd name="connsiteY21-50680" fmla="*/ 96982 h 6396865"/>
              <a:gd name="connsiteX22-50681" fmla="*/ 1126395 w 2485115"/>
              <a:gd name="connsiteY22-50682" fmla="*/ 69273 h 6396865"/>
              <a:gd name="connsiteX23-50683" fmla="*/ 1264940 w 2485115"/>
              <a:gd name="connsiteY23-50684" fmla="*/ 41563 h 6396865"/>
              <a:gd name="connsiteX24-50685" fmla="*/ 1500467 w 2485115"/>
              <a:gd name="connsiteY24-50686" fmla="*/ 13854 h 6396865"/>
              <a:gd name="connsiteX25-50687" fmla="*/ 1542031 w 2485115"/>
              <a:gd name="connsiteY25-50688" fmla="*/ 0 h 6396865"/>
              <a:gd name="connsiteX26-50689" fmla="*/ 1666722 w 2485115"/>
              <a:gd name="connsiteY26-50690" fmla="*/ 41563 h 6396865"/>
              <a:gd name="connsiteX27-50691" fmla="*/ 1735995 w 2485115"/>
              <a:gd name="connsiteY27-50692" fmla="*/ 110836 h 6396865"/>
              <a:gd name="connsiteX28-50693" fmla="*/ 1749849 w 2485115"/>
              <a:gd name="connsiteY28-50694" fmla="*/ 166254 h 6396865"/>
              <a:gd name="connsiteX29-50695" fmla="*/ 1888395 w 2485115"/>
              <a:gd name="connsiteY29-50696" fmla="*/ 207818 h 6396865"/>
              <a:gd name="connsiteX30-50697" fmla="*/ 1929958 w 2485115"/>
              <a:gd name="connsiteY30-50698" fmla="*/ 235527 h 6396865"/>
              <a:gd name="connsiteX31-50699" fmla="*/ 1957667 w 2485115"/>
              <a:gd name="connsiteY31-50700" fmla="*/ 346363 h 6396865"/>
              <a:gd name="connsiteX32-50701" fmla="*/ 1985376 w 2485115"/>
              <a:gd name="connsiteY32-50702" fmla="*/ 429491 h 6396865"/>
              <a:gd name="connsiteX33-50703" fmla="*/ 1971522 w 2485115"/>
              <a:gd name="connsiteY33-50704" fmla="*/ 595745 h 6396865"/>
              <a:gd name="connsiteX34-50705" fmla="*/ 1888395 w 2485115"/>
              <a:gd name="connsiteY34-50706" fmla="*/ 678873 h 6396865"/>
              <a:gd name="connsiteX35-50707" fmla="*/ 1860685 w 2485115"/>
              <a:gd name="connsiteY35-50708" fmla="*/ 720436 h 6396865"/>
              <a:gd name="connsiteX36-50709" fmla="*/ 1846831 w 2485115"/>
              <a:gd name="connsiteY36-50710" fmla="*/ 762000 h 6396865"/>
              <a:gd name="connsiteX37-50711" fmla="*/ 1791413 w 2485115"/>
              <a:gd name="connsiteY37-50712" fmla="*/ 831273 h 6396865"/>
              <a:gd name="connsiteX38-50713" fmla="*/ 1749849 w 2485115"/>
              <a:gd name="connsiteY38-50714" fmla="*/ 858982 h 6396865"/>
              <a:gd name="connsiteX39-50715" fmla="*/ 1735995 w 2485115"/>
              <a:gd name="connsiteY39-50716" fmla="*/ 1066800 h 6396865"/>
              <a:gd name="connsiteX40-50717" fmla="*/ 1749849 w 2485115"/>
              <a:gd name="connsiteY40-50718" fmla="*/ 1025236 h 6396865"/>
              <a:gd name="connsiteX41-50719" fmla="*/ 1832976 w 2485115"/>
              <a:gd name="connsiteY41-50720" fmla="*/ 983673 h 6396865"/>
              <a:gd name="connsiteX42-50721" fmla="*/ 1902249 w 2485115"/>
              <a:gd name="connsiteY42-50722" fmla="*/ 997527 h 6396865"/>
              <a:gd name="connsiteX43-50723" fmla="*/ 1943813 w 2485115"/>
              <a:gd name="connsiteY43-50724" fmla="*/ 1080654 h 6396865"/>
              <a:gd name="connsiteX44-50725" fmla="*/ 1929958 w 2485115"/>
              <a:gd name="connsiteY44-50726" fmla="*/ 1122218 h 6396865"/>
              <a:gd name="connsiteX45-50727" fmla="*/ 1902249 w 2485115"/>
              <a:gd name="connsiteY45-50728" fmla="*/ 1163782 h 6396865"/>
              <a:gd name="connsiteX46-50729" fmla="*/ 1874540 w 2485115"/>
              <a:gd name="connsiteY46-50730" fmla="*/ 1399309 h 6396865"/>
              <a:gd name="connsiteX47-50731" fmla="*/ 1860685 w 2485115"/>
              <a:gd name="connsiteY47-50732" fmla="*/ 1440873 h 6396865"/>
              <a:gd name="connsiteX48-50733" fmla="*/ 1805267 w 2485115"/>
              <a:gd name="connsiteY48-50734" fmla="*/ 1524000 h 6396865"/>
              <a:gd name="connsiteX49-50735" fmla="*/ 1722140 w 2485115"/>
              <a:gd name="connsiteY49-50736" fmla="*/ 1510145 h 6396865"/>
              <a:gd name="connsiteX50-50737" fmla="*/ 1694431 w 2485115"/>
              <a:gd name="connsiteY50-50738" fmla="*/ 1468582 h 6396865"/>
              <a:gd name="connsiteX51-50739" fmla="*/ 1652867 w 2485115"/>
              <a:gd name="connsiteY51-50740" fmla="*/ 1440873 h 6396865"/>
              <a:gd name="connsiteX52-50741" fmla="*/ 1680576 w 2485115"/>
              <a:gd name="connsiteY52-50742" fmla="*/ 1399309 h 6396865"/>
              <a:gd name="connsiteX53-50743" fmla="*/ 1694431 w 2485115"/>
              <a:gd name="connsiteY53-50744" fmla="*/ 1357745 h 6396865"/>
              <a:gd name="connsiteX54-50745" fmla="*/ 1735995 w 2485115"/>
              <a:gd name="connsiteY54-50746" fmla="*/ 1316182 h 6396865"/>
              <a:gd name="connsiteX55-50747" fmla="*/ 1749849 w 2485115"/>
              <a:gd name="connsiteY55-50748" fmla="*/ 1260763 h 6396865"/>
              <a:gd name="connsiteX56-50749" fmla="*/ 1791413 w 2485115"/>
              <a:gd name="connsiteY56-50750" fmla="*/ 1122218 h 6396865"/>
              <a:gd name="connsiteX57-50751" fmla="*/ 1749849 w 2485115"/>
              <a:gd name="connsiteY57-50752" fmla="*/ 1094509 h 6396865"/>
              <a:gd name="connsiteX58-50753" fmla="*/ 1722140 w 2485115"/>
              <a:gd name="connsiteY58-50754" fmla="*/ 1011382 h 6396865"/>
              <a:gd name="connsiteX59-50755" fmla="*/ 1708285 w 2485115"/>
              <a:gd name="connsiteY59-50756" fmla="*/ 969818 h 6396865"/>
              <a:gd name="connsiteX60-50757" fmla="*/ 1694431 w 2485115"/>
              <a:gd name="connsiteY60-50758" fmla="*/ 928254 h 6396865"/>
              <a:gd name="connsiteX61-50759" fmla="*/ 1680576 w 2485115"/>
              <a:gd name="connsiteY61-50760" fmla="*/ 886691 h 6396865"/>
              <a:gd name="connsiteX62-50761" fmla="*/ 1722140 w 2485115"/>
              <a:gd name="connsiteY62-50762" fmla="*/ 872836 h 6396865"/>
              <a:gd name="connsiteX63-50763" fmla="*/ 1735995 w 2485115"/>
              <a:gd name="connsiteY63-50764" fmla="*/ 942109 h 6396865"/>
              <a:gd name="connsiteX64-50765" fmla="*/ 1791413 w 2485115"/>
              <a:gd name="connsiteY64-50766" fmla="*/ 1136073 h 6396865"/>
              <a:gd name="connsiteX65-50767" fmla="*/ 1749849 w 2485115"/>
              <a:gd name="connsiteY65-50768" fmla="*/ 1219200 h 6396865"/>
              <a:gd name="connsiteX66-50769" fmla="*/ 1722140 w 2485115"/>
              <a:gd name="connsiteY66-50770" fmla="*/ 1302327 h 6396865"/>
              <a:gd name="connsiteX67-50771" fmla="*/ 1680576 w 2485115"/>
              <a:gd name="connsiteY67-50772" fmla="*/ 1343891 h 6396865"/>
              <a:gd name="connsiteX68-50773" fmla="*/ 1652867 w 2485115"/>
              <a:gd name="connsiteY68-50774" fmla="*/ 1385454 h 6396865"/>
              <a:gd name="connsiteX69-50775" fmla="*/ 1611304 w 2485115"/>
              <a:gd name="connsiteY69-50776" fmla="*/ 1413163 h 6396865"/>
              <a:gd name="connsiteX70-50777" fmla="*/ 1652867 w 2485115"/>
              <a:gd name="connsiteY70-50778" fmla="*/ 1427018 h 6396865"/>
              <a:gd name="connsiteX71-50779" fmla="*/ 1694431 w 2485115"/>
              <a:gd name="connsiteY71-50780" fmla="*/ 1413163 h 6396865"/>
              <a:gd name="connsiteX72-50781" fmla="*/ 1722140 w 2485115"/>
              <a:gd name="connsiteY72-50782" fmla="*/ 1496291 h 6396865"/>
              <a:gd name="connsiteX73-50783" fmla="*/ 1680576 w 2485115"/>
              <a:gd name="connsiteY73-50784" fmla="*/ 1524000 h 6396865"/>
              <a:gd name="connsiteX74-50785" fmla="*/ 1403485 w 2485115"/>
              <a:gd name="connsiteY74-50786" fmla="*/ 1524000 h 6396865"/>
              <a:gd name="connsiteX75-50787" fmla="*/ 1389631 w 2485115"/>
              <a:gd name="connsiteY75-50788" fmla="*/ 1537854 h 6396865"/>
              <a:gd name="connsiteX76-50789" fmla="*/ 1348067 w 2485115"/>
              <a:gd name="connsiteY76-50790" fmla="*/ 1551709 h 6396865"/>
              <a:gd name="connsiteX77-50791" fmla="*/ 1292649 w 2485115"/>
              <a:gd name="connsiteY77-50792" fmla="*/ 1427018 h 6396865"/>
              <a:gd name="connsiteX78-50793" fmla="*/ 1278795 w 2485115"/>
              <a:gd name="connsiteY78-50794" fmla="*/ 1385454 h 6396865"/>
              <a:gd name="connsiteX79-50795" fmla="*/ 1251085 w 2485115"/>
              <a:gd name="connsiteY79-50796" fmla="*/ 1343891 h 6396865"/>
              <a:gd name="connsiteX80-50797" fmla="*/ 1126395 w 2485115"/>
              <a:gd name="connsiteY80-50798" fmla="*/ 1385454 h 6396865"/>
              <a:gd name="connsiteX81-50799" fmla="*/ 821595 w 2485115"/>
              <a:gd name="connsiteY81-50800" fmla="*/ 1828800 h 6396865"/>
              <a:gd name="connsiteX82-50801" fmla="*/ 821595 w 2485115"/>
              <a:gd name="connsiteY82-50802" fmla="*/ 2299854 h 6396865"/>
              <a:gd name="connsiteX83-50803" fmla="*/ 863158 w 2485115"/>
              <a:gd name="connsiteY83-50804" fmla="*/ 2092036 h 6396865"/>
              <a:gd name="connsiteX84-50805" fmla="*/ 932431 w 2485115"/>
              <a:gd name="connsiteY84-50806" fmla="*/ 2202873 h 6396865"/>
              <a:gd name="connsiteX85-50807" fmla="*/ 1167959 w 2485115"/>
              <a:gd name="connsiteY85-50808" fmla="*/ 2147454 h 6396865"/>
              <a:gd name="connsiteX86-50809" fmla="*/ 1237232 w 2485115"/>
              <a:gd name="connsiteY86-50810" fmla="*/ 2258291 h 6396865"/>
              <a:gd name="connsiteX87-50811" fmla="*/ 1389632 w 2485115"/>
              <a:gd name="connsiteY87-50812" fmla="*/ 2313709 h 6396865"/>
              <a:gd name="connsiteX88-50813" fmla="*/ 1542030 w 2485115"/>
              <a:gd name="connsiteY88-50814" fmla="*/ 2535381 h 6396865"/>
              <a:gd name="connsiteX89-50815" fmla="*/ 1708286 w 2485115"/>
              <a:gd name="connsiteY89-50816" fmla="*/ 2826327 h 6396865"/>
              <a:gd name="connsiteX90-50817" fmla="*/ 946285 w 2485115"/>
              <a:gd name="connsiteY90-50818" fmla="*/ 3006436 h 6396865"/>
              <a:gd name="connsiteX91-50819" fmla="*/ 1237232 w 2485115"/>
              <a:gd name="connsiteY91-50820" fmla="*/ 3366655 h 6396865"/>
              <a:gd name="connsiteX92-50821" fmla="*/ 2013085 w 2485115"/>
              <a:gd name="connsiteY92-50822" fmla="*/ 3338946 h 6396865"/>
              <a:gd name="connsiteX93-50823" fmla="*/ 1126394 w 2485115"/>
              <a:gd name="connsiteY93-50824" fmla="*/ 3366655 h 6396865"/>
              <a:gd name="connsiteX94-50825" fmla="*/ 932431 w 2485115"/>
              <a:gd name="connsiteY94-50826" fmla="*/ 3006437 h 6396865"/>
              <a:gd name="connsiteX95-50827" fmla="*/ 849304 w 2485115"/>
              <a:gd name="connsiteY95-50828" fmla="*/ 2867892 h 6396865"/>
              <a:gd name="connsiteX96-50829" fmla="*/ 752322 w 2485115"/>
              <a:gd name="connsiteY96-50830" fmla="*/ 2743201 h 6396865"/>
              <a:gd name="connsiteX97-50831" fmla="*/ 530649 w 2485115"/>
              <a:gd name="connsiteY97-50832" fmla="*/ 2770910 h 6396865"/>
              <a:gd name="connsiteX98-50833" fmla="*/ 142722 w 2485115"/>
              <a:gd name="connsiteY98-50834" fmla="*/ 2743201 h 6396865"/>
              <a:gd name="connsiteX99-50835" fmla="*/ 516795 w 2485115"/>
              <a:gd name="connsiteY99-50836" fmla="*/ 2743201 h 6396865"/>
              <a:gd name="connsiteX100-50837" fmla="*/ 1112541 w 2485115"/>
              <a:gd name="connsiteY100-50838" fmla="*/ 2715492 h 6396865"/>
              <a:gd name="connsiteX101-50839" fmla="*/ 1223376 w 2485115"/>
              <a:gd name="connsiteY101-50840" fmla="*/ 2798619 h 6396865"/>
              <a:gd name="connsiteX102-50841" fmla="*/ 1514322 w 2485115"/>
              <a:gd name="connsiteY102-50842" fmla="*/ 2854037 h 6396865"/>
              <a:gd name="connsiteX103-50843" fmla="*/ 1084831 w 2485115"/>
              <a:gd name="connsiteY103-50844" fmla="*/ 2493819 h 6396865"/>
              <a:gd name="connsiteX104-50845" fmla="*/ 752322 w 2485115"/>
              <a:gd name="connsiteY104-50846" fmla="*/ 2521527 h 6396865"/>
              <a:gd name="connsiteX105-50847" fmla="*/ 364395 w 2485115"/>
              <a:gd name="connsiteY105-50848" fmla="*/ 2618510 h 6396865"/>
              <a:gd name="connsiteX106-50849" fmla="*/ 31885 w 2485115"/>
              <a:gd name="connsiteY106-50850" fmla="*/ 2812473 h 6396865"/>
              <a:gd name="connsiteX107-50851" fmla="*/ 322831 w 2485115"/>
              <a:gd name="connsiteY107-50852" fmla="*/ 2798619 h 6396865"/>
              <a:gd name="connsiteX108-50853" fmla="*/ 572213 w 2485115"/>
              <a:gd name="connsiteY108-50854" fmla="*/ 3048000 h 6396865"/>
              <a:gd name="connsiteX109-50855" fmla="*/ 849304 w 2485115"/>
              <a:gd name="connsiteY109-50856" fmla="*/ 2964874 h 6396865"/>
              <a:gd name="connsiteX110-50857" fmla="*/ 932431 w 2485115"/>
              <a:gd name="connsiteY110-50858" fmla="*/ 3186546 h 6396865"/>
              <a:gd name="connsiteX111-50859" fmla="*/ 710758 w 2485115"/>
              <a:gd name="connsiteY111-50860" fmla="*/ 3325092 h 6396865"/>
              <a:gd name="connsiteX112-50861" fmla="*/ 558358 w 2485115"/>
              <a:gd name="connsiteY112-50862" fmla="*/ 3449783 h 6396865"/>
              <a:gd name="connsiteX113-50863" fmla="*/ 752321 w 2485115"/>
              <a:gd name="connsiteY113-50864" fmla="*/ 3560619 h 6396865"/>
              <a:gd name="connsiteX114-50865" fmla="*/ 752322 w 2485115"/>
              <a:gd name="connsiteY114-50866" fmla="*/ 3948546 h 6396865"/>
              <a:gd name="connsiteX115-50867" fmla="*/ 863159 w 2485115"/>
              <a:gd name="connsiteY115-50868" fmla="*/ 3906981 h 6396865"/>
              <a:gd name="connsiteX116-50869" fmla="*/ 973995 w 2485115"/>
              <a:gd name="connsiteY116-50870" fmla="*/ 4003964 h 6396865"/>
              <a:gd name="connsiteX117-50871" fmla="*/ 766178 w 2485115"/>
              <a:gd name="connsiteY117-50872" fmla="*/ 3906980 h 6396865"/>
              <a:gd name="connsiteX118-50873" fmla="*/ 780032 w 2485115"/>
              <a:gd name="connsiteY118-50874" fmla="*/ 4031672 h 6396865"/>
              <a:gd name="connsiteX119-50875" fmla="*/ 752323 w 2485115"/>
              <a:gd name="connsiteY119-50876" fmla="*/ 4239490 h 6396865"/>
              <a:gd name="connsiteX120-50877" fmla="*/ 877014 w 2485115"/>
              <a:gd name="connsiteY120-50878" fmla="*/ 4294908 h 6396865"/>
              <a:gd name="connsiteX121-50879" fmla="*/ 960141 w 2485115"/>
              <a:gd name="connsiteY121-50880" fmla="*/ 4294908 h 6396865"/>
              <a:gd name="connsiteX122-50881" fmla="*/ 987850 w 2485115"/>
              <a:gd name="connsiteY122-50882" fmla="*/ 4502726 h 6396865"/>
              <a:gd name="connsiteX123-50883" fmla="*/ 1001703 w 2485115"/>
              <a:gd name="connsiteY123-50884" fmla="*/ 5306292 h 6396865"/>
              <a:gd name="connsiteX124-50885" fmla="*/ 1057122 w 2485115"/>
              <a:gd name="connsiteY124-50886" fmla="*/ 5832764 h 6396865"/>
              <a:gd name="connsiteX125-50887" fmla="*/ 1098686 w 2485115"/>
              <a:gd name="connsiteY125-50888" fmla="*/ 6206835 h 6396865"/>
              <a:gd name="connsiteX126-50889" fmla="*/ 1070977 w 2485115"/>
              <a:gd name="connsiteY126-50890" fmla="*/ 6262253 h 6396865"/>
              <a:gd name="connsiteX127-50891" fmla="*/ 1112541 w 2485115"/>
              <a:gd name="connsiteY127-50892" fmla="*/ 6331526 h 6396865"/>
              <a:gd name="connsiteX128-50893" fmla="*/ 1472759 w 2485115"/>
              <a:gd name="connsiteY128-50894" fmla="*/ 6331526 h 6396865"/>
              <a:gd name="connsiteX129-50895" fmla="*/ 1652868 w 2485115"/>
              <a:gd name="connsiteY129-50896" fmla="*/ 6276108 h 6396865"/>
              <a:gd name="connsiteX130-50897" fmla="*/ 1708287 w 2485115"/>
              <a:gd name="connsiteY130-50898" fmla="*/ 6192981 h 6396865"/>
              <a:gd name="connsiteX131-50899" fmla="*/ 1597450 w 2485115"/>
              <a:gd name="connsiteY131-50900" fmla="*/ 3906983 h 6396865"/>
              <a:gd name="connsiteX132-50901" fmla="*/ 1597450 w 2485115"/>
              <a:gd name="connsiteY132-50902" fmla="*/ 3879272 h 6396865"/>
              <a:gd name="connsiteX133-50903" fmla="*/ 1625159 w 2485115"/>
              <a:gd name="connsiteY133-50904" fmla="*/ 4253344 h 6396865"/>
              <a:gd name="connsiteX134-50905" fmla="*/ 1652868 w 2485115"/>
              <a:gd name="connsiteY134-50906" fmla="*/ 4918362 h 6396865"/>
              <a:gd name="connsiteX135-50907" fmla="*/ 1680579 w 2485115"/>
              <a:gd name="connsiteY135-50908" fmla="*/ 5666509 h 6396865"/>
              <a:gd name="connsiteX136-50909" fmla="*/ 1832977 w 2485115"/>
              <a:gd name="connsiteY136-50910" fmla="*/ 6109854 h 6396865"/>
              <a:gd name="connsiteX137-50911" fmla="*/ 1957669 w 2485115"/>
              <a:gd name="connsiteY137-50912" fmla="*/ 6359234 h 6396865"/>
              <a:gd name="connsiteX138-50913" fmla="*/ 2456432 w 2485115"/>
              <a:gd name="connsiteY138-50914" fmla="*/ 6289964 h 6396865"/>
              <a:gd name="connsiteX139-50915" fmla="*/ 2401015 w 2485115"/>
              <a:gd name="connsiteY139-50916" fmla="*/ 5957454 h 6396865"/>
              <a:gd name="connsiteX140-50917" fmla="*/ 2359451 w 2485115"/>
              <a:gd name="connsiteY140-50918" fmla="*/ 5250872 h 6396865"/>
              <a:gd name="connsiteX141-50919" fmla="*/ 2331741 w 2485115"/>
              <a:gd name="connsiteY141-50920" fmla="*/ 5084619 h 6396865"/>
              <a:gd name="connsiteX142-50921" fmla="*/ 2401014 w 2485115"/>
              <a:gd name="connsiteY142-50922" fmla="*/ 3699164 h 6396865"/>
              <a:gd name="connsiteX143-50923" fmla="*/ 2414868 w 2485115"/>
              <a:gd name="connsiteY143-50924" fmla="*/ 3796146 h 6396865"/>
              <a:gd name="connsiteX144-50925" fmla="*/ 2414868 w 2485115"/>
              <a:gd name="connsiteY144-50926" fmla="*/ 3629892 h 6396865"/>
              <a:gd name="connsiteX145-50927" fmla="*/ 2304032 w 2485115"/>
              <a:gd name="connsiteY145-50928" fmla="*/ 3505201 h 6396865"/>
              <a:gd name="connsiteX146-50929" fmla="*/ 2414868 w 2485115"/>
              <a:gd name="connsiteY146-50930" fmla="*/ 3325092 h 6396865"/>
              <a:gd name="connsiteX147-50931" fmla="*/ 2262467 w 2485115"/>
              <a:gd name="connsiteY147-50932" fmla="*/ 3366654 h 6396865"/>
              <a:gd name="connsiteX148-50933" fmla="*/ 1957668 w 2485115"/>
              <a:gd name="connsiteY148-50934" fmla="*/ 3422074 h 6396865"/>
              <a:gd name="connsiteX149-50935" fmla="*/ 1749850 w 2485115"/>
              <a:gd name="connsiteY149-50936" fmla="*/ 3394364 h 6396865"/>
              <a:gd name="connsiteX150-50937" fmla="*/ 1334214 w 2485115"/>
              <a:gd name="connsiteY150-50938" fmla="*/ 3380510 h 6396865"/>
              <a:gd name="connsiteX151-50939" fmla="*/ 1167959 w 2485115"/>
              <a:gd name="connsiteY151-50940" fmla="*/ 3408219 h 6396865"/>
              <a:gd name="connsiteX152-50941" fmla="*/ 946285 w 2485115"/>
              <a:gd name="connsiteY152-50942" fmla="*/ 3144982 h 6396865"/>
              <a:gd name="connsiteX153-50943" fmla="*/ 1361922 w 2485115"/>
              <a:gd name="connsiteY153-50944" fmla="*/ 2840182 h 6396865"/>
              <a:gd name="connsiteX154-50945" fmla="*/ 1777559 w 2485115"/>
              <a:gd name="connsiteY154-50946" fmla="*/ 2964872 h 6396865"/>
              <a:gd name="connsiteX155-50947" fmla="*/ 1555885 w 2485115"/>
              <a:gd name="connsiteY155-50948" fmla="*/ 2923309 h 6396865"/>
              <a:gd name="connsiteX156-50949" fmla="*/ 1334213 w 2485115"/>
              <a:gd name="connsiteY156-50950" fmla="*/ 2770909 h 6396865"/>
              <a:gd name="connsiteX157-50951" fmla="*/ 1334213 w 2485115"/>
              <a:gd name="connsiteY157-50952" fmla="*/ 2715491 h 6396865"/>
              <a:gd name="connsiteX158-50953" fmla="*/ 1098685 w 2485115"/>
              <a:gd name="connsiteY158-50954" fmla="*/ 2535382 h 6396865"/>
              <a:gd name="connsiteX159-50955" fmla="*/ 849304 w 2485115"/>
              <a:gd name="connsiteY159-50956" fmla="*/ 2493817 h 6396865"/>
              <a:gd name="connsiteX160-50957" fmla="*/ 516795 w 2485115"/>
              <a:gd name="connsiteY160-50958" fmla="*/ 2576944 h 6396865"/>
              <a:gd name="connsiteX161-50959" fmla="*/ 198140 w 2485115"/>
              <a:gd name="connsiteY161-50960" fmla="*/ 2660072 h 6396865"/>
              <a:gd name="connsiteX162-50961" fmla="*/ 87305 w 2485115"/>
              <a:gd name="connsiteY162-50962" fmla="*/ 2798617 h 6396865"/>
              <a:gd name="connsiteX163-50963" fmla="*/ 4177 w 2485115"/>
              <a:gd name="connsiteY163-50964" fmla="*/ 2507672 h 6396865"/>
              <a:gd name="connsiteX164-50965" fmla="*/ 128867 w 2485115"/>
              <a:gd name="connsiteY164-50966" fmla="*/ 2479963 h 6396865"/>
              <a:gd name="connsiteX165-50967" fmla="*/ 170432 w 2485115"/>
              <a:gd name="connsiteY165-50968" fmla="*/ 2285999 h 6396865"/>
              <a:gd name="connsiteX166-50969" fmla="*/ 378249 w 2485115"/>
              <a:gd name="connsiteY166-50970" fmla="*/ 2479962 h 6396865"/>
              <a:gd name="connsiteX167-50971" fmla="*/ 433667 w 2485115"/>
              <a:gd name="connsiteY167-50972" fmla="*/ 2216726 h 6396865"/>
              <a:gd name="connsiteX168-50973" fmla="*/ 502941 w 2485115"/>
              <a:gd name="connsiteY168-50974" fmla="*/ 2341417 h 6396865"/>
              <a:gd name="connsiteX169-50975" fmla="*/ 669196 w 2485115"/>
              <a:gd name="connsiteY169-50976" fmla="*/ 2272144 h 6396865"/>
              <a:gd name="connsiteX170-50977" fmla="*/ 946285 w 2485115"/>
              <a:gd name="connsiteY170-50978" fmla="*/ 1579418 h 6396865"/>
              <a:gd name="connsiteX171-50979" fmla="*/ 1278795 w 2485115"/>
              <a:gd name="connsiteY171-50980" fmla="*/ 1233054 h 6396865"/>
              <a:gd name="connsiteX172-50981" fmla="*/ 1361922 w 2485115"/>
              <a:gd name="connsiteY172-50982" fmla="*/ 1177636 h 6396865"/>
              <a:gd name="connsiteX173-50983" fmla="*/ 1431195 w 2485115"/>
              <a:gd name="connsiteY173-50984" fmla="*/ 1191491 h 6396865"/>
              <a:gd name="connsiteX174-50985" fmla="*/ 1403485 w 2485115"/>
              <a:gd name="connsiteY174-50986" fmla="*/ 1233054 h 6396865"/>
              <a:gd name="connsiteX175-50987" fmla="*/ 1458904 w 2485115"/>
              <a:gd name="connsiteY175-50988" fmla="*/ 1357745 h 6396865"/>
              <a:gd name="connsiteX176-50989" fmla="*/ 1472758 w 2485115"/>
              <a:gd name="connsiteY176-50990" fmla="*/ 1399309 h 6396865"/>
              <a:gd name="connsiteX177-50991" fmla="*/ 1555885 w 2485115"/>
              <a:gd name="connsiteY177-50992" fmla="*/ 1427018 h 6396865"/>
              <a:gd name="connsiteX178-50993" fmla="*/ 1652867 w 2485115"/>
              <a:gd name="connsiteY178-50994" fmla="*/ 1454727 h 6396865"/>
              <a:gd name="connsiteX179-50995" fmla="*/ 1611304 w 2485115"/>
              <a:gd name="connsiteY179-50996" fmla="*/ 1482436 h 6396865"/>
              <a:gd name="connsiteX180-50997" fmla="*/ 1500467 w 2485115"/>
              <a:gd name="connsiteY180-50998" fmla="*/ 1468582 h 6396865"/>
              <a:gd name="connsiteX181-50999" fmla="*/ 1486613 w 2485115"/>
              <a:gd name="connsiteY181-51000" fmla="*/ 1427018 h 6396865"/>
              <a:gd name="connsiteX182-51001" fmla="*/ 1458904 w 2485115"/>
              <a:gd name="connsiteY182-51002" fmla="*/ 1385454 h 6396865"/>
              <a:gd name="connsiteX183-51003" fmla="*/ 1445049 w 2485115"/>
              <a:gd name="connsiteY183-51004" fmla="*/ 1343891 h 6396865"/>
              <a:gd name="connsiteX184-51005" fmla="*/ 1417340 w 2485115"/>
              <a:gd name="connsiteY184-51006" fmla="*/ 1302327 h 6396865"/>
              <a:gd name="connsiteX185-51007" fmla="*/ 1389631 w 2485115"/>
              <a:gd name="connsiteY185-51008" fmla="*/ 1219200 h 6396865"/>
              <a:gd name="connsiteX186-51009" fmla="*/ 1375776 w 2485115"/>
              <a:gd name="connsiteY186-51010" fmla="*/ 1163782 h 6396865"/>
              <a:gd name="connsiteX187-51011" fmla="*/ 1334213 w 2485115"/>
              <a:gd name="connsiteY187-51012" fmla="*/ 1149927 h 6396865"/>
              <a:gd name="connsiteX188-51013" fmla="*/ 1417340 w 2485115"/>
              <a:gd name="connsiteY188-51014" fmla="*/ 1108363 h 6396865"/>
              <a:gd name="connsiteX189-51015" fmla="*/ 1500467 w 2485115"/>
              <a:gd name="connsiteY189-51016" fmla="*/ 1039091 h 6396865"/>
              <a:gd name="connsiteX190-51017" fmla="*/ 1542031 w 2485115"/>
              <a:gd name="connsiteY190-51018" fmla="*/ 1025236 h 6396865"/>
              <a:gd name="connsiteX191-51019" fmla="*/ 1528176 w 2485115"/>
              <a:gd name="connsiteY191-51020" fmla="*/ 1025236 h 6396865"/>
              <a:gd name="connsiteX192-51021" fmla="*/ 1514322 w 2485115"/>
              <a:gd name="connsiteY192-51022" fmla="*/ 1066800 h 6396865"/>
              <a:gd name="connsiteX193-51023" fmla="*/ 1472758 w 2485115"/>
              <a:gd name="connsiteY193-51024" fmla="*/ 1080654 h 6396865"/>
              <a:gd name="connsiteX194-51025" fmla="*/ 1431195 w 2485115"/>
              <a:gd name="connsiteY194-51026" fmla="*/ 1108363 h 6396865"/>
              <a:gd name="connsiteX195-51027" fmla="*/ 1389631 w 2485115"/>
              <a:gd name="connsiteY195-51028" fmla="*/ 1122218 h 6396865"/>
              <a:gd name="connsiteX196-51029" fmla="*/ 1334213 w 2485115"/>
              <a:gd name="connsiteY196-51030" fmla="*/ 1149927 h 6396865"/>
              <a:gd name="connsiteX197-51031" fmla="*/ 1278795 w 2485115"/>
              <a:gd name="connsiteY197-51032" fmla="*/ 1136073 h 6396865"/>
              <a:gd name="connsiteX198-51033" fmla="*/ 1237231 w 2485115"/>
              <a:gd name="connsiteY198-51034" fmla="*/ 1122218 h 6396865"/>
              <a:gd name="connsiteX199-51035" fmla="*/ 1195667 w 2485115"/>
              <a:gd name="connsiteY199-51036" fmla="*/ 1136073 h 6396865"/>
              <a:gd name="connsiteX200-51037" fmla="*/ 1112540 w 2485115"/>
              <a:gd name="connsiteY200-51038" fmla="*/ 1066800 h 6396865"/>
              <a:gd name="connsiteX201-51039" fmla="*/ 1043267 w 2485115"/>
              <a:gd name="connsiteY201-51040" fmla="*/ 997527 h 6396865"/>
              <a:gd name="connsiteX202-51041" fmla="*/ 1001704 w 2485115"/>
              <a:gd name="connsiteY202-51042" fmla="*/ 914400 h 6396865"/>
              <a:gd name="connsiteX203-51043" fmla="*/ 973995 w 2485115"/>
              <a:gd name="connsiteY203-51044" fmla="*/ 803563 h 6396865"/>
              <a:gd name="connsiteX204-51045" fmla="*/ 946285 w 2485115"/>
              <a:gd name="connsiteY204-51046" fmla="*/ 775854 h 6396865"/>
              <a:gd name="connsiteX205-51047" fmla="*/ 932431 w 2485115"/>
              <a:gd name="connsiteY205-51048" fmla="*/ 734291 h 6396865"/>
              <a:gd name="connsiteX206-51049" fmla="*/ 1029413 w 2485115"/>
              <a:gd name="connsiteY206-51050" fmla="*/ 692727 h 6396865"/>
              <a:gd name="connsiteX207-51051" fmla="*/ 1140249 w 2485115"/>
              <a:gd name="connsiteY207-51052" fmla="*/ 706582 h 6396865"/>
              <a:gd name="connsiteX208-51053" fmla="*/ 1154104 w 2485115"/>
              <a:gd name="connsiteY208-51054" fmla="*/ 748145 h 6396865"/>
              <a:gd name="connsiteX209-51055" fmla="*/ 1278795 w 2485115"/>
              <a:gd name="connsiteY209-51056" fmla="*/ 734291 h 6396865"/>
              <a:gd name="connsiteX210-51057" fmla="*/ 1292649 w 2485115"/>
              <a:gd name="connsiteY210-51058" fmla="*/ 692727 h 6396865"/>
              <a:gd name="connsiteX211-51059" fmla="*/ 1528176 w 2485115"/>
              <a:gd name="connsiteY211-51060" fmla="*/ 678873 h 6396865"/>
              <a:gd name="connsiteX212-51061" fmla="*/ 1569740 w 2485115"/>
              <a:gd name="connsiteY212-51062" fmla="*/ 665018 h 6396865"/>
              <a:gd name="connsiteX213-51063" fmla="*/ 1694431 w 2485115"/>
              <a:gd name="connsiteY213-51064" fmla="*/ 554182 h 6396865"/>
              <a:gd name="connsiteX214-51065" fmla="*/ 1569740 w 2485115"/>
              <a:gd name="connsiteY214-51066" fmla="*/ 692727 h 6396865"/>
              <a:gd name="connsiteX215-51067" fmla="*/ 1514322 w 2485115"/>
              <a:gd name="connsiteY215-51068" fmla="*/ 817418 h 6396865"/>
              <a:gd name="connsiteX216-51069" fmla="*/ 1472758 w 2485115"/>
              <a:gd name="connsiteY216-51070" fmla="*/ 831273 h 6396865"/>
              <a:gd name="connsiteX217-51071" fmla="*/ 1417340 w 2485115"/>
              <a:gd name="connsiteY217-51072" fmla="*/ 858982 h 6396865"/>
              <a:gd name="connsiteX218-51073" fmla="*/ 1334213 w 2485115"/>
              <a:gd name="connsiteY218-51074" fmla="*/ 845127 h 6396865"/>
              <a:gd name="connsiteX219-51075" fmla="*/ 1320358 w 2485115"/>
              <a:gd name="connsiteY219-51076" fmla="*/ 803563 h 6396865"/>
              <a:gd name="connsiteX220-51077" fmla="*/ 1278795 w 2485115"/>
              <a:gd name="connsiteY220-51078" fmla="*/ 775854 h 6396865"/>
              <a:gd name="connsiteX221-51079" fmla="*/ 1292649 w 2485115"/>
              <a:gd name="connsiteY221-51080" fmla="*/ 720436 h 6396865"/>
              <a:gd name="connsiteX222-51081" fmla="*/ 1375776 w 2485115"/>
              <a:gd name="connsiteY222-51082" fmla="*/ 692727 h 6396865"/>
              <a:gd name="connsiteX223-51083" fmla="*/ 1458904 w 2485115"/>
              <a:gd name="connsiteY223-51084" fmla="*/ 706582 h 6396865"/>
              <a:gd name="connsiteX224-51085" fmla="*/ 1306504 w 2485115"/>
              <a:gd name="connsiteY224-51086" fmla="*/ 692727 h 6396865"/>
              <a:gd name="connsiteX225-51087" fmla="*/ 1320358 w 2485115"/>
              <a:gd name="connsiteY225-51088" fmla="*/ 651163 h 6396865"/>
              <a:gd name="connsiteX226-51089" fmla="*/ 1486613 w 2485115"/>
              <a:gd name="connsiteY226-51090" fmla="*/ 678873 h 6396865"/>
              <a:gd name="connsiteX227-51091" fmla="*/ 1500467 w 2485115"/>
              <a:gd name="connsiteY227-51092" fmla="*/ 748145 h 6396865"/>
              <a:gd name="connsiteX228-51093" fmla="*/ 1528176 w 2485115"/>
              <a:gd name="connsiteY228-51094" fmla="*/ 706582 h 6396865"/>
              <a:gd name="connsiteX229-51095" fmla="*/ 1278795 w 2485115"/>
              <a:gd name="connsiteY229-51096" fmla="*/ 692727 h 6396865"/>
              <a:gd name="connsiteX230-51097" fmla="*/ 1251085 w 2485115"/>
              <a:gd name="connsiteY230-51098" fmla="*/ 734291 h 6396865"/>
              <a:gd name="connsiteX231-51099" fmla="*/ 1154104 w 2485115"/>
              <a:gd name="connsiteY231-51100" fmla="*/ 748145 h 6396865"/>
              <a:gd name="connsiteX232-51101" fmla="*/ 1181813 w 2485115"/>
              <a:gd name="connsiteY232-51102" fmla="*/ 831273 h 6396865"/>
              <a:gd name="connsiteX233-51103" fmla="*/ 1112540 w 2485115"/>
              <a:gd name="connsiteY233-51104" fmla="*/ 900545 h 6396865"/>
              <a:gd name="connsiteX234-51105" fmla="*/ 1043267 w 2485115"/>
              <a:gd name="connsiteY234-51106" fmla="*/ 886691 h 6396865"/>
              <a:gd name="connsiteX235-51107" fmla="*/ 960140 w 2485115"/>
              <a:gd name="connsiteY235-51108" fmla="*/ 845127 h 6396865"/>
              <a:gd name="connsiteX236-51109" fmla="*/ 946285 w 2485115"/>
              <a:gd name="connsiteY236-51110" fmla="*/ 803563 h 6396865"/>
              <a:gd name="connsiteX237-51111" fmla="*/ 918576 w 2485115"/>
              <a:gd name="connsiteY237-51112" fmla="*/ 762000 h 6396865"/>
              <a:gd name="connsiteX238-51113" fmla="*/ 904722 w 2485115"/>
              <a:gd name="connsiteY238-51114" fmla="*/ 692727 h 6396865"/>
              <a:gd name="connsiteX239-51115" fmla="*/ 877013 w 2485115"/>
              <a:gd name="connsiteY239-51116" fmla="*/ 609600 h 6396865"/>
              <a:gd name="connsiteX240-51117" fmla="*/ 863158 w 2485115"/>
              <a:gd name="connsiteY240-51118" fmla="*/ 484909 h 6396865"/>
              <a:gd name="connsiteX241-51119" fmla="*/ 849304 w 2485115"/>
              <a:gd name="connsiteY241-51120" fmla="*/ 346363 h 6396865"/>
              <a:gd name="connsiteX0-51121" fmla="*/ 1694431 w 2485115"/>
              <a:gd name="connsiteY0-51122" fmla="*/ 762000 h 6396865"/>
              <a:gd name="connsiteX1-51123" fmla="*/ 1777558 w 2485115"/>
              <a:gd name="connsiteY1-51124" fmla="*/ 748145 h 6396865"/>
              <a:gd name="connsiteX2-51125" fmla="*/ 1791413 w 2485115"/>
              <a:gd name="connsiteY2-51126" fmla="*/ 706582 h 6396865"/>
              <a:gd name="connsiteX3-51127" fmla="*/ 1777558 w 2485115"/>
              <a:gd name="connsiteY3-51128" fmla="*/ 540327 h 6396865"/>
              <a:gd name="connsiteX4-51129" fmla="*/ 1722140 w 2485115"/>
              <a:gd name="connsiteY4-51130" fmla="*/ 554182 h 6396865"/>
              <a:gd name="connsiteX5-51131" fmla="*/ 1680576 w 2485115"/>
              <a:gd name="connsiteY5-51132" fmla="*/ 568036 h 6396865"/>
              <a:gd name="connsiteX6-51133" fmla="*/ 1569740 w 2485115"/>
              <a:gd name="connsiteY6-51134" fmla="*/ 554182 h 6396865"/>
              <a:gd name="connsiteX7-51135" fmla="*/ 1528176 w 2485115"/>
              <a:gd name="connsiteY7-51136" fmla="*/ 471054 h 6396865"/>
              <a:gd name="connsiteX8-51137" fmla="*/ 1458904 w 2485115"/>
              <a:gd name="connsiteY8-51138" fmla="*/ 346363 h 6396865"/>
              <a:gd name="connsiteX9-51139" fmla="*/ 1417340 w 2485115"/>
              <a:gd name="connsiteY9-51140" fmla="*/ 332509 h 6396865"/>
              <a:gd name="connsiteX10-51141" fmla="*/ 1375776 w 2485115"/>
              <a:gd name="connsiteY10-51142" fmla="*/ 346363 h 6396865"/>
              <a:gd name="connsiteX11-51143" fmla="*/ 1320358 w 2485115"/>
              <a:gd name="connsiteY11-51144" fmla="*/ 360218 h 6396865"/>
              <a:gd name="connsiteX12-51145" fmla="*/ 1237231 w 2485115"/>
              <a:gd name="connsiteY12-51146" fmla="*/ 401782 h 6396865"/>
              <a:gd name="connsiteX13-51147" fmla="*/ 1070976 w 2485115"/>
              <a:gd name="connsiteY13-51148" fmla="*/ 415636 h 6396865"/>
              <a:gd name="connsiteX14-51149" fmla="*/ 946285 w 2485115"/>
              <a:gd name="connsiteY14-51150" fmla="*/ 457200 h 6396865"/>
              <a:gd name="connsiteX15-51151" fmla="*/ 890867 w 2485115"/>
              <a:gd name="connsiteY15-51152" fmla="*/ 443345 h 6396865"/>
              <a:gd name="connsiteX16-51153" fmla="*/ 849304 w 2485115"/>
              <a:gd name="connsiteY16-51154" fmla="*/ 415636 h 6396865"/>
              <a:gd name="connsiteX17-51155" fmla="*/ 821595 w 2485115"/>
              <a:gd name="connsiteY17-51156" fmla="*/ 374073 h 6396865"/>
              <a:gd name="connsiteX18-51157" fmla="*/ 877013 w 2485115"/>
              <a:gd name="connsiteY18-51158" fmla="*/ 263236 h 6396865"/>
              <a:gd name="connsiteX19-51159" fmla="*/ 904722 w 2485115"/>
              <a:gd name="connsiteY19-51160" fmla="*/ 221673 h 6396865"/>
              <a:gd name="connsiteX20-51161" fmla="*/ 960140 w 2485115"/>
              <a:gd name="connsiteY20-51162" fmla="*/ 166254 h 6396865"/>
              <a:gd name="connsiteX21-51163" fmla="*/ 1084831 w 2485115"/>
              <a:gd name="connsiteY21-51164" fmla="*/ 96982 h 6396865"/>
              <a:gd name="connsiteX22-51165" fmla="*/ 1126395 w 2485115"/>
              <a:gd name="connsiteY22-51166" fmla="*/ 69273 h 6396865"/>
              <a:gd name="connsiteX23-51167" fmla="*/ 1264940 w 2485115"/>
              <a:gd name="connsiteY23-51168" fmla="*/ 41563 h 6396865"/>
              <a:gd name="connsiteX24-51169" fmla="*/ 1500467 w 2485115"/>
              <a:gd name="connsiteY24-51170" fmla="*/ 13854 h 6396865"/>
              <a:gd name="connsiteX25-51171" fmla="*/ 1542031 w 2485115"/>
              <a:gd name="connsiteY25-51172" fmla="*/ 0 h 6396865"/>
              <a:gd name="connsiteX26-51173" fmla="*/ 1666722 w 2485115"/>
              <a:gd name="connsiteY26-51174" fmla="*/ 41563 h 6396865"/>
              <a:gd name="connsiteX27-51175" fmla="*/ 1735995 w 2485115"/>
              <a:gd name="connsiteY27-51176" fmla="*/ 110836 h 6396865"/>
              <a:gd name="connsiteX28-51177" fmla="*/ 1749849 w 2485115"/>
              <a:gd name="connsiteY28-51178" fmla="*/ 166254 h 6396865"/>
              <a:gd name="connsiteX29-51179" fmla="*/ 1888395 w 2485115"/>
              <a:gd name="connsiteY29-51180" fmla="*/ 207818 h 6396865"/>
              <a:gd name="connsiteX30-51181" fmla="*/ 1929958 w 2485115"/>
              <a:gd name="connsiteY30-51182" fmla="*/ 235527 h 6396865"/>
              <a:gd name="connsiteX31-51183" fmla="*/ 1957667 w 2485115"/>
              <a:gd name="connsiteY31-51184" fmla="*/ 346363 h 6396865"/>
              <a:gd name="connsiteX32-51185" fmla="*/ 1985376 w 2485115"/>
              <a:gd name="connsiteY32-51186" fmla="*/ 429491 h 6396865"/>
              <a:gd name="connsiteX33-51187" fmla="*/ 1971522 w 2485115"/>
              <a:gd name="connsiteY33-51188" fmla="*/ 595745 h 6396865"/>
              <a:gd name="connsiteX34-51189" fmla="*/ 1888395 w 2485115"/>
              <a:gd name="connsiteY34-51190" fmla="*/ 678873 h 6396865"/>
              <a:gd name="connsiteX35-51191" fmla="*/ 1860685 w 2485115"/>
              <a:gd name="connsiteY35-51192" fmla="*/ 720436 h 6396865"/>
              <a:gd name="connsiteX36-51193" fmla="*/ 1846831 w 2485115"/>
              <a:gd name="connsiteY36-51194" fmla="*/ 762000 h 6396865"/>
              <a:gd name="connsiteX37-51195" fmla="*/ 1791413 w 2485115"/>
              <a:gd name="connsiteY37-51196" fmla="*/ 831273 h 6396865"/>
              <a:gd name="connsiteX38-51197" fmla="*/ 1749849 w 2485115"/>
              <a:gd name="connsiteY38-51198" fmla="*/ 858982 h 6396865"/>
              <a:gd name="connsiteX39-51199" fmla="*/ 1735995 w 2485115"/>
              <a:gd name="connsiteY39-51200" fmla="*/ 1066800 h 6396865"/>
              <a:gd name="connsiteX40-51201" fmla="*/ 1749849 w 2485115"/>
              <a:gd name="connsiteY40-51202" fmla="*/ 1025236 h 6396865"/>
              <a:gd name="connsiteX41-51203" fmla="*/ 1832976 w 2485115"/>
              <a:gd name="connsiteY41-51204" fmla="*/ 983673 h 6396865"/>
              <a:gd name="connsiteX42-51205" fmla="*/ 1902249 w 2485115"/>
              <a:gd name="connsiteY42-51206" fmla="*/ 997527 h 6396865"/>
              <a:gd name="connsiteX43-51207" fmla="*/ 1943813 w 2485115"/>
              <a:gd name="connsiteY43-51208" fmla="*/ 1080654 h 6396865"/>
              <a:gd name="connsiteX44-51209" fmla="*/ 1929958 w 2485115"/>
              <a:gd name="connsiteY44-51210" fmla="*/ 1122218 h 6396865"/>
              <a:gd name="connsiteX45-51211" fmla="*/ 1902249 w 2485115"/>
              <a:gd name="connsiteY45-51212" fmla="*/ 1163782 h 6396865"/>
              <a:gd name="connsiteX46-51213" fmla="*/ 1874540 w 2485115"/>
              <a:gd name="connsiteY46-51214" fmla="*/ 1399309 h 6396865"/>
              <a:gd name="connsiteX47-51215" fmla="*/ 1860685 w 2485115"/>
              <a:gd name="connsiteY47-51216" fmla="*/ 1440873 h 6396865"/>
              <a:gd name="connsiteX48-51217" fmla="*/ 1805267 w 2485115"/>
              <a:gd name="connsiteY48-51218" fmla="*/ 1524000 h 6396865"/>
              <a:gd name="connsiteX49-51219" fmla="*/ 1722140 w 2485115"/>
              <a:gd name="connsiteY49-51220" fmla="*/ 1510145 h 6396865"/>
              <a:gd name="connsiteX50-51221" fmla="*/ 1694431 w 2485115"/>
              <a:gd name="connsiteY50-51222" fmla="*/ 1468582 h 6396865"/>
              <a:gd name="connsiteX51-51223" fmla="*/ 1652867 w 2485115"/>
              <a:gd name="connsiteY51-51224" fmla="*/ 1440873 h 6396865"/>
              <a:gd name="connsiteX52-51225" fmla="*/ 1680576 w 2485115"/>
              <a:gd name="connsiteY52-51226" fmla="*/ 1399309 h 6396865"/>
              <a:gd name="connsiteX53-51227" fmla="*/ 1694431 w 2485115"/>
              <a:gd name="connsiteY53-51228" fmla="*/ 1357745 h 6396865"/>
              <a:gd name="connsiteX54-51229" fmla="*/ 1735995 w 2485115"/>
              <a:gd name="connsiteY54-51230" fmla="*/ 1316182 h 6396865"/>
              <a:gd name="connsiteX55-51231" fmla="*/ 1749849 w 2485115"/>
              <a:gd name="connsiteY55-51232" fmla="*/ 1260763 h 6396865"/>
              <a:gd name="connsiteX56-51233" fmla="*/ 1791413 w 2485115"/>
              <a:gd name="connsiteY56-51234" fmla="*/ 1122218 h 6396865"/>
              <a:gd name="connsiteX57-51235" fmla="*/ 1749849 w 2485115"/>
              <a:gd name="connsiteY57-51236" fmla="*/ 1094509 h 6396865"/>
              <a:gd name="connsiteX58-51237" fmla="*/ 1722140 w 2485115"/>
              <a:gd name="connsiteY58-51238" fmla="*/ 1011382 h 6396865"/>
              <a:gd name="connsiteX59-51239" fmla="*/ 1708285 w 2485115"/>
              <a:gd name="connsiteY59-51240" fmla="*/ 969818 h 6396865"/>
              <a:gd name="connsiteX60-51241" fmla="*/ 1694431 w 2485115"/>
              <a:gd name="connsiteY60-51242" fmla="*/ 928254 h 6396865"/>
              <a:gd name="connsiteX61-51243" fmla="*/ 1680576 w 2485115"/>
              <a:gd name="connsiteY61-51244" fmla="*/ 886691 h 6396865"/>
              <a:gd name="connsiteX62-51245" fmla="*/ 1722140 w 2485115"/>
              <a:gd name="connsiteY62-51246" fmla="*/ 872836 h 6396865"/>
              <a:gd name="connsiteX63-51247" fmla="*/ 1735995 w 2485115"/>
              <a:gd name="connsiteY63-51248" fmla="*/ 942109 h 6396865"/>
              <a:gd name="connsiteX64-51249" fmla="*/ 1791413 w 2485115"/>
              <a:gd name="connsiteY64-51250" fmla="*/ 1136073 h 6396865"/>
              <a:gd name="connsiteX65-51251" fmla="*/ 1749849 w 2485115"/>
              <a:gd name="connsiteY65-51252" fmla="*/ 1219200 h 6396865"/>
              <a:gd name="connsiteX66-51253" fmla="*/ 1722140 w 2485115"/>
              <a:gd name="connsiteY66-51254" fmla="*/ 1302327 h 6396865"/>
              <a:gd name="connsiteX67-51255" fmla="*/ 1680576 w 2485115"/>
              <a:gd name="connsiteY67-51256" fmla="*/ 1343891 h 6396865"/>
              <a:gd name="connsiteX68-51257" fmla="*/ 1652867 w 2485115"/>
              <a:gd name="connsiteY68-51258" fmla="*/ 1385454 h 6396865"/>
              <a:gd name="connsiteX69-51259" fmla="*/ 1611304 w 2485115"/>
              <a:gd name="connsiteY69-51260" fmla="*/ 1413163 h 6396865"/>
              <a:gd name="connsiteX70-51261" fmla="*/ 1652867 w 2485115"/>
              <a:gd name="connsiteY70-51262" fmla="*/ 1427018 h 6396865"/>
              <a:gd name="connsiteX71-51263" fmla="*/ 1694431 w 2485115"/>
              <a:gd name="connsiteY71-51264" fmla="*/ 1413163 h 6396865"/>
              <a:gd name="connsiteX72-51265" fmla="*/ 1722140 w 2485115"/>
              <a:gd name="connsiteY72-51266" fmla="*/ 1496291 h 6396865"/>
              <a:gd name="connsiteX73-51267" fmla="*/ 1680576 w 2485115"/>
              <a:gd name="connsiteY73-51268" fmla="*/ 1524000 h 6396865"/>
              <a:gd name="connsiteX74-51269" fmla="*/ 1403485 w 2485115"/>
              <a:gd name="connsiteY74-51270" fmla="*/ 1524000 h 6396865"/>
              <a:gd name="connsiteX75-51271" fmla="*/ 1389631 w 2485115"/>
              <a:gd name="connsiteY75-51272" fmla="*/ 1537854 h 6396865"/>
              <a:gd name="connsiteX76-51273" fmla="*/ 1264940 w 2485115"/>
              <a:gd name="connsiteY76-51274" fmla="*/ 1648691 h 6396865"/>
              <a:gd name="connsiteX77-51275" fmla="*/ 1292649 w 2485115"/>
              <a:gd name="connsiteY77-51276" fmla="*/ 1427018 h 6396865"/>
              <a:gd name="connsiteX78-51277" fmla="*/ 1278795 w 2485115"/>
              <a:gd name="connsiteY78-51278" fmla="*/ 1385454 h 6396865"/>
              <a:gd name="connsiteX79-51279" fmla="*/ 1251085 w 2485115"/>
              <a:gd name="connsiteY79-51280" fmla="*/ 1343891 h 6396865"/>
              <a:gd name="connsiteX80-51281" fmla="*/ 1126395 w 2485115"/>
              <a:gd name="connsiteY80-51282" fmla="*/ 1385454 h 6396865"/>
              <a:gd name="connsiteX81-51283" fmla="*/ 821595 w 2485115"/>
              <a:gd name="connsiteY81-51284" fmla="*/ 1828800 h 6396865"/>
              <a:gd name="connsiteX82-51285" fmla="*/ 821595 w 2485115"/>
              <a:gd name="connsiteY82-51286" fmla="*/ 2299854 h 6396865"/>
              <a:gd name="connsiteX83-51287" fmla="*/ 863158 w 2485115"/>
              <a:gd name="connsiteY83-51288" fmla="*/ 2092036 h 6396865"/>
              <a:gd name="connsiteX84-51289" fmla="*/ 932431 w 2485115"/>
              <a:gd name="connsiteY84-51290" fmla="*/ 2202873 h 6396865"/>
              <a:gd name="connsiteX85-51291" fmla="*/ 1167959 w 2485115"/>
              <a:gd name="connsiteY85-51292" fmla="*/ 2147454 h 6396865"/>
              <a:gd name="connsiteX86-51293" fmla="*/ 1237232 w 2485115"/>
              <a:gd name="connsiteY86-51294" fmla="*/ 2258291 h 6396865"/>
              <a:gd name="connsiteX87-51295" fmla="*/ 1389632 w 2485115"/>
              <a:gd name="connsiteY87-51296" fmla="*/ 2313709 h 6396865"/>
              <a:gd name="connsiteX88-51297" fmla="*/ 1542030 w 2485115"/>
              <a:gd name="connsiteY88-51298" fmla="*/ 2535381 h 6396865"/>
              <a:gd name="connsiteX89-51299" fmla="*/ 1708286 w 2485115"/>
              <a:gd name="connsiteY89-51300" fmla="*/ 2826327 h 6396865"/>
              <a:gd name="connsiteX90-51301" fmla="*/ 946285 w 2485115"/>
              <a:gd name="connsiteY90-51302" fmla="*/ 3006436 h 6396865"/>
              <a:gd name="connsiteX91-51303" fmla="*/ 1237232 w 2485115"/>
              <a:gd name="connsiteY91-51304" fmla="*/ 3366655 h 6396865"/>
              <a:gd name="connsiteX92-51305" fmla="*/ 2013085 w 2485115"/>
              <a:gd name="connsiteY92-51306" fmla="*/ 3338946 h 6396865"/>
              <a:gd name="connsiteX93-51307" fmla="*/ 1126394 w 2485115"/>
              <a:gd name="connsiteY93-51308" fmla="*/ 3366655 h 6396865"/>
              <a:gd name="connsiteX94-51309" fmla="*/ 932431 w 2485115"/>
              <a:gd name="connsiteY94-51310" fmla="*/ 3006437 h 6396865"/>
              <a:gd name="connsiteX95-51311" fmla="*/ 849304 w 2485115"/>
              <a:gd name="connsiteY95-51312" fmla="*/ 2867892 h 6396865"/>
              <a:gd name="connsiteX96-51313" fmla="*/ 752322 w 2485115"/>
              <a:gd name="connsiteY96-51314" fmla="*/ 2743201 h 6396865"/>
              <a:gd name="connsiteX97-51315" fmla="*/ 530649 w 2485115"/>
              <a:gd name="connsiteY97-51316" fmla="*/ 2770910 h 6396865"/>
              <a:gd name="connsiteX98-51317" fmla="*/ 142722 w 2485115"/>
              <a:gd name="connsiteY98-51318" fmla="*/ 2743201 h 6396865"/>
              <a:gd name="connsiteX99-51319" fmla="*/ 516795 w 2485115"/>
              <a:gd name="connsiteY99-51320" fmla="*/ 2743201 h 6396865"/>
              <a:gd name="connsiteX100-51321" fmla="*/ 1112541 w 2485115"/>
              <a:gd name="connsiteY100-51322" fmla="*/ 2715492 h 6396865"/>
              <a:gd name="connsiteX101-51323" fmla="*/ 1223376 w 2485115"/>
              <a:gd name="connsiteY101-51324" fmla="*/ 2798619 h 6396865"/>
              <a:gd name="connsiteX102-51325" fmla="*/ 1514322 w 2485115"/>
              <a:gd name="connsiteY102-51326" fmla="*/ 2854037 h 6396865"/>
              <a:gd name="connsiteX103-51327" fmla="*/ 1084831 w 2485115"/>
              <a:gd name="connsiteY103-51328" fmla="*/ 2493819 h 6396865"/>
              <a:gd name="connsiteX104-51329" fmla="*/ 752322 w 2485115"/>
              <a:gd name="connsiteY104-51330" fmla="*/ 2521527 h 6396865"/>
              <a:gd name="connsiteX105-51331" fmla="*/ 364395 w 2485115"/>
              <a:gd name="connsiteY105-51332" fmla="*/ 2618510 h 6396865"/>
              <a:gd name="connsiteX106-51333" fmla="*/ 31885 w 2485115"/>
              <a:gd name="connsiteY106-51334" fmla="*/ 2812473 h 6396865"/>
              <a:gd name="connsiteX107-51335" fmla="*/ 322831 w 2485115"/>
              <a:gd name="connsiteY107-51336" fmla="*/ 2798619 h 6396865"/>
              <a:gd name="connsiteX108-51337" fmla="*/ 572213 w 2485115"/>
              <a:gd name="connsiteY108-51338" fmla="*/ 3048000 h 6396865"/>
              <a:gd name="connsiteX109-51339" fmla="*/ 849304 w 2485115"/>
              <a:gd name="connsiteY109-51340" fmla="*/ 2964874 h 6396865"/>
              <a:gd name="connsiteX110-51341" fmla="*/ 932431 w 2485115"/>
              <a:gd name="connsiteY110-51342" fmla="*/ 3186546 h 6396865"/>
              <a:gd name="connsiteX111-51343" fmla="*/ 710758 w 2485115"/>
              <a:gd name="connsiteY111-51344" fmla="*/ 3325092 h 6396865"/>
              <a:gd name="connsiteX112-51345" fmla="*/ 558358 w 2485115"/>
              <a:gd name="connsiteY112-51346" fmla="*/ 3449783 h 6396865"/>
              <a:gd name="connsiteX113-51347" fmla="*/ 752321 w 2485115"/>
              <a:gd name="connsiteY113-51348" fmla="*/ 3560619 h 6396865"/>
              <a:gd name="connsiteX114-51349" fmla="*/ 752322 w 2485115"/>
              <a:gd name="connsiteY114-51350" fmla="*/ 3948546 h 6396865"/>
              <a:gd name="connsiteX115-51351" fmla="*/ 863159 w 2485115"/>
              <a:gd name="connsiteY115-51352" fmla="*/ 3906981 h 6396865"/>
              <a:gd name="connsiteX116-51353" fmla="*/ 973995 w 2485115"/>
              <a:gd name="connsiteY116-51354" fmla="*/ 4003964 h 6396865"/>
              <a:gd name="connsiteX117-51355" fmla="*/ 766178 w 2485115"/>
              <a:gd name="connsiteY117-51356" fmla="*/ 3906980 h 6396865"/>
              <a:gd name="connsiteX118-51357" fmla="*/ 780032 w 2485115"/>
              <a:gd name="connsiteY118-51358" fmla="*/ 4031672 h 6396865"/>
              <a:gd name="connsiteX119-51359" fmla="*/ 752323 w 2485115"/>
              <a:gd name="connsiteY119-51360" fmla="*/ 4239490 h 6396865"/>
              <a:gd name="connsiteX120-51361" fmla="*/ 877014 w 2485115"/>
              <a:gd name="connsiteY120-51362" fmla="*/ 4294908 h 6396865"/>
              <a:gd name="connsiteX121-51363" fmla="*/ 960141 w 2485115"/>
              <a:gd name="connsiteY121-51364" fmla="*/ 4294908 h 6396865"/>
              <a:gd name="connsiteX122-51365" fmla="*/ 987850 w 2485115"/>
              <a:gd name="connsiteY122-51366" fmla="*/ 4502726 h 6396865"/>
              <a:gd name="connsiteX123-51367" fmla="*/ 1001703 w 2485115"/>
              <a:gd name="connsiteY123-51368" fmla="*/ 5306292 h 6396865"/>
              <a:gd name="connsiteX124-51369" fmla="*/ 1057122 w 2485115"/>
              <a:gd name="connsiteY124-51370" fmla="*/ 5832764 h 6396865"/>
              <a:gd name="connsiteX125-51371" fmla="*/ 1098686 w 2485115"/>
              <a:gd name="connsiteY125-51372" fmla="*/ 6206835 h 6396865"/>
              <a:gd name="connsiteX126-51373" fmla="*/ 1070977 w 2485115"/>
              <a:gd name="connsiteY126-51374" fmla="*/ 6262253 h 6396865"/>
              <a:gd name="connsiteX127-51375" fmla="*/ 1112541 w 2485115"/>
              <a:gd name="connsiteY127-51376" fmla="*/ 6331526 h 6396865"/>
              <a:gd name="connsiteX128-51377" fmla="*/ 1472759 w 2485115"/>
              <a:gd name="connsiteY128-51378" fmla="*/ 6331526 h 6396865"/>
              <a:gd name="connsiteX129-51379" fmla="*/ 1652868 w 2485115"/>
              <a:gd name="connsiteY129-51380" fmla="*/ 6276108 h 6396865"/>
              <a:gd name="connsiteX130-51381" fmla="*/ 1708287 w 2485115"/>
              <a:gd name="connsiteY130-51382" fmla="*/ 6192981 h 6396865"/>
              <a:gd name="connsiteX131-51383" fmla="*/ 1597450 w 2485115"/>
              <a:gd name="connsiteY131-51384" fmla="*/ 3906983 h 6396865"/>
              <a:gd name="connsiteX132-51385" fmla="*/ 1597450 w 2485115"/>
              <a:gd name="connsiteY132-51386" fmla="*/ 3879272 h 6396865"/>
              <a:gd name="connsiteX133-51387" fmla="*/ 1625159 w 2485115"/>
              <a:gd name="connsiteY133-51388" fmla="*/ 4253344 h 6396865"/>
              <a:gd name="connsiteX134-51389" fmla="*/ 1652868 w 2485115"/>
              <a:gd name="connsiteY134-51390" fmla="*/ 4918362 h 6396865"/>
              <a:gd name="connsiteX135-51391" fmla="*/ 1680579 w 2485115"/>
              <a:gd name="connsiteY135-51392" fmla="*/ 5666509 h 6396865"/>
              <a:gd name="connsiteX136-51393" fmla="*/ 1832977 w 2485115"/>
              <a:gd name="connsiteY136-51394" fmla="*/ 6109854 h 6396865"/>
              <a:gd name="connsiteX137-51395" fmla="*/ 1957669 w 2485115"/>
              <a:gd name="connsiteY137-51396" fmla="*/ 6359234 h 6396865"/>
              <a:gd name="connsiteX138-51397" fmla="*/ 2456432 w 2485115"/>
              <a:gd name="connsiteY138-51398" fmla="*/ 6289964 h 6396865"/>
              <a:gd name="connsiteX139-51399" fmla="*/ 2401015 w 2485115"/>
              <a:gd name="connsiteY139-51400" fmla="*/ 5957454 h 6396865"/>
              <a:gd name="connsiteX140-51401" fmla="*/ 2359451 w 2485115"/>
              <a:gd name="connsiteY140-51402" fmla="*/ 5250872 h 6396865"/>
              <a:gd name="connsiteX141-51403" fmla="*/ 2331741 w 2485115"/>
              <a:gd name="connsiteY141-51404" fmla="*/ 5084619 h 6396865"/>
              <a:gd name="connsiteX142-51405" fmla="*/ 2401014 w 2485115"/>
              <a:gd name="connsiteY142-51406" fmla="*/ 3699164 h 6396865"/>
              <a:gd name="connsiteX143-51407" fmla="*/ 2414868 w 2485115"/>
              <a:gd name="connsiteY143-51408" fmla="*/ 3796146 h 6396865"/>
              <a:gd name="connsiteX144-51409" fmla="*/ 2414868 w 2485115"/>
              <a:gd name="connsiteY144-51410" fmla="*/ 3629892 h 6396865"/>
              <a:gd name="connsiteX145-51411" fmla="*/ 2304032 w 2485115"/>
              <a:gd name="connsiteY145-51412" fmla="*/ 3505201 h 6396865"/>
              <a:gd name="connsiteX146-51413" fmla="*/ 2414868 w 2485115"/>
              <a:gd name="connsiteY146-51414" fmla="*/ 3325092 h 6396865"/>
              <a:gd name="connsiteX147-51415" fmla="*/ 2262467 w 2485115"/>
              <a:gd name="connsiteY147-51416" fmla="*/ 3366654 h 6396865"/>
              <a:gd name="connsiteX148-51417" fmla="*/ 1957668 w 2485115"/>
              <a:gd name="connsiteY148-51418" fmla="*/ 3422074 h 6396865"/>
              <a:gd name="connsiteX149-51419" fmla="*/ 1749850 w 2485115"/>
              <a:gd name="connsiteY149-51420" fmla="*/ 3394364 h 6396865"/>
              <a:gd name="connsiteX150-51421" fmla="*/ 1334214 w 2485115"/>
              <a:gd name="connsiteY150-51422" fmla="*/ 3380510 h 6396865"/>
              <a:gd name="connsiteX151-51423" fmla="*/ 1167959 w 2485115"/>
              <a:gd name="connsiteY151-51424" fmla="*/ 3408219 h 6396865"/>
              <a:gd name="connsiteX152-51425" fmla="*/ 946285 w 2485115"/>
              <a:gd name="connsiteY152-51426" fmla="*/ 3144982 h 6396865"/>
              <a:gd name="connsiteX153-51427" fmla="*/ 1361922 w 2485115"/>
              <a:gd name="connsiteY153-51428" fmla="*/ 2840182 h 6396865"/>
              <a:gd name="connsiteX154-51429" fmla="*/ 1777559 w 2485115"/>
              <a:gd name="connsiteY154-51430" fmla="*/ 2964872 h 6396865"/>
              <a:gd name="connsiteX155-51431" fmla="*/ 1555885 w 2485115"/>
              <a:gd name="connsiteY155-51432" fmla="*/ 2923309 h 6396865"/>
              <a:gd name="connsiteX156-51433" fmla="*/ 1334213 w 2485115"/>
              <a:gd name="connsiteY156-51434" fmla="*/ 2770909 h 6396865"/>
              <a:gd name="connsiteX157-51435" fmla="*/ 1334213 w 2485115"/>
              <a:gd name="connsiteY157-51436" fmla="*/ 2715491 h 6396865"/>
              <a:gd name="connsiteX158-51437" fmla="*/ 1098685 w 2485115"/>
              <a:gd name="connsiteY158-51438" fmla="*/ 2535382 h 6396865"/>
              <a:gd name="connsiteX159-51439" fmla="*/ 849304 w 2485115"/>
              <a:gd name="connsiteY159-51440" fmla="*/ 2493817 h 6396865"/>
              <a:gd name="connsiteX160-51441" fmla="*/ 516795 w 2485115"/>
              <a:gd name="connsiteY160-51442" fmla="*/ 2576944 h 6396865"/>
              <a:gd name="connsiteX161-51443" fmla="*/ 198140 w 2485115"/>
              <a:gd name="connsiteY161-51444" fmla="*/ 2660072 h 6396865"/>
              <a:gd name="connsiteX162-51445" fmla="*/ 87305 w 2485115"/>
              <a:gd name="connsiteY162-51446" fmla="*/ 2798617 h 6396865"/>
              <a:gd name="connsiteX163-51447" fmla="*/ 4177 w 2485115"/>
              <a:gd name="connsiteY163-51448" fmla="*/ 2507672 h 6396865"/>
              <a:gd name="connsiteX164-51449" fmla="*/ 128867 w 2485115"/>
              <a:gd name="connsiteY164-51450" fmla="*/ 2479963 h 6396865"/>
              <a:gd name="connsiteX165-51451" fmla="*/ 170432 w 2485115"/>
              <a:gd name="connsiteY165-51452" fmla="*/ 2285999 h 6396865"/>
              <a:gd name="connsiteX166-51453" fmla="*/ 378249 w 2485115"/>
              <a:gd name="connsiteY166-51454" fmla="*/ 2479962 h 6396865"/>
              <a:gd name="connsiteX167-51455" fmla="*/ 433667 w 2485115"/>
              <a:gd name="connsiteY167-51456" fmla="*/ 2216726 h 6396865"/>
              <a:gd name="connsiteX168-51457" fmla="*/ 502941 w 2485115"/>
              <a:gd name="connsiteY168-51458" fmla="*/ 2341417 h 6396865"/>
              <a:gd name="connsiteX169-51459" fmla="*/ 669196 w 2485115"/>
              <a:gd name="connsiteY169-51460" fmla="*/ 2272144 h 6396865"/>
              <a:gd name="connsiteX170-51461" fmla="*/ 946285 w 2485115"/>
              <a:gd name="connsiteY170-51462" fmla="*/ 1579418 h 6396865"/>
              <a:gd name="connsiteX171-51463" fmla="*/ 1278795 w 2485115"/>
              <a:gd name="connsiteY171-51464" fmla="*/ 1233054 h 6396865"/>
              <a:gd name="connsiteX172-51465" fmla="*/ 1361922 w 2485115"/>
              <a:gd name="connsiteY172-51466" fmla="*/ 1177636 h 6396865"/>
              <a:gd name="connsiteX173-51467" fmla="*/ 1431195 w 2485115"/>
              <a:gd name="connsiteY173-51468" fmla="*/ 1191491 h 6396865"/>
              <a:gd name="connsiteX174-51469" fmla="*/ 1403485 w 2485115"/>
              <a:gd name="connsiteY174-51470" fmla="*/ 1233054 h 6396865"/>
              <a:gd name="connsiteX175-51471" fmla="*/ 1458904 w 2485115"/>
              <a:gd name="connsiteY175-51472" fmla="*/ 1357745 h 6396865"/>
              <a:gd name="connsiteX176-51473" fmla="*/ 1472758 w 2485115"/>
              <a:gd name="connsiteY176-51474" fmla="*/ 1399309 h 6396865"/>
              <a:gd name="connsiteX177-51475" fmla="*/ 1555885 w 2485115"/>
              <a:gd name="connsiteY177-51476" fmla="*/ 1427018 h 6396865"/>
              <a:gd name="connsiteX178-51477" fmla="*/ 1652867 w 2485115"/>
              <a:gd name="connsiteY178-51478" fmla="*/ 1454727 h 6396865"/>
              <a:gd name="connsiteX179-51479" fmla="*/ 1611304 w 2485115"/>
              <a:gd name="connsiteY179-51480" fmla="*/ 1482436 h 6396865"/>
              <a:gd name="connsiteX180-51481" fmla="*/ 1500467 w 2485115"/>
              <a:gd name="connsiteY180-51482" fmla="*/ 1468582 h 6396865"/>
              <a:gd name="connsiteX181-51483" fmla="*/ 1486613 w 2485115"/>
              <a:gd name="connsiteY181-51484" fmla="*/ 1427018 h 6396865"/>
              <a:gd name="connsiteX182-51485" fmla="*/ 1458904 w 2485115"/>
              <a:gd name="connsiteY182-51486" fmla="*/ 1385454 h 6396865"/>
              <a:gd name="connsiteX183-51487" fmla="*/ 1445049 w 2485115"/>
              <a:gd name="connsiteY183-51488" fmla="*/ 1343891 h 6396865"/>
              <a:gd name="connsiteX184-51489" fmla="*/ 1417340 w 2485115"/>
              <a:gd name="connsiteY184-51490" fmla="*/ 1302327 h 6396865"/>
              <a:gd name="connsiteX185-51491" fmla="*/ 1389631 w 2485115"/>
              <a:gd name="connsiteY185-51492" fmla="*/ 1219200 h 6396865"/>
              <a:gd name="connsiteX186-51493" fmla="*/ 1375776 w 2485115"/>
              <a:gd name="connsiteY186-51494" fmla="*/ 1163782 h 6396865"/>
              <a:gd name="connsiteX187-51495" fmla="*/ 1334213 w 2485115"/>
              <a:gd name="connsiteY187-51496" fmla="*/ 1149927 h 6396865"/>
              <a:gd name="connsiteX188-51497" fmla="*/ 1417340 w 2485115"/>
              <a:gd name="connsiteY188-51498" fmla="*/ 1108363 h 6396865"/>
              <a:gd name="connsiteX189-51499" fmla="*/ 1500467 w 2485115"/>
              <a:gd name="connsiteY189-51500" fmla="*/ 1039091 h 6396865"/>
              <a:gd name="connsiteX190-51501" fmla="*/ 1542031 w 2485115"/>
              <a:gd name="connsiteY190-51502" fmla="*/ 1025236 h 6396865"/>
              <a:gd name="connsiteX191-51503" fmla="*/ 1528176 w 2485115"/>
              <a:gd name="connsiteY191-51504" fmla="*/ 1025236 h 6396865"/>
              <a:gd name="connsiteX192-51505" fmla="*/ 1514322 w 2485115"/>
              <a:gd name="connsiteY192-51506" fmla="*/ 1066800 h 6396865"/>
              <a:gd name="connsiteX193-51507" fmla="*/ 1472758 w 2485115"/>
              <a:gd name="connsiteY193-51508" fmla="*/ 1080654 h 6396865"/>
              <a:gd name="connsiteX194-51509" fmla="*/ 1431195 w 2485115"/>
              <a:gd name="connsiteY194-51510" fmla="*/ 1108363 h 6396865"/>
              <a:gd name="connsiteX195-51511" fmla="*/ 1389631 w 2485115"/>
              <a:gd name="connsiteY195-51512" fmla="*/ 1122218 h 6396865"/>
              <a:gd name="connsiteX196-51513" fmla="*/ 1334213 w 2485115"/>
              <a:gd name="connsiteY196-51514" fmla="*/ 1149927 h 6396865"/>
              <a:gd name="connsiteX197-51515" fmla="*/ 1278795 w 2485115"/>
              <a:gd name="connsiteY197-51516" fmla="*/ 1136073 h 6396865"/>
              <a:gd name="connsiteX198-51517" fmla="*/ 1237231 w 2485115"/>
              <a:gd name="connsiteY198-51518" fmla="*/ 1122218 h 6396865"/>
              <a:gd name="connsiteX199-51519" fmla="*/ 1195667 w 2485115"/>
              <a:gd name="connsiteY199-51520" fmla="*/ 1136073 h 6396865"/>
              <a:gd name="connsiteX200-51521" fmla="*/ 1112540 w 2485115"/>
              <a:gd name="connsiteY200-51522" fmla="*/ 1066800 h 6396865"/>
              <a:gd name="connsiteX201-51523" fmla="*/ 1043267 w 2485115"/>
              <a:gd name="connsiteY201-51524" fmla="*/ 997527 h 6396865"/>
              <a:gd name="connsiteX202-51525" fmla="*/ 1001704 w 2485115"/>
              <a:gd name="connsiteY202-51526" fmla="*/ 914400 h 6396865"/>
              <a:gd name="connsiteX203-51527" fmla="*/ 973995 w 2485115"/>
              <a:gd name="connsiteY203-51528" fmla="*/ 803563 h 6396865"/>
              <a:gd name="connsiteX204-51529" fmla="*/ 946285 w 2485115"/>
              <a:gd name="connsiteY204-51530" fmla="*/ 775854 h 6396865"/>
              <a:gd name="connsiteX205-51531" fmla="*/ 932431 w 2485115"/>
              <a:gd name="connsiteY205-51532" fmla="*/ 734291 h 6396865"/>
              <a:gd name="connsiteX206-51533" fmla="*/ 1029413 w 2485115"/>
              <a:gd name="connsiteY206-51534" fmla="*/ 692727 h 6396865"/>
              <a:gd name="connsiteX207-51535" fmla="*/ 1140249 w 2485115"/>
              <a:gd name="connsiteY207-51536" fmla="*/ 706582 h 6396865"/>
              <a:gd name="connsiteX208-51537" fmla="*/ 1154104 w 2485115"/>
              <a:gd name="connsiteY208-51538" fmla="*/ 748145 h 6396865"/>
              <a:gd name="connsiteX209-51539" fmla="*/ 1278795 w 2485115"/>
              <a:gd name="connsiteY209-51540" fmla="*/ 734291 h 6396865"/>
              <a:gd name="connsiteX210-51541" fmla="*/ 1292649 w 2485115"/>
              <a:gd name="connsiteY210-51542" fmla="*/ 692727 h 6396865"/>
              <a:gd name="connsiteX211-51543" fmla="*/ 1528176 w 2485115"/>
              <a:gd name="connsiteY211-51544" fmla="*/ 678873 h 6396865"/>
              <a:gd name="connsiteX212-51545" fmla="*/ 1569740 w 2485115"/>
              <a:gd name="connsiteY212-51546" fmla="*/ 665018 h 6396865"/>
              <a:gd name="connsiteX213-51547" fmla="*/ 1694431 w 2485115"/>
              <a:gd name="connsiteY213-51548" fmla="*/ 554182 h 6396865"/>
              <a:gd name="connsiteX214-51549" fmla="*/ 1569740 w 2485115"/>
              <a:gd name="connsiteY214-51550" fmla="*/ 692727 h 6396865"/>
              <a:gd name="connsiteX215-51551" fmla="*/ 1514322 w 2485115"/>
              <a:gd name="connsiteY215-51552" fmla="*/ 817418 h 6396865"/>
              <a:gd name="connsiteX216-51553" fmla="*/ 1472758 w 2485115"/>
              <a:gd name="connsiteY216-51554" fmla="*/ 831273 h 6396865"/>
              <a:gd name="connsiteX217-51555" fmla="*/ 1417340 w 2485115"/>
              <a:gd name="connsiteY217-51556" fmla="*/ 858982 h 6396865"/>
              <a:gd name="connsiteX218-51557" fmla="*/ 1334213 w 2485115"/>
              <a:gd name="connsiteY218-51558" fmla="*/ 845127 h 6396865"/>
              <a:gd name="connsiteX219-51559" fmla="*/ 1320358 w 2485115"/>
              <a:gd name="connsiteY219-51560" fmla="*/ 803563 h 6396865"/>
              <a:gd name="connsiteX220-51561" fmla="*/ 1278795 w 2485115"/>
              <a:gd name="connsiteY220-51562" fmla="*/ 775854 h 6396865"/>
              <a:gd name="connsiteX221-51563" fmla="*/ 1292649 w 2485115"/>
              <a:gd name="connsiteY221-51564" fmla="*/ 720436 h 6396865"/>
              <a:gd name="connsiteX222-51565" fmla="*/ 1375776 w 2485115"/>
              <a:gd name="connsiteY222-51566" fmla="*/ 692727 h 6396865"/>
              <a:gd name="connsiteX223-51567" fmla="*/ 1458904 w 2485115"/>
              <a:gd name="connsiteY223-51568" fmla="*/ 706582 h 6396865"/>
              <a:gd name="connsiteX224-51569" fmla="*/ 1306504 w 2485115"/>
              <a:gd name="connsiteY224-51570" fmla="*/ 692727 h 6396865"/>
              <a:gd name="connsiteX225-51571" fmla="*/ 1320358 w 2485115"/>
              <a:gd name="connsiteY225-51572" fmla="*/ 651163 h 6396865"/>
              <a:gd name="connsiteX226-51573" fmla="*/ 1486613 w 2485115"/>
              <a:gd name="connsiteY226-51574" fmla="*/ 678873 h 6396865"/>
              <a:gd name="connsiteX227-51575" fmla="*/ 1500467 w 2485115"/>
              <a:gd name="connsiteY227-51576" fmla="*/ 748145 h 6396865"/>
              <a:gd name="connsiteX228-51577" fmla="*/ 1528176 w 2485115"/>
              <a:gd name="connsiteY228-51578" fmla="*/ 706582 h 6396865"/>
              <a:gd name="connsiteX229-51579" fmla="*/ 1278795 w 2485115"/>
              <a:gd name="connsiteY229-51580" fmla="*/ 692727 h 6396865"/>
              <a:gd name="connsiteX230-51581" fmla="*/ 1251085 w 2485115"/>
              <a:gd name="connsiteY230-51582" fmla="*/ 734291 h 6396865"/>
              <a:gd name="connsiteX231-51583" fmla="*/ 1154104 w 2485115"/>
              <a:gd name="connsiteY231-51584" fmla="*/ 748145 h 6396865"/>
              <a:gd name="connsiteX232-51585" fmla="*/ 1181813 w 2485115"/>
              <a:gd name="connsiteY232-51586" fmla="*/ 831273 h 6396865"/>
              <a:gd name="connsiteX233-51587" fmla="*/ 1112540 w 2485115"/>
              <a:gd name="connsiteY233-51588" fmla="*/ 900545 h 6396865"/>
              <a:gd name="connsiteX234-51589" fmla="*/ 1043267 w 2485115"/>
              <a:gd name="connsiteY234-51590" fmla="*/ 886691 h 6396865"/>
              <a:gd name="connsiteX235-51591" fmla="*/ 960140 w 2485115"/>
              <a:gd name="connsiteY235-51592" fmla="*/ 845127 h 6396865"/>
              <a:gd name="connsiteX236-51593" fmla="*/ 946285 w 2485115"/>
              <a:gd name="connsiteY236-51594" fmla="*/ 803563 h 6396865"/>
              <a:gd name="connsiteX237-51595" fmla="*/ 918576 w 2485115"/>
              <a:gd name="connsiteY237-51596" fmla="*/ 762000 h 6396865"/>
              <a:gd name="connsiteX238-51597" fmla="*/ 904722 w 2485115"/>
              <a:gd name="connsiteY238-51598" fmla="*/ 692727 h 6396865"/>
              <a:gd name="connsiteX239-51599" fmla="*/ 877013 w 2485115"/>
              <a:gd name="connsiteY239-51600" fmla="*/ 609600 h 6396865"/>
              <a:gd name="connsiteX240-51601" fmla="*/ 863158 w 2485115"/>
              <a:gd name="connsiteY240-51602" fmla="*/ 484909 h 6396865"/>
              <a:gd name="connsiteX241-51603" fmla="*/ 849304 w 2485115"/>
              <a:gd name="connsiteY241-51604" fmla="*/ 346363 h 6396865"/>
              <a:gd name="connsiteX0-51605" fmla="*/ 1694431 w 2485115"/>
              <a:gd name="connsiteY0-51606" fmla="*/ 762000 h 6396865"/>
              <a:gd name="connsiteX1-51607" fmla="*/ 1777558 w 2485115"/>
              <a:gd name="connsiteY1-51608" fmla="*/ 748145 h 6396865"/>
              <a:gd name="connsiteX2-51609" fmla="*/ 1791413 w 2485115"/>
              <a:gd name="connsiteY2-51610" fmla="*/ 706582 h 6396865"/>
              <a:gd name="connsiteX3-51611" fmla="*/ 1777558 w 2485115"/>
              <a:gd name="connsiteY3-51612" fmla="*/ 540327 h 6396865"/>
              <a:gd name="connsiteX4-51613" fmla="*/ 1722140 w 2485115"/>
              <a:gd name="connsiteY4-51614" fmla="*/ 554182 h 6396865"/>
              <a:gd name="connsiteX5-51615" fmla="*/ 1680576 w 2485115"/>
              <a:gd name="connsiteY5-51616" fmla="*/ 568036 h 6396865"/>
              <a:gd name="connsiteX6-51617" fmla="*/ 1569740 w 2485115"/>
              <a:gd name="connsiteY6-51618" fmla="*/ 554182 h 6396865"/>
              <a:gd name="connsiteX7-51619" fmla="*/ 1528176 w 2485115"/>
              <a:gd name="connsiteY7-51620" fmla="*/ 471054 h 6396865"/>
              <a:gd name="connsiteX8-51621" fmla="*/ 1458904 w 2485115"/>
              <a:gd name="connsiteY8-51622" fmla="*/ 346363 h 6396865"/>
              <a:gd name="connsiteX9-51623" fmla="*/ 1417340 w 2485115"/>
              <a:gd name="connsiteY9-51624" fmla="*/ 332509 h 6396865"/>
              <a:gd name="connsiteX10-51625" fmla="*/ 1375776 w 2485115"/>
              <a:gd name="connsiteY10-51626" fmla="*/ 346363 h 6396865"/>
              <a:gd name="connsiteX11-51627" fmla="*/ 1320358 w 2485115"/>
              <a:gd name="connsiteY11-51628" fmla="*/ 360218 h 6396865"/>
              <a:gd name="connsiteX12-51629" fmla="*/ 1237231 w 2485115"/>
              <a:gd name="connsiteY12-51630" fmla="*/ 401782 h 6396865"/>
              <a:gd name="connsiteX13-51631" fmla="*/ 1070976 w 2485115"/>
              <a:gd name="connsiteY13-51632" fmla="*/ 415636 h 6396865"/>
              <a:gd name="connsiteX14-51633" fmla="*/ 946285 w 2485115"/>
              <a:gd name="connsiteY14-51634" fmla="*/ 457200 h 6396865"/>
              <a:gd name="connsiteX15-51635" fmla="*/ 890867 w 2485115"/>
              <a:gd name="connsiteY15-51636" fmla="*/ 443345 h 6396865"/>
              <a:gd name="connsiteX16-51637" fmla="*/ 849304 w 2485115"/>
              <a:gd name="connsiteY16-51638" fmla="*/ 415636 h 6396865"/>
              <a:gd name="connsiteX17-51639" fmla="*/ 821595 w 2485115"/>
              <a:gd name="connsiteY17-51640" fmla="*/ 374073 h 6396865"/>
              <a:gd name="connsiteX18-51641" fmla="*/ 877013 w 2485115"/>
              <a:gd name="connsiteY18-51642" fmla="*/ 263236 h 6396865"/>
              <a:gd name="connsiteX19-51643" fmla="*/ 904722 w 2485115"/>
              <a:gd name="connsiteY19-51644" fmla="*/ 221673 h 6396865"/>
              <a:gd name="connsiteX20-51645" fmla="*/ 960140 w 2485115"/>
              <a:gd name="connsiteY20-51646" fmla="*/ 166254 h 6396865"/>
              <a:gd name="connsiteX21-51647" fmla="*/ 1084831 w 2485115"/>
              <a:gd name="connsiteY21-51648" fmla="*/ 96982 h 6396865"/>
              <a:gd name="connsiteX22-51649" fmla="*/ 1126395 w 2485115"/>
              <a:gd name="connsiteY22-51650" fmla="*/ 69273 h 6396865"/>
              <a:gd name="connsiteX23-51651" fmla="*/ 1264940 w 2485115"/>
              <a:gd name="connsiteY23-51652" fmla="*/ 41563 h 6396865"/>
              <a:gd name="connsiteX24-51653" fmla="*/ 1500467 w 2485115"/>
              <a:gd name="connsiteY24-51654" fmla="*/ 13854 h 6396865"/>
              <a:gd name="connsiteX25-51655" fmla="*/ 1542031 w 2485115"/>
              <a:gd name="connsiteY25-51656" fmla="*/ 0 h 6396865"/>
              <a:gd name="connsiteX26-51657" fmla="*/ 1666722 w 2485115"/>
              <a:gd name="connsiteY26-51658" fmla="*/ 41563 h 6396865"/>
              <a:gd name="connsiteX27-51659" fmla="*/ 1735995 w 2485115"/>
              <a:gd name="connsiteY27-51660" fmla="*/ 110836 h 6396865"/>
              <a:gd name="connsiteX28-51661" fmla="*/ 1749849 w 2485115"/>
              <a:gd name="connsiteY28-51662" fmla="*/ 166254 h 6396865"/>
              <a:gd name="connsiteX29-51663" fmla="*/ 1888395 w 2485115"/>
              <a:gd name="connsiteY29-51664" fmla="*/ 207818 h 6396865"/>
              <a:gd name="connsiteX30-51665" fmla="*/ 1929958 w 2485115"/>
              <a:gd name="connsiteY30-51666" fmla="*/ 235527 h 6396865"/>
              <a:gd name="connsiteX31-51667" fmla="*/ 1957667 w 2485115"/>
              <a:gd name="connsiteY31-51668" fmla="*/ 346363 h 6396865"/>
              <a:gd name="connsiteX32-51669" fmla="*/ 1985376 w 2485115"/>
              <a:gd name="connsiteY32-51670" fmla="*/ 429491 h 6396865"/>
              <a:gd name="connsiteX33-51671" fmla="*/ 1971522 w 2485115"/>
              <a:gd name="connsiteY33-51672" fmla="*/ 595745 h 6396865"/>
              <a:gd name="connsiteX34-51673" fmla="*/ 1888395 w 2485115"/>
              <a:gd name="connsiteY34-51674" fmla="*/ 678873 h 6396865"/>
              <a:gd name="connsiteX35-51675" fmla="*/ 1860685 w 2485115"/>
              <a:gd name="connsiteY35-51676" fmla="*/ 720436 h 6396865"/>
              <a:gd name="connsiteX36-51677" fmla="*/ 1846831 w 2485115"/>
              <a:gd name="connsiteY36-51678" fmla="*/ 762000 h 6396865"/>
              <a:gd name="connsiteX37-51679" fmla="*/ 1791413 w 2485115"/>
              <a:gd name="connsiteY37-51680" fmla="*/ 831273 h 6396865"/>
              <a:gd name="connsiteX38-51681" fmla="*/ 1749849 w 2485115"/>
              <a:gd name="connsiteY38-51682" fmla="*/ 858982 h 6396865"/>
              <a:gd name="connsiteX39-51683" fmla="*/ 1735995 w 2485115"/>
              <a:gd name="connsiteY39-51684" fmla="*/ 1066800 h 6396865"/>
              <a:gd name="connsiteX40-51685" fmla="*/ 1749849 w 2485115"/>
              <a:gd name="connsiteY40-51686" fmla="*/ 1025236 h 6396865"/>
              <a:gd name="connsiteX41-51687" fmla="*/ 1832976 w 2485115"/>
              <a:gd name="connsiteY41-51688" fmla="*/ 983673 h 6396865"/>
              <a:gd name="connsiteX42-51689" fmla="*/ 1902249 w 2485115"/>
              <a:gd name="connsiteY42-51690" fmla="*/ 997527 h 6396865"/>
              <a:gd name="connsiteX43-51691" fmla="*/ 1943813 w 2485115"/>
              <a:gd name="connsiteY43-51692" fmla="*/ 1080654 h 6396865"/>
              <a:gd name="connsiteX44-51693" fmla="*/ 1929958 w 2485115"/>
              <a:gd name="connsiteY44-51694" fmla="*/ 1122218 h 6396865"/>
              <a:gd name="connsiteX45-51695" fmla="*/ 1902249 w 2485115"/>
              <a:gd name="connsiteY45-51696" fmla="*/ 1163782 h 6396865"/>
              <a:gd name="connsiteX46-51697" fmla="*/ 1874540 w 2485115"/>
              <a:gd name="connsiteY46-51698" fmla="*/ 1399309 h 6396865"/>
              <a:gd name="connsiteX47-51699" fmla="*/ 1860685 w 2485115"/>
              <a:gd name="connsiteY47-51700" fmla="*/ 1440873 h 6396865"/>
              <a:gd name="connsiteX48-51701" fmla="*/ 1805267 w 2485115"/>
              <a:gd name="connsiteY48-51702" fmla="*/ 1524000 h 6396865"/>
              <a:gd name="connsiteX49-51703" fmla="*/ 1722140 w 2485115"/>
              <a:gd name="connsiteY49-51704" fmla="*/ 1510145 h 6396865"/>
              <a:gd name="connsiteX50-51705" fmla="*/ 1694431 w 2485115"/>
              <a:gd name="connsiteY50-51706" fmla="*/ 1468582 h 6396865"/>
              <a:gd name="connsiteX51-51707" fmla="*/ 1652867 w 2485115"/>
              <a:gd name="connsiteY51-51708" fmla="*/ 1440873 h 6396865"/>
              <a:gd name="connsiteX52-51709" fmla="*/ 1680576 w 2485115"/>
              <a:gd name="connsiteY52-51710" fmla="*/ 1399309 h 6396865"/>
              <a:gd name="connsiteX53-51711" fmla="*/ 1694431 w 2485115"/>
              <a:gd name="connsiteY53-51712" fmla="*/ 1357745 h 6396865"/>
              <a:gd name="connsiteX54-51713" fmla="*/ 1735995 w 2485115"/>
              <a:gd name="connsiteY54-51714" fmla="*/ 1316182 h 6396865"/>
              <a:gd name="connsiteX55-51715" fmla="*/ 1749849 w 2485115"/>
              <a:gd name="connsiteY55-51716" fmla="*/ 1260763 h 6396865"/>
              <a:gd name="connsiteX56-51717" fmla="*/ 1791413 w 2485115"/>
              <a:gd name="connsiteY56-51718" fmla="*/ 1122218 h 6396865"/>
              <a:gd name="connsiteX57-51719" fmla="*/ 1749849 w 2485115"/>
              <a:gd name="connsiteY57-51720" fmla="*/ 1094509 h 6396865"/>
              <a:gd name="connsiteX58-51721" fmla="*/ 1722140 w 2485115"/>
              <a:gd name="connsiteY58-51722" fmla="*/ 1011382 h 6396865"/>
              <a:gd name="connsiteX59-51723" fmla="*/ 1708285 w 2485115"/>
              <a:gd name="connsiteY59-51724" fmla="*/ 969818 h 6396865"/>
              <a:gd name="connsiteX60-51725" fmla="*/ 1694431 w 2485115"/>
              <a:gd name="connsiteY60-51726" fmla="*/ 928254 h 6396865"/>
              <a:gd name="connsiteX61-51727" fmla="*/ 1680576 w 2485115"/>
              <a:gd name="connsiteY61-51728" fmla="*/ 886691 h 6396865"/>
              <a:gd name="connsiteX62-51729" fmla="*/ 1722140 w 2485115"/>
              <a:gd name="connsiteY62-51730" fmla="*/ 872836 h 6396865"/>
              <a:gd name="connsiteX63-51731" fmla="*/ 1735995 w 2485115"/>
              <a:gd name="connsiteY63-51732" fmla="*/ 942109 h 6396865"/>
              <a:gd name="connsiteX64-51733" fmla="*/ 1791413 w 2485115"/>
              <a:gd name="connsiteY64-51734" fmla="*/ 1136073 h 6396865"/>
              <a:gd name="connsiteX65-51735" fmla="*/ 1749849 w 2485115"/>
              <a:gd name="connsiteY65-51736" fmla="*/ 1219200 h 6396865"/>
              <a:gd name="connsiteX66-51737" fmla="*/ 1722140 w 2485115"/>
              <a:gd name="connsiteY66-51738" fmla="*/ 1302327 h 6396865"/>
              <a:gd name="connsiteX67-51739" fmla="*/ 1680576 w 2485115"/>
              <a:gd name="connsiteY67-51740" fmla="*/ 1343891 h 6396865"/>
              <a:gd name="connsiteX68-51741" fmla="*/ 1652867 w 2485115"/>
              <a:gd name="connsiteY68-51742" fmla="*/ 1385454 h 6396865"/>
              <a:gd name="connsiteX69-51743" fmla="*/ 1611304 w 2485115"/>
              <a:gd name="connsiteY69-51744" fmla="*/ 1413163 h 6396865"/>
              <a:gd name="connsiteX70-51745" fmla="*/ 1652867 w 2485115"/>
              <a:gd name="connsiteY70-51746" fmla="*/ 1427018 h 6396865"/>
              <a:gd name="connsiteX71-51747" fmla="*/ 1694431 w 2485115"/>
              <a:gd name="connsiteY71-51748" fmla="*/ 1413163 h 6396865"/>
              <a:gd name="connsiteX72-51749" fmla="*/ 1874540 w 2485115"/>
              <a:gd name="connsiteY72-51750" fmla="*/ 1579418 h 6396865"/>
              <a:gd name="connsiteX73-51751" fmla="*/ 1680576 w 2485115"/>
              <a:gd name="connsiteY73-51752" fmla="*/ 1524000 h 6396865"/>
              <a:gd name="connsiteX74-51753" fmla="*/ 1403485 w 2485115"/>
              <a:gd name="connsiteY74-51754" fmla="*/ 1524000 h 6396865"/>
              <a:gd name="connsiteX75-51755" fmla="*/ 1389631 w 2485115"/>
              <a:gd name="connsiteY75-51756" fmla="*/ 1537854 h 6396865"/>
              <a:gd name="connsiteX76-51757" fmla="*/ 1264940 w 2485115"/>
              <a:gd name="connsiteY76-51758" fmla="*/ 1648691 h 6396865"/>
              <a:gd name="connsiteX77-51759" fmla="*/ 1292649 w 2485115"/>
              <a:gd name="connsiteY77-51760" fmla="*/ 1427018 h 6396865"/>
              <a:gd name="connsiteX78-51761" fmla="*/ 1278795 w 2485115"/>
              <a:gd name="connsiteY78-51762" fmla="*/ 1385454 h 6396865"/>
              <a:gd name="connsiteX79-51763" fmla="*/ 1251085 w 2485115"/>
              <a:gd name="connsiteY79-51764" fmla="*/ 1343891 h 6396865"/>
              <a:gd name="connsiteX80-51765" fmla="*/ 1126395 w 2485115"/>
              <a:gd name="connsiteY80-51766" fmla="*/ 1385454 h 6396865"/>
              <a:gd name="connsiteX81-51767" fmla="*/ 821595 w 2485115"/>
              <a:gd name="connsiteY81-51768" fmla="*/ 1828800 h 6396865"/>
              <a:gd name="connsiteX82-51769" fmla="*/ 821595 w 2485115"/>
              <a:gd name="connsiteY82-51770" fmla="*/ 2299854 h 6396865"/>
              <a:gd name="connsiteX83-51771" fmla="*/ 863158 w 2485115"/>
              <a:gd name="connsiteY83-51772" fmla="*/ 2092036 h 6396865"/>
              <a:gd name="connsiteX84-51773" fmla="*/ 932431 w 2485115"/>
              <a:gd name="connsiteY84-51774" fmla="*/ 2202873 h 6396865"/>
              <a:gd name="connsiteX85-51775" fmla="*/ 1167959 w 2485115"/>
              <a:gd name="connsiteY85-51776" fmla="*/ 2147454 h 6396865"/>
              <a:gd name="connsiteX86-51777" fmla="*/ 1237232 w 2485115"/>
              <a:gd name="connsiteY86-51778" fmla="*/ 2258291 h 6396865"/>
              <a:gd name="connsiteX87-51779" fmla="*/ 1389632 w 2485115"/>
              <a:gd name="connsiteY87-51780" fmla="*/ 2313709 h 6396865"/>
              <a:gd name="connsiteX88-51781" fmla="*/ 1542030 w 2485115"/>
              <a:gd name="connsiteY88-51782" fmla="*/ 2535381 h 6396865"/>
              <a:gd name="connsiteX89-51783" fmla="*/ 1708286 w 2485115"/>
              <a:gd name="connsiteY89-51784" fmla="*/ 2826327 h 6396865"/>
              <a:gd name="connsiteX90-51785" fmla="*/ 946285 w 2485115"/>
              <a:gd name="connsiteY90-51786" fmla="*/ 3006436 h 6396865"/>
              <a:gd name="connsiteX91-51787" fmla="*/ 1237232 w 2485115"/>
              <a:gd name="connsiteY91-51788" fmla="*/ 3366655 h 6396865"/>
              <a:gd name="connsiteX92-51789" fmla="*/ 2013085 w 2485115"/>
              <a:gd name="connsiteY92-51790" fmla="*/ 3338946 h 6396865"/>
              <a:gd name="connsiteX93-51791" fmla="*/ 1126394 w 2485115"/>
              <a:gd name="connsiteY93-51792" fmla="*/ 3366655 h 6396865"/>
              <a:gd name="connsiteX94-51793" fmla="*/ 932431 w 2485115"/>
              <a:gd name="connsiteY94-51794" fmla="*/ 3006437 h 6396865"/>
              <a:gd name="connsiteX95-51795" fmla="*/ 849304 w 2485115"/>
              <a:gd name="connsiteY95-51796" fmla="*/ 2867892 h 6396865"/>
              <a:gd name="connsiteX96-51797" fmla="*/ 752322 w 2485115"/>
              <a:gd name="connsiteY96-51798" fmla="*/ 2743201 h 6396865"/>
              <a:gd name="connsiteX97-51799" fmla="*/ 530649 w 2485115"/>
              <a:gd name="connsiteY97-51800" fmla="*/ 2770910 h 6396865"/>
              <a:gd name="connsiteX98-51801" fmla="*/ 142722 w 2485115"/>
              <a:gd name="connsiteY98-51802" fmla="*/ 2743201 h 6396865"/>
              <a:gd name="connsiteX99-51803" fmla="*/ 516795 w 2485115"/>
              <a:gd name="connsiteY99-51804" fmla="*/ 2743201 h 6396865"/>
              <a:gd name="connsiteX100-51805" fmla="*/ 1112541 w 2485115"/>
              <a:gd name="connsiteY100-51806" fmla="*/ 2715492 h 6396865"/>
              <a:gd name="connsiteX101-51807" fmla="*/ 1223376 w 2485115"/>
              <a:gd name="connsiteY101-51808" fmla="*/ 2798619 h 6396865"/>
              <a:gd name="connsiteX102-51809" fmla="*/ 1514322 w 2485115"/>
              <a:gd name="connsiteY102-51810" fmla="*/ 2854037 h 6396865"/>
              <a:gd name="connsiteX103-51811" fmla="*/ 1084831 w 2485115"/>
              <a:gd name="connsiteY103-51812" fmla="*/ 2493819 h 6396865"/>
              <a:gd name="connsiteX104-51813" fmla="*/ 752322 w 2485115"/>
              <a:gd name="connsiteY104-51814" fmla="*/ 2521527 h 6396865"/>
              <a:gd name="connsiteX105-51815" fmla="*/ 364395 w 2485115"/>
              <a:gd name="connsiteY105-51816" fmla="*/ 2618510 h 6396865"/>
              <a:gd name="connsiteX106-51817" fmla="*/ 31885 w 2485115"/>
              <a:gd name="connsiteY106-51818" fmla="*/ 2812473 h 6396865"/>
              <a:gd name="connsiteX107-51819" fmla="*/ 322831 w 2485115"/>
              <a:gd name="connsiteY107-51820" fmla="*/ 2798619 h 6396865"/>
              <a:gd name="connsiteX108-51821" fmla="*/ 572213 w 2485115"/>
              <a:gd name="connsiteY108-51822" fmla="*/ 3048000 h 6396865"/>
              <a:gd name="connsiteX109-51823" fmla="*/ 849304 w 2485115"/>
              <a:gd name="connsiteY109-51824" fmla="*/ 2964874 h 6396865"/>
              <a:gd name="connsiteX110-51825" fmla="*/ 932431 w 2485115"/>
              <a:gd name="connsiteY110-51826" fmla="*/ 3186546 h 6396865"/>
              <a:gd name="connsiteX111-51827" fmla="*/ 710758 w 2485115"/>
              <a:gd name="connsiteY111-51828" fmla="*/ 3325092 h 6396865"/>
              <a:gd name="connsiteX112-51829" fmla="*/ 558358 w 2485115"/>
              <a:gd name="connsiteY112-51830" fmla="*/ 3449783 h 6396865"/>
              <a:gd name="connsiteX113-51831" fmla="*/ 752321 w 2485115"/>
              <a:gd name="connsiteY113-51832" fmla="*/ 3560619 h 6396865"/>
              <a:gd name="connsiteX114-51833" fmla="*/ 752322 w 2485115"/>
              <a:gd name="connsiteY114-51834" fmla="*/ 3948546 h 6396865"/>
              <a:gd name="connsiteX115-51835" fmla="*/ 863159 w 2485115"/>
              <a:gd name="connsiteY115-51836" fmla="*/ 3906981 h 6396865"/>
              <a:gd name="connsiteX116-51837" fmla="*/ 973995 w 2485115"/>
              <a:gd name="connsiteY116-51838" fmla="*/ 4003964 h 6396865"/>
              <a:gd name="connsiteX117-51839" fmla="*/ 766178 w 2485115"/>
              <a:gd name="connsiteY117-51840" fmla="*/ 3906980 h 6396865"/>
              <a:gd name="connsiteX118-51841" fmla="*/ 780032 w 2485115"/>
              <a:gd name="connsiteY118-51842" fmla="*/ 4031672 h 6396865"/>
              <a:gd name="connsiteX119-51843" fmla="*/ 752323 w 2485115"/>
              <a:gd name="connsiteY119-51844" fmla="*/ 4239490 h 6396865"/>
              <a:gd name="connsiteX120-51845" fmla="*/ 877014 w 2485115"/>
              <a:gd name="connsiteY120-51846" fmla="*/ 4294908 h 6396865"/>
              <a:gd name="connsiteX121-51847" fmla="*/ 960141 w 2485115"/>
              <a:gd name="connsiteY121-51848" fmla="*/ 4294908 h 6396865"/>
              <a:gd name="connsiteX122-51849" fmla="*/ 987850 w 2485115"/>
              <a:gd name="connsiteY122-51850" fmla="*/ 4502726 h 6396865"/>
              <a:gd name="connsiteX123-51851" fmla="*/ 1001703 w 2485115"/>
              <a:gd name="connsiteY123-51852" fmla="*/ 5306292 h 6396865"/>
              <a:gd name="connsiteX124-51853" fmla="*/ 1057122 w 2485115"/>
              <a:gd name="connsiteY124-51854" fmla="*/ 5832764 h 6396865"/>
              <a:gd name="connsiteX125-51855" fmla="*/ 1098686 w 2485115"/>
              <a:gd name="connsiteY125-51856" fmla="*/ 6206835 h 6396865"/>
              <a:gd name="connsiteX126-51857" fmla="*/ 1070977 w 2485115"/>
              <a:gd name="connsiteY126-51858" fmla="*/ 6262253 h 6396865"/>
              <a:gd name="connsiteX127-51859" fmla="*/ 1112541 w 2485115"/>
              <a:gd name="connsiteY127-51860" fmla="*/ 6331526 h 6396865"/>
              <a:gd name="connsiteX128-51861" fmla="*/ 1472759 w 2485115"/>
              <a:gd name="connsiteY128-51862" fmla="*/ 6331526 h 6396865"/>
              <a:gd name="connsiteX129-51863" fmla="*/ 1652868 w 2485115"/>
              <a:gd name="connsiteY129-51864" fmla="*/ 6276108 h 6396865"/>
              <a:gd name="connsiteX130-51865" fmla="*/ 1708287 w 2485115"/>
              <a:gd name="connsiteY130-51866" fmla="*/ 6192981 h 6396865"/>
              <a:gd name="connsiteX131-51867" fmla="*/ 1597450 w 2485115"/>
              <a:gd name="connsiteY131-51868" fmla="*/ 3906983 h 6396865"/>
              <a:gd name="connsiteX132-51869" fmla="*/ 1597450 w 2485115"/>
              <a:gd name="connsiteY132-51870" fmla="*/ 3879272 h 6396865"/>
              <a:gd name="connsiteX133-51871" fmla="*/ 1625159 w 2485115"/>
              <a:gd name="connsiteY133-51872" fmla="*/ 4253344 h 6396865"/>
              <a:gd name="connsiteX134-51873" fmla="*/ 1652868 w 2485115"/>
              <a:gd name="connsiteY134-51874" fmla="*/ 4918362 h 6396865"/>
              <a:gd name="connsiteX135-51875" fmla="*/ 1680579 w 2485115"/>
              <a:gd name="connsiteY135-51876" fmla="*/ 5666509 h 6396865"/>
              <a:gd name="connsiteX136-51877" fmla="*/ 1832977 w 2485115"/>
              <a:gd name="connsiteY136-51878" fmla="*/ 6109854 h 6396865"/>
              <a:gd name="connsiteX137-51879" fmla="*/ 1957669 w 2485115"/>
              <a:gd name="connsiteY137-51880" fmla="*/ 6359234 h 6396865"/>
              <a:gd name="connsiteX138-51881" fmla="*/ 2456432 w 2485115"/>
              <a:gd name="connsiteY138-51882" fmla="*/ 6289964 h 6396865"/>
              <a:gd name="connsiteX139-51883" fmla="*/ 2401015 w 2485115"/>
              <a:gd name="connsiteY139-51884" fmla="*/ 5957454 h 6396865"/>
              <a:gd name="connsiteX140-51885" fmla="*/ 2359451 w 2485115"/>
              <a:gd name="connsiteY140-51886" fmla="*/ 5250872 h 6396865"/>
              <a:gd name="connsiteX141-51887" fmla="*/ 2331741 w 2485115"/>
              <a:gd name="connsiteY141-51888" fmla="*/ 5084619 h 6396865"/>
              <a:gd name="connsiteX142-51889" fmla="*/ 2401014 w 2485115"/>
              <a:gd name="connsiteY142-51890" fmla="*/ 3699164 h 6396865"/>
              <a:gd name="connsiteX143-51891" fmla="*/ 2414868 w 2485115"/>
              <a:gd name="connsiteY143-51892" fmla="*/ 3796146 h 6396865"/>
              <a:gd name="connsiteX144-51893" fmla="*/ 2414868 w 2485115"/>
              <a:gd name="connsiteY144-51894" fmla="*/ 3629892 h 6396865"/>
              <a:gd name="connsiteX145-51895" fmla="*/ 2304032 w 2485115"/>
              <a:gd name="connsiteY145-51896" fmla="*/ 3505201 h 6396865"/>
              <a:gd name="connsiteX146-51897" fmla="*/ 2414868 w 2485115"/>
              <a:gd name="connsiteY146-51898" fmla="*/ 3325092 h 6396865"/>
              <a:gd name="connsiteX147-51899" fmla="*/ 2262467 w 2485115"/>
              <a:gd name="connsiteY147-51900" fmla="*/ 3366654 h 6396865"/>
              <a:gd name="connsiteX148-51901" fmla="*/ 1957668 w 2485115"/>
              <a:gd name="connsiteY148-51902" fmla="*/ 3422074 h 6396865"/>
              <a:gd name="connsiteX149-51903" fmla="*/ 1749850 w 2485115"/>
              <a:gd name="connsiteY149-51904" fmla="*/ 3394364 h 6396865"/>
              <a:gd name="connsiteX150-51905" fmla="*/ 1334214 w 2485115"/>
              <a:gd name="connsiteY150-51906" fmla="*/ 3380510 h 6396865"/>
              <a:gd name="connsiteX151-51907" fmla="*/ 1167959 w 2485115"/>
              <a:gd name="connsiteY151-51908" fmla="*/ 3408219 h 6396865"/>
              <a:gd name="connsiteX152-51909" fmla="*/ 946285 w 2485115"/>
              <a:gd name="connsiteY152-51910" fmla="*/ 3144982 h 6396865"/>
              <a:gd name="connsiteX153-51911" fmla="*/ 1361922 w 2485115"/>
              <a:gd name="connsiteY153-51912" fmla="*/ 2840182 h 6396865"/>
              <a:gd name="connsiteX154-51913" fmla="*/ 1777559 w 2485115"/>
              <a:gd name="connsiteY154-51914" fmla="*/ 2964872 h 6396865"/>
              <a:gd name="connsiteX155-51915" fmla="*/ 1555885 w 2485115"/>
              <a:gd name="connsiteY155-51916" fmla="*/ 2923309 h 6396865"/>
              <a:gd name="connsiteX156-51917" fmla="*/ 1334213 w 2485115"/>
              <a:gd name="connsiteY156-51918" fmla="*/ 2770909 h 6396865"/>
              <a:gd name="connsiteX157-51919" fmla="*/ 1334213 w 2485115"/>
              <a:gd name="connsiteY157-51920" fmla="*/ 2715491 h 6396865"/>
              <a:gd name="connsiteX158-51921" fmla="*/ 1098685 w 2485115"/>
              <a:gd name="connsiteY158-51922" fmla="*/ 2535382 h 6396865"/>
              <a:gd name="connsiteX159-51923" fmla="*/ 849304 w 2485115"/>
              <a:gd name="connsiteY159-51924" fmla="*/ 2493817 h 6396865"/>
              <a:gd name="connsiteX160-51925" fmla="*/ 516795 w 2485115"/>
              <a:gd name="connsiteY160-51926" fmla="*/ 2576944 h 6396865"/>
              <a:gd name="connsiteX161-51927" fmla="*/ 198140 w 2485115"/>
              <a:gd name="connsiteY161-51928" fmla="*/ 2660072 h 6396865"/>
              <a:gd name="connsiteX162-51929" fmla="*/ 87305 w 2485115"/>
              <a:gd name="connsiteY162-51930" fmla="*/ 2798617 h 6396865"/>
              <a:gd name="connsiteX163-51931" fmla="*/ 4177 w 2485115"/>
              <a:gd name="connsiteY163-51932" fmla="*/ 2507672 h 6396865"/>
              <a:gd name="connsiteX164-51933" fmla="*/ 128867 w 2485115"/>
              <a:gd name="connsiteY164-51934" fmla="*/ 2479963 h 6396865"/>
              <a:gd name="connsiteX165-51935" fmla="*/ 170432 w 2485115"/>
              <a:gd name="connsiteY165-51936" fmla="*/ 2285999 h 6396865"/>
              <a:gd name="connsiteX166-51937" fmla="*/ 378249 w 2485115"/>
              <a:gd name="connsiteY166-51938" fmla="*/ 2479962 h 6396865"/>
              <a:gd name="connsiteX167-51939" fmla="*/ 433667 w 2485115"/>
              <a:gd name="connsiteY167-51940" fmla="*/ 2216726 h 6396865"/>
              <a:gd name="connsiteX168-51941" fmla="*/ 502941 w 2485115"/>
              <a:gd name="connsiteY168-51942" fmla="*/ 2341417 h 6396865"/>
              <a:gd name="connsiteX169-51943" fmla="*/ 669196 w 2485115"/>
              <a:gd name="connsiteY169-51944" fmla="*/ 2272144 h 6396865"/>
              <a:gd name="connsiteX170-51945" fmla="*/ 946285 w 2485115"/>
              <a:gd name="connsiteY170-51946" fmla="*/ 1579418 h 6396865"/>
              <a:gd name="connsiteX171-51947" fmla="*/ 1278795 w 2485115"/>
              <a:gd name="connsiteY171-51948" fmla="*/ 1233054 h 6396865"/>
              <a:gd name="connsiteX172-51949" fmla="*/ 1361922 w 2485115"/>
              <a:gd name="connsiteY172-51950" fmla="*/ 1177636 h 6396865"/>
              <a:gd name="connsiteX173-51951" fmla="*/ 1431195 w 2485115"/>
              <a:gd name="connsiteY173-51952" fmla="*/ 1191491 h 6396865"/>
              <a:gd name="connsiteX174-51953" fmla="*/ 1403485 w 2485115"/>
              <a:gd name="connsiteY174-51954" fmla="*/ 1233054 h 6396865"/>
              <a:gd name="connsiteX175-51955" fmla="*/ 1458904 w 2485115"/>
              <a:gd name="connsiteY175-51956" fmla="*/ 1357745 h 6396865"/>
              <a:gd name="connsiteX176-51957" fmla="*/ 1472758 w 2485115"/>
              <a:gd name="connsiteY176-51958" fmla="*/ 1399309 h 6396865"/>
              <a:gd name="connsiteX177-51959" fmla="*/ 1555885 w 2485115"/>
              <a:gd name="connsiteY177-51960" fmla="*/ 1427018 h 6396865"/>
              <a:gd name="connsiteX178-51961" fmla="*/ 1652867 w 2485115"/>
              <a:gd name="connsiteY178-51962" fmla="*/ 1454727 h 6396865"/>
              <a:gd name="connsiteX179-51963" fmla="*/ 1611304 w 2485115"/>
              <a:gd name="connsiteY179-51964" fmla="*/ 1482436 h 6396865"/>
              <a:gd name="connsiteX180-51965" fmla="*/ 1500467 w 2485115"/>
              <a:gd name="connsiteY180-51966" fmla="*/ 1468582 h 6396865"/>
              <a:gd name="connsiteX181-51967" fmla="*/ 1486613 w 2485115"/>
              <a:gd name="connsiteY181-51968" fmla="*/ 1427018 h 6396865"/>
              <a:gd name="connsiteX182-51969" fmla="*/ 1458904 w 2485115"/>
              <a:gd name="connsiteY182-51970" fmla="*/ 1385454 h 6396865"/>
              <a:gd name="connsiteX183-51971" fmla="*/ 1445049 w 2485115"/>
              <a:gd name="connsiteY183-51972" fmla="*/ 1343891 h 6396865"/>
              <a:gd name="connsiteX184-51973" fmla="*/ 1417340 w 2485115"/>
              <a:gd name="connsiteY184-51974" fmla="*/ 1302327 h 6396865"/>
              <a:gd name="connsiteX185-51975" fmla="*/ 1389631 w 2485115"/>
              <a:gd name="connsiteY185-51976" fmla="*/ 1219200 h 6396865"/>
              <a:gd name="connsiteX186-51977" fmla="*/ 1375776 w 2485115"/>
              <a:gd name="connsiteY186-51978" fmla="*/ 1163782 h 6396865"/>
              <a:gd name="connsiteX187-51979" fmla="*/ 1334213 w 2485115"/>
              <a:gd name="connsiteY187-51980" fmla="*/ 1149927 h 6396865"/>
              <a:gd name="connsiteX188-51981" fmla="*/ 1417340 w 2485115"/>
              <a:gd name="connsiteY188-51982" fmla="*/ 1108363 h 6396865"/>
              <a:gd name="connsiteX189-51983" fmla="*/ 1500467 w 2485115"/>
              <a:gd name="connsiteY189-51984" fmla="*/ 1039091 h 6396865"/>
              <a:gd name="connsiteX190-51985" fmla="*/ 1542031 w 2485115"/>
              <a:gd name="connsiteY190-51986" fmla="*/ 1025236 h 6396865"/>
              <a:gd name="connsiteX191-51987" fmla="*/ 1528176 w 2485115"/>
              <a:gd name="connsiteY191-51988" fmla="*/ 1025236 h 6396865"/>
              <a:gd name="connsiteX192-51989" fmla="*/ 1514322 w 2485115"/>
              <a:gd name="connsiteY192-51990" fmla="*/ 1066800 h 6396865"/>
              <a:gd name="connsiteX193-51991" fmla="*/ 1472758 w 2485115"/>
              <a:gd name="connsiteY193-51992" fmla="*/ 1080654 h 6396865"/>
              <a:gd name="connsiteX194-51993" fmla="*/ 1431195 w 2485115"/>
              <a:gd name="connsiteY194-51994" fmla="*/ 1108363 h 6396865"/>
              <a:gd name="connsiteX195-51995" fmla="*/ 1389631 w 2485115"/>
              <a:gd name="connsiteY195-51996" fmla="*/ 1122218 h 6396865"/>
              <a:gd name="connsiteX196-51997" fmla="*/ 1334213 w 2485115"/>
              <a:gd name="connsiteY196-51998" fmla="*/ 1149927 h 6396865"/>
              <a:gd name="connsiteX197-51999" fmla="*/ 1278795 w 2485115"/>
              <a:gd name="connsiteY197-52000" fmla="*/ 1136073 h 6396865"/>
              <a:gd name="connsiteX198-52001" fmla="*/ 1237231 w 2485115"/>
              <a:gd name="connsiteY198-52002" fmla="*/ 1122218 h 6396865"/>
              <a:gd name="connsiteX199-52003" fmla="*/ 1195667 w 2485115"/>
              <a:gd name="connsiteY199-52004" fmla="*/ 1136073 h 6396865"/>
              <a:gd name="connsiteX200-52005" fmla="*/ 1112540 w 2485115"/>
              <a:gd name="connsiteY200-52006" fmla="*/ 1066800 h 6396865"/>
              <a:gd name="connsiteX201-52007" fmla="*/ 1043267 w 2485115"/>
              <a:gd name="connsiteY201-52008" fmla="*/ 997527 h 6396865"/>
              <a:gd name="connsiteX202-52009" fmla="*/ 1001704 w 2485115"/>
              <a:gd name="connsiteY202-52010" fmla="*/ 914400 h 6396865"/>
              <a:gd name="connsiteX203-52011" fmla="*/ 973995 w 2485115"/>
              <a:gd name="connsiteY203-52012" fmla="*/ 803563 h 6396865"/>
              <a:gd name="connsiteX204-52013" fmla="*/ 946285 w 2485115"/>
              <a:gd name="connsiteY204-52014" fmla="*/ 775854 h 6396865"/>
              <a:gd name="connsiteX205-52015" fmla="*/ 932431 w 2485115"/>
              <a:gd name="connsiteY205-52016" fmla="*/ 734291 h 6396865"/>
              <a:gd name="connsiteX206-52017" fmla="*/ 1029413 w 2485115"/>
              <a:gd name="connsiteY206-52018" fmla="*/ 692727 h 6396865"/>
              <a:gd name="connsiteX207-52019" fmla="*/ 1140249 w 2485115"/>
              <a:gd name="connsiteY207-52020" fmla="*/ 706582 h 6396865"/>
              <a:gd name="connsiteX208-52021" fmla="*/ 1154104 w 2485115"/>
              <a:gd name="connsiteY208-52022" fmla="*/ 748145 h 6396865"/>
              <a:gd name="connsiteX209-52023" fmla="*/ 1278795 w 2485115"/>
              <a:gd name="connsiteY209-52024" fmla="*/ 734291 h 6396865"/>
              <a:gd name="connsiteX210-52025" fmla="*/ 1292649 w 2485115"/>
              <a:gd name="connsiteY210-52026" fmla="*/ 692727 h 6396865"/>
              <a:gd name="connsiteX211-52027" fmla="*/ 1528176 w 2485115"/>
              <a:gd name="connsiteY211-52028" fmla="*/ 678873 h 6396865"/>
              <a:gd name="connsiteX212-52029" fmla="*/ 1569740 w 2485115"/>
              <a:gd name="connsiteY212-52030" fmla="*/ 665018 h 6396865"/>
              <a:gd name="connsiteX213-52031" fmla="*/ 1694431 w 2485115"/>
              <a:gd name="connsiteY213-52032" fmla="*/ 554182 h 6396865"/>
              <a:gd name="connsiteX214-52033" fmla="*/ 1569740 w 2485115"/>
              <a:gd name="connsiteY214-52034" fmla="*/ 692727 h 6396865"/>
              <a:gd name="connsiteX215-52035" fmla="*/ 1514322 w 2485115"/>
              <a:gd name="connsiteY215-52036" fmla="*/ 817418 h 6396865"/>
              <a:gd name="connsiteX216-52037" fmla="*/ 1472758 w 2485115"/>
              <a:gd name="connsiteY216-52038" fmla="*/ 831273 h 6396865"/>
              <a:gd name="connsiteX217-52039" fmla="*/ 1417340 w 2485115"/>
              <a:gd name="connsiteY217-52040" fmla="*/ 858982 h 6396865"/>
              <a:gd name="connsiteX218-52041" fmla="*/ 1334213 w 2485115"/>
              <a:gd name="connsiteY218-52042" fmla="*/ 845127 h 6396865"/>
              <a:gd name="connsiteX219-52043" fmla="*/ 1320358 w 2485115"/>
              <a:gd name="connsiteY219-52044" fmla="*/ 803563 h 6396865"/>
              <a:gd name="connsiteX220-52045" fmla="*/ 1278795 w 2485115"/>
              <a:gd name="connsiteY220-52046" fmla="*/ 775854 h 6396865"/>
              <a:gd name="connsiteX221-52047" fmla="*/ 1292649 w 2485115"/>
              <a:gd name="connsiteY221-52048" fmla="*/ 720436 h 6396865"/>
              <a:gd name="connsiteX222-52049" fmla="*/ 1375776 w 2485115"/>
              <a:gd name="connsiteY222-52050" fmla="*/ 692727 h 6396865"/>
              <a:gd name="connsiteX223-52051" fmla="*/ 1458904 w 2485115"/>
              <a:gd name="connsiteY223-52052" fmla="*/ 706582 h 6396865"/>
              <a:gd name="connsiteX224-52053" fmla="*/ 1306504 w 2485115"/>
              <a:gd name="connsiteY224-52054" fmla="*/ 692727 h 6396865"/>
              <a:gd name="connsiteX225-52055" fmla="*/ 1320358 w 2485115"/>
              <a:gd name="connsiteY225-52056" fmla="*/ 651163 h 6396865"/>
              <a:gd name="connsiteX226-52057" fmla="*/ 1486613 w 2485115"/>
              <a:gd name="connsiteY226-52058" fmla="*/ 678873 h 6396865"/>
              <a:gd name="connsiteX227-52059" fmla="*/ 1500467 w 2485115"/>
              <a:gd name="connsiteY227-52060" fmla="*/ 748145 h 6396865"/>
              <a:gd name="connsiteX228-52061" fmla="*/ 1528176 w 2485115"/>
              <a:gd name="connsiteY228-52062" fmla="*/ 706582 h 6396865"/>
              <a:gd name="connsiteX229-52063" fmla="*/ 1278795 w 2485115"/>
              <a:gd name="connsiteY229-52064" fmla="*/ 692727 h 6396865"/>
              <a:gd name="connsiteX230-52065" fmla="*/ 1251085 w 2485115"/>
              <a:gd name="connsiteY230-52066" fmla="*/ 734291 h 6396865"/>
              <a:gd name="connsiteX231-52067" fmla="*/ 1154104 w 2485115"/>
              <a:gd name="connsiteY231-52068" fmla="*/ 748145 h 6396865"/>
              <a:gd name="connsiteX232-52069" fmla="*/ 1181813 w 2485115"/>
              <a:gd name="connsiteY232-52070" fmla="*/ 831273 h 6396865"/>
              <a:gd name="connsiteX233-52071" fmla="*/ 1112540 w 2485115"/>
              <a:gd name="connsiteY233-52072" fmla="*/ 900545 h 6396865"/>
              <a:gd name="connsiteX234-52073" fmla="*/ 1043267 w 2485115"/>
              <a:gd name="connsiteY234-52074" fmla="*/ 886691 h 6396865"/>
              <a:gd name="connsiteX235-52075" fmla="*/ 960140 w 2485115"/>
              <a:gd name="connsiteY235-52076" fmla="*/ 845127 h 6396865"/>
              <a:gd name="connsiteX236-52077" fmla="*/ 946285 w 2485115"/>
              <a:gd name="connsiteY236-52078" fmla="*/ 803563 h 6396865"/>
              <a:gd name="connsiteX237-52079" fmla="*/ 918576 w 2485115"/>
              <a:gd name="connsiteY237-52080" fmla="*/ 762000 h 6396865"/>
              <a:gd name="connsiteX238-52081" fmla="*/ 904722 w 2485115"/>
              <a:gd name="connsiteY238-52082" fmla="*/ 692727 h 6396865"/>
              <a:gd name="connsiteX239-52083" fmla="*/ 877013 w 2485115"/>
              <a:gd name="connsiteY239-52084" fmla="*/ 609600 h 6396865"/>
              <a:gd name="connsiteX240-52085" fmla="*/ 863158 w 2485115"/>
              <a:gd name="connsiteY240-52086" fmla="*/ 484909 h 6396865"/>
              <a:gd name="connsiteX241-52087" fmla="*/ 849304 w 2485115"/>
              <a:gd name="connsiteY241-52088" fmla="*/ 346363 h 6396865"/>
              <a:gd name="connsiteX0-52089" fmla="*/ 1694431 w 2485115"/>
              <a:gd name="connsiteY0-52090" fmla="*/ 762000 h 6396865"/>
              <a:gd name="connsiteX1-52091" fmla="*/ 1777558 w 2485115"/>
              <a:gd name="connsiteY1-52092" fmla="*/ 748145 h 6396865"/>
              <a:gd name="connsiteX2-52093" fmla="*/ 1791413 w 2485115"/>
              <a:gd name="connsiteY2-52094" fmla="*/ 706582 h 6396865"/>
              <a:gd name="connsiteX3-52095" fmla="*/ 1777558 w 2485115"/>
              <a:gd name="connsiteY3-52096" fmla="*/ 540327 h 6396865"/>
              <a:gd name="connsiteX4-52097" fmla="*/ 1722140 w 2485115"/>
              <a:gd name="connsiteY4-52098" fmla="*/ 554182 h 6396865"/>
              <a:gd name="connsiteX5-52099" fmla="*/ 1680576 w 2485115"/>
              <a:gd name="connsiteY5-52100" fmla="*/ 568036 h 6396865"/>
              <a:gd name="connsiteX6-52101" fmla="*/ 1569740 w 2485115"/>
              <a:gd name="connsiteY6-52102" fmla="*/ 554182 h 6396865"/>
              <a:gd name="connsiteX7-52103" fmla="*/ 1528176 w 2485115"/>
              <a:gd name="connsiteY7-52104" fmla="*/ 471054 h 6396865"/>
              <a:gd name="connsiteX8-52105" fmla="*/ 1458904 w 2485115"/>
              <a:gd name="connsiteY8-52106" fmla="*/ 346363 h 6396865"/>
              <a:gd name="connsiteX9-52107" fmla="*/ 1417340 w 2485115"/>
              <a:gd name="connsiteY9-52108" fmla="*/ 332509 h 6396865"/>
              <a:gd name="connsiteX10-52109" fmla="*/ 1375776 w 2485115"/>
              <a:gd name="connsiteY10-52110" fmla="*/ 346363 h 6396865"/>
              <a:gd name="connsiteX11-52111" fmla="*/ 1320358 w 2485115"/>
              <a:gd name="connsiteY11-52112" fmla="*/ 360218 h 6396865"/>
              <a:gd name="connsiteX12-52113" fmla="*/ 1237231 w 2485115"/>
              <a:gd name="connsiteY12-52114" fmla="*/ 401782 h 6396865"/>
              <a:gd name="connsiteX13-52115" fmla="*/ 1070976 w 2485115"/>
              <a:gd name="connsiteY13-52116" fmla="*/ 415636 h 6396865"/>
              <a:gd name="connsiteX14-52117" fmla="*/ 946285 w 2485115"/>
              <a:gd name="connsiteY14-52118" fmla="*/ 457200 h 6396865"/>
              <a:gd name="connsiteX15-52119" fmla="*/ 890867 w 2485115"/>
              <a:gd name="connsiteY15-52120" fmla="*/ 443345 h 6396865"/>
              <a:gd name="connsiteX16-52121" fmla="*/ 849304 w 2485115"/>
              <a:gd name="connsiteY16-52122" fmla="*/ 415636 h 6396865"/>
              <a:gd name="connsiteX17-52123" fmla="*/ 821595 w 2485115"/>
              <a:gd name="connsiteY17-52124" fmla="*/ 374073 h 6396865"/>
              <a:gd name="connsiteX18-52125" fmla="*/ 877013 w 2485115"/>
              <a:gd name="connsiteY18-52126" fmla="*/ 263236 h 6396865"/>
              <a:gd name="connsiteX19-52127" fmla="*/ 904722 w 2485115"/>
              <a:gd name="connsiteY19-52128" fmla="*/ 221673 h 6396865"/>
              <a:gd name="connsiteX20-52129" fmla="*/ 960140 w 2485115"/>
              <a:gd name="connsiteY20-52130" fmla="*/ 166254 h 6396865"/>
              <a:gd name="connsiteX21-52131" fmla="*/ 1084831 w 2485115"/>
              <a:gd name="connsiteY21-52132" fmla="*/ 96982 h 6396865"/>
              <a:gd name="connsiteX22-52133" fmla="*/ 1126395 w 2485115"/>
              <a:gd name="connsiteY22-52134" fmla="*/ 69273 h 6396865"/>
              <a:gd name="connsiteX23-52135" fmla="*/ 1264940 w 2485115"/>
              <a:gd name="connsiteY23-52136" fmla="*/ 41563 h 6396865"/>
              <a:gd name="connsiteX24-52137" fmla="*/ 1500467 w 2485115"/>
              <a:gd name="connsiteY24-52138" fmla="*/ 13854 h 6396865"/>
              <a:gd name="connsiteX25-52139" fmla="*/ 1542031 w 2485115"/>
              <a:gd name="connsiteY25-52140" fmla="*/ 0 h 6396865"/>
              <a:gd name="connsiteX26-52141" fmla="*/ 1666722 w 2485115"/>
              <a:gd name="connsiteY26-52142" fmla="*/ 41563 h 6396865"/>
              <a:gd name="connsiteX27-52143" fmla="*/ 1735995 w 2485115"/>
              <a:gd name="connsiteY27-52144" fmla="*/ 110836 h 6396865"/>
              <a:gd name="connsiteX28-52145" fmla="*/ 1749849 w 2485115"/>
              <a:gd name="connsiteY28-52146" fmla="*/ 166254 h 6396865"/>
              <a:gd name="connsiteX29-52147" fmla="*/ 1888395 w 2485115"/>
              <a:gd name="connsiteY29-52148" fmla="*/ 207818 h 6396865"/>
              <a:gd name="connsiteX30-52149" fmla="*/ 1929958 w 2485115"/>
              <a:gd name="connsiteY30-52150" fmla="*/ 235527 h 6396865"/>
              <a:gd name="connsiteX31-52151" fmla="*/ 1957667 w 2485115"/>
              <a:gd name="connsiteY31-52152" fmla="*/ 346363 h 6396865"/>
              <a:gd name="connsiteX32-52153" fmla="*/ 1985376 w 2485115"/>
              <a:gd name="connsiteY32-52154" fmla="*/ 429491 h 6396865"/>
              <a:gd name="connsiteX33-52155" fmla="*/ 1971522 w 2485115"/>
              <a:gd name="connsiteY33-52156" fmla="*/ 595745 h 6396865"/>
              <a:gd name="connsiteX34-52157" fmla="*/ 1888395 w 2485115"/>
              <a:gd name="connsiteY34-52158" fmla="*/ 678873 h 6396865"/>
              <a:gd name="connsiteX35-52159" fmla="*/ 1860685 w 2485115"/>
              <a:gd name="connsiteY35-52160" fmla="*/ 720436 h 6396865"/>
              <a:gd name="connsiteX36-52161" fmla="*/ 1846831 w 2485115"/>
              <a:gd name="connsiteY36-52162" fmla="*/ 762000 h 6396865"/>
              <a:gd name="connsiteX37-52163" fmla="*/ 1791413 w 2485115"/>
              <a:gd name="connsiteY37-52164" fmla="*/ 831273 h 6396865"/>
              <a:gd name="connsiteX38-52165" fmla="*/ 1749849 w 2485115"/>
              <a:gd name="connsiteY38-52166" fmla="*/ 858982 h 6396865"/>
              <a:gd name="connsiteX39-52167" fmla="*/ 1735995 w 2485115"/>
              <a:gd name="connsiteY39-52168" fmla="*/ 1066800 h 6396865"/>
              <a:gd name="connsiteX40-52169" fmla="*/ 1749849 w 2485115"/>
              <a:gd name="connsiteY40-52170" fmla="*/ 1025236 h 6396865"/>
              <a:gd name="connsiteX41-52171" fmla="*/ 1832976 w 2485115"/>
              <a:gd name="connsiteY41-52172" fmla="*/ 983673 h 6396865"/>
              <a:gd name="connsiteX42-52173" fmla="*/ 1902249 w 2485115"/>
              <a:gd name="connsiteY42-52174" fmla="*/ 997527 h 6396865"/>
              <a:gd name="connsiteX43-52175" fmla="*/ 1943813 w 2485115"/>
              <a:gd name="connsiteY43-52176" fmla="*/ 1080654 h 6396865"/>
              <a:gd name="connsiteX44-52177" fmla="*/ 1929958 w 2485115"/>
              <a:gd name="connsiteY44-52178" fmla="*/ 1122218 h 6396865"/>
              <a:gd name="connsiteX45-52179" fmla="*/ 1902249 w 2485115"/>
              <a:gd name="connsiteY45-52180" fmla="*/ 1163782 h 6396865"/>
              <a:gd name="connsiteX46-52181" fmla="*/ 1874540 w 2485115"/>
              <a:gd name="connsiteY46-52182" fmla="*/ 1399309 h 6396865"/>
              <a:gd name="connsiteX47-52183" fmla="*/ 1860685 w 2485115"/>
              <a:gd name="connsiteY47-52184" fmla="*/ 1440873 h 6396865"/>
              <a:gd name="connsiteX48-52185" fmla="*/ 1805267 w 2485115"/>
              <a:gd name="connsiteY48-52186" fmla="*/ 1524000 h 6396865"/>
              <a:gd name="connsiteX49-52187" fmla="*/ 1722140 w 2485115"/>
              <a:gd name="connsiteY49-52188" fmla="*/ 1510145 h 6396865"/>
              <a:gd name="connsiteX50-52189" fmla="*/ 1694431 w 2485115"/>
              <a:gd name="connsiteY50-52190" fmla="*/ 1468582 h 6396865"/>
              <a:gd name="connsiteX51-52191" fmla="*/ 1652867 w 2485115"/>
              <a:gd name="connsiteY51-52192" fmla="*/ 1440873 h 6396865"/>
              <a:gd name="connsiteX52-52193" fmla="*/ 1680576 w 2485115"/>
              <a:gd name="connsiteY52-52194" fmla="*/ 1399309 h 6396865"/>
              <a:gd name="connsiteX53-52195" fmla="*/ 1694431 w 2485115"/>
              <a:gd name="connsiteY53-52196" fmla="*/ 1357745 h 6396865"/>
              <a:gd name="connsiteX54-52197" fmla="*/ 1735995 w 2485115"/>
              <a:gd name="connsiteY54-52198" fmla="*/ 1316182 h 6396865"/>
              <a:gd name="connsiteX55-52199" fmla="*/ 1749849 w 2485115"/>
              <a:gd name="connsiteY55-52200" fmla="*/ 1260763 h 6396865"/>
              <a:gd name="connsiteX56-52201" fmla="*/ 1791413 w 2485115"/>
              <a:gd name="connsiteY56-52202" fmla="*/ 1122218 h 6396865"/>
              <a:gd name="connsiteX57-52203" fmla="*/ 1749849 w 2485115"/>
              <a:gd name="connsiteY57-52204" fmla="*/ 1094509 h 6396865"/>
              <a:gd name="connsiteX58-52205" fmla="*/ 1722140 w 2485115"/>
              <a:gd name="connsiteY58-52206" fmla="*/ 1011382 h 6396865"/>
              <a:gd name="connsiteX59-52207" fmla="*/ 1708285 w 2485115"/>
              <a:gd name="connsiteY59-52208" fmla="*/ 969818 h 6396865"/>
              <a:gd name="connsiteX60-52209" fmla="*/ 1694431 w 2485115"/>
              <a:gd name="connsiteY60-52210" fmla="*/ 928254 h 6396865"/>
              <a:gd name="connsiteX61-52211" fmla="*/ 1680576 w 2485115"/>
              <a:gd name="connsiteY61-52212" fmla="*/ 886691 h 6396865"/>
              <a:gd name="connsiteX62-52213" fmla="*/ 1722140 w 2485115"/>
              <a:gd name="connsiteY62-52214" fmla="*/ 872836 h 6396865"/>
              <a:gd name="connsiteX63-52215" fmla="*/ 1735995 w 2485115"/>
              <a:gd name="connsiteY63-52216" fmla="*/ 942109 h 6396865"/>
              <a:gd name="connsiteX64-52217" fmla="*/ 1791413 w 2485115"/>
              <a:gd name="connsiteY64-52218" fmla="*/ 1136073 h 6396865"/>
              <a:gd name="connsiteX65-52219" fmla="*/ 1749849 w 2485115"/>
              <a:gd name="connsiteY65-52220" fmla="*/ 1219200 h 6396865"/>
              <a:gd name="connsiteX66-52221" fmla="*/ 1722140 w 2485115"/>
              <a:gd name="connsiteY66-52222" fmla="*/ 1302327 h 6396865"/>
              <a:gd name="connsiteX67-52223" fmla="*/ 1680576 w 2485115"/>
              <a:gd name="connsiteY67-52224" fmla="*/ 1343891 h 6396865"/>
              <a:gd name="connsiteX68-52225" fmla="*/ 1652867 w 2485115"/>
              <a:gd name="connsiteY68-52226" fmla="*/ 1385454 h 6396865"/>
              <a:gd name="connsiteX69-52227" fmla="*/ 1611304 w 2485115"/>
              <a:gd name="connsiteY69-52228" fmla="*/ 1413163 h 6396865"/>
              <a:gd name="connsiteX70-52229" fmla="*/ 1652867 w 2485115"/>
              <a:gd name="connsiteY70-52230" fmla="*/ 1427018 h 6396865"/>
              <a:gd name="connsiteX71-52231" fmla="*/ 1583595 w 2485115"/>
              <a:gd name="connsiteY71-52232" fmla="*/ 1523999 h 6396865"/>
              <a:gd name="connsiteX72-52233" fmla="*/ 1874540 w 2485115"/>
              <a:gd name="connsiteY72-52234" fmla="*/ 1579418 h 6396865"/>
              <a:gd name="connsiteX73-52235" fmla="*/ 1680576 w 2485115"/>
              <a:gd name="connsiteY73-52236" fmla="*/ 1524000 h 6396865"/>
              <a:gd name="connsiteX74-52237" fmla="*/ 1403485 w 2485115"/>
              <a:gd name="connsiteY74-52238" fmla="*/ 1524000 h 6396865"/>
              <a:gd name="connsiteX75-52239" fmla="*/ 1389631 w 2485115"/>
              <a:gd name="connsiteY75-52240" fmla="*/ 1537854 h 6396865"/>
              <a:gd name="connsiteX76-52241" fmla="*/ 1264940 w 2485115"/>
              <a:gd name="connsiteY76-52242" fmla="*/ 1648691 h 6396865"/>
              <a:gd name="connsiteX77-52243" fmla="*/ 1292649 w 2485115"/>
              <a:gd name="connsiteY77-52244" fmla="*/ 1427018 h 6396865"/>
              <a:gd name="connsiteX78-52245" fmla="*/ 1278795 w 2485115"/>
              <a:gd name="connsiteY78-52246" fmla="*/ 1385454 h 6396865"/>
              <a:gd name="connsiteX79-52247" fmla="*/ 1251085 w 2485115"/>
              <a:gd name="connsiteY79-52248" fmla="*/ 1343891 h 6396865"/>
              <a:gd name="connsiteX80-52249" fmla="*/ 1126395 w 2485115"/>
              <a:gd name="connsiteY80-52250" fmla="*/ 1385454 h 6396865"/>
              <a:gd name="connsiteX81-52251" fmla="*/ 821595 w 2485115"/>
              <a:gd name="connsiteY81-52252" fmla="*/ 1828800 h 6396865"/>
              <a:gd name="connsiteX82-52253" fmla="*/ 821595 w 2485115"/>
              <a:gd name="connsiteY82-52254" fmla="*/ 2299854 h 6396865"/>
              <a:gd name="connsiteX83-52255" fmla="*/ 863158 w 2485115"/>
              <a:gd name="connsiteY83-52256" fmla="*/ 2092036 h 6396865"/>
              <a:gd name="connsiteX84-52257" fmla="*/ 932431 w 2485115"/>
              <a:gd name="connsiteY84-52258" fmla="*/ 2202873 h 6396865"/>
              <a:gd name="connsiteX85-52259" fmla="*/ 1167959 w 2485115"/>
              <a:gd name="connsiteY85-52260" fmla="*/ 2147454 h 6396865"/>
              <a:gd name="connsiteX86-52261" fmla="*/ 1237232 w 2485115"/>
              <a:gd name="connsiteY86-52262" fmla="*/ 2258291 h 6396865"/>
              <a:gd name="connsiteX87-52263" fmla="*/ 1389632 w 2485115"/>
              <a:gd name="connsiteY87-52264" fmla="*/ 2313709 h 6396865"/>
              <a:gd name="connsiteX88-52265" fmla="*/ 1542030 w 2485115"/>
              <a:gd name="connsiteY88-52266" fmla="*/ 2535381 h 6396865"/>
              <a:gd name="connsiteX89-52267" fmla="*/ 1708286 w 2485115"/>
              <a:gd name="connsiteY89-52268" fmla="*/ 2826327 h 6396865"/>
              <a:gd name="connsiteX90-52269" fmla="*/ 946285 w 2485115"/>
              <a:gd name="connsiteY90-52270" fmla="*/ 3006436 h 6396865"/>
              <a:gd name="connsiteX91-52271" fmla="*/ 1237232 w 2485115"/>
              <a:gd name="connsiteY91-52272" fmla="*/ 3366655 h 6396865"/>
              <a:gd name="connsiteX92-52273" fmla="*/ 2013085 w 2485115"/>
              <a:gd name="connsiteY92-52274" fmla="*/ 3338946 h 6396865"/>
              <a:gd name="connsiteX93-52275" fmla="*/ 1126394 w 2485115"/>
              <a:gd name="connsiteY93-52276" fmla="*/ 3366655 h 6396865"/>
              <a:gd name="connsiteX94-52277" fmla="*/ 932431 w 2485115"/>
              <a:gd name="connsiteY94-52278" fmla="*/ 3006437 h 6396865"/>
              <a:gd name="connsiteX95-52279" fmla="*/ 849304 w 2485115"/>
              <a:gd name="connsiteY95-52280" fmla="*/ 2867892 h 6396865"/>
              <a:gd name="connsiteX96-52281" fmla="*/ 752322 w 2485115"/>
              <a:gd name="connsiteY96-52282" fmla="*/ 2743201 h 6396865"/>
              <a:gd name="connsiteX97-52283" fmla="*/ 530649 w 2485115"/>
              <a:gd name="connsiteY97-52284" fmla="*/ 2770910 h 6396865"/>
              <a:gd name="connsiteX98-52285" fmla="*/ 142722 w 2485115"/>
              <a:gd name="connsiteY98-52286" fmla="*/ 2743201 h 6396865"/>
              <a:gd name="connsiteX99-52287" fmla="*/ 516795 w 2485115"/>
              <a:gd name="connsiteY99-52288" fmla="*/ 2743201 h 6396865"/>
              <a:gd name="connsiteX100-52289" fmla="*/ 1112541 w 2485115"/>
              <a:gd name="connsiteY100-52290" fmla="*/ 2715492 h 6396865"/>
              <a:gd name="connsiteX101-52291" fmla="*/ 1223376 w 2485115"/>
              <a:gd name="connsiteY101-52292" fmla="*/ 2798619 h 6396865"/>
              <a:gd name="connsiteX102-52293" fmla="*/ 1514322 w 2485115"/>
              <a:gd name="connsiteY102-52294" fmla="*/ 2854037 h 6396865"/>
              <a:gd name="connsiteX103-52295" fmla="*/ 1084831 w 2485115"/>
              <a:gd name="connsiteY103-52296" fmla="*/ 2493819 h 6396865"/>
              <a:gd name="connsiteX104-52297" fmla="*/ 752322 w 2485115"/>
              <a:gd name="connsiteY104-52298" fmla="*/ 2521527 h 6396865"/>
              <a:gd name="connsiteX105-52299" fmla="*/ 364395 w 2485115"/>
              <a:gd name="connsiteY105-52300" fmla="*/ 2618510 h 6396865"/>
              <a:gd name="connsiteX106-52301" fmla="*/ 31885 w 2485115"/>
              <a:gd name="connsiteY106-52302" fmla="*/ 2812473 h 6396865"/>
              <a:gd name="connsiteX107-52303" fmla="*/ 322831 w 2485115"/>
              <a:gd name="connsiteY107-52304" fmla="*/ 2798619 h 6396865"/>
              <a:gd name="connsiteX108-52305" fmla="*/ 572213 w 2485115"/>
              <a:gd name="connsiteY108-52306" fmla="*/ 3048000 h 6396865"/>
              <a:gd name="connsiteX109-52307" fmla="*/ 849304 w 2485115"/>
              <a:gd name="connsiteY109-52308" fmla="*/ 2964874 h 6396865"/>
              <a:gd name="connsiteX110-52309" fmla="*/ 932431 w 2485115"/>
              <a:gd name="connsiteY110-52310" fmla="*/ 3186546 h 6396865"/>
              <a:gd name="connsiteX111-52311" fmla="*/ 710758 w 2485115"/>
              <a:gd name="connsiteY111-52312" fmla="*/ 3325092 h 6396865"/>
              <a:gd name="connsiteX112-52313" fmla="*/ 558358 w 2485115"/>
              <a:gd name="connsiteY112-52314" fmla="*/ 3449783 h 6396865"/>
              <a:gd name="connsiteX113-52315" fmla="*/ 752321 w 2485115"/>
              <a:gd name="connsiteY113-52316" fmla="*/ 3560619 h 6396865"/>
              <a:gd name="connsiteX114-52317" fmla="*/ 752322 w 2485115"/>
              <a:gd name="connsiteY114-52318" fmla="*/ 3948546 h 6396865"/>
              <a:gd name="connsiteX115-52319" fmla="*/ 863159 w 2485115"/>
              <a:gd name="connsiteY115-52320" fmla="*/ 3906981 h 6396865"/>
              <a:gd name="connsiteX116-52321" fmla="*/ 973995 w 2485115"/>
              <a:gd name="connsiteY116-52322" fmla="*/ 4003964 h 6396865"/>
              <a:gd name="connsiteX117-52323" fmla="*/ 766178 w 2485115"/>
              <a:gd name="connsiteY117-52324" fmla="*/ 3906980 h 6396865"/>
              <a:gd name="connsiteX118-52325" fmla="*/ 780032 w 2485115"/>
              <a:gd name="connsiteY118-52326" fmla="*/ 4031672 h 6396865"/>
              <a:gd name="connsiteX119-52327" fmla="*/ 752323 w 2485115"/>
              <a:gd name="connsiteY119-52328" fmla="*/ 4239490 h 6396865"/>
              <a:gd name="connsiteX120-52329" fmla="*/ 877014 w 2485115"/>
              <a:gd name="connsiteY120-52330" fmla="*/ 4294908 h 6396865"/>
              <a:gd name="connsiteX121-52331" fmla="*/ 960141 w 2485115"/>
              <a:gd name="connsiteY121-52332" fmla="*/ 4294908 h 6396865"/>
              <a:gd name="connsiteX122-52333" fmla="*/ 987850 w 2485115"/>
              <a:gd name="connsiteY122-52334" fmla="*/ 4502726 h 6396865"/>
              <a:gd name="connsiteX123-52335" fmla="*/ 1001703 w 2485115"/>
              <a:gd name="connsiteY123-52336" fmla="*/ 5306292 h 6396865"/>
              <a:gd name="connsiteX124-52337" fmla="*/ 1057122 w 2485115"/>
              <a:gd name="connsiteY124-52338" fmla="*/ 5832764 h 6396865"/>
              <a:gd name="connsiteX125-52339" fmla="*/ 1098686 w 2485115"/>
              <a:gd name="connsiteY125-52340" fmla="*/ 6206835 h 6396865"/>
              <a:gd name="connsiteX126-52341" fmla="*/ 1070977 w 2485115"/>
              <a:gd name="connsiteY126-52342" fmla="*/ 6262253 h 6396865"/>
              <a:gd name="connsiteX127-52343" fmla="*/ 1112541 w 2485115"/>
              <a:gd name="connsiteY127-52344" fmla="*/ 6331526 h 6396865"/>
              <a:gd name="connsiteX128-52345" fmla="*/ 1472759 w 2485115"/>
              <a:gd name="connsiteY128-52346" fmla="*/ 6331526 h 6396865"/>
              <a:gd name="connsiteX129-52347" fmla="*/ 1652868 w 2485115"/>
              <a:gd name="connsiteY129-52348" fmla="*/ 6276108 h 6396865"/>
              <a:gd name="connsiteX130-52349" fmla="*/ 1708287 w 2485115"/>
              <a:gd name="connsiteY130-52350" fmla="*/ 6192981 h 6396865"/>
              <a:gd name="connsiteX131-52351" fmla="*/ 1597450 w 2485115"/>
              <a:gd name="connsiteY131-52352" fmla="*/ 3906983 h 6396865"/>
              <a:gd name="connsiteX132-52353" fmla="*/ 1597450 w 2485115"/>
              <a:gd name="connsiteY132-52354" fmla="*/ 3879272 h 6396865"/>
              <a:gd name="connsiteX133-52355" fmla="*/ 1625159 w 2485115"/>
              <a:gd name="connsiteY133-52356" fmla="*/ 4253344 h 6396865"/>
              <a:gd name="connsiteX134-52357" fmla="*/ 1652868 w 2485115"/>
              <a:gd name="connsiteY134-52358" fmla="*/ 4918362 h 6396865"/>
              <a:gd name="connsiteX135-52359" fmla="*/ 1680579 w 2485115"/>
              <a:gd name="connsiteY135-52360" fmla="*/ 5666509 h 6396865"/>
              <a:gd name="connsiteX136-52361" fmla="*/ 1832977 w 2485115"/>
              <a:gd name="connsiteY136-52362" fmla="*/ 6109854 h 6396865"/>
              <a:gd name="connsiteX137-52363" fmla="*/ 1957669 w 2485115"/>
              <a:gd name="connsiteY137-52364" fmla="*/ 6359234 h 6396865"/>
              <a:gd name="connsiteX138-52365" fmla="*/ 2456432 w 2485115"/>
              <a:gd name="connsiteY138-52366" fmla="*/ 6289964 h 6396865"/>
              <a:gd name="connsiteX139-52367" fmla="*/ 2401015 w 2485115"/>
              <a:gd name="connsiteY139-52368" fmla="*/ 5957454 h 6396865"/>
              <a:gd name="connsiteX140-52369" fmla="*/ 2359451 w 2485115"/>
              <a:gd name="connsiteY140-52370" fmla="*/ 5250872 h 6396865"/>
              <a:gd name="connsiteX141-52371" fmla="*/ 2331741 w 2485115"/>
              <a:gd name="connsiteY141-52372" fmla="*/ 5084619 h 6396865"/>
              <a:gd name="connsiteX142-52373" fmla="*/ 2401014 w 2485115"/>
              <a:gd name="connsiteY142-52374" fmla="*/ 3699164 h 6396865"/>
              <a:gd name="connsiteX143-52375" fmla="*/ 2414868 w 2485115"/>
              <a:gd name="connsiteY143-52376" fmla="*/ 3796146 h 6396865"/>
              <a:gd name="connsiteX144-52377" fmla="*/ 2414868 w 2485115"/>
              <a:gd name="connsiteY144-52378" fmla="*/ 3629892 h 6396865"/>
              <a:gd name="connsiteX145-52379" fmla="*/ 2304032 w 2485115"/>
              <a:gd name="connsiteY145-52380" fmla="*/ 3505201 h 6396865"/>
              <a:gd name="connsiteX146-52381" fmla="*/ 2414868 w 2485115"/>
              <a:gd name="connsiteY146-52382" fmla="*/ 3325092 h 6396865"/>
              <a:gd name="connsiteX147-52383" fmla="*/ 2262467 w 2485115"/>
              <a:gd name="connsiteY147-52384" fmla="*/ 3366654 h 6396865"/>
              <a:gd name="connsiteX148-52385" fmla="*/ 1957668 w 2485115"/>
              <a:gd name="connsiteY148-52386" fmla="*/ 3422074 h 6396865"/>
              <a:gd name="connsiteX149-52387" fmla="*/ 1749850 w 2485115"/>
              <a:gd name="connsiteY149-52388" fmla="*/ 3394364 h 6396865"/>
              <a:gd name="connsiteX150-52389" fmla="*/ 1334214 w 2485115"/>
              <a:gd name="connsiteY150-52390" fmla="*/ 3380510 h 6396865"/>
              <a:gd name="connsiteX151-52391" fmla="*/ 1167959 w 2485115"/>
              <a:gd name="connsiteY151-52392" fmla="*/ 3408219 h 6396865"/>
              <a:gd name="connsiteX152-52393" fmla="*/ 946285 w 2485115"/>
              <a:gd name="connsiteY152-52394" fmla="*/ 3144982 h 6396865"/>
              <a:gd name="connsiteX153-52395" fmla="*/ 1361922 w 2485115"/>
              <a:gd name="connsiteY153-52396" fmla="*/ 2840182 h 6396865"/>
              <a:gd name="connsiteX154-52397" fmla="*/ 1777559 w 2485115"/>
              <a:gd name="connsiteY154-52398" fmla="*/ 2964872 h 6396865"/>
              <a:gd name="connsiteX155-52399" fmla="*/ 1555885 w 2485115"/>
              <a:gd name="connsiteY155-52400" fmla="*/ 2923309 h 6396865"/>
              <a:gd name="connsiteX156-52401" fmla="*/ 1334213 w 2485115"/>
              <a:gd name="connsiteY156-52402" fmla="*/ 2770909 h 6396865"/>
              <a:gd name="connsiteX157-52403" fmla="*/ 1334213 w 2485115"/>
              <a:gd name="connsiteY157-52404" fmla="*/ 2715491 h 6396865"/>
              <a:gd name="connsiteX158-52405" fmla="*/ 1098685 w 2485115"/>
              <a:gd name="connsiteY158-52406" fmla="*/ 2535382 h 6396865"/>
              <a:gd name="connsiteX159-52407" fmla="*/ 849304 w 2485115"/>
              <a:gd name="connsiteY159-52408" fmla="*/ 2493817 h 6396865"/>
              <a:gd name="connsiteX160-52409" fmla="*/ 516795 w 2485115"/>
              <a:gd name="connsiteY160-52410" fmla="*/ 2576944 h 6396865"/>
              <a:gd name="connsiteX161-52411" fmla="*/ 198140 w 2485115"/>
              <a:gd name="connsiteY161-52412" fmla="*/ 2660072 h 6396865"/>
              <a:gd name="connsiteX162-52413" fmla="*/ 87305 w 2485115"/>
              <a:gd name="connsiteY162-52414" fmla="*/ 2798617 h 6396865"/>
              <a:gd name="connsiteX163-52415" fmla="*/ 4177 w 2485115"/>
              <a:gd name="connsiteY163-52416" fmla="*/ 2507672 h 6396865"/>
              <a:gd name="connsiteX164-52417" fmla="*/ 128867 w 2485115"/>
              <a:gd name="connsiteY164-52418" fmla="*/ 2479963 h 6396865"/>
              <a:gd name="connsiteX165-52419" fmla="*/ 170432 w 2485115"/>
              <a:gd name="connsiteY165-52420" fmla="*/ 2285999 h 6396865"/>
              <a:gd name="connsiteX166-52421" fmla="*/ 378249 w 2485115"/>
              <a:gd name="connsiteY166-52422" fmla="*/ 2479962 h 6396865"/>
              <a:gd name="connsiteX167-52423" fmla="*/ 433667 w 2485115"/>
              <a:gd name="connsiteY167-52424" fmla="*/ 2216726 h 6396865"/>
              <a:gd name="connsiteX168-52425" fmla="*/ 502941 w 2485115"/>
              <a:gd name="connsiteY168-52426" fmla="*/ 2341417 h 6396865"/>
              <a:gd name="connsiteX169-52427" fmla="*/ 669196 w 2485115"/>
              <a:gd name="connsiteY169-52428" fmla="*/ 2272144 h 6396865"/>
              <a:gd name="connsiteX170-52429" fmla="*/ 946285 w 2485115"/>
              <a:gd name="connsiteY170-52430" fmla="*/ 1579418 h 6396865"/>
              <a:gd name="connsiteX171-52431" fmla="*/ 1278795 w 2485115"/>
              <a:gd name="connsiteY171-52432" fmla="*/ 1233054 h 6396865"/>
              <a:gd name="connsiteX172-52433" fmla="*/ 1361922 w 2485115"/>
              <a:gd name="connsiteY172-52434" fmla="*/ 1177636 h 6396865"/>
              <a:gd name="connsiteX173-52435" fmla="*/ 1431195 w 2485115"/>
              <a:gd name="connsiteY173-52436" fmla="*/ 1191491 h 6396865"/>
              <a:gd name="connsiteX174-52437" fmla="*/ 1403485 w 2485115"/>
              <a:gd name="connsiteY174-52438" fmla="*/ 1233054 h 6396865"/>
              <a:gd name="connsiteX175-52439" fmla="*/ 1458904 w 2485115"/>
              <a:gd name="connsiteY175-52440" fmla="*/ 1357745 h 6396865"/>
              <a:gd name="connsiteX176-52441" fmla="*/ 1472758 w 2485115"/>
              <a:gd name="connsiteY176-52442" fmla="*/ 1399309 h 6396865"/>
              <a:gd name="connsiteX177-52443" fmla="*/ 1555885 w 2485115"/>
              <a:gd name="connsiteY177-52444" fmla="*/ 1427018 h 6396865"/>
              <a:gd name="connsiteX178-52445" fmla="*/ 1652867 w 2485115"/>
              <a:gd name="connsiteY178-52446" fmla="*/ 1454727 h 6396865"/>
              <a:gd name="connsiteX179-52447" fmla="*/ 1611304 w 2485115"/>
              <a:gd name="connsiteY179-52448" fmla="*/ 1482436 h 6396865"/>
              <a:gd name="connsiteX180-52449" fmla="*/ 1500467 w 2485115"/>
              <a:gd name="connsiteY180-52450" fmla="*/ 1468582 h 6396865"/>
              <a:gd name="connsiteX181-52451" fmla="*/ 1486613 w 2485115"/>
              <a:gd name="connsiteY181-52452" fmla="*/ 1427018 h 6396865"/>
              <a:gd name="connsiteX182-52453" fmla="*/ 1458904 w 2485115"/>
              <a:gd name="connsiteY182-52454" fmla="*/ 1385454 h 6396865"/>
              <a:gd name="connsiteX183-52455" fmla="*/ 1445049 w 2485115"/>
              <a:gd name="connsiteY183-52456" fmla="*/ 1343891 h 6396865"/>
              <a:gd name="connsiteX184-52457" fmla="*/ 1417340 w 2485115"/>
              <a:gd name="connsiteY184-52458" fmla="*/ 1302327 h 6396865"/>
              <a:gd name="connsiteX185-52459" fmla="*/ 1389631 w 2485115"/>
              <a:gd name="connsiteY185-52460" fmla="*/ 1219200 h 6396865"/>
              <a:gd name="connsiteX186-52461" fmla="*/ 1375776 w 2485115"/>
              <a:gd name="connsiteY186-52462" fmla="*/ 1163782 h 6396865"/>
              <a:gd name="connsiteX187-52463" fmla="*/ 1334213 w 2485115"/>
              <a:gd name="connsiteY187-52464" fmla="*/ 1149927 h 6396865"/>
              <a:gd name="connsiteX188-52465" fmla="*/ 1417340 w 2485115"/>
              <a:gd name="connsiteY188-52466" fmla="*/ 1108363 h 6396865"/>
              <a:gd name="connsiteX189-52467" fmla="*/ 1500467 w 2485115"/>
              <a:gd name="connsiteY189-52468" fmla="*/ 1039091 h 6396865"/>
              <a:gd name="connsiteX190-52469" fmla="*/ 1542031 w 2485115"/>
              <a:gd name="connsiteY190-52470" fmla="*/ 1025236 h 6396865"/>
              <a:gd name="connsiteX191-52471" fmla="*/ 1528176 w 2485115"/>
              <a:gd name="connsiteY191-52472" fmla="*/ 1025236 h 6396865"/>
              <a:gd name="connsiteX192-52473" fmla="*/ 1514322 w 2485115"/>
              <a:gd name="connsiteY192-52474" fmla="*/ 1066800 h 6396865"/>
              <a:gd name="connsiteX193-52475" fmla="*/ 1472758 w 2485115"/>
              <a:gd name="connsiteY193-52476" fmla="*/ 1080654 h 6396865"/>
              <a:gd name="connsiteX194-52477" fmla="*/ 1431195 w 2485115"/>
              <a:gd name="connsiteY194-52478" fmla="*/ 1108363 h 6396865"/>
              <a:gd name="connsiteX195-52479" fmla="*/ 1389631 w 2485115"/>
              <a:gd name="connsiteY195-52480" fmla="*/ 1122218 h 6396865"/>
              <a:gd name="connsiteX196-52481" fmla="*/ 1334213 w 2485115"/>
              <a:gd name="connsiteY196-52482" fmla="*/ 1149927 h 6396865"/>
              <a:gd name="connsiteX197-52483" fmla="*/ 1278795 w 2485115"/>
              <a:gd name="connsiteY197-52484" fmla="*/ 1136073 h 6396865"/>
              <a:gd name="connsiteX198-52485" fmla="*/ 1237231 w 2485115"/>
              <a:gd name="connsiteY198-52486" fmla="*/ 1122218 h 6396865"/>
              <a:gd name="connsiteX199-52487" fmla="*/ 1195667 w 2485115"/>
              <a:gd name="connsiteY199-52488" fmla="*/ 1136073 h 6396865"/>
              <a:gd name="connsiteX200-52489" fmla="*/ 1112540 w 2485115"/>
              <a:gd name="connsiteY200-52490" fmla="*/ 1066800 h 6396865"/>
              <a:gd name="connsiteX201-52491" fmla="*/ 1043267 w 2485115"/>
              <a:gd name="connsiteY201-52492" fmla="*/ 997527 h 6396865"/>
              <a:gd name="connsiteX202-52493" fmla="*/ 1001704 w 2485115"/>
              <a:gd name="connsiteY202-52494" fmla="*/ 914400 h 6396865"/>
              <a:gd name="connsiteX203-52495" fmla="*/ 973995 w 2485115"/>
              <a:gd name="connsiteY203-52496" fmla="*/ 803563 h 6396865"/>
              <a:gd name="connsiteX204-52497" fmla="*/ 946285 w 2485115"/>
              <a:gd name="connsiteY204-52498" fmla="*/ 775854 h 6396865"/>
              <a:gd name="connsiteX205-52499" fmla="*/ 932431 w 2485115"/>
              <a:gd name="connsiteY205-52500" fmla="*/ 734291 h 6396865"/>
              <a:gd name="connsiteX206-52501" fmla="*/ 1029413 w 2485115"/>
              <a:gd name="connsiteY206-52502" fmla="*/ 692727 h 6396865"/>
              <a:gd name="connsiteX207-52503" fmla="*/ 1140249 w 2485115"/>
              <a:gd name="connsiteY207-52504" fmla="*/ 706582 h 6396865"/>
              <a:gd name="connsiteX208-52505" fmla="*/ 1154104 w 2485115"/>
              <a:gd name="connsiteY208-52506" fmla="*/ 748145 h 6396865"/>
              <a:gd name="connsiteX209-52507" fmla="*/ 1278795 w 2485115"/>
              <a:gd name="connsiteY209-52508" fmla="*/ 734291 h 6396865"/>
              <a:gd name="connsiteX210-52509" fmla="*/ 1292649 w 2485115"/>
              <a:gd name="connsiteY210-52510" fmla="*/ 692727 h 6396865"/>
              <a:gd name="connsiteX211-52511" fmla="*/ 1528176 w 2485115"/>
              <a:gd name="connsiteY211-52512" fmla="*/ 678873 h 6396865"/>
              <a:gd name="connsiteX212-52513" fmla="*/ 1569740 w 2485115"/>
              <a:gd name="connsiteY212-52514" fmla="*/ 665018 h 6396865"/>
              <a:gd name="connsiteX213-52515" fmla="*/ 1694431 w 2485115"/>
              <a:gd name="connsiteY213-52516" fmla="*/ 554182 h 6396865"/>
              <a:gd name="connsiteX214-52517" fmla="*/ 1569740 w 2485115"/>
              <a:gd name="connsiteY214-52518" fmla="*/ 692727 h 6396865"/>
              <a:gd name="connsiteX215-52519" fmla="*/ 1514322 w 2485115"/>
              <a:gd name="connsiteY215-52520" fmla="*/ 817418 h 6396865"/>
              <a:gd name="connsiteX216-52521" fmla="*/ 1472758 w 2485115"/>
              <a:gd name="connsiteY216-52522" fmla="*/ 831273 h 6396865"/>
              <a:gd name="connsiteX217-52523" fmla="*/ 1417340 w 2485115"/>
              <a:gd name="connsiteY217-52524" fmla="*/ 858982 h 6396865"/>
              <a:gd name="connsiteX218-52525" fmla="*/ 1334213 w 2485115"/>
              <a:gd name="connsiteY218-52526" fmla="*/ 845127 h 6396865"/>
              <a:gd name="connsiteX219-52527" fmla="*/ 1320358 w 2485115"/>
              <a:gd name="connsiteY219-52528" fmla="*/ 803563 h 6396865"/>
              <a:gd name="connsiteX220-52529" fmla="*/ 1278795 w 2485115"/>
              <a:gd name="connsiteY220-52530" fmla="*/ 775854 h 6396865"/>
              <a:gd name="connsiteX221-52531" fmla="*/ 1292649 w 2485115"/>
              <a:gd name="connsiteY221-52532" fmla="*/ 720436 h 6396865"/>
              <a:gd name="connsiteX222-52533" fmla="*/ 1375776 w 2485115"/>
              <a:gd name="connsiteY222-52534" fmla="*/ 692727 h 6396865"/>
              <a:gd name="connsiteX223-52535" fmla="*/ 1458904 w 2485115"/>
              <a:gd name="connsiteY223-52536" fmla="*/ 706582 h 6396865"/>
              <a:gd name="connsiteX224-52537" fmla="*/ 1306504 w 2485115"/>
              <a:gd name="connsiteY224-52538" fmla="*/ 692727 h 6396865"/>
              <a:gd name="connsiteX225-52539" fmla="*/ 1320358 w 2485115"/>
              <a:gd name="connsiteY225-52540" fmla="*/ 651163 h 6396865"/>
              <a:gd name="connsiteX226-52541" fmla="*/ 1486613 w 2485115"/>
              <a:gd name="connsiteY226-52542" fmla="*/ 678873 h 6396865"/>
              <a:gd name="connsiteX227-52543" fmla="*/ 1500467 w 2485115"/>
              <a:gd name="connsiteY227-52544" fmla="*/ 748145 h 6396865"/>
              <a:gd name="connsiteX228-52545" fmla="*/ 1528176 w 2485115"/>
              <a:gd name="connsiteY228-52546" fmla="*/ 706582 h 6396865"/>
              <a:gd name="connsiteX229-52547" fmla="*/ 1278795 w 2485115"/>
              <a:gd name="connsiteY229-52548" fmla="*/ 692727 h 6396865"/>
              <a:gd name="connsiteX230-52549" fmla="*/ 1251085 w 2485115"/>
              <a:gd name="connsiteY230-52550" fmla="*/ 734291 h 6396865"/>
              <a:gd name="connsiteX231-52551" fmla="*/ 1154104 w 2485115"/>
              <a:gd name="connsiteY231-52552" fmla="*/ 748145 h 6396865"/>
              <a:gd name="connsiteX232-52553" fmla="*/ 1181813 w 2485115"/>
              <a:gd name="connsiteY232-52554" fmla="*/ 831273 h 6396865"/>
              <a:gd name="connsiteX233-52555" fmla="*/ 1112540 w 2485115"/>
              <a:gd name="connsiteY233-52556" fmla="*/ 900545 h 6396865"/>
              <a:gd name="connsiteX234-52557" fmla="*/ 1043267 w 2485115"/>
              <a:gd name="connsiteY234-52558" fmla="*/ 886691 h 6396865"/>
              <a:gd name="connsiteX235-52559" fmla="*/ 960140 w 2485115"/>
              <a:gd name="connsiteY235-52560" fmla="*/ 845127 h 6396865"/>
              <a:gd name="connsiteX236-52561" fmla="*/ 946285 w 2485115"/>
              <a:gd name="connsiteY236-52562" fmla="*/ 803563 h 6396865"/>
              <a:gd name="connsiteX237-52563" fmla="*/ 918576 w 2485115"/>
              <a:gd name="connsiteY237-52564" fmla="*/ 762000 h 6396865"/>
              <a:gd name="connsiteX238-52565" fmla="*/ 904722 w 2485115"/>
              <a:gd name="connsiteY238-52566" fmla="*/ 692727 h 6396865"/>
              <a:gd name="connsiteX239-52567" fmla="*/ 877013 w 2485115"/>
              <a:gd name="connsiteY239-52568" fmla="*/ 609600 h 6396865"/>
              <a:gd name="connsiteX240-52569" fmla="*/ 863158 w 2485115"/>
              <a:gd name="connsiteY240-52570" fmla="*/ 484909 h 6396865"/>
              <a:gd name="connsiteX241-52571" fmla="*/ 849304 w 2485115"/>
              <a:gd name="connsiteY241-52572" fmla="*/ 346363 h 6396865"/>
              <a:gd name="connsiteX0-52573" fmla="*/ 1694431 w 2485115"/>
              <a:gd name="connsiteY0-52574" fmla="*/ 762000 h 6396865"/>
              <a:gd name="connsiteX1-52575" fmla="*/ 1777558 w 2485115"/>
              <a:gd name="connsiteY1-52576" fmla="*/ 748145 h 6396865"/>
              <a:gd name="connsiteX2-52577" fmla="*/ 1791413 w 2485115"/>
              <a:gd name="connsiteY2-52578" fmla="*/ 706582 h 6396865"/>
              <a:gd name="connsiteX3-52579" fmla="*/ 1777558 w 2485115"/>
              <a:gd name="connsiteY3-52580" fmla="*/ 540327 h 6396865"/>
              <a:gd name="connsiteX4-52581" fmla="*/ 1722140 w 2485115"/>
              <a:gd name="connsiteY4-52582" fmla="*/ 554182 h 6396865"/>
              <a:gd name="connsiteX5-52583" fmla="*/ 1680576 w 2485115"/>
              <a:gd name="connsiteY5-52584" fmla="*/ 568036 h 6396865"/>
              <a:gd name="connsiteX6-52585" fmla="*/ 1569740 w 2485115"/>
              <a:gd name="connsiteY6-52586" fmla="*/ 554182 h 6396865"/>
              <a:gd name="connsiteX7-52587" fmla="*/ 1528176 w 2485115"/>
              <a:gd name="connsiteY7-52588" fmla="*/ 471054 h 6396865"/>
              <a:gd name="connsiteX8-52589" fmla="*/ 1458904 w 2485115"/>
              <a:gd name="connsiteY8-52590" fmla="*/ 346363 h 6396865"/>
              <a:gd name="connsiteX9-52591" fmla="*/ 1417340 w 2485115"/>
              <a:gd name="connsiteY9-52592" fmla="*/ 332509 h 6396865"/>
              <a:gd name="connsiteX10-52593" fmla="*/ 1375776 w 2485115"/>
              <a:gd name="connsiteY10-52594" fmla="*/ 346363 h 6396865"/>
              <a:gd name="connsiteX11-52595" fmla="*/ 1320358 w 2485115"/>
              <a:gd name="connsiteY11-52596" fmla="*/ 360218 h 6396865"/>
              <a:gd name="connsiteX12-52597" fmla="*/ 1237231 w 2485115"/>
              <a:gd name="connsiteY12-52598" fmla="*/ 401782 h 6396865"/>
              <a:gd name="connsiteX13-52599" fmla="*/ 1070976 w 2485115"/>
              <a:gd name="connsiteY13-52600" fmla="*/ 415636 h 6396865"/>
              <a:gd name="connsiteX14-52601" fmla="*/ 946285 w 2485115"/>
              <a:gd name="connsiteY14-52602" fmla="*/ 457200 h 6396865"/>
              <a:gd name="connsiteX15-52603" fmla="*/ 890867 w 2485115"/>
              <a:gd name="connsiteY15-52604" fmla="*/ 443345 h 6396865"/>
              <a:gd name="connsiteX16-52605" fmla="*/ 849304 w 2485115"/>
              <a:gd name="connsiteY16-52606" fmla="*/ 415636 h 6396865"/>
              <a:gd name="connsiteX17-52607" fmla="*/ 821595 w 2485115"/>
              <a:gd name="connsiteY17-52608" fmla="*/ 374073 h 6396865"/>
              <a:gd name="connsiteX18-52609" fmla="*/ 877013 w 2485115"/>
              <a:gd name="connsiteY18-52610" fmla="*/ 263236 h 6396865"/>
              <a:gd name="connsiteX19-52611" fmla="*/ 904722 w 2485115"/>
              <a:gd name="connsiteY19-52612" fmla="*/ 221673 h 6396865"/>
              <a:gd name="connsiteX20-52613" fmla="*/ 960140 w 2485115"/>
              <a:gd name="connsiteY20-52614" fmla="*/ 166254 h 6396865"/>
              <a:gd name="connsiteX21-52615" fmla="*/ 1084831 w 2485115"/>
              <a:gd name="connsiteY21-52616" fmla="*/ 96982 h 6396865"/>
              <a:gd name="connsiteX22-52617" fmla="*/ 1126395 w 2485115"/>
              <a:gd name="connsiteY22-52618" fmla="*/ 69273 h 6396865"/>
              <a:gd name="connsiteX23-52619" fmla="*/ 1264940 w 2485115"/>
              <a:gd name="connsiteY23-52620" fmla="*/ 41563 h 6396865"/>
              <a:gd name="connsiteX24-52621" fmla="*/ 1500467 w 2485115"/>
              <a:gd name="connsiteY24-52622" fmla="*/ 13854 h 6396865"/>
              <a:gd name="connsiteX25-52623" fmla="*/ 1542031 w 2485115"/>
              <a:gd name="connsiteY25-52624" fmla="*/ 0 h 6396865"/>
              <a:gd name="connsiteX26-52625" fmla="*/ 1666722 w 2485115"/>
              <a:gd name="connsiteY26-52626" fmla="*/ 41563 h 6396865"/>
              <a:gd name="connsiteX27-52627" fmla="*/ 1735995 w 2485115"/>
              <a:gd name="connsiteY27-52628" fmla="*/ 110836 h 6396865"/>
              <a:gd name="connsiteX28-52629" fmla="*/ 1749849 w 2485115"/>
              <a:gd name="connsiteY28-52630" fmla="*/ 166254 h 6396865"/>
              <a:gd name="connsiteX29-52631" fmla="*/ 1888395 w 2485115"/>
              <a:gd name="connsiteY29-52632" fmla="*/ 207818 h 6396865"/>
              <a:gd name="connsiteX30-52633" fmla="*/ 1929958 w 2485115"/>
              <a:gd name="connsiteY30-52634" fmla="*/ 235527 h 6396865"/>
              <a:gd name="connsiteX31-52635" fmla="*/ 1957667 w 2485115"/>
              <a:gd name="connsiteY31-52636" fmla="*/ 346363 h 6396865"/>
              <a:gd name="connsiteX32-52637" fmla="*/ 1985376 w 2485115"/>
              <a:gd name="connsiteY32-52638" fmla="*/ 429491 h 6396865"/>
              <a:gd name="connsiteX33-52639" fmla="*/ 1971522 w 2485115"/>
              <a:gd name="connsiteY33-52640" fmla="*/ 595745 h 6396865"/>
              <a:gd name="connsiteX34-52641" fmla="*/ 1888395 w 2485115"/>
              <a:gd name="connsiteY34-52642" fmla="*/ 678873 h 6396865"/>
              <a:gd name="connsiteX35-52643" fmla="*/ 1860685 w 2485115"/>
              <a:gd name="connsiteY35-52644" fmla="*/ 720436 h 6396865"/>
              <a:gd name="connsiteX36-52645" fmla="*/ 1846831 w 2485115"/>
              <a:gd name="connsiteY36-52646" fmla="*/ 762000 h 6396865"/>
              <a:gd name="connsiteX37-52647" fmla="*/ 1791413 w 2485115"/>
              <a:gd name="connsiteY37-52648" fmla="*/ 831273 h 6396865"/>
              <a:gd name="connsiteX38-52649" fmla="*/ 1749849 w 2485115"/>
              <a:gd name="connsiteY38-52650" fmla="*/ 858982 h 6396865"/>
              <a:gd name="connsiteX39-52651" fmla="*/ 1735995 w 2485115"/>
              <a:gd name="connsiteY39-52652" fmla="*/ 1066800 h 6396865"/>
              <a:gd name="connsiteX40-52653" fmla="*/ 1749849 w 2485115"/>
              <a:gd name="connsiteY40-52654" fmla="*/ 1025236 h 6396865"/>
              <a:gd name="connsiteX41-52655" fmla="*/ 1832976 w 2485115"/>
              <a:gd name="connsiteY41-52656" fmla="*/ 983673 h 6396865"/>
              <a:gd name="connsiteX42-52657" fmla="*/ 1902249 w 2485115"/>
              <a:gd name="connsiteY42-52658" fmla="*/ 997527 h 6396865"/>
              <a:gd name="connsiteX43-52659" fmla="*/ 1943813 w 2485115"/>
              <a:gd name="connsiteY43-52660" fmla="*/ 1080654 h 6396865"/>
              <a:gd name="connsiteX44-52661" fmla="*/ 1929958 w 2485115"/>
              <a:gd name="connsiteY44-52662" fmla="*/ 1122218 h 6396865"/>
              <a:gd name="connsiteX45-52663" fmla="*/ 1902249 w 2485115"/>
              <a:gd name="connsiteY45-52664" fmla="*/ 1163782 h 6396865"/>
              <a:gd name="connsiteX46-52665" fmla="*/ 1874540 w 2485115"/>
              <a:gd name="connsiteY46-52666" fmla="*/ 1399309 h 6396865"/>
              <a:gd name="connsiteX47-52667" fmla="*/ 1832976 w 2485115"/>
              <a:gd name="connsiteY47-52668" fmla="*/ 1593273 h 6396865"/>
              <a:gd name="connsiteX48-52669" fmla="*/ 1805267 w 2485115"/>
              <a:gd name="connsiteY48-52670" fmla="*/ 1524000 h 6396865"/>
              <a:gd name="connsiteX49-52671" fmla="*/ 1722140 w 2485115"/>
              <a:gd name="connsiteY49-52672" fmla="*/ 1510145 h 6396865"/>
              <a:gd name="connsiteX50-52673" fmla="*/ 1694431 w 2485115"/>
              <a:gd name="connsiteY50-52674" fmla="*/ 1468582 h 6396865"/>
              <a:gd name="connsiteX51-52675" fmla="*/ 1652867 w 2485115"/>
              <a:gd name="connsiteY51-52676" fmla="*/ 1440873 h 6396865"/>
              <a:gd name="connsiteX52-52677" fmla="*/ 1680576 w 2485115"/>
              <a:gd name="connsiteY52-52678" fmla="*/ 1399309 h 6396865"/>
              <a:gd name="connsiteX53-52679" fmla="*/ 1694431 w 2485115"/>
              <a:gd name="connsiteY53-52680" fmla="*/ 1357745 h 6396865"/>
              <a:gd name="connsiteX54-52681" fmla="*/ 1735995 w 2485115"/>
              <a:gd name="connsiteY54-52682" fmla="*/ 1316182 h 6396865"/>
              <a:gd name="connsiteX55-52683" fmla="*/ 1749849 w 2485115"/>
              <a:gd name="connsiteY55-52684" fmla="*/ 1260763 h 6396865"/>
              <a:gd name="connsiteX56-52685" fmla="*/ 1791413 w 2485115"/>
              <a:gd name="connsiteY56-52686" fmla="*/ 1122218 h 6396865"/>
              <a:gd name="connsiteX57-52687" fmla="*/ 1749849 w 2485115"/>
              <a:gd name="connsiteY57-52688" fmla="*/ 1094509 h 6396865"/>
              <a:gd name="connsiteX58-52689" fmla="*/ 1722140 w 2485115"/>
              <a:gd name="connsiteY58-52690" fmla="*/ 1011382 h 6396865"/>
              <a:gd name="connsiteX59-52691" fmla="*/ 1708285 w 2485115"/>
              <a:gd name="connsiteY59-52692" fmla="*/ 969818 h 6396865"/>
              <a:gd name="connsiteX60-52693" fmla="*/ 1694431 w 2485115"/>
              <a:gd name="connsiteY60-52694" fmla="*/ 928254 h 6396865"/>
              <a:gd name="connsiteX61-52695" fmla="*/ 1680576 w 2485115"/>
              <a:gd name="connsiteY61-52696" fmla="*/ 886691 h 6396865"/>
              <a:gd name="connsiteX62-52697" fmla="*/ 1722140 w 2485115"/>
              <a:gd name="connsiteY62-52698" fmla="*/ 872836 h 6396865"/>
              <a:gd name="connsiteX63-52699" fmla="*/ 1735995 w 2485115"/>
              <a:gd name="connsiteY63-52700" fmla="*/ 942109 h 6396865"/>
              <a:gd name="connsiteX64-52701" fmla="*/ 1791413 w 2485115"/>
              <a:gd name="connsiteY64-52702" fmla="*/ 1136073 h 6396865"/>
              <a:gd name="connsiteX65-52703" fmla="*/ 1749849 w 2485115"/>
              <a:gd name="connsiteY65-52704" fmla="*/ 1219200 h 6396865"/>
              <a:gd name="connsiteX66-52705" fmla="*/ 1722140 w 2485115"/>
              <a:gd name="connsiteY66-52706" fmla="*/ 1302327 h 6396865"/>
              <a:gd name="connsiteX67-52707" fmla="*/ 1680576 w 2485115"/>
              <a:gd name="connsiteY67-52708" fmla="*/ 1343891 h 6396865"/>
              <a:gd name="connsiteX68-52709" fmla="*/ 1652867 w 2485115"/>
              <a:gd name="connsiteY68-52710" fmla="*/ 1385454 h 6396865"/>
              <a:gd name="connsiteX69-52711" fmla="*/ 1611304 w 2485115"/>
              <a:gd name="connsiteY69-52712" fmla="*/ 1413163 h 6396865"/>
              <a:gd name="connsiteX70-52713" fmla="*/ 1652867 w 2485115"/>
              <a:gd name="connsiteY70-52714" fmla="*/ 1427018 h 6396865"/>
              <a:gd name="connsiteX71-52715" fmla="*/ 1583595 w 2485115"/>
              <a:gd name="connsiteY71-52716" fmla="*/ 1523999 h 6396865"/>
              <a:gd name="connsiteX72-52717" fmla="*/ 1874540 w 2485115"/>
              <a:gd name="connsiteY72-52718" fmla="*/ 1579418 h 6396865"/>
              <a:gd name="connsiteX73-52719" fmla="*/ 1680576 w 2485115"/>
              <a:gd name="connsiteY73-52720" fmla="*/ 1524000 h 6396865"/>
              <a:gd name="connsiteX74-52721" fmla="*/ 1403485 w 2485115"/>
              <a:gd name="connsiteY74-52722" fmla="*/ 1524000 h 6396865"/>
              <a:gd name="connsiteX75-52723" fmla="*/ 1389631 w 2485115"/>
              <a:gd name="connsiteY75-52724" fmla="*/ 1537854 h 6396865"/>
              <a:gd name="connsiteX76-52725" fmla="*/ 1264940 w 2485115"/>
              <a:gd name="connsiteY76-52726" fmla="*/ 1648691 h 6396865"/>
              <a:gd name="connsiteX77-52727" fmla="*/ 1292649 w 2485115"/>
              <a:gd name="connsiteY77-52728" fmla="*/ 1427018 h 6396865"/>
              <a:gd name="connsiteX78-52729" fmla="*/ 1278795 w 2485115"/>
              <a:gd name="connsiteY78-52730" fmla="*/ 1385454 h 6396865"/>
              <a:gd name="connsiteX79-52731" fmla="*/ 1251085 w 2485115"/>
              <a:gd name="connsiteY79-52732" fmla="*/ 1343891 h 6396865"/>
              <a:gd name="connsiteX80-52733" fmla="*/ 1126395 w 2485115"/>
              <a:gd name="connsiteY80-52734" fmla="*/ 1385454 h 6396865"/>
              <a:gd name="connsiteX81-52735" fmla="*/ 821595 w 2485115"/>
              <a:gd name="connsiteY81-52736" fmla="*/ 1828800 h 6396865"/>
              <a:gd name="connsiteX82-52737" fmla="*/ 821595 w 2485115"/>
              <a:gd name="connsiteY82-52738" fmla="*/ 2299854 h 6396865"/>
              <a:gd name="connsiteX83-52739" fmla="*/ 863158 w 2485115"/>
              <a:gd name="connsiteY83-52740" fmla="*/ 2092036 h 6396865"/>
              <a:gd name="connsiteX84-52741" fmla="*/ 932431 w 2485115"/>
              <a:gd name="connsiteY84-52742" fmla="*/ 2202873 h 6396865"/>
              <a:gd name="connsiteX85-52743" fmla="*/ 1167959 w 2485115"/>
              <a:gd name="connsiteY85-52744" fmla="*/ 2147454 h 6396865"/>
              <a:gd name="connsiteX86-52745" fmla="*/ 1237232 w 2485115"/>
              <a:gd name="connsiteY86-52746" fmla="*/ 2258291 h 6396865"/>
              <a:gd name="connsiteX87-52747" fmla="*/ 1389632 w 2485115"/>
              <a:gd name="connsiteY87-52748" fmla="*/ 2313709 h 6396865"/>
              <a:gd name="connsiteX88-52749" fmla="*/ 1542030 w 2485115"/>
              <a:gd name="connsiteY88-52750" fmla="*/ 2535381 h 6396865"/>
              <a:gd name="connsiteX89-52751" fmla="*/ 1708286 w 2485115"/>
              <a:gd name="connsiteY89-52752" fmla="*/ 2826327 h 6396865"/>
              <a:gd name="connsiteX90-52753" fmla="*/ 946285 w 2485115"/>
              <a:gd name="connsiteY90-52754" fmla="*/ 3006436 h 6396865"/>
              <a:gd name="connsiteX91-52755" fmla="*/ 1237232 w 2485115"/>
              <a:gd name="connsiteY91-52756" fmla="*/ 3366655 h 6396865"/>
              <a:gd name="connsiteX92-52757" fmla="*/ 2013085 w 2485115"/>
              <a:gd name="connsiteY92-52758" fmla="*/ 3338946 h 6396865"/>
              <a:gd name="connsiteX93-52759" fmla="*/ 1126394 w 2485115"/>
              <a:gd name="connsiteY93-52760" fmla="*/ 3366655 h 6396865"/>
              <a:gd name="connsiteX94-52761" fmla="*/ 932431 w 2485115"/>
              <a:gd name="connsiteY94-52762" fmla="*/ 3006437 h 6396865"/>
              <a:gd name="connsiteX95-52763" fmla="*/ 849304 w 2485115"/>
              <a:gd name="connsiteY95-52764" fmla="*/ 2867892 h 6396865"/>
              <a:gd name="connsiteX96-52765" fmla="*/ 752322 w 2485115"/>
              <a:gd name="connsiteY96-52766" fmla="*/ 2743201 h 6396865"/>
              <a:gd name="connsiteX97-52767" fmla="*/ 530649 w 2485115"/>
              <a:gd name="connsiteY97-52768" fmla="*/ 2770910 h 6396865"/>
              <a:gd name="connsiteX98-52769" fmla="*/ 142722 w 2485115"/>
              <a:gd name="connsiteY98-52770" fmla="*/ 2743201 h 6396865"/>
              <a:gd name="connsiteX99-52771" fmla="*/ 516795 w 2485115"/>
              <a:gd name="connsiteY99-52772" fmla="*/ 2743201 h 6396865"/>
              <a:gd name="connsiteX100-52773" fmla="*/ 1112541 w 2485115"/>
              <a:gd name="connsiteY100-52774" fmla="*/ 2715492 h 6396865"/>
              <a:gd name="connsiteX101-52775" fmla="*/ 1223376 w 2485115"/>
              <a:gd name="connsiteY101-52776" fmla="*/ 2798619 h 6396865"/>
              <a:gd name="connsiteX102-52777" fmla="*/ 1514322 w 2485115"/>
              <a:gd name="connsiteY102-52778" fmla="*/ 2854037 h 6396865"/>
              <a:gd name="connsiteX103-52779" fmla="*/ 1084831 w 2485115"/>
              <a:gd name="connsiteY103-52780" fmla="*/ 2493819 h 6396865"/>
              <a:gd name="connsiteX104-52781" fmla="*/ 752322 w 2485115"/>
              <a:gd name="connsiteY104-52782" fmla="*/ 2521527 h 6396865"/>
              <a:gd name="connsiteX105-52783" fmla="*/ 364395 w 2485115"/>
              <a:gd name="connsiteY105-52784" fmla="*/ 2618510 h 6396865"/>
              <a:gd name="connsiteX106-52785" fmla="*/ 31885 w 2485115"/>
              <a:gd name="connsiteY106-52786" fmla="*/ 2812473 h 6396865"/>
              <a:gd name="connsiteX107-52787" fmla="*/ 322831 w 2485115"/>
              <a:gd name="connsiteY107-52788" fmla="*/ 2798619 h 6396865"/>
              <a:gd name="connsiteX108-52789" fmla="*/ 572213 w 2485115"/>
              <a:gd name="connsiteY108-52790" fmla="*/ 3048000 h 6396865"/>
              <a:gd name="connsiteX109-52791" fmla="*/ 849304 w 2485115"/>
              <a:gd name="connsiteY109-52792" fmla="*/ 2964874 h 6396865"/>
              <a:gd name="connsiteX110-52793" fmla="*/ 932431 w 2485115"/>
              <a:gd name="connsiteY110-52794" fmla="*/ 3186546 h 6396865"/>
              <a:gd name="connsiteX111-52795" fmla="*/ 710758 w 2485115"/>
              <a:gd name="connsiteY111-52796" fmla="*/ 3325092 h 6396865"/>
              <a:gd name="connsiteX112-52797" fmla="*/ 558358 w 2485115"/>
              <a:gd name="connsiteY112-52798" fmla="*/ 3449783 h 6396865"/>
              <a:gd name="connsiteX113-52799" fmla="*/ 752321 w 2485115"/>
              <a:gd name="connsiteY113-52800" fmla="*/ 3560619 h 6396865"/>
              <a:gd name="connsiteX114-52801" fmla="*/ 752322 w 2485115"/>
              <a:gd name="connsiteY114-52802" fmla="*/ 3948546 h 6396865"/>
              <a:gd name="connsiteX115-52803" fmla="*/ 863159 w 2485115"/>
              <a:gd name="connsiteY115-52804" fmla="*/ 3906981 h 6396865"/>
              <a:gd name="connsiteX116-52805" fmla="*/ 973995 w 2485115"/>
              <a:gd name="connsiteY116-52806" fmla="*/ 4003964 h 6396865"/>
              <a:gd name="connsiteX117-52807" fmla="*/ 766178 w 2485115"/>
              <a:gd name="connsiteY117-52808" fmla="*/ 3906980 h 6396865"/>
              <a:gd name="connsiteX118-52809" fmla="*/ 780032 w 2485115"/>
              <a:gd name="connsiteY118-52810" fmla="*/ 4031672 h 6396865"/>
              <a:gd name="connsiteX119-52811" fmla="*/ 752323 w 2485115"/>
              <a:gd name="connsiteY119-52812" fmla="*/ 4239490 h 6396865"/>
              <a:gd name="connsiteX120-52813" fmla="*/ 877014 w 2485115"/>
              <a:gd name="connsiteY120-52814" fmla="*/ 4294908 h 6396865"/>
              <a:gd name="connsiteX121-52815" fmla="*/ 960141 w 2485115"/>
              <a:gd name="connsiteY121-52816" fmla="*/ 4294908 h 6396865"/>
              <a:gd name="connsiteX122-52817" fmla="*/ 987850 w 2485115"/>
              <a:gd name="connsiteY122-52818" fmla="*/ 4502726 h 6396865"/>
              <a:gd name="connsiteX123-52819" fmla="*/ 1001703 w 2485115"/>
              <a:gd name="connsiteY123-52820" fmla="*/ 5306292 h 6396865"/>
              <a:gd name="connsiteX124-52821" fmla="*/ 1057122 w 2485115"/>
              <a:gd name="connsiteY124-52822" fmla="*/ 5832764 h 6396865"/>
              <a:gd name="connsiteX125-52823" fmla="*/ 1098686 w 2485115"/>
              <a:gd name="connsiteY125-52824" fmla="*/ 6206835 h 6396865"/>
              <a:gd name="connsiteX126-52825" fmla="*/ 1070977 w 2485115"/>
              <a:gd name="connsiteY126-52826" fmla="*/ 6262253 h 6396865"/>
              <a:gd name="connsiteX127-52827" fmla="*/ 1112541 w 2485115"/>
              <a:gd name="connsiteY127-52828" fmla="*/ 6331526 h 6396865"/>
              <a:gd name="connsiteX128-52829" fmla="*/ 1472759 w 2485115"/>
              <a:gd name="connsiteY128-52830" fmla="*/ 6331526 h 6396865"/>
              <a:gd name="connsiteX129-52831" fmla="*/ 1652868 w 2485115"/>
              <a:gd name="connsiteY129-52832" fmla="*/ 6276108 h 6396865"/>
              <a:gd name="connsiteX130-52833" fmla="*/ 1708287 w 2485115"/>
              <a:gd name="connsiteY130-52834" fmla="*/ 6192981 h 6396865"/>
              <a:gd name="connsiteX131-52835" fmla="*/ 1597450 w 2485115"/>
              <a:gd name="connsiteY131-52836" fmla="*/ 3906983 h 6396865"/>
              <a:gd name="connsiteX132-52837" fmla="*/ 1597450 w 2485115"/>
              <a:gd name="connsiteY132-52838" fmla="*/ 3879272 h 6396865"/>
              <a:gd name="connsiteX133-52839" fmla="*/ 1625159 w 2485115"/>
              <a:gd name="connsiteY133-52840" fmla="*/ 4253344 h 6396865"/>
              <a:gd name="connsiteX134-52841" fmla="*/ 1652868 w 2485115"/>
              <a:gd name="connsiteY134-52842" fmla="*/ 4918362 h 6396865"/>
              <a:gd name="connsiteX135-52843" fmla="*/ 1680579 w 2485115"/>
              <a:gd name="connsiteY135-52844" fmla="*/ 5666509 h 6396865"/>
              <a:gd name="connsiteX136-52845" fmla="*/ 1832977 w 2485115"/>
              <a:gd name="connsiteY136-52846" fmla="*/ 6109854 h 6396865"/>
              <a:gd name="connsiteX137-52847" fmla="*/ 1957669 w 2485115"/>
              <a:gd name="connsiteY137-52848" fmla="*/ 6359234 h 6396865"/>
              <a:gd name="connsiteX138-52849" fmla="*/ 2456432 w 2485115"/>
              <a:gd name="connsiteY138-52850" fmla="*/ 6289964 h 6396865"/>
              <a:gd name="connsiteX139-52851" fmla="*/ 2401015 w 2485115"/>
              <a:gd name="connsiteY139-52852" fmla="*/ 5957454 h 6396865"/>
              <a:gd name="connsiteX140-52853" fmla="*/ 2359451 w 2485115"/>
              <a:gd name="connsiteY140-52854" fmla="*/ 5250872 h 6396865"/>
              <a:gd name="connsiteX141-52855" fmla="*/ 2331741 w 2485115"/>
              <a:gd name="connsiteY141-52856" fmla="*/ 5084619 h 6396865"/>
              <a:gd name="connsiteX142-52857" fmla="*/ 2401014 w 2485115"/>
              <a:gd name="connsiteY142-52858" fmla="*/ 3699164 h 6396865"/>
              <a:gd name="connsiteX143-52859" fmla="*/ 2414868 w 2485115"/>
              <a:gd name="connsiteY143-52860" fmla="*/ 3796146 h 6396865"/>
              <a:gd name="connsiteX144-52861" fmla="*/ 2414868 w 2485115"/>
              <a:gd name="connsiteY144-52862" fmla="*/ 3629892 h 6396865"/>
              <a:gd name="connsiteX145-52863" fmla="*/ 2304032 w 2485115"/>
              <a:gd name="connsiteY145-52864" fmla="*/ 3505201 h 6396865"/>
              <a:gd name="connsiteX146-52865" fmla="*/ 2414868 w 2485115"/>
              <a:gd name="connsiteY146-52866" fmla="*/ 3325092 h 6396865"/>
              <a:gd name="connsiteX147-52867" fmla="*/ 2262467 w 2485115"/>
              <a:gd name="connsiteY147-52868" fmla="*/ 3366654 h 6396865"/>
              <a:gd name="connsiteX148-52869" fmla="*/ 1957668 w 2485115"/>
              <a:gd name="connsiteY148-52870" fmla="*/ 3422074 h 6396865"/>
              <a:gd name="connsiteX149-52871" fmla="*/ 1749850 w 2485115"/>
              <a:gd name="connsiteY149-52872" fmla="*/ 3394364 h 6396865"/>
              <a:gd name="connsiteX150-52873" fmla="*/ 1334214 w 2485115"/>
              <a:gd name="connsiteY150-52874" fmla="*/ 3380510 h 6396865"/>
              <a:gd name="connsiteX151-52875" fmla="*/ 1167959 w 2485115"/>
              <a:gd name="connsiteY151-52876" fmla="*/ 3408219 h 6396865"/>
              <a:gd name="connsiteX152-52877" fmla="*/ 946285 w 2485115"/>
              <a:gd name="connsiteY152-52878" fmla="*/ 3144982 h 6396865"/>
              <a:gd name="connsiteX153-52879" fmla="*/ 1361922 w 2485115"/>
              <a:gd name="connsiteY153-52880" fmla="*/ 2840182 h 6396865"/>
              <a:gd name="connsiteX154-52881" fmla="*/ 1777559 w 2485115"/>
              <a:gd name="connsiteY154-52882" fmla="*/ 2964872 h 6396865"/>
              <a:gd name="connsiteX155-52883" fmla="*/ 1555885 w 2485115"/>
              <a:gd name="connsiteY155-52884" fmla="*/ 2923309 h 6396865"/>
              <a:gd name="connsiteX156-52885" fmla="*/ 1334213 w 2485115"/>
              <a:gd name="connsiteY156-52886" fmla="*/ 2770909 h 6396865"/>
              <a:gd name="connsiteX157-52887" fmla="*/ 1334213 w 2485115"/>
              <a:gd name="connsiteY157-52888" fmla="*/ 2715491 h 6396865"/>
              <a:gd name="connsiteX158-52889" fmla="*/ 1098685 w 2485115"/>
              <a:gd name="connsiteY158-52890" fmla="*/ 2535382 h 6396865"/>
              <a:gd name="connsiteX159-52891" fmla="*/ 849304 w 2485115"/>
              <a:gd name="connsiteY159-52892" fmla="*/ 2493817 h 6396865"/>
              <a:gd name="connsiteX160-52893" fmla="*/ 516795 w 2485115"/>
              <a:gd name="connsiteY160-52894" fmla="*/ 2576944 h 6396865"/>
              <a:gd name="connsiteX161-52895" fmla="*/ 198140 w 2485115"/>
              <a:gd name="connsiteY161-52896" fmla="*/ 2660072 h 6396865"/>
              <a:gd name="connsiteX162-52897" fmla="*/ 87305 w 2485115"/>
              <a:gd name="connsiteY162-52898" fmla="*/ 2798617 h 6396865"/>
              <a:gd name="connsiteX163-52899" fmla="*/ 4177 w 2485115"/>
              <a:gd name="connsiteY163-52900" fmla="*/ 2507672 h 6396865"/>
              <a:gd name="connsiteX164-52901" fmla="*/ 128867 w 2485115"/>
              <a:gd name="connsiteY164-52902" fmla="*/ 2479963 h 6396865"/>
              <a:gd name="connsiteX165-52903" fmla="*/ 170432 w 2485115"/>
              <a:gd name="connsiteY165-52904" fmla="*/ 2285999 h 6396865"/>
              <a:gd name="connsiteX166-52905" fmla="*/ 378249 w 2485115"/>
              <a:gd name="connsiteY166-52906" fmla="*/ 2479962 h 6396865"/>
              <a:gd name="connsiteX167-52907" fmla="*/ 433667 w 2485115"/>
              <a:gd name="connsiteY167-52908" fmla="*/ 2216726 h 6396865"/>
              <a:gd name="connsiteX168-52909" fmla="*/ 502941 w 2485115"/>
              <a:gd name="connsiteY168-52910" fmla="*/ 2341417 h 6396865"/>
              <a:gd name="connsiteX169-52911" fmla="*/ 669196 w 2485115"/>
              <a:gd name="connsiteY169-52912" fmla="*/ 2272144 h 6396865"/>
              <a:gd name="connsiteX170-52913" fmla="*/ 946285 w 2485115"/>
              <a:gd name="connsiteY170-52914" fmla="*/ 1579418 h 6396865"/>
              <a:gd name="connsiteX171-52915" fmla="*/ 1278795 w 2485115"/>
              <a:gd name="connsiteY171-52916" fmla="*/ 1233054 h 6396865"/>
              <a:gd name="connsiteX172-52917" fmla="*/ 1361922 w 2485115"/>
              <a:gd name="connsiteY172-52918" fmla="*/ 1177636 h 6396865"/>
              <a:gd name="connsiteX173-52919" fmla="*/ 1431195 w 2485115"/>
              <a:gd name="connsiteY173-52920" fmla="*/ 1191491 h 6396865"/>
              <a:gd name="connsiteX174-52921" fmla="*/ 1403485 w 2485115"/>
              <a:gd name="connsiteY174-52922" fmla="*/ 1233054 h 6396865"/>
              <a:gd name="connsiteX175-52923" fmla="*/ 1458904 w 2485115"/>
              <a:gd name="connsiteY175-52924" fmla="*/ 1357745 h 6396865"/>
              <a:gd name="connsiteX176-52925" fmla="*/ 1472758 w 2485115"/>
              <a:gd name="connsiteY176-52926" fmla="*/ 1399309 h 6396865"/>
              <a:gd name="connsiteX177-52927" fmla="*/ 1555885 w 2485115"/>
              <a:gd name="connsiteY177-52928" fmla="*/ 1427018 h 6396865"/>
              <a:gd name="connsiteX178-52929" fmla="*/ 1652867 w 2485115"/>
              <a:gd name="connsiteY178-52930" fmla="*/ 1454727 h 6396865"/>
              <a:gd name="connsiteX179-52931" fmla="*/ 1611304 w 2485115"/>
              <a:gd name="connsiteY179-52932" fmla="*/ 1482436 h 6396865"/>
              <a:gd name="connsiteX180-52933" fmla="*/ 1500467 w 2485115"/>
              <a:gd name="connsiteY180-52934" fmla="*/ 1468582 h 6396865"/>
              <a:gd name="connsiteX181-52935" fmla="*/ 1486613 w 2485115"/>
              <a:gd name="connsiteY181-52936" fmla="*/ 1427018 h 6396865"/>
              <a:gd name="connsiteX182-52937" fmla="*/ 1458904 w 2485115"/>
              <a:gd name="connsiteY182-52938" fmla="*/ 1385454 h 6396865"/>
              <a:gd name="connsiteX183-52939" fmla="*/ 1445049 w 2485115"/>
              <a:gd name="connsiteY183-52940" fmla="*/ 1343891 h 6396865"/>
              <a:gd name="connsiteX184-52941" fmla="*/ 1417340 w 2485115"/>
              <a:gd name="connsiteY184-52942" fmla="*/ 1302327 h 6396865"/>
              <a:gd name="connsiteX185-52943" fmla="*/ 1389631 w 2485115"/>
              <a:gd name="connsiteY185-52944" fmla="*/ 1219200 h 6396865"/>
              <a:gd name="connsiteX186-52945" fmla="*/ 1375776 w 2485115"/>
              <a:gd name="connsiteY186-52946" fmla="*/ 1163782 h 6396865"/>
              <a:gd name="connsiteX187-52947" fmla="*/ 1334213 w 2485115"/>
              <a:gd name="connsiteY187-52948" fmla="*/ 1149927 h 6396865"/>
              <a:gd name="connsiteX188-52949" fmla="*/ 1417340 w 2485115"/>
              <a:gd name="connsiteY188-52950" fmla="*/ 1108363 h 6396865"/>
              <a:gd name="connsiteX189-52951" fmla="*/ 1500467 w 2485115"/>
              <a:gd name="connsiteY189-52952" fmla="*/ 1039091 h 6396865"/>
              <a:gd name="connsiteX190-52953" fmla="*/ 1542031 w 2485115"/>
              <a:gd name="connsiteY190-52954" fmla="*/ 1025236 h 6396865"/>
              <a:gd name="connsiteX191-52955" fmla="*/ 1528176 w 2485115"/>
              <a:gd name="connsiteY191-52956" fmla="*/ 1025236 h 6396865"/>
              <a:gd name="connsiteX192-52957" fmla="*/ 1514322 w 2485115"/>
              <a:gd name="connsiteY192-52958" fmla="*/ 1066800 h 6396865"/>
              <a:gd name="connsiteX193-52959" fmla="*/ 1472758 w 2485115"/>
              <a:gd name="connsiteY193-52960" fmla="*/ 1080654 h 6396865"/>
              <a:gd name="connsiteX194-52961" fmla="*/ 1431195 w 2485115"/>
              <a:gd name="connsiteY194-52962" fmla="*/ 1108363 h 6396865"/>
              <a:gd name="connsiteX195-52963" fmla="*/ 1389631 w 2485115"/>
              <a:gd name="connsiteY195-52964" fmla="*/ 1122218 h 6396865"/>
              <a:gd name="connsiteX196-52965" fmla="*/ 1334213 w 2485115"/>
              <a:gd name="connsiteY196-52966" fmla="*/ 1149927 h 6396865"/>
              <a:gd name="connsiteX197-52967" fmla="*/ 1278795 w 2485115"/>
              <a:gd name="connsiteY197-52968" fmla="*/ 1136073 h 6396865"/>
              <a:gd name="connsiteX198-52969" fmla="*/ 1237231 w 2485115"/>
              <a:gd name="connsiteY198-52970" fmla="*/ 1122218 h 6396865"/>
              <a:gd name="connsiteX199-52971" fmla="*/ 1195667 w 2485115"/>
              <a:gd name="connsiteY199-52972" fmla="*/ 1136073 h 6396865"/>
              <a:gd name="connsiteX200-52973" fmla="*/ 1112540 w 2485115"/>
              <a:gd name="connsiteY200-52974" fmla="*/ 1066800 h 6396865"/>
              <a:gd name="connsiteX201-52975" fmla="*/ 1043267 w 2485115"/>
              <a:gd name="connsiteY201-52976" fmla="*/ 997527 h 6396865"/>
              <a:gd name="connsiteX202-52977" fmla="*/ 1001704 w 2485115"/>
              <a:gd name="connsiteY202-52978" fmla="*/ 914400 h 6396865"/>
              <a:gd name="connsiteX203-52979" fmla="*/ 973995 w 2485115"/>
              <a:gd name="connsiteY203-52980" fmla="*/ 803563 h 6396865"/>
              <a:gd name="connsiteX204-52981" fmla="*/ 946285 w 2485115"/>
              <a:gd name="connsiteY204-52982" fmla="*/ 775854 h 6396865"/>
              <a:gd name="connsiteX205-52983" fmla="*/ 932431 w 2485115"/>
              <a:gd name="connsiteY205-52984" fmla="*/ 734291 h 6396865"/>
              <a:gd name="connsiteX206-52985" fmla="*/ 1029413 w 2485115"/>
              <a:gd name="connsiteY206-52986" fmla="*/ 692727 h 6396865"/>
              <a:gd name="connsiteX207-52987" fmla="*/ 1140249 w 2485115"/>
              <a:gd name="connsiteY207-52988" fmla="*/ 706582 h 6396865"/>
              <a:gd name="connsiteX208-52989" fmla="*/ 1154104 w 2485115"/>
              <a:gd name="connsiteY208-52990" fmla="*/ 748145 h 6396865"/>
              <a:gd name="connsiteX209-52991" fmla="*/ 1278795 w 2485115"/>
              <a:gd name="connsiteY209-52992" fmla="*/ 734291 h 6396865"/>
              <a:gd name="connsiteX210-52993" fmla="*/ 1292649 w 2485115"/>
              <a:gd name="connsiteY210-52994" fmla="*/ 692727 h 6396865"/>
              <a:gd name="connsiteX211-52995" fmla="*/ 1528176 w 2485115"/>
              <a:gd name="connsiteY211-52996" fmla="*/ 678873 h 6396865"/>
              <a:gd name="connsiteX212-52997" fmla="*/ 1569740 w 2485115"/>
              <a:gd name="connsiteY212-52998" fmla="*/ 665018 h 6396865"/>
              <a:gd name="connsiteX213-52999" fmla="*/ 1694431 w 2485115"/>
              <a:gd name="connsiteY213-53000" fmla="*/ 554182 h 6396865"/>
              <a:gd name="connsiteX214-53001" fmla="*/ 1569740 w 2485115"/>
              <a:gd name="connsiteY214-53002" fmla="*/ 692727 h 6396865"/>
              <a:gd name="connsiteX215-53003" fmla="*/ 1514322 w 2485115"/>
              <a:gd name="connsiteY215-53004" fmla="*/ 817418 h 6396865"/>
              <a:gd name="connsiteX216-53005" fmla="*/ 1472758 w 2485115"/>
              <a:gd name="connsiteY216-53006" fmla="*/ 831273 h 6396865"/>
              <a:gd name="connsiteX217-53007" fmla="*/ 1417340 w 2485115"/>
              <a:gd name="connsiteY217-53008" fmla="*/ 858982 h 6396865"/>
              <a:gd name="connsiteX218-53009" fmla="*/ 1334213 w 2485115"/>
              <a:gd name="connsiteY218-53010" fmla="*/ 845127 h 6396865"/>
              <a:gd name="connsiteX219-53011" fmla="*/ 1320358 w 2485115"/>
              <a:gd name="connsiteY219-53012" fmla="*/ 803563 h 6396865"/>
              <a:gd name="connsiteX220-53013" fmla="*/ 1278795 w 2485115"/>
              <a:gd name="connsiteY220-53014" fmla="*/ 775854 h 6396865"/>
              <a:gd name="connsiteX221-53015" fmla="*/ 1292649 w 2485115"/>
              <a:gd name="connsiteY221-53016" fmla="*/ 720436 h 6396865"/>
              <a:gd name="connsiteX222-53017" fmla="*/ 1375776 w 2485115"/>
              <a:gd name="connsiteY222-53018" fmla="*/ 692727 h 6396865"/>
              <a:gd name="connsiteX223-53019" fmla="*/ 1458904 w 2485115"/>
              <a:gd name="connsiteY223-53020" fmla="*/ 706582 h 6396865"/>
              <a:gd name="connsiteX224-53021" fmla="*/ 1306504 w 2485115"/>
              <a:gd name="connsiteY224-53022" fmla="*/ 692727 h 6396865"/>
              <a:gd name="connsiteX225-53023" fmla="*/ 1320358 w 2485115"/>
              <a:gd name="connsiteY225-53024" fmla="*/ 651163 h 6396865"/>
              <a:gd name="connsiteX226-53025" fmla="*/ 1486613 w 2485115"/>
              <a:gd name="connsiteY226-53026" fmla="*/ 678873 h 6396865"/>
              <a:gd name="connsiteX227-53027" fmla="*/ 1500467 w 2485115"/>
              <a:gd name="connsiteY227-53028" fmla="*/ 748145 h 6396865"/>
              <a:gd name="connsiteX228-53029" fmla="*/ 1528176 w 2485115"/>
              <a:gd name="connsiteY228-53030" fmla="*/ 706582 h 6396865"/>
              <a:gd name="connsiteX229-53031" fmla="*/ 1278795 w 2485115"/>
              <a:gd name="connsiteY229-53032" fmla="*/ 692727 h 6396865"/>
              <a:gd name="connsiteX230-53033" fmla="*/ 1251085 w 2485115"/>
              <a:gd name="connsiteY230-53034" fmla="*/ 734291 h 6396865"/>
              <a:gd name="connsiteX231-53035" fmla="*/ 1154104 w 2485115"/>
              <a:gd name="connsiteY231-53036" fmla="*/ 748145 h 6396865"/>
              <a:gd name="connsiteX232-53037" fmla="*/ 1181813 w 2485115"/>
              <a:gd name="connsiteY232-53038" fmla="*/ 831273 h 6396865"/>
              <a:gd name="connsiteX233-53039" fmla="*/ 1112540 w 2485115"/>
              <a:gd name="connsiteY233-53040" fmla="*/ 900545 h 6396865"/>
              <a:gd name="connsiteX234-53041" fmla="*/ 1043267 w 2485115"/>
              <a:gd name="connsiteY234-53042" fmla="*/ 886691 h 6396865"/>
              <a:gd name="connsiteX235-53043" fmla="*/ 960140 w 2485115"/>
              <a:gd name="connsiteY235-53044" fmla="*/ 845127 h 6396865"/>
              <a:gd name="connsiteX236-53045" fmla="*/ 946285 w 2485115"/>
              <a:gd name="connsiteY236-53046" fmla="*/ 803563 h 6396865"/>
              <a:gd name="connsiteX237-53047" fmla="*/ 918576 w 2485115"/>
              <a:gd name="connsiteY237-53048" fmla="*/ 762000 h 6396865"/>
              <a:gd name="connsiteX238-53049" fmla="*/ 904722 w 2485115"/>
              <a:gd name="connsiteY238-53050" fmla="*/ 692727 h 6396865"/>
              <a:gd name="connsiteX239-53051" fmla="*/ 877013 w 2485115"/>
              <a:gd name="connsiteY239-53052" fmla="*/ 609600 h 6396865"/>
              <a:gd name="connsiteX240-53053" fmla="*/ 863158 w 2485115"/>
              <a:gd name="connsiteY240-53054" fmla="*/ 484909 h 6396865"/>
              <a:gd name="connsiteX241-53055" fmla="*/ 849304 w 2485115"/>
              <a:gd name="connsiteY241-53056" fmla="*/ 346363 h 6396865"/>
              <a:gd name="connsiteX0-53057" fmla="*/ 1694431 w 2485115"/>
              <a:gd name="connsiteY0-53058" fmla="*/ 762000 h 6396865"/>
              <a:gd name="connsiteX1-53059" fmla="*/ 1777558 w 2485115"/>
              <a:gd name="connsiteY1-53060" fmla="*/ 748145 h 6396865"/>
              <a:gd name="connsiteX2-53061" fmla="*/ 1791413 w 2485115"/>
              <a:gd name="connsiteY2-53062" fmla="*/ 706582 h 6396865"/>
              <a:gd name="connsiteX3-53063" fmla="*/ 1777558 w 2485115"/>
              <a:gd name="connsiteY3-53064" fmla="*/ 540327 h 6396865"/>
              <a:gd name="connsiteX4-53065" fmla="*/ 1722140 w 2485115"/>
              <a:gd name="connsiteY4-53066" fmla="*/ 554182 h 6396865"/>
              <a:gd name="connsiteX5-53067" fmla="*/ 1680576 w 2485115"/>
              <a:gd name="connsiteY5-53068" fmla="*/ 568036 h 6396865"/>
              <a:gd name="connsiteX6-53069" fmla="*/ 1569740 w 2485115"/>
              <a:gd name="connsiteY6-53070" fmla="*/ 554182 h 6396865"/>
              <a:gd name="connsiteX7-53071" fmla="*/ 1528176 w 2485115"/>
              <a:gd name="connsiteY7-53072" fmla="*/ 471054 h 6396865"/>
              <a:gd name="connsiteX8-53073" fmla="*/ 1458904 w 2485115"/>
              <a:gd name="connsiteY8-53074" fmla="*/ 346363 h 6396865"/>
              <a:gd name="connsiteX9-53075" fmla="*/ 1417340 w 2485115"/>
              <a:gd name="connsiteY9-53076" fmla="*/ 332509 h 6396865"/>
              <a:gd name="connsiteX10-53077" fmla="*/ 1375776 w 2485115"/>
              <a:gd name="connsiteY10-53078" fmla="*/ 346363 h 6396865"/>
              <a:gd name="connsiteX11-53079" fmla="*/ 1320358 w 2485115"/>
              <a:gd name="connsiteY11-53080" fmla="*/ 360218 h 6396865"/>
              <a:gd name="connsiteX12-53081" fmla="*/ 1237231 w 2485115"/>
              <a:gd name="connsiteY12-53082" fmla="*/ 401782 h 6396865"/>
              <a:gd name="connsiteX13-53083" fmla="*/ 1070976 w 2485115"/>
              <a:gd name="connsiteY13-53084" fmla="*/ 415636 h 6396865"/>
              <a:gd name="connsiteX14-53085" fmla="*/ 946285 w 2485115"/>
              <a:gd name="connsiteY14-53086" fmla="*/ 457200 h 6396865"/>
              <a:gd name="connsiteX15-53087" fmla="*/ 890867 w 2485115"/>
              <a:gd name="connsiteY15-53088" fmla="*/ 443345 h 6396865"/>
              <a:gd name="connsiteX16-53089" fmla="*/ 849304 w 2485115"/>
              <a:gd name="connsiteY16-53090" fmla="*/ 415636 h 6396865"/>
              <a:gd name="connsiteX17-53091" fmla="*/ 821595 w 2485115"/>
              <a:gd name="connsiteY17-53092" fmla="*/ 374073 h 6396865"/>
              <a:gd name="connsiteX18-53093" fmla="*/ 877013 w 2485115"/>
              <a:gd name="connsiteY18-53094" fmla="*/ 263236 h 6396865"/>
              <a:gd name="connsiteX19-53095" fmla="*/ 904722 w 2485115"/>
              <a:gd name="connsiteY19-53096" fmla="*/ 221673 h 6396865"/>
              <a:gd name="connsiteX20-53097" fmla="*/ 960140 w 2485115"/>
              <a:gd name="connsiteY20-53098" fmla="*/ 166254 h 6396865"/>
              <a:gd name="connsiteX21-53099" fmla="*/ 1084831 w 2485115"/>
              <a:gd name="connsiteY21-53100" fmla="*/ 96982 h 6396865"/>
              <a:gd name="connsiteX22-53101" fmla="*/ 1126395 w 2485115"/>
              <a:gd name="connsiteY22-53102" fmla="*/ 69273 h 6396865"/>
              <a:gd name="connsiteX23-53103" fmla="*/ 1264940 w 2485115"/>
              <a:gd name="connsiteY23-53104" fmla="*/ 41563 h 6396865"/>
              <a:gd name="connsiteX24-53105" fmla="*/ 1500467 w 2485115"/>
              <a:gd name="connsiteY24-53106" fmla="*/ 13854 h 6396865"/>
              <a:gd name="connsiteX25-53107" fmla="*/ 1542031 w 2485115"/>
              <a:gd name="connsiteY25-53108" fmla="*/ 0 h 6396865"/>
              <a:gd name="connsiteX26-53109" fmla="*/ 1666722 w 2485115"/>
              <a:gd name="connsiteY26-53110" fmla="*/ 41563 h 6396865"/>
              <a:gd name="connsiteX27-53111" fmla="*/ 1735995 w 2485115"/>
              <a:gd name="connsiteY27-53112" fmla="*/ 110836 h 6396865"/>
              <a:gd name="connsiteX28-53113" fmla="*/ 1749849 w 2485115"/>
              <a:gd name="connsiteY28-53114" fmla="*/ 166254 h 6396865"/>
              <a:gd name="connsiteX29-53115" fmla="*/ 1888395 w 2485115"/>
              <a:gd name="connsiteY29-53116" fmla="*/ 207818 h 6396865"/>
              <a:gd name="connsiteX30-53117" fmla="*/ 1929958 w 2485115"/>
              <a:gd name="connsiteY30-53118" fmla="*/ 235527 h 6396865"/>
              <a:gd name="connsiteX31-53119" fmla="*/ 1957667 w 2485115"/>
              <a:gd name="connsiteY31-53120" fmla="*/ 346363 h 6396865"/>
              <a:gd name="connsiteX32-53121" fmla="*/ 1985376 w 2485115"/>
              <a:gd name="connsiteY32-53122" fmla="*/ 429491 h 6396865"/>
              <a:gd name="connsiteX33-53123" fmla="*/ 1971522 w 2485115"/>
              <a:gd name="connsiteY33-53124" fmla="*/ 595745 h 6396865"/>
              <a:gd name="connsiteX34-53125" fmla="*/ 1888395 w 2485115"/>
              <a:gd name="connsiteY34-53126" fmla="*/ 678873 h 6396865"/>
              <a:gd name="connsiteX35-53127" fmla="*/ 1860685 w 2485115"/>
              <a:gd name="connsiteY35-53128" fmla="*/ 720436 h 6396865"/>
              <a:gd name="connsiteX36-53129" fmla="*/ 1846831 w 2485115"/>
              <a:gd name="connsiteY36-53130" fmla="*/ 762000 h 6396865"/>
              <a:gd name="connsiteX37-53131" fmla="*/ 1791413 w 2485115"/>
              <a:gd name="connsiteY37-53132" fmla="*/ 831273 h 6396865"/>
              <a:gd name="connsiteX38-53133" fmla="*/ 1749849 w 2485115"/>
              <a:gd name="connsiteY38-53134" fmla="*/ 858982 h 6396865"/>
              <a:gd name="connsiteX39-53135" fmla="*/ 1735995 w 2485115"/>
              <a:gd name="connsiteY39-53136" fmla="*/ 1066800 h 6396865"/>
              <a:gd name="connsiteX40-53137" fmla="*/ 1749849 w 2485115"/>
              <a:gd name="connsiteY40-53138" fmla="*/ 1025236 h 6396865"/>
              <a:gd name="connsiteX41-53139" fmla="*/ 1832976 w 2485115"/>
              <a:gd name="connsiteY41-53140" fmla="*/ 983673 h 6396865"/>
              <a:gd name="connsiteX42-53141" fmla="*/ 1902249 w 2485115"/>
              <a:gd name="connsiteY42-53142" fmla="*/ 997527 h 6396865"/>
              <a:gd name="connsiteX43-53143" fmla="*/ 1943813 w 2485115"/>
              <a:gd name="connsiteY43-53144" fmla="*/ 1080654 h 6396865"/>
              <a:gd name="connsiteX44-53145" fmla="*/ 1929958 w 2485115"/>
              <a:gd name="connsiteY44-53146" fmla="*/ 1122218 h 6396865"/>
              <a:gd name="connsiteX45-53147" fmla="*/ 1902249 w 2485115"/>
              <a:gd name="connsiteY45-53148" fmla="*/ 1163782 h 6396865"/>
              <a:gd name="connsiteX46-53149" fmla="*/ 1874540 w 2485115"/>
              <a:gd name="connsiteY46-53150" fmla="*/ 1399309 h 6396865"/>
              <a:gd name="connsiteX47-53151" fmla="*/ 1832976 w 2485115"/>
              <a:gd name="connsiteY47-53152" fmla="*/ 1593273 h 6396865"/>
              <a:gd name="connsiteX48-53153" fmla="*/ 1805267 w 2485115"/>
              <a:gd name="connsiteY48-53154" fmla="*/ 1620982 h 6396865"/>
              <a:gd name="connsiteX49-53155" fmla="*/ 1722140 w 2485115"/>
              <a:gd name="connsiteY49-53156" fmla="*/ 1510145 h 6396865"/>
              <a:gd name="connsiteX50-53157" fmla="*/ 1694431 w 2485115"/>
              <a:gd name="connsiteY50-53158" fmla="*/ 1468582 h 6396865"/>
              <a:gd name="connsiteX51-53159" fmla="*/ 1652867 w 2485115"/>
              <a:gd name="connsiteY51-53160" fmla="*/ 1440873 h 6396865"/>
              <a:gd name="connsiteX52-53161" fmla="*/ 1680576 w 2485115"/>
              <a:gd name="connsiteY52-53162" fmla="*/ 1399309 h 6396865"/>
              <a:gd name="connsiteX53-53163" fmla="*/ 1694431 w 2485115"/>
              <a:gd name="connsiteY53-53164" fmla="*/ 1357745 h 6396865"/>
              <a:gd name="connsiteX54-53165" fmla="*/ 1735995 w 2485115"/>
              <a:gd name="connsiteY54-53166" fmla="*/ 1316182 h 6396865"/>
              <a:gd name="connsiteX55-53167" fmla="*/ 1749849 w 2485115"/>
              <a:gd name="connsiteY55-53168" fmla="*/ 1260763 h 6396865"/>
              <a:gd name="connsiteX56-53169" fmla="*/ 1791413 w 2485115"/>
              <a:gd name="connsiteY56-53170" fmla="*/ 1122218 h 6396865"/>
              <a:gd name="connsiteX57-53171" fmla="*/ 1749849 w 2485115"/>
              <a:gd name="connsiteY57-53172" fmla="*/ 1094509 h 6396865"/>
              <a:gd name="connsiteX58-53173" fmla="*/ 1722140 w 2485115"/>
              <a:gd name="connsiteY58-53174" fmla="*/ 1011382 h 6396865"/>
              <a:gd name="connsiteX59-53175" fmla="*/ 1708285 w 2485115"/>
              <a:gd name="connsiteY59-53176" fmla="*/ 969818 h 6396865"/>
              <a:gd name="connsiteX60-53177" fmla="*/ 1694431 w 2485115"/>
              <a:gd name="connsiteY60-53178" fmla="*/ 928254 h 6396865"/>
              <a:gd name="connsiteX61-53179" fmla="*/ 1680576 w 2485115"/>
              <a:gd name="connsiteY61-53180" fmla="*/ 886691 h 6396865"/>
              <a:gd name="connsiteX62-53181" fmla="*/ 1722140 w 2485115"/>
              <a:gd name="connsiteY62-53182" fmla="*/ 872836 h 6396865"/>
              <a:gd name="connsiteX63-53183" fmla="*/ 1735995 w 2485115"/>
              <a:gd name="connsiteY63-53184" fmla="*/ 942109 h 6396865"/>
              <a:gd name="connsiteX64-53185" fmla="*/ 1791413 w 2485115"/>
              <a:gd name="connsiteY64-53186" fmla="*/ 1136073 h 6396865"/>
              <a:gd name="connsiteX65-53187" fmla="*/ 1749849 w 2485115"/>
              <a:gd name="connsiteY65-53188" fmla="*/ 1219200 h 6396865"/>
              <a:gd name="connsiteX66-53189" fmla="*/ 1722140 w 2485115"/>
              <a:gd name="connsiteY66-53190" fmla="*/ 1302327 h 6396865"/>
              <a:gd name="connsiteX67-53191" fmla="*/ 1680576 w 2485115"/>
              <a:gd name="connsiteY67-53192" fmla="*/ 1343891 h 6396865"/>
              <a:gd name="connsiteX68-53193" fmla="*/ 1652867 w 2485115"/>
              <a:gd name="connsiteY68-53194" fmla="*/ 1385454 h 6396865"/>
              <a:gd name="connsiteX69-53195" fmla="*/ 1611304 w 2485115"/>
              <a:gd name="connsiteY69-53196" fmla="*/ 1413163 h 6396865"/>
              <a:gd name="connsiteX70-53197" fmla="*/ 1652867 w 2485115"/>
              <a:gd name="connsiteY70-53198" fmla="*/ 1427018 h 6396865"/>
              <a:gd name="connsiteX71-53199" fmla="*/ 1583595 w 2485115"/>
              <a:gd name="connsiteY71-53200" fmla="*/ 1523999 h 6396865"/>
              <a:gd name="connsiteX72-53201" fmla="*/ 1874540 w 2485115"/>
              <a:gd name="connsiteY72-53202" fmla="*/ 1579418 h 6396865"/>
              <a:gd name="connsiteX73-53203" fmla="*/ 1680576 w 2485115"/>
              <a:gd name="connsiteY73-53204" fmla="*/ 1524000 h 6396865"/>
              <a:gd name="connsiteX74-53205" fmla="*/ 1403485 w 2485115"/>
              <a:gd name="connsiteY74-53206" fmla="*/ 1524000 h 6396865"/>
              <a:gd name="connsiteX75-53207" fmla="*/ 1389631 w 2485115"/>
              <a:gd name="connsiteY75-53208" fmla="*/ 1537854 h 6396865"/>
              <a:gd name="connsiteX76-53209" fmla="*/ 1264940 w 2485115"/>
              <a:gd name="connsiteY76-53210" fmla="*/ 1648691 h 6396865"/>
              <a:gd name="connsiteX77-53211" fmla="*/ 1292649 w 2485115"/>
              <a:gd name="connsiteY77-53212" fmla="*/ 1427018 h 6396865"/>
              <a:gd name="connsiteX78-53213" fmla="*/ 1278795 w 2485115"/>
              <a:gd name="connsiteY78-53214" fmla="*/ 1385454 h 6396865"/>
              <a:gd name="connsiteX79-53215" fmla="*/ 1251085 w 2485115"/>
              <a:gd name="connsiteY79-53216" fmla="*/ 1343891 h 6396865"/>
              <a:gd name="connsiteX80-53217" fmla="*/ 1126395 w 2485115"/>
              <a:gd name="connsiteY80-53218" fmla="*/ 1385454 h 6396865"/>
              <a:gd name="connsiteX81-53219" fmla="*/ 821595 w 2485115"/>
              <a:gd name="connsiteY81-53220" fmla="*/ 1828800 h 6396865"/>
              <a:gd name="connsiteX82-53221" fmla="*/ 821595 w 2485115"/>
              <a:gd name="connsiteY82-53222" fmla="*/ 2299854 h 6396865"/>
              <a:gd name="connsiteX83-53223" fmla="*/ 863158 w 2485115"/>
              <a:gd name="connsiteY83-53224" fmla="*/ 2092036 h 6396865"/>
              <a:gd name="connsiteX84-53225" fmla="*/ 932431 w 2485115"/>
              <a:gd name="connsiteY84-53226" fmla="*/ 2202873 h 6396865"/>
              <a:gd name="connsiteX85-53227" fmla="*/ 1167959 w 2485115"/>
              <a:gd name="connsiteY85-53228" fmla="*/ 2147454 h 6396865"/>
              <a:gd name="connsiteX86-53229" fmla="*/ 1237232 w 2485115"/>
              <a:gd name="connsiteY86-53230" fmla="*/ 2258291 h 6396865"/>
              <a:gd name="connsiteX87-53231" fmla="*/ 1389632 w 2485115"/>
              <a:gd name="connsiteY87-53232" fmla="*/ 2313709 h 6396865"/>
              <a:gd name="connsiteX88-53233" fmla="*/ 1542030 w 2485115"/>
              <a:gd name="connsiteY88-53234" fmla="*/ 2535381 h 6396865"/>
              <a:gd name="connsiteX89-53235" fmla="*/ 1708286 w 2485115"/>
              <a:gd name="connsiteY89-53236" fmla="*/ 2826327 h 6396865"/>
              <a:gd name="connsiteX90-53237" fmla="*/ 946285 w 2485115"/>
              <a:gd name="connsiteY90-53238" fmla="*/ 3006436 h 6396865"/>
              <a:gd name="connsiteX91-53239" fmla="*/ 1237232 w 2485115"/>
              <a:gd name="connsiteY91-53240" fmla="*/ 3366655 h 6396865"/>
              <a:gd name="connsiteX92-53241" fmla="*/ 2013085 w 2485115"/>
              <a:gd name="connsiteY92-53242" fmla="*/ 3338946 h 6396865"/>
              <a:gd name="connsiteX93-53243" fmla="*/ 1126394 w 2485115"/>
              <a:gd name="connsiteY93-53244" fmla="*/ 3366655 h 6396865"/>
              <a:gd name="connsiteX94-53245" fmla="*/ 932431 w 2485115"/>
              <a:gd name="connsiteY94-53246" fmla="*/ 3006437 h 6396865"/>
              <a:gd name="connsiteX95-53247" fmla="*/ 849304 w 2485115"/>
              <a:gd name="connsiteY95-53248" fmla="*/ 2867892 h 6396865"/>
              <a:gd name="connsiteX96-53249" fmla="*/ 752322 w 2485115"/>
              <a:gd name="connsiteY96-53250" fmla="*/ 2743201 h 6396865"/>
              <a:gd name="connsiteX97-53251" fmla="*/ 530649 w 2485115"/>
              <a:gd name="connsiteY97-53252" fmla="*/ 2770910 h 6396865"/>
              <a:gd name="connsiteX98-53253" fmla="*/ 142722 w 2485115"/>
              <a:gd name="connsiteY98-53254" fmla="*/ 2743201 h 6396865"/>
              <a:gd name="connsiteX99-53255" fmla="*/ 516795 w 2485115"/>
              <a:gd name="connsiteY99-53256" fmla="*/ 2743201 h 6396865"/>
              <a:gd name="connsiteX100-53257" fmla="*/ 1112541 w 2485115"/>
              <a:gd name="connsiteY100-53258" fmla="*/ 2715492 h 6396865"/>
              <a:gd name="connsiteX101-53259" fmla="*/ 1223376 w 2485115"/>
              <a:gd name="connsiteY101-53260" fmla="*/ 2798619 h 6396865"/>
              <a:gd name="connsiteX102-53261" fmla="*/ 1514322 w 2485115"/>
              <a:gd name="connsiteY102-53262" fmla="*/ 2854037 h 6396865"/>
              <a:gd name="connsiteX103-53263" fmla="*/ 1084831 w 2485115"/>
              <a:gd name="connsiteY103-53264" fmla="*/ 2493819 h 6396865"/>
              <a:gd name="connsiteX104-53265" fmla="*/ 752322 w 2485115"/>
              <a:gd name="connsiteY104-53266" fmla="*/ 2521527 h 6396865"/>
              <a:gd name="connsiteX105-53267" fmla="*/ 364395 w 2485115"/>
              <a:gd name="connsiteY105-53268" fmla="*/ 2618510 h 6396865"/>
              <a:gd name="connsiteX106-53269" fmla="*/ 31885 w 2485115"/>
              <a:gd name="connsiteY106-53270" fmla="*/ 2812473 h 6396865"/>
              <a:gd name="connsiteX107-53271" fmla="*/ 322831 w 2485115"/>
              <a:gd name="connsiteY107-53272" fmla="*/ 2798619 h 6396865"/>
              <a:gd name="connsiteX108-53273" fmla="*/ 572213 w 2485115"/>
              <a:gd name="connsiteY108-53274" fmla="*/ 3048000 h 6396865"/>
              <a:gd name="connsiteX109-53275" fmla="*/ 849304 w 2485115"/>
              <a:gd name="connsiteY109-53276" fmla="*/ 2964874 h 6396865"/>
              <a:gd name="connsiteX110-53277" fmla="*/ 932431 w 2485115"/>
              <a:gd name="connsiteY110-53278" fmla="*/ 3186546 h 6396865"/>
              <a:gd name="connsiteX111-53279" fmla="*/ 710758 w 2485115"/>
              <a:gd name="connsiteY111-53280" fmla="*/ 3325092 h 6396865"/>
              <a:gd name="connsiteX112-53281" fmla="*/ 558358 w 2485115"/>
              <a:gd name="connsiteY112-53282" fmla="*/ 3449783 h 6396865"/>
              <a:gd name="connsiteX113-53283" fmla="*/ 752321 w 2485115"/>
              <a:gd name="connsiteY113-53284" fmla="*/ 3560619 h 6396865"/>
              <a:gd name="connsiteX114-53285" fmla="*/ 752322 w 2485115"/>
              <a:gd name="connsiteY114-53286" fmla="*/ 3948546 h 6396865"/>
              <a:gd name="connsiteX115-53287" fmla="*/ 863159 w 2485115"/>
              <a:gd name="connsiteY115-53288" fmla="*/ 3906981 h 6396865"/>
              <a:gd name="connsiteX116-53289" fmla="*/ 973995 w 2485115"/>
              <a:gd name="connsiteY116-53290" fmla="*/ 4003964 h 6396865"/>
              <a:gd name="connsiteX117-53291" fmla="*/ 766178 w 2485115"/>
              <a:gd name="connsiteY117-53292" fmla="*/ 3906980 h 6396865"/>
              <a:gd name="connsiteX118-53293" fmla="*/ 780032 w 2485115"/>
              <a:gd name="connsiteY118-53294" fmla="*/ 4031672 h 6396865"/>
              <a:gd name="connsiteX119-53295" fmla="*/ 752323 w 2485115"/>
              <a:gd name="connsiteY119-53296" fmla="*/ 4239490 h 6396865"/>
              <a:gd name="connsiteX120-53297" fmla="*/ 877014 w 2485115"/>
              <a:gd name="connsiteY120-53298" fmla="*/ 4294908 h 6396865"/>
              <a:gd name="connsiteX121-53299" fmla="*/ 960141 w 2485115"/>
              <a:gd name="connsiteY121-53300" fmla="*/ 4294908 h 6396865"/>
              <a:gd name="connsiteX122-53301" fmla="*/ 987850 w 2485115"/>
              <a:gd name="connsiteY122-53302" fmla="*/ 4502726 h 6396865"/>
              <a:gd name="connsiteX123-53303" fmla="*/ 1001703 w 2485115"/>
              <a:gd name="connsiteY123-53304" fmla="*/ 5306292 h 6396865"/>
              <a:gd name="connsiteX124-53305" fmla="*/ 1057122 w 2485115"/>
              <a:gd name="connsiteY124-53306" fmla="*/ 5832764 h 6396865"/>
              <a:gd name="connsiteX125-53307" fmla="*/ 1098686 w 2485115"/>
              <a:gd name="connsiteY125-53308" fmla="*/ 6206835 h 6396865"/>
              <a:gd name="connsiteX126-53309" fmla="*/ 1070977 w 2485115"/>
              <a:gd name="connsiteY126-53310" fmla="*/ 6262253 h 6396865"/>
              <a:gd name="connsiteX127-53311" fmla="*/ 1112541 w 2485115"/>
              <a:gd name="connsiteY127-53312" fmla="*/ 6331526 h 6396865"/>
              <a:gd name="connsiteX128-53313" fmla="*/ 1472759 w 2485115"/>
              <a:gd name="connsiteY128-53314" fmla="*/ 6331526 h 6396865"/>
              <a:gd name="connsiteX129-53315" fmla="*/ 1652868 w 2485115"/>
              <a:gd name="connsiteY129-53316" fmla="*/ 6276108 h 6396865"/>
              <a:gd name="connsiteX130-53317" fmla="*/ 1708287 w 2485115"/>
              <a:gd name="connsiteY130-53318" fmla="*/ 6192981 h 6396865"/>
              <a:gd name="connsiteX131-53319" fmla="*/ 1597450 w 2485115"/>
              <a:gd name="connsiteY131-53320" fmla="*/ 3906983 h 6396865"/>
              <a:gd name="connsiteX132-53321" fmla="*/ 1597450 w 2485115"/>
              <a:gd name="connsiteY132-53322" fmla="*/ 3879272 h 6396865"/>
              <a:gd name="connsiteX133-53323" fmla="*/ 1625159 w 2485115"/>
              <a:gd name="connsiteY133-53324" fmla="*/ 4253344 h 6396865"/>
              <a:gd name="connsiteX134-53325" fmla="*/ 1652868 w 2485115"/>
              <a:gd name="connsiteY134-53326" fmla="*/ 4918362 h 6396865"/>
              <a:gd name="connsiteX135-53327" fmla="*/ 1680579 w 2485115"/>
              <a:gd name="connsiteY135-53328" fmla="*/ 5666509 h 6396865"/>
              <a:gd name="connsiteX136-53329" fmla="*/ 1832977 w 2485115"/>
              <a:gd name="connsiteY136-53330" fmla="*/ 6109854 h 6396865"/>
              <a:gd name="connsiteX137-53331" fmla="*/ 1957669 w 2485115"/>
              <a:gd name="connsiteY137-53332" fmla="*/ 6359234 h 6396865"/>
              <a:gd name="connsiteX138-53333" fmla="*/ 2456432 w 2485115"/>
              <a:gd name="connsiteY138-53334" fmla="*/ 6289964 h 6396865"/>
              <a:gd name="connsiteX139-53335" fmla="*/ 2401015 w 2485115"/>
              <a:gd name="connsiteY139-53336" fmla="*/ 5957454 h 6396865"/>
              <a:gd name="connsiteX140-53337" fmla="*/ 2359451 w 2485115"/>
              <a:gd name="connsiteY140-53338" fmla="*/ 5250872 h 6396865"/>
              <a:gd name="connsiteX141-53339" fmla="*/ 2331741 w 2485115"/>
              <a:gd name="connsiteY141-53340" fmla="*/ 5084619 h 6396865"/>
              <a:gd name="connsiteX142-53341" fmla="*/ 2401014 w 2485115"/>
              <a:gd name="connsiteY142-53342" fmla="*/ 3699164 h 6396865"/>
              <a:gd name="connsiteX143-53343" fmla="*/ 2414868 w 2485115"/>
              <a:gd name="connsiteY143-53344" fmla="*/ 3796146 h 6396865"/>
              <a:gd name="connsiteX144-53345" fmla="*/ 2414868 w 2485115"/>
              <a:gd name="connsiteY144-53346" fmla="*/ 3629892 h 6396865"/>
              <a:gd name="connsiteX145-53347" fmla="*/ 2304032 w 2485115"/>
              <a:gd name="connsiteY145-53348" fmla="*/ 3505201 h 6396865"/>
              <a:gd name="connsiteX146-53349" fmla="*/ 2414868 w 2485115"/>
              <a:gd name="connsiteY146-53350" fmla="*/ 3325092 h 6396865"/>
              <a:gd name="connsiteX147-53351" fmla="*/ 2262467 w 2485115"/>
              <a:gd name="connsiteY147-53352" fmla="*/ 3366654 h 6396865"/>
              <a:gd name="connsiteX148-53353" fmla="*/ 1957668 w 2485115"/>
              <a:gd name="connsiteY148-53354" fmla="*/ 3422074 h 6396865"/>
              <a:gd name="connsiteX149-53355" fmla="*/ 1749850 w 2485115"/>
              <a:gd name="connsiteY149-53356" fmla="*/ 3394364 h 6396865"/>
              <a:gd name="connsiteX150-53357" fmla="*/ 1334214 w 2485115"/>
              <a:gd name="connsiteY150-53358" fmla="*/ 3380510 h 6396865"/>
              <a:gd name="connsiteX151-53359" fmla="*/ 1167959 w 2485115"/>
              <a:gd name="connsiteY151-53360" fmla="*/ 3408219 h 6396865"/>
              <a:gd name="connsiteX152-53361" fmla="*/ 946285 w 2485115"/>
              <a:gd name="connsiteY152-53362" fmla="*/ 3144982 h 6396865"/>
              <a:gd name="connsiteX153-53363" fmla="*/ 1361922 w 2485115"/>
              <a:gd name="connsiteY153-53364" fmla="*/ 2840182 h 6396865"/>
              <a:gd name="connsiteX154-53365" fmla="*/ 1777559 w 2485115"/>
              <a:gd name="connsiteY154-53366" fmla="*/ 2964872 h 6396865"/>
              <a:gd name="connsiteX155-53367" fmla="*/ 1555885 w 2485115"/>
              <a:gd name="connsiteY155-53368" fmla="*/ 2923309 h 6396865"/>
              <a:gd name="connsiteX156-53369" fmla="*/ 1334213 w 2485115"/>
              <a:gd name="connsiteY156-53370" fmla="*/ 2770909 h 6396865"/>
              <a:gd name="connsiteX157-53371" fmla="*/ 1334213 w 2485115"/>
              <a:gd name="connsiteY157-53372" fmla="*/ 2715491 h 6396865"/>
              <a:gd name="connsiteX158-53373" fmla="*/ 1098685 w 2485115"/>
              <a:gd name="connsiteY158-53374" fmla="*/ 2535382 h 6396865"/>
              <a:gd name="connsiteX159-53375" fmla="*/ 849304 w 2485115"/>
              <a:gd name="connsiteY159-53376" fmla="*/ 2493817 h 6396865"/>
              <a:gd name="connsiteX160-53377" fmla="*/ 516795 w 2485115"/>
              <a:gd name="connsiteY160-53378" fmla="*/ 2576944 h 6396865"/>
              <a:gd name="connsiteX161-53379" fmla="*/ 198140 w 2485115"/>
              <a:gd name="connsiteY161-53380" fmla="*/ 2660072 h 6396865"/>
              <a:gd name="connsiteX162-53381" fmla="*/ 87305 w 2485115"/>
              <a:gd name="connsiteY162-53382" fmla="*/ 2798617 h 6396865"/>
              <a:gd name="connsiteX163-53383" fmla="*/ 4177 w 2485115"/>
              <a:gd name="connsiteY163-53384" fmla="*/ 2507672 h 6396865"/>
              <a:gd name="connsiteX164-53385" fmla="*/ 128867 w 2485115"/>
              <a:gd name="connsiteY164-53386" fmla="*/ 2479963 h 6396865"/>
              <a:gd name="connsiteX165-53387" fmla="*/ 170432 w 2485115"/>
              <a:gd name="connsiteY165-53388" fmla="*/ 2285999 h 6396865"/>
              <a:gd name="connsiteX166-53389" fmla="*/ 378249 w 2485115"/>
              <a:gd name="connsiteY166-53390" fmla="*/ 2479962 h 6396865"/>
              <a:gd name="connsiteX167-53391" fmla="*/ 433667 w 2485115"/>
              <a:gd name="connsiteY167-53392" fmla="*/ 2216726 h 6396865"/>
              <a:gd name="connsiteX168-53393" fmla="*/ 502941 w 2485115"/>
              <a:gd name="connsiteY168-53394" fmla="*/ 2341417 h 6396865"/>
              <a:gd name="connsiteX169-53395" fmla="*/ 669196 w 2485115"/>
              <a:gd name="connsiteY169-53396" fmla="*/ 2272144 h 6396865"/>
              <a:gd name="connsiteX170-53397" fmla="*/ 946285 w 2485115"/>
              <a:gd name="connsiteY170-53398" fmla="*/ 1579418 h 6396865"/>
              <a:gd name="connsiteX171-53399" fmla="*/ 1278795 w 2485115"/>
              <a:gd name="connsiteY171-53400" fmla="*/ 1233054 h 6396865"/>
              <a:gd name="connsiteX172-53401" fmla="*/ 1361922 w 2485115"/>
              <a:gd name="connsiteY172-53402" fmla="*/ 1177636 h 6396865"/>
              <a:gd name="connsiteX173-53403" fmla="*/ 1431195 w 2485115"/>
              <a:gd name="connsiteY173-53404" fmla="*/ 1191491 h 6396865"/>
              <a:gd name="connsiteX174-53405" fmla="*/ 1403485 w 2485115"/>
              <a:gd name="connsiteY174-53406" fmla="*/ 1233054 h 6396865"/>
              <a:gd name="connsiteX175-53407" fmla="*/ 1458904 w 2485115"/>
              <a:gd name="connsiteY175-53408" fmla="*/ 1357745 h 6396865"/>
              <a:gd name="connsiteX176-53409" fmla="*/ 1472758 w 2485115"/>
              <a:gd name="connsiteY176-53410" fmla="*/ 1399309 h 6396865"/>
              <a:gd name="connsiteX177-53411" fmla="*/ 1555885 w 2485115"/>
              <a:gd name="connsiteY177-53412" fmla="*/ 1427018 h 6396865"/>
              <a:gd name="connsiteX178-53413" fmla="*/ 1652867 w 2485115"/>
              <a:gd name="connsiteY178-53414" fmla="*/ 1454727 h 6396865"/>
              <a:gd name="connsiteX179-53415" fmla="*/ 1611304 w 2485115"/>
              <a:gd name="connsiteY179-53416" fmla="*/ 1482436 h 6396865"/>
              <a:gd name="connsiteX180-53417" fmla="*/ 1500467 w 2485115"/>
              <a:gd name="connsiteY180-53418" fmla="*/ 1468582 h 6396865"/>
              <a:gd name="connsiteX181-53419" fmla="*/ 1486613 w 2485115"/>
              <a:gd name="connsiteY181-53420" fmla="*/ 1427018 h 6396865"/>
              <a:gd name="connsiteX182-53421" fmla="*/ 1458904 w 2485115"/>
              <a:gd name="connsiteY182-53422" fmla="*/ 1385454 h 6396865"/>
              <a:gd name="connsiteX183-53423" fmla="*/ 1445049 w 2485115"/>
              <a:gd name="connsiteY183-53424" fmla="*/ 1343891 h 6396865"/>
              <a:gd name="connsiteX184-53425" fmla="*/ 1417340 w 2485115"/>
              <a:gd name="connsiteY184-53426" fmla="*/ 1302327 h 6396865"/>
              <a:gd name="connsiteX185-53427" fmla="*/ 1389631 w 2485115"/>
              <a:gd name="connsiteY185-53428" fmla="*/ 1219200 h 6396865"/>
              <a:gd name="connsiteX186-53429" fmla="*/ 1375776 w 2485115"/>
              <a:gd name="connsiteY186-53430" fmla="*/ 1163782 h 6396865"/>
              <a:gd name="connsiteX187-53431" fmla="*/ 1334213 w 2485115"/>
              <a:gd name="connsiteY187-53432" fmla="*/ 1149927 h 6396865"/>
              <a:gd name="connsiteX188-53433" fmla="*/ 1417340 w 2485115"/>
              <a:gd name="connsiteY188-53434" fmla="*/ 1108363 h 6396865"/>
              <a:gd name="connsiteX189-53435" fmla="*/ 1500467 w 2485115"/>
              <a:gd name="connsiteY189-53436" fmla="*/ 1039091 h 6396865"/>
              <a:gd name="connsiteX190-53437" fmla="*/ 1542031 w 2485115"/>
              <a:gd name="connsiteY190-53438" fmla="*/ 1025236 h 6396865"/>
              <a:gd name="connsiteX191-53439" fmla="*/ 1528176 w 2485115"/>
              <a:gd name="connsiteY191-53440" fmla="*/ 1025236 h 6396865"/>
              <a:gd name="connsiteX192-53441" fmla="*/ 1514322 w 2485115"/>
              <a:gd name="connsiteY192-53442" fmla="*/ 1066800 h 6396865"/>
              <a:gd name="connsiteX193-53443" fmla="*/ 1472758 w 2485115"/>
              <a:gd name="connsiteY193-53444" fmla="*/ 1080654 h 6396865"/>
              <a:gd name="connsiteX194-53445" fmla="*/ 1431195 w 2485115"/>
              <a:gd name="connsiteY194-53446" fmla="*/ 1108363 h 6396865"/>
              <a:gd name="connsiteX195-53447" fmla="*/ 1389631 w 2485115"/>
              <a:gd name="connsiteY195-53448" fmla="*/ 1122218 h 6396865"/>
              <a:gd name="connsiteX196-53449" fmla="*/ 1334213 w 2485115"/>
              <a:gd name="connsiteY196-53450" fmla="*/ 1149927 h 6396865"/>
              <a:gd name="connsiteX197-53451" fmla="*/ 1278795 w 2485115"/>
              <a:gd name="connsiteY197-53452" fmla="*/ 1136073 h 6396865"/>
              <a:gd name="connsiteX198-53453" fmla="*/ 1237231 w 2485115"/>
              <a:gd name="connsiteY198-53454" fmla="*/ 1122218 h 6396865"/>
              <a:gd name="connsiteX199-53455" fmla="*/ 1195667 w 2485115"/>
              <a:gd name="connsiteY199-53456" fmla="*/ 1136073 h 6396865"/>
              <a:gd name="connsiteX200-53457" fmla="*/ 1112540 w 2485115"/>
              <a:gd name="connsiteY200-53458" fmla="*/ 1066800 h 6396865"/>
              <a:gd name="connsiteX201-53459" fmla="*/ 1043267 w 2485115"/>
              <a:gd name="connsiteY201-53460" fmla="*/ 997527 h 6396865"/>
              <a:gd name="connsiteX202-53461" fmla="*/ 1001704 w 2485115"/>
              <a:gd name="connsiteY202-53462" fmla="*/ 914400 h 6396865"/>
              <a:gd name="connsiteX203-53463" fmla="*/ 973995 w 2485115"/>
              <a:gd name="connsiteY203-53464" fmla="*/ 803563 h 6396865"/>
              <a:gd name="connsiteX204-53465" fmla="*/ 946285 w 2485115"/>
              <a:gd name="connsiteY204-53466" fmla="*/ 775854 h 6396865"/>
              <a:gd name="connsiteX205-53467" fmla="*/ 932431 w 2485115"/>
              <a:gd name="connsiteY205-53468" fmla="*/ 734291 h 6396865"/>
              <a:gd name="connsiteX206-53469" fmla="*/ 1029413 w 2485115"/>
              <a:gd name="connsiteY206-53470" fmla="*/ 692727 h 6396865"/>
              <a:gd name="connsiteX207-53471" fmla="*/ 1140249 w 2485115"/>
              <a:gd name="connsiteY207-53472" fmla="*/ 706582 h 6396865"/>
              <a:gd name="connsiteX208-53473" fmla="*/ 1154104 w 2485115"/>
              <a:gd name="connsiteY208-53474" fmla="*/ 748145 h 6396865"/>
              <a:gd name="connsiteX209-53475" fmla="*/ 1278795 w 2485115"/>
              <a:gd name="connsiteY209-53476" fmla="*/ 734291 h 6396865"/>
              <a:gd name="connsiteX210-53477" fmla="*/ 1292649 w 2485115"/>
              <a:gd name="connsiteY210-53478" fmla="*/ 692727 h 6396865"/>
              <a:gd name="connsiteX211-53479" fmla="*/ 1528176 w 2485115"/>
              <a:gd name="connsiteY211-53480" fmla="*/ 678873 h 6396865"/>
              <a:gd name="connsiteX212-53481" fmla="*/ 1569740 w 2485115"/>
              <a:gd name="connsiteY212-53482" fmla="*/ 665018 h 6396865"/>
              <a:gd name="connsiteX213-53483" fmla="*/ 1694431 w 2485115"/>
              <a:gd name="connsiteY213-53484" fmla="*/ 554182 h 6396865"/>
              <a:gd name="connsiteX214-53485" fmla="*/ 1569740 w 2485115"/>
              <a:gd name="connsiteY214-53486" fmla="*/ 692727 h 6396865"/>
              <a:gd name="connsiteX215-53487" fmla="*/ 1514322 w 2485115"/>
              <a:gd name="connsiteY215-53488" fmla="*/ 817418 h 6396865"/>
              <a:gd name="connsiteX216-53489" fmla="*/ 1472758 w 2485115"/>
              <a:gd name="connsiteY216-53490" fmla="*/ 831273 h 6396865"/>
              <a:gd name="connsiteX217-53491" fmla="*/ 1417340 w 2485115"/>
              <a:gd name="connsiteY217-53492" fmla="*/ 858982 h 6396865"/>
              <a:gd name="connsiteX218-53493" fmla="*/ 1334213 w 2485115"/>
              <a:gd name="connsiteY218-53494" fmla="*/ 845127 h 6396865"/>
              <a:gd name="connsiteX219-53495" fmla="*/ 1320358 w 2485115"/>
              <a:gd name="connsiteY219-53496" fmla="*/ 803563 h 6396865"/>
              <a:gd name="connsiteX220-53497" fmla="*/ 1278795 w 2485115"/>
              <a:gd name="connsiteY220-53498" fmla="*/ 775854 h 6396865"/>
              <a:gd name="connsiteX221-53499" fmla="*/ 1292649 w 2485115"/>
              <a:gd name="connsiteY221-53500" fmla="*/ 720436 h 6396865"/>
              <a:gd name="connsiteX222-53501" fmla="*/ 1375776 w 2485115"/>
              <a:gd name="connsiteY222-53502" fmla="*/ 692727 h 6396865"/>
              <a:gd name="connsiteX223-53503" fmla="*/ 1458904 w 2485115"/>
              <a:gd name="connsiteY223-53504" fmla="*/ 706582 h 6396865"/>
              <a:gd name="connsiteX224-53505" fmla="*/ 1306504 w 2485115"/>
              <a:gd name="connsiteY224-53506" fmla="*/ 692727 h 6396865"/>
              <a:gd name="connsiteX225-53507" fmla="*/ 1320358 w 2485115"/>
              <a:gd name="connsiteY225-53508" fmla="*/ 651163 h 6396865"/>
              <a:gd name="connsiteX226-53509" fmla="*/ 1486613 w 2485115"/>
              <a:gd name="connsiteY226-53510" fmla="*/ 678873 h 6396865"/>
              <a:gd name="connsiteX227-53511" fmla="*/ 1500467 w 2485115"/>
              <a:gd name="connsiteY227-53512" fmla="*/ 748145 h 6396865"/>
              <a:gd name="connsiteX228-53513" fmla="*/ 1528176 w 2485115"/>
              <a:gd name="connsiteY228-53514" fmla="*/ 706582 h 6396865"/>
              <a:gd name="connsiteX229-53515" fmla="*/ 1278795 w 2485115"/>
              <a:gd name="connsiteY229-53516" fmla="*/ 692727 h 6396865"/>
              <a:gd name="connsiteX230-53517" fmla="*/ 1251085 w 2485115"/>
              <a:gd name="connsiteY230-53518" fmla="*/ 734291 h 6396865"/>
              <a:gd name="connsiteX231-53519" fmla="*/ 1154104 w 2485115"/>
              <a:gd name="connsiteY231-53520" fmla="*/ 748145 h 6396865"/>
              <a:gd name="connsiteX232-53521" fmla="*/ 1181813 w 2485115"/>
              <a:gd name="connsiteY232-53522" fmla="*/ 831273 h 6396865"/>
              <a:gd name="connsiteX233-53523" fmla="*/ 1112540 w 2485115"/>
              <a:gd name="connsiteY233-53524" fmla="*/ 900545 h 6396865"/>
              <a:gd name="connsiteX234-53525" fmla="*/ 1043267 w 2485115"/>
              <a:gd name="connsiteY234-53526" fmla="*/ 886691 h 6396865"/>
              <a:gd name="connsiteX235-53527" fmla="*/ 960140 w 2485115"/>
              <a:gd name="connsiteY235-53528" fmla="*/ 845127 h 6396865"/>
              <a:gd name="connsiteX236-53529" fmla="*/ 946285 w 2485115"/>
              <a:gd name="connsiteY236-53530" fmla="*/ 803563 h 6396865"/>
              <a:gd name="connsiteX237-53531" fmla="*/ 918576 w 2485115"/>
              <a:gd name="connsiteY237-53532" fmla="*/ 762000 h 6396865"/>
              <a:gd name="connsiteX238-53533" fmla="*/ 904722 w 2485115"/>
              <a:gd name="connsiteY238-53534" fmla="*/ 692727 h 6396865"/>
              <a:gd name="connsiteX239-53535" fmla="*/ 877013 w 2485115"/>
              <a:gd name="connsiteY239-53536" fmla="*/ 609600 h 6396865"/>
              <a:gd name="connsiteX240-53537" fmla="*/ 863158 w 2485115"/>
              <a:gd name="connsiteY240-53538" fmla="*/ 484909 h 6396865"/>
              <a:gd name="connsiteX241-53539" fmla="*/ 849304 w 2485115"/>
              <a:gd name="connsiteY241-53540" fmla="*/ 346363 h 6396865"/>
              <a:gd name="connsiteX0-53541" fmla="*/ 1694431 w 2485115"/>
              <a:gd name="connsiteY0-53542" fmla="*/ 762000 h 6396865"/>
              <a:gd name="connsiteX1-53543" fmla="*/ 1777558 w 2485115"/>
              <a:gd name="connsiteY1-53544" fmla="*/ 748145 h 6396865"/>
              <a:gd name="connsiteX2-53545" fmla="*/ 1791413 w 2485115"/>
              <a:gd name="connsiteY2-53546" fmla="*/ 706582 h 6396865"/>
              <a:gd name="connsiteX3-53547" fmla="*/ 1777558 w 2485115"/>
              <a:gd name="connsiteY3-53548" fmla="*/ 540327 h 6396865"/>
              <a:gd name="connsiteX4-53549" fmla="*/ 1722140 w 2485115"/>
              <a:gd name="connsiteY4-53550" fmla="*/ 554182 h 6396865"/>
              <a:gd name="connsiteX5-53551" fmla="*/ 1680576 w 2485115"/>
              <a:gd name="connsiteY5-53552" fmla="*/ 568036 h 6396865"/>
              <a:gd name="connsiteX6-53553" fmla="*/ 1569740 w 2485115"/>
              <a:gd name="connsiteY6-53554" fmla="*/ 554182 h 6396865"/>
              <a:gd name="connsiteX7-53555" fmla="*/ 1528176 w 2485115"/>
              <a:gd name="connsiteY7-53556" fmla="*/ 471054 h 6396865"/>
              <a:gd name="connsiteX8-53557" fmla="*/ 1458904 w 2485115"/>
              <a:gd name="connsiteY8-53558" fmla="*/ 346363 h 6396865"/>
              <a:gd name="connsiteX9-53559" fmla="*/ 1417340 w 2485115"/>
              <a:gd name="connsiteY9-53560" fmla="*/ 332509 h 6396865"/>
              <a:gd name="connsiteX10-53561" fmla="*/ 1375776 w 2485115"/>
              <a:gd name="connsiteY10-53562" fmla="*/ 346363 h 6396865"/>
              <a:gd name="connsiteX11-53563" fmla="*/ 1320358 w 2485115"/>
              <a:gd name="connsiteY11-53564" fmla="*/ 360218 h 6396865"/>
              <a:gd name="connsiteX12-53565" fmla="*/ 1237231 w 2485115"/>
              <a:gd name="connsiteY12-53566" fmla="*/ 401782 h 6396865"/>
              <a:gd name="connsiteX13-53567" fmla="*/ 1070976 w 2485115"/>
              <a:gd name="connsiteY13-53568" fmla="*/ 415636 h 6396865"/>
              <a:gd name="connsiteX14-53569" fmla="*/ 946285 w 2485115"/>
              <a:gd name="connsiteY14-53570" fmla="*/ 457200 h 6396865"/>
              <a:gd name="connsiteX15-53571" fmla="*/ 890867 w 2485115"/>
              <a:gd name="connsiteY15-53572" fmla="*/ 443345 h 6396865"/>
              <a:gd name="connsiteX16-53573" fmla="*/ 849304 w 2485115"/>
              <a:gd name="connsiteY16-53574" fmla="*/ 415636 h 6396865"/>
              <a:gd name="connsiteX17-53575" fmla="*/ 821595 w 2485115"/>
              <a:gd name="connsiteY17-53576" fmla="*/ 374073 h 6396865"/>
              <a:gd name="connsiteX18-53577" fmla="*/ 877013 w 2485115"/>
              <a:gd name="connsiteY18-53578" fmla="*/ 263236 h 6396865"/>
              <a:gd name="connsiteX19-53579" fmla="*/ 904722 w 2485115"/>
              <a:gd name="connsiteY19-53580" fmla="*/ 221673 h 6396865"/>
              <a:gd name="connsiteX20-53581" fmla="*/ 960140 w 2485115"/>
              <a:gd name="connsiteY20-53582" fmla="*/ 166254 h 6396865"/>
              <a:gd name="connsiteX21-53583" fmla="*/ 1084831 w 2485115"/>
              <a:gd name="connsiteY21-53584" fmla="*/ 96982 h 6396865"/>
              <a:gd name="connsiteX22-53585" fmla="*/ 1126395 w 2485115"/>
              <a:gd name="connsiteY22-53586" fmla="*/ 69273 h 6396865"/>
              <a:gd name="connsiteX23-53587" fmla="*/ 1264940 w 2485115"/>
              <a:gd name="connsiteY23-53588" fmla="*/ 41563 h 6396865"/>
              <a:gd name="connsiteX24-53589" fmla="*/ 1500467 w 2485115"/>
              <a:gd name="connsiteY24-53590" fmla="*/ 13854 h 6396865"/>
              <a:gd name="connsiteX25-53591" fmla="*/ 1542031 w 2485115"/>
              <a:gd name="connsiteY25-53592" fmla="*/ 0 h 6396865"/>
              <a:gd name="connsiteX26-53593" fmla="*/ 1666722 w 2485115"/>
              <a:gd name="connsiteY26-53594" fmla="*/ 41563 h 6396865"/>
              <a:gd name="connsiteX27-53595" fmla="*/ 1735995 w 2485115"/>
              <a:gd name="connsiteY27-53596" fmla="*/ 110836 h 6396865"/>
              <a:gd name="connsiteX28-53597" fmla="*/ 1749849 w 2485115"/>
              <a:gd name="connsiteY28-53598" fmla="*/ 166254 h 6396865"/>
              <a:gd name="connsiteX29-53599" fmla="*/ 1888395 w 2485115"/>
              <a:gd name="connsiteY29-53600" fmla="*/ 207818 h 6396865"/>
              <a:gd name="connsiteX30-53601" fmla="*/ 1929958 w 2485115"/>
              <a:gd name="connsiteY30-53602" fmla="*/ 235527 h 6396865"/>
              <a:gd name="connsiteX31-53603" fmla="*/ 1957667 w 2485115"/>
              <a:gd name="connsiteY31-53604" fmla="*/ 346363 h 6396865"/>
              <a:gd name="connsiteX32-53605" fmla="*/ 1985376 w 2485115"/>
              <a:gd name="connsiteY32-53606" fmla="*/ 429491 h 6396865"/>
              <a:gd name="connsiteX33-53607" fmla="*/ 1971522 w 2485115"/>
              <a:gd name="connsiteY33-53608" fmla="*/ 595745 h 6396865"/>
              <a:gd name="connsiteX34-53609" fmla="*/ 1888395 w 2485115"/>
              <a:gd name="connsiteY34-53610" fmla="*/ 678873 h 6396865"/>
              <a:gd name="connsiteX35-53611" fmla="*/ 1860685 w 2485115"/>
              <a:gd name="connsiteY35-53612" fmla="*/ 720436 h 6396865"/>
              <a:gd name="connsiteX36-53613" fmla="*/ 1846831 w 2485115"/>
              <a:gd name="connsiteY36-53614" fmla="*/ 762000 h 6396865"/>
              <a:gd name="connsiteX37-53615" fmla="*/ 1791413 w 2485115"/>
              <a:gd name="connsiteY37-53616" fmla="*/ 831273 h 6396865"/>
              <a:gd name="connsiteX38-53617" fmla="*/ 1749849 w 2485115"/>
              <a:gd name="connsiteY38-53618" fmla="*/ 858982 h 6396865"/>
              <a:gd name="connsiteX39-53619" fmla="*/ 1735995 w 2485115"/>
              <a:gd name="connsiteY39-53620" fmla="*/ 1066800 h 6396865"/>
              <a:gd name="connsiteX40-53621" fmla="*/ 1749849 w 2485115"/>
              <a:gd name="connsiteY40-53622" fmla="*/ 1025236 h 6396865"/>
              <a:gd name="connsiteX41-53623" fmla="*/ 1832976 w 2485115"/>
              <a:gd name="connsiteY41-53624" fmla="*/ 983673 h 6396865"/>
              <a:gd name="connsiteX42-53625" fmla="*/ 1902249 w 2485115"/>
              <a:gd name="connsiteY42-53626" fmla="*/ 997527 h 6396865"/>
              <a:gd name="connsiteX43-53627" fmla="*/ 1943813 w 2485115"/>
              <a:gd name="connsiteY43-53628" fmla="*/ 1080654 h 6396865"/>
              <a:gd name="connsiteX44-53629" fmla="*/ 1929958 w 2485115"/>
              <a:gd name="connsiteY44-53630" fmla="*/ 1122218 h 6396865"/>
              <a:gd name="connsiteX45-53631" fmla="*/ 1902249 w 2485115"/>
              <a:gd name="connsiteY45-53632" fmla="*/ 1163782 h 6396865"/>
              <a:gd name="connsiteX46-53633" fmla="*/ 1929959 w 2485115"/>
              <a:gd name="connsiteY46-53634" fmla="*/ 1413164 h 6396865"/>
              <a:gd name="connsiteX47-53635" fmla="*/ 1832976 w 2485115"/>
              <a:gd name="connsiteY47-53636" fmla="*/ 1593273 h 6396865"/>
              <a:gd name="connsiteX48-53637" fmla="*/ 1805267 w 2485115"/>
              <a:gd name="connsiteY48-53638" fmla="*/ 1620982 h 6396865"/>
              <a:gd name="connsiteX49-53639" fmla="*/ 1722140 w 2485115"/>
              <a:gd name="connsiteY49-53640" fmla="*/ 1510145 h 6396865"/>
              <a:gd name="connsiteX50-53641" fmla="*/ 1694431 w 2485115"/>
              <a:gd name="connsiteY50-53642" fmla="*/ 1468582 h 6396865"/>
              <a:gd name="connsiteX51-53643" fmla="*/ 1652867 w 2485115"/>
              <a:gd name="connsiteY51-53644" fmla="*/ 1440873 h 6396865"/>
              <a:gd name="connsiteX52-53645" fmla="*/ 1680576 w 2485115"/>
              <a:gd name="connsiteY52-53646" fmla="*/ 1399309 h 6396865"/>
              <a:gd name="connsiteX53-53647" fmla="*/ 1694431 w 2485115"/>
              <a:gd name="connsiteY53-53648" fmla="*/ 1357745 h 6396865"/>
              <a:gd name="connsiteX54-53649" fmla="*/ 1735995 w 2485115"/>
              <a:gd name="connsiteY54-53650" fmla="*/ 1316182 h 6396865"/>
              <a:gd name="connsiteX55-53651" fmla="*/ 1749849 w 2485115"/>
              <a:gd name="connsiteY55-53652" fmla="*/ 1260763 h 6396865"/>
              <a:gd name="connsiteX56-53653" fmla="*/ 1791413 w 2485115"/>
              <a:gd name="connsiteY56-53654" fmla="*/ 1122218 h 6396865"/>
              <a:gd name="connsiteX57-53655" fmla="*/ 1749849 w 2485115"/>
              <a:gd name="connsiteY57-53656" fmla="*/ 1094509 h 6396865"/>
              <a:gd name="connsiteX58-53657" fmla="*/ 1722140 w 2485115"/>
              <a:gd name="connsiteY58-53658" fmla="*/ 1011382 h 6396865"/>
              <a:gd name="connsiteX59-53659" fmla="*/ 1708285 w 2485115"/>
              <a:gd name="connsiteY59-53660" fmla="*/ 969818 h 6396865"/>
              <a:gd name="connsiteX60-53661" fmla="*/ 1694431 w 2485115"/>
              <a:gd name="connsiteY60-53662" fmla="*/ 928254 h 6396865"/>
              <a:gd name="connsiteX61-53663" fmla="*/ 1680576 w 2485115"/>
              <a:gd name="connsiteY61-53664" fmla="*/ 886691 h 6396865"/>
              <a:gd name="connsiteX62-53665" fmla="*/ 1722140 w 2485115"/>
              <a:gd name="connsiteY62-53666" fmla="*/ 872836 h 6396865"/>
              <a:gd name="connsiteX63-53667" fmla="*/ 1735995 w 2485115"/>
              <a:gd name="connsiteY63-53668" fmla="*/ 942109 h 6396865"/>
              <a:gd name="connsiteX64-53669" fmla="*/ 1791413 w 2485115"/>
              <a:gd name="connsiteY64-53670" fmla="*/ 1136073 h 6396865"/>
              <a:gd name="connsiteX65-53671" fmla="*/ 1749849 w 2485115"/>
              <a:gd name="connsiteY65-53672" fmla="*/ 1219200 h 6396865"/>
              <a:gd name="connsiteX66-53673" fmla="*/ 1722140 w 2485115"/>
              <a:gd name="connsiteY66-53674" fmla="*/ 1302327 h 6396865"/>
              <a:gd name="connsiteX67-53675" fmla="*/ 1680576 w 2485115"/>
              <a:gd name="connsiteY67-53676" fmla="*/ 1343891 h 6396865"/>
              <a:gd name="connsiteX68-53677" fmla="*/ 1652867 w 2485115"/>
              <a:gd name="connsiteY68-53678" fmla="*/ 1385454 h 6396865"/>
              <a:gd name="connsiteX69-53679" fmla="*/ 1611304 w 2485115"/>
              <a:gd name="connsiteY69-53680" fmla="*/ 1413163 h 6396865"/>
              <a:gd name="connsiteX70-53681" fmla="*/ 1652867 w 2485115"/>
              <a:gd name="connsiteY70-53682" fmla="*/ 1427018 h 6396865"/>
              <a:gd name="connsiteX71-53683" fmla="*/ 1583595 w 2485115"/>
              <a:gd name="connsiteY71-53684" fmla="*/ 1523999 h 6396865"/>
              <a:gd name="connsiteX72-53685" fmla="*/ 1874540 w 2485115"/>
              <a:gd name="connsiteY72-53686" fmla="*/ 1579418 h 6396865"/>
              <a:gd name="connsiteX73-53687" fmla="*/ 1680576 w 2485115"/>
              <a:gd name="connsiteY73-53688" fmla="*/ 1524000 h 6396865"/>
              <a:gd name="connsiteX74-53689" fmla="*/ 1403485 w 2485115"/>
              <a:gd name="connsiteY74-53690" fmla="*/ 1524000 h 6396865"/>
              <a:gd name="connsiteX75-53691" fmla="*/ 1389631 w 2485115"/>
              <a:gd name="connsiteY75-53692" fmla="*/ 1537854 h 6396865"/>
              <a:gd name="connsiteX76-53693" fmla="*/ 1264940 w 2485115"/>
              <a:gd name="connsiteY76-53694" fmla="*/ 1648691 h 6396865"/>
              <a:gd name="connsiteX77-53695" fmla="*/ 1292649 w 2485115"/>
              <a:gd name="connsiteY77-53696" fmla="*/ 1427018 h 6396865"/>
              <a:gd name="connsiteX78-53697" fmla="*/ 1278795 w 2485115"/>
              <a:gd name="connsiteY78-53698" fmla="*/ 1385454 h 6396865"/>
              <a:gd name="connsiteX79-53699" fmla="*/ 1251085 w 2485115"/>
              <a:gd name="connsiteY79-53700" fmla="*/ 1343891 h 6396865"/>
              <a:gd name="connsiteX80-53701" fmla="*/ 1126395 w 2485115"/>
              <a:gd name="connsiteY80-53702" fmla="*/ 1385454 h 6396865"/>
              <a:gd name="connsiteX81-53703" fmla="*/ 821595 w 2485115"/>
              <a:gd name="connsiteY81-53704" fmla="*/ 1828800 h 6396865"/>
              <a:gd name="connsiteX82-53705" fmla="*/ 821595 w 2485115"/>
              <a:gd name="connsiteY82-53706" fmla="*/ 2299854 h 6396865"/>
              <a:gd name="connsiteX83-53707" fmla="*/ 863158 w 2485115"/>
              <a:gd name="connsiteY83-53708" fmla="*/ 2092036 h 6396865"/>
              <a:gd name="connsiteX84-53709" fmla="*/ 932431 w 2485115"/>
              <a:gd name="connsiteY84-53710" fmla="*/ 2202873 h 6396865"/>
              <a:gd name="connsiteX85-53711" fmla="*/ 1167959 w 2485115"/>
              <a:gd name="connsiteY85-53712" fmla="*/ 2147454 h 6396865"/>
              <a:gd name="connsiteX86-53713" fmla="*/ 1237232 w 2485115"/>
              <a:gd name="connsiteY86-53714" fmla="*/ 2258291 h 6396865"/>
              <a:gd name="connsiteX87-53715" fmla="*/ 1389632 w 2485115"/>
              <a:gd name="connsiteY87-53716" fmla="*/ 2313709 h 6396865"/>
              <a:gd name="connsiteX88-53717" fmla="*/ 1542030 w 2485115"/>
              <a:gd name="connsiteY88-53718" fmla="*/ 2535381 h 6396865"/>
              <a:gd name="connsiteX89-53719" fmla="*/ 1708286 w 2485115"/>
              <a:gd name="connsiteY89-53720" fmla="*/ 2826327 h 6396865"/>
              <a:gd name="connsiteX90-53721" fmla="*/ 946285 w 2485115"/>
              <a:gd name="connsiteY90-53722" fmla="*/ 3006436 h 6396865"/>
              <a:gd name="connsiteX91-53723" fmla="*/ 1237232 w 2485115"/>
              <a:gd name="connsiteY91-53724" fmla="*/ 3366655 h 6396865"/>
              <a:gd name="connsiteX92-53725" fmla="*/ 2013085 w 2485115"/>
              <a:gd name="connsiteY92-53726" fmla="*/ 3338946 h 6396865"/>
              <a:gd name="connsiteX93-53727" fmla="*/ 1126394 w 2485115"/>
              <a:gd name="connsiteY93-53728" fmla="*/ 3366655 h 6396865"/>
              <a:gd name="connsiteX94-53729" fmla="*/ 932431 w 2485115"/>
              <a:gd name="connsiteY94-53730" fmla="*/ 3006437 h 6396865"/>
              <a:gd name="connsiteX95-53731" fmla="*/ 849304 w 2485115"/>
              <a:gd name="connsiteY95-53732" fmla="*/ 2867892 h 6396865"/>
              <a:gd name="connsiteX96-53733" fmla="*/ 752322 w 2485115"/>
              <a:gd name="connsiteY96-53734" fmla="*/ 2743201 h 6396865"/>
              <a:gd name="connsiteX97-53735" fmla="*/ 530649 w 2485115"/>
              <a:gd name="connsiteY97-53736" fmla="*/ 2770910 h 6396865"/>
              <a:gd name="connsiteX98-53737" fmla="*/ 142722 w 2485115"/>
              <a:gd name="connsiteY98-53738" fmla="*/ 2743201 h 6396865"/>
              <a:gd name="connsiteX99-53739" fmla="*/ 516795 w 2485115"/>
              <a:gd name="connsiteY99-53740" fmla="*/ 2743201 h 6396865"/>
              <a:gd name="connsiteX100-53741" fmla="*/ 1112541 w 2485115"/>
              <a:gd name="connsiteY100-53742" fmla="*/ 2715492 h 6396865"/>
              <a:gd name="connsiteX101-53743" fmla="*/ 1223376 w 2485115"/>
              <a:gd name="connsiteY101-53744" fmla="*/ 2798619 h 6396865"/>
              <a:gd name="connsiteX102-53745" fmla="*/ 1514322 w 2485115"/>
              <a:gd name="connsiteY102-53746" fmla="*/ 2854037 h 6396865"/>
              <a:gd name="connsiteX103-53747" fmla="*/ 1084831 w 2485115"/>
              <a:gd name="connsiteY103-53748" fmla="*/ 2493819 h 6396865"/>
              <a:gd name="connsiteX104-53749" fmla="*/ 752322 w 2485115"/>
              <a:gd name="connsiteY104-53750" fmla="*/ 2521527 h 6396865"/>
              <a:gd name="connsiteX105-53751" fmla="*/ 364395 w 2485115"/>
              <a:gd name="connsiteY105-53752" fmla="*/ 2618510 h 6396865"/>
              <a:gd name="connsiteX106-53753" fmla="*/ 31885 w 2485115"/>
              <a:gd name="connsiteY106-53754" fmla="*/ 2812473 h 6396865"/>
              <a:gd name="connsiteX107-53755" fmla="*/ 322831 w 2485115"/>
              <a:gd name="connsiteY107-53756" fmla="*/ 2798619 h 6396865"/>
              <a:gd name="connsiteX108-53757" fmla="*/ 572213 w 2485115"/>
              <a:gd name="connsiteY108-53758" fmla="*/ 3048000 h 6396865"/>
              <a:gd name="connsiteX109-53759" fmla="*/ 849304 w 2485115"/>
              <a:gd name="connsiteY109-53760" fmla="*/ 2964874 h 6396865"/>
              <a:gd name="connsiteX110-53761" fmla="*/ 932431 w 2485115"/>
              <a:gd name="connsiteY110-53762" fmla="*/ 3186546 h 6396865"/>
              <a:gd name="connsiteX111-53763" fmla="*/ 710758 w 2485115"/>
              <a:gd name="connsiteY111-53764" fmla="*/ 3325092 h 6396865"/>
              <a:gd name="connsiteX112-53765" fmla="*/ 558358 w 2485115"/>
              <a:gd name="connsiteY112-53766" fmla="*/ 3449783 h 6396865"/>
              <a:gd name="connsiteX113-53767" fmla="*/ 752321 w 2485115"/>
              <a:gd name="connsiteY113-53768" fmla="*/ 3560619 h 6396865"/>
              <a:gd name="connsiteX114-53769" fmla="*/ 752322 w 2485115"/>
              <a:gd name="connsiteY114-53770" fmla="*/ 3948546 h 6396865"/>
              <a:gd name="connsiteX115-53771" fmla="*/ 863159 w 2485115"/>
              <a:gd name="connsiteY115-53772" fmla="*/ 3906981 h 6396865"/>
              <a:gd name="connsiteX116-53773" fmla="*/ 973995 w 2485115"/>
              <a:gd name="connsiteY116-53774" fmla="*/ 4003964 h 6396865"/>
              <a:gd name="connsiteX117-53775" fmla="*/ 766178 w 2485115"/>
              <a:gd name="connsiteY117-53776" fmla="*/ 3906980 h 6396865"/>
              <a:gd name="connsiteX118-53777" fmla="*/ 780032 w 2485115"/>
              <a:gd name="connsiteY118-53778" fmla="*/ 4031672 h 6396865"/>
              <a:gd name="connsiteX119-53779" fmla="*/ 752323 w 2485115"/>
              <a:gd name="connsiteY119-53780" fmla="*/ 4239490 h 6396865"/>
              <a:gd name="connsiteX120-53781" fmla="*/ 877014 w 2485115"/>
              <a:gd name="connsiteY120-53782" fmla="*/ 4294908 h 6396865"/>
              <a:gd name="connsiteX121-53783" fmla="*/ 960141 w 2485115"/>
              <a:gd name="connsiteY121-53784" fmla="*/ 4294908 h 6396865"/>
              <a:gd name="connsiteX122-53785" fmla="*/ 987850 w 2485115"/>
              <a:gd name="connsiteY122-53786" fmla="*/ 4502726 h 6396865"/>
              <a:gd name="connsiteX123-53787" fmla="*/ 1001703 w 2485115"/>
              <a:gd name="connsiteY123-53788" fmla="*/ 5306292 h 6396865"/>
              <a:gd name="connsiteX124-53789" fmla="*/ 1057122 w 2485115"/>
              <a:gd name="connsiteY124-53790" fmla="*/ 5832764 h 6396865"/>
              <a:gd name="connsiteX125-53791" fmla="*/ 1098686 w 2485115"/>
              <a:gd name="connsiteY125-53792" fmla="*/ 6206835 h 6396865"/>
              <a:gd name="connsiteX126-53793" fmla="*/ 1070977 w 2485115"/>
              <a:gd name="connsiteY126-53794" fmla="*/ 6262253 h 6396865"/>
              <a:gd name="connsiteX127-53795" fmla="*/ 1112541 w 2485115"/>
              <a:gd name="connsiteY127-53796" fmla="*/ 6331526 h 6396865"/>
              <a:gd name="connsiteX128-53797" fmla="*/ 1472759 w 2485115"/>
              <a:gd name="connsiteY128-53798" fmla="*/ 6331526 h 6396865"/>
              <a:gd name="connsiteX129-53799" fmla="*/ 1652868 w 2485115"/>
              <a:gd name="connsiteY129-53800" fmla="*/ 6276108 h 6396865"/>
              <a:gd name="connsiteX130-53801" fmla="*/ 1708287 w 2485115"/>
              <a:gd name="connsiteY130-53802" fmla="*/ 6192981 h 6396865"/>
              <a:gd name="connsiteX131-53803" fmla="*/ 1597450 w 2485115"/>
              <a:gd name="connsiteY131-53804" fmla="*/ 3906983 h 6396865"/>
              <a:gd name="connsiteX132-53805" fmla="*/ 1597450 w 2485115"/>
              <a:gd name="connsiteY132-53806" fmla="*/ 3879272 h 6396865"/>
              <a:gd name="connsiteX133-53807" fmla="*/ 1625159 w 2485115"/>
              <a:gd name="connsiteY133-53808" fmla="*/ 4253344 h 6396865"/>
              <a:gd name="connsiteX134-53809" fmla="*/ 1652868 w 2485115"/>
              <a:gd name="connsiteY134-53810" fmla="*/ 4918362 h 6396865"/>
              <a:gd name="connsiteX135-53811" fmla="*/ 1680579 w 2485115"/>
              <a:gd name="connsiteY135-53812" fmla="*/ 5666509 h 6396865"/>
              <a:gd name="connsiteX136-53813" fmla="*/ 1832977 w 2485115"/>
              <a:gd name="connsiteY136-53814" fmla="*/ 6109854 h 6396865"/>
              <a:gd name="connsiteX137-53815" fmla="*/ 1957669 w 2485115"/>
              <a:gd name="connsiteY137-53816" fmla="*/ 6359234 h 6396865"/>
              <a:gd name="connsiteX138-53817" fmla="*/ 2456432 w 2485115"/>
              <a:gd name="connsiteY138-53818" fmla="*/ 6289964 h 6396865"/>
              <a:gd name="connsiteX139-53819" fmla="*/ 2401015 w 2485115"/>
              <a:gd name="connsiteY139-53820" fmla="*/ 5957454 h 6396865"/>
              <a:gd name="connsiteX140-53821" fmla="*/ 2359451 w 2485115"/>
              <a:gd name="connsiteY140-53822" fmla="*/ 5250872 h 6396865"/>
              <a:gd name="connsiteX141-53823" fmla="*/ 2331741 w 2485115"/>
              <a:gd name="connsiteY141-53824" fmla="*/ 5084619 h 6396865"/>
              <a:gd name="connsiteX142-53825" fmla="*/ 2401014 w 2485115"/>
              <a:gd name="connsiteY142-53826" fmla="*/ 3699164 h 6396865"/>
              <a:gd name="connsiteX143-53827" fmla="*/ 2414868 w 2485115"/>
              <a:gd name="connsiteY143-53828" fmla="*/ 3796146 h 6396865"/>
              <a:gd name="connsiteX144-53829" fmla="*/ 2414868 w 2485115"/>
              <a:gd name="connsiteY144-53830" fmla="*/ 3629892 h 6396865"/>
              <a:gd name="connsiteX145-53831" fmla="*/ 2304032 w 2485115"/>
              <a:gd name="connsiteY145-53832" fmla="*/ 3505201 h 6396865"/>
              <a:gd name="connsiteX146-53833" fmla="*/ 2414868 w 2485115"/>
              <a:gd name="connsiteY146-53834" fmla="*/ 3325092 h 6396865"/>
              <a:gd name="connsiteX147-53835" fmla="*/ 2262467 w 2485115"/>
              <a:gd name="connsiteY147-53836" fmla="*/ 3366654 h 6396865"/>
              <a:gd name="connsiteX148-53837" fmla="*/ 1957668 w 2485115"/>
              <a:gd name="connsiteY148-53838" fmla="*/ 3422074 h 6396865"/>
              <a:gd name="connsiteX149-53839" fmla="*/ 1749850 w 2485115"/>
              <a:gd name="connsiteY149-53840" fmla="*/ 3394364 h 6396865"/>
              <a:gd name="connsiteX150-53841" fmla="*/ 1334214 w 2485115"/>
              <a:gd name="connsiteY150-53842" fmla="*/ 3380510 h 6396865"/>
              <a:gd name="connsiteX151-53843" fmla="*/ 1167959 w 2485115"/>
              <a:gd name="connsiteY151-53844" fmla="*/ 3408219 h 6396865"/>
              <a:gd name="connsiteX152-53845" fmla="*/ 946285 w 2485115"/>
              <a:gd name="connsiteY152-53846" fmla="*/ 3144982 h 6396865"/>
              <a:gd name="connsiteX153-53847" fmla="*/ 1361922 w 2485115"/>
              <a:gd name="connsiteY153-53848" fmla="*/ 2840182 h 6396865"/>
              <a:gd name="connsiteX154-53849" fmla="*/ 1777559 w 2485115"/>
              <a:gd name="connsiteY154-53850" fmla="*/ 2964872 h 6396865"/>
              <a:gd name="connsiteX155-53851" fmla="*/ 1555885 w 2485115"/>
              <a:gd name="connsiteY155-53852" fmla="*/ 2923309 h 6396865"/>
              <a:gd name="connsiteX156-53853" fmla="*/ 1334213 w 2485115"/>
              <a:gd name="connsiteY156-53854" fmla="*/ 2770909 h 6396865"/>
              <a:gd name="connsiteX157-53855" fmla="*/ 1334213 w 2485115"/>
              <a:gd name="connsiteY157-53856" fmla="*/ 2715491 h 6396865"/>
              <a:gd name="connsiteX158-53857" fmla="*/ 1098685 w 2485115"/>
              <a:gd name="connsiteY158-53858" fmla="*/ 2535382 h 6396865"/>
              <a:gd name="connsiteX159-53859" fmla="*/ 849304 w 2485115"/>
              <a:gd name="connsiteY159-53860" fmla="*/ 2493817 h 6396865"/>
              <a:gd name="connsiteX160-53861" fmla="*/ 516795 w 2485115"/>
              <a:gd name="connsiteY160-53862" fmla="*/ 2576944 h 6396865"/>
              <a:gd name="connsiteX161-53863" fmla="*/ 198140 w 2485115"/>
              <a:gd name="connsiteY161-53864" fmla="*/ 2660072 h 6396865"/>
              <a:gd name="connsiteX162-53865" fmla="*/ 87305 w 2485115"/>
              <a:gd name="connsiteY162-53866" fmla="*/ 2798617 h 6396865"/>
              <a:gd name="connsiteX163-53867" fmla="*/ 4177 w 2485115"/>
              <a:gd name="connsiteY163-53868" fmla="*/ 2507672 h 6396865"/>
              <a:gd name="connsiteX164-53869" fmla="*/ 128867 w 2485115"/>
              <a:gd name="connsiteY164-53870" fmla="*/ 2479963 h 6396865"/>
              <a:gd name="connsiteX165-53871" fmla="*/ 170432 w 2485115"/>
              <a:gd name="connsiteY165-53872" fmla="*/ 2285999 h 6396865"/>
              <a:gd name="connsiteX166-53873" fmla="*/ 378249 w 2485115"/>
              <a:gd name="connsiteY166-53874" fmla="*/ 2479962 h 6396865"/>
              <a:gd name="connsiteX167-53875" fmla="*/ 433667 w 2485115"/>
              <a:gd name="connsiteY167-53876" fmla="*/ 2216726 h 6396865"/>
              <a:gd name="connsiteX168-53877" fmla="*/ 502941 w 2485115"/>
              <a:gd name="connsiteY168-53878" fmla="*/ 2341417 h 6396865"/>
              <a:gd name="connsiteX169-53879" fmla="*/ 669196 w 2485115"/>
              <a:gd name="connsiteY169-53880" fmla="*/ 2272144 h 6396865"/>
              <a:gd name="connsiteX170-53881" fmla="*/ 946285 w 2485115"/>
              <a:gd name="connsiteY170-53882" fmla="*/ 1579418 h 6396865"/>
              <a:gd name="connsiteX171-53883" fmla="*/ 1278795 w 2485115"/>
              <a:gd name="connsiteY171-53884" fmla="*/ 1233054 h 6396865"/>
              <a:gd name="connsiteX172-53885" fmla="*/ 1361922 w 2485115"/>
              <a:gd name="connsiteY172-53886" fmla="*/ 1177636 h 6396865"/>
              <a:gd name="connsiteX173-53887" fmla="*/ 1431195 w 2485115"/>
              <a:gd name="connsiteY173-53888" fmla="*/ 1191491 h 6396865"/>
              <a:gd name="connsiteX174-53889" fmla="*/ 1403485 w 2485115"/>
              <a:gd name="connsiteY174-53890" fmla="*/ 1233054 h 6396865"/>
              <a:gd name="connsiteX175-53891" fmla="*/ 1458904 w 2485115"/>
              <a:gd name="connsiteY175-53892" fmla="*/ 1357745 h 6396865"/>
              <a:gd name="connsiteX176-53893" fmla="*/ 1472758 w 2485115"/>
              <a:gd name="connsiteY176-53894" fmla="*/ 1399309 h 6396865"/>
              <a:gd name="connsiteX177-53895" fmla="*/ 1555885 w 2485115"/>
              <a:gd name="connsiteY177-53896" fmla="*/ 1427018 h 6396865"/>
              <a:gd name="connsiteX178-53897" fmla="*/ 1652867 w 2485115"/>
              <a:gd name="connsiteY178-53898" fmla="*/ 1454727 h 6396865"/>
              <a:gd name="connsiteX179-53899" fmla="*/ 1611304 w 2485115"/>
              <a:gd name="connsiteY179-53900" fmla="*/ 1482436 h 6396865"/>
              <a:gd name="connsiteX180-53901" fmla="*/ 1500467 w 2485115"/>
              <a:gd name="connsiteY180-53902" fmla="*/ 1468582 h 6396865"/>
              <a:gd name="connsiteX181-53903" fmla="*/ 1486613 w 2485115"/>
              <a:gd name="connsiteY181-53904" fmla="*/ 1427018 h 6396865"/>
              <a:gd name="connsiteX182-53905" fmla="*/ 1458904 w 2485115"/>
              <a:gd name="connsiteY182-53906" fmla="*/ 1385454 h 6396865"/>
              <a:gd name="connsiteX183-53907" fmla="*/ 1445049 w 2485115"/>
              <a:gd name="connsiteY183-53908" fmla="*/ 1343891 h 6396865"/>
              <a:gd name="connsiteX184-53909" fmla="*/ 1417340 w 2485115"/>
              <a:gd name="connsiteY184-53910" fmla="*/ 1302327 h 6396865"/>
              <a:gd name="connsiteX185-53911" fmla="*/ 1389631 w 2485115"/>
              <a:gd name="connsiteY185-53912" fmla="*/ 1219200 h 6396865"/>
              <a:gd name="connsiteX186-53913" fmla="*/ 1375776 w 2485115"/>
              <a:gd name="connsiteY186-53914" fmla="*/ 1163782 h 6396865"/>
              <a:gd name="connsiteX187-53915" fmla="*/ 1334213 w 2485115"/>
              <a:gd name="connsiteY187-53916" fmla="*/ 1149927 h 6396865"/>
              <a:gd name="connsiteX188-53917" fmla="*/ 1417340 w 2485115"/>
              <a:gd name="connsiteY188-53918" fmla="*/ 1108363 h 6396865"/>
              <a:gd name="connsiteX189-53919" fmla="*/ 1500467 w 2485115"/>
              <a:gd name="connsiteY189-53920" fmla="*/ 1039091 h 6396865"/>
              <a:gd name="connsiteX190-53921" fmla="*/ 1542031 w 2485115"/>
              <a:gd name="connsiteY190-53922" fmla="*/ 1025236 h 6396865"/>
              <a:gd name="connsiteX191-53923" fmla="*/ 1528176 w 2485115"/>
              <a:gd name="connsiteY191-53924" fmla="*/ 1025236 h 6396865"/>
              <a:gd name="connsiteX192-53925" fmla="*/ 1514322 w 2485115"/>
              <a:gd name="connsiteY192-53926" fmla="*/ 1066800 h 6396865"/>
              <a:gd name="connsiteX193-53927" fmla="*/ 1472758 w 2485115"/>
              <a:gd name="connsiteY193-53928" fmla="*/ 1080654 h 6396865"/>
              <a:gd name="connsiteX194-53929" fmla="*/ 1431195 w 2485115"/>
              <a:gd name="connsiteY194-53930" fmla="*/ 1108363 h 6396865"/>
              <a:gd name="connsiteX195-53931" fmla="*/ 1389631 w 2485115"/>
              <a:gd name="connsiteY195-53932" fmla="*/ 1122218 h 6396865"/>
              <a:gd name="connsiteX196-53933" fmla="*/ 1334213 w 2485115"/>
              <a:gd name="connsiteY196-53934" fmla="*/ 1149927 h 6396865"/>
              <a:gd name="connsiteX197-53935" fmla="*/ 1278795 w 2485115"/>
              <a:gd name="connsiteY197-53936" fmla="*/ 1136073 h 6396865"/>
              <a:gd name="connsiteX198-53937" fmla="*/ 1237231 w 2485115"/>
              <a:gd name="connsiteY198-53938" fmla="*/ 1122218 h 6396865"/>
              <a:gd name="connsiteX199-53939" fmla="*/ 1195667 w 2485115"/>
              <a:gd name="connsiteY199-53940" fmla="*/ 1136073 h 6396865"/>
              <a:gd name="connsiteX200-53941" fmla="*/ 1112540 w 2485115"/>
              <a:gd name="connsiteY200-53942" fmla="*/ 1066800 h 6396865"/>
              <a:gd name="connsiteX201-53943" fmla="*/ 1043267 w 2485115"/>
              <a:gd name="connsiteY201-53944" fmla="*/ 997527 h 6396865"/>
              <a:gd name="connsiteX202-53945" fmla="*/ 1001704 w 2485115"/>
              <a:gd name="connsiteY202-53946" fmla="*/ 914400 h 6396865"/>
              <a:gd name="connsiteX203-53947" fmla="*/ 973995 w 2485115"/>
              <a:gd name="connsiteY203-53948" fmla="*/ 803563 h 6396865"/>
              <a:gd name="connsiteX204-53949" fmla="*/ 946285 w 2485115"/>
              <a:gd name="connsiteY204-53950" fmla="*/ 775854 h 6396865"/>
              <a:gd name="connsiteX205-53951" fmla="*/ 932431 w 2485115"/>
              <a:gd name="connsiteY205-53952" fmla="*/ 734291 h 6396865"/>
              <a:gd name="connsiteX206-53953" fmla="*/ 1029413 w 2485115"/>
              <a:gd name="connsiteY206-53954" fmla="*/ 692727 h 6396865"/>
              <a:gd name="connsiteX207-53955" fmla="*/ 1140249 w 2485115"/>
              <a:gd name="connsiteY207-53956" fmla="*/ 706582 h 6396865"/>
              <a:gd name="connsiteX208-53957" fmla="*/ 1154104 w 2485115"/>
              <a:gd name="connsiteY208-53958" fmla="*/ 748145 h 6396865"/>
              <a:gd name="connsiteX209-53959" fmla="*/ 1278795 w 2485115"/>
              <a:gd name="connsiteY209-53960" fmla="*/ 734291 h 6396865"/>
              <a:gd name="connsiteX210-53961" fmla="*/ 1292649 w 2485115"/>
              <a:gd name="connsiteY210-53962" fmla="*/ 692727 h 6396865"/>
              <a:gd name="connsiteX211-53963" fmla="*/ 1528176 w 2485115"/>
              <a:gd name="connsiteY211-53964" fmla="*/ 678873 h 6396865"/>
              <a:gd name="connsiteX212-53965" fmla="*/ 1569740 w 2485115"/>
              <a:gd name="connsiteY212-53966" fmla="*/ 665018 h 6396865"/>
              <a:gd name="connsiteX213-53967" fmla="*/ 1694431 w 2485115"/>
              <a:gd name="connsiteY213-53968" fmla="*/ 554182 h 6396865"/>
              <a:gd name="connsiteX214-53969" fmla="*/ 1569740 w 2485115"/>
              <a:gd name="connsiteY214-53970" fmla="*/ 692727 h 6396865"/>
              <a:gd name="connsiteX215-53971" fmla="*/ 1514322 w 2485115"/>
              <a:gd name="connsiteY215-53972" fmla="*/ 817418 h 6396865"/>
              <a:gd name="connsiteX216-53973" fmla="*/ 1472758 w 2485115"/>
              <a:gd name="connsiteY216-53974" fmla="*/ 831273 h 6396865"/>
              <a:gd name="connsiteX217-53975" fmla="*/ 1417340 w 2485115"/>
              <a:gd name="connsiteY217-53976" fmla="*/ 858982 h 6396865"/>
              <a:gd name="connsiteX218-53977" fmla="*/ 1334213 w 2485115"/>
              <a:gd name="connsiteY218-53978" fmla="*/ 845127 h 6396865"/>
              <a:gd name="connsiteX219-53979" fmla="*/ 1320358 w 2485115"/>
              <a:gd name="connsiteY219-53980" fmla="*/ 803563 h 6396865"/>
              <a:gd name="connsiteX220-53981" fmla="*/ 1278795 w 2485115"/>
              <a:gd name="connsiteY220-53982" fmla="*/ 775854 h 6396865"/>
              <a:gd name="connsiteX221-53983" fmla="*/ 1292649 w 2485115"/>
              <a:gd name="connsiteY221-53984" fmla="*/ 720436 h 6396865"/>
              <a:gd name="connsiteX222-53985" fmla="*/ 1375776 w 2485115"/>
              <a:gd name="connsiteY222-53986" fmla="*/ 692727 h 6396865"/>
              <a:gd name="connsiteX223-53987" fmla="*/ 1458904 w 2485115"/>
              <a:gd name="connsiteY223-53988" fmla="*/ 706582 h 6396865"/>
              <a:gd name="connsiteX224-53989" fmla="*/ 1306504 w 2485115"/>
              <a:gd name="connsiteY224-53990" fmla="*/ 692727 h 6396865"/>
              <a:gd name="connsiteX225-53991" fmla="*/ 1320358 w 2485115"/>
              <a:gd name="connsiteY225-53992" fmla="*/ 651163 h 6396865"/>
              <a:gd name="connsiteX226-53993" fmla="*/ 1486613 w 2485115"/>
              <a:gd name="connsiteY226-53994" fmla="*/ 678873 h 6396865"/>
              <a:gd name="connsiteX227-53995" fmla="*/ 1500467 w 2485115"/>
              <a:gd name="connsiteY227-53996" fmla="*/ 748145 h 6396865"/>
              <a:gd name="connsiteX228-53997" fmla="*/ 1528176 w 2485115"/>
              <a:gd name="connsiteY228-53998" fmla="*/ 706582 h 6396865"/>
              <a:gd name="connsiteX229-53999" fmla="*/ 1278795 w 2485115"/>
              <a:gd name="connsiteY229-54000" fmla="*/ 692727 h 6396865"/>
              <a:gd name="connsiteX230-54001" fmla="*/ 1251085 w 2485115"/>
              <a:gd name="connsiteY230-54002" fmla="*/ 734291 h 6396865"/>
              <a:gd name="connsiteX231-54003" fmla="*/ 1154104 w 2485115"/>
              <a:gd name="connsiteY231-54004" fmla="*/ 748145 h 6396865"/>
              <a:gd name="connsiteX232-54005" fmla="*/ 1181813 w 2485115"/>
              <a:gd name="connsiteY232-54006" fmla="*/ 831273 h 6396865"/>
              <a:gd name="connsiteX233-54007" fmla="*/ 1112540 w 2485115"/>
              <a:gd name="connsiteY233-54008" fmla="*/ 900545 h 6396865"/>
              <a:gd name="connsiteX234-54009" fmla="*/ 1043267 w 2485115"/>
              <a:gd name="connsiteY234-54010" fmla="*/ 886691 h 6396865"/>
              <a:gd name="connsiteX235-54011" fmla="*/ 960140 w 2485115"/>
              <a:gd name="connsiteY235-54012" fmla="*/ 845127 h 6396865"/>
              <a:gd name="connsiteX236-54013" fmla="*/ 946285 w 2485115"/>
              <a:gd name="connsiteY236-54014" fmla="*/ 803563 h 6396865"/>
              <a:gd name="connsiteX237-54015" fmla="*/ 918576 w 2485115"/>
              <a:gd name="connsiteY237-54016" fmla="*/ 762000 h 6396865"/>
              <a:gd name="connsiteX238-54017" fmla="*/ 904722 w 2485115"/>
              <a:gd name="connsiteY238-54018" fmla="*/ 692727 h 6396865"/>
              <a:gd name="connsiteX239-54019" fmla="*/ 877013 w 2485115"/>
              <a:gd name="connsiteY239-54020" fmla="*/ 609600 h 6396865"/>
              <a:gd name="connsiteX240-54021" fmla="*/ 863158 w 2485115"/>
              <a:gd name="connsiteY240-54022" fmla="*/ 484909 h 6396865"/>
              <a:gd name="connsiteX241-54023" fmla="*/ 849304 w 2485115"/>
              <a:gd name="connsiteY241-54024" fmla="*/ 346363 h 6396865"/>
              <a:gd name="connsiteX0-54025" fmla="*/ 1694431 w 2485115"/>
              <a:gd name="connsiteY0-54026" fmla="*/ 762000 h 6396865"/>
              <a:gd name="connsiteX1-54027" fmla="*/ 1777558 w 2485115"/>
              <a:gd name="connsiteY1-54028" fmla="*/ 748145 h 6396865"/>
              <a:gd name="connsiteX2-54029" fmla="*/ 1791413 w 2485115"/>
              <a:gd name="connsiteY2-54030" fmla="*/ 706582 h 6396865"/>
              <a:gd name="connsiteX3-54031" fmla="*/ 1777558 w 2485115"/>
              <a:gd name="connsiteY3-54032" fmla="*/ 540327 h 6396865"/>
              <a:gd name="connsiteX4-54033" fmla="*/ 1722140 w 2485115"/>
              <a:gd name="connsiteY4-54034" fmla="*/ 554182 h 6396865"/>
              <a:gd name="connsiteX5-54035" fmla="*/ 1680576 w 2485115"/>
              <a:gd name="connsiteY5-54036" fmla="*/ 568036 h 6396865"/>
              <a:gd name="connsiteX6-54037" fmla="*/ 1569740 w 2485115"/>
              <a:gd name="connsiteY6-54038" fmla="*/ 554182 h 6396865"/>
              <a:gd name="connsiteX7-54039" fmla="*/ 1528176 w 2485115"/>
              <a:gd name="connsiteY7-54040" fmla="*/ 471054 h 6396865"/>
              <a:gd name="connsiteX8-54041" fmla="*/ 1458904 w 2485115"/>
              <a:gd name="connsiteY8-54042" fmla="*/ 346363 h 6396865"/>
              <a:gd name="connsiteX9-54043" fmla="*/ 1417340 w 2485115"/>
              <a:gd name="connsiteY9-54044" fmla="*/ 332509 h 6396865"/>
              <a:gd name="connsiteX10-54045" fmla="*/ 1375776 w 2485115"/>
              <a:gd name="connsiteY10-54046" fmla="*/ 346363 h 6396865"/>
              <a:gd name="connsiteX11-54047" fmla="*/ 1320358 w 2485115"/>
              <a:gd name="connsiteY11-54048" fmla="*/ 360218 h 6396865"/>
              <a:gd name="connsiteX12-54049" fmla="*/ 1237231 w 2485115"/>
              <a:gd name="connsiteY12-54050" fmla="*/ 401782 h 6396865"/>
              <a:gd name="connsiteX13-54051" fmla="*/ 1070976 w 2485115"/>
              <a:gd name="connsiteY13-54052" fmla="*/ 415636 h 6396865"/>
              <a:gd name="connsiteX14-54053" fmla="*/ 946285 w 2485115"/>
              <a:gd name="connsiteY14-54054" fmla="*/ 457200 h 6396865"/>
              <a:gd name="connsiteX15-54055" fmla="*/ 890867 w 2485115"/>
              <a:gd name="connsiteY15-54056" fmla="*/ 443345 h 6396865"/>
              <a:gd name="connsiteX16-54057" fmla="*/ 849304 w 2485115"/>
              <a:gd name="connsiteY16-54058" fmla="*/ 415636 h 6396865"/>
              <a:gd name="connsiteX17-54059" fmla="*/ 821595 w 2485115"/>
              <a:gd name="connsiteY17-54060" fmla="*/ 374073 h 6396865"/>
              <a:gd name="connsiteX18-54061" fmla="*/ 877013 w 2485115"/>
              <a:gd name="connsiteY18-54062" fmla="*/ 263236 h 6396865"/>
              <a:gd name="connsiteX19-54063" fmla="*/ 904722 w 2485115"/>
              <a:gd name="connsiteY19-54064" fmla="*/ 221673 h 6396865"/>
              <a:gd name="connsiteX20-54065" fmla="*/ 960140 w 2485115"/>
              <a:gd name="connsiteY20-54066" fmla="*/ 166254 h 6396865"/>
              <a:gd name="connsiteX21-54067" fmla="*/ 1084831 w 2485115"/>
              <a:gd name="connsiteY21-54068" fmla="*/ 96982 h 6396865"/>
              <a:gd name="connsiteX22-54069" fmla="*/ 1126395 w 2485115"/>
              <a:gd name="connsiteY22-54070" fmla="*/ 69273 h 6396865"/>
              <a:gd name="connsiteX23-54071" fmla="*/ 1264940 w 2485115"/>
              <a:gd name="connsiteY23-54072" fmla="*/ 41563 h 6396865"/>
              <a:gd name="connsiteX24-54073" fmla="*/ 1500467 w 2485115"/>
              <a:gd name="connsiteY24-54074" fmla="*/ 13854 h 6396865"/>
              <a:gd name="connsiteX25-54075" fmla="*/ 1542031 w 2485115"/>
              <a:gd name="connsiteY25-54076" fmla="*/ 0 h 6396865"/>
              <a:gd name="connsiteX26-54077" fmla="*/ 1666722 w 2485115"/>
              <a:gd name="connsiteY26-54078" fmla="*/ 41563 h 6396865"/>
              <a:gd name="connsiteX27-54079" fmla="*/ 1735995 w 2485115"/>
              <a:gd name="connsiteY27-54080" fmla="*/ 110836 h 6396865"/>
              <a:gd name="connsiteX28-54081" fmla="*/ 1749849 w 2485115"/>
              <a:gd name="connsiteY28-54082" fmla="*/ 166254 h 6396865"/>
              <a:gd name="connsiteX29-54083" fmla="*/ 1888395 w 2485115"/>
              <a:gd name="connsiteY29-54084" fmla="*/ 207818 h 6396865"/>
              <a:gd name="connsiteX30-54085" fmla="*/ 1929958 w 2485115"/>
              <a:gd name="connsiteY30-54086" fmla="*/ 235527 h 6396865"/>
              <a:gd name="connsiteX31-54087" fmla="*/ 1957667 w 2485115"/>
              <a:gd name="connsiteY31-54088" fmla="*/ 346363 h 6396865"/>
              <a:gd name="connsiteX32-54089" fmla="*/ 1985376 w 2485115"/>
              <a:gd name="connsiteY32-54090" fmla="*/ 429491 h 6396865"/>
              <a:gd name="connsiteX33-54091" fmla="*/ 1971522 w 2485115"/>
              <a:gd name="connsiteY33-54092" fmla="*/ 595745 h 6396865"/>
              <a:gd name="connsiteX34-54093" fmla="*/ 1888395 w 2485115"/>
              <a:gd name="connsiteY34-54094" fmla="*/ 678873 h 6396865"/>
              <a:gd name="connsiteX35-54095" fmla="*/ 1860685 w 2485115"/>
              <a:gd name="connsiteY35-54096" fmla="*/ 720436 h 6396865"/>
              <a:gd name="connsiteX36-54097" fmla="*/ 1846831 w 2485115"/>
              <a:gd name="connsiteY36-54098" fmla="*/ 762000 h 6396865"/>
              <a:gd name="connsiteX37-54099" fmla="*/ 1791413 w 2485115"/>
              <a:gd name="connsiteY37-54100" fmla="*/ 831273 h 6396865"/>
              <a:gd name="connsiteX38-54101" fmla="*/ 1749849 w 2485115"/>
              <a:gd name="connsiteY38-54102" fmla="*/ 858982 h 6396865"/>
              <a:gd name="connsiteX39-54103" fmla="*/ 1735995 w 2485115"/>
              <a:gd name="connsiteY39-54104" fmla="*/ 1066800 h 6396865"/>
              <a:gd name="connsiteX40-54105" fmla="*/ 1749849 w 2485115"/>
              <a:gd name="connsiteY40-54106" fmla="*/ 1025236 h 6396865"/>
              <a:gd name="connsiteX41-54107" fmla="*/ 1832976 w 2485115"/>
              <a:gd name="connsiteY41-54108" fmla="*/ 983673 h 6396865"/>
              <a:gd name="connsiteX42-54109" fmla="*/ 1902249 w 2485115"/>
              <a:gd name="connsiteY42-54110" fmla="*/ 997527 h 6396865"/>
              <a:gd name="connsiteX43-54111" fmla="*/ 1943813 w 2485115"/>
              <a:gd name="connsiteY43-54112" fmla="*/ 1080654 h 6396865"/>
              <a:gd name="connsiteX44-54113" fmla="*/ 1929958 w 2485115"/>
              <a:gd name="connsiteY44-54114" fmla="*/ 1122218 h 6396865"/>
              <a:gd name="connsiteX45-54115" fmla="*/ 1902249 w 2485115"/>
              <a:gd name="connsiteY45-54116" fmla="*/ 1163782 h 6396865"/>
              <a:gd name="connsiteX46-54117" fmla="*/ 1874541 w 2485115"/>
              <a:gd name="connsiteY46-54118" fmla="*/ 1427019 h 6396865"/>
              <a:gd name="connsiteX47-54119" fmla="*/ 1832976 w 2485115"/>
              <a:gd name="connsiteY47-54120" fmla="*/ 1593273 h 6396865"/>
              <a:gd name="connsiteX48-54121" fmla="*/ 1805267 w 2485115"/>
              <a:gd name="connsiteY48-54122" fmla="*/ 1620982 h 6396865"/>
              <a:gd name="connsiteX49-54123" fmla="*/ 1722140 w 2485115"/>
              <a:gd name="connsiteY49-54124" fmla="*/ 1510145 h 6396865"/>
              <a:gd name="connsiteX50-54125" fmla="*/ 1694431 w 2485115"/>
              <a:gd name="connsiteY50-54126" fmla="*/ 1468582 h 6396865"/>
              <a:gd name="connsiteX51-54127" fmla="*/ 1652867 w 2485115"/>
              <a:gd name="connsiteY51-54128" fmla="*/ 1440873 h 6396865"/>
              <a:gd name="connsiteX52-54129" fmla="*/ 1680576 w 2485115"/>
              <a:gd name="connsiteY52-54130" fmla="*/ 1399309 h 6396865"/>
              <a:gd name="connsiteX53-54131" fmla="*/ 1694431 w 2485115"/>
              <a:gd name="connsiteY53-54132" fmla="*/ 1357745 h 6396865"/>
              <a:gd name="connsiteX54-54133" fmla="*/ 1735995 w 2485115"/>
              <a:gd name="connsiteY54-54134" fmla="*/ 1316182 h 6396865"/>
              <a:gd name="connsiteX55-54135" fmla="*/ 1749849 w 2485115"/>
              <a:gd name="connsiteY55-54136" fmla="*/ 1260763 h 6396865"/>
              <a:gd name="connsiteX56-54137" fmla="*/ 1791413 w 2485115"/>
              <a:gd name="connsiteY56-54138" fmla="*/ 1122218 h 6396865"/>
              <a:gd name="connsiteX57-54139" fmla="*/ 1749849 w 2485115"/>
              <a:gd name="connsiteY57-54140" fmla="*/ 1094509 h 6396865"/>
              <a:gd name="connsiteX58-54141" fmla="*/ 1722140 w 2485115"/>
              <a:gd name="connsiteY58-54142" fmla="*/ 1011382 h 6396865"/>
              <a:gd name="connsiteX59-54143" fmla="*/ 1708285 w 2485115"/>
              <a:gd name="connsiteY59-54144" fmla="*/ 969818 h 6396865"/>
              <a:gd name="connsiteX60-54145" fmla="*/ 1694431 w 2485115"/>
              <a:gd name="connsiteY60-54146" fmla="*/ 928254 h 6396865"/>
              <a:gd name="connsiteX61-54147" fmla="*/ 1680576 w 2485115"/>
              <a:gd name="connsiteY61-54148" fmla="*/ 886691 h 6396865"/>
              <a:gd name="connsiteX62-54149" fmla="*/ 1722140 w 2485115"/>
              <a:gd name="connsiteY62-54150" fmla="*/ 872836 h 6396865"/>
              <a:gd name="connsiteX63-54151" fmla="*/ 1735995 w 2485115"/>
              <a:gd name="connsiteY63-54152" fmla="*/ 942109 h 6396865"/>
              <a:gd name="connsiteX64-54153" fmla="*/ 1791413 w 2485115"/>
              <a:gd name="connsiteY64-54154" fmla="*/ 1136073 h 6396865"/>
              <a:gd name="connsiteX65-54155" fmla="*/ 1749849 w 2485115"/>
              <a:gd name="connsiteY65-54156" fmla="*/ 1219200 h 6396865"/>
              <a:gd name="connsiteX66-54157" fmla="*/ 1722140 w 2485115"/>
              <a:gd name="connsiteY66-54158" fmla="*/ 1302327 h 6396865"/>
              <a:gd name="connsiteX67-54159" fmla="*/ 1680576 w 2485115"/>
              <a:gd name="connsiteY67-54160" fmla="*/ 1343891 h 6396865"/>
              <a:gd name="connsiteX68-54161" fmla="*/ 1652867 w 2485115"/>
              <a:gd name="connsiteY68-54162" fmla="*/ 1385454 h 6396865"/>
              <a:gd name="connsiteX69-54163" fmla="*/ 1611304 w 2485115"/>
              <a:gd name="connsiteY69-54164" fmla="*/ 1413163 h 6396865"/>
              <a:gd name="connsiteX70-54165" fmla="*/ 1652867 w 2485115"/>
              <a:gd name="connsiteY70-54166" fmla="*/ 1427018 h 6396865"/>
              <a:gd name="connsiteX71-54167" fmla="*/ 1583595 w 2485115"/>
              <a:gd name="connsiteY71-54168" fmla="*/ 1523999 h 6396865"/>
              <a:gd name="connsiteX72-54169" fmla="*/ 1874540 w 2485115"/>
              <a:gd name="connsiteY72-54170" fmla="*/ 1579418 h 6396865"/>
              <a:gd name="connsiteX73-54171" fmla="*/ 1680576 w 2485115"/>
              <a:gd name="connsiteY73-54172" fmla="*/ 1524000 h 6396865"/>
              <a:gd name="connsiteX74-54173" fmla="*/ 1403485 w 2485115"/>
              <a:gd name="connsiteY74-54174" fmla="*/ 1524000 h 6396865"/>
              <a:gd name="connsiteX75-54175" fmla="*/ 1389631 w 2485115"/>
              <a:gd name="connsiteY75-54176" fmla="*/ 1537854 h 6396865"/>
              <a:gd name="connsiteX76-54177" fmla="*/ 1264940 w 2485115"/>
              <a:gd name="connsiteY76-54178" fmla="*/ 1648691 h 6396865"/>
              <a:gd name="connsiteX77-54179" fmla="*/ 1292649 w 2485115"/>
              <a:gd name="connsiteY77-54180" fmla="*/ 1427018 h 6396865"/>
              <a:gd name="connsiteX78-54181" fmla="*/ 1278795 w 2485115"/>
              <a:gd name="connsiteY78-54182" fmla="*/ 1385454 h 6396865"/>
              <a:gd name="connsiteX79-54183" fmla="*/ 1251085 w 2485115"/>
              <a:gd name="connsiteY79-54184" fmla="*/ 1343891 h 6396865"/>
              <a:gd name="connsiteX80-54185" fmla="*/ 1126395 w 2485115"/>
              <a:gd name="connsiteY80-54186" fmla="*/ 1385454 h 6396865"/>
              <a:gd name="connsiteX81-54187" fmla="*/ 821595 w 2485115"/>
              <a:gd name="connsiteY81-54188" fmla="*/ 1828800 h 6396865"/>
              <a:gd name="connsiteX82-54189" fmla="*/ 821595 w 2485115"/>
              <a:gd name="connsiteY82-54190" fmla="*/ 2299854 h 6396865"/>
              <a:gd name="connsiteX83-54191" fmla="*/ 863158 w 2485115"/>
              <a:gd name="connsiteY83-54192" fmla="*/ 2092036 h 6396865"/>
              <a:gd name="connsiteX84-54193" fmla="*/ 932431 w 2485115"/>
              <a:gd name="connsiteY84-54194" fmla="*/ 2202873 h 6396865"/>
              <a:gd name="connsiteX85-54195" fmla="*/ 1167959 w 2485115"/>
              <a:gd name="connsiteY85-54196" fmla="*/ 2147454 h 6396865"/>
              <a:gd name="connsiteX86-54197" fmla="*/ 1237232 w 2485115"/>
              <a:gd name="connsiteY86-54198" fmla="*/ 2258291 h 6396865"/>
              <a:gd name="connsiteX87-54199" fmla="*/ 1389632 w 2485115"/>
              <a:gd name="connsiteY87-54200" fmla="*/ 2313709 h 6396865"/>
              <a:gd name="connsiteX88-54201" fmla="*/ 1542030 w 2485115"/>
              <a:gd name="connsiteY88-54202" fmla="*/ 2535381 h 6396865"/>
              <a:gd name="connsiteX89-54203" fmla="*/ 1708286 w 2485115"/>
              <a:gd name="connsiteY89-54204" fmla="*/ 2826327 h 6396865"/>
              <a:gd name="connsiteX90-54205" fmla="*/ 946285 w 2485115"/>
              <a:gd name="connsiteY90-54206" fmla="*/ 3006436 h 6396865"/>
              <a:gd name="connsiteX91-54207" fmla="*/ 1237232 w 2485115"/>
              <a:gd name="connsiteY91-54208" fmla="*/ 3366655 h 6396865"/>
              <a:gd name="connsiteX92-54209" fmla="*/ 2013085 w 2485115"/>
              <a:gd name="connsiteY92-54210" fmla="*/ 3338946 h 6396865"/>
              <a:gd name="connsiteX93-54211" fmla="*/ 1126394 w 2485115"/>
              <a:gd name="connsiteY93-54212" fmla="*/ 3366655 h 6396865"/>
              <a:gd name="connsiteX94-54213" fmla="*/ 932431 w 2485115"/>
              <a:gd name="connsiteY94-54214" fmla="*/ 3006437 h 6396865"/>
              <a:gd name="connsiteX95-54215" fmla="*/ 849304 w 2485115"/>
              <a:gd name="connsiteY95-54216" fmla="*/ 2867892 h 6396865"/>
              <a:gd name="connsiteX96-54217" fmla="*/ 752322 w 2485115"/>
              <a:gd name="connsiteY96-54218" fmla="*/ 2743201 h 6396865"/>
              <a:gd name="connsiteX97-54219" fmla="*/ 530649 w 2485115"/>
              <a:gd name="connsiteY97-54220" fmla="*/ 2770910 h 6396865"/>
              <a:gd name="connsiteX98-54221" fmla="*/ 142722 w 2485115"/>
              <a:gd name="connsiteY98-54222" fmla="*/ 2743201 h 6396865"/>
              <a:gd name="connsiteX99-54223" fmla="*/ 516795 w 2485115"/>
              <a:gd name="connsiteY99-54224" fmla="*/ 2743201 h 6396865"/>
              <a:gd name="connsiteX100-54225" fmla="*/ 1112541 w 2485115"/>
              <a:gd name="connsiteY100-54226" fmla="*/ 2715492 h 6396865"/>
              <a:gd name="connsiteX101-54227" fmla="*/ 1223376 w 2485115"/>
              <a:gd name="connsiteY101-54228" fmla="*/ 2798619 h 6396865"/>
              <a:gd name="connsiteX102-54229" fmla="*/ 1514322 w 2485115"/>
              <a:gd name="connsiteY102-54230" fmla="*/ 2854037 h 6396865"/>
              <a:gd name="connsiteX103-54231" fmla="*/ 1084831 w 2485115"/>
              <a:gd name="connsiteY103-54232" fmla="*/ 2493819 h 6396865"/>
              <a:gd name="connsiteX104-54233" fmla="*/ 752322 w 2485115"/>
              <a:gd name="connsiteY104-54234" fmla="*/ 2521527 h 6396865"/>
              <a:gd name="connsiteX105-54235" fmla="*/ 364395 w 2485115"/>
              <a:gd name="connsiteY105-54236" fmla="*/ 2618510 h 6396865"/>
              <a:gd name="connsiteX106-54237" fmla="*/ 31885 w 2485115"/>
              <a:gd name="connsiteY106-54238" fmla="*/ 2812473 h 6396865"/>
              <a:gd name="connsiteX107-54239" fmla="*/ 322831 w 2485115"/>
              <a:gd name="connsiteY107-54240" fmla="*/ 2798619 h 6396865"/>
              <a:gd name="connsiteX108-54241" fmla="*/ 572213 w 2485115"/>
              <a:gd name="connsiteY108-54242" fmla="*/ 3048000 h 6396865"/>
              <a:gd name="connsiteX109-54243" fmla="*/ 849304 w 2485115"/>
              <a:gd name="connsiteY109-54244" fmla="*/ 2964874 h 6396865"/>
              <a:gd name="connsiteX110-54245" fmla="*/ 932431 w 2485115"/>
              <a:gd name="connsiteY110-54246" fmla="*/ 3186546 h 6396865"/>
              <a:gd name="connsiteX111-54247" fmla="*/ 710758 w 2485115"/>
              <a:gd name="connsiteY111-54248" fmla="*/ 3325092 h 6396865"/>
              <a:gd name="connsiteX112-54249" fmla="*/ 558358 w 2485115"/>
              <a:gd name="connsiteY112-54250" fmla="*/ 3449783 h 6396865"/>
              <a:gd name="connsiteX113-54251" fmla="*/ 752321 w 2485115"/>
              <a:gd name="connsiteY113-54252" fmla="*/ 3560619 h 6396865"/>
              <a:gd name="connsiteX114-54253" fmla="*/ 752322 w 2485115"/>
              <a:gd name="connsiteY114-54254" fmla="*/ 3948546 h 6396865"/>
              <a:gd name="connsiteX115-54255" fmla="*/ 863159 w 2485115"/>
              <a:gd name="connsiteY115-54256" fmla="*/ 3906981 h 6396865"/>
              <a:gd name="connsiteX116-54257" fmla="*/ 973995 w 2485115"/>
              <a:gd name="connsiteY116-54258" fmla="*/ 4003964 h 6396865"/>
              <a:gd name="connsiteX117-54259" fmla="*/ 766178 w 2485115"/>
              <a:gd name="connsiteY117-54260" fmla="*/ 3906980 h 6396865"/>
              <a:gd name="connsiteX118-54261" fmla="*/ 780032 w 2485115"/>
              <a:gd name="connsiteY118-54262" fmla="*/ 4031672 h 6396865"/>
              <a:gd name="connsiteX119-54263" fmla="*/ 752323 w 2485115"/>
              <a:gd name="connsiteY119-54264" fmla="*/ 4239490 h 6396865"/>
              <a:gd name="connsiteX120-54265" fmla="*/ 877014 w 2485115"/>
              <a:gd name="connsiteY120-54266" fmla="*/ 4294908 h 6396865"/>
              <a:gd name="connsiteX121-54267" fmla="*/ 960141 w 2485115"/>
              <a:gd name="connsiteY121-54268" fmla="*/ 4294908 h 6396865"/>
              <a:gd name="connsiteX122-54269" fmla="*/ 987850 w 2485115"/>
              <a:gd name="connsiteY122-54270" fmla="*/ 4502726 h 6396865"/>
              <a:gd name="connsiteX123-54271" fmla="*/ 1001703 w 2485115"/>
              <a:gd name="connsiteY123-54272" fmla="*/ 5306292 h 6396865"/>
              <a:gd name="connsiteX124-54273" fmla="*/ 1057122 w 2485115"/>
              <a:gd name="connsiteY124-54274" fmla="*/ 5832764 h 6396865"/>
              <a:gd name="connsiteX125-54275" fmla="*/ 1098686 w 2485115"/>
              <a:gd name="connsiteY125-54276" fmla="*/ 6206835 h 6396865"/>
              <a:gd name="connsiteX126-54277" fmla="*/ 1070977 w 2485115"/>
              <a:gd name="connsiteY126-54278" fmla="*/ 6262253 h 6396865"/>
              <a:gd name="connsiteX127-54279" fmla="*/ 1112541 w 2485115"/>
              <a:gd name="connsiteY127-54280" fmla="*/ 6331526 h 6396865"/>
              <a:gd name="connsiteX128-54281" fmla="*/ 1472759 w 2485115"/>
              <a:gd name="connsiteY128-54282" fmla="*/ 6331526 h 6396865"/>
              <a:gd name="connsiteX129-54283" fmla="*/ 1652868 w 2485115"/>
              <a:gd name="connsiteY129-54284" fmla="*/ 6276108 h 6396865"/>
              <a:gd name="connsiteX130-54285" fmla="*/ 1708287 w 2485115"/>
              <a:gd name="connsiteY130-54286" fmla="*/ 6192981 h 6396865"/>
              <a:gd name="connsiteX131-54287" fmla="*/ 1597450 w 2485115"/>
              <a:gd name="connsiteY131-54288" fmla="*/ 3906983 h 6396865"/>
              <a:gd name="connsiteX132-54289" fmla="*/ 1597450 w 2485115"/>
              <a:gd name="connsiteY132-54290" fmla="*/ 3879272 h 6396865"/>
              <a:gd name="connsiteX133-54291" fmla="*/ 1625159 w 2485115"/>
              <a:gd name="connsiteY133-54292" fmla="*/ 4253344 h 6396865"/>
              <a:gd name="connsiteX134-54293" fmla="*/ 1652868 w 2485115"/>
              <a:gd name="connsiteY134-54294" fmla="*/ 4918362 h 6396865"/>
              <a:gd name="connsiteX135-54295" fmla="*/ 1680579 w 2485115"/>
              <a:gd name="connsiteY135-54296" fmla="*/ 5666509 h 6396865"/>
              <a:gd name="connsiteX136-54297" fmla="*/ 1832977 w 2485115"/>
              <a:gd name="connsiteY136-54298" fmla="*/ 6109854 h 6396865"/>
              <a:gd name="connsiteX137-54299" fmla="*/ 1957669 w 2485115"/>
              <a:gd name="connsiteY137-54300" fmla="*/ 6359234 h 6396865"/>
              <a:gd name="connsiteX138-54301" fmla="*/ 2456432 w 2485115"/>
              <a:gd name="connsiteY138-54302" fmla="*/ 6289964 h 6396865"/>
              <a:gd name="connsiteX139-54303" fmla="*/ 2401015 w 2485115"/>
              <a:gd name="connsiteY139-54304" fmla="*/ 5957454 h 6396865"/>
              <a:gd name="connsiteX140-54305" fmla="*/ 2359451 w 2485115"/>
              <a:gd name="connsiteY140-54306" fmla="*/ 5250872 h 6396865"/>
              <a:gd name="connsiteX141-54307" fmla="*/ 2331741 w 2485115"/>
              <a:gd name="connsiteY141-54308" fmla="*/ 5084619 h 6396865"/>
              <a:gd name="connsiteX142-54309" fmla="*/ 2401014 w 2485115"/>
              <a:gd name="connsiteY142-54310" fmla="*/ 3699164 h 6396865"/>
              <a:gd name="connsiteX143-54311" fmla="*/ 2414868 w 2485115"/>
              <a:gd name="connsiteY143-54312" fmla="*/ 3796146 h 6396865"/>
              <a:gd name="connsiteX144-54313" fmla="*/ 2414868 w 2485115"/>
              <a:gd name="connsiteY144-54314" fmla="*/ 3629892 h 6396865"/>
              <a:gd name="connsiteX145-54315" fmla="*/ 2304032 w 2485115"/>
              <a:gd name="connsiteY145-54316" fmla="*/ 3505201 h 6396865"/>
              <a:gd name="connsiteX146-54317" fmla="*/ 2414868 w 2485115"/>
              <a:gd name="connsiteY146-54318" fmla="*/ 3325092 h 6396865"/>
              <a:gd name="connsiteX147-54319" fmla="*/ 2262467 w 2485115"/>
              <a:gd name="connsiteY147-54320" fmla="*/ 3366654 h 6396865"/>
              <a:gd name="connsiteX148-54321" fmla="*/ 1957668 w 2485115"/>
              <a:gd name="connsiteY148-54322" fmla="*/ 3422074 h 6396865"/>
              <a:gd name="connsiteX149-54323" fmla="*/ 1749850 w 2485115"/>
              <a:gd name="connsiteY149-54324" fmla="*/ 3394364 h 6396865"/>
              <a:gd name="connsiteX150-54325" fmla="*/ 1334214 w 2485115"/>
              <a:gd name="connsiteY150-54326" fmla="*/ 3380510 h 6396865"/>
              <a:gd name="connsiteX151-54327" fmla="*/ 1167959 w 2485115"/>
              <a:gd name="connsiteY151-54328" fmla="*/ 3408219 h 6396865"/>
              <a:gd name="connsiteX152-54329" fmla="*/ 946285 w 2485115"/>
              <a:gd name="connsiteY152-54330" fmla="*/ 3144982 h 6396865"/>
              <a:gd name="connsiteX153-54331" fmla="*/ 1361922 w 2485115"/>
              <a:gd name="connsiteY153-54332" fmla="*/ 2840182 h 6396865"/>
              <a:gd name="connsiteX154-54333" fmla="*/ 1777559 w 2485115"/>
              <a:gd name="connsiteY154-54334" fmla="*/ 2964872 h 6396865"/>
              <a:gd name="connsiteX155-54335" fmla="*/ 1555885 w 2485115"/>
              <a:gd name="connsiteY155-54336" fmla="*/ 2923309 h 6396865"/>
              <a:gd name="connsiteX156-54337" fmla="*/ 1334213 w 2485115"/>
              <a:gd name="connsiteY156-54338" fmla="*/ 2770909 h 6396865"/>
              <a:gd name="connsiteX157-54339" fmla="*/ 1334213 w 2485115"/>
              <a:gd name="connsiteY157-54340" fmla="*/ 2715491 h 6396865"/>
              <a:gd name="connsiteX158-54341" fmla="*/ 1098685 w 2485115"/>
              <a:gd name="connsiteY158-54342" fmla="*/ 2535382 h 6396865"/>
              <a:gd name="connsiteX159-54343" fmla="*/ 849304 w 2485115"/>
              <a:gd name="connsiteY159-54344" fmla="*/ 2493817 h 6396865"/>
              <a:gd name="connsiteX160-54345" fmla="*/ 516795 w 2485115"/>
              <a:gd name="connsiteY160-54346" fmla="*/ 2576944 h 6396865"/>
              <a:gd name="connsiteX161-54347" fmla="*/ 198140 w 2485115"/>
              <a:gd name="connsiteY161-54348" fmla="*/ 2660072 h 6396865"/>
              <a:gd name="connsiteX162-54349" fmla="*/ 87305 w 2485115"/>
              <a:gd name="connsiteY162-54350" fmla="*/ 2798617 h 6396865"/>
              <a:gd name="connsiteX163-54351" fmla="*/ 4177 w 2485115"/>
              <a:gd name="connsiteY163-54352" fmla="*/ 2507672 h 6396865"/>
              <a:gd name="connsiteX164-54353" fmla="*/ 128867 w 2485115"/>
              <a:gd name="connsiteY164-54354" fmla="*/ 2479963 h 6396865"/>
              <a:gd name="connsiteX165-54355" fmla="*/ 170432 w 2485115"/>
              <a:gd name="connsiteY165-54356" fmla="*/ 2285999 h 6396865"/>
              <a:gd name="connsiteX166-54357" fmla="*/ 378249 w 2485115"/>
              <a:gd name="connsiteY166-54358" fmla="*/ 2479962 h 6396865"/>
              <a:gd name="connsiteX167-54359" fmla="*/ 433667 w 2485115"/>
              <a:gd name="connsiteY167-54360" fmla="*/ 2216726 h 6396865"/>
              <a:gd name="connsiteX168-54361" fmla="*/ 502941 w 2485115"/>
              <a:gd name="connsiteY168-54362" fmla="*/ 2341417 h 6396865"/>
              <a:gd name="connsiteX169-54363" fmla="*/ 669196 w 2485115"/>
              <a:gd name="connsiteY169-54364" fmla="*/ 2272144 h 6396865"/>
              <a:gd name="connsiteX170-54365" fmla="*/ 946285 w 2485115"/>
              <a:gd name="connsiteY170-54366" fmla="*/ 1579418 h 6396865"/>
              <a:gd name="connsiteX171-54367" fmla="*/ 1278795 w 2485115"/>
              <a:gd name="connsiteY171-54368" fmla="*/ 1233054 h 6396865"/>
              <a:gd name="connsiteX172-54369" fmla="*/ 1361922 w 2485115"/>
              <a:gd name="connsiteY172-54370" fmla="*/ 1177636 h 6396865"/>
              <a:gd name="connsiteX173-54371" fmla="*/ 1431195 w 2485115"/>
              <a:gd name="connsiteY173-54372" fmla="*/ 1191491 h 6396865"/>
              <a:gd name="connsiteX174-54373" fmla="*/ 1403485 w 2485115"/>
              <a:gd name="connsiteY174-54374" fmla="*/ 1233054 h 6396865"/>
              <a:gd name="connsiteX175-54375" fmla="*/ 1458904 w 2485115"/>
              <a:gd name="connsiteY175-54376" fmla="*/ 1357745 h 6396865"/>
              <a:gd name="connsiteX176-54377" fmla="*/ 1472758 w 2485115"/>
              <a:gd name="connsiteY176-54378" fmla="*/ 1399309 h 6396865"/>
              <a:gd name="connsiteX177-54379" fmla="*/ 1555885 w 2485115"/>
              <a:gd name="connsiteY177-54380" fmla="*/ 1427018 h 6396865"/>
              <a:gd name="connsiteX178-54381" fmla="*/ 1652867 w 2485115"/>
              <a:gd name="connsiteY178-54382" fmla="*/ 1454727 h 6396865"/>
              <a:gd name="connsiteX179-54383" fmla="*/ 1611304 w 2485115"/>
              <a:gd name="connsiteY179-54384" fmla="*/ 1482436 h 6396865"/>
              <a:gd name="connsiteX180-54385" fmla="*/ 1500467 w 2485115"/>
              <a:gd name="connsiteY180-54386" fmla="*/ 1468582 h 6396865"/>
              <a:gd name="connsiteX181-54387" fmla="*/ 1486613 w 2485115"/>
              <a:gd name="connsiteY181-54388" fmla="*/ 1427018 h 6396865"/>
              <a:gd name="connsiteX182-54389" fmla="*/ 1458904 w 2485115"/>
              <a:gd name="connsiteY182-54390" fmla="*/ 1385454 h 6396865"/>
              <a:gd name="connsiteX183-54391" fmla="*/ 1445049 w 2485115"/>
              <a:gd name="connsiteY183-54392" fmla="*/ 1343891 h 6396865"/>
              <a:gd name="connsiteX184-54393" fmla="*/ 1417340 w 2485115"/>
              <a:gd name="connsiteY184-54394" fmla="*/ 1302327 h 6396865"/>
              <a:gd name="connsiteX185-54395" fmla="*/ 1389631 w 2485115"/>
              <a:gd name="connsiteY185-54396" fmla="*/ 1219200 h 6396865"/>
              <a:gd name="connsiteX186-54397" fmla="*/ 1375776 w 2485115"/>
              <a:gd name="connsiteY186-54398" fmla="*/ 1163782 h 6396865"/>
              <a:gd name="connsiteX187-54399" fmla="*/ 1334213 w 2485115"/>
              <a:gd name="connsiteY187-54400" fmla="*/ 1149927 h 6396865"/>
              <a:gd name="connsiteX188-54401" fmla="*/ 1417340 w 2485115"/>
              <a:gd name="connsiteY188-54402" fmla="*/ 1108363 h 6396865"/>
              <a:gd name="connsiteX189-54403" fmla="*/ 1500467 w 2485115"/>
              <a:gd name="connsiteY189-54404" fmla="*/ 1039091 h 6396865"/>
              <a:gd name="connsiteX190-54405" fmla="*/ 1542031 w 2485115"/>
              <a:gd name="connsiteY190-54406" fmla="*/ 1025236 h 6396865"/>
              <a:gd name="connsiteX191-54407" fmla="*/ 1528176 w 2485115"/>
              <a:gd name="connsiteY191-54408" fmla="*/ 1025236 h 6396865"/>
              <a:gd name="connsiteX192-54409" fmla="*/ 1514322 w 2485115"/>
              <a:gd name="connsiteY192-54410" fmla="*/ 1066800 h 6396865"/>
              <a:gd name="connsiteX193-54411" fmla="*/ 1472758 w 2485115"/>
              <a:gd name="connsiteY193-54412" fmla="*/ 1080654 h 6396865"/>
              <a:gd name="connsiteX194-54413" fmla="*/ 1431195 w 2485115"/>
              <a:gd name="connsiteY194-54414" fmla="*/ 1108363 h 6396865"/>
              <a:gd name="connsiteX195-54415" fmla="*/ 1389631 w 2485115"/>
              <a:gd name="connsiteY195-54416" fmla="*/ 1122218 h 6396865"/>
              <a:gd name="connsiteX196-54417" fmla="*/ 1334213 w 2485115"/>
              <a:gd name="connsiteY196-54418" fmla="*/ 1149927 h 6396865"/>
              <a:gd name="connsiteX197-54419" fmla="*/ 1278795 w 2485115"/>
              <a:gd name="connsiteY197-54420" fmla="*/ 1136073 h 6396865"/>
              <a:gd name="connsiteX198-54421" fmla="*/ 1237231 w 2485115"/>
              <a:gd name="connsiteY198-54422" fmla="*/ 1122218 h 6396865"/>
              <a:gd name="connsiteX199-54423" fmla="*/ 1195667 w 2485115"/>
              <a:gd name="connsiteY199-54424" fmla="*/ 1136073 h 6396865"/>
              <a:gd name="connsiteX200-54425" fmla="*/ 1112540 w 2485115"/>
              <a:gd name="connsiteY200-54426" fmla="*/ 1066800 h 6396865"/>
              <a:gd name="connsiteX201-54427" fmla="*/ 1043267 w 2485115"/>
              <a:gd name="connsiteY201-54428" fmla="*/ 997527 h 6396865"/>
              <a:gd name="connsiteX202-54429" fmla="*/ 1001704 w 2485115"/>
              <a:gd name="connsiteY202-54430" fmla="*/ 914400 h 6396865"/>
              <a:gd name="connsiteX203-54431" fmla="*/ 973995 w 2485115"/>
              <a:gd name="connsiteY203-54432" fmla="*/ 803563 h 6396865"/>
              <a:gd name="connsiteX204-54433" fmla="*/ 946285 w 2485115"/>
              <a:gd name="connsiteY204-54434" fmla="*/ 775854 h 6396865"/>
              <a:gd name="connsiteX205-54435" fmla="*/ 932431 w 2485115"/>
              <a:gd name="connsiteY205-54436" fmla="*/ 734291 h 6396865"/>
              <a:gd name="connsiteX206-54437" fmla="*/ 1029413 w 2485115"/>
              <a:gd name="connsiteY206-54438" fmla="*/ 692727 h 6396865"/>
              <a:gd name="connsiteX207-54439" fmla="*/ 1140249 w 2485115"/>
              <a:gd name="connsiteY207-54440" fmla="*/ 706582 h 6396865"/>
              <a:gd name="connsiteX208-54441" fmla="*/ 1154104 w 2485115"/>
              <a:gd name="connsiteY208-54442" fmla="*/ 748145 h 6396865"/>
              <a:gd name="connsiteX209-54443" fmla="*/ 1278795 w 2485115"/>
              <a:gd name="connsiteY209-54444" fmla="*/ 734291 h 6396865"/>
              <a:gd name="connsiteX210-54445" fmla="*/ 1292649 w 2485115"/>
              <a:gd name="connsiteY210-54446" fmla="*/ 692727 h 6396865"/>
              <a:gd name="connsiteX211-54447" fmla="*/ 1528176 w 2485115"/>
              <a:gd name="connsiteY211-54448" fmla="*/ 678873 h 6396865"/>
              <a:gd name="connsiteX212-54449" fmla="*/ 1569740 w 2485115"/>
              <a:gd name="connsiteY212-54450" fmla="*/ 665018 h 6396865"/>
              <a:gd name="connsiteX213-54451" fmla="*/ 1694431 w 2485115"/>
              <a:gd name="connsiteY213-54452" fmla="*/ 554182 h 6396865"/>
              <a:gd name="connsiteX214-54453" fmla="*/ 1569740 w 2485115"/>
              <a:gd name="connsiteY214-54454" fmla="*/ 692727 h 6396865"/>
              <a:gd name="connsiteX215-54455" fmla="*/ 1514322 w 2485115"/>
              <a:gd name="connsiteY215-54456" fmla="*/ 817418 h 6396865"/>
              <a:gd name="connsiteX216-54457" fmla="*/ 1472758 w 2485115"/>
              <a:gd name="connsiteY216-54458" fmla="*/ 831273 h 6396865"/>
              <a:gd name="connsiteX217-54459" fmla="*/ 1417340 w 2485115"/>
              <a:gd name="connsiteY217-54460" fmla="*/ 858982 h 6396865"/>
              <a:gd name="connsiteX218-54461" fmla="*/ 1334213 w 2485115"/>
              <a:gd name="connsiteY218-54462" fmla="*/ 845127 h 6396865"/>
              <a:gd name="connsiteX219-54463" fmla="*/ 1320358 w 2485115"/>
              <a:gd name="connsiteY219-54464" fmla="*/ 803563 h 6396865"/>
              <a:gd name="connsiteX220-54465" fmla="*/ 1278795 w 2485115"/>
              <a:gd name="connsiteY220-54466" fmla="*/ 775854 h 6396865"/>
              <a:gd name="connsiteX221-54467" fmla="*/ 1292649 w 2485115"/>
              <a:gd name="connsiteY221-54468" fmla="*/ 720436 h 6396865"/>
              <a:gd name="connsiteX222-54469" fmla="*/ 1375776 w 2485115"/>
              <a:gd name="connsiteY222-54470" fmla="*/ 692727 h 6396865"/>
              <a:gd name="connsiteX223-54471" fmla="*/ 1458904 w 2485115"/>
              <a:gd name="connsiteY223-54472" fmla="*/ 706582 h 6396865"/>
              <a:gd name="connsiteX224-54473" fmla="*/ 1306504 w 2485115"/>
              <a:gd name="connsiteY224-54474" fmla="*/ 692727 h 6396865"/>
              <a:gd name="connsiteX225-54475" fmla="*/ 1320358 w 2485115"/>
              <a:gd name="connsiteY225-54476" fmla="*/ 651163 h 6396865"/>
              <a:gd name="connsiteX226-54477" fmla="*/ 1486613 w 2485115"/>
              <a:gd name="connsiteY226-54478" fmla="*/ 678873 h 6396865"/>
              <a:gd name="connsiteX227-54479" fmla="*/ 1500467 w 2485115"/>
              <a:gd name="connsiteY227-54480" fmla="*/ 748145 h 6396865"/>
              <a:gd name="connsiteX228-54481" fmla="*/ 1528176 w 2485115"/>
              <a:gd name="connsiteY228-54482" fmla="*/ 706582 h 6396865"/>
              <a:gd name="connsiteX229-54483" fmla="*/ 1278795 w 2485115"/>
              <a:gd name="connsiteY229-54484" fmla="*/ 692727 h 6396865"/>
              <a:gd name="connsiteX230-54485" fmla="*/ 1251085 w 2485115"/>
              <a:gd name="connsiteY230-54486" fmla="*/ 734291 h 6396865"/>
              <a:gd name="connsiteX231-54487" fmla="*/ 1154104 w 2485115"/>
              <a:gd name="connsiteY231-54488" fmla="*/ 748145 h 6396865"/>
              <a:gd name="connsiteX232-54489" fmla="*/ 1181813 w 2485115"/>
              <a:gd name="connsiteY232-54490" fmla="*/ 831273 h 6396865"/>
              <a:gd name="connsiteX233-54491" fmla="*/ 1112540 w 2485115"/>
              <a:gd name="connsiteY233-54492" fmla="*/ 900545 h 6396865"/>
              <a:gd name="connsiteX234-54493" fmla="*/ 1043267 w 2485115"/>
              <a:gd name="connsiteY234-54494" fmla="*/ 886691 h 6396865"/>
              <a:gd name="connsiteX235-54495" fmla="*/ 960140 w 2485115"/>
              <a:gd name="connsiteY235-54496" fmla="*/ 845127 h 6396865"/>
              <a:gd name="connsiteX236-54497" fmla="*/ 946285 w 2485115"/>
              <a:gd name="connsiteY236-54498" fmla="*/ 803563 h 6396865"/>
              <a:gd name="connsiteX237-54499" fmla="*/ 918576 w 2485115"/>
              <a:gd name="connsiteY237-54500" fmla="*/ 762000 h 6396865"/>
              <a:gd name="connsiteX238-54501" fmla="*/ 904722 w 2485115"/>
              <a:gd name="connsiteY238-54502" fmla="*/ 692727 h 6396865"/>
              <a:gd name="connsiteX239-54503" fmla="*/ 877013 w 2485115"/>
              <a:gd name="connsiteY239-54504" fmla="*/ 609600 h 6396865"/>
              <a:gd name="connsiteX240-54505" fmla="*/ 863158 w 2485115"/>
              <a:gd name="connsiteY240-54506" fmla="*/ 484909 h 6396865"/>
              <a:gd name="connsiteX241-54507" fmla="*/ 849304 w 2485115"/>
              <a:gd name="connsiteY241-54508" fmla="*/ 346363 h 6396865"/>
              <a:gd name="connsiteX0-54509" fmla="*/ 1694431 w 2485115"/>
              <a:gd name="connsiteY0-54510" fmla="*/ 762000 h 6396865"/>
              <a:gd name="connsiteX1-54511" fmla="*/ 1777558 w 2485115"/>
              <a:gd name="connsiteY1-54512" fmla="*/ 748145 h 6396865"/>
              <a:gd name="connsiteX2-54513" fmla="*/ 1791413 w 2485115"/>
              <a:gd name="connsiteY2-54514" fmla="*/ 706582 h 6396865"/>
              <a:gd name="connsiteX3-54515" fmla="*/ 1777558 w 2485115"/>
              <a:gd name="connsiteY3-54516" fmla="*/ 540327 h 6396865"/>
              <a:gd name="connsiteX4-54517" fmla="*/ 1722140 w 2485115"/>
              <a:gd name="connsiteY4-54518" fmla="*/ 554182 h 6396865"/>
              <a:gd name="connsiteX5-54519" fmla="*/ 1680576 w 2485115"/>
              <a:gd name="connsiteY5-54520" fmla="*/ 568036 h 6396865"/>
              <a:gd name="connsiteX6-54521" fmla="*/ 1569740 w 2485115"/>
              <a:gd name="connsiteY6-54522" fmla="*/ 554182 h 6396865"/>
              <a:gd name="connsiteX7-54523" fmla="*/ 1528176 w 2485115"/>
              <a:gd name="connsiteY7-54524" fmla="*/ 471054 h 6396865"/>
              <a:gd name="connsiteX8-54525" fmla="*/ 1458904 w 2485115"/>
              <a:gd name="connsiteY8-54526" fmla="*/ 346363 h 6396865"/>
              <a:gd name="connsiteX9-54527" fmla="*/ 1417340 w 2485115"/>
              <a:gd name="connsiteY9-54528" fmla="*/ 332509 h 6396865"/>
              <a:gd name="connsiteX10-54529" fmla="*/ 1375776 w 2485115"/>
              <a:gd name="connsiteY10-54530" fmla="*/ 346363 h 6396865"/>
              <a:gd name="connsiteX11-54531" fmla="*/ 1320358 w 2485115"/>
              <a:gd name="connsiteY11-54532" fmla="*/ 360218 h 6396865"/>
              <a:gd name="connsiteX12-54533" fmla="*/ 1237231 w 2485115"/>
              <a:gd name="connsiteY12-54534" fmla="*/ 401782 h 6396865"/>
              <a:gd name="connsiteX13-54535" fmla="*/ 1070976 w 2485115"/>
              <a:gd name="connsiteY13-54536" fmla="*/ 415636 h 6396865"/>
              <a:gd name="connsiteX14-54537" fmla="*/ 946285 w 2485115"/>
              <a:gd name="connsiteY14-54538" fmla="*/ 457200 h 6396865"/>
              <a:gd name="connsiteX15-54539" fmla="*/ 890867 w 2485115"/>
              <a:gd name="connsiteY15-54540" fmla="*/ 443345 h 6396865"/>
              <a:gd name="connsiteX16-54541" fmla="*/ 849304 w 2485115"/>
              <a:gd name="connsiteY16-54542" fmla="*/ 415636 h 6396865"/>
              <a:gd name="connsiteX17-54543" fmla="*/ 821595 w 2485115"/>
              <a:gd name="connsiteY17-54544" fmla="*/ 374073 h 6396865"/>
              <a:gd name="connsiteX18-54545" fmla="*/ 877013 w 2485115"/>
              <a:gd name="connsiteY18-54546" fmla="*/ 263236 h 6396865"/>
              <a:gd name="connsiteX19-54547" fmla="*/ 904722 w 2485115"/>
              <a:gd name="connsiteY19-54548" fmla="*/ 221673 h 6396865"/>
              <a:gd name="connsiteX20-54549" fmla="*/ 960140 w 2485115"/>
              <a:gd name="connsiteY20-54550" fmla="*/ 166254 h 6396865"/>
              <a:gd name="connsiteX21-54551" fmla="*/ 1084831 w 2485115"/>
              <a:gd name="connsiteY21-54552" fmla="*/ 96982 h 6396865"/>
              <a:gd name="connsiteX22-54553" fmla="*/ 1126395 w 2485115"/>
              <a:gd name="connsiteY22-54554" fmla="*/ 69273 h 6396865"/>
              <a:gd name="connsiteX23-54555" fmla="*/ 1264940 w 2485115"/>
              <a:gd name="connsiteY23-54556" fmla="*/ 41563 h 6396865"/>
              <a:gd name="connsiteX24-54557" fmla="*/ 1500467 w 2485115"/>
              <a:gd name="connsiteY24-54558" fmla="*/ 13854 h 6396865"/>
              <a:gd name="connsiteX25-54559" fmla="*/ 1542031 w 2485115"/>
              <a:gd name="connsiteY25-54560" fmla="*/ 0 h 6396865"/>
              <a:gd name="connsiteX26-54561" fmla="*/ 1666722 w 2485115"/>
              <a:gd name="connsiteY26-54562" fmla="*/ 41563 h 6396865"/>
              <a:gd name="connsiteX27-54563" fmla="*/ 1735995 w 2485115"/>
              <a:gd name="connsiteY27-54564" fmla="*/ 110836 h 6396865"/>
              <a:gd name="connsiteX28-54565" fmla="*/ 1749849 w 2485115"/>
              <a:gd name="connsiteY28-54566" fmla="*/ 166254 h 6396865"/>
              <a:gd name="connsiteX29-54567" fmla="*/ 1888395 w 2485115"/>
              <a:gd name="connsiteY29-54568" fmla="*/ 207818 h 6396865"/>
              <a:gd name="connsiteX30-54569" fmla="*/ 1929958 w 2485115"/>
              <a:gd name="connsiteY30-54570" fmla="*/ 235527 h 6396865"/>
              <a:gd name="connsiteX31-54571" fmla="*/ 1957667 w 2485115"/>
              <a:gd name="connsiteY31-54572" fmla="*/ 346363 h 6396865"/>
              <a:gd name="connsiteX32-54573" fmla="*/ 1985376 w 2485115"/>
              <a:gd name="connsiteY32-54574" fmla="*/ 429491 h 6396865"/>
              <a:gd name="connsiteX33-54575" fmla="*/ 1971522 w 2485115"/>
              <a:gd name="connsiteY33-54576" fmla="*/ 595745 h 6396865"/>
              <a:gd name="connsiteX34-54577" fmla="*/ 1888395 w 2485115"/>
              <a:gd name="connsiteY34-54578" fmla="*/ 678873 h 6396865"/>
              <a:gd name="connsiteX35-54579" fmla="*/ 1860685 w 2485115"/>
              <a:gd name="connsiteY35-54580" fmla="*/ 720436 h 6396865"/>
              <a:gd name="connsiteX36-54581" fmla="*/ 1846831 w 2485115"/>
              <a:gd name="connsiteY36-54582" fmla="*/ 762000 h 6396865"/>
              <a:gd name="connsiteX37-54583" fmla="*/ 1791413 w 2485115"/>
              <a:gd name="connsiteY37-54584" fmla="*/ 831273 h 6396865"/>
              <a:gd name="connsiteX38-54585" fmla="*/ 1749849 w 2485115"/>
              <a:gd name="connsiteY38-54586" fmla="*/ 858982 h 6396865"/>
              <a:gd name="connsiteX39-54587" fmla="*/ 1735995 w 2485115"/>
              <a:gd name="connsiteY39-54588" fmla="*/ 1066800 h 6396865"/>
              <a:gd name="connsiteX40-54589" fmla="*/ 1749849 w 2485115"/>
              <a:gd name="connsiteY40-54590" fmla="*/ 1025236 h 6396865"/>
              <a:gd name="connsiteX41-54591" fmla="*/ 1832976 w 2485115"/>
              <a:gd name="connsiteY41-54592" fmla="*/ 983673 h 6396865"/>
              <a:gd name="connsiteX42-54593" fmla="*/ 1902249 w 2485115"/>
              <a:gd name="connsiteY42-54594" fmla="*/ 997527 h 6396865"/>
              <a:gd name="connsiteX43-54595" fmla="*/ 1943813 w 2485115"/>
              <a:gd name="connsiteY43-54596" fmla="*/ 1080654 h 6396865"/>
              <a:gd name="connsiteX44-54597" fmla="*/ 1929958 w 2485115"/>
              <a:gd name="connsiteY44-54598" fmla="*/ 1122218 h 6396865"/>
              <a:gd name="connsiteX45-54599" fmla="*/ 1902249 w 2485115"/>
              <a:gd name="connsiteY45-54600" fmla="*/ 1163782 h 6396865"/>
              <a:gd name="connsiteX46-54601" fmla="*/ 1874541 w 2485115"/>
              <a:gd name="connsiteY46-54602" fmla="*/ 1427019 h 6396865"/>
              <a:gd name="connsiteX47-54603" fmla="*/ 1832976 w 2485115"/>
              <a:gd name="connsiteY47-54604" fmla="*/ 1593273 h 6396865"/>
              <a:gd name="connsiteX48-54605" fmla="*/ 1805267 w 2485115"/>
              <a:gd name="connsiteY48-54606" fmla="*/ 1620982 h 6396865"/>
              <a:gd name="connsiteX49-54607" fmla="*/ 1722140 w 2485115"/>
              <a:gd name="connsiteY49-54608" fmla="*/ 1510145 h 6396865"/>
              <a:gd name="connsiteX50-54609" fmla="*/ 1694431 w 2485115"/>
              <a:gd name="connsiteY50-54610" fmla="*/ 1468582 h 6396865"/>
              <a:gd name="connsiteX51-54611" fmla="*/ 1652867 w 2485115"/>
              <a:gd name="connsiteY51-54612" fmla="*/ 1440873 h 6396865"/>
              <a:gd name="connsiteX52-54613" fmla="*/ 1680576 w 2485115"/>
              <a:gd name="connsiteY52-54614" fmla="*/ 1399309 h 6396865"/>
              <a:gd name="connsiteX53-54615" fmla="*/ 1694431 w 2485115"/>
              <a:gd name="connsiteY53-54616" fmla="*/ 1357745 h 6396865"/>
              <a:gd name="connsiteX54-54617" fmla="*/ 1735995 w 2485115"/>
              <a:gd name="connsiteY54-54618" fmla="*/ 1316182 h 6396865"/>
              <a:gd name="connsiteX55-54619" fmla="*/ 1749849 w 2485115"/>
              <a:gd name="connsiteY55-54620" fmla="*/ 1260763 h 6396865"/>
              <a:gd name="connsiteX56-54621" fmla="*/ 1791413 w 2485115"/>
              <a:gd name="connsiteY56-54622" fmla="*/ 1122218 h 6396865"/>
              <a:gd name="connsiteX57-54623" fmla="*/ 1749849 w 2485115"/>
              <a:gd name="connsiteY57-54624" fmla="*/ 1094509 h 6396865"/>
              <a:gd name="connsiteX58-54625" fmla="*/ 1722140 w 2485115"/>
              <a:gd name="connsiteY58-54626" fmla="*/ 1011382 h 6396865"/>
              <a:gd name="connsiteX59-54627" fmla="*/ 1708285 w 2485115"/>
              <a:gd name="connsiteY59-54628" fmla="*/ 969818 h 6396865"/>
              <a:gd name="connsiteX60-54629" fmla="*/ 1694431 w 2485115"/>
              <a:gd name="connsiteY60-54630" fmla="*/ 928254 h 6396865"/>
              <a:gd name="connsiteX61-54631" fmla="*/ 1680576 w 2485115"/>
              <a:gd name="connsiteY61-54632" fmla="*/ 886691 h 6396865"/>
              <a:gd name="connsiteX62-54633" fmla="*/ 1722140 w 2485115"/>
              <a:gd name="connsiteY62-54634" fmla="*/ 872836 h 6396865"/>
              <a:gd name="connsiteX63-54635" fmla="*/ 1735995 w 2485115"/>
              <a:gd name="connsiteY63-54636" fmla="*/ 942109 h 6396865"/>
              <a:gd name="connsiteX64-54637" fmla="*/ 1791413 w 2485115"/>
              <a:gd name="connsiteY64-54638" fmla="*/ 1136073 h 6396865"/>
              <a:gd name="connsiteX65-54639" fmla="*/ 1749849 w 2485115"/>
              <a:gd name="connsiteY65-54640" fmla="*/ 1219200 h 6396865"/>
              <a:gd name="connsiteX66-54641" fmla="*/ 1722140 w 2485115"/>
              <a:gd name="connsiteY66-54642" fmla="*/ 1302327 h 6396865"/>
              <a:gd name="connsiteX67-54643" fmla="*/ 1680576 w 2485115"/>
              <a:gd name="connsiteY67-54644" fmla="*/ 1343891 h 6396865"/>
              <a:gd name="connsiteX68-54645" fmla="*/ 1652867 w 2485115"/>
              <a:gd name="connsiteY68-54646" fmla="*/ 1385454 h 6396865"/>
              <a:gd name="connsiteX69-54647" fmla="*/ 1611304 w 2485115"/>
              <a:gd name="connsiteY69-54648" fmla="*/ 1413163 h 6396865"/>
              <a:gd name="connsiteX70-54649" fmla="*/ 1652867 w 2485115"/>
              <a:gd name="connsiteY70-54650" fmla="*/ 1427018 h 6396865"/>
              <a:gd name="connsiteX71-54651" fmla="*/ 1583595 w 2485115"/>
              <a:gd name="connsiteY71-54652" fmla="*/ 1523999 h 6396865"/>
              <a:gd name="connsiteX72-54653" fmla="*/ 1888394 w 2485115"/>
              <a:gd name="connsiteY72-54654" fmla="*/ 1634836 h 6396865"/>
              <a:gd name="connsiteX73-54655" fmla="*/ 1680576 w 2485115"/>
              <a:gd name="connsiteY73-54656" fmla="*/ 1524000 h 6396865"/>
              <a:gd name="connsiteX74-54657" fmla="*/ 1403485 w 2485115"/>
              <a:gd name="connsiteY74-54658" fmla="*/ 1524000 h 6396865"/>
              <a:gd name="connsiteX75-54659" fmla="*/ 1389631 w 2485115"/>
              <a:gd name="connsiteY75-54660" fmla="*/ 1537854 h 6396865"/>
              <a:gd name="connsiteX76-54661" fmla="*/ 1264940 w 2485115"/>
              <a:gd name="connsiteY76-54662" fmla="*/ 1648691 h 6396865"/>
              <a:gd name="connsiteX77-54663" fmla="*/ 1292649 w 2485115"/>
              <a:gd name="connsiteY77-54664" fmla="*/ 1427018 h 6396865"/>
              <a:gd name="connsiteX78-54665" fmla="*/ 1278795 w 2485115"/>
              <a:gd name="connsiteY78-54666" fmla="*/ 1385454 h 6396865"/>
              <a:gd name="connsiteX79-54667" fmla="*/ 1251085 w 2485115"/>
              <a:gd name="connsiteY79-54668" fmla="*/ 1343891 h 6396865"/>
              <a:gd name="connsiteX80-54669" fmla="*/ 1126395 w 2485115"/>
              <a:gd name="connsiteY80-54670" fmla="*/ 1385454 h 6396865"/>
              <a:gd name="connsiteX81-54671" fmla="*/ 821595 w 2485115"/>
              <a:gd name="connsiteY81-54672" fmla="*/ 1828800 h 6396865"/>
              <a:gd name="connsiteX82-54673" fmla="*/ 821595 w 2485115"/>
              <a:gd name="connsiteY82-54674" fmla="*/ 2299854 h 6396865"/>
              <a:gd name="connsiteX83-54675" fmla="*/ 863158 w 2485115"/>
              <a:gd name="connsiteY83-54676" fmla="*/ 2092036 h 6396865"/>
              <a:gd name="connsiteX84-54677" fmla="*/ 932431 w 2485115"/>
              <a:gd name="connsiteY84-54678" fmla="*/ 2202873 h 6396865"/>
              <a:gd name="connsiteX85-54679" fmla="*/ 1167959 w 2485115"/>
              <a:gd name="connsiteY85-54680" fmla="*/ 2147454 h 6396865"/>
              <a:gd name="connsiteX86-54681" fmla="*/ 1237232 w 2485115"/>
              <a:gd name="connsiteY86-54682" fmla="*/ 2258291 h 6396865"/>
              <a:gd name="connsiteX87-54683" fmla="*/ 1389632 w 2485115"/>
              <a:gd name="connsiteY87-54684" fmla="*/ 2313709 h 6396865"/>
              <a:gd name="connsiteX88-54685" fmla="*/ 1542030 w 2485115"/>
              <a:gd name="connsiteY88-54686" fmla="*/ 2535381 h 6396865"/>
              <a:gd name="connsiteX89-54687" fmla="*/ 1708286 w 2485115"/>
              <a:gd name="connsiteY89-54688" fmla="*/ 2826327 h 6396865"/>
              <a:gd name="connsiteX90-54689" fmla="*/ 946285 w 2485115"/>
              <a:gd name="connsiteY90-54690" fmla="*/ 3006436 h 6396865"/>
              <a:gd name="connsiteX91-54691" fmla="*/ 1237232 w 2485115"/>
              <a:gd name="connsiteY91-54692" fmla="*/ 3366655 h 6396865"/>
              <a:gd name="connsiteX92-54693" fmla="*/ 2013085 w 2485115"/>
              <a:gd name="connsiteY92-54694" fmla="*/ 3338946 h 6396865"/>
              <a:gd name="connsiteX93-54695" fmla="*/ 1126394 w 2485115"/>
              <a:gd name="connsiteY93-54696" fmla="*/ 3366655 h 6396865"/>
              <a:gd name="connsiteX94-54697" fmla="*/ 932431 w 2485115"/>
              <a:gd name="connsiteY94-54698" fmla="*/ 3006437 h 6396865"/>
              <a:gd name="connsiteX95-54699" fmla="*/ 849304 w 2485115"/>
              <a:gd name="connsiteY95-54700" fmla="*/ 2867892 h 6396865"/>
              <a:gd name="connsiteX96-54701" fmla="*/ 752322 w 2485115"/>
              <a:gd name="connsiteY96-54702" fmla="*/ 2743201 h 6396865"/>
              <a:gd name="connsiteX97-54703" fmla="*/ 530649 w 2485115"/>
              <a:gd name="connsiteY97-54704" fmla="*/ 2770910 h 6396865"/>
              <a:gd name="connsiteX98-54705" fmla="*/ 142722 w 2485115"/>
              <a:gd name="connsiteY98-54706" fmla="*/ 2743201 h 6396865"/>
              <a:gd name="connsiteX99-54707" fmla="*/ 516795 w 2485115"/>
              <a:gd name="connsiteY99-54708" fmla="*/ 2743201 h 6396865"/>
              <a:gd name="connsiteX100-54709" fmla="*/ 1112541 w 2485115"/>
              <a:gd name="connsiteY100-54710" fmla="*/ 2715492 h 6396865"/>
              <a:gd name="connsiteX101-54711" fmla="*/ 1223376 w 2485115"/>
              <a:gd name="connsiteY101-54712" fmla="*/ 2798619 h 6396865"/>
              <a:gd name="connsiteX102-54713" fmla="*/ 1514322 w 2485115"/>
              <a:gd name="connsiteY102-54714" fmla="*/ 2854037 h 6396865"/>
              <a:gd name="connsiteX103-54715" fmla="*/ 1084831 w 2485115"/>
              <a:gd name="connsiteY103-54716" fmla="*/ 2493819 h 6396865"/>
              <a:gd name="connsiteX104-54717" fmla="*/ 752322 w 2485115"/>
              <a:gd name="connsiteY104-54718" fmla="*/ 2521527 h 6396865"/>
              <a:gd name="connsiteX105-54719" fmla="*/ 364395 w 2485115"/>
              <a:gd name="connsiteY105-54720" fmla="*/ 2618510 h 6396865"/>
              <a:gd name="connsiteX106-54721" fmla="*/ 31885 w 2485115"/>
              <a:gd name="connsiteY106-54722" fmla="*/ 2812473 h 6396865"/>
              <a:gd name="connsiteX107-54723" fmla="*/ 322831 w 2485115"/>
              <a:gd name="connsiteY107-54724" fmla="*/ 2798619 h 6396865"/>
              <a:gd name="connsiteX108-54725" fmla="*/ 572213 w 2485115"/>
              <a:gd name="connsiteY108-54726" fmla="*/ 3048000 h 6396865"/>
              <a:gd name="connsiteX109-54727" fmla="*/ 849304 w 2485115"/>
              <a:gd name="connsiteY109-54728" fmla="*/ 2964874 h 6396865"/>
              <a:gd name="connsiteX110-54729" fmla="*/ 932431 w 2485115"/>
              <a:gd name="connsiteY110-54730" fmla="*/ 3186546 h 6396865"/>
              <a:gd name="connsiteX111-54731" fmla="*/ 710758 w 2485115"/>
              <a:gd name="connsiteY111-54732" fmla="*/ 3325092 h 6396865"/>
              <a:gd name="connsiteX112-54733" fmla="*/ 558358 w 2485115"/>
              <a:gd name="connsiteY112-54734" fmla="*/ 3449783 h 6396865"/>
              <a:gd name="connsiteX113-54735" fmla="*/ 752321 w 2485115"/>
              <a:gd name="connsiteY113-54736" fmla="*/ 3560619 h 6396865"/>
              <a:gd name="connsiteX114-54737" fmla="*/ 752322 w 2485115"/>
              <a:gd name="connsiteY114-54738" fmla="*/ 3948546 h 6396865"/>
              <a:gd name="connsiteX115-54739" fmla="*/ 863159 w 2485115"/>
              <a:gd name="connsiteY115-54740" fmla="*/ 3906981 h 6396865"/>
              <a:gd name="connsiteX116-54741" fmla="*/ 973995 w 2485115"/>
              <a:gd name="connsiteY116-54742" fmla="*/ 4003964 h 6396865"/>
              <a:gd name="connsiteX117-54743" fmla="*/ 766178 w 2485115"/>
              <a:gd name="connsiteY117-54744" fmla="*/ 3906980 h 6396865"/>
              <a:gd name="connsiteX118-54745" fmla="*/ 780032 w 2485115"/>
              <a:gd name="connsiteY118-54746" fmla="*/ 4031672 h 6396865"/>
              <a:gd name="connsiteX119-54747" fmla="*/ 752323 w 2485115"/>
              <a:gd name="connsiteY119-54748" fmla="*/ 4239490 h 6396865"/>
              <a:gd name="connsiteX120-54749" fmla="*/ 877014 w 2485115"/>
              <a:gd name="connsiteY120-54750" fmla="*/ 4294908 h 6396865"/>
              <a:gd name="connsiteX121-54751" fmla="*/ 960141 w 2485115"/>
              <a:gd name="connsiteY121-54752" fmla="*/ 4294908 h 6396865"/>
              <a:gd name="connsiteX122-54753" fmla="*/ 987850 w 2485115"/>
              <a:gd name="connsiteY122-54754" fmla="*/ 4502726 h 6396865"/>
              <a:gd name="connsiteX123-54755" fmla="*/ 1001703 w 2485115"/>
              <a:gd name="connsiteY123-54756" fmla="*/ 5306292 h 6396865"/>
              <a:gd name="connsiteX124-54757" fmla="*/ 1057122 w 2485115"/>
              <a:gd name="connsiteY124-54758" fmla="*/ 5832764 h 6396865"/>
              <a:gd name="connsiteX125-54759" fmla="*/ 1098686 w 2485115"/>
              <a:gd name="connsiteY125-54760" fmla="*/ 6206835 h 6396865"/>
              <a:gd name="connsiteX126-54761" fmla="*/ 1070977 w 2485115"/>
              <a:gd name="connsiteY126-54762" fmla="*/ 6262253 h 6396865"/>
              <a:gd name="connsiteX127-54763" fmla="*/ 1112541 w 2485115"/>
              <a:gd name="connsiteY127-54764" fmla="*/ 6331526 h 6396865"/>
              <a:gd name="connsiteX128-54765" fmla="*/ 1472759 w 2485115"/>
              <a:gd name="connsiteY128-54766" fmla="*/ 6331526 h 6396865"/>
              <a:gd name="connsiteX129-54767" fmla="*/ 1652868 w 2485115"/>
              <a:gd name="connsiteY129-54768" fmla="*/ 6276108 h 6396865"/>
              <a:gd name="connsiteX130-54769" fmla="*/ 1708287 w 2485115"/>
              <a:gd name="connsiteY130-54770" fmla="*/ 6192981 h 6396865"/>
              <a:gd name="connsiteX131-54771" fmla="*/ 1597450 w 2485115"/>
              <a:gd name="connsiteY131-54772" fmla="*/ 3906983 h 6396865"/>
              <a:gd name="connsiteX132-54773" fmla="*/ 1597450 w 2485115"/>
              <a:gd name="connsiteY132-54774" fmla="*/ 3879272 h 6396865"/>
              <a:gd name="connsiteX133-54775" fmla="*/ 1625159 w 2485115"/>
              <a:gd name="connsiteY133-54776" fmla="*/ 4253344 h 6396865"/>
              <a:gd name="connsiteX134-54777" fmla="*/ 1652868 w 2485115"/>
              <a:gd name="connsiteY134-54778" fmla="*/ 4918362 h 6396865"/>
              <a:gd name="connsiteX135-54779" fmla="*/ 1680579 w 2485115"/>
              <a:gd name="connsiteY135-54780" fmla="*/ 5666509 h 6396865"/>
              <a:gd name="connsiteX136-54781" fmla="*/ 1832977 w 2485115"/>
              <a:gd name="connsiteY136-54782" fmla="*/ 6109854 h 6396865"/>
              <a:gd name="connsiteX137-54783" fmla="*/ 1957669 w 2485115"/>
              <a:gd name="connsiteY137-54784" fmla="*/ 6359234 h 6396865"/>
              <a:gd name="connsiteX138-54785" fmla="*/ 2456432 w 2485115"/>
              <a:gd name="connsiteY138-54786" fmla="*/ 6289964 h 6396865"/>
              <a:gd name="connsiteX139-54787" fmla="*/ 2401015 w 2485115"/>
              <a:gd name="connsiteY139-54788" fmla="*/ 5957454 h 6396865"/>
              <a:gd name="connsiteX140-54789" fmla="*/ 2359451 w 2485115"/>
              <a:gd name="connsiteY140-54790" fmla="*/ 5250872 h 6396865"/>
              <a:gd name="connsiteX141-54791" fmla="*/ 2331741 w 2485115"/>
              <a:gd name="connsiteY141-54792" fmla="*/ 5084619 h 6396865"/>
              <a:gd name="connsiteX142-54793" fmla="*/ 2401014 w 2485115"/>
              <a:gd name="connsiteY142-54794" fmla="*/ 3699164 h 6396865"/>
              <a:gd name="connsiteX143-54795" fmla="*/ 2414868 w 2485115"/>
              <a:gd name="connsiteY143-54796" fmla="*/ 3796146 h 6396865"/>
              <a:gd name="connsiteX144-54797" fmla="*/ 2414868 w 2485115"/>
              <a:gd name="connsiteY144-54798" fmla="*/ 3629892 h 6396865"/>
              <a:gd name="connsiteX145-54799" fmla="*/ 2304032 w 2485115"/>
              <a:gd name="connsiteY145-54800" fmla="*/ 3505201 h 6396865"/>
              <a:gd name="connsiteX146-54801" fmla="*/ 2414868 w 2485115"/>
              <a:gd name="connsiteY146-54802" fmla="*/ 3325092 h 6396865"/>
              <a:gd name="connsiteX147-54803" fmla="*/ 2262467 w 2485115"/>
              <a:gd name="connsiteY147-54804" fmla="*/ 3366654 h 6396865"/>
              <a:gd name="connsiteX148-54805" fmla="*/ 1957668 w 2485115"/>
              <a:gd name="connsiteY148-54806" fmla="*/ 3422074 h 6396865"/>
              <a:gd name="connsiteX149-54807" fmla="*/ 1749850 w 2485115"/>
              <a:gd name="connsiteY149-54808" fmla="*/ 3394364 h 6396865"/>
              <a:gd name="connsiteX150-54809" fmla="*/ 1334214 w 2485115"/>
              <a:gd name="connsiteY150-54810" fmla="*/ 3380510 h 6396865"/>
              <a:gd name="connsiteX151-54811" fmla="*/ 1167959 w 2485115"/>
              <a:gd name="connsiteY151-54812" fmla="*/ 3408219 h 6396865"/>
              <a:gd name="connsiteX152-54813" fmla="*/ 946285 w 2485115"/>
              <a:gd name="connsiteY152-54814" fmla="*/ 3144982 h 6396865"/>
              <a:gd name="connsiteX153-54815" fmla="*/ 1361922 w 2485115"/>
              <a:gd name="connsiteY153-54816" fmla="*/ 2840182 h 6396865"/>
              <a:gd name="connsiteX154-54817" fmla="*/ 1777559 w 2485115"/>
              <a:gd name="connsiteY154-54818" fmla="*/ 2964872 h 6396865"/>
              <a:gd name="connsiteX155-54819" fmla="*/ 1555885 w 2485115"/>
              <a:gd name="connsiteY155-54820" fmla="*/ 2923309 h 6396865"/>
              <a:gd name="connsiteX156-54821" fmla="*/ 1334213 w 2485115"/>
              <a:gd name="connsiteY156-54822" fmla="*/ 2770909 h 6396865"/>
              <a:gd name="connsiteX157-54823" fmla="*/ 1334213 w 2485115"/>
              <a:gd name="connsiteY157-54824" fmla="*/ 2715491 h 6396865"/>
              <a:gd name="connsiteX158-54825" fmla="*/ 1098685 w 2485115"/>
              <a:gd name="connsiteY158-54826" fmla="*/ 2535382 h 6396865"/>
              <a:gd name="connsiteX159-54827" fmla="*/ 849304 w 2485115"/>
              <a:gd name="connsiteY159-54828" fmla="*/ 2493817 h 6396865"/>
              <a:gd name="connsiteX160-54829" fmla="*/ 516795 w 2485115"/>
              <a:gd name="connsiteY160-54830" fmla="*/ 2576944 h 6396865"/>
              <a:gd name="connsiteX161-54831" fmla="*/ 198140 w 2485115"/>
              <a:gd name="connsiteY161-54832" fmla="*/ 2660072 h 6396865"/>
              <a:gd name="connsiteX162-54833" fmla="*/ 87305 w 2485115"/>
              <a:gd name="connsiteY162-54834" fmla="*/ 2798617 h 6396865"/>
              <a:gd name="connsiteX163-54835" fmla="*/ 4177 w 2485115"/>
              <a:gd name="connsiteY163-54836" fmla="*/ 2507672 h 6396865"/>
              <a:gd name="connsiteX164-54837" fmla="*/ 128867 w 2485115"/>
              <a:gd name="connsiteY164-54838" fmla="*/ 2479963 h 6396865"/>
              <a:gd name="connsiteX165-54839" fmla="*/ 170432 w 2485115"/>
              <a:gd name="connsiteY165-54840" fmla="*/ 2285999 h 6396865"/>
              <a:gd name="connsiteX166-54841" fmla="*/ 378249 w 2485115"/>
              <a:gd name="connsiteY166-54842" fmla="*/ 2479962 h 6396865"/>
              <a:gd name="connsiteX167-54843" fmla="*/ 433667 w 2485115"/>
              <a:gd name="connsiteY167-54844" fmla="*/ 2216726 h 6396865"/>
              <a:gd name="connsiteX168-54845" fmla="*/ 502941 w 2485115"/>
              <a:gd name="connsiteY168-54846" fmla="*/ 2341417 h 6396865"/>
              <a:gd name="connsiteX169-54847" fmla="*/ 669196 w 2485115"/>
              <a:gd name="connsiteY169-54848" fmla="*/ 2272144 h 6396865"/>
              <a:gd name="connsiteX170-54849" fmla="*/ 946285 w 2485115"/>
              <a:gd name="connsiteY170-54850" fmla="*/ 1579418 h 6396865"/>
              <a:gd name="connsiteX171-54851" fmla="*/ 1278795 w 2485115"/>
              <a:gd name="connsiteY171-54852" fmla="*/ 1233054 h 6396865"/>
              <a:gd name="connsiteX172-54853" fmla="*/ 1361922 w 2485115"/>
              <a:gd name="connsiteY172-54854" fmla="*/ 1177636 h 6396865"/>
              <a:gd name="connsiteX173-54855" fmla="*/ 1431195 w 2485115"/>
              <a:gd name="connsiteY173-54856" fmla="*/ 1191491 h 6396865"/>
              <a:gd name="connsiteX174-54857" fmla="*/ 1403485 w 2485115"/>
              <a:gd name="connsiteY174-54858" fmla="*/ 1233054 h 6396865"/>
              <a:gd name="connsiteX175-54859" fmla="*/ 1458904 w 2485115"/>
              <a:gd name="connsiteY175-54860" fmla="*/ 1357745 h 6396865"/>
              <a:gd name="connsiteX176-54861" fmla="*/ 1472758 w 2485115"/>
              <a:gd name="connsiteY176-54862" fmla="*/ 1399309 h 6396865"/>
              <a:gd name="connsiteX177-54863" fmla="*/ 1555885 w 2485115"/>
              <a:gd name="connsiteY177-54864" fmla="*/ 1427018 h 6396865"/>
              <a:gd name="connsiteX178-54865" fmla="*/ 1652867 w 2485115"/>
              <a:gd name="connsiteY178-54866" fmla="*/ 1454727 h 6396865"/>
              <a:gd name="connsiteX179-54867" fmla="*/ 1611304 w 2485115"/>
              <a:gd name="connsiteY179-54868" fmla="*/ 1482436 h 6396865"/>
              <a:gd name="connsiteX180-54869" fmla="*/ 1500467 w 2485115"/>
              <a:gd name="connsiteY180-54870" fmla="*/ 1468582 h 6396865"/>
              <a:gd name="connsiteX181-54871" fmla="*/ 1486613 w 2485115"/>
              <a:gd name="connsiteY181-54872" fmla="*/ 1427018 h 6396865"/>
              <a:gd name="connsiteX182-54873" fmla="*/ 1458904 w 2485115"/>
              <a:gd name="connsiteY182-54874" fmla="*/ 1385454 h 6396865"/>
              <a:gd name="connsiteX183-54875" fmla="*/ 1445049 w 2485115"/>
              <a:gd name="connsiteY183-54876" fmla="*/ 1343891 h 6396865"/>
              <a:gd name="connsiteX184-54877" fmla="*/ 1417340 w 2485115"/>
              <a:gd name="connsiteY184-54878" fmla="*/ 1302327 h 6396865"/>
              <a:gd name="connsiteX185-54879" fmla="*/ 1389631 w 2485115"/>
              <a:gd name="connsiteY185-54880" fmla="*/ 1219200 h 6396865"/>
              <a:gd name="connsiteX186-54881" fmla="*/ 1375776 w 2485115"/>
              <a:gd name="connsiteY186-54882" fmla="*/ 1163782 h 6396865"/>
              <a:gd name="connsiteX187-54883" fmla="*/ 1334213 w 2485115"/>
              <a:gd name="connsiteY187-54884" fmla="*/ 1149927 h 6396865"/>
              <a:gd name="connsiteX188-54885" fmla="*/ 1417340 w 2485115"/>
              <a:gd name="connsiteY188-54886" fmla="*/ 1108363 h 6396865"/>
              <a:gd name="connsiteX189-54887" fmla="*/ 1500467 w 2485115"/>
              <a:gd name="connsiteY189-54888" fmla="*/ 1039091 h 6396865"/>
              <a:gd name="connsiteX190-54889" fmla="*/ 1542031 w 2485115"/>
              <a:gd name="connsiteY190-54890" fmla="*/ 1025236 h 6396865"/>
              <a:gd name="connsiteX191-54891" fmla="*/ 1528176 w 2485115"/>
              <a:gd name="connsiteY191-54892" fmla="*/ 1025236 h 6396865"/>
              <a:gd name="connsiteX192-54893" fmla="*/ 1514322 w 2485115"/>
              <a:gd name="connsiteY192-54894" fmla="*/ 1066800 h 6396865"/>
              <a:gd name="connsiteX193-54895" fmla="*/ 1472758 w 2485115"/>
              <a:gd name="connsiteY193-54896" fmla="*/ 1080654 h 6396865"/>
              <a:gd name="connsiteX194-54897" fmla="*/ 1431195 w 2485115"/>
              <a:gd name="connsiteY194-54898" fmla="*/ 1108363 h 6396865"/>
              <a:gd name="connsiteX195-54899" fmla="*/ 1389631 w 2485115"/>
              <a:gd name="connsiteY195-54900" fmla="*/ 1122218 h 6396865"/>
              <a:gd name="connsiteX196-54901" fmla="*/ 1334213 w 2485115"/>
              <a:gd name="connsiteY196-54902" fmla="*/ 1149927 h 6396865"/>
              <a:gd name="connsiteX197-54903" fmla="*/ 1278795 w 2485115"/>
              <a:gd name="connsiteY197-54904" fmla="*/ 1136073 h 6396865"/>
              <a:gd name="connsiteX198-54905" fmla="*/ 1237231 w 2485115"/>
              <a:gd name="connsiteY198-54906" fmla="*/ 1122218 h 6396865"/>
              <a:gd name="connsiteX199-54907" fmla="*/ 1195667 w 2485115"/>
              <a:gd name="connsiteY199-54908" fmla="*/ 1136073 h 6396865"/>
              <a:gd name="connsiteX200-54909" fmla="*/ 1112540 w 2485115"/>
              <a:gd name="connsiteY200-54910" fmla="*/ 1066800 h 6396865"/>
              <a:gd name="connsiteX201-54911" fmla="*/ 1043267 w 2485115"/>
              <a:gd name="connsiteY201-54912" fmla="*/ 997527 h 6396865"/>
              <a:gd name="connsiteX202-54913" fmla="*/ 1001704 w 2485115"/>
              <a:gd name="connsiteY202-54914" fmla="*/ 914400 h 6396865"/>
              <a:gd name="connsiteX203-54915" fmla="*/ 973995 w 2485115"/>
              <a:gd name="connsiteY203-54916" fmla="*/ 803563 h 6396865"/>
              <a:gd name="connsiteX204-54917" fmla="*/ 946285 w 2485115"/>
              <a:gd name="connsiteY204-54918" fmla="*/ 775854 h 6396865"/>
              <a:gd name="connsiteX205-54919" fmla="*/ 932431 w 2485115"/>
              <a:gd name="connsiteY205-54920" fmla="*/ 734291 h 6396865"/>
              <a:gd name="connsiteX206-54921" fmla="*/ 1029413 w 2485115"/>
              <a:gd name="connsiteY206-54922" fmla="*/ 692727 h 6396865"/>
              <a:gd name="connsiteX207-54923" fmla="*/ 1140249 w 2485115"/>
              <a:gd name="connsiteY207-54924" fmla="*/ 706582 h 6396865"/>
              <a:gd name="connsiteX208-54925" fmla="*/ 1154104 w 2485115"/>
              <a:gd name="connsiteY208-54926" fmla="*/ 748145 h 6396865"/>
              <a:gd name="connsiteX209-54927" fmla="*/ 1278795 w 2485115"/>
              <a:gd name="connsiteY209-54928" fmla="*/ 734291 h 6396865"/>
              <a:gd name="connsiteX210-54929" fmla="*/ 1292649 w 2485115"/>
              <a:gd name="connsiteY210-54930" fmla="*/ 692727 h 6396865"/>
              <a:gd name="connsiteX211-54931" fmla="*/ 1528176 w 2485115"/>
              <a:gd name="connsiteY211-54932" fmla="*/ 678873 h 6396865"/>
              <a:gd name="connsiteX212-54933" fmla="*/ 1569740 w 2485115"/>
              <a:gd name="connsiteY212-54934" fmla="*/ 665018 h 6396865"/>
              <a:gd name="connsiteX213-54935" fmla="*/ 1694431 w 2485115"/>
              <a:gd name="connsiteY213-54936" fmla="*/ 554182 h 6396865"/>
              <a:gd name="connsiteX214-54937" fmla="*/ 1569740 w 2485115"/>
              <a:gd name="connsiteY214-54938" fmla="*/ 692727 h 6396865"/>
              <a:gd name="connsiteX215-54939" fmla="*/ 1514322 w 2485115"/>
              <a:gd name="connsiteY215-54940" fmla="*/ 817418 h 6396865"/>
              <a:gd name="connsiteX216-54941" fmla="*/ 1472758 w 2485115"/>
              <a:gd name="connsiteY216-54942" fmla="*/ 831273 h 6396865"/>
              <a:gd name="connsiteX217-54943" fmla="*/ 1417340 w 2485115"/>
              <a:gd name="connsiteY217-54944" fmla="*/ 858982 h 6396865"/>
              <a:gd name="connsiteX218-54945" fmla="*/ 1334213 w 2485115"/>
              <a:gd name="connsiteY218-54946" fmla="*/ 845127 h 6396865"/>
              <a:gd name="connsiteX219-54947" fmla="*/ 1320358 w 2485115"/>
              <a:gd name="connsiteY219-54948" fmla="*/ 803563 h 6396865"/>
              <a:gd name="connsiteX220-54949" fmla="*/ 1278795 w 2485115"/>
              <a:gd name="connsiteY220-54950" fmla="*/ 775854 h 6396865"/>
              <a:gd name="connsiteX221-54951" fmla="*/ 1292649 w 2485115"/>
              <a:gd name="connsiteY221-54952" fmla="*/ 720436 h 6396865"/>
              <a:gd name="connsiteX222-54953" fmla="*/ 1375776 w 2485115"/>
              <a:gd name="connsiteY222-54954" fmla="*/ 692727 h 6396865"/>
              <a:gd name="connsiteX223-54955" fmla="*/ 1458904 w 2485115"/>
              <a:gd name="connsiteY223-54956" fmla="*/ 706582 h 6396865"/>
              <a:gd name="connsiteX224-54957" fmla="*/ 1306504 w 2485115"/>
              <a:gd name="connsiteY224-54958" fmla="*/ 692727 h 6396865"/>
              <a:gd name="connsiteX225-54959" fmla="*/ 1320358 w 2485115"/>
              <a:gd name="connsiteY225-54960" fmla="*/ 651163 h 6396865"/>
              <a:gd name="connsiteX226-54961" fmla="*/ 1486613 w 2485115"/>
              <a:gd name="connsiteY226-54962" fmla="*/ 678873 h 6396865"/>
              <a:gd name="connsiteX227-54963" fmla="*/ 1500467 w 2485115"/>
              <a:gd name="connsiteY227-54964" fmla="*/ 748145 h 6396865"/>
              <a:gd name="connsiteX228-54965" fmla="*/ 1528176 w 2485115"/>
              <a:gd name="connsiteY228-54966" fmla="*/ 706582 h 6396865"/>
              <a:gd name="connsiteX229-54967" fmla="*/ 1278795 w 2485115"/>
              <a:gd name="connsiteY229-54968" fmla="*/ 692727 h 6396865"/>
              <a:gd name="connsiteX230-54969" fmla="*/ 1251085 w 2485115"/>
              <a:gd name="connsiteY230-54970" fmla="*/ 734291 h 6396865"/>
              <a:gd name="connsiteX231-54971" fmla="*/ 1154104 w 2485115"/>
              <a:gd name="connsiteY231-54972" fmla="*/ 748145 h 6396865"/>
              <a:gd name="connsiteX232-54973" fmla="*/ 1181813 w 2485115"/>
              <a:gd name="connsiteY232-54974" fmla="*/ 831273 h 6396865"/>
              <a:gd name="connsiteX233-54975" fmla="*/ 1112540 w 2485115"/>
              <a:gd name="connsiteY233-54976" fmla="*/ 900545 h 6396865"/>
              <a:gd name="connsiteX234-54977" fmla="*/ 1043267 w 2485115"/>
              <a:gd name="connsiteY234-54978" fmla="*/ 886691 h 6396865"/>
              <a:gd name="connsiteX235-54979" fmla="*/ 960140 w 2485115"/>
              <a:gd name="connsiteY235-54980" fmla="*/ 845127 h 6396865"/>
              <a:gd name="connsiteX236-54981" fmla="*/ 946285 w 2485115"/>
              <a:gd name="connsiteY236-54982" fmla="*/ 803563 h 6396865"/>
              <a:gd name="connsiteX237-54983" fmla="*/ 918576 w 2485115"/>
              <a:gd name="connsiteY237-54984" fmla="*/ 762000 h 6396865"/>
              <a:gd name="connsiteX238-54985" fmla="*/ 904722 w 2485115"/>
              <a:gd name="connsiteY238-54986" fmla="*/ 692727 h 6396865"/>
              <a:gd name="connsiteX239-54987" fmla="*/ 877013 w 2485115"/>
              <a:gd name="connsiteY239-54988" fmla="*/ 609600 h 6396865"/>
              <a:gd name="connsiteX240-54989" fmla="*/ 863158 w 2485115"/>
              <a:gd name="connsiteY240-54990" fmla="*/ 484909 h 6396865"/>
              <a:gd name="connsiteX241-54991" fmla="*/ 849304 w 2485115"/>
              <a:gd name="connsiteY241-54992" fmla="*/ 346363 h 6396865"/>
              <a:gd name="connsiteX0-54993" fmla="*/ 1694431 w 2485115"/>
              <a:gd name="connsiteY0-54994" fmla="*/ 762000 h 6396865"/>
              <a:gd name="connsiteX1-54995" fmla="*/ 1777558 w 2485115"/>
              <a:gd name="connsiteY1-54996" fmla="*/ 748145 h 6396865"/>
              <a:gd name="connsiteX2-54997" fmla="*/ 1791413 w 2485115"/>
              <a:gd name="connsiteY2-54998" fmla="*/ 706582 h 6396865"/>
              <a:gd name="connsiteX3-54999" fmla="*/ 1777558 w 2485115"/>
              <a:gd name="connsiteY3-55000" fmla="*/ 540327 h 6396865"/>
              <a:gd name="connsiteX4-55001" fmla="*/ 1722140 w 2485115"/>
              <a:gd name="connsiteY4-55002" fmla="*/ 554182 h 6396865"/>
              <a:gd name="connsiteX5-55003" fmla="*/ 1680576 w 2485115"/>
              <a:gd name="connsiteY5-55004" fmla="*/ 568036 h 6396865"/>
              <a:gd name="connsiteX6-55005" fmla="*/ 1569740 w 2485115"/>
              <a:gd name="connsiteY6-55006" fmla="*/ 554182 h 6396865"/>
              <a:gd name="connsiteX7-55007" fmla="*/ 1528176 w 2485115"/>
              <a:gd name="connsiteY7-55008" fmla="*/ 471054 h 6396865"/>
              <a:gd name="connsiteX8-55009" fmla="*/ 1458904 w 2485115"/>
              <a:gd name="connsiteY8-55010" fmla="*/ 346363 h 6396865"/>
              <a:gd name="connsiteX9-55011" fmla="*/ 1417340 w 2485115"/>
              <a:gd name="connsiteY9-55012" fmla="*/ 332509 h 6396865"/>
              <a:gd name="connsiteX10-55013" fmla="*/ 1375776 w 2485115"/>
              <a:gd name="connsiteY10-55014" fmla="*/ 346363 h 6396865"/>
              <a:gd name="connsiteX11-55015" fmla="*/ 1320358 w 2485115"/>
              <a:gd name="connsiteY11-55016" fmla="*/ 360218 h 6396865"/>
              <a:gd name="connsiteX12-55017" fmla="*/ 1237231 w 2485115"/>
              <a:gd name="connsiteY12-55018" fmla="*/ 401782 h 6396865"/>
              <a:gd name="connsiteX13-55019" fmla="*/ 1070976 w 2485115"/>
              <a:gd name="connsiteY13-55020" fmla="*/ 415636 h 6396865"/>
              <a:gd name="connsiteX14-55021" fmla="*/ 946285 w 2485115"/>
              <a:gd name="connsiteY14-55022" fmla="*/ 457200 h 6396865"/>
              <a:gd name="connsiteX15-55023" fmla="*/ 890867 w 2485115"/>
              <a:gd name="connsiteY15-55024" fmla="*/ 443345 h 6396865"/>
              <a:gd name="connsiteX16-55025" fmla="*/ 849304 w 2485115"/>
              <a:gd name="connsiteY16-55026" fmla="*/ 415636 h 6396865"/>
              <a:gd name="connsiteX17-55027" fmla="*/ 821595 w 2485115"/>
              <a:gd name="connsiteY17-55028" fmla="*/ 374073 h 6396865"/>
              <a:gd name="connsiteX18-55029" fmla="*/ 877013 w 2485115"/>
              <a:gd name="connsiteY18-55030" fmla="*/ 263236 h 6396865"/>
              <a:gd name="connsiteX19-55031" fmla="*/ 904722 w 2485115"/>
              <a:gd name="connsiteY19-55032" fmla="*/ 221673 h 6396865"/>
              <a:gd name="connsiteX20-55033" fmla="*/ 960140 w 2485115"/>
              <a:gd name="connsiteY20-55034" fmla="*/ 166254 h 6396865"/>
              <a:gd name="connsiteX21-55035" fmla="*/ 1084831 w 2485115"/>
              <a:gd name="connsiteY21-55036" fmla="*/ 96982 h 6396865"/>
              <a:gd name="connsiteX22-55037" fmla="*/ 1126395 w 2485115"/>
              <a:gd name="connsiteY22-55038" fmla="*/ 69273 h 6396865"/>
              <a:gd name="connsiteX23-55039" fmla="*/ 1264940 w 2485115"/>
              <a:gd name="connsiteY23-55040" fmla="*/ 41563 h 6396865"/>
              <a:gd name="connsiteX24-55041" fmla="*/ 1500467 w 2485115"/>
              <a:gd name="connsiteY24-55042" fmla="*/ 13854 h 6396865"/>
              <a:gd name="connsiteX25-55043" fmla="*/ 1542031 w 2485115"/>
              <a:gd name="connsiteY25-55044" fmla="*/ 0 h 6396865"/>
              <a:gd name="connsiteX26-55045" fmla="*/ 1666722 w 2485115"/>
              <a:gd name="connsiteY26-55046" fmla="*/ 41563 h 6396865"/>
              <a:gd name="connsiteX27-55047" fmla="*/ 1735995 w 2485115"/>
              <a:gd name="connsiteY27-55048" fmla="*/ 110836 h 6396865"/>
              <a:gd name="connsiteX28-55049" fmla="*/ 1749849 w 2485115"/>
              <a:gd name="connsiteY28-55050" fmla="*/ 166254 h 6396865"/>
              <a:gd name="connsiteX29-55051" fmla="*/ 1888395 w 2485115"/>
              <a:gd name="connsiteY29-55052" fmla="*/ 207818 h 6396865"/>
              <a:gd name="connsiteX30-55053" fmla="*/ 1929958 w 2485115"/>
              <a:gd name="connsiteY30-55054" fmla="*/ 235527 h 6396865"/>
              <a:gd name="connsiteX31-55055" fmla="*/ 1957667 w 2485115"/>
              <a:gd name="connsiteY31-55056" fmla="*/ 346363 h 6396865"/>
              <a:gd name="connsiteX32-55057" fmla="*/ 1985376 w 2485115"/>
              <a:gd name="connsiteY32-55058" fmla="*/ 429491 h 6396865"/>
              <a:gd name="connsiteX33-55059" fmla="*/ 1971522 w 2485115"/>
              <a:gd name="connsiteY33-55060" fmla="*/ 595745 h 6396865"/>
              <a:gd name="connsiteX34-55061" fmla="*/ 1888395 w 2485115"/>
              <a:gd name="connsiteY34-55062" fmla="*/ 678873 h 6396865"/>
              <a:gd name="connsiteX35-55063" fmla="*/ 1860685 w 2485115"/>
              <a:gd name="connsiteY35-55064" fmla="*/ 720436 h 6396865"/>
              <a:gd name="connsiteX36-55065" fmla="*/ 1846831 w 2485115"/>
              <a:gd name="connsiteY36-55066" fmla="*/ 762000 h 6396865"/>
              <a:gd name="connsiteX37-55067" fmla="*/ 1791413 w 2485115"/>
              <a:gd name="connsiteY37-55068" fmla="*/ 831273 h 6396865"/>
              <a:gd name="connsiteX38-55069" fmla="*/ 1749849 w 2485115"/>
              <a:gd name="connsiteY38-55070" fmla="*/ 858982 h 6396865"/>
              <a:gd name="connsiteX39-55071" fmla="*/ 1735995 w 2485115"/>
              <a:gd name="connsiteY39-55072" fmla="*/ 1066800 h 6396865"/>
              <a:gd name="connsiteX40-55073" fmla="*/ 1749849 w 2485115"/>
              <a:gd name="connsiteY40-55074" fmla="*/ 1025236 h 6396865"/>
              <a:gd name="connsiteX41-55075" fmla="*/ 1832976 w 2485115"/>
              <a:gd name="connsiteY41-55076" fmla="*/ 983673 h 6396865"/>
              <a:gd name="connsiteX42-55077" fmla="*/ 1902249 w 2485115"/>
              <a:gd name="connsiteY42-55078" fmla="*/ 997527 h 6396865"/>
              <a:gd name="connsiteX43-55079" fmla="*/ 1943813 w 2485115"/>
              <a:gd name="connsiteY43-55080" fmla="*/ 1080654 h 6396865"/>
              <a:gd name="connsiteX44-55081" fmla="*/ 1929958 w 2485115"/>
              <a:gd name="connsiteY44-55082" fmla="*/ 1122218 h 6396865"/>
              <a:gd name="connsiteX45-55083" fmla="*/ 1902249 w 2485115"/>
              <a:gd name="connsiteY45-55084" fmla="*/ 1163782 h 6396865"/>
              <a:gd name="connsiteX46-55085" fmla="*/ 1874541 w 2485115"/>
              <a:gd name="connsiteY46-55086" fmla="*/ 1427019 h 6396865"/>
              <a:gd name="connsiteX47-55087" fmla="*/ 1832976 w 2485115"/>
              <a:gd name="connsiteY47-55088" fmla="*/ 1593273 h 6396865"/>
              <a:gd name="connsiteX48-55089" fmla="*/ 1805267 w 2485115"/>
              <a:gd name="connsiteY48-55090" fmla="*/ 1620982 h 6396865"/>
              <a:gd name="connsiteX49-55091" fmla="*/ 1722140 w 2485115"/>
              <a:gd name="connsiteY49-55092" fmla="*/ 1510145 h 6396865"/>
              <a:gd name="connsiteX50-55093" fmla="*/ 1694431 w 2485115"/>
              <a:gd name="connsiteY50-55094" fmla="*/ 1468582 h 6396865"/>
              <a:gd name="connsiteX51-55095" fmla="*/ 1652867 w 2485115"/>
              <a:gd name="connsiteY51-55096" fmla="*/ 1440873 h 6396865"/>
              <a:gd name="connsiteX52-55097" fmla="*/ 1680576 w 2485115"/>
              <a:gd name="connsiteY52-55098" fmla="*/ 1399309 h 6396865"/>
              <a:gd name="connsiteX53-55099" fmla="*/ 1694431 w 2485115"/>
              <a:gd name="connsiteY53-55100" fmla="*/ 1357745 h 6396865"/>
              <a:gd name="connsiteX54-55101" fmla="*/ 1735995 w 2485115"/>
              <a:gd name="connsiteY54-55102" fmla="*/ 1316182 h 6396865"/>
              <a:gd name="connsiteX55-55103" fmla="*/ 1749849 w 2485115"/>
              <a:gd name="connsiteY55-55104" fmla="*/ 1260763 h 6396865"/>
              <a:gd name="connsiteX56-55105" fmla="*/ 1791413 w 2485115"/>
              <a:gd name="connsiteY56-55106" fmla="*/ 1122218 h 6396865"/>
              <a:gd name="connsiteX57-55107" fmla="*/ 1749849 w 2485115"/>
              <a:gd name="connsiteY57-55108" fmla="*/ 1094509 h 6396865"/>
              <a:gd name="connsiteX58-55109" fmla="*/ 1722140 w 2485115"/>
              <a:gd name="connsiteY58-55110" fmla="*/ 1011382 h 6396865"/>
              <a:gd name="connsiteX59-55111" fmla="*/ 1708285 w 2485115"/>
              <a:gd name="connsiteY59-55112" fmla="*/ 969818 h 6396865"/>
              <a:gd name="connsiteX60-55113" fmla="*/ 1694431 w 2485115"/>
              <a:gd name="connsiteY60-55114" fmla="*/ 928254 h 6396865"/>
              <a:gd name="connsiteX61-55115" fmla="*/ 1680576 w 2485115"/>
              <a:gd name="connsiteY61-55116" fmla="*/ 886691 h 6396865"/>
              <a:gd name="connsiteX62-55117" fmla="*/ 1722140 w 2485115"/>
              <a:gd name="connsiteY62-55118" fmla="*/ 872836 h 6396865"/>
              <a:gd name="connsiteX63-55119" fmla="*/ 1735995 w 2485115"/>
              <a:gd name="connsiteY63-55120" fmla="*/ 942109 h 6396865"/>
              <a:gd name="connsiteX64-55121" fmla="*/ 1791413 w 2485115"/>
              <a:gd name="connsiteY64-55122" fmla="*/ 1136073 h 6396865"/>
              <a:gd name="connsiteX65-55123" fmla="*/ 1749849 w 2485115"/>
              <a:gd name="connsiteY65-55124" fmla="*/ 1219200 h 6396865"/>
              <a:gd name="connsiteX66-55125" fmla="*/ 1722140 w 2485115"/>
              <a:gd name="connsiteY66-55126" fmla="*/ 1302327 h 6396865"/>
              <a:gd name="connsiteX67-55127" fmla="*/ 1680576 w 2485115"/>
              <a:gd name="connsiteY67-55128" fmla="*/ 1343891 h 6396865"/>
              <a:gd name="connsiteX68-55129" fmla="*/ 1652867 w 2485115"/>
              <a:gd name="connsiteY68-55130" fmla="*/ 1385454 h 6396865"/>
              <a:gd name="connsiteX69-55131" fmla="*/ 1611304 w 2485115"/>
              <a:gd name="connsiteY69-55132" fmla="*/ 1413163 h 6396865"/>
              <a:gd name="connsiteX70-55133" fmla="*/ 1652867 w 2485115"/>
              <a:gd name="connsiteY70-55134" fmla="*/ 1427018 h 6396865"/>
              <a:gd name="connsiteX71-55135" fmla="*/ 1583595 w 2485115"/>
              <a:gd name="connsiteY71-55136" fmla="*/ 1523999 h 6396865"/>
              <a:gd name="connsiteX72-55137" fmla="*/ 1888394 w 2485115"/>
              <a:gd name="connsiteY72-55138" fmla="*/ 1634836 h 6396865"/>
              <a:gd name="connsiteX73-55139" fmla="*/ 1680576 w 2485115"/>
              <a:gd name="connsiteY73-55140" fmla="*/ 1524000 h 6396865"/>
              <a:gd name="connsiteX74-55141" fmla="*/ 1403485 w 2485115"/>
              <a:gd name="connsiteY74-55142" fmla="*/ 1524000 h 6396865"/>
              <a:gd name="connsiteX75-55143" fmla="*/ 1389631 w 2485115"/>
              <a:gd name="connsiteY75-55144" fmla="*/ 1537854 h 6396865"/>
              <a:gd name="connsiteX76-55145" fmla="*/ 1264940 w 2485115"/>
              <a:gd name="connsiteY76-55146" fmla="*/ 1648691 h 6396865"/>
              <a:gd name="connsiteX77-55147" fmla="*/ 1292649 w 2485115"/>
              <a:gd name="connsiteY77-55148" fmla="*/ 1427018 h 6396865"/>
              <a:gd name="connsiteX78-55149" fmla="*/ 1278795 w 2485115"/>
              <a:gd name="connsiteY78-55150" fmla="*/ 1385454 h 6396865"/>
              <a:gd name="connsiteX79-55151" fmla="*/ 1251085 w 2485115"/>
              <a:gd name="connsiteY79-55152" fmla="*/ 1343891 h 6396865"/>
              <a:gd name="connsiteX80-55153" fmla="*/ 1126395 w 2485115"/>
              <a:gd name="connsiteY80-55154" fmla="*/ 1385454 h 6396865"/>
              <a:gd name="connsiteX81-55155" fmla="*/ 821595 w 2485115"/>
              <a:gd name="connsiteY81-55156" fmla="*/ 1828800 h 6396865"/>
              <a:gd name="connsiteX82-55157" fmla="*/ 821595 w 2485115"/>
              <a:gd name="connsiteY82-55158" fmla="*/ 2299854 h 6396865"/>
              <a:gd name="connsiteX83-55159" fmla="*/ 863158 w 2485115"/>
              <a:gd name="connsiteY83-55160" fmla="*/ 2092036 h 6396865"/>
              <a:gd name="connsiteX84-55161" fmla="*/ 932431 w 2485115"/>
              <a:gd name="connsiteY84-55162" fmla="*/ 2202873 h 6396865"/>
              <a:gd name="connsiteX85-55163" fmla="*/ 1167959 w 2485115"/>
              <a:gd name="connsiteY85-55164" fmla="*/ 2147454 h 6396865"/>
              <a:gd name="connsiteX86-55165" fmla="*/ 1237232 w 2485115"/>
              <a:gd name="connsiteY86-55166" fmla="*/ 2258291 h 6396865"/>
              <a:gd name="connsiteX87-55167" fmla="*/ 1389632 w 2485115"/>
              <a:gd name="connsiteY87-55168" fmla="*/ 2313709 h 6396865"/>
              <a:gd name="connsiteX88-55169" fmla="*/ 1542030 w 2485115"/>
              <a:gd name="connsiteY88-55170" fmla="*/ 2535381 h 6396865"/>
              <a:gd name="connsiteX89-55171" fmla="*/ 1708286 w 2485115"/>
              <a:gd name="connsiteY89-55172" fmla="*/ 2826327 h 6396865"/>
              <a:gd name="connsiteX90-55173" fmla="*/ 946285 w 2485115"/>
              <a:gd name="connsiteY90-55174" fmla="*/ 3006436 h 6396865"/>
              <a:gd name="connsiteX91-55175" fmla="*/ 1237232 w 2485115"/>
              <a:gd name="connsiteY91-55176" fmla="*/ 3366655 h 6396865"/>
              <a:gd name="connsiteX92-55177" fmla="*/ 2013085 w 2485115"/>
              <a:gd name="connsiteY92-55178" fmla="*/ 3338946 h 6396865"/>
              <a:gd name="connsiteX93-55179" fmla="*/ 1126394 w 2485115"/>
              <a:gd name="connsiteY93-55180" fmla="*/ 3366655 h 6396865"/>
              <a:gd name="connsiteX94-55181" fmla="*/ 932431 w 2485115"/>
              <a:gd name="connsiteY94-55182" fmla="*/ 3006437 h 6396865"/>
              <a:gd name="connsiteX95-55183" fmla="*/ 849304 w 2485115"/>
              <a:gd name="connsiteY95-55184" fmla="*/ 2867892 h 6396865"/>
              <a:gd name="connsiteX96-55185" fmla="*/ 752322 w 2485115"/>
              <a:gd name="connsiteY96-55186" fmla="*/ 2743201 h 6396865"/>
              <a:gd name="connsiteX97-55187" fmla="*/ 530649 w 2485115"/>
              <a:gd name="connsiteY97-55188" fmla="*/ 2770910 h 6396865"/>
              <a:gd name="connsiteX98-55189" fmla="*/ 142722 w 2485115"/>
              <a:gd name="connsiteY98-55190" fmla="*/ 2743201 h 6396865"/>
              <a:gd name="connsiteX99-55191" fmla="*/ 516795 w 2485115"/>
              <a:gd name="connsiteY99-55192" fmla="*/ 2743201 h 6396865"/>
              <a:gd name="connsiteX100-55193" fmla="*/ 1112541 w 2485115"/>
              <a:gd name="connsiteY100-55194" fmla="*/ 2715492 h 6396865"/>
              <a:gd name="connsiteX101-55195" fmla="*/ 1223376 w 2485115"/>
              <a:gd name="connsiteY101-55196" fmla="*/ 2798619 h 6396865"/>
              <a:gd name="connsiteX102-55197" fmla="*/ 1514322 w 2485115"/>
              <a:gd name="connsiteY102-55198" fmla="*/ 2854037 h 6396865"/>
              <a:gd name="connsiteX103-55199" fmla="*/ 1084831 w 2485115"/>
              <a:gd name="connsiteY103-55200" fmla="*/ 2493819 h 6396865"/>
              <a:gd name="connsiteX104-55201" fmla="*/ 752322 w 2485115"/>
              <a:gd name="connsiteY104-55202" fmla="*/ 2521527 h 6396865"/>
              <a:gd name="connsiteX105-55203" fmla="*/ 364395 w 2485115"/>
              <a:gd name="connsiteY105-55204" fmla="*/ 2618510 h 6396865"/>
              <a:gd name="connsiteX106-55205" fmla="*/ 31885 w 2485115"/>
              <a:gd name="connsiteY106-55206" fmla="*/ 2812473 h 6396865"/>
              <a:gd name="connsiteX107-55207" fmla="*/ 322831 w 2485115"/>
              <a:gd name="connsiteY107-55208" fmla="*/ 2798619 h 6396865"/>
              <a:gd name="connsiteX108-55209" fmla="*/ 572213 w 2485115"/>
              <a:gd name="connsiteY108-55210" fmla="*/ 3048000 h 6396865"/>
              <a:gd name="connsiteX109-55211" fmla="*/ 849304 w 2485115"/>
              <a:gd name="connsiteY109-55212" fmla="*/ 2964874 h 6396865"/>
              <a:gd name="connsiteX110-55213" fmla="*/ 932431 w 2485115"/>
              <a:gd name="connsiteY110-55214" fmla="*/ 3186546 h 6396865"/>
              <a:gd name="connsiteX111-55215" fmla="*/ 710758 w 2485115"/>
              <a:gd name="connsiteY111-55216" fmla="*/ 3325092 h 6396865"/>
              <a:gd name="connsiteX112-55217" fmla="*/ 558358 w 2485115"/>
              <a:gd name="connsiteY112-55218" fmla="*/ 3449783 h 6396865"/>
              <a:gd name="connsiteX113-55219" fmla="*/ 752321 w 2485115"/>
              <a:gd name="connsiteY113-55220" fmla="*/ 3560619 h 6396865"/>
              <a:gd name="connsiteX114-55221" fmla="*/ 752322 w 2485115"/>
              <a:gd name="connsiteY114-55222" fmla="*/ 3948546 h 6396865"/>
              <a:gd name="connsiteX115-55223" fmla="*/ 863159 w 2485115"/>
              <a:gd name="connsiteY115-55224" fmla="*/ 3906981 h 6396865"/>
              <a:gd name="connsiteX116-55225" fmla="*/ 973995 w 2485115"/>
              <a:gd name="connsiteY116-55226" fmla="*/ 4003964 h 6396865"/>
              <a:gd name="connsiteX117-55227" fmla="*/ 766178 w 2485115"/>
              <a:gd name="connsiteY117-55228" fmla="*/ 3906980 h 6396865"/>
              <a:gd name="connsiteX118-55229" fmla="*/ 780032 w 2485115"/>
              <a:gd name="connsiteY118-55230" fmla="*/ 4031672 h 6396865"/>
              <a:gd name="connsiteX119-55231" fmla="*/ 752323 w 2485115"/>
              <a:gd name="connsiteY119-55232" fmla="*/ 4239490 h 6396865"/>
              <a:gd name="connsiteX120-55233" fmla="*/ 877014 w 2485115"/>
              <a:gd name="connsiteY120-55234" fmla="*/ 4294908 h 6396865"/>
              <a:gd name="connsiteX121-55235" fmla="*/ 960141 w 2485115"/>
              <a:gd name="connsiteY121-55236" fmla="*/ 4294908 h 6396865"/>
              <a:gd name="connsiteX122-55237" fmla="*/ 1001705 w 2485115"/>
              <a:gd name="connsiteY122-55238" fmla="*/ 3325090 h 6396865"/>
              <a:gd name="connsiteX123-55239" fmla="*/ 1001703 w 2485115"/>
              <a:gd name="connsiteY123-55240" fmla="*/ 5306292 h 6396865"/>
              <a:gd name="connsiteX124-55241" fmla="*/ 1057122 w 2485115"/>
              <a:gd name="connsiteY124-55242" fmla="*/ 5832764 h 6396865"/>
              <a:gd name="connsiteX125-55243" fmla="*/ 1098686 w 2485115"/>
              <a:gd name="connsiteY125-55244" fmla="*/ 6206835 h 6396865"/>
              <a:gd name="connsiteX126-55245" fmla="*/ 1070977 w 2485115"/>
              <a:gd name="connsiteY126-55246" fmla="*/ 6262253 h 6396865"/>
              <a:gd name="connsiteX127-55247" fmla="*/ 1112541 w 2485115"/>
              <a:gd name="connsiteY127-55248" fmla="*/ 6331526 h 6396865"/>
              <a:gd name="connsiteX128-55249" fmla="*/ 1472759 w 2485115"/>
              <a:gd name="connsiteY128-55250" fmla="*/ 6331526 h 6396865"/>
              <a:gd name="connsiteX129-55251" fmla="*/ 1652868 w 2485115"/>
              <a:gd name="connsiteY129-55252" fmla="*/ 6276108 h 6396865"/>
              <a:gd name="connsiteX130-55253" fmla="*/ 1708287 w 2485115"/>
              <a:gd name="connsiteY130-55254" fmla="*/ 6192981 h 6396865"/>
              <a:gd name="connsiteX131-55255" fmla="*/ 1597450 w 2485115"/>
              <a:gd name="connsiteY131-55256" fmla="*/ 3906983 h 6396865"/>
              <a:gd name="connsiteX132-55257" fmla="*/ 1597450 w 2485115"/>
              <a:gd name="connsiteY132-55258" fmla="*/ 3879272 h 6396865"/>
              <a:gd name="connsiteX133-55259" fmla="*/ 1625159 w 2485115"/>
              <a:gd name="connsiteY133-55260" fmla="*/ 4253344 h 6396865"/>
              <a:gd name="connsiteX134-55261" fmla="*/ 1652868 w 2485115"/>
              <a:gd name="connsiteY134-55262" fmla="*/ 4918362 h 6396865"/>
              <a:gd name="connsiteX135-55263" fmla="*/ 1680579 w 2485115"/>
              <a:gd name="connsiteY135-55264" fmla="*/ 5666509 h 6396865"/>
              <a:gd name="connsiteX136-55265" fmla="*/ 1832977 w 2485115"/>
              <a:gd name="connsiteY136-55266" fmla="*/ 6109854 h 6396865"/>
              <a:gd name="connsiteX137-55267" fmla="*/ 1957669 w 2485115"/>
              <a:gd name="connsiteY137-55268" fmla="*/ 6359234 h 6396865"/>
              <a:gd name="connsiteX138-55269" fmla="*/ 2456432 w 2485115"/>
              <a:gd name="connsiteY138-55270" fmla="*/ 6289964 h 6396865"/>
              <a:gd name="connsiteX139-55271" fmla="*/ 2401015 w 2485115"/>
              <a:gd name="connsiteY139-55272" fmla="*/ 5957454 h 6396865"/>
              <a:gd name="connsiteX140-55273" fmla="*/ 2359451 w 2485115"/>
              <a:gd name="connsiteY140-55274" fmla="*/ 5250872 h 6396865"/>
              <a:gd name="connsiteX141-55275" fmla="*/ 2331741 w 2485115"/>
              <a:gd name="connsiteY141-55276" fmla="*/ 5084619 h 6396865"/>
              <a:gd name="connsiteX142-55277" fmla="*/ 2401014 w 2485115"/>
              <a:gd name="connsiteY142-55278" fmla="*/ 3699164 h 6396865"/>
              <a:gd name="connsiteX143-55279" fmla="*/ 2414868 w 2485115"/>
              <a:gd name="connsiteY143-55280" fmla="*/ 3796146 h 6396865"/>
              <a:gd name="connsiteX144-55281" fmla="*/ 2414868 w 2485115"/>
              <a:gd name="connsiteY144-55282" fmla="*/ 3629892 h 6396865"/>
              <a:gd name="connsiteX145-55283" fmla="*/ 2304032 w 2485115"/>
              <a:gd name="connsiteY145-55284" fmla="*/ 3505201 h 6396865"/>
              <a:gd name="connsiteX146-55285" fmla="*/ 2414868 w 2485115"/>
              <a:gd name="connsiteY146-55286" fmla="*/ 3325092 h 6396865"/>
              <a:gd name="connsiteX147-55287" fmla="*/ 2262467 w 2485115"/>
              <a:gd name="connsiteY147-55288" fmla="*/ 3366654 h 6396865"/>
              <a:gd name="connsiteX148-55289" fmla="*/ 1957668 w 2485115"/>
              <a:gd name="connsiteY148-55290" fmla="*/ 3422074 h 6396865"/>
              <a:gd name="connsiteX149-55291" fmla="*/ 1749850 w 2485115"/>
              <a:gd name="connsiteY149-55292" fmla="*/ 3394364 h 6396865"/>
              <a:gd name="connsiteX150-55293" fmla="*/ 1334214 w 2485115"/>
              <a:gd name="connsiteY150-55294" fmla="*/ 3380510 h 6396865"/>
              <a:gd name="connsiteX151-55295" fmla="*/ 1167959 w 2485115"/>
              <a:gd name="connsiteY151-55296" fmla="*/ 3408219 h 6396865"/>
              <a:gd name="connsiteX152-55297" fmla="*/ 946285 w 2485115"/>
              <a:gd name="connsiteY152-55298" fmla="*/ 3144982 h 6396865"/>
              <a:gd name="connsiteX153-55299" fmla="*/ 1361922 w 2485115"/>
              <a:gd name="connsiteY153-55300" fmla="*/ 2840182 h 6396865"/>
              <a:gd name="connsiteX154-55301" fmla="*/ 1777559 w 2485115"/>
              <a:gd name="connsiteY154-55302" fmla="*/ 2964872 h 6396865"/>
              <a:gd name="connsiteX155-55303" fmla="*/ 1555885 w 2485115"/>
              <a:gd name="connsiteY155-55304" fmla="*/ 2923309 h 6396865"/>
              <a:gd name="connsiteX156-55305" fmla="*/ 1334213 w 2485115"/>
              <a:gd name="connsiteY156-55306" fmla="*/ 2770909 h 6396865"/>
              <a:gd name="connsiteX157-55307" fmla="*/ 1334213 w 2485115"/>
              <a:gd name="connsiteY157-55308" fmla="*/ 2715491 h 6396865"/>
              <a:gd name="connsiteX158-55309" fmla="*/ 1098685 w 2485115"/>
              <a:gd name="connsiteY158-55310" fmla="*/ 2535382 h 6396865"/>
              <a:gd name="connsiteX159-55311" fmla="*/ 849304 w 2485115"/>
              <a:gd name="connsiteY159-55312" fmla="*/ 2493817 h 6396865"/>
              <a:gd name="connsiteX160-55313" fmla="*/ 516795 w 2485115"/>
              <a:gd name="connsiteY160-55314" fmla="*/ 2576944 h 6396865"/>
              <a:gd name="connsiteX161-55315" fmla="*/ 198140 w 2485115"/>
              <a:gd name="connsiteY161-55316" fmla="*/ 2660072 h 6396865"/>
              <a:gd name="connsiteX162-55317" fmla="*/ 87305 w 2485115"/>
              <a:gd name="connsiteY162-55318" fmla="*/ 2798617 h 6396865"/>
              <a:gd name="connsiteX163-55319" fmla="*/ 4177 w 2485115"/>
              <a:gd name="connsiteY163-55320" fmla="*/ 2507672 h 6396865"/>
              <a:gd name="connsiteX164-55321" fmla="*/ 128867 w 2485115"/>
              <a:gd name="connsiteY164-55322" fmla="*/ 2479963 h 6396865"/>
              <a:gd name="connsiteX165-55323" fmla="*/ 170432 w 2485115"/>
              <a:gd name="connsiteY165-55324" fmla="*/ 2285999 h 6396865"/>
              <a:gd name="connsiteX166-55325" fmla="*/ 378249 w 2485115"/>
              <a:gd name="connsiteY166-55326" fmla="*/ 2479962 h 6396865"/>
              <a:gd name="connsiteX167-55327" fmla="*/ 433667 w 2485115"/>
              <a:gd name="connsiteY167-55328" fmla="*/ 2216726 h 6396865"/>
              <a:gd name="connsiteX168-55329" fmla="*/ 502941 w 2485115"/>
              <a:gd name="connsiteY168-55330" fmla="*/ 2341417 h 6396865"/>
              <a:gd name="connsiteX169-55331" fmla="*/ 669196 w 2485115"/>
              <a:gd name="connsiteY169-55332" fmla="*/ 2272144 h 6396865"/>
              <a:gd name="connsiteX170-55333" fmla="*/ 946285 w 2485115"/>
              <a:gd name="connsiteY170-55334" fmla="*/ 1579418 h 6396865"/>
              <a:gd name="connsiteX171-55335" fmla="*/ 1278795 w 2485115"/>
              <a:gd name="connsiteY171-55336" fmla="*/ 1233054 h 6396865"/>
              <a:gd name="connsiteX172-55337" fmla="*/ 1361922 w 2485115"/>
              <a:gd name="connsiteY172-55338" fmla="*/ 1177636 h 6396865"/>
              <a:gd name="connsiteX173-55339" fmla="*/ 1431195 w 2485115"/>
              <a:gd name="connsiteY173-55340" fmla="*/ 1191491 h 6396865"/>
              <a:gd name="connsiteX174-55341" fmla="*/ 1403485 w 2485115"/>
              <a:gd name="connsiteY174-55342" fmla="*/ 1233054 h 6396865"/>
              <a:gd name="connsiteX175-55343" fmla="*/ 1458904 w 2485115"/>
              <a:gd name="connsiteY175-55344" fmla="*/ 1357745 h 6396865"/>
              <a:gd name="connsiteX176-55345" fmla="*/ 1472758 w 2485115"/>
              <a:gd name="connsiteY176-55346" fmla="*/ 1399309 h 6396865"/>
              <a:gd name="connsiteX177-55347" fmla="*/ 1555885 w 2485115"/>
              <a:gd name="connsiteY177-55348" fmla="*/ 1427018 h 6396865"/>
              <a:gd name="connsiteX178-55349" fmla="*/ 1652867 w 2485115"/>
              <a:gd name="connsiteY178-55350" fmla="*/ 1454727 h 6396865"/>
              <a:gd name="connsiteX179-55351" fmla="*/ 1611304 w 2485115"/>
              <a:gd name="connsiteY179-55352" fmla="*/ 1482436 h 6396865"/>
              <a:gd name="connsiteX180-55353" fmla="*/ 1500467 w 2485115"/>
              <a:gd name="connsiteY180-55354" fmla="*/ 1468582 h 6396865"/>
              <a:gd name="connsiteX181-55355" fmla="*/ 1486613 w 2485115"/>
              <a:gd name="connsiteY181-55356" fmla="*/ 1427018 h 6396865"/>
              <a:gd name="connsiteX182-55357" fmla="*/ 1458904 w 2485115"/>
              <a:gd name="connsiteY182-55358" fmla="*/ 1385454 h 6396865"/>
              <a:gd name="connsiteX183-55359" fmla="*/ 1445049 w 2485115"/>
              <a:gd name="connsiteY183-55360" fmla="*/ 1343891 h 6396865"/>
              <a:gd name="connsiteX184-55361" fmla="*/ 1417340 w 2485115"/>
              <a:gd name="connsiteY184-55362" fmla="*/ 1302327 h 6396865"/>
              <a:gd name="connsiteX185-55363" fmla="*/ 1389631 w 2485115"/>
              <a:gd name="connsiteY185-55364" fmla="*/ 1219200 h 6396865"/>
              <a:gd name="connsiteX186-55365" fmla="*/ 1375776 w 2485115"/>
              <a:gd name="connsiteY186-55366" fmla="*/ 1163782 h 6396865"/>
              <a:gd name="connsiteX187-55367" fmla="*/ 1334213 w 2485115"/>
              <a:gd name="connsiteY187-55368" fmla="*/ 1149927 h 6396865"/>
              <a:gd name="connsiteX188-55369" fmla="*/ 1417340 w 2485115"/>
              <a:gd name="connsiteY188-55370" fmla="*/ 1108363 h 6396865"/>
              <a:gd name="connsiteX189-55371" fmla="*/ 1500467 w 2485115"/>
              <a:gd name="connsiteY189-55372" fmla="*/ 1039091 h 6396865"/>
              <a:gd name="connsiteX190-55373" fmla="*/ 1542031 w 2485115"/>
              <a:gd name="connsiteY190-55374" fmla="*/ 1025236 h 6396865"/>
              <a:gd name="connsiteX191-55375" fmla="*/ 1528176 w 2485115"/>
              <a:gd name="connsiteY191-55376" fmla="*/ 1025236 h 6396865"/>
              <a:gd name="connsiteX192-55377" fmla="*/ 1514322 w 2485115"/>
              <a:gd name="connsiteY192-55378" fmla="*/ 1066800 h 6396865"/>
              <a:gd name="connsiteX193-55379" fmla="*/ 1472758 w 2485115"/>
              <a:gd name="connsiteY193-55380" fmla="*/ 1080654 h 6396865"/>
              <a:gd name="connsiteX194-55381" fmla="*/ 1431195 w 2485115"/>
              <a:gd name="connsiteY194-55382" fmla="*/ 1108363 h 6396865"/>
              <a:gd name="connsiteX195-55383" fmla="*/ 1389631 w 2485115"/>
              <a:gd name="connsiteY195-55384" fmla="*/ 1122218 h 6396865"/>
              <a:gd name="connsiteX196-55385" fmla="*/ 1334213 w 2485115"/>
              <a:gd name="connsiteY196-55386" fmla="*/ 1149927 h 6396865"/>
              <a:gd name="connsiteX197-55387" fmla="*/ 1278795 w 2485115"/>
              <a:gd name="connsiteY197-55388" fmla="*/ 1136073 h 6396865"/>
              <a:gd name="connsiteX198-55389" fmla="*/ 1237231 w 2485115"/>
              <a:gd name="connsiteY198-55390" fmla="*/ 1122218 h 6396865"/>
              <a:gd name="connsiteX199-55391" fmla="*/ 1195667 w 2485115"/>
              <a:gd name="connsiteY199-55392" fmla="*/ 1136073 h 6396865"/>
              <a:gd name="connsiteX200-55393" fmla="*/ 1112540 w 2485115"/>
              <a:gd name="connsiteY200-55394" fmla="*/ 1066800 h 6396865"/>
              <a:gd name="connsiteX201-55395" fmla="*/ 1043267 w 2485115"/>
              <a:gd name="connsiteY201-55396" fmla="*/ 997527 h 6396865"/>
              <a:gd name="connsiteX202-55397" fmla="*/ 1001704 w 2485115"/>
              <a:gd name="connsiteY202-55398" fmla="*/ 914400 h 6396865"/>
              <a:gd name="connsiteX203-55399" fmla="*/ 973995 w 2485115"/>
              <a:gd name="connsiteY203-55400" fmla="*/ 803563 h 6396865"/>
              <a:gd name="connsiteX204-55401" fmla="*/ 946285 w 2485115"/>
              <a:gd name="connsiteY204-55402" fmla="*/ 775854 h 6396865"/>
              <a:gd name="connsiteX205-55403" fmla="*/ 932431 w 2485115"/>
              <a:gd name="connsiteY205-55404" fmla="*/ 734291 h 6396865"/>
              <a:gd name="connsiteX206-55405" fmla="*/ 1029413 w 2485115"/>
              <a:gd name="connsiteY206-55406" fmla="*/ 692727 h 6396865"/>
              <a:gd name="connsiteX207-55407" fmla="*/ 1140249 w 2485115"/>
              <a:gd name="connsiteY207-55408" fmla="*/ 706582 h 6396865"/>
              <a:gd name="connsiteX208-55409" fmla="*/ 1154104 w 2485115"/>
              <a:gd name="connsiteY208-55410" fmla="*/ 748145 h 6396865"/>
              <a:gd name="connsiteX209-55411" fmla="*/ 1278795 w 2485115"/>
              <a:gd name="connsiteY209-55412" fmla="*/ 734291 h 6396865"/>
              <a:gd name="connsiteX210-55413" fmla="*/ 1292649 w 2485115"/>
              <a:gd name="connsiteY210-55414" fmla="*/ 692727 h 6396865"/>
              <a:gd name="connsiteX211-55415" fmla="*/ 1528176 w 2485115"/>
              <a:gd name="connsiteY211-55416" fmla="*/ 678873 h 6396865"/>
              <a:gd name="connsiteX212-55417" fmla="*/ 1569740 w 2485115"/>
              <a:gd name="connsiteY212-55418" fmla="*/ 665018 h 6396865"/>
              <a:gd name="connsiteX213-55419" fmla="*/ 1694431 w 2485115"/>
              <a:gd name="connsiteY213-55420" fmla="*/ 554182 h 6396865"/>
              <a:gd name="connsiteX214-55421" fmla="*/ 1569740 w 2485115"/>
              <a:gd name="connsiteY214-55422" fmla="*/ 692727 h 6396865"/>
              <a:gd name="connsiteX215-55423" fmla="*/ 1514322 w 2485115"/>
              <a:gd name="connsiteY215-55424" fmla="*/ 817418 h 6396865"/>
              <a:gd name="connsiteX216-55425" fmla="*/ 1472758 w 2485115"/>
              <a:gd name="connsiteY216-55426" fmla="*/ 831273 h 6396865"/>
              <a:gd name="connsiteX217-55427" fmla="*/ 1417340 w 2485115"/>
              <a:gd name="connsiteY217-55428" fmla="*/ 858982 h 6396865"/>
              <a:gd name="connsiteX218-55429" fmla="*/ 1334213 w 2485115"/>
              <a:gd name="connsiteY218-55430" fmla="*/ 845127 h 6396865"/>
              <a:gd name="connsiteX219-55431" fmla="*/ 1320358 w 2485115"/>
              <a:gd name="connsiteY219-55432" fmla="*/ 803563 h 6396865"/>
              <a:gd name="connsiteX220-55433" fmla="*/ 1278795 w 2485115"/>
              <a:gd name="connsiteY220-55434" fmla="*/ 775854 h 6396865"/>
              <a:gd name="connsiteX221-55435" fmla="*/ 1292649 w 2485115"/>
              <a:gd name="connsiteY221-55436" fmla="*/ 720436 h 6396865"/>
              <a:gd name="connsiteX222-55437" fmla="*/ 1375776 w 2485115"/>
              <a:gd name="connsiteY222-55438" fmla="*/ 692727 h 6396865"/>
              <a:gd name="connsiteX223-55439" fmla="*/ 1458904 w 2485115"/>
              <a:gd name="connsiteY223-55440" fmla="*/ 706582 h 6396865"/>
              <a:gd name="connsiteX224-55441" fmla="*/ 1306504 w 2485115"/>
              <a:gd name="connsiteY224-55442" fmla="*/ 692727 h 6396865"/>
              <a:gd name="connsiteX225-55443" fmla="*/ 1320358 w 2485115"/>
              <a:gd name="connsiteY225-55444" fmla="*/ 651163 h 6396865"/>
              <a:gd name="connsiteX226-55445" fmla="*/ 1486613 w 2485115"/>
              <a:gd name="connsiteY226-55446" fmla="*/ 678873 h 6396865"/>
              <a:gd name="connsiteX227-55447" fmla="*/ 1500467 w 2485115"/>
              <a:gd name="connsiteY227-55448" fmla="*/ 748145 h 6396865"/>
              <a:gd name="connsiteX228-55449" fmla="*/ 1528176 w 2485115"/>
              <a:gd name="connsiteY228-55450" fmla="*/ 706582 h 6396865"/>
              <a:gd name="connsiteX229-55451" fmla="*/ 1278795 w 2485115"/>
              <a:gd name="connsiteY229-55452" fmla="*/ 692727 h 6396865"/>
              <a:gd name="connsiteX230-55453" fmla="*/ 1251085 w 2485115"/>
              <a:gd name="connsiteY230-55454" fmla="*/ 734291 h 6396865"/>
              <a:gd name="connsiteX231-55455" fmla="*/ 1154104 w 2485115"/>
              <a:gd name="connsiteY231-55456" fmla="*/ 748145 h 6396865"/>
              <a:gd name="connsiteX232-55457" fmla="*/ 1181813 w 2485115"/>
              <a:gd name="connsiteY232-55458" fmla="*/ 831273 h 6396865"/>
              <a:gd name="connsiteX233-55459" fmla="*/ 1112540 w 2485115"/>
              <a:gd name="connsiteY233-55460" fmla="*/ 900545 h 6396865"/>
              <a:gd name="connsiteX234-55461" fmla="*/ 1043267 w 2485115"/>
              <a:gd name="connsiteY234-55462" fmla="*/ 886691 h 6396865"/>
              <a:gd name="connsiteX235-55463" fmla="*/ 960140 w 2485115"/>
              <a:gd name="connsiteY235-55464" fmla="*/ 845127 h 6396865"/>
              <a:gd name="connsiteX236-55465" fmla="*/ 946285 w 2485115"/>
              <a:gd name="connsiteY236-55466" fmla="*/ 803563 h 6396865"/>
              <a:gd name="connsiteX237-55467" fmla="*/ 918576 w 2485115"/>
              <a:gd name="connsiteY237-55468" fmla="*/ 762000 h 6396865"/>
              <a:gd name="connsiteX238-55469" fmla="*/ 904722 w 2485115"/>
              <a:gd name="connsiteY238-55470" fmla="*/ 692727 h 6396865"/>
              <a:gd name="connsiteX239-55471" fmla="*/ 877013 w 2485115"/>
              <a:gd name="connsiteY239-55472" fmla="*/ 609600 h 6396865"/>
              <a:gd name="connsiteX240-55473" fmla="*/ 863158 w 2485115"/>
              <a:gd name="connsiteY240-55474" fmla="*/ 484909 h 6396865"/>
              <a:gd name="connsiteX241-55475" fmla="*/ 849304 w 2485115"/>
              <a:gd name="connsiteY241-55476" fmla="*/ 346363 h 6396865"/>
              <a:gd name="connsiteX0-55477" fmla="*/ 1694431 w 2485115"/>
              <a:gd name="connsiteY0-55478" fmla="*/ 762000 h 6396865"/>
              <a:gd name="connsiteX1-55479" fmla="*/ 1777558 w 2485115"/>
              <a:gd name="connsiteY1-55480" fmla="*/ 748145 h 6396865"/>
              <a:gd name="connsiteX2-55481" fmla="*/ 1791413 w 2485115"/>
              <a:gd name="connsiteY2-55482" fmla="*/ 706582 h 6396865"/>
              <a:gd name="connsiteX3-55483" fmla="*/ 1777558 w 2485115"/>
              <a:gd name="connsiteY3-55484" fmla="*/ 540327 h 6396865"/>
              <a:gd name="connsiteX4-55485" fmla="*/ 1722140 w 2485115"/>
              <a:gd name="connsiteY4-55486" fmla="*/ 554182 h 6396865"/>
              <a:gd name="connsiteX5-55487" fmla="*/ 1680576 w 2485115"/>
              <a:gd name="connsiteY5-55488" fmla="*/ 568036 h 6396865"/>
              <a:gd name="connsiteX6-55489" fmla="*/ 1569740 w 2485115"/>
              <a:gd name="connsiteY6-55490" fmla="*/ 554182 h 6396865"/>
              <a:gd name="connsiteX7-55491" fmla="*/ 1528176 w 2485115"/>
              <a:gd name="connsiteY7-55492" fmla="*/ 471054 h 6396865"/>
              <a:gd name="connsiteX8-55493" fmla="*/ 1458904 w 2485115"/>
              <a:gd name="connsiteY8-55494" fmla="*/ 346363 h 6396865"/>
              <a:gd name="connsiteX9-55495" fmla="*/ 1417340 w 2485115"/>
              <a:gd name="connsiteY9-55496" fmla="*/ 332509 h 6396865"/>
              <a:gd name="connsiteX10-55497" fmla="*/ 1375776 w 2485115"/>
              <a:gd name="connsiteY10-55498" fmla="*/ 346363 h 6396865"/>
              <a:gd name="connsiteX11-55499" fmla="*/ 1320358 w 2485115"/>
              <a:gd name="connsiteY11-55500" fmla="*/ 360218 h 6396865"/>
              <a:gd name="connsiteX12-55501" fmla="*/ 1237231 w 2485115"/>
              <a:gd name="connsiteY12-55502" fmla="*/ 401782 h 6396865"/>
              <a:gd name="connsiteX13-55503" fmla="*/ 1070976 w 2485115"/>
              <a:gd name="connsiteY13-55504" fmla="*/ 415636 h 6396865"/>
              <a:gd name="connsiteX14-55505" fmla="*/ 946285 w 2485115"/>
              <a:gd name="connsiteY14-55506" fmla="*/ 457200 h 6396865"/>
              <a:gd name="connsiteX15-55507" fmla="*/ 890867 w 2485115"/>
              <a:gd name="connsiteY15-55508" fmla="*/ 443345 h 6396865"/>
              <a:gd name="connsiteX16-55509" fmla="*/ 849304 w 2485115"/>
              <a:gd name="connsiteY16-55510" fmla="*/ 415636 h 6396865"/>
              <a:gd name="connsiteX17-55511" fmla="*/ 821595 w 2485115"/>
              <a:gd name="connsiteY17-55512" fmla="*/ 374073 h 6396865"/>
              <a:gd name="connsiteX18-55513" fmla="*/ 877013 w 2485115"/>
              <a:gd name="connsiteY18-55514" fmla="*/ 263236 h 6396865"/>
              <a:gd name="connsiteX19-55515" fmla="*/ 904722 w 2485115"/>
              <a:gd name="connsiteY19-55516" fmla="*/ 221673 h 6396865"/>
              <a:gd name="connsiteX20-55517" fmla="*/ 960140 w 2485115"/>
              <a:gd name="connsiteY20-55518" fmla="*/ 166254 h 6396865"/>
              <a:gd name="connsiteX21-55519" fmla="*/ 1084831 w 2485115"/>
              <a:gd name="connsiteY21-55520" fmla="*/ 96982 h 6396865"/>
              <a:gd name="connsiteX22-55521" fmla="*/ 1126395 w 2485115"/>
              <a:gd name="connsiteY22-55522" fmla="*/ 69273 h 6396865"/>
              <a:gd name="connsiteX23-55523" fmla="*/ 1264940 w 2485115"/>
              <a:gd name="connsiteY23-55524" fmla="*/ 41563 h 6396865"/>
              <a:gd name="connsiteX24-55525" fmla="*/ 1500467 w 2485115"/>
              <a:gd name="connsiteY24-55526" fmla="*/ 13854 h 6396865"/>
              <a:gd name="connsiteX25-55527" fmla="*/ 1542031 w 2485115"/>
              <a:gd name="connsiteY25-55528" fmla="*/ 0 h 6396865"/>
              <a:gd name="connsiteX26-55529" fmla="*/ 1666722 w 2485115"/>
              <a:gd name="connsiteY26-55530" fmla="*/ 41563 h 6396865"/>
              <a:gd name="connsiteX27-55531" fmla="*/ 1735995 w 2485115"/>
              <a:gd name="connsiteY27-55532" fmla="*/ 110836 h 6396865"/>
              <a:gd name="connsiteX28-55533" fmla="*/ 1749849 w 2485115"/>
              <a:gd name="connsiteY28-55534" fmla="*/ 166254 h 6396865"/>
              <a:gd name="connsiteX29-55535" fmla="*/ 1888395 w 2485115"/>
              <a:gd name="connsiteY29-55536" fmla="*/ 207818 h 6396865"/>
              <a:gd name="connsiteX30-55537" fmla="*/ 1929958 w 2485115"/>
              <a:gd name="connsiteY30-55538" fmla="*/ 235527 h 6396865"/>
              <a:gd name="connsiteX31-55539" fmla="*/ 1957667 w 2485115"/>
              <a:gd name="connsiteY31-55540" fmla="*/ 346363 h 6396865"/>
              <a:gd name="connsiteX32-55541" fmla="*/ 1985376 w 2485115"/>
              <a:gd name="connsiteY32-55542" fmla="*/ 429491 h 6396865"/>
              <a:gd name="connsiteX33-55543" fmla="*/ 1971522 w 2485115"/>
              <a:gd name="connsiteY33-55544" fmla="*/ 595745 h 6396865"/>
              <a:gd name="connsiteX34-55545" fmla="*/ 1888395 w 2485115"/>
              <a:gd name="connsiteY34-55546" fmla="*/ 678873 h 6396865"/>
              <a:gd name="connsiteX35-55547" fmla="*/ 1860685 w 2485115"/>
              <a:gd name="connsiteY35-55548" fmla="*/ 720436 h 6396865"/>
              <a:gd name="connsiteX36-55549" fmla="*/ 1846831 w 2485115"/>
              <a:gd name="connsiteY36-55550" fmla="*/ 762000 h 6396865"/>
              <a:gd name="connsiteX37-55551" fmla="*/ 1791413 w 2485115"/>
              <a:gd name="connsiteY37-55552" fmla="*/ 831273 h 6396865"/>
              <a:gd name="connsiteX38-55553" fmla="*/ 1749849 w 2485115"/>
              <a:gd name="connsiteY38-55554" fmla="*/ 858982 h 6396865"/>
              <a:gd name="connsiteX39-55555" fmla="*/ 1735995 w 2485115"/>
              <a:gd name="connsiteY39-55556" fmla="*/ 1066800 h 6396865"/>
              <a:gd name="connsiteX40-55557" fmla="*/ 1749849 w 2485115"/>
              <a:gd name="connsiteY40-55558" fmla="*/ 1025236 h 6396865"/>
              <a:gd name="connsiteX41-55559" fmla="*/ 1832976 w 2485115"/>
              <a:gd name="connsiteY41-55560" fmla="*/ 983673 h 6396865"/>
              <a:gd name="connsiteX42-55561" fmla="*/ 1902249 w 2485115"/>
              <a:gd name="connsiteY42-55562" fmla="*/ 997527 h 6396865"/>
              <a:gd name="connsiteX43-55563" fmla="*/ 1943813 w 2485115"/>
              <a:gd name="connsiteY43-55564" fmla="*/ 1080654 h 6396865"/>
              <a:gd name="connsiteX44-55565" fmla="*/ 1929958 w 2485115"/>
              <a:gd name="connsiteY44-55566" fmla="*/ 1122218 h 6396865"/>
              <a:gd name="connsiteX45-55567" fmla="*/ 1902249 w 2485115"/>
              <a:gd name="connsiteY45-55568" fmla="*/ 1163782 h 6396865"/>
              <a:gd name="connsiteX46-55569" fmla="*/ 1874541 w 2485115"/>
              <a:gd name="connsiteY46-55570" fmla="*/ 1427019 h 6396865"/>
              <a:gd name="connsiteX47-55571" fmla="*/ 1832976 w 2485115"/>
              <a:gd name="connsiteY47-55572" fmla="*/ 1593273 h 6396865"/>
              <a:gd name="connsiteX48-55573" fmla="*/ 1805267 w 2485115"/>
              <a:gd name="connsiteY48-55574" fmla="*/ 1620982 h 6396865"/>
              <a:gd name="connsiteX49-55575" fmla="*/ 1722140 w 2485115"/>
              <a:gd name="connsiteY49-55576" fmla="*/ 1510145 h 6396865"/>
              <a:gd name="connsiteX50-55577" fmla="*/ 1694431 w 2485115"/>
              <a:gd name="connsiteY50-55578" fmla="*/ 1468582 h 6396865"/>
              <a:gd name="connsiteX51-55579" fmla="*/ 1652867 w 2485115"/>
              <a:gd name="connsiteY51-55580" fmla="*/ 1440873 h 6396865"/>
              <a:gd name="connsiteX52-55581" fmla="*/ 1680576 w 2485115"/>
              <a:gd name="connsiteY52-55582" fmla="*/ 1399309 h 6396865"/>
              <a:gd name="connsiteX53-55583" fmla="*/ 1694431 w 2485115"/>
              <a:gd name="connsiteY53-55584" fmla="*/ 1357745 h 6396865"/>
              <a:gd name="connsiteX54-55585" fmla="*/ 1735995 w 2485115"/>
              <a:gd name="connsiteY54-55586" fmla="*/ 1316182 h 6396865"/>
              <a:gd name="connsiteX55-55587" fmla="*/ 1749849 w 2485115"/>
              <a:gd name="connsiteY55-55588" fmla="*/ 1260763 h 6396865"/>
              <a:gd name="connsiteX56-55589" fmla="*/ 1791413 w 2485115"/>
              <a:gd name="connsiteY56-55590" fmla="*/ 1122218 h 6396865"/>
              <a:gd name="connsiteX57-55591" fmla="*/ 1749849 w 2485115"/>
              <a:gd name="connsiteY57-55592" fmla="*/ 1094509 h 6396865"/>
              <a:gd name="connsiteX58-55593" fmla="*/ 1722140 w 2485115"/>
              <a:gd name="connsiteY58-55594" fmla="*/ 1011382 h 6396865"/>
              <a:gd name="connsiteX59-55595" fmla="*/ 1708285 w 2485115"/>
              <a:gd name="connsiteY59-55596" fmla="*/ 969818 h 6396865"/>
              <a:gd name="connsiteX60-55597" fmla="*/ 1694431 w 2485115"/>
              <a:gd name="connsiteY60-55598" fmla="*/ 928254 h 6396865"/>
              <a:gd name="connsiteX61-55599" fmla="*/ 1680576 w 2485115"/>
              <a:gd name="connsiteY61-55600" fmla="*/ 886691 h 6396865"/>
              <a:gd name="connsiteX62-55601" fmla="*/ 1722140 w 2485115"/>
              <a:gd name="connsiteY62-55602" fmla="*/ 872836 h 6396865"/>
              <a:gd name="connsiteX63-55603" fmla="*/ 1735995 w 2485115"/>
              <a:gd name="connsiteY63-55604" fmla="*/ 942109 h 6396865"/>
              <a:gd name="connsiteX64-55605" fmla="*/ 1791413 w 2485115"/>
              <a:gd name="connsiteY64-55606" fmla="*/ 1136073 h 6396865"/>
              <a:gd name="connsiteX65-55607" fmla="*/ 1749849 w 2485115"/>
              <a:gd name="connsiteY65-55608" fmla="*/ 1219200 h 6396865"/>
              <a:gd name="connsiteX66-55609" fmla="*/ 1722140 w 2485115"/>
              <a:gd name="connsiteY66-55610" fmla="*/ 1302327 h 6396865"/>
              <a:gd name="connsiteX67-55611" fmla="*/ 1680576 w 2485115"/>
              <a:gd name="connsiteY67-55612" fmla="*/ 1343891 h 6396865"/>
              <a:gd name="connsiteX68-55613" fmla="*/ 1652867 w 2485115"/>
              <a:gd name="connsiteY68-55614" fmla="*/ 1385454 h 6396865"/>
              <a:gd name="connsiteX69-55615" fmla="*/ 1611304 w 2485115"/>
              <a:gd name="connsiteY69-55616" fmla="*/ 1413163 h 6396865"/>
              <a:gd name="connsiteX70-55617" fmla="*/ 1652867 w 2485115"/>
              <a:gd name="connsiteY70-55618" fmla="*/ 1427018 h 6396865"/>
              <a:gd name="connsiteX71-55619" fmla="*/ 1583595 w 2485115"/>
              <a:gd name="connsiteY71-55620" fmla="*/ 1523999 h 6396865"/>
              <a:gd name="connsiteX72-55621" fmla="*/ 1888394 w 2485115"/>
              <a:gd name="connsiteY72-55622" fmla="*/ 1634836 h 6396865"/>
              <a:gd name="connsiteX73-55623" fmla="*/ 1680576 w 2485115"/>
              <a:gd name="connsiteY73-55624" fmla="*/ 1524000 h 6396865"/>
              <a:gd name="connsiteX74-55625" fmla="*/ 1403485 w 2485115"/>
              <a:gd name="connsiteY74-55626" fmla="*/ 1524000 h 6396865"/>
              <a:gd name="connsiteX75-55627" fmla="*/ 1389631 w 2485115"/>
              <a:gd name="connsiteY75-55628" fmla="*/ 1537854 h 6396865"/>
              <a:gd name="connsiteX76-55629" fmla="*/ 1264940 w 2485115"/>
              <a:gd name="connsiteY76-55630" fmla="*/ 1648691 h 6396865"/>
              <a:gd name="connsiteX77-55631" fmla="*/ 1292649 w 2485115"/>
              <a:gd name="connsiteY77-55632" fmla="*/ 1427018 h 6396865"/>
              <a:gd name="connsiteX78-55633" fmla="*/ 1278795 w 2485115"/>
              <a:gd name="connsiteY78-55634" fmla="*/ 1385454 h 6396865"/>
              <a:gd name="connsiteX79-55635" fmla="*/ 1251085 w 2485115"/>
              <a:gd name="connsiteY79-55636" fmla="*/ 1343891 h 6396865"/>
              <a:gd name="connsiteX80-55637" fmla="*/ 1126395 w 2485115"/>
              <a:gd name="connsiteY80-55638" fmla="*/ 1385454 h 6396865"/>
              <a:gd name="connsiteX81-55639" fmla="*/ 821595 w 2485115"/>
              <a:gd name="connsiteY81-55640" fmla="*/ 1828800 h 6396865"/>
              <a:gd name="connsiteX82-55641" fmla="*/ 821595 w 2485115"/>
              <a:gd name="connsiteY82-55642" fmla="*/ 2299854 h 6396865"/>
              <a:gd name="connsiteX83-55643" fmla="*/ 863158 w 2485115"/>
              <a:gd name="connsiteY83-55644" fmla="*/ 2092036 h 6396865"/>
              <a:gd name="connsiteX84-55645" fmla="*/ 932431 w 2485115"/>
              <a:gd name="connsiteY84-55646" fmla="*/ 2202873 h 6396865"/>
              <a:gd name="connsiteX85-55647" fmla="*/ 1167959 w 2485115"/>
              <a:gd name="connsiteY85-55648" fmla="*/ 2147454 h 6396865"/>
              <a:gd name="connsiteX86-55649" fmla="*/ 1237232 w 2485115"/>
              <a:gd name="connsiteY86-55650" fmla="*/ 2258291 h 6396865"/>
              <a:gd name="connsiteX87-55651" fmla="*/ 1389632 w 2485115"/>
              <a:gd name="connsiteY87-55652" fmla="*/ 2313709 h 6396865"/>
              <a:gd name="connsiteX88-55653" fmla="*/ 1542030 w 2485115"/>
              <a:gd name="connsiteY88-55654" fmla="*/ 2535381 h 6396865"/>
              <a:gd name="connsiteX89-55655" fmla="*/ 1708286 w 2485115"/>
              <a:gd name="connsiteY89-55656" fmla="*/ 2826327 h 6396865"/>
              <a:gd name="connsiteX90-55657" fmla="*/ 946285 w 2485115"/>
              <a:gd name="connsiteY90-55658" fmla="*/ 3006436 h 6396865"/>
              <a:gd name="connsiteX91-55659" fmla="*/ 1237232 w 2485115"/>
              <a:gd name="connsiteY91-55660" fmla="*/ 3366655 h 6396865"/>
              <a:gd name="connsiteX92-55661" fmla="*/ 2013085 w 2485115"/>
              <a:gd name="connsiteY92-55662" fmla="*/ 3338946 h 6396865"/>
              <a:gd name="connsiteX93-55663" fmla="*/ 1126394 w 2485115"/>
              <a:gd name="connsiteY93-55664" fmla="*/ 3366655 h 6396865"/>
              <a:gd name="connsiteX94-55665" fmla="*/ 932431 w 2485115"/>
              <a:gd name="connsiteY94-55666" fmla="*/ 3006437 h 6396865"/>
              <a:gd name="connsiteX95-55667" fmla="*/ 849304 w 2485115"/>
              <a:gd name="connsiteY95-55668" fmla="*/ 2867892 h 6396865"/>
              <a:gd name="connsiteX96-55669" fmla="*/ 752322 w 2485115"/>
              <a:gd name="connsiteY96-55670" fmla="*/ 2743201 h 6396865"/>
              <a:gd name="connsiteX97-55671" fmla="*/ 530649 w 2485115"/>
              <a:gd name="connsiteY97-55672" fmla="*/ 2770910 h 6396865"/>
              <a:gd name="connsiteX98-55673" fmla="*/ 142722 w 2485115"/>
              <a:gd name="connsiteY98-55674" fmla="*/ 2743201 h 6396865"/>
              <a:gd name="connsiteX99-55675" fmla="*/ 516795 w 2485115"/>
              <a:gd name="connsiteY99-55676" fmla="*/ 2743201 h 6396865"/>
              <a:gd name="connsiteX100-55677" fmla="*/ 1112541 w 2485115"/>
              <a:gd name="connsiteY100-55678" fmla="*/ 2715492 h 6396865"/>
              <a:gd name="connsiteX101-55679" fmla="*/ 1223376 w 2485115"/>
              <a:gd name="connsiteY101-55680" fmla="*/ 2798619 h 6396865"/>
              <a:gd name="connsiteX102-55681" fmla="*/ 1514322 w 2485115"/>
              <a:gd name="connsiteY102-55682" fmla="*/ 2854037 h 6396865"/>
              <a:gd name="connsiteX103-55683" fmla="*/ 1084831 w 2485115"/>
              <a:gd name="connsiteY103-55684" fmla="*/ 2493819 h 6396865"/>
              <a:gd name="connsiteX104-55685" fmla="*/ 752322 w 2485115"/>
              <a:gd name="connsiteY104-55686" fmla="*/ 2521527 h 6396865"/>
              <a:gd name="connsiteX105-55687" fmla="*/ 364395 w 2485115"/>
              <a:gd name="connsiteY105-55688" fmla="*/ 2618510 h 6396865"/>
              <a:gd name="connsiteX106-55689" fmla="*/ 31885 w 2485115"/>
              <a:gd name="connsiteY106-55690" fmla="*/ 2812473 h 6396865"/>
              <a:gd name="connsiteX107-55691" fmla="*/ 322831 w 2485115"/>
              <a:gd name="connsiteY107-55692" fmla="*/ 2798619 h 6396865"/>
              <a:gd name="connsiteX108-55693" fmla="*/ 572213 w 2485115"/>
              <a:gd name="connsiteY108-55694" fmla="*/ 3048000 h 6396865"/>
              <a:gd name="connsiteX109-55695" fmla="*/ 849304 w 2485115"/>
              <a:gd name="connsiteY109-55696" fmla="*/ 2964874 h 6396865"/>
              <a:gd name="connsiteX110-55697" fmla="*/ 932431 w 2485115"/>
              <a:gd name="connsiteY110-55698" fmla="*/ 3186546 h 6396865"/>
              <a:gd name="connsiteX111-55699" fmla="*/ 710758 w 2485115"/>
              <a:gd name="connsiteY111-55700" fmla="*/ 3325092 h 6396865"/>
              <a:gd name="connsiteX112-55701" fmla="*/ 558358 w 2485115"/>
              <a:gd name="connsiteY112-55702" fmla="*/ 3449783 h 6396865"/>
              <a:gd name="connsiteX113-55703" fmla="*/ 752321 w 2485115"/>
              <a:gd name="connsiteY113-55704" fmla="*/ 3560619 h 6396865"/>
              <a:gd name="connsiteX114-55705" fmla="*/ 752322 w 2485115"/>
              <a:gd name="connsiteY114-55706" fmla="*/ 3948546 h 6396865"/>
              <a:gd name="connsiteX115-55707" fmla="*/ 863159 w 2485115"/>
              <a:gd name="connsiteY115-55708" fmla="*/ 3906981 h 6396865"/>
              <a:gd name="connsiteX116-55709" fmla="*/ 973995 w 2485115"/>
              <a:gd name="connsiteY116-55710" fmla="*/ 4003964 h 6396865"/>
              <a:gd name="connsiteX117-55711" fmla="*/ 766178 w 2485115"/>
              <a:gd name="connsiteY117-55712" fmla="*/ 3906980 h 6396865"/>
              <a:gd name="connsiteX118-55713" fmla="*/ 780032 w 2485115"/>
              <a:gd name="connsiteY118-55714" fmla="*/ 4031672 h 6396865"/>
              <a:gd name="connsiteX119-55715" fmla="*/ 752323 w 2485115"/>
              <a:gd name="connsiteY119-55716" fmla="*/ 4239490 h 6396865"/>
              <a:gd name="connsiteX120-55717" fmla="*/ 877014 w 2485115"/>
              <a:gd name="connsiteY120-55718" fmla="*/ 4294908 h 6396865"/>
              <a:gd name="connsiteX121-55719" fmla="*/ 1043269 w 2485115"/>
              <a:gd name="connsiteY121-55720" fmla="*/ 4294908 h 6396865"/>
              <a:gd name="connsiteX122-55721" fmla="*/ 1001705 w 2485115"/>
              <a:gd name="connsiteY122-55722" fmla="*/ 3325090 h 6396865"/>
              <a:gd name="connsiteX123-55723" fmla="*/ 1001703 w 2485115"/>
              <a:gd name="connsiteY123-55724" fmla="*/ 5306292 h 6396865"/>
              <a:gd name="connsiteX124-55725" fmla="*/ 1057122 w 2485115"/>
              <a:gd name="connsiteY124-55726" fmla="*/ 5832764 h 6396865"/>
              <a:gd name="connsiteX125-55727" fmla="*/ 1098686 w 2485115"/>
              <a:gd name="connsiteY125-55728" fmla="*/ 6206835 h 6396865"/>
              <a:gd name="connsiteX126-55729" fmla="*/ 1070977 w 2485115"/>
              <a:gd name="connsiteY126-55730" fmla="*/ 6262253 h 6396865"/>
              <a:gd name="connsiteX127-55731" fmla="*/ 1112541 w 2485115"/>
              <a:gd name="connsiteY127-55732" fmla="*/ 6331526 h 6396865"/>
              <a:gd name="connsiteX128-55733" fmla="*/ 1472759 w 2485115"/>
              <a:gd name="connsiteY128-55734" fmla="*/ 6331526 h 6396865"/>
              <a:gd name="connsiteX129-55735" fmla="*/ 1652868 w 2485115"/>
              <a:gd name="connsiteY129-55736" fmla="*/ 6276108 h 6396865"/>
              <a:gd name="connsiteX130-55737" fmla="*/ 1708287 w 2485115"/>
              <a:gd name="connsiteY130-55738" fmla="*/ 6192981 h 6396865"/>
              <a:gd name="connsiteX131-55739" fmla="*/ 1597450 w 2485115"/>
              <a:gd name="connsiteY131-55740" fmla="*/ 3906983 h 6396865"/>
              <a:gd name="connsiteX132-55741" fmla="*/ 1597450 w 2485115"/>
              <a:gd name="connsiteY132-55742" fmla="*/ 3879272 h 6396865"/>
              <a:gd name="connsiteX133-55743" fmla="*/ 1625159 w 2485115"/>
              <a:gd name="connsiteY133-55744" fmla="*/ 4253344 h 6396865"/>
              <a:gd name="connsiteX134-55745" fmla="*/ 1652868 w 2485115"/>
              <a:gd name="connsiteY134-55746" fmla="*/ 4918362 h 6396865"/>
              <a:gd name="connsiteX135-55747" fmla="*/ 1680579 w 2485115"/>
              <a:gd name="connsiteY135-55748" fmla="*/ 5666509 h 6396865"/>
              <a:gd name="connsiteX136-55749" fmla="*/ 1832977 w 2485115"/>
              <a:gd name="connsiteY136-55750" fmla="*/ 6109854 h 6396865"/>
              <a:gd name="connsiteX137-55751" fmla="*/ 1957669 w 2485115"/>
              <a:gd name="connsiteY137-55752" fmla="*/ 6359234 h 6396865"/>
              <a:gd name="connsiteX138-55753" fmla="*/ 2456432 w 2485115"/>
              <a:gd name="connsiteY138-55754" fmla="*/ 6289964 h 6396865"/>
              <a:gd name="connsiteX139-55755" fmla="*/ 2401015 w 2485115"/>
              <a:gd name="connsiteY139-55756" fmla="*/ 5957454 h 6396865"/>
              <a:gd name="connsiteX140-55757" fmla="*/ 2359451 w 2485115"/>
              <a:gd name="connsiteY140-55758" fmla="*/ 5250872 h 6396865"/>
              <a:gd name="connsiteX141-55759" fmla="*/ 2331741 w 2485115"/>
              <a:gd name="connsiteY141-55760" fmla="*/ 5084619 h 6396865"/>
              <a:gd name="connsiteX142-55761" fmla="*/ 2401014 w 2485115"/>
              <a:gd name="connsiteY142-55762" fmla="*/ 3699164 h 6396865"/>
              <a:gd name="connsiteX143-55763" fmla="*/ 2414868 w 2485115"/>
              <a:gd name="connsiteY143-55764" fmla="*/ 3796146 h 6396865"/>
              <a:gd name="connsiteX144-55765" fmla="*/ 2414868 w 2485115"/>
              <a:gd name="connsiteY144-55766" fmla="*/ 3629892 h 6396865"/>
              <a:gd name="connsiteX145-55767" fmla="*/ 2304032 w 2485115"/>
              <a:gd name="connsiteY145-55768" fmla="*/ 3505201 h 6396865"/>
              <a:gd name="connsiteX146-55769" fmla="*/ 2414868 w 2485115"/>
              <a:gd name="connsiteY146-55770" fmla="*/ 3325092 h 6396865"/>
              <a:gd name="connsiteX147-55771" fmla="*/ 2262467 w 2485115"/>
              <a:gd name="connsiteY147-55772" fmla="*/ 3366654 h 6396865"/>
              <a:gd name="connsiteX148-55773" fmla="*/ 1957668 w 2485115"/>
              <a:gd name="connsiteY148-55774" fmla="*/ 3422074 h 6396865"/>
              <a:gd name="connsiteX149-55775" fmla="*/ 1749850 w 2485115"/>
              <a:gd name="connsiteY149-55776" fmla="*/ 3394364 h 6396865"/>
              <a:gd name="connsiteX150-55777" fmla="*/ 1334214 w 2485115"/>
              <a:gd name="connsiteY150-55778" fmla="*/ 3380510 h 6396865"/>
              <a:gd name="connsiteX151-55779" fmla="*/ 1167959 w 2485115"/>
              <a:gd name="connsiteY151-55780" fmla="*/ 3408219 h 6396865"/>
              <a:gd name="connsiteX152-55781" fmla="*/ 946285 w 2485115"/>
              <a:gd name="connsiteY152-55782" fmla="*/ 3144982 h 6396865"/>
              <a:gd name="connsiteX153-55783" fmla="*/ 1361922 w 2485115"/>
              <a:gd name="connsiteY153-55784" fmla="*/ 2840182 h 6396865"/>
              <a:gd name="connsiteX154-55785" fmla="*/ 1777559 w 2485115"/>
              <a:gd name="connsiteY154-55786" fmla="*/ 2964872 h 6396865"/>
              <a:gd name="connsiteX155-55787" fmla="*/ 1555885 w 2485115"/>
              <a:gd name="connsiteY155-55788" fmla="*/ 2923309 h 6396865"/>
              <a:gd name="connsiteX156-55789" fmla="*/ 1334213 w 2485115"/>
              <a:gd name="connsiteY156-55790" fmla="*/ 2770909 h 6396865"/>
              <a:gd name="connsiteX157-55791" fmla="*/ 1334213 w 2485115"/>
              <a:gd name="connsiteY157-55792" fmla="*/ 2715491 h 6396865"/>
              <a:gd name="connsiteX158-55793" fmla="*/ 1098685 w 2485115"/>
              <a:gd name="connsiteY158-55794" fmla="*/ 2535382 h 6396865"/>
              <a:gd name="connsiteX159-55795" fmla="*/ 849304 w 2485115"/>
              <a:gd name="connsiteY159-55796" fmla="*/ 2493817 h 6396865"/>
              <a:gd name="connsiteX160-55797" fmla="*/ 516795 w 2485115"/>
              <a:gd name="connsiteY160-55798" fmla="*/ 2576944 h 6396865"/>
              <a:gd name="connsiteX161-55799" fmla="*/ 198140 w 2485115"/>
              <a:gd name="connsiteY161-55800" fmla="*/ 2660072 h 6396865"/>
              <a:gd name="connsiteX162-55801" fmla="*/ 87305 w 2485115"/>
              <a:gd name="connsiteY162-55802" fmla="*/ 2798617 h 6396865"/>
              <a:gd name="connsiteX163-55803" fmla="*/ 4177 w 2485115"/>
              <a:gd name="connsiteY163-55804" fmla="*/ 2507672 h 6396865"/>
              <a:gd name="connsiteX164-55805" fmla="*/ 128867 w 2485115"/>
              <a:gd name="connsiteY164-55806" fmla="*/ 2479963 h 6396865"/>
              <a:gd name="connsiteX165-55807" fmla="*/ 170432 w 2485115"/>
              <a:gd name="connsiteY165-55808" fmla="*/ 2285999 h 6396865"/>
              <a:gd name="connsiteX166-55809" fmla="*/ 378249 w 2485115"/>
              <a:gd name="connsiteY166-55810" fmla="*/ 2479962 h 6396865"/>
              <a:gd name="connsiteX167-55811" fmla="*/ 433667 w 2485115"/>
              <a:gd name="connsiteY167-55812" fmla="*/ 2216726 h 6396865"/>
              <a:gd name="connsiteX168-55813" fmla="*/ 502941 w 2485115"/>
              <a:gd name="connsiteY168-55814" fmla="*/ 2341417 h 6396865"/>
              <a:gd name="connsiteX169-55815" fmla="*/ 669196 w 2485115"/>
              <a:gd name="connsiteY169-55816" fmla="*/ 2272144 h 6396865"/>
              <a:gd name="connsiteX170-55817" fmla="*/ 946285 w 2485115"/>
              <a:gd name="connsiteY170-55818" fmla="*/ 1579418 h 6396865"/>
              <a:gd name="connsiteX171-55819" fmla="*/ 1278795 w 2485115"/>
              <a:gd name="connsiteY171-55820" fmla="*/ 1233054 h 6396865"/>
              <a:gd name="connsiteX172-55821" fmla="*/ 1361922 w 2485115"/>
              <a:gd name="connsiteY172-55822" fmla="*/ 1177636 h 6396865"/>
              <a:gd name="connsiteX173-55823" fmla="*/ 1431195 w 2485115"/>
              <a:gd name="connsiteY173-55824" fmla="*/ 1191491 h 6396865"/>
              <a:gd name="connsiteX174-55825" fmla="*/ 1403485 w 2485115"/>
              <a:gd name="connsiteY174-55826" fmla="*/ 1233054 h 6396865"/>
              <a:gd name="connsiteX175-55827" fmla="*/ 1458904 w 2485115"/>
              <a:gd name="connsiteY175-55828" fmla="*/ 1357745 h 6396865"/>
              <a:gd name="connsiteX176-55829" fmla="*/ 1472758 w 2485115"/>
              <a:gd name="connsiteY176-55830" fmla="*/ 1399309 h 6396865"/>
              <a:gd name="connsiteX177-55831" fmla="*/ 1555885 w 2485115"/>
              <a:gd name="connsiteY177-55832" fmla="*/ 1427018 h 6396865"/>
              <a:gd name="connsiteX178-55833" fmla="*/ 1652867 w 2485115"/>
              <a:gd name="connsiteY178-55834" fmla="*/ 1454727 h 6396865"/>
              <a:gd name="connsiteX179-55835" fmla="*/ 1611304 w 2485115"/>
              <a:gd name="connsiteY179-55836" fmla="*/ 1482436 h 6396865"/>
              <a:gd name="connsiteX180-55837" fmla="*/ 1500467 w 2485115"/>
              <a:gd name="connsiteY180-55838" fmla="*/ 1468582 h 6396865"/>
              <a:gd name="connsiteX181-55839" fmla="*/ 1486613 w 2485115"/>
              <a:gd name="connsiteY181-55840" fmla="*/ 1427018 h 6396865"/>
              <a:gd name="connsiteX182-55841" fmla="*/ 1458904 w 2485115"/>
              <a:gd name="connsiteY182-55842" fmla="*/ 1385454 h 6396865"/>
              <a:gd name="connsiteX183-55843" fmla="*/ 1445049 w 2485115"/>
              <a:gd name="connsiteY183-55844" fmla="*/ 1343891 h 6396865"/>
              <a:gd name="connsiteX184-55845" fmla="*/ 1417340 w 2485115"/>
              <a:gd name="connsiteY184-55846" fmla="*/ 1302327 h 6396865"/>
              <a:gd name="connsiteX185-55847" fmla="*/ 1389631 w 2485115"/>
              <a:gd name="connsiteY185-55848" fmla="*/ 1219200 h 6396865"/>
              <a:gd name="connsiteX186-55849" fmla="*/ 1375776 w 2485115"/>
              <a:gd name="connsiteY186-55850" fmla="*/ 1163782 h 6396865"/>
              <a:gd name="connsiteX187-55851" fmla="*/ 1334213 w 2485115"/>
              <a:gd name="connsiteY187-55852" fmla="*/ 1149927 h 6396865"/>
              <a:gd name="connsiteX188-55853" fmla="*/ 1417340 w 2485115"/>
              <a:gd name="connsiteY188-55854" fmla="*/ 1108363 h 6396865"/>
              <a:gd name="connsiteX189-55855" fmla="*/ 1500467 w 2485115"/>
              <a:gd name="connsiteY189-55856" fmla="*/ 1039091 h 6396865"/>
              <a:gd name="connsiteX190-55857" fmla="*/ 1542031 w 2485115"/>
              <a:gd name="connsiteY190-55858" fmla="*/ 1025236 h 6396865"/>
              <a:gd name="connsiteX191-55859" fmla="*/ 1528176 w 2485115"/>
              <a:gd name="connsiteY191-55860" fmla="*/ 1025236 h 6396865"/>
              <a:gd name="connsiteX192-55861" fmla="*/ 1514322 w 2485115"/>
              <a:gd name="connsiteY192-55862" fmla="*/ 1066800 h 6396865"/>
              <a:gd name="connsiteX193-55863" fmla="*/ 1472758 w 2485115"/>
              <a:gd name="connsiteY193-55864" fmla="*/ 1080654 h 6396865"/>
              <a:gd name="connsiteX194-55865" fmla="*/ 1431195 w 2485115"/>
              <a:gd name="connsiteY194-55866" fmla="*/ 1108363 h 6396865"/>
              <a:gd name="connsiteX195-55867" fmla="*/ 1389631 w 2485115"/>
              <a:gd name="connsiteY195-55868" fmla="*/ 1122218 h 6396865"/>
              <a:gd name="connsiteX196-55869" fmla="*/ 1334213 w 2485115"/>
              <a:gd name="connsiteY196-55870" fmla="*/ 1149927 h 6396865"/>
              <a:gd name="connsiteX197-55871" fmla="*/ 1278795 w 2485115"/>
              <a:gd name="connsiteY197-55872" fmla="*/ 1136073 h 6396865"/>
              <a:gd name="connsiteX198-55873" fmla="*/ 1237231 w 2485115"/>
              <a:gd name="connsiteY198-55874" fmla="*/ 1122218 h 6396865"/>
              <a:gd name="connsiteX199-55875" fmla="*/ 1195667 w 2485115"/>
              <a:gd name="connsiteY199-55876" fmla="*/ 1136073 h 6396865"/>
              <a:gd name="connsiteX200-55877" fmla="*/ 1112540 w 2485115"/>
              <a:gd name="connsiteY200-55878" fmla="*/ 1066800 h 6396865"/>
              <a:gd name="connsiteX201-55879" fmla="*/ 1043267 w 2485115"/>
              <a:gd name="connsiteY201-55880" fmla="*/ 997527 h 6396865"/>
              <a:gd name="connsiteX202-55881" fmla="*/ 1001704 w 2485115"/>
              <a:gd name="connsiteY202-55882" fmla="*/ 914400 h 6396865"/>
              <a:gd name="connsiteX203-55883" fmla="*/ 973995 w 2485115"/>
              <a:gd name="connsiteY203-55884" fmla="*/ 803563 h 6396865"/>
              <a:gd name="connsiteX204-55885" fmla="*/ 946285 w 2485115"/>
              <a:gd name="connsiteY204-55886" fmla="*/ 775854 h 6396865"/>
              <a:gd name="connsiteX205-55887" fmla="*/ 932431 w 2485115"/>
              <a:gd name="connsiteY205-55888" fmla="*/ 734291 h 6396865"/>
              <a:gd name="connsiteX206-55889" fmla="*/ 1029413 w 2485115"/>
              <a:gd name="connsiteY206-55890" fmla="*/ 692727 h 6396865"/>
              <a:gd name="connsiteX207-55891" fmla="*/ 1140249 w 2485115"/>
              <a:gd name="connsiteY207-55892" fmla="*/ 706582 h 6396865"/>
              <a:gd name="connsiteX208-55893" fmla="*/ 1154104 w 2485115"/>
              <a:gd name="connsiteY208-55894" fmla="*/ 748145 h 6396865"/>
              <a:gd name="connsiteX209-55895" fmla="*/ 1278795 w 2485115"/>
              <a:gd name="connsiteY209-55896" fmla="*/ 734291 h 6396865"/>
              <a:gd name="connsiteX210-55897" fmla="*/ 1292649 w 2485115"/>
              <a:gd name="connsiteY210-55898" fmla="*/ 692727 h 6396865"/>
              <a:gd name="connsiteX211-55899" fmla="*/ 1528176 w 2485115"/>
              <a:gd name="connsiteY211-55900" fmla="*/ 678873 h 6396865"/>
              <a:gd name="connsiteX212-55901" fmla="*/ 1569740 w 2485115"/>
              <a:gd name="connsiteY212-55902" fmla="*/ 665018 h 6396865"/>
              <a:gd name="connsiteX213-55903" fmla="*/ 1694431 w 2485115"/>
              <a:gd name="connsiteY213-55904" fmla="*/ 554182 h 6396865"/>
              <a:gd name="connsiteX214-55905" fmla="*/ 1569740 w 2485115"/>
              <a:gd name="connsiteY214-55906" fmla="*/ 692727 h 6396865"/>
              <a:gd name="connsiteX215-55907" fmla="*/ 1514322 w 2485115"/>
              <a:gd name="connsiteY215-55908" fmla="*/ 817418 h 6396865"/>
              <a:gd name="connsiteX216-55909" fmla="*/ 1472758 w 2485115"/>
              <a:gd name="connsiteY216-55910" fmla="*/ 831273 h 6396865"/>
              <a:gd name="connsiteX217-55911" fmla="*/ 1417340 w 2485115"/>
              <a:gd name="connsiteY217-55912" fmla="*/ 858982 h 6396865"/>
              <a:gd name="connsiteX218-55913" fmla="*/ 1334213 w 2485115"/>
              <a:gd name="connsiteY218-55914" fmla="*/ 845127 h 6396865"/>
              <a:gd name="connsiteX219-55915" fmla="*/ 1320358 w 2485115"/>
              <a:gd name="connsiteY219-55916" fmla="*/ 803563 h 6396865"/>
              <a:gd name="connsiteX220-55917" fmla="*/ 1278795 w 2485115"/>
              <a:gd name="connsiteY220-55918" fmla="*/ 775854 h 6396865"/>
              <a:gd name="connsiteX221-55919" fmla="*/ 1292649 w 2485115"/>
              <a:gd name="connsiteY221-55920" fmla="*/ 720436 h 6396865"/>
              <a:gd name="connsiteX222-55921" fmla="*/ 1375776 w 2485115"/>
              <a:gd name="connsiteY222-55922" fmla="*/ 692727 h 6396865"/>
              <a:gd name="connsiteX223-55923" fmla="*/ 1458904 w 2485115"/>
              <a:gd name="connsiteY223-55924" fmla="*/ 706582 h 6396865"/>
              <a:gd name="connsiteX224-55925" fmla="*/ 1306504 w 2485115"/>
              <a:gd name="connsiteY224-55926" fmla="*/ 692727 h 6396865"/>
              <a:gd name="connsiteX225-55927" fmla="*/ 1320358 w 2485115"/>
              <a:gd name="connsiteY225-55928" fmla="*/ 651163 h 6396865"/>
              <a:gd name="connsiteX226-55929" fmla="*/ 1486613 w 2485115"/>
              <a:gd name="connsiteY226-55930" fmla="*/ 678873 h 6396865"/>
              <a:gd name="connsiteX227-55931" fmla="*/ 1500467 w 2485115"/>
              <a:gd name="connsiteY227-55932" fmla="*/ 748145 h 6396865"/>
              <a:gd name="connsiteX228-55933" fmla="*/ 1528176 w 2485115"/>
              <a:gd name="connsiteY228-55934" fmla="*/ 706582 h 6396865"/>
              <a:gd name="connsiteX229-55935" fmla="*/ 1278795 w 2485115"/>
              <a:gd name="connsiteY229-55936" fmla="*/ 692727 h 6396865"/>
              <a:gd name="connsiteX230-55937" fmla="*/ 1251085 w 2485115"/>
              <a:gd name="connsiteY230-55938" fmla="*/ 734291 h 6396865"/>
              <a:gd name="connsiteX231-55939" fmla="*/ 1154104 w 2485115"/>
              <a:gd name="connsiteY231-55940" fmla="*/ 748145 h 6396865"/>
              <a:gd name="connsiteX232-55941" fmla="*/ 1181813 w 2485115"/>
              <a:gd name="connsiteY232-55942" fmla="*/ 831273 h 6396865"/>
              <a:gd name="connsiteX233-55943" fmla="*/ 1112540 w 2485115"/>
              <a:gd name="connsiteY233-55944" fmla="*/ 900545 h 6396865"/>
              <a:gd name="connsiteX234-55945" fmla="*/ 1043267 w 2485115"/>
              <a:gd name="connsiteY234-55946" fmla="*/ 886691 h 6396865"/>
              <a:gd name="connsiteX235-55947" fmla="*/ 960140 w 2485115"/>
              <a:gd name="connsiteY235-55948" fmla="*/ 845127 h 6396865"/>
              <a:gd name="connsiteX236-55949" fmla="*/ 946285 w 2485115"/>
              <a:gd name="connsiteY236-55950" fmla="*/ 803563 h 6396865"/>
              <a:gd name="connsiteX237-55951" fmla="*/ 918576 w 2485115"/>
              <a:gd name="connsiteY237-55952" fmla="*/ 762000 h 6396865"/>
              <a:gd name="connsiteX238-55953" fmla="*/ 904722 w 2485115"/>
              <a:gd name="connsiteY238-55954" fmla="*/ 692727 h 6396865"/>
              <a:gd name="connsiteX239-55955" fmla="*/ 877013 w 2485115"/>
              <a:gd name="connsiteY239-55956" fmla="*/ 609600 h 6396865"/>
              <a:gd name="connsiteX240-55957" fmla="*/ 863158 w 2485115"/>
              <a:gd name="connsiteY240-55958" fmla="*/ 484909 h 6396865"/>
              <a:gd name="connsiteX241-55959" fmla="*/ 849304 w 2485115"/>
              <a:gd name="connsiteY241-55960" fmla="*/ 346363 h 6396865"/>
              <a:gd name="connsiteX0-55961" fmla="*/ 1694431 w 2485115"/>
              <a:gd name="connsiteY0-55962" fmla="*/ 762000 h 6396865"/>
              <a:gd name="connsiteX1-55963" fmla="*/ 1777558 w 2485115"/>
              <a:gd name="connsiteY1-55964" fmla="*/ 748145 h 6396865"/>
              <a:gd name="connsiteX2-55965" fmla="*/ 1791413 w 2485115"/>
              <a:gd name="connsiteY2-55966" fmla="*/ 706582 h 6396865"/>
              <a:gd name="connsiteX3-55967" fmla="*/ 1777558 w 2485115"/>
              <a:gd name="connsiteY3-55968" fmla="*/ 540327 h 6396865"/>
              <a:gd name="connsiteX4-55969" fmla="*/ 1722140 w 2485115"/>
              <a:gd name="connsiteY4-55970" fmla="*/ 554182 h 6396865"/>
              <a:gd name="connsiteX5-55971" fmla="*/ 1680576 w 2485115"/>
              <a:gd name="connsiteY5-55972" fmla="*/ 568036 h 6396865"/>
              <a:gd name="connsiteX6-55973" fmla="*/ 1569740 w 2485115"/>
              <a:gd name="connsiteY6-55974" fmla="*/ 554182 h 6396865"/>
              <a:gd name="connsiteX7-55975" fmla="*/ 1528176 w 2485115"/>
              <a:gd name="connsiteY7-55976" fmla="*/ 471054 h 6396865"/>
              <a:gd name="connsiteX8-55977" fmla="*/ 1458904 w 2485115"/>
              <a:gd name="connsiteY8-55978" fmla="*/ 346363 h 6396865"/>
              <a:gd name="connsiteX9-55979" fmla="*/ 1417340 w 2485115"/>
              <a:gd name="connsiteY9-55980" fmla="*/ 332509 h 6396865"/>
              <a:gd name="connsiteX10-55981" fmla="*/ 1375776 w 2485115"/>
              <a:gd name="connsiteY10-55982" fmla="*/ 346363 h 6396865"/>
              <a:gd name="connsiteX11-55983" fmla="*/ 1320358 w 2485115"/>
              <a:gd name="connsiteY11-55984" fmla="*/ 360218 h 6396865"/>
              <a:gd name="connsiteX12-55985" fmla="*/ 1237231 w 2485115"/>
              <a:gd name="connsiteY12-55986" fmla="*/ 401782 h 6396865"/>
              <a:gd name="connsiteX13-55987" fmla="*/ 1070976 w 2485115"/>
              <a:gd name="connsiteY13-55988" fmla="*/ 415636 h 6396865"/>
              <a:gd name="connsiteX14-55989" fmla="*/ 946285 w 2485115"/>
              <a:gd name="connsiteY14-55990" fmla="*/ 457200 h 6396865"/>
              <a:gd name="connsiteX15-55991" fmla="*/ 890867 w 2485115"/>
              <a:gd name="connsiteY15-55992" fmla="*/ 443345 h 6396865"/>
              <a:gd name="connsiteX16-55993" fmla="*/ 849304 w 2485115"/>
              <a:gd name="connsiteY16-55994" fmla="*/ 415636 h 6396865"/>
              <a:gd name="connsiteX17-55995" fmla="*/ 821595 w 2485115"/>
              <a:gd name="connsiteY17-55996" fmla="*/ 374073 h 6396865"/>
              <a:gd name="connsiteX18-55997" fmla="*/ 877013 w 2485115"/>
              <a:gd name="connsiteY18-55998" fmla="*/ 263236 h 6396865"/>
              <a:gd name="connsiteX19-55999" fmla="*/ 904722 w 2485115"/>
              <a:gd name="connsiteY19-56000" fmla="*/ 221673 h 6396865"/>
              <a:gd name="connsiteX20-56001" fmla="*/ 960140 w 2485115"/>
              <a:gd name="connsiteY20-56002" fmla="*/ 166254 h 6396865"/>
              <a:gd name="connsiteX21-56003" fmla="*/ 1084831 w 2485115"/>
              <a:gd name="connsiteY21-56004" fmla="*/ 96982 h 6396865"/>
              <a:gd name="connsiteX22-56005" fmla="*/ 1126395 w 2485115"/>
              <a:gd name="connsiteY22-56006" fmla="*/ 69273 h 6396865"/>
              <a:gd name="connsiteX23-56007" fmla="*/ 1264940 w 2485115"/>
              <a:gd name="connsiteY23-56008" fmla="*/ 41563 h 6396865"/>
              <a:gd name="connsiteX24-56009" fmla="*/ 1500467 w 2485115"/>
              <a:gd name="connsiteY24-56010" fmla="*/ 13854 h 6396865"/>
              <a:gd name="connsiteX25-56011" fmla="*/ 1542031 w 2485115"/>
              <a:gd name="connsiteY25-56012" fmla="*/ 0 h 6396865"/>
              <a:gd name="connsiteX26-56013" fmla="*/ 1666722 w 2485115"/>
              <a:gd name="connsiteY26-56014" fmla="*/ 41563 h 6396865"/>
              <a:gd name="connsiteX27-56015" fmla="*/ 1735995 w 2485115"/>
              <a:gd name="connsiteY27-56016" fmla="*/ 110836 h 6396865"/>
              <a:gd name="connsiteX28-56017" fmla="*/ 1749849 w 2485115"/>
              <a:gd name="connsiteY28-56018" fmla="*/ 166254 h 6396865"/>
              <a:gd name="connsiteX29-56019" fmla="*/ 1888395 w 2485115"/>
              <a:gd name="connsiteY29-56020" fmla="*/ 207818 h 6396865"/>
              <a:gd name="connsiteX30-56021" fmla="*/ 1929958 w 2485115"/>
              <a:gd name="connsiteY30-56022" fmla="*/ 235527 h 6396865"/>
              <a:gd name="connsiteX31-56023" fmla="*/ 1957667 w 2485115"/>
              <a:gd name="connsiteY31-56024" fmla="*/ 346363 h 6396865"/>
              <a:gd name="connsiteX32-56025" fmla="*/ 1985376 w 2485115"/>
              <a:gd name="connsiteY32-56026" fmla="*/ 429491 h 6396865"/>
              <a:gd name="connsiteX33-56027" fmla="*/ 1971522 w 2485115"/>
              <a:gd name="connsiteY33-56028" fmla="*/ 595745 h 6396865"/>
              <a:gd name="connsiteX34-56029" fmla="*/ 1888395 w 2485115"/>
              <a:gd name="connsiteY34-56030" fmla="*/ 678873 h 6396865"/>
              <a:gd name="connsiteX35-56031" fmla="*/ 1860685 w 2485115"/>
              <a:gd name="connsiteY35-56032" fmla="*/ 720436 h 6396865"/>
              <a:gd name="connsiteX36-56033" fmla="*/ 1846831 w 2485115"/>
              <a:gd name="connsiteY36-56034" fmla="*/ 762000 h 6396865"/>
              <a:gd name="connsiteX37-56035" fmla="*/ 1791413 w 2485115"/>
              <a:gd name="connsiteY37-56036" fmla="*/ 831273 h 6396865"/>
              <a:gd name="connsiteX38-56037" fmla="*/ 1749849 w 2485115"/>
              <a:gd name="connsiteY38-56038" fmla="*/ 858982 h 6396865"/>
              <a:gd name="connsiteX39-56039" fmla="*/ 1735995 w 2485115"/>
              <a:gd name="connsiteY39-56040" fmla="*/ 1066800 h 6396865"/>
              <a:gd name="connsiteX40-56041" fmla="*/ 1749849 w 2485115"/>
              <a:gd name="connsiteY40-56042" fmla="*/ 1025236 h 6396865"/>
              <a:gd name="connsiteX41-56043" fmla="*/ 1832976 w 2485115"/>
              <a:gd name="connsiteY41-56044" fmla="*/ 983673 h 6396865"/>
              <a:gd name="connsiteX42-56045" fmla="*/ 1902249 w 2485115"/>
              <a:gd name="connsiteY42-56046" fmla="*/ 997527 h 6396865"/>
              <a:gd name="connsiteX43-56047" fmla="*/ 1943813 w 2485115"/>
              <a:gd name="connsiteY43-56048" fmla="*/ 1080654 h 6396865"/>
              <a:gd name="connsiteX44-56049" fmla="*/ 1929958 w 2485115"/>
              <a:gd name="connsiteY44-56050" fmla="*/ 1122218 h 6396865"/>
              <a:gd name="connsiteX45-56051" fmla="*/ 1902249 w 2485115"/>
              <a:gd name="connsiteY45-56052" fmla="*/ 1163782 h 6396865"/>
              <a:gd name="connsiteX46-56053" fmla="*/ 1874541 w 2485115"/>
              <a:gd name="connsiteY46-56054" fmla="*/ 1427019 h 6396865"/>
              <a:gd name="connsiteX47-56055" fmla="*/ 1832976 w 2485115"/>
              <a:gd name="connsiteY47-56056" fmla="*/ 1593273 h 6396865"/>
              <a:gd name="connsiteX48-56057" fmla="*/ 1805267 w 2485115"/>
              <a:gd name="connsiteY48-56058" fmla="*/ 1620982 h 6396865"/>
              <a:gd name="connsiteX49-56059" fmla="*/ 1722140 w 2485115"/>
              <a:gd name="connsiteY49-56060" fmla="*/ 1510145 h 6396865"/>
              <a:gd name="connsiteX50-56061" fmla="*/ 1694431 w 2485115"/>
              <a:gd name="connsiteY50-56062" fmla="*/ 1468582 h 6396865"/>
              <a:gd name="connsiteX51-56063" fmla="*/ 1652867 w 2485115"/>
              <a:gd name="connsiteY51-56064" fmla="*/ 1440873 h 6396865"/>
              <a:gd name="connsiteX52-56065" fmla="*/ 1680576 w 2485115"/>
              <a:gd name="connsiteY52-56066" fmla="*/ 1399309 h 6396865"/>
              <a:gd name="connsiteX53-56067" fmla="*/ 1694431 w 2485115"/>
              <a:gd name="connsiteY53-56068" fmla="*/ 1357745 h 6396865"/>
              <a:gd name="connsiteX54-56069" fmla="*/ 1735995 w 2485115"/>
              <a:gd name="connsiteY54-56070" fmla="*/ 1316182 h 6396865"/>
              <a:gd name="connsiteX55-56071" fmla="*/ 1749849 w 2485115"/>
              <a:gd name="connsiteY55-56072" fmla="*/ 1260763 h 6396865"/>
              <a:gd name="connsiteX56-56073" fmla="*/ 1791413 w 2485115"/>
              <a:gd name="connsiteY56-56074" fmla="*/ 1122218 h 6396865"/>
              <a:gd name="connsiteX57-56075" fmla="*/ 1749849 w 2485115"/>
              <a:gd name="connsiteY57-56076" fmla="*/ 1094509 h 6396865"/>
              <a:gd name="connsiteX58-56077" fmla="*/ 1722140 w 2485115"/>
              <a:gd name="connsiteY58-56078" fmla="*/ 1011382 h 6396865"/>
              <a:gd name="connsiteX59-56079" fmla="*/ 1708285 w 2485115"/>
              <a:gd name="connsiteY59-56080" fmla="*/ 969818 h 6396865"/>
              <a:gd name="connsiteX60-56081" fmla="*/ 1694431 w 2485115"/>
              <a:gd name="connsiteY60-56082" fmla="*/ 928254 h 6396865"/>
              <a:gd name="connsiteX61-56083" fmla="*/ 1680576 w 2485115"/>
              <a:gd name="connsiteY61-56084" fmla="*/ 886691 h 6396865"/>
              <a:gd name="connsiteX62-56085" fmla="*/ 1722140 w 2485115"/>
              <a:gd name="connsiteY62-56086" fmla="*/ 872836 h 6396865"/>
              <a:gd name="connsiteX63-56087" fmla="*/ 1735995 w 2485115"/>
              <a:gd name="connsiteY63-56088" fmla="*/ 942109 h 6396865"/>
              <a:gd name="connsiteX64-56089" fmla="*/ 1791413 w 2485115"/>
              <a:gd name="connsiteY64-56090" fmla="*/ 1136073 h 6396865"/>
              <a:gd name="connsiteX65-56091" fmla="*/ 1749849 w 2485115"/>
              <a:gd name="connsiteY65-56092" fmla="*/ 1219200 h 6396865"/>
              <a:gd name="connsiteX66-56093" fmla="*/ 1722140 w 2485115"/>
              <a:gd name="connsiteY66-56094" fmla="*/ 1302327 h 6396865"/>
              <a:gd name="connsiteX67-56095" fmla="*/ 1680576 w 2485115"/>
              <a:gd name="connsiteY67-56096" fmla="*/ 1343891 h 6396865"/>
              <a:gd name="connsiteX68-56097" fmla="*/ 1652867 w 2485115"/>
              <a:gd name="connsiteY68-56098" fmla="*/ 1385454 h 6396865"/>
              <a:gd name="connsiteX69-56099" fmla="*/ 1611304 w 2485115"/>
              <a:gd name="connsiteY69-56100" fmla="*/ 1413163 h 6396865"/>
              <a:gd name="connsiteX70-56101" fmla="*/ 1652867 w 2485115"/>
              <a:gd name="connsiteY70-56102" fmla="*/ 1427018 h 6396865"/>
              <a:gd name="connsiteX71-56103" fmla="*/ 1583595 w 2485115"/>
              <a:gd name="connsiteY71-56104" fmla="*/ 1523999 h 6396865"/>
              <a:gd name="connsiteX72-56105" fmla="*/ 1888394 w 2485115"/>
              <a:gd name="connsiteY72-56106" fmla="*/ 1634836 h 6396865"/>
              <a:gd name="connsiteX73-56107" fmla="*/ 1680576 w 2485115"/>
              <a:gd name="connsiteY73-56108" fmla="*/ 1524000 h 6396865"/>
              <a:gd name="connsiteX74-56109" fmla="*/ 1403485 w 2485115"/>
              <a:gd name="connsiteY74-56110" fmla="*/ 1524000 h 6396865"/>
              <a:gd name="connsiteX75-56111" fmla="*/ 1389631 w 2485115"/>
              <a:gd name="connsiteY75-56112" fmla="*/ 1537854 h 6396865"/>
              <a:gd name="connsiteX76-56113" fmla="*/ 1264940 w 2485115"/>
              <a:gd name="connsiteY76-56114" fmla="*/ 1648691 h 6396865"/>
              <a:gd name="connsiteX77-56115" fmla="*/ 1292649 w 2485115"/>
              <a:gd name="connsiteY77-56116" fmla="*/ 1427018 h 6396865"/>
              <a:gd name="connsiteX78-56117" fmla="*/ 1278795 w 2485115"/>
              <a:gd name="connsiteY78-56118" fmla="*/ 1385454 h 6396865"/>
              <a:gd name="connsiteX79-56119" fmla="*/ 1251085 w 2485115"/>
              <a:gd name="connsiteY79-56120" fmla="*/ 1343891 h 6396865"/>
              <a:gd name="connsiteX80-56121" fmla="*/ 1126395 w 2485115"/>
              <a:gd name="connsiteY80-56122" fmla="*/ 1385454 h 6396865"/>
              <a:gd name="connsiteX81-56123" fmla="*/ 821595 w 2485115"/>
              <a:gd name="connsiteY81-56124" fmla="*/ 1828800 h 6396865"/>
              <a:gd name="connsiteX82-56125" fmla="*/ 821595 w 2485115"/>
              <a:gd name="connsiteY82-56126" fmla="*/ 2299854 h 6396865"/>
              <a:gd name="connsiteX83-56127" fmla="*/ 863158 w 2485115"/>
              <a:gd name="connsiteY83-56128" fmla="*/ 2092036 h 6396865"/>
              <a:gd name="connsiteX84-56129" fmla="*/ 932431 w 2485115"/>
              <a:gd name="connsiteY84-56130" fmla="*/ 2202873 h 6396865"/>
              <a:gd name="connsiteX85-56131" fmla="*/ 1167959 w 2485115"/>
              <a:gd name="connsiteY85-56132" fmla="*/ 2147454 h 6396865"/>
              <a:gd name="connsiteX86-56133" fmla="*/ 1237232 w 2485115"/>
              <a:gd name="connsiteY86-56134" fmla="*/ 2258291 h 6396865"/>
              <a:gd name="connsiteX87-56135" fmla="*/ 1389632 w 2485115"/>
              <a:gd name="connsiteY87-56136" fmla="*/ 2313709 h 6396865"/>
              <a:gd name="connsiteX88-56137" fmla="*/ 1542030 w 2485115"/>
              <a:gd name="connsiteY88-56138" fmla="*/ 2535381 h 6396865"/>
              <a:gd name="connsiteX89-56139" fmla="*/ 1708286 w 2485115"/>
              <a:gd name="connsiteY89-56140" fmla="*/ 2826327 h 6396865"/>
              <a:gd name="connsiteX90-56141" fmla="*/ 946285 w 2485115"/>
              <a:gd name="connsiteY90-56142" fmla="*/ 3006436 h 6396865"/>
              <a:gd name="connsiteX91-56143" fmla="*/ 1237232 w 2485115"/>
              <a:gd name="connsiteY91-56144" fmla="*/ 3366655 h 6396865"/>
              <a:gd name="connsiteX92-56145" fmla="*/ 2013085 w 2485115"/>
              <a:gd name="connsiteY92-56146" fmla="*/ 3338946 h 6396865"/>
              <a:gd name="connsiteX93-56147" fmla="*/ 1126394 w 2485115"/>
              <a:gd name="connsiteY93-56148" fmla="*/ 3366655 h 6396865"/>
              <a:gd name="connsiteX94-56149" fmla="*/ 932431 w 2485115"/>
              <a:gd name="connsiteY94-56150" fmla="*/ 3006437 h 6396865"/>
              <a:gd name="connsiteX95-56151" fmla="*/ 849304 w 2485115"/>
              <a:gd name="connsiteY95-56152" fmla="*/ 2867892 h 6396865"/>
              <a:gd name="connsiteX96-56153" fmla="*/ 752322 w 2485115"/>
              <a:gd name="connsiteY96-56154" fmla="*/ 2743201 h 6396865"/>
              <a:gd name="connsiteX97-56155" fmla="*/ 530649 w 2485115"/>
              <a:gd name="connsiteY97-56156" fmla="*/ 2770910 h 6396865"/>
              <a:gd name="connsiteX98-56157" fmla="*/ 142722 w 2485115"/>
              <a:gd name="connsiteY98-56158" fmla="*/ 2743201 h 6396865"/>
              <a:gd name="connsiteX99-56159" fmla="*/ 516795 w 2485115"/>
              <a:gd name="connsiteY99-56160" fmla="*/ 2743201 h 6396865"/>
              <a:gd name="connsiteX100-56161" fmla="*/ 1112541 w 2485115"/>
              <a:gd name="connsiteY100-56162" fmla="*/ 2715492 h 6396865"/>
              <a:gd name="connsiteX101-56163" fmla="*/ 1223376 w 2485115"/>
              <a:gd name="connsiteY101-56164" fmla="*/ 2798619 h 6396865"/>
              <a:gd name="connsiteX102-56165" fmla="*/ 1514322 w 2485115"/>
              <a:gd name="connsiteY102-56166" fmla="*/ 2854037 h 6396865"/>
              <a:gd name="connsiteX103-56167" fmla="*/ 1084831 w 2485115"/>
              <a:gd name="connsiteY103-56168" fmla="*/ 2493819 h 6396865"/>
              <a:gd name="connsiteX104-56169" fmla="*/ 752322 w 2485115"/>
              <a:gd name="connsiteY104-56170" fmla="*/ 2521527 h 6396865"/>
              <a:gd name="connsiteX105-56171" fmla="*/ 364395 w 2485115"/>
              <a:gd name="connsiteY105-56172" fmla="*/ 2618510 h 6396865"/>
              <a:gd name="connsiteX106-56173" fmla="*/ 31885 w 2485115"/>
              <a:gd name="connsiteY106-56174" fmla="*/ 2812473 h 6396865"/>
              <a:gd name="connsiteX107-56175" fmla="*/ 322831 w 2485115"/>
              <a:gd name="connsiteY107-56176" fmla="*/ 2798619 h 6396865"/>
              <a:gd name="connsiteX108-56177" fmla="*/ 572213 w 2485115"/>
              <a:gd name="connsiteY108-56178" fmla="*/ 3048000 h 6396865"/>
              <a:gd name="connsiteX109-56179" fmla="*/ 849304 w 2485115"/>
              <a:gd name="connsiteY109-56180" fmla="*/ 2964874 h 6396865"/>
              <a:gd name="connsiteX110-56181" fmla="*/ 932431 w 2485115"/>
              <a:gd name="connsiteY110-56182" fmla="*/ 3186546 h 6396865"/>
              <a:gd name="connsiteX111-56183" fmla="*/ 710758 w 2485115"/>
              <a:gd name="connsiteY111-56184" fmla="*/ 3325092 h 6396865"/>
              <a:gd name="connsiteX112-56185" fmla="*/ 558358 w 2485115"/>
              <a:gd name="connsiteY112-56186" fmla="*/ 3449783 h 6396865"/>
              <a:gd name="connsiteX113-56187" fmla="*/ 752321 w 2485115"/>
              <a:gd name="connsiteY113-56188" fmla="*/ 3560619 h 6396865"/>
              <a:gd name="connsiteX114-56189" fmla="*/ 752322 w 2485115"/>
              <a:gd name="connsiteY114-56190" fmla="*/ 3948546 h 6396865"/>
              <a:gd name="connsiteX115-56191" fmla="*/ 863159 w 2485115"/>
              <a:gd name="connsiteY115-56192" fmla="*/ 3906981 h 6396865"/>
              <a:gd name="connsiteX116-56193" fmla="*/ 1001704 w 2485115"/>
              <a:gd name="connsiteY116-56194" fmla="*/ 3879273 h 6396865"/>
              <a:gd name="connsiteX117-56195" fmla="*/ 766178 w 2485115"/>
              <a:gd name="connsiteY117-56196" fmla="*/ 3906980 h 6396865"/>
              <a:gd name="connsiteX118-56197" fmla="*/ 780032 w 2485115"/>
              <a:gd name="connsiteY118-56198" fmla="*/ 4031672 h 6396865"/>
              <a:gd name="connsiteX119-56199" fmla="*/ 752323 w 2485115"/>
              <a:gd name="connsiteY119-56200" fmla="*/ 4239490 h 6396865"/>
              <a:gd name="connsiteX120-56201" fmla="*/ 877014 w 2485115"/>
              <a:gd name="connsiteY120-56202" fmla="*/ 4294908 h 6396865"/>
              <a:gd name="connsiteX121-56203" fmla="*/ 1043269 w 2485115"/>
              <a:gd name="connsiteY121-56204" fmla="*/ 4294908 h 6396865"/>
              <a:gd name="connsiteX122-56205" fmla="*/ 1001705 w 2485115"/>
              <a:gd name="connsiteY122-56206" fmla="*/ 3325090 h 6396865"/>
              <a:gd name="connsiteX123-56207" fmla="*/ 1001703 w 2485115"/>
              <a:gd name="connsiteY123-56208" fmla="*/ 5306292 h 6396865"/>
              <a:gd name="connsiteX124-56209" fmla="*/ 1057122 w 2485115"/>
              <a:gd name="connsiteY124-56210" fmla="*/ 5832764 h 6396865"/>
              <a:gd name="connsiteX125-56211" fmla="*/ 1098686 w 2485115"/>
              <a:gd name="connsiteY125-56212" fmla="*/ 6206835 h 6396865"/>
              <a:gd name="connsiteX126-56213" fmla="*/ 1070977 w 2485115"/>
              <a:gd name="connsiteY126-56214" fmla="*/ 6262253 h 6396865"/>
              <a:gd name="connsiteX127-56215" fmla="*/ 1112541 w 2485115"/>
              <a:gd name="connsiteY127-56216" fmla="*/ 6331526 h 6396865"/>
              <a:gd name="connsiteX128-56217" fmla="*/ 1472759 w 2485115"/>
              <a:gd name="connsiteY128-56218" fmla="*/ 6331526 h 6396865"/>
              <a:gd name="connsiteX129-56219" fmla="*/ 1652868 w 2485115"/>
              <a:gd name="connsiteY129-56220" fmla="*/ 6276108 h 6396865"/>
              <a:gd name="connsiteX130-56221" fmla="*/ 1708287 w 2485115"/>
              <a:gd name="connsiteY130-56222" fmla="*/ 6192981 h 6396865"/>
              <a:gd name="connsiteX131-56223" fmla="*/ 1597450 w 2485115"/>
              <a:gd name="connsiteY131-56224" fmla="*/ 3906983 h 6396865"/>
              <a:gd name="connsiteX132-56225" fmla="*/ 1597450 w 2485115"/>
              <a:gd name="connsiteY132-56226" fmla="*/ 3879272 h 6396865"/>
              <a:gd name="connsiteX133-56227" fmla="*/ 1625159 w 2485115"/>
              <a:gd name="connsiteY133-56228" fmla="*/ 4253344 h 6396865"/>
              <a:gd name="connsiteX134-56229" fmla="*/ 1652868 w 2485115"/>
              <a:gd name="connsiteY134-56230" fmla="*/ 4918362 h 6396865"/>
              <a:gd name="connsiteX135-56231" fmla="*/ 1680579 w 2485115"/>
              <a:gd name="connsiteY135-56232" fmla="*/ 5666509 h 6396865"/>
              <a:gd name="connsiteX136-56233" fmla="*/ 1832977 w 2485115"/>
              <a:gd name="connsiteY136-56234" fmla="*/ 6109854 h 6396865"/>
              <a:gd name="connsiteX137-56235" fmla="*/ 1957669 w 2485115"/>
              <a:gd name="connsiteY137-56236" fmla="*/ 6359234 h 6396865"/>
              <a:gd name="connsiteX138-56237" fmla="*/ 2456432 w 2485115"/>
              <a:gd name="connsiteY138-56238" fmla="*/ 6289964 h 6396865"/>
              <a:gd name="connsiteX139-56239" fmla="*/ 2401015 w 2485115"/>
              <a:gd name="connsiteY139-56240" fmla="*/ 5957454 h 6396865"/>
              <a:gd name="connsiteX140-56241" fmla="*/ 2359451 w 2485115"/>
              <a:gd name="connsiteY140-56242" fmla="*/ 5250872 h 6396865"/>
              <a:gd name="connsiteX141-56243" fmla="*/ 2331741 w 2485115"/>
              <a:gd name="connsiteY141-56244" fmla="*/ 5084619 h 6396865"/>
              <a:gd name="connsiteX142-56245" fmla="*/ 2401014 w 2485115"/>
              <a:gd name="connsiteY142-56246" fmla="*/ 3699164 h 6396865"/>
              <a:gd name="connsiteX143-56247" fmla="*/ 2414868 w 2485115"/>
              <a:gd name="connsiteY143-56248" fmla="*/ 3796146 h 6396865"/>
              <a:gd name="connsiteX144-56249" fmla="*/ 2414868 w 2485115"/>
              <a:gd name="connsiteY144-56250" fmla="*/ 3629892 h 6396865"/>
              <a:gd name="connsiteX145-56251" fmla="*/ 2304032 w 2485115"/>
              <a:gd name="connsiteY145-56252" fmla="*/ 3505201 h 6396865"/>
              <a:gd name="connsiteX146-56253" fmla="*/ 2414868 w 2485115"/>
              <a:gd name="connsiteY146-56254" fmla="*/ 3325092 h 6396865"/>
              <a:gd name="connsiteX147-56255" fmla="*/ 2262467 w 2485115"/>
              <a:gd name="connsiteY147-56256" fmla="*/ 3366654 h 6396865"/>
              <a:gd name="connsiteX148-56257" fmla="*/ 1957668 w 2485115"/>
              <a:gd name="connsiteY148-56258" fmla="*/ 3422074 h 6396865"/>
              <a:gd name="connsiteX149-56259" fmla="*/ 1749850 w 2485115"/>
              <a:gd name="connsiteY149-56260" fmla="*/ 3394364 h 6396865"/>
              <a:gd name="connsiteX150-56261" fmla="*/ 1334214 w 2485115"/>
              <a:gd name="connsiteY150-56262" fmla="*/ 3380510 h 6396865"/>
              <a:gd name="connsiteX151-56263" fmla="*/ 1167959 w 2485115"/>
              <a:gd name="connsiteY151-56264" fmla="*/ 3408219 h 6396865"/>
              <a:gd name="connsiteX152-56265" fmla="*/ 946285 w 2485115"/>
              <a:gd name="connsiteY152-56266" fmla="*/ 3144982 h 6396865"/>
              <a:gd name="connsiteX153-56267" fmla="*/ 1361922 w 2485115"/>
              <a:gd name="connsiteY153-56268" fmla="*/ 2840182 h 6396865"/>
              <a:gd name="connsiteX154-56269" fmla="*/ 1777559 w 2485115"/>
              <a:gd name="connsiteY154-56270" fmla="*/ 2964872 h 6396865"/>
              <a:gd name="connsiteX155-56271" fmla="*/ 1555885 w 2485115"/>
              <a:gd name="connsiteY155-56272" fmla="*/ 2923309 h 6396865"/>
              <a:gd name="connsiteX156-56273" fmla="*/ 1334213 w 2485115"/>
              <a:gd name="connsiteY156-56274" fmla="*/ 2770909 h 6396865"/>
              <a:gd name="connsiteX157-56275" fmla="*/ 1334213 w 2485115"/>
              <a:gd name="connsiteY157-56276" fmla="*/ 2715491 h 6396865"/>
              <a:gd name="connsiteX158-56277" fmla="*/ 1098685 w 2485115"/>
              <a:gd name="connsiteY158-56278" fmla="*/ 2535382 h 6396865"/>
              <a:gd name="connsiteX159-56279" fmla="*/ 849304 w 2485115"/>
              <a:gd name="connsiteY159-56280" fmla="*/ 2493817 h 6396865"/>
              <a:gd name="connsiteX160-56281" fmla="*/ 516795 w 2485115"/>
              <a:gd name="connsiteY160-56282" fmla="*/ 2576944 h 6396865"/>
              <a:gd name="connsiteX161-56283" fmla="*/ 198140 w 2485115"/>
              <a:gd name="connsiteY161-56284" fmla="*/ 2660072 h 6396865"/>
              <a:gd name="connsiteX162-56285" fmla="*/ 87305 w 2485115"/>
              <a:gd name="connsiteY162-56286" fmla="*/ 2798617 h 6396865"/>
              <a:gd name="connsiteX163-56287" fmla="*/ 4177 w 2485115"/>
              <a:gd name="connsiteY163-56288" fmla="*/ 2507672 h 6396865"/>
              <a:gd name="connsiteX164-56289" fmla="*/ 128867 w 2485115"/>
              <a:gd name="connsiteY164-56290" fmla="*/ 2479963 h 6396865"/>
              <a:gd name="connsiteX165-56291" fmla="*/ 170432 w 2485115"/>
              <a:gd name="connsiteY165-56292" fmla="*/ 2285999 h 6396865"/>
              <a:gd name="connsiteX166-56293" fmla="*/ 378249 w 2485115"/>
              <a:gd name="connsiteY166-56294" fmla="*/ 2479962 h 6396865"/>
              <a:gd name="connsiteX167-56295" fmla="*/ 433667 w 2485115"/>
              <a:gd name="connsiteY167-56296" fmla="*/ 2216726 h 6396865"/>
              <a:gd name="connsiteX168-56297" fmla="*/ 502941 w 2485115"/>
              <a:gd name="connsiteY168-56298" fmla="*/ 2341417 h 6396865"/>
              <a:gd name="connsiteX169-56299" fmla="*/ 669196 w 2485115"/>
              <a:gd name="connsiteY169-56300" fmla="*/ 2272144 h 6396865"/>
              <a:gd name="connsiteX170-56301" fmla="*/ 946285 w 2485115"/>
              <a:gd name="connsiteY170-56302" fmla="*/ 1579418 h 6396865"/>
              <a:gd name="connsiteX171-56303" fmla="*/ 1278795 w 2485115"/>
              <a:gd name="connsiteY171-56304" fmla="*/ 1233054 h 6396865"/>
              <a:gd name="connsiteX172-56305" fmla="*/ 1361922 w 2485115"/>
              <a:gd name="connsiteY172-56306" fmla="*/ 1177636 h 6396865"/>
              <a:gd name="connsiteX173-56307" fmla="*/ 1431195 w 2485115"/>
              <a:gd name="connsiteY173-56308" fmla="*/ 1191491 h 6396865"/>
              <a:gd name="connsiteX174-56309" fmla="*/ 1403485 w 2485115"/>
              <a:gd name="connsiteY174-56310" fmla="*/ 1233054 h 6396865"/>
              <a:gd name="connsiteX175-56311" fmla="*/ 1458904 w 2485115"/>
              <a:gd name="connsiteY175-56312" fmla="*/ 1357745 h 6396865"/>
              <a:gd name="connsiteX176-56313" fmla="*/ 1472758 w 2485115"/>
              <a:gd name="connsiteY176-56314" fmla="*/ 1399309 h 6396865"/>
              <a:gd name="connsiteX177-56315" fmla="*/ 1555885 w 2485115"/>
              <a:gd name="connsiteY177-56316" fmla="*/ 1427018 h 6396865"/>
              <a:gd name="connsiteX178-56317" fmla="*/ 1652867 w 2485115"/>
              <a:gd name="connsiteY178-56318" fmla="*/ 1454727 h 6396865"/>
              <a:gd name="connsiteX179-56319" fmla="*/ 1611304 w 2485115"/>
              <a:gd name="connsiteY179-56320" fmla="*/ 1482436 h 6396865"/>
              <a:gd name="connsiteX180-56321" fmla="*/ 1500467 w 2485115"/>
              <a:gd name="connsiteY180-56322" fmla="*/ 1468582 h 6396865"/>
              <a:gd name="connsiteX181-56323" fmla="*/ 1486613 w 2485115"/>
              <a:gd name="connsiteY181-56324" fmla="*/ 1427018 h 6396865"/>
              <a:gd name="connsiteX182-56325" fmla="*/ 1458904 w 2485115"/>
              <a:gd name="connsiteY182-56326" fmla="*/ 1385454 h 6396865"/>
              <a:gd name="connsiteX183-56327" fmla="*/ 1445049 w 2485115"/>
              <a:gd name="connsiteY183-56328" fmla="*/ 1343891 h 6396865"/>
              <a:gd name="connsiteX184-56329" fmla="*/ 1417340 w 2485115"/>
              <a:gd name="connsiteY184-56330" fmla="*/ 1302327 h 6396865"/>
              <a:gd name="connsiteX185-56331" fmla="*/ 1389631 w 2485115"/>
              <a:gd name="connsiteY185-56332" fmla="*/ 1219200 h 6396865"/>
              <a:gd name="connsiteX186-56333" fmla="*/ 1375776 w 2485115"/>
              <a:gd name="connsiteY186-56334" fmla="*/ 1163782 h 6396865"/>
              <a:gd name="connsiteX187-56335" fmla="*/ 1334213 w 2485115"/>
              <a:gd name="connsiteY187-56336" fmla="*/ 1149927 h 6396865"/>
              <a:gd name="connsiteX188-56337" fmla="*/ 1417340 w 2485115"/>
              <a:gd name="connsiteY188-56338" fmla="*/ 1108363 h 6396865"/>
              <a:gd name="connsiteX189-56339" fmla="*/ 1500467 w 2485115"/>
              <a:gd name="connsiteY189-56340" fmla="*/ 1039091 h 6396865"/>
              <a:gd name="connsiteX190-56341" fmla="*/ 1542031 w 2485115"/>
              <a:gd name="connsiteY190-56342" fmla="*/ 1025236 h 6396865"/>
              <a:gd name="connsiteX191-56343" fmla="*/ 1528176 w 2485115"/>
              <a:gd name="connsiteY191-56344" fmla="*/ 1025236 h 6396865"/>
              <a:gd name="connsiteX192-56345" fmla="*/ 1514322 w 2485115"/>
              <a:gd name="connsiteY192-56346" fmla="*/ 1066800 h 6396865"/>
              <a:gd name="connsiteX193-56347" fmla="*/ 1472758 w 2485115"/>
              <a:gd name="connsiteY193-56348" fmla="*/ 1080654 h 6396865"/>
              <a:gd name="connsiteX194-56349" fmla="*/ 1431195 w 2485115"/>
              <a:gd name="connsiteY194-56350" fmla="*/ 1108363 h 6396865"/>
              <a:gd name="connsiteX195-56351" fmla="*/ 1389631 w 2485115"/>
              <a:gd name="connsiteY195-56352" fmla="*/ 1122218 h 6396865"/>
              <a:gd name="connsiteX196-56353" fmla="*/ 1334213 w 2485115"/>
              <a:gd name="connsiteY196-56354" fmla="*/ 1149927 h 6396865"/>
              <a:gd name="connsiteX197-56355" fmla="*/ 1278795 w 2485115"/>
              <a:gd name="connsiteY197-56356" fmla="*/ 1136073 h 6396865"/>
              <a:gd name="connsiteX198-56357" fmla="*/ 1237231 w 2485115"/>
              <a:gd name="connsiteY198-56358" fmla="*/ 1122218 h 6396865"/>
              <a:gd name="connsiteX199-56359" fmla="*/ 1195667 w 2485115"/>
              <a:gd name="connsiteY199-56360" fmla="*/ 1136073 h 6396865"/>
              <a:gd name="connsiteX200-56361" fmla="*/ 1112540 w 2485115"/>
              <a:gd name="connsiteY200-56362" fmla="*/ 1066800 h 6396865"/>
              <a:gd name="connsiteX201-56363" fmla="*/ 1043267 w 2485115"/>
              <a:gd name="connsiteY201-56364" fmla="*/ 997527 h 6396865"/>
              <a:gd name="connsiteX202-56365" fmla="*/ 1001704 w 2485115"/>
              <a:gd name="connsiteY202-56366" fmla="*/ 914400 h 6396865"/>
              <a:gd name="connsiteX203-56367" fmla="*/ 973995 w 2485115"/>
              <a:gd name="connsiteY203-56368" fmla="*/ 803563 h 6396865"/>
              <a:gd name="connsiteX204-56369" fmla="*/ 946285 w 2485115"/>
              <a:gd name="connsiteY204-56370" fmla="*/ 775854 h 6396865"/>
              <a:gd name="connsiteX205-56371" fmla="*/ 932431 w 2485115"/>
              <a:gd name="connsiteY205-56372" fmla="*/ 734291 h 6396865"/>
              <a:gd name="connsiteX206-56373" fmla="*/ 1029413 w 2485115"/>
              <a:gd name="connsiteY206-56374" fmla="*/ 692727 h 6396865"/>
              <a:gd name="connsiteX207-56375" fmla="*/ 1140249 w 2485115"/>
              <a:gd name="connsiteY207-56376" fmla="*/ 706582 h 6396865"/>
              <a:gd name="connsiteX208-56377" fmla="*/ 1154104 w 2485115"/>
              <a:gd name="connsiteY208-56378" fmla="*/ 748145 h 6396865"/>
              <a:gd name="connsiteX209-56379" fmla="*/ 1278795 w 2485115"/>
              <a:gd name="connsiteY209-56380" fmla="*/ 734291 h 6396865"/>
              <a:gd name="connsiteX210-56381" fmla="*/ 1292649 w 2485115"/>
              <a:gd name="connsiteY210-56382" fmla="*/ 692727 h 6396865"/>
              <a:gd name="connsiteX211-56383" fmla="*/ 1528176 w 2485115"/>
              <a:gd name="connsiteY211-56384" fmla="*/ 678873 h 6396865"/>
              <a:gd name="connsiteX212-56385" fmla="*/ 1569740 w 2485115"/>
              <a:gd name="connsiteY212-56386" fmla="*/ 665018 h 6396865"/>
              <a:gd name="connsiteX213-56387" fmla="*/ 1694431 w 2485115"/>
              <a:gd name="connsiteY213-56388" fmla="*/ 554182 h 6396865"/>
              <a:gd name="connsiteX214-56389" fmla="*/ 1569740 w 2485115"/>
              <a:gd name="connsiteY214-56390" fmla="*/ 692727 h 6396865"/>
              <a:gd name="connsiteX215-56391" fmla="*/ 1514322 w 2485115"/>
              <a:gd name="connsiteY215-56392" fmla="*/ 817418 h 6396865"/>
              <a:gd name="connsiteX216-56393" fmla="*/ 1472758 w 2485115"/>
              <a:gd name="connsiteY216-56394" fmla="*/ 831273 h 6396865"/>
              <a:gd name="connsiteX217-56395" fmla="*/ 1417340 w 2485115"/>
              <a:gd name="connsiteY217-56396" fmla="*/ 858982 h 6396865"/>
              <a:gd name="connsiteX218-56397" fmla="*/ 1334213 w 2485115"/>
              <a:gd name="connsiteY218-56398" fmla="*/ 845127 h 6396865"/>
              <a:gd name="connsiteX219-56399" fmla="*/ 1320358 w 2485115"/>
              <a:gd name="connsiteY219-56400" fmla="*/ 803563 h 6396865"/>
              <a:gd name="connsiteX220-56401" fmla="*/ 1278795 w 2485115"/>
              <a:gd name="connsiteY220-56402" fmla="*/ 775854 h 6396865"/>
              <a:gd name="connsiteX221-56403" fmla="*/ 1292649 w 2485115"/>
              <a:gd name="connsiteY221-56404" fmla="*/ 720436 h 6396865"/>
              <a:gd name="connsiteX222-56405" fmla="*/ 1375776 w 2485115"/>
              <a:gd name="connsiteY222-56406" fmla="*/ 692727 h 6396865"/>
              <a:gd name="connsiteX223-56407" fmla="*/ 1458904 w 2485115"/>
              <a:gd name="connsiteY223-56408" fmla="*/ 706582 h 6396865"/>
              <a:gd name="connsiteX224-56409" fmla="*/ 1306504 w 2485115"/>
              <a:gd name="connsiteY224-56410" fmla="*/ 692727 h 6396865"/>
              <a:gd name="connsiteX225-56411" fmla="*/ 1320358 w 2485115"/>
              <a:gd name="connsiteY225-56412" fmla="*/ 651163 h 6396865"/>
              <a:gd name="connsiteX226-56413" fmla="*/ 1486613 w 2485115"/>
              <a:gd name="connsiteY226-56414" fmla="*/ 678873 h 6396865"/>
              <a:gd name="connsiteX227-56415" fmla="*/ 1500467 w 2485115"/>
              <a:gd name="connsiteY227-56416" fmla="*/ 748145 h 6396865"/>
              <a:gd name="connsiteX228-56417" fmla="*/ 1528176 w 2485115"/>
              <a:gd name="connsiteY228-56418" fmla="*/ 706582 h 6396865"/>
              <a:gd name="connsiteX229-56419" fmla="*/ 1278795 w 2485115"/>
              <a:gd name="connsiteY229-56420" fmla="*/ 692727 h 6396865"/>
              <a:gd name="connsiteX230-56421" fmla="*/ 1251085 w 2485115"/>
              <a:gd name="connsiteY230-56422" fmla="*/ 734291 h 6396865"/>
              <a:gd name="connsiteX231-56423" fmla="*/ 1154104 w 2485115"/>
              <a:gd name="connsiteY231-56424" fmla="*/ 748145 h 6396865"/>
              <a:gd name="connsiteX232-56425" fmla="*/ 1181813 w 2485115"/>
              <a:gd name="connsiteY232-56426" fmla="*/ 831273 h 6396865"/>
              <a:gd name="connsiteX233-56427" fmla="*/ 1112540 w 2485115"/>
              <a:gd name="connsiteY233-56428" fmla="*/ 900545 h 6396865"/>
              <a:gd name="connsiteX234-56429" fmla="*/ 1043267 w 2485115"/>
              <a:gd name="connsiteY234-56430" fmla="*/ 886691 h 6396865"/>
              <a:gd name="connsiteX235-56431" fmla="*/ 960140 w 2485115"/>
              <a:gd name="connsiteY235-56432" fmla="*/ 845127 h 6396865"/>
              <a:gd name="connsiteX236-56433" fmla="*/ 946285 w 2485115"/>
              <a:gd name="connsiteY236-56434" fmla="*/ 803563 h 6396865"/>
              <a:gd name="connsiteX237-56435" fmla="*/ 918576 w 2485115"/>
              <a:gd name="connsiteY237-56436" fmla="*/ 762000 h 6396865"/>
              <a:gd name="connsiteX238-56437" fmla="*/ 904722 w 2485115"/>
              <a:gd name="connsiteY238-56438" fmla="*/ 692727 h 6396865"/>
              <a:gd name="connsiteX239-56439" fmla="*/ 877013 w 2485115"/>
              <a:gd name="connsiteY239-56440" fmla="*/ 609600 h 6396865"/>
              <a:gd name="connsiteX240-56441" fmla="*/ 863158 w 2485115"/>
              <a:gd name="connsiteY240-56442" fmla="*/ 484909 h 6396865"/>
              <a:gd name="connsiteX241-56443" fmla="*/ 849304 w 2485115"/>
              <a:gd name="connsiteY241-56444" fmla="*/ 346363 h 6396865"/>
              <a:gd name="connsiteX0-56445" fmla="*/ 1694431 w 2485115"/>
              <a:gd name="connsiteY0-56446" fmla="*/ 762000 h 6396865"/>
              <a:gd name="connsiteX1-56447" fmla="*/ 1777558 w 2485115"/>
              <a:gd name="connsiteY1-56448" fmla="*/ 748145 h 6396865"/>
              <a:gd name="connsiteX2-56449" fmla="*/ 1791413 w 2485115"/>
              <a:gd name="connsiteY2-56450" fmla="*/ 706582 h 6396865"/>
              <a:gd name="connsiteX3-56451" fmla="*/ 1777558 w 2485115"/>
              <a:gd name="connsiteY3-56452" fmla="*/ 540327 h 6396865"/>
              <a:gd name="connsiteX4-56453" fmla="*/ 1722140 w 2485115"/>
              <a:gd name="connsiteY4-56454" fmla="*/ 554182 h 6396865"/>
              <a:gd name="connsiteX5-56455" fmla="*/ 1680576 w 2485115"/>
              <a:gd name="connsiteY5-56456" fmla="*/ 568036 h 6396865"/>
              <a:gd name="connsiteX6-56457" fmla="*/ 1569740 w 2485115"/>
              <a:gd name="connsiteY6-56458" fmla="*/ 554182 h 6396865"/>
              <a:gd name="connsiteX7-56459" fmla="*/ 1528176 w 2485115"/>
              <a:gd name="connsiteY7-56460" fmla="*/ 471054 h 6396865"/>
              <a:gd name="connsiteX8-56461" fmla="*/ 1458904 w 2485115"/>
              <a:gd name="connsiteY8-56462" fmla="*/ 346363 h 6396865"/>
              <a:gd name="connsiteX9-56463" fmla="*/ 1417340 w 2485115"/>
              <a:gd name="connsiteY9-56464" fmla="*/ 332509 h 6396865"/>
              <a:gd name="connsiteX10-56465" fmla="*/ 1375776 w 2485115"/>
              <a:gd name="connsiteY10-56466" fmla="*/ 346363 h 6396865"/>
              <a:gd name="connsiteX11-56467" fmla="*/ 1320358 w 2485115"/>
              <a:gd name="connsiteY11-56468" fmla="*/ 360218 h 6396865"/>
              <a:gd name="connsiteX12-56469" fmla="*/ 1237231 w 2485115"/>
              <a:gd name="connsiteY12-56470" fmla="*/ 401782 h 6396865"/>
              <a:gd name="connsiteX13-56471" fmla="*/ 1070976 w 2485115"/>
              <a:gd name="connsiteY13-56472" fmla="*/ 415636 h 6396865"/>
              <a:gd name="connsiteX14-56473" fmla="*/ 946285 w 2485115"/>
              <a:gd name="connsiteY14-56474" fmla="*/ 457200 h 6396865"/>
              <a:gd name="connsiteX15-56475" fmla="*/ 890867 w 2485115"/>
              <a:gd name="connsiteY15-56476" fmla="*/ 443345 h 6396865"/>
              <a:gd name="connsiteX16-56477" fmla="*/ 849304 w 2485115"/>
              <a:gd name="connsiteY16-56478" fmla="*/ 415636 h 6396865"/>
              <a:gd name="connsiteX17-56479" fmla="*/ 821595 w 2485115"/>
              <a:gd name="connsiteY17-56480" fmla="*/ 374073 h 6396865"/>
              <a:gd name="connsiteX18-56481" fmla="*/ 877013 w 2485115"/>
              <a:gd name="connsiteY18-56482" fmla="*/ 263236 h 6396865"/>
              <a:gd name="connsiteX19-56483" fmla="*/ 904722 w 2485115"/>
              <a:gd name="connsiteY19-56484" fmla="*/ 221673 h 6396865"/>
              <a:gd name="connsiteX20-56485" fmla="*/ 960140 w 2485115"/>
              <a:gd name="connsiteY20-56486" fmla="*/ 166254 h 6396865"/>
              <a:gd name="connsiteX21-56487" fmla="*/ 1084831 w 2485115"/>
              <a:gd name="connsiteY21-56488" fmla="*/ 96982 h 6396865"/>
              <a:gd name="connsiteX22-56489" fmla="*/ 1126395 w 2485115"/>
              <a:gd name="connsiteY22-56490" fmla="*/ 69273 h 6396865"/>
              <a:gd name="connsiteX23-56491" fmla="*/ 1264940 w 2485115"/>
              <a:gd name="connsiteY23-56492" fmla="*/ 41563 h 6396865"/>
              <a:gd name="connsiteX24-56493" fmla="*/ 1500467 w 2485115"/>
              <a:gd name="connsiteY24-56494" fmla="*/ 13854 h 6396865"/>
              <a:gd name="connsiteX25-56495" fmla="*/ 1542031 w 2485115"/>
              <a:gd name="connsiteY25-56496" fmla="*/ 0 h 6396865"/>
              <a:gd name="connsiteX26-56497" fmla="*/ 1666722 w 2485115"/>
              <a:gd name="connsiteY26-56498" fmla="*/ 41563 h 6396865"/>
              <a:gd name="connsiteX27-56499" fmla="*/ 1735995 w 2485115"/>
              <a:gd name="connsiteY27-56500" fmla="*/ 110836 h 6396865"/>
              <a:gd name="connsiteX28-56501" fmla="*/ 1749849 w 2485115"/>
              <a:gd name="connsiteY28-56502" fmla="*/ 166254 h 6396865"/>
              <a:gd name="connsiteX29-56503" fmla="*/ 1888395 w 2485115"/>
              <a:gd name="connsiteY29-56504" fmla="*/ 207818 h 6396865"/>
              <a:gd name="connsiteX30-56505" fmla="*/ 1929958 w 2485115"/>
              <a:gd name="connsiteY30-56506" fmla="*/ 235527 h 6396865"/>
              <a:gd name="connsiteX31-56507" fmla="*/ 1957667 w 2485115"/>
              <a:gd name="connsiteY31-56508" fmla="*/ 346363 h 6396865"/>
              <a:gd name="connsiteX32-56509" fmla="*/ 1985376 w 2485115"/>
              <a:gd name="connsiteY32-56510" fmla="*/ 429491 h 6396865"/>
              <a:gd name="connsiteX33-56511" fmla="*/ 1971522 w 2485115"/>
              <a:gd name="connsiteY33-56512" fmla="*/ 595745 h 6396865"/>
              <a:gd name="connsiteX34-56513" fmla="*/ 1888395 w 2485115"/>
              <a:gd name="connsiteY34-56514" fmla="*/ 678873 h 6396865"/>
              <a:gd name="connsiteX35-56515" fmla="*/ 1860685 w 2485115"/>
              <a:gd name="connsiteY35-56516" fmla="*/ 720436 h 6396865"/>
              <a:gd name="connsiteX36-56517" fmla="*/ 1846831 w 2485115"/>
              <a:gd name="connsiteY36-56518" fmla="*/ 762000 h 6396865"/>
              <a:gd name="connsiteX37-56519" fmla="*/ 1791413 w 2485115"/>
              <a:gd name="connsiteY37-56520" fmla="*/ 831273 h 6396865"/>
              <a:gd name="connsiteX38-56521" fmla="*/ 1749849 w 2485115"/>
              <a:gd name="connsiteY38-56522" fmla="*/ 858982 h 6396865"/>
              <a:gd name="connsiteX39-56523" fmla="*/ 1735995 w 2485115"/>
              <a:gd name="connsiteY39-56524" fmla="*/ 1066800 h 6396865"/>
              <a:gd name="connsiteX40-56525" fmla="*/ 1749849 w 2485115"/>
              <a:gd name="connsiteY40-56526" fmla="*/ 1025236 h 6396865"/>
              <a:gd name="connsiteX41-56527" fmla="*/ 1832976 w 2485115"/>
              <a:gd name="connsiteY41-56528" fmla="*/ 983673 h 6396865"/>
              <a:gd name="connsiteX42-56529" fmla="*/ 1902249 w 2485115"/>
              <a:gd name="connsiteY42-56530" fmla="*/ 997527 h 6396865"/>
              <a:gd name="connsiteX43-56531" fmla="*/ 1943813 w 2485115"/>
              <a:gd name="connsiteY43-56532" fmla="*/ 1080654 h 6396865"/>
              <a:gd name="connsiteX44-56533" fmla="*/ 1929958 w 2485115"/>
              <a:gd name="connsiteY44-56534" fmla="*/ 1122218 h 6396865"/>
              <a:gd name="connsiteX45-56535" fmla="*/ 1902249 w 2485115"/>
              <a:gd name="connsiteY45-56536" fmla="*/ 1163782 h 6396865"/>
              <a:gd name="connsiteX46-56537" fmla="*/ 1874541 w 2485115"/>
              <a:gd name="connsiteY46-56538" fmla="*/ 1427019 h 6396865"/>
              <a:gd name="connsiteX47-56539" fmla="*/ 1832976 w 2485115"/>
              <a:gd name="connsiteY47-56540" fmla="*/ 1593273 h 6396865"/>
              <a:gd name="connsiteX48-56541" fmla="*/ 1805267 w 2485115"/>
              <a:gd name="connsiteY48-56542" fmla="*/ 1620982 h 6396865"/>
              <a:gd name="connsiteX49-56543" fmla="*/ 1722140 w 2485115"/>
              <a:gd name="connsiteY49-56544" fmla="*/ 1510145 h 6396865"/>
              <a:gd name="connsiteX50-56545" fmla="*/ 1694431 w 2485115"/>
              <a:gd name="connsiteY50-56546" fmla="*/ 1468582 h 6396865"/>
              <a:gd name="connsiteX51-56547" fmla="*/ 1652867 w 2485115"/>
              <a:gd name="connsiteY51-56548" fmla="*/ 1440873 h 6396865"/>
              <a:gd name="connsiteX52-56549" fmla="*/ 1680576 w 2485115"/>
              <a:gd name="connsiteY52-56550" fmla="*/ 1399309 h 6396865"/>
              <a:gd name="connsiteX53-56551" fmla="*/ 1694431 w 2485115"/>
              <a:gd name="connsiteY53-56552" fmla="*/ 1357745 h 6396865"/>
              <a:gd name="connsiteX54-56553" fmla="*/ 1735995 w 2485115"/>
              <a:gd name="connsiteY54-56554" fmla="*/ 1316182 h 6396865"/>
              <a:gd name="connsiteX55-56555" fmla="*/ 1749849 w 2485115"/>
              <a:gd name="connsiteY55-56556" fmla="*/ 1260763 h 6396865"/>
              <a:gd name="connsiteX56-56557" fmla="*/ 1791413 w 2485115"/>
              <a:gd name="connsiteY56-56558" fmla="*/ 1122218 h 6396865"/>
              <a:gd name="connsiteX57-56559" fmla="*/ 1749849 w 2485115"/>
              <a:gd name="connsiteY57-56560" fmla="*/ 1094509 h 6396865"/>
              <a:gd name="connsiteX58-56561" fmla="*/ 1722140 w 2485115"/>
              <a:gd name="connsiteY58-56562" fmla="*/ 1011382 h 6396865"/>
              <a:gd name="connsiteX59-56563" fmla="*/ 1708285 w 2485115"/>
              <a:gd name="connsiteY59-56564" fmla="*/ 969818 h 6396865"/>
              <a:gd name="connsiteX60-56565" fmla="*/ 1694431 w 2485115"/>
              <a:gd name="connsiteY60-56566" fmla="*/ 928254 h 6396865"/>
              <a:gd name="connsiteX61-56567" fmla="*/ 1680576 w 2485115"/>
              <a:gd name="connsiteY61-56568" fmla="*/ 886691 h 6396865"/>
              <a:gd name="connsiteX62-56569" fmla="*/ 1722140 w 2485115"/>
              <a:gd name="connsiteY62-56570" fmla="*/ 872836 h 6396865"/>
              <a:gd name="connsiteX63-56571" fmla="*/ 1735995 w 2485115"/>
              <a:gd name="connsiteY63-56572" fmla="*/ 942109 h 6396865"/>
              <a:gd name="connsiteX64-56573" fmla="*/ 1791413 w 2485115"/>
              <a:gd name="connsiteY64-56574" fmla="*/ 1136073 h 6396865"/>
              <a:gd name="connsiteX65-56575" fmla="*/ 1749849 w 2485115"/>
              <a:gd name="connsiteY65-56576" fmla="*/ 1219200 h 6396865"/>
              <a:gd name="connsiteX66-56577" fmla="*/ 1722140 w 2485115"/>
              <a:gd name="connsiteY66-56578" fmla="*/ 1302327 h 6396865"/>
              <a:gd name="connsiteX67-56579" fmla="*/ 1680576 w 2485115"/>
              <a:gd name="connsiteY67-56580" fmla="*/ 1343891 h 6396865"/>
              <a:gd name="connsiteX68-56581" fmla="*/ 1652867 w 2485115"/>
              <a:gd name="connsiteY68-56582" fmla="*/ 1385454 h 6396865"/>
              <a:gd name="connsiteX69-56583" fmla="*/ 1611304 w 2485115"/>
              <a:gd name="connsiteY69-56584" fmla="*/ 1413163 h 6396865"/>
              <a:gd name="connsiteX70-56585" fmla="*/ 1652867 w 2485115"/>
              <a:gd name="connsiteY70-56586" fmla="*/ 1427018 h 6396865"/>
              <a:gd name="connsiteX71-56587" fmla="*/ 1583595 w 2485115"/>
              <a:gd name="connsiteY71-56588" fmla="*/ 1523999 h 6396865"/>
              <a:gd name="connsiteX72-56589" fmla="*/ 1888394 w 2485115"/>
              <a:gd name="connsiteY72-56590" fmla="*/ 1634836 h 6396865"/>
              <a:gd name="connsiteX73-56591" fmla="*/ 1680576 w 2485115"/>
              <a:gd name="connsiteY73-56592" fmla="*/ 1524000 h 6396865"/>
              <a:gd name="connsiteX74-56593" fmla="*/ 1403485 w 2485115"/>
              <a:gd name="connsiteY74-56594" fmla="*/ 1524000 h 6396865"/>
              <a:gd name="connsiteX75-56595" fmla="*/ 1389631 w 2485115"/>
              <a:gd name="connsiteY75-56596" fmla="*/ 1537854 h 6396865"/>
              <a:gd name="connsiteX76-56597" fmla="*/ 1264940 w 2485115"/>
              <a:gd name="connsiteY76-56598" fmla="*/ 1648691 h 6396865"/>
              <a:gd name="connsiteX77-56599" fmla="*/ 1292649 w 2485115"/>
              <a:gd name="connsiteY77-56600" fmla="*/ 1427018 h 6396865"/>
              <a:gd name="connsiteX78-56601" fmla="*/ 1278795 w 2485115"/>
              <a:gd name="connsiteY78-56602" fmla="*/ 1385454 h 6396865"/>
              <a:gd name="connsiteX79-56603" fmla="*/ 1251085 w 2485115"/>
              <a:gd name="connsiteY79-56604" fmla="*/ 1343891 h 6396865"/>
              <a:gd name="connsiteX80-56605" fmla="*/ 1126395 w 2485115"/>
              <a:gd name="connsiteY80-56606" fmla="*/ 1385454 h 6396865"/>
              <a:gd name="connsiteX81-56607" fmla="*/ 821595 w 2485115"/>
              <a:gd name="connsiteY81-56608" fmla="*/ 1828800 h 6396865"/>
              <a:gd name="connsiteX82-56609" fmla="*/ 821595 w 2485115"/>
              <a:gd name="connsiteY82-56610" fmla="*/ 2299854 h 6396865"/>
              <a:gd name="connsiteX83-56611" fmla="*/ 863158 w 2485115"/>
              <a:gd name="connsiteY83-56612" fmla="*/ 2092036 h 6396865"/>
              <a:gd name="connsiteX84-56613" fmla="*/ 932431 w 2485115"/>
              <a:gd name="connsiteY84-56614" fmla="*/ 2202873 h 6396865"/>
              <a:gd name="connsiteX85-56615" fmla="*/ 1167959 w 2485115"/>
              <a:gd name="connsiteY85-56616" fmla="*/ 2147454 h 6396865"/>
              <a:gd name="connsiteX86-56617" fmla="*/ 1237232 w 2485115"/>
              <a:gd name="connsiteY86-56618" fmla="*/ 2258291 h 6396865"/>
              <a:gd name="connsiteX87-56619" fmla="*/ 1389632 w 2485115"/>
              <a:gd name="connsiteY87-56620" fmla="*/ 2313709 h 6396865"/>
              <a:gd name="connsiteX88-56621" fmla="*/ 1542030 w 2485115"/>
              <a:gd name="connsiteY88-56622" fmla="*/ 2535381 h 6396865"/>
              <a:gd name="connsiteX89-56623" fmla="*/ 1708286 w 2485115"/>
              <a:gd name="connsiteY89-56624" fmla="*/ 2826327 h 6396865"/>
              <a:gd name="connsiteX90-56625" fmla="*/ 946285 w 2485115"/>
              <a:gd name="connsiteY90-56626" fmla="*/ 3006436 h 6396865"/>
              <a:gd name="connsiteX91-56627" fmla="*/ 1237232 w 2485115"/>
              <a:gd name="connsiteY91-56628" fmla="*/ 3366655 h 6396865"/>
              <a:gd name="connsiteX92-56629" fmla="*/ 2013085 w 2485115"/>
              <a:gd name="connsiteY92-56630" fmla="*/ 3338946 h 6396865"/>
              <a:gd name="connsiteX93-56631" fmla="*/ 1126394 w 2485115"/>
              <a:gd name="connsiteY93-56632" fmla="*/ 3366655 h 6396865"/>
              <a:gd name="connsiteX94-56633" fmla="*/ 932431 w 2485115"/>
              <a:gd name="connsiteY94-56634" fmla="*/ 3006437 h 6396865"/>
              <a:gd name="connsiteX95-56635" fmla="*/ 849304 w 2485115"/>
              <a:gd name="connsiteY95-56636" fmla="*/ 2867892 h 6396865"/>
              <a:gd name="connsiteX96-56637" fmla="*/ 752322 w 2485115"/>
              <a:gd name="connsiteY96-56638" fmla="*/ 2743201 h 6396865"/>
              <a:gd name="connsiteX97-56639" fmla="*/ 530649 w 2485115"/>
              <a:gd name="connsiteY97-56640" fmla="*/ 2770910 h 6396865"/>
              <a:gd name="connsiteX98-56641" fmla="*/ 142722 w 2485115"/>
              <a:gd name="connsiteY98-56642" fmla="*/ 2743201 h 6396865"/>
              <a:gd name="connsiteX99-56643" fmla="*/ 516795 w 2485115"/>
              <a:gd name="connsiteY99-56644" fmla="*/ 2743201 h 6396865"/>
              <a:gd name="connsiteX100-56645" fmla="*/ 1112541 w 2485115"/>
              <a:gd name="connsiteY100-56646" fmla="*/ 2715492 h 6396865"/>
              <a:gd name="connsiteX101-56647" fmla="*/ 1223376 w 2485115"/>
              <a:gd name="connsiteY101-56648" fmla="*/ 2798619 h 6396865"/>
              <a:gd name="connsiteX102-56649" fmla="*/ 1514322 w 2485115"/>
              <a:gd name="connsiteY102-56650" fmla="*/ 2854037 h 6396865"/>
              <a:gd name="connsiteX103-56651" fmla="*/ 1084831 w 2485115"/>
              <a:gd name="connsiteY103-56652" fmla="*/ 2493819 h 6396865"/>
              <a:gd name="connsiteX104-56653" fmla="*/ 752322 w 2485115"/>
              <a:gd name="connsiteY104-56654" fmla="*/ 2521527 h 6396865"/>
              <a:gd name="connsiteX105-56655" fmla="*/ 364395 w 2485115"/>
              <a:gd name="connsiteY105-56656" fmla="*/ 2618510 h 6396865"/>
              <a:gd name="connsiteX106-56657" fmla="*/ 31885 w 2485115"/>
              <a:gd name="connsiteY106-56658" fmla="*/ 2812473 h 6396865"/>
              <a:gd name="connsiteX107-56659" fmla="*/ 322831 w 2485115"/>
              <a:gd name="connsiteY107-56660" fmla="*/ 2798619 h 6396865"/>
              <a:gd name="connsiteX108-56661" fmla="*/ 572213 w 2485115"/>
              <a:gd name="connsiteY108-56662" fmla="*/ 3048000 h 6396865"/>
              <a:gd name="connsiteX109-56663" fmla="*/ 849304 w 2485115"/>
              <a:gd name="connsiteY109-56664" fmla="*/ 2964874 h 6396865"/>
              <a:gd name="connsiteX110-56665" fmla="*/ 932431 w 2485115"/>
              <a:gd name="connsiteY110-56666" fmla="*/ 3186546 h 6396865"/>
              <a:gd name="connsiteX111-56667" fmla="*/ 710758 w 2485115"/>
              <a:gd name="connsiteY111-56668" fmla="*/ 3325092 h 6396865"/>
              <a:gd name="connsiteX112-56669" fmla="*/ 558358 w 2485115"/>
              <a:gd name="connsiteY112-56670" fmla="*/ 3449783 h 6396865"/>
              <a:gd name="connsiteX113-56671" fmla="*/ 752321 w 2485115"/>
              <a:gd name="connsiteY113-56672" fmla="*/ 3560619 h 6396865"/>
              <a:gd name="connsiteX114-56673" fmla="*/ 752322 w 2485115"/>
              <a:gd name="connsiteY114-56674" fmla="*/ 3948546 h 6396865"/>
              <a:gd name="connsiteX115-56675" fmla="*/ 863159 w 2485115"/>
              <a:gd name="connsiteY115-56676" fmla="*/ 3906981 h 6396865"/>
              <a:gd name="connsiteX116-56677" fmla="*/ 1001704 w 2485115"/>
              <a:gd name="connsiteY116-56678" fmla="*/ 3879273 h 6396865"/>
              <a:gd name="connsiteX117-56679" fmla="*/ 766178 w 2485115"/>
              <a:gd name="connsiteY117-56680" fmla="*/ 3906980 h 6396865"/>
              <a:gd name="connsiteX118-56681" fmla="*/ 780032 w 2485115"/>
              <a:gd name="connsiteY118-56682" fmla="*/ 4031672 h 6396865"/>
              <a:gd name="connsiteX119-56683" fmla="*/ 752323 w 2485115"/>
              <a:gd name="connsiteY119-56684" fmla="*/ 4239490 h 6396865"/>
              <a:gd name="connsiteX120-56685" fmla="*/ 877014 w 2485115"/>
              <a:gd name="connsiteY120-56686" fmla="*/ 4170217 h 6396865"/>
              <a:gd name="connsiteX121-56687" fmla="*/ 1043269 w 2485115"/>
              <a:gd name="connsiteY121-56688" fmla="*/ 4294908 h 6396865"/>
              <a:gd name="connsiteX122-56689" fmla="*/ 1001705 w 2485115"/>
              <a:gd name="connsiteY122-56690" fmla="*/ 3325090 h 6396865"/>
              <a:gd name="connsiteX123-56691" fmla="*/ 1001703 w 2485115"/>
              <a:gd name="connsiteY123-56692" fmla="*/ 5306292 h 6396865"/>
              <a:gd name="connsiteX124-56693" fmla="*/ 1057122 w 2485115"/>
              <a:gd name="connsiteY124-56694" fmla="*/ 5832764 h 6396865"/>
              <a:gd name="connsiteX125-56695" fmla="*/ 1098686 w 2485115"/>
              <a:gd name="connsiteY125-56696" fmla="*/ 6206835 h 6396865"/>
              <a:gd name="connsiteX126-56697" fmla="*/ 1070977 w 2485115"/>
              <a:gd name="connsiteY126-56698" fmla="*/ 6262253 h 6396865"/>
              <a:gd name="connsiteX127-56699" fmla="*/ 1112541 w 2485115"/>
              <a:gd name="connsiteY127-56700" fmla="*/ 6331526 h 6396865"/>
              <a:gd name="connsiteX128-56701" fmla="*/ 1472759 w 2485115"/>
              <a:gd name="connsiteY128-56702" fmla="*/ 6331526 h 6396865"/>
              <a:gd name="connsiteX129-56703" fmla="*/ 1652868 w 2485115"/>
              <a:gd name="connsiteY129-56704" fmla="*/ 6276108 h 6396865"/>
              <a:gd name="connsiteX130-56705" fmla="*/ 1708287 w 2485115"/>
              <a:gd name="connsiteY130-56706" fmla="*/ 6192981 h 6396865"/>
              <a:gd name="connsiteX131-56707" fmla="*/ 1597450 w 2485115"/>
              <a:gd name="connsiteY131-56708" fmla="*/ 3906983 h 6396865"/>
              <a:gd name="connsiteX132-56709" fmla="*/ 1597450 w 2485115"/>
              <a:gd name="connsiteY132-56710" fmla="*/ 3879272 h 6396865"/>
              <a:gd name="connsiteX133-56711" fmla="*/ 1625159 w 2485115"/>
              <a:gd name="connsiteY133-56712" fmla="*/ 4253344 h 6396865"/>
              <a:gd name="connsiteX134-56713" fmla="*/ 1652868 w 2485115"/>
              <a:gd name="connsiteY134-56714" fmla="*/ 4918362 h 6396865"/>
              <a:gd name="connsiteX135-56715" fmla="*/ 1680579 w 2485115"/>
              <a:gd name="connsiteY135-56716" fmla="*/ 5666509 h 6396865"/>
              <a:gd name="connsiteX136-56717" fmla="*/ 1832977 w 2485115"/>
              <a:gd name="connsiteY136-56718" fmla="*/ 6109854 h 6396865"/>
              <a:gd name="connsiteX137-56719" fmla="*/ 1957669 w 2485115"/>
              <a:gd name="connsiteY137-56720" fmla="*/ 6359234 h 6396865"/>
              <a:gd name="connsiteX138-56721" fmla="*/ 2456432 w 2485115"/>
              <a:gd name="connsiteY138-56722" fmla="*/ 6289964 h 6396865"/>
              <a:gd name="connsiteX139-56723" fmla="*/ 2401015 w 2485115"/>
              <a:gd name="connsiteY139-56724" fmla="*/ 5957454 h 6396865"/>
              <a:gd name="connsiteX140-56725" fmla="*/ 2359451 w 2485115"/>
              <a:gd name="connsiteY140-56726" fmla="*/ 5250872 h 6396865"/>
              <a:gd name="connsiteX141-56727" fmla="*/ 2331741 w 2485115"/>
              <a:gd name="connsiteY141-56728" fmla="*/ 5084619 h 6396865"/>
              <a:gd name="connsiteX142-56729" fmla="*/ 2401014 w 2485115"/>
              <a:gd name="connsiteY142-56730" fmla="*/ 3699164 h 6396865"/>
              <a:gd name="connsiteX143-56731" fmla="*/ 2414868 w 2485115"/>
              <a:gd name="connsiteY143-56732" fmla="*/ 3796146 h 6396865"/>
              <a:gd name="connsiteX144-56733" fmla="*/ 2414868 w 2485115"/>
              <a:gd name="connsiteY144-56734" fmla="*/ 3629892 h 6396865"/>
              <a:gd name="connsiteX145-56735" fmla="*/ 2304032 w 2485115"/>
              <a:gd name="connsiteY145-56736" fmla="*/ 3505201 h 6396865"/>
              <a:gd name="connsiteX146-56737" fmla="*/ 2414868 w 2485115"/>
              <a:gd name="connsiteY146-56738" fmla="*/ 3325092 h 6396865"/>
              <a:gd name="connsiteX147-56739" fmla="*/ 2262467 w 2485115"/>
              <a:gd name="connsiteY147-56740" fmla="*/ 3366654 h 6396865"/>
              <a:gd name="connsiteX148-56741" fmla="*/ 1957668 w 2485115"/>
              <a:gd name="connsiteY148-56742" fmla="*/ 3422074 h 6396865"/>
              <a:gd name="connsiteX149-56743" fmla="*/ 1749850 w 2485115"/>
              <a:gd name="connsiteY149-56744" fmla="*/ 3394364 h 6396865"/>
              <a:gd name="connsiteX150-56745" fmla="*/ 1334214 w 2485115"/>
              <a:gd name="connsiteY150-56746" fmla="*/ 3380510 h 6396865"/>
              <a:gd name="connsiteX151-56747" fmla="*/ 1167959 w 2485115"/>
              <a:gd name="connsiteY151-56748" fmla="*/ 3408219 h 6396865"/>
              <a:gd name="connsiteX152-56749" fmla="*/ 946285 w 2485115"/>
              <a:gd name="connsiteY152-56750" fmla="*/ 3144982 h 6396865"/>
              <a:gd name="connsiteX153-56751" fmla="*/ 1361922 w 2485115"/>
              <a:gd name="connsiteY153-56752" fmla="*/ 2840182 h 6396865"/>
              <a:gd name="connsiteX154-56753" fmla="*/ 1777559 w 2485115"/>
              <a:gd name="connsiteY154-56754" fmla="*/ 2964872 h 6396865"/>
              <a:gd name="connsiteX155-56755" fmla="*/ 1555885 w 2485115"/>
              <a:gd name="connsiteY155-56756" fmla="*/ 2923309 h 6396865"/>
              <a:gd name="connsiteX156-56757" fmla="*/ 1334213 w 2485115"/>
              <a:gd name="connsiteY156-56758" fmla="*/ 2770909 h 6396865"/>
              <a:gd name="connsiteX157-56759" fmla="*/ 1334213 w 2485115"/>
              <a:gd name="connsiteY157-56760" fmla="*/ 2715491 h 6396865"/>
              <a:gd name="connsiteX158-56761" fmla="*/ 1098685 w 2485115"/>
              <a:gd name="connsiteY158-56762" fmla="*/ 2535382 h 6396865"/>
              <a:gd name="connsiteX159-56763" fmla="*/ 849304 w 2485115"/>
              <a:gd name="connsiteY159-56764" fmla="*/ 2493817 h 6396865"/>
              <a:gd name="connsiteX160-56765" fmla="*/ 516795 w 2485115"/>
              <a:gd name="connsiteY160-56766" fmla="*/ 2576944 h 6396865"/>
              <a:gd name="connsiteX161-56767" fmla="*/ 198140 w 2485115"/>
              <a:gd name="connsiteY161-56768" fmla="*/ 2660072 h 6396865"/>
              <a:gd name="connsiteX162-56769" fmla="*/ 87305 w 2485115"/>
              <a:gd name="connsiteY162-56770" fmla="*/ 2798617 h 6396865"/>
              <a:gd name="connsiteX163-56771" fmla="*/ 4177 w 2485115"/>
              <a:gd name="connsiteY163-56772" fmla="*/ 2507672 h 6396865"/>
              <a:gd name="connsiteX164-56773" fmla="*/ 128867 w 2485115"/>
              <a:gd name="connsiteY164-56774" fmla="*/ 2479963 h 6396865"/>
              <a:gd name="connsiteX165-56775" fmla="*/ 170432 w 2485115"/>
              <a:gd name="connsiteY165-56776" fmla="*/ 2285999 h 6396865"/>
              <a:gd name="connsiteX166-56777" fmla="*/ 378249 w 2485115"/>
              <a:gd name="connsiteY166-56778" fmla="*/ 2479962 h 6396865"/>
              <a:gd name="connsiteX167-56779" fmla="*/ 433667 w 2485115"/>
              <a:gd name="connsiteY167-56780" fmla="*/ 2216726 h 6396865"/>
              <a:gd name="connsiteX168-56781" fmla="*/ 502941 w 2485115"/>
              <a:gd name="connsiteY168-56782" fmla="*/ 2341417 h 6396865"/>
              <a:gd name="connsiteX169-56783" fmla="*/ 669196 w 2485115"/>
              <a:gd name="connsiteY169-56784" fmla="*/ 2272144 h 6396865"/>
              <a:gd name="connsiteX170-56785" fmla="*/ 946285 w 2485115"/>
              <a:gd name="connsiteY170-56786" fmla="*/ 1579418 h 6396865"/>
              <a:gd name="connsiteX171-56787" fmla="*/ 1278795 w 2485115"/>
              <a:gd name="connsiteY171-56788" fmla="*/ 1233054 h 6396865"/>
              <a:gd name="connsiteX172-56789" fmla="*/ 1361922 w 2485115"/>
              <a:gd name="connsiteY172-56790" fmla="*/ 1177636 h 6396865"/>
              <a:gd name="connsiteX173-56791" fmla="*/ 1431195 w 2485115"/>
              <a:gd name="connsiteY173-56792" fmla="*/ 1191491 h 6396865"/>
              <a:gd name="connsiteX174-56793" fmla="*/ 1403485 w 2485115"/>
              <a:gd name="connsiteY174-56794" fmla="*/ 1233054 h 6396865"/>
              <a:gd name="connsiteX175-56795" fmla="*/ 1458904 w 2485115"/>
              <a:gd name="connsiteY175-56796" fmla="*/ 1357745 h 6396865"/>
              <a:gd name="connsiteX176-56797" fmla="*/ 1472758 w 2485115"/>
              <a:gd name="connsiteY176-56798" fmla="*/ 1399309 h 6396865"/>
              <a:gd name="connsiteX177-56799" fmla="*/ 1555885 w 2485115"/>
              <a:gd name="connsiteY177-56800" fmla="*/ 1427018 h 6396865"/>
              <a:gd name="connsiteX178-56801" fmla="*/ 1652867 w 2485115"/>
              <a:gd name="connsiteY178-56802" fmla="*/ 1454727 h 6396865"/>
              <a:gd name="connsiteX179-56803" fmla="*/ 1611304 w 2485115"/>
              <a:gd name="connsiteY179-56804" fmla="*/ 1482436 h 6396865"/>
              <a:gd name="connsiteX180-56805" fmla="*/ 1500467 w 2485115"/>
              <a:gd name="connsiteY180-56806" fmla="*/ 1468582 h 6396865"/>
              <a:gd name="connsiteX181-56807" fmla="*/ 1486613 w 2485115"/>
              <a:gd name="connsiteY181-56808" fmla="*/ 1427018 h 6396865"/>
              <a:gd name="connsiteX182-56809" fmla="*/ 1458904 w 2485115"/>
              <a:gd name="connsiteY182-56810" fmla="*/ 1385454 h 6396865"/>
              <a:gd name="connsiteX183-56811" fmla="*/ 1445049 w 2485115"/>
              <a:gd name="connsiteY183-56812" fmla="*/ 1343891 h 6396865"/>
              <a:gd name="connsiteX184-56813" fmla="*/ 1417340 w 2485115"/>
              <a:gd name="connsiteY184-56814" fmla="*/ 1302327 h 6396865"/>
              <a:gd name="connsiteX185-56815" fmla="*/ 1389631 w 2485115"/>
              <a:gd name="connsiteY185-56816" fmla="*/ 1219200 h 6396865"/>
              <a:gd name="connsiteX186-56817" fmla="*/ 1375776 w 2485115"/>
              <a:gd name="connsiteY186-56818" fmla="*/ 1163782 h 6396865"/>
              <a:gd name="connsiteX187-56819" fmla="*/ 1334213 w 2485115"/>
              <a:gd name="connsiteY187-56820" fmla="*/ 1149927 h 6396865"/>
              <a:gd name="connsiteX188-56821" fmla="*/ 1417340 w 2485115"/>
              <a:gd name="connsiteY188-56822" fmla="*/ 1108363 h 6396865"/>
              <a:gd name="connsiteX189-56823" fmla="*/ 1500467 w 2485115"/>
              <a:gd name="connsiteY189-56824" fmla="*/ 1039091 h 6396865"/>
              <a:gd name="connsiteX190-56825" fmla="*/ 1542031 w 2485115"/>
              <a:gd name="connsiteY190-56826" fmla="*/ 1025236 h 6396865"/>
              <a:gd name="connsiteX191-56827" fmla="*/ 1528176 w 2485115"/>
              <a:gd name="connsiteY191-56828" fmla="*/ 1025236 h 6396865"/>
              <a:gd name="connsiteX192-56829" fmla="*/ 1514322 w 2485115"/>
              <a:gd name="connsiteY192-56830" fmla="*/ 1066800 h 6396865"/>
              <a:gd name="connsiteX193-56831" fmla="*/ 1472758 w 2485115"/>
              <a:gd name="connsiteY193-56832" fmla="*/ 1080654 h 6396865"/>
              <a:gd name="connsiteX194-56833" fmla="*/ 1431195 w 2485115"/>
              <a:gd name="connsiteY194-56834" fmla="*/ 1108363 h 6396865"/>
              <a:gd name="connsiteX195-56835" fmla="*/ 1389631 w 2485115"/>
              <a:gd name="connsiteY195-56836" fmla="*/ 1122218 h 6396865"/>
              <a:gd name="connsiteX196-56837" fmla="*/ 1334213 w 2485115"/>
              <a:gd name="connsiteY196-56838" fmla="*/ 1149927 h 6396865"/>
              <a:gd name="connsiteX197-56839" fmla="*/ 1278795 w 2485115"/>
              <a:gd name="connsiteY197-56840" fmla="*/ 1136073 h 6396865"/>
              <a:gd name="connsiteX198-56841" fmla="*/ 1237231 w 2485115"/>
              <a:gd name="connsiteY198-56842" fmla="*/ 1122218 h 6396865"/>
              <a:gd name="connsiteX199-56843" fmla="*/ 1195667 w 2485115"/>
              <a:gd name="connsiteY199-56844" fmla="*/ 1136073 h 6396865"/>
              <a:gd name="connsiteX200-56845" fmla="*/ 1112540 w 2485115"/>
              <a:gd name="connsiteY200-56846" fmla="*/ 1066800 h 6396865"/>
              <a:gd name="connsiteX201-56847" fmla="*/ 1043267 w 2485115"/>
              <a:gd name="connsiteY201-56848" fmla="*/ 997527 h 6396865"/>
              <a:gd name="connsiteX202-56849" fmla="*/ 1001704 w 2485115"/>
              <a:gd name="connsiteY202-56850" fmla="*/ 914400 h 6396865"/>
              <a:gd name="connsiteX203-56851" fmla="*/ 973995 w 2485115"/>
              <a:gd name="connsiteY203-56852" fmla="*/ 803563 h 6396865"/>
              <a:gd name="connsiteX204-56853" fmla="*/ 946285 w 2485115"/>
              <a:gd name="connsiteY204-56854" fmla="*/ 775854 h 6396865"/>
              <a:gd name="connsiteX205-56855" fmla="*/ 932431 w 2485115"/>
              <a:gd name="connsiteY205-56856" fmla="*/ 734291 h 6396865"/>
              <a:gd name="connsiteX206-56857" fmla="*/ 1029413 w 2485115"/>
              <a:gd name="connsiteY206-56858" fmla="*/ 692727 h 6396865"/>
              <a:gd name="connsiteX207-56859" fmla="*/ 1140249 w 2485115"/>
              <a:gd name="connsiteY207-56860" fmla="*/ 706582 h 6396865"/>
              <a:gd name="connsiteX208-56861" fmla="*/ 1154104 w 2485115"/>
              <a:gd name="connsiteY208-56862" fmla="*/ 748145 h 6396865"/>
              <a:gd name="connsiteX209-56863" fmla="*/ 1278795 w 2485115"/>
              <a:gd name="connsiteY209-56864" fmla="*/ 734291 h 6396865"/>
              <a:gd name="connsiteX210-56865" fmla="*/ 1292649 w 2485115"/>
              <a:gd name="connsiteY210-56866" fmla="*/ 692727 h 6396865"/>
              <a:gd name="connsiteX211-56867" fmla="*/ 1528176 w 2485115"/>
              <a:gd name="connsiteY211-56868" fmla="*/ 678873 h 6396865"/>
              <a:gd name="connsiteX212-56869" fmla="*/ 1569740 w 2485115"/>
              <a:gd name="connsiteY212-56870" fmla="*/ 665018 h 6396865"/>
              <a:gd name="connsiteX213-56871" fmla="*/ 1694431 w 2485115"/>
              <a:gd name="connsiteY213-56872" fmla="*/ 554182 h 6396865"/>
              <a:gd name="connsiteX214-56873" fmla="*/ 1569740 w 2485115"/>
              <a:gd name="connsiteY214-56874" fmla="*/ 692727 h 6396865"/>
              <a:gd name="connsiteX215-56875" fmla="*/ 1514322 w 2485115"/>
              <a:gd name="connsiteY215-56876" fmla="*/ 817418 h 6396865"/>
              <a:gd name="connsiteX216-56877" fmla="*/ 1472758 w 2485115"/>
              <a:gd name="connsiteY216-56878" fmla="*/ 831273 h 6396865"/>
              <a:gd name="connsiteX217-56879" fmla="*/ 1417340 w 2485115"/>
              <a:gd name="connsiteY217-56880" fmla="*/ 858982 h 6396865"/>
              <a:gd name="connsiteX218-56881" fmla="*/ 1334213 w 2485115"/>
              <a:gd name="connsiteY218-56882" fmla="*/ 845127 h 6396865"/>
              <a:gd name="connsiteX219-56883" fmla="*/ 1320358 w 2485115"/>
              <a:gd name="connsiteY219-56884" fmla="*/ 803563 h 6396865"/>
              <a:gd name="connsiteX220-56885" fmla="*/ 1278795 w 2485115"/>
              <a:gd name="connsiteY220-56886" fmla="*/ 775854 h 6396865"/>
              <a:gd name="connsiteX221-56887" fmla="*/ 1292649 w 2485115"/>
              <a:gd name="connsiteY221-56888" fmla="*/ 720436 h 6396865"/>
              <a:gd name="connsiteX222-56889" fmla="*/ 1375776 w 2485115"/>
              <a:gd name="connsiteY222-56890" fmla="*/ 692727 h 6396865"/>
              <a:gd name="connsiteX223-56891" fmla="*/ 1458904 w 2485115"/>
              <a:gd name="connsiteY223-56892" fmla="*/ 706582 h 6396865"/>
              <a:gd name="connsiteX224-56893" fmla="*/ 1306504 w 2485115"/>
              <a:gd name="connsiteY224-56894" fmla="*/ 692727 h 6396865"/>
              <a:gd name="connsiteX225-56895" fmla="*/ 1320358 w 2485115"/>
              <a:gd name="connsiteY225-56896" fmla="*/ 651163 h 6396865"/>
              <a:gd name="connsiteX226-56897" fmla="*/ 1486613 w 2485115"/>
              <a:gd name="connsiteY226-56898" fmla="*/ 678873 h 6396865"/>
              <a:gd name="connsiteX227-56899" fmla="*/ 1500467 w 2485115"/>
              <a:gd name="connsiteY227-56900" fmla="*/ 748145 h 6396865"/>
              <a:gd name="connsiteX228-56901" fmla="*/ 1528176 w 2485115"/>
              <a:gd name="connsiteY228-56902" fmla="*/ 706582 h 6396865"/>
              <a:gd name="connsiteX229-56903" fmla="*/ 1278795 w 2485115"/>
              <a:gd name="connsiteY229-56904" fmla="*/ 692727 h 6396865"/>
              <a:gd name="connsiteX230-56905" fmla="*/ 1251085 w 2485115"/>
              <a:gd name="connsiteY230-56906" fmla="*/ 734291 h 6396865"/>
              <a:gd name="connsiteX231-56907" fmla="*/ 1154104 w 2485115"/>
              <a:gd name="connsiteY231-56908" fmla="*/ 748145 h 6396865"/>
              <a:gd name="connsiteX232-56909" fmla="*/ 1181813 w 2485115"/>
              <a:gd name="connsiteY232-56910" fmla="*/ 831273 h 6396865"/>
              <a:gd name="connsiteX233-56911" fmla="*/ 1112540 w 2485115"/>
              <a:gd name="connsiteY233-56912" fmla="*/ 900545 h 6396865"/>
              <a:gd name="connsiteX234-56913" fmla="*/ 1043267 w 2485115"/>
              <a:gd name="connsiteY234-56914" fmla="*/ 886691 h 6396865"/>
              <a:gd name="connsiteX235-56915" fmla="*/ 960140 w 2485115"/>
              <a:gd name="connsiteY235-56916" fmla="*/ 845127 h 6396865"/>
              <a:gd name="connsiteX236-56917" fmla="*/ 946285 w 2485115"/>
              <a:gd name="connsiteY236-56918" fmla="*/ 803563 h 6396865"/>
              <a:gd name="connsiteX237-56919" fmla="*/ 918576 w 2485115"/>
              <a:gd name="connsiteY237-56920" fmla="*/ 762000 h 6396865"/>
              <a:gd name="connsiteX238-56921" fmla="*/ 904722 w 2485115"/>
              <a:gd name="connsiteY238-56922" fmla="*/ 692727 h 6396865"/>
              <a:gd name="connsiteX239-56923" fmla="*/ 877013 w 2485115"/>
              <a:gd name="connsiteY239-56924" fmla="*/ 609600 h 6396865"/>
              <a:gd name="connsiteX240-56925" fmla="*/ 863158 w 2485115"/>
              <a:gd name="connsiteY240-56926" fmla="*/ 484909 h 6396865"/>
              <a:gd name="connsiteX241-56927" fmla="*/ 849304 w 2485115"/>
              <a:gd name="connsiteY241-56928" fmla="*/ 346363 h 6396865"/>
              <a:gd name="connsiteX0-56929" fmla="*/ 1694431 w 2485115"/>
              <a:gd name="connsiteY0-56930" fmla="*/ 762000 h 6396865"/>
              <a:gd name="connsiteX1-56931" fmla="*/ 1777558 w 2485115"/>
              <a:gd name="connsiteY1-56932" fmla="*/ 748145 h 6396865"/>
              <a:gd name="connsiteX2-56933" fmla="*/ 1791413 w 2485115"/>
              <a:gd name="connsiteY2-56934" fmla="*/ 706582 h 6396865"/>
              <a:gd name="connsiteX3-56935" fmla="*/ 1777558 w 2485115"/>
              <a:gd name="connsiteY3-56936" fmla="*/ 540327 h 6396865"/>
              <a:gd name="connsiteX4-56937" fmla="*/ 1722140 w 2485115"/>
              <a:gd name="connsiteY4-56938" fmla="*/ 554182 h 6396865"/>
              <a:gd name="connsiteX5-56939" fmla="*/ 1680576 w 2485115"/>
              <a:gd name="connsiteY5-56940" fmla="*/ 568036 h 6396865"/>
              <a:gd name="connsiteX6-56941" fmla="*/ 1569740 w 2485115"/>
              <a:gd name="connsiteY6-56942" fmla="*/ 554182 h 6396865"/>
              <a:gd name="connsiteX7-56943" fmla="*/ 1528176 w 2485115"/>
              <a:gd name="connsiteY7-56944" fmla="*/ 471054 h 6396865"/>
              <a:gd name="connsiteX8-56945" fmla="*/ 1458904 w 2485115"/>
              <a:gd name="connsiteY8-56946" fmla="*/ 346363 h 6396865"/>
              <a:gd name="connsiteX9-56947" fmla="*/ 1417340 w 2485115"/>
              <a:gd name="connsiteY9-56948" fmla="*/ 332509 h 6396865"/>
              <a:gd name="connsiteX10-56949" fmla="*/ 1375776 w 2485115"/>
              <a:gd name="connsiteY10-56950" fmla="*/ 346363 h 6396865"/>
              <a:gd name="connsiteX11-56951" fmla="*/ 1320358 w 2485115"/>
              <a:gd name="connsiteY11-56952" fmla="*/ 360218 h 6396865"/>
              <a:gd name="connsiteX12-56953" fmla="*/ 1237231 w 2485115"/>
              <a:gd name="connsiteY12-56954" fmla="*/ 401782 h 6396865"/>
              <a:gd name="connsiteX13-56955" fmla="*/ 1070976 w 2485115"/>
              <a:gd name="connsiteY13-56956" fmla="*/ 415636 h 6396865"/>
              <a:gd name="connsiteX14-56957" fmla="*/ 946285 w 2485115"/>
              <a:gd name="connsiteY14-56958" fmla="*/ 457200 h 6396865"/>
              <a:gd name="connsiteX15-56959" fmla="*/ 890867 w 2485115"/>
              <a:gd name="connsiteY15-56960" fmla="*/ 443345 h 6396865"/>
              <a:gd name="connsiteX16-56961" fmla="*/ 849304 w 2485115"/>
              <a:gd name="connsiteY16-56962" fmla="*/ 415636 h 6396865"/>
              <a:gd name="connsiteX17-56963" fmla="*/ 821595 w 2485115"/>
              <a:gd name="connsiteY17-56964" fmla="*/ 374073 h 6396865"/>
              <a:gd name="connsiteX18-56965" fmla="*/ 877013 w 2485115"/>
              <a:gd name="connsiteY18-56966" fmla="*/ 263236 h 6396865"/>
              <a:gd name="connsiteX19-56967" fmla="*/ 904722 w 2485115"/>
              <a:gd name="connsiteY19-56968" fmla="*/ 221673 h 6396865"/>
              <a:gd name="connsiteX20-56969" fmla="*/ 960140 w 2485115"/>
              <a:gd name="connsiteY20-56970" fmla="*/ 166254 h 6396865"/>
              <a:gd name="connsiteX21-56971" fmla="*/ 1084831 w 2485115"/>
              <a:gd name="connsiteY21-56972" fmla="*/ 96982 h 6396865"/>
              <a:gd name="connsiteX22-56973" fmla="*/ 1126395 w 2485115"/>
              <a:gd name="connsiteY22-56974" fmla="*/ 69273 h 6396865"/>
              <a:gd name="connsiteX23-56975" fmla="*/ 1264940 w 2485115"/>
              <a:gd name="connsiteY23-56976" fmla="*/ 41563 h 6396865"/>
              <a:gd name="connsiteX24-56977" fmla="*/ 1500467 w 2485115"/>
              <a:gd name="connsiteY24-56978" fmla="*/ 13854 h 6396865"/>
              <a:gd name="connsiteX25-56979" fmla="*/ 1542031 w 2485115"/>
              <a:gd name="connsiteY25-56980" fmla="*/ 0 h 6396865"/>
              <a:gd name="connsiteX26-56981" fmla="*/ 1666722 w 2485115"/>
              <a:gd name="connsiteY26-56982" fmla="*/ 41563 h 6396865"/>
              <a:gd name="connsiteX27-56983" fmla="*/ 1735995 w 2485115"/>
              <a:gd name="connsiteY27-56984" fmla="*/ 110836 h 6396865"/>
              <a:gd name="connsiteX28-56985" fmla="*/ 1749849 w 2485115"/>
              <a:gd name="connsiteY28-56986" fmla="*/ 166254 h 6396865"/>
              <a:gd name="connsiteX29-56987" fmla="*/ 1888395 w 2485115"/>
              <a:gd name="connsiteY29-56988" fmla="*/ 207818 h 6396865"/>
              <a:gd name="connsiteX30-56989" fmla="*/ 1929958 w 2485115"/>
              <a:gd name="connsiteY30-56990" fmla="*/ 235527 h 6396865"/>
              <a:gd name="connsiteX31-56991" fmla="*/ 1957667 w 2485115"/>
              <a:gd name="connsiteY31-56992" fmla="*/ 346363 h 6396865"/>
              <a:gd name="connsiteX32-56993" fmla="*/ 1985376 w 2485115"/>
              <a:gd name="connsiteY32-56994" fmla="*/ 429491 h 6396865"/>
              <a:gd name="connsiteX33-56995" fmla="*/ 1971522 w 2485115"/>
              <a:gd name="connsiteY33-56996" fmla="*/ 595745 h 6396865"/>
              <a:gd name="connsiteX34-56997" fmla="*/ 1888395 w 2485115"/>
              <a:gd name="connsiteY34-56998" fmla="*/ 678873 h 6396865"/>
              <a:gd name="connsiteX35-56999" fmla="*/ 1860685 w 2485115"/>
              <a:gd name="connsiteY35-57000" fmla="*/ 720436 h 6396865"/>
              <a:gd name="connsiteX36-57001" fmla="*/ 1846831 w 2485115"/>
              <a:gd name="connsiteY36-57002" fmla="*/ 762000 h 6396865"/>
              <a:gd name="connsiteX37-57003" fmla="*/ 1791413 w 2485115"/>
              <a:gd name="connsiteY37-57004" fmla="*/ 831273 h 6396865"/>
              <a:gd name="connsiteX38-57005" fmla="*/ 1749849 w 2485115"/>
              <a:gd name="connsiteY38-57006" fmla="*/ 858982 h 6396865"/>
              <a:gd name="connsiteX39-57007" fmla="*/ 1735995 w 2485115"/>
              <a:gd name="connsiteY39-57008" fmla="*/ 1066800 h 6396865"/>
              <a:gd name="connsiteX40-57009" fmla="*/ 1749849 w 2485115"/>
              <a:gd name="connsiteY40-57010" fmla="*/ 1025236 h 6396865"/>
              <a:gd name="connsiteX41-57011" fmla="*/ 1832976 w 2485115"/>
              <a:gd name="connsiteY41-57012" fmla="*/ 983673 h 6396865"/>
              <a:gd name="connsiteX42-57013" fmla="*/ 1902249 w 2485115"/>
              <a:gd name="connsiteY42-57014" fmla="*/ 997527 h 6396865"/>
              <a:gd name="connsiteX43-57015" fmla="*/ 1943813 w 2485115"/>
              <a:gd name="connsiteY43-57016" fmla="*/ 1080654 h 6396865"/>
              <a:gd name="connsiteX44-57017" fmla="*/ 1929958 w 2485115"/>
              <a:gd name="connsiteY44-57018" fmla="*/ 1122218 h 6396865"/>
              <a:gd name="connsiteX45-57019" fmla="*/ 1902249 w 2485115"/>
              <a:gd name="connsiteY45-57020" fmla="*/ 1163782 h 6396865"/>
              <a:gd name="connsiteX46-57021" fmla="*/ 1874541 w 2485115"/>
              <a:gd name="connsiteY46-57022" fmla="*/ 1427019 h 6396865"/>
              <a:gd name="connsiteX47-57023" fmla="*/ 1832976 w 2485115"/>
              <a:gd name="connsiteY47-57024" fmla="*/ 1593273 h 6396865"/>
              <a:gd name="connsiteX48-57025" fmla="*/ 1805267 w 2485115"/>
              <a:gd name="connsiteY48-57026" fmla="*/ 1620982 h 6396865"/>
              <a:gd name="connsiteX49-57027" fmla="*/ 1722140 w 2485115"/>
              <a:gd name="connsiteY49-57028" fmla="*/ 1510145 h 6396865"/>
              <a:gd name="connsiteX50-57029" fmla="*/ 1694431 w 2485115"/>
              <a:gd name="connsiteY50-57030" fmla="*/ 1468582 h 6396865"/>
              <a:gd name="connsiteX51-57031" fmla="*/ 1652867 w 2485115"/>
              <a:gd name="connsiteY51-57032" fmla="*/ 1440873 h 6396865"/>
              <a:gd name="connsiteX52-57033" fmla="*/ 1680576 w 2485115"/>
              <a:gd name="connsiteY52-57034" fmla="*/ 1399309 h 6396865"/>
              <a:gd name="connsiteX53-57035" fmla="*/ 1694431 w 2485115"/>
              <a:gd name="connsiteY53-57036" fmla="*/ 1357745 h 6396865"/>
              <a:gd name="connsiteX54-57037" fmla="*/ 1735995 w 2485115"/>
              <a:gd name="connsiteY54-57038" fmla="*/ 1316182 h 6396865"/>
              <a:gd name="connsiteX55-57039" fmla="*/ 1749849 w 2485115"/>
              <a:gd name="connsiteY55-57040" fmla="*/ 1260763 h 6396865"/>
              <a:gd name="connsiteX56-57041" fmla="*/ 1791413 w 2485115"/>
              <a:gd name="connsiteY56-57042" fmla="*/ 1122218 h 6396865"/>
              <a:gd name="connsiteX57-57043" fmla="*/ 1749849 w 2485115"/>
              <a:gd name="connsiteY57-57044" fmla="*/ 1094509 h 6396865"/>
              <a:gd name="connsiteX58-57045" fmla="*/ 1722140 w 2485115"/>
              <a:gd name="connsiteY58-57046" fmla="*/ 1011382 h 6396865"/>
              <a:gd name="connsiteX59-57047" fmla="*/ 1708285 w 2485115"/>
              <a:gd name="connsiteY59-57048" fmla="*/ 969818 h 6396865"/>
              <a:gd name="connsiteX60-57049" fmla="*/ 1694431 w 2485115"/>
              <a:gd name="connsiteY60-57050" fmla="*/ 928254 h 6396865"/>
              <a:gd name="connsiteX61-57051" fmla="*/ 1680576 w 2485115"/>
              <a:gd name="connsiteY61-57052" fmla="*/ 886691 h 6396865"/>
              <a:gd name="connsiteX62-57053" fmla="*/ 1722140 w 2485115"/>
              <a:gd name="connsiteY62-57054" fmla="*/ 872836 h 6396865"/>
              <a:gd name="connsiteX63-57055" fmla="*/ 1735995 w 2485115"/>
              <a:gd name="connsiteY63-57056" fmla="*/ 942109 h 6396865"/>
              <a:gd name="connsiteX64-57057" fmla="*/ 1791413 w 2485115"/>
              <a:gd name="connsiteY64-57058" fmla="*/ 1136073 h 6396865"/>
              <a:gd name="connsiteX65-57059" fmla="*/ 1749849 w 2485115"/>
              <a:gd name="connsiteY65-57060" fmla="*/ 1219200 h 6396865"/>
              <a:gd name="connsiteX66-57061" fmla="*/ 1722140 w 2485115"/>
              <a:gd name="connsiteY66-57062" fmla="*/ 1302327 h 6396865"/>
              <a:gd name="connsiteX67-57063" fmla="*/ 1680576 w 2485115"/>
              <a:gd name="connsiteY67-57064" fmla="*/ 1343891 h 6396865"/>
              <a:gd name="connsiteX68-57065" fmla="*/ 1652867 w 2485115"/>
              <a:gd name="connsiteY68-57066" fmla="*/ 1385454 h 6396865"/>
              <a:gd name="connsiteX69-57067" fmla="*/ 1611304 w 2485115"/>
              <a:gd name="connsiteY69-57068" fmla="*/ 1413163 h 6396865"/>
              <a:gd name="connsiteX70-57069" fmla="*/ 1652867 w 2485115"/>
              <a:gd name="connsiteY70-57070" fmla="*/ 1427018 h 6396865"/>
              <a:gd name="connsiteX71-57071" fmla="*/ 1583595 w 2485115"/>
              <a:gd name="connsiteY71-57072" fmla="*/ 1523999 h 6396865"/>
              <a:gd name="connsiteX72-57073" fmla="*/ 1888394 w 2485115"/>
              <a:gd name="connsiteY72-57074" fmla="*/ 1634836 h 6396865"/>
              <a:gd name="connsiteX73-57075" fmla="*/ 1680576 w 2485115"/>
              <a:gd name="connsiteY73-57076" fmla="*/ 1524000 h 6396865"/>
              <a:gd name="connsiteX74-57077" fmla="*/ 1403485 w 2485115"/>
              <a:gd name="connsiteY74-57078" fmla="*/ 1524000 h 6396865"/>
              <a:gd name="connsiteX75-57079" fmla="*/ 1389631 w 2485115"/>
              <a:gd name="connsiteY75-57080" fmla="*/ 1537854 h 6396865"/>
              <a:gd name="connsiteX76-57081" fmla="*/ 1264940 w 2485115"/>
              <a:gd name="connsiteY76-57082" fmla="*/ 1648691 h 6396865"/>
              <a:gd name="connsiteX77-57083" fmla="*/ 1292649 w 2485115"/>
              <a:gd name="connsiteY77-57084" fmla="*/ 1427018 h 6396865"/>
              <a:gd name="connsiteX78-57085" fmla="*/ 1278795 w 2485115"/>
              <a:gd name="connsiteY78-57086" fmla="*/ 1385454 h 6396865"/>
              <a:gd name="connsiteX79-57087" fmla="*/ 1251085 w 2485115"/>
              <a:gd name="connsiteY79-57088" fmla="*/ 1343891 h 6396865"/>
              <a:gd name="connsiteX80-57089" fmla="*/ 1126395 w 2485115"/>
              <a:gd name="connsiteY80-57090" fmla="*/ 1385454 h 6396865"/>
              <a:gd name="connsiteX81-57091" fmla="*/ 821595 w 2485115"/>
              <a:gd name="connsiteY81-57092" fmla="*/ 1828800 h 6396865"/>
              <a:gd name="connsiteX82-57093" fmla="*/ 821595 w 2485115"/>
              <a:gd name="connsiteY82-57094" fmla="*/ 2299854 h 6396865"/>
              <a:gd name="connsiteX83-57095" fmla="*/ 863158 w 2485115"/>
              <a:gd name="connsiteY83-57096" fmla="*/ 2092036 h 6396865"/>
              <a:gd name="connsiteX84-57097" fmla="*/ 932431 w 2485115"/>
              <a:gd name="connsiteY84-57098" fmla="*/ 2202873 h 6396865"/>
              <a:gd name="connsiteX85-57099" fmla="*/ 1167959 w 2485115"/>
              <a:gd name="connsiteY85-57100" fmla="*/ 2147454 h 6396865"/>
              <a:gd name="connsiteX86-57101" fmla="*/ 1237232 w 2485115"/>
              <a:gd name="connsiteY86-57102" fmla="*/ 2258291 h 6396865"/>
              <a:gd name="connsiteX87-57103" fmla="*/ 1389632 w 2485115"/>
              <a:gd name="connsiteY87-57104" fmla="*/ 2313709 h 6396865"/>
              <a:gd name="connsiteX88-57105" fmla="*/ 1542030 w 2485115"/>
              <a:gd name="connsiteY88-57106" fmla="*/ 2535381 h 6396865"/>
              <a:gd name="connsiteX89-57107" fmla="*/ 1708286 w 2485115"/>
              <a:gd name="connsiteY89-57108" fmla="*/ 2826327 h 6396865"/>
              <a:gd name="connsiteX90-57109" fmla="*/ 946285 w 2485115"/>
              <a:gd name="connsiteY90-57110" fmla="*/ 3006436 h 6396865"/>
              <a:gd name="connsiteX91-57111" fmla="*/ 1237232 w 2485115"/>
              <a:gd name="connsiteY91-57112" fmla="*/ 3366655 h 6396865"/>
              <a:gd name="connsiteX92-57113" fmla="*/ 2013085 w 2485115"/>
              <a:gd name="connsiteY92-57114" fmla="*/ 3338946 h 6396865"/>
              <a:gd name="connsiteX93-57115" fmla="*/ 1126394 w 2485115"/>
              <a:gd name="connsiteY93-57116" fmla="*/ 3366655 h 6396865"/>
              <a:gd name="connsiteX94-57117" fmla="*/ 932431 w 2485115"/>
              <a:gd name="connsiteY94-57118" fmla="*/ 3006437 h 6396865"/>
              <a:gd name="connsiteX95-57119" fmla="*/ 849304 w 2485115"/>
              <a:gd name="connsiteY95-57120" fmla="*/ 2867892 h 6396865"/>
              <a:gd name="connsiteX96-57121" fmla="*/ 752322 w 2485115"/>
              <a:gd name="connsiteY96-57122" fmla="*/ 2743201 h 6396865"/>
              <a:gd name="connsiteX97-57123" fmla="*/ 530649 w 2485115"/>
              <a:gd name="connsiteY97-57124" fmla="*/ 2770910 h 6396865"/>
              <a:gd name="connsiteX98-57125" fmla="*/ 142722 w 2485115"/>
              <a:gd name="connsiteY98-57126" fmla="*/ 2743201 h 6396865"/>
              <a:gd name="connsiteX99-57127" fmla="*/ 516795 w 2485115"/>
              <a:gd name="connsiteY99-57128" fmla="*/ 2743201 h 6396865"/>
              <a:gd name="connsiteX100-57129" fmla="*/ 1112541 w 2485115"/>
              <a:gd name="connsiteY100-57130" fmla="*/ 2715492 h 6396865"/>
              <a:gd name="connsiteX101-57131" fmla="*/ 1223376 w 2485115"/>
              <a:gd name="connsiteY101-57132" fmla="*/ 2798619 h 6396865"/>
              <a:gd name="connsiteX102-57133" fmla="*/ 1514322 w 2485115"/>
              <a:gd name="connsiteY102-57134" fmla="*/ 2854037 h 6396865"/>
              <a:gd name="connsiteX103-57135" fmla="*/ 1084831 w 2485115"/>
              <a:gd name="connsiteY103-57136" fmla="*/ 2493819 h 6396865"/>
              <a:gd name="connsiteX104-57137" fmla="*/ 752322 w 2485115"/>
              <a:gd name="connsiteY104-57138" fmla="*/ 2521527 h 6396865"/>
              <a:gd name="connsiteX105-57139" fmla="*/ 364395 w 2485115"/>
              <a:gd name="connsiteY105-57140" fmla="*/ 2618510 h 6396865"/>
              <a:gd name="connsiteX106-57141" fmla="*/ 31885 w 2485115"/>
              <a:gd name="connsiteY106-57142" fmla="*/ 2812473 h 6396865"/>
              <a:gd name="connsiteX107-57143" fmla="*/ 322831 w 2485115"/>
              <a:gd name="connsiteY107-57144" fmla="*/ 2798619 h 6396865"/>
              <a:gd name="connsiteX108-57145" fmla="*/ 572213 w 2485115"/>
              <a:gd name="connsiteY108-57146" fmla="*/ 3048000 h 6396865"/>
              <a:gd name="connsiteX109-57147" fmla="*/ 849304 w 2485115"/>
              <a:gd name="connsiteY109-57148" fmla="*/ 2964874 h 6396865"/>
              <a:gd name="connsiteX110-57149" fmla="*/ 932431 w 2485115"/>
              <a:gd name="connsiteY110-57150" fmla="*/ 3186546 h 6396865"/>
              <a:gd name="connsiteX111-57151" fmla="*/ 710758 w 2485115"/>
              <a:gd name="connsiteY111-57152" fmla="*/ 3325092 h 6396865"/>
              <a:gd name="connsiteX112-57153" fmla="*/ 558358 w 2485115"/>
              <a:gd name="connsiteY112-57154" fmla="*/ 3449783 h 6396865"/>
              <a:gd name="connsiteX113-57155" fmla="*/ 752321 w 2485115"/>
              <a:gd name="connsiteY113-57156" fmla="*/ 3560619 h 6396865"/>
              <a:gd name="connsiteX114-57157" fmla="*/ 752322 w 2485115"/>
              <a:gd name="connsiteY114-57158" fmla="*/ 3948546 h 6396865"/>
              <a:gd name="connsiteX115-57159" fmla="*/ 863159 w 2485115"/>
              <a:gd name="connsiteY115-57160" fmla="*/ 3906981 h 6396865"/>
              <a:gd name="connsiteX116-57161" fmla="*/ 1001704 w 2485115"/>
              <a:gd name="connsiteY116-57162" fmla="*/ 3879273 h 6396865"/>
              <a:gd name="connsiteX117-57163" fmla="*/ 766178 w 2485115"/>
              <a:gd name="connsiteY117-57164" fmla="*/ 3906980 h 6396865"/>
              <a:gd name="connsiteX118-57165" fmla="*/ 780032 w 2485115"/>
              <a:gd name="connsiteY118-57166" fmla="*/ 4031672 h 6396865"/>
              <a:gd name="connsiteX119-57167" fmla="*/ 752323 w 2485115"/>
              <a:gd name="connsiteY119-57168" fmla="*/ 4239490 h 6396865"/>
              <a:gd name="connsiteX120-57169" fmla="*/ 918578 w 2485115"/>
              <a:gd name="connsiteY120-57170" fmla="*/ 4170217 h 6396865"/>
              <a:gd name="connsiteX121-57171" fmla="*/ 1043269 w 2485115"/>
              <a:gd name="connsiteY121-57172" fmla="*/ 4294908 h 6396865"/>
              <a:gd name="connsiteX122-57173" fmla="*/ 1001705 w 2485115"/>
              <a:gd name="connsiteY122-57174" fmla="*/ 3325090 h 6396865"/>
              <a:gd name="connsiteX123-57175" fmla="*/ 1001703 w 2485115"/>
              <a:gd name="connsiteY123-57176" fmla="*/ 5306292 h 6396865"/>
              <a:gd name="connsiteX124-57177" fmla="*/ 1057122 w 2485115"/>
              <a:gd name="connsiteY124-57178" fmla="*/ 5832764 h 6396865"/>
              <a:gd name="connsiteX125-57179" fmla="*/ 1098686 w 2485115"/>
              <a:gd name="connsiteY125-57180" fmla="*/ 6206835 h 6396865"/>
              <a:gd name="connsiteX126-57181" fmla="*/ 1070977 w 2485115"/>
              <a:gd name="connsiteY126-57182" fmla="*/ 6262253 h 6396865"/>
              <a:gd name="connsiteX127-57183" fmla="*/ 1112541 w 2485115"/>
              <a:gd name="connsiteY127-57184" fmla="*/ 6331526 h 6396865"/>
              <a:gd name="connsiteX128-57185" fmla="*/ 1472759 w 2485115"/>
              <a:gd name="connsiteY128-57186" fmla="*/ 6331526 h 6396865"/>
              <a:gd name="connsiteX129-57187" fmla="*/ 1652868 w 2485115"/>
              <a:gd name="connsiteY129-57188" fmla="*/ 6276108 h 6396865"/>
              <a:gd name="connsiteX130-57189" fmla="*/ 1708287 w 2485115"/>
              <a:gd name="connsiteY130-57190" fmla="*/ 6192981 h 6396865"/>
              <a:gd name="connsiteX131-57191" fmla="*/ 1597450 w 2485115"/>
              <a:gd name="connsiteY131-57192" fmla="*/ 3906983 h 6396865"/>
              <a:gd name="connsiteX132-57193" fmla="*/ 1597450 w 2485115"/>
              <a:gd name="connsiteY132-57194" fmla="*/ 3879272 h 6396865"/>
              <a:gd name="connsiteX133-57195" fmla="*/ 1625159 w 2485115"/>
              <a:gd name="connsiteY133-57196" fmla="*/ 4253344 h 6396865"/>
              <a:gd name="connsiteX134-57197" fmla="*/ 1652868 w 2485115"/>
              <a:gd name="connsiteY134-57198" fmla="*/ 4918362 h 6396865"/>
              <a:gd name="connsiteX135-57199" fmla="*/ 1680579 w 2485115"/>
              <a:gd name="connsiteY135-57200" fmla="*/ 5666509 h 6396865"/>
              <a:gd name="connsiteX136-57201" fmla="*/ 1832977 w 2485115"/>
              <a:gd name="connsiteY136-57202" fmla="*/ 6109854 h 6396865"/>
              <a:gd name="connsiteX137-57203" fmla="*/ 1957669 w 2485115"/>
              <a:gd name="connsiteY137-57204" fmla="*/ 6359234 h 6396865"/>
              <a:gd name="connsiteX138-57205" fmla="*/ 2456432 w 2485115"/>
              <a:gd name="connsiteY138-57206" fmla="*/ 6289964 h 6396865"/>
              <a:gd name="connsiteX139-57207" fmla="*/ 2401015 w 2485115"/>
              <a:gd name="connsiteY139-57208" fmla="*/ 5957454 h 6396865"/>
              <a:gd name="connsiteX140-57209" fmla="*/ 2359451 w 2485115"/>
              <a:gd name="connsiteY140-57210" fmla="*/ 5250872 h 6396865"/>
              <a:gd name="connsiteX141-57211" fmla="*/ 2331741 w 2485115"/>
              <a:gd name="connsiteY141-57212" fmla="*/ 5084619 h 6396865"/>
              <a:gd name="connsiteX142-57213" fmla="*/ 2401014 w 2485115"/>
              <a:gd name="connsiteY142-57214" fmla="*/ 3699164 h 6396865"/>
              <a:gd name="connsiteX143-57215" fmla="*/ 2414868 w 2485115"/>
              <a:gd name="connsiteY143-57216" fmla="*/ 3796146 h 6396865"/>
              <a:gd name="connsiteX144-57217" fmla="*/ 2414868 w 2485115"/>
              <a:gd name="connsiteY144-57218" fmla="*/ 3629892 h 6396865"/>
              <a:gd name="connsiteX145-57219" fmla="*/ 2304032 w 2485115"/>
              <a:gd name="connsiteY145-57220" fmla="*/ 3505201 h 6396865"/>
              <a:gd name="connsiteX146-57221" fmla="*/ 2414868 w 2485115"/>
              <a:gd name="connsiteY146-57222" fmla="*/ 3325092 h 6396865"/>
              <a:gd name="connsiteX147-57223" fmla="*/ 2262467 w 2485115"/>
              <a:gd name="connsiteY147-57224" fmla="*/ 3366654 h 6396865"/>
              <a:gd name="connsiteX148-57225" fmla="*/ 1957668 w 2485115"/>
              <a:gd name="connsiteY148-57226" fmla="*/ 3422074 h 6396865"/>
              <a:gd name="connsiteX149-57227" fmla="*/ 1749850 w 2485115"/>
              <a:gd name="connsiteY149-57228" fmla="*/ 3394364 h 6396865"/>
              <a:gd name="connsiteX150-57229" fmla="*/ 1334214 w 2485115"/>
              <a:gd name="connsiteY150-57230" fmla="*/ 3380510 h 6396865"/>
              <a:gd name="connsiteX151-57231" fmla="*/ 1167959 w 2485115"/>
              <a:gd name="connsiteY151-57232" fmla="*/ 3408219 h 6396865"/>
              <a:gd name="connsiteX152-57233" fmla="*/ 946285 w 2485115"/>
              <a:gd name="connsiteY152-57234" fmla="*/ 3144982 h 6396865"/>
              <a:gd name="connsiteX153-57235" fmla="*/ 1361922 w 2485115"/>
              <a:gd name="connsiteY153-57236" fmla="*/ 2840182 h 6396865"/>
              <a:gd name="connsiteX154-57237" fmla="*/ 1777559 w 2485115"/>
              <a:gd name="connsiteY154-57238" fmla="*/ 2964872 h 6396865"/>
              <a:gd name="connsiteX155-57239" fmla="*/ 1555885 w 2485115"/>
              <a:gd name="connsiteY155-57240" fmla="*/ 2923309 h 6396865"/>
              <a:gd name="connsiteX156-57241" fmla="*/ 1334213 w 2485115"/>
              <a:gd name="connsiteY156-57242" fmla="*/ 2770909 h 6396865"/>
              <a:gd name="connsiteX157-57243" fmla="*/ 1334213 w 2485115"/>
              <a:gd name="connsiteY157-57244" fmla="*/ 2715491 h 6396865"/>
              <a:gd name="connsiteX158-57245" fmla="*/ 1098685 w 2485115"/>
              <a:gd name="connsiteY158-57246" fmla="*/ 2535382 h 6396865"/>
              <a:gd name="connsiteX159-57247" fmla="*/ 849304 w 2485115"/>
              <a:gd name="connsiteY159-57248" fmla="*/ 2493817 h 6396865"/>
              <a:gd name="connsiteX160-57249" fmla="*/ 516795 w 2485115"/>
              <a:gd name="connsiteY160-57250" fmla="*/ 2576944 h 6396865"/>
              <a:gd name="connsiteX161-57251" fmla="*/ 198140 w 2485115"/>
              <a:gd name="connsiteY161-57252" fmla="*/ 2660072 h 6396865"/>
              <a:gd name="connsiteX162-57253" fmla="*/ 87305 w 2485115"/>
              <a:gd name="connsiteY162-57254" fmla="*/ 2798617 h 6396865"/>
              <a:gd name="connsiteX163-57255" fmla="*/ 4177 w 2485115"/>
              <a:gd name="connsiteY163-57256" fmla="*/ 2507672 h 6396865"/>
              <a:gd name="connsiteX164-57257" fmla="*/ 128867 w 2485115"/>
              <a:gd name="connsiteY164-57258" fmla="*/ 2479963 h 6396865"/>
              <a:gd name="connsiteX165-57259" fmla="*/ 170432 w 2485115"/>
              <a:gd name="connsiteY165-57260" fmla="*/ 2285999 h 6396865"/>
              <a:gd name="connsiteX166-57261" fmla="*/ 378249 w 2485115"/>
              <a:gd name="connsiteY166-57262" fmla="*/ 2479962 h 6396865"/>
              <a:gd name="connsiteX167-57263" fmla="*/ 433667 w 2485115"/>
              <a:gd name="connsiteY167-57264" fmla="*/ 2216726 h 6396865"/>
              <a:gd name="connsiteX168-57265" fmla="*/ 502941 w 2485115"/>
              <a:gd name="connsiteY168-57266" fmla="*/ 2341417 h 6396865"/>
              <a:gd name="connsiteX169-57267" fmla="*/ 669196 w 2485115"/>
              <a:gd name="connsiteY169-57268" fmla="*/ 2272144 h 6396865"/>
              <a:gd name="connsiteX170-57269" fmla="*/ 946285 w 2485115"/>
              <a:gd name="connsiteY170-57270" fmla="*/ 1579418 h 6396865"/>
              <a:gd name="connsiteX171-57271" fmla="*/ 1278795 w 2485115"/>
              <a:gd name="connsiteY171-57272" fmla="*/ 1233054 h 6396865"/>
              <a:gd name="connsiteX172-57273" fmla="*/ 1361922 w 2485115"/>
              <a:gd name="connsiteY172-57274" fmla="*/ 1177636 h 6396865"/>
              <a:gd name="connsiteX173-57275" fmla="*/ 1431195 w 2485115"/>
              <a:gd name="connsiteY173-57276" fmla="*/ 1191491 h 6396865"/>
              <a:gd name="connsiteX174-57277" fmla="*/ 1403485 w 2485115"/>
              <a:gd name="connsiteY174-57278" fmla="*/ 1233054 h 6396865"/>
              <a:gd name="connsiteX175-57279" fmla="*/ 1458904 w 2485115"/>
              <a:gd name="connsiteY175-57280" fmla="*/ 1357745 h 6396865"/>
              <a:gd name="connsiteX176-57281" fmla="*/ 1472758 w 2485115"/>
              <a:gd name="connsiteY176-57282" fmla="*/ 1399309 h 6396865"/>
              <a:gd name="connsiteX177-57283" fmla="*/ 1555885 w 2485115"/>
              <a:gd name="connsiteY177-57284" fmla="*/ 1427018 h 6396865"/>
              <a:gd name="connsiteX178-57285" fmla="*/ 1652867 w 2485115"/>
              <a:gd name="connsiteY178-57286" fmla="*/ 1454727 h 6396865"/>
              <a:gd name="connsiteX179-57287" fmla="*/ 1611304 w 2485115"/>
              <a:gd name="connsiteY179-57288" fmla="*/ 1482436 h 6396865"/>
              <a:gd name="connsiteX180-57289" fmla="*/ 1500467 w 2485115"/>
              <a:gd name="connsiteY180-57290" fmla="*/ 1468582 h 6396865"/>
              <a:gd name="connsiteX181-57291" fmla="*/ 1486613 w 2485115"/>
              <a:gd name="connsiteY181-57292" fmla="*/ 1427018 h 6396865"/>
              <a:gd name="connsiteX182-57293" fmla="*/ 1458904 w 2485115"/>
              <a:gd name="connsiteY182-57294" fmla="*/ 1385454 h 6396865"/>
              <a:gd name="connsiteX183-57295" fmla="*/ 1445049 w 2485115"/>
              <a:gd name="connsiteY183-57296" fmla="*/ 1343891 h 6396865"/>
              <a:gd name="connsiteX184-57297" fmla="*/ 1417340 w 2485115"/>
              <a:gd name="connsiteY184-57298" fmla="*/ 1302327 h 6396865"/>
              <a:gd name="connsiteX185-57299" fmla="*/ 1389631 w 2485115"/>
              <a:gd name="connsiteY185-57300" fmla="*/ 1219200 h 6396865"/>
              <a:gd name="connsiteX186-57301" fmla="*/ 1375776 w 2485115"/>
              <a:gd name="connsiteY186-57302" fmla="*/ 1163782 h 6396865"/>
              <a:gd name="connsiteX187-57303" fmla="*/ 1334213 w 2485115"/>
              <a:gd name="connsiteY187-57304" fmla="*/ 1149927 h 6396865"/>
              <a:gd name="connsiteX188-57305" fmla="*/ 1417340 w 2485115"/>
              <a:gd name="connsiteY188-57306" fmla="*/ 1108363 h 6396865"/>
              <a:gd name="connsiteX189-57307" fmla="*/ 1500467 w 2485115"/>
              <a:gd name="connsiteY189-57308" fmla="*/ 1039091 h 6396865"/>
              <a:gd name="connsiteX190-57309" fmla="*/ 1542031 w 2485115"/>
              <a:gd name="connsiteY190-57310" fmla="*/ 1025236 h 6396865"/>
              <a:gd name="connsiteX191-57311" fmla="*/ 1528176 w 2485115"/>
              <a:gd name="connsiteY191-57312" fmla="*/ 1025236 h 6396865"/>
              <a:gd name="connsiteX192-57313" fmla="*/ 1514322 w 2485115"/>
              <a:gd name="connsiteY192-57314" fmla="*/ 1066800 h 6396865"/>
              <a:gd name="connsiteX193-57315" fmla="*/ 1472758 w 2485115"/>
              <a:gd name="connsiteY193-57316" fmla="*/ 1080654 h 6396865"/>
              <a:gd name="connsiteX194-57317" fmla="*/ 1431195 w 2485115"/>
              <a:gd name="connsiteY194-57318" fmla="*/ 1108363 h 6396865"/>
              <a:gd name="connsiteX195-57319" fmla="*/ 1389631 w 2485115"/>
              <a:gd name="connsiteY195-57320" fmla="*/ 1122218 h 6396865"/>
              <a:gd name="connsiteX196-57321" fmla="*/ 1334213 w 2485115"/>
              <a:gd name="connsiteY196-57322" fmla="*/ 1149927 h 6396865"/>
              <a:gd name="connsiteX197-57323" fmla="*/ 1278795 w 2485115"/>
              <a:gd name="connsiteY197-57324" fmla="*/ 1136073 h 6396865"/>
              <a:gd name="connsiteX198-57325" fmla="*/ 1237231 w 2485115"/>
              <a:gd name="connsiteY198-57326" fmla="*/ 1122218 h 6396865"/>
              <a:gd name="connsiteX199-57327" fmla="*/ 1195667 w 2485115"/>
              <a:gd name="connsiteY199-57328" fmla="*/ 1136073 h 6396865"/>
              <a:gd name="connsiteX200-57329" fmla="*/ 1112540 w 2485115"/>
              <a:gd name="connsiteY200-57330" fmla="*/ 1066800 h 6396865"/>
              <a:gd name="connsiteX201-57331" fmla="*/ 1043267 w 2485115"/>
              <a:gd name="connsiteY201-57332" fmla="*/ 997527 h 6396865"/>
              <a:gd name="connsiteX202-57333" fmla="*/ 1001704 w 2485115"/>
              <a:gd name="connsiteY202-57334" fmla="*/ 914400 h 6396865"/>
              <a:gd name="connsiteX203-57335" fmla="*/ 973995 w 2485115"/>
              <a:gd name="connsiteY203-57336" fmla="*/ 803563 h 6396865"/>
              <a:gd name="connsiteX204-57337" fmla="*/ 946285 w 2485115"/>
              <a:gd name="connsiteY204-57338" fmla="*/ 775854 h 6396865"/>
              <a:gd name="connsiteX205-57339" fmla="*/ 932431 w 2485115"/>
              <a:gd name="connsiteY205-57340" fmla="*/ 734291 h 6396865"/>
              <a:gd name="connsiteX206-57341" fmla="*/ 1029413 w 2485115"/>
              <a:gd name="connsiteY206-57342" fmla="*/ 692727 h 6396865"/>
              <a:gd name="connsiteX207-57343" fmla="*/ 1140249 w 2485115"/>
              <a:gd name="connsiteY207-57344" fmla="*/ 706582 h 6396865"/>
              <a:gd name="connsiteX208-57345" fmla="*/ 1154104 w 2485115"/>
              <a:gd name="connsiteY208-57346" fmla="*/ 748145 h 6396865"/>
              <a:gd name="connsiteX209-57347" fmla="*/ 1278795 w 2485115"/>
              <a:gd name="connsiteY209-57348" fmla="*/ 734291 h 6396865"/>
              <a:gd name="connsiteX210-57349" fmla="*/ 1292649 w 2485115"/>
              <a:gd name="connsiteY210-57350" fmla="*/ 692727 h 6396865"/>
              <a:gd name="connsiteX211-57351" fmla="*/ 1528176 w 2485115"/>
              <a:gd name="connsiteY211-57352" fmla="*/ 678873 h 6396865"/>
              <a:gd name="connsiteX212-57353" fmla="*/ 1569740 w 2485115"/>
              <a:gd name="connsiteY212-57354" fmla="*/ 665018 h 6396865"/>
              <a:gd name="connsiteX213-57355" fmla="*/ 1694431 w 2485115"/>
              <a:gd name="connsiteY213-57356" fmla="*/ 554182 h 6396865"/>
              <a:gd name="connsiteX214-57357" fmla="*/ 1569740 w 2485115"/>
              <a:gd name="connsiteY214-57358" fmla="*/ 692727 h 6396865"/>
              <a:gd name="connsiteX215-57359" fmla="*/ 1514322 w 2485115"/>
              <a:gd name="connsiteY215-57360" fmla="*/ 817418 h 6396865"/>
              <a:gd name="connsiteX216-57361" fmla="*/ 1472758 w 2485115"/>
              <a:gd name="connsiteY216-57362" fmla="*/ 831273 h 6396865"/>
              <a:gd name="connsiteX217-57363" fmla="*/ 1417340 w 2485115"/>
              <a:gd name="connsiteY217-57364" fmla="*/ 858982 h 6396865"/>
              <a:gd name="connsiteX218-57365" fmla="*/ 1334213 w 2485115"/>
              <a:gd name="connsiteY218-57366" fmla="*/ 845127 h 6396865"/>
              <a:gd name="connsiteX219-57367" fmla="*/ 1320358 w 2485115"/>
              <a:gd name="connsiteY219-57368" fmla="*/ 803563 h 6396865"/>
              <a:gd name="connsiteX220-57369" fmla="*/ 1278795 w 2485115"/>
              <a:gd name="connsiteY220-57370" fmla="*/ 775854 h 6396865"/>
              <a:gd name="connsiteX221-57371" fmla="*/ 1292649 w 2485115"/>
              <a:gd name="connsiteY221-57372" fmla="*/ 720436 h 6396865"/>
              <a:gd name="connsiteX222-57373" fmla="*/ 1375776 w 2485115"/>
              <a:gd name="connsiteY222-57374" fmla="*/ 692727 h 6396865"/>
              <a:gd name="connsiteX223-57375" fmla="*/ 1458904 w 2485115"/>
              <a:gd name="connsiteY223-57376" fmla="*/ 706582 h 6396865"/>
              <a:gd name="connsiteX224-57377" fmla="*/ 1306504 w 2485115"/>
              <a:gd name="connsiteY224-57378" fmla="*/ 692727 h 6396865"/>
              <a:gd name="connsiteX225-57379" fmla="*/ 1320358 w 2485115"/>
              <a:gd name="connsiteY225-57380" fmla="*/ 651163 h 6396865"/>
              <a:gd name="connsiteX226-57381" fmla="*/ 1486613 w 2485115"/>
              <a:gd name="connsiteY226-57382" fmla="*/ 678873 h 6396865"/>
              <a:gd name="connsiteX227-57383" fmla="*/ 1500467 w 2485115"/>
              <a:gd name="connsiteY227-57384" fmla="*/ 748145 h 6396865"/>
              <a:gd name="connsiteX228-57385" fmla="*/ 1528176 w 2485115"/>
              <a:gd name="connsiteY228-57386" fmla="*/ 706582 h 6396865"/>
              <a:gd name="connsiteX229-57387" fmla="*/ 1278795 w 2485115"/>
              <a:gd name="connsiteY229-57388" fmla="*/ 692727 h 6396865"/>
              <a:gd name="connsiteX230-57389" fmla="*/ 1251085 w 2485115"/>
              <a:gd name="connsiteY230-57390" fmla="*/ 734291 h 6396865"/>
              <a:gd name="connsiteX231-57391" fmla="*/ 1154104 w 2485115"/>
              <a:gd name="connsiteY231-57392" fmla="*/ 748145 h 6396865"/>
              <a:gd name="connsiteX232-57393" fmla="*/ 1181813 w 2485115"/>
              <a:gd name="connsiteY232-57394" fmla="*/ 831273 h 6396865"/>
              <a:gd name="connsiteX233-57395" fmla="*/ 1112540 w 2485115"/>
              <a:gd name="connsiteY233-57396" fmla="*/ 900545 h 6396865"/>
              <a:gd name="connsiteX234-57397" fmla="*/ 1043267 w 2485115"/>
              <a:gd name="connsiteY234-57398" fmla="*/ 886691 h 6396865"/>
              <a:gd name="connsiteX235-57399" fmla="*/ 960140 w 2485115"/>
              <a:gd name="connsiteY235-57400" fmla="*/ 845127 h 6396865"/>
              <a:gd name="connsiteX236-57401" fmla="*/ 946285 w 2485115"/>
              <a:gd name="connsiteY236-57402" fmla="*/ 803563 h 6396865"/>
              <a:gd name="connsiteX237-57403" fmla="*/ 918576 w 2485115"/>
              <a:gd name="connsiteY237-57404" fmla="*/ 762000 h 6396865"/>
              <a:gd name="connsiteX238-57405" fmla="*/ 904722 w 2485115"/>
              <a:gd name="connsiteY238-57406" fmla="*/ 692727 h 6396865"/>
              <a:gd name="connsiteX239-57407" fmla="*/ 877013 w 2485115"/>
              <a:gd name="connsiteY239-57408" fmla="*/ 609600 h 6396865"/>
              <a:gd name="connsiteX240-57409" fmla="*/ 863158 w 2485115"/>
              <a:gd name="connsiteY240-57410" fmla="*/ 484909 h 6396865"/>
              <a:gd name="connsiteX241-57411" fmla="*/ 849304 w 2485115"/>
              <a:gd name="connsiteY241-57412" fmla="*/ 346363 h 6396865"/>
              <a:gd name="connsiteX0-57413" fmla="*/ 1694431 w 2485115"/>
              <a:gd name="connsiteY0-57414" fmla="*/ 762000 h 6396865"/>
              <a:gd name="connsiteX1-57415" fmla="*/ 1777558 w 2485115"/>
              <a:gd name="connsiteY1-57416" fmla="*/ 748145 h 6396865"/>
              <a:gd name="connsiteX2-57417" fmla="*/ 1791413 w 2485115"/>
              <a:gd name="connsiteY2-57418" fmla="*/ 706582 h 6396865"/>
              <a:gd name="connsiteX3-57419" fmla="*/ 1777558 w 2485115"/>
              <a:gd name="connsiteY3-57420" fmla="*/ 540327 h 6396865"/>
              <a:gd name="connsiteX4-57421" fmla="*/ 1722140 w 2485115"/>
              <a:gd name="connsiteY4-57422" fmla="*/ 554182 h 6396865"/>
              <a:gd name="connsiteX5-57423" fmla="*/ 1680576 w 2485115"/>
              <a:gd name="connsiteY5-57424" fmla="*/ 568036 h 6396865"/>
              <a:gd name="connsiteX6-57425" fmla="*/ 1569740 w 2485115"/>
              <a:gd name="connsiteY6-57426" fmla="*/ 554182 h 6396865"/>
              <a:gd name="connsiteX7-57427" fmla="*/ 1528176 w 2485115"/>
              <a:gd name="connsiteY7-57428" fmla="*/ 471054 h 6396865"/>
              <a:gd name="connsiteX8-57429" fmla="*/ 1458904 w 2485115"/>
              <a:gd name="connsiteY8-57430" fmla="*/ 346363 h 6396865"/>
              <a:gd name="connsiteX9-57431" fmla="*/ 1417340 w 2485115"/>
              <a:gd name="connsiteY9-57432" fmla="*/ 332509 h 6396865"/>
              <a:gd name="connsiteX10-57433" fmla="*/ 1375776 w 2485115"/>
              <a:gd name="connsiteY10-57434" fmla="*/ 346363 h 6396865"/>
              <a:gd name="connsiteX11-57435" fmla="*/ 1320358 w 2485115"/>
              <a:gd name="connsiteY11-57436" fmla="*/ 360218 h 6396865"/>
              <a:gd name="connsiteX12-57437" fmla="*/ 1237231 w 2485115"/>
              <a:gd name="connsiteY12-57438" fmla="*/ 401782 h 6396865"/>
              <a:gd name="connsiteX13-57439" fmla="*/ 1070976 w 2485115"/>
              <a:gd name="connsiteY13-57440" fmla="*/ 415636 h 6396865"/>
              <a:gd name="connsiteX14-57441" fmla="*/ 946285 w 2485115"/>
              <a:gd name="connsiteY14-57442" fmla="*/ 457200 h 6396865"/>
              <a:gd name="connsiteX15-57443" fmla="*/ 890867 w 2485115"/>
              <a:gd name="connsiteY15-57444" fmla="*/ 443345 h 6396865"/>
              <a:gd name="connsiteX16-57445" fmla="*/ 849304 w 2485115"/>
              <a:gd name="connsiteY16-57446" fmla="*/ 415636 h 6396865"/>
              <a:gd name="connsiteX17-57447" fmla="*/ 821595 w 2485115"/>
              <a:gd name="connsiteY17-57448" fmla="*/ 374073 h 6396865"/>
              <a:gd name="connsiteX18-57449" fmla="*/ 877013 w 2485115"/>
              <a:gd name="connsiteY18-57450" fmla="*/ 263236 h 6396865"/>
              <a:gd name="connsiteX19-57451" fmla="*/ 904722 w 2485115"/>
              <a:gd name="connsiteY19-57452" fmla="*/ 221673 h 6396865"/>
              <a:gd name="connsiteX20-57453" fmla="*/ 960140 w 2485115"/>
              <a:gd name="connsiteY20-57454" fmla="*/ 166254 h 6396865"/>
              <a:gd name="connsiteX21-57455" fmla="*/ 1084831 w 2485115"/>
              <a:gd name="connsiteY21-57456" fmla="*/ 96982 h 6396865"/>
              <a:gd name="connsiteX22-57457" fmla="*/ 1126395 w 2485115"/>
              <a:gd name="connsiteY22-57458" fmla="*/ 69273 h 6396865"/>
              <a:gd name="connsiteX23-57459" fmla="*/ 1264940 w 2485115"/>
              <a:gd name="connsiteY23-57460" fmla="*/ 41563 h 6396865"/>
              <a:gd name="connsiteX24-57461" fmla="*/ 1500467 w 2485115"/>
              <a:gd name="connsiteY24-57462" fmla="*/ 13854 h 6396865"/>
              <a:gd name="connsiteX25-57463" fmla="*/ 1542031 w 2485115"/>
              <a:gd name="connsiteY25-57464" fmla="*/ 0 h 6396865"/>
              <a:gd name="connsiteX26-57465" fmla="*/ 1666722 w 2485115"/>
              <a:gd name="connsiteY26-57466" fmla="*/ 41563 h 6396865"/>
              <a:gd name="connsiteX27-57467" fmla="*/ 1735995 w 2485115"/>
              <a:gd name="connsiteY27-57468" fmla="*/ 110836 h 6396865"/>
              <a:gd name="connsiteX28-57469" fmla="*/ 1749849 w 2485115"/>
              <a:gd name="connsiteY28-57470" fmla="*/ 166254 h 6396865"/>
              <a:gd name="connsiteX29-57471" fmla="*/ 1888395 w 2485115"/>
              <a:gd name="connsiteY29-57472" fmla="*/ 207818 h 6396865"/>
              <a:gd name="connsiteX30-57473" fmla="*/ 1929958 w 2485115"/>
              <a:gd name="connsiteY30-57474" fmla="*/ 235527 h 6396865"/>
              <a:gd name="connsiteX31-57475" fmla="*/ 1957667 w 2485115"/>
              <a:gd name="connsiteY31-57476" fmla="*/ 346363 h 6396865"/>
              <a:gd name="connsiteX32-57477" fmla="*/ 1985376 w 2485115"/>
              <a:gd name="connsiteY32-57478" fmla="*/ 429491 h 6396865"/>
              <a:gd name="connsiteX33-57479" fmla="*/ 1971522 w 2485115"/>
              <a:gd name="connsiteY33-57480" fmla="*/ 595745 h 6396865"/>
              <a:gd name="connsiteX34-57481" fmla="*/ 1888395 w 2485115"/>
              <a:gd name="connsiteY34-57482" fmla="*/ 678873 h 6396865"/>
              <a:gd name="connsiteX35-57483" fmla="*/ 1860685 w 2485115"/>
              <a:gd name="connsiteY35-57484" fmla="*/ 720436 h 6396865"/>
              <a:gd name="connsiteX36-57485" fmla="*/ 1846831 w 2485115"/>
              <a:gd name="connsiteY36-57486" fmla="*/ 762000 h 6396865"/>
              <a:gd name="connsiteX37-57487" fmla="*/ 1791413 w 2485115"/>
              <a:gd name="connsiteY37-57488" fmla="*/ 831273 h 6396865"/>
              <a:gd name="connsiteX38-57489" fmla="*/ 1749849 w 2485115"/>
              <a:gd name="connsiteY38-57490" fmla="*/ 858982 h 6396865"/>
              <a:gd name="connsiteX39-57491" fmla="*/ 1735995 w 2485115"/>
              <a:gd name="connsiteY39-57492" fmla="*/ 1066800 h 6396865"/>
              <a:gd name="connsiteX40-57493" fmla="*/ 1749849 w 2485115"/>
              <a:gd name="connsiteY40-57494" fmla="*/ 1025236 h 6396865"/>
              <a:gd name="connsiteX41-57495" fmla="*/ 1832976 w 2485115"/>
              <a:gd name="connsiteY41-57496" fmla="*/ 983673 h 6396865"/>
              <a:gd name="connsiteX42-57497" fmla="*/ 1902249 w 2485115"/>
              <a:gd name="connsiteY42-57498" fmla="*/ 997527 h 6396865"/>
              <a:gd name="connsiteX43-57499" fmla="*/ 1943813 w 2485115"/>
              <a:gd name="connsiteY43-57500" fmla="*/ 1080654 h 6396865"/>
              <a:gd name="connsiteX44-57501" fmla="*/ 1929958 w 2485115"/>
              <a:gd name="connsiteY44-57502" fmla="*/ 1122218 h 6396865"/>
              <a:gd name="connsiteX45-57503" fmla="*/ 1902249 w 2485115"/>
              <a:gd name="connsiteY45-57504" fmla="*/ 1163782 h 6396865"/>
              <a:gd name="connsiteX46-57505" fmla="*/ 1874541 w 2485115"/>
              <a:gd name="connsiteY46-57506" fmla="*/ 1427019 h 6396865"/>
              <a:gd name="connsiteX47-57507" fmla="*/ 1832976 w 2485115"/>
              <a:gd name="connsiteY47-57508" fmla="*/ 1593273 h 6396865"/>
              <a:gd name="connsiteX48-57509" fmla="*/ 1805267 w 2485115"/>
              <a:gd name="connsiteY48-57510" fmla="*/ 1620982 h 6396865"/>
              <a:gd name="connsiteX49-57511" fmla="*/ 1722140 w 2485115"/>
              <a:gd name="connsiteY49-57512" fmla="*/ 1510145 h 6396865"/>
              <a:gd name="connsiteX50-57513" fmla="*/ 1694431 w 2485115"/>
              <a:gd name="connsiteY50-57514" fmla="*/ 1468582 h 6396865"/>
              <a:gd name="connsiteX51-57515" fmla="*/ 1652867 w 2485115"/>
              <a:gd name="connsiteY51-57516" fmla="*/ 1440873 h 6396865"/>
              <a:gd name="connsiteX52-57517" fmla="*/ 1680576 w 2485115"/>
              <a:gd name="connsiteY52-57518" fmla="*/ 1399309 h 6396865"/>
              <a:gd name="connsiteX53-57519" fmla="*/ 1694431 w 2485115"/>
              <a:gd name="connsiteY53-57520" fmla="*/ 1357745 h 6396865"/>
              <a:gd name="connsiteX54-57521" fmla="*/ 1735995 w 2485115"/>
              <a:gd name="connsiteY54-57522" fmla="*/ 1316182 h 6396865"/>
              <a:gd name="connsiteX55-57523" fmla="*/ 1749849 w 2485115"/>
              <a:gd name="connsiteY55-57524" fmla="*/ 1260763 h 6396865"/>
              <a:gd name="connsiteX56-57525" fmla="*/ 1791413 w 2485115"/>
              <a:gd name="connsiteY56-57526" fmla="*/ 1122218 h 6396865"/>
              <a:gd name="connsiteX57-57527" fmla="*/ 1749849 w 2485115"/>
              <a:gd name="connsiteY57-57528" fmla="*/ 1094509 h 6396865"/>
              <a:gd name="connsiteX58-57529" fmla="*/ 1722140 w 2485115"/>
              <a:gd name="connsiteY58-57530" fmla="*/ 1011382 h 6396865"/>
              <a:gd name="connsiteX59-57531" fmla="*/ 1708285 w 2485115"/>
              <a:gd name="connsiteY59-57532" fmla="*/ 969818 h 6396865"/>
              <a:gd name="connsiteX60-57533" fmla="*/ 1694431 w 2485115"/>
              <a:gd name="connsiteY60-57534" fmla="*/ 928254 h 6396865"/>
              <a:gd name="connsiteX61-57535" fmla="*/ 1680576 w 2485115"/>
              <a:gd name="connsiteY61-57536" fmla="*/ 886691 h 6396865"/>
              <a:gd name="connsiteX62-57537" fmla="*/ 1722140 w 2485115"/>
              <a:gd name="connsiteY62-57538" fmla="*/ 872836 h 6396865"/>
              <a:gd name="connsiteX63-57539" fmla="*/ 1735995 w 2485115"/>
              <a:gd name="connsiteY63-57540" fmla="*/ 942109 h 6396865"/>
              <a:gd name="connsiteX64-57541" fmla="*/ 1791413 w 2485115"/>
              <a:gd name="connsiteY64-57542" fmla="*/ 1136073 h 6396865"/>
              <a:gd name="connsiteX65-57543" fmla="*/ 1749849 w 2485115"/>
              <a:gd name="connsiteY65-57544" fmla="*/ 1219200 h 6396865"/>
              <a:gd name="connsiteX66-57545" fmla="*/ 1722140 w 2485115"/>
              <a:gd name="connsiteY66-57546" fmla="*/ 1302327 h 6396865"/>
              <a:gd name="connsiteX67-57547" fmla="*/ 1680576 w 2485115"/>
              <a:gd name="connsiteY67-57548" fmla="*/ 1343891 h 6396865"/>
              <a:gd name="connsiteX68-57549" fmla="*/ 1652867 w 2485115"/>
              <a:gd name="connsiteY68-57550" fmla="*/ 1385454 h 6396865"/>
              <a:gd name="connsiteX69-57551" fmla="*/ 1611304 w 2485115"/>
              <a:gd name="connsiteY69-57552" fmla="*/ 1413163 h 6396865"/>
              <a:gd name="connsiteX70-57553" fmla="*/ 1652867 w 2485115"/>
              <a:gd name="connsiteY70-57554" fmla="*/ 1427018 h 6396865"/>
              <a:gd name="connsiteX71-57555" fmla="*/ 1583595 w 2485115"/>
              <a:gd name="connsiteY71-57556" fmla="*/ 1523999 h 6396865"/>
              <a:gd name="connsiteX72-57557" fmla="*/ 1888394 w 2485115"/>
              <a:gd name="connsiteY72-57558" fmla="*/ 1634836 h 6396865"/>
              <a:gd name="connsiteX73-57559" fmla="*/ 1680576 w 2485115"/>
              <a:gd name="connsiteY73-57560" fmla="*/ 1524000 h 6396865"/>
              <a:gd name="connsiteX74-57561" fmla="*/ 1403485 w 2485115"/>
              <a:gd name="connsiteY74-57562" fmla="*/ 1524000 h 6396865"/>
              <a:gd name="connsiteX75-57563" fmla="*/ 1389631 w 2485115"/>
              <a:gd name="connsiteY75-57564" fmla="*/ 1537854 h 6396865"/>
              <a:gd name="connsiteX76-57565" fmla="*/ 1264940 w 2485115"/>
              <a:gd name="connsiteY76-57566" fmla="*/ 1648691 h 6396865"/>
              <a:gd name="connsiteX77-57567" fmla="*/ 1292649 w 2485115"/>
              <a:gd name="connsiteY77-57568" fmla="*/ 1427018 h 6396865"/>
              <a:gd name="connsiteX78-57569" fmla="*/ 1278795 w 2485115"/>
              <a:gd name="connsiteY78-57570" fmla="*/ 1385454 h 6396865"/>
              <a:gd name="connsiteX79-57571" fmla="*/ 1251085 w 2485115"/>
              <a:gd name="connsiteY79-57572" fmla="*/ 1343891 h 6396865"/>
              <a:gd name="connsiteX80-57573" fmla="*/ 1126395 w 2485115"/>
              <a:gd name="connsiteY80-57574" fmla="*/ 1385454 h 6396865"/>
              <a:gd name="connsiteX81-57575" fmla="*/ 821595 w 2485115"/>
              <a:gd name="connsiteY81-57576" fmla="*/ 1828800 h 6396865"/>
              <a:gd name="connsiteX82-57577" fmla="*/ 821595 w 2485115"/>
              <a:gd name="connsiteY82-57578" fmla="*/ 2299854 h 6396865"/>
              <a:gd name="connsiteX83-57579" fmla="*/ 863158 w 2485115"/>
              <a:gd name="connsiteY83-57580" fmla="*/ 2092036 h 6396865"/>
              <a:gd name="connsiteX84-57581" fmla="*/ 932431 w 2485115"/>
              <a:gd name="connsiteY84-57582" fmla="*/ 2202873 h 6396865"/>
              <a:gd name="connsiteX85-57583" fmla="*/ 1167959 w 2485115"/>
              <a:gd name="connsiteY85-57584" fmla="*/ 2147454 h 6396865"/>
              <a:gd name="connsiteX86-57585" fmla="*/ 1237232 w 2485115"/>
              <a:gd name="connsiteY86-57586" fmla="*/ 2258291 h 6396865"/>
              <a:gd name="connsiteX87-57587" fmla="*/ 1389632 w 2485115"/>
              <a:gd name="connsiteY87-57588" fmla="*/ 2313709 h 6396865"/>
              <a:gd name="connsiteX88-57589" fmla="*/ 1542030 w 2485115"/>
              <a:gd name="connsiteY88-57590" fmla="*/ 2535381 h 6396865"/>
              <a:gd name="connsiteX89-57591" fmla="*/ 1708286 w 2485115"/>
              <a:gd name="connsiteY89-57592" fmla="*/ 2826327 h 6396865"/>
              <a:gd name="connsiteX90-57593" fmla="*/ 946285 w 2485115"/>
              <a:gd name="connsiteY90-57594" fmla="*/ 3006436 h 6396865"/>
              <a:gd name="connsiteX91-57595" fmla="*/ 1237232 w 2485115"/>
              <a:gd name="connsiteY91-57596" fmla="*/ 3366655 h 6396865"/>
              <a:gd name="connsiteX92-57597" fmla="*/ 2013085 w 2485115"/>
              <a:gd name="connsiteY92-57598" fmla="*/ 3338946 h 6396865"/>
              <a:gd name="connsiteX93-57599" fmla="*/ 1126394 w 2485115"/>
              <a:gd name="connsiteY93-57600" fmla="*/ 3366655 h 6396865"/>
              <a:gd name="connsiteX94-57601" fmla="*/ 932431 w 2485115"/>
              <a:gd name="connsiteY94-57602" fmla="*/ 3006437 h 6396865"/>
              <a:gd name="connsiteX95-57603" fmla="*/ 849304 w 2485115"/>
              <a:gd name="connsiteY95-57604" fmla="*/ 2867892 h 6396865"/>
              <a:gd name="connsiteX96-57605" fmla="*/ 752322 w 2485115"/>
              <a:gd name="connsiteY96-57606" fmla="*/ 2743201 h 6396865"/>
              <a:gd name="connsiteX97-57607" fmla="*/ 530649 w 2485115"/>
              <a:gd name="connsiteY97-57608" fmla="*/ 2770910 h 6396865"/>
              <a:gd name="connsiteX98-57609" fmla="*/ 142722 w 2485115"/>
              <a:gd name="connsiteY98-57610" fmla="*/ 2743201 h 6396865"/>
              <a:gd name="connsiteX99-57611" fmla="*/ 516795 w 2485115"/>
              <a:gd name="connsiteY99-57612" fmla="*/ 2743201 h 6396865"/>
              <a:gd name="connsiteX100-57613" fmla="*/ 1112541 w 2485115"/>
              <a:gd name="connsiteY100-57614" fmla="*/ 2715492 h 6396865"/>
              <a:gd name="connsiteX101-57615" fmla="*/ 1223376 w 2485115"/>
              <a:gd name="connsiteY101-57616" fmla="*/ 2798619 h 6396865"/>
              <a:gd name="connsiteX102-57617" fmla="*/ 1514322 w 2485115"/>
              <a:gd name="connsiteY102-57618" fmla="*/ 2854037 h 6396865"/>
              <a:gd name="connsiteX103-57619" fmla="*/ 1084831 w 2485115"/>
              <a:gd name="connsiteY103-57620" fmla="*/ 2493819 h 6396865"/>
              <a:gd name="connsiteX104-57621" fmla="*/ 752322 w 2485115"/>
              <a:gd name="connsiteY104-57622" fmla="*/ 2521527 h 6396865"/>
              <a:gd name="connsiteX105-57623" fmla="*/ 364395 w 2485115"/>
              <a:gd name="connsiteY105-57624" fmla="*/ 2618510 h 6396865"/>
              <a:gd name="connsiteX106-57625" fmla="*/ 31885 w 2485115"/>
              <a:gd name="connsiteY106-57626" fmla="*/ 2812473 h 6396865"/>
              <a:gd name="connsiteX107-57627" fmla="*/ 322831 w 2485115"/>
              <a:gd name="connsiteY107-57628" fmla="*/ 2798619 h 6396865"/>
              <a:gd name="connsiteX108-57629" fmla="*/ 572213 w 2485115"/>
              <a:gd name="connsiteY108-57630" fmla="*/ 3048000 h 6396865"/>
              <a:gd name="connsiteX109-57631" fmla="*/ 849304 w 2485115"/>
              <a:gd name="connsiteY109-57632" fmla="*/ 2964874 h 6396865"/>
              <a:gd name="connsiteX110-57633" fmla="*/ 932431 w 2485115"/>
              <a:gd name="connsiteY110-57634" fmla="*/ 3186546 h 6396865"/>
              <a:gd name="connsiteX111-57635" fmla="*/ 710758 w 2485115"/>
              <a:gd name="connsiteY111-57636" fmla="*/ 3325092 h 6396865"/>
              <a:gd name="connsiteX112-57637" fmla="*/ 558358 w 2485115"/>
              <a:gd name="connsiteY112-57638" fmla="*/ 3449783 h 6396865"/>
              <a:gd name="connsiteX113-57639" fmla="*/ 752321 w 2485115"/>
              <a:gd name="connsiteY113-57640" fmla="*/ 3560619 h 6396865"/>
              <a:gd name="connsiteX114-57641" fmla="*/ 752322 w 2485115"/>
              <a:gd name="connsiteY114-57642" fmla="*/ 3948546 h 6396865"/>
              <a:gd name="connsiteX115-57643" fmla="*/ 863159 w 2485115"/>
              <a:gd name="connsiteY115-57644" fmla="*/ 3906981 h 6396865"/>
              <a:gd name="connsiteX116-57645" fmla="*/ 1001704 w 2485115"/>
              <a:gd name="connsiteY116-57646" fmla="*/ 3879273 h 6396865"/>
              <a:gd name="connsiteX117-57647" fmla="*/ 766178 w 2485115"/>
              <a:gd name="connsiteY117-57648" fmla="*/ 3906980 h 6396865"/>
              <a:gd name="connsiteX118-57649" fmla="*/ 780032 w 2485115"/>
              <a:gd name="connsiteY118-57650" fmla="*/ 4031672 h 6396865"/>
              <a:gd name="connsiteX119-57651" fmla="*/ 752323 w 2485115"/>
              <a:gd name="connsiteY119-57652" fmla="*/ 4239490 h 6396865"/>
              <a:gd name="connsiteX120-57653" fmla="*/ 890870 w 2485115"/>
              <a:gd name="connsiteY120-57654" fmla="*/ 4294909 h 6396865"/>
              <a:gd name="connsiteX121-57655" fmla="*/ 918578 w 2485115"/>
              <a:gd name="connsiteY121-57656" fmla="*/ 4170217 h 6396865"/>
              <a:gd name="connsiteX122-57657" fmla="*/ 1043269 w 2485115"/>
              <a:gd name="connsiteY122-57658" fmla="*/ 4294908 h 6396865"/>
              <a:gd name="connsiteX123-57659" fmla="*/ 1001705 w 2485115"/>
              <a:gd name="connsiteY123-57660" fmla="*/ 3325090 h 6396865"/>
              <a:gd name="connsiteX124-57661" fmla="*/ 1001703 w 2485115"/>
              <a:gd name="connsiteY124-57662" fmla="*/ 5306292 h 6396865"/>
              <a:gd name="connsiteX125-57663" fmla="*/ 1057122 w 2485115"/>
              <a:gd name="connsiteY125-57664" fmla="*/ 5832764 h 6396865"/>
              <a:gd name="connsiteX126-57665" fmla="*/ 1098686 w 2485115"/>
              <a:gd name="connsiteY126-57666" fmla="*/ 6206835 h 6396865"/>
              <a:gd name="connsiteX127-57667" fmla="*/ 1070977 w 2485115"/>
              <a:gd name="connsiteY127-57668" fmla="*/ 6262253 h 6396865"/>
              <a:gd name="connsiteX128-57669" fmla="*/ 1112541 w 2485115"/>
              <a:gd name="connsiteY128-57670" fmla="*/ 6331526 h 6396865"/>
              <a:gd name="connsiteX129-57671" fmla="*/ 1472759 w 2485115"/>
              <a:gd name="connsiteY129-57672" fmla="*/ 6331526 h 6396865"/>
              <a:gd name="connsiteX130-57673" fmla="*/ 1652868 w 2485115"/>
              <a:gd name="connsiteY130-57674" fmla="*/ 6276108 h 6396865"/>
              <a:gd name="connsiteX131-57675" fmla="*/ 1708287 w 2485115"/>
              <a:gd name="connsiteY131-57676" fmla="*/ 6192981 h 6396865"/>
              <a:gd name="connsiteX132-57677" fmla="*/ 1597450 w 2485115"/>
              <a:gd name="connsiteY132-57678" fmla="*/ 3906983 h 6396865"/>
              <a:gd name="connsiteX133-57679" fmla="*/ 1597450 w 2485115"/>
              <a:gd name="connsiteY133-57680" fmla="*/ 3879272 h 6396865"/>
              <a:gd name="connsiteX134-57681" fmla="*/ 1625159 w 2485115"/>
              <a:gd name="connsiteY134-57682" fmla="*/ 4253344 h 6396865"/>
              <a:gd name="connsiteX135-57683" fmla="*/ 1652868 w 2485115"/>
              <a:gd name="connsiteY135-57684" fmla="*/ 4918362 h 6396865"/>
              <a:gd name="connsiteX136-57685" fmla="*/ 1680579 w 2485115"/>
              <a:gd name="connsiteY136-57686" fmla="*/ 5666509 h 6396865"/>
              <a:gd name="connsiteX137-57687" fmla="*/ 1832977 w 2485115"/>
              <a:gd name="connsiteY137-57688" fmla="*/ 6109854 h 6396865"/>
              <a:gd name="connsiteX138-57689" fmla="*/ 1957669 w 2485115"/>
              <a:gd name="connsiteY138-57690" fmla="*/ 6359234 h 6396865"/>
              <a:gd name="connsiteX139-57691" fmla="*/ 2456432 w 2485115"/>
              <a:gd name="connsiteY139-57692" fmla="*/ 6289964 h 6396865"/>
              <a:gd name="connsiteX140-57693" fmla="*/ 2401015 w 2485115"/>
              <a:gd name="connsiteY140-57694" fmla="*/ 5957454 h 6396865"/>
              <a:gd name="connsiteX141-57695" fmla="*/ 2359451 w 2485115"/>
              <a:gd name="connsiteY141-57696" fmla="*/ 5250872 h 6396865"/>
              <a:gd name="connsiteX142-57697" fmla="*/ 2331741 w 2485115"/>
              <a:gd name="connsiteY142-57698" fmla="*/ 5084619 h 6396865"/>
              <a:gd name="connsiteX143-57699" fmla="*/ 2401014 w 2485115"/>
              <a:gd name="connsiteY143-57700" fmla="*/ 3699164 h 6396865"/>
              <a:gd name="connsiteX144-57701" fmla="*/ 2414868 w 2485115"/>
              <a:gd name="connsiteY144-57702" fmla="*/ 3796146 h 6396865"/>
              <a:gd name="connsiteX145-57703" fmla="*/ 2414868 w 2485115"/>
              <a:gd name="connsiteY145-57704" fmla="*/ 3629892 h 6396865"/>
              <a:gd name="connsiteX146-57705" fmla="*/ 2304032 w 2485115"/>
              <a:gd name="connsiteY146-57706" fmla="*/ 3505201 h 6396865"/>
              <a:gd name="connsiteX147-57707" fmla="*/ 2414868 w 2485115"/>
              <a:gd name="connsiteY147-57708" fmla="*/ 3325092 h 6396865"/>
              <a:gd name="connsiteX148-57709" fmla="*/ 2262467 w 2485115"/>
              <a:gd name="connsiteY148-57710" fmla="*/ 3366654 h 6396865"/>
              <a:gd name="connsiteX149-57711" fmla="*/ 1957668 w 2485115"/>
              <a:gd name="connsiteY149-57712" fmla="*/ 3422074 h 6396865"/>
              <a:gd name="connsiteX150-57713" fmla="*/ 1749850 w 2485115"/>
              <a:gd name="connsiteY150-57714" fmla="*/ 3394364 h 6396865"/>
              <a:gd name="connsiteX151-57715" fmla="*/ 1334214 w 2485115"/>
              <a:gd name="connsiteY151-57716" fmla="*/ 3380510 h 6396865"/>
              <a:gd name="connsiteX152-57717" fmla="*/ 1167959 w 2485115"/>
              <a:gd name="connsiteY152-57718" fmla="*/ 3408219 h 6396865"/>
              <a:gd name="connsiteX153-57719" fmla="*/ 946285 w 2485115"/>
              <a:gd name="connsiteY153-57720" fmla="*/ 3144982 h 6396865"/>
              <a:gd name="connsiteX154-57721" fmla="*/ 1361922 w 2485115"/>
              <a:gd name="connsiteY154-57722" fmla="*/ 2840182 h 6396865"/>
              <a:gd name="connsiteX155-57723" fmla="*/ 1777559 w 2485115"/>
              <a:gd name="connsiteY155-57724" fmla="*/ 2964872 h 6396865"/>
              <a:gd name="connsiteX156-57725" fmla="*/ 1555885 w 2485115"/>
              <a:gd name="connsiteY156-57726" fmla="*/ 2923309 h 6396865"/>
              <a:gd name="connsiteX157-57727" fmla="*/ 1334213 w 2485115"/>
              <a:gd name="connsiteY157-57728" fmla="*/ 2770909 h 6396865"/>
              <a:gd name="connsiteX158-57729" fmla="*/ 1334213 w 2485115"/>
              <a:gd name="connsiteY158-57730" fmla="*/ 2715491 h 6396865"/>
              <a:gd name="connsiteX159-57731" fmla="*/ 1098685 w 2485115"/>
              <a:gd name="connsiteY159-57732" fmla="*/ 2535382 h 6396865"/>
              <a:gd name="connsiteX160-57733" fmla="*/ 849304 w 2485115"/>
              <a:gd name="connsiteY160-57734" fmla="*/ 2493817 h 6396865"/>
              <a:gd name="connsiteX161-57735" fmla="*/ 516795 w 2485115"/>
              <a:gd name="connsiteY161-57736" fmla="*/ 2576944 h 6396865"/>
              <a:gd name="connsiteX162-57737" fmla="*/ 198140 w 2485115"/>
              <a:gd name="connsiteY162-57738" fmla="*/ 2660072 h 6396865"/>
              <a:gd name="connsiteX163-57739" fmla="*/ 87305 w 2485115"/>
              <a:gd name="connsiteY163-57740" fmla="*/ 2798617 h 6396865"/>
              <a:gd name="connsiteX164-57741" fmla="*/ 4177 w 2485115"/>
              <a:gd name="connsiteY164-57742" fmla="*/ 2507672 h 6396865"/>
              <a:gd name="connsiteX165-57743" fmla="*/ 128867 w 2485115"/>
              <a:gd name="connsiteY165-57744" fmla="*/ 2479963 h 6396865"/>
              <a:gd name="connsiteX166-57745" fmla="*/ 170432 w 2485115"/>
              <a:gd name="connsiteY166-57746" fmla="*/ 2285999 h 6396865"/>
              <a:gd name="connsiteX167-57747" fmla="*/ 378249 w 2485115"/>
              <a:gd name="connsiteY167-57748" fmla="*/ 2479962 h 6396865"/>
              <a:gd name="connsiteX168-57749" fmla="*/ 433667 w 2485115"/>
              <a:gd name="connsiteY168-57750" fmla="*/ 2216726 h 6396865"/>
              <a:gd name="connsiteX169-57751" fmla="*/ 502941 w 2485115"/>
              <a:gd name="connsiteY169-57752" fmla="*/ 2341417 h 6396865"/>
              <a:gd name="connsiteX170-57753" fmla="*/ 669196 w 2485115"/>
              <a:gd name="connsiteY170-57754" fmla="*/ 2272144 h 6396865"/>
              <a:gd name="connsiteX171-57755" fmla="*/ 946285 w 2485115"/>
              <a:gd name="connsiteY171-57756" fmla="*/ 1579418 h 6396865"/>
              <a:gd name="connsiteX172-57757" fmla="*/ 1278795 w 2485115"/>
              <a:gd name="connsiteY172-57758" fmla="*/ 1233054 h 6396865"/>
              <a:gd name="connsiteX173-57759" fmla="*/ 1361922 w 2485115"/>
              <a:gd name="connsiteY173-57760" fmla="*/ 1177636 h 6396865"/>
              <a:gd name="connsiteX174-57761" fmla="*/ 1431195 w 2485115"/>
              <a:gd name="connsiteY174-57762" fmla="*/ 1191491 h 6396865"/>
              <a:gd name="connsiteX175-57763" fmla="*/ 1403485 w 2485115"/>
              <a:gd name="connsiteY175-57764" fmla="*/ 1233054 h 6396865"/>
              <a:gd name="connsiteX176-57765" fmla="*/ 1458904 w 2485115"/>
              <a:gd name="connsiteY176-57766" fmla="*/ 1357745 h 6396865"/>
              <a:gd name="connsiteX177-57767" fmla="*/ 1472758 w 2485115"/>
              <a:gd name="connsiteY177-57768" fmla="*/ 1399309 h 6396865"/>
              <a:gd name="connsiteX178-57769" fmla="*/ 1555885 w 2485115"/>
              <a:gd name="connsiteY178-57770" fmla="*/ 1427018 h 6396865"/>
              <a:gd name="connsiteX179-57771" fmla="*/ 1652867 w 2485115"/>
              <a:gd name="connsiteY179-57772" fmla="*/ 1454727 h 6396865"/>
              <a:gd name="connsiteX180-57773" fmla="*/ 1611304 w 2485115"/>
              <a:gd name="connsiteY180-57774" fmla="*/ 1482436 h 6396865"/>
              <a:gd name="connsiteX181-57775" fmla="*/ 1500467 w 2485115"/>
              <a:gd name="connsiteY181-57776" fmla="*/ 1468582 h 6396865"/>
              <a:gd name="connsiteX182-57777" fmla="*/ 1486613 w 2485115"/>
              <a:gd name="connsiteY182-57778" fmla="*/ 1427018 h 6396865"/>
              <a:gd name="connsiteX183-57779" fmla="*/ 1458904 w 2485115"/>
              <a:gd name="connsiteY183-57780" fmla="*/ 1385454 h 6396865"/>
              <a:gd name="connsiteX184-57781" fmla="*/ 1445049 w 2485115"/>
              <a:gd name="connsiteY184-57782" fmla="*/ 1343891 h 6396865"/>
              <a:gd name="connsiteX185-57783" fmla="*/ 1417340 w 2485115"/>
              <a:gd name="connsiteY185-57784" fmla="*/ 1302327 h 6396865"/>
              <a:gd name="connsiteX186-57785" fmla="*/ 1389631 w 2485115"/>
              <a:gd name="connsiteY186-57786" fmla="*/ 1219200 h 6396865"/>
              <a:gd name="connsiteX187-57787" fmla="*/ 1375776 w 2485115"/>
              <a:gd name="connsiteY187-57788" fmla="*/ 1163782 h 6396865"/>
              <a:gd name="connsiteX188-57789" fmla="*/ 1334213 w 2485115"/>
              <a:gd name="connsiteY188-57790" fmla="*/ 1149927 h 6396865"/>
              <a:gd name="connsiteX189-57791" fmla="*/ 1417340 w 2485115"/>
              <a:gd name="connsiteY189-57792" fmla="*/ 1108363 h 6396865"/>
              <a:gd name="connsiteX190-57793" fmla="*/ 1500467 w 2485115"/>
              <a:gd name="connsiteY190-57794" fmla="*/ 1039091 h 6396865"/>
              <a:gd name="connsiteX191-57795" fmla="*/ 1542031 w 2485115"/>
              <a:gd name="connsiteY191-57796" fmla="*/ 1025236 h 6396865"/>
              <a:gd name="connsiteX192-57797" fmla="*/ 1528176 w 2485115"/>
              <a:gd name="connsiteY192-57798" fmla="*/ 1025236 h 6396865"/>
              <a:gd name="connsiteX193-57799" fmla="*/ 1514322 w 2485115"/>
              <a:gd name="connsiteY193-57800" fmla="*/ 1066800 h 6396865"/>
              <a:gd name="connsiteX194-57801" fmla="*/ 1472758 w 2485115"/>
              <a:gd name="connsiteY194-57802" fmla="*/ 1080654 h 6396865"/>
              <a:gd name="connsiteX195-57803" fmla="*/ 1431195 w 2485115"/>
              <a:gd name="connsiteY195-57804" fmla="*/ 1108363 h 6396865"/>
              <a:gd name="connsiteX196-57805" fmla="*/ 1389631 w 2485115"/>
              <a:gd name="connsiteY196-57806" fmla="*/ 1122218 h 6396865"/>
              <a:gd name="connsiteX197-57807" fmla="*/ 1334213 w 2485115"/>
              <a:gd name="connsiteY197-57808" fmla="*/ 1149927 h 6396865"/>
              <a:gd name="connsiteX198-57809" fmla="*/ 1278795 w 2485115"/>
              <a:gd name="connsiteY198-57810" fmla="*/ 1136073 h 6396865"/>
              <a:gd name="connsiteX199-57811" fmla="*/ 1237231 w 2485115"/>
              <a:gd name="connsiteY199-57812" fmla="*/ 1122218 h 6396865"/>
              <a:gd name="connsiteX200-57813" fmla="*/ 1195667 w 2485115"/>
              <a:gd name="connsiteY200-57814" fmla="*/ 1136073 h 6396865"/>
              <a:gd name="connsiteX201-57815" fmla="*/ 1112540 w 2485115"/>
              <a:gd name="connsiteY201-57816" fmla="*/ 1066800 h 6396865"/>
              <a:gd name="connsiteX202-57817" fmla="*/ 1043267 w 2485115"/>
              <a:gd name="connsiteY202-57818" fmla="*/ 997527 h 6396865"/>
              <a:gd name="connsiteX203-57819" fmla="*/ 1001704 w 2485115"/>
              <a:gd name="connsiteY203-57820" fmla="*/ 914400 h 6396865"/>
              <a:gd name="connsiteX204-57821" fmla="*/ 973995 w 2485115"/>
              <a:gd name="connsiteY204-57822" fmla="*/ 803563 h 6396865"/>
              <a:gd name="connsiteX205-57823" fmla="*/ 946285 w 2485115"/>
              <a:gd name="connsiteY205-57824" fmla="*/ 775854 h 6396865"/>
              <a:gd name="connsiteX206-57825" fmla="*/ 932431 w 2485115"/>
              <a:gd name="connsiteY206-57826" fmla="*/ 734291 h 6396865"/>
              <a:gd name="connsiteX207-57827" fmla="*/ 1029413 w 2485115"/>
              <a:gd name="connsiteY207-57828" fmla="*/ 692727 h 6396865"/>
              <a:gd name="connsiteX208-57829" fmla="*/ 1140249 w 2485115"/>
              <a:gd name="connsiteY208-57830" fmla="*/ 706582 h 6396865"/>
              <a:gd name="connsiteX209-57831" fmla="*/ 1154104 w 2485115"/>
              <a:gd name="connsiteY209-57832" fmla="*/ 748145 h 6396865"/>
              <a:gd name="connsiteX210-57833" fmla="*/ 1278795 w 2485115"/>
              <a:gd name="connsiteY210-57834" fmla="*/ 734291 h 6396865"/>
              <a:gd name="connsiteX211-57835" fmla="*/ 1292649 w 2485115"/>
              <a:gd name="connsiteY211-57836" fmla="*/ 692727 h 6396865"/>
              <a:gd name="connsiteX212-57837" fmla="*/ 1528176 w 2485115"/>
              <a:gd name="connsiteY212-57838" fmla="*/ 678873 h 6396865"/>
              <a:gd name="connsiteX213-57839" fmla="*/ 1569740 w 2485115"/>
              <a:gd name="connsiteY213-57840" fmla="*/ 665018 h 6396865"/>
              <a:gd name="connsiteX214-57841" fmla="*/ 1694431 w 2485115"/>
              <a:gd name="connsiteY214-57842" fmla="*/ 554182 h 6396865"/>
              <a:gd name="connsiteX215-57843" fmla="*/ 1569740 w 2485115"/>
              <a:gd name="connsiteY215-57844" fmla="*/ 692727 h 6396865"/>
              <a:gd name="connsiteX216-57845" fmla="*/ 1514322 w 2485115"/>
              <a:gd name="connsiteY216-57846" fmla="*/ 817418 h 6396865"/>
              <a:gd name="connsiteX217-57847" fmla="*/ 1472758 w 2485115"/>
              <a:gd name="connsiteY217-57848" fmla="*/ 831273 h 6396865"/>
              <a:gd name="connsiteX218-57849" fmla="*/ 1417340 w 2485115"/>
              <a:gd name="connsiteY218-57850" fmla="*/ 858982 h 6396865"/>
              <a:gd name="connsiteX219-57851" fmla="*/ 1334213 w 2485115"/>
              <a:gd name="connsiteY219-57852" fmla="*/ 845127 h 6396865"/>
              <a:gd name="connsiteX220-57853" fmla="*/ 1320358 w 2485115"/>
              <a:gd name="connsiteY220-57854" fmla="*/ 803563 h 6396865"/>
              <a:gd name="connsiteX221-57855" fmla="*/ 1278795 w 2485115"/>
              <a:gd name="connsiteY221-57856" fmla="*/ 775854 h 6396865"/>
              <a:gd name="connsiteX222-57857" fmla="*/ 1292649 w 2485115"/>
              <a:gd name="connsiteY222-57858" fmla="*/ 720436 h 6396865"/>
              <a:gd name="connsiteX223-57859" fmla="*/ 1375776 w 2485115"/>
              <a:gd name="connsiteY223-57860" fmla="*/ 692727 h 6396865"/>
              <a:gd name="connsiteX224-57861" fmla="*/ 1458904 w 2485115"/>
              <a:gd name="connsiteY224-57862" fmla="*/ 706582 h 6396865"/>
              <a:gd name="connsiteX225-57863" fmla="*/ 1306504 w 2485115"/>
              <a:gd name="connsiteY225-57864" fmla="*/ 692727 h 6396865"/>
              <a:gd name="connsiteX226-57865" fmla="*/ 1320358 w 2485115"/>
              <a:gd name="connsiteY226-57866" fmla="*/ 651163 h 6396865"/>
              <a:gd name="connsiteX227-57867" fmla="*/ 1486613 w 2485115"/>
              <a:gd name="connsiteY227-57868" fmla="*/ 678873 h 6396865"/>
              <a:gd name="connsiteX228-57869" fmla="*/ 1500467 w 2485115"/>
              <a:gd name="connsiteY228-57870" fmla="*/ 748145 h 6396865"/>
              <a:gd name="connsiteX229-57871" fmla="*/ 1528176 w 2485115"/>
              <a:gd name="connsiteY229-57872" fmla="*/ 706582 h 6396865"/>
              <a:gd name="connsiteX230-57873" fmla="*/ 1278795 w 2485115"/>
              <a:gd name="connsiteY230-57874" fmla="*/ 692727 h 6396865"/>
              <a:gd name="connsiteX231-57875" fmla="*/ 1251085 w 2485115"/>
              <a:gd name="connsiteY231-57876" fmla="*/ 734291 h 6396865"/>
              <a:gd name="connsiteX232-57877" fmla="*/ 1154104 w 2485115"/>
              <a:gd name="connsiteY232-57878" fmla="*/ 748145 h 6396865"/>
              <a:gd name="connsiteX233-57879" fmla="*/ 1181813 w 2485115"/>
              <a:gd name="connsiteY233-57880" fmla="*/ 831273 h 6396865"/>
              <a:gd name="connsiteX234-57881" fmla="*/ 1112540 w 2485115"/>
              <a:gd name="connsiteY234-57882" fmla="*/ 900545 h 6396865"/>
              <a:gd name="connsiteX235-57883" fmla="*/ 1043267 w 2485115"/>
              <a:gd name="connsiteY235-57884" fmla="*/ 886691 h 6396865"/>
              <a:gd name="connsiteX236-57885" fmla="*/ 960140 w 2485115"/>
              <a:gd name="connsiteY236-57886" fmla="*/ 845127 h 6396865"/>
              <a:gd name="connsiteX237-57887" fmla="*/ 946285 w 2485115"/>
              <a:gd name="connsiteY237-57888" fmla="*/ 803563 h 6396865"/>
              <a:gd name="connsiteX238-57889" fmla="*/ 918576 w 2485115"/>
              <a:gd name="connsiteY238-57890" fmla="*/ 762000 h 6396865"/>
              <a:gd name="connsiteX239-57891" fmla="*/ 904722 w 2485115"/>
              <a:gd name="connsiteY239-57892" fmla="*/ 692727 h 6396865"/>
              <a:gd name="connsiteX240-57893" fmla="*/ 877013 w 2485115"/>
              <a:gd name="connsiteY240-57894" fmla="*/ 609600 h 6396865"/>
              <a:gd name="connsiteX241-57895" fmla="*/ 863158 w 2485115"/>
              <a:gd name="connsiteY241-57896" fmla="*/ 484909 h 6396865"/>
              <a:gd name="connsiteX242" fmla="*/ 849304 w 2485115"/>
              <a:gd name="connsiteY242" fmla="*/ 346363 h 6396865"/>
              <a:gd name="connsiteX0-57897" fmla="*/ 1694431 w 2485115"/>
              <a:gd name="connsiteY0-57898" fmla="*/ 762000 h 6396865"/>
              <a:gd name="connsiteX1-57899" fmla="*/ 1777558 w 2485115"/>
              <a:gd name="connsiteY1-57900" fmla="*/ 748145 h 6396865"/>
              <a:gd name="connsiteX2-57901" fmla="*/ 1791413 w 2485115"/>
              <a:gd name="connsiteY2-57902" fmla="*/ 706582 h 6396865"/>
              <a:gd name="connsiteX3-57903" fmla="*/ 1777558 w 2485115"/>
              <a:gd name="connsiteY3-57904" fmla="*/ 540327 h 6396865"/>
              <a:gd name="connsiteX4-57905" fmla="*/ 1722140 w 2485115"/>
              <a:gd name="connsiteY4-57906" fmla="*/ 554182 h 6396865"/>
              <a:gd name="connsiteX5-57907" fmla="*/ 1680576 w 2485115"/>
              <a:gd name="connsiteY5-57908" fmla="*/ 568036 h 6396865"/>
              <a:gd name="connsiteX6-57909" fmla="*/ 1569740 w 2485115"/>
              <a:gd name="connsiteY6-57910" fmla="*/ 554182 h 6396865"/>
              <a:gd name="connsiteX7-57911" fmla="*/ 1528176 w 2485115"/>
              <a:gd name="connsiteY7-57912" fmla="*/ 471054 h 6396865"/>
              <a:gd name="connsiteX8-57913" fmla="*/ 1458904 w 2485115"/>
              <a:gd name="connsiteY8-57914" fmla="*/ 346363 h 6396865"/>
              <a:gd name="connsiteX9-57915" fmla="*/ 1417340 w 2485115"/>
              <a:gd name="connsiteY9-57916" fmla="*/ 332509 h 6396865"/>
              <a:gd name="connsiteX10-57917" fmla="*/ 1375776 w 2485115"/>
              <a:gd name="connsiteY10-57918" fmla="*/ 346363 h 6396865"/>
              <a:gd name="connsiteX11-57919" fmla="*/ 1320358 w 2485115"/>
              <a:gd name="connsiteY11-57920" fmla="*/ 360218 h 6396865"/>
              <a:gd name="connsiteX12-57921" fmla="*/ 1237231 w 2485115"/>
              <a:gd name="connsiteY12-57922" fmla="*/ 401782 h 6396865"/>
              <a:gd name="connsiteX13-57923" fmla="*/ 1070976 w 2485115"/>
              <a:gd name="connsiteY13-57924" fmla="*/ 415636 h 6396865"/>
              <a:gd name="connsiteX14-57925" fmla="*/ 946285 w 2485115"/>
              <a:gd name="connsiteY14-57926" fmla="*/ 457200 h 6396865"/>
              <a:gd name="connsiteX15-57927" fmla="*/ 890867 w 2485115"/>
              <a:gd name="connsiteY15-57928" fmla="*/ 443345 h 6396865"/>
              <a:gd name="connsiteX16-57929" fmla="*/ 849304 w 2485115"/>
              <a:gd name="connsiteY16-57930" fmla="*/ 415636 h 6396865"/>
              <a:gd name="connsiteX17-57931" fmla="*/ 821595 w 2485115"/>
              <a:gd name="connsiteY17-57932" fmla="*/ 374073 h 6396865"/>
              <a:gd name="connsiteX18-57933" fmla="*/ 877013 w 2485115"/>
              <a:gd name="connsiteY18-57934" fmla="*/ 263236 h 6396865"/>
              <a:gd name="connsiteX19-57935" fmla="*/ 904722 w 2485115"/>
              <a:gd name="connsiteY19-57936" fmla="*/ 221673 h 6396865"/>
              <a:gd name="connsiteX20-57937" fmla="*/ 960140 w 2485115"/>
              <a:gd name="connsiteY20-57938" fmla="*/ 166254 h 6396865"/>
              <a:gd name="connsiteX21-57939" fmla="*/ 1084831 w 2485115"/>
              <a:gd name="connsiteY21-57940" fmla="*/ 96982 h 6396865"/>
              <a:gd name="connsiteX22-57941" fmla="*/ 1126395 w 2485115"/>
              <a:gd name="connsiteY22-57942" fmla="*/ 69273 h 6396865"/>
              <a:gd name="connsiteX23-57943" fmla="*/ 1264940 w 2485115"/>
              <a:gd name="connsiteY23-57944" fmla="*/ 41563 h 6396865"/>
              <a:gd name="connsiteX24-57945" fmla="*/ 1500467 w 2485115"/>
              <a:gd name="connsiteY24-57946" fmla="*/ 13854 h 6396865"/>
              <a:gd name="connsiteX25-57947" fmla="*/ 1542031 w 2485115"/>
              <a:gd name="connsiteY25-57948" fmla="*/ 0 h 6396865"/>
              <a:gd name="connsiteX26-57949" fmla="*/ 1666722 w 2485115"/>
              <a:gd name="connsiteY26-57950" fmla="*/ 41563 h 6396865"/>
              <a:gd name="connsiteX27-57951" fmla="*/ 1735995 w 2485115"/>
              <a:gd name="connsiteY27-57952" fmla="*/ 110836 h 6396865"/>
              <a:gd name="connsiteX28-57953" fmla="*/ 1749849 w 2485115"/>
              <a:gd name="connsiteY28-57954" fmla="*/ 166254 h 6396865"/>
              <a:gd name="connsiteX29-57955" fmla="*/ 1888395 w 2485115"/>
              <a:gd name="connsiteY29-57956" fmla="*/ 207818 h 6396865"/>
              <a:gd name="connsiteX30-57957" fmla="*/ 1929958 w 2485115"/>
              <a:gd name="connsiteY30-57958" fmla="*/ 235527 h 6396865"/>
              <a:gd name="connsiteX31-57959" fmla="*/ 1957667 w 2485115"/>
              <a:gd name="connsiteY31-57960" fmla="*/ 346363 h 6396865"/>
              <a:gd name="connsiteX32-57961" fmla="*/ 1985376 w 2485115"/>
              <a:gd name="connsiteY32-57962" fmla="*/ 429491 h 6396865"/>
              <a:gd name="connsiteX33-57963" fmla="*/ 1971522 w 2485115"/>
              <a:gd name="connsiteY33-57964" fmla="*/ 595745 h 6396865"/>
              <a:gd name="connsiteX34-57965" fmla="*/ 1888395 w 2485115"/>
              <a:gd name="connsiteY34-57966" fmla="*/ 678873 h 6396865"/>
              <a:gd name="connsiteX35-57967" fmla="*/ 1860685 w 2485115"/>
              <a:gd name="connsiteY35-57968" fmla="*/ 720436 h 6396865"/>
              <a:gd name="connsiteX36-57969" fmla="*/ 1846831 w 2485115"/>
              <a:gd name="connsiteY36-57970" fmla="*/ 762000 h 6396865"/>
              <a:gd name="connsiteX37-57971" fmla="*/ 1791413 w 2485115"/>
              <a:gd name="connsiteY37-57972" fmla="*/ 831273 h 6396865"/>
              <a:gd name="connsiteX38-57973" fmla="*/ 1749849 w 2485115"/>
              <a:gd name="connsiteY38-57974" fmla="*/ 858982 h 6396865"/>
              <a:gd name="connsiteX39-57975" fmla="*/ 1735995 w 2485115"/>
              <a:gd name="connsiteY39-57976" fmla="*/ 1066800 h 6396865"/>
              <a:gd name="connsiteX40-57977" fmla="*/ 1749849 w 2485115"/>
              <a:gd name="connsiteY40-57978" fmla="*/ 1025236 h 6396865"/>
              <a:gd name="connsiteX41-57979" fmla="*/ 1832976 w 2485115"/>
              <a:gd name="connsiteY41-57980" fmla="*/ 983673 h 6396865"/>
              <a:gd name="connsiteX42-57981" fmla="*/ 1902249 w 2485115"/>
              <a:gd name="connsiteY42-57982" fmla="*/ 997527 h 6396865"/>
              <a:gd name="connsiteX43-57983" fmla="*/ 1943813 w 2485115"/>
              <a:gd name="connsiteY43-57984" fmla="*/ 1080654 h 6396865"/>
              <a:gd name="connsiteX44-57985" fmla="*/ 1929958 w 2485115"/>
              <a:gd name="connsiteY44-57986" fmla="*/ 1122218 h 6396865"/>
              <a:gd name="connsiteX45-57987" fmla="*/ 1902249 w 2485115"/>
              <a:gd name="connsiteY45-57988" fmla="*/ 1163782 h 6396865"/>
              <a:gd name="connsiteX46-57989" fmla="*/ 1874541 w 2485115"/>
              <a:gd name="connsiteY46-57990" fmla="*/ 1427019 h 6396865"/>
              <a:gd name="connsiteX47-57991" fmla="*/ 1832976 w 2485115"/>
              <a:gd name="connsiteY47-57992" fmla="*/ 1593273 h 6396865"/>
              <a:gd name="connsiteX48-57993" fmla="*/ 1805267 w 2485115"/>
              <a:gd name="connsiteY48-57994" fmla="*/ 1620982 h 6396865"/>
              <a:gd name="connsiteX49-57995" fmla="*/ 1722140 w 2485115"/>
              <a:gd name="connsiteY49-57996" fmla="*/ 1510145 h 6396865"/>
              <a:gd name="connsiteX50-57997" fmla="*/ 1694431 w 2485115"/>
              <a:gd name="connsiteY50-57998" fmla="*/ 1468582 h 6396865"/>
              <a:gd name="connsiteX51-57999" fmla="*/ 1652867 w 2485115"/>
              <a:gd name="connsiteY51-58000" fmla="*/ 1440873 h 6396865"/>
              <a:gd name="connsiteX52-58001" fmla="*/ 1680576 w 2485115"/>
              <a:gd name="connsiteY52-58002" fmla="*/ 1399309 h 6396865"/>
              <a:gd name="connsiteX53-58003" fmla="*/ 1694431 w 2485115"/>
              <a:gd name="connsiteY53-58004" fmla="*/ 1357745 h 6396865"/>
              <a:gd name="connsiteX54-58005" fmla="*/ 1735995 w 2485115"/>
              <a:gd name="connsiteY54-58006" fmla="*/ 1316182 h 6396865"/>
              <a:gd name="connsiteX55-58007" fmla="*/ 1749849 w 2485115"/>
              <a:gd name="connsiteY55-58008" fmla="*/ 1260763 h 6396865"/>
              <a:gd name="connsiteX56-58009" fmla="*/ 1791413 w 2485115"/>
              <a:gd name="connsiteY56-58010" fmla="*/ 1122218 h 6396865"/>
              <a:gd name="connsiteX57-58011" fmla="*/ 1749849 w 2485115"/>
              <a:gd name="connsiteY57-58012" fmla="*/ 1094509 h 6396865"/>
              <a:gd name="connsiteX58-58013" fmla="*/ 1722140 w 2485115"/>
              <a:gd name="connsiteY58-58014" fmla="*/ 1011382 h 6396865"/>
              <a:gd name="connsiteX59-58015" fmla="*/ 1708285 w 2485115"/>
              <a:gd name="connsiteY59-58016" fmla="*/ 969818 h 6396865"/>
              <a:gd name="connsiteX60-58017" fmla="*/ 1694431 w 2485115"/>
              <a:gd name="connsiteY60-58018" fmla="*/ 928254 h 6396865"/>
              <a:gd name="connsiteX61-58019" fmla="*/ 1680576 w 2485115"/>
              <a:gd name="connsiteY61-58020" fmla="*/ 886691 h 6396865"/>
              <a:gd name="connsiteX62-58021" fmla="*/ 1722140 w 2485115"/>
              <a:gd name="connsiteY62-58022" fmla="*/ 872836 h 6396865"/>
              <a:gd name="connsiteX63-58023" fmla="*/ 1735995 w 2485115"/>
              <a:gd name="connsiteY63-58024" fmla="*/ 942109 h 6396865"/>
              <a:gd name="connsiteX64-58025" fmla="*/ 1791413 w 2485115"/>
              <a:gd name="connsiteY64-58026" fmla="*/ 1136073 h 6396865"/>
              <a:gd name="connsiteX65-58027" fmla="*/ 1749849 w 2485115"/>
              <a:gd name="connsiteY65-58028" fmla="*/ 1219200 h 6396865"/>
              <a:gd name="connsiteX66-58029" fmla="*/ 1722140 w 2485115"/>
              <a:gd name="connsiteY66-58030" fmla="*/ 1302327 h 6396865"/>
              <a:gd name="connsiteX67-58031" fmla="*/ 1680576 w 2485115"/>
              <a:gd name="connsiteY67-58032" fmla="*/ 1343891 h 6396865"/>
              <a:gd name="connsiteX68-58033" fmla="*/ 1652867 w 2485115"/>
              <a:gd name="connsiteY68-58034" fmla="*/ 1385454 h 6396865"/>
              <a:gd name="connsiteX69-58035" fmla="*/ 1611304 w 2485115"/>
              <a:gd name="connsiteY69-58036" fmla="*/ 1413163 h 6396865"/>
              <a:gd name="connsiteX70-58037" fmla="*/ 1652867 w 2485115"/>
              <a:gd name="connsiteY70-58038" fmla="*/ 1427018 h 6396865"/>
              <a:gd name="connsiteX71-58039" fmla="*/ 1583595 w 2485115"/>
              <a:gd name="connsiteY71-58040" fmla="*/ 1523999 h 6396865"/>
              <a:gd name="connsiteX72-58041" fmla="*/ 1888394 w 2485115"/>
              <a:gd name="connsiteY72-58042" fmla="*/ 1634836 h 6396865"/>
              <a:gd name="connsiteX73-58043" fmla="*/ 1680576 w 2485115"/>
              <a:gd name="connsiteY73-58044" fmla="*/ 1524000 h 6396865"/>
              <a:gd name="connsiteX74-58045" fmla="*/ 1403485 w 2485115"/>
              <a:gd name="connsiteY74-58046" fmla="*/ 1524000 h 6396865"/>
              <a:gd name="connsiteX75-58047" fmla="*/ 1389631 w 2485115"/>
              <a:gd name="connsiteY75-58048" fmla="*/ 1537854 h 6396865"/>
              <a:gd name="connsiteX76-58049" fmla="*/ 1264940 w 2485115"/>
              <a:gd name="connsiteY76-58050" fmla="*/ 1648691 h 6396865"/>
              <a:gd name="connsiteX77-58051" fmla="*/ 1292649 w 2485115"/>
              <a:gd name="connsiteY77-58052" fmla="*/ 1427018 h 6396865"/>
              <a:gd name="connsiteX78-58053" fmla="*/ 1278795 w 2485115"/>
              <a:gd name="connsiteY78-58054" fmla="*/ 1385454 h 6396865"/>
              <a:gd name="connsiteX79-58055" fmla="*/ 1251085 w 2485115"/>
              <a:gd name="connsiteY79-58056" fmla="*/ 1343891 h 6396865"/>
              <a:gd name="connsiteX80-58057" fmla="*/ 1126395 w 2485115"/>
              <a:gd name="connsiteY80-58058" fmla="*/ 1385454 h 6396865"/>
              <a:gd name="connsiteX81-58059" fmla="*/ 821595 w 2485115"/>
              <a:gd name="connsiteY81-58060" fmla="*/ 1828800 h 6396865"/>
              <a:gd name="connsiteX82-58061" fmla="*/ 821595 w 2485115"/>
              <a:gd name="connsiteY82-58062" fmla="*/ 2299854 h 6396865"/>
              <a:gd name="connsiteX83-58063" fmla="*/ 863158 w 2485115"/>
              <a:gd name="connsiteY83-58064" fmla="*/ 2092036 h 6396865"/>
              <a:gd name="connsiteX84-58065" fmla="*/ 932431 w 2485115"/>
              <a:gd name="connsiteY84-58066" fmla="*/ 2202873 h 6396865"/>
              <a:gd name="connsiteX85-58067" fmla="*/ 1167959 w 2485115"/>
              <a:gd name="connsiteY85-58068" fmla="*/ 2147454 h 6396865"/>
              <a:gd name="connsiteX86-58069" fmla="*/ 1237232 w 2485115"/>
              <a:gd name="connsiteY86-58070" fmla="*/ 2258291 h 6396865"/>
              <a:gd name="connsiteX87-58071" fmla="*/ 1389632 w 2485115"/>
              <a:gd name="connsiteY87-58072" fmla="*/ 2313709 h 6396865"/>
              <a:gd name="connsiteX88-58073" fmla="*/ 1542030 w 2485115"/>
              <a:gd name="connsiteY88-58074" fmla="*/ 2535381 h 6396865"/>
              <a:gd name="connsiteX89-58075" fmla="*/ 1708286 w 2485115"/>
              <a:gd name="connsiteY89-58076" fmla="*/ 2826327 h 6396865"/>
              <a:gd name="connsiteX90-58077" fmla="*/ 946285 w 2485115"/>
              <a:gd name="connsiteY90-58078" fmla="*/ 3006436 h 6396865"/>
              <a:gd name="connsiteX91-58079" fmla="*/ 1237232 w 2485115"/>
              <a:gd name="connsiteY91-58080" fmla="*/ 3366655 h 6396865"/>
              <a:gd name="connsiteX92-58081" fmla="*/ 2013085 w 2485115"/>
              <a:gd name="connsiteY92-58082" fmla="*/ 3338946 h 6396865"/>
              <a:gd name="connsiteX93-58083" fmla="*/ 1126394 w 2485115"/>
              <a:gd name="connsiteY93-58084" fmla="*/ 3366655 h 6396865"/>
              <a:gd name="connsiteX94-58085" fmla="*/ 932431 w 2485115"/>
              <a:gd name="connsiteY94-58086" fmla="*/ 3006437 h 6396865"/>
              <a:gd name="connsiteX95-58087" fmla="*/ 849304 w 2485115"/>
              <a:gd name="connsiteY95-58088" fmla="*/ 2867892 h 6396865"/>
              <a:gd name="connsiteX96-58089" fmla="*/ 752322 w 2485115"/>
              <a:gd name="connsiteY96-58090" fmla="*/ 2743201 h 6396865"/>
              <a:gd name="connsiteX97-58091" fmla="*/ 530649 w 2485115"/>
              <a:gd name="connsiteY97-58092" fmla="*/ 2770910 h 6396865"/>
              <a:gd name="connsiteX98-58093" fmla="*/ 142722 w 2485115"/>
              <a:gd name="connsiteY98-58094" fmla="*/ 2743201 h 6396865"/>
              <a:gd name="connsiteX99-58095" fmla="*/ 516795 w 2485115"/>
              <a:gd name="connsiteY99-58096" fmla="*/ 2743201 h 6396865"/>
              <a:gd name="connsiteX100-58097" fmla="*/ 1112541 w 2485115"/>
              <a:gd name="connsiteY100-58098" fmla="*/ 2715492 h 6396865"/>
              <a:gd name="connsiteX101-58099" fmla="*/ 1223376 w 2485115"/>
              <a:gd name="connsiteY101-58100" fmla="*/ 2798619 h 6396865"/>
              <a:gd name="connsiteX102-58101" fmla="*/ 1514322 w 2485115"/>
              <a:gd name="connsiteY102-58102" fmla="*/ 2854037 h 6396865"/>
              <a:gd name="connsiteX103-58103" fmla="*/ 1084831 w 2485115"/>
              <a:gd name="connsiteY103-58104" fmla="*/ 2493819 h 6396865"/>
              <a:gd name="connsiteX104-58105" fmla="*/ 752322 w 2485115"/>
              <a:gd name="connsiteY104-58106" fmla="*/ 2521527 h 6396865"/>
              <a:gd name="connsiteX105-58107" fmla="*/ 364395 w 2485115"/>
              <a:gd name="connsiteY105-58108" fmla="*/ 2618510 h 6396865"/>
              <a:gd name="connsiteX106-58109" fmla="*/ 31885 w 2485115"/>
              <a:gd name="connsiteY106-58110" fmla="*/ 2812473 h 6396865"/>
              <a:gd name="connsiteX107-58111" fmla="*/ 322831 w 2485115"/>
              <a:gd name="connsiteY107-58112" fmla="*/ 2798619 h 6396865"/>
              <a:gd name="connsiteX108-58113" fmla="*/ 572213 w 2485115"/>
              <a:gd name="connsiteY108-58114" fmla="*/ 3048000 h 6396865"/>
              <a:gd name="connsiteX109-58115" fmla="*/ 849304 w 2485115"/>
              <a:gd name="connsiteY109-58116" fmla="*/ 2964874 h 6396865"/>
              <a:gd name="connsiteX110-58117" fmla="*/ 932431 w 2485115"/>
              <a:gd name="connsiteY110-58118" fmla="*/ 3186546 h 6396865"/>
              <a:gd name="connsiteX111-58119" fmla="*/ 710758 w 2485115"/>
              <a:gd name="connsiteY111-58120" fmla="*/ 3325092 h 6396865"/>
              <a:gd name="connsiteX112-58121" fmla="*/ 558358 w 2485115"/>
              <a:gd name="connsiteY112-58122" fmla="*/ 3449783 h 6396865"/>
              <a:gd name="connsiteX113-58123" fmla="*/ 752321 w 2485115"/>
              <a:gd name="connsiteY113-58124" fmla="*/ 3560619 h 6396865"/>
              <a:gd name="connsiteX114-58125" fmla="*/ 752322 w 2485115"/>
              <a:gd name="connsiteY114-58126" fmla="*/ 3948546 h 6396865"/>
              <a:gd name="connsiteX115-58127" fmla="*/ 863159 w 2485115"/>
              <a:gd name="connsiteY115-58128" fmla="*/ 3906981 h 6396865"/>
              <a:gd name="connsiteX116-58129" fmla="*/ 1001704 w 2485115"/>
              <a:gd name="connsiteY116-58130" fmla="*/ 3879273 h 6396865"/>
              <a:gd name="connsiteX117-58131" fmla="*/ 766178 w 2485115"/>
              <a:gd name="connsiteY117-58132" fmla="*/ 3906980 h 6396865"/>
              <a:gd name="connsiteX118-58133" fmla="*/ 780032 w 2485115"/>
              <a:gd name="connsiteY118-58134" fmla="*/ 4031672 h 6396865"/>
              <a:gd name="connsiteX119-58135" fmla="*/ 752323 w 2485115"/>
              <a:gd name="connsiteY119-58136" fmla="*/ 4239490 h 6396865"/>
              <a:gd name="connsiteX120-58137" fmla="*/ 973998 w 2485115"/>
              <a:gd name="connsiteY120-58138" fmla="*/ 4336473 h 6396865"/>
              <a:gd name="connsiteX121-58139" fmla="*/ 918578 w 2485115"/>
              <a:gd name="connsiteY121-58140" fmla="*/ 4170217 h 6396865"/>
              <a:gd name="connsiteX122-58141" fmla="*/ 1043269 w 2485115"/>
              <a:gd name="connsiteY122-58142" fmla="*/ 4294908 h 6396865"/>
              <a:gd name="connsiteX123-58143" fmla="*/ 1001705 w 2485115"/>
              <a:gd name="connsiteY123-58144" fmla="*/ 3325090 h 6396865"/>
              <a:gd name="connsiteX124-58145" fmla="*/ 1001703 w 2485115"/>
              <a:gd name="connsiteY124-58146" fmla="*/ 5306292 h 6396865"/>
              <a:gd name="connsiteX125-58147" fmla="*/ 1057122 w 2485115"/>
              <a:gd name="connsiteY125-58148" fmla="*/ 5832764 h 6396865"/>
              <a:gd name="connsiteX126-58149" fmla="*/ 1098686 w 2485115"/>
              <a:gd name="connsiteY126-58150" fmla="*/ 6206835 h 6396865"/>
              <a:gd name="connsiteX127-58151" fmla="*/ 1070977 w 2485115"/>
              <a:gd name="connsiteY127-58152" fmla="*/ 6262253 h 6396865"/>
              <a:gd name="connsiteX128-58153" fmla="*/ 1112541 w 2485115"/>
              <a:gd name="connsiteY128-58154" fmla="*/ 6331526 h 6396865"/>
              <a:gd name="connsiteX129-58155" fmla="*/ 1472759 w 2485115"/>
              <a:gd name="connsiteY129-58156" fmla="*/ 6331526 h 6396865"/>
              <a:gd name="connsiteX130-58157" fmla="*/ 1652868 w 2485115"/>
              <a:gd name="connsiteY130-58158" fmla="*/ 6276108 h 6396865"/>
              <a:gd name="connsiteX131-58159" fmla="*/ 1708287 w 2485115"/>
              <a:gd name="connsiteY131-58160" fmla="*/ 6192981 h 6396865"/>
              <a:gd name="connsiteX132-58161" fmla="*/ 1597450 w 2485115"/>
              <a:gd name="connsiteY132-58162" fmla="*/ 3906983 h 6396865"/>
              <a:gd name="connsiteX133-58163" fmla="*/ 1597450 w 2485115"/>
              <a:gd name="connsiteY133-58164" fmla="*/ 3879272 h 6396865"/>
              <a:gd name="connsiteX134-58165" fmla="*/ 1625159 w 2485115"/>
              <a:gd name="connsiteY134-58166" fmla="*/ 4253344 h 6396865"/>
              <a:gd name="connsiteX135-58167" fmla="*/ 1652868 w 2485115"/>
              <a:gd name="connsiteY135-58168" fmla="*/ 4918362 h 6396865"/>
              <a:gd name="connsiteX136-58169" fmla="*/ 1680579 w 2485115"/>
              <a:gd name="connsiteY136-58170" fmla="*/ 5666509 h 6396865"/>
              <a:gd name="connsiteX137-58171" fmla="*/ 1832977 w 2485115"/>
              <a:gd name="connsiteY137-58172" fmla="*/ 6109854 h 6396865"/>
              <a:gd name="connsiteX138-58173" fmla="*/ 1957669 w 2485115"/>
              <a:gd name="connsiteY138-58174" fmla="*/ 6359234 h 6396865"/>
              <a:gd name="connsiteX139-58175" fmla="*/ 2456432 w 2485115"/>
              <a:gd name="connsiteY139-58176" fmla="*/ 6289964 h 6396865"/>
              <a:gd name="connsiteX140-58177" fmla="*/ 2401015 w 2485115"/>
              <a:gd name="connsiteY140-58178" fmla="*/ 5957454 h 6396865"/>
              <a:gd name="connsiteX141-58179" fmla="*/ 2359451 w 2485115"/>
              <a:gd name="connsiteY141-58180" fmla="*/ 5250872 h 6396865"/>
              <a:gd name="connsiteX142-58181" fmla="*/ 2331741 w 2485115"/>
              <a:gd name="connsiteY142-58182" fmla="*/ 5084619 h 6396865"/>
              <a:gd name="connsiteX143-58183" fmla="*/ 2401014 w 2485115"/>
              <a:gd name="connsiteY143-58184" fmla="*/ 3699164 h 6396865"/>
              <a:gd name="connsiteX144-58185" fmla="*/ 2414868 w 2485115"/>
              <a:gd name="connsiteY144-58186" fmla="*/ 3796146 h 6396865"/>
              <a:gd name="connsiteX145-58187" fmla="*/ 2414868 w 2485115"/>
              <a:gd name="connsiteY145-58188" fmla="*/ 3629892 h 6396865"/>
              <a:gd name="connsiteX146-58189" fmla="*/ 2304032 w 2485115"/>
              <a:gd name="connsiteY146-58190" fmla="*/ 3505201 h 6396865"/>
              <a:gd name="connsiteX147-58191" fmla="*/ 2414868 w 2485115"/>
              <a:gd name="connsiteY147-58192" fmla="*/ 3325092 h 6396865"/>
              <a:gd name="connsiteX148-58193" fmla="*/ 2262467 w 2485115"/>
              <a:gd name="connsiteY148-58194" fmla="*/ 3366654 h 6396865"/>
              <a:gd name="connsiteX149-58195" fmla="*/ 1957668 w 2485115"/>
              <a:gd name="connsiteY149-58196" fmla="*/ 3422074 h 6396865"/>
              <a:gd name="connsiteX150-58197" fmla="*/ 1749850 w 2485115"/>
              <a:gd name="connsiteY150-58198" fmla="*/ 3394364 h 6396865"/>
              <a:gd name="connsiteX151-58199" fmla="*/ 1334214 w 2485115"/>
              <a:gd name="connsiteY151-58200" fmla="*/ 3380510 h 6396865"/>
              <a:gd name="connsiteX152-58201" fmla="*/ 1167959 w 2485115"/>
              <a:gd name="connsiteY152-58202" fmla="*/ 3408219 h 6396865"/>
              <a:gd name="connsiteX153-58203" fmla="*/ 946285 w 2485115"/>
              <a:gd name="connsiteY153-58204" fmla="*/ 3144982 h 6396865"/>
              <a:gd name="connsiteX154-58205" fmla="*/ 1361922 w 2485115"/>
              <a:gd name="connsiteY154-58206" fmla="*/ 2840182 h 6396865"/>
              <a:gd name="connsiteX155-58207" fmla="*/ 1777559 w 2485115"/>
              <a:gd name="connsiteY155-58208" fmla="*/ 2964872 h 6396865"/>
              <a:gd name="connsiteX156-58209" fmla="*/ 1555885 w 2485115"/>
              <a:gd name="connsiteY156-58210" fmla="*/ 2923309 h 6396865"/>
              <a:gd name="connsiteX157-58211" fmla="*/ 1334213 w 2485115"/>
              <a:gd name="connsiteY157-58212" fmla="*/ 2770909 h 6396865"/>
              <a:gd name="connsiteX158-58213" fmla="*/ 1334213 w 2485115"/>
              <a:gd name="connsiteY158-58214" fmla="*/ 2715491 h 6396865"/>
              <a:gd name="connsiteX159-58215" fmla="*/ 1098685 w 2485115"/>
              <a:gd name="connsiteY159-58216" fmla="*/ 2535382 h 6396865"/>
              <a:gd name="connsiteX160-58217" fmla="*/ 849304 w 2485115"/>
              <a:gd name="connsiteY160-58218" fmla="*/ 2493817 h 6396865"/>
              <a:gd name="connsiteX161-58219" fmla="*/ 516795 w 2485115"/>
              <a:gd name="connsiteY161-58220" fmla="*/ 2576944 h 6396865"/>
              <a:gd name="connsiteX162-58221" fmla="*/ 198140 w 2485115"/>
              <a:gd name="connsiteY162-58222" fmla="*/ 2660072 h 6396865"/>
              <a:gd name="connsiteX163-58223" fmla="*/ 87305 w 2485115"/>
              <a:gd name="connsiteY163-58224" fmla="*/ 2798617 h 6396865"/>
              <a:gd name="connsiteX164-58225" fmla="*/ 4177 w 2485115"/>
              <a:gd name="connsiteY164-58226" fmla="*/ 2507672 h 6396865"/>
              <a:gd name="connsiteX165-58227" fmla="*/ 128867 w 2485115"/>
              <a:gd name="connsiteY165-58228" fmla="*/ 2479963 h 6396865"/>
              <a:gd name="connsiteX166-58229" fmla="*/ 170432 w 2485115"/>
              <a:gd name="connsiteY166-58230" fmla="*/ 2285999 h 6396865"/>
              <a:gd name="connsiteX167-58231" fmla="*/ 378249 w 2485115"/>
              <a:gd name="connsiteY167-58232" fmla="*/ 2479962 h 6396865"/>
              <a:gd name="connsiteX168-58233" fmla="*/ 433667 w 2485115"/>
              <a:gd name="connsiteY168-58234" fmla="*/ 2216726 h 6396865"/>
              <a:gd name="connsiteX169-58235" fmla="*/ 502941 w 2485115"/>
              <a:gd name="connsiteY169-58236" fmla="*/ 2341417 h 6396865"/>
              <a:gd name="connsiteX170-58237" fmla="*/ 669196 w 2485115"/>
              <a:gd name="connsiteY170-58238" fmla="*/ 2272144 h 6396865"/>
              <a:gd name="connsiteX171-58239" fmla="*/ 946285 w 2485115"/>
              <a:gd name="connsiteY171-58240" fmla="*/ 1579418 h 6396865"/>
              <a:gd name="connsiteX172-58241" fmla="*/ 1278795 w 2485115"/>
              <a:gd name="connsiteY172-58242" fmla="*/ 1233054 h 6396865"/>
              <a:gd name="connsiteX173-58243" fmla="*/ 1361922 w 2485115"/>
              <a:gd name="connsiteY173-58244" fmla="*/ 1177636 h 6396865"/>
              <a:gd name="connsiteX174-58245" fmla="*/ 1431195 w 2485115"/>
              <a:gd name="connsiteY174-58246" fmla="*/ 1191491 h 6396865"/>
              <a:gd name="connsiteX175-58247" fmla="*/ 1403485 w 2485115"/>
              <a:gd name="connsiteY175-58248" fmla="*/ 1233054 h 6396865"/>
              <a:gd name="connsiteX176-58249" fmla="*/ 1458904 w 2485115"/>
              <a:gd name="connsiteY176-58250" fmla="*/ 1357745 h 6396865"/>
              <a:gd name="connsiteX177-58251" fmla="*/ 1472758 w 2485115"/>
              <a:gd name="connsiteY177-58252" fmla="*/ 1399309 h 6396865"/>
              <a:gd name="connsiteX178-58253" fmla="*/ 1555885 w 2485115"/>
              <a:gd name="connsiteY178-58254" fmla="*/ 1427018 h 6396865"/>
              <a:gd name="connsiteX179-58255" fmla="*/ 1652867 w 2485115"/>
              <a:gd name="connsiteY179-58256" fmla="*/ 1454727 h 6396865"/>
              <a:gd name="connsiteX180-58257" fmla="*/ 1611304 w 2485115"/>
              <a:gd name="connsiteY180-58258" fmla="*/ 1482436 h 6396865"/>
              <a:gd name="connsiteX181-58259" fmla="*/ 1500467 w 2485115"/>
              <a:gd name="connsiteY181-58260" fmla="*/ 1468582 h 6396865"/>
              <a:gd name="connsiteX182-58261" fmla="*/ 1486613 w 2485115"/>
              <a:gd name="connsiteY182-58262" fmla="*/ 1427018 h 6396865"/>
              <a:gd name="connsiteX183-58263" fmla="*/ 1458904 w 2485115"/>
              <a:gd name="connsiteY183-58264" fmla="*/ 1385454 h 6396865"/>
              <a:gd name="connsiteX184-58265" fmla="*/ 1445049 w 2485115"/>
              <a:gd name="connsiteY184-58266" fmla="*/ 1343891 h 6396865"/>
              <a:gd name="connsiteX185-58267" fmla="*/ 1417340 w 2485115"/>
              <a:gd name="connsiteY185-58268" fmla="*/ 1302327 h 6396865"/>
              <a:gd name="connsiteX186-58269" fmla="*/ 1389631 w 2485115"/>
              <a:gd name="connsiteY186-58270" fmla="*/ 1219200 h 6396865"/>
              <a:gd name="connsiteX187-58271" fmla="*/ 1375776 w 2485115"/>
              <a:gd name="connsiteY187-58272" fmla="*/ 1163782 h 6396865"/>
              <a:gd name="connsiteX188-58273" fmla="*/ 1334213 w 2485115"/>
              <a:gd name="connsiteY188-58274" fmla="*/ 1149927 h 6396865"/>
              <a:gd name="connsiteX189-58275" fmla="*/ 1417340 w 2485115"/>
              <a:gd name="connsiteY189-58276" fmla="*/ 1108363 h 6396865"/>
              <a:gd name="connsiteX190-58277" fmla="*/ 1500467 w 2485115"/>
              <a:gd name="connsiteY190-58278" fmla="*/ 1039091 h 6396865"/>
              <a:gd name="connsiteX191-58279" fmla="*/ 1542031 w 2485115"/>
              <a:gd name="connsiteY191-58280" fmla="*/ 1025236 h 6396865"/>
              <a:gd name="connsiteX192-58281" fmla="*/ 1528176 w 2485115"/>
              <a:gd name="connsiteY192-58282" fmla="*/ 1025236 h 6396865"/>
              <a:gd name="connsiteX193-58283" fmla="*/ 1514322 w 2485115"/>
              <a:gd name="connsiteY193-58284" fmla="*/ 1066800 h 6396865"/>
              <a:gd name="connsiteX194-58285" fmla="*/ 1472758 w 2485115"/>
              <a:gd name="connsiteY194-58286" fmla="*/ 1080654 h 6396865"/>
              <a:gd name="connsiteX195-58287" fmla="*/ 1431195 w 2485115"/>
              <a:gd name="connsiteY195-58288" fmla="*/ 1108363 h 6396865"/>
              <a:gd name="connsiteX196-58289" fmla="*/ 1389631 w 2485115"/>
              <a:gd name="connsiteY196-58290" fmla="*/ 1122218 h 6396865"/>
              <a:gd name="connsiteX197-58291" fmla="*/ 1334213 w 2485115"/>
              <a:gd name="connsiteY197-58292" fmla="*/ 1149927 h 6396865"/>
              <a:gd name="connsiteX198-58293" fmla="*/ 1278795 w 2485115"/>
              <a:gd name="connsiteY198-58294" fmla="*/ 1136073 h 6396865"/>
              <a:gd name="connsiteX199-58295" fmla="*/ 1237231 w 2485115"/>
              <a:gd name="connsiteY199-58296" fmla="*/ 1122218 h 6396865"/>
              <a:gd name="connsiteX200-58297" fmla="*/ 1195667 w 2485115"/>
              <a:gd name="connsiteY200-58298" fmla="*/ 1136073 h 6396865"/>
              <a:gd name="connsiteX201-58299" fmla="*/ 1112540 w 2485115"/>
              <a:gd name="connsiteY201-58300" fmla="*/ 1066800 h 6396865"/>
              <a:gd name="connsiteX202-58301" fmla="*/ 1043267 w 2485115"/>
              <a:gd name="connsiteY202-58302" fmla="*/ 997527 h 6396865"/>
              <a:gd name="connsiteX203-58303" fmla="*/ 1001704 w 2485115"/>
              <a:gd name="connsiteY203-58304" fmla="*/ 914400 h 6396865"/>
              <a:gd name="connsiteX204-58305" fmla="*/ 973995 w 2485115"/>
              <a:gd name="connsiteY204-58306" fmla="*/ 803563 h 6396865"/>
              <a:gd name="connsiteX205-58307" fmla="*/ 946285 w 2485115"/>
              <a:gd name="connsiteY205-58308" fmla="*/ 775854 h 6396865"/>
              <a:gd name="connsiteX206-58309" fmla="*/ 932431 w 2485115"/>
              <a:gd name="connsiteY206-58310" fmla="*/ 734291 h 6396865"/>
              <a:gd name="connsiteX207-58311" fmla="*/ 1029413 w 2485115"/>
              <a:gd name="connsiteY207-58312" fmla="*/ 692727 h 6396865"/>
              <a:gd name="connsiteX208-58313" fmla="*/ 1140249 w 2485115"/>
              <a:gd name="connsiteY208-58314" fmla="*/ 706582 h 6396865"/>
              <a:gd name="connsiteX209-58315" fmla="*/ 1154104 w 2485115"/>
              <a:gd name="connsiteY209-58316" fmla="*/ 748145 h 6396865"/>
              <a:gd name="connsiteX210-58317" fmla="*/ 1278795 w 2485115"/>
              <a:gd name="connsiteY210-58318" fmla="*/ 734291 h 6396865"/>
              <a:gd name="connsiteX211-58319" fmla="*/ 1292649 w 2485115"/>
              <a:gd name="connsiteY211-58320" fmla="*/ 692727 h 6396865"/>
              <a:gd name="connsiteX212-58321" fmla="*/ 1528176 w 2485115"/>
              <a:gd name="connsiteY212-58322" fmla="*/ 678873 h 6396865"/>
              <a:gd name="connsiteX213-58323" fmla="*/ 1569740 w 2485115"/>
              <a:gd name="connsiteY213-58324" fmla="*/ 665018 h 6396865"/>
              <a:gd name="connsiteX214-58325" fmla="*/ 1694431 w 2485115"/>
              <a:gd name="connsiteY214-58326" fmla="*/ 554182 h 6396865"/>
              <a:gd name="connsiteX215-58327" fmla="*/ 1569740 w 2485115"/>
              <a:gd name="connsiteY215-58328" fmla="*/ 692727 h 6396865"/>
              <a:gd name="connsiteX216-58329" fmla="*/ 1514322 w 2485115"/>
              <a:gd name="connsiteY216-58330" fmla="*/ 817418 h 6396865"/>
              <a:gd name="connsiteX217-58331" fmla="*/ 1472758 w 2485115"/>
              <a:gd name="connsiteY217-58332" fmla="*/ 831273 h 6396865"/>
              <a:gd name="connsiteX218-58333" fmla="*/ 1417340 w 2485115"/>
              <a:gd name="connsiteY218-58334" fmla="*/ 858982 h 6396865"/>
              <a:gd name="connsiteX219-58335" fmla="*/ 1334213 w 2485115"/>
              <a:gd name="connsiteY219-58336" fmla="*/ 845127 h 6396865"/>
              <a:gd name="connsiteX220-58337" fmla="*/ 1320358 w 2485115"/>
              <a:gd name="connsiteY220-58338" fmla="*/ 803563 h 6396865"/>
              <a:gd name="connsiteX221-58339" fmla="*/ 1278795 w 2485115"/>
              <a:gd name="connsiteY221-58340" fmla="*/ 775854 h 6396865"/>
              <a:gd name="connsiteX222-58341" fmla="*/ 1292649 w 2485115"/>
              <a:gd name="connsiteY222-58342" fmla="*/ 720436 h 6396865"/>
              <a:gd name="connsiteX223-58343" fmla="*/ 1375776 w 2485115"/>
              <a:gd name="connsiteY223-58344" fmla="*/ 692727 h 6396865"/>
              <a:gd name="connsiteX224-58345" fmla="*/ 1458904 w 2485115"/>
              <a:gd name="connsiteY224-58346" fmla="*/ 706582 h 6396865"/>
              <a:gd name="connsiteX225-58347" fmla="*/ 1306504 w 2485115"/>
              <a:gd name="connsiteY225-58348" fmla="*/ 692727 h 6396865"/>
              <a:gd name="connsiteX226-58349" fmla="*/ 1320358 w 2485115"/>
              <a:gd name="connsiteY226-58350" fmla="*/ 651163 h 6396865"/>
              <a:gd name="connsiteX227-58351" fmla="*/ 1486613 w 2485115"/>
              <a:gd name="connsiteY227-58352" fmla="*/ 678873 h 6396865"/>
              <a:gd name="connsiteX228-58353" fmla="*/ 1500467 w 2485115"/>
              <a:gd name="connsiteY228-58354" fmla="*/ 748145 h 6396865"/>
              <a:gd name="connsiteX229-58355" fmla="*/ 1528176 w 2485115"/>
              <a:gd name="connsiteY229-58356" fmla="*/ 706582 h 6396865"/>
              <a:gd name="connsiteX230-58357" fmla="*/ 1278795 w 2485115"/>
              <a:gd name="connsiteY230-58358" fmla="*/ 692727 h 6396865"/>
              <a:gd name="connsiteX231-58359" fmla="*/ 1251085 w 2485115"/>
              <a:gd name="connsiteY231-58360" fmla="*/ 734291 h 6396865"/>
              <a:gd name="connsiteX232-58361" fmla="*/ 1154104 w 2485115"/>
              <a:gd name="connsiteY232-58362" fmla="*/ 748145 h 6396865"/>
              <a:gd name="connsiteX233-58363" fmla="*/ 1181813 w 2485115"/>
              <a:gd name="connsiteY233-58364" fmla="*/ 831273 h 6396865"/>
              <a:gd name="connsiteX234-58365" fmla="*/ 1112540 w 2485115"/>
              <a:gd name="connsiteY234-58366" fmla="*/ 900545 h 6396865"/>
              <a:gd name="connsiteX235-58367" fmla="*/ 1043267 w 2485115"/>
              <a:gd name="connsiteY235-58368" fmla="*/ 886691 h 6396865"/>
              <a:gd name="connsiteX236-58369" fmla="*/ 960140 w 2485115"/>
              <a:gd name="connsiteY236-58370" fmla="*/ 845127 h 6396865"/>
              <a:gd name="connsiteX237-58371" fmla="*/ 946285 w 2485115"/>
              <a:gd name="connsiteY237-58372" fmla="*/ 803563 h 6396865"/>
              <a:gd name="connsiteX238-58373" fmla="*/ 918576 w 2485115"/>
              <a:gd name="connsiteY238-58374" fmla="*/ 762000 h 6396865"/>
              <a:gd name="connsiteX239-58375" fmla="*/ 904722 w 2485115"/>
              <a:gd name="connsiteY239-58376" fmla="*/ 692727 h 6396865"/>
              <a:gd name="connsiteX240-58377" fmla="*/ 877013 w 2485115"/>
              <a:gd name="connsiteY240-58378" fmla="*/ 609600 h 6396865"/>
              <a:gd name="connsiteX241-58379" fmla="*/ 863158 w 2485115"/>
              <a:gd name="connsiteY241-58380" fmla="*/ 484909 h 6396865"/>
              <a:gd name="connsiteX242-58381" fmla="*/ 849304 w 2485115"/>
              <a:gd name="connsiteY242-58382" fmla="*/ 346363 h 6396865"/>
              <a:gd name="connsiteX0-58383" fmla="*/ 1694431 w 2485115"/>
              <a:gd name="connsiteY0-58384" fmla="*/ 762000 h 6396865"/>
              <a:gd name="connsiteX1-58385" fmla="*/ 1777558 w 2485115"/>
              <a:gd name="connsiteY1-58386" fmla="*/ 748145 h 6396865"/>
              <a:gd name="connsiteX2-58387" fmla="*/ 1791413 w 2485115"/>
              <a:gd name="connsiteY2-58388" fmla="*/ 706582 h 6396865"/>
              <a:gd name="connsiteX3-58389" fmla="*/ 1777558 w 2485115"/>
              <a:gd name="connsiteY3-58390" fmla="*/ 540327 h 6396865"/>
              <a:gd name="connsiteX4-58391" fmla="*/ 1722140 w 2485115"/>
              <a:gd name="connsiteY4-58392" fmla="*/ 554182 h 6396865"/>
              <a:gd name="connsiteX5-58393" fmla="*/ 1680576 w 2485115"/>
              <a:gd name="connsiteY5-58394" fmla="*/ 568036 h 6396865"/>
              <a:gd name="connsiteX6-58395" fmla="*/ 1569740 w 2485115"/>
              <a:gd name="connsiteY6-58396" fmla="*/ 554182 h 6396865"/>
              <a:gd name="connsiteX7-58397" fmla="*/ 1528176 w 2485115"/>
              <a:gd name="connsiteY7-58398" fmla="*/ 471054 h 6396865"/>
              <a:gd name="connsiteX8-58399" fmla="*/ 1458904 w 2485115"/>
              <a:gd name="connsiteY8-58400" fmla="*/ 346363 h 6396865"/>
              <a:gd name="connsiteX9-58401" fmla="*/ 1417340 w 2485115"/>
              <a:gd name="connsiteY9-58402" fmla="*/ 332509 h 6396865"/>
              <a:gd name="connsiteX10-58403" fmla="*/ 1375776 w 2485115"/>
              <a:gd name="connsiteY10-58404" fmla="*/ 346363 h 6396865"/>
              <a:gd name="connsiteX11-58405" fmla="*/ 1320358 w 2485115"/>
              <a:gd name="connsiteY11-58406" fmla="*/ 360218 h 6396865"/>
              <a:gd name="connsiteX12-58407" fmla="*/ 1237231 w 2485115"/>
              <a:gd name="connsiteY12-58408" fmla="*/ 401782 h 6396865"/>
              <a:gd name="connsiteX13-58409" fmla="*/ 1070976 w 2485115"/>
              <a:gd name="connsiteY13-58410" fmla="*/ 415636 h 6396865"/>
              <a:gd name="connsiteX14-58411" fmla="*/ 946285 w 2485115"/>
              <a:gd name="connsiteY14-58412" fmla="*/ 457200 h 6396865"/>
              <a:gd name="connsiteX15-58413" fmla="*/ 890867 w 2485115"/>
              <a:gd name="connsiteY15-58414" fmla="*/ 443345 h 6396865"/>
              <a:gd name="connsiteX16-58415" fmla="*/ 849304 w 2485115"/>
              <a:gd name="connsiteY16-58416" fmla="*/ 415636 h 6396865"/>
              <a:gd name="connsiteX17-58417" fmla="*/ 821595 w 2485115"/>
              <a:gd name="connsiteY17-58418" fmla="*/ 374073 h 6396865"/>
              <a:gd name="connsiteX18-58419" fmla="*/ 877013 w 2485115"/>
              <a:gd name="connsiteY18-58420" fmla="*/ 263236 h 6396865"/>
              <a:gd name="connsiteX19-58421" fmla="*/ 904722 w 2485115"/>
              <a:gd name="connsiteY19-58422" fmla="*/ 221673 h 6396865"/>
              <a:gd name="connsiteX20-58423" fmla="*/ 960140 w 2485115"/>
              <a:gd name="connsiteY20-58424" fmla="*/ 166254 h 6396865"/>
              <a:gd name="connsiteX21-58425" fmla="*/ 1084831 w 2485115"/>
              <a:gd name="connsiteY21-58426" fmla="*/ 96982 h 6396865"/>
              <a:gd name="connsiteX22-58427" fmla="*/ 1126395 w 2485115"/>
              <a:gd name="connsiteY22-58428" fmla="*/ 69273 h 6396865"/>
              <a:gd name="connsiteX23-58429" fmla="*/ 1264940 w 2485115"/>
              <a:gd name="connsiteY23-58430" fmla="*/ 41563 h 6396865"/>
              <a:gd name="connsiteX24-58431" fmla="*/ 1500467 w 2485115"/>
              <a:gd name="connsiteY24-58432" fmla="*/ 13854 h 6396865"/>
              <a:gd name="connsiteX25-58433" fmla="*/ 1542031 w 2485115"/>
              <a:gd name="connsiteY25-58434" fmla="*/ 0 h 6396865"/>
              <a:gd name="connsiteX26-58435" fmla="*/ 1666722 w 2485115"/>
              <a:gd name="connsiteY26-58436" fmla="*/ 41563 h 6396865"/>
              <a:gd name="connsiteX27-58437" fmla="*/ 1735995 w 2485115"/>
              <a:gd name="connsiteY27-58438" fmla="*/ 110836 h 6396865"/>
              <a:gd name="connsiteX28-58439" fmla="*/ 1749849 w 2485115"/>
              <a:gd name="connsiteY28-58440" fmla="*/ 166254 h 6396865"/>
              <a:gd name="connsiteX29-58441" fmla="*/ 1888395 w 2485115"/>
              <a:gd name="connsiteY29-58442" fmla="*/ 207818 h 6396865"/>
              <a:gd name="connsiteX30-58443" fmla="*/ 1929958 w 2485115"/>
              <a:gd name="connsiteY30-58444" fmla="*/ 235527 h 6396865"/>
              <a:gd name="connsiteX31-58445" fmla="*/ 1957667 w 2485115"/>
              <a:gd name="connsiteY31-58446" fmla="*/ 346363 h 6396865"/>
              <a:gd name="connsiteX32-58447" fmla="*/ 1985376 w 2485115"/>
              <a:gd name="connsiteY32-58448" fmla="*/ 429491 h 6396865"/>
              <a:gd name="connsiteX33-58449" fmla="*/ 1971522 w 2485115"/>
              <a:gd name="connsiteY33-58450" fmla="*/ 595745 h 6396865"/>
              <a:gd name="connsiteX34-58451" fmla="*/ 1888395 w 2485115"/>
              <a:gd name="connsiteY34-58452" fmla="*/ 678873 h 6396865"/>
              <a:gd name="connsiteX35-58453" fmla="*/ 1860685 w 2485115"/>
              <a:gd name="connsiteY35-58454" fmla="*/ 720436 h 6396865"/>
              <a:gd name="connsiteX36-58455" fmla="*/ 1846831 w 2485115"/>
              <a:gd name="connsiteY36-58456" fmla="*/ 762000 h 6396865"/>
              <a:gd name="connsiteX37-58457" fmla="*/ 1791413 w 2485115"/>
              <a:gd name="connsiteY37-58458" fmla="*/ 831273 h 6396865"/>
              <a:gd name="connsiteX38-58459" fmla="*/ 1749849 w 2485115"/>
              <a:gd name="connsiteY38-58460" fmla="*/ 858982 h 6396865"/>
              <a:gd name="connsiteX39-58461" fmla="*/ 1735995 w 2485115"/>
              <a:gd name="connsiteY39-58462" fmla="*/ 1066800 h 6396865"/>
              <a:gd name="connsiteX40-58463" fmla="*/ 1749849 w 2485115"/>
              <a:gd name="connsiteY40-58464" fmla="*/ 1025236 h 6396865"/>
              <a:gd name="connsiteX41-58465" fmla="*/ 1832976 w 2485115"/>
              <a:gd name="connsiteY41-58466" fmla="*/ 983673 h 6396865"/>
              <a:gd name="connsiteX42-58467" fmla="*/ 1902249 w 2485115"/>
              <a:gd name="connsiteY42-58468" fmla="*/ 997527 h 6396865"/>
              <a:gd name="connsiteX43-58469" fmla="*/ 1943813 w 2485115"/>
              <a:gd name="connsiteY43-58470" fmla="*/ 1080654 h 6396865"/>
              <a:gd name="connsiteX44-58471" fmla="*/ 1929958 w 2485115"/>
              <a:gd name="connsiteY44-58472" fmla="*/ 1122218 h 6396865"/>
              <a:gd name="connsiteX45-58473" fmla="*/ 1902249 w 2485115"/>
              <a:gd name="connsiteY45-58474" fmla="*/ 1163782 h 6396865"/>
              <a:gd name="connsiteX46-58475" fmla="*/ 1874541 w 2485115"/>
              <a:gd name="connsiteY46-58476" fmla="*/ 1427019 h 6396865"/>
              <a:gd name="connsiteX47-58477" fmla="*/ 1832976 w 2485115"/>
              <a:gd name="connsiteY47-58478" fmla="*/ 1593273 h 6396865"/>
              <a:gd name="connsiteX48-58479" fmla="*/ 1805267 w 2485115"/>
              <a:gd name="connsiteY48-58480" fmla="*/ 1620982 h 6396865"/>
              <a:gd name="connsiteX49-58481" fmla="*/ 1722140 w 2485115"/>
              <a:gd name="connsiteY49-58482" fmla="*/ 1510145 h 6396865"/>
              <a:gd name="connsiteX50-58483" fmla="*/ 1694431 w 2485115"/>
              <a:gd name="connsiteY50-58484" fmla="*/ 1468582 h 6396865"/>
              <a:gd name="connsiteX51-58485" fmla="*/ 1652867 w 2485115"/>
              <a:gd name="connsiteY51-58486" fmla="*/ 1440873 h 6396865"/>
              <a:gd name="connsiteX52-58487" fmla="*/ 1680576 w 2485115"/>
              <a:gd name="connsiteY52-58488" fmla="*/ 1399309 h 6396865"/>
              <a:gd name="connsiteX53-58489" fmla="*/ 1694431 w 2485115"/>
              <a:gd name="connsiteY53-58490" fmla="*/ 1357745 h 6396865"/>
              <a:gd name="connsiteX54-58491" fmla="*/ 1735995 w 2485115"/>
              <a:gd name="connsiteY54-58492" fmla="*/ 1316182 h 6396865"/>
              <a:gd name="connsiteX55-58493" fmla="*/ 1749849 w 2485115"/>
              <a:gd name="connsiteY55-58494" fmla="*/ 1260763 h 6396865"/>
              <a:gd name="connsiteX56-58495" fmla="*/ 1791413 w 2485115"/>
              <a:gd name="connsiteY56-58496" fmla="*/ 1122218 h 6396865"/>
              <a:gd name="connsiteX57-58497" fmla="*/ 1749849 w 2485115"/>
              <a:gd name="connsiteY57-58498" fmla="*/ 1094509 h 6396865"/>
              <a:gd name="connsiteX58-58499" fmla="*/ 1722140 w 2485115"/>
              <a:gd name="connsiteY58-58500" fmla="*/ 1011382 h 6396865"/>
              <a:gd name="connsiteX59-58501" fmla="*/ 1708285 w 2485115"/>
              <a:gd name="connsiteY59-58502" fmla="*/ 969818 h 6396865"/>
              <a:gd name="connsiteX60-58503" fmla="*/ 1694431 w 2485115"/>
              <a:gd name="connsiteY60-58504" fmla="*/ 928254 h 6396865"/>
              <a:gd name="connsiteX61-58505" fmla="*/ 1680576 w 2485115"/>
              <a:gd name="connsiteY61-58506" fmla="*/ 886691 h 6396865"/>
              <a:gd name="connsiteX62-58507" fmla="*/ 1722140 w 2485115"/>
              <a:gd name="connsiteY62-58508" fmla="*/ 872836 h 6396865"/>
              <a:gd name="connsiteX63-58509" fmla="*/ 1735995 w 2485115"/>
              <a:gd name="connsiteY63-58510" fmla="*/ 942109 h 6396865"/>
              <a:gd name="connsiteX64-58511" fmla="*/ 1791413 w 2485115"/>
              <a:gd name="connsiteY64-58512" fmla="*/ 1136073 h 6396865"/>
              <a:gd name="connsiteX65-58513" fmla="*/ 1749849 w 2485115"/>
              <a:gd name="connsiteY65-58514" fmla="*/ 1219200 h 6396865"/>
              <a:gd name="connsiteX66-58515" fmla="*/ 1722140 w 2485115"/>
              <a:gd name="connsiteY66-58516" fmla="*/ 1302327 h 6396865"/>
              <a:gd name="connsiteX67-58517" fmla="*/ 1680576 w 2485115"/>
              <a:gd name="connsiteY67-58518" fmla="*/ 1343891 h 6396865"/>
              <a:gd name="connsiteX68-58519" fmla="*/ 1652867 w 2485115"/>
              <a:gd name="connsiteY68-58520" fmla="*/ 1385454 h 6396865"/>
              <a:gd name="connsiteX69-58521" fmla="*/ 1611304 w 2485115"/>
              <a:gd name="connsiteY69-58522" fmla="*/ 1413163 h 6396865"/>
              <a:gd name="connsiteX70-58523" fmla="*/ 1652867 w 2485115"/>
              <a:gd name="connsiteY70-58524" fmla="*/ 1427018 h 6396865"/>
              <a:gd name="connsiteX71-58525" fmla="*/ 1583595 w 2485115"/>
              <a:gd name="connsiteY71-58526" fmla="*/ 1523999 h 6396865"/>
              <a:gd name="connsiteX72-58527" fmla="*/ 1888394 w 2485115"/>
              <a:gd name="connsiteY72-58528" fmla="*/ 1634836 h 6396865"/>
              <a:gd name="connsiteX73-58529" fmla="*/ 1680576 w 2485115"/>
              <a:gd name="connsiteY73-58530" fmla="*/ 1524000 h 6396865"/>
              <a:gd name="connsiteX74-58531" fmla="*/ 1403485 w 2485115"/>
              <a:gd name="connsiteY74-58532" fmla="*/ 1524000 h 6396865"/>
              <a:gd name="connsiteX75-58533" fmla="*/ 1389631 w 2485115"/>
              <a:gd name="connsiteY75-58534" fmla="*/ 1537854 h 6396865"/>
              <a:gd name="connsiteX76-58535" fmla="*/ 1264940 w 2485115"/>
              <a:gd name="connsiteY76-58536" fmla="*/ 1648691 h 6396865"/>
              <a:gd name="connsiteX77-58537" fmla="*/ 1292649 w 2485115"/>
              <a:gd name="connsiteY77-58538" fmla="*/ 1427018 h 6396865"/>
              <a:gd name="connsiteX78-58539" fmla="*/ 1278795 w 2485115"/>
              <a:gd name="connsiteY78-58540" fmla="*/ 1385454 h 6396865"/>
              <a:gd name="connsiteX79-58541" fmla="*/ 1251085 w 2485115"/>
              <a:gd name="connsiteY79-58542" fmla="*/ 1343891 h 6396865"/>
              <a:gd name="connsiteX80-58543" fmla="*/ 1126395 w 2485115"/>
              <a:gd name="connsiteY80-58544" fmla="*/ 1385454 h 6396865"/>
              <a:gd name="connsiteX81-58545" fmla="*/ 821595 w 2485115"/>
              <a:gd name="connsiteY81-58546" fmla="*/ 1828800 h 6396865"/>
              <a:gd name="connsiteX82-58547" fmla="*/ 821595 w 2485115"/>
              <a:gd name="connsiteY82-58548" fmla="*/ 2299854 h 6396865"/>
              <a:gd name="connsiteX83-58549" fmla="*/ 863158 w 2485115"/>
              <a:gd name="connsiteY83-58550" fmla="*/ 2092036 h 6396865"/>
              <a:gd name="connsiteX84-58551" fmla="*/ 932431 w 2485115"/>
              <a:gd name="connsiteY84-58552" fmla="*/ 2202873 h 6396865"/>
              <a:gd name="connsiteX85-58553" fmla="*/ 1167959 w 2485115"/>
              <a:gd name="connsiteY85-58554" fmla="*/ 2147454 h 6396865"/>
              <a:gd name="connsiteX86-58555" fmla="*/ 1237232 w 2485115"/>
              <a:gd name="connsiteY86-58556" fmla="*/ 2258291 h 6396865"/>
              <a:gd name="connsiteX87-58557" fmla="*/ 1389632 w 2485115"/>
              <a:gd name="connsiteY87-58558" fmla="*/ 2313709 h 6396865"/>
              <a:gd name="connsiteX88-58559" fmla="*/ 1542030 w 2485115"/>
              <a:gd name="connsiteY88-58560" fmla="*/ 2535381 h 6396865"/>
              <a:gd name="connsiteX89-58561" fmla="*/ 1708286 w 2485115"/>
              <a:gd name="connsiteY89-58562" fmla="*/ 2826327 h 6396865"/>
              <a:gd name="connsiteX90-58563" fmla="*/ 946285 w 2485115"/>
              <a:gd name="connsiteY90-58564" fmla="*/ 3006436 h 6396865"/>
              <a:gd name="connsiteX91-58565" fmla="*/ 1237232 w 2485115"/>
              <a:gd name="connsiteY91-58566" fmla="*/ 3366655 h 6396865"/>
              <a:gd name="connsiteX92-58567" fmla="*/ 2013085 w 2485115"/>
              <a:gd name="connsiteY92-58568" fmla="*/ 3338946 h 6396865"/>
              <a:gd name="connsiteX93-58569" fmla="*/ 1126394 w 2485115"/>
              <a:gd name="connsiteY93-58570" fmla="*/ 3366655 h 6396865"/>
              <a:gd name="connsiteX94-58571" fmla="*/ 932431 w 2485115"/>
              <a:gd name="connsiteY94-58572" fmla="*/ 3006437 h 6396865"/>
              <a:gd name="connsiteX95-58573" fmla="*/ 849304 w 2485115"/>
              <a:gd name="connsiteY95-58574" fmla="*/ 2867892 h 6396865"/>
              <a:gd name="connsiteX96-58575" fmla="*/ 752322 w 2485115"/>
              <a:gd name="connsiteY96-58576" fmla="*/ 2743201 h 6396865"/>
              <a:gd name="connsiteX97-58577" fmla="*/ 530649 w 2485115"/>
              <a:gd name="connsiteY97-58578" fmla="*/ 2770910 h 6396865"/>
              <a:gd name="connsiteX98-58579" fmla="*/ 142722 w 2485115"/>
              <a:gd name="connsiteY98-58580" fmla="*/ 2743201 h 6396865"/>
              <a:gd name="connsiteX99-58581" fmla="*/ 516795 w 2485115"/>
              <a:gd name="connsiteY99-58582" fmla="*/ 2743201 h 6396865"/>
              <a:gd name="connsiteX100-58583" fmla="*/ 1112541 w 2485115"/>
              <a:gd name="connsiteY100-58584" fmla="*/ 2715492 h 6396865"/>
              <a:gd name="connsiteX101-58585" fmla="*/ 1223376 w 2485115"/>
              <a:gd name="connsiteY101-58586" fmla="*/ 2798619 h 6396865"/>
              <a:gd name="connsiteX102-58587" fmla="*/ 1514322 w 2485115"/>
              <a:gd name="connsiteY102-58588" fmla="*/ 2854037 h 6396865"/>
              <a:gd name="connsiteX103-58589" fmla="*/ 1084831 w 2485115"/>
              <a:gd name="connsiteY103-58590" fmla="*/ 2493819 h 6396865"/>
              <a:gd name="connsiteX104-58591" fmla="*/ 752322 w 2485115"/>
              <a:gd name="connsiteY104-58592" fmla="*/ 2521527 h 6396865"/>
              <a:gd name="connsiteX105-58593" fmla="*/ 364395 w 2485115"/>
              <a:gd name="connsiteY105-58594" fmla="*/ 2618510 h 6396865"/>
              <a:gd name="connsiteX106-58595" fmla="*/ 31885 w 2485115"/>
              <a:gd name="connsiteY106-58596" fmla="*/ 2812473 h 6396865"/>
              <a:gd name="connsiteX107-58597" fmla="*/ 322831 w 2485115"/>
              <a:gd name="connsiteY107-58598" fmla="*/ 2798619 h 6396865"/>
              <a:gd name="connsiteX108-58599" fmla="*/ 572213 w 2485115"/>
              <a:gd name="connsiteY108-58600" fmla="*/ 3048000 h 6396865"/>
              <a:gd name="connsiteX109-58601" fmla="*/ 849304 w 2485115"/>
              <a:gd name="connsiteY109-58602" fmla="*/ 2964874 h 6396865"/>
              <a:gd name="connsiteX110-58603" fmla="*/ 932431 w 2485115"/>
              <a:gd name="connsiteY110-58604" fmla="*/ 3186546 h 6396865"/>
              <a:gd name="connsiteX111-58605" fmla="*/ 890870 w 2485115"/>
              <a:gd name="connsiteY111-58606" fmla="*/ 3297382 h 6396865"/>
              <a:gd name="connsiteX112-58607" fmla="*/ 710758 w 2485115"/>
              <a:gd name="connsiteY112-58608" fmla="*/ 3325092 h 6396865"/>
              <a:gd name="connsiteX113-58609" fmla="*/ 558358 w 2485115"/>
              <a:gd name="connsiteY113-58610" fmla="*/ 3449783 h 6396865"/>
              <a:gd name="connsiteX114-58611" fmla="*/ 752321 w 2485115"/>
              <a:gd name="connsiteY114-58612" fmla="*/ 3560619 h 6396865"/>
              <a:gd name="connsiteX115-58613" fmla="*/ 752322 w 2485115"/>
              <a:gd name="connsiteY115-58614" fmla="*/ 3948546 h 6396865"/>
              <a:gd name="connsiteX116-58615" fmla="*/ 863159 w 2485115"/>
              <a:gd name="connsiteY116-58616" fmla="*/ 3906981 h 6396865"/>
              <a:gd name="connsiteX117-58617" fmla="*/ 1001704 w 2485115"/>
              <a:gd name="connsiteY117-58618" fmla="*/ 3879273 h 6396865"/>
              <a:gd name="connsiteX118-58619" fmla="*/ 766178 w 2485115"/>
              <a:gd name="connsiteY118-58620" fmla="*/ 3906980 h 6396865"/>
              <a:gd name="connsiteX119-58621" fmla="*/ 780032 w 2485115"/>
              <a:gd name="connsiteY119-58622" fmla="*/ 4031672 h 6396865"/>
              <a:gd name="connsiteX120-58623" fmla="*/ 752323 w 2485115"/>
              <a:gd name="connsiteY120-58624" fmla="*/ 4239490 h 6396865"/>
              <a:gd name="connsiteX121-58625" fmla="*/ 973998 w 2485115"/>
              <a:gd name="connsiteY121-58626" fmla="*/ 4336473 h 6396865"/>
              <a:gd name="connsiteX122-58627" fmla="*/ 918578 w 2485115"/>
              <a:gd name="connsiteY122-58628" fmla="*/ 4170217 h 6396865"/>
              <a:gd name="connsiteX123-58629" fmla="*/ 1043269 w 2485115"/>
              <a:gd name="connsiteY123-58630" fmla="*/ 4294908 h 6396865"/>
              <a:gd name="connsiteX124-58631" fmla="*/ 1001705 w 2485115"/>
              <a:gd name="connsiteY124-58632" fmla="*/ 3325090 h 6396865"/>
              <a:gd name="connsiteX125-58633" fmla="*/ 1001703 w 2485115"/>
              <a:gd name="connsiteY125-58634" fmla="*/ 5306292 h 6396865"/>
              <a:gd name="connsiteX126-58635" fmla="*/ 1057122 w 2485115"/>
              <a:gd name="connsiteY126-58636" fmla="*/ 5832764 h 6396865"/>
              <a:gd name="connsiteX127-58637" fmla="*/ 1098686 w 2485115"/>
              <a:gd name="connsiteY127-58638" fmla="*/ 6206835 h 6396865"/>
              <a:gd name="connsiteX128-58639" fmla="*/ 1070977 w 2485115"/>
              <a:gd name="connsiteY128-58640" fmla="*/ 6262253 h 6396865"/>
              <a:gd name="connsiteX129-58641" fmla="*/ 1112541 w 2485115"/>
              <a:gd name="connsiteY129-58642" fmla="*/ 6331526 h 6396865"/>
              <a:gd name="connsiteX130-58643" fmla="*/ 1472759 w 2485115"/>
              <a:gd name="connsiteY130-58644" fmla="*/ 6331526 h 6396865"/>
              <a:gd name="connsiteX131-58645" fmla="*/ 1652868 w 2485115"/>
              <a:gd name="connsiteY131-58646" fmla="*/ 6276108 h 6396865"/>
              <a:gd name="connsiteX132-58647" fmla="*/ 1708287 w 2485115"/>
              <a:gd name="connsiteY132-58648" fmla="*/ 6192981 h 6396865"/>
              <a:gd name="connsiteX133-58649" fmla="*/ 1597450 w 2485115"/>
              <a:gd name="connsiteY133-58650" fmla="*/ 3906983 h 6396865"/>
              <a:gd name="connsiteX134-58651" fmla="*/ 1597450 w 2485115"/>
              <a:gd name="connsiteY134-58652" fmla="*/ 3879272 h 6396865"/>
              <a:gd name="connsiteX135-58653" fmla="*/ 1625159 w 2485115"/>
              <a:gd name="connsiteY135-58654" fmla="*/ 4253344 h 6396865"/>
              <a:gd name="connsiteX136-58655" fmla="*/ 1652868 w 2485115"/>
              <a:gd name="connsiteY136-58656" fmla="*/ 4918362 h 6396865"/>
              <a:gd name="connsiteX137-58657" fmla="*/ 1680579 w 2485115"/>
              <a:gd name="connsiteY137-58658" fmla="*/ 5666509 h 6396865"/>
              <a:gd name="connsiteX138-58659" fmla="*/ 1832977 w 2485115"/>
              <a:gd name="connsiteY138-58660" fmla="*/ 6109854 h 6396865"/>
              <a:gd name="connsiteX139-58661" fmla="*/ 1957669 w 2485115"/>
              <a:gd name="connsiteY139-58662" fmla="*/ 6359234 h 6396865"/>
              <a:gd name="connsiteX140-58663" fmla="*/ 2456432 w 2485115"/>
              <a:gd name="connsiteY140-58664" fmla="*/ 6289964 h 6396865"/>
              <a:gd name="connsiteX141-58665" fmla="*/ 2401015 w 2485115"/>
              <a:gd name="connsiteY141-58666" fmla="*/ 5957454 h 6396865"/>
              <a:gd name="connsiteX142-58667" fmla="*/ 2359451 w 2485115"/>
              <a:gd name="connsiteY142-58668" fmla="*/ 5250872 h 6396865"/>
              <a:gd name="connsiteX143-58669" fmla="*/ 2331741 w 2485115"/>
              <a:gd name="connsiteY143-58670" fmla="*/ 5084619 h 6396865"/>
              <a:gd name="connsiteX144-58671" fmla="*/ 2401014 w 2485115"/>
              <a:gd name="connsiteY144-58672" fmla="*/ 3699164 h 6396865"/>
              <a:gd name="connsiteX145-58673" fmla="*/ 2414868 w 2485115"/>
              <a:gd name="connsiteY145-58674" fmla="*/ 3796146 h 6396865"/>
              <a:gd name="connsiteX146-58675" fmla="*/ 2414868 w 2485115"/>
              <a:gd name="connsiteY146-58676" fmla="*/ 3629892 h 6396865"/>
              <a:gd name="connsiteX147-58677" fmla="*/ 2304032 w 2485115"/>
              <a:gd name="connsiteY147-58678" fmla="*/ 3505201 h 6396865"/>
              <a:gd name="connsiteX148-58679" fmla="*/ 2414868 w 2485115"/>
              <a:gd name="connsiteY148-58680" fmla="*/ 3325092 h 6396865"/>
              <a:gd name="connsiteX149-58681" fmla="*/ 2262467 w 2485115"/>
              <a:gd name="connsiteY149-58682" fmla="*/ 3366654 h 6396865"/>
              <a:gd name="connsiteX150-58683" fmla="*/ 1957668 w 2485115"/>
              <a:gd name="connsiteY150-58684" fmla="*/ 3422074 h 6396865"/>
              <a:gd name="connsiteX151-58685" fmla="*/ 1749850 w 2485115"/>
              <a:gd name="connsiteY151-58686" fmla="*/ 3394364 h 6396865"/>
              <a:gd name="connsiteX152-58687" fmla="*/ 1334214 w 2485115"/>
              <a:gd name="connsiteY152-58688" fmla="*/ 3380510 h 6396865"/>
              <a:gd name="connsiteX153-58689" fmla="*/ 1167959 w 2485115"/>
              <a:gd name="connsiteY153-58690" fmla="*/ 3408219 h 6396865"/>
              <a:gd name="connsiteX154-58691" fmla="*/ 946285 w 2485115"/>
              <a:gd name="connsiteY154-58692" fmla="*/ 3144982 h 6396865"/>
              <a:gd name="connsiteX155-58693" fmla="*/ 1361922 w 2485115"/>
              <a:gd name="connsiteY155-58694" fmla="*/ 2840182 h 6396865"/>
              <a:gd name="connsiteX156-58695" fmla="*/ 1777559 w 2485115"/>
              <a:gd name="connsiteY156-58696" fmla="*/ 2964872 h 6396865"/>
              <a:gd name="connsiteX157-58697" fmla="*/ 1555885 w 2485115"/>
              <a:gd name="connsiteY157-58698" fmla="*/ 2923309 h 6396865"/>
              <a:gd name="connsiteX158-58699" fmla="*/ 1334213 w 2485115"/>
              <a:gd name="connsiteY158-58700" fmla="*/ 2770909 h 6396865"/>
              <a:gd name="connsiteX159-58701" fmla="*/ 1334213 w 2485115"/>
              <a:gd name="connsiteY159-58702" fmla="*/ 2715491 h 6396865"/>
              <a:gd name="connsiteX160-58703" fmla="*/ 1098685 w 2485115"/>
              <a:gd name="connsiteY160-58704" fmla="*/ 2535382 h 6396865"/>
              <a:gd name="connsiteX161-58705" fmla="*/ 849304 w 2485115"/>
              <a:gd name="connsiteY161-58706" fmla="*/ 2493817 h 6396865"/>
              <a:gd name="connsiteX162-58707" fmla="*/ 516795 w 2485115"/>
              <a:gd name="connsiteY162-58708" fmla="*/ 2576944 h 6396865"/>
              <a:gd name="connsiteX163-58709" fmla="*/ 198140 w 2485115"/>
              <a:gd name="connsiteY163-58710" fmla="*/ 2660072 h 6396865"/>
              <a:gd name="connsiteX164-58711" fmla="*/ 87305 w 2485115"/>
              <a:gd name="connsiteY164-58712" fmla="*/ 2798617 h 6396865"/>
              <a:gd name="connsiteX165-58713" fmla="*/ 4177 w 2485115"/>
              <a:gd name="connsiteY165-58714" fmla="*/ 2507672 h 6396865"/>
              <a:gd name="connsiteX166-58715" fmla="*/ 128867 w 2485115"/>
              <a:gd name="connsiteY166-58716" fmla="*/ 2479963 h 6396865"/>
              <a:gd name="connsiteX167-58717" fmla="*/ 170432 w 2485115"/>
              <a:gd name="connsiteY167-58718" fmla="*/ 2285999 h 6396865"/>
              <a:gd name="connsiteX168-58719" fmla="*/ 378249 w 2485115"/>
              <a:gd name="connsiteY168-58720" fmla="*/ 2479962 h 6396865"/>
              <a:gd name="connsiteX169-58721" fmla="*/ 433667 w 2485115"/>
              <a:gd name="connsiteY169-58722" fmla="*/ 2216726 h 6396865"/>
              <a:gd name="connsiteX170-58723" fmla="*/ 502941 w 2485115"/>
              <a:gd name="connsiteY170-58724" fmla="*/ 2341417 h 6396865"/>
              <a:gd name="connsiteX171-58725" fmla="*/ 669196 w 2485115"/>
              <a:gd name="connsiteY171-58726" fmla="*/ 2272144 h 6396865"/>
              <a:gd name="connsiteX172-58727" fmla="*/ 946285 w 2485115"/>
              <a:gd name="connsiteY172-58728" fmla="*/ 1579418 h 6396865"/>
              <a:gd name="connsiteX173-58729" fmla="*/ 1278795 w 2485115"/>
              <a:gd name="connsiteY173-58730" fmla="*/ 1233054 h 6396865"/>
              <a:gd name="connsiteX174-58731" fmla="*/ 1361922 w 2485115"/>
              <a:gd name="connsiteY174-58732" fmla="*/ 1177636 h 6396865"/>
              <a:gd name="connsiteX175-58733" fmla="*/ 1431195 w 2485115"/>
              <a:gd name="connsiteY175-58734" fmla="*/ 1191491 h 6396865"/>
              <a:gd name="connsiteX176-58735" fmla="*/ 1403485 w 2485115"/>
              <a:gd name="connsiteY176-58736" fmla="*/ 1233054 h 6396865"/>
              <a:gd name="connsiteX177-58737" fmla="*/ 1458904 w 2485115"/>
              <a:gd name="connsiteY177-58738" fmla="*/ 1357745 h 6396865"/>
              <a:gd name="connsiteX178-58739" fmla="*/ 1472758 w 2485115"/>
              <a:gd name="connsiteY178-58740" fmla="*/ 1399309 h 6396865"/>
              <a:gd name="connsiteX179-58741" fmla="*/ 1555885 w 2485115"/>
              <a:gd name="connsiteY179-58742" fmla="*/ 1427018 h 6396865"/>
              <a:gd name="connsiteX180-58743" fmla="*/ 1652867 w 2485115"/>
              <a:gd name="connsiteY180-58744" fmla="*/ 1454727 h 6396865"/>
              <a:gd name="connsiteX181-58745" fmla="*/ 1611304 w 2485115"/>
              <a:gd name="connsiteY181-58746" fmla="*/ 1482436 h 6396865"/>
              <a:gd name="connsiteX182-58747" fmla="*/ 1500467 w 2485115"/>
              <a:gd name="connsiteY182-58748" fmla="*/ 1468582 h 6396865"/>
              <a:gd name="connsiteX183-58749" fmla="*/ 1486613 w 2485115"/>
              <a:gd name="connsiteY183-58750" fmla="*/ 1427018 h 6396865"/>
              <a:gd name="connsiteX184-58751" fmla="*/ 1458904 w 2485115"/>
              <a:gd name="connsiteY184-58752" fmla="*/ 1385454 h 6396865"/>
              <a:gd name="connsiteX185-58753" fmla="*/ 1445049 w 2485115"/>
              <a:gd name="connsiteY185-58754" fmla="*/ 1343891 h 6396865"/>
              <a:gd name="connsiteX186-58755" fmla="*/ 1417340 w 2485115"/>
              <a:gd name="connsiteY186-58756" fmla="*/ 1302327 h 6396865"/>
              <a:gd name="connsiteX187-58757" fmla="*/ 1389631 w 2485115"/>
              <a:gd name="connsiteY187-58758" fmla="*/ 1219200 h 6396865"/>
              <a:gd name="connsiteX188-58759" fmla="*/ 1375776 w 2485115"/>
              <a:gd name="connsiteY188-58760" fmla="*/ 1163782 h 6396865"/>
              <a:gd name="connsiteX189-58761" fmla="*/ 1334213 w 2485115"/>
              <a:gd name="connsiteY189-58762" fmla="*/ 1149927 h 6396865"/>
              <a:gd name="connsiteX190-58763" fmla="*/ 1417340 w 2485115"/>
              <a:gd name="connsiteY190-58764" fmla="*/ 1108363 h 6396865"/>
              <a:gd name="connsiteX191-58765" fmla="*/ 1500467 w 2485115"/>
              <a:gd name="connsiteY191-58766" fmla="*/ 1039091 h 6396865"/>
              <a:gd name="connsiteX192-58767" fmla="*/ 1542031 w 2485115"/>
              <a:gd name="connsiteY192-58768" fmla="*/ 1025236 h 6396865"/>
              <a:gd name="connsiteX193-58769" fmla="*/ 1528176 w 2485115"/>
              <a:gd name="connsiteY193-58770" fmla="*/ 1025236 h 6396865"/>
              <a:gd name="connsiteX194-58771" fmla="*/ 1514322 w 2485115"/>
              <a:gd name="connsiteY194-58772" fmla="*/ 1066800 h 6396865"/>
              <a:gd name="connsiteX195-58773" fmla="*/ 1472758 w 2485115"/>
              <a:gd name="connsiteY195-58774" fmla="*/ 1080654 h 6396865"/>
              <a:gd name="connsiteX196-58775" fmla="*/ 1431195 w 2485115"/>
              <a:gd name="connsiteY196-58776" fmla="*/ 1108363 h 6396865"/>
              <a:gd name="connsiteX197-58777" fmla="*/ 1389631 w 2485115"/>
              <a:gd name="connsiteY197-58778" fmla="*/ 1122218 h 6396865"/>
              <a:gd name="connsiteX198-58779" fmla="*/ 1334213 w 2485115"/>
              <a:gd name="connsiteY198-58780" fmla="*/ 1149927 h 6396865"/>
              <a:gd name="connsiteX199-58781" fmla="*/ 1278795 w 2485115"/>
              <a:gd name="connsiteY199-58782" fmla="*/ 1136073 h 6396865"/>
              <a:gd name="connsiteX200-58783" fmla="*/ 1237231 w 2485115"/>
              <a:gd name="connsiteY200-58784" fmla="*/ 1122218 h 6396865"/>
              <a:gd name="connsiteX201-58785" fmla="*/ 1195667 w 2485115"/>
              <a:gd name="connsiteY201-58786" fmla="*/ 1136073 h 6396865"/>
              <a:gd name="connsiteX202-58787" fmla="*/ 1112540 w 2485115"/>
              <a:gd name="connsiteY202-58788" fmla="*/ 1066800 h 6396865"/>
              <a:gd name="connsiteX203-58789" fmla="*/ 1043267 w 2485115"/>
              <a:gd name="connsiteY203-58790" fmla="*/ 997527 h 6396865"/>
              <a:gd name="connsiteX204-58791" fmla="*/ 1001704 w 2485115"/>
              <a:gd name="connsiteY204-58792" fmla="*/ 914400 h 6396865"/>
              <a:gd name="connsiteX205-58793" fmla="*/ 973995 w 2485115"/>
              <a:gd name="connsiteY205-58794" fmla="*/ 803563 h 6396865"/>
              <a:gd name="connsiteX206-58795" fmla="*/ 946285 w 2485115"/>
              <a:gd name="connsiteY206-58796" fmla="*/ 775854 h 6396865"/>
              <a:gd name="connsiteX207-58797" fmla="*/ 932431 w 2485115"/>
              <a:gd name="connsiteY207-58798" fmla="*/ 734291 h 6396865"/>
              <a:gd name="connsiteX208-58799" fmla="*/ 1029413 w 2485115"/>
              <a:gd name="connsiteY208-58800" fmla="*/ 692727 h 6396865"/>
              <a:gd name="connsiteX209-58801" fmla="*/ 1140249 w 2485115"/>
              <a:gd name="connsiteY209-58802" fmla="*/ 706582 h 6396865"/>
              <a:gd name="connsiteX210-58803" fmla="*/ 1154104 w 2485115"/>
              <a:gd name="connsiteY210-58804" fmla="*/ 748145 h 6396865"/>
              <a:gd name="connsiteX211-58805" fmla="*/ 1278795 w 2485115"/>
              <a:gd name="connsiteY211-58806" fmla="*/ 734291 h 6396865"/>
              <a:gd name="connsiteX212-58807" fmla="*/ 1292649 w 2485115"/>
              <a:gd name="connsiteY212-58808" fmla="*/ 692727 h 6396865"/>
              <a:gd name="connsiteX213-58809" fmla="*/ 1528176 w 2485115"/>
              <a:gd name="connsiteY213-58810" fmla="*/ 678873 h 6396865"/>
              <a:gd name="connsiteX214-58811" fmla="*/ 1569740 w 2485115"/>
              <a:gd name="connsiteY214-58812" fmla="*/ 665018 h 6396865"/>
              <a:gd name="connsiteX215-58813" fmla="*/ 1694431 w 2485115"/>
              <a:gd name="connsiteY215-58814" fmla="*/ 554182 h 6396865"/>
              <a:gd name="connsiteX216-58815" fmla="*/ 1569740 w 2485115"/>
              <a:gd name="connsiteY216-58816" fmla="*/ 692727 h 6396865"/>
              <a:gd name="connsiteX217-58817" fmla="*/ 1514322 w 2485115"/>
              <a:gd name="connsiteY217-58818" fmla="*/ 817418 h 6396865"/>
              <a:gd name="connsiteX218-58819" fmla="*/ 1472758 w 2485115"/>
              <a:gd name="connsiteY218-58820" fmla="*/ 831273 h 6396865"/>
              <a:gd name="connsiteX219-58821" fmla="*/ 1417340 w 2485115"/>
              <a:gd name="connsiteY219-58822" fmla="*/ 858982 h 6396865"/>
              <a:gd name="connsiteX220-58823" fmla="*/ 1334213 w 2485115"/>
              <a:gd name="connsiteY220-58824" fmla="*/ 845127 h 6396865"/>
              <a:gd name="connsiteX221-58825" fmla="*/ 1320358 w 2485115"/>
              <a:gd name="connsiteY221-58826" fmla="*/ 803563 h 6396865"/>
              <a:gd name="connsiteX222-58827" fmla="*/ 1278795 w 2485115"/>
              <a:gd name="connsiteY222-58828" fmla="*/ 775854 h 6396865"/>
              <a:gd name="connsiteX223-58829" fmla="*/ 1292649 w 2485115"/>
              <a:gd name="connsiteY223-58830" fmla="*/ 720436 h 6396865"/>
              <a:gd name="connsiteX224-58831" fmla="*/ 1375776 w 2485115"/>
              <a:gd name="connsiteY224-58832" fmla="*/ 692727 h 6396865"/>
              <a:gd name="connsiteX225-58833" fmla="*/ 1458904 w 2485115"/>
              <a:gd name="connsiteY225-58834" fmla="*/ 706582 h 6396865"/>
              <a:gd name="connsiteX226-58835" fmla="*/ 1306504 w 2485115"/>
              <a:gd name="connsiteY226-58836" fmla="*/ 692727 h 6396865"/>
              <a:gd name="connsiteX227-58837" fmla="*/ 1320358 w 2485115"/>
              <a:gd name="connsiteY227-58838" fmla="*/ 651163 h 6396865"/>
              <a:gd name="connsiteX228-58839" fmla="*/ 1486613 w 2485115"/>
              <a:gd name="connsiteY228-58840" fmla="*/ 678873 h 6396865"/>
              <a:gd name="connsiteX229-58841" fmla="*/ 1500467 w 2485115"/>
              <a:gd name="connsiteY229-58842" fmla="*/ 748145 h 6396865"/>
              <a:gd name="connsiteX230-58843" fmla="*/ 1528176 w 2485115"/>
              <a:gd name="connsiteY230-58844" fmla="*/ 706582 h 6396865"/>
              <a:gd name="connsiteX231-58845" fmla="*/ 1278795 w 2485115"/>
              <a:gd name="connsiteY231-58846" fmla="*/ 692727 h 6396865"/>
              <a:gd name="connsiteX232-58847" fmla="*/ 1251085 w 2485115"/>
              <a:gd name="connsiteY232-58848" fmla="*/ 734291 h 6396865"/>
              <a:gd name="connsiteX233-58849" fmla="*/ 1154104 w 2485115"/>
              <a:gd name="connsiteY233-58850" fmla="*/ 748145 h 6396865"/>
              <a:gd name="connsiteX234-58851" fmla="*/ 1181813 w 2485115"/>
              <a:gd name="connsiteY234-58852" fmla="*/ 831273 h 6396865"/>
              <a:gd name="connsiteX235-58853" fmla="*/ 1112540 w 2485115"/>
              <a:gd name="connsiteY235-58854" fmla="*/ 900545 h 6396865"/>
              <a:gd name="connsiteX236-58855" fmla="*/ 1043267 w 2485115"/>
              <a:gd name="connsiteY236-58856" fmla="*/ 886691 h 6396865"/>
              <a:gd name="connsiteX237-58857" fmla="*/ 960140 w 2485115"/>
              <a:gd name="connsiteY237-58858" fmla="*/ 845127 h 6396865"/>
              <a:gd name="connsiteX238-58859" fmla="*/ 946285 w 2485115"/>
              <a:gd name="connsiteY238-58860" fmla="*/ 803563 h 6396865"/>
              <a:gd name="connsiteX239-58861" fmla="*/ 918576 w 2485115"/>
              <a:gd name="connsiteY239-58862" fmla="*/ 762000 h 6396865"/>
              <a:gd name="connsiteX240-58863" fmla="*/ 904722 w 2485115"/>
              <a:gd name="connsiteY240-58864" fmla="*/ 692727 h 6396865"/>
              <a:gd name="connsiteX241-58865" fmla="*/ 877013 w 2485115"/>
              <a:gd name="connsiteY241-58866" fmla="*/ 609600 h 6396865"/>
              <a:gd name="connsiteX242-58867" fmla="*/ 863158 w 2485115"/>
              <a:gd name="connsiteY242-58868" fmla="*/ 484909 h 6396865"/>
              <a:gd name="connsiteX243" fmla="*/ 849304 w 2485115"/>
              <a:gd name="connsiteY243" fmla="*/ 346363 h 6396865"/>
              <a:gd name="connsiteX0-58869" fmla="*/ 1694431 w 2485115"/>
              <a:gd name="connsiteY0-58870" fmla="*/ 762000 h 6396865"/>
              <a:gd name="connsiteX1-58871" fmla="*/ 1777558 w 2485115"/>
              <a:gd name="connsiteY1-58872" fmla="*/ 748145 h 6396865"/>
              <a:gd name="connsiteX2-58873" fmla="*/ 1791413 w 2485115"/>
              <a:gd name="connsiteY2-58874" fmla="*/ 706582 h 6396865"/>
              <a:gd name="connsiteX3-58875" fmla="*/ 1777558 w 2485115"/>
              <a:gd name="connsiteY3-58876" fmla="*/ 540327 h 6396865"/>
              <a:gd name="connsiteX4-58877" fmla="*/ 1722140 w 2485115"/>
              <a:gd name="connsiteY4-58878" fmla="*/ 554182 h 6396865"/>
              <a:gd name="connsiteX5-58879" fmla="*/ 1680576 w 2485115"/>
              <a:gd name="connsiteY5-58880" fmla="*/ 568036 h 6396865"/>
              <a:gd name="connsiteX6-58881" fmla="*/ 1569740 w 2485115"/>
              <a:gd name="connsiteY6-58882" fmla="*/ 554182 h 6396865"/>
              <a:gd name="connsiteX7-58883" fmla="*/ 1528176 w 2485115"/>
              <a:gd name="connsiteY7-58884" fmla="*/ 471054 h 6396865"/>
              <a:gd name="connsiteX8-58885" fmla="*/ 1458904 w 2485115"/>
              <a:gd name="connsiteY8-58886" fmla="*/ 346363 h 6396865"/>
              <a:gd name="connsiteX9-58887" fmla="*/ 1417340 w 2485115"/>
              <a:gd name="connsiteY9-58888" fmla="*/ 332509 h 6396865"/>
              <a:gd name="connsiteX10-58889" fmla="*/ 1375776 w 2485115"/>
              <a:gd name="connsiteY10-58890" fmla="*/ 346363 h 6396865"/>
              <a:gd name="connsiteX11-58891" fmla="*/ 1320358 w 2485115"/>
              <a:gd name="connsiteY11-58892" fmla="*/ 360218 h 6396865"/>
              <a:gd name="connsiteX12-58893" fmla="*/ 1237231 w 2485115"/>
              <a:gd name="connsiteY12-58894" fmla="*/ 401782 h 6396865"/>
              <a:gd name="connsiteX13-58895" fmla="*/ 1070976 w 2485115"/>
              <a:gd name="connsiteY13-58896" fmla="*/ 415636 h 6396865"/>
              <a:gd name="connsiteX14-58897" fmla="*/ 946285 w 2485115"/>
              <a:gd name="connsiteY14-58898" fmla="*/ 457200 h 6396865"/>
              <a:gd name="connsiteX15-58899" fmla="*/ 890867 w 2485115"/>
              <a:gd name="connsiteY15-58900" fmla="*/ 443345 h 6396865"/>
              <a:gd name="connsiteX16-58901" fmla="*/ 849304 w 2485115"/>
              <a:gd name="connsiteY16-58902" fmla="*/ 415636 h 6396865"/>
              <a:gd name="connsiteX17-58903" fmla="*/ 821595 w 2485115"/>
              <a:gd name="connsiteY17-58904" fmla="*/ 374073 h 6396865"/>
              <a:gd name="connsiteX18-58905" fmla="*/ 877013 w 2485115"/>
              <a:gd name="connsiteY18-58906" fmla="*/ 263236 h 6396865"/>
              <a:gd name="connsiteX19-58907" fmla="*/ 904722 w 2485115"/>
              <a:gd name="connsiteY19-58908" fmla="*/ 221673 h 6396865"/>
              <a:gd name="connsiteX20-58909" fmla="*/ 960140 w 2485115"/>
              <a:gd name="connsiteY20-58910" fmla="*/ 166254 h 6396865"/>
              <a:gd name="connsiteX21-58911" fmla="*/ 1084831 w 2485115"/>
              <a:gd name="connsiteY21-58912" fmla="*/ 96982 h 6396865"/>
              <a:gd name="connsiteX22-58913" fmla="*/ 1126395 w 2485115"/>
              <a:gd name="connsiteY22-58914" fmla="*/ 69273 h 6396865"/>
              <a:gd name="connsiteX23-58915" fmla="*/ 1264940 w 2485115"/>
              <a:gd name="connsiteY23-58916" fmla="*/ 41563 h 6396865"/>
              <a:gd name="connsiteX24-58917" fmla="*/ 1500467 w 2485115"/>
              <a:gd name="connsiteY24-58918" fmla="*/ 13854 h 6396865"/>
              <a:gd name="connsiteX25-58919" fmla="*/ 1542031 w 2485115"/>
              <a:gd name="connsiteY25-58920" fmla="*/ 0 h 6396865"/>
              <a:gd name="connsiteX26-58921" fmla="*/ 1666722 w 2485115"/>
              <a:gd name="connsiteY26-58922" fmla="*/ 41563 h 6396865"/>
              <a:gd name="connsiteX27-58923" fmla="*/ 1735995 w 2485115"/>
              <a:gd name="connsiteY27-58924" fmla="*/ 110836 h 6396865"/>
              <a:gd name="connsiteX28-58925" fmla="*/ 1749849 w 2485115"/>
              <a:gd name="connsiteY28-58926" fmla="*/ 166254 h 6396865"/>
              <a:gd name="connsiteX29-58927" fmla="*/ 1888395 w 2485115"/>
              <a:gd name="connsiteY29-58928" fmla="*/ 207818 h 6396865"/>
              <a:gd name="connsiteX30-58929" fmla="*/ 1929958 w 2485115"/>
              <a:gd name="connsiteY30-58930" fmla="*/ 235527 h 6396865"/>
              <a:gd name="connsiteX31-58931" fmla="*/ 1957667 w 2485115"/>
              <a:gd name="connsiteY31-58932" fmla="*/ 346363 h 6396865"/>
              <a:gd name="connsiteX32-58933" fmla="*/ 1985376 w 2485115"/>
              <a:gd name="connsiteY32-58934" fmla="*/ 429491 h 6396865"/>
              <a:gd name="connsiteX33-58935" fmla="*/ 1971522 w 2485115"/>
              <a:gd name="connsiteY33-58936" fmla="*/ 595745 h 6396865"/>
              <a:gd name="connsiteX34-58937" fmla="*/ 1888395 w 2485115"/>
              <a:gd name="connsiteY34-58938" fmla="*/ 678873 h 6396865"/>
              <a:gd name="connsiteX35-58939" fmla="*/ 1860685 w 2485115"/>
              <a:gd name="connsiteY35-58940" fmla="*/ 720436 h 6396865"/>
              <a:gd name="connsiteX36-58941" fmla="*/ 1846831 w 2485115"/>
              <a:gd name="connsiteY36-58942" fmla="*/ 762000 h 6396865"/>
              <a:gd name="connsiteX37-58943" fmla="*/ 1791413 w 2485115"/>
              <a:gd name="connsiteY37-58944" fmla="*/ 831273 h 6396865"/>
              <a:gd name="connsiteX38-58945" fmla="*/ 1749849 w 2485115"/>
              <a:gd name="connsiteY38-58946" fmla="*/ 858982 h 6396865"/>
              <a:gd name="connsiteX39-58947" fmla="*/ 1735995 w 2485115"/>
              <a:gd name="connsiteY39-58948" fmla="*/ 1066800 h 6396865"/>
              <a:gd name="connsiteX40-58949" fmla="*/ 1749849 w 2485115"/>
              <a:gd name="connsiteY40-58950" fmla="*/ 1025236 h 6396865"/>
              <a:gd name="connsiteX41-58951" fmla="*/ 1832976 w 2485115"/>
              <a:gd name="connsiteY41-58952" fmla="*/ 983673 h 6396865"/>
              <a:gd name="connsiteX42-58953" fmla="*/ 1902249 w 2485115"/>
              <a:gd name="connsiteY42-58954" fmla="*/ 997527 h 6396865"/>
              <a:gd name="connsiteX43-58955" fmla="*/ 1943813 w 2485115"/>
              <a:gd name="connsiteY43-58956" fmla="*/ 1080654 h 6396865"/>
              <a:gd name="connsiteX44-58957" fmla="*/ 1929958 w 2485115"/>
              <a:gd name="connsiteY44-58958" fmla="*/ 1122218 h 6396865"/>
              <a:gd name="connsiteX45-58959" fmla="*/ 1902249 w 2485115"/>
              <a:gd name="connsiteY45-58960" fmla="*/ 1163782 h 6396865"/>
              <a:gd name="connsiteX46-58961" fmla="*/ 1874541 w 2485115"/>
              <a:gd name="connsiteY46-58962" fmla="*/ 1427019 h 6396865"/>
              <a:gd name="connsiteX47-58963" fmla="*/ 1832976 w 2485115"/>
              <a:gd name="connsiteY47-58964" fmla="*/ 1593273 h 6396865"/>
              <a:gd name="connsiteX48-58965" fmla="*/ 1805267 w 2485115"/>
              <a:gd name="connsiteY48-58966" fmla="*/ 1620982 h 6396865"/>
              <a:gd name="connsiteX49-58967" fmla="*/ 1722140 w 2485115"/>
              <a:gd name="connsiteY49-58968" fmla="*/ 1510145 h 6396865"/>
              <a:gd name="connsiteX50-58969" fmla="*/ 1694431 w 2485115"/>
              <a:gd name="connsiteY50-58970" fmla="*/ 1468582 h 6396865"/>
              <a:gd name="connsiteX51-58971" fmla="*/ 1652867 w 2485115"/>
              <a:gd name="connsiteY51-58972" fmla="*/ 1440873 h 6396865"/>
              <a:gd name="connsiteX52-58973" fmla="*/ 1680576 w 2485115"/>
              <a:gd name="connsiteY52-58974" fmla="*/ 1399309 h 6396865"/>
              <a:gd name="connsiteX53-58975" fmla="*/ 1694431 w 2485115"/>
              <a:gd name="connsiteY53-58976" fmla="*/ 1357745 h 6396865"/>
              <a:gd name="connsiteX54-58977" fmla="*/ 1735995 w 2485115"/>
              <a:gd name="connsiteY54-58978" fmla="*/ 1316182 h 6396865"/>
              <a:gd name="connsiteX55-58979" fmla="*/ 1749849 w 2485115"/>
              <a:gd name="connsiteY55-58980" fmla="*/ 1260763 h 6396865"/>
              <a:gd name="connsiteX56-58981" fmla="*/ 1791413 w 2485115"/>
              <a:gd name="connsiteY56-58982" fmla="*/ 1122218 h 6396865"/>
              <a:gd name="connsiteX57-58983" fmla="*/ 1749849 w 2485115"/>
              <a:gd name="connsiteY57-58984" fmla="*/ 1094509 h 6396865"/>
              <a:gd name="connsiteX58-58985" fmla="*/ 1722140 w 2485115"/>
              <a:gd name="connsiteY58-58986" fmla="*/ 1011382 h 6396865"/>
              <a:gd name="connsiteX59-58987" fmla="*/ 1708285 w 2485115"/>
              <a:gd name="connsiteY59-58988" fmla="*/ 969818 h 6396865"/>
              <a:gd name="connsiteX60-58989" fmla="*/ 1694431 w 2485115"/>
              <a:gd name="connsiteY60-58990" fmla="*/ 928254 h 6396865"/>
              <a:gd name="connsiteX61-58991" fmla="*/ 1680576 w 2485115"/>
              <a:gd name="connsiteY61-58992" fmla="*/ 886691 h 6396865"/>
              <a:gd name="connsiteX62-58993" fmla="*/ 1722140 w 2485115"/>
              <a:gd name="connsiteY62-58994" fmla="*/ 872836 h 6396865"/>
              <a:gd name="connsiteX63-58995" fmla="*/ 1735995 w 2485115"/>
              <a:gd name="connsiteY63-58996" fmla="*/ 942109 h 6396865"/>
              <a:gd name="connsiteX64-58997" fmla="*/ 1791413 w 2485115"/>
              <a:gd name="connsiteY64-58998" fmla="*/ 1136073 h 6396865"/>
              <a:gd name="connsiteX65-58999" fmla="*/ 1749849 w 2485115"/>
              <a:gd name="connsiteY65-59000" fmla="*/ 1219200 h 6396865"/>
              <a:gd name="connsiteX66-59001" fmla="*/ 1722140 w 2485115"/>
              <a:gd name="connsiteY66-59002" fmla="*/ 1302327 h 6396865"/>
              <a:gd name="connsiteX67-59003" fmla="*/ 1680576 w 2485115"/>
              <a:gd name="connsiteY67-59004" fmla="*/ 1343891 h 6396865"/>
              <a:gd name="connsiteX68-59005" fmla="*/ 1652867 w 2485115"/>
              <a:gd name="connsiteY68-59006" fmla="*/ 1385454 h 6396865"/>
              <a:gd name="connsiteX69-59007" fmla="*/ 1611304 w 2485115"/>
              <a:gd name="connsiteY69-59008" fmla="*/ 1413163 h 6396865"/>
              <a:gd name="connsiteX70-59009" fmla="*/ 1652867 w 2485115"/>
              <a:gd name="connsiteY70-59010" fmla="*/ 1427018 h 6396865"/>
              <a:gd name="connsiteX71-59011" fmla="*/ 1583595 w 2485115"/>
              <a:gd name="connsiteY71-59012" fmla="*/ 1523999 h 6396865"/>
              <a:gd name="connsiteX72-59013" fmla="*/ 1888394 w 2485115"/>
              <a:gd name="connsiteY72-59014" fmla="*/ 1634836 h 6396865"/>
              <a:gd name="connsiteX73-59015" fmla="*/ 1680576 w 2485115"/>
              <a:gd name="connsiteY73-59016" fmla="*/ 1524000 h 6396865"/>
              <a:gd name="connsiteX74-59017" fmla="*/ 1403485 w 2485115"/>
              <a:gd name="connsiteY74-59018" fmla="*/ 1524000 h 6396865"/>
              <a:gd name="connsiteX75-59019" fmla="*/ 1389631 w 2485115"/>
              <a:gd name="connsiteY75-59020" fmla="*/ 1537854 h 6396865"/>
              <a:gd name="connsiteX76-59021" fmla="*/ 1264940 w 2485115"/>
              <a:gd name="connsiteY76-59022" fmla="*/ 1648691 h 6396865"/>
              <a:gd name="connsiteX77-59023" fmla="*/ 1292649 w 2485115"/>
              <a:gd name="connsiteY77-59024" fmla="*/ 1427018 h 6396865"/>
              <a:gd name="connsiteX78-59025" fmla="*/ 1278795 w 2485115"/>
              <a:gd name="connsiteY78-59026" fmla="*/ 1385454 h 6396865"/>
              <a:gd name="connsiteX79-59027" fmla="*/ 1251085 w 2485115"/>
              <a:gd name="connsiteY79-59028" fmla="*/ 1343891 h 6396865"/>
              <a:gd name="connsiteX80-59029" fmla="*/ 1126395 w 2485115"/>
              <a:gd name="connsiteY80-59030" fmla="*/ 1385454 h 6396865"/>
              <a:gd name="connsiteX81-59031" fmla="*/ 821595 w 2485115"/>
              <a:gd name="connsiteY81-59032" fmla="*/ 1828800 h 6396865"/>
              <a:gd name="connsiteX82-59033" fmla="*/ 821595 w 2485115"/>
              <a:gd name="connsiteY82-59034" fmla="*/ 2299854 h 6396865"/>
              <a:gd name="connsiteX83-59035" fmla="*/ 863158 w 2485115"/>
              <a:gd name="connsiteY83-59036" fmla="*/ 2092036 h 6396865"/>
              <a:gd name="connsiteX84-59037" fmla="*/ 932431 w 2485115"/>
              <a:gd name="connsiteY84-59038" fmla="*/ 2202873 h 6396865"/>
              <a:gd name="connsiteX85-59039" fmla="*/ 1167959 w 2485115"/>
              <a:gd name="connsiteY85-59040" fmla="*/ 2147454 h 6396865"/>
              <a:gd name="connsiteX86-59041" fmla="*/ 1237232 w 2485115"/>
              <a:gd name="connsiteY86-59042" fmla="*/ 2258291 h 6396865"/>
              <a:gd name="connsiteX87-59043" fmla="*/ 1389632 w 2485115"/>
              <a:gd name="connsiteY87-59044" fmla="*/ 2313709 h 6396865"/>
              <a:gd name="connsiteX88-59045" fmla="*/ 1542030 w 2485115"/>
              <a:gd name="connsiteY88-59046" fmla="*/ 2535381 h 6396865"/>
              <a:gd name="connsiteX89-59047" fmla="*/ 1708286 w 2485115"/>
              <a:gd name="connsiteY89-59048" fmla="*/ 2826327 h 6396865"/>
              <a:gd name="connsiteX90-59049" fmla="*/ 946285 w 2485115"/>
              <a:gd name="connsiteY90-59050" fmla="*/ 3006436 h 6396865"/>
              <a:gd name="connsiteX91-59051" fmla="*/ 1237232 w 2485115"/>
              <a:gd name="connsiteY91-59052" fmla="*/ 3366655 h 6396865"/>
              <a:gd name="connsiteX92-59053" fmla="*/ 2013085 w 2485115"/>
              <a:gd name="connsiteY92-59054" fmla="*/ 3338946 h 6396865"/>
              <a:gd name="connsiteX93-59055" fmla="*/ 1126394 w 2485115"/>
              <a:gd name="connsiteY93-59056" fmla="*/ 3366655 h 6396865"/>
              <a:gd name="connsiteX94-59057" fmla="*/ 932431 w 2485115"/>
              <a:gd name="connsiteY94-59058" fmla="*/ 3006437 h 6396865"/>
              <a:gd name="connsiteX95-59059" fmla="*/ 849304 w 2485115"/>
              <a:gd name="connsiteY95-59060" fmla="*/ 2867892 h 6396865"/>
              <a:gd name="connsiteX96-59061" fmla="*/ 752322 w 2485115"/>
              <a:gd name="connsiteY96-59062" fmla="*/ 2743201 h 6396865"/>
              <a:gd name="connsiteX97-59063" fmla="*/ 530649 w 2485115"/>
              <a:gd name="connsiteY97-59064" fmla="*/ 2770910 h 6396865"/>
              <a:gd name="connsiteX98-59065" fmla="*/ 142722 w 2485115"/>
              <a:gd name="connsiteY98-59066" fmla="*/ 2743201 h 6396865"/>
              <a:gd name="connsiteX99-59067" fmla="*/ 516795 w 2485115"/>
              <a:gd name="connsiteY99-59068" fmla="*/ 2743201 h 6396865"/>
              <a:gd name="connsiteX100-59069" fmla="*/ 1112541 w 2485115"/>
              <a:gd name="connsiteY100-59070" fmla="*/ 2715492 h 6396865"/>
              <a:gd name="connsiteX101-59071" fmla="*/ 1223376 w 2485115"/>
              <a:gd name="connsiteY101-59072" fmla="*/ 2798619 h 6396865"/>
              <a:gd name="connsiteX102-59073" fmla="*/ 1514322 w 2485115"/>
              <a:gd name="connsiteY102-59074" fmla="*/ 2854037 h 6396865"/>
              <a:gd name="connsiteX103-59075" fmla="*/ 1084831 w 2485115"/>
              <a:gd name="connsiteY103-59076" fmla="*/ 2493819 h 6396865"/>
              <a:gd name="connsiteX104-59077" fmla="*/ 752322 w 2485115"/>
              <a:gd name="connsiteY104-59078" fmla="*/ 2521527 h 6396865"/>
              <a:gd name="connsiteX105-59079" fmla="*/ 364395 w 2485115"/>
              <a:gd name="connsiteY105-59080" fmla="*/ 2618510 h 6396865"/>
              <a:gd name="connsiteX106-59081" fmla="*/ 31885 w 2485115"/>
              <a:gd name="connsiteY106-59082" fmla="*/ 2812473 h 6396865"/>
              <a:gd name="connsiteX107-59083" fmla="*/ 322831 w 2485115"/>
              <a:gd name="connsiteY107-59084" fmla="*/ 2798619 h 6396865"/>
              <a:gd name="connsiteX108-59085" fmla="*/ 572213 w 2485115"/>
              <a:gd name="connsiteY108-59086" fmla="*/ 3048000 h 6396865"/>
              <a:gd name="connsiteX109-59087" fmla="*/ 849304 w 2485115"/>
              <a:gd name="connsiteY109-59088" fmla="*/ 2964874 h 6396865"/>
              <a:gd name="connsiteX110-59089" fmla="*/ 932431 w 2485115"/>
              <a:gd name="connsiteY110-59090" fmla="*/ 3186546 h 6396865"/>
              <a:gd name="connsiteX111-59091" fmla="*/ 890870 w 2485115"/>
              <a:gd name="connsiteY111-59092" fmla="*/ 3297382 h 6396865"/>
              <a:gd name="connsiteX112-59093" fmla="*/ 752322 w 2485115"/>
              <a:gd name="connsiteY112-59094" fmla="*/ 3408219 h 6396865"/>
              <a:gd name="connsiteX113-59095" fmla="*/ 558358 w 2485115"/>
              <a:gd name="connsiteY113-59096" fmla="*/ 3449783 h 6396865"/>
              <a:gd name="connsiteX114-59097" fmla="*/ 752321 w 2485115"/>
              <a:gd name="connsiteY114-59098" fmla="*/ 3560619 h 6396865"/>
              <a:gd name="connsiteX115-59099" fmla="*/ 752322 w 2485115"/>
              <a:gd name="connsiteY115-59100" fmla="*/ 3948546 h 6396865"/>
              <a:gd name="connsiteX116-59101" fmla="*/ 863159 w 2485115"/>
              <a:gd name="connsiteY116-59102" fmla="*/ 3906981 h 6396865"/>
              <a:gd name="connsiteX117-59103" fmla="*/ 1001704 w 2485115"/>
              <a:gd name="connsiteY117-59104" fmla="*/ 3879273 h 6396865"/>
              <a:gd name="connsiteX118-59105" fmla="*/ 766178 w 2485115"/>
              <a:gd name="connsiteY118-59106" fmla="*/ 3906980 h 6396865"/>
              <a:gd name="connsiteX119-59107" fmla="*/ 780032 w 2485115"/>
              <a:gd name="connsiteY119-59108" fmla="*/ 4031672 h 6396865"/>
              <a:gd name="connsiteX120-59109" fmla="*/ 752323 w 2485115"/>
              <a:gd name="connsiteY120-59110" fmla="*/ 4239490 h 6396865"/>
              <a:gd name="connsiteX121-59111" fmla="*/ 973998 w 2485115"/>
              <a:gd name="connsiteY121-59112" fmla="*/ 4336473 h 6396865"/>
              <a:gd name="connsiteX122-59113" fmla="*/ 918578 w 2485115"/>
              <a:gd name="connsiteY122-59114" fmla="*/ 4170217 h 6396865"/>
              <a:gd name="connsiteX123-59115" fmla="*/ 1043269 w 2485115"/>
              <a:gd name="connsiteY123-59116" fmla="*/ 4294908 h 6396865"/>
              <a:gd name="connsiteX124-59117" fmla="*/ 1001705 w 2485115"/>
              <a:gd name="connsiteY124-59118" fmla="*/ 3325090 h 6396865"/>
              <a:gd name="connsiteX125-59119" fmla="*/ 1001703 w 2485115"/>
              <a:gd name="connsiteY125-59120" fmla="*/ 5306292 h 6396865"/>
              <a:gd name="connsiteX126-59121" fmla="*/ 1057122 w 2485115"/>
              <a:gd name="connsiteY126-59122" fmla="*/ 5832764 h 6396865"/>
              <a:gd name="connsiteX127-59123" fmla="*/ 1098686 w 2485115"/>
              <a:gd name="connsiteY127-59124" fmla="*/ 6206835 h 6396865"/>
              <a:gd name="connsiteX128-59125" fmla="*/ 1070977 w 2485115"/>
              <a:gd name="connsiteY128-59126" fmla="*/ 6262253 h 6396865"/>
              <a:gd name="connsiteX129-59127" fmla="*/ 1112541 w 2485115"/>
              <a:gd name="connsiteY129-59128" fmla="*/ 6331526 h 6396865"/>
              <a:gd name="connsiteX130-59129" fmla="*/ 1472759 w 2485115"/>
              <a:gd name="connsiteY130-59130" fmla="*/ 6331526 h 6396865"/>
              <a:gd name="connsiteX131-59131" fmla="*/ 1652868 w 2485115"/>
              <a:gd name="connsiteY131-59132" fmla="*/ 6276108 h 6396865"/>
              <a:gd name="connsiteX132-59133" fmla="*/ 1708287 w 2485115"/>
              <a:gd name="connsiteY132-59134" fmla="*/ 6192981 h 6396865"/>
              <a:gd name="connsiteX133-59135" fmla="*/ 1597450 w 2485115"/>
              <a:gd name="connsiteY133-59136" fmla="*/ 3906983 h 6396865"/>
              <a:gd name="connsiteX134-59137" fmla="*/ 1597450 w 2485115"/>
              <a:gd name="connsiteY134-59138" fmla="*/ 3879272 h 6396865"/>
              <a:gd name="connsiteX135-59139" fmla="*/ 1625159 w 2485115"/>
              <a:gd name="connsiteY135-59140" fmla="*/ 4253344 h 6396865"/>
              <a:gd name="connsiteX136-59141" fmla="*/ 1652868 w 2485115"/>
              <a:gd name="connsiteY136-59142" fmla="*/ 4918362 h 6396865"/>
              <a:gd name="connsiteX137-59143" fmla="*/ 1680579 w 2485115"/>
              <a:gd name="connsiteY137-59144" fmla="*/ 5666509 h 6396865"/>
              <a:gd name="connsiteX138-59145" fmla="*/ 1832977 w 2485115"/>
              <a:gd name="connsiteY138-59146" fmla="*/ 6109854 h 6396865"/>
              <a:gd name="connsiteX139-59147" fmla="*/ 1957669 w 2485115"/>
              <a:gd name="connsiteY139-59148" fmla="*/ 6359234 h 6396865"/>
              <a:gd name="connsiteX140-59149" fmla="*/ 2456432 w 2485115"/>
              <a:gd name="connsiteY140-59150" fmla="*/ 6289964 h 6396865"/>
              <a:gd name="connsiteX141-59151" fmla="*/ 2401015 w 2485115"/>
              <a:gd name="connsiteY141-59152" fmla="*/ 5957454 h 6396865"/>
              <a:gd name="connsiteX142-59153" fmla="*/ 2359451 w 2485115"/>
              <a:gd name="connsiteY142-59154" fmla="*/ 5250872 h 6396865"/>
              <a:gd name="connsiteX143-59155" fmla="*/ 2331741 w 2485115"/>
              <a:gd name="connsiteY143-59156" fmla="*/ 5084619 h 6396865"/>
              <a:gd name="connsiteX144-59157" fmla="*/ 2401014 w 2485115"/>
              <a:gd name="connsiteY144-59158" fmla="*/ 3699164 h 6396865"/>
              <a:gd name="connsiteX145-59159" fmla="*/ 2414868 w 2485115"/>
              <a:gd name="connsiteY145-59160" fmla="*/ 3796146 h 6396865"/>
              <a:gd name="connsiteX146-59161" fmla="*/ 2414868 w 2485115"/>
              <a:gd name="connsiteY146-59162" fmla="*/ 3629892 h 6396865"/>
              <a:gd name="connsiteX147-59163" fmla="*/ 2304032 w 2485115"/>
              <a:gd name="connsiteY147-59164" fmla="*/ 3505201 h 6396865"/>
              <a:gd name="connsiteX148-59165" fmla="*/ 2414868 w 2485115"/>
              <a:gd name="connsiteY148-59166" fmla="*/ 3325092 h 6396865"/>
              <a:gd name="connsiteX149-59167" fmla="*/ 2262467 w 2485115"/>
              <a:gd name="connsiteY149-59168" fmla="*/ 3366654 h 6396865"/>
              <a:gd name="connsiteX150-59169" fmla="*/ 1957668 w 2485115"/>
              <a:gd name="connsiteY150-59170" fmla="*/ 3422074 h 6396865"/>
              <a:gd name="connsiteX151-59171" fmla="*/ 1749850 w 2485115"/>
              <a:gd name="connsiteY151-59172" fmla="*/ 3394364 h 6396865"/>
              <a:gd name="connsiteX152-59173" fmla="*/ 1334214 w 2485115"/>
              <a:gd name="connsiteY152-59174" fmla="*/ 3380510 h 6396865"/>
              <a:gd name="connsiteX153-59175" fmla="*/ 1167959 w 2485115"/>
              <a:gd name="connsiteY153-59176" fmla="*/ 3408219 h 6396865"/>
              <a:gd name="connsiteX154-59177" fmla="*/ 946285 w 2485115"/>
              <a:gd name="connsiteY154-59178" fmla="*/ 3144982 h 6396865"/>
              <a:gd name="connsiteX155-59179" fmla="*/ 1361922 w 2485115"/>
              <a:gd name="connsiteY155-59180" fmla="*/ 2840182 h 6396865"/>
              <a:gd name="connsiteX156-59181" fmla="*/ 1777559 w 2485115"/>
              <a:gd name="connsiteY156-59182" fmla="*/ 2964872 h 6396865"/>
              <a:gd name="connsiteX157-59183" fmla="*/ 1555885 w 2485115"/>
              <a:gd name="connsiteY157-59184" fmla="*/ 2923309 h 6396865"/>
              <a:gd name="connsiteX158-59185" fmla="*/ 1334213 w 2485115"/>
              <a:gd name="connsiteY158-59186" fmla="*/ 2770909 h 6396865"/>
              <a:gd name="connsiteX159-59187" fmla="*/ 1334213 w 2485115"/>
              <a:gd name="connsiteY159-59188" fmla="*/ 2715491 h 6396865"/>
              <a:gd name="connsiteX160-59189" fmla="*/ 1098685 w 2485115"/>
              <a:gd name="connsiteY160-59190" fmla="*/ 2535382 h 6396865"/>
              <a:gd name="connsiteX161-59191" fmla="*/ 849304 w 2485115"/>
              <a:gd name="connsiteY161-59192" fmla="*/ 2493817 h 6396865"/>
              <a:gd name="connsiteX162-59193" fmla="*/ 516795 w 2485115"/>
              <a:gd name="connsiteY162-59194" fmla="*/ 2576944 h 6396865"/>
              <a:gd name="connsiteX163-59195" fmla="*/ 198140 w 2485115"/>
              <a:gd name="connsiteY163-59196" fmla="*/ 2660072 h 6396865"/>
              <a:gd name="connsiteX164-59197" fmla="*/ 87305 w 2485115"/>
              <a:gd name="connsiteY164-59198" fmla="*/ 2798617 h 6396865"/>
              <a:gd name="connsiteX165-59199" fmla="*/ 4177 w 2485115"/>
              <a:gd name="connsiteY165-59200" fmla="*/ 2507672 h 6396865"/>
              <a:gd name="connsiteX166-59201" fmla="*/ 128867 w 2485115"/>
              <a:gd name="connsiteY166-59202" fmla="*/ 2479963 h 6396865"/>
              <a:gd name="connsiteX167-59203" fmla="*/ 170432 w 2485115"/>
              <a:gd name="connsiteY167-59204" fmla="*/ 2285999 h 6396865"/>
              <a:gd name="connsiteX168-59205" fmla="*/ 378249 w 2485115"/>
              <a:gd name="connsiteY168-59206" fmla="*/ 2479962 h 6396865"/>
              <a:gd name="connsiteX169-59207" fmla="*/ 433667 w 2485115"/>
              <a:gd name="connsiteY169-59208" fmla="*/ 2216726 h 6396865"/>
              <a:gd name="connsiteX170-59209" fmla="*/ 502941 w 2485115"/>
              <a:gd name="connsiteY170-59210" fmla="*/ 2341417 h 6396865"/>
              <a:gd name="connsiteX171-59211" fmla="*/ 669196 w 2485115"/>
              <a:gd name="connsiteY171-59212" fmla="*/ 2272144 h 6396865"/>
              <a:gd name="connsiteX172-59213" fmla="*/ 946285 w 2485115"/>
              <a:gd name="connsiteY172-59214" fmla="*/ 1579418 h 6396865"/>
              <a:gd name="connsiteX173-59215" fmla="*/ 1278795 w 2485115"/>
              <a:gd name="connsiteY173-59216" fmla="*/ 1233054 h 6396865"/>
              <a:gd name="connsiteX174-59217" fmla="*/ 1361922 w 2485115"/>
              <a:gd name="connsiteY174-59218" fmla="*/ 1177636 h 6396865"/>
              <a:gd name="connsiteX175-59219" fmla="*/ 1431195 w 2485115"/>
              <a:gd name="connsiteY175-59220" fmla="*/ 1191491 h 6396865"/>
              <a:gd name="connsiteX176-59221" fmla="*/ 1403485 w 2485115"/>
              <a:gd name="connsiteY176-59222" fmla="*/ 1233054 h 6396865"/>
              <a:gd name="connsiteX177-59223" fmla="*/ 1458904 w 2485115"/>
              <a:gd name="connsiteY177-59224" fmla="*/ 1357745 h 6396865"/>
              <a:gd name="connsiteX178-59225" fmla="*/ 1472758 w 2485115"/>
              <a:gd name="connsiteY178-59226" fmla="*/ 1399309 h 6396865"/>
              <a:gd name="connsiteX179-59227" fmla="*/ 1555885 w 2485115"/>
              <a:gd name="connsiteY179-59228" fmla="*/ 1427018 h 6396865"/>
              <a:gd name="connsiteX180-59229" fmla="*/ 1652867 w 2485115"/>
              <a:gd name="connsiteY180-59230" fmla="*/ 1454727 h 6396865"/>
              <a:gd name="connsiteX181-59231" fmla="*/ 1611304 w 2485115"/>
              <a:gd name="connsiteY181-59232" fmla="*/ 1482436 h 6396865"/>
              <a:gd name="connsiteX182-59233" fmla="*/ 1500467 w 2485115"/>
              <a:gd name="connsiteY182-59234" fmla="*/ 1468582 h 6396865"/>
              <a:gd name="connsiteX183-59235" fmla="*/ 1486613 w 2485115"/>
              <a:gd name="connsiteY183-59236" fmla="*/ 1427018 h 6396865"/>
              <a:gd name="connsiteX184-59237" fmla="*/ 1458904 w 2485115"/>
              <a:gd name="connsiteY184-59238" fmla="*/ 1385454 h 6396865"/>
              <a:gd name="connsiteX185-59239" fmla="*/ 1445049 w 2485115"/>
              <a:gd name="connsiteY185-59240" fmla="*/ 1343891 h 6396865"/>
              <a:gd name="connsiteX186-59241" fmla="*/ 1417340 w 2485115"/>
              <a:gd name="connsiteY186-59242" fmla="*/ 1302327 h 6396865"/>
              <a:gd name="connsiteX187-59243" fmla="*/ 1389631 w 2485115"/>
              <a:gd name="connsiteY187-59244" fmla="*/ 1219200 h 6396865"/>
              <a:gd name="connsiteX188-59245" fmla="*/ 1375776 w 2485115"/>
              <a:gd name="connsiteY188-59246" fmla="*/ 1163782 h 6396865"/>
              <a:gd name="connsiteX189-59247" fmla="*/ 1334213 w 2485115"/>
              <a:gd name="connsiteY189-59248" fmla="*/ 1149927 h 6396865"/>
              <a:gd name="connsiteX190-59249" fmla="*/ 1417340 w 2485115"/>
              <a:gd name="connsiteY190-59250" fmla="*/ 1108363 h 6396865"/>
              <a:gd name="connsiteX191-59251" fmla="*/ 1500467 w 2485115"/>
              <a:gd name="connsiteY191-59252" fmla="*/ 1039091 h 6396865"/>
              <a:gd name="connsiteX192-59253" fmla="*/ 1542031 w 2485115"/>
              <a:gd name="connsiteY192-59254" fmla="*/ 1025236 h 6396865"/>
              <a:gd name="connsiteX193-59255" fmla="*/ 1528176 w 2485115"/>
              <a:gd name="connsiteY193-59256" fmla="*/ 1025236 h 6396865"/>
              <a:gd name="connsiteX194-59257" fmla="*/ 1514322 w 2485115"/>
              <a:gd name="connsiteY194-59258" fmla="*/ 1066800 h 6396865"/>
              <a:gd name="connsiteX195-59259" fmla="*/ 1472758 w 2485115"/>
              <a:gd name="connsiteY195-59260" fmla="*/ 1080654 h 6396865"/>
              <a:gd name="connsiteX196-59261" fmla="*/ 1431195 w 2485115"/>
              <a:gd name="connsiteY196-59262" fmla="*/ 1108363 h 6396865"/>
              <a:gd name="connsiteX197-59263" fmla="*/ 1389631 w 2485115"/>
              <a:gd name="connsiteY197-59264" fmla="*/ 1122218 h 6396865"/>
              <a:gd name="connsiteX198-59265" fmla="*/ 1334213 w 2485115"/>
              <a:gd name="connsiteY198-59266" fmla="*/ 1149927 h 6396865"/>
              <a:gd name="connsiteX199-59267" fmla="*/ 1278795 w 2485115"/>
              <a:gd name="connsiteY199-59268" fmla="*/ 1136073 h 6396865"/>
              <a:gd name="connsiteX200-59269" fmla="*/ 1237231 w 2485115"/>
              <a:gd name="connsiteY200-59270" fmla="*/ 1122218 h 6396865"/>
              <a:gd name="connsiteX201-59271" fmla="*/ 1195667 w 2485115"/>
              <a:gd name="connsiteY201-59272" fmla="*/ 1136073 h 6396865"/>
              <a:gd name="connsiteX202-59273" fmla="*/ 1112540 w 2485115"/>
              <a:gd name="connsiteY202-59274" fmla="*/ 1066800 h 6396865"/>
              <a:gd name="connsiteX203-59275" fmla="*/ 1043267 w 2485115"/>
              <a:gd name="connsiteY203-59276" fmla="*/ 997527 h 6396865"/>
              <a:gd name="connsiteX204-59277" fmla="*/ 1001704 w 2485115"/>
              <a:gd name="connsiteY204-59278" fmla="*/ 914400 h 6396865"/>
              <a:gd name="connsiteX205-59279" fmla="*/ 973995 w 2485115"/>
              <a:gd name="connsiteY205-59280" fmla="*/ 803563 h 6396865"/>
              <a:gd name="connsiteX206-59281" fmla="*/ 946285 w 2485115"/>
              <a:gd name="connsiteY206-59282" fmla="*/ 775854 h 6396865"/>
              <a:gd name="connsiteX207-59283" fmla="*/ 932431 w 2485115"/>
              <a:gd name="connsiteY207-59284" fmla="*/ 734291 h 6396865"/>
              <a:gd name="connsiteX208-59285" fmla="*/ 1029413 w 2485115"/>
              <a:gd name="connsiteY208-59286" fmla="*/ 692727 h 6396865"/>
              <a:gd name="connsiteX209-59287" fmla="*/ 1140249 w 2485115"/>
              <a:gd name="connsiteY209-59288" fmla="*/ 706582 h 6396865"/>
              <a:gd name="connsiteX210-59289" fmla="*/ 1154104 w 2485115"/>
              <a:gd name="connsiteY210-59290" fmla="*/ 748145 h 6396865"/>
              <a:gd name="connsiteX211-59291" fmla="*/ 1278795 w 2485115"/>
              <a:gd name="connsiteY211-59292" fmla="*/ 734291 h 6396865"/>
              <a:gd name="connsiteX212-59293" fmla="*/ 1292649 w 2485115"/>
              <a:gd name="connsiteY212-59294" fmla="*/ 692727 h 6396865"/>
              <a:gd name="connsiteX213-59295" fmla="*/ 1528176 w 2485115"/>
              <a:gd name="connsiteY213-59296" fmla="*/ 678873 h 6396865"/>
              <a:gd name="connsiteX214-59297" fmla="*/ 1569740 w 2485115"/>
              <a:gd name="connsiteY214-59298" fmla="*/ 665018 h 6396865"/>
              <a:gd name="connsiteX215-59299" fmla="*/ 1694431 w 2485115"/>
              <a:gd name="connsiteY215-59300" fmla="*/ 554182 h 6396865"/>
              <a:gd name="connsiteX216-59301" fmla="*/ 1569740 w 2485115"/>
              <a:gd name="connsiteY216-59302" fmla="*/ 692727 h 6396865"/>
              <a:gd name="connsiteX217-59303" fmla="*/ 1514322 w 2485115"/>
              <a:gd name="connsiteY217-59304" fmla="*/ 817418 h 6396865"/>
              <a:gd name="connsiteX218-59305" fmla="*/ 1472758 w 2485115"/>
              <a:gd name="connsiteY218-59306" fmla="*/ 831273 h 6396865"/>
              <a:gd name="connsiteX219-59307" fmla="*/ 1417340 w 2485115"/>
              <a:gd name="connsiteY219-59308" fmla="*/ 858982 h 6396865"/>
              <a:gd name="connsiteX220-59309" fmla="*/ 1334213 w 2485115"/>
              <a:gd name="connsiteY220-59310" fmla="*/ 845127 h 6396865"/>
              <a:gd name="connsiteX221-59311" fmla="*/ 1320358 w 2485115"/>
              <a:gd name="connsiteY221-59312" fmla="*/ 803563 h 6396865"/>
              <a:gd name="connsiteX222-59313" fmla="*/ 1278795 w 2485115"/>
              <a:gd name="connsiteY222-59314" fmla="*/ 775854 h 6396865"/>
              <a:gd name="connsiteX223-59315" fmla="*/ 1292649 w 2485115"/>
              <a:gd name="connsiteY223-59316" fmla="*/ 720436 h 6396865"/>
              <a:gd name="connsiteX224-59317" fmla="*/ 1375776 w 2485115"/>
              <a:gd name="connsiteY224-59318" fmla="*/ 692727 h 6396865"/>
              <a:gd name="connsiteX225-59319" fmla="*/ 1458904 w 2485115"/>
              <a:gd name="connsiteY225-59320" fmla="*/ 706582 h 6396865"/>
              <a:gd name="connsiteX226-59321" fmla="*/ 1306504 w 2485115"/>
              <a:gd name="connsiteY226-59322" fmla="*/ 692727 h 6396865"/>
              <a:gd name="connsiteX227-59323" fmla="*/ 1320358 w 2485115"/>
              <a:gd name="connsiteY227-59324" fmla="*/ 651163 h 6396865"/>
              <a:gd name="connsiteX228-59325" fmla="*/ 1486613 w 2485115"/>
              <a:gd name="connsiteY228-59326" fmla="*/ 678873 h 6396865"/>
              <a:gd name="connsiteX229-59327" fmla="*/ 1500467 w 2485115"/>
              <a:gd name="connsiteY229-59328" fmla="*/ 748145 h 6396865"/>
              <a:gd name="connsiteX230-59329" fmla="*/ 1528176 w 2485115"/>
              <a:gd name="connsiteY230-59330" fmla="*/ 706582 h 6396865"/>
              <a:gd name="connsiteX231-59331" fmla="*/ 1278795 w 2485115"/>
              <a:gd name="connsiteY231-59332" fmla="*/ 692727 h 6396865"/>
              <a:gd name="connsiteX232-59333" fmla="*/ 1251085 w 2485115"/>
              <a:gd name="connsiteY232-59334" fmla="*/ 734291 h 6396865"/>
              <a:gd name="connsiteX233-59335" fmla="*/ 1154104 w 2485115"/>
              <a:gd name="connsiteY233-59336" fmla="*/ 748145 h 6396865"/>
              <a:gd name="connsiteX234-59337" fmla="*/ 1181813 w 2485115"/>
              <a:gd name="connsiteY234-59338" fmla="*/ 831273 h 6396865"/>
              <a:gd name="connsiteX235-59339" fmla="*/ 1112540 w 2485115"/>
              <a:gd name="connsiteY235-59340" fmla="*/ 900545 h 6396865"/>
              <a:gd name="connsiteX236-59341" fmla="*/ 1043267 w 2485115"/>
              <a:gd name="connsiteY236-59342" fmla="*/ 886691 h 6396865"/>
              <a:gd name="connsiteX237-59343" fmla="*/ 960140 w 2485115"/>
              <a:gd name="connsiteY237-59344" fmla="*/ 845127 h 6396865"/>
              <a:gd name="connsiteX238-59345" fmla="*/ 946285 w 2485115"/>
              <a:gd name="connsiteY238-59346" fmla="*/ 803563 h 6396865"/>
              <a:gd name="connsiteX239-59347" fmla="*/ 918576 w 2485115"/>
              <a:gd name="connsiteY239-59348" fmla="*/ 762000 h 6396865"/>
              <a:gd name="connsiteX240-59349" fmla="*/ 904722 w 2485115"/>
              <a:gd name="connsiteY240-59350" fmla="*/ 692727 h 6396865"/>
              <a:gd name="connsiteX241-59351" fmla="*/ 877013 w 2485115"/>
              <a:gd name="connsiteY241-59352" fmla="*/ 609600 h 6396865"/>
              <a:gd name="connsiteX242-59353" fmla="*/ 863158 w 2485115"/>
              <a:gd name="connsiteY242-59354" fmla="*/ 484909 h 6396865"/>
              <a:gd name="connsiteX243-59355" fmla="*/ 849304 w 2485115"/>
              <a:gd name="connsiteY243-59356" fmla="*/ 346363 h 63968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  <a:cxn ang="0">
                <a:pos x="connsiteX111-223" y="connsiteY111-224"/>
              </a:cxn>
              <a:cxn ang="0">
                <a:pos x="connsiteX112-225" y="connsiteY112-226"/>
              </a:cxn>
              <a:cxn ang="0">
                <a:pos x="connsiteX113-227" y="connsiteY113-228"/>
              </a:cxn>
              <a:cxn ang="0">
                <a:pos x="connsiteX114-229" y="connsiteY114-230"/>
              </a:cxn>
              <a:cxn ang="0">
                <a:pos x="connsiteX115-231" y="connsiteY115-232"/>
              </a:cxn>
              <a:cxn ang="0">
                <a:pos x="connsiteX116-233" y="connsiteY116-234"/>
              </a:cxn>
              <a:cxn ang="0">
                <a:pos x="connsiteX117-235" y="connsiteY117-236"/>
              </a:cxn>
              <a:cxn ang="0">
                <a:pos x="connsiteX118-237" y="connsiteY118-238"/>
              </a:cxn>
              <a:cxn ang="0">
                <a:pos x="connsiteX119-239" y="connsiteY119-240"/>
              </a:cxn>
              <a:cxn ang="0">
                <a:pos x="connsiteX120-241" y="connsiteY120-242"/>
              </a:cxn>
              <a:cxn ang="0">
                <a:pos x="connsiteX121-243" y="connsiteY121-244"/>
              </a:cxn>
              <a:cxn ang="0">
                <a:pos x="connsiteX122-245" y="connsiteY122-246"/>
              </a:cxn>
              <a:cxn ang="0">
                <a:pos x="connsiteX123-247" y="connsiteY123-248"/>
              </a:cxn>
              <a:cxn ang="0">
                <a:pos x="connsiteX124-249" y="connsiteY124-250"/>
              </a:cxn>
              <a:cxn ang="0">
                <a:pos x="connsiteX125-251" y="connsiteY125-252"/>
              </a:cxn>
              <a:cxn ang="0">
                <a:pos x="connsiteX126-253" y="connsiteY126-254"/>
              </a:cxn>
              <a:cxn ang="0">
                <a:pos x="connsiteX127-255" y="connsiteY127-256"/>
              </a:cxn>
              <a:cxn ang="0">
                <a:pos x="connsiteX128-257" y="connsiteY128-258"/>
              </a:cxn>
              <a:cxn ang="0">
                <a:pos x="connsiteX129-259" y="connsiteY129-260"/>
              </a:cxn>
              <a:cxn ang="0">
                <a:pos x="connsiteX130-261" y="connsiteY130-262"/>
              </a:cxn>
              <a:cxn ang="0">
                <a:pos x="connsiteX131-263" y="connsiteY131-264"/>
              </a:cxn>
              <a:cxn ang="0">
                <a:pos x="connsiteX132-265" y="connsiteY132-266"/>
              </a:cxn>
              <a:cxn ang="0">
                <a:pos x="connsiteX133-267" y="connsiteY133-268"/>
              </a:cxn>
              <a:cxn ang="0">
                <a:pos x="connsiteX134-269" y="connsiteY134-270"/>
              </a:cxn>
              <a:cxn ang="0">
                <a:pos x="connsiteX135-271" y="connsiteY135-272"/>
              </a:cxn>
              <a:cxn ang="0">
                <a:pos x="connsiteX136-273" y="connsiteY136-274"/>
              </a:cxn>
              <a:cxn ang="0">
                <a:pos x="connsiteX137-275" y="connsiteY137-276"/>
              </a:cxn>
              <a:cxn ang="0">
                <a:pos x="connsiteX138-277" y="connsiteY138-278"/>
              </a:cxn>
              <a:cxn ang="0">
                <a:pos x="connsiteX139-279" y="connsiteY139-280"/>
              </a:cxn>
              <a:cxn ang="0">
                <a:pos x="connsiteX140-281" y="connsiteY140-282"/>
              </a:cxn>
              <a:cxn ang="0">
                <a:pos x="connsiteX141-283" y="connsiteY141-284"/>
              </a:cxn>
              <a:cxn ang="0">
                <a:pos x="connsiteX142-285" y="connsiteY142-286"/>
              </a:cxn>
              <a:cxn ang="0">
                <a:pos x="connsiteX143-287" y="connsiteY143-288"/>
              </a:cxn>
              <a:cxn ang="0">
                <a:pos x="connsiteX144-289" y="connsiteY144-290"/>
              </a:cxn>
              <a:cxn ang="0">
                <a:pos x="connsiteX145-291" y="connsiteY145-292"/>
              </a:cxn>
              <a:cxn ang="0">
                <a:pos x="connsiteX146-293" y="connsiteY146-294"/>
              </a:cxn>
              <a:cxn ang="0">
                <a:pos x="connsiteX147-295" y="connsiteY147-296"/>
              </a:cxn>
              <a:cxn ang="0">
                <a:pos x="connsiteX148-297" y="connsiteY148-298"/>
              </a:cxn>
              <a:cxn ang="0">
                <a:pos x="connsiteX149-299" y="connsiteY149-300"/>
              </a:cxn>
              <a:cxn ang="0">
                <a:pos x="connsiteX150-301" y="connsiteY150-302"/>
              </a:cxn>
              <a:cxn ang="0">
                <a:pos x="connsiteX151-303" y="connsiteY151-304"/>
              </a:cxn>
              <a:cxn ang="0">
                <a:pos x="connsiteX152-913" y="connsiteY152-914"/>
              </a:cxn>
              <a:cxn ang="0">
                <a:pos x="connsiteX153-1833" y="connsiteY153-1834"/>
              </a:cxn>
              <a:cxn ang="0">
                <a:pos x="connsiteX154-2143" y="connsiteY154-2144"/>
              </a:cxn>
              <a:cxn ang="0">
                <a:pos x="connsiteX155-2455" y="connsiteY155-2456"/>
              </a:cxn>
              <a:cxn ang="0">
                <a:pos x="connsiteX156-2769" y="connsiteY156-2770"/>
              </a:cxn>
              <a:cxn ang="0">
                <a:pos x="connsiteX157-3085" y="connsiteY157-3086"/>
              </a:cxn>
              <a:cxn ang="0">
                <a:pos x="connsiteX158-3719" y="connsiteY158-3720"/>
              </a:cxn>
              <a:cxn ang="0">
                <a:pos x="connsiteX159-4039" y="connsiteY159-4040"/>
              </a:cxn>
              <a:cxn ang="0">
                <a:pos x="connsiteX160-4361" y="connsiteY160-4362"/>
              </a:cxn>
              <a:cxn ang="0">
                <a:pos x="connsiteX161-4685" y="connsiteY161-4686"/>
              </a:cxn>
              <a:cxn ang="0">
                <a:pos x="connsiteX162-5011" y="connsiteY162-5012"/>
              </a:cxn>
              <a:cxn ang="0">
                <a:pos x="connsiteX163-5665" y="connsiteY163-5666"/>
              </a:cxn>
              <a:cxn ang="0">
                <a:pos x="connsiteX164-5995" y="connsiteY164-5996"/>
              </a:cxn>
              <a:cxn ang="0">
                <a:pos x="connsiteX165-6327" y="connsiteY165-6328"/>
              </a:cxn>
              <a:cxn ang="0">
                <a:pos x="connsiteX166-6661" y="connsiteY166-6662"/>
              </a:cxn>
              <a:cxn ang="0">
                <a:pos x="connsiteX167-6997" y="connsiteY167-6998"/>
              </a:cxn>
              <a:cxn ang="0">
                <a:pos x="connsiteX168-7335" y="connsiteY168-7336"/>
              </a:cxn>
              <a:cxn ang="0">
                <a:pos x="connsiteX169-7675" y="connsiteY169-7676"/>
              </a:cxn>
              <a:cxn ang="0">
                <a:pos x="connsiteX170-8357" y="connsiteY170-8358"/>
              </a:cxn>
              <a:cxn ang="0">
                <a:pos x="connsiteX171-9043" y="connsiteY171-9044"/>
              </a:cxn>
              <a:cxn ang="0">
                <a:pos x="connsiteX172-9733" y="connsiteY172-9734"/>
              </a:cxn>
              <a:cxn ang="0">
                <a:pos x="connsiteX173-10081" y="connsiteY173-10082"/>
              </a:cxn>
              <a:cxn ang="0">
                <a:pos x="connsiteX174-10431" y="connsiteY174-10432"/>
              </a:cxn>
              <a:cxn ang="0">
                <a:pos x="connsiteX175-10783" y="connsiteY175-10784"/>
              </a:cxn>
              <a:cxn ang="0">
                <a:pos x="connsiteX176-11137" y="connsiteY176-11138"/>
              </a:cxn>
              <a:cxn ang="0">
                <a:pos x="connsiteX177-11493" y="connsiteY177-11494"/>
              </a:cxn>
              <a:cxn ang="0">
                <a:pos x="connsiteX178-11851" y="connsiteY178-11852"/>
              </a:cxn>
              <a:cxn ang="0">
                <a:pos x="connsiteX179-12211" y="connsiteY179-12212"/>
              </a:cxn>
              <a:cxn ang="0">
                <a:pos x="connsiteX180-12933" y="connsiteY180-12934"/>
              </a:cxn>
              <a:cxn ang="0">
                <a:pos x="connsiteX181-13297" y="connsiteY181-13298"/>
              </a:cxn>
              <a:cxn ang="0">
                <a:pos x="connsiteX182-14027" y="connsiteY182-14028"/>
              </a:cxn>
              <a:cxn ang="0">
                <a:pos x="connsiteX183-15127" y="connsiteY183-15128"/>
              </a:cxn>
              <a:cxn ang="0">
                <a:pos x="connsiteX184-15497" y="connsiteY184-15498"/>
              </a:cxn>
              <a:cxn ang="0">
                <a:pos x="connsiteX185-15869" y="connsiteY185-15870"/>
              </a:cxn>
              <a:cxn ang="0">
                <a:pos x="connsiteX186-16243" y="connsiteY186-16244"/>
              </a:cxn>
              <a:cxn ang="0">
                <a:pos x="connsiteX187-16619" y="connsiteY187-16620"/>
              </a:cxn>
              <a:cxn ang="0">
                <a:pos x="connsiteX188-16997" y="connsiteY188-16998"/>
              </a:cxn>
              <a:cxn ang="0">
                <a:pos x="connsiteX189-17755" y="connsiteY189-17756"/>
              </a:cxn>
              <a:cxn ang="0">
                <a:pos x="connsiteX190-18137" y="connsiteY190-18138"/>
              </a:cxn>
              <a:cxn ang="0">
                <a:pos x="connsiteX191-18521" y="connsiteY191-18522"/>
              </a:cxn>
              <a:cxn ang="0">
                <a:pos x="connsiteX192-18907" y="connsiteY192-18908"/>
              </a:cxn>
              <a:cxn ang="0">
                <a:pos x="connsiteX193-20067" y="connsiteY193-20068"/>
              </a:cxn>
              <a:cxn ang="0">
                <a:pos x="connsiteX194-20845" y="connsiteY194-20846"/>
              </a:cxn>
              <a:cxn ang="0">
                <a:pos x="connsiteX195-21237" y="connsiteY195-21238"/>
              </a:cxn>
              <a:cxn ang="0">
                <a:pos x="connsiteX196-22415" y="connsiteY196-22416"/>
              </a:cxn>
              <a:cxn ang="0">
                <a:pos x="connsiteX197-22811" y="connsiteY197-22812"/>
              </a:cxn>
              <a:cxn ang="0">
                <a:pos x="connsiteX198-23209" y="connsiteY198-23210"/>
              </a:cxn>
              <a:cxn ang="0">
                <a:pos x="connsiteX199-23609" y="connsiteY199-23610"/>
              </a:cxn>
              <a:cxn ang="0">
                <a:pos x="connsiteX200-24011" y="connsiteY200-24012"/>
              </a:cxn>
              <a:cxn ang="0">
                <a:pos x="connsiteX201-24415" y="connsiteY201-24416"/>
              </a:cxn>
              <a:cxn ang="0">
                <a:pos x="connsiteX202-25225" y="connsiteY202-25226"/>
              </a:cxn>
              <a:cxn ang="0">
                <a:pos x="connsiteX203-26039" y="connsiteY203-26040"/>
              </a:cxn>
              <a:cxn ang="0">
                <a:pos x="connsiteX204-26857" y="connsiteY204-26858"/>
              </a:cxn>
              <a:cxn ang="0">
                <a:pos x="connsiteX205-27269" y="connsiteY205-27270"/>
              </a:cxn>
              <a:cxn ang="0">
                <a:pos x="connsiteX206-27683" y="connsiteY206-27684"/>
              </a:cxn>
              <a:cxn ang="0">
                <a:pos x="connsiteX207-28513" y="connsiteY207-28514"/>
              </a:cxn>
              <a:cxn ang="0">
                <a:pos x="connsiteX208-28931" y="connsiteY208-28932"/>
              </a:cxn>
              <a:cxn ang="0">
                <a:pos x="connsiteX209-29351" y="connsiteY209-29352"/>
              </a:cxn>
              <a:cxn ang="0">
                <a:pos x="connsiteX210-30613" y="connsiteY210-30614"/>
              </a:cxn>
              <a:cxn ang="0">
                <a:pos x="connsiteX211-31459" y="connsiteY211-31460"/>
              </a:cxn>
              <a:cxn ang="0">
                <a:pos x="connsiteX212-31885" y="connsiteY212-31886"/>
              </a:cxn>
              <a:cxn ang="0">
                <a:pos x="connsiteX213-32313" y="connsiteY213-32314"/>
              </a:cxn>
              <a:cxn ang="0">
                <a:pos x="connsiteX214-32743" y="connsiteY214-32744"/>
              </a:cxn>
              <a:cxn ang="0">
                <a:pos x="connsiteX215-34035" y="connsiteY215-34036"/>
              </a:cxn>
              <a:cxn ang="0">
                <a:pos x="connsiteX216-34469" y="connsiteY216-34470"/>
              </a:cxn>
              <a:cxn ang="0">
                <a:pos x="connsiteX217-34905" y="connsiteY217-34906"/>
              </a:cxn>
              <a:cxn ang="0">
                <a:pos x="connsiteX218-35343" y="connsiteY218-35344"/>
              </a:cxn>
              <a:cxn ang="0">
                <a:pos x="connsiteX219-35783" y="connsiteY219-35784"/>
              </a:cxn>
              <a:cxn ang="0">
                <a:pos x="connsiteX220-36225" y="connsiteY220-36226"/>
              </a:cxn>
              <a:cxn ang="0">
                <a:pos x="connsiteX221-36669" y="connsiteY221-36670"/>
              </a:cxn>
              <a:cxn ang="0">
                <a:pos x="connsiteX222-37115" y="connsiteY222-37116"/>
              </a:cxn>
              <a:cxn ang="0">
                <a:pos x="connsiteX223-38009" y="connsiteY223-38010"/>
              </a:cxn>
              <a:cxn ang="0">
                <a:pos x="connsiteX224-38459" y="connsiteY224-38460"/>
              </a:cxn>
              <a:cxn ang="0">
                <a:pos x="connsiteX225-38911" y="connsiteY225-38912"/>
              </a:cxn>
              <a:cxn ang="0">
                <a:pos x="connsiteX226-39365" y="connsiteY226-39366"/>
              </a:cxn>
              <a:cxn ang="0">
                <a:pos x="connsiteX227-39821" y="connsiteY227-39822"/>
              </a:cxn>
              <a:cxn ang="0">
                <a:pos x="connsiteX228-40279" y="connsiteY228-40280"/>
              </a:cxn>
              <a:cxn ang="0">
                <a:pos x="connsiteX229-41197" y="connsiteY229-41198"/>
              </a:cxn>
              <a:cxn ang="0">
                <a:pos x="connsiteX230-41659" y="connsiteY230-41660"/>
              </a:cxn>
              <a:cxn ang="0">
                <a:pos x="connsiteX231-42123" y="connsiteY231-42124"/>
              </a:cxn>
              <a:cxn ang="0">
                <a:pos x="connsiteX232-43053" y="connsiteY232-43054"/>
              </a:cxn>
              <a:cxn ang="0">
                <a:pos x="connsiteX233-45385" y="connsiteY233-45386"/>
              </a:cxn>
              <a:cxn ang="0">
                <a:pos x="connsiteX234-45855" y="connsiteY234-45856"/>
              </a:cxn>
              <a:cxn ang="0">
                <a:pos x="connsiteX235-46327" y="connsiteY235-46328"/>
              </a:cxn>
              <a:cxn ang="0">
                <a:pos x="connsiteX236-47273" y="connsiteY236-47274"/>
              </a:cxn>
              <a:cxn ang="0">
                <a:pos x="connsiteX237-47749" y="connsiteY237-47750"/>
              </a:cxn>
              <a:cxn ang="0">
                <a:pos x="connsiteX238-48227" y="connsiteY238-48228"/>
              </a:cxn>
              <a:cxn ang="0">
                <a:pos x="connsiteX239-49185" y="connsiteY239-49186"/>
              </a:cxn>
              <a:cxn ang="0">
                <a:pos x="connsiteX240-49667" y="connsiteY240-49668"/>
              </a:cxn>
              <a:cxn ang="0">
                <a:pos x="connsiteX241-50151" y="connsiteY241-50152"/>
              </a:cxn>
              <a:cxn ang="0">
                <a:pos x="connsiteX242-58381" y="connsiteY242-58382"/>
              </a:cxn>
              <a:cxn ang="0">
                <a:pos x="connsiteX243-59355" y="connsiteY243-59356"/>
              </a:cxn>
            </a:cxnLst>
            <a:rect l="l" t="t" r="r" b="b"/>
            <a:pathLst>
              <a:path w="2485115" h="6396865">
                <a:moveTo>
                  <a:pt x="1694431" y="762000"/>
                </a:moveTo>
                <a:cubicBezTo>
                  <a:pt x="1722140" y="757382"/>
                  <a:pt x="1753168" y="762082"/>
                  <a:pt x="1777558" y="748145"/>
                </a:cubicBezTo>
                <a:cubicBezTo>
                  <a:pt x="1790238" y="740900"/>
                  <a:pt x="1791413" y="721186"/>
                  <a:pt x="1791413" y="706582"/>
                </a:cubicBezTo>
                <a:cubicBezTo>
                  <a:pt x="1791413" y="650972"/>
                  <a:pt x="1782176" y="595745"/>
                  <a:pt x="1777558" y="540327"/>
                </a:cubicBezTo>
                <a:cubicBezTo>
                  <a:pt x="1759085" y="544945"/>
                  <a:pt x="1740449" y="548951"/>
                  <a:pt x="1722140" y="554182"/>
                </a:cubicBezTo>
                <a:cubicBezTo>
                  <a:pt x="1708098" y="558194"/>
                  <a:pt x="1695180" y="568036"/>
                  <a:pt x="1680576" y="568036"/>
                </a:cubicBezTo>
                <a:cubicBezTo>
                  <a:pt x="1643343" y="568036"/>
                  <a:pt x="1606685" y="558800"/>
                  <a:pt x="1569740" y="554182"/>
                </a:cubicBezTo>
                <a:cubicBezTo>
                  <a:pt x="1534914" y="449706"/>
                  <a:pt x="1581893" y="578489"/>
                  <a:pt x="1528176" y="471054"/>
                </a:cubicBezTo>
                <a:cubicBezTo>
                  <a:pt x="1508658" y="432017"/>
                  <a:pt x="1511325" y="363836"/>
                  <a:pt x="1458904" y="346363"/>
                </a:cubicBezTo>
                <a:lnTo>
                  <a:pt x="1417340" y="332509"/>
                </a:lnTo>
                <a:cubicBezTo>
                  <a:pt x="1403485" y="337127"/>
                  <a:pt x="1389818" y="342351"/>
                  <a:pt x="1375776" y="346363"/>
                </a:cubicBezTo>
                <a:cubicBezTo>
                  <a:pt x="1357467" y="351594"/>
                  <a:pt x="1337860" y="352717"/>
                  <a:pt x="1320358" y="360218"/>
                </a:cubicBezTo>
                <a:cubicBezTo>
                  <a:pt x="1267630" y="382816"/>
                  <a:pt x="1293726" y="394249"/>
                  <a:pt x="1237231" y="401782"/>
                </a:cubicBezTo>
                <a:cubicBezTo>
                  <a:pt x="1182108" y="409132"/>
                  <a:pt x="1126394" y="411018"/>
                  <a:pt x="1070976" y="415636"/>
                </a:cubicBezTo>
                <a:cubicBezTo>
                  <a:pt x="967359" y="484714"/>
                  <a:pt x="1023099" y="479147"/>
                  <a:pt x="946285" y="457200"/>
                </a:cubicBezTo>
                <a:cubicBezTo>
                  <a:pt x="927976" y="451969"/>
                  <a:pt x="909340" y="447963"/>
                  <a:pt x="890867" y="443345"/>
                </a:cubicBezTo>
                <a:cubicBezTo>
                  <a:pt x="877013" y="434109"/>
                  <a:pt x="861078" y="427410"/>
                  <a:pt x="849304" y="415636"/>
                </a:cubicBezTo>
                <a:cubicBezTo>
                  <a:pt x="837530" y="403862"/>
                  <a:pt x="823660" y="390595"/>
                  <a:pt x="821595" y="374073"/>
                </a:cubicBezTo>
                <a:cubicBezTo>
                  <a:pt x="812764" y="303427"/>
                  <a:pt x="840870" y="306607"/>
                  <a:pt x="877013" y="263236"/>
                </a:cubicBezTo>
                <a:cubicBezTo>
                  <a:pt x="887673" y="250444"/>
                  <a:pt x="895486" y="235527"/>
                  <a:pt x="904722" y="221673"/>
                </a:cubicBezTo>
                <a:cubicBezTo>
                  <a:pt x="928232" y="151141"/>
                  <a:pt x="899684" y="199841"/>
                  <a:pt x="960140" y="166254"/>
                </a:cubicBezTo>
                <a:cubicBezTo>
                  <a:pt x="1103053" y="86858"/>
                  <a:pt x="990784" y="128329"/>
                  <a:pt x="1084831" y="96982"/>
                </a:cubicBezTo>
                <a:cubicBezTo>
                  <a:pt x="1098686" y="87746"/>
                  <a:pt x="1110480" y="74170"/>
                  <a:pt x="1126395" y="69273"/>
                </a:cubicBezTo>
                <a:cubicBezTo>
                  <a:pt x="1171409" y="55422"/>
                  <a:pt x="1219250" y="52985"/>
                  <a:pt x="1264940" y="41563"/>
                </a:cubicBezTo>
                <a:cubicBezTo>
                  <a:pt x="1378774" y="13106"/>
                  <a:pt x="1301373" y="29169"/>
                  <a:pt x="1500467" y="13854"/>
                </a:cubicBezTo>
                <a:cubicBezTo>
                  <a:pt x="1514322" y="9236"/>
                  <a:pt x="1527427" y="0"/>
                  <a:pt x="1542031" y="0"/>
                </a:cubicBezTo>
                <a:cubicBezTo>
                  <a:pt x="1596537" y="0"/>
                  <a:pt x="1628486" y="8107"/>
                  <a:pt x="1666722" y="41563"/>
                </a:cubicBezTo>
                <a:cubicBezTo>
                  <a:pt x="1691298" y="63067"/>
                  <a:pt x="1735995" y="110836"/>
                  <a:pt x="1735995" y="110836"/>
                </a:cubicBezTo>
                <a:cubicBezTo>
                  <a:pt x="1740613" y="129309"/>
                  <a:pt x="1735392" y="153862"/>
                  <a:pt x="1749849" y="166254"/>
                </a:cubicBezTo>
                <a:cubicBezTo>
                  <a:pt x="1763737" y="178158"/>
                  <a:pt x="1861556" y="201108"/>
                  <a:pt x="1888395" y="207818"/>
                </a:cubicBezTo>
                <a:cubicBezTo>
                  <a:pt x="1902249" y="217054"/>
                  <a:pt x="1919556" y="222525"/>
                  <a:pt x="1929958" y="235527"/>
                </a:cubicBezTo>
                <a:cubicBezTo>
                  <a:pt x="1941556" y="250025"/>
                  <a:pt x="1956595" y="342433"/>
                  <a:pt x="1957667" y="346363"/>
                </a:cubicBezTo>
                <a:cubicBezTo>
                  <a:pt x="1965352" y="374542"/>
                  <a:pt x="1985376" y="429491"/>
                  <a:pt x="1985376" y="429491"/>
                </a:cubicBezTo>
                <a:cubicBezTo>
                  <a:pt x="1980758" y="484909"/>
                  <a:pt x="1991678" y="543916"/>
                  <a:pt x="1971522" y="595745"/>
                </a:cubicBezTo>
                <a:cubicBezTo>
                  <a:pt x="1957319" y="632267"/>
                  <a:pt x="1910133" y="646268"/>
                  <a:pt x="1888395" y="678873"/>
                </a:cubicBezTo>
                <a:lnTo>
                  <a:pt x="1860685" y="720436"/>
                </a:lnTo>
                <a:cubicBezTo>
                  <a:pt x="1856067" y="734291"/>
                  <a:pt x="1853362" y="748938"/>
                  <a:pt x="1846831" y="762000"/>
                </a:cubicBezTo>
                <a:cubicBezTo>
                  <a:pt x="1834831" y="786000"/>
                  <a:pt x="1812888" y="814093"/>
                  <a:pt x="1791413" y="831273"/>
                </a:cubicBezTo>
                <a:cubicBezTo>
                  <a:pt x="1778411" y="841675"/>
                  <a:pt x="1763704" y="849746"/>
                  <a:pt x="1749849" y="858982"/>
                </a:cubicBezTo>
                <a:cubicBezTo>
                  <a:pt x="1696995" y="938261"/>
                  <a:pt x="1701711" y="912521"/>
                  <a:pt x="1735995" y="1066800"/>
                </a:cubicBezTo>
                <a:cubicBezTo>
                  <a:pt x="1739163" y="1081056"/>
                  <a:pt x="1740726" y="1036640"/>
                  <a:pt x="1749849" y="1025236"/>
                </a:cubicBezTo>
                <a:cubicBezTo>
                  <a:pt x="1769381" y="1000820"/>
                  <a:pt x="1805596" y="992800"/>
                  <a:pt x="1832976" y="983673"/>
                </a:cubicBezTo>
                <a:cubicBezTo>
                  <a:pt x="1856067" y="988291"/>
                  <a:pt x="1881803" y="985844"/>
                  <a:pt x="1902249" y="997527"/>
                </a:cubicBezTo>
                <a:cubicBezTo>
                  <a:pt x="1924366" y="1010165"/>
                  <a:pt x="1936702" y="1059321"/>
                  <a:pt x="1943813" y="1080654"/>
                </a:cubicBezTo>
                <a:cubicBezTo>
                  <a:pt x="1939195" y="1094509"/>
                  <a:pt x="1936489" y="1109156"/>
                  <a:pt x="1929958" y="1122218"/>
                </a:cubicBezTo>
                <a:cubicBezTo>
                  <a:pt x="1922511" y="1137111"/>
                  <a:pt x="1911485" y="1112982"/>
                  <a:pt x="1902249" y="1163782"/>
                </a:cubicBezTo>
                <a:cubicBezTo>
                  <a:pt x="1893013" y="1214582"/>
                  <a:pt x="1886087" y="1355437"/>
                  <a:pt x="1874541" y="1427019"/>
                </a:cubicBezTo>
                <a:cubicBezTo>
                  <a:pt x="1862995" y="1498601"/>
                  <a:pt x="1844522" y="1560946"/>
                  <a:pt x="1832976" y="1593273"/>
                </a:cubicBezTo>
                <a:cubicBezTo>
                  <a:pt x="1821430" y="1625600"/>
                  <a:pt x="1823740" y="1634837"/>
                  <a:pt x="1805267" y="1620982"/>
                </a:cubicBezTo>
                <a:cubicBezTo>
                  <a:pt x="1786794" y="1607127"/>
                  <a:pt x="1740613" y="1535545"/>
                  <a:pt x="1722140" y="1510145"/>
                </a:cubicBezTo>
                <a:cubicBezTo>
                  <a:pt x="1703667" y="1484745"/>
                  <a:pt x="1706205" y="1480356"/>
                  <a:pt x="1694431" y="1468582"/>
                </a:cubicBezTo>
                <a:cubicBezTo>
                  <a:pt x="1682657" y="1456808"/>
                  <a:pt x="1666722" y="1450109"/>
                  <a:pt x="1652867" y="1440873"/>
                </a:cubicBezTo>
                <a:cubicBezTo>
                  <a:pt x="1662103" y="1427018"/>
                  <a:pt x="1673129" y="1414202"/>
                  <a:pt x="1680576" y="1399309"/>
                </a:cubicBezTo>
                <a:cubicBezTo>
                  <a:pt x="1687107" y="1386247"/>
                  <a:pt x="1686330" y="1369896"/>
                  <a:pt x="1694431" y="1357745"/>
                </a:cubicBezTo>
                <a:cubicBezTo>
                  <a:pt x="1705299" y="1341443"/>
                  <a:pt x="1722140" y="1330036"/>
                  <a:pt x="1735995" y="1316182"/>
                </a:cubicBezTo>
                <a:cubicBezTo>
                  <a:pt x="1740613" y="1297709"/>
                  <a:pt x="1744378" y="1279001"/>
                  <a:pt x="1749849" y="1260763"/>
                </a:cubicBezTo>
                <a:cubicBezTo>
                  <a:pt x="1800453" y="1092080"/>
                  <a:pt x="1759473" y="1249971"/>
                  <a:pt x="1791413" y="1122218"/>
                </a:cubicBezTo>
                <a:cubicBezTo>
                  <a:pt x="1777558" y="1112982"/>
                  <a:pt x="1758674" y="1108629"/>
                  <a:pt x="1749849" y="1094509"/>
                </a:cubicBezTo>
                <a:cubicBezTo>
                  <a:pt x="1734369" y="1069741"/>
                  <a:pt x="1731376" y="1039091"/>
                  <a:pt x="1722140" y="1011382"/>
                </a:cubicBezTo>
                <a:lnTo>
                  <a:pt x="1708285" y="969818"/>
                </a:lnTo>
                <a:lnTo>
                  <a:pt x="1694431" y="928254"/>
                </a:lnTo>
                <a:lnTo>
                  <a:pt x="1680576" y="886691"/>
                </a:lnTo>
                <a:cubicBezTo>
                  <a:pt x="1694431" y="882073"/>
                  <a:pt x="1711813" y="862509"/>
                  <a:pt x="1722140" y="872836"/>
                </a:cubicBezTo>
                <a:cubicBezTo>
                  <a:pt x="1738791" y="889487"/>
                  <a:pt x="1731903" y="918919"/>
                  <a:pt x="1735995" y="942109"/>
                </a:cubicBezTo>
                <a:cubicBezTo>
                  <a:pt x="1767984" y="1123381"/>
                  <a:pt x="1723482" y="1068139"/>
                  <a:pt x="1791413" y="1136073"/>
                </a:cubicBezTo>
                <a:cubicBezTo>
                  <a:pt x="1740879" y="1287666"/>
                  <a:pt x="1821475" y="1058040"/>
                  <a:pt x="1749849" y="1219200"/>
                </a:cubicBezTo>
                <a:cubicBezTo>
                  <a:pt x="1737987" y="1245890"/>
                  <a:pt x="1742793" y="1281674"/>
                  <a:pt x="1722140" y="1302327"/>
                </a:cubicBezTo>
                <a:cubicBezTo>
                  <a:pt x="1708285" y="1316182"/>
                  <a:pt x="1693119" y="1328839"/>
                  <a:pt x="1680576" y="1343891"/>
                </a:cubicBezTo>
                <a:cubicBezTo>
                  <a:pt x="1669916" y="1356683"/>
                  <a:pt x="1664641" y="1373680"/>
                  <a:pt x="1652867" y="1385454"/>
                </a:cubicBezTo>
                <a:cubicBezTo>
                  <a:pt x="1641093" y="1397228"/>
                  <a:pt x="1625158" y="1403927"/>
                  <a:pt x="1611304" y="1413163"/>
                </a:cubicBezTo>
                <a:cubicBezTo>
                  <a:pt x="1625158" y="1417781"/>
                  <a:pt x="1657485" y="1408545"/>
                  <a:pt x="1652867" y="1427018"/>
                </a:cubicBezTo>
                <a:cubicBezTo>
                  <a:pt x="1648249" y="1445491"/>
                  <a:pt x="1544341" y="1489363"/>
                  <a:pt x="1583595" y="1523999"/>
                </a:cubicBezTo>
                <a:cubicBezTo>
                  <a:pt x="1622850" y="1558635"/>
                  <a:pt x="1872231" y="1634836"/>
                  <a:pt x="1888394" y="1634836"/>
                </a:cubicBezTo>
                <a:cubicBezTo>
                  <a:pt x="1904557" y="1634836"/>
                  <a:pt x="1761394" y="1542473"/>
                  <a:pt x="1680576" y="1524000"/>
                </a:cubicBezTo>
                <a:cubicBezTo>
                  <a:pt x="1599758" y="1505527"/>
                  <a:pt x="1503965" y="1532373"/>
                  <a:pt x="1403485" y="1524000"/>
                </a:cubicBezTo>
                <a:cubicBezTo>
                  <a:pt x="1339787" y="1428452"/>
                  <a:pt x="1412722" y="1517072"/>
                  <a:pt x="1389631" y="1537854"/>
                </a:cubicBezTo>
                <a:cubicBezTo>
                  <a:pt x="1366540" y="1558636"/>
                  <a:pt x="1278795" y="1644073"/>
                  <a:pt x="1264940" y="1648691"/>
                </a:cubicBezTo>
                <a:cubicBezTo>
                  <a:pt x="1239276" y="1520366"/>
                  <a:pt x="1290340" y="1470891"/>
                  <a:pt x="1292649" y="1427018"/>
                </a:cubicBezTo>
                <a:cubicBezTo>
                  <a:pt x="1294958" y="1383145"/>
                  <a:pt x="1285326" y="1398516"/>
                  <a:pt x="1278795" y="1385454"/>
                </a:cubicBezTo>
                <a:cubicBezTo>
                  <a:pt x="1271348" y="1370561"/>
                  <a:pt x="1260322" y="1357745"/>
                  <a:pt x="1251085" y="1343891"/>
                </a:cubicBezTo>
                <a:cubicBezTo>
                  <a:pt x="1230303" y="1355437"/>
                  <a:pt x="1214140" y="1233054"/>
                  <a:pt x="1126395" y="1385454"/>
                </a:cubicBezTo>
                <a:cubicBezTo>
                  <a:pt x="1050195" y="1454727"/>
                  <a:pt x="888559" y="1683327"/>
                  <a:pt x="821595" y="1828800"/>
                </a:cubicBezTo>
                <a:cubicBezTo>
                  <a:pt x="796195" y="1932709"/>
                  <a:pt x="581450" y="2094345"/>
                  <a:pt x="821595" y="2299854"/>
                </a:cubicBezTo>
                <a:cubicBezTo>
                  <a:pt x="837758" y="2382981"/>
                  <a:pt x="623013" y="1965036"/>
                  <a:pt x="863158" y="2092036"/>
                </a:cubicBezTo>
                <a:cubicBezTo>
                  <a:pt x="890867" y="2052781"/>
                  <a:pt x="830831" y="2189019"/>
                  <a:pt x="932431" y="2202873"/>
                </a:cubicBezTo>
                <a:cubicBezTo>
                  <a:pt x="978613" y="2228273"/>
                  <a:pt x="1117159" y="2138218"/>
                  <a:pt x="1167959" y="2147454"/>
                </a:cubicBezTo>
                <a:cubicBezTo>
                  <a:pt x="1218759" y="2156690"/>
                  <a:pt x="1195668" y="2246746"/>
                  <a:pt x="1237232" y="2258291"/>
                </a:cubicBezTo>
                <a:cubicBezTo>
                  <a:pt x="1313432" y="2244436"/>
                  <a:pt x="1350378" y="2327564"/>
                  <a:pt x="1389632" y="2313709"/>
                </a:cubicBezTo>
                <a:cubicBezTo>
                  <a:pt x="1428886" y="2299854"/>
                  <a:pt x="1475066" y="2468417"/>
                  <a:pt x="1542030" y="2535381"/>
                </a:cubicBezTo>
                <a:cubicBezTo>
                  <a:pt x="1608994" y="2602345"/>
                  <a:pt x="1588213" y="2738582"/>
                  <a:pt x="1708286" y="2826327"/>
                </a:cubicBezTo>
                <a:cubicBezTo>
                  <a:pt x="1828359" y="2914073"/>
                  <a:pt x="999394" y="2953327"/>
                  <a:pt x="946285" y="3006436"/>
                </a:cubicBezTo>
                <a:cubicBezTo>
                  <a:pt x="893176" y="3059545"/>
                  <a:pt x="1059432" y="3311237"/>
                  <a:pt x="1237232" y="3366655"/>
                </a:cubicBezTo>
                <a:cubicBezTo>
                  <a:pt x="1415032" y="3422073"/>
                  <a:pt x="2056958" y="3302001"/>
                  <a:pt x="2013085" y="3338946"/>
                </a:cubicBezTo>
                <a:cubicBezTo>
                  <a:pt x="1969212" y="3375891"/>
                  <a:pt x="1271867" y="3398982"/>
                  <a:pt x="1126394" y="3366655"/>
                </a:cubicBezTo>
                <a:cubicBezTo>
                  <a:pt x="980921" y="3334328"/>
                  <a:pt x="987849" y="3027219"/>
                  <a:pt x="932431" y="3006437"/>
                </a:cubicBezTo>
                <a:cubicBezTo>
                  <a:pt x="877013" y="2985655"/>
                  <a:pt x="879322" y="2911765"/>
                  <a:pt x="849304" y="2867892"/>
                </a:cubicBezTo>
                <a:cubicBezTo>
                  <a:pt x="819286" y="2824019"/>
                  <a:pt x="793886" y="2757056"/>
                  <a:pt x="752322" y="2743201"/>
                </a:cubicBezTo>
                <a:cubicBezTo>
                  <a:pt x="463686" y="2694710"/>
                  <a:pt x="664576" y="2784765"/>
                  <a:pt x="530649" y="2770910"/>
                </a:cubicBezTo>
                <a:cubicBezTo>
                  <a:pt x="396722" y="2757055"/>
                  <a:pt x="149649" y="2761673"/>
                  <a:pt x="142722" y="2743201"/>
                </a:cubicBezTo>
                <a:cubicBezTo>
                  <a:pt x="135795" y="2724729"/>
                  <a:pt x="422122" y="2763983"/>
                  <a:pt x="516795" y="2743201"/>
                </a:cubicBezTo>
                <a:cubicBezTo>
                  <a:pt x="611468" y="2722419"/>
                  <a:pt x="999396" y="2724728"/>
                  <a:pt x="1112541" y="2715492"/>
                </a:cubicBezTo>
                <a:cubicBezTo>
                  <a:pt x="1225686" y="2706256"/>
                  <a:pt x="1151794" y="2766292"/>
                  <a:pt x="1223376" y="2798619"/>
                </a:cubicBezTo>
                <a:cubicBezTo>
                  <a:pt x="1294958" y="2830946"/>
                  <a:pt x="1532795" y="2886364"/>
                  <a:pt x="1514322" y="2854037"/>
                </a:cubicBezTo>
                <a:cubicBezTo>
                  <a:pt x="1495849" y="2821710"/>
                  <a:pt x="1142558" y="2512292"/>
                  <a:pt x="1084831" y="2493819"/>
                </a:cubicBezTo>
                <a:cubicBezTo>
                  <a:pt x="1027104" y="2475346"/>
                  <a:pt x="842376" y="2521527"/>
                  <a:pt x="752322" y="2521527"/>
                </a:cubicBezTo>
                <a:cubicBezTo>
                  <a:pt x="662268" y="2521527"/>
                  <a:pt x="489086" y="2579255"/>
                  <a:pt x="364395" y="2618510"/>
                </a:cubicBezTo>
                <a:cubicBezTo>
                  <a:pt x="239704" y="2657765"/>
                  <a:pt x="59594" y="2791691"/>
                  <a:pt x="31885" y="2812473"/>
                </a:cubicBezTo>
                <a:cubicBezTo>
                  <a:pt x="4176" y="2833255"/>
                  <a:pt x="230468" y="2750128"/>
                  <a:pt x="322831" y="2798619"/>
                </a:cubicBezTo>
                <a:cubicBezTo>
                  <a:pt x="415194" y="2847110"/>
                  <a:pt x="528340" y="2983346"/>
                  <a:pt x="572213" y="3048000"/>
                </a:cubicBezTo>
                <a:cubicBezTo>
                  <a:pt x="616086" y="3112655"/>
                  <a:pt x="819286" y="2944092"/>
                  <a:pt x="849304" y="2964874"/>
                </a:cubicBezTo>
                <a:cubicBezTo>
                  <a:pt x="879322" y="2985656"/>
                  <a:pt x="925503" y="3131128"/>
                  <a:pt x="932431" y="3186546"/>
                </a:cubicBezTo>
                <a:cubicBezTo>
                  <a:pt x="939359" y="3241964"/>
                  <a:pt x="927815" y="3274291"/>
                  <a:pt x="890870" y="3297382"/>
                </a:cubicBezTo>
                <a:cubicBezTo>
                  <a:pt x="853925" y="3320473"/>
                  <a:pt x="807741" y="3382819"/>
                  <a:pt x="752322" y="3408219"/>
                </a:cubicBezTo>
                <a:cubicBezTo>
                  <a:pt x="696903" y="3433619"/>
                  <a:pt x="558358" y="3424383"/>
                  <a:pt x="558358" y="3449783"/>
                </a:cubicBezTo>
                <a:cubicBezTo>
                  <a:pt x="558358" y="3475183"/>
                  <a:pt x="708448" y="3516746"/>
                  <a:pt x="752321" y="3560619"/>
                </a:cubicBezTo>
                <a:cubicBezTo>
                  <a:pt x="796194" y="3604492"/>
                  <a:pt x="731540" y="3876965"/>
                  <a:pt x="752322" y="3948546"/>
                </a:cubicBezTo>
                <a:cubicBezTo>
                  <a:pt x="773104" y="4020127"/>
                  <a:pt x="826214" y="3897745"/>
                  <a:pt x="863159" y="3906981"/>
                </a:cubicBezTo>
                <a:cubicBezTo>
                  <a:pt x="900104" y="3916217"/>
                  <a:pt x="1020177" y="3893128"/>
                  <a:pt x="1001704" y="3879273"/>
                </a:cubicBezTo>
                <a:cubicBezTo>
                  <a:pt x="983231" y="3865418"/>
                  <a:pt x="805432" y="3897744"/>
                  <a:pt x="766178" y="3906980"/>
                </a:cubicBezTo>
                <a:cubicBezTo>
                  <a:pt x="726924" y="3916216"/>
                  <a:pt x="782341" y="3976254"/>
                  <a:pt x="780032" y="4031672"/>
                </a:cubicBezTo>
                <a:cubicBezTo>
                  <a:pt x="777723" y="4087090"/>
                  <a:pt x="719995" y="4188690"/>
                  <a:pt x="752323" y="4239490"/>
                </a:cubicBezTo>
                <a:cubicBezTo>
                  <a:pt x="784651" y="4290290"/>
                  <a:pt x="946289" y="4348019"/>
                  <a:pt x="973998" y="4336473"/>
                </a:cubicBezTo>
                <a:cubicBezTo>
                  <a:pt x="1001707" y="4324928"/>
                  <a:pt x="907033" y="4177145"/>
                  <a:pt x="918578" y="4170217"/>
                </a:cubicBezTo>
                <a:cubicBezTo>
                  <a:pt x="930123" y="4163289"/>
                  <a:pt x="1029415" y="4435763"/>
                  <a:pt x="1043269" y="4294908"/>
                </a:cubicBezTo>
                <a:cubicBezTo>
                  <a:pt x="1057124" y="4154054"/>
                  <a:pt x="990160" y="3170381"/>
                  <a:pt x="1001705" y="3325090"/>
                </a:cubicBezTo>
                <a:cubicBezTo>
                  <a:pt x="1013250" y="3479799"/>
                  <a:pt x="1015558" y="5163128"/>
                  <a:pt x="1001703" y="5306292"/>
                </a:cubicBezTo>
                <a:cubicBezTo>
                  <a:pt x="1098684" y="6336147"/>
                  <a:pt x="999395" y="5811983"/>
                  <a:pt x="1057122" y="5832764"/>
                </a:cubicBezTo>
                <a:cubicBezTo>
                  <a:pt x="1064049" y="5978236"/>
                  <a:pt x="1096377" y="6135254"/>
                  <a:pt x="1098686" y="6206835"/>
                </a:cubicBezTo>
                <a:cubicBezTo>
                  <a:pt x="1100995" y="6278416"/>
                  <a:pt x="1064050" y="6248399"/>
                  <a:pt x="1070977" y="6262253"/>
                </a:cubicBezTo>
                <a:cubicBezTo>
                  <a:pt x="1077904" y="6276107"/>
                  <a:pt x="1045577" y="6319981"/>
                  <a:pt x="1112541" y="6331526"/>
                </a:cubicBezTo>
                <a:cubicBezTo>
                  <a:pt x="1179505" y="6343071"/>
                  <a:pt x="1387323" y="6333835"/>
                  <a:pt x="1472759" y="6331526"/>
                </a:cubicBezTo>
                <a:cubicBezTo>
                  <a:pt x="1558195" y="6329217"/>
                  <a:pt x="1613613" y="6299199"/>
                  <a:pt x="1652868" y="6276108"/>
                </a:cubicBezTo>
                <a:cubicBezTo>
                  <a:pt x="1692123" y="6253017"/>
                  <a:pt x="1710596" y="6610926"/>
                  <a:pt x="1708287" y="6192981"/>
                </a:cubicBezTo>
                <a:cubicBezTo>
                  <a:pt x="1705978" y="5775036"/>
                  <a:pt x="1512014" y="4073237"/>
                  <a:pt x="1597450" y="3906983"/>
                </a:cubicBezTo>
                <a:cubicBezTo>
                  <a:pt x="1682886" y="3740729"/>
                  <a:pt x="1592832" y="3821545"/>
                  <a:pt x="1597450" y="3879272"/>
                </a:cubicBezTo>
                <a:cubicBezTo>
                  <a:pt x="1602068" y="3936999"/>
                  <a:pt x="1627468" y="4080162"/>
                  <a:pt x="1625159" y="4253344"/>
                </a:cubicBezTo>
                <a:cubicBezTo>
                  <a:pt x="1622850" y="4426526"/>
                  <a:pt x="1634395" y="4689762"/>
                  <a:pt x="1652868" y="4918362"/>
                </a:cubicBezTo>
                <a:cubicBezTo>
                  <a:pt x="1671341" y="5146962"/>
                  <a:pt x="1659797" y="5472545"/>
                  <a:pt x="1680579" y="5666509"/>
                </a:cubicBezTo>
                <a:cubicBezTo>
                  <a:pt x="1701361" y="5860473"/>
                  <a:pt x="1796032" y="5987473"/>
                  <a:pt x="1832977" y="6109854"/>
                </a:cubicBezTo>
                <a:cubicBezTo>
                  <a:pt x="1869922" y="6232235"/>
                  <a:pt x="1853760" y="6329216"/>
                  <a:pt x="1957669" y="6359234"/>
                </a:cubicBezTo>
                <a:cubicBezTo>
                  <a:pt x="2061578" y="6389252"/>
                  <a:pt x="2373305" y="6359236"/>
                  <a:pt x="2456432" y="6289964"/>
                </a:cubicBezTo>
                <a:cubicBezTo>
                  <a:pt x="2539559" y="6220692"/>
                  <a:pt x="2417178" y="6130636"/>
                  <a:pt x="2401015" y="5957454"/>
                </a:cubicBezTo>
                <a:cubicBezTo>
                  <a:pt x="2384852" y="5784272"/>
                  <a:pt x="2380233" y="5394036"/>
                  <a:pt x="2359451" y="5250872"/>
                </a:cubicBezTo>
                <a:cubicBezTo>
                  <a:pt x="2338669" y="5107709"/>
                  <a:pt x="2317887" y="5334001"/>
                  <a:pt x="2331741" y="5084619"/>
                </a:cubicBezTo>
                <a:cubicBezTo>
                  <a:pt x="2345595" y="4835237"/>
                  <a:pt x="2377923" y="3736109"/>
                  <a:pt x="2401014" y="3699164"/>
                </a:cubicBezTo>
                <a:cubicBezTo>
                  <a:pt x="2424105" y="3662219"/>
                  <a:pt x="2424104" y="3807691"/>
                  <a:pt x="2414868" y="3796146"/>
                </a:cubicBezTo>
                <a:cubicBezTo>
                  <a:pt x="2405632" y="3784601"/>
                  <a:pt x="2433341" y="3678383"/>
                  <a:pt x="2414868" y="3629892"/>
                </a:cubicBezTo>
                <a:cubicBezTo>
                  <a:pt x="2396395" y="3581401"/>
                  <a:pt x="2292487" y="3556001"/>
                  <a:pt x="2304032" y="3505201"/>
                </a:cubicBezTo>
                <a:cubicBezTo>
                  <a:pt x="2315577" y="3454401"/>
                  <a:pt x="2428723" y="3345874"/>
                  <a:pt x="2414868" y="3325092"/>
                </a:cubicBezTo>
                <a:cubicBezTo>
                  <a:pt x="2401013" y="3304310"/>
                  <a:pt x="2433340" y="3299690"/>
                  <a:pt x="2262467" y="3366654"/>
                </a:cubicBezTo>
                <a:cubicBezTo>
                  <a:pt x="2091594" y="3433618"/>
                  <a:pt x="2144704" y="3348183"/>
                  <a:pt x="1957668" y="3422074"/>
                </a:cubicBezTo>
                <a:cubicBezTo>
                  <a:pt x="1826050" y="3385128"/>
                  <a:pt x="1742923" y="3475182"/>
                  <a:pt x="1749850" y="3394364"/>
                </a:cubicBezTo>
                <a:cubicBezTo>
                  <a:pt x="1756778" y="3313546"/>
                  <a:pt x="1431196" y="3378201"/>
                  <a:pt x="1334214" y="3380510"/>
                </a:cubicBezTo>
                <a:cubicBezTo>
                  <a:pt x="1237232" y="3382819"/>
                  <a:pt x="1223377" y="3454401"/>
                  <a:pt x="1167959" y="3408219"/>
                </a:cubicBezTo>
                <a:cubicBezTo>
                  <a:pt x="1112541" y="3362037"/>
                  <a:pt x="886249" y="3244273"/>
                  <a:pt x="946285" y="3144982"/>
                </a:cubicBezTo>
                <a:cubicBezTo>
                  <a:pt x="1006321" y="3045691"/>
                  <a:pt x="1241849" y="2874819"/>
                  <a:pt x="1361922" y="2840182"/>
                </a:cubicBezTo>
                <a:cubicBezTo>
                  <a:pt x="1481995" y="2805546"/>
                  <a:pt x="1738305" y="2957945"/>
                  <a:pt x="1777559" y="2964872"/>
                </a:cubicBezTo>
                <a:cubicBezTo>
                  <a:pt x="1816813" y="2971799"/>
                  <a:pt x="1629776" y="2955636"/>
                  <a:pt x="1555885" y="2923309"/>
                </a:cubicBezTo>
                <a:cubicBezTo>
                  <a:pt x="1481994" y="2890982"/>
                  <a:pt x="1391940" y="2812473"/>
                  <a:pt x="1334213" y="2770909"/>
                </a:cubicBezTo>
                <a:cubicBezTo>
                  <a:pt x="1276486" y="2729345"/>
                  <a:pt x="1373468" y="2754745"/>
                  <a:pt x="1334213" y="2715491"/>
                </a:cubicBezTo>
                <a:cubicBezTo>
                  <a:pt x="1294958" y="2676237"/>
                  <a:pt x="1158721" y="2565400"/>
                  <a:pt x="1098685" y="2535382"/>
                </a:cubicBezTo>
                <a:cubicBezTo>
                  <a:pt x="1038649" y="2505364"/>
                  <a:pt x="865467" y="2537690"/>
                  <a:pt x="849304" y="2493817"/>
                </a:cubicBezTo>
                <a:cubicBezTo>
                  <a:pt x="833141" y="2449944"/>
                  <a:pt x="583759" y="2611580"/>
                  <a:pt x="516795" y="2576944"/>
                </a:cubicBezTo>
                <a:cubicBezTo>
                  <a:pt x="449831" y="2542308"/>
                  <a:pt x="260485" y="2643908"/>
                  <a:pt x="198140" y="2660072"/>
                </a:cubicBezTo>
                <a:cubicBezTo>
                  <a:pt x="135795" y="2676236"/>
                  <a:pt x="165814" y="2842490"/>
                  <a:pt x="87305" y="2798617"/>
                </a:cubicBezTo>
                <a:cubicBezTo>
                  <a:pt x="8796" y="2754744"/>
                  <a:pt x="36504" y="2533072"/>
                  <a:pt x="4177" y="2507672"/>
                </a:cubicBezTo>
                <a:cubicBezTo>
                  <a:pt x="-28150" y="2482272"/>
                  <a:pt x="138103" y="2516908"/>
                  <a:pt x="128867" y="2479963"/>
                </a:cubicBezTo>
                <a:cubicBezTo>
                  <a:pt x="119631" y="2443018"/>
                  <a:pt x="128868" y="2285999"/>
                  <a:pt x="170432" y="2285999"/>
                </a:cubicBezTo>
                <a:cubicBezTo>
                  <a:pt x="211996" y="2285999"/>
                  <a:pt x="341304" y="2523835"/>
                  <a:pt x="378249" y="2479962"/>
                </a:cubicBezTo>
                <a:cubicBezTo>
                  <a:pt x="415194" y="2436089"/>
                  <a:pt x="408267" y="2255980"/>
                  <a:pt x="433667" y="2216726"/>
                </a:cubicBezTo>
                <a:cubicBezTo>
                  <a:pt x="459067" y="2177472"/>
                  <a:pt x="463686" y="2332181"/>
                  <a:pt x="502941" y="2341417"/>
                </a:cubicBezTo>
                <a:cubicBezTo>
                  <a:pt x="542196" y="2350653"/>
                  <a:pt x="599923" y="2382980"/>
                  <a:pt x="669196" y="2272144"/>
                </a:cubicBezTo>
                <a:cubicBezTo>
                  <a:pt x="738469" y="2161308"/>
                  <a:pt x="819285" y="1692563"/>
                  <a:pt x="946285" y="1579418"/>
                </a:cubicBezTo>
                <a:cubicBezTo>
                  <a:pt x="1073285" y="1422400"/>
                  <a:pt x="1209522" y="1300018"/>
                  <a:pt x="1278795" y="1233054"/>
                </a:cubicBezTo>
                <a:cubicBezTo>
                  <a:pt x="1348068" y="1166090"/>
                  <a:pt x="1361922" y="1177636"/>
                  <a:pt x="1361922" y="1177636"/>
                </a:cubicBezTo>
                <a:cubicBezTo>
                  <a:pt x="1385013" y="1182254"/>
                  <a:pt x="1417066" y="1172652"/>
                  <a:pt x="1431195" y="1191491"/>
                </a:cubicBezTo>
                <a:cubicBezTo>
                  <a:pt x="1441186" y="1204812"/>
                  <a:pt x="1405142" y="1216486"/>
                  <a:pt x="1403485" y="1233054"/>
                </a:cubicBezTo>
                <a:cubicBezTo>
                  <a:pt x="1393860" y="1329297"/>
                  <a:pt x="1403342" y="1320704"/>
                  <a:pt x="1458904" y="1357745"/>
                </a:cubicBezTo>
                <a:cubicBezTo>
                  <a:pt x="1463522" y="1371600"/>
                  <a:pt x="1460874" y="1390821"/>
                  <a:pt x="1472758" y="1399309"/>
                </a:cubicBezTo>
                <a:cubicBezTo>
                  <a:pt x="1496525" y="1416286"/>
                  <a:pt x="1528176" y="1417782"/>
                  <a:pt x="1555885" y="1427018"/>
                </a:cubicBezTo>
                <a:cubicBezTo>
                  <a:pt x="1615517" y="1446895"/>
                  <a:pt x="1583276" y="1437330"/>
                  <a:pt x="1652867" y="1454727"/>
                </a:cubicBezTo>
                <a:cubicBezTo>
                  <a:pt x="1639013" y="1463963"/>
                  <a:pt x="1627887" y="1480928"/>
                  <a:pt x="1611304" y="1482436"/>
                </a:cubicBezTo>
                <a:cubicBezTo>
                  <a:pt x="1574224" y="1485807"/>
                  <a:pt x="1534491" y="1483704"/>
                  <a:pt x="1500467" y="1468582"/>
                </a:cubicBezTo>
                <a:cubicBezTo>
                  <a:pt x="1487122" y="1462651"/>
                  <a:pt x="1493144" y="1440080"/>
                  <a:pt x="1486613" y="1427018"/>
                </a:cubicBezTo>
                <a:cubicBezTo>
                  <a:pt x="1479167" y="1412125"/>
                  <a:pt x="1466351" y="1400347"/>
                  <a:pt x="1458904" y="1385454"/>
                </a:cubicBezTo>
                <a:cubicBezTo>
                  <a:pt x="1452373" y="1372392"/>
                  <a:pt x="1451580" y="1356953"/>
                  <a:pt x="1445049" y="1343891"/>
                </a:cubicBezTo>
                <a:cubicBezTo>
                  <a:pt x="1437602" y="1328998"/>
                  <a:pt x="1424103" y="1317543"/>
                  <a:pt x="1417340" y="1302327"/>
                </a:cubicBezTo>
                <a:cubicBezTo>
                  <a:pt x="1405478" y="1275637"/>
                  <a:pt x="1396715" y="1247536"/>
                  <a:pt x="1389631" y="1219200"/>
                </a:cubicBezTo>
                <a:cubicBezTo>
                  <a:pt x="1385013" y="1200727"/>
                  <a:pt x="1387671" y="1178651"/>
                  <a:pt x="1375776" y="1163782"/>
                </a:cubicBezTo>
                <a:cubicBezTo>
                  <a:pt x="1366653" y="1152378"/>
                  <a:pt x="1348067" y="1154545"/>
                  <a:pt x="1334213" y="1149927"/>
                </a:cubicBezTo>
                <a:cubicBezTo>
                  <a:pt x="1375872" y="1136041"/>
                  <a:pt x="1381528" y="1138206"/>
                  <a:pt x="1417340" y="1108363"/>
                </a:cubicBezTo>
                <a:cubicBezTo>
                  <a:pt x="1463298" y="1070065"/>
                  <a:pt x="1448873" y="1064888"/>
                  <a:pt x="1500467" y="1039091"/>
                </a:cubicBezTo>
                <a:cubicBezTo>
                  <a:pt x="1513529" y="1032560"/>
                  <a:pt x="1528176" y="1029854"/>
                  <a:pt x="1542031" y="1025236"/>
                </a:cubicBezTo>
                <a:cubicBezTo>
                  <a:pt x="1561150" y="967877"/>
                  <a:pt x="1563986" y="971522"/>
                  <a:pt x="1528176" y="1025236"/>
                </a:cubicBezTo>
                <a:cubicBezTo>
                  <a:pt x="1523558" y="1039091"/>
                  <a:pt x="1524649" y="1056473"/>
                  <a:pt x="1514322" y="1066800"/>
                </a:cubicBezTo>
                <a:cubicBezTo>
                  <a:pt x="1503995" y="1077127"/>
                  <a:pt x="1485820" y="1074123"/>
                  <a:pt x="1472758" y="1080654"/>
                </a:cubicBezTo>
                <a:cubicBezTo>
                  <a:pt x="1457865" y="1088100"/>
                  <a:pt x="1446088" y="1100916"/>
                  <a:pt x="1431195" y="1108363"/>
                </a:cubicBezTo>
                <a:cubicBezTo>
                  <a:pt x="1418133" y="1114894"/>
                  <a:pt x="1403054" y="1116465"/>
                  <a:pt x="1389631" y="1122218"/>
                </a:cubicBezTo>
                <a:cubicBezTo>
                  <a:pt x="1370648" y="1130354"/>
                  <a:pt x="1352686" y="1140691"/>
                  <a:pt x="1334213" y="1149927"/>
                </a:cubicBezTo>
                <a:cubicBezTo>
                  <a:pt x="1315740" y="1145309"/>
                  <a:pt x="1297104" y="1141304"/>
                  <a:pt x="1278795" y="1136073"/>
                </a:cubicBezTo>
                <a:cubicBezTo>
                  <a:pt x="1264753" y="1132061"/>
                  <a:pt x="1251835" y="1122218"/>
                  <a:pt x="1237231" y="1122218"/>
                </a:cubicBezTo>
                <a:cubicBezTo>
                  <a:pt x="1222627" y="1122218"/>
                  <a:pt x="1209522" y="1131455"/>
                  <a:pt x="1195667" y="1136073"/>
                </a:cubicBezTo>
                <a:cubicBezTo>
                  <a:pt x="1154803" y="1108829"/>
                  <a:pt x="1145873" y="1106800"/>
                  <a:pt x="1112540" y="1066800"/>
                </a:cubicBezTo>
                <a:cubicBezTo>
                  <a:pt x="1054811" y="997526"/>
                  <a:pt x="1119469" y="1048328"/>
                  <a:pt x="1043267" y="997527"/>
                </a:cubicBezTo>
                <a:cubicBezTo>
                  <a:pt x="1008447" y="893061"/>
                  <a:pt x="1055416" y="1021822"/>
                  <a:pt x="1001704" y="914400"/>
                </a:cubicBezTo>
                <a:cubicBezTo>
                  <a:pt x="961353" y="833698"/>
                  <a:pt x="1021429" y="914243"/>
                  <a:pt x="973995" y="803563"/>
                </a:cubicBezTo>
                <a:cubicBezTo>
                  <a:pt x="968849" y="791557"/>
                  <a:pt x="955522" y="785090"/>
                  <a:pt x="946285" y="775854"/>
                </a:cubicBezTo>
                <a:cubicBezTo>
                  <a:pt x="941667" y="762000"/>
                  <a:pt x="924917" y="746814"/>
                  <a:pt x="932431" y="734291"/>
                </a:cubicBezTo>
                <a:cubicBezTo>
                  <a:pt x="940991" y="720025"/>
                  <a:pt x="1010627" y="698989"/>
                  <a:pt x="1029413" y="692727"/>
                </a:cubicBezTo>
                <a:cubicBezTo>
                  <a:pt x="1066358" y="697345"/>
                  <a:pt x="1106225" y="691460"/>
                  <a:pt x="1140249" y="706582"/>
                </a:cubicBezTo>
                <a:cubicBezTo>
                  <a:pt x="1153594" y="712513"/>
                  <a:pt x="1139784" y="745281"/>
                  <a:pt x="1154104" y="748145"/>
                </a:cubicBezTo>
                <a:cubicBezTo>
                  <a:pt x="1195111" y="756346"/>
                  <a:pt x="1237231" y="738909"/>
                  <a:pt x="1278795" y="734291"/>
                </a:cubicBezTo>
                <a:cubicBezTo>
                  <a:pt x="1283413" y="720436"/>
                  <a:pt x="1279883" y="699819"/>
                  <a:pt x="1292649" y="692727"/>
                </a:cubicBezTo>
                <a:cubicBezTo>
                  <a:pt x="1374661" y="647164"/>
                  <a:pt x="1441841" y="669280"/>
                  <a:pt x="1528176" y="678873"/>
                </a:cubicBezTo>
                <a:cubicBezTo>
                  <a:pt x="1542031" y="674255"/>
                  <a:pt x="1542031" y="685800"/>
                  <a:pt x="1569740" y="665018"/>
                </a:cubicBezTo>
                <a:cubicBezTo>
                  <a:pt x="1597449" y="644236"/>
                  <a:pt x="1583598" y="591125"/>
                  <a:pt x="1694431" y="554182"/>
                </a:cubicBezTo>
                <a:cubicBezTo>
                  <a:pt x="1648599" y="691681"/>
                  <a:pt x="1599758" y="648854"/>
                  <a:pt x="1569740" y="692727"/>
                </a:cubicBezTo>
                <a:cubicBezTo>
                  <a:pt x="1539722" y="736600"/>
                  <a:pt x="1550053" y="788833"/>
                  <a:pt x="1514322" y="817418"/>
                </a:cubicBezTo>
                <a:cubicBezTo>
                  <a:pt x="1502918" y="826541"/>
                  <a:pt x="1486181" y="825520"/>
                  <a:pt x="1472758" y="831273"/>
                </a:cubicBezTo>
                <a:cubicBezTo>
                  <a:pt x="1453775" y="839409"/>
                  <a:pt x="1435813" y="849746"/>
                  <a:pt x="1417340" y="858982"/>
                </a:cubicBezTo>
                <a:cubicBezTo>
                  <a:pt x="1389631" y="854364"/>
                  <a:pt x="1358603" y="859064"/>
                  <a:pt x="1334213" y="845127"/>
                </a:cubicBezTo>
                <a:cubicBezTo>
                  <a:pt x="1321533" y="837881"/>
                  <a:pt x="1329481" y="814967"/>
                  <a:pt x="1320358" y="803563"/>
                </a:cubicBezTo>
                <a:cubicBezTo>
                  <a:pt x="1309956" y="790561"/>
                  <a:pt x="1292649" y="785090"/>
                  <a:pt x="1278795" y="775854"/>
                </a:cubicBezTo>
                <a:cubicBezTo>
                  <a:pt x="1283413" y="757381"/>
                  <a:pt x="1278192" y="732828"/>
                  <a:pt x="1292649" y="720436"/>
                </a:cubicBezTo>
                <a:cubicBezTo>
                  <a:pt x="1314825" y="701428"/>
                  <a:pt x="1375776" y="692727"/>
                  <a:pt x="1375776" y="692727"/>
                </a:cubicBezTo>
                <a:cubicBezTo>
                  <a:pt x="1403485" y="697345"/>
                  <a:pt x="1486996" y="706582"/>
                  <a:pt x="1458904" y="706582"/>
                </a:cubicBezTo>
                <a:cubicBezTo>
                  <a:pt x="1407895" y="706582"/>
                  <a:pt x="1353865" y="711672"/>
                  <a:pt x="1306504" y="692727"/>
                </a:cubicBezTo>
                <a:cubicBezTo>
                  <a:pt x="1292945" y="687303"/>
                  <a:pt x="1315740" y="665018"/>
                  <a:pt x="1320358" y="651163"/>
                </a:cubicBezTo>
                <a:cubicBezTo>
                  <a:pt x="1375776" y="660400"/>
                  <a:pt x="1437146" y="652237"/>
                  <a:pt x="1486613" y="678873"/>
                </a:cubicBezTo>
                <a:cubicBezTo>
                  <a:pt x="1507346" y="690037"/>
                  <a:pt x="1480874" y="735083"/>
                  <a:pt x="1500467" y="748145"/>
                </a:cubicBezTo>
                <a:cubicBezTo>
                  <a:pt x="1514321" y="757381"/>
                  <a:pt x="1518940" y="720436"/>
                  <a:pt x="1528176" y="706582"/>
                </a:cubicBezTo>
                <a:cubicBezTo>
                  <a:pt x="1392293" y="661288"/>
                  <a:pt x="1474156" y="676448"/>
                  <a:pt x="1278795" y="692727"/>
                </a:cubicBezTo>
                <a:cubicBezTo>
                  <a:pt x="1269558" y="706582"/>
                  <a:pt x="1266301" y="727528"/>
                  <a:pt x="1251085" y="734291"/>
                </a:cubicBezTo>
                <a:cubicBezTo>
                  <a:pt x="1221244" y="747553"/>
                  <a:pt x="1173084" y="721572"/>
                  <a:pt x="1154104" y="748145"/>
                </a:cubicBezTo>
                <a:cubicBezTo>
                  <a:pt x="1137127" y="771913"/>
                  <a:pt x="1181813" y="831273"/>
                  <a:pt x="1181813" y="831273"/>
                </a:cubicBezTo>
                <a:cubicBezTo>
                  <a:pt x="1166699" y="853944"/>
                  <a:pt x="1146127" y="896347"/>
                  <a:pt x="1112540" y="900545"/>
                </a:cubicBezTo>
                <a:cubicBezTo>
                  <a:pt x="1089174" y="903466"/>
                  <a:pt x="1066112" y="892402"/>
                  <a:pt x="1043267" y="886691"/>
                </a:cubicBezTo>
                <a:cubicBezTo>
                  <a:pt x="997382" y="875220"/>
                  <a:pt x="1000772" y="872215"/>
                  <a:pt x="960140" y="845127"/>
                </a:cubicBezTo>
                <a:cubicBezTo>
                  <a:pt x="955522" y="831272"/>
                  <a:pt x="952816" y="816625"/>
                  <a:pt x="946285" y="803563"/>
                </a:cubicBezTo>
                <a:cubicBezTo>
                  <a:pt x="938838" y="788670"/>
                  <a:pt x="924422" y="777591"/>
                  <a:pt x="918576" y="762000"/>
                </a:cubicBezTo>
                <a:cubicBezTo>
                  <a:pt x="910308" y="739951"/>
                  <a:pt x="910918" y="715446"/>
                  <a:pt x="904722" y="692727"/>
                </a:cubicBezTo>
                <a:cubicBezTo>
                  <a:pt x="897037" y="664548"/>
                  <a:pt x="877013" y="609600"/>
                  <a:pt x="877013" y="609600"/>
                </a:cubicBezTo>
                <a:cubicBezTo>
                  <a:pt x="872395" y="568036"/>
                  <a:pt x="868685" y="526362"/>
                  <a:pt x="863158" y="484909"/>
                </a:cubicBezTo>
                <a:cubicBezTo>
                  <a:pt x="846267" y="358227"/>
                  <a:pt x="849304" y="446532"/>
                  <a:pt x="849304" y="34636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082527" y="969820"/>
            <a:ext cx="2814765" cy="6026819"/>
          </a:xfrm>
          <a:custGeom>
            <a:avLst/>
            <a:gdLst>
              <a:gd name="connsiteX0" fmla="*/ 734291 w 1219200"/>
              <a:gd name="connsiteY0" fmla="*/ 734291 h 1219200"/>
              <a:gd name="connsiteX1" fmla="*/ 789709 w 1219200"/>
              <a:gd name="connsiteY1" fmla="*/ 554182 h 1219200"/>
              <a:gd name="connsiteX2" fmla="*/ 692727 w 1219200"/>
              <a:gd name="connsiteY2" fmla="*/ 540327 h 1219200"/>
              <a:gd name="connsiteX3" fmla="*/ 609600 w 1219200"/>
              <a:gd name="connsiteY3" fmla="*/ 484909 h 1219200"/>
              <a:gd name="connsiteX4" fmla="*/ 568036 w 1219200"/>
              <a:gd name="connsiteY4" fmla="*/ 471055 h 1219200"/>
              <a:gd name="connsiteX5" fmla="*/ 540327 w 1219200"/>
              <a:gd name="connsiteY5" fmla="*/ 526473 h 1219200"/>
              <a:gd name="connsiteX6" fmla="*/ 512618 w 1219200"/>
              <a:gd name="connsiteY6" fmla="*/ 484909 h 1219200"/>
              <a:gd name="connsiteX7" fmla="*/ 471054 w 1219200"/>
              <a:gd name="connsiteY7" fmla="*/ 457200 h 1219200"/>
              <a:gd name="connsiteX8" fmla="*/ 401782 w 1219200"/>
              <a:gd name="connsiteY8" fmla="*/ 387927 h 1219200"/>
              <a:gd name="connsiteX9" fmla="*/ 387927 w 1219200"/>
              <a:gd name="connsiteY9" fmla="*/ 443346 h 1219200"/>
              <a:gd name="connsiteX10" fmla="*/ 387927 w 1219200"/>
              <a:gd name="connsiteY10" fmla="*/ 554182 h 1219200"/>
              <a:gd name="connsiteX11" fmla="*/ 346363 w 1219200"/>
              <a:gd name="connsiteY11" fmla="*/ 540327 h 1219200"/>
              <a:gd name="connsiteX12" fmla="*/ 332509 w 1219200"/>
              <a:gd name="connsiteY12" fmla="*/ 484909 h 1219200"/>
              <a:gd name="connsiteX13" fmla="*/ 318654 w 1219200"/>
              <a:gd name="connsiteY13" fmla="*/ 540327 h 1219200"/>
              <a:gd name="connsiteX14" fmla="*/ 290945 w 1219200"/>
              <a:gd name="connsiteY14" fmla="*/ 651164 h 1219200"/>
              <a:gd name="connsiteX15" fmla="*/ 263236 w 1219200"/>
              <a:gd name="connsiteY15" fmla="*/ 568037 h 1219200"/>
              <a:gd name="connsiteX16" fmla="*/ 249382 w 1219200"/>
              <a:gd name="connsiteY16" fmla="*/ 526473 h 1219200"/>
              <a:gd name="connsiteX17" fmla="*/ 221672 w 1219200"/>
              <a:gd name="connsiteY17" fmla="*/ 651164 h 1219200"/>
              <a:gd name="connsiteX18" fmla="*/ 193963 w 1219200"/>
              <a:gd name="connsiteY18" fmla="*/ 692727 h 1219200"/>
              <a:gd name="connsiteX19" fmla="*/ 180109 w 1219200"/>
              <a:gd name="connsiteY19" fmla="*/ 734291 h 1219200"/>
              <a:gd name="connsiteX20" fmla="*/ 138545 w 1219200"/>
              <a:gd name="connsiteY20" fmla="*/ 720437 h 1219200"/>
              <a:gd name="connsiteX21" fmla="*/ 152400 w 1219200"/>
              <a:gd name="connsiteY21" fmla="*/ 637309 h 1219200"/>
              <a:gd name="connsiteX22" fmla="*/ 166254 w 1219200"/>
              <a:gd name="connsiteY22" fmla="*/ 595746 h 1219200"/>
              <a:gd name="connsiteX23" fmla="*/ 110836 w 1219200"/>
              <a:gd name="connsiteY23" fmla="*/ 678873 h 1219200"/>
              <a:gd name="connsiteX24" fmla="*/ 69272 w 1219200"/>
              <a:gd name="connsiteY24" fmla="*/ 692727 h 1219200"/>
              <a:gd name="connsiteX25" fmla="*/ 27709 w 1219200"/>
              <a:gd name="connsiteY25" fmla="*/ 678873 h 1219200"/>
              <a:gd name="connsiteX26" fmla="*/ 13854 w 1219200"/>
              <a:gd name="connsiteY26" fmla="*/ 623455 h 1219200"/>
              <a:gd name="connsiteX27" fmla="*/ 0 w 1219200"/>
              <a:gd name="connsiteY27" fmla="*/ 581891 h 1219200"/>
              <a:gd name="connsiteX28" fmla="*/ 13854 w 1219200"/>
              <a:gd name="connsiteY28" fmla="*/ 429491 h 1219200"/>
              <a:gd name="connsiteX29" fmla="*/ 41563 w 1219200"/>
              <a:gd name="connsiteY29" fmla="*/ 346364 h 1219200"/>
              <a:gd name="connsiteX30" fmla="*/ 55418 w 1219200"/>
              <a:gd name="connsiteY30" fmla="*/ 304800 h 1219200"/>
              <a:gd name="connsiteX31" fmla="*/ 152400 w 1219200"/>
              <a:gd name="connsiteY31" fmla="*/ 193964 h 1219200"/>
              <a:gd name="connsiteX32" fmla="*/ 193963 w 1219200"/>
              <a:gd name="connsiteY32" fmla="*/ 166255 h 1219200"/>
              <a:gd name="connsiteX33" fmla="*/ 235527 w 1219200"/>
              <a:gd name="connsiteY33" fmla="*/ 124691 h 1219200"/>
              <a:gd name="connsiteX34" fmla="*/ 304800 w 1219200"/>
              <a:gd name="connsiteY34" fmla="*/ 55418 h 1219200"/>
              <a:gd name="connsiteX35" fmla="*/ 457200 w 1219200"/>
              <a:gd name="connsiteY35" fmla="*/ 13855 h 1219200"/>
              <a:gd name="connsiteX36" fmla="*/ 498763 w 1219200"/>
              <a:gd name="connsiteY36" fmla="*/ 0 h 1219200"/>
              <a:gd name="connsiteX37" fmla="*/ 554182 w 1219200"/>
              <a:gd name="connsiteY37" fmla="*/ 13855 h 1219200"/>
              <a:gd name="connsiteX38" fmla="*/ 637309 w 1219200"/>
              <a:gd name="connsiteY38" fmla="*/ 27709 h 1219200"/>
              <a:gd name="connsiteX39" fmla="*/ 692727 w 1219200"/>
              <a:gd name="connsiteY39" fmla="*/ 55418 h 1219200"/>
              <a:gd name="connsiteX40" fmla="*/ 775854 w 1219200"/>
              <a:gd name="connsiteY40" fmla="*/ 110837 h 1219200"/>
              <a:gd name="connsiteX41" fmla="*/ 817418 w 1219200"/>
              <a:gd name="connsiteY41" fmla="*/ 138546 h 1219200"/>
              <a:gd name="connsiteX42" fmla="*/ 858982 w 1219200"/>
              <a:gd name="connsiteY42" fmla="*/ 207818 h 1219200"/>
              <a:gd name="connsiteX43" fmla="*/ 928254 w 1219200"/>
              <a:gd name="connsiteY43" fmla="*/ 290946 h 1219200"/>
              <a:gd name="connsiteX44" fmla="*/ 942109 w 1219200"/>
              <a:gd name="connsiteY44" fmla="*/ 360218 h 1219200"/>
              <a:gd name="connsiteX45" fmla="*/ 969818 w 1219200"/>
              <a:gd name="connsiteY45" fmla="*/ 443346 h 1219200"/>
              <a:gd name="connsiteX46" fmla="*/ 955963 w 1219200"/>
              <a:gd name="connsiteY46" fmla="*/ 692727 h 1219200"/>
              <a:gd name="connsiteX47" fmla="*/ 942109 w 1219200"/>
              <a:gd name="connsiteY47" fmla="*/ 748146 h 1219200"/>
              <a:gd name="connsiteX48" fmla="*/ 914400 w 1219200"/>
              <a:gd name="connsiteY48" fmla="*/ 789709 h 1219200"/>
              <a:gd name="connsiteX49" fmla="*/ 900545 w 1219200"/>
              <a:gd name="connsiteY49" fmla="*/ 748146 h 1219200"/>
              <a:gd name="connsiteX50" fmla="*/ 983672 w 1219200"/>
              <a:gd name="connsiteY50" fmla="*/ 803564 h 1219200"/>
              <a:gd name="connsiteX51" fmla="*/ 1052945 w 1219200"/>
              <a:gd name="connsiteY51" fmla="*/ 872837 h 1219200"/>
              <a:gd name="connsiteX52" fmla="*/ 1066800 w 1219200"/>
              <a:gd name="connsiteY52" fmla="*/ 914400 h 1219200"/>
              <a:gd name="connsiteX53" fmla="*/ 1122218 w 1219200"/>
              <a:gd name="connsiteY53" fmla="*/ 997527 h 1219200"/>
              <a:gd name="connsiteX54" fmla="*/ 1163782 w 1219200"/>
              <a:gd name="connsiteY54" fmla="*/ 1066800 h 1219200"/>
              <a:gd name="connsiteX55" fmla="*/ 1177636 w 1219200"/>
              <a:gd name="connsiteY55" fmla="*/ 1108364 h 1219200"/>
              <a:gd name="connsiteX56" fmla="*/ 1219200 w 1219200"/>
              <a:gd name="connsiteY56" fmla="*/ 1191491 h 1219200"/>
              <a:gd name="connsiteX57" fmla="*/ 1177636 w 1219200"/>
              <a:gd name="connsiteY57" fmla="*/ 1219200 h 1219200"/>
              <a:gd name="connsiteX58" fmla="*/ 1136072 w 1219200"/>
              <a:gd name="connsiteY58" fmla="*/ 1191491 h 1219200"/>
              <a:gd name="connsiteX59" fmla="*/ 1025236 w 1219200"/>
              <a:gd name="connsiteY59" fmla="*/ 1163782 h 1219200"/>
              <a:gd name="connsiteX60" fmla="*/ 942109 w 1219200"/>
              <a:gd name="connsiteY60" fmla="*/ 1122218 h 1219200"/>
              <a:gd name="connsiteX61" fmla="*/ 872836 w 1219200"/>
              <a:gd name="connsiteY61" fmla="*/ 997527 h 1219200"/>
              <a:gd name="connsiteX62" fmla="*/ 845127 w 1219200"/>
              <a:gd name="connsiteY62" fmla="*/ 955964 h 1219200"/>
              <a:gd name="connsiteX63" fmla="*/ 831272 w 1219200"/>
              <a:gd name="connsiteY63" fmla="*/ 914400 h 1219200"/>
              <a:gd name="connsiteX64" fmla="*/ 775854 w 1219200"/>
              <a:gd name="connsiteY64" fmla="*/ 845127 h 1219200"/>
              <a:gd name="connsiteX65" fmla="*/ 748145 w 1219200"/>
              <a:gd name="connsiteY65" fmla="*/ 803564 h 1219200"/>
              <a:gd name="connsiteX66" fmla="*/ 706582 w 1219200"/>
              <a:gd name="connsiteY66" fmla="*/ 886691 h 1219200"/>
              <a:gd name="connsiteX67" fmla="*/ 692727 w 1219200"/>
              <a:gd name="connsiteY67" fmla="*/ 969818 h 1219200"/>
              <a:gd name="connsiteX68" fmla="*/ 665018 w 1219200"/>
              <a:gd name="connsiteY68" fmla="*/ 1011382 h 1219200"/>
              <a:gd name="connsiteX69" fmla="*/ 651163 w 1219200"/>
              <a:gd name="connsiteY69" fmla="*/ 1052946 h 1219200"/>
              <a:gd name="connsiteX70" fmla="*/ 581891 w 1219200"/>
              <a:gd name="connsiteY70" fmla="*/ 1122218 h 1219200"/>
              <a:gd name="connsiteX71" fmla="*/ 471054 w 1219200"/>
              <a:gd name="connsiteY71" fmla="*/ 1136073 h 1219200"/>
              <a:gd name="connsiteX72" fmla="*/ 332509 w 1219200"/>
              <a:gd name="connsiteY72" fmla="*/ 1122218 h 1219200"/>
              <a:gd name="connsiteX73" fmla="*/ 290945 w 1219200"/>
              <a:gd name="connsiteY73" fmla="*/ 1080655 h 1219200"/>
              <a:gd name="connsiteX74" fmla="*/ 249382 w 1219200"/>
              <a:gd name="connsiteY74" fmla="*/ 1052946 h 1219200"/>
              <a:gd name="connsiteX75" fmla="*/ 193963 w 1219200"/>
              <a:gd name="connsiteY75" fmla="*/ 997527 h 1219200"/>
              <a:gd name="connsiteX76" fmla="*/ 166254 w 1219200"/>
              <a:gd name="connsiteY76" fmla="*/ 955964 h 1219200"/>
              <a:gd name="connsiteX77" fmla="*/ 124691 w 1219200"/>
              <a:gd name="connsiteY77" fmla="*/ 942109 h 1219200"/>
              <a:gd name="connsiteX78" fmla="*/ 83127 w 1219200"/>
              <a:gd name="connsiteY78" fmla="*/ 817418 h 1219200"/>
              <a:gd name="connsiteX79" fmla="*/ 69272 w 1219200"/>
              <a:gd name="connsiteY79" fmla="*/ 775855 h 1219200"/>
              <a:gd name="connsiteX80" fmla="*/ 55418 w 1219200"/>
              <a:gd name="connsiteY80" fmla="*/ 720437 h 1219200"/>
              <a:gd name="connsiteX81" fmla="*/ 27709 w 1219200"/>
              <a:gd name="connsiteY81" fmla="*/ 581891 h 1219200"/>
              <a:gd name="connsiteX0-1" fmla="*/ 734291 w 1219200"/>
              <a:gd name="connsiteY0-2" fmla="*/ 734291 h 2895968"/>
              <a:gd name="connsiteX1-3" fmla="*/ 789709 w 1219200"/>
              <a:gd name="connsiteY1-4" fmla="*/ 554182 h 2895968"/>
              <a:gd name="connsiteX2-5" fmla="*/ 692727 w 1219200"/>
              <a:gd name="connsiteY2-6" fmla="*/ 540327 h 2895968"/>
              <a:gd name="connsiteX3-7" fmla="*/ 609600 w 1219200"/>
              <a:gd name="connsiteY3-8" fmla="*/ 484909 h 2895968"/>
              <a:gd name="connsiteX4-9" fmla="*/ 568036 w 1219200"/>
              <a:gd name="connsiteY4-10" fmla="*/ 471055 h 2895968"/>
              <a:gd name="connsiteX5-11" fmla="*/ 540327 w 1219200"/>
              <a:gd name="connsiteY5-12" fmla="*/ 526473 h 2895968"/>
              <a:gd name="connsiteX6-13" fmla="*/ 512618 w 1219200"/>
              <a:gd name="connsiteY6-14" fmla="*/ 484909 h 2895968"/>
              <a:gd name="connsiteX7-15" fmla="*/ 471054 w 1219200"/>
              <a:gd name="connsiteY7-16" fmla="*/ 457200 h 2895968"/>
              <a:gd name="connsiteX8-17" fmla="*/ 401782 w 1219200"/>
              <a:gd name="connsiteY8-18" fmla="*/ 387927 h 2895968"/>
              <a:gd name="connsiteX9-19" fmla="*/ 387927 w 1219200"/>
              <a:gd name="connsiteY9-20" fmla="*/ 443346 h 2895968"/>
              <a:gd name="connsiteX10-21" fmla="*/ 387927 w 1219200"/>
              <a:gd name="connsiteY10-22" fmla="*/ 554182 h 2895968"/>
              <a:gd name="connsiteX11-23" fmla="*/ 346363 w 1219200"/>
              <a:gd name="connsiteY11-24" fmla="*/ 540327 h 2895968"/>
              <a:gd name="connsiteX12-25" fmla="*/ 332509 w 1219200"/>
              <a:gd name="connsiteY12-26" fmla="*/ 484909 h 2895968"/>
              <a:gd name="connsiteX13-27" fmla="*/ 318654 w 1219200"/>
              <a:gd name="connsiteY13-28" fmla="*/ 540327 h 2895968"/>
              <a:gd name="connsiteX14-29" fmla="*/ 290945 w 1219200"/>
              <a:gd name="connsiteY14-30" fmla="*/ 651164 h 2895968"/>
              <a:gd name="connsiteX15-31" fmla="*/ 263236 w 1219200"/>
              <a:gd name="connsiteY15-32" fmla="*/ 568037 h 2895968"/>
              <a:gd name="connsiteX16-33" fmla="*/ 249382 w 1219200"/>
              <a:gd name="connsiteY16-34" fmla="*/ 526473 h 2895968"/>
              <a:gd name="connsiteX17-35" fmla="*/ 221672 w 1219200"/>
              <a:gd name="connsiteY17-36" fmla="*/ 651164 h 2895968"/>
              <a:gd name="connsiteX18-37" fmla="*/ 193963 w 1219200"/>
              <a:gd name="connsiteY18-38" fmla="*/ 692727 h 2895968"/>
              <a:gd name="connsiteX19-39" fmla="*/ 180109 w 1219200"/>
              <a:gd name="connsiteY19-40" fmla="*/ 734291 h 2895968"/>
              <a:gd name="connsiteX20-41" fmla="*/ 138545 w 1219200"/>
              <a:gd name="connsiteY20-42" fmla="*/ 720437 h 2895968"/>
              <a:gd name="connsiteX21-43" fmla="*/ 152400 w 1219200"/>
              <a:gd name="connsiteY21-44" fmla="*/ 637309 h 2895968"/>
              <a:gd name="connsiteX22-45" fmla="*/ 166254 w 1219200"/>
              <a:gd name="connsiteY22-46" fmla="*/ 595746 h 2895968"/>
              <a:gd name="connsiteX23-47" fmla="*/ 110836 w 1219200"/>
              <a:gd name="connsiteY23-48" fmla="*/ 678873 h 2895968"/>
              <a:gd name="connsiteX24-49" fmla="*/ 69272 w 1219200"/>
              <a:gd name="connsiteY24-50" fmla="*/ 692727 h 2895968"/>
              <a:gd name="connsiteX25-51" fmla="*/ 27709 w 1219200"/>
              <a:gd name="connsiteY25-52" fmla="*/ 678873 h 2895968"/>
              <a:gd name="connsiteX26-53" fmla="*/ 13854 w 1219200"/>
              <a:gd name="connsiteY26-54" fmla="*/ 623455 h 2895968"/>
              <a:gd name="connsiteX27-55" fmla="*/ 0 w 1219200"/>
              <a:gd name="connsiteY27-56" fmla="*/ 581891 h 2895968"/>
              <a:gd name="connsiteX28-57" fmla="*/ 13854 w 1219200"/>
              <a:gd name="connsiteY28-58" fmla="*/ 429491 h 2895968"/>
              <a:gd name="connsiteX29-59" fmla="*/ 41563 w 1219200"/>
              <a:gd name="connsiteY29-60" fmla="*/ 346364 h 2895968"/>
              <a:gd name="connsiteX30-61" fmla="*/ 55418 w 1219200"/>
              <a:gd name="connsiteY30-62" fmla="*/ 304800 h 2895968"/>
              <a:gd name="connsiteX31-63" fmla="*/ 152400 w 1219200"/>
              <a:gd name="connsiteY31-64" fmla="*/ 193964 h 2895968"/>
              <a:gd name="connsiteX32-65" fmla="*/ 193963 w 1219200"/>
              <a:gd name="connsiteY32-66" fmla="*/ 166255 h 2895968"/>
              <a:gd name="connsiteX33-67" fmla="*/ 235527 w 1219200"/>
              <a:gd name="connsiteY33-68" fmla="*/ 124691 h 2895968"/>
              <a:gd name="connsiteX34-69" fmla="*/ 304800 w 1219200"/>
              <a:gd name="connsiteY34-70" fmla="*/ 55418 h 2895968"/>
              <a:gd name="connsiteX35-71" fmla="*/ 457200 w 1219200"/>
              <a:gd name="connsiteY35-72" fmla="*/ 13855 h 2895968"/>
              <a:gd name="connsiteX36-73" fmla="*/ 498763 w 1219200"/>
              <a:gd name="connsiteY36-74" fmla="*/ 0 h 2895968"/>
              <a:gd name="connsiteX37-75" fmla="*/ 554182 w 1219200"/>
              <a:gd name="connsiteY37-76" fmla="*/ 13855 h 2895968"/>
              <a:gd name="connsiteX38-77" fmla="*/ 637309 w 1219200"/>
              <a:gd name="connsiteY38-78" fmla="*/ 27709 h 2895968"/>
              <a:gd name="connsiteX39-79" fmla="*/ 692727 w 1219200"/>
              <a:gd name="connsiteY39-80" fmla="*/ 55418 h 2895968"/>
              <a:gd name="connsiteX40-81" fmla="*/ 775854 w 1219200"/>
              <a:gd name="connsiteY40-82" fmla="*/ 110837 h 2895968"/>
              <a:gd name="connsiteX41-83" fmla="*/ 817418 w 1219200"/>
              <a:gd name="connsiteY41-84" fmla="*/ 138546 h 2895968"/>
              <a:gd name="connsiteX42-85" fmla="*/ 858982 w 1219200"/>
              <a:gd name="connsiteY42-86" fmla="*/ 207818 h 2895968"/>
              <a:gd name="connsiteX43-87" fmla="*/ 928254 w 1219200"/>
              <a:gd name="connsiteY43-88" fmla="*/ 290946 h 2895968"/>
              <a:gd name="connsiteX44-89" fmla="*/ 942109 w 1219200"/>
              <a:gd name="connsiteY44-90" fmla="*/ 360218 h 2895968"/>
              <a:gd name="connsiteX45-91" fmla="*/ 969818 w 1219200"/>
              <a:gd name="connsiteY45-92" fmla="*/ 443346 h 2895968"/>
              <a:gd name="connsiteX46-93" fmla="*/ 955963 w 1219200"/>
              <a:gd name="connsiteY46-94" fmla="*/ 692727 h 2895968"/>
              <a:gd name="connsiteX47-95" fmla="*/ 942109 w 1219200"/>
              <a:gd name="connsiteY47-96" fmla="*/ 748146 h 2895968"/>
              <a:gd name="connsiteX48-97" fmla="*/ 914400 w 1219200"/>
              <a:gd name="connsiteY48-98" fmla="*/ 789709 h 2895968"/>
              <a:gd name="connsiteX49-99" fmla="*/ 900545 w 1219200"/>
              <a:gd name="connsiteY49-100" fmla="*/ 748146 h 2895968"/>
              <a:gd name="connsiteX50-101" fmla="*/ 983672 w 1219200"/>
              <a:gd name="connsiteY50-102" fmla="*/ 803564 h 2895968"/>
              <a:gd name="connsiteX51-103" fmla="*/ 1052945 w 1219200"/>
              <a:gd name="connsiteY51-104" fmla="*/ 872837 h 2895968"/>
              <a:gd name="connsiteX52-105" fmla="*/ 1066800 w 1219200"/>
              <a:gd name="connsiteY52-106" fmla="*/ 914400 h 2895968"/>
              <a:gd name="connsiteX53-107" fmla="*/ 1122218 w 1219200"/>
              <a:gd name="connsiteY53-108" fmla="*/ 997527 h 2895968"/>
              <a:gd name="connsiteX54-109" fmla="*/ 1163782 w 1219200"/>
              <a:gd name="connsiteY54-110" fmla="*/ 1066800 h 2895968"/>
              <a:gd name="connsiteX55-111" fmla="*/ 1177636 w 1219200"/>
              <a:gd name="connsiteY55-112" fmla="*/ 1108364 h 2895968"/>
              <a:gd name="connsiteX56-113" fmla="*/ 1219200 w 1219200"/>
              <a:gd name="connsiteY56-114" fmla="*/ 1191491 h 2895968"/>
              <a:gd name="connsiteX57-115" fmla="*/ 1177636 w 1219200"/>
              <a:gd name="connsiteY57-116" fmla="*/ 1219200 h 2895968"/>
              <a:gd name="connsiteX58-117" fmla="*/ 1136072 w 1219200"/>
              <a:gd name="connsiteY58-118" fmla="*/ 1191491 h 2895968"/>
              <a:gd name="connsiteX59-119" fmla="*/ 1025236 w 1219200"/>
              <a:gd name="connsiteY59-120" fmla="*/ 1163782 h 2895968"/>
              <a:gd name="connsiteX60-121" fmla="*/ 277091 w 1219200"/>
              <a:gd name="connsiteY60-122" fmla="*/ 2895600 h 2895968"/>
              <a:gd name="connsiteX61-123" fmla="*/ 872836 w 1219200"/>
              <a:gd name="connsiteY61-124" fmla="*/ 997527 h 2895968"/>
              <a:gd name="connsiteX62-125" fmla="*/ 845127 w 1219200"/>
              <a:gd name="connsiteY62-126" fmla="*/ 955964 h 2895968"/>
              <a:gd name="connsiteX63-127" fmla="*/ 831272 w 1219200"/>
              <a:gd name="connsiteY63-128" fmla="*/ 914400 h 2895968"/>
              <a:gd name="connsiteX64-129" fmla="*/ 775854 w 1219200"/>
              <a:gd name="connsiteY64-130" fmla="*/ 845127 h 2895968"/>
              <a:gd name="connsiteX65-131" fmla="*/ 748145 w 1219200"/>
              <a:gd name="connsiteY65-132" fmla="*/ 803564 h 2895968"/>
              <a:gd name="connsiteX66-133" fmla="*/ 706582 w 1219200"/>
              <a:gd name="connsiteY66-134" fmla="*/ 886691 h 2895968"/>
              <a:gd name="connsiteX67-135" fmla="*/ 692727 w 1219200"/>
              <a:gd name="connsiteY67-136" fmla="*/ 969818 h 2895968"/>
              <a:gd name="connsiteX68-137" fmla="*/ 665018 w 1219200"/>
              <a:gd name="connsiteY68-138" fmla="*/ 1011382 h 2895968"/>
              <a:gd name="connsiteX69-139" fmla="*/ 651163 w 1219200"/>
              <a:gd name="connsiteY69-140" fmla="*/ 1052946 h 2895968"/>
              <a:gd name="connsiteX70-141" fmla="*/ 581891 w 1219200"/>
              <a:gd name="connsiteY70-142" fmla="*/ 1122218 h 2895968"/>
              <a:gd name="connsiteX71-143" fmla="*/ 471054 w 1219200"/>
              <a:gd name="connsiteY71-144" fmla="*/ 1136073 h 2895968"/>
              <a:gd name="connsiteX72-145" fmla="*/ 332509 w 1219200"/>
              <a:gd name="connsiteY72-146" fmla="*/ 1122218 h 2895968"/>
              <a:gd name="connsiteX73-147" fmla="*/ 290945 w 1219200"/>
              <a:gd name="connsiteY73-148" fmla="*/ 1080655 h 2895968"/>
              <a:gd name="connsiteX74-149" fmla="*/ 249382 w 1219200"/>
              <a:gd name="connsiteY74-150" fmla="*/ 1052946 h 2895968"/>
              <a:gd name="connsiteX75-151" fmla="*/ 193963 w 1219200"/>
              <a:gd name="connsiteY75-152" fmla="*/ 997527 h 2895968"/>
              <a:gd name="connsiteX76-153" fmla="*/ 166254 w 1219200"/>
              <a:gd name="connsiteY76-154" fmla="*/ 955964 h 2895968"/>
              <a:gd name="connsiteX77-155" fmla="*/ 124691 w 1219200"/>
              <a:gd name="connsiteY77-156" fmla="*/ 942109 h 2895968"/>
              <a:gd name="connsiteX78-157" fmla="*/ 83127 w 1219200"/>
              <a:gd name="connsiteY78-158" fmla="*/ 817418 h 2895968"/>
              <a:gd name="connsiteX79-159" fmla="*/ 69272 w 1219200"/>
              <a:gd name="connsiteY79-160" fmla="*/ 775855 h 2895968"/>
              <a:gd name="connsiteX80-161" fmla="*/ 55418 w 1219200"/>
              <a:gd name="connsiteY80-162" fmla="*/ 720437 h 2895968"/>
              <a:gd name="connsiteX81-163" fmla="*/ 27709 w 1219200"/>
              <a:gd name="connsiteY81-164" fmla="*/ 581891 h 2895968"/>
              <a:gd name="connsiteX0-165" fmla="*/ 734291 w 1301333"/>
              <a:gd name="connsiteY0-166" fmla="*/ 734291 h 2899559"/>
              <a:gd name="connsiteX1-167" fmla="*/ 789709 w 1301333"/>
              <a:gd name="connsiteY1-168" fmla="*/ 554182 h 2899559"/>
              <a:gd name="connsiteX2-169" fmla="*/ 692727 w 1301333"/>
              <a:gd name="connsiteY2-170" fmla="*/ 540327 h 2899559"/>
              <a:gd name="connsiteX3-171" fmla="*/ 609600 w 1301333"/>
              <a:gd name="connsiteY3-172" fmla="*/ 484909 h 2899559"/>
              <a:gd name="connsiteX4-173" fmla="*/ 568036 w 1301333"/>
              <a:gd name="connsiteY4-174" fmla="*/ 471055 h 2899559"/>
              <a:gd name="connsiteX5-175" fmla="*/ 540327 w 1301333"/>
              <a:gd name="connsiteY5-176" fmla="*/ 526473 h 2899559"/>
              <a:gd name="connsiteX6-177" fmla="*/ 512618 w 1301333"/>
              <a:gd name="connsiteY6-178" fmla="*/ 484909 h 2899559"/>
              <a:gd name="connsiteX7-179" fmla="*/ 471054 w 1301333"/>
              <a:gd name="connsiteY7-180" fmla="*/ 457200 h 2899559"/>
              <a:gd name="connsiteX8-181" fmla="*/ 401782 w 1301333"/>
              <a:gd name="connsiteY8-182" fmla="*/ 387927 h 2899559"/>
              <a:gd name="connsiteX9-183" fmla="*/ 387927 w 1301333"/>
              <a:gd name="connsiteY9-184" fmla="*/ 443346 h 2899559"/>
              <a:gd name="connsiteX10-185" fmla="*/ 387927 w 1301333"/>
              <a:gd name="connsiteY10-186" fmla="*/ 554182 h 2899559"/>
              <a:gd name="connsiteX11-187" fmla="*/ 346363 w 1301333"/>
              <a:gd name="connsiteY11-188" fmla="*/ 540327 h 2899559"/>
              <a:gd name="connsiteX12-189" fmla="*/ 332509 w 1301333"/>
              <a:gd name="connsiteY12-190" fmla="*/ 484909 h 2899559"/>
              <a:gd name="connsiteX13-191" fmla="*/ 318654 w 1301333"/>
              <a:gd name="connsiteY13-192" fmla="*/ 540327 h 2899559"/>
              <a:gd name="connsiteX14-193" fmla="*/ 290945 w 1301333"/>
              <a:gd name="connsiteY14-194" fmla="*/ 651164 h 2899559"/>
              <a:gd name="connsiteX15-195" fmla="*/ 263236 w 1301333"/>
              <a:gd name="connsiteY15-196" fmla="*/ 568037 h 2899559"/>
              <a:gd name="connsiteX16-197" fmla="*/ 249382 w 1301333"/>
              <a:gd name="connsiteY16-198" fmla="*/ 526473 h 2899559"/>
              <a:gd name="connsiteX17-199" fmla="*/ 221672 w 1301333"/>
              <a:gd name="connsiteY17-200" fmla="*/ 651164 h 2899559"/>
              <a:gd name="connsiteX18-201" fmla="*/ 193963 w 1301333"/>
              <a:gd name="connsiteY18-202" fmla="*/ 692727 h 2899559"/>
              <a:gd name="connsiteX19-203" fmla="*/ 180109 w 1301333"/>
              <a:gd name="connsiteY19-204" fmla="*/ 734291 h 2899559"/>
              <a:gd name="connsiteX20-205" fmla="*/ 138545 w 1301333"/>
              <a:gd name="connsiteY20-206" fmla="*/ 720437 h 2899559"/>
              <a:gd name="connsiteX21-207" fmla="*/ 152400 w 1301333"/>
              <a:gd name="connsiteY21-208" fmla="*/ 637309 h 2899559"/>
              <a:gd name="connsiteX22-209" fmla="*/ 166254 w 1301333"/>
              <a:gd name="connsiteY22-210" fmla="*/ 595746 h 2899559"/>
              <a:gd name="connsiteX23-211" fmla="*/ 110836 w 1301333"/>
              <a:gd name="connsiteY23-212" fmla="*/ 678873 h 2899559"/>
              <a:gd name="connsiteX24-213" fmla="*/ 69272 w 1301333"/>
              <a:gd name="connsiteY24-214" fmla="*/ 692727 h 2899559"/>
              <a:gd name="connsiteX25-215" fmla="*/ 27709 w 1301333"/>
              <a:gd name="connsiteY25-216" fmla="*/ 678873 h 2899559"/>
              <a:gd name="connsiteX26-217" fmla="*/ 13854 w 1301333"/>
              <a:gd name="connsiteY26-218" fmla="*/ 623455 h 2899559"/>
              <a:gd name="connsiteX27-219" fmla="*/ 0 w 1301333"/>
              <a:gd name="connsiteY27-220" fmla="*/ 581891 h 2899559"/>
              <a:gd name="connsiteX28-221" fmla="*/ 13854 w 1301333"/>
              <a:gd name="connsiteY28-222" fmla="*/ 429491 h 2899559"/>
              <a:gd name="connsiteX29-223" fmla="*/ 41563 w 1301333"/>
              <a:gd name="connsiteY29-224" fmla="*/ 346364 h 2899559"/>
              <a:gd name="connsiteX30-225" fmla="*/ 55418 w 1301333"/>
              <a:gd name="connsiteY30-226" fmla="*/ 304800 h 2899559"/>
              <a:gd name="connsiteX31-227" fmla="*/ 152400 w 1301333"/>
              <a:gd name="connsiteY31-228" fmla="*/ 193964 h 2899559"/>
              <a:gd name="connsiteX32-229" fmla="*/ 193963 w 1301333"/>
              <a:gd name="connsiteY32-230" fmla="*/ 166255 h 2899559"/>
              <a:gd name="connsiteX33-231" fmla="*/ 235527 w 1301333"/>
              <a:gd name="connsiteY33-232" fmla="*/ 124691 h 2899559"/>
              <a:gd name="connsiteX34-233" fmla="*/ 304800 w 1301333"/>
              <a:gd name="connsiteY34-234" fmla="*/ 55418 h 2899559"/>
              <a:gd name="connsiteX35-235" fmla="*/ 457200 w 1301333"/>
              <a:gd name="connsiteY35-236" fmla="*/ 13855 h 2899559"/>
              <a:gd name="connsiteX36-237" fmla="*/ 498763 w 1301333"/>
              <a:gd name="connsiteY36-238" fmla="*/ 0 h 2899559"/>
              <a:gd name="connsiteX37-239" fmla="*/ 554182 w 1301333"/>
              <a:gd name="connsiteY37-240" fmla="*/ 13855 h 2899559"/>
              <a:gd name="connsiteX38-241" fmla="*/ 637309 w 1301333"/>
              <a:gd name="connsiteY38-242" fmla="*/ 27709 h 2899559"/>
              <a:gd name="connsiteX39-243" fmla="*/ 692727 w 1301333"/>
              <a:gd name="connsiteY39-244" fmla="*/ 55418 h 2899559"/>
              <a:gd name="connsiteX40-245" fmla="*/ 775854 w 1301333"/>
              <a:gd name="connsiteY40-246" fmla="*/ 110837 h 2899559"/>
              <a:gd name="connsiteX41-247" fmla="*/ 817418 w 1301333"/>
              <a:gd name="connsiteY41-248" fmla="*/ 138546 h 2899559"/>
              <a:gd name="connsiteX42-249" fmla="*/ 858982 w 1301333"/>
              <a:gd name="connsiteY42-250" fmla="*/ 207818 h 2899559"/>
              <a:gd name="connsiteX43-251" fmla="*/ 928254 w 1301333"/>
              <a:gd name="connsiteY43-252" fmla="*/ 290946 h 2899559"/>
              <a:gd name="connsiteX44-253" fmla="*/ 942109 w 1301333"/>
              <a:gd name="connsiteY44-254" fmla="*/ 360218 h 2899559"/>
              <a:gd name="connsiteX45-255" fmla="*/ 969818 w 1301333"/>
              <a:gd name="connsiteY45-256" fmla="*/ 443346 h 2899559"/>
              <a:gd name="connsiteX46-257" fmla="*/ 955963 w 1301333"/>
              <a:gd name="connsiteY46-258" fmla="*/ 692727 h 2899559"/>
              <a:gd name="connsiteX47-259" fmla="*/ 942109 w 1301333"/>
              <a:gd name="connsiteY47-260" fmla="*/ 748146 h 2899559"/>
              <a:gd name="connsiteX48-261" fmla="*/ 914400 w 1301333"/>
              <a:gd name="connsiteY48-262" fmla="*/ 789709 h 2899559"/>
              <a:gd name="connsiteX49-263" fmla="*/ 900545 w 1301333"/>
              <a:gd name="connsiteY49-264" fmla="*/ 748146 h 2899559"/>
              <a:gd name="connsiteX50-265" fmla="*/ 983672 w 1301333"/>
              <a:gd name="connsiteY50-266" fmla="*/ 803564 h 2899559"/>
              <a:gd name="connsiteX51-267" fmla="*/ 1052945 w 1301333"/>
              <a:gd name="connsiteY51-268" fmla="*/ 872837 h 2899559"/>
              <a:gd name="connsiteX52-269" fmla="*/ 1066800 w 1301333"/>
              <a:gd name="connsiteY52-270" fmla="*/ 914400 h 2899559"/>
              <a:gd name="connsiteX53-271" fmla="*/ 1122218 w 1301333"/>
              <a:gd name="connsiteY53-272" fmla="*/ 997527 h 2899559"/>
              <a:gd name="connsiteX54-273" fmla="*/ 1163782 w 1301333"/>
              <a:gd name="connsiteY54-274" fmla="*/ 1066800 h 2899559"/>
              <a:gd name="connsiteX55-275" fmla="*/ 1177636 w 1301333"/>
              <a:gd name="connsiteY55-276" fmla="*/ 1108364 h 2899559"/>
              <a:gd name="connsiteX56-277" fmla="*/ 1219200 w 1301333"/>
              <a:gd name="connsiteY56-278" fmla="*/ 1191491 h 2899559"/>
              <a:gd name="connsiteX57-279" fmla="*/ 1177636 w 1301333"/>
              <a:gd name="connsiteY57-280" fmla="*/ 1219200 h 2899559"/>
              <a:gd name="connsiteX58-281" fmla="*/ 1136072 w 1301333"/>
              <a:gd name="connsiteY58-282" fmla="*/ 1191491 h 2899559"/>
              <a:gd name="connsiteX59-283" fmla="*/ 1025236 w 1301333"/>
              <a:gd name="connsiteY59-284" fmla="*/ 1163782 h 2899559"/>
              <a:gd name="connsiteX60-285" fmla="*/ 1274618 w 1301333"/>
              <a:gd name="connsiteY60-286" fmla="*/ 1759527 h 2899559"/>
              <a:gd name="connsiteX61-287" fmla="*/ 277091 w 1301333"/>
              <a:gd name="connsiteY61-288" fmla="*/ 2895600 h 2899559"/>
              <a:gd name="connsiteX62-289" fmla="*/ 872836 w 1301333"/>
              <a:gd name="connsiteY62-290" fmla="*/ 997527 h 2899559"/>
              <a:gd name="connsiteX63-291" fmla="*/ 845127 w 1301333"/>
              <a:gd name="connsiteY63-292" fmla="*/ 955964 h 2899559"/>
              <a:gd name="connsiteX64-293" fmla="*/ 831272 w 1301333"/>
              <a:gd name="connsiteY64-294" fmla="*/ 914400 h 2899559"/>
              <a:gd name="connsiteX65-295" fmla="*/ 775854 w 1301333"/>
              <a:gd name="connsiteY65-296" fmla="*/ 845127 h 2899559"/>
              <a:gd name="connsiteX66-297" fmla="*/ 748145 w 1301333"/>
              <a:gd name="connsiteY66-298" fmla="*/ 803564 h 2899559"/>
              <a:gd name="connsiteX67-299" fmla="*/ 706582 w 1301333"/>
              <a:gd name="connsiteY67-300" fmla="*/ 886691 h 2899559"/>
              <a:gd name="connsiteX68-301" fmla="*/ 692727 w 1301333"/>
              <a:gd name="connsiteY68-302" fmla="*/ 969818 h 2899559"/>
              <a:gd name="connsiteX69-303" fmla="*/ 665018 w 1301333"/>
              <a:gd name="connsiteY69-304" fmla="*/ 1011382 h 2899559"/>
              <a:gd name="connsiteX70-305" fmla="*/ 651163 w 1301333"/>
              <a:gd name="connsiteY70-306" fmla="*/ 1052946 h 2899559"/>
              <a:gd name="connsiteX71-307" fmla="*/ 581891 w 1301333"/>
              <a:gd name="connsiteY71-308" fmla="*/ 1122218 h 2899559"/>
              <a:gd name="connsiteX72-309" fmla="*/ 471054 w 1301333"/>
              <a:gd name="connsiteY72-310" fmla="*/ 1136073 h 2899559"/>
              <a:gd name="connsiteX73-311" fmla="*/ 332509 w 1301333"/>
              <a:gd name="connsiteY73-312" fmla="*/ 1122218 h 2899559"/>
              <a:gd name="connsiteX74-313" fmla="*/ 290945 w 1301333"/>
              <a:gd name="connsiteY74-314" fmla="*/ 1080655 h 2899559"/>
              <a:gd name="connsiteX75-315" fmla="*/ 249382 w 1301333"/>
              <a:gd name="connsiteY75-316" fmla="*/ 1052946 h 2899559"/>
              <a:gd name="connsiteX76-317" fmla="*/ 193963 w 1301333"/>
              <a:gd name="connsiteY76-318" fmla="*/ 997527 h 2899559"/>
              <a:gd name="connsiteX77-319" fmla="*/ 166254 w 1301333"/>
              <a:gd name="connsiteY77-320" fmla="*/ 955964 h 2899559"/>
              <a:gd name="connsiteX78-321" fmla="*/ 124691 w 1301333"/>
              <a:gd name="connsiteY78-322" fmla="*/ 942109 h 2899559"/>
              <a:gd name="connsiteX79-323" fmla="*/ 83127 w 1301333"/>
              <a:gd name="connsiteY79-324" fmla="*/ 817418 h 2899559"/>
              <a:gd name="connsiteX80-325" fmla="*/ 69272 w 1301333"/>
              <a:gd name="connsiteY80-326" fmla="*/ 775855 h 2899559"/>
              <a:gd name="connsiteX81-327" fmla="*/ 55418 w 1301333"/>
              <a:gd name="connsiteY81-328" fmla="*/ 720437 h 2899559"/>
              <a:gd name="connsiteX82" fmla="*/ 27709 w 1301333"/>
              <a:gd name="connsiteY82" fmla="*/ 581891 h 2899559"/>
              <a:gd name="connsiteX0-329" fmla="*/ 734291 w 1306946"/>
              <a:gd name="connsiteY0-330" fmla="*/ 734291 h 2899495"/>
              <a:gd name="connsiteX1-331" fmla="*/ 789709 w 1306946"/>
              <a:gd name="connsiteY1-332" fmla="*/ 554182 h 2899495"/>
              <a:gd name="connsiteX2-333" fmla="*/ 692727 w 1306946"/>
              <a:gd name="connsiteY2-334" fmla="*/ 540327 h 2899495"/>
              <a:gd name="connsiteX3-335" fmla="*/ 609600 w 1306946"/>
              <a:gd name="connsiteY3-336" fmla="*/ 484909 h 2899495"/>
              <a:gd name="connsiteX4-337" fmla="*/ 568036 w 1306946"/>
              <a:gd name="connsiteY4-338" fmla="*/ 471055 h 2899495"/>
              <a:gd name="connsiteX5-339" fmla="*/ 540327 w 1306946"/>
              <a:gd name="connsiteY5-340" fmla="*/ 526473 h 2899495"/>
              <a:gd name="connsiteX6-341" fmla="*/ 512618 w 1306946"/>
              <a:gd name="connsiteY6-342" fmla="*/ 484909 h 2899495"/>
              <a:gd name="connsiteX7-343" fmla="*/ 471054 w 1306946"/>
              <a:gd name="connsiteY7-344" fmla="*/ 457200 h 2899495"/>
              <a:gd name="connsiteX8-345" fmla="*/ 401782 w 1306946"/>
              <a:gd name="connsiteY8-346" fmla="*/ 387927 h 2899495"/>
              <a:gd name="connsiteX9-347" fmla="*/ 387927 w 1306946"/>
              <a:gd name="connsiteY9-348" fmla="*/ 443346 h 2899495"/>
              <a:gd name="connsiteX10-349" fmla="*/ 387927 w 1306946"/>
              <a:gd name="connsiteY10-350" fmla="*/ 554182 h 2899495"/>
              <a:gd name="connsiteX11-351" fmla="*/ 346363 w 1306946"/>
              <a:gd name="connsiteY11-352" fmla="*/ 540327 h 2899495"/>
              <a:gd name="connsiteX12-353" fmla="*/ 332509 w 1306946"/>
              <a:gd name="connsiteY12-354" fmla="*/ 484909 h 2899495"/>
              <a:gd name="connsiteX13-355" fmla="*/ 318654 w 1306946"/>
              <a:gd name="connsiteY13-356" fmla="*/ 540327 h 2899495"/>
              <a:gd name="connsiteX14-357" fmla="*/ 290945 w 1306946"/>
              <a:gd name="connsiteY14-358" fmla="*/ 651164 h 2899495"/>
              <a:gd name="connsiteX15-359" fmla="*/ 263236 w 1306946"/>
              <a:gd name="connsiteY15-360" fmla="*/ 568037 h 2899495"/>
              <a:gd name="connsiteX16-361" fmla="*/ 249382 w 1306946"/>
              <a:gd name="connsiteY16-362" fmla="*/ 526473 h 2899495"/>
              <a:gd name="connsiteX17-363" fmla="*/ 221672 w 1306946"/>
              <a:gd name="connsiteY17-364" fmla="*/ 651164 h 2899495"/>
              <a:gd name="connsiteX18-365" fmla="*/ 193963 w 1306946"/>
              <a:gd name="connsiteY18-366" fmla="*/ 692727 h 2899495"/>
              <a:gd name="connsiteX19-367" fmla="*/ 180109 w 1306946"/>
              <a:gd name="connsiteY19-368" fmla="*/ 734291 h 2899495"/>
              <a:gd name="connsiteX20-369" fmla="*/ 138545 w 1306946"/>
              <a:gd name="connsiteY20-370" fmla="*/ 720437 h 2899495"/>
              <a:gd name="connsiteX21-371" fmla="*/ 152400 w 1306946"/>
              <a:gd name="connsiteY21-372" fmla="*/ 637309 h 2899495"/>
              <a:gd name="connsiteX22-373" fmla="*/ 166254 w 1306946"/>
              <a:gd name="connsiteY22-374" fmla="*/ 595746 h 2899495"/>
              <a:gd name="connsiteX23-375" fmla="*/ 110836 w 1306946"/>
              <a:gd name="connsiteY23-376" fmla="*/ 678873 h 2899495"/>
              <a:gd name="connsiteX24-377" fmla="*/ 69272 w 1306946"/>
              <a:gd name="connsiteY24-378" fmla="*/ 692727 h 2899495"/>
              <a:gd name="connsiteX25-379" fmla="*/ 27709 w 1306946"/>
              <a:gd name="connsiteY25-380" fmla="*/ 678873 h 2899495"/>
              <a:gd name="connsiteX26-381" fmla="*/ 13854 w 1306946"/>
              <a:gd name="connsiteY26-382" fmla="*/ 623455 h 2899495"/>
              <a:gd name="connsiteX27-383" fmla="*/ 0 w 1306946"/>
              <a:gd name="connsiteY27-384" fmla="*/ 581891 h 2899495"/>
              <a:gd name="connsiteX28-385" fmla="*/ 13854 w 1306946"/>
              <a:gd name="connsiteY28-386" fmla="*/ 429491 h 2899495"/>
              <a:gd name="connsiteX29-387" fmla="*/ 41563 w 1306946"/>
              <a:gd name="connsiteY29-388" fmla="*/ 346364 h 2899495"/>
              <a:gd name="connsiteX30-389" fmla="*/ 55418 w 1306946"/>
              <a:gd name="connsiteY30-390" fmla="*/ 304800 h 2899495"/>
              <a:gd name="connsiteX31-391" fmla="*/ 152400 w 1306946"/>
              <a:gd name="connsiteY31-392" fmla="*/ 193964 h 2899495"/>
              <a:gd name="connsiteX32-393" fmla="*/ 193963 w 1306946"/>
              <a:gd name="connsiteY32-394" fmla="*/ 166255 h 2899495"/>
              <a:gd name="connsiteX33-395" fmla="*/ 235527 w 1306946"/>
              <a:gd name="connsiteY33-396" fmla="*/ 124691 h 2899495"/>
              <a:gd name="connsiteX34-397" fmla="*/ 304800 w 1306946"/>
              <a:gd name="connsiteY34-398" fmla="*/ 55418 h 2899495"/>
              <a:gd name="connsiteX35-399" fmla="*/ 457200 w 1306946"/>
              <a:gd name="connsiteY35-400" fmla="*/ 13855 h 2899495"/>
              <a:gd name="connsiteX36-401" fmla="*/ 498763 w 1306946"/>
              <a:gd name="connsiteY36-402" fmla="*/ 0 h 2899495"/>
              <a:gd name="connsiteX37-403" fmla="*/ 554182 w 1306946"/>
              <a:gd name="connsiteY37-404" fmla="*/ 13855 h 2899495"/>
              <a:gd name="connsiteX38-405" fmla="*/ 637309 w 1306946"/>
              <a:gd name="connsiteY38-406" fmla="*/ 27709 h 2899495"/>
              <a:gd name="connsiteX39-407" fmla="*/ 692727 w 1306946"/>
              <a:gd name="connsiteY39-408" fmla="*/ 55418 h 2899495"/>
              <a:gd name="connsiteX40-409" fmla="*/ 775854 w 1306946"/>
              <a:gd name="connsiteY40-410" fmla="*/ 110837 h 2899495"/>
              <a:gd name="connsiteX41-411" fmla="*/ 817418 w 1306946"/>
              <a:gd name="connsiteY41-412" fmla="*/ 138546 h 2899495"/>
              <a:gd name="connsiteX42-413" fmla="*/ 858982 w 1306946"/>
              <a:gd name="connsiteY42-414" fmla="*/ 207818 h 2899495"/>
              <a:gd name="connsiteX43-415" fmla="*/ 928254 w 1306946"/>
              <a:gd name="connsiteY43-416" fmla="*/ 290946 h 2899495"/>
              <a:gd name="connsiteX44-417" fmla="*/ 942109 w 1306946"/>
              <a:gd name="connsiteY44-418" fmla="*/ 360218 h 2899495"/>
              <a:gd name="connsiteX45-419" fmla="*/ 969818 w 1306946"/>
              <a:gd name="connsiteY45-420" fmla="*/ 443346 h 2899495"/>
              <a:gd name="connsiteX46-421" fmla="*/ 955963 w 1306946"/>
              <a:gd name="connsiteY46-422" fmla="*/ 692727 h 2899495"/>
              <a:gd name="connsiteX47-423" fmla="*/ 942109 w 1306946"/>
              <a:gd name="connsiteY47-424" fmla="*/ 748146 h 2899495"/>
              <a:gd name="connsiteX48-425" fmla="*/ 914400 w 1306946"/>
              <a:gd name="connsiteY48-426" fmla="*/ 789709 h 2899495"/>
              <a:gd name="connsiteX49-427" fmla="*/ 900545 w 1306946"/>
              <a:gd name="connsiteY49-428" fmla="*/ 748146 h 2899495"/>
              <a:gd name="connsiteX50-429" fmla="*/ 983672 w 1306946"/>
              <a:gd name="connsiteY50-430" fmla="*/ 803564 h 2899495"/>
              <a:gd name="connsiteX51-431" fmla="*/ 1052945 w 1306946"/>
              <a:gd name="connsiteY51-432" fmla="*/ 872837 h 2899495"/>
              <a:gd name="connsiteX52-433" fmla="*/ 1066800 w 1306946"/>
              <a:gd name="connsiteY52-434" fmla="*/ 914400 h 2899495"/>
              <a:gd name="connsiteX53-435" fmla="*/ 1122218 w 1306946"/>
              <a:gd name="connsiteY53-436" fmla="*/ 997527 h 2899495"/>
              <a:gd name="connsiteX54-437" fmla="*/ 1163782 w 1306946"/>
              <a:gd name="connsiteY54-438" fmla="*/ 1066800 h 2899495"/>
              <a:gd name="connsiteX55-439" fmla="*/ 1177636 w 1306946"/>
              <a:gd name="connsiteY55-440" fmla="*/ 1108364 h 2899495"/>
              <a:gd name="connsiteX56-441" fmla="*/ 1219200 w 1306946"/>
              <a:gd name="connsiteY56-442" fmla="*/ 1191491 h 2899495"/>
              <a:gd name="connsiteX57-443" fmla="*/ 1177636 w 1306946"/>
              <a:gd name="connsiteY57-444" fmla="*/ 1219200 h 2899495"/>
              <a:gd name="connsiteX58-445" fmla="*/ 1136072 w 1306946"/>
              <a:gd name="connsiteY58-446" fmla="*/ 1191491 h 2899495"/>
              <a:gd name="connsiteX59-447" fmla="*/ 1025236 w 1306946"/>
              <a:gd name="connsiteY59-448" fmla="*/ 1163782 h 2899495"/>
              <a:gd name="connsiteX60-449" fmla="*/ 1011382 w 1306946"/>
              <a:gd name="connsiteY60-450" fmla="*/ 1343891 h 2899495"/>
              <a:gd name="connsiteX61-451" fmla="*/ 1274618 w 1306946"/>
              <a:gd name="connsiteY61-452" fmla="*/ 1759527 h 2899495"/>
              <a:gd name="connsiteX62-453" fmla="*/ 277091 w 1306946"/>
              <a:gd name="connsiteY62-454" fmla="*/ 2895600 h 2899495"/>
              <a:gd name="connsiteX63-455" fmla="*/ 872836 w 1306946"/>
              <a:gd name="connsiteY63-456" fmla="*/ 997527 h 2899495"/>
              <a:gd name="connsiteX64-457" fmla="*/ 845127 w 1306946"/>
              <a:gd name="connsiteY64-458" fmla="*/ 955964 h 2899495"/>
              <a:gd name="connsiteX65-459" fmla="*/ 831272 w 1306946"/>
              <a:gd name="connsiteY65-460" fmla="*/ 914400 h 2899495"/>
              <a:gd name="connsiteX66-461" fmla="*/ 775854 w 1306946"/>
              <a:gd name="connsiteY66-462" fmla="*/ 845127 h 2899495"/>
              <a:gd name="connsiteX67-463" fmla="*/ 748145 w 1306946"/>
              <a:gd name="connsiteY67-464" fmla="*/ 803564 h 2899495"/>
              <a:gd name="connsiteX68-465" fmla="*/ 706582 w 1306946"/>
              <a:gd name="connsiteY68-466" fmla="*/ 886691 h 2899495"/>
              <a:gd name="connsiteX69-467" fmla="*/ 692727 w 1306946"/>
              <a:gd name="connsiteY69-468" fmla="*/ 969818 h 2899495"/>
              <a:gd name="connsiteX70-469" fmla="*/ 665018 w 1306946"/>
              <a:gd name="connsiteY70-470" fmla="*/ 1011382 h 2899495"/>
              <a:gd name="connsiteX71-471" fmla="*/ 651163 w 1306946"/>
              <a:gd name="connsiteY71-472" fmla="*/ 1052946 h 2899495"/>
              <a:gd name="connsiteX72-473" fmla="*/ 581891 w 1306946"/>
              <a:gd name="connsiteY72-474" fmla="*/ 1122218 h 2899495"/>
              <a:gd name="connsiteX73-475" fmla="*/ 471054 w 1306946"/>
              <a:gd name="connsiteY73-476" fmla="*/ 1136073 h 2899495"/>
              <a:gd name="connsiteX74-477" fmla="*/ 332509 w 1306946"/>
              <a:gd name="connsiteY74-478" fmla="*/ 1122218 h 2899495"/>
              <a:gd name="connsiteX75-479" fmla="*/ 290945 w 1306946"/>
              <a:gd name="connsiteY75-480" fmla="*/ 1080655 h 2899495"/>
              <a:gd name="connsiteX76-481" fmla="*/ 249382 w 1306946"/>
              <a:gd name="connsiteY76-482" fmla="*/ 1052946 h 2899495"/>
              <a:gd name="connsiteX77-483" fmla="*/ 193963 w 1306946"/>
              <a:gd name="connsiteY77-484" fmla="*/ 997527 h 2899495"/>
              <a:gd name="connsiteX78-485" fmla="*/ 166254 w 1306946"/>
              <a:gd name="connsiteY78-486" fmla="*/ 955964 h 2899495"/>
              <a:gd name="connsiteX79-487" fmla="*/ 124691 w 1306946"/>
              <a:gd name="connsiteY79-488" fmla="*/ 942109 h 2899495"/>
              <a:gd name="connsiteX80-489" fmla="*/ 83127 w 1306946"/>
              <a:gd name="connsiteY80-490" fmla="*/ 817418 h 2899495"/>
              <a:gd name="connsiteX81-491" fmla="*/ 69272 w 1306946"/>
              <a:gd name="connsiteY81-492" fmla="*/ 775855 h 2899495"/>
              <a:gd name="connsiteX82-493" fmla="*/ 55418 w 1306946"/>
              <a:gd name="connsiteY82-494" fmla="*/ 720437 h 2899495"/>
              <a:gd name="connsiteX83" fmla="*/ 27709 w 1306946"/>
              <a:gd name="connsiteY83" fmla="*/ 581891 h 2899495"/>
              <a:gd name="connsiteX0-495" fmla="*/ 734291 w 1324699"/>
              <a:gd name="connsiteY0-496" fmla="*/ 734291 h 2899382"/>
              <a:gd name="connsiteX1-497" fmla="*/ 789709 w 1324699"/>
              <a:gd name="connsiteY1-498" fmla="*/ 554182 h 2899382"/>
              <a:gd name="connsiteX2-499" fmla="*/ 692727 w 1324699"/>
              <a:gd name="connsiteY2-500" fmla="*/ 540327 h 2899382"/>
              <a:gd name="connsiteX3-501" fmla="*/ 609600 w 1324699"/>
              <a:gd name="connsiteY3-502" fmla="*/ 484909 h 2899382"/>
              <a:gd name="connsiteX4-503" fmla="*/ 568036 w 1324699"/>
              <a:gd name="connsiteY4-504" fmla="*/ 471055 h 2899382"/>
              <a:gd name="connsiteX5-505" fmla="*/ 540327 w 1324699"/>
              <a:gd name="connsiteY5-506" fmla="*/ 526473 h 2899382"/>
              <a:gd name="connsiteX6-507" fmla="*/ 512618 w 1324699"/>
              <a:gd name="connsiteY6-508" fmla="*/ 484909 h 2899382"/>
              <a:gd name="connsiteX7-509" fmla="*/ 471054 w 1324699"/>
              <a:gd name="connsiteY7-510" fmla="*/ 457200 h 2899382"/>
              <a:gd name="connsiteX8-511" fmla="*/ 401782 w 1324699"/>
              <a:gd name="connsiteY8-512" fmla="*/ 387927 h 2899382"/>
              <a:gd name="connsiteX9-513" fmla="*/ 387927 w 1324699"/>
              <a:gd name="connsiteY9-514" fmla="*/ 443346 h 2899382"/>
              <a:gd name="connsiteX10-515" fmla="*/ 387927 w 1324699"/>
              <a:gd name="connsiteY10-516" fmla="*/ 554182 h 2899382"/>
              <a:gd name="connsiteX11-517" fmla="*/ 346363 w 1324699"/>
              <a:gd name="connsiteY11-518" fmla="*/ 540327 h 2899382"/>
              <a:gd name="connsiteX12-519" fmla="*/ 332509 w 1324699"/>
              <a:gd name="connsiteY12-520" fmla="*/ 484909 h 2899382"/>
              <a:gd name="connsiteX13-521" fmla="*/ 318654 w 1324699"/>
              <a:gd name="connsiteY13-522" fmla="*/ 540327 h 2899382"/>
              <a:gd name="connsiteX14-523" fmla="*/ 290945 w 1324699"/>
              <a:gd name="connsiteY14-524" fmla="*/ 651164 h 2899382"/>
              <a:gd name="connsiteX15-525" fmla="*/ 263236 w 1324699"/>
              <a:gd name="connsiteY15-526" fmla="*/ 568037 h 2899382"/>
              <a:gd name="connsiteX16-527" fmla="*/ 249382 w 1324699"/>
              <a:gd name="connsiteY16-528" fmla="*/ 526473 h 2899382"/>
              <a:gd name="connsiteX17-529" fmla="*/ 221672 w 1324699"/>
              <a:gd name="connsiteY17-530" fmla="*/ 651164 h 2899382"/>
              <a:gd name="connsiteX18-531" fmla="*/ 193963 w 1324699"/>
              <a:gd name="connsiteY18-532" fmla="*/ 692727 h 2899382"/>
              <a:gd name="connsiteX19-533" fmla="*/ 180109 w 1324699"/>
              <a:gd name="connsiteY19-534" fmla="*/ 734291 h 2899382"/>
              <a:gd name="connsiteX20-535" fmla="*/ 138545 w 1324699"/>
              <a:gd name="connsiteY20-536" fmla="*/ 720437 h 2899382"/>
              <a:gd name="connsiteX21-537" fmla="*/ 152400 w 1324699"/>
              <a:gd name="connsiteY21-538" fmla="*/ 637309 h 2899382"/>
              <a:gd name="connsiteX22-539" fmla="*/ 166254 w 1324699"/>
              <a:gd name="connsiteY22-540" fmla="*/ 595746 h 2899382"/>
              <a:gd name="connsiteX23-541" fmla="*/ 110836 w 1324699"/>
              <a:gd name="connsiteY23-542" fmla="*/ 678873 h 2899382"/>
              <a:gd name="connsiteX24-543" fmla="*/ 69272 w 1324699"/>
              <a:gd name="connsiteY24-544" fmla="*/ 692727 h 2899382"/>
              <a:gd name="connsiteX25-545" fmla="*/ 27709 w 1324699"/>
              <a:gd name="connsiteY25-546" fmla="*/ 678873 h 2899382"/>
              <a:gd name="connsiteX26-547" fmla="*/ 13854 w 1324699"/>
              <a:gd name="connsiteY26-548" fmla="*/ 623455 h 2899382"/>
              <a:gd name="connsiteX27-549" fmla="*/ 0 w 1324699"/>
              <a:gd name="connsiteY27-550" fmla="*/ 581891 h 2899382"/>
              <a:gd name="connsiteX28-551" fmla="*/ 13854 w 1324699"/>
              <a:gd name="connsiteY28-552" fmla="*/ 429491 h 2899382"/>
              <a:gd name="connsiteX29-553" fmla="*/ 41563 w 1324699"/>
              <a:gd name="connsiteY29-554" fmla="*/ 346364 h 2899382"/>
              <a:gd name="connsiteX30-555" fmla="*/ 55418 w 1324699"/>
              <a:gd name="connsiteY30-556" fmla="*/ 304800 h 2899382"/>
              <a:gd name="connsiteX31-557" fmla="*/ 152400 w 1324699"/>
              <a:gd name="connsiteY31-558" fmla="*/ 193964 h 2899382"/>
              <a:gd name="connsiteX32-559" fmla="*/ 193963 w 1324699"/>
              <a:gd name="connsiteY32-560" fmla="*/ 166255 h 2899382"/>
              <a:gd name="connsiteX33-561" fmla="*/ 235527 w 1324699"/>
              <a:gd name="connsiteY33-562" fmla="*/ 124691 h 2899382"/>
              <a:gd name="connsiteX34-563" fmla="*/ 304800 w 1324699"/>
              <a:gd name="connsiteY34-564" fmla="*/ 55418 h 2899382"/>
              <a:gd name="connsiteX35-565" fmla="*/ 457200 w 1324699"/>
              <a:gd name="connsiteY35-566" fmla="*/ 13855 h 2899382"/>
              <a:gd name="connsiteX36-567" fmla="*/ 498763 w 1324699"/>
              <a:gd name="connsiteY36-568" fmla="*/ 0 h 2899382"/>
              <a:gd name="connsiteX37-569" fmla="*/ 554182 w 1324699"/>
              <a:gd name="connsiteY37-570" fmla="*/ 13855 h 2899382"/>
              <a:gd name="connsiteX38-571" fmla="*/ 637309 w 1324699"/>
              <a:gd name="connsiteY38-572" fmla="*/ 27709 h 2899382"/>
              <a:gd name="connsiteX39-573" fmla="*/ 692727 w 1324699"/>
              <a:gd name="connsiteY39-574" fmla="*/ 55418 h 2899382"/>
              <a:gd name="connsiteX40-575" fmla="*/ 775854 w 1324699"/>
              <a:gd name="connsiteY40-576" fmla="*/ 110837 h 2899382"/>
              <a:gd name="connsiteX41-577" fmla="*/ 817418 w 1324699"/>
              <a:gd name="connsiteY41-578" fmla="*/ 138546 h 2899382"/>
              <a:gd name="connsiteX42-579" fmla="*/ 858982 w 1324699"/>
              <a:gd name="connsiteY42-580" fmla="*/ 207818 h 2899382"/>
              <a:gd name="connsiteX43-581" fmla="*/ 928254 w 1324699"/>
              <a:gd name="connsiteY43-582" fmla="*/ 290946 h 2899382"/>
              <a:gd name="connsiteX44-583" fmla="*/ 942109 w 1324699"/>
              <a:gd name="connsiteY44-584" fmla="*/ 360218 h 2899382"/>
              <a:gd name="connsiteX45-585" fmla="*/ 969818 w 1324699"/>
              <a:gd name="connsiteY45-586" fmla="*/ 443346 h 2899382"/>
              <a:gd name="connsiteX46-587" fmla="*/ 955963 w 1324699"/>
              <a:gd name="connsiteY46-588" fmla="*/ 692727 h 2899382"/>
              <a:gd name="connsiteX47-589" fmla="*/ 942109 w 1324699"/>
              <a:gd name="connsiteY47-590" fmla="*/ 748146 h 2899382"/>
              <a:gd name="connsiteX48-591" fmla="*/ 914400 w 1324699"/>
              <a:gd name="connsiteY48-592" fmla="*/ 789709 h 2899382"/>
              <a:gd name="connsiteX49-593" fmla="*/ 900545 w 1324699"/>
              <a:gd name="connsiteY49-594" fmla="*/ 748146 h 2899382"/>
              <a:gd name="connsiteX50-595" fmla="*/ 983672 w 1324699"/>
              <a:gd name="connsiteY50-596" fmla="*/ 803564 h 2899382"/>
              <a:gd name="connsiteX51-597" fmla="*/ 1052945 w 1324699"/>
              <a:gd name="connsiteY51-598" fmla="*/ 872837 h 2899382"/>
              <a:gd name="connsiteX52-599" fmla="*/ 1066800 w 1324699"/>
              <a:gd name="connsiteY52-600" fmla="*/ 914400 h 2899382"/>
              <a:gd name="connsiteX53-601" fmla="*/ 1122218 w 1324699"/>
              <a:gd name="connsiteY53-602" fmla="*/ 997527 h 2899382"/>
              <a:gd name="connsiteX54-603" fmla="*/ 1163782 w 1324699"/>
              <a:gd name="connsiteY54-604" fmla="*/ 1066800 h 2899382"/>
              <a:gd name="connsiteX55-605" fmla="*/ 1177636 w 1324699"/>
              <a:gd name="connsiteY55-606" fmla="*/ 1108364 h 2899382"/>
              <a:gd name="connsiteX56-607" fmla="*/ 1219200 w 1324699"/>
              <a:gd name="connsiteY56-608" fmla="*/ 1191491 h 2899382"/>
              <a:gd name="connsiteX57-609" fmla="*/ 1177636 w 1324699"/>
              <a:gd name="connsiteY57-610" fmla="*/ 1219200 h 2899382"/>
              <a:gd name="connsiteX58-611" fmla="*/ 1136072 w 1324699"/>
              <a:gd name="connsiteY58-612" fmla="*/ 1191491 h 2899382"/>
              <a:gd name="connsiteX59-613" fmla="*/ 1025236 w 1324699"/>
              <a:gd name="connsiteY59-614" fmla="*/ 1163782 h 2899382"/>
              <a:gd name="connsiteX60-615" fmla="*/ 1011382 w 1324699"/>
              <a:gd name="connsiteY60-616" fmla="*/ 1343891 h 2899382"/>
              <a:gd name="connsiteX61-617" fmla="*/ 1149926 w 1324699"/>
              <a:gd name="connsiteY61-618" fmla="*/ 1357746 h 2899382"/>
              <a:gd name="connsiteX62-619" fmla="*/ 1274618 w 1324699"/>
              <a:gd name="connsiteY62-620" fmla="*/ 1759527 h 2899382"/>
              <a:gd name="connsiteX63-621" fmla="*/ 277091 w 1324699"/>
              <a:gd name="connsiteY63-622" fmla="*/ 2895600 h 2899382"/>
              <a:gd name="connsiteX64-623" fmla="*/ 872836 w 1324699"/>
              <a:gd name="connsiteY64-624" fmla="*/ 997527 h 2899382"/>
              <a:gd name="connsiteX65-625" fmla="*/ 845127 w 1324699"/>
              <a:gd name="connsiteY65-626" fmla="*/ 955964 h 2899382"/>
              <a:gd name="connsiteX66-627" fmla="*/ 831272 w 1324699"/>
              <a:gd name="connsiteY66-628" fmla="*/ 914400 h 2899382"/>
              <a:gd name="connsiteX67-629" fmla="*/ 775854 w 1324699"/>
              <a:gd name="connsiteY67-630" fmla="*/ 845127 h 2899382"/>
              <a:gd name="connsiteX68-631" fmla="*/ 748145 w 1324699"/>
              <a:gd name="connsiteY68-632" fmla="*/ 803564 h 2899382"/>
              <a:gd name="connsiteX69-633" fmla="*/ 706582 w 1324699"/>
              <a:gd name="connsiteY69-634" fmla="*/ 886691 h 2899382"/>
              <a:gd name="connsiteX70-635" fmla="*/ 692727 w 1324699"/>
              <a:gd name="connsiteY70-636" fmla="*/ 969818 h 2899382"/>
              <a:gd name="connsiteX71-637" fmla="*/ 665018 w 1324699"/>
              <a:gd name="connsiteY71-638" fmla="*/ 1011382 h 2899382"/>
              <a:gd name="connsiteX72-639" fmla="*/ 651163 w 1324699"/>
              <a:gd name="connsiteY72-640" fmla="*/ 1052946 h 2899382"/>
              <a:gd name="connsiteX73-641" fmla="*/ 581891 w 1324699"/>
              <a:gd name="connsiteY73-642" fmla="*/ 1122218 h 2899382"/>
              <a:gd name="connsiteX74-643" fmla="*/ 471054 w 1324699"/>
              <a:gd name="connsiteY74-644" fmla="*/ 1136073 h 2899382"/>
              <a:gd name="connsiteX75-645" fmla="*/ 332509 w 1324699"/>
              <a:gd name="connsiteY75-646" fmla="*/ 1122218 h 2899382"/>
              <a:gd name="connsiteX76-647" fmla="*/ 290945 w 1324699"/>
              <a:gd name="connsiteY76-648" fmla="*/ 1080655 h 2899382"/>
              <a:gd name="connsiteX77-649" fmla="*/ 249382 w 1324699"/>
              <a:gd name="connsiteY77-650" fmla="*/ 1052946 h 2899382"/>
              <a:gd name="connsiteX78-651" fmla="*/ 193963 w 1324699"/>
              <a:gd name="connsiteY78-652" fmla="*/ 997527 h 2899382"/>
              <a:gd name="connsiteX79-653" fmla="*/ 166254 w 1324699"/>
              <a:gd name="connsiteY79-654" fmla="*/ 955964 h 2899382"/>
              <a:gd name="connsiteX80-655" fmla="*/ 124691 w 1324699"/>
              <a:gd name="connsiteY80-656" fmla="*/ 942109 h 2899382"/>
              <a:gd name="connsiteX81-657" fmla="*/ 83127 w 1324699"/>
              <a:gd name="connsiteY81-658" fmla="*/ 817418 h 2899382"/>
              <a:gd name="connsiteX82-659" fmla="*/ 69272 w 1324699"/>
              <a:gd name="connsiteY82-660" fmla="*/ 775855 h 2899382"/>
              <a:gd name="connsiteX83-661" fmla="*/ 55418 w 1324699"/>
              <a:gd name="connsiteY83-662" fmla="*/ 720437 h 2899382"/>
              <a:gd name="connsiteX84" fmla="*/ 27709 w 1324699"/>
              <a:gd name="connsiteY84" fmla="*/ 581891 h 2899382"/>
              <a:gd name="connsiteX0-663" fmla="*/ 734291 w 1314483"/>
              <a:gd name="connsiteY0-664" fmla="*/ 734291 h 2899307"/>
              <a:gd name="connsiteX1-665" fmla="*/ 789709 w 1314483"/>
              <a:gd name="connsiteY1-666" fmla="*/ 554182 h 2899307"/>
              <a:gd name="connsiteX2-667" fmla="*/ 692727 w 1314483"/>
              <a:gd name="connsiteY2-668" fmla="*/ 540327 h 2899307"/>
              <a:gd name="connsiteX3-669" fmla="*/ 609600 w 1314483"/>
              <a:gd name="connsiteY3-670" fmla="*/ 484909 h 2899307"/>
              <a:gd name="connsiteX4-671" fmla="*/ 568036 w 1314483"/>
              <a:gd name="connsiteY4-672" fmla="*/ 471055 h 2899307"/>
              <a:gd name="connsiteX5-673" fmla="*/ 540327 w 1314483"/>
              <a:gd name="connsiteY5-674" fmla="*/ 526473 h 2899307"/>
              <a:gd name="connsiteX6-675" fmla="*/ 512618 w 1314483"/>
              <a:gd name="connsiteY6-676" fmla="*/ 484909 h 2899307"/>
              <a:gd name="connsiteX7-677" fmla="*/ 471054 w 1314483"/>
              <a:gd name="connsiteY7-678" fmla="*/ 457200 h 2899307"/>
              <a:gd name="connsiteX8-679" fmla="*/ 401782 w 1314483"/>
              <a:gd name="connsiteY8-680" fmla="*/ 387927 h 2899307"/>
              <a:gd name="connsiteX9-681" fmla="*/ 387927 w 1314483"/>
              <a:gd name="connsiteY9-682" fmla="*/ 443346 h 2899307"/>
              <a:gd name="connsiteX10-683" fmla="*/ 387927 w 1314483"/>
              <a:gd name="connsiteY10-684" fmla="*/ 554182 h 2899307"/>
              <a:gd name="connsiteX11-685" fmla="*/ 346363 w 1314483"/>
              <a:gd name="connsiteY11-686" fmla="*/ 540327 h 2899307"/>
              <a:gd name="connsiteX12-687" fmla="*/ 332509 w 1314483"/>
              <a:gd name="connsiteY12-688" fmla="*/ 484909 h 2899307"/>
              <a:gd name="connsiteX13-689" fmla="*/ 318654 w 1314483"/>
              <a:gd name="connsiteY13-690" fmla="*/ 540327 h 2899307"/>
              <a:gd name="connsiteX14-691" fmla="*/ 290945 w 1314483"/>
              <a:gd name="connsiteY14-692" fmla="*/ 651164 h 2899307"/>
              <a:gd name="connsiteX15-693" fmla="*/ 263236 w 1314483"/>
              <a:gd name="connsiteY15-694" fmla="*/ 568037 h 2899307"/>
              <a:gd name="connsiteX16-695" fmla="*/ 249382 w 1314483"/>
              <a:gd name="connsiteY16-696" fmla="*/ 526473 h 2899307"/>
              <a:gd name="connsiteX17-697" fmla="*/ 221672 w 1314483"/>
              <a:gd name="connsiteY17-698" fmla="*/ 651164 h 2899307"/>
              <a:gd name="connsiteX18-699" fmla="*/ 193963 w 1314483"/>
              <a:gd name="connsiteY18-700" fmla="*/ 692727 h 2899307"/>
              <a:gd name="connsiteX19-701" fmla="*/ 180109 w 1314483"/>
              <a:gd name="connsiteY19-702" fmla="*/ 734291 h 2899307"/>
              <a:gd name="connsiteX20-703" fmla="*/ 138545 w 1314483"/>
              <a:gd name="connsiteY20-704" fmla="*/ 720437 h 2899307"/>
              <a:gd name="connsiteX21-705" fmla="*/ 152400 w 1314483"/>
              <a:gd name="connsiteY21-706" fmla="*/ 637309 h 2899307"/>
              <a:gd name="connsiteX22-707" fmla="*/ 166254 w 1314483"/>
              <a:gd name="connsiteY22-708" fmla="*/ 595746 h 2899307"/>
              <a:gd name="connsiteX23-709" fmla="*/ 110836 w 1314483"/>
              <a:gd name="connsiteY23-710" fmla="*/ 678873 h 2899307"/>
              <a:gd name="connsiteX24-711" fmla="*/ 69272 w 1314483"/>
              <a:gd name="connsiteY24-712" fmla="*/ 692727 h 2899307"/>
              <a:gd name="connsiteX25-713" fmla="*/ 27709 w 1314483"/>
              <a:gd name="connsiteY25-714" fmla="*/ 678873 h 2899307"/>
              <a:gd name="connsiteX26-715" fmla="*/ 13854 w 1314483"/>
              <a:gd name="connsiteY26-716" fmla="*/ 623455 h 2899307"/>
              <a:gd name="connsiteX27-717" fmla="*/ 0 w 1314483"/>
              <a:gd name="connsiteY27-718" fmla="*/ 581891 h 2899307"/>
              <a:gd name="connsiteX28-719" fmla="*/ 13854 w 1314483"/>
              <a:gd name="connsiteY28-720" fmla="*/ 429491 h 2899307"/>
              <a:gd name="connsiteX29-721" fmla="*/ 41563 w 1314483"/>
              <a:gd name="connsiteY29-722" fmla="*/ 346364 h 2899307"/>
              <a:gd name="connsiteX30-723" fmla="*/ 55418 w 1314483"/>
              <a:gd name="connsiteY30-724" fmla="*/ 304800 h 2899307"/>
              <a:gd name="connsiteX31-725" fmla="*/ 152400 w 1314483"/>
              <a:gd name="connsiteY31-726" fmla="*/ 193964 h 2899307"/>
              <a:gd name="connsiteX32-727" fmla="*/ 193963 w 1314483"/>
              <a:gd name="connsiteY32-728" fmla="*/ 166255 h 2899307"/>
              <a:gd name="connsiteX33-729" fmla="*/ 235527 w 1314483"/>
              <a:gd name="connsiteY33-730" fmla="*/ 124691 h 2899307"/>
              <a:gd name="connsiteX34-731" fmla="*/ 304800 w 1314483"/>
              <a:gd name="connsiteY34-732" fmla="*/ 55418 h 2899307"/>
              <a:gd name="connsiteX35-733" fmla="*/ 457200 w 1314483"/>
              <a:gd name="connsiteY35-734" fmla="*/ 13855 h 2899307"/>
              <a:gd name="connsiteX36-735" fmla="*/ 498763 w 1314483"/>
              <a:gd name="connsiteY36-736" fmla="*/ 0 h 2899307"/>
              <a:gd name="connsiteX37-737" fmla="*/ 554182 w 1314483"/>
              <a:gd name="connsiteY37-738" fmla="*/ 13855 h 2899307"/>
              <a:gd name="connsiteX38-739" fmla="*/ 637309 w 1314483"/>
              <a:gd name="connsiteY38-740" fmla="*/ 27709 h 2899307"/>
              <a:gd name="connsiteX39-741" fmla="*/ 692727 w 1314483"/>
              <a:gd name="connsiteY39-742" fmla="*/ 55418 h 2899307"/>
              <a:gd name="connsiteX40-743" fmla="*/ 775854 w 1314483"/>
              <a:gd name="connsiteY40-744" fmla="*/ 110837 h 2899307"/>
              <a:gd name="connsiteX41-745" fmla="*/ 817418 w 1314483"/>
              <a:gd name="connsiteY41-746" fmla="*/ 138546 h 2899307"/>
              <a:gd name="connsiteX42-747" fmla="*/ 858982 w 1314483"/>
              <a:gd name="connsiteY42-748" fmla="*/ 207818 h 2899307"/>
              <a:gd name="connsiteX43-749" fmla="*/ 928254 w 1314483"/>
              <a:gd name="connsiteY43-750" fmla="*/ 290946 h 2899307"/>
              <a:gd name="connsiteX44-751" fmla="*/ 942109 w 1314483"/>
              <a:gd name="connsiteY44-752" fmla="*/ 360218 h 2899307"/>
              <a:gd name="connsiteX45-753" fmla="*/ 969818 w 1314483"/>
              <a:gd name="connsiteY45-754" fmla="*/ 443346 h 2899307"/>
              <a:gd name="connsiteX46-755" fmla="*/ 955963 w 1314483"/>
              <a:gd name="connsiteY46-756" fmla="*/ 692727 h 2899307"/>
              <a:gd name="connsiteX47-757" fmla="*/ 942109 w 1314483"/>
              <a:gd name="connsiteY47-758" fmla="*/ 748146 h 2899307"/>
              <a:gd name="connsiteX48-759" fmla="*/ 914400 w 1314483"/>
              <a:gd name="connsiteY48-760" fmla="*/ 789709 h 2899307"/>
              <a:gd name="connsiteX49-761" fmla="*/ 900545 w 1314483"/>
              <a:gd name="connsiteY49-762" fmla="*/ 748146 h 2899307"/>
              <a:gd name="connsiteX50-763" fmla="*/ 983672 w 1314483"/>
              <a:gd name="connsiteY50-764" fmla="*/ 803564 h 2899307"/>
              <a:gd name="connsiteX51-765" fmla="*/ 1052945 w 1314483"/>
              <a:gd name="connsiteY51-766" fmla="*/ 872837 h 2899307"/>
              <a:gd name="connsiteX52-767" fmla="*/ 1066800 w 1314483"/>
              <a:gd name="connsiteY52-768" fmla="*/ 914400 h 2899307"/>
              <a:gd name="connsiteX53-769" fmla="*/ 1122218 w 1314483"/>
              <a:gd name="connsiteY53-770" fmla="*/ 997527 h 2899307"/>
              <a:gd name="connsiteX54-771" fmla="*/ 1163782 w 1314483"/>
              <a:gd name="connsiteY54-772" fmla="*/ 1066800 h 2899307"/>
              <a:gd name="connsiteX55-773" fmla="*/ 1177636 w 1314483"/>
              <a:gd name="connsiteY55-774" fmla="*/ 1108364 h 2899307"/>
              <a:gd name="connsiteX56-775" fmla="*/ 1219200 w 1314483"/>
              <a:gd name="connsiteY56-776" fmla="*/ 1191491 h 2899307"/>
              <a:gd name="connsiteX57-777" fmla="*/ 1177636 w 1314483"/>
              <a:gd name="connsiteY57-778" fmla="*/ 1219200 h 2899307"/>
              <a:gd name="connsiteX58-779" fmla="*/ 1136072 w 1314483"/>
              <a:gd name="connsiteY58-780" fmla="*/ 1191491 h 2899307"/>
              <a:gd name="connsiteX59-781" fmla="*/ 1025236 w 1314483"/>
              <a:gd name="connsiteY59-782" fmla="*/ 1163782 h 2899307"/>
              <a:gd name="connsiteX60-783" fmla="*/ 1011382 w 1314483"/>
              <a:gd name="connsiteY60-784" fmla="*/ 1343891 h 2899307"/>
              <a:gd name="connsiteX61-785" fmla="*/ 1149926 w 1314483"/>
              <a:gd name="connsiteY61-786" fmla="*/ 1357746 h 2899307"/>
              <a:gd name="connsiteX62-787" fmla="*/ 969817 w 1314483"/>
              <a:gd name="connsiteY62-788" fmla="*/ 1634837 h 2899307"/>
              <a:gd name="connsiteX63-789" fmla="*/ 1274618 w 1314483"/>
              <a:gd name="connsiteY63-790" fmla="*/ 1759527 h 2899307"/>
              <a:gd name="connsiteX64-791" fmla="*/ 277091 w 1314483"/>
              <a:gd name="connsiteY64-792" fmla="*/ 2895600 h 2899307"/>
              <a:gd name="connsiteX65-793" fmla="*/ 872836 w 1314483"/>
              <a:gd name="connsiteY65-794" fmla="*/ 997527 h 2899307"/>
              <a:gd name="connsiteX66-795" fmla="*/ 845127 w 1314483"/>
              <a:gd name="connsiteY66-796" fmla="*/ 955964 h 2899307"/>
              <a:gd name="connsiteX67-797" fmla="*/ 831272 w 1314483"/>
              <a:gd name="connsiteY67-798" fmla="*/ 914400 h 2899307"/>
              <a:gd name="connsiteX68-799" fmla="*/ 775854 w 1314483"/>
              <a:gd name="connsiteY68-800" fmla="*/ 845127 h 2899307"/>
              <a:gd name="connsiteX69-801" fmla="*/ 748145 w 1314483"/>
              <a:gd name="connsiteY69-802" fmla="*/ 803564 h 2899307"/>
              <a:gd name="connsiteX70-803" fmla="*/ 706582 w 1314483"/>
              <a:gd name="connsiteY70-804" fmla="*/ 886691 h 2899307"/>
              <a:gd name="connsiteX71-805" fmla="*/ 692727 w 1314483"/>
              <a:gd name="connsiteY71-806" fmla="*/ 969818 h 2899307"/>
              <a:gd name="connsiteX72-807" fmla="*/ 665018 w 1314483"/>
              <a:gd name="connsiteY72-808" fmla="*/ 1011382 h 2899307"/>
              <a:gd name="connsiteX73-809" fmla="*/ 651163 w 1314483"/>
              <a:gd name="connsiteY73-810" fmla="*/ 1052946 h 2899307"/>
              <a:gd name="connsiteX74-811" fmla="*/ 581891 w 1314483"/>
              <a:gd name="connsiteY74-812" fmla="*/ 1122218 h 2899307"/>
              <a:gd name="connsiteX75-813" fmla="*/ 471054 w 1314483"/>
              <a:gd name="connsiteY75-814" fmla="*/ 1136073 h 2899307"/>
              <a:gd name="connsiteX76-815" fmla="*/ 332509 w 1314483"/>
              <a:gd name="connsiteY76-816" fmla="*/ 1122218 h 2899307"/>
              <a:gd name="connsiteX77-817" fmla="*/ 290945 w 1314483"/>
              <a:gd name="connsiteY77-818" fmla="*/ 1080655 h 2899307"/>
              <a:gd name="connsiteX78-819" fmla="*/ 249382 w 1314483"/>
              <a:gd name="connsiteY78-820" fmla="*/ 1052946 h 2899307"/>
              <a:gd name="connsiteX79-821" fmla="*/ 193963 w 1314483"/>
              <a:gd name="connsiteY79-822" fmla="*/ 997527 h 2899307"/>
              <a:gd name="connsiteX80-823" fmla="*/ 166254 w 1314483"/>
              <a:gd name="connsiteY80-824" fmla="*/ 955964 h 2899307"/>
              <a:gd name="connsiteX81-825" fmla="*/ 124691 w 1314483"/>
              <a:gd name="connsiteY81-826" fmla="*/ 942109 h 2899307"/>
              <a:gd name="connsiteX82-827" fmla="*/ 83127 w 1314483"/>
              <a:gd name="connsiteY82-828" fmla="*/ 817418 h 2899307"/>
              <a:gd name="connsiteX83-829" fmla="*/ 69272 w 1314483"/>
              <a:gd name="connsiteY83-830" fmla="*/ 775855 h 2899307"/>
              <a:gd name="connsiteX84-831" fmla="*/ 55418 w 1314483"/>
              <a:gd name="connsiteY84-832" fmla="*/ 720437 h 2899307"/>
              <a:gd name="connsiteX85" fmla="*/ 27709 w 1314483"/>
              <a:gd name="connsiteY85" fmla="*/ 581891 h 2899307"/>
              <a:gd name="connsiteX0-833" fmla="*/ 734291 w 1300024"/>
              <a:gd name="connsiteY0-834" fmla="*/ 734291 h 2899267"/>
              <a:gd name="connsiteX1-835" fmla="*/ 789709 w 1300024"/>
              <a:gd name="connsiteY1-836" fmla="*/ 554182 h 2899267"/>
              <a:gd name="connsiteX2-837" fmla="*/ 692727 w 1300024"/>
              <a:gd name="connsiteY2-838" fmla="*/ 540327 h 2899267"/>
              <a:gd name="connsiteX3-839" fmla="*/ 609600 w 1300024"/>
              <a:gd name="connsiteY3-840" fmla="*/ 484909 h 2899267"/>
              <a:gd name="connsiteX4-841" fmla="*/ 568036 w 1300024"/>
              <a:gd name="connsiteY4-842" fmla="*/ 471055 h 2899267"/>
              <a:gd name="connsiteX5-843" fmla="*/ 540327 w 1300024"/>
              <a:gd name="connsiteY5-844" fmla="*/ 526473 h 2899267"/>
              <a:gd name="connsiteX6-845" fmla="*/ 512618 w 1300024"/>
              <a:gd name="connsiteY6-846" fmla="*/ 484909 h 2899267"/>
              <a:gd name="connsiteX7-847" fmla="*/ 471054 w 1300024"/>
              <a:gd name="connsiteY7-848" fmla="*/ 457200 h 2899267"/>
              <a:gd name="connsiteX8-849" fmla="*/ 401782 w 1300024"/>
              <a:gd name="connsiteY8-850" fmla="*/ 387927 h 2899267"/>
              <a:gd name="connsiteX9-851" fmla="*/ 387927 w 1300024"/>
              <a:gd name="connsiteY9-852" fmla="*/ 443346 h 2899267"/>
              <a:gd name="connsiteX10-853" fmla="*/ 387927 w 1300024"/>
              <a:gd name="connsiteY10-854" fmla="*/ 554182 h 2899267"/>
              <a:gd name="connsiteX11-855" fmla="*/ 346363 w 1300024"/>
              <a:gd name="connsiteY11-856" fmla="*/ 540327 h 2899267"/>
              <a:gd name="connsiteX12-857" fmla="*/ 332509 w 1300024"/>
              <a:gd name="connsiteY12-858" fmla="*/ 484909 h 2899267"/>
              <a:gd name="connsiteX13-859" fmla="*/ 318654 w 1300024"/>
              <a:gd name="connsiteY13-860" fmla="*/ 540327 h 2899267"/>
              <a:gd name="connsiteX14-861" fmla="*/ 290945 w 1300024"/>
              <a:gd name="connsiteY14-862" fmla="*/ 651164 h 2899267"/>
              <a:gd name="connsiteX15-863" fmla="*/ 263236 w 1300024"/>
              <a:gd name="connsiteY15-864" fmla="*/ 568037 h 2899267"/>
              <a:gd name="connsiteX16-865" fmla="*/ 249382 w 1300024"/>
              <a:gd name="connsiteY16-866" fmla="*/ 526473 h 2899267"/>
              <a:gd name="connsiteX17-867" fmla="*/ 221672 w 1300024"/>
              <a:gd name="connsiteY17-868" fmla="*/ 651164 h 2899267"/>
              <a:gd name="connsiteX18-869" fmla="*/ 193963 w 1300024"/>
              <a:gd name="connsiteY18-870" fmla="*/ 692727 h 2899267"/>
              <a:gd name="connsiteX19-871" fmla="*/ 180109 w 1300024"/>
              <a:gd name="connsiteY19-872" fmla="*/ 734291 h 2899267"/>
              <a:gd name="connsiteX20-873" fmla="*/ 138545 w 1300024"/>
              <a:gd name="connsiteY20-874" fmla="*/ 720437 h 2899267"/>
              <a:gd name="connsiteX21-875" fmla="*/ 152400 w 1300024"/>
              <a:gd name="connsiteY21-876" fmla="*/ 637309 h 2899267"/>
              <a:gd name="connsiteX22-877" fmla="*/ 166254 w 1300024"/>
              <a:gd name="connsiteY22-878" fmla="*/ 595746 h 2899267"/>
              <a:gd name="connsiteX23-879" fmla="*/ 110836 w 1300024"/>
              <a:gd name="connsiteY23-880" fmla="*/ 678873 h 2899267"/>
              <a:gd name="connsiteX24-881" fmla="*/ 69272 w 1300024"/>
              <a:gd name="connsiteY24-882" fmla="*/ 692727 h 2899267"/>
              <a:gd name="connsiteX25-883" fmla="*/ 27709 w 1300024"/>
              <a:gd name="connsiteY25-884" fmla="*/ 678873 h 2899267"/>
              <a:gd name="connsiteX26-885" fmla="*/ 13854 w 1300024"/>
              <a:gd name="connsiteY26-886" fmla="*/ 623455 h 2899267"/>
              <a:gd name="connsiteX27-887" fmla="*/ 0 w 1300024"/>
              <a:gd name="connsiteY27-888" fmla="*/ 581891 h 2899267"/>
              <a:gd name="connsiteX28-889" fmla="*/ 13854 w 1300024"/>
              <a:gd name="connsiteY28-890" fmla="*/ 429491 h 2899267"/>
              <a:gd name="connsiteX29-891" fmla="*/ 41563 w 1300024"/>
              <a:gd name="connsiteY29-892" fmla="*/ 346364 h 2899267"/>
              <a:gd name="connsiteX30-893" fmla="*/ 55418 w 1300024"/>
              <a:gd name="connsiteY30-894" fmla="*/ 304800 h 2899267"/>
              <a:gd name="connsiteX31-895" fmla="*/ 152400 w 1300024"/>
              <a:gd name="connsiteY31-896" fmla="*/ 193964 h 2899267"/>
              <a:gd name="connsiteX32-897" fmla="*/ 193963 w 1300024"/>
              <a:gd name="connsiteY32-898" fmla="*/ 166255 h 2899267"/>
              <a:gd name="connsiteX33-899" fmla="*/ 235527 w 1300024"/>
              <a:gd name="connsiteY33-900" fmla="*/ 124691 h 2899267"/>
              <a:gd name="connsiteX34-901" fmla="*/ 304800 w 1300024"/>
              <a:gd name="connsiteY34-902" fmla="*/ 55418 h 2899267"/>
              <a:gd name="connsiteX35-903" fmla="*/ 457200 w 1300024"/>
              <a:gd name="connsiteY35-904" fmla="*/ 13855 h 2899267"/>
              <a:gd name="connsiteX36-905" fmla="*/ 498763 w 1300024"/>
              <a:gd name="connsiteY36-906" fmla="*/ 0 h 2899267"/>
              <a:gd name="connsiteX37-907" fmla="*/ 554182 w 1300024"/>
              <a:gd name="connsiteY37-908" fmla="*/ 13855 h 2899267"/>
              <a:gd name="connsiteX38-909" fmla="*/ 637309 w 1300024"/>
              <a:gd name="connsiteY38-910" fmla="*/ 27709 h 2899267"/>
              <a:gd name="connsiteX39-911" fmla="*/ 692727 w 1300024"/>
              <a:gd name="connsiteY39-912" fmla="*/ 55418 h 2899267"/>
              <a:gd name="connsiteX40-913" fmla="*/ 775854 w 1300024"/>
              <a:gd name="connsiteY40-914" fmla="*/ 110837 h 2899267"/>
              <a:gd name="connsiteX41-915" fmla="*/ 817418 w 1300024"/>
              <a:gd name="connsiteY41-916" fmla="*/ 138546 h 2899267"/>
              <a:gd name="connsiteX42-917" fmla="*/ 858982 w 1300024"/>
              <a:gd name="connsiteY42-918" fmla="*/ 207818 h 2899267"/>
              <a:gd name="connsiteX43-919" fmla="*/ 928254 w 1300024"/>
              <a:gd name="connsiteY43-920" fmla="*/ 290946 h 2899267"/>
              <a:gd name="connsiteX44-921" fmla="*/ 942109 w 1300024"/>
              <a:gd name="connsiteY44-922" fmla="*/ 360218 h 2899267"/>
              <a:gd name="connsiteX45-923" fmla="*/ 969818 w 1300024"/>
              <a:gd name="connsiteY45-924" fmla="*/ 443346 h 2899267"/>
              <a:gd name="connsiteX46-925" fmla="*/ 955963 w 1300024"/>
              <a:gd name="connsiteY46-926" fmla="*/ 692727 h 2899267"/>
              <a:gd name="connsiteX47-927" fmla="*/ 942109 w 1300024"/>
              <a:gd name="connsiteY47-928" fmla="*/ 748146 h 2899267"/>
              <a:gd name="connsiteX48-929" fmla="*/ 914400 w 1300024"/>
              <a:gd name="connsiteY48-930" fmla="*/ 789709 h 2899267"/>
              <a:gd name="connsiteX49-931" fmla="*/ 900545 w 1300024"/>
              <a:gd name="connsiteY49-932" fmla="*/ 748146 h 2899267"/>
              <a:gd name="connsiteX50-933" fmla="*/ 983672 w 1300024"/>
              <a:gd name="connsiteY50-934" fmla="*/ 803564 h 2899267"/>
              <a:gd name="connsiteX51-935" fmla="*/ 1052945 w 1300024"/>
              <a:gd name="connsiteY51-936" fmla="*/ 872837 h 2899267"/>
              <a:gd name="connsiteX52-937" fmla="*/ 1066800 w 1300024"/>
              <a:gd name="connsiteY52-938" fmla="*/ 914400 h 2899267"/>
              <a:gd name="connsiteX53-939" fmla="*/ 1122218 w 1300024"/>
              <a:gd name="connsiteY53-940" fmla="*/ 997527 h 2899267"/>
              <a:gd name="connsiteX54-941" fmla="*/ 1163782 w 1300024"/>
              <a:gd name="connsiteY54-942" fmla="*/ 1066800 h 2899267"/>
              <a:gd name="connsiteX55-943" fmla="*/ 1177636 w 1300024"/>
              <a:gd name="connsiteY55-944" fmla="*/ 1108364 h 2899267"/>
              <a:gd name="connsiteX56-945" fmla="*/ 1219200 w 1300024"/>
              <a:gd name="connsiteY56-946" fmla="*/ 1191491 h 2899267"/>
              <a:gd name="connsiteX57-947" fmla="*/ 1177636 w 1300024"/>
              <a:gd name="connsiteY57-948" fmla="*/ 1219200 h 2899267"/>
              <a:gd name="connsiteX58-949" fmla="*/ 1136072 w 1300024"/>
              <a:gd name="connsiteY58-950" fmla="*/ 1191491 h 2899267"/>
              <a:gd name="connsiteX59-951" fmla="*/ 1025236 w 1300024"/>
              <a:gd name="connsiteY59-952" fmla="*/ 1163782 h 2899267"/>
              <a:gd name="connsiteX60-953" fmla="*/ 1011382 w 1300024"/>
              <a:gd name="connsiteY60-954" fmla="*/ 1343891 h 2899267"/>
              <a:gd name="connsiteX61-955" fmla="*/ 1149926 w 1300024"/>
              <a:gd name="connsiteY61-956" fmla="*/ 1357746 h 2899267"/>
              <a:gd name="connsiteX62-957" fmla="*/ 969817 w 1300024"/>
              <a:gd name="connsiteY62-958" fmla="*/ 1634837 h 2899267"/>
              <a:gd name="connsiteX63-959" fmla="*/ 706581 w 1300024"/>
              <a:gd name="connsiteY63-960" fmla="*/ 1773383 h 2899267"/>
              <a:gd name="connsiteX64-961" fmla="*/ 1274618 w 1300024"/>
              <a:gd name="connsiteY64-962" fmla="*/ 1759527 h 2899267"/>
              <a:gd name="connsiteX65-963" fmla="*/ 277091 w 1300024"/>
              <a:gd name="connsiteY65-964" fmla="*/ 2895600 h 2899267"/>
              <a:gd name="connsiteX66-965" fmla="*/ 872836 w 1300024"/>
              <a:gd name="connsiteY66-966" fmla="*/ 997527 h 2899267"/>
              <a:gd name="connsiteX67-967" fmla="*/ 845127 w 1300024"/>
              <a:gd name="connsiteY67-968" fmla="*/ 955964 h 2899267"/>
              <a:gd name="connsiteX68-969" fmla="*/ 831272 w 1300024"/>
              <a:gd name="connsiteY68-970" fmla="*/ 914400 h 2899267"/>
              <a:gd name="connsiteX69-971" fmla="*/ 775854 w 1300024"/>
              <a:gd name="connsiteY69-972" fmla="*/ 845127 h 2899267"/>
              <a:gd name="connsiteX70-973" fmla="*/ 748145 w 1300024"/>
              <a:gd name="connsiteY70-974" fmla="*/ 803564 h 2899267"/>
              <a:gd name="connsiteX71-975" fmla="*/ 706582 w 1300024"/>
              <a:gd name="connsiteY71-976" fmla="*/ 886691 h 2899267"/>
              <a:gd name="connsiteX72-977" fmla="*/ 692727 w 1300024"/>
              <a:gd name="connsiteY72-978" fmla="*/ 969818 h 2899267"/>
              <a:gd name="connsiteX73-979" fmla="*/ 665018 w 1300024"/>
              <a:gd name="connsiteY73-980" fmla="*/ 1011382 h 2899267"/>
              <a:gd name="connsiteX74-981" fmla="*/ 651163 w 1300024"/>
              <a:gd name="connsiteY74-982" fmla="*/ 1052946 h 2899267"/>
              <a:gd name="connsiteX75-983" fmla="*/ 581891 w 1300024"/>
              <a:gd name="connsiteY75-984" fmla="*/ 1122218 h 2899267"/>
              <a:gd name="connsiteX76-985" fmla="*/ 471054 w 1300024"/>
              <a:gd name="connsiteY76-986" fmla="*/ 1136073 h 2899267"/>
              <a:gd name="connsiteX77-987" fmla="*/ 332509 w 1300024"/>
              <a:gd name="connsiteY77-988" fmla="*/ 1122218 h 2899267"/>
              <a:gd name="connsiteX78-989" fmla="*/ 290945 w 1300024"/>
              <a:gd name="connsiteY78-990" fmla="*/ 1080655 h 2899267"/>
              <a:gd name="connsiteX79-991" fmla="*/ 249382 w 1300024"/>
              <a:gd name="connsiteY79-992" fmla="*/ 1052946 h 2899267"/>
              <a:gd name="connsiteX80-993" fmla="*/ 193963 w 1300024"/>
              <a:gd name="connsiteY80-994" fmla="*/ 997527 h 2899267"/>
              <a:gd name="connsiteX81-995" fmla="*/ 166254 w 1300024"/>
              <a:gd name="connsiteY81-996" fmla="*/ 955964 h 2899267"/>
              <a:gd name="connsiteX82-997" fmla="*/ 124691 w 1300024"/>
              <a:gd name="connsiteY82-998" fmla="*/ 942109 h 2899267"/>
              <a:gd name="connsiteX83-999" fmla="*/ 83127 w 1300024"/>
              <a:gd name="connsiteY83-1000" fmla="*/ 817418 h 2899267"/>
              <a:gd name="connsiteX84-1001" fmla="*/ 69272 w 1300024"/>
              <a:gd name="connsiteY84-1002" fmla="*/ 775855 h 2899267"/>
              <a:gd name="connsiteX85-1003" fmla="*/ 55418 w 1300024"/>
              <a:gd name="connsiteY85-1004" fmla="*/ 720437 h 2899267"/>
              <a:gd name="connsiteX86" fmla="*/ 27709 w 1300024"/>
              <a:gd name="connsiteY86" fmla="*/ 581891 h 2899267"/>
              <a:gd name="connsiteX0-1005" fmla="*/ 734291 w 1301207"/>
              <a:gd name="connsiteY0-1006" fmla="*/ 734291 h 2899267"/>
              <a:gd name="connsiteX1-1007" fmla="*/ 789709 w 1301207"/>
              <a:gd name="connsiteY1-1008" fmla="*/ 554182 h 2899267"/>
              <a:gd name="connsiteX2-1009" fmla="*/ 692727 w 1301207"/>
              <a:gd name="connsiteY2-1010" fmla="*/ 540327 h 2899267"/>
              <a:gd name="connsiteX3-1011" fmla="*/ 609600 w 1301207"/>
              <a:gd name="connsiteY3-1012" fmla="*/ 484909 h 2899267"/>
              <a:gd name="connsiteX4-1013" fmla="*/ 568036 w 1301207"/>
              <a:gd name="connsiteY4-1014" fmla="*/ 471055 h 2899267"/>
              <a:gd name="connsiteX5-1015" fmla="*/ 540327 w 1301207"/>
              <a:gd name="connsiteY5-1016" fmla="*/ 526473 h 2899267"/>
              <a:gd name="connsiteX6-1017" fmla="*/ 512618 w 1301207"/>
              <a:gd name="connsiteY6-1018" fmla="*/ 484909 h 2899267"/>
              <a:gd name="connsiteX7-1019" fmla="*/ 471054 w 1301207"/>
              <a:gd name="connsiteY7-1020" fmla="*/ 457200 h 2899267"/>
              <a:gd name="connsiteX8-1021" fmla="*/ 401782 w 1301207"/>
              <a:gd name="connsiteY8-1022" fmla="*/ 387927 h 2899267"/>
              <a:gd name="connsiteX9-1023" fmla="*/ 387927 w 1301207"/>
              <a:gd name="connsiteY9-1024" fmla="*/ 443346 h 2899267"/>
              <a:gd name="connsiteX10-1025" fmla="*/ 387927 w 1301207"/>
              <a:gd name="connsiteY10-1026" fmla="*/ 554182 h 2899267"/>
              <a:gd name="connsiteX11-1027" fmla="*/ 346363 w 1301207"/>
              <a:gd name="connsiteY11-1028" fmla="*/ 540327 h 2899267"/>
              <a:gd name="connsiteX12-1029" fmla="*/ 332509 w 1301207"/>
              <a:gd name="connsiteY12-1030" fmla="*/ 484909 h 2899267"/>
              <a:gd name="connsiteX13-1031" fmla="*/ 318654 w 1301207"/>
              <a:gd name="connsiteY13-1032" fmla="*/ 540327 h 2899267"/>
              <a:gd name="connsiteX14-1033" fmla="*/ 290945 w 1301207"/>
              <a:gd name="connsiteY14-1034" fmla="*/ 651164 h 2899267"/>
              <a:gd name="connsiteX15-1035" fmla="*/ 263236 w 1301207"/>
              <a:gd name="connsiteY15-1036" fmla="*/ 568037 h 2899267"/>
              <a:gd name="connsiteX16-1037" fmla="*/ 249382 w 1301207"/>
              <a:gd name="connsiteY16-1038" fmla="*/ 526473 h 2899267"/>
              <a:gd name="connsiteX17-1039" fmla="*/ 221672 w 1301207"/>
              <a:gd name="connsiteY17-1040" fmla="*/ 651164 h 2899267"/>
              <a:gd name="connsiteX18-1041" fmla="*/ 193963 w 1301207"/>
              <a:gd name="connsiteY18-1042" fmla="*/ 692727 h 2899267"/>
              <a:gd name="connsiteX19-1043" fmla="*/ 180109 w 1301207"/>
              <a:gd name="connsiteY19-1044" fmla="*/ 734291 h 2899267"/>
              <a:gd name="connsiteX20-1045" fmla="*/ 138545 w 1301207"/>
              <a:gd name="connsiteY20-1046" fmla="*/ 720437 h 2899267"/>
              <a:gd name="connsiteX21-1047" fmla="*/ 152400 w 1301207"/>
              <a:gd name="connsiteY21-1048" fmla="*/ 637309 h 2899267"/>
              <a:gd name="connsiteX22-1049" fmla="*/ 166254 w 1301207"/>
              <a:gd name="connsiteY22-1050" fmla="*/ 595746 h 2899267"/>
              <a:gd name="connsiteX23-1051" fmla="*/ 110836 w 1301207"/>
              <a:gd name="connsiteY23-1052" fmla="*/ 678873 h 2899267"/>
              <a:gd name="connsiteX24-1053" fmla="*/ 69272 w 1301207"/>
              <a:gd name="connsiteY24-1054" fmla="*/ 692727 h 2899267"/>
              <a:gd name="connsiteX25-1055" fmla="*/ 27709 w 1301207"/>
              <a:gd name="connsiteY25-1056" fmla="*/ 678873 h 2899267"/>
              <a:gd name="connsiteX26-1057" fmla="*/ 13854 w 1301207"/>
              <a:gd name="connsiteY26-1058" fmla="*/ 623455 h 2899267"/>
              <a:gd name="connsiteX27-1059" fmla="*/ 0 w 1301207"/>
              <a:gd name="connsiteY27-1060" fmla="*/ 581891 h 2899267"/>
              <a:gd name="connsiteX28-1061" fmla="*/ 13854 w 1301207"/>
              <a:gd name="connsiteY28-1062" fmla="*/ 429491 h 2899267"/>
              <a:gd name="connsiteX29-1063" fmla="*/ 41563 w 1301207"/>
              <a:gd name="connsiteY29-1064" fmla="*/ 346364 h 2899267"/>
              <a:gd name="connsiteX30-1065" fmla="*/ 55418 w 1301207"/>
              <a:gd name="connsiteY30-1066" fmla="*/ 304800 h 2899267"/>
              <a:gd name="connsiteX31-1067" fmla="*/ 152400 w 1301207"/>
              <a:gd name="connsiteY31-1068" fmla="*/ 193964 h 2899267"/>
              <a:gd name="connsiteX32-1069" fmla="*/ 193963 w 1301207"/>
              <a:gd name="connsiteY32-1070" fmla="*/ 166255 h 2899267"/>
              <a:gd name="connsiteX33-1071" fmla="*/ 235527 w 1301207"/>
              <a:gd name="connsiteY33-1072" fmla="*/ 124691 h 2899267"/>
              <a:gd name="connsiteX34-1073" fmla="*/ 304800 w 1301207"/>
              <a:gd name="connsiteY34-1074" fmla="*/ 55418 h 2899267"/>
              <a:gd name="connsiteX35-1075" fmla="*/ 457200 w 1301207"/>
              <a:gd name="connsiteY35-1076" fmla="*/ 13855 h 2899267"/>
              <a:gd name="connsiteX36-1077" fmla="*/ 498763 w 1301207"/>
              <a:gd name="connsiteY36-1078" fmla="*/ 0 h 2899267"/>
              <a:gd name="connsiteX37-1079" fmla="*/ 554182 w 1301207"/>
              <a:gd name="connsiteY37-1080" fmla="*/ 13855 h 2899267"/>
              <a:gd name="connsiteX38-1081" fmla="*/ 637309 w 1301207"/>
              <a:gd name="connsiteY38-1082" fmla="*/ 27709 h 2899267"/>
              <a:gd name="connsiteX39-1083" fmla="*/ 692727 w 1301207"/>
              <a:gd name="connsiteY39-1084" fmla="*/ 55418 h 2899267"/>
              <a:gd name="connsiteX40-1085" fmla="*/ 775854 w 1301207"/>
              <a:gd name="connsiteY40-1086" fmla="*/ 110837 h 2899267"/>
              <a:gd name="connsiteX41-1087" fmla="*/ 817418 w 1301207"/>
              <a:gd name="connsiteY41-1088" fmla="*/ 138546 h 2899267"/>
              <a:gd name="connsiteX42-1089" fmla="*/ 858982 w 1301207"/>
              <a:gd name="connsiteY42-1090" fmla="*/ 207818 h 2899267"/>
              <a:gd name="connsiteX43-1091" fmla="*/ 928254 w 1301207"/>
              <a:gd name="connsiteY43-1092" fmla="*/ 290946 h 2899267"/>
              <a:gd name="connsiteX44-1093" fmla="*/ 942109 w 1301207"/>
              <a:gd name="connsiteY44-1094" fmla="*/ 360218 h 2899267"/>
              <a:gd name="connsiteX45-1095" fmla="*/ 969818 w 1301207"/>
              <a:gd name="connsiteY45-1096" fmla="*/ 443346 h 2899267"/>
              <a:gd name="connsiteX46-1097" fmla="*/ 955963 w 1301207"/>
              <a:gd name="connsiteY46-1098" fmla="*/ 692727 h 2899267"/>
              <a:gd name="connsiteX47-1099" fmla="*/ 942109 w 1301207"/>
              <a:gd name="connsiteY47-1100" fmla="*/ 748146 h 2899267"/>
              <a:gd name="connsiteX48-1101" fmla="*/ 914400 w 1301207"/>
              <a:gd name="connsiteY48-1102" fmla="*/ 789709 h 2899267"/>
              <a:gd name="connsiteX49-1103" fmla="*/ 900545 w 1301207"/>
              <a:gd name="connsiteY49-1104" fmla="*/ 748146 h 2899267"/>
              <a:gd name="connsiteX50-1105" fmla="*/ 983672 w 1301207"/>
              <a:gd name="connsiteY50-1106" fmla="*/ 803564 h 2899267"/>
              <a:gd name="connsiteX51-1107" fmla="*/ 1052945 w 1301207"/>
              <a:gd name="connsiteY51-1108" fmla="*/ 872837 h 2899267"/>
              <a:gd name="connsiteX52-1109" fmla="*/ 1066800 w 1301207"/>
              <a:gd name="connsiteY52-1110" fmla="*/ 914400 h 2899267"/>
              <a:gd name="connsiteX53-1111" fmla="*/ 1122218 w 1301207"/>
              <a:gd name="connsiteY53-1112" fmla="*/ 997527 h 2899267"/>
              <a:gd name="connsiteX54-1113" fmla="*/ 1163782 w 1301207"/>
              <a:gd name="connsiteY54-1114" fmla="*/ 1066800 h 2899267"/>
              <a:gd name="connsiteX55-1115" fmla="*/ 1177636 w 1301207"/>
              <a:gd name="connsiteY55-1116" fmla="*/ 1108364 h 2899267"/>
              <a:gd name="connsiteX56-1117" fmla="*/ 1219200 w 1301207"/>
              <a:gd name="connsiteY56-1118" fmla="*/ 1191491 h 2899267"/>
              <a:gd name="connsiteX57-1119" fmla="*/ 1177636 w 1301207"/>
              <a:gd name="connsiteY57-1120" fmla="*/ 1219200 h 2899267"/>
              <a:gd name="connsiteX58-1121" fmla="*/ 1136072 w 1301207"/>
              <a:gd name="connsiteY58-1122" fmla="*/ 1191491 h 2899267"/>
              <a:gd name="connsiteX59-1123" fmla="*/ 1025236 w 1301207"/>
              <a:gd name="connsiteY59-1124" fmla="*/ 1163782 h 2899267"/>
              <a:gd name="connsiteX60-1125" fmla="*/ 1011382 w 1301207"/>
              <a:gd name="connsiteY60-1126" fmla="*/ 1343891 h 2899267"/>
              <a:gd name="connsiteX61-1127" fmla="*/ 1149926 w 1301207"/>
              <a:gd name="connsiteY61-1128" fmla="*/ 1357746 h 2899267"/>
              <a:gd name="connsiteX62-1129" fmla="*/ 969817 w 1301207"/>
              <a:gd name="connsiteY62-1130" fmla="*/ 1634837 h 2899267"/>
              <a:gd name="connsiteX63-1131" fmla="*/ 609599 w 1301207"/>
              <a:gd name="connsiteY63-1132" fmla="*/ 1690256 h 2899267"/>
              <a:gd name="connsiteX64-1133" fmla="*/ 706581 w 1301207"/>
              <a:gd name="connsiteY64-1134" fmla="*/ 1773383 h 2899267"/>
              <a:gd name="connsiteX65-1135" fmla="*/ 1274618 w 1301207"/>
              <a:gd name="connsiteY65-1136" fmla="*/ 1759527 h 2899267"/>
              <a:gd name="connsiteX66-1137" fmla="*/ 277091 w 1301207"/>
              <a:gd name="connsiteY66-1138" fmla="*/ 2895600 h 2899267"/>
              <a:gd name="connsiteX67-1139" fmla="*/ 872836 w 1301207"/>
              <a:gd name="connsiteY67-1140" fmla="*/ 997527 h 2899267"/>
              <a:gd name="connsiteX68-1141" fmla="*/ 845127 w 1301207"/>
              <a:gd name="connsiteY68-1142" fmla="*/ 955964 h 2899267"/>
              <a:gd name="connsiteX69-1143" fmla="*/ 831272 w 1301207"/>
              <a:gd name="connsiteY69-1144" fmla="*/ 914400 h 2899267"/>
              <a:gd name="connsiteX70-1145" fmla="*/ 775854 w 1301207"/>
              <a:gd name="connsiteY70-1146" fmla="*/ 845127 h 2899267"/>
              <a:gd name="connsiteX71-1147" fmla="*/ 748145 w 1301207"/>
              <a:gd name="connsiteY71-1148" fmla="*/ 803564 h 2899267"/>
              <a:gd name="connsiteX72-1149" fmla="*/ 706582 w 1301207"/>
              <a:gd name="connsiteY72-1150" fmla="*/ 886691 h 2899267"/>
              <a:gd name="connsiteX73-1151" fmla="*/ 692727 w 1301207"/>
              <a:gd name="connsiteY73-1152" fmla="*/ 969818 h 2899267"/>
              <a:gd name="connsiteX74-1153" fmla="*/ 665018 w 1301207"/>
              <a:gd name="connsiteY74-1154" fmla="*/ 1011382 h 2899267"/>
              <a:gd name="connsiteX75-1155" fmla="*/ 651163 w 1301207"/>
              <a:gd name="connsiteY75-1156" fmla="*/ 1052946 h 2899267"/>
              <a:gd name="connsiteX76-1157" fmla="*/ 581891 w 1301207"/>
              <a:gd name="connsiteY76-1158" fmla="*/ 1122218 h 2899267"/>
              <a:gd name="connsiteX77-1159" fmla="*/ 471054 w 1301207"/>
              <a:gd name="connsiteY77-1160" fmla="*/ 1136073 h 2899267"/>
              <a:gd name="connsiteX78-1161" fmla="*/ 332509 w 1301207"/>
              <a:gd name="connsiteY78-1162" fmla="*/ 1122218 h 2899267"/>
              <a:gd name="connsiteX79-1163" fmla="*/ 290945 w 1301207"/>
              <a:gd name="connsiteY79-1164" fmla="*/ 1080655 h 2899267"/>
              <a:gd name="connsiteX80-1165" fmla="*/ 249382 w 1301207"/>
              <a:gd name="connsiteY80-1166" fmla="*/ 1052946 h 2899267"/>
              <a:gd name="connsiteX81-1167" fmla="*/ 193963 w 1301207"/>
              <a:gd name="connsiteY81-1168" fmla="*/ 997527 h 2899267"/>
              <a:gd name="connsiteX82-1169" fmla="*/ 166254 w 1301207"/>
              <a:gd name="connsiteY82-1170" fmla="*/ 955964 h 2899267"/>
              <a:gd name="connsiteX83-1171" fmla="*/ 124691 w 1301207"/>
              <a:gd name="connsiteY83-1172" fmla="*/ 942109 h 2899267"/>
              <a:gd name="connsiteX84-1173" fmla="*/ 83127 w 1301207"/>
              <a:gd name="connsiteY84-1174" fmla="*/ 817418 h 2899267"/>
              <a:gd name="connsiteX85-1175" fmla="*/ 69272 w 1301207"/>
              <a:gd name="connsiteY85-1176" fmla="*/ 775855 h 2899267"/>
              <a:gd name="connsiteX86-1177" fmla="*/ 55418 w 1301207"/>
              <a:gd name="connsiteY86-1178" fmla="*/ 720437 h 2899267"/>
              <a:gd name="connsiteX87" fmla="*/ 27709 w 1301207"/>
              <a:gd name="connsiteY87" fmla="*/ 581891 h 2899267"/>
              <a:gd name="connsiteX0-1179" fmla="*/ 734291 w 1301207"/>
              <a:gd name="connsiteY0-1180" fmla="*/ 734291 h 2899267"/>
              <a:gd name="connsiteX1-1181" fmla="*/ 789709 w 1301207"/>
              <a:gd name="connsiteY1-1182" fmla="*/ 554182 h 2899267"/>
              <a:gd name="connsiteX2-1183" fmla="*/ 692727 w 1301207"/>
              <a:gd name="connsiteY2-1184" fmla="*/ 540327 h 2899267"/>
              <a:gd name="connsiteX3-1185" fmla="*/ 609600 w 1301207"/>
              <a:gd name="connsiteY3-1186" fmla="*/ 484909 h 2899267"/>
              <a:gd name="connsiteX4-1187" fmla="*/ 568036 w 1301207"/>
              <a:gd name="connsiteY4-1188" fmla="*/ 471055 h 2899267"/>
              <a:gd name="connsiteX5-1189" fmla="*/ 540327 w 1301207"/>
              <a:gd name="connsiteY5-1190" fmla="*/ 526473 h 2899267"/>
              <a:gd name="connsiteX6-1191" fmla="*/ 512618 w 1301207"/>
              <a:gd name="connsiteY6-1192" fmla="*/ 484909 h 2899267"/>
              <a:gd name="connsiteX7-1193" fmla="*/ 471054 w 1301207"/>
              <a:gd name="connsiteY7-1194" fmla="*/ 457200 h 2899267"/>
              <a:gd name="connsiteX8-1195" fmla="*/ 401782 w 1301207"/>
              <a:gd name="connsiteY8-1196" fmla="*/ 387927 h 2899267"/>
              <a:gd name="connsiteX9-1197" fmla="*/ 387927 w 1301207"/>
              <a:gd name="connsiteY9-1198" fmla="*/ 443346 h 2899267"/>
              <a:gd name="connsiteX10-1199" fmla="*/ 387927 w 1301207"/>
              <a:gd name="connsiteY10-1200" fmla="*/ 554182 h 2899267"/>
              <a:gd name="connsiteX11-1201" fmla="*/ 346363 w 1301207"/>
              <a:gd name="connsiteY11-1202" fmla="*/ 540327 h 2899267"/>
              <a:gd name="connsiteX12-1203" fmla="*/ 332509 w 1301207"/>
              <a:gd name="connsiteY12-1204" fmla="*/ 484909 h 2899267"/>
              <a:gd name="connsiteX13-1205" fmla="*/ 318654 w 1301207"/>
              <a:gd name="connsiteY13-1206" fmla="*/ 540327 h 2899267"/>
              <a:gd name="connsiteX14-1207" fmla="*/ 290945 w 1301207"/>
              <a:gd name="connsiteY14-1208" fmla="*/ 651164 h 2899267"/>
              <a:gd name="connsiteX15-1209" fmla="*/ 263236 w 1301207"/>
              <a:gd name="connsiteY15-1210" fmla="*/ 568037 h 2899267"/>
              <a:gd name="connsiteX16-1211" fmla="*/ 249382 w 1301207"/>
              <a:gd name="connsiteY16-1212" fmla="*/ 526473 h 2899267"/>
              <a:gd name="connsiteX17-1213" fmla="*/ 221672 w 1301207"/>
              <a:gd name="connsiteY17-1214" fmla="*/ 651164 h 2899267"/>
              <a:gd name="connsiteX18-1215" fmla="*/ 193963 w 1301207"/>
              <a:gd name="connsiteY18-1216" fmla="*/ 692727 h 2899267"/>
              <a:gd name="connsiteX19-1217" fmla="*/ 180109 w 1301207"/>
              <a:gd name="connsiteY19-1218" fmla="*/ 734291 h 2899267"/>
              <a:gd name="connsiteX20-1219" fmla="*/ 138545 w 1301207"/>
              <a:gd name="connsiteY20-1220" fmla="*/ 720437 h 2899267"/>
              <a:gd name="connsiteX21-1221" fmla="*/ 152400 w 1301207"/>
              <a:gd name="connsiteY21-1222" fmla="*/ 637309 h 2899267"/>
              <a:gd name="connsiteX22-1223" fmla="*/ 166254 w 1301207"/>
              <a:gd name="connsiteY22-1224" fmla="*/ 595746 h 2899267"/>
              <a:gd name="connsiteX23-1225" fmla="*/ 110836 w 1301207"/>
              <a:gd name="connsiteY23-1226" fmla="*/ 678873 h 2899267"/>
              <a:gd name="connsiteX24-1227" fmla="*/ 69272 w 1301207"/>
              <a:gd name="connsiteY24-1228" fmla="*/ 692727 h 2899267"/>
              <a:gd name="connsiteX25-1229" fmla="*/ 27709 w 1301207"/>
              <a:gd name="connsiteY25-1230" fmla="*/ 678873 h 2899267"/>
              <a:gd name="connsiteX26-1231" fmla="*/ 13854 w 1301207"/>
              <a:gd name="connsiteY26-1232" fmla="*/ 623455 h 2899267"/>
              <a:gd name="connsiteX27-1233" fmla="*/ 0 w 1301207"/>
              <a:gd name="connsiteY27-1234" fmla="*/ 581891 h 2899267"/>
              <a:gd name="connsiteX28-1235" fmla="*/ 13854 w 1301207"/>
              <a:gd name="connsiteY28-1236" fmla="*/ 429491 h 2899267"/>
              <a:gd name="connsiteX29-1237" fmla="*/ 41563 w 1301207"/>
              <a:gd name="connsiteY29-1238" fmla="*/ 346364 h 2899267"/>
              <a:gd name="connsiteX30-1239" fmla="*/ 55418 w 1301207"/>
              <a:gd name="connsiteY30-1240" fmla="*/ 304800 h 2899267"/>
              <a:gd name="connsiteX31-1241" fmla="*/ 152400 w 1301207"/>
              <a:gd name="connsiteY31-1242" fmla="*/ 193964 h 2899267"/>
              <a:gd name="connsiteX32-1243" fmla="*/ 193963 w 1301207"/>
              <a:gd name="connsiteY32-1244" fmla="*/ 166255 h 2899267"/>
              <a:gd name="connsiteX33-1245" fmla="*/ 235527 w 1301207"/>
              <a:gd name="connsiteY33-1246" fmla="*/ 124691 h 2899267"/>
              <a:gd name="connsiteX34-1247" fmla="*/ 304800 w 1301207"/>
              <a:gd name="connsiteY34-1248" fmla="*/ 55418 h 2899267"/>
              <a:gd name="connsiteX35-1249" fmla="*/ 457200 w 1301207"/>
              <a:gd name="connsiteY35-1250" fmla="*/ 13855 h 2899267"/>
              <a:gd name="connsiteX36-1251" fmla="*/ 498763 w 1301207"/>
              <a:gd name="connsiteY36-1252" fmla="*/ 0 h 2899267"/>
              <a:gd name="connsiteX37-1253" fmla="*/ 554182 w 1301207"/>
              <a:gd name="connsiteY37-1254" fmla="*/ 13855 h 2899267"/>
              <a:gd name="connsiteX38-1255" fmla="*/ 637309 w 1301207"/>
              <a:gd name="connsiteY38-1256" fmla="*/ 27709 h 2899267"/>
              <a:gd name="connsiteX39-1257" fmla="*/ 692727 w 1301207"/>
              <a:gd name="connsiteY39-1258" fmla="*/ 55418 h 2899267"/>
              <a:gd name="connsiteX40-1259" fmla="*/ 775854 w 1301207"/>
              <a:gd name="connsiteY40-1260" fmla="*/ 110837 h 2899267"/>
              <a:gd name="connsiteX41-1261" fmla="*/ 817418 w 1301207"/>
              <a:gd name="connsiteY41-1262" fmla="*/ 138546 h 2899267"/>
              <a:gd name="connsiteX42-1263" fmla="*/ 858982 w 1301207"/>
              <a:gd name="connsiteY42-1264" fmla="*/ 207818 h 2899267"/>
              <a:gd name="connsiteX43-1265" fmla="*/ 928254 w 1301207"/>
              <a:gd name="connsiteY43-1266" fmla="*/ 290946 h 2899267"/>
              <a:gd name="connsiteX44-1267" fmla="*/ 942109 w 1301207"/>
              <a:gd name="connsiteY44-1268" fmla="*/ 360218 h 2899267"/>
              <a:gd name="connsiteX45-1269" fmla="*/ 969818 w 1301207"/>
              <a:gd name="connsiteY45-1270" fmla="*/ 443346 h 2899267"/>
              <a:gd name="connsiteX46-1271" fmla="*/ 955963 w 1301207"/>
              <a:gd name="connsiteY46-1272" fmla="*/ 692727 h 2899267"/>
              <a:gd name="connsiteX47-1273" fmla="*/ 942109 w 1301207"/>
              <a:gd name="connsiteY47-1274" fmla="*/ 748146 h 2899267"/>
              <a:gd name="connsiteX48-1275" fmla="*/ 914400 w 1301207"/>
              <a:gd name="connsiteY48-1276" fmla="*/ 789709 h 2899267"/>
              <a:gd name="connsiteX49-1277" fmla="*/ 900545 w 1301207"/>
              <a:gd name="connsiteY49-1278" fmla="*/ 748146 h 2899267"/>
              <a:gd name="connsiteX50-1279" fmla="*/ 983672 w 1301207"/>
              <a:gd name="connsiteY50-1280" fmla="*/ 803564 h 2899267"/>
              <a:gd name="connsiteX51-1281" fmla="*/ 1052945 w 1301207"/>
              <a:gd name="connsiteY51-1282" fmla="*/ 872837 h 2899267"/>
              <a:gd name="connsiteX52-1283" fmla="*/ 1066800 w 1301207"/>
              <a:gd name="connsiteY52-1284" fmla="*/ 914400 h 2899267"/>
              <a:gd name="connsiteX53-1285" fmla="*/ 1122218 w 1301207"/>
              <a:gd name="connsiteY53-1286" fmla="*/ 997527 h 2899267"/>
              <a:gd name="connsiteX54-1287" fmla="*/ 1163782 w 1301207"/>
              <a:gd name="connsiteY54-1288" fmla="*/ 1066800 h 2899267"/>
              <a:gd name="connsiteX55-1289" fmla="*/ 1177636 w 1301207"/>
              <a:gd name="connsiteY55-1290" fmla="*/ 1108364 h 2899267"/>
              <a:gd name="connsiteX56-1291" fmla="*/ 1219200 w 1301207"/>
              <a:gd name="connsiteY56-1292" fmla="*/ 1191491 h 2899267"/>
              <a:gd name="connsiteX57-1293" fmla="*/ 1177636 w 1301207"/>
              <a:gd name="connsiteY57-1294" fmla="*/ 1219200 h 2899267"/>
              <a:gd name="connsiteX58-1295" fmla="*/ 1136072 w 1301207"/>
              <a:gd name="connsiteY58-1296" fmla="*/ 1191491 h 2899267"/>
              <a:gd name="connsiteX59-1297" fmla="*/ 1025236 w 1301207"/>
              <a:gd name="connsiteY59-1298" fmla="*/ 1163782 h 2899267"/>
              <a:gd name="connsiteX60-1299" fmla="*/ 1011382 w 1301207"/>
              <a:gd name="connsiteY60-1300" fmla="*/ 1343891 h 2899267"/>
              <a:gd name="connsiteX61-1301" fmla="*/ 1149926 w 1301207"/>
              <a:gd name="connsiteY61-1302" fmla="*/ 1357746 h 2899267"/>
              <a:gd name="connsiteX62-1303" fmla="*/ 942108 w 1301207"/>
              <a:gd name="connsiteY62-1304" fmla="*/ 1579418 h 2899267"/>
              <a:gd name="connsiteX63-1305" fmla="*/ 609599 w 1301207"/>
              <a:gd name="connsiteY63-1306" fmla="*/ 1690256 h 2899267"/>
              <a:gd name="connsiteX64-1307" fmla="*/ 706581 w 1301207"/>
              <a:gd name="connsiteY64-1308" fmla="*/ 1773383 h 2899267"/>
              <a:gd name="connsiteX65-1309" fmla="*/ 1274618 w 1301207"/>
              <a:gd name="connsiteY65-1310" fmla="*/ 1759527 h 2899267"/>
              <a:gd name="connsiteX66-1311" fmla="*/ 277091 w 1301207"/>
              <a:gd name="connsiteY66-1312" fmla="*/ 2895600 h 2899267"/>
              <a:gd name="connsiteX67-1313" fmla="*/ 872836 w 1301207"/>
              <a:gd name="connsiteY67-1314" fmla="*/ 997527 h 2899267"/>
              <a:gd name="connsiteX68-1315" fmla="*/ 845127 w 1301207"/>
              <a:gd name="connsiteY68-1316" fmla="*/ 955964 h 2899267"/>
              <a:gd name="connsiteX69-1317" fmla="*/ 831272 w 1301207"/>
              <a:gd name="connsiteY69-1318" fmla="*/ 914400 h 2899267"/>
              <a:gd name="connsiteX70-1319" fmla="*/ 775854 w 1301207"/>
              <a:gd name="connsiteY70-1320" fmla="*/ 845127 h 2899267"/>
              <a:gd name="connsiteX71-1321" fmla="*/ 748145 w 1301207"/>
              <a:gd name="connsiteY71-1322" fmla="*/ 803564 h 2899267"/>
              <a:gd name="connsiteX72-1323" fmla="*/ 706582 w 1301207"/>
              <a:gd name="connsiteY72-1324" fmla="*/ 886691 h 2899267"/>
              <a:gd name="connsiteX73-1325" fmla="*/ 692727 w 1301207"/>
              <a:gd name="connsiteY73-1326" fmla="*/ 969818 h 2899267"/>
              <a:gd name="connsiteX74-1327" fmla="*/ 665018 w 1301207"/>
              <a:gd name="connsiteY74-1328" fmla="*/ 1011382 h 2899267"/>
              <a:gd name="connsiteX75-1329" fmla="*/ 651163 w 1301207"/>
              <a:gd name="connsiteY75-1330" fmla="*/ 1052946 h 2899267"/>
              <a:gd name="connsiteX76-1331" fmla="*/ 581891 w 1301207"/>
              <a:gd name="connsiteY76-1332" fmla="*/ 1122218 h 2899267"/>
              <a:gd name="connsiteX77-1333" fmla="*/ 471054 w 1301207"/>
              <a:gd name="connsiteY77-1334" fmla="*/ 1136073 h 2899267"/>
              <a:gd name="connsiteX78-1335" fmla="*/ 332509 w 1301207"/>
              <a:gd name="connsiteY78-1336" fmla="*/ 1122218 h 2899267"/>
              <a:gd name="connsiteX79-1337" fmla="*/ 290945 w 1301207"/>
              <a:gd name="connsiteY79-1338" fmla="*/ 1080655 h 2899267"/>
              <a:gd name="connsiteX80-1339" fmla="*/ 249382 w 1301207"/>
              <a:gd name="connsiteY80-1340" fmla="*/ 1052946 h 2899267"/>
              <a:gd name="connsiteX81-1341" fmla="*/ 193963 w 1301207"/>
              <a:gd name="connsiteY81-1342" fmla="*/ 997527 h 2899267"/>
              <a:gd name="connsiteX82-1343" fmla="*/ 166254 w 1301207"/>
              <a:gd name="connsiteY82-1344" fmla="*/ 955964 h 2899267"/>
              <a:gd name="connsiteX83-1345" fmla="*/ 124691 w 1301207"/>
              <a:gd name="connsiteY83-1346" fmla="*/ 942109 h 2899267"/>
              <a:gd name="connsiteX84-1347" fmla="*/ 83127 w 1301207"/>
              <a:gd name="connsiteY84-1348" fmla="*/ 817418 h 2899267"/>
              <a:gd name="connsiteX85-1349" fmla="*/ 69272 w 1301207"/>
              <a:gd name="connsiteY85-1350" fmla="*/ 775855 h 2899267"/>
              <a:gd name="connsiteX86-1351" fmla="*/ 55418 w 1301207"/>
              <a:gd name="connsiteY86-1352" fmla="*/ 720437 h 2899267"/>
              <a:gd name="connsiteX87-1353" fmla="*/ 27709 w 1301207"/>
              <a:gd name="connsiteY87-1354" fmla="*/ 581891 h 2899267"/>
              <a:gd name="connsiteX0-1355" fmla="*/ 734291 w 1301207"/>
              <a:gd name="connsiteY0-1356" fmla="*/ 734291 h 2900454"/>
              <a:gd name="connsiteX1-1357" fmla="*/ 789709 w 1301207"/>
              <a:gd name="connsiteY1-1358" fmla="*/ 554182 h 2900454"/>
              <a:gd name="connsiteX2-1359" fmla="*/ 692727 w 1301207"/>
              <a:gd name="connsiteY2-1360" fmla="*/ 540327 h 2900454"/>
              <a:gd name="connsiteX3-1361" fmla="*/ 609600 w 1301207"/>
              <a:gd name="connsiteY3-1362" fmla="*/ 484909 h 2900454"/>
              <a:gd name="connsiteX4-1363" fmla="*/ 568036 w 1301207"/>
              <a:gd name="connsiteY4-1364" fmla="*/ 471055 h 2900454"/>
              <a:gd name="connsiteX5-1365" fmla="*/ 540327 w 1301207"/>
              <a:gd name="connsiteY5-1366" fmla="*/ 526473 h 2900454"/>
              <a:gd name="connsiteX6-1367" fmla="*/ 512618 w 1301207"/>
              <a:gd name="connsiteY6-1368" fmla="*/ 484909 h 2900454"/>
              <a:gd name="connsiteX7-1369" fmla="*/ 471054 w 1301207"/>
              <a:gd name="connsiteY7-1370" fmla="*/ 457200 h 2900454"/>
              <a:gd name="connsiteX8-1371" fmla="*/ 401782 w 1301207"/>
              <a:gd name="connsiteY8-1372" fmla="*/ 387927 h 2900454"/>
              <a:gd name="connsiteX9-1373" fmla="*/ 387927 w 1301207"/>
              <a:gd name="connsiteY9-1374" fmla="*/ 443346 h 2900454"/>
              <a:gd name="connsiteX10-1375" fmla="*/ 387927 w 1301207"/>
              <a:gd name="connsiteY10-1376" fmla="*/ 554182 h 2900454"/>
              <a:gd name="connsiteX11-1377" fmla="*/ 346363 w 1301207"/>
              <a:gd name="connsiteY11-1378" fmla="*/ 540327 h 2900454"/>
              <a:gd name="connsiteX12-1379" fmla="*/ 332509 w 1301207"/>
              <a:gd name="connsiteY12-1380" fmla="*/ 484909 h 2900454"/>
              <a:gd name="connsiteX13-1381" fmla="*/ 318654 w 1301207"/>
              <a:gd name="connsiteY13-1382" fmla="*/ 540327 h 2900454"/>
              <a:gd name="connsiteX14-1383" fmla="*/ 290945 w 1301207"/>
              <a:gd name="connsiteY14-1384" fmla="*/ 651164 h 2900454"/>
              <a:gd name="connsiteX15-1385" fmla="*/ 263236 w 1301207"/>
              <a:gd name="connsiteY15-1386" fmla="*/ 568037 h 2900454"/>
              <a:gd name="connsiteX16-1387" fmla="*/ 249382 w 1301207"/>
              <a:gd name="connsiteY16-1388" fmla="*/ 526473 h 2900454"/>
              <a:gd name="connsiteX17-1389" fmla="*/ 221672 w 1301207"/>
              <a:gd name="connsiteY17-1390" fmla="*/ 651164 h 2900454"/>
              <a:gd name="connsiteX18-1391" fmla="*/ 193963 w 1301207"/>
              <a:gd name="connsiteY18-1392" fmla="*/ 692727 h 2900454"/>
              <a:gd name="connsiteX19-1393" fmla="*/ 180109 w 1301207"/>
              <a:gd name="connsiteY19-1394" fmla="*/ 734291 h 2900454"/>
              <a:gd name="connsiteX20-1395" fmla="*/ 138545 w 1301207"/>
              <a:gd name="connsiteY20-1396" fmla="*/ 720437 h 2900454"/>
              <a:gd name="connsiteX21-1397" fmla="*/ 152400 w 1301207"/>
              <a:gd name="connsiteY21-1398" fmla="*/ 637309 h 2900454"/>
              <a:gd name="connsiteX22-1399" fmla="*/ 166254 w 1301207"/>
              <a:gd name="connsiteY22-1400" fmla="*/ 595746 h 2900454"/>
              <a:gd name="connsiteX23-1401" fmla="*/ 110836 w 1301207"/>
              <a:gd name="connsiteY23-1402" fmla="*/ 678873 h 2900454"/>
              <a:gd name="connsiteX24-1403" fmla="*/ 69272 w 1301207"/>
              <a:gd name="connsiteY24-1404" fmla="*/ 692727 h 2900454"/>
              <a:gd name="connsiteX25-1405" fmla="*/ 27709 w 1301207"/>
              <a:gd name="connsiteY25-1406" fmla="*/ 678873 h 2900454"/>
              <a:gd name="connsiteX26-1407" fmla="*/ 13854 w 1301207"/>
              <a:gd name="connsiteY26-1408" fmla="*/ 623455 h 2900454"/>
              <a:gd name="connsiteX27-1409" fmla="*/ 0 w 1301207"/>
              <a:gd name="connsiteY27-1410" fmla="*/ 581891 h 2900454"/>
              <a:gd name="connsiteX28-1411" fmla="*/ 13854 w 1301207"/>
              <a:gd name="connsiteY28-1412" fmla="*/ 429491 h 2900454"/>
              <a:gd name="connsiteX29-1413" fmla="*/ 41563 w 1301207"/>
              <a:gd name="connsiteY29-1414" fmla="*/ 346364 h 2900454"/>
              <a:gd name="connsiteX30-1415" fmla="*/ 55418 w 1301207"/>
              <a:gd name="connsiteY30-1416" fmla="*/ 304800 h 2900454"/>
              <a:gd name="connsiteX31-1417" fmla="*/ 152400 w 1301207"/>
              <a:gd name="connsiteY31-1418" fmla="*/ 193964 h 2900454"/>
              <a:gd name="connsiteX32-1419" fmla="*/ 193963 w 1301207"/>
              <a:gd name="connsiteY32-1420" fmla="*/ 166255 h 2900454"/>
              <a:gd name="connsiteX33-1421" fmla="*/ 235527 w 1301207"/>
              <a:gd name="connsiteY33-1422" fmla="*/ 124691 h 2900454"/>
              <a:gd name="connsiteX34-1423" fmla="*/ 304800 w 1301207"/>
              <a:gd name="connsiteY34-1424" fmla="*/ 55418 h 2900454"/>
              <a:gd name="connsiteX35-1425" fmla="*/ 457200 w 1301207"/>
              <a:gd name="connsiteY35-1426" fmla="*/ 13855 h 2900454"/>
              <a:gd name="connsiteX36-1427" fmla="*/ 498763 w 1301207"/>
              <a:gd name="connsiteY36-1428" fmla="*/ 0 h 2900454"/>
              <a:gd name="connsiteX37-1429" fmla="*/ 554182 w 1301207"/>
              <a:gd name="connsiteY37-1430" fmla="*/ 13855 h 2900454"/>
              <a:gd name="connsiteX38-1431" fmla="*/ 637309 w 1301207"/>
              <a:gd name="connsiteY38-1432" fmla="*/ 27709 h 2900454"/>
              <a:gd name="connsiteX39-1433" fmla="*/ 692727 w 1301207"/>
              <a:gd name="connsiteY39-1434" fmla="*/ 55418 h 2900454"/>
              <a:gd name="connsiteX40-1435" fmla="*/ 775854 w 1301207"/>
              <a:gd name="connsiteY40-1436" fmla="*/ 110837 h 2900454"/>
              <a:gd name="connsiteX41-1437" fmla="*/ 817418 w 1301207"/>
              <a:gd name="connsiteY41-1438" fmla="*/ 138546 h 2900454"/>
              <a:gd name="connsiteX42-1439" fmla="*/ 858982 w 1301207"/>
              <a:gd name="connsiteY42-1440" fmla="*/ 207818 h 2900454"/>
              <a:gd name="connsiteX43-1441" fmla="*/ 928254 w 1301207"/>
              <a:gd name="connsiteY43-1442" fmla="*/ 290946 h 2900454"/>
              <a:gd name="connsiteX44-1443" fmla="*/ 942109 w 1301207"/>
              <a:gd name="connsiteY44-1444" fmla="*/ 360218 h 2900454"/>
              <a:gd name="connsiteX45-1445" fmla="*/ 969818 w 1301207"/>
              <a:gd name="connsiteY45-1446" fmla="*/ 443346 h 2900454"/>
              <a:gd name="connsiteX46-1447" fmla="*/ 955963 w 1301207"/>
              <a:gd name="connsiteY46-1448" fmla="*/ 692727 h 2900454"/>
              <a:gd name="connsiteX47-1449" fmla="*/ 942109 w 1301207"/>
              <a:gd name="connsiteY47-1450" fmla="*/ 748146 h 2900454"/>
              <a:gd name="connsiteX48-1451" fmla="*/ 914400 w 1301207"/>
              <a:gd name="connsiteY48-1452" fmla="*/ 789709 h 2900454"/>
              <a:gd name="connsiteX49-1453" fmla="*/ 900545 w 1301207"/>
              <a:gd name="connsiteY49-1454" fmla="*/ 748146 h 2900454"/>
              <a:gd name="connsiteX50-1455" fmla="*/ 983672 w 1301207"/>
              <a:gd name="connsiteY50-1456" fmla="*/ 803564 h 2900454"/>
              <a:gd name="connsiteX51-1457" fmla="*/ 1052945 w 1301207"/>
              <a:gd name="connsiteY51-1458" fmla="*/ 872837 h 2900454"/>
              <a:gd name="connsiteX52-1459" fmla="*/ 1066800 w 1301207"/>
              <a:gd name="connsiteY52-1460" fmla="*/ 914400 h 2900454"/>
              <a:gd name="connsiteX53-1461" fmla="*/ 1122218 w 1301207"/>
              <a:gd name="connsiteY53-1462" fmla="*/ 997527 h 2900454"/>
              <a:gd name="connsiteX54-1463" fmla="*/ 1163782 w 1301207"/>
              <a:gd name="connsiteY54-1464" fmla="*/ 1066800 h 2900454"/>
              <a:gd name="connsiteX55-1465" fmla="*/ 1177636 w 1301207"/>
              <a:gd name="connsiteY55-1466" fmla="*/ 1108364 h 2900454"/>
              <a:gd name="connsiteX56-1467" fmla="*/ 1219200 w 1301207"/>
              <a:gd name="connsiteY56-1468" fmla="*/ 1191491 h 2900454"/>
              <a:gd name="connsiteX57-1469" fmla="*/ 1177636 w 1301207"/>
              <a:gd name="connsiteY57-1470" fmla="*/ 1219200 h 2900454"/>
              <a:gd name="connsiteX58-1471" fmla="*/ 1136072 w 1301207"/>
              <a:gd name="connsiteY58-1472" fmla="*/ 1191491 h 2900454"/>
              <a:gd name="connsiteX59-1473" fmla="*/ 1025236 w 1301207"/>
              <a:gd name="connsiteY59-1474" fmla="*/ 1163782 h 2900454"/>
              <a:gd name="connsiteX60-1475" fmla="*/ 1011382 w 1301207"/>
              <a:gd name="connsiteY60-1476" fmla="*/ 1343891 h 2900454"/>
              <a:gd name="connsiteX61-1477" fmla="*/ 1149926 w 1301207"/>
              <a:gd name="connsiteY61-1478" fmla="*/ 1357746 h 2900454"/>
              <a:gd name="connsiteX62-1479" fmla="*/ 942108 w 1301207"/>
              <a:gd name="connsiteY62-1480" fmla="*/ 1579418 h 2900454"/>
              <a:gd name="connsiteX63-1481" fmla="*/ 609599 w 1301207"/>
              <a:gd name="connsiteY63-1482" fmla="*/ 1690256 h 2900454"/>
              <a:gd name="connsiteX64-1483" fmla="*/ 706581 w 1301207"/>
              <a:gd name="connsiteY64-1484" fmla="*/ 1773383 h 2900454"/>
              <a:gd name="connsiteX65-1485" fmla="*/ 1274618 w 1301207"/>
              <a:gd name="connsiteY65-1486" fmla="*/ 1759527 h 2900454"/>
              <a:gd name="connsiteX66-1487" fmla="*/ 277091 w 1301207"/>
              <a:gd name="connsiteY66-1488" fmla="*/ 2895600 h 2900454"/>
              <a:gd name="connsiteX67-1489" fmla="*/ 831271 w 1301207"/>
              <a:gd name="connsiteY67-1490" fmla="*/ 1399310 h 2900454"/>
              <a:gd name="connsiteX68-1491" fmla="*/ 872836 w 1301207"/>
              <a:gd name="connsiteY68-1492" fmla="*/ 997527 h 2900454"/>
              <a:gd name="connsiteX69-1493" fmla="*/ 845127 w 1301207"/>
              <a:gd name="connsiteY69-1494" fmla="*/ 955964 h 2900454"/>
              <a:gd name="connsiteX70-1495" fmla="*/ 831272 w 1301207"/>
              <a:gd name="connsiteY70-1496" fmla="*/ 914400 h 2900454"/>
              <a:gd name="connsiteX71-1497" fmla="*/ 775854 w 1301207"/>
              <a:gd name="connsiteY71-1498" fmla="*/ 845127 h 2900454"/>
              <a:gd name="connsiteX72-1499" fmla="*/ 748145 w 1301207"/>
              <a:gd name="connsiteY72-1500" fmla="*/ 803564 h 2900454"/>
              <a:gd name="connsiteX73-1501" fmla="*/ 706582 w 1301207"/>
              <a:gd name="connsiteY73-1502" fmla="*/ 886691 h 2900454"/>
              <a:gd name="connsiteX74-1503" fmla="*/ 692727 w 1301207"/>
              <a:gd name="connsiteY74-1504" fmla="*/ 969818 h 2900454"/>
              <a:gd name="connsiteX75-1505" fmla="*/ 665018 w 1301207"/>
              <a:gd name="connsiteY75-1506" fmla="*/ 1011382 h 2900454"/>
              <a:gd name="connsiteX76-1507" fmla="*/ 651163 w 1301207"/>
              <a:gd name="connsiteY76-1508" fmla="*/ 1052946 h 2900454"/>
              <a:gd name="connsiteX77-1509" fmla="*/ 581891 w 1301207"/>
              <a:gd name="connsiteY77-1510" fmla="*/ 1122218 h 2900454"/>
              <a:gd name="connsiteX78-1511" fmla="*/ 471054 w 1301207"/>
              <a:gd name="connsiteY78-1512" fmla="*/ 1136073 h 2900454"/>
              <a:gd name="connsiteX79-1513" fmla="*/ 332509 w 1301207"/>
              <a:gd name="connsiteY79-1514" fmla="*/ 1122218 h 2900454"/>
              <a:gd name="connsiteX80-1515" fmla="*/ 290945 w 1301207"/>
              <a:gd name="connsiteY80-1516" fmla="*/ 1080655 h 2900454"/>
              <a:gd name="connsiteX81-1517" fmla="*/ 249382 w 1301207"/>
              <a:gd name="connsiteY81-1518" fmla="*/ 1052946 h 2900454"/>
              <a:gd name="connsiteX82-1519" fmla="*/ 193963 w 1301207"/>
              <a:gd name="connsiteY82-1520" fmla="*/ 997527 h 2900454"/>
              <a:gd name="connsiteX83-1521" fmla="*/ 166254 w 1301207"/>
              <a:gd name="connsiteY83-1522" fmla="*/ 955964 h 2900454"/>
              <a:gd name="connsiteX84-1523" fmla="*/ 124691 w 1301207"/>
              <a:gd name="connsiteY84-1524" fmla="*/ 942109 h 2900454"/>
              <a:gd name="connsiteX85-1525" fmla="*/ 83127 w 1301207"/>
              <a:gd name="connsiteY85-1526" fmla="*/ 817418 h 2900454"/>
              <a:gd name="connsiteX86-1527" fmla="*/ 69272 w 1301207"/>
              <a:gd name="connsiteY86-1528" fmla="*/ 775855 h 2900454"/>
              <a:gd name="connsiteX87-1529" fmla="*/ 55418 w 1301207"/>
              <a:gd name="connsiteY87-1530" fmla="*/ 720437 h 2900454"/>
              <a:gd name="connsiteX88" fmla="*/ 27709 w 1301207"/>
              <a:gd name="connsiteY88" fmla="*/ 581891 h 2900454"/>
              <a:gd name="connsiteX0-1531" fmla="*/ 734291 w 1301207"/>
              <a:gd name="connsiteY0-1532" fmla="*/ 734291 h 2896403"/>
              <a:gd name="connsiteX1-1533" fmla="*/ 789709 w 1301207"/>
              <a:gd name="connsiteY1-1534" fmla="*/ 554182 h 2896403"/>
              <a:gd name="connsiteX2-1535" fmla="*/ 692727 w 1301207"/>
              <a:gd name="connsiteY2-1536" fmla="*/ 540327 h 2896403"/>
              <a:gd name="connsiteX3-1537" fmla="*/ 609600 w 1301207"/>
              <a:gd name="connsiteY3-1538" fmla="*/ 484909 h 2896403"/>
              <a:gd name="connsiteX4-1539" fmla="*/ 568036 w 1301207"/>
              <a:gd name="connsiteY4-1540" fmla="*/ 471055 h 2896403"/>
              <a:gd name="connsiteX5-1541" fmla="*/ 540327 w 1301207"/>
              <a:gd name="connsiteY5-1542" fmla="*/ 526473 h 2896403"/>
              <a:gd name="connsiteX6-1543" fmla="*/ 512618 w 1301207"/>
              <a:gd name="connsiteY6-1544" fmla="*/ 484909 h 2896403"/>
              <a:gd name="connsiteX7-1545" fmla="*/ 471054 w 1301207"/>
              <a:gd name="connsiteY7-1546" fmla="*/ 457200 h 2896403"/>
              <a:gd name="connsiteX8-1547" fmla="*/ 401782 w 1301207"/>
              <a:gd name="connsiteY8-1548" fmla="*/ 387927 h 2896403"/>
              <a:gd name="connsiteX9-1549" fmla="*/ 387927 w 1301207"/>
              <a:gd name="connsiteY9-1550" fmla="*/ 443346 h 2896403"/>
              <a:gd name="connsiteX10-1551" fmla="*/ 387927 w 1301207"/>
              <a:gd name="connsiteY10-1552" fmla="*/ 554182 h 2896403"/>
              <a:gd name="connsiteX11-1553" fmla="*/ 346363 w 1301207"/>
              <a:gd name="connsiteY11-1554" fmla="*/ 540327 h 2896403"/>
              <a:gd name="connsiteX12-1555" fmla="*/ 332509 w 1301207"/>
              <a:gd name="connsiteY12-1556" fmla="*/ 484909 h 2896403"/>
              <a:gd name="connsiteX13-1557" fmla="*/ 318654 w 1301207"/>
              <a:gd name="connsiteY13-1558" fmla="*/ 540327 h 2896403"/>
              <a:gd name="connsiteX14-1559" fmla="*/ 290945 w 1301207"/>
              <a:gd name="connsiteY14-1560" fmla="*/ 651164 h 2896403"/>
              <a:gd name="connsiteX15-1561" fmla="*/ 263236 w 1301207"/>
              <a:gd name="connsiteY15-1562" fmla="*/ 568037 h 2896403"/>
              <a:gd name="connsiteX16-1563" fmla="*/ 249382 w 1301207"/>
              <a:gd name="connsiteY16-1564" fmla="*/ 526473 h 2896403"/>
              <a:gd name="connsiteX17-1565" fmla="*/ 221672 w 1301207"/>
              <a:gd name="connsiteY17-1566" fmla="*/ 651164 h 2896403"/>
              <a:gd name="connsiteX18-1567" fmla="*/ 193963 w 1301207"/>
              <a:gd name="connsiteY18-1568" fmla="*/ 692727 h 2896403"/>
              <a:gd name="connsiteX19-1569" fmla="*/ 180109 w 1301207"/>
              <a:gd name="connsiteY19-1570" fmla="*/ 734291 h 2896403"/>
              <a:gd name="connsiteX20-1571" fmla="*/ 138545 w 1301207"/>
              <a:gd name="connsiteY20-1572" fmla="*/ 720437 h 2896403"/>
              <a:gd name="connsiteX21-1573" fmla="*/ 152400 w 1301207"/>
              <a:gd name="connsiteY21-1574" fmla="*/ 637309 h 2896403"/>
              <a:gd name="connsiteX22-1575" fmla="*/ 166254 w 1301207"/>
              <a:gd name="connsiteY22-1576" fmla="*/ 595746 h 2896403"/>
              <a:gd name="connsiteX23-1577" fmla="*/ 110836 w 1301207"/>
              <a:gd name="connsiteY23-1578" fmla="*/ 678873 h 2896403"/>
              <a:gd name="connsiteX24-1579" fmla="*/ 69272 w 1301207"/>
              <a:gd name="connsiteY24-1580" fmla="*/ 692727 h 2896403"/>
              <a:gd name="connsiteX25-1581" fmla="*/ 27709 w 1301207"/>
              <a:gd name="connsiteY25-1582" fmla="*/ 678873 h 2896403"/>
              <a:gd name="connsiteX26-1583" fmla="*/ 13854 w 1301207"/>
              <a:gd name="connsiteY26-1584" fmla="*/ 623455 h 2896403"/>
              <a:gd name="connsiteX27-1585" fmla="*/ 0 w 1301207"/>
              <a:gd name="connsiteY27-1586" fmla="*/ 581891 h 2896403"/>
              <a:gd name="connsiteX28-1587" fmla="*/ 13854 w 1301207"/>
              <a:gd name="connsiteY28-1588" fmla="*/ 429491 h 2896403"/>
              <a:gd name="connsiteX29-1589" fmla="*/ 41563 w 1301207"/>
              <a:gd name="connsiteY29-1590" fmla="*/ 346364 h 2896403"/>
              <a:gd name="connsiteX30-1591" fmla="*/ 55418 w 1301207"/>
              <a:gd name="connsiteY30-1592" fmla="*/ 304800 h 2896403"/>
              <a:gd name="connsiteX31-1593" fmla="*/ 152400 w 1301207"/>
              <a:gd name="connsiteY31-1594" fmla="*/ 193964 h 2896403"/>
              <a:gd name="connsiteX32-1595" fmla="*/ 193963 w 1301207"/>
              <a:gd name="connsiteY32-1596" fmla="*/ 166255 h 2896403"/>
              <a:gd name="connsiteX33-1597" fmla="*/ 235527 w 1301207"/>
              <a:gd name="connsiteY33-1598" fmla="*/ 124691 h 2896403"/>
              <a:gd name="connsiteX34-1599" fmla="*/ 304800 w 1301207"/>
              <a:gd name="connsiteY34-1600" fmla="*/ 55418 h 2896403"/>
              <a:gd name="connsiteX35-1601" fmla="*/ 457200 w 1301207"/>
              <a:gd name="connsiteY35-1602" fmla="*/ 13855 h 2896403"/>
              <a:gd name="connsiteX36-1603" fmla="*/ 498763 w 1301207"/>
              <a:gd name="connsiteY36-1604" fmla="*/ 0 h 2896403"/>
              <a:gd name="connsiteX37-1605" fmla="*/ 554182 w 1301207"/>
              <a:gd name="connsiteY37-1606" fmla="*/ 13855 h 2896403"/>
              <a:gd name="connsiteX38-1607" fmla="*/ 637309 w 1301207"/>
              <a:gd name="connsiteY38-1608" fmla="*/ 27709 h 2896403"/>
              <a:gd name="connsiteX39-1609" fmla="*/ 692727 w 1301207"/>
              <a:gd name="connsiteY39-1610" fmla="*/ 55418 h 2896403"/>
              <a:gd name="connsiteX40-1611" fmla="*/ 775854 w 1301207"/>
              <a:gd name="connsiteY40-1612" fmla="*/ 110837 h 2896403"/>
              <a:gd name="connsiteX41-1613" fmla="*/ 817418 w 1301207"/>
              <a:gd name="connsiteY41-1614" fmla="*/ 138546 h 2896403"/>
              <a:gd name="connsiteX42-1615" fmla="*/ 858982 w 1301207"/>
              <a:gd name="connsiteY42-1616" fmla="*/ 207818 h 2896403"/>
              <a:gd name="connsiteX43-1617" fmla="*/ 928254 w 1301207"/>
              <a:gd name="connsiteY43-1618" fmla="*/ 290946 h 2896403"/>
              <a:gd name="connsiteX44-1619" fmla="*/ 942109 w 1301207"/>
              <a:gd name="connsiteY44-1620" fmla="*/ 360218 h 2896403"/>
              <a:gd name="connsiteX45-1621" fmla="*/ 969818 w 1301207"/>
              <a:gd name="connsiteY45-1622" fmla="*/ 443346 h 2896403"/>
              <a:gd name="connsiteX46-1623" fmla="*/ 955963 w 1301207"/>
              <a:gd name="connsiteY46-1624" fmla="*/ 692727 h 2896403"/>
              <a:gd name="connsiteX47-1625" fmla="*/ 942109 w 1301207"/>
              <a:gd name="connsiteY47-1626" fmla="*/ 748146 h 2896403"/>
              <a:gd name="connsiteX48-1627" fmla="*/ 914400 w 1301207"/>
              <a:gd name="connsiteY48-1628" fmla="*/ 789709 h 2896403"/>
              <a:gd name="connsiteX49-1629" fmla="*/ 900545 w 1301207"/>
              <a:gd name="connsiteY49-1630" fmla="*/ 748146 h 2896403"/>
              <a:gd name="connsiteX50-1631" fmla="*/ 983672 w 1301207"/>
              <a:gd name="connsiteY50-1632" fmla="*/ 803564 h 2896403"/>
              <a:gd name="connsiteX51-1633" fmla="*/ 1052945 w 1301207"/>
              <a:gd name="connsiteY51-1634" fmla="*/ 872837 h 2896403"/>
              <a:gd name="connsiteX52-1635" fmla="*/ 1066800 w 1301207"/>
              <a:gd name="connsiteY52-1636" fmla="*/ 914400 h 2896403"/>
              <a:gd name="connsiteX53-1637" fmla="*/ 1122218 w 1301207"/>
              <a:gd name="connsiteY53-1638" fmla="*/ 997527 h 2896403"/>
              <a:gd name="connsiteX54-1639" fmla="*/ 1163782 w 1301207"/>
              <a:gd name="connsiteY54-1640" fmla="*/ 1066800 h 2896403"/>
              <a:gd name="connsiteX55-1641" fmla="*/ 1177636 w 1301207"/>
              <a:gd name="connsiteY55-1642" fmla="*/ 1108364 h 2896403"/>
              <a:gd name="connsiteX56-1643" fmla="*/ 1219200 w 1301207"/>
              <a:gd name="connsiteY56-1644" fmla="*/ 1191491 h 2896403"/>
              <a:gd name="connsiteX57-1645" fmla="*/ 1177636 w 1301207"/>
              <a:gd name="connsiteY57-1646" fmla="*/ 1219200 h 2896403"/>
              <a:gd name="connsiteX58-1647" fmla="*/ 1136072 w 1301207"/>
              <a:gd name="connsiteY58-1648" fmla="*/ 1191491 h 2896403"/>
              <a:gd name="connsiteX59-1649" fmla="*/ 1025236 w 1301207"/>
              <a:gd name="connsiteY59-1650" fmla="*/ 1163782 h 2896403"/>
              <a:gd name="connsiteX60-1651" fmla="*/ 1011382 w 1301207"/>
              <a:gd name="connsiteY60-1652" fmla="*/ 1343891 h 2896403"/>
              <a:gd name="connsiteX61-1653" fmla="*/ 1149926 w 1301207"/>
              <a:gd name="connsiteY61-1654" fmla="*/ 1357746 h 2896403"/>
              <a:gd name="connsiteX62-1655" fmla="*/ 942108 w 1301207"/>
              <a:gd name="connsiteY62-1656" fmla="*/ 1579418 h 2896403"/>
              <a:gd name="connsiteX63-1657" fmla="*/ 609599 w 1301207"/>
              <a:gd name="connsiteY63-1658" fmla="*/ 1690256 h 2896403"/>
              <a:gd name="connsiteX64-1659" fmla="*/ 706581 w 1301207"/>
              <a:gd name="connsiteY64-1660" fmla="*/ 1773383 h 2896403"/>
              <a:gd name="connsiteX65-1661" fmla="*/ 1274618 w 1301207"/>
              <a:gd name="connsiteY65-1662" fmla="*/ 1759527 h 2896403"/>
              <a:gd name="connsiteX66-1663" fmla="*/ 277091 w 1301207"/>
              <a:gd name="connsiteY66-1664" fmla="*/ 2895600 h 2896403"/>
              <a:gd name="connsiteX67-1665" fmla="*/ 415635 w 1301207"/>
              <a:gd name="connsiteY67-1666" fmla="*/ 1274618 h 2896403"/>
              <a:gd name="connsiteX68-1667" fmla="*/ 831271 w 1301207"/>
              <a:gd name="connsiteY68-1668" fmla="*/ 1399310 h 2896403"/>
              <a:gd name="connsiteX69-1669" fmla="*/ 872836 w 1301207"/>
              <a:gd name="connsiteY69-1670" fmla="*/ 997527 h 2896403"/>
              <a:gd name="connsiteX70-1671" fmla="*/ 845127 w 1301207"/>
              <a:gd name="connsiteY70-1672" fmla="*/ 955964 h 2896403"/>
              <a:gd name="connsiteX71-1673" fmla="*/ 831272 w 1301207"/>
              <a:gd name="connsiteY71-1674" fmla="*/ 914400 h 2896403"/>
              <a:gd name="connsiteX72-1675" fmla="*/ 775854 w 1301207"/>
              <a:gd name="connsiteY72-1676" fmla="*/ 845127 h 2896403"/>
              <a:gd name="connsiteX73-1677" fmla="*/ 748145 w 1301207"/>
              <a:gd name="connsiteY73-1678" fmla="*/ 803564 h 2896403"/>
              <a:gd name="connsiteX74-1679" fmla="*/ 706582 w 1301207"/>
              <a:gd name="connsiteY74-1680" fmla="*/ 886691 h 2896403"/>
              <a:gd name="connsiteX75-1681" fmla="*/ 692727 w 1301207"/>
              <a:gd name="connsiteY75-1682" fmla="*/ 969818 h 2896403"/>
              <a:gd name="connsiteX76-1683" fmla="*/ 665018 w 1301207"/>
              <a:gd name="connsiteY76-1684" fmla="*/ 1011382 h 2896403"/>
              <a:gd name="connsiteX77-1685" fmla="*/ 651163 w 1301207"/>
              <a:gd name="connsiteY77-1686" fmla="*/ 1052946 h 2896403"/>
              <a:gd name="connsiteX78-1687" fmla="*/ 581891 w 1301207"/>
              <a:gd name="connsiteY78-1688" fmla="*/ 1122218 h 2896403"/>
              <a:gd name="connsiteX79-1689" fmla="*/ 471054 w 1301207"/>
              <a:gd name="connsiteY79-1690" fmla="*/ 1136073 h 2896403"/>
              <a:gd name="connsiteX80-1691" fmla="*/ 332509 w 1301207"/>
              <a:gd name="connsiteY80-1692" fmla="*/ 1122218 h 2896403"/>
              <a:gd name="connsiteX81-1693" fmla="*/ 290945 w 1301207"/>
              <a:gd name="connsiteY81-1694" fmla="*/ 1080655 h 2896403"/>
              <a:gd name="connsiteX82-1695" fmla="*/ 249382 w 1301207"/>
              <a:gd name="connsiteY82-1696" fmla="*/ 1052946 h 2896403"/>
              <a:gd name="connsiteX83-1697" fmla="*/ 193963 w 1301207"/>
              <a:gd name="connsiteY83-1698" fmla="*/ 997527 h 2896403"/>
              <a:gd name="connsiteX84-1699" fmla="*/ 166254 w 1301207"/>
              <a:gd name="connsiteY84-1700" fmla="*/ 955964 h 2896403"/>
              <a:gd name="connsiteX85-1701" fmla="*/ 124691 w 1301207"/>
              <a:gd name="connsiteY85-1702" fmla="*/ 942109 h 2896403"/>
              <a:gd name="connsiteX86-1703" fmla="*/ 83127 w 1301207"/>
              <a:gd name="connsiteY86-1704" fmla="*/ 817418 h 2896403"/>
              <a:gd name="connsiteX87-1705" fmla="*/ 69272 w 1301207"/>
              <a:gd name="connsiteY87-1706" fmla="*/ 775855 h 2896403"/>
              <a:gd name="connsiteX88-1707" fmla="*/ 55418 w 1301207"/>
              <a:gd name="connsiteY88-1708" fmla="*/ 720437 h 2896403"/>
              <a:gd name="connsiteX89" fmla="*/ 27709 w 1301207"/>
              <a:gd name="connsiteY89" fmla="*/ 581891 h 2896403"/>
              <a:gd name="connsiteX0-1709" fmla="*/ 736686 w 1303602"/>
              <a:gd name="connsiteY0-1710" fmla="*/ 734291 h 2895936"/>
              <a:gd name="connsiteX1-1711" fmla="*/ 792104 w 1303602"/>
              <a:gd name="connsiteY1-1712" fmla="*/ 554182 h 2895936"/>
              <a:gd name="connsiteX2-1713" fmla="*/ 695122 w 1303602"/>
              <a:gd name="connsiteY2-1714" fmla="*/ 540327 h 2895936"/>
              <a:gd name="connsiteX3-1715" fmla="*/ 611995 w 1303602"/>
              <a:gd name="connsiteY3-1716" fmla="*/ 484909 h 2895936"/>
              <a:gd name="connsiteX4-1717" fmla="*/ 570431 w 1303602"/>
              <a:gd name="connsiteY4-1718" fmla="*/ 471055 h 2895936"/>
              <a:gd name="connsiteX5-1719" fmla="*/ 542722 w 1303602"/>
              <a:gd name="connsiteY5-1720" fmla="*/ 526473 h 2895936"/>
              <a:gd name="connsiteX6-1721" fmla="*/ 515013 w 1303602"/>
              <a:gd name="connsiteY6-1722" fmla="*/ 484909 h 2895936"/>
              <a:gd name="connsiteX7-1723" fmla="*/ 473449 w 1303602"/>
              <a:gd name="connsiteY7-1724" fmla="*/ 457200 h 2895936"/>
              <a:gd name="connsiteX8-1725" fmla="*/ 404177 w 1303602"/>
              <a:gd name="connsiteY8-1726" fmla="*/ 387927 h 2895936"/>
              <a:gd name="connsiteX9-1727" fmla="*/ 390322 w 1303602"/>
              <a:gd name="connsiteY9-1728" fmla="*/ 443346 h 2895936"/>
              <a:gd name="connsiteX10-1729" fmla="*/ 390322 w 1303602"/>
              <a:gd name="connsiteY10-1730" fmla="*/ 554182 h 2895936"/>
              <a:gd name="connsiteX11-1731" fmla="*/ 348758 w 1303602"/>
              <a:gd name="connsiteY11-1732" fmla="*/ 540327 h 2895936"/>
              <a:gd name="connsiteX12-1733" fmla="*/ 334904 w 1303602"/>
              <a:gd name="connsiteY12-1734" fmla="*/ 484909 h 2895936"/>
              <a:gd name="connsiteX13-1735" fmla="*/ 321049 w 1303602"/>
              <a:gd name="connsiteY13-1736" fmla="*/ 540327 h 2895936"/>
              <a:gd name="connsiteX14-1737" fmla="*/ 293340 w 1303602"/>
              <a:gd name="connsiteY14-1738" fmla="*/ 651164 h 2895936"/>
              <a:gd name="connsiteX15-1739" fmla="*/ 265631 w 1303602"/>
              <a:gd name="connsiteY15-1740" fmla="*/ 568037 h 2895936"/>
              <a:gd name="connsiteX16-1741" fmla="*/ 251777 w 1303602"/>
              <a:gd name="connsiteY16-1742" fmla="*/ 526473 h 2895936"/>
              <a:gd name="connsiteX17-1743" fmla="*/ 224067 w 1303602"/>
              <a:gd name="connsiteY17-1744" fmla="*/ 651164 h 2895936"/>
              <a:gd name="connsiteX18-1745" fmla="*/ 196358 w 1303602"/>
              <a:gd name="connsiteY18-1746" fmla="*/ 692727 h 2895936"/>
              <a:gd name="connsiteX19-1747" fmla="*/ 182504 w 1303602"/>
              <a:gd name="connsiteY19-1748" fmla="*/ 734291 h 2895936"/>
              <a:gd name="connsiteX20-1749" fmla="*/ 140940 w 1303602"/>
              <a:gd name="connsiteY20-1750" fmla="*/ 720437 h 2895936"/>
              <a:gd name="connsiteX21-1751" fmla="*/ 154795 w 1303602"/>
              <a:gd name="connsiteY21-1752" fmla="*/ 637309 h 2895936"/>
              <a:gd name="connsiteX22-1753" fmla="*/ 168649 w 1303602"/>
              <a:gd name="connsiteY22-1754" fmla="*/ 595746 h 2895936"/>
              <a:gd name="connsiteX23-1755" fmla="*/ 113231 w 1303602"/>
              <a:gd name="connsiteY23-1756" fmla="*/ 678873 h 2895936"/>
              <a:gd name="connsiteX24-1757" fmla="*/ 71667 w 1303602"/>
              <a:gd name="connsiteY24-1758" fmla="*/ 692727 h 2895936"/>
              <a:gd name="connsiteX25-1759" fmla="*/ 30104 w 1303602"/>
              <a:gd name="connsiteY25-1760" fmla="*/ 678873 h 2895936"/>
              <a:gd name="connsiteX26-1761" fmla="*/ 16249 w 1303602"/>
              <a:gd name="connsiteY26-1762" fmla="*/ 623455 h 2895936"/>
              <a:gd name="connsiteX27-1763" fmla="*/ 2395 w 1303602"/>
              <a:gd name="connsiteY27-1764" fmla="*/ 581891 h 2895936"/>
              <a:gd name="connsiteX28-1765" fmla="*/ 16249 w 1303602"/>
              <a:gd name="connsiteY28-1766" fmla="*/ 429491 h 2895936"/>
              <a:gd name="connsiteX29-1767" fmla="*/ 43958 w 1303602"/>
              <a:gd name="connsiteY29-1768" fmla="*/ 346364 h 2895936"/>
              <a:gd name="connsiteX30-1769" fmla="*/ 57813 w 1303602"/>
              <a:gd name="connsiteY30-1770" fmla="*/ 304800 h 2895936"/>
              <a:gd name="connsiteX31-1771" fmla="*/ 154795 w 1303602"/>
              <a:gd name="connsiteY31-1772" fmla="*/ 193964 h 2895936"/>
              <a:gd name="connsiteX32-1773" fmla="*/ 196358 w 1303602"/>
              <a:gd name="connsiteY32-1774" fmla="*/ 166255 h 2895936"/>
              <a:gd name="connsiteX33-1775" fmla="*/ 237922 w 1303602"/>
              <a:gd name="connsiteY33-1776" fmla="*/ 124691 h 2895936"/>
              <a:gd name="connsiteX34-1777" fmla="*/ 307195 w 1303602"/>
              <a:gd name="connsiteY34-1778" fmla="*/ 55418 h 2895936"/>
              <a:gd name="connsiteX35-1779" fmla="*/ 459595 w 1303602"/>
              <a:gd name="connsiteY35-1780" fmla="*/ 13855 h 2895936"/>
              <a:gd name="connsiteX36-1781" fmla="*/ 501158 w 1303602"/>
              <a:gd name="connsiteY36-1782" fmla="*/ 0 h 2895936"/>
              <a:gd name="connsiteX37-1783" fmla="*/ 556577 w 1303602"/>
              <a:gd name="connsiteY37-1784" fmla="*/ 13855 h 2895936"/>
              <a:gd name="connsiteX38-1785" fmla="*/ 639704 w 1303602"/>
              <a:gd name="connsiteY38-1786" fmla="*/ 27709 h 2895936"/>
              <a:gd name="connsiteX39-1787" fmla="*/ 695122 w 1303602"/>
              <a:gd name="connsiteY39-1788" fmla="*/ 55418 h 2895936"/>
              <a:gd name="connsiteX40-1789" fmla="*/ 778249 w 1303602"/>
              <a:gd name="connsiteY40-1790" fmla="*/ 110837 h 2895936"/>
              <a:gd name="connsiteX41-1791" fmla="*/ 819813 w 1303602"/>
              <a:gd name="connsiteY41-1792" fmla="*/ 138546 h 2895936"/>
              <a:gd name="connsiteX42-1793" fmla="*/ 861377 w 1303602"/>
              <a:gd name="connsiteY42-1794" fmla="*/ 207818 h 2895936"/>
              <a:gd name="connsiteX43-1795" fmla="*/ 930649 w 1303602"/>
              <a:gd name="connsiteY43-1796" fmla="*/ 290946 h 2895936"/>
              <a:gd name="connsiteX44-1797" fmla="*/ 944504 w 1303602"/>
              <a:gd name="connsiteY44-1798" fmla="*/ 360218 h 2895936"/>
              <a:gd name="connsiteX45-1799" fmla="*/ 972213 w 1303602"/>
              <a:gd name="connsiteY45-1800" fmla="*/ 443346 h 2895936"/>
              <a:gd name="connsiteX46-1801" fmla="*/ 958358 w 1303602"/>
              <a:gd name="connsiteY46-1802" fmla="*/ 692727 h 2895936"/>
              <a:gd name="connsiteX47-1803" fmla="*/ 944504 w 1303602"/>
              <a:gd name="connsiteY47-1804" fmla="*/ 748146 h 2895936"/>
              <a:gd name="connsiteX48-1805" fmla="*/ 916795 w 1303602"/>
              <a:gd name="connsiteY48-1806" fmla="*/ 789709 h 2895936"/>
              <a:gd name="connsiteX49-1807" fmla="*/ 902940 w 1303602"/>
              <a:gd name="connsiteY49-1808" fmla="*/ 748146 h 2895936"/>
              <a:gd name="connsiteX50-1809" fmla="*/ 986067 w 1303602"/>
              <a:gd name="connsiteY50-1810" fmla="*/ 803564 h 2895936"/>
              <a:gd name="connsiteX51-1811" fmla="*/ 1055340 w 1303602"/>
              <a:gd name="connsiteY51-1812" fmla="*/ 872837 h 2895936"/>
              <a:gd name="connsiteX52-1813" fmla="*/ 1069195 w 1303602"/>
              <a:gd name="connsiteY52-1814" fmla="*/ 914400 h 2895936"/>
              <a:gd name="connsiteX53-1815" fmla="*/ 1124613 w 1303602"/>
              <a:gd name="connsiteY53-1816" fmla="*/ 997527 h 2895936"/>
              <a:gd name="connsiteX54-1817" fmla="*/ 1166177 w 1303602"/>
              <a:gd name="connsiteY54-1818" fmla="*/ 1066800 h 2895936"/>
              <a:gd name="connsiteX55-1819" fmla="*/ 1180031 w 1303602"/>
              <a:gd name="connsiteY55-1820" fmla="*/ 1108364 h 2895936"/>
              <a:gd name="connsiteX56-1821" fmla="*/ 1221595 w 1303602"/>
              <a:gd name="connsiteY56-1822" fmla="*/ 1191491 h 2895936"/>
              <a:gd name="connsiteX57-1823" fmla="*/ 1180031 w 1303602"/>
              <a:gd name="connsiteY57-1824" fmla="*/ 1219200 h 2895936"/>
              <a:gd name="connsiteX58-1825" fmla="*/ 1138467 w 1303602"/>
              <a:gd name="connsiteY58-1826" fmla="*/ 1191491 h 2895936"/>
              <a:gd name="connsiteX59-1827" fmla="*/ 1027631 w 1303602"/>
              <a:gd name="connsiteY59-1828" fmla="*/ 1163782 h 2895936"/>
              <a:gd name="connsiteX60-1829" fmla="*/ 1013777 w 1303602"/>
              <a:gd name="connsiteY60-1830" fmla="*/ 1343891 h 2895936"/>
              <a:gd name="connsiteX61-1831" fmla="*/ 1152321 w 1303602"/>
              <a:gd name="connsiteY61-1832" fmla="*/ 1357746 h 2895936"/>
              <a:gd name="connsiteX62-1833" fmla="*/ 944503 w 1303602"/>
              <a:gd name="connsiteY62-1834" fmla="*/ 1579418 h 2895936"/>
              <a:gd name="connsiteX63-1835" fmla="*/ 611994 w 1303602"/>
              <a:gd name="connsiteY63-1836" fmla="*/ 1690256 h 2895936"/>
              <a:gd name="connsiteX64-1837" fmla="*/ 708976 w 1303602"/>
              <a:gd name="connsiteY64-1838" fmla="*/ 1773383 h 2895936"/>
              <a:gd name="connsiteX65-1839" fmla="*/ 1277013 w 1303602"/>
              <a:gd name="connsiteY65-1840" fmla="*/ 1759527 h 2895936"/>
              <a:gd name="connsiteX66-1841" fmla="*/ 279486 w 1303602"/>
              <a:gd name="connsiteY66-1842" fmla="*/ 2895600 h 2895936"/>
              <a:gd name="connsiteX67-1843" fmla="*/ 2394 w 1303602"/>
              <a:gd name="connsiteY67-1844" fmla="*/ 2064328 h 2895936"/>
              <a:gd name="connsiteX68-1845" fmla="*/ 418030 w 1303602"/>
              <a:gd name="connsiteY68-1846" fmla="*/ 1274618 h 2895936"/>
              <a:gd name="connsiteX69-1847" fmla="*/ 833666 w 1303602"/>
              <a:gd name="connsiteY69-1848" fmla="*/ 1399310 h 2895936"/>
              <a:gd name="connsiteX70-1849" fmla="*/ 875231 w 1303602"/>
              <a:gd name="connsiteY70-1850" fmla="*/ 997527 h 2895936"/>
              <a:gd name="connsiteX71-1851" fmla="*/ 847522 w 1303602"/>
              <a:gd name="connsiteY71-1852" fmla="*/ 955964 h 2895936"/>
              <a:gd name="connsiteX72-1853" fmla="*/ 833667 w 1303602"/>
              <a:gd name="connsiteY72-1854" fmla="*/ 914400 h 2895936"/>
              <a:gd name="connsiteX73-1855" fmla="*/ 778249 w 1303602"/>
              <a:gd name="connsiteY73-1856" fmla="*/ 845127 h 2895936"/>
              <a:gd name="connsiteX74-1857" fmla="*/ 750540 w 1303602"/>
              <a:gd name="connsiteY74-1858" fmla="*/ 803564 h 2895936"/>
              <a:gd name="connsiteX75-1859" fmla="*/ 708977 w 1303602"/>
              <a:gd name="connsiteY75-1860" fmla="*/ 886691 h 2895936"/>
              <a:gd name="connsiteX76-1861" fmla="*/ 695122 w 1303602"/>
              <a:gd name="connsiteY76-1862" fmla="*/ 969818 h 2895936"/>
              <a:gd name="connsiteX77-1863" fmla="*/ 667413 w 1303602"/>
              <a:gd name="connsiteY77-1864" fmla="*/ 1011382 h 2895936"/>
              <a:gd name="connsiteX78-1865" fmla="*/ 653558 w 1303602"/>
              <a:gd name="connsiteY78-1866" fmla="*/ 1052946 h 2895936"/>
              <a:gd name="connsiteX79-1867" fmla="*/ 584286 w 1303602"/>
              <a:gd name="connsiteY79-1868" fmla="*/ 1122218 h 2895936"/>
              <a:gd name="connsiteX80-1869" fmla="*/ 473449 w 1303602"/>
              <a:gd name="connsiteY80-1870" fmla="*/ 1136073 h 2895936"/>
              <a:gd name="connsiteX81-1871" fmla="*/ 334904 w 1303602"/>
              <a:gd name="connsiteY81-1872" fmla="*/ 1122218 h 2895936"/>
              <a:gd name="connsiteX82-1873" fmla="*/ 293340 w 1303602"/>
              <a:gd name="connsiteY82-1874" fmla="*/ 1080655 h 2895936"/>
              <a:gd name="connsiteX83-1875" fmla="*/ 251777 w 1303602"/>
              <a:gd name="connsiteY83-1876" fmla="*/ 1052946 h 2895936"/>
              <a:gd name="connsiteX84-1877" fmla="*/ 196358 w 1303602"/>
              <a:gd name="connsiteY84-1878" fmla="*/ 997527 h 2895936"/>
              <a:gd name="connsiteX85-1879" fmla="*/ 168649 w 1303602"/>
              <a:gd name="connsiteY85-1880" fmla="*/ 955964 h 2895936"/>
              <a:gd name="connsiteX86-1881" fmla="*/ 127086 w 1303602"/>
              <a:gd name="connsiteY86-1882" fmla="*/ 942109 h 2895936"/>
              <a:gd name="connsiteX87-1883" fmla="*/ 85522 w 1303602"/>
              <a:gd name="connsiteY87-1884" fmla="*/ 817418 h 2895936"/>
              <a:gd name="connsiteX88-1885" fmla="*/ 71667 w 1303602"/>
              <a:gd name="connsiteY88-1886" fmla="*/ 775855 h 2895936"/>
              <a:gd name="connsiteX89-1887" fmla="*/ 57813 w 1303602"/>
              <a:gd name="connsiteY89-1888" fmla="*/ 720437 h 2895936"/>
              <a:gd name="connsiteX90" fmla="*/ 30104 w 1303602"/>
              <a:gd name="connsiteY90" fmla="*/ 581891 h 2895936"/>
              <a:gd name="connsiteX0-1889" fmla="*/ 736686 w 1303602"/>
              <a:gd name="connsiteY0-1890" fmla="*/ 734291 h 2895936"/>
              <a:gd name="connsiteX1-1891" fmla="*/ 792104 w 1303602"/>
              <a:gd name="connsiteY1-1892" fmla="*/ 554182 h 2895936"/>
              <a:gd name="connsiteX2-1893" fmla="*/ 695122 w 1303602"/>
              <a:gd name="connsiteY2-1894" fmla="*/ 540327 h 2895936"/>
              <a:gd name="connsiteX3-1895" fmla="*/ 611995 w 1303602"/>
              <a:gd name="connsiteY3-1896" fmla="*/ 484909 h 2895936"/>
              <a:gd name="connsiteX4-1897" fmla="*/ 570431 w 1303602"/>
              <a:gd name="connsiteY4-1898" fmla="*/ 471055 h 2895936"/>
              <a:gd name="connsiteX5-1899" fmla="*/ 542722 w 1303602"/>
              <a:gd name="connsiteY5-1900" fmla="*/ 526473 h 2895936"/>
              <a:gd name="connsiteX6-1901" fmla="*/ 515013 w 1303602"/>
              <a:gd name="connsiteY6-1902" fmla="*/ 484909 h 2895936"/>
              <a:gd name="connsiteX7-1903" fmla="*/ 473449 w 1303602"/>
              <a:gd name="connsiteY7-1904" fmla="*/ 457200 h 2895936"/>
              <a:gd name="connsiteX8-1905" fmla="*/ 404177 w 1303602"/>
              <a:gd name="connsiteY8-1906" fmla="*/ 387927 h 2895936"/>
              <a:gd name="connsiteX9-1907" fmla="*/ 390322 w 1303602"/>
              <a:gd name="connsiteY9-1908" fmla="*/ 443346 h 2895936"/>
              <a:gd name="connsiteX10-1909" fmla="*/ 390322 w 1303602"/>
              <a:gd name="connsiteY10-1910" fmla="*/ 554182 h 2895936"/>
              <a:gd name="connsiteX11-1911" fmla="*/ 348758 w 1303602"/>
              <a:gd name="connsiteY11-1912" fmla="*/ 540327 h 2895936"/>
              <a:gd name="connsiteX12-1913" fmla="*/ 334904 w 1303602"/>
              <a:gd name="connsiteY12-1914" fmla="*/ 484909 h 2895936"/>
              <a:gd name="connsiteX13-1915" fmla="*/ 321049 w 1303602"/>
              <a:gd name="connsiteY13-1916" fmla="*/ 540327 h 2895936"/>
              <a:gd name="connsiteX14-1917" fmla="*/ 293340 w 1303602"/>
              <a:gd name="connsiteY14-1918" fmla="*/ 651164 h 2895936"/>
              <a:gd name="connsiteX15-1919" fmla="*/ 265631 w 1303602"/>
              <a:gd name="connsiteY15-1920" fmla="*/ 568037 h 2895936"/>
              <a:gd name="connsiteX16-1921" fmla="*/ 251777 w 1303602"/>
              <a:gd name="connsiteY16-1922" fmla="*/ 526473 h 2895936"/>
              <a:gd name="connsiteX17-1923" fmla="*/ 224067 w 1303602"/>
              <a:gd name="connsiteY17-1924" fmla="*/ 651164 h 2895936"/>
              <a:gd name="connsiteX18-1925" fmla="*/ 196358 w 1303602"/>
              <a:gd name="connsiteY18-1926" fmla="*/ 692727 h 2895936"/>
              <a:gd name="connsiteX19-1927" fmla="*/ 182504 w 1303602"/>
              <a:gd name="connsiteY19-1928" fmla="*/ 734291 h 2895936"/>
              <a:gd name="connsiteX20-1929" fmla="*/ 140940 w 1303602"/>
              <a:gd name="connsiteY20-1930" fmla="*/ 720437 h 2895936"/>
              <a:gd name="connsiteX21-1931" fmla="*/ 154795 w 1303602"/>
              <a:gd name="connsiteY21-1932" fmla="*/ 637309 h 2895936"/>
              <a:gd name="connsiteX22-1933" fmla="*/ 168649 w 1303602"/>
              <a:gd name="connsiteY22-1934" fmla="*/ 595746 h 2895936"/>
              <a:gd name="connsiteX23-1935" fmla="*/ 113231 w 1303602"/>
              <a:gd name="connsiteY23-1936" fmla="*/ 678873 h 2895936"/>
              <a:gd name="connsiteX24-1937" fmla="*/ 71667 w 1303602"/>
              <a:gd name="connsiteY24-1938" fmla="*/ 692727 h 2895936"/>
              <a:gd name="connsiteX25-1939" fmla="*/ 30104 w 1303602"/>
              <a:gd name="connsiteY25-1940" fmla="*/ 678873 h 2895936"/>
              <a:gd name="connsiteX26-1941" fmla="*/ 16249 w 1303602"/>
              <a:gd name="connsiteY26-1942" fmla="*/ 623455 h 2895936"/>
              <a:gd name="connsiteX27-1943" fmla="*/ 2395 w 1303602"/>
              <a:gd name="connsiteY27-1944" fmla="*/ 581891 h 2895936"/>
              <a:gd name="connsiteX28-1945" fmla="*/ 16249 w 1303602"/>
              <a:gd name="connsiteY28-1946" fmla="*/ 429491 h 2895936"/>
              <a:gd name="connsiteX29-1947" fmla="*/ 43958 w 1303602"/>
              <a:gd name="connsiteY29-1948" fmla="*/ 346364 h 2895936"/>
              <a:gd name="connsiteX30-1949" fmla="*/ 57813 w 1303602"/>
              <a:gd name="connsiteY30-1950" fmla="*/ 304800 h 2895936"/>
              <a:gd name="connsiteX31-1951" fmla="*/ 154795 w 1303602"/>
              <a:gd name="connsiteY31-1952" fmla="*/ 193964 h 2895936"/>
              <a:gd name="connsiteX32-1953" fmla="*/ 196358 w 1303602"/>
              <a:gd name="connsiteY32-1954" fmla="*/ 166255 h 2895936"/>
              <a:gd name="connsiteX33-1955" fmla="*/ 237922 w 1303602"/>
              <a:gd name="connsiteY33-1956" fmla="*/ 124691 h 2895936"/>
              <a:gd name="connsiteX34-1957" fmla="*/ 307195 w 1303602"/>
              <a:gd name="connsiteY34-1958" fmla="*/ 55418 h 2895936"/>
              <a:gd name="connsiteX35-1959" fmla="*/ 459595 w 1303602"/>
              <a:gd name="connsiteY35-1960" fmla="*/ 13855 h 2895936"/>
              <a:gd name="connsiteX36-1961" fmla="*/ 501158 w 1303602"/>
              <a:gd name="connsiteY36-1962" fmla="*/ 0 h 2895936"/>
              <a:gd name="connsiteX37-1963" fmla="*/ 556577 w 1303602"/>
              <a:gd name="connsiteY37-1964" fmla="*/ 13855 h 2895936"/>
              <a:gd name="connsiteX38-1965" fmla="*/ 639704 w 1303602"/>
              <a:gd name="connsiteY38-1966" fmla="*/ 27709 h 2895936"/>
              <a:gd name="connsiteX39-1967" fmla="*/ 695122 w 1303602"/>
              <a:gd name="connsiteY39-1968" fmla="*/ 55418 h 2895936"/>
              <a:gd name="connsiteX40-1969" fmla="*/ 778249 w 1303602"/>
              <a:gd name="connsiteY40-1970" fmla="*/ 110837 h 2895936"/>
              <a:gd name="connsiteX41-1971" fmla="*/ 819813 w 1303602"/>
              <a:gd name="connsiteY41-1972" fmla="*/ 138546 h 2895936"/>
              <a:gd name="connsiteX42-1973" fmla="*/ 861377 w 1303602"/>
              <a:gd name="connsiteY42-1974" fmla="*/ 207818 h 2895936"/>
              <a:gd name="connsiteX43-1975" fmla="*/ 930649 w 1303602"/>
              <a:gd name="connsiteY43-1976" fmla="*/ 290946 h 2895936"/>
              <a:gd name="connsiteX44-1977" fmla="*/ 944504 w 1303602"/>
              <a:gd name="connsiteY44-1978" fmla="*/ 360218 h 2895936"/>
              <a:gd name="connsiteX45-1979" fmla="*/ 972213 w 1303602"/>
              <a:gd name="connsiteY45-1980" fmla="*/ 443346 h 2895936"/>
              <a:gd name="connsiteX46-1981" fmla="*/ 958358 w 1303602"/>
              <a:gd name="connsiteY46-1982" fmla="*/ 692727 h 2895936"/>
              <a:gd name="connsiteX47-1983" fmla="*/ 944504 w 1303602"/>
              <a:gd name="connsiteY47-1984" fmla="*/ 748146 h 2895936"/>
              <a:gd name="connsiteX48-1985" fmla="*/ 916795 w 1303602"/>
              <a:gd name="connsiteY48-1986" fmla="*/ 789709 h 2895936"/>
              <a:gd name="connsiteX49-1987" fmla="*/ 902940 w 1303602"/>
              <a:gd name="connsiteY49-1988" fmla="*/ 748146 h 2895936"/>
              <a:gd name="connsiteX50-1989" fmla="*/ 986067 w 1303602"/>
              <a:gd name="connsiteY50-1990" fmla="*/ 803564 h 2895936"/>
              <a:gd name="connsiteX51-1991" fmla="*/ 1055340 w 1303602"/>
              <a:gd name="connsiteY51-1992" fmla="*/ 872837 h 2895936"/>
              <a:gd name="connsiteX52-1993" fmla="*/ 1069195 w 1303602"/>
              <a:gd name="connsiteY52-1994" fmla="*/ 914400 h 2895936"/>
              <a:gd name="connsiteX53-1995" fmla="*/ 1124613 w 1303602"/>
              <a:gd name="connsiteY53-1996" fmla="*/ 997527 h 2895936"/>
              <a:gd name="connsiteX54-1997" fmla="*/ 1166177 w 1303602"/>
              <a:gd name="connsiteY54-1998" fmla="*/ 1066800 h 2895936"/>
              <a:gd name="connsiteX55-1999" fmla="*/ 1180031 w 1303602"/>
              <a:gd name="connsiteY55-2000" fmla="*/ 1108364 h 2895936"/>
              <a:gd name="connsiteX56-2001" fmla="*/ 1221595 w 1303602"/>
              <a:gd name="connsiteY56-2002" fmla="*/ 1191491 h 2895936"/>
              <a:gd name="connsiteX57-2003" fmla="*/ 1180031 w 1303602"/>
              <a:gd name="connsiteY57-2004" fmla="*/ 1219200 h 2895936"/>
              <a:gd name="connsiteX58-2005" fmla="*/ 1138467 w 1303602"/>
              <a:gd name="connsiteY58-2006" fmla="*/ 1191491 h 2895936"/>
              <a:gd name="connsiteX59-2007" fmla="*/ 1027631 w 1303602"/>
              <a:gd name="connsiteY59-2008" fmla="*/ 1163782 h 2895936"/>
              <a:gd name="connsiteX60-2009" fmla="*/ 1013777 w 1303602"/>
              <a:gd name="connsiteY60-2010" fmla="*/ 1343891 h 2895936"/>
              <a:gd name="connsiteX61-2011" fmla="*/ 1152321 w 1303602"/>
              <a:gd name="connsiteY61-2012" fmla="*/ 1357746 h 2895936"/>
              <a:gd name="connsiteX62-2013" fmla="*/ 944503 w 1303602"/>
              <a:gd name="connsiteY62-2014" fmla="*/ 1579418 h 2895936"/>
              <a:gd name="connsiteX63-2015" fmla="*/ 611994 w 1303602"/>
              <a:gd name="connsiteY63-2016" fmla="*/ 1690256 h 2895936"/>
              <a:gd name="connsiteX64-2017" fmla="*/ 708976 w 1303602"/>
              <a:gd name="connsiteY64-2018" fmla="*/ 1773383 h 2895936"/>
              <a:gd name="connsiteX65-2019" fmla="*/ 1277013 w 1303602"/>
              <a:gd name="connsiteY65-2020" fmla="*/ 1759527 h 2895936"/>
              <a:gd name="connsiteX66-2021" fmla="*/ 279486 w 1303602"/>
              <a:gd name="connsiteY66-2022" fmla="*/ 2895600 h 2895936"/>
              <a:gd name="connsiteX67-2023" fmla="*/ 2394 w 1303602"/>
              <a:gd name="connsiteY67-2024" fmla="*/ 2064328 h 2895936"/>
              <a:gd name="connsiteX68-2025" fmla="*/ 418030 w 1303602"/>
              <a:gd name="connsiteY68-2026" fmla="*/ 1274618 h 2895936"/>
              <a:gd name="connsiteX69-2027" fmla="*/ 639703 w 1303602"/>
              <a:gd name="connsiteY69-2028" fmla="*/ 1676401 h 2895936"/>
              <a:gd name="connsiteX70-2029" fmla="*/ 833666 w 1303602"/>
              <a:gd name="connsiteY70-2030" fmla="*/ 1399310 h 2895936"/>
              <a:gd name="connsiteX71-2031" fmla="*/ 875231 w 1303602"/>
              <a:gd name="connsiteY71-2032" fmla="*/ 997527 h 2895936"/>
              <a:gd name="connsiteX72-2033" fmla="*/ 847522 w 1303602"/>
              <a:gd name="connsiteY72-2034" fmla="*/ 955964 h 2895936"/>
              <a:gd name="connsiteX73-2035" fmla="*/ 833667 w 1303602"/>
              <a:gd name="connsiteY73-2036" fmla="*/ 914400 h 2895936"/>
              <a:gd name="connsiteX74-2037" fmla="*/ 778249 w 1303602"/>
              <a:gd name="connsiteY74-2038" fmla="*/ 845127 h 2895936"/>
              <a:gd name="connsiteX75-2039" fmla="*/ 750540 w 1303602"/>
              <a:gd name="connsiteY75-2040" fmla="*/ 803564 h 2895936"/>
              <a:gd name="connsiteX76-2041" fmla="*/ 708977 w 1303602"/>
              <a:gd name="connsiteY76-2042" fmla="*/ 886691 h 2895936"/>
              <a:gd name="connsiteX77-2043" fmla="*/ 695122 w 1303602"/>
              <a:gd name="connsiteY77-2044" fmla="*/ 969818 h 2895936"/>
              <a:gd name="connsiteX78-2045" fmla="*/ 667413 w 1303602"/>
              <a:gd name="connsiteY78-2046" fmla="*/ 1011382 h 2895936"/>
              <a:gd name="connsiteX79-2047" fmla="*/ 653558 w 1303602"/>
              <a:gd name="connsiteY79-2048" fmla="*/ 1052946 h 2895936"/>
              <a:gd name="connsiteX80-2049" fmla="*/ 584286 w 1303602"/>
              <a:gd name="connsiteY80-2050" fmla="*/ 1122218 h 2895936"/>
              <a:gd name="connsiteX81-2051" fmla="*/ 473449 w 1303602"/>
              <a:gd name="connsiteY81-2052" fmla="*/ 1136073 h 2895936"/>
              <a:gd name="connsiteX82-2053" fmla="*/ 334904 w 1303602"/>
              <a:gd name="connsiteY82-2054" fmla="*/ 1122218 h 2895936"/>
              <a:gd name="connsiteX83-2055" fmla="*/ 293340 w 1303602"/>
              <a:gd name="connsiteY83-2056" fmla="*/ 1080655 h 2895936"/>
              <a:gd name="connsiteX84-2057" fmla="*/ 251777 w 1303602"/>
              <a:gd name="connsiteY84-2058" fmla="*/ 1052946 h 2895936"/>
              <a:gd name="connsiteX85-2059" fmla="*/ 196358 w 1303602"/>
              <a:gd name="connsiteY85-2060" fmla="*/ 997527 h 2895936"/>
              <a:gd name="connsiteX86-2061" fmla="*/ 168649 w 1303602"/>
              <a:gd name="connsiteY86-2062" fmla="*/ 955964 h 2895936"/>
              <a:gd name="connsiteX87-2063" fmla="*/ 127086 w 1303602"/>
              <a:gd name="connsiteY87-2064" fmla="*/ 942109 h 2895936"/>
              <a:gd name="connsiteX88-2065" fmla="*/ 85522 w 1303602"/>
              <a:gd name="connsiteY88-2066" fmla="*/ 817418 h 2895936"/>
              <a:gd name="connsiteX89-2067" fmla="*/ 71667 w 1303602"/>
              <a:gd name="connsiteY89-2068" fmla="*/ 775855 h 2895936"/>
              <a:gd name="connsiteX90-2069" fmla="*/ 57813 w 1303602"/>
              <a:gd name="connsiteY90-2070" fmla="*/ 720437 h 2895936"/>
              <a:gd name="connsiteX91" fmla="*/ 30104 w 1303602"/>
              <a:gd name="connsiteY91" fmla="*/ 581891 h 2895936"/>
              <a:gd name="connsiteX0-2071" fmla="*/ 736686 w 1303602"/>
              <a:gd name="connsiteY0-2072" fmla="*/ 734291 h 2895936"/>
              <a:gd name="connsiteX1-2073" fmla="*/ 792104 w 1303602"/>
              <a:gd name="connsiteY1-2074" fmla="*/ 554182 h 2895936"/>
              <a:gd name="connsiteX2-2075" fmla="*/ 695122 w 1303602"/>
              <a:gd name="connsiteY2-2076" fmla="*/ 540327 h 2895936"/>
              <a:gd name="connsiteX3-2077" fmla="*/ 611995 w 1303602"/>
              <a:gd name="connsiteY3-2078" fmla="*/ 484909 h 2895936"/>
              <a:gd name="connsiteX4-2079" fmla="*/ 570431 w 1303602"/>
              <a:gd name="connsiteY4-2080" fmla="*/ 471055 h 2895936"/>
              <a:gd name="connsiteX5-2081" fmla="*/ 542722 w 1303602"/>
              <a:gd name="connsiteY5-2082" fmla="*/ 526473 h 2895936"/>
              <a:gd name="connsiteX6-2083" fmla="*/ 515013 w 1303602"/>
              <a:gd name="connsiteY6-2084" fmla="*/ 484909 h 2895936"/>
              <a:gd name="connsiteX7-2085" fmla="*/ 473449 w 1303602"/>
              <a:gd name="connsiteY7-2086" fmla="*/ 457200 h 2895936"/>
              <a:gd name="connsiteX8-2087" fmla="*/ 404177 w 1303602"/>
              <a:gd name="connsiteY8-2088" fmla="*/ 387927 h 2895936"/>
              <a:gd name="connsiteX9-2089" fmla="*/ 390322 w 1303602"/>
              <a:gd name="connsiteY9-2090" fmla="*/ 443346 h 2895936"/>
              <a:gd name="connsiteX10-2091" fmla="*/ 390322 w 1303602"/>
              <a:gd name="connsiteY10-2092" fmla="*/ 554182 h 2895936"/>
              <a:gd name="connsiteX11-2093" fmla="*/ 348758 w 1303602"/>
              <a:gd name="connsiteY11-2094" fmla="*/ 540327 h 2895936"/>
              <a:gd name="connsiteX12-2095" fmla="*/ 334904 w 1303602"/>
              <a:gd name="connsiteY12-2096" fmla="*/ 484909 h 2895936"/>
              <a:gd name="connsiteX13-2097" fmla="*/ 321049 w 1303602"/>
              <a:gd name="connsiteY13-2098" fmla="*/ 540327 h 2895936"/>
              <a:gd name="connsiteX14-2099" fmla="*/ 293340 w 1303602"/>
              <a:gd name="connsiteY14-2100" fmla="*/ 651164 h 2895936"/>
              <a:gd name="connsiteX15-2101" fmla="*/ 265631 w 1303602"/>
              <a:gd name="connsiteY15-2102" fmla="*/ 568037 h 2895936"/>
              <a:gd name="connsiteX16-2103" fmla="*/ 251777 w 1303602"/>
              <a:gd name="connsiteY16-2104" fmla="*/ 526473 h 2895936"/>
              <a:gd name="connsiteX17-2105" fmla="*/ 224067 w 1303602"/>
              <a:gd name="connsiteY17-2106" fmla="*/ 651164 h 2895936"/>
              <a:gd name="connsiteX18-2107" fmla="*/ 196358 w 1303602"/>
              <a:gd name="connsiteY18-2108" fmla="*/ 692727 h 2895936"/>
              <a:gd name="connsiteX19-2109" fmla="*/ 182504 w 1303602"/>
              <a:gd name="connsiteY19-2110" fmla="*/ 734291 h 2895936"/>
              <a:gd name="connsiteX20-2111" fmla="*/ 140940 w 1303602"/>
              <a:gd name="connsiteY20-2112" fmla="*/ 720437 h 2895936"/>
              <a:gd name="connsiteX21-2113" fmla="*/ 154795 w 1303602"/>
              <a:gd name="connsiteY21-2114" fmla="*/ 637309 h 2895936"/>
              <a:gd name="connsiteX22-2115" fmla="*/ 168649 w 1303602"/>
              <a:gd name="connsiteY22-2116" fmla="*/ 595746 h 2895936"/>
              <a:gd name="connsiteX23-2117" fmla="*/ 113231 w 1303602"/>
              <a:gd name="connsiteY23-2118" fmla="*/ 678873 h 2895936"/>
              <a:gd name="connsiteX24-2119" fmla="*/ 71667 w 1303602"/>
              <a:gd name="connsiteY24-2120" fmla="*/ 692727 h 2895936"/>
              <a:gd name="connsiteX25-2121" fmla="*/ 30104 w 1303602"/>
              <a:gd name="connsiteY25-2122" fmla="*/ 678873 h 2895936"/>
              <a:gd name="connsiteX26-2123" fmla="*/ 16249 w 1303602"/>
              <a:gd name="connsiteY26-2124" fmla="*/ 623455 h 2895936"/>
              <a:gd name="connsiteX27-2125" fmla="*/ 2395 w 1303602"/>
              <a:gd name="connsiteY27-2126" fmla="*/ 581891 h 2895936"/>
              <a:gd name="connsiteX28-2127" fmla="*/ 16249 w 1303602"/>
              <a:gd name="connsiteY28-2128" fmla="*/ 429491 h 2895936"/>
              <a:gd name="connsiteX29-2129" fmla="*/ 43958 w 1303602"/>
              <a:gd name="connsiteY29-2130" fmla="*/ 346364 h 2895936"/>
              <a:gd name="connsiteX30-2131" fmla="*/ 57813 w 1303602"/>
              <a:gd name="connsiteY30-2132" fmla="*/ 304800 h 2895936"/>
              <a:gd name="connsiteX31-2133" fmla="*/ 154795 w 1303602"/>
              <a:gd name="connsiteY31-2134" fmla="*/ 193964 h 2895936"/>
              <a:gd name="connsiteX32-2135" fmla="*/ 196358 w 1303602"/>
              <a:gd name="connsiteY32-2136" fmla="*/ 166255 h 2895936"/>
              <a:gd name="connsiteX33-2137" fmla="*/ 237922 w 1303602"/>
              <a:gd name="connsiteY33-2138" fmla="*/ 124691 h 2895936"/>
              <a:gd name="connsiteX34-2139" fmla="*/ 307195 w 1303602"/>
              <a:gd name="connsiteY34-2140" fmla="*/ 55418 h 2895936"/>
              <a:gd name="connsiteX35-2141" fmla="*/ 459595 w 1303602"/>
              <a:gd name="connsiteY35-2142" fmla="*/ 13855 h 2895936"/>
              <a:gd name="connsiteX36-2143" fmla="*/ 501158 w 1303602"/>
              <a:gd name="connsiteY36-2144" fmla="*/ 0 h 2895936"/>
              <a:gd name="connsiteX37-2145" fmla="*/ 556577 w 1303602"/>
              <a:gd name="connsiteY37-2146" fmla="*/ 13855 h 2895936"/>
              <a:gd name="connsiteX38-2147" fmla="*/ 639704 w 1303602"/>
              <a:gd name="connsiteY38-2148" fmla="*/ 27709 h 2895936"/>
              <a:gd name="connsiteX39-2149" fmla="*/ 695122 w 1303602"/>
              <a:gd name="connsiteY39-2150" fmla="*/ 55418 h 2895936"/>
              <a:gd name="connsiteX40-2151" fmla="*/ 778249 w 1303602"/>
              <a:gd name="connsiteY40-2152" fmla="*/ 110837 h 2895936"/>
              <a:gd name="connsiteX41-2153" fmla="*/ 819813 w 1303602"/>
              <a:gd name="connsiteY41-2154" fmla="*/ 138546 h 2895936"/>
              <a:gd name="connsiteX42-2155" fmla="*/ 861377 w 1303602"/>
              <a:gd name="connsiteY42-2156" fmla="*/ 207818 h 2895936"/>
              <a:gd name="connsiteX43-2157" fmla="*/ 930649 w 1303602"/>
              <a:gd name="connsiteY43-2158" fmla="*/ 290946 h 2895936"/>
              <a:gd name="connsiteX44-2159" fmla="*/ 944504 w 1303602"/>
              <a:gd name="connsiteY44-2160" fmla="*/ 360218 h 2895936"/>
              <a:gd name="connsiteX45-2161" fmla="*/ 972213 w 1303602"/>
              <a:gd name="connsiteY45-2162" fmla="*/ 443346 h 2895936"/>
              <a:gd name="connsiteX46-2163" fmla="*/ 958358 w 1303602"/>
              <a:gd name="connsiteY46-2164" fmla="*/ 692727 h 2895936"/>
              <a:gd name="connsiteX47-2165" fmla="*/ 944504 w 1303602"/>
              <a:gd name="connsiteY47-2166" fmla="*/ 748146 h 2895936"/>
              <a:gd name="connsiteX48-2167" fmla="*/ 916795 w 1303602"/>
              <a:gd name="connsiteY48-2168" fmla="*/ 789709 h 2895936"/>
              <a:gd name="connsiteX49-2169" fmla="*/ 902940 w 1303602"/>
              <a:gd name="connsiteY49-2170" fmla="*/ 748146 h 2895936"/>
              <a:gd name="connsiteX50-2171" fmla="*/ 986067 w 1303602"/>
              <a:gd name="connsiteY50-2172" fmla="*/ 803564 h 2895936"/>
              <a:gd name="connsiteX51-2173" fmla="*/ 1055340 w 1303602"/>
              <a:gd name="connsiteY51-2174" fmla="*/ 872837 h 2895936"/>
              <a:gd name="connsiteX52-2175" fmla="*/ 1069195 w 1303602"/>
              <a:gd name="connsiteY52-2176" fmla="*/ 914400 h 2895936"/>
              <a:gd name="connsiteX53-2177" fmla="*/ 1124613 w 1303602"/>
              <a:gd name="connsiteY53-2178" fmla="*/ 997527 h 2895936"/>
              <a:gd name="connsiteX54-2179" fmla="*/ 1166177 w 1303602"/>
              <a:gd name="connsiteY54-2180" fmla="*/ 1066800 h 2895936"/>
              <a:gd name="connsiteX55-2181" fmla="*/ 1180031 w 1303602"/>
              <a:gd name="connsiteY55-2182" fmla="*/ 1108364 h 2895936"/>
              <a:gd name="connsiteX56-2183" fmla="*/ 1221595 w 1303602"/>
              <a:gd name="connsiteY56-2184" fmla="*/ 1191491 h 2895936"/>
              <a:gd name="connsiteX57-2185" fmla="*/ 1180031 w 1303602"/>
              <a:gd name="connsiteY57-2186" fmla="*/ 1219200 h 2895936"/>
              <a:gd name="connsiteX58-2187" fmla="*/ 1138467 w 1303602"/>
              <a:gd name="connsiteY58-2188" fmla="*/ 1191491 h 2895936"/>
              <a:gd name="connsiteX59-2189" fmla="*/ 1027631 w 1303602"/>
              <a:gd name="connsiteY59-2190" fmla="*/ 1163782 h 2895936"/>
              <a:gd name="connsiteX60-2191" fmla="*/ 1013777 w 1303602"/>
              <a:gd name="connsiteY60-2192" fmla="*/ 1343891 h 2895936"/>
              <a:gd name="connsiteX61-2193" fmla="*/ 1152321 w 1303602"/>
              <a:gd name="connsiteY61-2194" fmla="*/ 1357746 h 2895936"/>
              <a:gd name="connsiteX62-2195" fmla="*/ 944503 w 1303602"/>
              <a:gd name="connsiteY62-2196" fmla="*/ 1579418 h 2895936"/>
              <a:gd name="connsiteX63-2197" fmla="*/ 611994 w 1303602"/>
              <a:gd name="connsiteY63-2198" fmla="*/ 1690256 h 2895936"/>
              <a:gd name="connsiteX64-2199" fmla="*/ 708976 w 1303602"/>
              <a:gd name="connsiteY64-2200" fmla="*/ 1773383 h 2895936"/>
              <a:gd name="connsiteX65-2201" fmla="*/ 1277013 w 1303602"/>
              <a:gd name="connsiteY65-2202" fmla="*/ 1759527 h 2895936"/>
              <a:gd name="connsiteX66-2203" fmla="*/ 279486 w 1303602"/>
              <a:gd name="connsiteY66-2204" fmla="*/ 2895600 h 2895936"/>
              <a:gd name="connsiteX67-2205" fmla="*/ 2394 w 1303602"/>
              <a:gd name="connsiteY67-2206" fmla="*/ 2064328 h 2895936"/>
              <a:gd name="connsiteX68-2207" fmla="*/ 418030 w 1303602"/>
              <a:gd name="connsiteY68-2208" fmla="*/ 1274618 h 2895936"/>
              <a:gd name="connsiteX69-2209" fmla="*/ 542721 w 1303602"/>
              <a:gd name="connsiteY69-2210" fmla="*/ 1177638 h 2895936"/>
              <a:gd name="connsiteX70-2211" fmla="*/ 639703 w 1303602"/>
              <a:gd name="connsiteY70-2212" fmla="*/ 1676401 h 2895936"/>
              <a:gd name="connsiteX71-2213" fmla="*/ 833666 w 1303602"/>
              <a:gd name="connsiteY71-2214" fmla="*/ 1399310 h 2895936"/>
              <a:gd name="connsiteX72-2215" fmla="*/ 875231 w 1303602"/>
              <a:gd name="connsiteY72-2216" fmla="*/ 997527 h 2895936"/>
              <a:gd name="connsiteX73-2217" fmla="*/ 847522 w 1303602"/>
              <a:gd name="connsiteY73-2218" fmla="*/ 955964 h 2895936"/>
              <a:gd name="connsiteX74-2219" fmla="*/ 833667 w 1303602"/>
              <a:gd name="connsiteY74-2220" fmla="*/ 914400 h 2895936"/>
              <a:gd name="connsiteX75-2221" fmla="*/ 778249 w 1303602"/>
              <a:gd name="connsiteY75-2222" fmla="*/ 845127 h 2895936"/>
              <a:gd name="connsiteX76-2223" fmla="*/ 750540 w 1303602"/>
              <a:gd name="connsiteY76-2224" fmla="*/ 803564 h 2895936"/>
              <a:gd name="connsiteX77-2225" fmla="*/ 708977 w 1303602"/>
              <a:gd name="connsiteY77-2226" fmla="*/ 886691 h 2895936"/>
              <a:gd name="connsiteX78-2227" fmla="*/ 695122 w 1303602"/>
              <a:gd name="connsiteY78-2228" fmla="*/ 969818 h 2895936"/>
              <a:gd name="connsiteX79-2229" fmla="*/ 667413 w 1303602"/>
              <a:gd name="connsiteY79-2230" fmla="*/ 1011382 h 2895936"/>
              <a:gd name="connsiteX80-2231" fmla="*/ 653558 w 1303602"/>
              <a:gd name="connsiteY80-2232" fmla="*/ 1052946 h 2895936"/>
              <a:gd name="connsiteX81-2233" fmla="*/ 584286 w 1303602"/>
              <a:gd name="connsiteY81-2234" fmla="*/ 1122218 h 2895936"/>
              <a:gd name="connsiteX82-2235" fmla="*/ 473449 w 1303602"/>
              <a:gd name="connsiteY82-2236" fmla="*/ 1136073 h 2895936"/>
              <a:gd name="connsiteX83-2237" fmla="*/ 334904 w 1303602"/>
              <a:gd name="connsiteY83-2238" fmla="*/ 1122218 h 2895936"/>
              <a:gd name="connsiteX84-2239" fmla="*/ 293340 w 1303602"/>
              <a:gd name="connsiteY84-2240" fmla="*/ 1080655 h 2895936"/>
              <a:gd name="connsiteX85-2241" fmla="*/ 251777 w 1303602"/>
              <a:gd name="connsiteY85-2242" fmla="*/ 1052946 h 2895936"/>
              <a:gd name="connsiteX86-2243" fmla="*/ 196358 w 1303602"/>
              <a:gd name="connsiteY86-2244" fmla="*/ 997527 h 2895936"/>
              <a:gd name="connsiteX87-2245" fmla="*/ 168649 w 1303602"/>
              <a:gd name="connsiteY87-2246" fmla="*/ 955964 h 2895936"/>
              <a:gd name="connsiteX88-2247" fmla="*/ 127086 w 1303602"/>
              <a:gd name="connsiteY88-2248" fmla="*/ 942109 h 2895936"/>
              <a:gd name="connsiteX89-2249" fmla="*/ 85522 w 1303602"/>
              <a:gd name="connsiteY89-2250" fmla="*/ 817418 h 2895936"/>
              <a:gd name="connsiteX90-2251" fmla="*/ 71667 w 1303602"/>
              <a:gd name="connsiteY90-2252" fmla="*/ 775855 h 2895936"/>
              <a:gd name="connsiteX91-2253" fmla="*/ 57813 w 1303602"/>
              <a:gd name="connsiteY91-2254" fmla="*/ 720437 h 2895936"/>
              <a:gd name="connsiteX92" fmla="*/ 30104 w 1303602"/>
              <a:gd name="connsiteY92" fmla="*/ 581891 h 2895936"/>
              <a:gd name="connsiteX0-2255" fmla="*/ 736686 w 1295658"/>
              <a:gd name="connsiteY0-2256" fmla="*/ 734291 h 2895934"/>
              <a:gd name="connsiteX1-2257" fmla="*/ 792104 w 1295658"/>
              <a:gd name="connsiteY1-2258" fmla="*/ 554182 h 2895934"/>
              <a:gd name="connsiteX2-2259" fmla="*/ 695122 w 1295658"/>
              <a:gd name="connsiteY2-2260" fmla="*/ 540327 h 2895934"/>
              <a:gd name="connsiteX3-2261" fmla="*/ 611995 w 1295658"/>
              <a:gd name="connsiteY3-2262" fmla="*/ 484909 h 2895934"/>
              <a:gd name="connsiteX4-2263" fmla="*/ 570431 w 1295658"/>
              <a:gd name="connsiteY4-2264" fmla="*/ 471055 h 2895934"/>
              <a:gd name="connsiteX5-2265" fmla="*/ 542722 w 1295658"/>
              <a:gd name="connsiteY5-2266" fmla="*/ 526473 h 2895934"/>
              <a:gd name="connsiteX6-2267" fmla="*/ 515013 w 1295658"/>
              <a:gd name="connsiteY6-2268" fmla="*/ 484909 h 2895934"/>
              <a:gd name="connsiteX7-2269" fmla="*/ 473449 w 1295658"/>
              <a:gd name="connsiteY7-2270" fmla="*/ 457200 h 2895934"/>
              <a:gd name="connsiteX8-2271" fmla="*/ 404177 w 1295658"/>
              <a:gd name="connsiteY8-2272" fmla="*/ 387927 h 2895934"/>
              <a:gd name="connsiteX9-2273" fmla="*/ 390322 w 1295658"/>
              <a:gd name="connsiteY9-2274" fmla="*/ 443346 h 2895934"/>
              <a:gd name="connsiteX10-2275" fmla="*/ 390322 w 1295658"/>
              <a:gd name="connsiteY10-2276" fmla="*/ 554182 h 2895934"/>
              <a:gd name="connsiteX11-2277" fmla="*/ 348758 w 1295658"/>
              <a:gd name="connsiteY11-2278" fmla="*/ 540327 h 2895934"/>
              <a:gd name="connsiteX12-2279" fmla="*/ 334904 w 1295658"/>
              <a:gd name="connsiteY12-2280" fmla="*/ 484909 h 2895934"/>
              <a:gd name="connsiteX13-2281" fmla="*/ 321049 w 1295658"/>
              <a:gd name="connsiteY13-2282" fmla="*/ 540327 h 2895934"/>
              <a:gd name="connsiteX14-2283" fmla="*/ 293340 w 1295658"/>
              <a:gd name="connsiteY14-2284" fmla="*/ 651164 h 2895934"/>
              <a:gd name="connsiteX15-2285" fmla="*/ 265631 w 1295658"/>
              <a:gd name="connsiteY15-2286" fmla="*/ 568037 h 2895934"/>
              <a:gd name="connsiteX16-2287" fmla="*/ 251777 w 1295658"/>
              <a:gd name="connsiteY16-2288" fmla="*/ 526473 h 2895934"/>
              <a:gd name="connsiteX17-2289" fmla="*/ 224067 w 1295658"/>
              <a:gd name="connsiteY17-2290" fmla="*/ 651164 h 2895934"/>
              <a:gd name="connsiteX18-2291" fmla="*/ 196358 w 1295658"/>
              <a:gd name="connsiteY18-2292" fmla="*/ 692727 h 2895934"/>
              <a:gd name="connsiteX19-2293" fmla="*/ 182504 w 1295658"/>
              <a:gd name="connsiteY19-2294" fmla="*/ 734291 h 2895934"/>
              <a:gd name="connsiteX20-2295" fmla="*/ 140940 w 1295658"/>
              <a:gd name="connsiteY20-2296" fmla="*/ 720437 h 2895934"/>
              <a:gd name="connsiteX21-2297" fmla="*/ 154795 w 1295658"/>
              <a:gd name="connsiteY21-2298" fmla="*/ 637309 h 2895934"/>
              <a:gd name="connsiteX22-2299" fmla="*/ 168649 w 1295658"/>
              <a:gd name="connsiteY22-2300" fmla="*/ 595746 h 2895934"/>
              <a:gd name="connsiteX23-2301" fmla="*/ 113231 w 1295658"/>
              <a:gd name="connsiteY23-2302" fmla="*/ 678873 h 2895934"/>
              <a:gd name="connsiteX24-2303" fmla="*/ 71667 w 1295658"/>
              <a:gd name="connsiteY24-2304" fmla="*/ 692727 h 2895934"/>
              <a:gd name="connsiteX25-2305" fmla="*/ 30104 w 1295658"/>
              <a:gd name="connsiteY25-2306" fmla="*/ 678873 h 2895934"/>
              <a:gd name="connsiteX26-2307" fmla="*/ 16249 w 1295658"/>
              <a:gd name="connsiteY26-2308" fmla="*/ 623455 h 2895934"/>
              <a:gd name="connsiteX27-2309" fmla="*/ 2395 w 1295658"/>
              <a:gd name="connsiteY27-2310" fmla="*/ 581891 h 2895934"/>
              <a:gd name="connsiteX28-2311" fmla="*/ 16249 w 1295658"/>
              <a:gd name="connsiteY28-2312" fmla="*/ 429491 h 2895934"/>
              <a:gd name="connsiteX29-2313" fmla="*/ 43958 w 1295658"/>
              <a:gd name="connsiteY29-2314" fmla="*/ 346364 h 2895934"/>
              <a:gd name="connsiteX30-2315" fmla="*/ 57813 w 1295658"/>
              <a:gd name="connsiteY30-2316" fmla="*/ 304800 h 2895934"/>
              <a:gd name="connsiteX31-2317" fmla="*/ 154795 w 1295658"/>
              <a:gd name="connsiteY31-2318" fmla="*/ 193964 h 2895934"/>
              <a:gd name="connsiteX32-2319" fmla="*/ 196358 w 1295658"/>
              <a:gd name="connsiteY32-2320" fmla="*/ 166255 h 2895934"/>
              <a:gd name="connsiteX33-2321" fmla="*/ 237922 w 1295658"/>
              <a:gd name="connsiteY33-2322" fmla="*/ 124691 h 2895934"/>
              <a:gd name="connsiteX34-2323" fmla="*/ 307195 w 1295658"/>
              <a:gd name="connsiteY34-2324" fmla="*/ 55418 h 2895934"/>
              <a:gd name="connsiteX35-2325" fmla="*/ 459595 w 1295658"/>
              <a:gd name="connsiteY35-2326" fmla="*/ 13855 h 2895934"/>
              <a:gd name="connsiteX36-2327" fmla="*/ 501158 w 1295658"/>
              <a:gd name="connsiteY36-2328" fmla="*/ 0 h 2895934"/>
              <a:gd name="connsiteX37-2329" fmla="*/ 556577 w 1295658"/>
              <a:gd name="connsiteY37-2330" fmla="*/ 13855 h 2895934"/>
              <a:gd name="connsiteX38-2331" fmla="*/ 639704 w 1295658"/>
              <a:gd name="connsiteY38-2332" fmla="*/ 27709 h 2895934"/>
              <a:gd name="connsiteX39-2333" fmla="*/ 695122 w 1295658"/>
              <a:gd name="connsiteY39-2334" fmla="*/ 55418 h 2895934"/>
              <a:gd name="connsiteX40-2335" fmla="*/ 778249 w 1295658"/>
              <a:gd name="connsiteY40-2336" fmla="*/ 110837 h 2895934"/>
              <a:gd name="connsiteX41-2337" fmla="*/ 819813 w 1295658"/>
              <a:gd name="connsiteY41-2338" fmla="*/ 138546 h 2895934"/>
              <a:gd name="connsiteX42-2339" fmla="*/ 861377 w 1295658"/>
              <a:gd name="connsiteY42-2340" fmla="*/ 207818 h 2895934"/>
              <a:gd name="connsiteX43-2341" fmla="*/ 930649 w 1295658"/>
              <a:gd name="connsiteY43-2342" fmla="*/ 290946 h 2895934"/>
              <a:gd name="connsiteX44-2343" fmla="*/ 944504 w 1295658"/>
              <a:gd name="connsiteY44-2344" fmla="*/ 360218 h 2895934"/>
              <a:gd name="connsiteX45-2345" fmla="*/ 972213 w 1295658"/>
              <a:gd name="connsiteY45-2346" fmla="*/ 443346 h 2895934"/>
              <a:gd name="connsiteX46-2347" fmla="*/ 958358 w 1295658"/>
              <a:gd name="connsiteY46-2348" fmla="*/ 692727 h 2895934"/>
              <a:gd name="connsiteX47-2349" fmla="*/ 944504 w 1295658"/>
              <a:gd name="connsiteY47-2350" fmla="*/ 748146 h 2895934"/>
              <a:gd name="connsiteX48-2351" fmla="*/ 916795 w 1295658"/>
              <a:gd name="connsiteY48-2352" fmla="*/ 789709 h 2895934"/>
              <a:gd name="connsiteX49-2353" fmla="*/ 902940 w 1295658"/>
              <a:gd name="connsiteY49-2354" fmla="*/ 748146 h 2895934"/>
              <a:gd name="connsiteX50-2355" fmla="*/ 986067 w 1295658"/>
              <a:gd name="connsiteY50-2356" fmla="*/ 803564 h 2895934"/>
              <a:gd name="connsiteX51-2357" fmla="*/ 1055340 w 1295658"/>
              <a:gd name="connsiteY51-2358" fmla="*/ 872837 h 2895934"/>
              <a:gd name="connsiteX52-2359" fmla="*/ 1069195 w 1295658"/>
              <a:gd name="connsiteY52-2360" fmla="*/ 914400 h 2895934"/>
              <a:gd name="connsiteX53-2361" fmla="*/ 1124613 w 1295658"/>
              <a:gd name="connsiteY53-2362" fmla="*/ 997527 h 2895934"/>
              <a:gd name="connsiteX54-2363" fmla="*/ 1166177 w 1295658"/>
              <a:gd name="connsiteY54-2364" fmla="*/ 1066800 h 2895934"/>
              <a:gd name="connsiteX55-2365" fmla="*/ 1180031 w 1295658"/>
              <a:gd name="connsiteY55-2366" fmla="*/ 1108364 h 2895934"/>
              <a:gd name="connsiteX56-2367" fmla="*/ 1221595 w 1295658"/>
              <a:gd name="connsiteY56-2368" fmla="*/ 1191491 h 2895934"/>
              <a:gd name="connsiteX57-2369" fmla="*/ 1180031 w 1295658"/>
              <a:gd name="connsiteY57-2370" fmla="*/ 1219200 h 2895934"/>
              <a:gd name="connsiteX58-2371" fmla="*/ 1138467 w 1295658"/>
              <a:gd name="connsiteY58-2372" fmla="*/ 1191491 h 2895934"/>
              <a:gd name="connsiteX59-2373" fmla="*/ 1027631 w 1295658"/>
              <a:gd name="connsiteY59-2374" fmla="*/ 1163782 h 2895934"/>
              <a:gd name="connsiteX60-2375" fmla="*/ 1013777 w 1295658"/>
              <a:gd name="connsiteY60-2376" fmla="*/ 1343891 h 2895934"/>
              <a:gd name="connsiteX61-2377" fmla="*/ 1152321 w 1295658"/>
              <a:gd name="connsiteY61-2378" fmla="*/ 1357746 h 2895934"/>
              <a:gd name="connsiteX62-2379" fmla="*/ 944503 w 1295658"/>
              <a:gd name="connsiteY62-2380" fmla="*/ 1579418 h 2895934"/>
              <a:gd name="connsiteX63-2381" fmla="*/ 611994 w 1295658"/>
              <a:gd name="connsiteY63-2382" fmla="*/ 1690256 h 2895934"/>
              <a:gd name="connsiteX64-2383" fmla="*/ 708976 w 1295658"/>
              <a:gd name="connsiteY64-2384" fmla="*/ 1773383 h 2895934"/>
              <a:gd name="connsiteX65-2385" fmla="*/ 404176 w 1295658"/>
              <a:gd name="connsiteY65-2386" fmla="*/ 2064328 h 2895934"/>
              <a:gd name="connsiteX66-2387" fmla="*/ 1277013 w 1295658"/>
              <a:gd name="connsiteY66-2388" fmla="*/ 1759527 h 2895934"/>
              <a:gd name="connsiteX67-2389" fmla="*/ 279486 w 1295658"/>
              <a:gd name="connsiteY67-2390" fmla="*/ 2895600 h 2895934"/>
              <a:gd name="connsiteX68-2391" fmla="*/ 2394 w 1295658"/>
              <a:gd name="connsiteY68-2392" fmla="*/ 2064328 h 2895934"/>
              <a:gd name="connsiteX69-2393" fmla="*/ 418030 w 1295658"/>
              <a:gd name="connsiteY69-2394" fmla="*/ 1274618 h 2895934"/>
              <a:gd name="connsiteX70-2395" fmla="*/ 542721 w 1295658"/>
              <a:gd name="connsiteY70-2396" fmla="*/ 1177638 h 2895934"/>
              <a:gd name="connsiteX71-2397" fmla="*/ 639703 w 1295658"/>
              <a:gd name="connsiteY71-2398" fmla="*/ 1676401 h 2895934"/>
              <a:gd name="connsiteX72-2399" fmla="*/ 833666 w 1295658"/>
              <a:gd name="connsiteY72-2400" fmla="*/ 1399310 h 2895934"/>
              <a:gd name="connsiteX73-2401" fmla="*/ 875231 w 1295658"/>
              <a:gd name="connsiteY73-2402" fmla="*/ 997527 h 2895934"/>
              <a:gd name="connsiteX74-2403" fmla="*/ 847522 w 1295658"/>
              <a:gd name="connsiteY74-2404" fmla="*/ 955964 h 2895934"/>
              <a:gd name="connsiteX75-2405" fmla="*/ 833667 w 1295658"/>
              <a:gd name="connsiteY75-2406" fmla="*/ 914400 h 2895934"/>
              <a:gd name="connsiteX76-2407" fmla="*/ 778249 w 1295658"/>
              <a:gd name="connsiteY76-2408" fmla="*/ 845127 h 2895934"/>
              <a:gd name="connsiteX77-2409" fmla="*/ 750540 w 1295658"/>
              <a:gd name="connsiteY77-2410" fmla="*/ 803564 h 2895934"/>
              <a:gd name="connsiteX78-2411" fmla="*/ 708977 w 1295658"/>
              <a:gd name="connsiteY78-2412" fmla="*/ 886691 h 2895934"/>
              <a:gd name="connsiteX79-2413" fmla="*/ 695122 w 1295658"/>
              <a:gd name="connsiteY79-2414" fmla="*/ 969818 h 2895934"/>
              <a:gd name="connsiteX80-2415" fmla="*/ 667413 w 1295658"/>
              <a:gd name="connsiteY80-2416" fmla="*/ 1011382 h 2895934"/>
              <a:gd name="connsiteX81-2417" fmla="*/ 653558 w 1295658"/>
              <a:gd name="connsiteY81-2418" fmla="*/ 1052946 h 2895934"/>
              <a:gd name="connsiteX82-2419" fmla="*/ 584286 w 1295658"/>
              <a:gd name="connsiteY82-2420" fmla="*/ 1122218 h 2895934"/>
              <a:gd name="connsiteX83-2421" fmla="*/ 473449 w 1295658"/>
              <a:gd name="connsiteY83-2422" fmla="*/ 1136073 h 2895934"/>
              <a:gd name="connsiteX84-2423" fmla="*/ 334904 w 1295658"/>
              <a:gd name="connsiteY84-2424" fmla="*/ 1122218 h 2895934"/>
              <a:gd name="connsiteX85-2425" fmla="*/ 293340 w 1295658"/>
              <a:gd name="connsiteY85-2426" fmla="*/ 1080655 h 2895934"/>
              <a:gd name="connsiteX86-2427" fmla="*/ 251777 w 1295658"/>
              <a:gd name="connsiteY86-2428" fmla="*/ 1052946 h 2895934"/>
              <a:gd name="connsiteX87-2429" fmla="*/ 196358 w 1295658"/>
              <a:gd name="connsiteY87-2430" fmla="*/ 997527 h 2895934"/>
              <a:gd name="connsiteX88-2431" fmla="*/ 168649 w 1295658"/>
              <a:gd name="connsiteY88-2432" fmla="*/ 955964 h 2895934"/>
              <a:gd name="connsiteX89-2433" fmla="*/ 127086 w 1295658"/>
              <a:gd name="connsiteY89-2434" fmla="*/ 942109 h 2895934"/>
              <a:gd name="connsiteX90-2435" fmla="*/ 85522 w 1295658"/>
              <a:gd name="connsiteY90-2436" fmla="*/ 817418 h 2895934"/>
              <a:gd name="connsiteX91-2437" fmla="*/ 71667 w 1295658"/>
              <a:gd name="connsiteY91-2438" fmla="*/ 775855 h 2895934"/>
              <a:gd name="connsiteX92-2439" fmla="*/ 57813 w 1295658"/>
              <a:gd name="connsiteY92-2440" fmla="*/ 720437 h 2895934"/>
              <a:gd name="connsiteX93" fmla="*/ 30104 w 1295658"/>
              <a:gd name="connsiteY93" fmla="*/ 581891 h 2895934"/>
              <a:gd name="connsiteX0-2441" fmla="*/ 736686 w 1221595"/>
              <a:gd name="connsiteY0-2442" fmla="*/ 734291 h 2896435"/>
              <a:gd name="connsiteX1-2443" fmla="*/ 792104 w 1221595"/>
              <a:gd name="connsiteY1-2444" fmla="*/ 554182 h 2896435"/>
              <a:gd name="connsiteX2-2445" fmla="*/ 695122 w 1221595"/>
              <a:gd name="connsiteY2-2446" fmla="*/ 540327 h 2896435"/>
              <a:gd name="connsiteX3-2447" fmla="*/ 611995 w 1221595"/>
              <a:gd name="connsiteY3-2448" fmla="*/ 484909 h 2896435"/>
              <a:gd name="connsiteX4-2449" fmla="*/ 570431 w 1221595"/>
              <a:gd name="connsiteY4-2450" fmla="*/ 471055 h 2896435"/>
              <a:gd name="connsiteX5-2451" fmla="*/ 542722 w 1221595"/>
              <a:gd name="connsiteY5-2452" fmla="*/ 526473 h 2896435"/>
              <a:gd name="connsiteX6-2453" fmla="*/ 515013 w 1221595"/>
              <a:gd name="connsiteY6-2454" fmla="*/ 484909 h 2896435"/>
              <a:gd name="connsiteX7-2455" fmla="*/ 473449 w 1221595"/>
              <a:gd name="connsiteY7-2456" fmla="*/ 457200 h 2896435"/>
              <a:gd name="connsiteX8-2457" fmla="*/ 404177 w 1221595"/>
              <a:gd name="connsiteY8-2458" fmla="*/ 387927 h 2896435"/>
              <a:gd name="connsiteX9-2459" fmla="*/ 390322 w 1221595"/>
              <a:gd name="connsiteY9-2460" fmla="*/ 443346 h 2896435"/>
              <a:gd name="connsiteX10-2461" fmla="*/ 390322 w 1221595"/>
              <a:gd name="connsiteY10-2462" fmla="*/ 554182 h 2896435"/>
              <a:gd name="connsiteX11-2463" fmla="*/ 348758 w 1221595"/>
              <a:gd name="connsiteY11-2464" fmla="*/ 540327 h 2896435"/>
              <a:gd name="connsiteX12-2465" fmla="*/ 334904 w 1221595"/>
              <a:gd name="connsiteY12-2466" fmla="*/ 484909 h 2896435"/>
              <a:gd name="connsiteX13-2467" fmla="*/ 321049 w 1221595"/>
              <a:gd name="connsiteY13-2468" fmla="*/ 540327 h 2896435"/>
              <a:gd name="connsiteX14-2469" fmla="*/ 293340 w 1221595"/>
              <a:gd name="connsiteY14-2470" fmla="*/ 651164 h 2896435"/>
              <a:gd name="connsiteX15-2471" fmla="*/ 265631 w 1221595"/>
              <a:gd name="connsiteY15-2472" fmla="*/ 568037 h 2896435"/>
              <a:gd name="connsiteX16-2473" fmla="*/ 251777 w 1221595"/>
              <a:gd name="connsiteY16-2474" fmla="*/ 526473 h 2896435"/>
              <a:gd name="connsiteX17-2475" fmla="*/ 224067 w 1221595"/>
              <a:gd name="connsiteY17-2476" fmla="*/ 651164 h 2896435"/>
              <a:gd name="connsiteX18-2477" fmla="*/ 196358 w 1221595"/>
              <a:gd name="connsiteY18-2478" fmla="*/ 692727 h 2896435"/>
              <a:gd name="connsiteX19-2479" fmla="*/ 182504 w 1221595"/>
              <a:gd name="connsiteY19-2480" fmla="*/ 734291 h 2896435"/>
              <a:gd name="connsiteX20-2481" fmla="*/ 140940 w 1221595"/>
              <a:gd name="connsiteY20-2482" fmla="*/ 720437 h 2896435"/>
              <a:gd name="connsiteX21-2483" fmla="*/ 154795 w 1221595"/>
              <a:gd name="connsiteY21-2484" fmla="*/ 637309 h 2896435"/>
              <a:gd name="connsiteX22-2485" fmla="*/ 168649 w 1221595"/>
              <a:gd name="connsiteY22-2486" fmla="*/ 595746 h 2896435"/>
              <a:gd name="connsiteX23-2487" fmla="*/ 113231 w 1221595"/>
              <a:gd name="connsiteY23-2488" fmla="*/ 678873 h 2896435"/>
              <a:gd name="connsiteX24-2489" fmla="*/ 71667 w 1221595"/>
              <a:gd name="connsiteY24-2490" fmla="*/ 692727 h 2896435"/>
              <a:gd name="connsiteX25-2491" fmla="*/ 30104 w 1221595"/>
              <a:gd name="connsiteY25-2492" fmla="*/ 678873 h 2896435"/>
              <a:gd name="connsiteX26-2493" fmla="*/ 16249 w 1221595"/>
              <a:gd name="connsiteY26-2494" fmla="*/ 623455 h 2896435"/>
              <a:gd name="connsiteX27-2495" fmla="*/ 2395 w 1221595"/>
              <a:gd name="connsiteY27-2496" fmla="*/ 581891 h 2896435"/>
              <a:gd name="connsiteX28-2497" fmla="*/ 16249 w 1221595"/>
              <a:gd name="connsiteY28-2498" fmla="*/ 429491 h 2896435"/>
              <a:gd name="connsiteX29-2499" fmla="*/ 43958 w 1221595"/>
              <a:gd name="connsiteY29-2500" fmla="*/ 346364 h 2896435"/>
              <a:gd name="connsiteX30-2501" fmla="*/ 57813 w 1221595"/>
              <a:gd name="connsiteY30-2502" fmla="*/ 304800 h 2896435"/>
              <a:gd name="connsiteX31-2503" fmla="*/ 154795 w 1221595"/>
              <a:gd name="connsiteY31-2504" fmla="*/ 193964 h 2896435"/>
              <a:gd name="connsiteX32-2505" fmla="*/ 196358 w 1221595"/>
              <a:gd name="connsiteY32-2506" fmla="*/ 166255 h 2896435"/>
              <a:gd name="connsiteX33-2507" fmla="*/ 237922 w 1221595"/>
              <a:gd name="connsiteY33-2508" fmla="*/ 124691 h 2896435"/>
              <a:gd name="connsiteX34-2509" fmla="*/ 307195 w 1221595"/>
              <a:gd name="connsiteY34-2510" fmla="*/ 55418 h 2896435"/>
              <a:gd name="connsiteX35-2511" fmla="*/ 459595 w 1221595"/>
              <a:gd name="connsiteY35-2512" fmla="*/ 13855 h 2896435"/>
              <a:gd name="connsiteX36-2513" fmla="*/ 501158 w 1221595"/>
              <a:gd name="connsiteY36-2514" fmla="*/ 0 h 2896435"/>
              <a:gd name="connsiteX37-2515" fmla="*/ 556577 w 1221595"/>
              <a:gd name="connsiteY37-2516" fmla="*/ 13855 h 2896435"/>
              <a:gd name="connsiteX38-2517" fmla="*/ 639704 w 1221595"/>
              <a:gd name="connsiteY38-2518" fmla="*/ 27709 h 2896435"/>
              <a:gd name="connsiteX39-2519" fmla="*/ 695122 w 1221595"/>
              <a:gd name="connsiteY39-2520" fmla="*/ 55418 h 2896435"/>
              <a:gd name="connsiteX40-2521" fmla="*/ 778249 w 1221595"/>
              <a:gd name="connsiteY40-2522" fmla="*/ 110837 h 2896435"/>
              <a:gd name="connsiteX41-2523" fmla="*/ 819813 w 1221595"/>
              <a:gd name="connsiteY41-2524" fmla="*/ 138546 h 2896435"/>
              <a:gd name="connsiteX42-2525" fmla="*/ 861377 w 1221595"/>
              <a:gd name="connsiteY42-2526" fmla="*/ 207818 h 2896435"/>
              <a:gd name="connsiteX43-2527" fmla="*/ 930649 w 1221595"/>
              <a:gd name="connsiteY43-2528" fmla="*/ 290946 h 2896435"/>
              <a:gd name="connsiteX44-2529" fmla="*/ 944504 w 1221595"/>
              <a:gd name="connsiteY44-2530" fmla="*/ 360218 h 2896435"/>
              <a:gd name="connsiteX45-2531" fmla="*/ 972213 w 1221595"/>
              <a:gd name="connsiteY45-2532" fmla="*/ 443346 h 2896435"/>
              <a:gd name="connsiteX46-2533" fmla="*/ 958358 w 1221595"/>
              <a:gd name="connsiteY46-2534" fmla="*/ 692727 h 2896435"/>
              <a:gd name="connsiteX47-2535" fmla="*/ 944504 w 1221595"/>
              <a:gd name="connsiteY47-2536" fmla="*/ 748146 h 2896435"/>
              <a:gd name="connsiteX48-2537" fmla="*/ 916795 w 1221595"/>
              <a:gd name="connsiteY48-2538" fmla="*/ 789709 h 2896435"/>
              <a:gd name="connsiteX49-2539" fmla="*/ 902940 w 1221595"/>
              <a:gd name="connsiteY49-2540" fmla="*/ 748146 h 2896435"/>
              <a:gd name="connsiteX50-2541" fmla="*/ 986067 w 1221595"/>
              <a:gd name="connsiteY50-2542" fmla="*/ 803564 h 2896435"/>
              <a:gd name="connsiteX51-2543" fmla="*/ 1055340 w 1221595"/>
              <a:gd name="connsiteY51-2544" fmla="*/ 872837 h 2896435"/>
              <a:gd name="connsiteX52-2545" fmla="*/ 1069195 w 1221595"/>
              <a:gd name="connsiteY52-2546" fmla="*/ 914400 h 2896435"/>
              <a:gd name="connsiteX53-2547" fmla="*/ 1124613 w 1221595"/>
              <a:gd name="connsiteY53-2548" fmla="*/ 997527 h 2896435"/>
              <a:gd name="connsiteX54-2549" fmla="*/ 1166177 w 1221595"/>
              <a:gd name="connsiteY54-2550" fmla="*/ 1066800 h 2896435"/>
              <a:gd name="connsiteX55-2551" fmla="*/ 1180031 w 1221595"/>
              <a:gd name="connsiteY55-2552" fmla="*/ 1108364 h 2896435"/>
              <a:gd name="connsiteX56-2553" fmla="*/ 1221595 w 1221595"/>
              <a:gd name="connsiteY56-2554" fmla="*/ 1191491 h 2896435"/>
              <a:gd name="connsiteX57-2555" fmla="*/ 1180031 w 1221595"/>
              <a:gd name="connsiteY57-2556" fmla="*/ 1219200 h 2896435"/>
              <a:gd name="connsiteX58-2557" fmla="*/ 1138467 w 1221595"/>
              <a:gd name="connsiteY58-2558" fmla="*/ 1191491 h 2896435"/>
              <a:gd name="connsiteX59-2559" fmla="*/ 1027631 w 1221595"/>
              <a:gd name="connsiteY59-2560" fmla="*/ 1163782 h 2896435"/>
              <a:gd name="connsiteX60-2561" fmla="*/ 1013777 w 1221595"/>
              <a:gd name="connsiteY60-2562" fmla="*/ 1343891 h 2896435"/>
              <a:gd name="connsiteX61-2563" fmla="*/ 1152321 w 1221595"/>
              <a:gd name="connsiteY61-2564" fmla="*/ 1357746 h 2896435"/>
              <a:gd name="connsiteX62-2565" fmla="*/ 944503 w 1221595"/>
              <a:gd name="connsiteY62-2566" fmla="*/ 1579418 h 2896435"/>
              <a:gd name="connsiteX63-2567" fmla="*/ 611994 w 1221595"/>
              <a:gd name="connsiteY63-2568" fmla="*/ 1690256 h 2896435"/>
              <a:gd name="connsiteX64-2569" fmla="*/ 708976 w 1221595"/>
              <a:gd name="connsiteY64-2570" fmla="*/ 1773383 h 2896435"/>
              <a:gd name="connsiteX65-2571" fmla="*/ 404176 w 1221595"/>
              <a:gd name="connsiteY65-2572" fmla="*/ 2064328 h 2896435"/>
              <a:gd name="connsiteX66-2573" fmla="*/ 542722 w 1221595"/>
              <a:gd name="connsiteY66-2574" fmla="*/ 2341418 h 2896435"/>
              <a:gd name="connsiteX67-2575" fmla="*/ 279486 w 1221595"/>
              <a:gd name="connsiteY67-2576" fmla="*/ 2895600 h 2896435"/>
              <a:gd name="connsiteX68-2577" fmla="*/ 2394 w 1221595"/>
              <a:gd name="connsiteY68-2578" fmla="*/ 2064328 h 2896435"/>
              <a:gd name="connsiteX69-2579" fmla="*/ 418030 w 1221595"/>
              <a:gd name="connsiteY69-2580" fmla="*/ 1274618 h 2896435"/>
              <a:gd name="connsiteX70-2581" fmla="*/ 542721 w 1221595"/>
              <a:gd name="connsiteY70-2582" fmla="*/ 1177638 h 2896435"/>
              <a:gd name="connsiteX71-2583" fmla="*/ 639703 w 1221595"/>
              <a:gd name="connsiteY71-2584" fmla="*/ 1676401 h 2896435"/>
              <a:gd name="connsiteX72-2585" fmla="*/ 833666 w 1221595"/>
              <a:gd name="connsiteY72-2586" fmla="*/ 1399310 h 2896435"/>
              <a:gd name="connsiteX73-2587" fmla="*/ 875231 w 1221595"/>
              <a:gd name="connsiteY73-2588" fmla="*/ 997527 h 2896435"/>
              <a:gd name="connsiteX74-2589" fmla="*/ 847522 w 1221595"/>
              <a:gd name="connsiteY74-2590" fmla="*/ 955964 h 2896435"/>
              <a:gd name="connsiteX75-2591" fmla="*/ 833667 w 1221595"/>
              <a:gd name="connsiteY75-2592" fmla="*/ 914400 h 2896435"/>
              <a:gd name="connsiteX76-2593" fmla="*/ 778249 w 1221595"/>
              <a:gd name="connsiteY76-2594" fmla="*/ 845127 h 2896435"/>
              <a:gd name="connsiteX77-2595" fmla="*/ 750540 w 1221595"/>
              <a:gd name="connsiteY77-2596" fmla="*/ 803564 h 2896435"/>
              <a:gd name="connsiteX78-2597" fmla="*/ 708977 w 1221595"/>
              <a:gd name="connsiteY78-2598" fmla="*/ 886691 h 2896435"/>
              <a:gd name="connsiteX79-2599" fmla="*/ 695122 w 1221595"/>
              <a:gd name="connsiteY79-2600" fmla="*/ 969818 h 2896435"/>
              <a:gd name="connsiteX80-2601" fmla="*/ 667413 w 1221595"/>
              <a:gd name="connsiteY80-2602" fmla="*/ 1011382 h 2896435"/>
              <a:gd name="connsiteX81-2603" fmla="*/ 653558 w 1221595"/>
              <a:gd name="connsiteY81-2604" fmla="*/ 1052946 h 2896435"/>
              <a:gd name="connsiteX82-2605" fmla="*/ 584286 w 1221595"/>
              <a:gd name="connsiteY82-2606" fmla="*/ 1122218 h 2896435"/>
              <a:gd name="connsiteX83-2607" fmla="*/ 473449 w 1221595"/>
              <a:gd name="connsiteY83-2608" fmla="*/ 1136073 h 2896435"/>
              <a:gd name="connsiteX84-2609" fmla="*/ 334904 w 1221595"/>
              <a:gd name="connsiteY84-2610" fmla="*/ 1122218 h 2896435"/>
              <a:gd name="connsiteX85-2611" fmla="*/ 293340 w 1221595"/>
              <a:gd name="connsiteY85-2612" fmla="*/ 1080655 h 2896435"/>
              <a:gd name="connsiteX86-2613" fmla="*/ 251777 w 1221595"/>
              <a:gd name="connsiteY86-2614" fmla="*/ 1052946 h 2896435"/>
              <a:gd name="connsiteX87-2615" fmla="*/ 196358 w 1221595"/>
              <a:gd name="connsiteY87-2616" fmla="*/ 997527 h 2896435"/>
              <a:gd name="connsiteX88-2617" fmla="*/ 168649 w 1221595"/>
              <a:gd name="connsiteY88-2618" fmla="*/ 955964 h 2896435"/>
              <a:gd name="connsiteX89-2619" fmla="*/ 127086 w 1221595"/>
              <a:gd name="connsiteY89-2620" fmla="*/ 942109 h 2896435"/>
              <a:gd name="connsiteX90-2621" fmla="*/ 85522 w 1221595"/>
              <a:gd name="connsiteY90-2622" fmla="*/ 817418 h 2896435"/>
              <a:gd name="connsiteX91-2623" fmla="*/ 71667 w 1221595"/>
              <a:gd name="connsiteY91-2624" fmla="*/ 775855 h 2896435"/>
              <a:gd name="connsiteX92-2625" fmla="*/ 57813 w 1221595"/>
              <a:gd name="connsiteY92-2626" fmla="*/ 720437 h 2896435"/>
              <a:gd name="connsiteX93-2627" fmla="*/ 30104 w 1221595"/>
              <a:gd name="connsiteY93-2628" fmla="*/ 581891 h 2896435"/>
              <a:gd name="connsiteX0-2629" fmla="*/ 736686 w 1221595"/>
              <a:gd name="connsiteY0-2630" fmla="*/ 734291 h 2896435"/>
              <a:gd name="connsiteX1-2631" fmla="*/ 792104 w 1221595"/>
              <a:gd name="connsiteY1-2632" fmla="*/ 554182 h 2896435"/>
              <a:gd name="connsiteX2-2633" fmla="*/ 695122 w 1221595"/>
              <a:gd name="connsiteY2-2634" fmla="*/ 540327 h 2896435"/>
              <a:gd name="connsiteX3-2635" fmla="*/ 611995 w 1221595"/>
              <a:gd name="connsiteY3-2636" fmla="*/ 484909 h 2896435"/>
              <a:gd name="connsiteX4-2637" fmla="*/ 570431 w 1221595"/>
              <a:gd name="connsiteY4-2638" fmla="*/ 471055 h 2896435"/>
              <a:gd name="connsiteX5-2639" fmla="*/ 542722 w 1221595"/>
              <a:gd name="connsiteY5-2640" fmla="*/ 526473 h 2896435"/>
              <a:gd name="connsiteX6-2641" fmla="*/ 515013 w 1221595"/>
              <a:gd name="connsiteY6-2642" fmla="*/ 484909 h 2896435"/>
              <a:gd name="connsiteX7-2643" fmla="*/ 473449 w 1221595"/>
              <a:gd name="connsiteY7-2644" fmla="*/ 457200 h 2896435"/>
              <a:gd name="connsiteX8-2645" fmla="*/ 404177 w 1221595"/>
              <a:gd name="connsiteY8-2646" fmla="*/ 387927 h 2896435"/>
              <a:gd name="connsiteX9-2647" fmla="*/ 390322 w 1221595"/>
              <a:gd name="connsiteY9-2648" fmla="*/ 443346 h 2896435"/>
              <a:gd name="connsiteX10-2649" fmla="*/ 390322 w 1221595"/>
              <a:gd name="connsiteY10-2650" fmla="*/ 554182 h 2896435"/>
              <a:gd name="connsiteX11-2651" fmla="*/ 348758 w 1221595"/>
              <a:gd name="connsiteY11-2652" fmla="*/ 540327 h 2896435"/>
              <a:gd name="connsiteX12-2653" fmla="*/ 334904 w 1221595"/>
              <a:gd name="connsiteY12-2654" fmla="*/ 484909 h 2896435"/>
              <a:gd name="connsiteX13-2655" fmla="*/ 321049 w 1221595"/>
              <a:gd name="connsiteY13-2656" fmla="*/ 540327 h 2896435"/>
              <a:gd name="connsiteX14-2657" fmla="*/ 293340 w 1221595"/>
              <a:gd name="connsiteY14-2658" fmla="*/ 651164 h 2896435"/>
              <a:gd name="connsiteX15-2659" fmla="*/ 265631 w 1221595"/>
              <a:gd name="connsiteY15-2660" fmla="*/ 568037 h 2896435"/>
              <a:gd name="connsiteX16-2661" fmla="*/ 251777 w 1221595"/>
              <a:gd name="connsiteY16-2662" fmla="*/ 526473 h 2896435"/>
              <a:gd name="connsiteX17-2663" fmla="*/ 224067 w 1221595"/>
              <a:gd name="connsiteY17-2664" fmla="*/ 651164 h 2896435"/>
              <a:gd name="connsiteX18-2665" fmla="*/ 196358 w 1221595"/>
              <a:gd name="connsiteY18-2666" fmla="*/ 692727 h 2896435"/>
              <a:gd name="connsiteX19-2667" fmla="*/ 182504 w 1221595"/>
              <a:gd name="connsiteY19-2668" fmla="*/ 734291 h 2896435"/>
              <a:gd name="connsiteX20-2669" fmla="*/ 140940 w 1221595"/>
              <a:gd name="connsiteY20-2670" fmla="*/ 720437 h 2896435"/>
              <a:gd name="connsiteX21-2671" fmla="*/ 154795 w 1221595"/>
              <a:gd name="connsiteY21-2672" fmla="*/ 637309 h 2896435"/>
              <a:gd name="connsiteX22-2673" fmla="*/ 168649 w 1221595"/>
              <a:gd name="connsiteY22-2674" fmla="*/ 595746 h 2896435"/>
              <a:gd name="connsiteX23-2675" fmla="*/ 113231 w 1221595"/>
              <a:gd name="connsiteY23-2676" fmla="*/ 678873 h 2896435"/>
              <a:gd name="connsiteX24-2677" fmla="*/ 71667 w 1221595"/>
              <a:gd name="connsiteY24-2678" fmla="*/ 692727 h 2896435"/>
              <a:gd name="connsiteX25-2679" fmla="*/ 30104 w 1221595"/>
              <a:gd name="connsiteY25-2680" fmla="*/ 678873 h 2896435"/>
              <a:gd name="connsiteX26-2681" fmla="*/ 16249 w 1221595"/>
              <a:gd name="connsiteY26-2682" fmla="*/ 623455 h 2896435"/>
              <a:gd name="connsiteX27-2683" fmla="*/ 2395 w 1221595"/>
              <a:gd name="connsiteY27-2684" fmla="*/ 581891 h 2896435"/>
              <a:gd name="connsiteX28-2685" fmla="*/ 16249 w 1221595"/>
              <a:gd name="connsiteY28-2686" fmla="*/ 429491 h 2896435"/>
              <a:gd name="connsiteX29-2687" fmla="*/ 43958 w 1221595"/>
              <a:gd name="connsiteY29-2688" fmla="*/ 346364 h 2896435"/>
              <a:gd name="connsiteX30-2689" fmla="*/ 57813 w 1221595"/>
              <a:gd name="connsiteY30-2690" fmla="*/ 304800 h 2896435"/>
              <a:gd name="connsiteX31-2691" fmla="*/ 154795 w 1221595"/>
              <a:gd name="connsiteY31-2692" fmla="*/ 193964 h 2896435"/>
              <a:gd name="connsiteX32-2693" fmla="*/ 196358 w 1221595"/>
              <a:gd name="connsiteY32-2694" fmla="*/ 166255 h 2896435"/>
              <a:gd name="connsiteX33-2695" fmla="*/ 237922 w 1221595"/>
              <a:gd name="connsiteY33-2696" fmla="*/ 124691 h 2896435"/>
              <a:gd name="connsiteX34-2697" fmla="*/ 307195 w 1221595"/>
              <a:gd name="connsiteY34-2698" fmla="*/ 55418 h 2896435"/>
              <a:gd name="connsiteX35-2699" fmla="*/ 459595 w 1221595"/>
              <a:gd name="connsiteY35-2700" fmla="*/ 13855 h 2896435"/>
              <a:gd name="connsiteX36-2701" fmla="*/ 501158 w 1221595"/>
              <a:gd name="connsiteY36-2702" fmla="*/ 0 h 2896435"/>
              <a:gd name="connsiteX37-2703" fmla="*/ 556577 w 1221595"/>
              <a:gd name="connsiteY37-2704" fmla="*/ 13855 h 2896435"/>
              <a:gd name="connsiteX38-2705" fmla="*/ 639704 w 1221595"/>
              <a:gd name="connsiteY38-2706" fmla="*/ 27709 h 2896435"/>
              <a:gd name="connsiteX39-2707" fmla="*/ 695122 w 1221595"/>
              <a:gd name="connsiteY39-2708" fmla="*/ 55418 h 2896435"/>
              <a:gd name="connsiteX40-2709" fmla="*/ 778249 w 1221595"/>
              <a:gd name="connsiteY40-2710" fmla="*/ 110837 h 2896435"/>
              <a:gd name="connsiteX41-2711" fmla="*/ 819813 w 1221595"/>
              <a:gd name="connsiteY41-2712" fmla="*/ 138546 h 2896435"/>
              <a:gd name="connsiteX42-2713" fmla="*/ 861377 w 1221595"/>
              <a:gd name="connsiteY42-2714" fmla="*/ 207818 h 2896435"/>
              <a:gd name="connsiteX43-2715" fmla="*/ 930649 w 1221595"/>
              <a:gd name="connsiteY43-2716" fmla="*/ 290946 h 2896435"/>
              <a:gd name="connsiteX44-2717" fmla="*/ 944504 w 1221595"/>
              <a:gd name="connsiteY44-2718" fmla="*/ 360218 h 2896435"/>
              <a:gd name="connsiteX45-2719" fmla="*/ 972213 w 1221595"/>
              <a:gd name="connsiteY45-2720" fmla="*/ 443346 h 2896435"/>
              <a:gd name="connsiteX46-2721" fmla="*/ 958358 w 1221595"/>
              <a:gd name="connsiteY46-2722" fmla="*/ 692727 h 2896435"/>
              <a:gd name="connsiteX47-2723" fmla="*/ 944504 w 1221595"/>
              <a:gd name="connsiteY47-2724" fmla="*/ 748146 h 2896435"/>
              <a:gd name="connsiteX48-2725" fmla="*/ 916795 w 1221595"/>
              <a:gd name="connsiteY48-2726" fmla="*/ 789709 h 2896435"/>
              <a:gd name="connsiteX49-2727" fmla="*/ 902940 w 1221595"/>
              <a:gd name="connsiteY49-2728" fmla="*/ 748146 h 2896435"/>
              <a:gd name="connsiteX50-2729" fmla="*/ 986067 w 1221595"/>
              <a:gd name="connsiteY50-2730" fmla="*/ 803564 h 2896435"/>
              <a:gd name="connsiteX51-2731" fmla="*/ 1055340 w 1221595"/>
              <a:gd name="connsiteY51-2732" fmla="*/ 872837 h 2896435"/>
              <a:gd name="connsiteX52-2733" fmla="*/ 1069195 w 1221595"/>
              <a:gd name="connsiteY52-2734" fmla="*/ 914400 h 2896435"/>
              <a:gd name="connsiteX53-2735" fmla="*/ 1124613 w 1221595"/>
              <a:gd name="connsiteY53-2736" fmla="*/ 997527 h 2896435"/>
              <a:gd name="connsiteX54-2737" fmla="*/ 1166177 w 1221595"/>
              <a:gd name="connsiteY54-2738" fmla="*/ 1066800 h 2896435"/>
              <a:gd name="connsiteX55-2739" fmla="*/ 1180031 w 1221595"/>
              <a:gd name="connsiteY55-2740" fmla="*/ 1108364 h 2896435"/>
              <a:gd name="connsiteX56-2741" fmla="*/ 1221595 w 1221595"/>
              <a:gd name="connsiteY56-2742" fmla="*/ 1191491 h 2896435"/>
              <a:gd name="connsiteX57-2743" fmla="*/ 1180031 w 1221595"/>
              <a:gd name="connsiteY57-2744" fmla="*/ 1219200 h 2896435"/>
              <a:gd name="connsiteX58-2745" fmla="*/ 1138467 w 1221595"/>
              <a:gd name="connsiteY58-2746" fmla="*/ 1191491 h 2896435"/>
              <a:gd name="connsiteX59-2747" fmla="*/ 1027631 w 1221595"/>
              <a:gd name="connsiteY59-2748" fmla="*/ 1163782 h 2896435"/>
              <a:gd name="connsiteX60-2749" fmla="*/ 1013777 w 1221595"/>
              <a:gd name="connsiteY60-2750" fmla="*/ 1343891 h 2896435"/>
              <a:gd name="connsiteX61-2751" fmla="*/ 1152321 w 1221595"/>
              <a:gd name="connsiteY61-2752" fmla="*/ 1357746 h 2896435"/>
              <a:gd name="connsiteX62-2753" fmla="*/ 944503 w 1221595"/>
              <a:gd name="connsiteY62-2754" fmla="*/ 1579418 h 2896435"/>
              <a:gd name="connsiteX63-2755" fmla="*/ 611994 w 1221595"/>
              <a:gd name="connsiteY63-2756" fmla="*/ 1690256 h 2896435"/>
              <a:gd name="connsiteX64-2757" fmla="*/ 708976 w 1221595"/>
              <a:gd name="connsiteY64-2758" fmla="*/ 1773383 h 2896435"/>
              <a:gd name="connsiteX65-2759" fmla="*/ 321049 w 1221595"/>
              <a:gd name="connsiteY65-2760" fmla="*/ 1524001 h 2896435"/>
              <a:gd name="connsiteX66-2761" fmla="*/ 404176 w 1221595"/>
              <a:gd name="connsiteY66-2762" fmla="*/ 2064328 h 2896435"/>
              <a:gd name="connsiteX67-2763" fmla="*/ 542722 w 1221595"/>
              <a:gd name="connsiteY67-2764" fmla="*/ 2341418 h 2896435"/>
              <a:gd name="connsiteX68-2765" fmla="*/ 279486 w 1221595"/>
              <a:gd name="connsiteY68-2766" fmla="*/ 2895600 h 2896435"/>
              <a:gd name="connsiteX69-2767" fmla="*/ 2394 w 1221595"/>
              <a:gd name="connsiteY69-2768" fmla="*/ 2064328 h 2896435"/>
              <a:gd name="connsiteX70-2769" fmla="*/ 418030 w 1221595"/>
              <a:gd name="connsiteY70-2770" fmla="*/ 1274618 h 2896435"/>
              <a:gd name="connsiteX71-2771" fmla="*/ 542721 w 1221595"/>
              <a:gd name="connsiteY71-2772" fmla="*/ 1177638 h 2896435"/>
              <a:gd name="connsiteX72-2773" fmla="*/ 639703 w 1221595"/>
              <a:gd name="connsiteY72-2774" fmla="*/ 1676401 h 2896435"/>
              <a:gd name="connsiteX73-2775" fmla="*/ 833666 w 1221595"/>
              <a:gd name="connsiteY73-2776" fmla="*/ 1399310 h 2896435"/>
              <a:gd name="connsiteX74-2777" fmla="*/ 875231 w 1221595"/>
              <a:gd name="connsiteY74-2778" fmla="*/ 997527 h 2896435"/>
              <a:gd name="connsiteX75-2779" fmla="*/ 847522 w 1221595"/>
              <a:gd name="connsiteY75-2780" fmla="*/ 955964 h 2896435"/>
              <a:gd name="connsiteX76-2781" fmla="*/ 833667 w 1221595"/>
              <a:gd name="connsiteY76-2782" fmla="*/ 914400 h 2896435"/>
              <a:gd name="connsiteX77-2783" fmla="*/ 778249 w 1221595"/>
              <a:gd name="connsiteY77-2784" fmla="*/ 845127 h 2896435"/>
              <a:gd name="connsiteX78-2785" fmla="*/ 750540 w 1221595"/>
              <a:gd name="connsiteY78-2786" fmla="*/ 803564 h 2896435"/>
              <a:gd name="connsiteX79-2787" fmla="*/ 708977 w 1221595"/>
              <a:gd name="connsiteY79-2788" fmla="*/ 886691 h 2896435"/>
              <a:gd name="connsiteX80-2789" fmla="*/ 695122 w 1221595"/>
              <a:gd name="connsiteY80-2790" fmla="*/ 969818 h 2896435"/>
              <a:gd name="connsiteX81-2791" fmla="*/ 667413 w 1221595"/>
              <a:gd name="connsiteY81-2792" fmla="*/ 1011382 h 2896435"/>
              <a:gd name="connsiteX82-2793" fmla="*/ 653558 w 1221595"/>
              <a:gd name="connsiteY82-2794" fmla="*/ 1052946 h 2896435"/>
              <a:gd name="connsiteX83-2795" fmla="*/ 584286 w 1221595"/>
              <a:gd name="connsiteY83-2796" fmla="*/ 1122218 h 2896435"/>
              <a:gd name="connsiteX84-2797" fmla="*/ 473449 w 1221595"/>
              <a:gd name="connsiteY84-2798" fmla="*/ 1136073 h 2896435"/>
              <a:gd name="connsiteX85-2799" fmla="*/ 334904 w 1221595"/>
              <a:gd name="connsiteY85-2800" fmla="*/ 1122218 h 2896435"/>
              <a:gd name="connsiteX86-2801" fmla="*/ 293340 w 1221595"/>
              <a:gd name="connsiteY86-2802" fmla="*/ 1080655 h 2896435"/>
              <a:gd name="connsiteX87-2803" fmla="*/ 251777 w 1221595"/>
              <a:gd name="connsiteY87-2804" fmla="*/ 1052946 h 2896435"/>
              <a:gd name="connsiteX88-2805" fmla="*/ 196358 w 1221595"/>
              <a:gd name="connsiteY88-2806" fmla="*/ 997527 h 2896435"/>
              <a:gd name="connsiteX89-2807" fmla="*/ 168649 w 1221595"/>
              <a:gd name="connsiteY89-2808" fmla="*/ 955964 h 2896435"/>
              <a:gd name="connsiteX90-2809" fmla="*/ 127086 w 1221595"/>
              <a:gd name="connsiteY90-2810" fmla="*/ 942109 h 2896435"/>
              <a:gd name="connsiteX91-2811" fmla="*/ 85522 w 1221595"/>
              <a:gd name="connsiteY91-2812" fmla="*/ 817418 h 2896435"/>
              <a:gd name="connsiteX92-2813" fmla="*/ 71667 w 1221595"/>
              <a:gd name="connsiteY92-2814" fmla="*/ 775855 h 2896435"/>
              <a:gd name="connsiteX93-2815" fmla="*/ 57813 w 1221595"/>
              <a:gd name="connsiteY93-2816" fmla="*/ 720437 h 2896435"/>
              <a:gd name="connsiteX94" fmla="*/ 30104 w 1221595"/>
              <a:gd name="connsiteY94" fmla="*/ 581891 h 2896435"/>
              <a:gd name="connsiteX0-2817" fmla="*/ 736686 w 1221595"/>
              <a:gd name="connsiteY0-2818" fmla="*/ 734291 h 2896435"/>
              <a:gd name="connsiteX1-2819" fmla="*/ 792104 w 1221595"/>
              <a:gd name="connsiteY1-2820" fmla="*/ 554182 h 2896435"/>
              <a:gd name="connsiteX2-2821" fmla="*/ 695122 w 1221595"/>
              <a:gd name="connsiteY2-2822" fmla="*/ 540327 h 2896435"/>
              <a:gd name="connsiteX3-2823" fmla="*/ 611995 w 1221595"/>
              <a:gd name="connsiteY3-2824" fmla="*/ 484909 h 2896435"/>
              <a:gd name="connsiteX4-2825" fmla="*/ 570431 w 1221595"/>
              <a:gd name="connsiteY4-2826" fmla="*/ 471055 h 2896435"/>
              <a:gd name="connsiteX5-2827" fmla="*/ 542722 w 1221595"/>
              <a:gd name="connsiteY5-2828" fmla="*/ 526473 h 2896435"/>
              <a:gd name="connsiteX6-2829" fmla="*/ 515013 w 1221595"/>
              <a:gd name="connsiteY6-2830" fmla="*/ 484909 h 2896435"/>
              <a:gd name="connsiteX7-2831" fmla="*/ 473449 w 1221595"/>
              <a:gd name="connsiteY7-2832" fmla="*/ 457200 h 2896435"/>
              <a:gd name="connsiteX8-2833" fmla="*/ 404177 w 1221595"/>
              <a:gd name="connsiteY8-2834" fmla="*/ 387927 h 2896435"/>
              <a:gd name="connsiteX9-2835" fmla="*/ 390322 w 1221595"/>
              <a:gd name="connsiteY9-2836" fmla="*/ 443346 h 2896435"/>
              <a:gd name="connsiteX10-2837" fmla="*/ 390322 w 1221595"/>
              <a:gd name="connsiteY10-2838" fmla="*/ 554182 h 2896435"/>
              <a:gd name="connsiteX11-2839" fmla="*/ 348758 w 1221595"/>
              <a:gd name="connsiteY11-2840" fmla="*/ 540327 h 2896435"/>
              <a:gd name="connsiteX12-2841" fmla="*/ 334904 w 1221595"/>
              <a:gd name="connsiteY12-2842" fmla="*/ 484909 h 2896435"/>
              <a:gd name="connsiteX13-2843" fmla="*/ 321049 w 1221595"/>
              <a:gd name="connsiteY13-2844" fmla="*/ 540327 h 2896435"/>
              <a:gd name="connsiteX14-2845" fmla="*/ 293340 w 1221595"/>
              <a:gd name="connsiteY14-2846" fmla="*/ 651164 h 2896435"/>
              <a:gd name="connsiteX15-2847" fmla="*/ 265631 w 1221595"/>
              <a:gd name="connsiteY15-2848" fmla="*/ 568037 h 2896435"/>
              <a:gd name="connsiteX16-2849" fmla="*/ 251777 w 1221595"/>
              <a:gd name="connsiteY16-2850" fmla="*/ 526473 h 2896435"/>
              <a:gd name="connsiteX17-2851" fmla="*/ 224067 w 1221595"/>
              <a:gd name="connsiteY17-2852" fmla="*/ 651164 h 2896435"/>
              <a:gd name="connsiteX18-2853" fmla="*/ 196358 w 1221595"/>
              <a:gd name="connsiteY18-2854" fmla="*/ 692727 h 2896435"/>
              <a:gd name="connsiteX19-2855" fmla="*/ 182504 w 1221595"/>
              <a:gd name="connsiteY19-2856" fmla="*/ 734291 h 2896435"/>
              <a:gd name="connsiteX20-2857" fmla="*/ 140940 w 1221595"/>
              <a:gd name="connsiteY20-2858" fmla="*/ 720437 h 2896435"/>
              <a:gd name="connsiteX21-2859" fmla="*/ 154795 w 1221595"/>
              <a:gd name="connsiteY21-2860" fmla="*/ 637309 h 2896435"/>
              <a:gd name="connsiteX22-2861" fmla="*/ 168649 w 1221595"/>
              <a:gd name="connsiteY22-2862" fmla="*/ 595746 h 2896435"/>
              <a:gd name="connsiteX23-2863" fmla="*/ 113231 w 1221595"/>
              <a:gd name="connsiteY23-2864" fmla="*/ 678873 h 2896435"/>
              <a:gd name="connsiteX24-2865" fmla="*/ 71667 w 1221595"/>
              <a:gd name="connsiteY24-2866" fmla="*/ 692727 h 2896435"/>
              <a:gd name="connsiteX25-2867" fmla="*/ 30104 w 1221595"/>
              <a:gd name="connsiteY25-2868" fmla="*/ 678873 h 2896435"/>
              <a:gd name="connsiteX26-2869" fmla="*/ 16249 w 1221595"/>
              <a:gd name="connsiteY26-2870" fmla="*/ 623455 h 2896435"/>
              <a:gd name="connsiteX27-2871" fmla="*/ 2395 w 1221595"/>
              <a:gd name="connsiteY27-2872" fmla="*/ 581891 h 2896435"/>
              <a:gd name="connsiteX28-2873" fmla="*/ 16249 w 1221595"/>
              <a:gd name="connsiteY28-2874" fmla="*/ 429491 h 2896435"/>
              <a:gd name="connsiteX29-2875" fmla="*/ 43958 w 1221595"/>
              <a:gd name="connsiteY29-2876" fmla="*/ 346364 h 2896435"/>
              <a:gd name="connsiteX30-2877" fmla="*/ 57813 w 1221595"/>
              <a:gd name="connsiteY30-2878" fmla="*/ 304800 h 2896435"/>
              <a:gd name="connsiteX31-2879" fmla="*/ 154795 w 1221595"/>
              <a:gd name="connsiteY31-2880" fmla="*/ 193964 h 2896435"/>
              <a:gd name="connsiteX32-2881" fmla="*/ 196358 w 1221595"/>
              <a:gd name="connsiteY32-2882" fmla="*/ 166255 h 2896435"/>
              <a:gd name="connsiteX33-2883" fmla="*/ 237922 w 1221595"/>
              <a:gd name="connsiteY33-2884" fmla="*/ 124691 h 2896435"/>
              <a:gd name="connsiteX34-2885" fmla="*/ 307195 w 1221595"/>
              <a:gd name="connsiteY34-2886" fmla="*/ 55418 h 2896435"/>
              <a:gd name="connsiteX35-2887" fmla="*/ 459595 w 1221595"/>
              <a:gd name="connsiteY35-2888" fmla="*/ 13855 h 2896435"/>
              <a:gd name="connsiteX36-2889" fmla="*/ 501158 w 1221595"/>
              <a:gd name="connsiteY36-2890" fmla="*/ 0 h 2896435"/>
              <a:gd name="connsiteX37-2891" fmla="*/ 556577 w 1221595"/>
              <a:gd name="connsiteY37-2892" fmla="*/ 13855 h 2896435"/>
              <a:gd name="connsiteX38-2893" fmla="*/ 639704 w 1221595"/>
              <a:gd name="connsiteY38-2894" fmla="*/ 27709 h 2896435"/>
              <a:gd name="connsiteX39-2895" fmla="*/ 695122 w 1221595"/>
              <a:gd name="connsiteY39-2896" fmla="*/ 55418 h 2896435"/>
              <a:gd name="connsiteX40-2897" fmla="*/ 778249 w 1221595"/>
              <a:gd name="connsiteY40-2898" fmla="*/ 110837 h 2896435"/>
              <a:gd name="connsiteX41-2899" fmla="*/ 819813 w 1221595"/>
              <a:gd name="connsiteY41-2900" fmla="*/ 138546 h 2896435"/>
              <a:gd name="connsiteX42-2901" fmla="*/ 861377 w 1221595"/>
              <a:gd name="connsiteY42-2902" fmla="*/ 207818 h 2896435"/>
              <a:gd name="connsiteX43-2903" fmla="*/ 930649 w 1221595"/>
              <a:gd name="connsiteY43-2904" fmla="*/ 290946 h 2896435"/>
              <a:gd name="connsiteX44-2905" fmla="*/ 944504 w 1221595"/>
              <a:gd name="connsiteY44-2906" fmla="*/ 360218 h 2896435"/>
              <a:gd name="connsiteX45-2907" fmla="*/ 972213 w 1221595"/>
              <a:gd name="connsiteY45-2908" fmla="*/ 443346 h 2896435"/>
              <a:gd name="connsiteX46-2909" fmla="*/ 958358 w 1221595"/>
              <a:gd name="connsiteY46-2910" fmla="*/ 692727 h 2896435"/>
              <a:gd name="connsiteX47-2911" fmla="*/ 944504 w 1221595"/>
              <a:gd name="connsiteY47-2912" fmla="*/ 748146 h 2896435"/>
              <a:gd name="connsiteX48-2913" fmla="*/ 916795 w 1221595"/>
              <a:gd name="connsiteY48-2914" fmla="*/ 789709 h 2896435"/>
              <a:gd name="connsiteX49-2915" fmla="*/ 902940 w 1221595"/>
              <a:gd name="connsiteY49-2916" fmla="*/ 748146 h 2896435"/>
              <a:gd name="connsiteX50-2917" fmla="*/ 986067 w 1221595"/>
              <a:gd name="connsiteY50-2918" fmla="*/ 803564 h 2896435"/>
              <a:gd name="connsiteX51-2919" fmla="*/ 1055340 w 1221595"/>
              <a:gd name="connsiteY51-2920" fmla="*/ 872837 h 2896435"/>
              <a:gd name="connsiteX52-2921" fmla="*/ 1069195 w 1221595"/>
              <a:gd name="connsiteY52-2922" fmla="*/ 914400 h 2896435"/>
              <a:gd name="connsiteX53-2923" fmla="*/ 1124613 w 1221595"/>
              <a:gd name="connsiteY53-2924" fmla="*/ 997527 h 2896435"/>
              <a:gd name="connsiteX54-2925" fmla="*/ 1166177 w 1221595"/>
              <a:gd name="connsiteY54-2926" fmla="*/ 1066800 h 2896435"/>
              <a:gd name="connsiteX55-2927" fmla="*/ 1180031 w 1221595"/>
              <a:gd name="connsiteY55-2928" fmla="*/ 1108364 h 2896435"/>
              <a:gd name="connsiteX56-2929" fmla="*/ 1221595 w 1221595"/>
              <a:gd name="connsiteY56-2930" fmla="*/ 1191491 h 2896435"/>
              <a:gd name="connsiteX57-2931" fmla="*/ 1180031 w 1221595"/>
              <a:gd name="connsiteY57-2932" fmla="*/ 1219200 h 2896435"/>
              <a:gd name="connsiteX58-2933" fmla="*/ 1138467 w 1221595"/>
              <a:gd name="connsiteY58-2934" fmla="*/ 1191491 h 2896435"/>
              <a:gd name="connsiteX59-2935" fmla="*/ 1027631 w 1221595"/>
              <a:gd name="connsiteY59-2936" fmla="*/ 1163782 h 2896435"/>
              <a:gd name="connsiteX60-2937" fmla="*/ 1013777 w 1221595"/>
              <a:gd name="connsiteY60-2938" fmla="*/ 1343891 h 2896435"/>
              <a:gd name="connsiteX61-2939" fmla="*/ 1152321 w 1221595"/>
              <a:gd name="connsiteY61-2940" fmla="*/ 1357746 h 2896435"/>
              <a:gd name="connsiteX62-2941" fmla="*/ 944503 w 1221595"/>
              <a:gd name="connsiteY62-2942" fmla="*/ 1579418 h 2896435"/>
              <a:gd name="connsiteX63-2943" fmla="*/ 611994 w 1221595"/>
              <a:gd name="connsiteY63-2944" fmla="*/ 1690256 h 2896435"/>
              <a:gd name="connsiteX64-2945" fmla="*/ 708976 w 1221595"/>
              <a:gd name="connsiteY64-2946" fmla="*/ 1773383 h 2896435"/>
              <a:gd name="connsiteX65-2947" fmla="*/ 321049 w 1221595"/>
              <a:gd name="connsiteY65-2948" fmla="*/ 1524001 h 2896435"/>
              <a:gd name="connsiteX66-2949" fmla="*/ 362613 w 1221595"/>
              <a:gd name="connsiteY66-2950" fmla="*/ 1316183 h 2896435"/>
              <a:gd name="connsiteX67-2951" fmla="*/ 404176 w 1221595"/>
              <a:gd name="connsiteY67-2952" fmla="*/ 2064328 h 2896435"/>
              <a:gd name="connsiteX68-2953" fmla="*/ 542722 w 1221595"/>
              <a:gd name="connsiteY68-2954" fmla="*/ 2341418 h 2896435"/>
              <a:gd name="connsiteX69-2955" fmla="*/ 279486 w 1221595"/>
              <a:gd name="connsiteY69-2956" fmla="*/ 2895600 h 2896435"/>
              <a:gd name="connsiteX70-2957" fmla="*/ 2394 w 1221595"/>
              <a:gd name="connsiteY70-2958" fmla="*/ 2064328 h 2896435"/>
              <a:gd name="connsiteX71-2959" fmla="*/ 418030 w 1221595"/>
              <a:gd name="connsiteY71-2960" fmla="*/ 1274618 h 2896435"/>
              <a:gd name="connsiteX72-2961" fmla="*/ 542721 w 1221595"/>
              <a:gd name="connsiteY72-2962" fmla="*/ 1177638 h 2896435"/>
              <a:gd name="connsiteX73-2963" fmla="*/ 639703 w 1221595"/>
              <a:gd name="connsiteY73-2964" fmla="*/ 1676401 h 2896435"/>
              <a:gd name="connsiteX74-2965" fmla="*/ 833666 w 1221595"/>
              <a:gd name="connsiteY74-2966" fmla="*/ 1399310 h 2896435"/>
              <a:gd name="connsiteX75-2967" fmla="*/ 875231 w 1221595"/>
              <a:gd name="connsiteY75-2968" fmla="*/ 997527 h 2896435"/>
              <a:gd name="connsiteX76-2969" fmla="*/ 847522 w 1221595"/>
              <a:gd name="connsiteY76-2970" fmla="*/ 955964 h 2896435"/>
              <a:gd name="connsiteX77-2971" fmla="*/ 833667 w 1221595"/>
              <a:gd name="connsiteY77-2972" fmla="*/ 914400 h 2896435"/>
              <a:gd name="connsiteX78-2973" fmla="*/ 778249 w 1221595"/>
              <a:gd name="connsiteY78-2974" fmla="*/ 845127 h 2896435"/>
              <a:gd name="connsiteX79-2975" fmla="*/ 750540 w 1221595"/>
              <a:gd name="connsiteY79-2976" fmla="*/ 803564 h 2896435"/>
              <a:gd name="connsiteX80-2977" fmla="*/ 708977 w 1221595"/>
              <a:gd name="connsiteY80-2978" fmla="*/ 886691 h 2896435"/>
              <a:gd name="connsiteX81-2979" fmla="*/ 695122 w 1221595"/>
              <a:gd name="connsiteY81-2980" fmla="*/ 969818 h 2896435"/>
              <a:gd name="connsiteX82-2981" fmla="*/ 667413 w 1221595"/>
              <a:gd name="connsiteY82-2982" fmla="*/ 1011382 h 2896435"/>
              <a:gd name="connsiteX83-2983" fmla="*/ 653558 w 1221595"/>
              <a:gd name="connsiteY83-2984" fmla="*/ 1052946 h 2896435"/>
              <a:gd name="connsiteX84-2985" fmla="*/ 584286 w 1221595"/>
              <a:gd name="connsiteY84-2986" fmla="*/ 1122218 h 2896435"/>
              <a:gd name="connsiteX85-2987" fmla="*/ 473449 w 1221595"/>
              <a:gd name="connsiteY85-2988" fmla="*/ 1136073 h 2896435"/>
              <a:gd name="connsiteX86-2989" fmla="*/ 334904 w 1221595"/>
              <a:gd name="connsiteY86-2990" fmla="*/ 1122218 h 2896435"/>
              <a:gd name="connsiteX87-2991" fmla="*/ 293340 w 1221595"/>
              <a:gd name="connsiteY87-2992" fmla="*/ 1080655 h 2896435"/>
              <a:gd name="connsiteX88-2993" fmla="*/ 251777 w 1221595"/>
              <a:gd name="connsiteY88-2994" fmla="*/ 1052946 h 2896435"/>
              <a:gd name="connsiteX89-2995" fmla="*/ 196358 w 1221595"/>
              <a:gd name="connsiteY89-2996" fmla="*/ 997527 h 2896435"/>
              <a:gd name="connsiteX90-2997" fmla="*/ 168649 w 1221595"/>
              <a:gd name="connsiteY90-2998" fmla="*/ 955964 h 2896435"/>
              <a:gd name="connsiteX91-2999" fmla="*/ 127086 w 1221595"/>
              <a:gd name="connsiteY91-3000" fmla="*/ 942109 h 2896435"/>
              <a:gd name="connsiteX92-3001" fmla="*/ 85522 w 1221595"/>
              <a:gd name="connsiteY92-3002" fmla="*/ 817418 h 2896435"/>
              <a:gd name="connsiteX93-3003" fmla="*/ 71667 w 1221595"/>
              <a:gd name="connsiteY93-3004" fmla="*/ 775855 h 2896435"/>
              <a:gd name="connsiteX94-3005" fmla="*/ 57813 w 1221595"/>
              <a:gd name="connsiteY94-3006" fmla="*/ 720437 h 2896435"/>
              <a:gd name="connsiteX95" fmla="*/ 30104 w 1221595"/>
              <a:gd name="connsiteY95" fmla="*/ 581891 h 2896435"/>
              <a:gd name="connsiteX0-3007" fmla="*/ 736686 w 1221595"/>
              <a:gd name="connsiteY0-3008" fmla="*/ 734291 h 2896435"/>
              <a:gd name="connsiteX1-3009" fmla="*/ 792104 w 1221595"/>
              <a:gd name="connsiteY1-3010" fmla="*/ 554182 h 2896435"/>
              <a:gd name="connsiteX2-3011" fmla="*/ 695122 w 1221595"/>
              <a:gd name="connsiteY2-3012" fmla="*/ 540327 h 2896435"/>
              <a:gd name="connsiteX3-3013" fmla="*/ 611995 w 1221595"/>
              <a:gd name="connsiteY3-3014" fmla="*/ 484909 h 2896435"/>
              <a:gd name="connsiteX4-3015" fmla="*/ 570431 w 1221595"/>
              <a:gd name="connsiteY4-3016" fmla="*/ 471055 h 2896435"/>
              <a:gd name="connsiteX5-3017" fmla="*/ 542722 w 1221595"/>
              <a:gd name="connsiteY5-3018" fmla="*/ 526473 h 2896435"/>
              <a:gd name="connsiteX6-3019" fmla="*/ 515013 w 1221595"/>
              <a:gd name="connsiteY6-3020" fmla="*/ 484909 h 2896435"/>
              <a:gd name="connsiteX7-3021" fmla="*/ 473449 w 1221595"/>
              <a:gd name="connsiteY7-3022" fmla="*/ 457200 h 2896435"/>
              <a:gd name="connsiteX8-3023" fmla="*/ 404177 w 1221595"/>
              <a:gd name="connsiteY8-3024" fmla="*/ 387927 h 2896435"/>
              <a:gd name="connsiteX9-3025" fmla="*/ 390322 w 1221595"/>
              <a:gd name="connsiteY9-3026" fmla="*/ 443346 h 2896435"/>
              <a:gd name="connsiteX10-3027" fmla="*/ 390322 w 1221595"/>
              <a:gd name="connsiteY10-3028" fmla="*/ 554182 h 2896435"/>
              <a:gd name="connsiteX11-3029" fmla="*/ 348758 w 1221595"/>
              <a:gd name="connsiteY11-3030" fmla="*/ 540327 h 2896435"/>
              <a:gd name="connsiteX12-3031" fmla="*/ 334904 w 1221595"/>
              <a:gd name="connsiteY12-3032" fmla="*/ 484909 h 2896435"/>
              <a:gd name="connsiteX13-3033" fmla="*/ 321049 w 1221595"/>
              <a:gd name="connsiteY13-3034" fmla="*/ 540327 h 2896435"/>
              <a:gd name="connsiteX14-3035" fmla="*/ 293340 w 1221595"/>
              <a:gd name="connsiteY14-3036" fmla="*/ 651164 h 2896435"/>
              <a:gd name="connsiteX15-3037" fmla="*/ 265631 w 1221595"/>
              <a:gd name="connsiteY15-3038" fmla="*/ 568037 h 2896435"/>
              <a:gd name="connsiteX16-3039" fmla="*/ 251777 w 1221595"/>
              <a:gd name="connsiteY16-3040" fmla="*/ 526473 h 2896435"/>
              <a:gd name="connsiteX17-3041" fmla="*/ 224067 w 1221595"/>
              <a:gd name="connsiteY17-3042" fmla="*/ 651164 h 2896435"/>
              <a:gd name="connsiteX18-3043" fmla="*/ 196358 w 1221595"/>
              <a:gd name="connsiteY18-3044" fmla="*/ 692727 h 2896435"/>
              <a:gd name="connsiteX19-3045" fmla="*/ 182504 w 1221595"/>
              <a:gd name="connsiteY19-3046" fmla="*/ 734291 h 2896435"/>
              <a:gd name="connsiteX20-3047" fmla="*/ 140940 w 1221595"/>
              <a:gd name="connsiteY20-3048" fmla="*/ 720437 h 2896435"/>
              <a:gd name="connsiteX21-3049" fmla="*/ 154795 w 1221595"/>
              <a:gd name="connsiteY21-3050" fmla="*/ 637309 h 2896435"/>
              <a:gd name="connsiteX22-3051" fmla="*/ 168649 w 1221595"/>
              <a:gd name="connsiteY22-3052" fmla="*/ 595746 h 2896435"/>
              <a:gd name="connsiteX23-3053" fmla="*/ 113231 w 1221595"/>
              <a:gd name="connsiteY23-3054" fmla="*/ 678873 h 2896435"/>
              <a:gd name="connsiteX24-3055" fmla="*/ 71667 w 1221595"/>
              <a:gd name="connsiteY24-3056" fmla="*/ 692727 h 2896435"/>
              <a:gd name="connsiteX25-3057" fmla="*/ 30104 w 1221595"/>
              <a:gd name="connsiteY25-3058" fmla="*/ 678873 h 2896435"/>
              <a:gd name="connsiteX26-3059" fmla="*/ 16249 w 1221595"/>
              <a:gd name="connsiteY26-3060" fmla="*/ 623455 h 2896435"/>
              <a:gd name="connsiteX27-3061" fmla="*/ 2395 w 1221595"/>
              <a:gd name="connsiteY27-3062" fmla="*/ 581891 h 2896435"/>
              <a:gd name="connsiteX28-3063" fmla="*/ 16249 w 1221595"/>
              <a:gd name="connsiteY28-3064" fmla="*/ 429491 h 2896435"/>
              <a:gd name="connsiteX29-3065" fmla="*/ 43958 w 1221595"/>
              <a:gd name="connsiteY29-3066" fmla="*/ 346364 h 2896435"/>
              <a:gd name="connsiteX30-3067" fmla="*/ 57813 w 1221595"/>
              <a:gd name="connsiteY30-3068" fmla="*/ 304800 h 2896435"/>
              <a:gd name="connsiteX31-3069" fmla="*/ 154795 w 1221595"/>
              <a:gd name="connsiteY31-3070" fmla="*/ 193964 h 2896435"/>
              <a:gd name="connsiteX32-3071" fmla="*/ 196358 w 1221595"/>
              <a:gd name="connsiteY32-3072" fmla="*/ 166255 h 2896435"/>
              <a:gd name="connsiteX33-3073" fmla="*/ 237922 w 1221595"/>
              <a:gd name="connsiteY33-3074" fmla="*/ 124691 h 2896435"/>
              <a:gd name="connsiteX34-3075" fmla="*/ 307195 w 1221595"/>
              <a:gd name="connsiteY34-3076" fmla="*/ 55418 h 2896435"/>
              <a:gd name="connsiteX35-3077" fmla="*/ 459595 w 1221595"/>
              <a:gd name="connsiteY35-3078" fmla="*/ 13855 h 2896435"/>
              <a:gd name="connsiteX36-3079" fmla="*/ 501158 w 1221595"/>
              <a:gd name="connsiteY36-3080" fmla="*/ 0 h 2896435"/>
              <a:gd name="connsiteX37-3081" fmla="*/ 556577 w 1221595"/>
              <a:gd name="connsiteY37-3082" fmla="*/ 13855 h 2896435"/>
              <a:gd name="connsiteX38-3083" fmla="*/ 639704 w 1221595"/>
              <a:gd name="connsiteY38-3084" fmla="*/ 27709 h 2896435"/>
              <a:gd name="connsiteX39-3085" fmla="*/ 695122 w 1221595"/>
              <a:gd name="connsiteY39-3086" fmla="*/ 55418 h 2896435"/>
              <a:gd name="connsiteX40-3087" fmla="*/ 778249 w 1221595"/>
              <a:gd name="connsiteY40-3088" fmla="*/ 110837 h 2896435"/>
              <a:gd name="connsiteX41-3089" fmla="*/ 819813 w 1221595"/>
              <a:gd name="connsiteY41-3090" fmla="*/ 138546 h 2896435"/>
              <a:gd name="connsiteX42-3091" fmla="*/ 861377 w 1221595"/>
              <a:gd name="connsiteY42-3092" fmla="*/ 207818 h 2896435"/>
              <a:gd name="connsiteX43-3093" fmla="*/ 930649 w 1221595"/>
              <a:gd name="connsiteY43-3094" fmla="*/ 290946 h 2896435"/>
              <a:gd name="connsiteX44-3095" fmla="*/ 944504 w 1221595"/>
              <a:gd name="connsiteY44-3096" fmla="*/ 360218 h 2896435"/>
              <a:gd name="connsiteX45-3097" fmla="*/ 972213 w 1221595"/>
              <a:gd name="connsiteY45-3098" fmla="*/ 443346 h 2896435"/>
              <a:gd name="connsiteX46-3099" fmla="*/ 958358 w 1221595"/>
              <a:gd name="connsiteY46-3100" fmla="*/ 692727 h 2896435"/>
              <a:gd name="connsiteX47-3101" fmla="*/ 944504 w 1221595"/>
              <a:gd name="connsiteY47-3102" fmla="*/ 748146 h 2896435"/>
              <a:gd name="connsiteX48-3103" fmla="*/ 916795 w 1221595"/>
              <a:gd name="connsiteY48-3104" fmla="*/ 789709 h 2896435"/>
              <a:gd name="connsiteX49-3105" fmla="*/ 902940 w 1221595"/>
              <a:gd name="connsiteY49-3106" fmla="*/ 748146 h 2896435"/>
              <a:gd name="connsiteX50-3107" fmla="*/ 986067 w 1221595"/>
              <a:gd name="connsiteY50-3108" fmla="*/ 803564 h 2896435"/>
              <a:gd name="connsiteX51-3109" fmla="*/ 1055340 w 1221595"/>
              <a:gd name="connsiteY51-3110" fmla="*/ 872837 h 2896435"/>
              <a:gd name="connsiteX52-3111" fmla="*/ 1069195 w 1221595"/>
              <a:gd name="connsiteY52-3112" fmla="*/ 914400 h 2896435"/>
              <a:gd name="connsiteX53-3113" fmla="*/ 1124613 w 1221595"/>
              <a:gd name="connsiteY53-3114" fmla="*/ 997527 h 2896435"/>
              <a:gd name="connsiteX54-3115" fmla="*/ 1166177 w 1221595"/>
              <a:gd name="connsiteY54-3116" fmla="*/ 1066800 h 2896435"/>
              <a:gd name="connsiteX55-3117" fmla="*/ 1180031 w 1221595"/>
              <a:gd name="connsiteY55-3118" fmla="*/ 1108364 h 2896435"/>
              <a:gd name="connsiteX56-3119" fmla="*/ 1221595 w 1221595"/>
              <a:gd name="connsiteY56-3120" fmla="*/ 1191491 h 2896435"/>
              <a:gd name="connsiteX57-3121" fmla="*/ 1180031 w 1221595"/>
              <a:gd name="connsiteY57-3122" fmla="*/ 1219200 h 2896435"/>
              <a:gd name="connsiteX58-3123" fmla="*/ 1138467 w 1221595"/>
              <a:gd name="connsiteY58-3124" fmla="*/ 1191491 h 2896435"/>
              <a:gd name="connsiteX59-3125" fmla="*/ 1027631 w 1221595"/>
              <a:gd name="connsiteY59-3126" fmla="*/ 1163782 h 2896435"/>
              <a:gd name="connsiteX60-3127" fmla="*/ 1013777 w 1221595"/>
              <a:gd name="connsiteY60-3128" fmla="*/ 1343891 h 2896435"/>
              <a:gd name="connsiteX61-3129" fmla="*/ 1152321 w 1221595"/>
              <a:gd name="connsiteY61-3130" fmla="*/ 1357746 h 2896435"/>
              <a:gd name="connsiteX62-3131" fmla="*/ 944503 w 1221595"/>
              <a:gd name="connsiteY62-3132" fmla="*/ 1579418 h 2896435"/>
              <a:gd name="connsiteX63-3133" fmla="*/ 611994 w 1221595"/>
              <a:gd name="connsiteY63-3134" fmla="*/ 1690256 h 2896435"/>
              <a:gd name="connsiteX64-3135" fmla="*/ 708976 w 1221595"/>
              <a:gd name="connsiteY64-3136" fmla="*/ 1773383 h 2896435"/>
              <a:gd name="connsiteX65-3137" fmla="*/ 168649 w 1221595"/>
              <a:gd name="connsiteY65-3138" fmla="*/ 1593273 h 2896435"/>
              <a:gd name="connsiteX66-3139" fmla="*/ 362613 w 1221595"/>
              <a:gd name="connsiteY66-3140" fmla="*/ 1316183 h 2896435"/>
              <a:gd name="connsiteX67-3141" fmla="*/ 404176 w 1221595"/>
              <a:gd name="connsiteY67-3142" fmla="*/ 2064328 h 2896435"/>
              <a:gd name="connsiteX68-3143" fmla="*/ 542722 w 1221595"/>
              <a:gd name="connsiteY68-3144" fmla="*/ 2341418 h 2896435"/>
              <a:gd name="connsiteX69-3145" fmla="*/ 279486 w 1221595"/>
              <a:gd name="connsiteY69-3146" fmla="*/ 2895600 h 2896435"/>
              <a:gd name="connsiteX70-3147" fmla="*/ 2394 w 1221595"/>
              <a:gd name="connsiteY70-3148" fmla="*/ 2064328 h 2896435"/>
              <a:gd name="connsiteX71-3149" fmla="*/ 418030 w 1221595"/>
              <a:gd name="connsiteY71-3150" fmla="*/ 1274618 h 2896435"/>
              <a:gd name="connsiteX72-3151" fmla="*/ 542721 w 1221595"/>
              <a:gd name="connsiteY72-3152" fmla="*/ 1177638 h 2896435"/>
              <a:gd name="connsiteX73-3153" fmla="*/ 639703 w 1221595"/>
              <a:gd name="connsiteY73-3154" fmla="*/ 1676401 h 2896435"/>
              <a:gd name="connsiteX74-3155" fmla="*/ 833666 w 1221595"/>
              <a:gd name="connsiteY74-3156" fmla="*/ 1399310 h 2896435"/>
              <a:gd name="connsiteX75-3157" fmla="*/ 875231 w 1221595"/>
              <a:gd name="connsiteY75-3158" fmla="*/ 997527 h 2896435"/>
              <a:gd name="connsiteX76-3159" fmla="*/ 847522 w 1221595"/>
              <a:gd name="connsiteY76-3160" fmla="*/ 955964 h 2896435"/>
              <a:gd name="connsiteX77-3161" fmla="*/ 833667 w 1221595"/>
              <a:gd name="connsiteY77-3162" fmla="*/ 914400 h 2896435"/>
              <a:gd name="connsiteX78-3163" fmla="*/ 778249 w 1221595"/>
              <a:gd name="connsiteY78-3164" fmla="*/ 845127 h 2896435"/>
              <a:gd name="connsiteX79-3165" fmla="*/ 750540 w 1221595"/>
              <a:gd name="connsiteY79-3166" fmla="*/ 803564 h 2896435"/>
              <a:gd name="connsiteX80-3167" fmla="*/ 708977 w 1221595"/>
              <a:gd name="connsiteY80-3168" fmla="*/ 886691 h 2896435"/>
              <a:gd name="connsiteX81-3169" fmla="*/ 695122 w 1221595"/>
              <a:gd name="connsiteY81-3170" fmla="*/ 969818 h 2896435"/>
              <a:gd name="connsiteX82-3171" fmla="*/ 667413 w 1221595"/>
              <a:gd name="connsiteY82-3172" fmla="*/ 1011382 h 2896435"/>
              <a:gd name="connsiteX83-3173" fmla="*/ 653558 w 1221595"/>
              <a:gd name="connsiteY83-3174" fmla="*/ 1052946 h 2896435"/>
              <a:gd name="connsiteX84-3175" fmla="*/ 584286 w 1221595"/>
              <a:gd name="connsiteY84-3176" fmla="*/ 1122218 h 2896435"/>
              <a:gd name="connsiteX85-3177" fmla="*/ 473449 w 1221595"/>
              <a:gd name="connsiteY85-3178" fmla="*/ 1136073 h 2896435"/>
              <a:gd name="connsiteX86-3179" fmla="*/ 334904 w 1221595"/>
              <a:gd name="connsiteY86-3180" fmla="*/ 1122218 h 2896435"/>
              <a:gd name="connsiteX87-3181" fmla="*/ 293340 w 1221595"/>
              <a:gd name="connsiteY87-3182" fmla="*/ 1080655 h 2896435"/>
              <a:gd name="connsiteX88-3183" fmla="*/ 251777 w 1221595"/>
              <a:gd name="connsiteY88-3184" fmla="*/ 1052946 h 2896435"/>
              <a:gd name="connsiteX89-3185" fmla="*/ 196358 w 1221595"/>
              <a:gd name="connsiteY89-3186" fmla="*/ 997527 h 2896435"/>
              <a:gd name="connsiteX90-3187" fmla="*/ 168649 w 1221595"/>
              <a:gd name="connsiteY90-3188" fmla="*/ 955964 h 2896435"/>
              <a:gd name="connsiteX91-3189" fmla="*/ 127086 w 1221595"/>
              <a:gd name="connsiteY91-3190" fmla="*/ 942109 h 2896435"/>
              <a:gd name="connsiteX92-3191" fmla="*/ 85522 w 1221595"/>
              <a:gd name="connsiteY92-3192" fmla="*/ 817418 h 2896435"/>
              <a:gd name="connsiteX93-3193" fmla="*/ 71667 w 1221595"/>
              <a:gd name="connsiteY93-3194" fmla="*/ 775855 h 2896435"/>
              <a:gd name="connsiteX94-3195" fmla="*/ 57813 w 1221595"/>
              <a:gd name="connsiteY94-3196" fmla="*/ 720437 h 2896435"/>
              <a:gd name="connsiteX95-3197" fmla="*/ 30104 w 1221595"/>
              <a:gd name="connsiteY95-3198" fmla="*/ 581891 h 2896435"/>
              <a:gd name="connsiteX0-3199" fmla="*/ 736686 w 1221595"/>
              <a:gd name="connsiteY0-3200" fmla="*/ 734291 h 2896435"/>
              <a:gd name="connsiteX1-3201" fmla="*/ 792104 w 1221595"/>
              <a:gd name="connsiteY1-3202" fmla="*/ 554182 h 2896435"/>
              <a:gd name="connsiteX2-3203" fmla="*/ 695122 w 1221595"/>
              <a:gd name="connsiteY2-3204" fmla="*/ 540327 h 2896435"/>
              <a:gd name="connsiteX3-3205" fmla="*/ 611995 w 1221595"/>
              <a:gd name="connsiteY3-3206" fmla="*/ 484909 h 2896435"/>
              <a:gd name="connsiteX4-3207" fmla="*/ 570431 w 1221595"/>
              <a:gd name="connsiteY4-3208" fmla="*/ 471055 h 2896435"/>
              <a:gd name="connsiteX5-3209" fmla="*/ 542722 w 1221595"/>
              <a:gd name="connsiteY5-3210" fmla="*/ 526473 h 2896435"/>
              <a:gd name="connsiteX6-3211" fmla="*/ 515013 w 1221595"/>
              <a:gd name="connsiteY6-3212" fmla="*/ 484909 h 2896435"/>
              <a:gd name="connsiteX7-3213" fmla="*/ 473449 w 1221595"/>
              <a:gd name="connsiteY7-3214" fmla="*/ 457200 h 2896435"/>
              <a:gd name="connsiteX8-3215" fmla="*/ 404177 w 1221595"/>
              <a:gd name="connsiteY8-3216" fmla="*/ 387927 h 2896435"/>
              <a:gd name="connsiteX9-3217" fmla="*/ 390322 w 1221595"/>
              <a:gd name="connsiteY9-3218" fmla="*/ 443346 h 2896435"/>
              <a:gd name="connsiteX10-3219" fmla="*/ 390322 w 1221595"/>
              <a:gd name="connsiteY10-3220" fmla="*/ 554182 h 2896435"/>
              <a:gd name="connsiteX11-3221" fmla="*/ 348758 w 1221595"/>
              <a:gd name="connsiteY11-3222" fmla="*/ 540327 h 2896435"/>
              <a:gd name="connsiteX12-3223" fmla="*/ 334904 w 1221595"/>
              <a:gd name="connsiteY12-3224" fmla="*/ 484909 h 2896435"/>
              <a:gd name="connsiteX13-3225" fmla="*/ 321049 w 1221595"/>
              <a:gd name="connsiteY13-3226" fmla="*/ 540327 h 2896435"/>
              <a:gd name="connsiteX14-3227" fmla="*/ 293340 w 1221595"/>
              <a:gd name="connsiteY14-3228" fmla="*/ 651164 h 2896435"/>
              <a:gd name="connsiteX15-3229" fmla="*/ 265631 w 1221595"/>
              <a:gd name="connsiteY15-3230" fmla="*/ 568037 h 2896435"/>
              <a:gd name="connsiteX16-3231" fmla="*/ 251777 w 1221595"/>
              <a:gd name="connsiteY16-3232" fmla="*/ 526473 h 2896435"/>
              <a:gd name="connsiteX17-3233" fmla="*/ 224067 w 1221595"/>
              <a:gd name="connsiteY17-3234" fmla="*/ 651164 h 2896435"/>
              <a:gd name="connsiteX18-3235" fmla="*/ 196358 w 1221595"/>
              <a:gd name="connsiteY18-3236" fmla="*/ 692727 h 2896435"/>
              <a:gd name="connsiteX19-3237" fmla="*/ 182504 w 1221595"/>
              <a:gd name="connsiteY19-3238" fmla="*/ 734291 h 2896435"/>
              <a:gd name="connsiteX20-3239" fmla="*/ 140940 w 1221595"/>
              <a:gd name="connsiteY20-3240" fmla="*/ 720437 h 2896435"/>
              <a:gd name="connsiteX21-3241" fmla="*/ 154795 w 1221595"/>
              <a:gd name="connsiteY21-3242" fmla="*/ 637309 h 2896435"/>
              <a:gd name="connsiteX22-3243" fmla="*/ 168649 w 1221595"/>
              <a:gd name="connsiteY22-3244" fmla="*/ 595746 h 2896435"/>
              <a:gd name="connsiteX23-3245" fmla="*/ 113231 w 1221595"/>
              <a:gd name="connsiteY23-3246" fmla="*/ 678873 h 2896435"/>
              <a:gd name="connsiteX24-3247" fmla="*/ 71667 w 1221595"/>
              <a:gd name="connsiteY24-3248" fmla="*/ 692727 h 2896435"/>
              <a:gd name="connsiteX25-3249" fmla="*/ 30104 w 1221595"/>
              <a:gd name="connsiteY25-3250" fmla="*/ 678873 h 2896435"/>
              <a:gd name="connsiteX26-3251" fmla="*/ 16249 w 1221595"/>
              <a:gd name="connsiteY26-3252" fmla="*/ 623455 h 2896435"/>
              <a:gd name="connsiteX27-3253" fmla="*/ 2395 w 1221595"/>
              <a:gd name="connsiteY27-3254" fmla="*/ 581891 h 2896435"/>
              <a:gd name="connsiteX28-3255" fmla="*/ 16249 w 1221595"/>
              <a:gd name="connsiteY28-3256" fmla="*/ 429491 h 2896435"/>
              <a:gd name="connsiteX29-3257" fmla="*/ 43958 w 1221595"/>
              <a:gd name="connsiteY29-3258" fmla="*/ 346364 h 2896435"/>
              <a:gd name="connsiteX30-3259" fmla="*/ 57813 w 1221595"/>
              <a:gd name="connsiteY30-3260" fmla="*/ 304800 h 2896435"/>
              <a:gd name="connsiteX31-3261" fmla="*/ 154795 w 1221595"/>
              <a:gd name="connsiteY31-3262" fmla="*/ 193964 h 2896435"/>
              <a:gd name="connsiteX32-3263" fmla="*/ 196358 w 1221595"/>
              <a:gd name="connsiteY32-3264" fmla="*/ 166255 h 2896435"/>
              <a:gd name="connsiteX33-3265" fmla="*/ 237922 w 1221595"/>
              <a:gd name="connsiteY33-3266" fmla="*/ 124691 h 2896435"/>
              <a:gd name="connsiteX34-3267" fmla="*/ 307195 w 1221595"/>
              <a:gd name="connsiteY34-3268" fmla="*/ 55418 h 2896435"/>
              <a:gd name="connsiteX35-3269" fmla="*/ 459595 w 1221595"/>
              <a:gd name="connsiteY35-3270" fmla="*/ 13855 h 2896435"/>
              <a:gd name="connsiteX36-3271" fmla="*/ 501158 w 1221595"/>
              <a:gd name="connsiteY36-3272" fmla="*/ 0 h 2896435"/>
              <a:gd name="connsiteX37-3273" fmla="*/ 556577 w 1221595"/>
              <a:gd name="connsiteY37-3274" fmla="*/ 13855 h 2896435"/>
              <a:gd name="connsiteX38-3275" fmla="*/ 639704 w 1221595"/>
              <a:gd name="connsiteY38-3276" fmla="*/ 27709 h 2896435"/>
              <a:gd name="connsiteX39-3277" fmla="*/ 695122 w 1221595"/>
              <a:gd name="connsiteY39-3278" fmla="*/ 55418 h 2896435"/>
              <a:gd name="connsiteX40-3279" fmla="*/ 778249 w 1221595"/>
              <a:gd name="connsiteY40-3280" fmla="*/ 110837 h 2896435"/>
              <a:gd name="connsiteX41-3281" fmla="*/ 819813 w 1221595"/>
              <a:gd name="connsiteY41-3282" fmla="*/ 138546 h 2896435"/>
              <a:gd name="connsiteX42-3283" fmla="*/ 861377 w 1221595"/>
              <a:gd name="connsiteY42-3284" fmla="*/ 207818 h 2896435"/>
              <a:gd name="connsiteX43-3285" fmla="*/ 930649 w 1221595"/>
              <a:gd name="connsiteY43-3286" fmla="*/ 290946 h 2896435"/>
              <a:gd name="connsiteX44-3287" fmla="*/ 944504 w 1221595"/>
              <a:gd name="connsiteY44-3288" fmla="*/ 360218 h 2896435"/>
              <a:gd name="connsiteX45-3289" fmla="*/ 972213 w 1221595"/>
              <a:gd name="connsiteY45-3290" fmla="*/ 443346 h 2896435"/>
              <a:gd name="connsiteX46-3291" fmla="*/ 958358 w 1221595"/>
              <a:gd name="connsiteY46-3292" fmla="*/ 692727 h 2896435"/>
              <a:gd name="connsiteX47-3293" fmla="*/ 944504 w 1221595"/>
              <a:gd name="connsiteY47-3294" fmla="*/ 748146 h 2896435"/>
              <a:gd name="connsiteX48-3295" fmla="*/ 916795 w 1221595"/>
              <a:gd name="connsiteY48-3296" fmla="*/ 789709 h 2896435"/>
              <a:gd name="connsiteX49-3297" fmla="*/ 902940 w 1221595"/>
              <a:gd name="connsiteY49-3298" fmla="*/ 748146 h 2896435"/>
              <a:gd name="connsiteX50-3299" fmla="*/ 986067 w 1221595"/>
              <a:gd name="connsiteY50-3300" fmla="*/ 803564 h 2896435"/>
              <a:gd name="connsiteX51-3301" fmla="*/ 1055340 w 1221595"/>
              <a:gd name="connsiteY51-3302" fmla="*/ 872837 h 2896435"/>
              <a:gd name="connsiteX52-3303" fmla="*/ 1069195 w 1221595"/>
              <a:gd name="connsiteY52-3304" fmla="*/ 914400 h 2896435"/>
              <a:gd name="connsiteX53-3305" fmla="*/ 1124613 w 1221595"/>
              <a:gd name="connsiteY53-3306" fmla="*/ 997527 h 2896435"/>
              <a:gd name="connsiteX54-3307" fmla="*/ 1166177 w 1221595"/>
              <a:gd name="connsiteY54-3308" fmla="*/ 1066800 h 2896435"/>
              <a:gd name="connsiteX55-3309" fmla="*/ 1180031 w 1221595"/>
              <a:gd name="connsiteY55-3310" fmla="*/ 1108364 h 2896435"/>
              <a:gd name="connsiteX56-3311" fmla="*/ 1221595 w 1221595"/>
              <a:gd name="connsiteY56-3312" fmla="*/ 1191491 h 2896435"/>
              <a:gd name="connsiteX57-3313" fmla="*/ 1180031 w 1221595"/>
              <a:gd name="connsiteY57-3314" fmla="*/ 1219200 h 2896435"/>
              <a:gd name="connsiteX58-3315" fmla="*/ 1138467 w 1221595"/>
              <a:gd name="connsiteY58-3316" fmla="*/ 1191491 h 2896435"/>
              <a:gd name="connsiteX59-3317" fmla="*/ 1027631 w 1221595"/>
              <a:gd name="connsiteY59-3318" fmla="*/ 1163782 h 2896435"/>
              <a:gd name="connsiteX60-3319" fmla="*/ 1013777 w 1221595"/>
              <a:gd name="connsiteY60-3320" fmla="*/ 1343891 h 2896435"/>
              <a:gd name="connsiteX61-3321" fmla="*/ 1152321 w 1221595"/>
              <a:gd name="connsiteY61-3322" fmla="*/ 1357746 h 2896435"/>
              <a:gd name="connsiteX62-3323" fmla="*/ 944503 w 1221595"/>
              <a:gd name="connsiteY62-3324" fmla="*/ 1579418 h 2896435"/>
              <a:gd name="connsiteX63-3325" fmla="*/ 611994 w 1221595"/>
              <a:gd name="connsiteY63-3326" fmla="*/ 1690256 h 2896435"/>
              <a:gd name="connsiteX64-3327" fmla="*/ 708976 w 1221595"/>
              <a:gd name="connsiteY64-3328" fmla="*/ 1773383 h 2896435"/>
              <a:gd name="connsiteX65-3329" fmla="*/ 168649 w 1221595"/>
              <a:gd name="connsiteY65-3330" fmla="*/ 1593273 h 2896435"/>
              <a:gd name="connsiteX66-3331" fmla="*/ 362613 w 1221595"/>
              <a:gd name="connsiteY66-3332" fmla="*/ 1316183 h 2896435"/>
              <a:gd name="connsiteX67-3333" fmla="*/ 487304 w 1221595"/>
              <a:gd name="connsiteY67-3334" fmla="*/ 1440874 h 2896435"/>
              <a:gd name="connsiteX68-3335" fmla="*/ 404176 w 1221595"/>
              <a:gd name="connsiteY68-3336" fmla="*/ 2064328 h 2896435"/>
              <a:gd name="connsiteX69-3337" fmla="*/ 542722 w 1221595"/>
              <a:gd name="connsiteY69-3338" fmla="*/ 2341418 h 2896435"/>
              <a:gd name="connsiteX70-3339" fmla="*/ 279486 w 1221595"/>
              <a:gd name="connsiteY70-3340" fmla="*/ 2895600 h 2896435"/>
              <a:gd name="connsiteX71-3341" fmla="*/ 2394 w 1221595"/>
              <a:gd name="connsiteY71-3342" fmla="*/ 2064328 h 2896435"/>
              <a:gd name="connsiteX72-3343" fmla="*/ 418030 w 1221595"/>
              <a:gd name="connsiteY72-3344" fmla="*/ 1274618 h 2896435"/>
              <a:gd name="connsiteX73-3345" fmla="*/ 542721 w 1221595"/>
              <a:gd name="connsiteY73-3346" fmla="*/ 1177638 h 2896435"/>
              <a:gd name="connsiteX74-3347" fmla="*/ 639703 w 1221595"/>
              <a:gd name="connsiteY74-3348" fmla="*/ 1676401 h 2896435"/>
              <a:gd name="connsiteX75-3349" fmla="*/ 833666 w 1221595"/>
              <a:gd name="connsiteY75-3350" fmla="*/ 1399310 h 2896435"/>
              <a:gd name="connsiteX76-3351" fmla="*/ 875231 w 1221595"/>
              <a:gd name="connsiteY76-3352" fmla="*/ 997527 h 2896435"/>
              <a:gd name="connsiteX77-3353" fmla="*/ 847522 w 1221595"/>
              <a:gd name="connsiteY77-3354" fmla="*/ 955964 h 2896435"/>
              <a:gd name="connsiteX78-3355" fmla="*/ 833667 w 1221595"/>
              <a:gd name="connsiteY78-3356" fmla="*/ 914400 h 2896435"/>
              <a:gd name="connsiteX79-3357" fmla="*/ 778249 w 1221595"/>
              <a:gd name="connsiteY79-3358" fmla="*/ 845127 h 2896435"/>
              <a:gd name="connsiteX80-3359" fmla="*/ 750540 w 1221595"/>
              <a:gd name="connsiteY80-3360" fmla="*/ 803564 h 2896435"/>
              <a:gd name="connsiteX81-3361" fmla="*/ 708977 w 1221595"/>
              <a:gd name="connsiteY81-3362" fmla="*/ 886691 h 2896435"/>
              <a:gd name="connsiteX82-3363" fmla="*/ 695122 w 1221595"/>
              <a:gd name="connsiteY82-3364" fmla="*/ 969818 h 2896435"/>
              <a:gd name="connsiteX83-3365" fmla="*/ 667413 w 1221595"/>
              <a:gd name="connsiteY83-3366" fmla="*/ 1011382 h 2896435"/>
              <a:gd name="connsiteX84-3367" fmla="*/ 653558 w 1221595"/>
              <a:gd name="connsiteY84-3368" fmla="*/ 1052946 h 2896435"/>
              <a:gd name="connsiteX85-3369" fmla="*/ 584286 w 1221595"/>
              <a:gd name="connsiteY85-3370" fmla="*/ 1122218 h 2896435"/>
              <a:gd name="connsiteX86-3371" fmla="*/ 473449 w 1221595"/>
              <a:gd name="connsiteY86-3372" fmla="*/ 1136073 h 2896435"/>
              <a:gd name="connsiteX87-3373" fmla="*/ 334904 w 1221595"/>
              <a:gd name="connsiteY87-3374" fmla="*/ 1122218 h 2896435"/>
              <a:gd name="connsiteX88-3375" fmla="*/ 293340 w 1221595"/>
              <a:gd name="connsiteY88-3376" fmla="*/ 1080655 h 2896435"/>
              <a:gd name="connsiteX89-3377" fmla="*/ 251777 w 1221595"/>
              <a:gd name="connsiteY89-3378" fmla="*/ 1052946 h 2896435"/>
              <a:gd name="connsiteX90-3379" fmla="*/ 196358 w 1221595"/>
              <a:gd name="connsiteY90-3380" fmla="*/ 997527 h 2896435"/>
              <a:gd name="connsiteX91-3381" fmla="*/ 168649 w 1221595"/>
              <a:gd name="connsiteY91-3382" fmla="*/ 955964 h 2896435"/>
              <a:gd name="connsiteX92-3383" fmla="*/ 127086 w 1221595"/>
              <a:gd name="connsiteY92-3384" fmla="*/ 942109 h 2896435"/>
              <a:gd name="connsiteX93-3385" fmla="*/ 85522 w 1221595"/>
              <a:gd name="connsiteY93-3386" fmla="*/ 817418 h 2896435"/>
              <a:gd name="connsiteX94-3387" fmla="*/ 71667 w 1221595"/>
              <a:gd name="connsiteY94-3388" fmla="*/ 775855 h 2896435"/>
              <a:gd name="connsiteX95-3389" fmla="*/ 57813 w 1221595"/>
              <a:gd name="connsiteY95-3390" fmla="*/ 720437 h 2896435"/>
              <a:gd name="connsiteX96" fmla="*/ 30104 w 1221595"/>
              <a:gd name="connsiteY96" fmla="*/ 581891 h 2896435"/>
              <a:gd name="connsiteX0-3391" fmla="*/ 736686 w 1221595"/>
              <a:gd name="connsiteY0-3392" fmla="*/ 734291 h 2896435"/>
              <a:gd name="connsiteX1-3393" fmla="*/ 792104 w 1221595"/>
              <a:gd name="connsiteY1-3394" fmla="*/ 554182 h 2896435"/>
              <a:gd name="connsiteX2-3395" fmla="*/ 695122 w 1221595"/>
              <a:gd name="connsiteY2-3396" fmla="*/ 540327 h 2896435"/>
              <a:gd name="connsiteX3-3397" fmla="*/ 611995 w 1221595"/>
              <a:gd name="connsiteY3-3398" fmla="*/ 484909 h 2896435"/>
              <a:gd name="connsiteX4-3399" fmla="*/ 570431 w 1221595"/>
              <a:gd name="connsiteY4-3400" fmla="*/ 471055 h 2896435"/>
              <a:gd name="connsiteX5-3401" fmla="*/ 542722 w 1221595"/>
              <a:gd name="connsiteY5-3402" fmla="*/ 526473 h 2896435"/>
              <a:gd name="connsiteX6-3403" fmla="*/ 515013 w 1221595"/>
              <a:gd name="connsiteY6-3404" fmla="*/ 484909 h 2896435"/>
              <a:gd name="connsiteX7-3405" fmla="*/ 473449 w 1221595"/>
              <a:gd name="connsiteY7-3406" fmla="*/ 457200 h 2896435"/>
              <a:gd name="connsiteX8-3407" fmla="*/ 404177 w 1221595"/>
              <a:gd name="connsiteY8-3408" fmla="*/ 387927 h 2896435"/>
              <a:gd name="connsiteX9-3409" fmla="*/ 390322 w 1221595"/>
              <a:gd name="connsiteY9-3410" fmla="*/ 443346 h 2896435"/>
              <a:gd name="connsiteX10-3411" fmla="*/ 390322 w 1221595"/>
              <a:gd name="connsiteY10-3412" fmla="*/ 554182 h 2896435"/>
              <a:gd name="connsiteX11-3413" fmla="*/ 348758 w 1221595"/>
              <a:gd name="connsiteY11-3414" fmla="*/ 540327 h 2896435"/>
              <a:gd name="connsiteX12-3415" fmla="*/ 334904 w 1221595"/>
              <a:gd name="connsiteY12-3416" fmla="*/ 484909 h 2896435"/>
              <a:gd name="connsiteX13-3417" fmla="*/ 321049 w 1221595"/>
              <a:gd name="connsiteY13-3418" fmla="*/ 540327 h 2896435"/>
              <a:gd name="connsiteX14-3419" fmla="*/ 293340 w 1221595"/>
              <a:gd name="connsiteY14-3420" fmla="*/ 651164 h 2896435"/>
              <a:gd name="connsiteX15-3421" fmla="*/ 265631 w 1221595"/>
              <a:gd name="connsiteY15-3422" fmla="*/ 568037 h 2896435"/>
              <a:gd name="connsiteX16-3423" fmla="*/ 251777 w 1221595"/>
              <a:gd name="connsiteY16-3424" fmla="*/ 526473 h 2896435"/>
              <a:gd name="connsiteX17-3425" fmla="*/ 224067 w 1221595"/>
              <a:gd name="connsiteY17-3426" fmla="*/ 651164 h 2896435"/>
              <a:gd name="connsiteX18-3427" fmla="*/ 196358 w 1221595"/>
              <a:gd name="connsiteY18-3428" fmla="*/ 692727 h 2896435"/>
              <a:gd name="connsiteX19-3429" fmla="*/ 182504 w 1221595"/>
              <a:gd name="connsiteY19-3430" fmla="*/ 734291 h 2896435"/>
              <a:gd name="connsiteX20-3431" fmla="*/ 140940 w 1221595"/>
              <a:gd name="connsiteY20-3432" fmla="*/ 720437 h 2896435"/>
              <a:gd name="connsiteX21-3433" fmla="*/ 154795 w 1221595"/>
              <a:gd name="connsiteY21-3434" fmla="*/ 637309 h 2896435"/>
              <a:gd name="connsiteX22-3435" fmla="*/ 168649 w 1221595"/>
              <a:gd name="connsiteY22-3436" fmla="*/ 595746 h 2896435"/>
              <a:gd name="connsiteX23-3437" fmla="*/ 113231 w 1221595"/>
              <a:gd name="connsiteY23-3438" fmla="*/ 678873 h 2896435"/>
              <a:gd name="connsiteX24-3439" fmla="*/ 71667 w 1221595"/>
              <a:gd name="connsiteY24-3440" fmla="*/ 692727 h 2896435"/>
              <a:gd name="connsiteX25-3441" fmla="*/ 30104 w 1221595"/>
              <a:gd name="connsiteY25-3442" fmla="*/ 678873 h 2896435"/>
              <a:gd name="connsiteX26-3443" fmla="*/ 16249 w 1221595"/>
              <a:gd name="connsiteY26-3444" fmla="*/ 623455 h 2896435"/>
              <a:gd name="connsiteX27-3445" fmla="*/ 2395 w 1221595"/>
              <a:gd name="connsiteY27-3446" fmla="*/ 581891 h 2896435"/>
              <a:gd name="connsiteX28-3447" fmla="*/ 16249 w 1221595"/>
              <a:gd name="connsiteY28-3448" fmla="*/ 429491 h 2896435"/>
              <a:gd name="connsiteX29-3449" fmla="*/ 43958 w 1221595"/>
              <a:gd name="connsiteY29-3450" fmla="*/ 346364 h 2896435"/>
              <a:gd name="connsiteX30-3451" fmla="*/ 57813 w 1221595"/>
              <a:gd name="connsiteY30-3452" fmla="*/ 304800 h 2896435"/>
              <a:gd name="connsiteX31-3453" fmla="*/ 154795 w 1221595"/>
              <a:gd name="connsiteY31-3454" fmla="*/ 193964 h 2896435"/>
              <a:gd name="connsiteX32-3455" fmla="*/ 196358 w 1221595"/>
              <a:gd name="connsiteY32-3456" fmla="*/ 166255 h 2896435"/>
              <a:gd name="connsiteX33-3457" fmla="*/ 237922 w 1221595"/>
              <a:gd name="connsiteY33-3458" fmla="*/ 124691 h 2896435"/>
              <a:gd name="connsiteX34-3459" fmla="*/ 307195 w 1221595"/>
              <a:gd name="connsiteY34-3460" fmla="*/ 55418 h 2896435"/>
              <a:gd name="connsiteX35-3461" fmla="*/ 459595 w 1221595"/>
              <a:gd name="connsiteY35-3462" fmla="*/ 13855 h 2896435"/>
              <a:gd name="connsiteX36-3463" fmla="*/ 501158 w 1221595"/>
              <a:gd name="connsiteY36-3464" fmla="*/ 0 h 2896435"/>
              <a:gd name="connsiteX37-3465" fmla="*/ 556577 w 1221595"/>
              <a:gd name="connsiteY37-3466" fmla="*/ 13855 h 2896435"/>
              <a:gd name="connsiteX38-3467" fmla="*/ 639704 w 1221595"/>
              <a:gd name="connsiteY38-3468" fmla="*/ 27709 h 2896435"/>
              <a:gd name="connsiteX39-3469" fmla="*/ 695122 w 1221595"/>
              <a:gd name="connsiteY39-3470" fmla="*/ 55418 h 2896435"/>
              <a:gd name="connsiteX40-3471" fmla="*/ 778249 w 1221595"/>
              <a:gd name="connsiteY40-3472" fmla="*/ 110837 h 2896435"/>
              <a:gd name="connsiteX41-3473" fmla="*/ 819813 w 1221595"/>
              <a:gd name="connsiteY41-3474" fmla="*/ 138546 h 2896435"/>
              <a:gd name="connsiteX42-3475" fmla="*/ 861377 w 1221595"/>
              <a:gd name="connsiteY42-3476" fmla="*/ 207818 h 2896435"/>
              <a:gd name="connsiteX43-3477" fmla="*/ 930649 w 1221595"/>
              <a:gd name="connsiteY43-3478" fmla="*/ 290946 h 2896435"/>
              <a:gd name="connsiteX44-3479" fmla="*/ 944504 w 1221595"/>
              <a:gd name="connsiteY44-3480" fmla="*/ 360218 h 2896435"/>
              <a:gd name="connsiteX45-3481" fmla="*/ 972213 w 1221595"/>
              <a:gd name="connsiteY45-3482" fmla="*/ 443346 h 2896435"/>
              <a:gd name="connsiteX46-3483" fmla="*/ 958358 w 1221595"/>
              <a:gd name="connsiteY46-3484" fmla="*/ 692727 h 2896435"/>
              <a:gd name="connsiteX47-3485" fmla="*/ 944504 w 1221595"/>
              <a:gd name="connsiteY47-3486" fmla="*/ 748146 h 2896435"/>
              <a:gd name="connsiteX48-3487" fmla="*/ 916795 w 1221595"/>
              <a:gd name="connsiteY48-3488" fmla="*/ 789709 h 2896435"/>
              <a:gd name="connsiteX49-3489" fmla="*/ 902940 w 1221595"/>
              <a:gd name="connsiteY49-3490" fmla="*/ 748146 h 2896435"/>
              <a:gd name="connsiteX50-3491" fmla="*/ 986067 w 1221595"/>
              <a:gd name="connsiteY50-3492" fmla="*/ 803564 h 2896435"/>
              <a:gd name="connsiteX51-3493" fmla="*/ 1055340 w 1221595"/>
              <a:gd name="connsiteY51-3494" fmla="*/ 872837 h 2896435"/>
              <a:gd name="connsiteX52-3495" fmla="*/ 1069195 w 1221595"/>
              <a:gd name="connsiteY52-3496" fmla="*/ 914400 h 2896435"/>
              <a:gd name="connsiteX53-3497" fmla="*/ 1124613 w 1221595"/>
              <a:gd name="connsiteY53-3498" fmla="*/ 997527 h 2896435"/>
              <a:gd name="connsiteX54-3499" fmla="*/ 1166177 w 1221595"/>
              <a:gd name="connsiteY54-3500" fmla="*/ 1066800 h 2896435"/>
              <a:gd name="connsiteX55-3501" fmla="*/ 1180031 w 1221595"/>
              <a:gd name="connsiteY55-3502" fmla="*/ 1108364 h 2896435"/>
              <a:gd name="connsiteX56-3503" fmla="*/ 1221595 w 1221595"/>
              <a:gd name="connsiteY56-3504" fmla="*/ 1191491 h 2896435"/>
              <a:gd name="connsiteX57-3505" fmla="*/ 1180031 w 1221595"/>
              <a:gd name="connsiteY57-3506" fmla="*/ 1219200 h 2896435"/>
              <a:gd name="connsiteX58-3507" fmla="*/ 1138467 w 1221595"/>
              <a:gd name="connsiteY58-3508" fmla="*/ 1191491 h 2896435"/>
              <a:gd name="connsiteX59-3509" fmla="*/ 1027631 w 1221595"/>
              <a:gd name="connsiteY59-3510" fmla="*/ 1163782 h 2896435"/>
              <a:gd name="connsiteX60-3511" fmla="*/ 1013777 w 1221595"/>
              <a:gd name="connsiteY60-3512" fmla="*/ 1343891 h 2896435"/>
              <a:gd name="connsiteX61-3513" fmla="*/ 1152321 w 1221595"/>
              <a:gd name="connsiteY61-3514" fmla="*/ 1357746 h 2896435"/>
              <a:gd name="connsiteX62-3515" fmla="*/ 944503 w 1221595"/>
              <a:gd name="connsiteY62-3516" fmla="*/ 1579418 h 2896435"/>
              <a:gd name="connsiteX63-3517" fmla="*/ 611994 w 1221595"/>
              <a:gd name="connsiteY63-3518" fmla="*/ 1690256 h 2896435"/>
              <a:gd name="connsiteX64-3519" fmla="*/ 708976 w 1221595"/>
              <a:gd name="connsiteY64-3520" fmla="*/ 1773383 h 2896435"/>
              <a:gd name="connsiteX65-3521" fmla="*/ 168649 w 1221595"/>
              <a:gd name="connsiteY65-3522" fmla="*/ 1593273 h 2896435"/>
              <a:gd name="connsiteX66-3523" fmla="*/ 362613 w 1221595"/>
              <a:gd name="connsiteY66-3524" fmla="*/ 1316183 h 2896435"/>
              <a:gd name="connsiteX67-3525" fmla="*/ 487304 w 1221595"/>
              <a:gd name="connsiteY67-3526" fmla="*/ 1440874 h 2896435"/>
              <a:gd name="connsiteX68-3527" fmla="*/ 404176 w 1221595"/>
              <a:gd name="connsiteY68-3528" fmla="*/ 2064328 h 2896435"/>
              <a:gd name="connsiteX69-3529" fmla="*/ 542722 w 1221595"/>
              <a:gd name="connsiteY69-3530" fmla="*/ 2341418 h 2896435"/>
              <a:gd name="connsiteX70-3531" fmla="*/ 279486 w 1221595"/>
              <a:gd name="connsiteY70-3532" fmla="*/ 2895600 h 2896435"/>
              <a:gd name="connsiteX71-3533" fmla="*/ 2394 w 1221595"/>
              <a:gd name="connsiteY71-3534" fmla="*/ 2064328 h 2896435"/>
              <a:gd name="connsiteX72-3535" fmla="*/ 418030 w 1221595"/>
              <a:gd name="connsiteY72-3536" fmla="*/ 1274618 h 2896435"/>
              <a:gd name="connsiteX73-3537" fmla="*/ 542721 w 1221595"/>
              <a:gd name="connsiteY73-3538" fmla="*/ 1177638 h 2896435"/>
              <a:gd name="connsiteX74-3539" fmla="*/ 639703 w 1221595"/>
              <a:gd name="connsiteY74-3540" fmla="*/ 1676401 h 2896435"/>
              <a:gd name="connsiteX75-3541" fmla="*/ 833666 w 1221595"/>
              <a:gd name="connsiteY75-3542" fmla="*/ 1399310 h 2896435"/>
              <a:gd name="connsiteX76-3543" fmla="*/ 875231 w 1221595"/>
              <a:gd name="connsiteY76-3544" fmla="*/ 997527 h 2896435"/>
              <a:gd name="connsiteX77-3545" fmla="*/ 847522 w 1221595"/>
              <a:gd name="connsiteY77-3546" fmla="*/ 955964 h 2896435"/>
              <a:gd name="connsiteX78-3547" fmla="*/ 833667 w 1221595"/>
              <a:gd name="connsiteY78-3548" fmla="*/ 914400 h 2896435"/>
              <a:gd name="connsiteX79-3549" fmla="*/ 778249 w 1221595"/>
              <a:gd name="connsiteY79-3550" fmla="*/ 845127 h 2896435"/>
              <a:gd name="connsiteX80-3551" fmla="*/ 750540 w 1221595"/>
              <a:gd name="connsiteY80-3552" fmla="*/ 803564 h 2896435"/>
              <a:gd name="connsiteX81-3553" fmla="*/ 708977 w 1221595"/>
              <a:gd name="connsiteY81-3554" fmla="*/ 886691 h 2896435"/>
              <a:gd name="connsiteX82-3555" fmla="*/ 695122 w 1221595"/>
              <a:gd name="connsiteY82-3556" fmla="*/ 969818 h 2896435"/>
              <a:gd name="connsiteX83-3557" fmla="*/ 667413 w 1221595"/>
              <a:gd name="connsiteY83-3558" fmla="*/ 1011382 h 2896435"/>
              <a:gd name="connsiteX84-3559" fmla="*/ 653558 w 1221595"/>
              <a:gd name="connsiteY84-3560" fmla="*/ 1052946 h 2896435"/>
              <a:gd name="connsiteX85-3561" fmla="*/ 584286 w 1221595"/>
              <a:gd name="connsiteY85-3562" fmla="*/ 1122218 h 2896435"/>
              <a:gd name="connsiteX86-3563" fmla="*/ 473449 w 1221595"/>
              <a:gd name="connsiteY86-3564" fmla="*/ 1136073 h 2896435"/>
              <a:gd name="connsiteX87-3565" fmla="*/ 334904 w 1221595"/>
              <a:gd name="connsiteY87-3566" fmla="*/ 1122218 h 2896435"/>
              <a:gd name="connsiteX88-3567" fmla="*/ 293340 w 1221595"/>
              <a:gd name="connsiteY88-3568" fmla="*/ 1080655 h 2896435"/>
              <a:gd name="connsiteX89-3569" fmla="*/ 251777 w 1221595"/>
              <a:gd name="connsiteY89-3570" fmla="*/ 1052946 h 2896435"/>
              <a:gd name="connsiteX90-3571" fmla="*/ 196358 w 1221595"/>
              <a:gd name="connsiteY90-3572" fmla="*/ 997527 h 2896435"/>
              <a:gd name="connsiteX91-3573" fmla="*/ 168649 w 1221595"/>
              <a:gd name="connsiteY91-3574" fmla="*/ 955964 h 2896435"/>
              <a:gd name="connsiteX92-3575" fmla="*/ 127086 w 1221595"/>
              <a:gd name="connsiteY92-3576" fmla="*/ 942109 h 2896435"/>
              <a:gd name="connsiteX93-3577" fmla="*/ 85522 w 1221595"/>
              <a:gd name="connsiteY93-3578" fmla="*/ 817418 h 2896435"/>
              <a:gd name="connsiteX94-3579" fmla="*/ 71667 w 1221595"/>
              <a:gd name="connsiteY94-3580" fmla="*/ 775855 h 2896435"/>
              <a:gd name="connsiteX95-3581" fmla="*/ 57813 w 1221595"/>
              <a:gd name="connsiteY95-3582" fmla="*/ 720437 h 2896435"/>
              <a:gd name="connsiteX96-3583" fmla="*/ 30104 w 1221595"/>
              <a:gd name="connsiteY96-3584" fmla="*/ 581891 h 2896435"/>
              <a:gd name="connsiteX0-3585" fmla="*/ 748492 w 1233401"/>
              <a:gd name="connsiteY0-3586" fmla="*/ 734291 h 2896435"/>
              <a:gd name="connsiteX1-3587" fmla="*/ 803910 w 1233401"/>
              <a:gd name="connsiteY1-3588" fmla="*/ 554182 h 2896435"/>
              <a:gd name="connsiteX2-3589" fmla="*/ 706928 w 1233401"/>
              <a:gd name="connsiteY2-3590" fmla="*/ 540327 h 2896435"/>
              <a:gd name="connsiteX3-3591" fmla="*/ 623801 w 1233401"/>
              <a:gd name="connsiteY3-3592" fmla="*/ 484909 h 2896435"/>
              <a:gd name="connsiteX4-3593" fmla="*/ 582237 w 1233401"/>
              <a:gd name="connsiteY4-3594" fmla="*/ 471055 h 2896435"/>
              <a:gd name="connsiteX5-3595" fmla="*/ 554528 w 1233401"/>
              <a:gd name="connsiteY5-3596" fmla="*/ 526473 h 2896435"/>
              <a:gd name="connsiteX6-3597" fmla="*/ 526819 w 1233401"/>
              <a:gd name="connsiteY6-3598" fmla="*/ 484909 h 2896435"/>
              <a:gd name="connsiteX7-3599" fmla="*/ 485255 w 1233401"/>
              <a:gd name="connsiteY7-3600" fmla="*/ 457200 h 2896435"/>
              <a:gd name="connsiteX8-3601" fmla="*/ 415983 w 1233401"/>
              <a:gd name="connsiteY8-3602" fmla="*/ 387927 h 2896435"/>
              <a:gd name="connsiteX9-3603" fmla="*/ 402128 w 1233401"/>
              <a:gd name="connsiteY9-3604" fmla="*/ 443346 h 2896435"/>
              <a:gd name="connsiteX10-3605" fmla="*/ 402128 w 1233401"/>
              <a:gd name="connsiteY10-3606" fmla="*/ 554182 h 2896435"/>
              <a:gd name="connsiteX11-3607" fmla="*/ 360564 w 1233401"/>
              <a:gd name="connsiteY11-3608" fmla="*/ 540327 h 2896435"/>
              <a:gd name="connsiteX12-3609" fmla="*/ 346710 w 1233401"/>
              <a:gd name="connsiteY12-3610" fmla="*/ 484909 h 2896435"/>
              <a:gd name="connsiteX13-3611" fmla="*/ 332855 w 1233401"/>
              <a:gd name="connsiteY13-3612" fmla="*/ 540327 h 2896435"/>
              <a:gd name="connsiteX14-3613" fmla="*/ 305146 w 1233401"/>
              <a:gd name="connsiteY14-3614" fmla="*/ 651164 h 2896435"/>
              <a:gd name="connsiteX15-3615" fmla="*/ 277437 w 1233401"/>
              <a:gd name="connsiteY15-3616" fmla="*/ 568037 h 2896435"/>
              <a:gd name="connsiteX16-3617" fmla="*/ 263583 w 1233401"/>
              <a:gd name="connsiteY16-3618" fmla="*/ 526473 h 2896435"/>
              <a:gd name="connsiteX17-3619" fmla="*/ 235873 w 1233401"/>
              <a:gd name="connsiteY17-3620" fmla="*/ 651164 h 2896435"/>
              <a:gd name="connsiteX18-3621" fmla="*/ 208164 w 1233401"/>
              <a:gd name="connsiteY18-3622" fmla="*/ 692727 h 2896435"/>
              <a:gd name="connsiteX19-3623" fmla="*/ 194310 w 1233401"/>
              <a:gd name="connsiteY19-3624" fmla="*/ 734291 h 2896435"/>
              <a:gd name="connsiteX20-3625" fmla="*/ 152746 w 1233401"/>
              <a:gd name="connsiteY20-3626" fmla="*/ 720437 h 2896435"/>
              <a:gd name="connsiteX21-3627" fmla="*/ 166601 w 1233401"/>
              <a:gd name="connsiteY21-3628" fmla="*/ 637309 h 2896435"/>
              <a:gd name="connsiteX22-3629" fmla="*/ 180455 w 1233401"/>
              <a:gd name="connsiteY22-3630" fmla="*/ 595746 h 2896435"/>
              <a:gd name="connsiteX23-3631" fmla="*/ 125037 w 1233401"/>
              <a:gd name="connsiteY23-3632" fmla="*/ 678873 h 2896435"/>
              <a:gd name="connsiteX24-3633" fmla="*/ 83473 w 1233401"/>
              <a:gd name="connsiteY24-3634" fmla="*/ 692727 h 2896435"/>
              <a:gd name="connsiteX25-3635" fmla="*/ 41910 w 1233401"/>
              <a:gd name="connsiteY25-3636" fmla="*/ 678873 h 2896435"/>
              <a:gd name="connsiteX26-3637" fmla="*/ 28055 w 1233401"/>
              <a:gd name="connsiteY26-3638" fmla="*/ 623455 h 2896435"/>
              <a:gd name="connsiteX27-3639" fmla="*/ 14201 w 1233401"/>
              <a:gd name="connsiteY27-3640" fmla="*/ 581891 h 2896435"/>
              <a:gd name="connsiteX28-3641" fmla="*/ 28055 w 1233401"/>
              <a:gd name="connsiteY28-3642" fmla="*/ 429491 h 2896435"/>
              <a:gd name="connsiteX29-3643" fmla="*/ 55764 w 1233401"/>
              <a:gd name="connsiteY29-3644" fmla="*/ 346364 h 2896435"/>
              <a:gd name="connsiteX30-3645" fmla="*/ 69619 w 1233401"/>
              <a:gd name="connsiteY30-3646" fmla="*/ 304800 h 2896435"/>
              <a:gd name="connsiteX31-3647" fmla="*/ 166601 w 1233401"/>
              <a:gd name="connsiteY31-3648" fmla="*/ 193964 h 2896435"/>
              <a:gd name="connsiteX32-3649" fmla="*/ 208164 w 1233401"/>
              <a:gd name="connsiteY32-3650" fmla="*/ 166255 h 2896435"/>
              <a:gd name="connsiteX33-3651" fmla="*/ 249728 w 1233401"/>
              <a:gd name="connsiteY33-3652" fmla="*/ 124691 h 2896435"/>
              <a:gd name="connsiteX34-3653" fmla="*/ 319001 w 1233401"/>
              <a:gd name="connsiteY34-3654" fmla="*/ 55418 h 2896435"/>
              <a:gd name="connsiteX35-3655" fmla="*/ 471401 w 1233401"/>
              <a:gd name="connsiteY35-3656" fmla="*/ 13855 h 2896435"/>
              <a:gd name="connsiteX36-3657" fmla="*/ 512964 w 1233401"/>
              <a:gd name="connsiteY36-3658" fmla="*/ 0 h 2896435"/>
              <a:gd name="connsiteX37-3659" fmla="*/ 568383 w 1233401"/>
              <a:gd name="connsiteY37-3660" fmla="*/ 13855 h 2896435"/>
              <a:gd name="connsiteX38-3661" fmla="*/ 651510 w 1233401"/>
              <a:gd name="connsiteY38-3662" fmla="*/ 27709 h 2896435"/>
              <a:gd name="connsiteX39-3663" fmla="*/ 706928 w 1233401"/>
              <a:gd name="connsiteY39-3664" fmla="*/ 55418 h 2896435"/>
              <a:gd name="connsiteX40-3665" fmla="*/ 790055 w 1233401"/>
              <a:gd name="connsiteY40-3666" fmla="*/ 110837 h 2896435"/>
              <a:gd name="connsiteX41-3667" fmla="*/ 831619 w 1233401"/>
              <a:gd name="connsiteY41-3668" fmla="*/ 138546 h 2896435"/>
              <a:gd name="connsiteX42-3669" fmla="*/ 873183 w 1233401"/>
              <a:gd name="connsiteY42-3670" fmla="*/ 207818 h 2896435"/>
              <a:gd name="connsiteX43-3671" fmla="*/ 942455 w 1233401"/>
              <a:gd name="connsiteY43-3672" fmla="*/ 290946 h 2896435"/>
              <a:gd name="connsiteX44-3673" fmla="*/ 956310 w 1233401"/>
              <a:gd name="connsiteY44-3674" fmla="*/ 360218 h 2896435"/>
              <a:gd name="connsiteX45-3675" fmla="*/ 984019 w 1233401"/>
              <a:gd name="connsiteY45-3676" fmla="*/ 443346 h 2896435"/>
              <a:gd name="connsiteX46-3677" fmla="*/ 970164 w 1233401"/>
              <a:gd name="connsiteY46-3678" fmla="*/ 692727 h 2896435"/>
              <a:gd name="connsiteX47-3679" fmla="*/ 956310 w 1233401"/>
              <a:gd name="connsiteY47-3680" fmla="*/ 748146 h 2896435"/>
              <a:gd name="connsiteX48-3681" fmla="*/ 928601 w 1233401"/>
              <a:gd name="connsiteY48-3682" fmla="*/ 789709 h 2896435"/>
              <a:gd name="connsiteX49-3683" fmla="*/ 914746 w 1233401"/>
              <a:gd name="connsiteY49-3684" fmla="*/ 748146 h 2896435"/>
              <a:gd name="connsiteX50-3685" fmla="*/ 997873 w 1233401"/>
              <a:gd name="connsiteY50-3686" fmla="*/ 803564 h 2896435"/>
              <a:gd name="connsiteX51-3687" fmla="*/ 1067146 w 1233401"/>
              <a:gd name="connsiteY51-3688" fmla="*/ 872837 h 2896435"/>
              <a:gd name="connsiteX52-3689" fmla="*/ 1081001 w 1233401"/>
              <a:gd name="connsiteY52-3690" fmla="*/ 914400 h 2896435"/>
              <a:gd name="connsiteX53-3691" fmla="*/ 1136419 w 1233401"/>
              <a:gd name="connsiteY53-3692" fmla="*/ 997527 h 2896435"/>
              <a:gd name="connsiteX54-3693" fmla="*/ 1177983 w 1233401"/>
              <a:gd name="connsiteY54-3694" fmla="*/ 1066800 h 2896435"/>
              <a:gd name="connsiteX55-3695" fmla="*/ 1191837 w 1233401"/>
              <a:gd name="connsiteY55-3696" fmla="*/ 1108364 h 2896435"/>
              <a:gd name="connsiteX56-3697" fmla="*/ 1233401 w 1233401"/>
              <a:gd name="connsiteY56-3698" fmla="*/ 1191491 h 2896435"/>
              <a:gd name="connsiteX57-3699" fmla="*/ 1191837 w 1233401"/>
              <a:gd name="connsiteY57-3700" fmla="*/ 1219200 h 2896435"/>
              <a:gd name="connsiteX58-3701" fmla="*/ 1150273 w 1233401"/>
              <a:gd name="connsiteY58-3702" fmla="*/ 1191491 h 2896435"/>
              <a:gd name="connsiteX59-3703" fmla="*/ 1039437 w 1233401"/>
              <a:gd name="connsiteY59-3704" fmla="*/ 1163782 h 2896435"/>
              <a:gd name="connsiteX60-3705" fmla="*/ 1025583 w 1233401"/>
              <a:gd name="connsiteY60-3706" fmla="*/ 1343891 h 2896435"/>
              <a:gd name="connsiteX61-3707" fmla="*/ 1164127 w 1233401"/>
              <a:gd name="connsiteY61-3708" fmla="*/ 1357746 h 2896435"/>
              <a:gd name="connsiteX62-3709" fmla="*/ 956309 w 1233401"/>
              <a:gd name="connsiteY62-3710" fmla="*/ 1579418 h 2896435"/>
              <a:gd name="connsiteX63-3711" fmla="*/ 623800 w 1233401"/>
              <a:gd name="connsiteY63-3712" fmla="*/ 1690256 h 2896435"/>
              <a:gd name="connsiteX64-3713" fmla="*/ 720782 w 1233401"/>
              <a:gd name="connsiteY64-3714" fmla="*/ 1773383 h 2896435"/>
              <a:gd name="connsiteX65-3715" fmla="*/ 180455 w 1233401"/>
              <a:gd name="connsiteY65-3716" fmla="*/ 1593273 h 2896435"/>
              <a:gd name="connsiteX66-3717" fmla="*/ 374419 w 1233401"/>
              <a:gd name="connsiteY66-3718" fmla="*/ 1316183 h 2896435"/>
              <a:gd name="connsiteX67-3719" fmla="*/ 499110 w 1233401"/>
              <a:gd name="connsiteY67-3720" fmla="*/ 1440874 h 2896435"/>
              <a:gd name="connsiteX68-3721" fmla="*/ 346 w 1233401"/>
              <a:gd name="connsiteY68-3722" fmla="*/ 1787238 h 2896435"/>
              <a:gd name="connsiteX69-3723" fmla="*/ 415982 w 1233401"/>
              <a:gd name="connsiteY69-3724" fmla="*/ 2064328 h 2896435"/>
              <a:gd name="connsiteX70-3725" fmla="*/ 554528 w 1233401"/>
              <a:gd name="connsiteY70-3726" fmla="*/ 2341418 h 2896435"/>
              <a:gd name="connsiteX71-3727" fmla="*/ 291292 w 1233401"/>
              <a:gd name="connsiteY71-3728" fmla="*/ 2895600 h 2896435"/>
              <a:gd name="connsiteX72-3729" fmla="*/ 14200 w 1233401"/>
              <a:gd name="connsiteY72-3730" fmla="*/ 2064328 h 2896435"/>
              <a:gd name="connsiteX73-3731" fmla="*/ 429836 w 1233401"/>
              <a:gd name="connsiteY73-3732" fmla="*/ 1274618 h 2896435"/>
              <a:gd name="connsiteX74-3733" fmla="*/ 554527 w 1233401"/>
              <a:gd name="connsiteY74-3734" fmla="*/ 1177638 h 2896435"/>
              <a:gd name="connsiteX75-3735" fmla="*/ 651509 w 1233401"/>
              <a:gd name="connsiteY75-3736" fmla="*/ 1676401 h 2896435"/>
              <a:gd name="connsiteX76-3737" fmla="*/ 845472 w 1233401"/>
              <a:gd name="connsiteY76-3738" fmla="*/ 1399310 h 2896435"/>
              <a:gd name="connsiteX77-3739" fmla="*/ 887037 w 1233401"/>
              <a:gd name="connsiteY77-3740" fmla="*/ 997527 h 2896435"/>
              <a:gd name="connsiteX78-3741" fmla="*/ 859328 w 1233401"/>
              <a:gd name="connsiteY78-3742" fmla="*/ 955964 h 2896435"/>
              <a:gd name="connsiteX79-3743" fmla="*/ 845473 w 1233401"/>
              <a:gd name="connsiteY79-3744" fmla="*/ 914400 h 2896435"/>
              <a:gd name="connsiteX80-3745" fmla="*/ 790055 w 1233401"/>
              <a:gd name="connsiteY80-3746" fmla="*/ 845127 h 2896435"/>
              <a:gd name="connsiteX81-3747" fmla="*/ 762346 w 1233401"/>
              <a:gd name="connsiteY81-3748" fmla="*/ 803564 h 2896435"/>
              <a:gd name="connsiteX82-3749" fmla="*/ 720783 w 1233401"/>
              <a:gd name="connsiteY82-3750" fmla="*/ 886691 h 2896435"/>
              <a:gd name="connsiteX83-3751" fmla="*/ 706928 w 1233401"/>
              <a:gd name="connsiteY83-3752" fmla="*/ 969818 h 2896435"/>
              <a:gd name="connsiteX84-3753" fmla="*/ 679219 w 1233401"/>
              <a:gd name="connsiteY84-3754" fmla="*/ 1011382 h 2896435"/>
              <a:gd name="connsiteX85-3755" fmla="*/ 665364 w 1233401"/>
              <a:gd name="connsiteY85-3756" fmla="*/ 1052946 h 2896435"/>
              <a:gd name="connsiteX86-3757" fmla="*/ 596092 w 1233401"/>
              <a:gd name="connsiteY86-3758" fmla="*/ 1122218 h 2896435"/>
              <a:gd name="connsiteX87-3759" fmla="*/ 485255 w 1233401"/>
              <a:gd name="connsiteY87-3760" fmla="*/ 1136073 h 2896435"/>
              <a:gd name="connsiteX88-3761" fmla="*/ 346710 w 1233401"/>
              <a:gd name="connsiteY88-3762" fmla="*/ 1122218 h 2896435"/>
              <a:gd name="connsiteX89-3763" fmla="*/ 305146 w 1233401"/>
              <a:gd name="connsiteY89-3764" fmla="*/ 1080655 h 2896435"/>
              <a:gd name="connsiteX90-3765" fmla="*/ 263583 w 1233401"/>
              <a:gd name="connsiteY90-3766" fmla="*/ 1052946 h 2896435"/>
              <a:gd name="connsiteX91-3767" fmla="*/ 208164 w 1233401"/>
              <a:gd name="connsiteY91-3768" fmla="*/ 997527 h 2896435"/>
              <a:gd name="connsiteX92-3769" fmla="*/ 180455 w 1233401"/>
              <a:gd name="connsiteY92-3770" fmla="*/ 955964 h 2896435"/>
              <a:gd name="connsiteX93-3771" fmla="*/ 138892 w 1233401"/>
              <a:gd name="connsiteY93-3772" fmla="*/ 942109 h 2896435"/>
              <a:gd name="connsiteX94-3773" fmla="*/ 97328 w 1233401"/>
              <a:gd name="connsiteY94-3774" fmla="*/ 817418 h 2896435"/>
              <a:gd name="connsiteX95-3775" fmla="*/ 83473 w 1233401"/>
              <a:gd name="connsiteY95-3776" fmla="*/ 775855 h 2896435"/>
              <a:gd name="connsiteX96-3777" fmla="*/ 69619 w 1233401"/>
              <a:gd name="connsiteY96-3778" fmla="*/ 720437 h 2896435"/>
              <a:gd name="connsiteX97" fmla="*/ 41910 w 1233401"/>
              <a:gd name="connsiteY97" fmla="*/ 581891 h 2896435"/>
              <a:gd name="connsiteX0-3779" fmla="*/ 749847 w 1234756"/>
              <a:gd name="connsiteY0-3780" fmla="*/ 734291 h 2896435"/>
              <a:gd name="connsiteX1-3781" fmla="*/ 805265 w 1234756"/>
              <a:gd name="connsiteY1-3782" fmla="*/ 554182 h 2896435"/>
              <a:gd name="connsiteX2-3783" fmla="*/ 708283 w 1234756"/>
              <a:gd name="connsiteY2-3784" fmla="*/ 540327 h 2896435"/>
              <a:gd name="connsiteX3-3785" fmla="*/ 625156 w 1234756"/>
              <a:gd name="connsiteY3-3786" fmla="*/ 484909 h 2896435"/>
              <a:gd name="connsiteX4-3787" fmla="*/ 583592 w 1234756"/>
              <a:gd name="connsiteY4-3788" fmla="*/ 471055 h 2896435"/>
              <a:gd name="connsiteX5-3789" fmla="*/ 555883 w 1234756"/>
              <a:gd name="connsiteY5-3790" fmla="*/ 526473 h 2896435"/>
              <a:gd name="connsiteX6-3791" fmla="*/ 528174 w 1234756"/>
              <a:gd name="connsiteY6-3792" fmla="*/ 484909 h 2896435"/>
              <a:gd name="connsiteX7-3793" fmla="*/ 486610 w 1234756"/>
              <a:gd name="connsiteY7-3794" fmla="*/ 457200 h 2896435"/>
              <a:gd name="connsiteX8-3795" fmla="*/ 417338 w 1234756"/>
              <a:gd name="connsiteY8-3796" fmla="*/ 387927 h 2896435"/>
              <a:gd name="connsiteX9-3797" fmla="*/ 403483 w 1234756"/>
              <a:gd name="connsiteY9-3798" fmla="*/ 443346 h 2896435"/>
              <a:gd name="connsiteX10-3799" fmla="*/ 403483 w 1234756"/>
              <a:gd name="connsiteY10-3800" fmla="*/ 554182 h 2896435"/>
              <a:gd name="connsiteX11-3801" fmla="*/ 361919 w 1234756"/>
              <a:gd name="connsiteY11-3802" fmla="*/ 540327 h 2896435"/>
              <a:gd name="connsiteX12-3803" fmla="*/ 348065 w 1234756"/>
              <a:gd name="connsiteY12-3804" fmla="*/ 484909 h 2896435"/>
              <a:gd name="connsiteX13-3805" fmla="*/ 334210 w 1234756"/>
              <a:gd name="connsiteY13-3806" fmla="*/ 540327 h 2896435"/>
              <a:gd name="connsiteX14-3807" fmla="*/ 306501 w 1234756"/>
              <a:gd name="connsiteY14-3808" fmla="*/ 651164 h 2896435"/>
              <a:gd name="connsiteX15-3809" fmla="*/ 278792 w 1234756"/>
              <a:gd name="connsiteY15-3810" fmla="*/ 568037 h 2896435"/>
              <a:gd name="connsiteX16-3811" fmla="*/ 264938 w 1234756"/>
              <a:gd name="connsiteY16-3812" fmla="*/ 526473 h 2896435"/>
              <a:gd name="connsiteX17-3813" fmla="*/ 237228 w 1234756"/>
              <a:gd name="connsiteY17-3814" fmla="*/ 651164 h 2896435"/>
              <a:gd name="connsiteX18-3815" fmla="*/ 209519 w 1234756"/>
              <a:gd name="connsiteY18-3816" fmla="*/ 692727 h 2896435"/>
              <a:gd name="connsiteX19-3817" fmla="*/ 195665 w 1234756"/>
              <a:gd name="connsiteY19-3818" fmla="*/ 734291 h 2896435"/>
              <a:gd name="connsiteX20-3819" fmla="*/ 154101 w 1234756"/>
              <a:gd name="connsiteY20-3820" fmla="*/ 720437 h 2896435"/>
              <a:gd name="connsiteX21-3821" fmla="*/ 167956 w 1234756"/>
              <a:gd name="connsiteY21-3822" fmla="*/ 637309 h 2896435"/>
              <a:gd name="connsiteX22-3823" fmla="*/ 181810 w 1234756"/>
              <a:gd name="connsiteY22-3824" fmla="*/ 595746 h 2896435"/>
              <a:gd name="connsiteX23-3825" fmla="*/ 126392 w 1234756"/>
              <a:gd name="connsiteY23-3826" fmla="*/ 678873 h 2896435"/>
              <a:gd name="connsiteX24-3827" fmla="*/ 84828 w 1234756"/>
              <a:gd name="connsiteY24-3828" fmla="*/ 692727 h 2896435"/>
              <a:gd name="connsiteX25-3829" fmla="*/ 43265 w 1234756"/>
              <a:gd name="connsiteY25-3830" fmla="*/ 678873 h 2896435"/>
              <a:gd name="connsiteX26-3831" fmla="*/ 29410 w 1234756"/>
              <a:gd name="connsiteY26-3832" fmla="*/ 623455 h 2896435"/>
              <a:gd name="connsiteX27-3833" fmla="*/ 15556 w 1234756"/>
              <a:gd name="connsiteY27-3834" fmla="*/ 581891 h 2896435"/>
              <a:gd name="connsiteX28-3835" fmla="*/ 29410 w 1234756"/>
              <a:gd name="connsiteY28-3836" fmla="*/ 429491 h 2896435"/>
              <a:gd name="connsiteX29-3837" fmla="*/ 57119 w 1234756"/>
              <a:gd name="connsiteY29-3838" fmla="*/ 346364 h 2896435"/>
              <a:gd name="connsiteX30-3839" fmla="*/ 70974 w 1234756"/>
              <a:gd name="connsiteY30-3840" fmla="*/ 304800 h 2896435"/>
              <a:gd name="connsiteX31-3841" fmla="*/ 167956 w 1234756"/>
              <a:gd name="connsiteY31-3842" fmla="*/ 193964 h 2896435"/>
              <a:gd name="connsiteX32-3843" fmla="*/ 209519 w 1234756"/>
              <a:gd name="connsiteY32-3844" fmla="*/ 166255 h 2896435"/>
              <a:gd name="connsiteX33-3845" fmla="*/ 251083 w 1234756"/>
              <a:gd name="connsiteY33-3846" fmla="*/ 124691 h 2896435"/>
              <a:gd name="connsiteX34-3847" fmla="*/ 320356 w 1234756"/>
              <a:gd name="connsiteY34-3848" fmla="*/ 55418 h 2896435"/>
              <a:gd name="connsiteX35-3849" fmla="*/ 472756 w 1234756"/>
              <a:gd name="connsiteY35-3850" fmla="*/ 13855 h 2896435"/>
              <a:gd name="connsiteX36-3851" fmla="*/ 514319 w 1234756"/>
              <a:gd name="connsiteY36-3852" fmla="*/ 0 h 2896435"/>
              <a:gd name="connsiteX37-3853" fmla="*/ 569738 w 1234756"/>
              <a:gd name="connsiteY37-3854" fmla="*/ 13855 h 2896435"/>
              <a:gd name="connsiteX38-3855" fmla="*/ 652865 w 1234756"/>
              <a:gd name="connsiteY38-3856" fmla="*/ 27709 h 2896435"/>
              <a:gd name="connsiteX39-3857" fmla="*/ 708283 w 1234756"/>
              <a:gd name="connsiteY39-3858" fmla="*/ 55418 h 2896435"/>
              <a:gd name="connsiteX40-3859" fmla="*/ 791410 w 1234756"/>
              <a:gd name="connsiteY40-3860" fmla="*/ 110837 h 2896435"/>
              <a:gd name="connsiteX41-3861" fmla="*/ 832974 w 1234756"/>
              <a:gd name="connsiteY41-3862" fmla="*/ 138546 h 2896435"/>
              <a:gd name="connsiteX42-3863" fmla="*/ 874538 w 1234756"/>
              <a:gd name="connsiteY42-3864" fmla="*/ 207818 h 2896435"/>
              <a:gd name="connsiteX43-3865" fmla="*/ 943810 w 1234756"/>
              <a:gd name="connsiteY43-3866" fmla="*/ 290946 h 2896435"/>
              <a:gd name="connsiteX44-3867" fmla="*/ 957665 w 1234756"/>
              <a:gd name="connsiteY44-3868" fmla="*/ 360218 h 2896435"/>
              <a:gd name="connsiteX45-3869" fmla="*/ 985374 w 1234756"/>
              <a:gd name="connsiteY45-3870" fmla="*/ 443346 h 2896435"/>
              <a:gd name="connsiteX46-3871" fmla="*/ 971519 w 1234756"/>
              <a:gd name="connsiteY46-3872" fmla="*/ 692727 h 2896435"/>
              <a:gd name="connsiteX47-3873" fmla="*/ 957665 w 1234756"/>
              <a:gd name="connsiteY47-3874" fmla="*/ 748146 h 2896435"/>
              <a:gd name="connsiteX48-3875" fmla="*/ 929956 w 1234756"/>
              <a:gd name="connsiteY48-3876" fmla="*/ 789709 h 2896435"/>
              <a:gd name="connsiteX49-3877" fmla="*/ 916101 w 1234756"/>
              <a:gd name="connsiteY49-3878" fmla="*/ 748146 h 2896435"/>
              <a:gd name="connsiteX50-3879" fmla="*/ 999228 w 1234756"/>
              <a:gd name="connsiteY50-3880" fmla="*/ 803564 h 2896435"/>
              <a:gd name="connsiteX51-3881" fmla="*/ 1068501 w 1234756"/>
              <a:gd name="connsiteY51-3882" fmla="*/ 872837 h 2896435"/>
              <a:gd name="connsiteX52-3883" fmla="*/ 1082356 w 1234756"/>
              <a:gd name="connsiteY52-3884" fmla="*/ 914400 h 2896435"/>
              <a:gd name="connsiteX53-3885" fmla="*/ 1137774 w 1234756"/>
              <a:gd name="connsiteY53-3886" fmla="*/ 997527 h 2896435"/>
              <a:gd name="connsiteX54-3887" fmla="*/ 1179338 w 1234756"/>
              <a:gd name="connsiteY54-3888" fmla="*/ 1066800 h 2896435"/>
              <a:gd name="connsiteX55-3889" fmla="*/ 1193192 w 1234756"/>
              <a:gd name="connsiteY55-3890" fmla="*/ 1108364 h 2896435"/>
              <a:gd name="connsiteX56-3891" fmla="*/ 1234756 w 1234756"/>
              <a:gd name="connsiteY56-3892" fmla="*/ 1191491 h 2896435"/>
              <a:gd name="connsiteX57-3893" fmla="*/ 1193192 w 1234756"/>
              <a:gd name="connsiteY57-3894" fmla="*/ 1219200 h 2896435"/>
              <a:gd name="connsiteX58-3895" fmla="*/ 1151628 w 1234756"/>
              <a:gd name="connsiteY58-3896" fmla="*/ 1191491 h 2896435"/>
              <a:gd name="connsiteX59-3897" fmla="*/ 1040792 w 1234756"/>
              <a:gd name="connsiteY59-3898" fmla="*/ 1163782 h 2896435"/>
              <a:gd name="connsiteX60-3899" fmla="*/ 1026938 w 1234756"/>
              <a:gd name="connsiteY60-3900" fmla="*/ 1343891 h 2896435"/>
              <a:gd name="connsiteX61-3901" fmla="*/ 1165482 w 1234756"/>
              <a:gd name="connsiteY61-3902" fmla="*/ 1357746 h 2896435"/>
              <a:gd name="connsiteX62-3903" fmla="*/ 957664 w 1234756"/>
              <a:gd name="connsiteY62-3904" fmla="*/ 1579418 h 2896435"/>
              <a:gd name="connsiteX63-3905" fmla="*/ 625155 w 1234756"/>
              <a:gd name="connsiteY63-3906" fmla="*/ 1690256 h 2896435"/>
              <a:gd name="connsiteX64-3907" fmla="*/ 722137 w 1234756"/>
              <a:gd name="connsiteY64-3908" fmla="*/ 1773383 h 2896435"/>
              <a:gd name="connsiteX65-3909" fmla="*/ 181810 w 1234756"/>
              <a:gd name="connsiteY65-3910" fmla="*/ 1593273 h 2896435"/>
              <a:gd name="connsiteX66-3911" fmla="*/ 375774 w 1234756"/>
              <a:gd name="connsiteY66-3912" fmla="*/ 1316183 h 2896435"/>
              <a:gd name="connsiteX67-3913" fmla="*/ 500465 w 1234756"/>
              <a:gd name="connsiteY67-3914" fmla="*/ 1440874 h 2896435"/>
              <a:gd name="connsiteX68-3915" fmla="*/ 375774 w 1234756"/>
              <a:gd name="connsiteY68-3916" fmla="*/ 1330038 h 2896435"/>
              <a:gd name="connsiteX69-3917" fmla="*/ 1701 w 1234756"/>
              <a:gd name="connsiteY69-3918" fmla="*/ 1787238 h 2896435"/>
              <a:gd name="connsiteX70-3919" fmla="*/ 417337 w 1234756"/>
              <a:gd name="connsiteY70-3920" fmla="*/ 2064328 h 2896435"/>
              <a:gd name="connsiteX71-3921" fmla="*/ 555883 w 1234756"/>
              <a:gd name="connsiteY71-3922" fmla="*/ 2341418 h 2896435"/>
              <a:gd name="connsiteX72-3923" fmla="*/ 292647 w 1234756"/>
              <a:gd name="connsiteY72-3924" fmla="*/ 2895600 h 2896435"/>
              <a:gd name="connsiteX73-3925" fmla="*/ 15555 w 1234756"/>
              <a:gd name="connsiteY73-3926" fmla="*/ 2064328 h 2896435"/>
              <a:gd name="connsiteX74-3927" fmla="*/ 431191 w 1234756"/>
              <a:gd name="connsiteY74-3928" fmla="*/ 1274618 h 2896435"/>
              <a:gd name="connsiteX75-3929" fmla="*/ 555882 w 1234756"/>
              <a:gd name="connsiteY75-3930" fmla="*/ 1177638 h 2896435"/>
              <a:gd name="connsiteX76-3931" fmla="*/ 652864 w 1234756"/>
              <a:gd name="connsiteY76-3932" fmla="*/ 1676401 h 2896435"/>
              <a:gd name="connsiteX77-3933" fmla="*/ 846827 w 1234756"/>
              <a:gd name="connsiteY77-3934" fmla="*/ 1399310 h 2896435"/>
              <a:gd name="connsiteX78-3935" fmla="*/ 888392 w 1234756"/>
              <a:gd name="connsiteY78-3936" fmla="*/ 997527 h 2896435"/>
              <a:gd name="connsiteX79-3937" fmla="*/ 860683 w 1234756"/>
              <a:gd name="connsiteY79-3938" fmla="*/ 955964 h 2896435"/>
              <a:gd name="connsiteX80-3939" fmla="*/ 846828 w 1234756"/>
              <a:gd name="connsiteY80-3940" fmla="*/ 914400 h 2896435"/>
              <a:gd name="connsiteX81-3941" fmla="*/ 791410 w 1234756"/>
              <a:gd name="connsiteY81-3942" fmla="*/ 845127 h 2896435"/>
              <a:gd name="connsiteX82-3943" fmla="*/ 763701 w 1234756"/>
              <a:gd name="connsiteY82-3944" fmla="*/ 803564 h 2896435"/>
              <a:gd name="connsiteX83-3945" fmla="*/ 722138 w 1234756"/>
              <a:gd name="connsiteY83-3946" fmla="*/ 886691 h 2896435"/>
              <a:gd name="connsiteX84-3947" fmla="*/ 708283 w 1234756"/>
              <a:gd name="connsiteY84-3948" fmla="*/ 969818 h 2896435"/>
              <a:gd name="connsiteX85-3949" fmla="*/ 680574 w 1234756"/>
              <a:gd name="connsiteY85-3950" fmla="*/ 1011382 h 2896435"/>
              <a:gd name="connsiteX86-3951" fmla="*/ 666719 w 1234756"/>
              <a:gd name="connsiteY86-3952" fmla="*/ 1052946 h 2896435"/>
              <a:gd name="connsiteX87-3953" fmla="*/ 597447 w 1234756"/>
              <a:gd name="connsiteY87-3954" fmla="*/ 1122218 h 2896435"/>
              <a:gd name="connsiteX88-3955" fmla="*/ 486610 w 1234756"/>
              <a:gd name="connsiteY88-3956" fmla="*/ 1136073 h 2896435"/>
              <a:gd name="connsiteX89-3957" fmla="*/ 348065 w 1234756"/>
              <a:gd name="connsiteY89-3958" fmla="*/ 1122218 h 2896435"/>
              <a:gd name="connsiteX90-3959" fmla="*/ 306501 w 1234756"/>
              <a:gd name="connsiteY90-3960" fmla="*/ 1080655 h 2896435"/>
              <a:gd name="connsiteX91-3961" fmla="*/ 264938 w 1234756"/>
              <a:gd name="connsiteY91-3962" fmla="*/ 1052946 h 2896435"/>
              <a:gd name="connsiteX92-3963" fmla="*/ 209519 w 1234756"/>
              <a:gd name="connsiteY92-3964" fmla="*/ 997527 h 2896435"/>
              <a:gd name="connsiteX93-3965" fmla="*/ 181810 w 1234756"/>
              <a:gd name="connsiteY93-3966" fmla="*/ 955964 h 2896435"/>
              <a:gd name="connsiteX94-3967" fmla="*/ 140247 w 1234756"/>
              <a:gd name="connsiteY94-3968" fmla="*/ 942109 h 2896435"/>
              <a:gd name="connsiteX95-3969" fmla="*/ 98683 w 1234756"/>
              <a:gd name="connsiteY95-3970" fmla="*/ 817418 h 2896435"/>
              <a:gd name="connsiteX96-3971" fmla="*/ 84828 w 1234756"/>
              <a:gd name="connsiteY96-3972" fmla="*/ 775855 h 2896435"/>
              <a:gd name="connsiteX97-3973" fmla="*/ 70974 w 1234756"/>
              <a:gd name="connsiteY97-3974" fmla="*/ 720437 h 2896435"/>
              <a:gd name="connsiteX98" fmla="*/ 43265 w 1234756"/>
              <a:gd name="connsiteY98" fmla="*/ 581891 h 2896435"/>
              <a:gd name="connsiteX0-3975" fmla="*/ 736687 w 1221596"/>
              <a:gd name="connsiteY0-3976" fmla="*/ 734291 h 2896435"/>
              <a:gd name="connsiteX1-3977" fmla="*/ 792105 w 1221596"/>
              <a:gd name="connsiteY1-3978" fmla="*/ 554182 h 2896435"/>
              <a:gd name="connsiteX2-3979" fmla="*/ 695123 w 1221596"/>
              <a:gd name="connsiteY2-3980" fmla="*/ 540327 h 2896435"/>
              <a:gd name="connsiteX3-3981" fmla="*/ 611996 w 1221596"/>
              <a:gd name="connsiteY3-3982" fmla="*/ 484909 h 2896435"/>
              <a:gd name="connsiteX4-3983" fmla="*/ 570432 w 1221596"/>
              <a:gd name="connsiteY4-3984" fmla="*/ 471055 h 2896435"/>
              <a:gd name="connsiteX5-3985" fmla="*/ 542723 w 1221596"/>
              <a:gd name="connsiteY5-3986" fmla="*/ 526473 h 2896435"/>
              <a:gd name="connsiteX6-3987" fmla="*/ 515014 w 1221596"/>
              <a:gd name="connsiteY6-3988" fmla="*/ 484909 h 2896435"/>
              <a:gd name="connsiteX7-3989" fmla="*/ 473450 w 1221596"/>
              <a:gd name="connsiteY7-3990" fmla="*/ 457200 h 2896435"/>
              <a:gd name="connsiteX8-3991" fmla="*/ 404178 w 1221596"/>
              <a:gd name="connsiteY8-3992" fmla="*/ 387927 h 2896435"/>
              <a:gd name="connsiteX9-3993" fmla="*/ 390323 w 1221596"/>
              <a:gd name="connsiteY9-3994" fmla="*/ 443346 h 2896435"/>
              <a:gd name="connsiteX10-3995" fmla="*/ 390323 w 1221596"/>
              <a:gd name="connsiteY10-3996" fmla="*/ 554182 h 2896435"/>
              <a:gd name="connsiteX11-3997" fmla="*/ 348759 w 1221596"/>
              <a:gd name="connsiteY11-3998" fmla="*/ 540327 h 2896435"/>
              <a:gd name="connsiteX12-3999" fmla="*/ 334905 w 1221596"/>
              <a:gd name="connsiteY12-4000" fmla="*/ 484909 h 2896435"/>
              <a:gd name="connsiteX13-4001" fmla="*/ 321050 w 1221596"/>
              <a:gd name="connsiteY13-4002" fmla="*/ 540327 h 2896435"/>
              <a:gd name="connsiteX14-4003" fmla="*/ 293341 w 1221596"/>
              <a:gd name="connsiteY14-4004" fmla="*/ 651164 h 2896435"/>
              <a:gd name="connsiteX15-4005" fmla="*/ 265632 w 1221596"/>
              <a:gd name="connsiteY15-4006" fmla="*/ 568037 h 2896435"/>
              <a:gd name="connsiteX16-4007" fmla="*/ 251778 w 1221596"/>
              <a:gd name="connsiteY16-4008" fmla="*/ 526473 h 2896435"/>
              <a:gd name="connsiteX17-4009" fmla="*/ 224068 w 1221596"/>
              <a:gd name="connsiteY17-4010" fmla="*/ 651164 h 2896435"/>
              <a:gd name="connsiteX18-4011" fmla="*/ 196359 w 1221596"/>
              <a:gd name="connsiteY18-4012" fmla="*/ 692727 h 2896435"/>
              <a:gd name="connsiteX19-4013" fmla="*/ 182505 w 1221596"/>
              <a:gd name="connsiteY19-4014" fmla="*/ 734291 h 2896435"/>
              <a:gd name="connsiteX20-4015" fmla="*/ 140941 w 1221596"/>
              <a:gd name="connsiteY20-4016" fmla="*/ 720437 h 2896435"/>
              <a:gd name="connsiteX21-4017" fmla="*/ 154796 w 1221596"/>
              <a:gd name="connsiteY21-4018" fmla="*/ 637309 h 2896435"/>
              <a:gd name="connsiteX22-4019" fmla="*/ 168650 w 1221596"/>
              <a:gd name="connsiteY22-4020" fmla="*/ 595746 h 2896435"/>
              <a:gd name="connsiteX23-4021" fmla="*/ 113232 w 1221596"/>
              <a:gd name="connsiteY23-4022" fmla="*/ 678873 h 2896435"/>
              <a:gd name="connsiteX24-4023" fmla="*/ 71668 w 1221596"/>
              <a:gd name="connsiteY24-4024" fmla="*/ 692727 h 2896435"/>
              <a:gd name="connsiteX25-4025" fmla="*/ 30105 w 1221596"/>
              <a:gd name="connsiteY25-4026" fmla="*/ 678873 h 2896435"/>
              <a:gd name="connsiteX26-4027" fmla="*/ 16250 w 1221596"/>
              <a:gd name="connsiteY26-4028" fmla="*/ 623455 h 2896435"/>
              <a:gd name="connsiteX27-4029" fmla="*/ 2396 w 1221596"/>
              <a:gd name="connsiteY27-4030" fmla="*/ 581891 h 2896435"/>
              <a:gd name="connsiteX28-4031" fmla="*/ 16250 w 1221596"/>
              <a:gd name="connsiteY28-4032" fmla="*/ 429491 h 2896435"/>
              <a:gd name="connsiteX29-4033" fmla="*/ 43959 w 1221596"/>
              <a:gd name="connsiteY29-4034" fmla="*/ 346364 h 2896435"/>
              <a:gd name="connsiteX30-4035" fmla="*/ 57814 w 1221596"/>
              <a:gd name="connsiteY30-4036" fmla="*/ 304800 h 2896435"/>
              <a:gd name="connsiteX31-4037" fmla="*/ 154796 w 1221596"/>
              <a:gd name="connsiteY31-4038" fmla="*/ 193964 h 2896435"/>
              <a:gd name="connsiteX32-4039" fmla="*/ 196359 w 1221596"/>
              <a:gd name="connsiteY32-4040" fmla="*/ 166255 h 2896435"/>
              <a:gd name="connsiteX33-4041" fmla="*/ 237923 w 1221596"/>
              <a:gd name="connsiteY33-4042" fmla="*/ 124691 h 2896435"/>
              <a:gd name="connsiteX34-4043" fmla="*/ 307196 w 1221596"/>
              <a:gd name="connsiteY34-4044" fmla="*/ 55418 h 2896435"/>
              <a:gd name="connsiteX35-4045" fmla="*/ 459596 w 1221596"/>
              <a:gd name="connsiteY35-4046" fmla="*/ 13855 h 2896435"/>
              <a:gd name="connsiteX36-4047" fmla="*/ 501159 w 1221596"/>
              <a:gd name="connsiteY36-4048" fmla="*/ 0 h 2896435"/>
              <a:gd name="connsiteX37-4049" fmla="*/ 556578 w 1221596"/>
              <a:gd name="connsiteY37-4050" fmla="*/ 13855 h 2896435"/>
              <a:gd name="connsiteX38-4051" fmla="*/ 639705 w 1221596"/>
              <a:gd name="connsiteY38-4052" fmla="*/ 27709 h 2896435"/>
              <a:gd name="connsiteX39-4053" fmla="*/ 695123 w 1221596"/>
              <a:gd name="connsiteY39-4054" fmla="*/ 55418 h 2896435"/>
              <a:gd name="connsiteX40-4055" fmla="*/ 778250 w 1221596"/>
              <a:gd name="connsiteY40-4056" fmla="*/ 110837 h 2896435"/>
              <a:gd name="connsiteX41-4057" fmla="*/ 819814 w 1221596"/>
              <a:gd name="connsiteY41-4058" fmla="*/ 138546 h 2896435"/>
              <a:gd name="connsiteX42-4059" fmla="*/ 861378 w 1221596"/>
              <a:gd name="connsiteY42-4060" fmla="*/ 207818 h 2896435"/>
              <a:gd name="connsiteX43-4061" fmla="*/ 930650 w 1221596"/>
              <a:gd name="connsiteY43-4062" fmla="*/ 290946 h 2896435"/>
              <a:gd name="connsiteX44-4063" fmla="*/ 944505 w 1221596"/>
              <a:gd name="connsiteY44-4064" fmla="*/ 360218 h 2896435"/>
              <a:gd name="connsiteX45-4065" fmla="*/ 972214 w 1221596"/>
              <a:gd name="connsiteY45-4066" fmla="*/ 443346 h 2896435"/>
              <a:gd name="connsiteX46-4067" fmla="*/ 958359 w 1221596"/>
              <a:gd name="connsiteY46-4068" fmla="*/ 692727 h 2896435"/>
              <a:gd name="connsiteX47-4069" fmla="*/ 944505 w 1221596"/>
              <a:gd name="connsiteY47-4070" fmla="*/ 748146 h 2896435"/>
              <a:gd name="connsiteX48-4071" fmla="*/ 916796 w 1221596"/>
              <a:gd name="connsiteY48-4072" fmla="*/ 789709 h 2896435"/>
              <a:gd name="connsiteX49-4073" fmla="*/ 902941 w 1221596"/>
              <a:gd name="connsiteY49-4074" fmla="*/ 748146 h 2896435"/>
              <a:gd name="connsiteX50-4075" fmla="*/ 986068 w 1221596"/>
              <a:gd name="connsiteY50-4076" fmla="*/ 803564 h 2896435"/>
              <a:gd name="connsiteX51-4077" fmla="*/ 1055341 w 1221596"/>
              <a:gd name="connsiteY51-4078" fmla="*/ 872837 h 2896435"/>
              <a:gd name="connsiteX52-4079" fmla="*/ 1069196 w 1221596"/>
              <a:gd name="connsiteY52-4080" fmla="*/ 914400 h 2896435"/>
              <a:gd name="connsiteX53-4081" fmla="*/ 1124614 w 1221596"/>
              <a:gd name="connsiteY53-4082" fmla="*/ 997527 h 2896435"/>
              <a:gd name="connsiteX54-4083" fmla="*/ 1166178 w 1221596"/>
              <a:gd name="connsiteY54-4084" fmla="*/ 1066800 h 2896435"/>
              <a:gd name="connsiteX55-4085" fmla="*/ 1180032 w 1221596"/>
              <a:gd name="connsiteY55-4086" fmla="*/ 1108364 h 2896435"/>
              <a:gd name="connsiteX56-4087" fmla="*/ 1221596 w 1221596"/>
              <a:gd name="connsiteY56-4088" fmla="*/ 1191491 h 2896435"/>
              <a:gd name="connsiteX57-4089" fmla="*/ 1180032 w 1221596"/>
              <a:gd name="connsiteY57-4090" fmla="*/ 1219200 h 2896435"/>
              <a:gd name="connsiteX58-4091" fmla="*/ 1138468 w 1221596"/>
              <a:gd name="connsiteY58-4092" fmla="*/ 1191491 h 2896435"/>
              <a:gd name="connsiteX59-4093" fmla="*/ 1027632 w 1221596"/>
              <a:gd name="connsiteY59-4094" fmla="*/ 1163782 h 2896435"/>
              <a:gd name="connsiteX60-4095" fmla="*/ 1013778 w 1221596"/>
              <a:gd name="connsiteY60-4096" fmla="*/ 1343891 h 2896435"/>
              <a:gd name="connsiteX61-4097" fmla="*/ 1152322 w 1221596"/>
              <a:gd name="connsiteY61-4098" fmla="*/ 1357746 h 2896435"/>
              <a:gd name="connsiteX62-4099" fmla="*/ 944504 w 1221596"/>
              <a:gd name="connsiteY62-4100" fmla="*/ 1579418 h 2896435"/>
              <a:gd name="connsiteX63-4101" fmla="*/ 611995 w 1221596"/>
              <a:gd name="connsiteY63-4102" fmla="*/ 1690256 h 2896435"/>
              <a:gd name="connsiteX64-4103" fmla="*/ 708977 w 1221596"/>
              <a:gd name="connsiteY64-4104" fmla="*/ 1773383 h 2896435"/>
              <a:gd name="connsiteX65-4105" fmla="*/ 168650 w 1221596"/>
              <a:gd name="connsiteY65-4106" fmla="*/ 1593273 h 2896435"/>
              <a:gd name="connsiteX66-4107" fmla="*/ 362614 w 1221596"/>
              <a:gd name="connsiteY66-4108" fmla="*/ 1316183 h 2896435"/>
              <a:gd name="connsiteX67-4109" fmla="*/ 487305 w 1221596"/>
              <a:gd name="connsiteY67-4110" fmla="*/ 1440874 h 2896435"/>
              <a:gd name="connsiteX68-4111" fmla="*/ 362614 w 1221596"/>
              <a:gd name="connsiteY68-4112" fmla="*/ 1330038 h 2896435"/>
              <a:gd name="connsiteX69-4113" fmla="*/ 2395 w 1221596"/>
              <a:gd name="connsiteY69-4114" fmla="*/ 2036620 h 2896435"/>
              <a:gd name="connsiteX70-4115" fmla="*/ 404177 w 1221596"/>
              <a:gd name="connsiteY70-4116" fmla="*/ 2064328 h 2896435"/>
              <a:gd name="connsiteX71-4117" fmla="*/ 542723 w 1221596"/>
              <a:gd name="connsiteY71-4118" fmla="*/ 2341418 h 2896435"/>
              <a:gd name="connsiteX72-4119" fmla="*/ 279487 w 1221596"/>
              <a:gd name="connsiteY72-4120" fmla="*/ 2895600 h 2896435"/>
              <a:gd name="connsiteX73-4121" fmla="*/ 2395 w 1221596"/>
              <a:gd name="connsiteY73-4122" fmla="*/ 2064328 h 2896435"/>
              <a:gd name="connsiteX74-4123" fmla="*/ 418031 w 1221596"/>
              <a:gd name="connsiteY74-4124" fmla="*/ 1274618 h 2896435"/>
              <a:gd name="connsiteX75-4125" fmla="*/ 542722 w 1221596"/>
              <a:gd name="connsiteY75-4126" fmla="*/ 1177638 h 2896435"/>
              <a:gd name="connsiteX76-4127" fmla="*/ 639704 w 1221596"/>
              <a:gd name="connsiteY76-4128" fmla="*/ 1676401 h 2896435"/>
              <a:gd name="connsiteX77-4129" fmla="*/ 833667 w 1221596"/>
              <a:gd name="connsiteY77-4130" fmla="*/ 1399310 h 2896435"/>
              <a:gd name="connsiteX78-4131" fmla="*/ 875232 w 1221596"/>
              <a:gd name="connsiteY78-4132" fmla="*/ 997527 h 2896435"/>
              <a:gd name="connsiteX79-4133" fmla="*/ 847523 w 1221596"/>
              <a:gd name="connsiteY79-4134" fmla="*/ 955964 h 2896435"/>
              <a:gd name="connsiteX80-4135" fmla="*/ 833668 w 1221596"/>
              <a:gd name="connsiteY80-4136" fmla="*/ 914400 h 2896435"/>
              <a:gd name="connsiteX81-4137" fmla="*/ 778250 w 1221596"/>
              <a:gd name="connsiteY81-4138" fmla="*/ 845127 h 2896435"/>
              <a:gd name="connsiteX82-4139" fmla="*/ 750541 w 1221596"/>
              <a:gd name="connsiteY82-4140" fmla="*/ 803564 h 2896435"/>
              <a:gd name="connsiteX83-4141" fmla="*/ 708978 w 1221596"/>
              <a:gd name="connsiteY83-4142" fmla="*/ 886691 h 2896435"/>
              <a:gd name="connsiteX84-4143" fmla="*/ 695123 w 1221596"/>
              <a:gd name="connsiteY84-4144" fmla="*/ 969818 h 2896435"/>
              <a:gd name="connsiteX85-4145" fmla="*/ 667414 w 1221596"/>
              <a:gd name="connsiteY85-4146" fmla="*/ 1011382 h 2896435"/>
              <a:gd name="connsiteX86-4147" fmla="*/ 653559 w 1221596"/>
              <a:gd name="connsiteY86-4148" fmla="*/ 1052946 h 2896435"/>
              <a:gd name="connsiteX87-4149" fmla="*/ 584287 w 1221596"/>
              <a:gd name="connsiteY87-4150" fmla="*/ 1122218 h 2896435"/>
              <a:gd name="connsiteX88-4151" fmla="*/ 473450 w 1221596"/>
              <a:gd name="connsiteY88-4152" fmla="*/ 1136073 h 2896435"/>
              <a:gd name="connsiteX89-4153" fmla="*/ 334905 w 1221596"/>
              <a:gd name="connsiteY89-4154" fmla="*/ 1122218 h 2896435"/>
              <a:gd name="connsiteX90-4155" fmla="*/ 293341 w 1221596"/>
              <a:gd name="connsiteY90-4156" fmla="*/ 1080655 h 2896435"/>
              <a:gd name="connsiteX91-4157" fmla="*/ 251778 w 1221596"/>
              <a:gd name="connsiteY91-4158" fmla="*/ 1052946 h 2896435"/>
              <a:gd name="connsiteX92-4159" fmla="*/ 196359 w 1221596"/>
              <a:gd name="connsiteY92-4160" fmla="*/ 997527 h 2896435"/>
              <a:gd name="connsiteX93-4161" fmla="*/ 168650 w 1221596"/>
              <a:gd name="connsiteY93-4162" fmla="*/ 955964 h 2896435"/>
              <a:gd name="connsiteX94-4163" fmla="*/ 127087 w 1221596"/>
              <a:gd name="connsiteY94-4164" fmla="*/ 942109 h 2896435"/>
              <a:gd name="connsiteX95-4165" fmla="*/ 85523 w 1221596"/>
              <a:gd name="connsiteY95-4166" fmla="*/ 817418 h 2896435"/>
              <a:gd name="connsiteX96-4167" fmla="*/ 71668 w 1221596"/>
              <a:gd name="connsiteY96-4168" fmla="*/ 775855 h 2896435"/>
              <a:gd name="connsiteX97-4169" fmla="*/ 57814 w 1221596"/>
              <a:gd name="connsiteY97-4170" fmla="*/ 720437 h 2896435"/>
              <a:gd name="connsiteX98-4171" fmla="*/ 30105 w 1221596"/>
              <a:gd name="connsiteY98-4172" fmla="*/ 581891 h 2896435"/>
              <a:gd name="connsiteX0-4173" fmla="*/ 736687 w 1221596"/>
              <a:gd name="connsiteY0-4174" fmla="*/ 734291 h 2896435"/>
              <a:gd name="connsiteX1-4175" fmla="*/ 792105 w 1221596"/>
              <a:gd name="connsiteY1-4176" fmla="*/ 554182 h 2896435"/>
              <a:gd name="connsiteX2-4177" fmla="*/ 695123 w 1221596"/>
              <a:gd name="connsiteY2-4178" fmla="*/ 540327 h 2896435"/>
              <a:gd name="connsiteX3-4179" fmla="*/ 611996 w 1221596"/>
              <a:gd name="connsiteY3-4180" fmla="*/ 484909 h 2896435"/>
              <a:gd name="connsiteX4-4181" fmla="*/ 570432 w 1221596"/>
              <a:gd name="connsiteY4-4182" fmla="*/ 471055 h 2896435"/>
              <a:gd name="connsiteX5-4183" fmla="*/ 542723 w 1221596"/>
              <a:gd name="connsiteY5-4184" fmla="*/ 526473 h 2896435"/>
              <a:gd name="connsiteX6-4185" fmla="*/ 515014 w 1221596"/>
              <a:gd name="connsiteY6-4186" fmla="*/ 484909 h 2896435"/>
              <a:gd name="connsiteX7-4187" fmla="*/ 473450 w 1221596"/>
              <a:gd name="connsiteY7-4188" fmla="*/ 457200 h 2896435"/>
              <a:gd name="connsiteX8-4189" fmla="*/ 404178 w 1221596"/>
              <a:gd name="connsiteY8-4190" fmla="*/ 387927 h 2896435"/>
              <a:gd name="connsiteX9-4191" fmla="*/ 390323 w 1221596"/>
              <a:gd name="connsiteY9-4192" fmla="*/ 443346 h 2896435"/>
              <a:gd name="connsiteX10-4193" fmla="*/ 390323 w 1221596"/>
              <a:gd name="connsiteY10-4194" fmla="*/ 554182 h 2896435"/>
              <a:gd name="connsiteX11-4195" fmla="*/ 348759 w 1221596"/>
              <a:gd name="connsiteY11-4196" fmla="*/ 540327 h 2896435"/>
              <a:gd name="connsiteX12-4197" fmla="*/ 334905 w 1221596"/>
              <a:gd name="connsiteY12-4198" fmla="*/ 484909 h 2896435"/>
              <a:gd name="connsiteX13-4199" fmla="*/ 321050 w 1221596"/>
              <a:gd name="connsiteY13-4200" fmla="*/ 540327 h 2896435"/>
              <a:gd name="connsiteX14-4201" fmla="*/ 293341 w 1221596"/>
              <a:gd name="connsiteY14-4202" fmla="*/ 651164 h 2896435"/>
              <a:gd name="connsiteX15-4203" fmla="*/ 265632 w 1221596"/>
              <a:gd name="connsiteY15-4204" fmla="*/ 568037 h 2896435"/>
              <a:gd name="connsiteX16-4205" fmla="*/ 251778 w 1221596"/>
              <a:gd name="connsiteY16-4206" fmla="*/ 526473 h 2896435"/>
              <a:gd name="connsiteX17-4207" fmla="*/ 224068 w 1221596"/>
              <a:gd name="connsiteY17-4208" fmla="*/ 651164 h 2896435"/>
              <a:gd name="connsiteX18-4209" fmla="*/ 196359 w 1221596"/>
              <a:gd name="connsiteY18-4210" fmla="*/ 692727 h 2896435"/>
              <a:gd name="connsiteX19-4211" fmla="*/ 182505 w 1221596"/>
              <a:gd name="connsiteY19-4212" fmla="*/ 734291 h 2896435"/>
              <a:gd name="connsiteX20-4213" fmla="*/ 140941 w 1221596"/>
              <a:gd name="connsiteY20-4214" fmla="*/ 720437 h 2896435"/>
              <a:gd name="connsiteX21-4215" fmla="*/ 154796 w 1221596"/>
              <a:gd name="connsiteY21-4216" fmla="*/ 637309 h 2896435"/>
              <a:gd name="connsiteX22-4217" fmla="*/ 168650 w 1221596"/>
              <a:gd name="connsiteY22-4218" fmla="*/ 595746 h 2896435"/>
              <a:gd name="connsiteX23-4219" fmla="*/ 113232 w 1221596"/>
              <a:gd name="connsiteY23-4220" fmla="*/ 678873 h 2896435"/>
              <a:gd name="connsiteX24-4221" fmla="*/ 71668 w 1221596"/>
              <a:gd name="connsiteY24-4222" fmla="*/ 692727 h 2896435"/>
              <a:gd name="connsiteX25-4223" fmla="*/ 30105 w 1221596"/>
              <a:gd name="connsiteY25-4224" fmla="*/ 678873 h 2896435"/>
              <a:gd name="connsiteX26-4225" fmla="*/ 16250 w 1221596"/>
              <a:gd name="connsiteY26-4226" fmla="*/ 623455 h 2896435"/>
              <a:gd name="connsiteX27-4227" fmla="*/ 2396 w 1221596"/>
              <a:gd name="connsiteY27-4228" fmla="*/ 581891 h 2896435"/>
              <a:gd name="connsiteX28-4229" fmla="*/ 16250 w 1221596"/>
              <a:gd name="connsiteY28-4230" fmla="*/ 429491 h 2896435"/>
              <a:gd name="connsiteX29-4231" fmla="*/ 43959 w 1221596"/>
              <a:gd name="connsiteY29-4232" fmla="*/ 346364 h 2896435"/>
              <a:gd name="connsiteX30-4233" fmla="*/ 57814 w 1221596"/>
              <a:gd name="connsiteY30-4234" fmla="*/ 304800 h 2896435"/>
              <a:gd name="connsiteX31-4235" fmla="*/ 154796 w 1221596"/>
              <a:gd name="connsiteY31-4236" fmla="*/ 193964 h 2896435"/>
              <a:gd name="connsiteX32-4237" fmla="*/ 196359 w 1221596"/>
              <a:gd name="connsiteY32-4238" fmla="*/ 166255 h 2896435"/>
              <a:gd name="connsiteX33-4239" fmla="*/ 237923 w 1221596"/>
              <a:gd name="connsiteY33-4240" fmla="*/ 124691 h 2896435"/>
              <a:gd name="connsiteX34-4241" fmla="*/ 307196 w 1221596"/>
              <a:gd name="connsiteY34-4242" fmla="*/ 55418 h 2896435"/>
              <a:gd name="connsiteX35-4243" fmla="*/ 459596 w 1221596"/>
              <a:gd name="connsiteY35-4244" fmla="*/ 13855 h 2896435"/>
              <a:gd name="connsiteX36-4245" fmla="*/ 501159 w 1221596"/>
              <a:gd name="connsiteY36-4246" fmla="*/ 0 h 2896435"/>
              <a:gd name="connsiteX37-4247" fmla="*/ 556578 w 1221596"/>
              <a:gd name="connsiteY37-4248" fmla="*/ 13855 h 2896435"/>
              <a:gd name="connsiteX38-4249" fmla="*/ 639705 w 1221596"/>
              <a:gd name="connsiteY38-4250" fmla="*/ 27709 h 2896435"/>
              <a:gd name="connsiteX39-4251" fmla="*/ 695123 w 1221596"/>
              <a:gd name="connsiteY39-4252" fmla="*/ 55418 h 2896435"/>
              <a:gd name="connsiteX40-4253" fmla="*/ 778250 w 1221596"/>
              <a:gd name="connsiteY40-4254" fmla="*/ 110837 h 2896435"/>
              <a:gd name="connsiteX41-4255" fmla="*/ 819814 w 1221596"/>
              <a:gd name="connsiteY41-4256" fmla="*/ 138546 h 2896435"/>
              <a:gd name="connsiteX42-4257" fmla="*/ 861378 w 1221596"/>
              <a:gd name="connsiteY42-4258" fmla="*/ 207818 h 2896435"/>
              <a:gd name="connsiteX43-4259" fmla="*/ 930650 w 1221596"/>
              <a:gd name="connsiteY43-4260" fmla="*/ 290946 h 2896435"/>
              <a:gd name="connsiteX44-4261" fmla="*/ 944505 w 1221596"/>
              <a:gd name="connsiteY44-4262" fmla="*/ 360218 h 2896435"/>
              <a:gd name="connsiteX45-4263" fmla="*/ 972214 w 1221596"/>
              <a:gd name="connsiteY45-4264" fmla="*/ 443346 h 2896435"/>
              <a:gd name="connsiteX46-4265" fmla="*/ 958359 w 1221596"/>
              <a:gd name="connsiteY46-4266" fmla="*/ 692727 h 2896435"/>
              <a:gd name="connsiteX47-4267" fmla="*/ 944505 w 1221596"/>
              <a:gd name="connsiteY47-4268" fmla="*/ 748146 h 2896435"/>
              <a:gd name="connsiteX48-4269" fmla="*/ 916796 w 1221596"/>
              <a:gd name="connsiteY48-4270" fmla="*/ 789709 h 2896435"/>
              <a:gd name="connsiteX49-4271" fmla="*/ 902941 w 1221596"/>
              <a:gd name="connsiteY49-4272" fmla="*/ 748146 h 2896435"/>
              <a:gd name="connsiteX50-4273" fmla="*/ 986068 w 1221596"/>
              <a:gd name="connsiteY50-4274" fmla="*/ 803564 h 2896435"/>
              <a:gd name="connsiteX51-4275" fmla="*/ 1055341 w 1221596"/>
              <a:gd name="connsiteY51-4276" fmla="*/ 872837 h 2896435"/>
              <a:gd name="connsiteX52-4277" fmla="*/ 1069196 w 1221596"/>
              <a:gd name="connsiteY52-4278" fmla="*/ 914400 h 2896435"/>
              <a:gd name="connsiteX53-4279" fmla="*/ 1124614 w 1221596"/>
              <a:gd name="connsiteY53-4280" fmla="*/ 997527 h 2896435"/>
              <a:gd name="connsiteX54-4281" fmla="*/ 1166178 w 1221596"/>
              <a:gd name="connsiteY54-4282" fmla="*/ 1066800 h 2896435"/>
              <a:gd name="connsiteX55-4283" fmla="*/ 1180032 w 1221596"/>
              <a:gd name="connsiteY55-4284" fmla="*/ 1108364 h 2896435"/>
              <a:gd name="connsiteX56-4285" fmla="*/ 1221596 w 1221596"/>
              <a:gd name="connsiteY56-4286" fmla="*/ 1191491 h 2896435"/>
              <a:gd name="connsiteX57-4287" fmla="*/ 1180032 w 1221596"/>
              <a:gd name="connsiteY57-4288" fmla="*/ 1219200 h 2896435"/>
              <a:gd name="connsiteX58-4289" fmla="*/ 1138468 w 1221596"/>
              <a:gd name="connsiteY58-4290" fmla="*/ 1191491 h 2896435"/>
              <a:gd name="connsiteX59-4291" fmla="*/ 1027632 w 1221596"/>
              <a:gd name="connsiteY59-4292" fmla="*/ 1163782 h 2896435"/>
              <a:gd name="connsiteX60-4293" fmla="*/ 1013778 w 1221596"/>
              <a:gd name="connsiteY60-4294" fmla="*/ 1343891 h 2896435"/>
              <a:gd name="connsiteX61-4295" fmla="*/ 1152322 w 1221596"/>
              <a:gd name="connsiteY61-4296" fmla="*/ 1357746 h 2896435"/>
              <a:gd name="connsiteX62-4297" fmla="*/ 944504 w 1221596"/>
              <a:gd name="connsiteY62-4298" fmla="*/ 1579418 h 2896435"/>
              <a:gd name="connsiteX63-4299" fmla="*/ 611995 w 1221596"/>
              <a:gd name="connsiteY63-4300" fmla="*/ 1690256 h 2896435"/>
              <a:gd name="connsiteX64-4301" fmla="*/ 708977 w 1221596"/>
              <a:gd name="connsiteY64-4302" fmla="*/ 1773383 h 2896435"/>
              <a:gd name="connsiteX65-4303" fmla="*/ 404177 w 1221596"/>
              <a:gd name="connsiteY65-4304" fmla="*/ 1371600 h 2896435"/>
              <a:gd name="connsiteX66-4305" fmla="*/ 362614 w 1221596"/>
              <a:gd name="connsiteY66-4306" fmla="*/ 1316183 h 2896435"/>
              <a:gd name="connsiteX67-4307" fmla="*/ 487305 w 1221596"/>
              <a:gd name="connsiteY67-4308" fmla="*/ 1440874 h 2896435"/>
              <a:gd name="connsiteX68-4309" fmla="*/ 362614 w 1221596"/>
              <a:gd name="connsiteY68-4310" fmla="*/ 1330038 h 2896435"/>
              <a:gd name="connsiteX69-4311" fmla="*/ 2395 w 1221596"/>
              <a:gd name="connsiteY69-4312" fmla="*/ 2036620 h 2896435"/>
              <a:gd name="connsiteX70-4313" fmla="*/ 404177 w 1221596"/>
              <a:gd name="connsiteY70-4314" fmla="*/ 2064328 h 2896435"/>
              <a:gd name="connsiteX71-4315" fmla="*/ 542723 w 1221596"/>
              <a:gd name="connsiteY71-4316" fmla="*/ 2341418 h 2896435"/>
              <a:gd name="connsiteX72-4317" fmla="*/ 279487 w 1221596"/>
              <a:gd name="connsiteY72-4318" fmla="*/ 2895600 h 2896435"/>
              <a:gd name="connsiteX73-4319" fmla="*/ 2395 w 1221596"/>
              <a:gd name="connsiteY73-4320" fmla="*/ 2064328 h 2896435"/>
              <a:gd name="connsiteX74-4321" fmla="*/ 418031 w 1221596"/>
              <a:gd name="connsiteY74-4322" fmla="*/ 1274618 h 2896435"/>
              <a:gd name="connsiteX75-4323" fmla="*/ 542722 w 1221596"/>
              <a:gd name="connsiteY75-4324" fmla="*/ 1177638 h 2896435"/>
              <a:gd name="connsiteX76-4325" fmla="*/ 639704 w 1221596"/>
              <a:gd name="connsiteY76-4326" fmla="*/ 1676401 h 2896435"/>
              <a:gd name="connsiteX77-4327" fmla="*/ 833667 w 1221596"/>
              <a:gd name="connsiteY77-4328" fmla="*/ 1399310 h 2896435"/>
              <a:gd name="connsiteX78-4329" fmla="*/ 875232 w 1221596"/>
              <a:gd name="connsiteY78-4330" fmla="*/ 997527 h 2896435"/>
              <a:gd name="connsiteX79-4331" fmla="*/ 847523 w 1221596"/>
              <a:gd name="connsiteY79-4332" fmla="*/ 955964 h 2896435"/>
              <a:gd name="connsiteX80-4333" fmla="*/ 833668 w 1221596"/>
              <a:gd name="connsiteY80-4334" fmla="*/ 914400 h 2896435"/>
              <a:gd name="connsiteX81-4335" fmla="*/ 778250 w 1221596"/>
              <a:gd name="connsiteY81-4336" fmla="*/ 845127 h 2896435"/>
              <a:gd name="connsiteX82-4337" fmla="*/ 750541 w 1221596"/>
              <a:gd name="connsiteY82-4338" fmla="*/ 803564 h 2896435"/>
              <a:gd name="connsiteX83-4339" fmla="*/ 708978 w 1221596"/>
              <a:gd name="connsiteY83-4340" fmla="*/ 886691 h 2896435"/>
              <a:gd name="connsiteX84-4341" fmla="*/ 695123 w 1221596"/>
              <a:gd name="connsiteY84-4342" fmla="*/ 969818 h 2896435"/>
              <a:gd name="connsiteX85-4343" fmla="*/ 667414 w 1221596"/>
              <a:gd name="connsiteY85-4344" fmla="*/ 1011382 h 2896435"/>
              <a:gd name="connsiteX86-4345" fmla="*/ 653559 w 1221596"/>
              <a:gd name="connsiteY86-4346" fmla="*/ 1052946 h 2896435"/>
              <a:gd name="connsiteX87-4347" fmla="*/ 584287 w 1221596"/>
              <a:gd name="connsiteY87-4348" fmla="*/ 1122218 h 2896435"/>
              <a:gd name="connsiteX88-4349" fmla="*/ 473450 w 1221596"/>
              <a:gd name="connsiteY88-4350" fmla="*/ 1136073 h 2896435"/>
              <a:gd name="connsiteX89-4351" fmla="*/ 334905 w 1221596"/>
              <a:gd name="connsiteY89-4352" fmla="*/ 1122218 h 2896435"/>
              <a:gd name="connsiteX90-4353" fmla="*/ 293341 w 1221596"/>
              <a:gd name="connsiteY90-4354" fmla="*/ 1080655 h 2896435"/>
              <a:gd name="connsiteX91-4355" fmla="*/ 251778 w 1221596"/>
              <a:gd name="connsiteY91-4356" fmla="*/ 1052946 h 2896435"/>
              <a:gd name="connsiteX92-4357" fmla="*/ 196359 w 1221596"/>
              <a:gd name="connsiteY92-4358" fmla="*/ 997527 h 2896435"/>
              <a:gd name="connsiteX93-4359" fmla="*/ 168650 w 1221596"/>
              <a:gd name="connsiteY93-4360" fmla="*/ 955964 h 2896435"/>
              <a:gd name="connsiteX94-4361" fmla="*/ 127087 w 1221596"/>
              <a:gd name="connsiteY94-4362" fmla="*/ 942109 h 2896435"/>
              <a:gd name="connsiteX95-4363" fmla="*/ 85523 w 1221596"/>
              <a:gd name="connsiteY95-4364" fmla="*/ 817418 h 2896435"/>
              <a:gd name="connsiteX96-4365" fmla="*/ 71668 w 1221596"/>
              <a:gd name="connsiteY96-4366" fmla="*/ 775855 h 2896435"/>
              <a:gd name="connsiteX97-4367" fmla="*/ 57814 w 1221596"/>
              <a:gd name="connsiteY97-4368" fmla="*/ 720437 h 2896435"/>
              <a:gd name="connsiteX98-4369" fmla="*/ 30105 w 1221596"/>
              <a:gd name="connsiteY98-4370" fmla="*/ 581891 h 2896435"/>
              <a:gd name="connsiteX0-4371" fmla="*/ 736687 w 1221596"/>
              <a:gd name="connsiteY0-4372" fmla="*/ 734291 h 2896435"/>
              <a:gd name="connsiteX1-4373" fmla="*/ 792105 w 1221596"/>
              <a:gd name="connsiteY1-4374" fmla="*/ 554182 h 2896435"/>
              <a:gd name="connsiteX2-4375" fmla="*/ 695123 w 1221596"/>
              <a:gd name="connsiteY2-4376" fmla="*/ 540327 h 2896435"/>
              <a:gd name="connsiteX3-4377" fmla="*/ 611996 w 1221596"/>
              <a:gd name="connsiteY3-4378" fmla="*/ 484909 h 2896435"/>
              <a:gd name="connsiteX4-4379" fmla="*/ 570432 w 1221596"/>
              <a:gd name="connsiteY4-4380" fmla="*/ 471055 h 2896435"/>
              <a:gd name="connsiteX5-4381" fmla="*/ 542723 w 1221596"/>
              <a:gd name="connsiteY5-4382" fmla="*/ 526473 h 2896435"/>
              <a:gd name="connsiteX6-4383" fmla="*/ 515014 w 1221596"/>
              <a:gd name="connsiteY6-4384" fmla="*/ 484909 h 2896435"/>
              <a:gd name="connsiteX7-4385" fmla="*/ 473450 w 1221596"/>
              <a:gd name="connsiteY7-4386" fmla="*/ 457200 h 2896435"/>
              <a:gd name="connsiteX8-4387" fmla="*/ 404178 w 1221596"/>
              <a:gd name="connsiteY8-4388" fmla="*/ 387927 h 2896435"/>
              <a:gd name="connsiteX9-4389" fmla="*/ 390323 w 1221596"/>
              <a:gd name="connsiteY9-4390" fmla="*/ 443346 h 2896435"/>
              <a:gd name="connsiteX10-4391" fmla="*/ 390323 w 1221596"/>
              <a:gd name="connsiteY10-4392" fmla="*/ 554182 h 2896435"/>
              <a:gd name="connsiteX11-4393" fmla="*/ 348759 w 1221596"/>
              <a:gd name="connsiteY11-4394" fmla="*/ 540327 h 2896435"/>
              <a:gd name="connsiteX12-4395" fmla="*/ 334905 w 1221596"/>
              <a:gd name="connsiteY12-4396" fmla="*/ 484909 h 2896435"/>
              <a:gd name="connsiteX13-4397" fmla="*/ 321050 w 1221596"/>
              <a:gd name="connsiteY13-4398" fmla="*/ 540327 h 2896435"/>
              <a:gd name="connsiteX14-4399" fmla="*/ 293341 w 1221596"/>
              <a:gd name="connsiteY14-4400" fmla="*/ 651164 h 2896435"/>
              <a:gd name="connsiteX15-4401" fmla="*/ 265632 w 1221596"/>
              <a:gd name="connsiteY15-4402" fmla="*/ 568037 h 2896435"/>
              <a:gd name="connsiteX16-4403" fmla="*/ 251778 w 1221596"/>
              <a:gd name="connsiteY16-4404" fmla="*/ 526473 h 2896435"/>
              <a:gd name="connsiteX17-4405" fmla="*/ 224068 w 1221596"/>
              <a:gd name="connsiteY17-4406" fmla="*/ 651164 h 2896435"/>
              <a:gd name="connsiteX18-4407" fmla="*/ 196359 w 1221596"/>
              <a:gd name="connsiteY18-4408" fmla="*/ 692727 h 2896435"/>
              <a:gd name="connsiteX19-4409" fmla="*/ 182505 w 1221596"/>
              <a:gd name="connsiteY19-4410" fmla="*/ 734291 h 2896435"/>
              <a:gd name="connsiteX20-4411" fmla="*/ 140941 w 1221596"/>
              <a:gd name="connsiteY20-4412" fmla="*/ 720437 h 2896435"/>
              <a:gd name="connsiteX21-4413" fmla="*/ 154796 w 1221596"/>
              <a:gd name="connsiteY21-4414" fmla="*/ 637309 h 2896435"/>
              <a:gd name="connsiteX22-4415" fmla="*/ 168650 w 1221596"/>
              <a:gd name="connsiteY22-4416" fmla="*/ 595746 h 2896435"/>
              <a:gd name="connsiteX23-4417" fmla="*/ 113232 w 1221596"/>
              <a:gd name="connsiteY23-4418" fmla="*/ 678873 h 2896435"/>
              <a:gd name="connsiteX24-4419" fmla="*/ 71668 w 1221596"/>
              <a:gd name="connsiteY24-4420" fmla="*/ 692727 h 2896435"/>
              <a:gd name="connsiteX25-4421" fmla="*/ 30105 w 1221596"/>
              <a:gd name="connsiteY25-4422" fmla="*/ 678873 h 2896435"/>
              <a:gd name="connsiteX26-4423" fmla="*/ 16250 w 1221596"/>
              <a:gd name="connsiteY26-4424" fmla="*/ 623455 h 2896435"/>
              <a:gd name="connsiteX27-4425" fmla="*/ 2396 w 1221596"/>
              <a:gd name="connsiteY27-4426" fmla="*/ 581891 h 2896435"/>
              <a:gd name="connsiteX28-4427" fmla="*/ 16250 w 1221596"/>
              <a:gd name="connsiteY28-4428" fmla="*/ 429491 h 2896435"/>
              <a:gd name="connsiteX29-4429" fmla="*/ 43959 w 1221596"/>
              <a:gd name="connsiteY29-4430" fmla="*/ 346364 h 2896435"/>
              <a:gd name="connsiteX30-4431" fmla="*/ 57814 w 1221596"/>
              <a:gd name="connsiteY30-4432" fmla="*/ 304800 h 2896435"/>
              <a:gd name="connsiteX31-4433" fmla="*/ 154796 w 1221596"/>
              <a:gd name="connsiteY31-4434" fmla="*/ 193964 h 2896435"/>
              <a:gd name="connsiteX32-4435" fmla="*/ 196359 w 1221596"/>
              <a:gd name="connsiteY32-4436" fmla="*/ 166255 h 2896435"/>
              <a:gd name="connsiteX33-4437" fmla="*/ 237923 w 1221596"/>
              <a:gd name="connsiteY33-4438" fmla="*/ 124691 h 2896435"/>
              <a:gd name="connsiteX34-4439" fmla="*/ 307196 w 1221596"/>
              <a:gd name="connsiteY34-4440" fmla="*/ 55418 h 2896435"/>
              <a:gd name="connsiteX35-4441" fmla="*/ 459596 w 1221596"/>
              <a:gd name="connsiteY35-4442" fmla="*/ 13855 h 2896435"/>
              <a:gd name="connsiteX36-4443" fmla="*/ 501159 w 1221596"/>
              <a:gd name="connsiteY36-4444" fmla="*/ 0 h 2896435"/>
              <a:gd name="connsiteX37-4445" fmla="*/ 556578 w 1221596"/>
              <a:gd name="connsiteY37-4446" fmla="*/ 13855 h 2896435"/>
              <a:gd name="connsiteX38-4447" fmla="*/ 639705 w 1221596"/>
              <a:gd name="connsiteY38-4448" fmla="*/ 27709 h 2896435"/>
              <a:gd name="connsiteX39-4449" fmla="*/ 695123 w 1221596"/>
              <a:gd name="connsiteY39-4450" fmla="*/ 55418 h 2896435"/>
              <a:gd name="connsiteX40-4451" fmla="*/ 778250 w 1221596"/>
              <a:gd name="connsiteY40-4452" fmla="*/ 110837 h 2896435"/>
              <a:gd name="connsiteX41-4453" fmla="*/ 819814 w 1221596"/>
              <a:gd name="connsiteY41-4454" fmla="*/ 138546 h 2896435"/>
              <a:gd name="connsiteX42-4455" fmla="*/ 861378 w 1221596"/>
              <a:gd name="connsiteY42-4456" fmla="*/ 207818 h 2896435"/>
              <a:gd name="connsiteX43-4457" fmla="*/ 930650 w 1221596"/>
              <a:gd name="connsiteY43-4458" fmla="*/ 290946 h 2896435"/>
              <a:gd name="connsiteX44-4459" fmla="*/ 944505 w 1221596"/>
              <a:gd name="connsiteY44-4460" fmla="*/ 360218 h 2896435"/>
              <a:gd name="connsiteX45-4461" fmla="*/ 972214 w 1221596"/>
              <a:gd name="connsiteY45-4462" fmla="*/ 443346 h 2896435"/>
              <a:gd name="connsiteX46-4463" fmla="*/ 958359 w 1221596"/>
              <a:gd name="connsiteY46-4464" fmla="*/ 692727 h 2896435"/>
              <a:gd name="connsiteX47-4465" fmla="*/ 944505 w 1221596"/>
              <a:gd name="connsiteY47-4466" fmla="*/ 748146 h 2896435"/>
              <a:gd name="connsiteX48-4467" fmla="*/ 916796 w 1221596"/>
              <a:gd name="connsiteY48-4468" fmla="*/ 789709 h 2896435"/>
              <a:gd name="connsiteX49-4469" fmla="*/ 902941 w 1221596"/>
              <a:gd name="connsiteY49-4470" fmla="*/ 748146 h 2896435"/>
              <a:gd name="connsiteX50-4471" fmla="*/ 986068 w 1221596"/>
              <a:gd name="connsiteY50-4472" fmla="*/ 803564 h 2896435"/>
              <a:gd name="connsiteX51-4473" fmla="*/ 1055341 w 1221596"/>
              <a:gd name="connsiteY51-4474" fmla="*/ 872837 h 2896435"/>
              <a:gd name="connsiteX52-4475" fmla="*/ 1069196 w 1221596"/>
              <a:gd name="connsiteY52-4476" fmla="*/ 914400 h 2896435"/>
              <a:gd name="connsiteX53-4477" fmla="*/ 1124614 w 1221596"/>
              <a:gd name="connsiteY53-4478" fmla="*/ 997527 h 2896435"/>
              <a:gd name="connsiteX54-4479" fmla="*/ 1166178 w 1221596"/>
              <a:gd name="connsiteY54-4480" fmla="*/ 1066800 h 2896435"/>
              <a:gd name="connsiteX55-4481" fmla="*/ 1180032 w 1221596"/>
              <a:gd name="connsiteY55-4482" fmla="*/ 1108364 h 2896435"/>
              <a:gd name="connsiteX56-4483" fmla="*/ 1221596 w 1221596"/>
              <a:gd name="connsiteY56-4484" fmla="*/ 1191491 h 2896435"/>
              <a:gd name="connsiteX57-4485" fmla="*/ 1180032 w 1221596"/>
              <a:gd name="connsiteY57-4486" fmla="*/ 1219200 h 2896435"/>
              <a:gd name="connsiteX58-4487" fmla="*/ 1138468 w 1221596"/>
              <a:gd name="connsiteY58-4488" fmla="*/ 1191491 h 2896435"/>
              <a:gd name="connsiteX59-4489" fmla="*/ 1027632 w 1221596"/>
              <a:gd name="connsiteY59-4490" fmla="*/ 1163782 h 2896435"/>
              <a:gd name="connsiteX60-4491" fmla="*/ 1013778 w 1221596"/>
              <a:gd name="connsiteY60-4492" fmla="*/ 1343891 h 2896435"/>
              <a:gd name="connsiteX61-4493" fmla="*/ 1152322 w 1221596"/>
              <a:gd name="connsiteY61-4494" fmla="*/ 1357746 h 2896435"/>
              <a:gd name="connsiteX62-4495" fmla="*/ 944504 w 1221596"/>
              <a:gd name="connsiteY62-4496" fmla="*/ 1579418 h 2896435"/>
              <a:gd name="connsiteX63-4497" fmla="*/ 611995 w 1221596"/>
              <a:gd name="connsiteY63-4498" fmla="*/ 1690256 h 2896435"/>
              <a:gd name="connsiteX64-4499" fmla="*/ 708977 w 1221596"/>
              <a:gd name="connsiteY64-4500" fmla="*/ 1773383 h 2896435"/>
              <a:gd name="connsiteX65-4501" fmla="*/ 390323 w 1221596"/>
              <a:gd name="connsiteY65-4502" fmla="*/ 1551710 h 2896435"/>
              <a:gd name="connsiteX66-4503" fmla="*/ 404177 w 1221596"/>
              <a:gd name="connsiteY66-4504" fmla="*/ 1371600 h 2896435"/>
              <a:gd name="connsiteX67-4505" fmla="*/ 362614 w 1221596"/>
              <a:gd name="connsiteY67-4506" fmla="*/ 1316183 h 2896435"/>
              <a:gd name="connsiteX68-4507" fmla="*/ 487305 w 1221596"/>
              <a:gd name="connsiteY68-4508" fmla="*/ 1440874 h 2896435"/>
              <a:gd name="connsiteX69-4509" fmla="*/ 362614 w 1221596"/>
              <a:gd name="connsiteY69-4510" fmla="*/ 1330038 h 2896435"/>
              <a:gd name="connsiteX70-4511" fmla="*/ 2395 w 1221596"/>
              <a:gd name="connsiteY70-4512" fmla="*/ 2036620 h 2896435"/>
              <a:gd name="connsiteX71-4513" fmla="*/ 404177 w 1221596"/>
              <a:gd name="connsiteY71-4514" fmla="*/ 2064328 h 2896435"/>
              <a:gd name="connsiteX72-4515" fmla="*/ 542723 w 1221596"/>
              <a:gd name="connsiteY72-4516" fmla="*/ 2341418 h 2896435"/>
              <a:gd name="connsiteX73-4517" fmla="*/ 279487 w 1221596"/>
              <a:gd name="connsiteY73-4518" fmla="*/ 2895600 h 2896435"/>
              <a:gd name="connsiteX74-4519" fmla="*/ 2395 w 1221596"/>
              <a:gd name="connsiteY74-4520" fmla="*/ 2064328 h 2896435"/>
              <a:gd name="connsiteX75-4521" fmla="*/ 418031 w 1221596"/>
              <a:gd name="connsiteY75-4522" fmla="*/ 1274618 h 2896435"/>
              <a:gd name="connsiteX76-4523" fmla="*/ 542722 w 1221596"/>
              <a:gd name="connsiteY76-4524" fmla="*/ 1177638 h 2896435"/>
              <a:gd name="connsiteX77-4525" fmla="*/ 639704 w 1221596"/>
              <a:gd name="connsiteY77-4526" fmla="*/ 1676401 h 2896435"/>
              <a:gd name="connsiteX78-4527" fmla="*/ 833667 w 1221596"/>
              <a:gd name="connsiteY78-4528" fmla="*/ 1399310 h 2896435"/>
              <a:gd name="connsiteX79-4529" fmla="*/ 875232 w 1221596"/>
              <a:gd name="connsiteY79-4530" fmla="*/ 997527 h 2896435"/>
              <a:gd name="connsiteX80-4531" fmla="*/ 847523 w 1221596"/>
              <a:gd name="connsiteY80-4532" fmla="*/ 955964 h 2896435"/>
              <a:gd name="connsiteX81-4533" fmla="*/ 833668 w 1221596"/>
              <a:gd name="connsiteY81-4534" fmla="*/ 914400 h 2896435"/>
              <a:gd name="connsiteX82-4535" fmla="*/ 778250 w 1221596"/>
              <a:gd name="connsiteY82-4536" fmla="*/ 845127 h 2896435"/>
              <a:gd name="connsiteX83-4537" fmla="*/ 750541 w 1221596"/>
              <a:gd name="connsiteY83-4538" fmla="*/ 803564 h 2896435"/>
              <a:gd name="connsiteX84-4539" fmla="*/ 708978 w 1221596"/>
              <a:gd name="connsiteY84-4540" fmla="*/ 886691 h 2896435"/>
              <a:gd name="connsiteX85-4541" fmla="*/ 695123 w 1221596"/>
              <a:gd name="connsiteY85-4542" fmla="*/ 969818 h 2896435"/>
              <a:gd name="connsiteX86-4543" fmla="*/ 667414 w 1221596"/>
              <a:gd name="connsiteY86-4544" fmla="*/ 1011382 h 2896435"/>
              <a:gd name="connsiteX87-4545" fmla="*/ 653559 w 1221596"/>
              <a:gd name="connsiteY87-4546" fmla="*/ 1052946 h 2896435"/>
              <a:gd name="connsiteX88-4547" fmla="*/ 584287 w 1221596"/>
              <a:gd name="connsiteY88-4548" fmla="*/ 1122218 h 2896435"/>
              <a:gd name="connsiteX89-4549" fmla="*/ 473450 w 1221596"/>
              <a:gd name="connsiteY89-4550" fmla="*/ 1136073 h 2896435"/>
              <a:gd name="connsiteX90-4551" fmla="*/ 334905 w 1221596"/>
              <a:gd name="connsiteY90-4552" fmla="*/ 1122218 h 2896435"/>
              <a:gd name="connsiteX91-4553" fmla="*/ 293341 w 1221596"/>
              <a:gd name="connsiteY91-4554" fmla="*/ 1080655 h 2896435"/>
              <a:gd name="connsiteX92-4555" fmla="*/ 251778 w 1221596"/>
              <a:gd name="connsiteY92-4556" fmla="*/ 1052946 h 2896435"/>
              <a:gd name="connsiteX93-4557" fmla="*/ 196359 w 1221596"/>
              <a:gd name="connsiteY93-4558" fmla="*/ 997527 h 2896435"/>
              <a:gd name="connsiteX94-4559" fmla="*/ 168650 w 1221596"/>
              <a:gd name="connsiteY94-4560" fmla="*/ 955964 h 2896435"/>
              <a:gd name="connsiteX95-4561" fmla="*/ 127087 w 1221596"/>
              <a:gd name="connsiteY95-4562" fmla="*/ 942109 h 2896435"/>
              <a:gd name="connsiteX96-4563" fmla="*/ 85523 w 1221596"/>
              <a:gd name="connsiteY96-4564" fmla="*/ 817418 h 2896435"/>
              <a:gd name="connsiteX97-4565" fmla="*/ 71668 w 1221596"/>
              <a:gd name="connsiteY97-4566" fmla="*/ 775855 h 2896435"/>
              <a:gd name="connsiteX98-4567" fmla="*/ 57814 w 1221596"/>
              <a:gd name="connsiteY98-4568" fmla="*/ 720437 h 2896435"/>
              <a:gd name="connsiteX99" fmla="*/ 30105 w 1221596"/>
              <a:gd name="connsiteY99" fmla="*/ 581891 h 2896435"/>
              <a:gd name="connsiteX0-4569" fmla="*/ 747522 w 1232431"/>
              <a:gd name="connsiteY0-4570" fmla="*/ 734291 h 2896435"/>
              <a:gd name="connsiteX1-4571" fmla="*/ 802940 w 1232431"/>
              <a:gd name="connsiteY1-4572" fmla="*/ 554182 h 2896435"/>
              <a:gd name="connsiteX2-4573" fmla="*/ 705958 w 1232431"/>
              <a:gd name="connsiteY2-4574" fmla="*/ 540327 h 2896435"/>
              <a:gd name="connsiteX3-4575" fmla="*/ 622831 w 1232431"/>
              <a:gd name="connsiteY3-4576" fmla="*/ 484909 h 2896435"/>
              <a:gd name="connsiteX4-4577" fmla="*/ 581267 w 1232431"/>
              <a:gd name="connsiteY4-4578" fmla="*/ 471055 h 2896435"/>
              <a:gd name="connsiteX5-4579" fmla="*/ 553558 w 1232431"/>
              <a:gd name="connsiteY5-4580" fmla="*/ 526473 h 2896435"/>
              <a:gd name="connsiteX6-4581" fmla="*/ 525849 w 1232431"/>
              <a:gd name="connsiteY6-4582" fmla="*/ 484909 h 2896435"/>
              <a:gd name="connsiteX7-4583" fmla="*/ 484285 w 1232431"/>
              <a:gd name="connsiteY7-4584" fmla="*/ 457200 h 2896435"/>
              <a:gd name="connsiteX8-4585" fmla="*/ 415013 w 1232431"/>
              <a:gd name="connsiteY8-4586" fmla="*/ 387927 h 2896435"/>
              <a:gd name="connsiteX9-4587" fmla="*/ 401158 w 1232431"/>
              <a:gd name="connsiteY9-4588" fmla="*/ 443346 h 2896435"/>
              <a:gd name="connsiteX10-4589" fmla="*/ 401158 w 1232431"/>
              <a:gd name="connsiteY10-4590" fmla="*/ 554182 h 2896435"/>
              <a:gd name="connsiteX11-4591" fmla="*/ 359594 w 1232431"/>
              <a:gd name="connsiteY11-4592" fmla="*/ 540327 h 2896435"/>
              <a:gd name="connsiteX12-4593" fmla="*/ 345740 w 1232431"/>
              <a:gd name="connsiteY12-4594" fmla="*/ 484909 h 2896435"/>
              <a:gd name="connsiteX13-4595" fmla="*/ 331885 w 1232431"/>
              <a:gd name="connsiteY13-4596" fmla="*/ 540327 h 2896435"/>
              <a:gd name="connsiteX14-4597" fmla="*/ 304176 w 1232431"/>
              <a:gd name="connsiteY14-4598" fmla="*/ 651164 h 2896435"/>
              <a:gd name="connsiteX15-4599" fmla="*/ 276467 w 1232431"/>
              <a:gd name="connsiteY15-4600" fmla="*/ 568037 h 2896435"/>
              <a:gd name="connsiteX16-4601" fmla="*/ 262613 w 1232431"/>
              <a:gd name="connsiteY16-4602" fmla="*/ 526473 h 2896435"/>
              <a:gd name="connsiteX17-4603" fmla="*/ 234903 w 1232431"/>
              <a:gd name="connsiteY17-4604" fmla="*/ 651164 h 2896435"/>
              <a:gd name="connsiteX18-4605" fmla="*/ 207194 w 1232431"/>
              <a:gd name="connsiteY18-4606" fmla="*/ 692727 h 2896435"/>
              <a:gd name="connsiteX19-4607" fmla="*/ 193340 w 1232431"/>
              <a:gd name="connsiteY19-4608" fmla="*/ 734291 h 2896435"/>
              <a:gd name="connsiteX20-4609" fmla="*/ 151776 w 1232431"/>
              <a:gd name="connsiteY20-4610" fmla="*/ 720437 h 2896435"/>
              <a:gd name="connsiteX21-4611" fmla="*/ 165631 w 1232431"/>
              <a:gd name="connsiteY21-4612" fmla="*/ 637309 h 2896435"/>
              <a:gd name="connsiteX22-4613" fmla="*/ 179485 w 1232431"/>
              <a:gd name="connsiteY22-4614" fmla="*/ 595746 h 2896435"/>
              <a:gd name="connsiteX23-4615" fmla="*/ 124067 w 1232431"/>
              <a:gd name="connsiteY23-4616" fmla="*/ 678873 h 2896435"/>
              <a:gd name="connsiteX24-4617" fmla="*/ 82503 w 1232431"/>
              <a:gd name="connsiteY24-4618" fmla="*/ 692727 h 2896435"/>
              <a:gd name="connsiteX25-4619" fmla="*/ 40940 w 1232431"/>
              <a:gd name="connsiteY25-4620" fmla="*/ 678873 h 2896435"/>
              <a:gd name="connsiteX26-4621" fmla="*/ 27085 w 1232431"/>
              <a:gd name="connsiteY26-4622" fmla="*/ 623455 h 2896435"/>
              <a:gd name="connsiteX27-4623" fmla="*/ 13231 w 1232431"/>
              <a:gd name="connsiteY27-4624" fmla="*/ 581891 h 2896435"/>
              <a:gd name="connsiteX28-4625" fmla="*/ 27085 w 1232431"/>
              <a:gd name="connsiteY28-4626" fmla="*/ 429491 h 2896435"/>
              <a:gd name="connsiteX29-4627" fmla="*/ 54794 w 1232431"/>
              <a:gd name="connsiteY29-4628" fmla="*/ 346364 h 2896435"/>
              <a:gd name="connsiteX30-4629" fmla="*/ 68649 w 1232431"/>
              <a:gd name="connsiteY30-4630" fmla="*/ 304800 h 2896435"/>
              <a:gd name="connsiteX31-4631" fmla="*/ 165631 w 1232431"/>
              <a:gd name="connsiteY31-4632" fmla="*/ 193964 h 2896435"/>
              <a:gd name="connsiteX32-4633" fmla="*/ 207194 w 1232431"/>
              <a:gd name="connsiteY32-4634" fmla="*/ 166255 h 2896435"/>
              <a:gd name="connsiteX33-4635" fmla="*/ 248758 w 1232431"/>
              <a:gd name="connsiteY33-4636" fmla="*/ 124691 h 2896435"/>
              <a:gd name="connsiteX34-4637" fmla="*/ 318031 w 1232431"/>
              <a:gd name="connsiteY34-4638" fmla="*/ 55418 h 2896435"/>
              <a:gd name="connsiteX35-4639" fmla="*/ 470431 w 1232431"/>
              <a:gd name="connsiteY35-4640" fmla="*/ 13855 h 2896435"/>
              <a:gd name="connsiteX36-4641" fmla="*/ 511994 w 1232431"/>
              <a:gd name="connsiteY36-4642" fmla="*/ 0 h 2896435"/>
              <a:gd name="connsiteX37-4643" fmla="*/ 567413 w 1232431"/>
              <a:gd name="connsiteY37-4644" fmla="*/ 13855 h 2896435"/>
              <a:gd name="connsiteX38-4645" fmla="*/ 650540 w 1232431"/>
              <a:gd name="connsiteY38-4646" fmla="*/ 27709 h 2896435"/>
              <a:gd name="connsiteX39-4647" fmla="*/ 705958 w 1232431"/>
              <a:gd name="connsiteY39-4648" fmla="*/ 55418 h 2896435"/>
              <a:gd name="connsiteX40-4649" fmla="*/ 789085 w 1232431"/>
              <a:gd name="connsiteY40-4650" fmla="*/ 110837 h 2896435"/>
              <a:gd name="connsiteX41-4651" fmla="*/ 830649 w 1232431"/>
              <a:gd name="connsiteY41-4652" fmla="*/ 138546 h 2896435"/>
              <a:gd name="connsiteX42-4653" fmla="*/ 872213 w 1232431"/>
              <a:gd name="connsiteY42-4654" fmla="*/ 207818 h 2896435"/>
              <a:gd name="connsiteX43-4655" fmla="*/ 941485 w 1232431"/>
              <a:gd name="connsiteY43-4656" fmla="*/ 290946 h 2896435"/>
              <a:gd name="connsiteX44-4657" fmla="*/ 955340 w 1232431"/>
              <a:gd name="connsiteY44-4658" fmla="*/ 360218 h 2896435"/>
              <a:gd name="connsiteX45-4659" fmla="*/ 983049 w 1232431"/>
              <a:gd name="connsiteY45-4660" fmla="*/ 443346 h 2896435"/>
              <a:gd name="connsiteX46-4661" fmla="*/ 969194 w 1232431"/>
              <a:gd name="connsiteY46-4662" fmla="*/ 692727 h 2896435"/>
              <a:gd name="connsiteX47-4663" fmla="*/ 955340 w 1232431"/>
              <a:gd name="connsiteY47-4664" fmla="*/ 748146 h 2896435"/>
              <a:gd name="connsiteX48-4665" fmla="*/ 927631 w 1232431"/>
              <a:gd name="connsiteY48-4666" fmla="*/ 789709 h 2896435"/>
              <a:gd name="connsiteX49-4667" fmla="*/ 913776 w 1232431"/>
              <a:gd name="connsiteY49-4668" fmla="*/ 748146 h 2896435"/>
              <a:gd name="connsiteX50-4669" fmla="*/ 996903 w 1232431"/>
              <a:gd name="connsiteY50-4670" fmla="*/ 803564 h 2896435"/>
              <a:gd name="connsiteX51-4671" fmla="*/ 1066176 w 1232431"/>
              <a:gd name="connsiteY51-4672" fmla="*/ 872837 h 2896435"/>
              <a:gd name="connsiteX52-4673" fmla="*/ 1080031 w 1232431"/>
              <a:gd name="connsiteY52-4674" fmla="*/ 914400 h 2896435"/>
              <a:gd name="connsiteX53-4675" fmla="*/ 1135449 w 1232431"/>
              <a:gd name="connsiteY53-4676" fmla="*/ 997527 h 2896435"/>
              <a:gd name="connsiteX54-4677" fmla="*/ 1177013 w 1232431"/>
              <a:gd name="connsiteY54-4678" fmla="*/ 1066800 h 2896435"/>
              <a:gd name="connsiteX55-4679" fmla="*/ 1190867 w 1232431"/>
              <a:gd name="connsiteY55-4680" fmla="*/ 1108364 h 2896435"/>
              <a:gd name="connsiteX56-4681" fmla="*/ 1232431 w 1232431"/>
              <a:gd name="connsiteY56-4682" fmla="*/ 1191491 h 2896435"/>
              <a:gd name="connsiteX57-4683" fmla="*/ 1190867 w 1232431"/>
              <a:gd name="connsiteY57-4684" fmla="*/ 1219200 h 2896435"/>
              <a:gd name="connsiteX58-4685" fmla="*/ 1149303 w 1232431"/>
              <a:gd name="connsiteY58-4686" fmla="*/ 1191491 h 2896435"/>
              <a:gd name="connsiteX59-4687" fmla="*/ 1038467 w 1232431"/>
              <a:gd name="connsiteY59-4688" fmla="*/ 1163782 h 2896435"/>
              <a:gd name="connsiteX60-4689" fmla="*/ 1024613 w 1232431"/>
              <a:gd name="connsiteY60-4690" fmla="*/ 1343891 h 2896435"/>
              <a:gd name="connsiteX61-4691" fmla="*/ 1163157 w 1232431"/>
              <a:gd name="connsiteY61-4692" fmla="*/ 1357746 h 2896435"/>
              <a:gd name="connsiteX62-4693" fmla="*/ 955339 w 1232431"/>
              <a:gd name="connsiteY62-4694" fmla="*/ 1579418 h 2896435"/>
              <a:gd name="connsiteX63-4695" fmla="*/ 622830 w 1232431"/>
              <a:gd name="connsiteY63-4696" fmla="*/ 1690256 h 2896435"/>
              <a:gd name="connsiteX64-4697" fmla="*/ 719812 w 1232431"/>
              <a:gd name="connsiteY64-4698" fmla="*/ 1773383 h 2896435"/>
              <a:gd name="connsiteX65-4699" fmla="*/ 401158 w 1232431"/>
              <a:gd name="connsiteY65-4700" fmla="*/ 1551710 h 2896435"/>
              <a:gd name="connsiteX66-4701" fmla="*/ 415012 w 1232431"/>
              <a:gd name="connsiteY66-4702" fmla="*/ 1371600 h 2896435"/>
              <a:gd name="connsiteX67-4703" fmla="*/ 373449 w 1232431"/>
              <a:gd name="connsiteY67-4704" fmla="*/ 1316183 h 2896435"/>
              <a:gd name="connsiteX68-4705" fmla="*/ 498140 w 1232431"/>
              <a:gd name="connsiteY68-4706" fmla="*/ 1440874 h 2896435"/>
              <a:gd name="connsiteX69-4707" fmla="*/ 373449 w 1232431"/>
              <a:gd name="connsiteY69-4708" fmla="*/ 1330038 h 2896435"/>
              <a:gd name="connsiteX70-4709" fmla="*/ 13230 w 1232431"/>
              <a:gd name="connsiteY70-4710" fmla="*/ 2036620 h 2896435"/>
              <a:gd name="connsiteX71-4711" fmla="*/ 82503 w 1232431"/>
              <a:gd name="connsiteY71-4712" fmla="*/ 1898074 h 2896435"/>
              <a:gd name="connsiteX72-4713" fmla="*/ 415012 w 1232431"/>
              <a:gd name="connsiteY72-4714" fmla="*/ 2064328 h 2896435"/>
              <a:gd name="connsiteX73-4715" fmla="*/ 553558 w 1232431"/>
              <a:gd name="connsiteY73-4716" fmla="*/ 2341418 h 2896435"/>
              <a:gd name="connsiteX74-4717" fmla="*/ 290322 w 1232431"/>
              <a:gd name="connsiteY74-4718" fmla="*/ 2895600 h 2896435"/>
              <a:gd name="connsiteX75-4719" fmla="*/ 13230 w 1232431"/>
              <a:gd name="connsiteY75-4720" fmla="*/ 2064328 h 2896435"/>
              <a:gd name="connsiteX76-4721" fmla="*/ 428866 w 1232431"/>
              <a:gd name="connsiteY76-4722" fmla="*/ 1274618 h 2896435"/>
              <a:gd name="connsiteX77-4723" fmla="*/ 553557 w 1232431"/>
              <a:gd name="connsiteY77-4724" fmla="*/ 1177638 h 2896435"/>
              <a:gd name="connsiteX78-4725" fmla="*/ 650539 w 1232431"/>
              <a:gd name="connsiteY78-4726" fmla="*/ 1676401 h 2896435"/>
              <a:gd name="connsiteX79-4727" fmla="*/ 844502 w 1232431"/>
              <a:gd name="connsiteY79-4728" fmla="*/ 1399310 h 2896435"/>
              <a:gd name="connsiteX80-4729" fmla="*/ 886067 w 1232431"/>
              <a:gd name="connsiteY80-4730" fmla="*/ 997527 h 2896435"/>
              <a:gd name="connsiteX81-4731" fmla="*/ 858358 w 1232431"/>
              <a:gd name="connsiteY81-4732" fmla="*/ 955964 h 2896435"/>
              <a:gd name="connsiteX82-4733" fmla="*/ 844503 w 1232431"/>
              <a:gd name="connsiteY82-4734" fmla="*/ 914400 h 2896435"/>
              <a:gd name="connsiteX83-4735" fmla="*/ 789085 w 1232431"/>
              <a:gd name="connsiteY83-4736" fmla="*/ 845127 h 2896435"/>
              <a:gd name="connsiteX84-4737" fmla="*/ 761376 w 1232431"/>
              <a:gd name="connsiteY84-4738" fmla="*/ 803564 h 2896435"/>
              <a:gd name="connsiteX85-4739" fmla="*/ 719813 w 1232431"/>
              <a:gd name="connsiteY85-4740" fmla="*/ 886691 h 2896435"/>
              <a:gd name="connsiteX86-4741" fmla="*/ 705958 w 1232431"/>
              <a:gd name="connsiteY86-4742" fmla="*/ 969818 h 2896435"/>
              <a:gd name="connsiteX87-4743" fmla="*/ 678249 w 1232431"/>
              <a:gd name="connsiteY87-4744" fmla="*/ 1011382 h 2896435"/>
              <a:gd name="connsiteX88-4745" fmla="*/ 664394 w 1232431"/>
              <a:gd name="connsiteY88-4746" fmla="*/ 1052946 h 2896435"/>
              <a:gd name="connsiteX89-4747" fmla="*/ 595122 w 1232431"/>
              <a:gd name="connsiteY89-4748" fmla="*/ 1122218 h 2896435"/>
              <a:gd name="connsiteX90-4749" fmla="*/ 484285 w 1232431"/>
              <a:gd name="connsiteY90-4750" fmla="*/ 1136073 h 2896435"/>
              <a:gd name="connsiteX91-4751" fmla="*/ 345740 w 1232431"/>
              <a:gd name="connsiteY91-4752" fmla="*/ 1122218 h 2896435"/>
              <a:gd name="connsiteX92-4753" fmla="*/ 304176 w 1232431"/>
              <a:gd name="connsiteY92-4754" fmla="*/ 1080655 h 2896435"/>
              <a:gd name="connsiteX93-4755" fmla="*/ 262613 w 1232431"/>
              <a:gd name="connsiteY93-4756" fmla="*/ 1052946 h 2896435"/>
              <a:gd name="connsiteX94-4757" fmla="*/ 207194 w 1232431"/>
              <a:gd name="connsiteY94-4758" fmla="*/ 997527 h 2896435"/>
              <a:gd name="connsiteX95-4759" fmla="*/ 179485 w 1232431"/>
              <a:gd name="connsiteY95-4760" fmla="*/ 955964 h 2896435"/>
              <a:gd name="connsiteX96-4761" fmla="*/ 137922 w 1232431"/>
              <a:gd name="connsiteY96-4762" fmla="*/ 942109 h 2896435"/>
              <a:gd name="connsiteX97-4763" fmla="*/ 96358 w 1232431"/>
              <a:gd name="connsiteY97-4764" fmla="*/ 817418 h 2896435"/>
              <a:gd name="connsiteX98-4765" fmla="*/ 82503 w 1232431"/>
              <a:gd name="connsiteY98-4766" fmla="*/ 775855 h 2896435"/>
              <a:gd name="connsiteX99-4767" fmla="*/ 68649 w 1232431"/>
              <a:gd name="connsiteY99-4768" fmla="*/ 720437 h 2896435"/>
              <a:gd name="connsiteX100" fmla="*/ 40940 w 1232431"/>
              <a:gd name="connsiteY100" fmla="*/ 581891 h 2896435"/>
              <a:gd name="connsiteX0-4769" fmla="*/ 744382 w 1229291"/>
              <a:gd name="connsiteY0-4770" fmla="*/ 734291 h 2896435"/>
              <a:gd name="connsiteX1-4771" fmla="*/ 799800 w 1229291"/>
              <a:gd name="connsiteY1-4772" fmla="*/ 554182 h 2896435"/>
              <a:gd name="connsiteX2-4773" fmla="*/ 702818 w 1229291"/>
              <a:gd name="connsiteY2-4774" fmla="*/ 540327 h 2896435"/>
              <a:gd name="connsiteX3-4775" fmla="*/ 619691 w 1229291"/>
              <a:gd name="connsiteY3-4776" fmla="*/ 484909 h 2896435"/>
              <a:gd name="connsiteX4-4777" fmla="*/ 578127 w 1229291"/>
              <a:gd name="connsiteY4-4778" fmla="*/ 471055 h 2896435"/>
              <a:gd name="connsiteX5-4779" fmla="*/ 550418 w 1229291"/>
              <a:gd name="connsiteY5-4780" fmla="*/ 526473 h 2896435"/>
              <a:gd name="connsiteX6-4781" fmla="*/ 522709 w 1229291"/>
              <a:gd name="connsiteY6-4782" fmla="*/ 484909 h 2896435"/>
              <a:gd name="connsiteX7-4783" fmla="*/ 481145 w 1229291"/>
              <a:gd name="connsiteY7-4784" fmla="*/ 457200 h 2896435"/>
              <a:gd name="connsiteX8-4785" fmla="*/ 411873 w 1229291"/>
              <a:gd name="connsiteY8-4786" fmla="*/ 387927 h 2896435"/>
              <a:gd name="connsiteX9-4787" fmla="*/ 398018 w 1229291"/>
              <a:gd name="connsiteY9-4788" fmla="*/ 443346 h 2896435"/>
              <a:gd name="connsiteX10-4789" fmla="*/ 398018 w 1229291"/>
              <a:gd name="connsiteY10-4790" fmla="*/ 554182 h 2896435"/>
              <a:gd name="connsiteX11-4791" fmla="*/ 356454 w 1229291"/>
              <a:gd name="connsiteY11-4792" fmla="*/ 540327 h 2896435"/>
              <a:gd name="connsiteX12-4793" fmla="*/ 342600 w 1229291"/>
              <a:gd name="connsiteY12-4794" fmla="*/ 484909 h 2896435"/>
              <a:gd name="connsiteX13-4795" fmla="*/ 328745 w 1229291"/>
              <a:gd name="connsiteY13-4796" fmla="*/ 540327 h 2896435"/>
              <a:gd name="connsiteX14-4797" fmla="*/ 301036 w 1229291"/>
              <a:gd name="connsiteY14-4798" fmla="*/ 651164 h 2896435"/>
              <a:gd name="connsiteX15-4799" fmla="*/ 273327 w 1229291"/>
              <a:gd name="connsiteY15-4800" fmla="*/ 568037 h 2896435"/>
              <a:gd name="connsiteX16-4801" fmla="*/ 259473 w 1229291"/>
              <a:gd name="connsiteY16-4802" fmla="*/ 526473 h 2896435"/>
              <a:gd name="connsiteX17-4803" fmla="*/ 231763 w 1229291"/>
              <a:gd name="connsiteY17-4804" fmla="*/ 651164 h 2896435"/>
              <a:gd name="connsiteX18-4805" fmla="*/ 204054 w 1229291"/>
              <a:gd name="connsiteY18-4806" fmla="*/ 692727 h 2896435"/>
              <a:gd name="connsiteX19-4807" fmla="*/ 190200 w 1229291"/>
              <a:gd name="connsiteY19-4808" fmla="*/ 734291 h 2896435"/>
              <a:gd name="connsiteX20-4809" fmla="*/ 148636 w 1229291"/>
              <a:gd name="connsiteY20-4810" fmla="*/ 720437 h 2896435"/>
              <a:gd name="connsiteX21-4811" fmla="*/ 162491 w 1229291"/>
              <a:gd name="connsiteY21-4812" fmla="*/ 637309 h 2896435"/>
              <a:gd name="connsiteX22-4813" fmla="*/ 176345 w 1229291"/>
              <a:gd name="connsiteY22-4814" fmla="*/ 595746 h 2896435"/>
              <a:gd name="connsiteX23-4815" fmla="*/ 120927 w 1229291"/>
              <a:gd name="connsiteY23-4816" fmla="*/ 678873 h 2896435"/>
              <a:gd name="connsiteX24-4817" fmla="*/ 79363 w 1229291"/>
              <a:gd name="connsiteY24-4818" fmla="*/ 692727 h 2896435"/>
              <a:gd name="connsiteX25-4819" fmla="*/ 37800 w 1229291"/>
              <a:gd name="connsiteY25-4820" fmla="*/ 678873 h 2896435"/>
              <a:gd name="connsiteX26-4821" fmla="*/ 23945 w 1229291"/>
              <a:gd name="connsiteY26-4822" fmla="*/ 623455 h 2896435"/>
              <a:gd name="connsiteX27-4823" fmla="*/ 10091 w 1229291"/>
              <a:gd name="connsiteY27-4824" fmla="*/ 581891 h 2896435"/>
              <a:gd name="connsiteX28-4825" fmla="*/ 23945 w 1229291"/>
              <a:gd name="connsiteY28-4826" fmla="*/ 429491 h 2896435"/>
              <a:gd name="connsiteX29-4827" fmla="*/ 51654 w 1229291"/>
              <a:gd name="connsiteY29-4828" fmla="*/ 346364 h 2896435"/>
              <a:gd name="connsiteX30-4829" fmla="*/ 65509 w 1229291"/>
              <a:gd name="connsiteY30-4830" fmla="*/ 304800 h 2896435"/>
              <a:gd name="connsiteX31-4831" fmla="*/ 162491 w 1229291"/>
              <a:gd name="connsiteY31-4832" fmla="*/ 193964 h 2896435"/>
              <a:gd name="connsiteX32-4833" fmla="*/ 204054 w 1229291"/>
              <a:gd name="connsiteY32-4834" fmla="*/ 166255 h 2896435"/>
              <a:gd name="connsiteX33-4835" fmla="*/ 245618 w 1229291"/>
              <a:gd name="connsiteY33-4836" fmla="*/ 124691 h 2896435"/>
              <a:gd name="connsiteX34-4837" fmla="*/ 314891 w 1229291"/>
              <a:gd name="connsiteY34-4838" fmla="*/ 55418 h 2896435"/>
              <a:gd name="connsiteX35-4839" fmla="*/ 467291 w 1229291"/>
              <a:gd name="connsiteY35-4840" fmla="*/ 13855 h 2896435"/>
              <a:gd name="connsiteX36-4841" fmla="*/ 508854 w 1229291"/>
              <a:gd name="connsiteY36-4842" fmla="*/ 0 h 2896435"/>
              <a:gd name="connsiteX37-4843" fmla="*/ 564273 w 1229291"/>
              <a:gd name="connsiteY37-4844" fmla="*/ 13855 h 2896435"/>
              <a:gd name="connsiteX38-4845" fmla="*/ 647400 w 1229291"/>
              <a:gd name="connsiteY38-4846" fmla="*/ 27709 h 2896435"/>
              <a:gd name="connsiteX39-4847" fmla="*/ 702818 w 1229291"/>
              <a:gd name="connsiteY39-4848" fmla="*/ 55418 h 2896435"/>
              <a:gd name="connsiteX40-4849" fmla="*/ 785945 w 1229291"/>
              <a:gd name="connsiteY40-4850" fmla="*/ 110837 h 2896435"/>
              <a:gd name="connsiteX41-4851" fmla="*/ 827509 w 1229291"/>
              <a:gd name="connsiteY41-4852" fmla="*/ 138546 h 2896435"/>
              <a:gd name="connsiteX42-4853" fmla="*/ 869073 w 1229291"/>
              <a:gd name="connsiteY42-4854" fmla="*/ 207818 h 2896435"/>
              <a:gd name="connsiteX43-4855" fmla="*/ 938345 w 1229291"/>
              <a:gd name="connsiteY43-4856" fmla="*/ 290946 h 2896435"/>
              <a:gd name="connsiteX44-4857" fmla="*/ 952200 w 1229291"/>
              <a:gd name="connsiteY44-4858" fmla="*/ 360218 h 2896435"/>
              <a:gd name="connsiteX45-4859" fmla="*/ 979909 w 1229291"/>
              <a:gd name="connsiteY45-4860" fmla="*/ 443346 h 2896435"/>
              <a:gd name="connsiteX46-4861" fmla="*/ 966054 w 1229291"/>
              <a:gd name="connsiteY46-4862" fmla="*/ 692727 h 2896435"/>
              <a:gd name="connsiteX47-4863" fmla="*/ 952200 w 1229291"/>
              <a:gd name="connsiteY47-4864" fmla="*/ 748146 h 2896435"/>
              <a:gd name="connsiteX48-4865" fmla="*/ 924491 w 1229291"/>
              <a:gd name="connsiteY48-4866" fmla="*/ 789709 h 2896435"/>
              <a:gd name="connsiteX49-4867" fmla="*/ 910636 w 1229291"/>
              <a:gd name="connsiteY49-4868" fmla="*/ 748146 h 2896435"/>
              <a:gd name="connsiteX50-4869" fmla="*/ 993763 w 1229291"/>
              <a:gd name="connsiteY50-4870" fmla="*/ 803564 h 2896435"/>
              <a:gd name="connsiteX51-4871" fmla="*/ 1063036 w 1229291"/>
              <a:gd name="connsiteY51-4872" fmla="*/ 872837 h 2896435"/>
              <a:gd name="connsiteX52-4873" fmla="*/ 1076891 w 1229291"/>
              <a:gd name="connsiteY52-4874" fmla="*/ 914400 h 2896435"/>
              <a:gd name="connsiteX53-4875" fmla="*/ 1132309 w 1229291"/>
              <a:gd name="connsiteY53-4876" fmla="*/ 997527 h 2896435"/>
              <a:gd name="connsiteX54-4877" fmla="*/ 1173873 w 1229291"/>
              <a:gd name="connsiteY54-4878" fmla="*/ 1066800 h 2896435"/>
              <a:gd name="connsiteX55-4879" fmla="*/ 1187727 w 1229291"/>
              <a:gd name="connsiteY55-4880" fmla="*/ 1108364 h 2896435"/>
              <a:gd name="connsiteX56-4881" fmla="*/ 1229291 w 1229291"/>
              <a:gd name="connsiteY56-4882" fmla="*/ 1191491 h 2896435"/>
              <a:gd name="connsiteX57-4883" fmla="*/ 1187727 w 1229291"/>
              <a:gd name="connsiteY57-4884" fmla="*/ 1219200 h 2896435"/>
              <a:gd name="connsiteX58-4885" fmla="*/ 1146163 w 1229291"/>
              <a:gd name="connsiteY58-4886" fmla="*/ 1191491 h 2896435"/>
              <a:gd name="connsiteX59-4887" fmla="*/ 1035327 w 1229291"/>
              <a:gd name="connsiteY59-4888" fmla="*/ 1163782 h 2896435"/>
              <a:gd name="connsiteX60-4889" fmla="*/ 1021473 w 1229291"/>
              <a:gd name="connsiteY60-4890" fmla="*/ 1343891 h 2896435"/>
              <a:gd name="connsiteX61-4891" fmla="*/ 1160017 w 1229291"/>
              <a:gd name="connsiteY61-4892" fmla="*/ 1357746 h 2896435"/>
              <a:gd name="connsiteX62-4893" fmla="*/ 952199 w 1229291"/>
              <a:gd name="connsiteY62-4894" fmla="*/ 1579418 h 2896435"/>
              <a:gd name="connsiteX63-4895" fmla="*/ 619690 w 1229291"/>
              <a:gd name="connsiteY63-4896" fmla="*/ 1690256 h 2896435"/>
              <a:gd name="connsiteX64-4897" fmla="*/ 716672 w 1229291"/>
              <a:gd name="connsiteY64-4898" fmla="*/ 1773383 h 2896435"/>
              <a:gd name="connsiteX65-4899" fmla="*/ 398018 w 1229291"/>
              <a:gd name="connsiteY65-4900" fmla="*/ 1551710 h 2896435"/>
              <a:gd name="connsiteX66-4901" fmla="*/ 411872 w 1229291"/>
              <a:gd name="connsiteY66-4902" fmla="*/ 1371600 h 2896435"/>
              <a:gd name="connsiteX67-4903" fmla="*/ 370309 w 1229291"/>
              <a:gd name="connsiteY67-4904" fmla="*/ 1316183 h 2896435"/>
              <a:gd name="connsiteX68-4905" fmla="*/ 495000 w 1229291"/>
              <a:gd name="connsiteY68-4906" fmla="*/ 1440874 h 2896435"/>
              <a:gd name="connsiteX69-4907" fmla="*/ 370309 w 1229291"/>
              <a:gd name="connsiteY69-4908" fmla="*/ 1330038 h 2896435"/>
              <a:gd name="connsiteX70-4909" fmla="*/ 10090 w 1229291"/>
              <a:gd name="connsiteY70-4910" fmla="*/ 2036620 h 2896435"/>
              <a:gd name="connsiteX71-4911" fmla="*/ 79363 w 1229291"/>
              <a:gd name="connsiteY71-4912" fmla="*/ 1898074 h 2896435"/>
              <a:gd name="connsiteX72-4913" fmla="*/ 328746 w 1229291"/>
              <a:gd name="connsiteY72-4914" fmla="*/ 1731819 h 2896435"/>
              <a:gd name="connsiteX73-4915" fmla="*/ 411872 w 1229291"/>
              <a:gd name="connsiteY73-4916" fmla="*/ 2064328 h 2896435"/>
              <a:gd name="connsiteX74-4917" fmla="*/ 550418 w 1229291"/>
              <a:gd name="connsiteY74-4918" fmla="*/ 2341418 h 2896435"/>
              <a:gd name="connsiteX75-4919" fmla="*/ 287182 w 1229291"/>
              <a:gd name="connsiteY75-4920" fmla="*/ 2895600 h 2896435"/>
              <a:gd name="connsiteX76-4921" fmla="*/ 10090 w 1229291"/>
              <a:gd name="connsiteY76-4922" fmla="*/ 2064328 h 2896435"/>
              <a:gd name="connsiteX77-4923" fmla="*/ 425726 w 1229291"/>
              <a:gd name="connsiteY77-4924" fmla="*/ 1274618 h 2896435"/>
              <a:gd name="connsiteX78-4925" fmla="*/ 550417 w 1229291"/>
              <a:gd name="connsiteY78-4926" fmla="*/ 1177638 h 2896435"/>
              <a:gd name="connsiteX79-4927" fmla="*/ 647399 w 1229291"/>
              <a:gd name="connsiteY79-4928" fmla="*/ 1676401 h 2896435"/>
              <a:gd name="connsiteX80-4929" fmla="*/ 841362 w 1229291"/>
              <a:gd name="connsiteY80-4930" fmla="*/ 1399310 h 2896435"/>
              <a:gd name="connsiteX81-4931" fmla="*/ 882927 w 1229291"/>
              <a:gd name="connsiteY81-4932" fmla="*/ 997527 h 2896435"/>
              <a:gd name="connsiteX82-4933" fmla="*/ 855218 w 1229291"/>
              <a:gd name="connsiteY82-4934" fmla="*/ 955964 h 2896435"/>
              <a:gd name="connsiteX83-4935" fmla="*/ 841363 w 1229291"/>
              <a:gd name="connsiteY83-4936" fmla="*/ 914400 h 2896435"/>
              <a:gd name="connsiteX84-4937" fmla="*/ 785945 w 1229291"/>
              <a:gd name="connsiteY84-4938" fmla="*/ 845127 h 2896435"/>
              <a:gd name="connsiteX85-4939" fmla="*/ 758236 w 1229291"/>
              <a:gd name="connsiteY85-4940" fmla="*/ 803564 h 2896435"/>
              <a:gd name="connsiteX86-4941" fmla="*/ 716673 w 1229291"/>
              <a:gd name="connsiteY86-4942" fmla="*/ 886691 h 2896435"/>
              <a:gd name="connsiteX87-4943" fmla="*/ 702818 w 1229291"/>
              <a:gd name="connsiteY87-4944" fmla="*/ 969818 h 2896435"/>
              <a:gd name="connsiteX88-4945" fmla="*/ 675109 w 1229291"/>
              <a:gd name="connsiteY88-4946" fmla="*/ 1011382 h 2896435"/>
              <a:gd name="connsiteX89-4947" fmla="*/ 661254 w 1229291"/>
              <a:gd name="connsiteY89-4948" fmla="*/ 1052946 h 2896435"/>
              <a:gd name="connsiteX90-4949" fmla="*/ 591982 w 1229291"/>
              <a:gd name="connsiteY90-4950" fmla="*/ 1122218 h 2896435"/>
              <a:gd name="connsiteX91-4951" fmla="*/ 481145 w 1229291"/>
              <a:gd name="connsiteY91-4952" fmla="*/ 1136073 h 2896435"/>
              <a:gd name="connsiteX92-4953" fmla="*/ 342600 w 1229291"/>
              <a:gd name="connsiteY92-4954" fmla="*/ 1122218 h 2896435"/>
              <a:gd name="connsiteX93-4955" fmla="*/ 301036 w 1229291"/>
              <a:gd name="connsiteY93-4956" fmla="*/ 1080655 h 2896435"/>
              <a:gd name="connsiteX94-4957" fmla="*/ 259473 w 1229291"/>
              <a:gd name="connsiteY94-4958" fmla="*/ 1052946 h 2896435"/>
              <a:gd name="connsiteX95-4959" fmla="*/ 204054 w 1229291"/>
              <a:gd name="connsiteY95-4960" fmla="*/ 997527 h 2896435"/>
              <a:gd name="connsiteX96-4961" fmla="*/ 176345 w 1229291"/>
              <a:gd name="connsiteY96-4962" fmla="*/ 955964 h 2896435"/>
              <a:gd name="connsiteX97-4963" fmla="*/ 134782 w 1229291"/>
              <a:gd name="connsiteY97-4964" fmla="*/ 942109 h 2896435"/>
              <a:gd name="connsiteX98-4965" fmla="*/ 93218 w 1229291"/>
              <a:gd name="connsiteY98-4966" fmla="*/ 817418 h 2896435"/>
              <a:gd name="connsiteX99-4967" fmla="*/ 79363 w 1229291"/>
              <a:gd name="connsiteY99-4968" fmla="*/ 775855 h 2896435"/>
              <a:gd name="connsiteX100-4969" fmla="*/ 65509 w 1229291"/>
              <a:gd name="connsiteY100-4970" fmla="*/ 720437 h 2896435"/>
              <a:gd name="connsiteX101" fmla="*/ 37800 w 1229291"/>
              <a:gd name="connsiteY101" fmla="*/ 581891 h 2896435"/>
              <a:gd name="connsiteX0-4971" fmla="*/ 743338 w 1228247"/>
              <a:gd name="connsiteY0-4972" fmla="*/ 734291 h 2896435"/>
              <a:gd name="connsiteX1-4973" fmla="*/ 798756 w 1228247"/>
              <a:gd name="connsiteY1-4974" fmla="*/ 554182 h 2896435"/>
              <a:gd name="connsiteX2-4975" fmla="*/ 701774 w 1228247"/>
              <a:gd name="connsiteY2-4976" fmla="*/ 540327 h 2896435"/>
              <a:gd name="connsiteX3-4977" fmla="*/ 618647 w 1228247"/>
              <a:gd name="connsiteY3-4978" fmla="*/ 484909 h 2896435"/>
              <a:gd name="connsiteX4-4979" fmla="*/ 577083 w 1228247"/>
              <a:gd name="connsiteY4-4980" fmla="*/ 471055 h 2896435"/>
              <a:gd name="connsiteX5-4981" fmla="*/ 549374 w 1228247"/>
              <a:gd name="connsiteY5-4982" fmla="*/ 526473 h 2896435"/>
              <a:gd name="connsiteX6-4983" fmla="*/ 521665 w 1228247"/>
              <a:gd name="connsiteY6-4984" fmla="*/ 484909 h 2896435"/>
              <a:gd name="connsiteX7-4985" fmla="*/ 480101 w 1228247"/>
              <a:gd name="connsiteY7-4986" fmla="*/ 457200 h 2896435"/>
              <a:gd name="connsiteX8-4987" fmla="*/ 410829 w 1228247"/>
              <a:gd name="connsiteY8-4988" fmla="*/ 387927 h 2896435"/>
              <a:gd name="connsiteX9-4989" fmla="*/ 396974 w 1228247"/>
              <a:gd name="connsiteY9-4990" fmla="*/ 443346 h 2896435"/>
              <a:gd name="connsiteX10-4991" fmla="*/ 396974 w 1228247"/>
              <a:gd name="connsiteY10-4992" fmla="*/ 554182 h 2896435"/>
              <a:gd name="connsiteX11-4993" fmla="*/ 355410 w 1228247"/>
              <a:gd name="connsiteY11-4994" fmla="*/ 540327 h 2896435"/>
              <a:gd name="connsiteX12-4995" fmla="*/ 341556 w 1228247"/>
              <a:gd name="connsiteY12-4996" fmla="*/ 484909 h 2896435"/>
              <a:gd name="connsiteX13-4997" fmla="*/ 327701 w 1228247"/>
              <a:gd name="connsiteY13-4998" fmla="*/ 540327 h 2896435"/>
              <a:gd name="connsiteX14-4999" fmla="*/ 299992 w 1228247"/>
              <a:gd name="connsiteY14-5000" fmla="*/ 651164 h 2896435"/>
              <a:gd name="connsiteX15-5001" fmla="*/ 272283 w 1228247"/>
              <a:gd name="connsiteY15-5002" fmla="*/ 568037 h 2896435"/>
              <a:gd name="connsiteX16-5003" fmla="*/ 258429 w 1228247"/>
              <a:gd name="connsiteY16-5004" fmla="*/ 526473 h 2896435"/>
              <a:gd name="connsiteX17-5005" fmla="*/ 230719 w 1228247"/>
              <a:gd name="connsiteY17-5006" fmla="*/ 651164 h 2896435"/>
              <a:gd name="connsiteX18-5007" fmla="*/ 203010 w 1228247"/>
              <a:gd name="connsiteY18-5008" fmla="*/ 692727 h 2896435"/>
              <a:gd name="connsiteX19-5009" fmla="*/ 189156 w 1228247"/>
              <a:gd name="connsiteY19-5010" fmla="*/ 734291 h 2896435"/>
              <a:gd name="connsiteX20-5011" fmla="*/ 147592 w 1228247"/>
              <a:gd name="connsiteY20-5012" fmla="*/ 720437 h 2896435"/>
              <a:gd name="connsiteX21-5013" fmla="*/ 161447 w 1228247"/>
              <a:gd name="connsiteY21-5014" fmla="*/ 637309 h 2896435"/>
              <a:gd name="connsiteX22-5015" fmla="*/ 175301 w 1228247"/>
              <a:gd name="connsiteY22-5016" fmla="*/ 595746 h 2896435"/>
              <a:gd name="connsiteX23-5017" fmla="*/ 119883 w 1228247"/>
              <a:gd name="connsiteY23-5018" fmla="*/ 678873 h 2896435"/>
              <a:gd name="connsiteX24-5019" fmla="*/ 78319 w 1228247"/>
              <a:gd name="connsiteY24-5020" fmla="*/ 692727 h 2896435"/>
              <a:gd name="connsiteX25-5021" fmla="*/ 36756 w 1228247"/>
              <a:gd name="connsiteY25-5022" fmla="*/ 678873 h 2896435"/>
              <a:gd name="connsiteX26-5023" fmla="*/ 22901 w 1228247"/>
              <a:gd name="connsiteY26-5024" fmla="*/ 623455 h 2896435"/>
              <a:gd name="connsiteX27-5025" fmla="*/ 9047 w 1228247"/>
              <a:gd name="connsiteY27-5026" fmla="*/ 581891 h 2896435"/>
              <a:gd name="connsiteX28-5027" fmla="*/ 22901 w 1228247"/>
              <a:gd name="connsiteY28-5028" fmla="*/ 429491 h 2896435"/>
              <a:gd name="connsiteX29-5029" fmla="*/ 50610 w 1228247"/>
              <a:gd name="connsiteY29-5030" fmla="*/ 346364 h 2896435"/>
              <a:gd name="connsiteX30-5031" fmla="*/ 64465 w 1228247"/>
              <a:gd name="connsiteY30-5032" fmla="*/ 304800 h 2896435"/>
              <a:gd name="connsiteX31-5033" fmla="*/ 161447 w 1228247"/>
              <a:gd name="connsiteY31-5034" fmla="*/ 193964 h 2896435"/>
              <a:gd name="connsiteX32-5035" fmla="*/ 203010 w 1228247"/>
              <a:gd name="connsiteY32-5036" fmla="*/ 166255 h 2896435"/>
              <a:gd name="connsiteX33-5037" fmla="*/ 244574 w 1228247"/>
              <a:gd name="connsiteY33-5038" fmla="*/ 124691 h 2896435"/>
              <a:gd name="connsiteX34-5039" fmla="*/ 313847 w 1228247"/>
              <a:gd name="connsiteY34-5040" fmla="*/ 55418 h 2896435"/>
              <a:gd name="connsiteX35-5041" fmla="*/ 466247 w 1228247"/>
              <a:gd name="connsiteY35-5042" fmla="*/ 13855 h 2896435"/>
              <a:gd name="connsiteX36-5043" fmla="*/ 507810 w 1228247"/>
              <a:gd name="connsiteY36-5044" fmla="*/ 0 h 2896435"/>
              <a:gd name="connsiteX37-5045" fmla="*/ 563229 w 1228247"/>
              <a:gd name="connsiteY37-5046" fmla="*/ 13855 h 2896435"/>
              <a:gd name="connsiteX38-5047" fmla="*/ 646356 w 1228247"/>
              <a:gd name="connsiteY38-5048" fmla="*/ 27709 h 2896435"/>
              <a:gd name="connsiteX39-5049" fmla="*/ 701774 w 1228247"/>
              <a:gd name="connsiteY39-5050" fmla="*/ 55418 h 2896435"/>
              <a:gd name="connsiteX40-5051" fmla="*/ 784901 w 1228247"/>
              <a:gd name="connsiteY40-5052" fmla="*/ 110837 h 2896435"/>
              <a:gd name="connsiteX41-5053" fmla="*/ 826465 w 1228247"/>
              <a:gd name="connsiteY41-5054" fmla="*/ 138546 h 2896435"/>
              <a:gd name="connsiteX42-5055" fmla="*/ 868029 w 1228247"/>
              <a:gd name="connsiteY42-5056" fmla="*/ 207818 h 2896435"/>
              <a:gd name="connsiteX43-5057" fmla="*/ 937301 w 1228247"/>
              <a:gd name="connsiteY43-5058" fmla="*/ 290946 h 2896435"/>
              <a:gd name="connsiteX44-5059" fmla="*/ 951156 w 1228247"/>
              <a:gd name="connsiteY44-5060" fmla="*/ 360218 h 2896435"/>
              <a:gd name="connsiteX45-5061" fmla="*/ 978865 w 1228247"/>
              <a:gd name="connsiteY45-5062" fmla="*/ 443346 h 2896435"/>
              <a:gd name="connsiteX46-5063" fmla="*/ 965010 w 1228247"/>
              <a:gd name="connsiteY46-5064" fmla="*/ 692727 h 2896435"/>
              <a:gd name="connsiteX47-5065" fmla="*/ 951156 w 1228247"/>
              <a:gd name="connsiteY47-5066" fmla="*/ 748146 h 2896435"/>
              <a:gd name="connsiteX48-5067" fmla="*/ 923447 w 1228247"/>
              <a:gd name="connsiteY48-5068" fmla="*/ 789709 h 2896435"/>
              <a:gd name="connsiteX49-5069" fmla="*/ 909592 w 1228247"/>
              <a:gd name="connsiteY49-5070" fmla="*/ 748146 h 2896435"/>
              <a:gd name="connsiteX50-5071" fmla="*/ 992719 w 1228247"/>
              <a:gd name="connsiteY50-5072" fmla="*/ 803564 h 2896435"/>
              <a:gd name="connsiteX51-5073" fmla="*/ 1061992 w 1228247"/>
              <a:gd name="connsiteY51-5074" fmla="*/ 872837 h 2896435"/>
              <a:gd name="connsiteX52-5075" fmla="*/ 1075847 w 1228247"/>
              <a:gd name="connsiteY52-5076" fmla="*/ 914400 h 2896435"/>
              <a:gd name="connsiteX53-5077" fmla="*/ 1131265 w 1228247"/>
              <a:gd name="connsiteY53-5078" fmla="*/ 997527 h 2896435"/>
              <a:gd name="connsiteX54-5079" fmla="*/ 1172829 w 1228247"/>
              <a:gd name="connsiteY54-5080" fmla="*/ 1066800 h 2896435"/>
              <a:gd name="connsiteX55-5081" fmla="*/ 1186683 w 1228247"/>
              <a:gd name="connsiteY55-5082" fmla="*/ 1108364 h 2896435"/>
              <a:gd name="connsiteX56-5083" fmla="*/ 1228247 w 1228247"/>
              <a:gd name="connsiteY56-5084" fmla="*/ 1191491 h 2896435"/>
              <a:gd name="connsiteX57-5085" fmla="*/ 1186683 w 1228247"/>
              <a:gd name="connsiteY57-5086" fmla="*/ 1219200 h 2896435"/>
              <a:gd name="connsiteX58-5087" fmla="*/ 1145119 w 1228247"/>
              <a:gd name="connsiteY58-5088" fmla="*/ 1191491 h 2896435"/>
              <a:gd name="connsiteX59-5089" fmla="*/ 1034283 w 1228247"/>
              <a:gd name="connsiteY59-5090" fmla="*/ 1163782 h 2896435"/>
              <a:gd name="connsiteX60-5091" fmla="*/ 1020429 w 1228247"/>
              <a:gd name="connsiteY60-5092" fmla="*/ 1343891 h 2896435"/>
              <a:gd name="connsiteX61-5093" fmla="*/ 1158973 w 1228247"/>
              <a:gd name="connsiteY61-5094" fmla="*/ 1357746 h 2896435"/>
              <a:gd name="connsiteX62-5095" fmla="*/ 951155 w 1228247"/>
              <a:gd name="connsiteY62-5096" fmla="*/ 1579418 h 2896435"/>
              <a:gd name="connsiteX63-5097" fmla="*/ 618646 w 1228247"/>
              <a:gd name="connsiteY63-5098" fmla="*/ 1690256 h 2896435"/>
              <a:gd name="connsiteX64-5099" fmla="*/ 715628 w 1228247"/>
              <a:gd name="connsiteY64-5100" fmla="*/ 1773383 h 2896435"/>
              <a:gd name="connsiteX65-5101" fmla="*/ 396974 w 1228247"/>
              <a:gd name="connsiteY65-5102" fmla="*/ 1551710 h 2896435"/>
              <a:gd name="connsiteX66-5103" fmla="*/ 410828 w 1228247"/>
              <a:gd name="connsiteY66-5104" fmla="*/ 1371600 h 2896435"/>
              <a:gd name="connsiteX67-5105" fmla="*/ 369265 w 1228247"/>
              <a:gd name="connsiteY67-5106" fmla="*/ 1316183 h 2896435"/>
              <a:gd name="connsiteX68-5107" fmla="*/ 493956 w 1228247"/>
              <a:gd name="connsiteY68-5108" fmla="*/ 1440874 h 2896435"/>
              <a:gd name="connsiteX69-5109" fmla="*/ 369265 w 1228247"/>
              <a:gd name="connsiteY69-5110" fmla="*/ 1330038 h 2896435"/>
              <a:gd name="connsiteX70-5111" fmla="*/ 9046 w 1228247"/>
              <a:gd name="connsiteY70-5112" fmla="*/ 2036620 h 2896435"/>
              <a:gd name="connsiteX71-5113" fmla="*/ 78319 w 1228247"/>
              <a:gd name="connsiteY71-5114" fmla="*/ 1898074 h 2896435"/>
              <a:gd name="connsiteX72-5115" fmla="*/ 244575 w 1228247"/>
              <a:gd name="connsiteY72-5116" fmla="*/ 1995056 h 2896435"/>
              <a:gd name="connsiteX73-5117" fmla="*/ 327702 w 1228247"/>
              <a:gd name="connsiteY73-5118" fmla="*/ 1731819 h 2896435"/>
              <a:gd name="connsiteX74-5119" fmla="*/ 410828 w 1228247"/>
              <a:gd name="connsiteY74-5120" fmla="*/ 2064328 h 2896435"/>
              <a:gd name="connsiteX75-5121" fmla="*/ 549374 w 1228247"/>
              <a:gd name="connsiteY75-5122" fmla="*/ 2341418 h 2896435"/>
              <a:gd name="connsiteX76-5123" fmla="*/ 286138 w 1228247"/>
              <a:gd name="connsiteY76-5124" fmla="*/ 2895600 h 2896435"/>
              <a:gd name="connsiteX77-5125" fmla="*/ 9046 w 1228247"/>
              <a:gd name="connsiteY77-5126" fmla="*/ 2064328 h 2896435"/>
              <a:gd name="connsiteX78-5127" fmla="*/ 424682 w 1228247"/>
              <a:gd name="connsiteY78-5128" fmla="*/ 1274618 h 2896435"/>
              <a:gd name="connsiteX79-5129" fmla="*/ 549373 w 1228247"/>
              <a:gd name="connsiteY79-5130" fmla="*/ 1177638 h 2896435"/>
              <a:gd name="connsiteX80-5131" fmla="*/ 646355 w 1228247"/>
              <a:gd name="connsiteY80-5132" fmla="*/ 1676401 h 2896435"/>
              <a:gd name="connsiteX81-5133" fmla="*/ 840318 w 1228247"/>
              <a:gd name="connsiteY81-5134" fmla="*/ 1399310 h 2896435"/>
              <a:gd name="connsiteX82-5135" fmla="*/ 881883 w 1228247"/>
              <a:gd name="connsiteY82-5136" fmla="*/ 997527 h 2896435"/>
              <a:gd name="connsiteX83-5137" fmla="*/ 854174 w 1228247"/>
              <a:gd name="connsiteY83-5138" fmla="*/ 955964 h 2896435"/>
              <a:gd name="connsiteX84-5139" fmla="*/ 840319 w 1228247"/>
              <a:gd name="connsiteY84-5140" fmla="*/ 914400 h 2896435"/>
              <a:gd name="connsiteX85-5141" fmla="*/ 784901 w 1228247"/>
              <a:gd name="connsiteY85-5142" fmla="*/ 845127 h 2896435"/>
              <a:gd name="connsiteX86-5143" fmla="*/ 757192 w 1228247"/>
              <a:gd name="connsiteY86-5144" fmla="*/ 803564 h 2896435"/>
              <a:gd name="connsiteX87-5145" fmla="*/ 715629 w 1228247"/>
              <a:gd name="connsiteY87-5146" fmla="*/ 886691 h 2896435"/>
              <a:gd name="connsiteX88-5147" fmla="*/ 701774 w 1228247"/>
              <a:gd name="connsiteY88-5148" fmla="*/ 969818 h 2896435"/>
              <a:gd name="connsiteX89-5149" fmla="*/ 674065 w 1228247"/>
              <a:gd name="connsiteY89-5150" fmla="*/ 1011382 h 2896435"/>
              <a:gd name="connsiteX90-5151" fmla="*/ 660210 w 1228247"/>
              <a:gd name="connsiteY90-5152" fmla="*/ 1052946 h 2896435"/>
              <a:gd name="connsiteX91-5153" fmla="*/ 590938 w 1228247"/>
              <a:gd name="connsiteY91-5154" fmla="*/ 1122218 h 2896435"/>
              <a:gd name="connsiteX92-5155" fmla="*/ 480101 w 1228247"/>
              <a:gd name="connsiteY92-5156" fmla="*/ 1136073 h 2896435"/>
              <a:gd name="connsiteX93-5157" fmla="*/ 341556 w 1228247"/>
              <a:gd name="connsiteY93-5158" fmla="*/ 1122218 h 2896435"/>
              <a:gd name="connsiteX94-5159" fmla="*/ 299992 w 1228247"/>
              <a:gd name="connsiteY94-5160" fmla="*/ 1080655 h 2896435"/>
              <a:gd name="connsiteX95-5161" fmla="*/ 258429 w 1228247"/>
              <a:gd name="connsiteY95-5162" fmla="*/ 1052946 h 2896435"/>
              <a:gd name="connsiteX96-5163" fmla="*/ 203010 w 1228247"/>
              <a:gd name="connsiteY96-5164" fmla="*/ 997527 h 2896435"/>
              <a:gd name="connsiteX97-5165" fmla="*/ 175301 w 1228247"/>
              <a:gd name="connsiteY97-5166" fmla="*/ 955964 h 2896435"/>
              <a:gd name="connsiteX98-5167" fmla="*/ 133738 w 1228247"/>
              <a:gd name="connsiteY98-5168" fmla="*/ 942109 h 2896435"/>
              <a:gd name="connsiteX99-5169" fmla="*/ 92174 w 1228247"/>
              <a:gd name="connsiteY99-5170" fmla="*/ 817418 h 2896435"/>
              <a:gd name="connsiteX100-5171" fmla="*/ 78319 w 1228247"/>
              <a:gd name="connsiteY100-5172" fmla="*/ 775855 h 2896435"/>
              <a:gd name="connsiteX101-5173" fmla="*/ 64465 w 1228247"/>
              <a:gd name="connsiteY101-5174" fmla="*/ 720437 h 2896435"/>
              <a:gd name="connsiteX102" fmla="*/ 36756 w 1228247"/>
              <a:gd name="connsiteY102" fmla="*/ 581891 h 2896435"/>
              <a:gd name="connsiteX0-5175" fmla="*/ 743338 w 1228247"/>
              <a:gd name="connsiteY0-5176" fmla="*/ 734291 h 2896435"/>
              <a:gd name="connsiteX1-5177" fmla="*/ 798756 w 1228247"/>
              <a:gd name="connsiteY1-5178" fmla="*/ 554182 h 2896435"/>
              <a:gd name="connsiteX2-5179" fmla="*/ 701774 w 1228247"/>
              <a:gd name="connsiteY2-5180" fmla="*/ 540327 h 2896435"/>
              <a:gd name="connsiteX3-5181" fmla="*/ 618647 w 1228247"/>
              <a:gd name="connsiteY3-5182" fmla="*/ 484909 h 2896435"/>
              <a:gd name="connsiteX4-5183" fmla="*/ 577083 w 1228247"/>
              <a:gd name="connsiteY4-5184" fmla="*/ 471055 h 2896435"/>
              <a:gd name="connsiteX5-5185" fmla="*/ 549374 w 1228247"/>
              <a:gd name="connsiteY5-5186" fmla="*/ 526473 h 2896435"/>
              <a:gd name="connsiteX6-5187" fmla="*/ 521665 w 1228247"/>
              <a:gd name="connsiteY6-5188" fmla="*/ 484909 h 2896435"/>
              <a:gd name="connsiteX7-5189" fmla="*/ 480101 w 1228247"/>
              <a:gd name="connsiteY7-5190" fmla="*/ 457200 h 2896435"/>
              <a:gd name="connsiteX8-5191" fmla="*/ 410829 w 1228247"/>
              <a:gd name="connsiteY8-5192" fmla="*/ 387927 h 2896435"/>
              <a:gd name="connsiteX9-5193" fmla="*/ 396974 w 1228247"/>
              <a:gd name="connsiteY9-5194" fmla="*/ 443346 h 2896435"/>
              <a:gd name="connsiteX10-5195" fmla="*/ 396974 w 1228247"/>
              <a:gd name="connsiteY10-5196" fmla="*/ 554182 h 2896435"/>
              <a:gd name="connsiteX11-5197" fmla="*/ 355410 w 1228247"/>
              <a:gd name="connsiteY11-5198" fmla="*/ 540327 h 2896435"/>
              <a:gd name="connsiteX12-5199" fmla="*/ 341556 w 1228247"/>
              <a:gd name="connsiteY12-5200" fmla="*/ 484909 h 2896435"/>
              <a:gd name="connsiteX13-5201" fmla="*/ 327701 w 1228247"/>
              <a:gd name="connsiteY13-5202" fmla="*/ 540327 h 2896435"/>
              <a:gd name="connsiteX14-5203" fmla="*/ 299992 w 1228247"/>
              <a:gd name="connsiteY14-5204" fmla="*/ 651164 h 2896435"/>
              <a:gd name="connsiteX15-5205" fmla="*/ 272283 w 1228247"/>
              <a:gd name="connsiteY15-5206" fmla="*/ 568037 h 2896435"/>
              <a:gd name="connsiteX16-5207" fmla="*/ 258429 w 1228247"/>
              <a:gd name="connsiteY16-5208" fmla="*/ 526473 h 2896435"/>
              <a:gd name="connsiteX17-5209" fmla="*/ 230719 w 1228247"/>
              <a:gd name="connsiteY17-5210" fmla="*/ 651164 h 2896435"/>
              <a:gd name="connsiteX18-5211" fmla="*/ 203010 w 1228247"/>
              <a:gd name="connsiteY18-5212" fmla="*/ 692727 h 2896435"/>
              <a:gd name="connsiteX19-5213" fmla="*/ 189156 w 1228247"/>
              <a:gd name="connsiteY19-5214" fmla="*/ 734291 h 2896435"/>
              <a:gd name="connsiteX20-5215" fmla="*/ 147592 w 1228247"/>
              <a:gd name="connsiteY20-5216" fmla="*/ 720437 h 2896435"/>
              <a:gd name="connsiteX21-5217" fmla="*/ 161447 w 1228247"/>
              <a:gd name="connsiteY21-5218" fmla="*/ 637309 h 2896435"/>
              <a:gd name="connsiteX22-5219" fmla="*/ 175301 w 1228247"/>
              <a:gd name="connsiteY22-5220" fmla="*/ 595746 h 2896435"/>
              <a:gd name="connsiteX23-5221" fmla="*/ 119883 w 1228247"/>
              <a:gd name="connsiteY23-5222" fmla="*/ 678873 h 2896435"/>
              <a:gd name="connsiteX24-5223" fmla="*/ 78319 w 1228247"/>
              <a:gd name="connsiteY24-5224" fmla="*/ 692727 h 2896435"/>
              <a:gd name="connsiteX25-5225" fmla="*/ 36756 w 1228247"/>
              <a:gd name="connsiteY25-5226" fmla="*/ 678873 h 2896435"/>
              <a:gd name="connsiteX26-5227" fmla="*/ 22901 w 1228247"/>
              <a:gd name="connsiteY26-5228" fmla="*/ 623455 h 2896435"/>
              <a:gd name="connsiteX27-5229" fmla="*/ 9047 w 1228247"/>
              <a:gd name="connsiteY27-5230" fmla="*/ 581891 h 2896435"/>
              <a:gd name="connsiteX28-5231" fmla="*/ 22901 w 1228247"/>
              <a:gd name="connsiteY28-5232" fmla="*/ 429491 h 2896435"/>
              <a:gd name="connsiteX29-5233" fmla="*/ 50610 w 1228247"/>
              <a:gd name="connsiteY29-5234" fmla="*/ 346364 h 2896435"/>
              <a:gd name="connsiteX30-5235" fmla="*/ 64465 w 1228247"/>
              <a:gd name="connsiteY30-5236" fmla="*/ 304800 h 2896435"/>
              <a:gd name="connsiteX31-5237" fmla="*/ 161447 w 1228247"/>
              <a:gd name="connsiteY31-5238" fmla="*/ 193964 h 2896435"/>
              <a:gd name="connsiteX32-5239" fmla="*/ 203010 w 1228247"/>
              <a:gd name="connsiteY32-5240" fmla="*/ 166255 h 2896435"/>
              <a:gd name="connsiteX33-5241" fmla="*/ 244574 w 1228247"/>
              <a:gd name="connsiteY33-5242" fmla="*/ 124691 h 2896435"/>
              <a:gd name="connsiteX34-5243" fmla="*/ 313847 w 1228247"/>
              <a:gd name="connsiteY34-5244" fmla="*/ 55418 h 2896435"/>
              <a:gd name="connsiteX35-5245" fmla="*/ 466247 w 1228247"/>
              <a:gd name="connsiteY35-5246" fmla="*/ 13855 h 2896435"/>
              <a:gd name="connsiteX36-5247" fmla="*/ 507810 w 1228247"/>
              <a:gd name="connsiteY36-5248" fmla="*/ 0 h 2896435"/>
              <a:gd name="connsiteX37-5249" fmla="*/ 563229 w 1228247"/>
              <a:gd name="connsiteY37-5250" fmla="*/ 13855 h 2896435"/>
              <a:gd name="connsiteX38-5251" fmla="*/ 646356 w 1228247"/>
              <a:gd name="connsiteY38-5252" fmla="*/ 27709 h 2896435"/>
              <a:gd name="connsiteX39-5253" fmla="*/ 701774 w 1228247"/>
              <a:gd name="connsiteY39-5254" fmla="*/ 55418 h 2896435"/>
              <a:gd name="connsiteX40-5255" fmla="*/ 784901 w 1228247"/>
              <a:gd name="connsiteY40-5256" fmla="*/ 110837 h 2896435"/>
              <a:gd name="connsiteX41-5257" fmla="*/ 826465 w 1228247"/>
              <a:gd name="connsiteY41-5258" fmla="*/ 138546 h 2896435"/>
              <a:gd name="connsiteX42-5259" fmla="*/ 868029 w 1228247"/>
              <a:gd name="connsiteY42-5260" fmla="*/ 207818 h 2896435"/>
              <a:gd name="connsiteX43-5261" fmla="*/ 937301 w 1228247"/>
              <a:gd name="connsiteY43-5262" fmla="*/ 290946 h 2896435"/>
              <a:gd name="connsiteX44-5263" fmla="*/ 951156 w 1228247"/>
              <a:gd name="connsiteY44-5264" fmla="*/ 360218 h 2896435"/>
              <a:gd name="connsiteX45-5265" fmla="*/ 978865 w 1228247"/>
              <a:gd name="connsiteY45-5266" fmla="*/ 443346 h 2896435"/>
              <a:gd name="connsiteX46-5267" fmla="*/ 965010 w 1228247"/>
              <a:gd name="connsiteY46-5268" fmla="*/ 692727 h 2896435"/>
              <a:gd name="connsiteX47-5269" fmla="*/ 951156 w 1228247"/>
              <a:gd name="connsiteY47-5270" fmla="*/ 748146 h 2896435"/>
              <a:gd name="connsiteX48-5271" fmla="*/ 923447 w 1228247"/>
              <a:gd name="connsiteY48-5272" fmla="*/ 789709 h 2896435"/>
              <a:gd name="connsiteX49-5273" fmla="*/ 909592 w 1228247"/>
              <a:gd name="connsiteY49-5274" fmla="*/ 748146 h 2896435"/>
              <a:gd name="connsiteX50-5275" fmla="*/ 992719 w 1228247"/>
              <a:gd name="connsiteY50-5276" fmla="*/ 803564 h 2896435"/>
              <a:gd name="connsiteX51-5277" fmla="*/ 1061992 w 1228247"/>
              <a:gd name="connsiteY51-5278" fmla="*/ 872837 h 2896435"/>
              <a:gd name="connsiteX52-5279" fmla="*/ 1075847 w 1228247"/>
              <a:gd name="connsiteY52-5280" fmla="*/ 914400 h 2896435"/>
              <a:gd name="connsiteX53-5281" fmla="*/ 1131265 w 1228247"/>
              <a:gd name="connsiteY53-5282" fmla="*/ 997527 h 2896435"/>
              <a:gd name="connsiteX54-5283" fmla="*/ 1172829 w 1228247"/>
              <a:gd name="connsiteY54-5284" fmla="*/ 1066800 h 2896435"/>
              <a:gd name="connsiteX55-5285" fmla="*/ 1186683 w 1228247"/>
              <a:gd name="connsiteY55-5286" fmla="*/ 1108364 h 2896435"/>
              <a:gd name="connsiteX56-5287" fmla="*/ 1228247 w 1228247"/>
              <a:gd name="connsiteY56-5288" fmla="*/ 1191491 h 2896435"/>
              <a:gd name="connsiteX57-5289" fmla="*/ 1186683 w 1228247"/>
              <a:gd name="connsiteY57-5290" fmla="*/ 1219200 h 2896435"/>
              <a:gd name="connsiteX58-5291" fmla="*/ 1145119 w 1228247"/>
              <a:gd name="connsiteY58-5292" fmla="*/ 1191491 h 2896435"/>
              <a:gd name="connsiteX59-5293" fmla="*/ 1034283 w 1228247"/>
              <a:gd name="connsiteY59-5294" fmla="*/ 1163782 h 2896435"/>
              <a:gd name="connsiteX60-5295" fmla="*/ 1020429 w 1228247"/>
              <a:gd name="connsiteY60-5296" fmla="*/ 1343891 h 2896435"/>
              <a:gd name="connsiteX61-5297" fmla="*/ 1158973 w 1228247"/>
              <a:gd name="connsiteY61-5298" fmla="*/ 1357746 h 2896435"/>
              <a:gd name="connsiteX62-5299" fmla="*/ 951155 w 1228247"/>
              <a:gd name="connsiteY62-5300" fmla="*/ 1579418 h 2896435"/>
              <a:gd name="connsiteX63-5301" fmla="*/ 618646 w 1228247"/>
              <a:gd name="connsiteY63-5302" fmla="*/ 1690256 h 2896435"/>
              <a:gd name="connsiteX64-5303" fmla="*/ 715628 w 1228247"/>
              <a:gd name="connsiteY64-5304" fmla="*/ 1773383 h 2896435"/>
              <a:gd name="connsiteX65-5305" fmla="*/ 396974 w 1228247"/>
              <a:gd name="connsiteY65-5306" fmla="*/ 1551710 h 2896435"/>
              <a:gd name="connsiteX66-5307" fmla="*/ 410828 w 1228247"/>
              <a:gd name="connsiteY66-5308" fmla="*/ 1371600 h 2896435"/>
              <a:gd name="connsiteX67-5309" fmla="*/ 369265 w 1228247"/>
              <a:gd name="connsiteY67-5310" fmla="*/ 1316183 h 2896435"/>
              <a:gd name="connsiteX68-5311" fmla="*/ 493956 w 1228247"/>
              <a:gd name="connsiteY68-5312" fmla="*/ 1440874 h 2896435"/>
              <a:gd name="connsiteX69-5313" fmla="*/ 369265 w 1228247"/>
              <a:gd name="connsiteY69-5314" fmla="*/ 1330038 h 2896435"/>
              <a:gd name="connsiteX70-5315" fmla="*/ 9046 w 1228247"/>
              <a:gd name="connsiteY70-5316" fmla="*/ 2036620 h 2896435"/>
              <a:gd name="connsiteX71-5317" fmla="*/ 78319 w 1228247"/>
              <a:gd name="connsiteY71-5318" fmla="*/ 1898074 h 2896435"/>
              <a:gd name="connsiteX72-5319" fmla="*/ 244575 w 1228247"/>
              <a:gd name="connsiteY72-5320" fmla="*/ 1995056 h 2896435"/>
              <a:gd name="connsiteX73-5321" fmla="*/ 327702 w 1228247"/>
              <a:gd name="connsiteY73-5322" fmla="*/ 1731819 h 2896435"/>
              <a:gd name="connsiteX74-5323" fmla="*/ 258428 w 1228247"/>
              <a:gd name="connsiteY74-5324" fmla="*/ 2036619 h 2896435"/>
              <a:gd name="connsiteX75-5325" fmla="*/ 549374 w 1228247"/>
              <a:gd name="connsiteY75-5326" fmla="*/ 2341418 h 2896435"/>
              <a:gd name="connsiteX76-5327" fmla="*/ 286138 w 1228247"/>
              <a:gd name="connsiteY76-5328" fmla="*/ 2895600 h 2896435"/>
              <a:gd name="connsiteX77-5329" fmla="*/ 9046 w 1228247"/>
              <a:gd name="connsiteY77-5330" fmla="*/ 2064328 h 2896435"/>
              <a:gd name="connsiteX78-5331" fmla="*/ 424682 w 1228247"/>
              <a:gd name="connsiteY78-5332" fmla="*/ 1274618 h 2896435"/>
              <a:gd name="connsiteX79-5333" fmla="*/ 549373 w 1228247"/>
              <a:gd name="connsiteY79-5334" fmla="*/ 1177638 h 2896435"/>
              <a:gd name="connsiteX80-5335" fmla="*/ 646355 w 1228247"/>
              <a:gd name="connsiteY80-5336" fmla="*/ 1676401 h 2896435"/>
              <a:gd name="connsiteX81-5337" fmla="*/ 840318 w 1228247"/>
              <a:gd name="connsiteY81-5338" fmla="*/ 1399310 h 2896435"/>
              <a:gd name="connsiteX82-5339" fmla="*/ 881883 w 1228247"/>
              <a:gd name="connsiteY82-5340" fmla="*/ 997527 h 2896435"/>
              <a:gd name="connsiteX83-5341" fmla="*/ 854174 w 1228247"/>
              <a:gd name="connsiteY83-5342" fmla="*/ 955964 h 2896435"/>
              <a:gd name="connsiteX84-5343" fmla="*/ 840319 w 1228247"/>
              <a:gd name="connsiteY84-5344" fmla="*/ 914400 h 2896435"/>
              <a:gd name="connsiteX85-5345" fmla="*/ 784901 w 1228247"/>
              <a:gd name="connsiteY85-5346" fmla="*/ 845127 h 2896435"/>
              <a:gd name="connsiteX86-5347" fmla="*/ 757192 w 1228247"/>
              <a:gd name="connsiteY86-5348" fmla="*/ 803564 h 2896435"/>
              <a:gd name="connsiteX87-5349" fmla="*/ 715629 w 1228247"/>
              <a:gd name="connsiteY87-5350" fmla="*/ 886691 h 2896435"/>
              <a:gd name="connsiteX88-5351" fmla="*/ 701774 w 1228247"/>
              <a:gd name="connsiteY88-5352" fmla="*/ 969818 h 2896435"/>
              <a:gd name="connsiteX89-5353" fmla="*/ 674065 w 1228247"/>
              <a:gd name="connsiteY89-5354" fmla="*/ 1011382 h 2896435"/>
              <a:gd name="connsiteX90-5355" fmla="*/ 660210 w 1228247"/>
              <a:gd name="connsiteY90-5356" fmla="*/ 1052946 h 2896435"/>
              <a:gd name="connsiteX91-5357" fmla="*/ 590938 w 1228247"/>
              <a:gd name="connsiteY91-5358" fmla="*/ 1122218 h 2896435"/>
              <a:gd name="connsiteX92-5359" fmla="*/ 480101 w 1228247"/>
              <a:gd name="connsiteY92-5360" fmla="*/ 1136073 h 2896435"/>
              <a:gd name="connsiteX93-5361" fmla="*/ 341556 w 1228247"/>
              <a:gd name="connsiteY93-5362" fmla="*/ 1122218 h 2896435"/>
              <a:gd name="connsiteX94-5363" fmla="*/ 299992 w 1228247"/>
              <a:gd name="connsiteY94-5364" fmla="*/ 1080655 h 2896435"/>
              <a:gd name="connsiteX95-5365" fmla="*/ 258429 w 1228247"/>
              <a:gd name="connsiteY95-5366" fmla="*/ 1052946 h 2896435"/>
              <a:gd name="connsiteX96-5367" fmla="*/ 203010 w 1228247"/>
              <a:gd name="connsiteY96-5368" fmla="*/ 997527 h 2896435"/>
              <a:gd name="connsiteX97-5369" fmla="*/ 175301 w 1228247"/>
              <a:gd name="connsiteY97-5370" fmla="*/ 955964 h 2896435"/>
              <a:gd name="connsiteX98-5371" fmla="*/ 133738 w 1228247"/>
              <a:gd name="connsiteY98-5372" fmla="*/ 942109 h 2896435"/>
              <a:gd name="connsiteX99-5373" fmla="*/ 92174 w 1228247"/>
              <a:gd name="connsiteY99-5374" fmla="*/ 817418 h 2896435"/>
              <a:gd name="connsiteX100-5375" fmla="*/ 78319 w 1228247"/>
              <a:gd name="connsiteY100-5376" fmla="*/ 775855 h 2896435"/>
              <a:gd name="connsiteX101-5377" fmla="*/ 64465 w 1228247"/>
              <a:gd name="connsiteY101-5378" fmla="*/ 720437 h 2896435"/>
              <a:gd name="connsiteX102-5379" fmla="*/ 36756 w 1228247"/>
              <a:gd name="connsiteY102-5380" fmla="*/ 581891 h 2896435"/>
              <a:gd name="connsiteX0-5381" fmla="*/ 743338 w 1228247"/>
              <a:gd name="connsiteY0-5382" fmla="*/ 734291 h 2896286"/>
              <a:gd name="connsiteX1-5383" fmla="*/ 798756 w 1228247"/>
              <a:gd name="connsiteY1-5384" fmla="*/ 554182 h 2896286"/>
              <a:gd name="connsiteX2-5385" fmla="*/ 701774 w 1228247"/>
              <a:gd name="connsiteY2-5386" fmla="*/ 540327 h 2896286"/>
              <a:gd name="connsiteX3-5387" fmla="*/ 618647 w 1228247"/>
              <a:gd name="connsiteY3-5388" fmla="*/ 484909 h 2896286"/>
              <a:gd name="connsiteX4-5389" fmla="*/ 577083 w 1228247"/>
              <a:gd name="connsiteY4-5390" fmla="*/ 471055 h 2896286"/>
              <a:gd name="connsiteX5-5391" fmla="*/ 549374 w 1228247"/>
              <a:gd name="connsiteY5-5392" fmla="*/ 526473 h 2896286"/>
              <a:gd name="connsiteX6-5393" fmla="*/ 521665 w 1228247"/>
              <a:gd name="connsiteY6-5394" fmla="*/ 484909 h 2896286"/>
              <a:gd name="connsiteX7-5395" fmla="*/ 480101 w 1228247"/>
              <a:gd name="connsiteY7-5396" fmla="*/ 457200 h 2896286"/>
              <a:gd name="connsiteX8-5397" fmla="*/ 410829 w 1228247"/>
              <a:gd name="connsiteY8-5398" fmla="*/ 387927 h 2896286"/>
              <a:gd name="connsiteX9-5399" fmla="*/ 396974 w 1228247"/>
              <a:gd name="connsiteY9-5400" fmla="*/ 443346 h 2896286"/>
              <a:gd name="connsiteX10-5401" fmla="*/ 396974 w 1228247"/>
              <a:gd name="connsiteY10-5402" fmla="*/ 554182 h 2896286"/>
              <a:gd name="connsiteX11-5403" fmla="*/ 355410 w 1228247"/>
              <a:gd name="connsiteY11-5404" fmla="*/ 540327 h 2896286"/>
              <a:gd name="connsiteX12-5405" fmla="*/ 341556 w 1228247"/>
              <a:gd name="connsiteY12-5406" fmla="*/ 484909 h 2896286"/>
              <a:gd name="connsiteX13-5407" fmla="*/ 327701 w 1228247"/>
              <a:gd name="connsiteY13-5408" fmla="*/ 540327 h 2896286"/>
              <a:gd name="connsiteX14-5409" fmla="*/ 299992 w 1228247"/>
              <a:gd name="connsiteY14-5410" fmla="*/ 651164 h 2896286"/>
              <a:gd name="connsiteX15-5411" fmla="*/ 272283 w 1228247"/>
              <a:gd name="connsiteY15-5412" fmla="*/ 568037 h 2896286"/>
              <a:gd name="connsiteX16-5413" fmla="*/ 258429 w 1228247"/>
              <a:gd name="connsiteY16-5414" fmla="*/ 526473 h 2896286"/>
              <a:gd name="connsiteX17-5415" fmla="*/ 230719 w 1228247"/>
              <a:gd name="connsiteY17-5416" fmla="*/ 651164 h 2896286"/>
              <a:gd name="connsiteX18-5417" fmla="*/ 203010 w 1228247"/>
              <a:gd name="connsiteY18-5418" fmla="*/ 692727 h 2896286"/>
              <a:gd name="connsiteX19-5419" fmla="*/ 189156 w 1228247"/>
              <a:gd name="connsiteY19-5420" fmla="*/ 734291 h 2896286"/>
              <a:gd name="connsiteX20-5421" fmla="*/ 147592 w 1228247"/>
              <a:gd name="connsiteY20-5422" fmla="*/ 720437 h 2896286"/>
              <a:gd name="connsiteX21-5423" fmla="*/ 161447 w 1228247"/>
              <a:gd name="connsiteY21-5424" fmla="*/ 637309 h 2896286"/>
              <a:gd name="connsiteX22-5425" fmla="*/ 175301 w 1228247"/>
              <a:gd name="connsiteY22-5426" fmla="*/ 595746 h 2896286"/>
              <a:gd name="connsiteX23-5427" fmla="*/ 119883 w 1228247"/>
              <a:gd name="connsiteY23-5428" fmla="*/ 678873 h 2896286"/>
              <a:gd name="connsiteX24-5429" fmla="*/ 78319 w 1228247"/>
              <a:gd name="connsiteY24-5430" fmla="*/ 692727 h 2896286"/>
              <a:gd name="connsiteX25-5431" fmla="*/ 36756 w 1228247"/>
              <a:gd name="connsiteY25-5432" fmla="*/ 678873 h 2896286"/>
              <a:gd name="connsiteX26-5433" fmla="*/ 22901 w 1228247"/>
              <a:gd name="connsiteY26-5434" fmla="*/ 623455 h 2896286"/>
              <a:gd name="connsiteX27-5435" fmla="*/ 9047 w 1228247"/>
              <a:gd name="connsiteY27-5436" fmla="*/ 581891 h 2896286"/>
              <a:gd name="connsiteX28-5437" fmla="*/ 22901 w 1228247"/>
              <a:gd name="connsiteY28-5438" fmla="*/ 429491 h 2896286"/>
              <a:gd name="connsiteX29-5439" fmla="*/ 50610 w 1228247"/>
              <a:gd name="connsiteY29-5440" fmla="*/ 346364 h 2896286"/>
              <a:gd name="connsiteX30-5441" fmla="*/ 64465 w 1228247"/>
              <a:gd name="connsiteY30-5442" fmla="*/ 304800 h 2896286"/>
              <a:gd name="connsiteX31-5443" fmla="*/ 161447 w 1228247"/>
              <a:gd name="connsiteY31-5444" fmla="*/ 193964 h 2896286"/>
              <a:gd name="connsiteX32-5445" fmla="*/ 203010 w 1228247"/>
              <a:gd name="connsiteY32-5446" fmla="*/ 166255 h 2896286"/>
              <a:gd name="connsiteX33-5447" fmla="*/ 244574 w 1228247"/>
              <a:gd name="connsiteY33-5448" fmla="*/ 124691 h 2896286"/>
              <a:gd name="connsiteX34-5449" fmla="*/ 313847 w 1228247"/>
              <a:gd name="connsiteY34-5450" fmla="*/ 55418 h 2896286"/>
              <a:gd name="connsiteX35-5451" fmla="*/ 466247 w 1228247"/>
              <a:gd name="connsiteY35-5452" fmla="*/ 13855 h 2896286"/>
              <a:gd name="connsiteX36-5453" fmla="*/ 507810 w 1228247"/>
              <a:gd name="connsiteY36-5454" fmla="*/ 0 h 2896286"/>
              <a:gd name="connsiteX37-5455" fmla="*/ 563229 w 1228247"/>
              <a:gd name="connsiteY37-5456" fmla="*/ 13855 h 2896286"/>
              <a:gd name="connsiteX38-5457" fmla="*/ 646356 w 1228247"/>
              <a:gd name="connsiteY38-5458" fmla="*/ 27709 h 2896286"/>
              <a:gd name="connsiteX39-5459" fmla="*/ 701774 w 1228247"/>
              <a:gd name="connsiteY39-5460" fmla="*/ 55418 h 2896286"/>
              <a:gd name="connsiteX40-5461" fmla="*/ 784901 w 1228247"/>
              <a:gd name="connsiteY40-5462" fmla="*/ 110837 h 2896286"/>
              <a:gd name="connsiteX41-5463" fmla="*/ 826465 w 1228247"/>
              <a:gd name="connsiteY41-5464" fmla="*/ 138546 h 2896286"/>
              <a:gd name="connsiteX42-5465" fmla="*/ 868029 w 1228247"/>
              <a:gd name="connsiteY42-5466" fmla="*/ 207818 h 2896286"/>
              <a:gd name="connsiteX43-5467" fmla="*/ 937301 w 1228247"/>
              <a:gd name="connsiteY43-5468" fmla="*/ 290946 h 2896286"/>
              <a:gd name="connsiteX44-5469" fmla="*/ 951156 w 1228247"/>
              <a:gd name="connsiteY44-5470" fmla="*/ 360218 h 2896286"/>
              <a:gd name="connsiteX45-5471" fmla="*/ 978865 w 1228247"/>
              <a:gd name="connsiteY45-5472" fmla="*/ 443346 h 2896286"/>
              <a:gd name="connsiteX46-5473" fmla="*/ 965010 w 1228247"/>
              <a:gd name="connsiteY46-5474" fmla="*/ 692727 h 2896286"/>
              <a:gd name="connsiteX47-5475" fmla="*/ 951156 w 1228247"/>
              <a:gd name="connsiteY47-5476" fmla="*/ 748146 h 2896286"/>
              <a:gd name="connsiteX48-5477" fmla="*/ 923447 w 1228247"/>
              <a:gd name="connsiteY48-5478" fmla="*/ 789709 h 2896286"/>
              <a:gd name="connsiteX49-5479" fmla="*/ 909592 w 1228247"/>
              <a:gd name="connsiteY49-5480" fmla="*/ 748146 h 2896286"/>
              <a:gd name="connsiteX50-5481" fmla="*/ 992719 w 1228247"/>
              <a:gd name="connsiteY50-5482" fmla="*/ 803564 h 2896286"/>
              <a:gd name="connsiteX51-5483" fmla="*/ 1061992 w 1228247"/>
              <a:gd name="connsiteY51-5484" fmla="*/ 872837 h 2896286"/>
              <a:gd name="connsiteX52-5485" fmla="*/ 1075847 w 1228247"/>
              <a:gd name="connsiteY52-5486" fmla="*/ 914400 h 2896286"/>
              <a:gd name="connsiteX53-5487" fmla="*/ 1131265 w 1228247"/>
              <a:gd name="connsiteY53-5488" fmla="*/ 997527 h 2896286"/>
              <a:gd name="connsiteX54-5489" fmla="*/ 1172829 w 1228247"/>
              <a:gd name="connsiteY54-5490" fmla="*/ 1066800 h 2896286"/>
              <a:gd name="connsiteX55-5491" fmla="*/ 1186683 w 1228247"/>
              <a:gd name="connsiteY55-5492" fmla="*/ 1108364 h 2896286"/>
              <a:gd name="connsiteX56-5493" fmla="*/ 1228247 w 1228247"/>
              <a:gd name="connsiteY56-5494" fmla="*/ 1191491 h 2896286"/>
              <a:gd name="connsiteX57-5495" fmla="*/ 1186683 w 1228247"/>
              <a:gd name="connsiteY57-5496" fmla="*/ 1219200 h 2896286"/>
              <a:gd name="connsiteX58-5497" fmla="*/ 1145119 w 1228247"/>
              <a:gd name="connsiteY58-5498" fmla="*/ 1191491 h 2896286"/>
              <a:gd name="connsiteX59-5499" fmla="*/ 1034283 w 1228247"/>
              <a:gd name="connsiteY59-5500" fmla="*/ 1163782 h 2896286"/>
              <a:gd name="connsiteX60-5501" fmla="*/ 1020429 w 1228247"/>
              <a:gd name="connsiteY60-5502" fmla="*/ 1343891 h 2896286"/>
              <a:gd name="connsiteX61-5503" fmla="*/ 1158973 w 1228247"/>
              <a:gd name="connsiteY61-5504" fmla="*/ 1357746 h 2896286"/>
              <a:gd name="connsiteX62-5505" fmla="*/ 951155 w 1228247"/>
              <a:gd name="connsiteY62-5506" fmla="*/ 1579418 h 2896286"/>
              <a:gd name="connsiteX63-5507" fmla="*/ 618646 w 1228247"/>
              <a:gd name="connsiteY63-5508" fmla="*/ 1690256 h 2896286"/>
              <a:gd name="connsiteX64-5509" fmla="*/ 715628 w 1228247"/>
              <a:gd name="connsiteY64-5510" fmla="*/ 1773383 h 2896286"/>
              <a:gd name="connsiteX65-5511" fmla="*/ 396974 w 1228247"/>
              <a:gd name="connsiteY65-5512" fmla="*/ 1551710 h 2896286"/>
              <a:gd name="connsiteX66-5513" fmla="*/ 410828 w 1228247"/>
              <a:gd name="connsiteY66-5514" fmla="*/ 1371600 h 2896286"/>
              <a:gd name="connsiteX67-5515" fmla="*/ 369265 w 1228247"/>
              <a:gd name="connsiteY67-5516" fmla="*/ 1316183 h 2896286"/>
              <a:gd name="connsiteX68-5517" fmla="*/ 493956 w 1228247"/>
              <a:gd name="connsiteY68-5518" fmla="*/ 1440874 h 2896286"/>
              <a:gd name="connsiteX69-5519" fmla="*/ 369265 w 1228247"/>
              <a:gd name="connsiteY69-5520" fmla="*/ 1330038 h 2896286"/>
              <a:gd name="connsiteX70-5521" fmla="*/ 9046 w 1228247"/>
              <a:gd name="connsiteY70-5522" fmla="*/ 2036620 h 2896286"/>
              <a:gd name="connsiteX71-5523" fmla="*/ 78319 w 1228247"/>
              <a:gd name="connsiteY71-5524" fmla="*/ 1898074 h 2896286"/>
              <a:gd name="connsiteX72-5525" fmla="*/ 244575 w 1228247"/>
              <a:gd name="connsiteY72-5526" fmla="*/ 1995056 h 2896286"/>
              <a:gd name="connsiteX73-5527" fmla="*/ 327702 w 1228247"/>
              <a:gd name="connsiteY73-5528" fmla="*/ 1731819 h 2896286"/>
              <a:gd name="connsiteX74-5529" fmla="*/ 258428 w 1228247"/>
              <a:gd name="connsiteY74-5530" fmla="*/ 2036619 h 2896286"/>
              <a:gd name="connsiteX75-5531" fmla="*/ 355411 w 1228247"/>
              <a:gd name="connsiteY75-5532" fmla="*/ 2299856 h 2896286"/>
              <a:gd name="connsiteX76-5533" fmla="*/ 549374 w 1228247"/>
              <a:gd name="connsiteY76-5534" fmla="*/ 2341418 h 2896286"/>
              <a:gd name="connsiteX77-5535" fmla="*/ 286138 w 1228247"/>
              <a:gd name="connsiteY77-5536" fmla="*/ 2895600 h 2896286"/>
              <a:gd name="connsiteX78-5537" fmla="*/ 9046 w 1228247"/>
              <a:gd name="connsiteY78-5538" fmla="*/ 2064328 h 2896286"/>
              <a:gd name="connsiteX79-5539" fmla="*/ 424682 w 1228247"/>
              <a:gd name="connsiteY79-5540" fmla="*/ 1274618 h 2896286"/>
              <a:gd name="connsiteX80-5541" fmla="*/ 549373 w 1228247"/>
              <a:gd name="connsiteY80-5542" fmla="*/ 1177638 h 2896286"/>
              <a:gd name="connsiteX81-5543" fmla="*/ 646355 w 1228247"/>
              <a:gd name="connsiteY81-5544" fmla="*/ 1676401 h 2896286"/>
              <a:gd name="connsiteX82-5545" fmla="*/ 840318 w 1228247"/>
              <a:gd name="connsiteY82-5546" fmla="*/ 1399310 h 2896286"/>
              <a:gd name="connsiteX83-5547" fmla="*/ 881883 w 1228247"/>
              <a:gd name="connsiteY83-5548" fmla="*/ 997527 h 2896286"/>
              <a:gd name="connsiteX84-5549" fmla="*/ 854174 w 1228247"/>
              <a:gd name="connsiteY84-5550" fmla="*/ 955964 h 2896286"/>
              <a:gd name="connsiteX85-5551" fmla="*/ 840319 w 1228247"/>
              <a:gd name="connsiteY85-5552" fmla="*/ 914400 h 2896286"/>
              <a:gd name="connsiteX86-5553" fmla="*/ 784901 w 1228247"/>
              <a:gd name="connsiteY86-5554" fmla="*/ 845127 h 2896286"/>
              <a:gd name="connsiteX87-5555" fmla="*/ 757192 w 1228247"/>
              <a:gd name="connsiteY87-5556" fmla="*/ 803564 h 2896286"/>
              <a:gd name="connsiteX88-5557" fmla="*/ 715629 w 1228247"/>
              <a:gd name="connsiteY88-5558" fmla="*/ 886691 h 2896286"/>
              <a:gd name="connsiteX89-5559" fmla="*/ 701774 w 1228247"/>
              <a:gd name="connsiteY89-5560" fmla="*/ 969818 h 2896286"/>
              <a:gd name="connsiteX90-5561" fmla="*/ 674065 w 1228247"/>
              <a:gd name="connsiteY90-5562" fmla="*/ 1011382 h 2896286"/>
              <a:gd name="connsiteX91-5563" fmla="*/ 660210 w 1228247"/>
              <a:gd name="connsiteY91-5564" fmla="*/ 1052946 h 2896286"/>
              <a:gd name="connsiteX92-5565" fmla="*/ 590938 w 1228247"/>
              <a:gd name="connsiteY92-5566" fmla="*/ 1122218 h 2896286"/>
              <a:gd name="connsiteX93-5567" fmla="*/ 480101 w 1228247"/>
              <a:gd name="connsiteY93-5568" fmla="*/ 1136073 h 2896286"/>
              <a:gd name="connsiteX94-5569" fmla="*/ 341556 w 1228247"/>
              <a:gd name="connsiteY94-5570" fmla="*/ 1122218 h 2896286"/>
              <a:gd name="connsiteX95-5571" fmla="*/ 299992 w 1228247"/>
              <a:gd name="connsiteY95-5572" fmla="*/ 1080655 h 2896286"/>
              <a:gd name="connsiteX96-5573" fmla="*/ 258429 w 1228247"/>
              <a:gd name="connsiteY96-5574" fmla="*/ 1052946 h 2896286"/>
              <a:gd name="connsiteX97-5575" fmla="*/ 203010 w 1228247"/>
              <a:gd name="connsiteY97-5576" fmla="*/ 997527 h 2896286"/>
              <a:gd name="connsiteX98-5577" fmla="*/ 175301 w 1228247"/>
              <a:gd name="connsiteY98-5578" fmla="*/ 955964 h 2896286"/>
              <a:gd name="connsiteX99-5579" fmla="*/ 133738 w 1228247"/>
              <a:gd name="connsiteY99-5580" fmla="*/ 942109 h 2896286"/>
              <a:gd name="connsiteX100-5581" fmla="*/ 92174 w 1228247"/>
              <a:gd name="connsiteY100-5582" fmla="*/ 817418 h 2896286"/>
              <a:gd name="connsiteX101-5583" fmla="*/ 78319 w 1228247"/>
              <a:gd name="connsiteY101-5584" fmla="*/ 775855 h 2896286"/>
              <a:gd name="connsiteX102-5585" fmla="*/ 64465 w 1228247"/>
              <a:gd name="connsiteY102-5586" fmla="*/ 720437 h 2896286"/>
              <a:gd name="connsiteX103" fmla="*/ 36756 w 1228247"/>
              <a:gd name="connsiteY103" fmla="*/ 581891 h 2896286"/>
              <a:gd name="connsiteX0-5587" fmla="*/ 743338 w 1228247"/>
              <a:gd name="connsiteY0-5588" fmla="*/ 734291 h 2896889"/>
              <a:gd name="connsiteX1-5589" fmla="*/ 798756 w 1228247"/>
              <a:gd name="connsiteY1-5590" fmla="*/ 554182 h 2896889"/>
              <a:gd name="connsiteX2-5591" fmla="*/ 701774 w 1228247"/>
              <a:gd name="connsiteY2-5592" fmla="*/ 540327 h 2896889"/>
              <a:gd name="connsiteX3-5593" fmla="*/ 618647 w 1228247"/>
              <a:gd name="connsiteY3-5594" fmla="*/ 484909 h 2896889"/>
              <a:gd name="connsiteX4-5595" fmla="*/ 577083 w 1228247"/>
              <a:gd name="connsiteY4-5596" fmla="*/ 471055 h 2896889"/>
              <a:gd name="connsiteX5-5597" fmla="*/ 549374 w 1228247"/>
              <a:gd name="connsiteY5-5598" fmla="*/ 526473 h 2896889"/>
              <a:gd name="connsiteX6-5599" fmla="*/ 521665 w 1228247"/>
              <a:gd name="connsiteY6-5600" fmla="*/ 484909 h 2896889"/>
              <a:gd name="connsiteX7-5601" fmla="*/ 480101 w 1228247"/>
              <a:gd name="connsiteY7-5602" fmla="*/ 457200 h 2896889"/>
              <a:gd name="connsiteX8-5603" fmla="*/ 410829 w 1228247"/>
              <a:gd name="connsiteY8-5604" fmla="*/ 387927 h 2896889"/>
              <a:gd name="connsiteX9-5605" fmla="*/ 396974 w 1228247"/>
              <a:gd name="connsiteY9-5606" fmla="*/ 443346 h 2896889"/>
              <a:gd name="connsiteX10-5607" fmla="*/ 396974 w 1228247"/>
              <a:gd name="connsiteY10-5608" fmla="*/ 554182 h 2896889"/>
              <a:gd name="connsiteX11-5609" fmla="*/ 355410 w 1228247"/>
              <a:gd name="connsiteY11-5610" fmla="*/ 540327 h 2896889"/>
              <a:gd name="connsiteX12-5611" fmla="*/ 341556 w 1228247"/>
              <a:gd name="connsiteY12-5612" fmla="*/ 484909 h 2896889"/>
              <a:gd name="connsiteX13-5613" fmla="*/ 327701 w 1228247"/>
              <a:gd name="connsiteY13-5614" fmla="*/ 540327 h 2896889"/>
              <a:gd name="connsiteX14-5615" fmla="*/ 299992 w 1228247"/>
              <a:gd name="connsiteY14-5616" fmla="*/ 651164 h 2896889"/>
              <a:gd name="connsiteX15-5617" fmla="*/ 272283 w 1228247"/>
              <a:gd name="connsiteY15-5618" fmla="*/ 568037 h 2896889"/>
              <a:gd name="connsiteX16-5619" fmla="*/ 258429 w 1228247"/>
              <a:gd name="connsiteY16-5620" fmla="*/ 526473 h 2896889"/>
              <a:gd name="connsiteX17-5621" fmla="*/ 230719 w 1228247"/>
              <a:gd name="connsiteY17-5622" fmla="*/ 651164 h 2896889"/>
              <a:gd name="connsiteX18-5623" fmla="*/ 203010 w 1228247"/>
              <a:gd name="connsiteY18-5624" fmla="*/ 692727 h 2896889"/>
              <a:gd name="connsiteX19-5625" fmla="*/ 189156 w 1228247"/>
              <a:gd name="connsiteY19-5626" fmla="*/ 734291 h 2896889"/>
              <a:gd name="connsiteX20-5627" fmla="*/ 147592 w 1228247"/>
              <a:gd name="connsiteY20-5628" fmla="*/ 720437 h 2896889"/>
              <a:gd name="connsiteX21-5629" fmla="*/ 161447 w 1228247"/>
              <a:gd name="connsiteY21-5630" fmla="*/ 637309 h 2896889"/>
              <a:gd name="connsiteX22-5631" fmla="*/ 175301 w 1228247"/>
              <a:gd name="connsiteY22-5632" fmla="*/ 595746 h 2896889"/>
              <a:gd name="connsiteX23-5633" fmla="*/ 119883 w 1228247"/>
              <a:gd name="connsiteY23-5634" fmla="*/ 678873 h 2896889"/>
              <a:gd name="connsiteX24-5635" fmla="*/ 78319 w 1228247"/>
              <a:gd name="connsiteY24-5636" fmla="*/ 692727 h 2896889"/>
              <a:gd name="connsiteX25-5637" fmla="*/ 36756 w 1228247"/>
              <a:gd name="connsiteY25-5638" fmla="*/ 678873 h 2896889"/>
              <a:gd name="connsiteX26-5639" fmla="*/ 22901 w 1228247"/>
              <a:gd name="connsiteY26-5640" fmla="*/ 623455 h 2896889"/>
              <a:gd name="connsiteX27-5641" fmla="*/ 9047 w 1228247"/>
              <a:gd name="connsiteY27-5642" fmla="*/ 581891 h 2896889"/>
              <a:gd name="connsiteX28-5643" fmla="*/ 22901 w 1228247"/>
              <a:gd name="connsiteY28-5644" fmla="*/ 429491 h 2896889"/>
              <a:gd name="connsiteX29-5645" fmla="*/ 50610 w 1228247"/>
              <a:gd name="connsiteY29-5646" fmla="*/ 346364 h 2896889"/>
              <a:gd name="connsiteX30-5647" fmla="*/ 64465 w 1228247"/>
              <a:gd name="connsiteY30-5648" fmla="*/ 304800 h 2896889"/>
              <a:gd name="connsiteX31-5649" fmla="*/ 161447 w 1228247"/>
              <a:gd name="connsiteY31-5650" fmla="*/ 193964 h 2896889"/>
              <a:gd name="connsiteX32-5651" fmla="*/ 203010 w 1228247"/>
              <a:gd name="connsiteY32-5652" fmla="*/ 166255 h 2896889"/>
              <a:gd name="connsiteX33-5653" fmla="*/ 244574 w 1228247"/>
              <a:gd name="connsiteY33-5654" fmla="*/ 124691 h 2896889"/>
              <a:gd name="connsiteX34-5655" fmla="*/ 313847 w 1228247"/>
              <a:gd name="connsiteY34-5656" fmla="*/ 55418 h 2896889"/>
              <a:gd name="connsiteX35-5657" fmla="*/ 466247 w 1228247"/>
              <a:gd name="connsiteY35-5658" fmla="*/ 13855 h 2896889"/>
              <a:gd name="connsiteX36-5659" fmla="*/ 507810 w 1228247"/>
              <a:gd name="connsiteY36-5660" fmla="*/ 0 h 2896889"/>
              <a:gd name="connsiteX37-5661" fmla="*/ 563229 w 1228247"/>
              <a:gd name="connsiteY37-5662" fmla="*/ 13855 h 2896889"/>
              <a:gd name="connsiteX38-5663" fmla="*/ 646356 w 1228247"/>
              <a:gd name="connsiteY38-5664" fmla="*/ 27709 h 2896889"/>
              <a:gd name="connsiteX39-5665" fmla="*/ 701774 w 1228247"/>
              <a:gd name="connsiteY39-5666" fmla="*/ 55418 h 2896889"/>
              <a:gd name="connsiteX40-5667" fmla="*/ 784901 w 1228247"/>
              <a:gd name="connsiteY40-5668" fmla="*/ 110837 h 2896889"/>
              <a:gd name="connsiteX41-5669" fmla="*/ 826465 w 1228247"/>
              <a:gd name="connsiteY41-5670" fmla="*/ 138546 h 2896889"/>
              <a:gd name="connsiteX42-5671" fmla="*/ 868029 w 1228247"/>
              <a:gd name="connsiteY42-5672" fmla="*/ 207818 h 2896889"/>
              <a:gd name="connsiteX43-5673" fmla="*/ 937301 w 1228247"/>
              <a:gd name="connsiteY43-5674" fmla="*/ 290946 h 2896889"/>
              <a:gd name="connsiteX44-5675" fmla="*/ 951156 w 1228247"/>
              <a:gd name="connsiteY44-5676" fmla="*/ 360218 h 2896889"/>
              <a:gd name="connsiteX45-5677" fmla="*/ 978865 w 1228247"/>
              <a:gd name="connsiteY45-5678" fmla="*/ 443346 h 2896889"/>
              <a:gd name="connsiteX46-5679" fmla="*/ 965010 w 1228247"/>
              <a:gd name="connsiteY46-5680" fmla="*/ 692727 h 2896889"/>
              <a:gd name="connsiteX47-5681" fmla="*/ 951156 w 1228247"/>
              <a:gd name="connsiteY47-5682" fmla="*/ 748146 h 2896889"/>
              <a:gd name="connsiteX48-5683" fmla="*/ 923447 w 1228247"/>
              <a:gd name="connsiteY48-5684" fmla="*/ 789709 h 2896889"/>
              <a:gd name="connsiteX49-5685" fmla="*/ 909592 w 1228247"/>
              <a:gd name="connsiteY49-5686" fmla="*/ 748146 h 2896889"/>
              <a:gd name="connsiteX50-5687" fmla="*/ 992719 w 1228247"/>
              <a:gd name="connsiteY50-5688" fmla="*/ 803564 h 2896889"/>
              <a:gd name="connsiteX51-5689" fmla="*/ 1061992 w 1228247"/>
              <a:gd name="connsiteY51-5690" fmla="*/ 872837 h 2896889"/>
              <a:gd name="connsiteX52-5691" fmla="*/ 1075847 w 1228247"/>
              <a:gd name="connsiteY52-5692" fmla="*/ 914400 h 2896889"/>
              <a:gd name="connsiteX53-5693" fmla="*/ 1131265 w 1228247"/>
              <a:gd name="connsiteY53-5694" fmla="*/ 997527 h 2896889"/>
              <a:gd name="connsiteX54-5695" fmla="*/ 1172829 w 1228247"/>
              <a:gd name="connsiteY54-5696" fmla="*/ 1066800 h 2896889"/>
              <a:gd name="connsiteX55-5697" fmla="*/ 1186683 w 1228247"/>
              <a:gd name="connsiteY55-5698" fmla="*/ 1108364 h 2896889"/>
              <a:gd name="connsiteX56-5699" fmla="*/ 1228247 w 1228247"/>
              <a:gd name="connsiteY56-5700" fmla="*/ 1191491 h 2896889"/>
              <a:gd name="connsiteX57-5701" fmla="*/ 1186683 w 1228247"/>
              <a:gd name="connsiteY57-5702" fmla="*/ 1219200 h 2896889"/>
              <a:gd name="connsiteX58-5703" fmla="*/ 1145119 w 1228247"/>
              <a:gd name="connsiteY58-5704" fmla="*/ 1191491 h 2896889"/>
              <a:gd name="connsiteX59-5705" fmla="*/ 1034283 w 1228247"/>
              <a:gd name="connsiteY59-5706" fmla="*/ 1163782 h 2896889"/>
              <a:gd name="connsiteX60-5707" fmla="*/ 1020429 w 1228247"/>
              <a:gd name="connsiteY60-5708" fmla="*/ 1343891 h 2896889"/>
              <a:gd name="connsiteX61-5709" fmla="*/ 1158973 w 1228247"/>
              <a:gd name="connsiteY61-5710" fmla="*/ 1357746 h 2896889"/>
              <a:gd name="connsiteX62-5711" fmla="*/ 951155 w 1228247"/>
              <a:gd name="connsiteY62-5712" fmla="*/ 1579418 h 2896889"/>
              <a:gd name="connsiteX63-5713" fmla="*/ 618646 w 1228247"/>
              <a:gd name="connsiteY63-5714" fmla="*/ 1690256 h 2896889"/>
              <a:gd name="connsiteX64-5715" fmla="*/ 715628 w 1228247"/>
              <a:gd name="connsiteY64-5716" fmla="*/ 1773383 h 2896889"/>
              <a:gd name="connsiteX65-5717" fmla="*/ 396974 w 1228247"/>
              <a:gd name="connsiteY65-5718" fmla="*/ 1551710 h 2896889"/>
              <a:gd name="connsiteX66-5719" fmla="*/ 410828 w 1228247"/>
              <a:gd name="connsiteY66-5720" fmla="*/ 1371600 h 2896889"/>
              <a:gd name="connsiteX67-5721" fmla="*/ 369265 w 1228247"/>
              <a:gd name="connsiteY67-5722" fmla="*/ 1316183 h 2896889"/>
              <a:gd name="connsiteX68-5723" fmla="*/ 493956 w 1228247"/>
              <a:gd name="connsiteY68-5724" fmla="*/ 1440874 h 2896889"/>
              <a:gd name="connsiteX69-5725" fmla="*/ 369265 w 1228247"/>
              <a:gd name="connsiteY69-5726" fmla="*/ 1330038 h 2896889"/>
              <a:gd name="connsiteX70-5727" fmla="*/ 9046 w 1228247"/>
              <a:gd name="connsiteY70-5728" fmla="*/ 2036620 h 2896889"/>
              <a:gd name="connsiteX71-5729" fmla="*/ 78319 w 1228247"/>
              <a:gd name="connsiteY71-5730" fmla="*/ 1898074 h 2896889"/>
              <a:gd name="connsiteX72-5731" fmla="*/ 244575 w 1228247"/>
              <a:gd name="connsiteY72-5732" fmla="*/ 1995056 h 2896889"/>
              <a:gd name="connsiteX73-5733" fmla="*/ 327702 w 1228247"/>
              <a:gd name="connsiteY73-5734" fmla="*/ 1731819 h 2896889"/>
              <a:gd name="connsiteX74-5735" fmla="*/ 258428 w 1228247"/>
              <a:gd name="connsiteY74-5736" fmla="*/ 2036619 h 2896889"/>
              <a:gd name="connsiteX75-5737" fmla="*/ 355411 w 1228247"/>
              <a:gd name="connsiteY75-5738" fmla="*/ 2299856 h 2896889"/>
              <a:gd name="connsiteX76-5739" fmla="*/ 438538 w 1228247"/>
              <a:gd name="connsiteY76-5740" fmla="*/ 2563090 h 2896889"/>
              <a:gd name="connsiteX77-5741" fmla="*/ 286138 w 1228247"/>
              <a:gd name="connsiteY77-5742" fmla="*/ 2895600 h 2896889"/>
              <a:gd name="connsiteX78-5743" fmla="*/ 9046 w 1228247"/>
              <a:gd name="connsiteY78-5744" fmla="*/ 2064328 h 2896889"/>
              <a:gd name="connsiteX79-5745" fmla="*/ 424682 w 1228247"/>
              <a:gd name="connsiteY79-5746" fmla="*/ 1274618 h 2896889"/>
              <a:gd name="connsiteX80-5747" fmla="*/ 549373 w 1228247"/>
              <a:gd name="connsiteY80-5748" fmla="*/ 1177638 h 2896889"/>
              <a:gd name="connsiteX81-5749" fmla="*/ 646355 w 1228247"/>
              <a:gd name="connsiteY81-5750" fmla="*/ 1676401 h 2896889"/>
              <a:gd name="connsiteX82-5751" fmla="*/ 840318 w 1228247"/>
              <a:gd name="connsiteY82-5752" fmla="*/ 1399310 h 2896889"/>
              <a:gd name="connsiteX83-5753" fmla="*/ 881883 w 1228247"/>
              <a:gd name="connsiteY83-5754" fmla="*/ 997527 h 2896889"/>
              <a:gd name="connsiteX84-5755" fmla="*/ 854174 w 1228247"/>
              <a:gd name="connsiteY84-5756" fmla="*/ 955964 h 2896889"/>
              <a:gd name="connsiteX85-5757" fmla="*/ 840319 w 1228247"/>
              <a:gd name="connsiteY85-5758" fmla="*/ 914400 h 2896889"/>
              <a:gd name="connsiteX86-5759" fmla="*/ 784901 w 1228247"/>
              <a:gd name="connsiteY86-5760" fmla="*/ 845127 h 2896889"/>
              <a:gd name="connsiteX87-5761" fmla="*/ 757192 w 1228247"/>
              <a:gd name="connsiteY87-5762" fmla="*/ 803564 h 2896889"/>
              <a:gd name="connsiteX88-5763" fmla="*/ 715629 w 1228247"/>
              <a:gd name="connsiteY88-5764" fmla="*/ 886691 h 2896889"/>
              <a:gd name="connsiteX89-5765" fmla="*/ 701774 w 1228247"/>
              <a:gd name="connsiteY89-5766" fmla="*/ 969818 h 2896889"/>
              <a:gd name="connsiteX90-5767" fmla="*/ 674065 w 1228247"/>
              <a:gd name="connsiteY90-5768" fmla="*/ 1011382 h 2896889"/>
              <a:gd name="connsiteX91-5769" fmla="*/ 660210 w 1228247"/>
              <a:gd name="connsiteY91-5770" fmla="*/ 1052946 h 2896889"/>
              <a:gd name="connsiteX92-5771" fmla="*/ 590938 w 1228247"/>
              <a:gd name="connsiteY92-5772" fmla="*/ 1122218 h 2896889"/>
              <a:gd name="connsiteX93-5773" fmla="*/ 480101 w 1228247"/>
              <a:gd name="connsiteY93-5774" fmla="*/ 1136073 h 2896889"/>
              <a:gd name="connsiteX94-5775" fmla="*/ 341556 w 1228247"/>
              <a:gd name="connsiteY94-5776" fmla="*/ 1122218 h 2896889"/>
              <a:gd name="connsiteX95-5777" fmla="*/ 299992 w 1228247"/>
              <a:gd name="connsiteY95-5778" fmla="*/ 1080655 h 2896889"/>
              <a:gd name="connsiteX96-5779" fmla="*/ 258429 w 1228247"/>
              <a:gd name="connsiteY96-5780" fmla="*/ 1052946 h 2896889"/>
              <a:gd name="connsiteX97-5781" fmla="*/ 203010 w 1228247"/>
              <a:gd name="connsiteY97-5782" fmla="*/ 997527 h 2896889"/>
              <a:gd name="connsiteX98-5783" fmla="*/ 175301 w 1228247"/>
              <a:gd name="connsiteY98-5784" fmla="*/ 955964 h 2896889"/>
              <a:gd name="connsiteX99-5785" fmla="*/ 133738 w 1228247"/>
              <a:gd name="connsiteY99-5786" fmla="*/ 942109 h 2896889"/>
              <a:gd name="connsiteX100-5787" fmla="*/ 92174 w 1228247"/>
              <a:gd name="connsiteY100-5788" fmla="*/ 817418 h 2896889"/>
              <a:gd name="connsiteX101-5789" fmla="*/ 78319 w 1228247"/>
              <a:gd name="connsiteY101-5790" fmla="*/ 775855 h 2896889"/>
              <a:gd name="connsiteX102-5791" fmla="*/ 64465 w 1228247"/>
              <a:gd name="connsiteY102-5792" fmla="*/ 720437 h 2896889"/>
              <a:gd name="connsiteX103-5793" fmla="*/ 36756 w 1228247"/>
              <a:gd name="connsiteY103-5794" fmla="*/ 581891 h 2896889"/>
              <a:gd name="connsiteX0-5795" fmla="*/ 747837 w 1232746"/>
              <a:gd name="connsiteY0-5796" fmla="*/ 734291 h 2904619"/>
              <a:gd name="connsiteX1-5797" fmla="*/ 803255 w 1232746"/>
              <a:gd name="connsiteY1-5798" fmla="*/ 554182 h 2904619"/>
              <a:gd name="connsiteX2-5799" fmla="*/ 706273 w 1232746"/>
              <a:gd name="connsiteY2-5800" fmla="*/ 540327 h 2904619"/>
              <a:gd name="connsiteX3-5801" fmla="*/ 623146 w 1232746"/>
              <a:gd name="connsiteY3-5802" fmla="*/ 484909 h 2904619"/>
              <a:gd name="connsiteX4-5803" fmla="*/ 581582 w 1232746"/>
              <a:gd name="connsiteY4-5804" fmla="*/ 471055 h 2904619"/>
              <a:gd name="connsiteX5-5805" fmla="*/ 553873 w 1232746"/>
              <a:gd name="connsiteY5-5806" fmla="*/ 526473 h 2904619"/>
              <a:gd name="connsiteX6-5807" fmla="*/ 526164 w 1232746"/>
              <a:gd name="connsiteY6-5808" fmla="*/ 484909 h 2904619"/>
              <a:gd name="connsiteX7-5809" fmla="*/ 484600 w 1232746"/>
              <a:gd name="connsiteY7-5810" fmla="*/ 457200 h 2904619"/>
              <a:gd name="connsiteX8-5811" fmla="*/ 415328 w 1232746"/>
              <a:gd name="connsiteY8-5812" fmla="*/ 387927 h 2904619"/>
              <a:gd name="connsiteX9-5813" fmla="*/ 401473 w 1232746"/>
              <a:gd name="connsiteY9-5814" fmla="*/ 443346 h 2904619"/>
              <a:gd name="connsiteX10-5815" fmla="*/ 401473 w 1232746"/>
              <a:gd name="connsiteY10-5816" fmla="*/ 554182 h 2904619"/>
              <a:gd name="connsiteX11-5817" fmla="*/ 359909 w 1232746"/>
              <a:gd name="connsiteY11-5818" fmla="*/ 540327 h 2904619"/>
              <a:gd name="connsiteX12-5819" fmla="*/ 346055 w 1232746"/>
              <a:gd name="connsiteY12-5820" fmla="*/ 484909 h 2904619"/>
              <a:gd name="connsiteX13-5821" fmla="*/ 332200 w 1232746"/>
              <a:gd name="connsiteY13-5822" fmla="*/ 540327 h 2904619"/>
              <a:gd name="connsiteX14-5823" fmla="*/ 304491 w 1232746"/>
              <a:gd name="connsiteY14-5824" fmla="*/ 651164 h 2904619"/>
              <a:gd name="connsiteX15-5825" fmla="*/ 276782 w 1232746"/>
              <a:gd name="connsiteY15-5826" fmla="*/ 568037 h 2904619"/>
              <a:gd name="connsiteX16-5827" fmla="*/ 262928 w 1232746"/>
              <a:gd name="connsiteY16-5828" fmla="*/ 526473 h 2904619"/>
              <a:gd name="connsiteX17-5829" fmla="*/ 235218 w 1232746"/>
              <a:gd name="connsiteY17-5830" fmla="*/ 651164 h 2904619"/>
              <a:gd name="connsiteX18-5831" fmla="*/ 207509 w 1232746"/>
              <a:gd name="connsiteY18-5832" fmla="*/ 692727 h 2904619"/>
              <a:gd name="connsiteX19-5833" fmla="*/ 193655 w 1232746"/>
              <a:gd name="connsiteY19-5834" fmla="*/ 734291 h 2904619"/>
              <a:gd name="connsiteX20-5835" fmla="*/ 152091 w 1232746"/>
              <a:gd name="connsiteY20-5836" fmla="*/ 720437 h 2904619"/>
              <a:gd name="connsiteX21-5837" fmla="*/ 165946 w 1232746"/>
              <a:gd name="connsiteY21-5838" fmla="*/ 637309 h 2904619"/>
              <a:gd name="connsiteX22-5839" fmla="*/ 179800 w 1232746"/>
              <a:gd name="connsiteY22-5840" fmla="*/ 595746 h 2904619"/>
              <a:gd name="connsiteX23-5841" fmla="*/ 124382 w 1232746"/>
              <a:gd name="connsiteY23-5842" fmla="*/ 678873 h 2904619"/>
              <a:gd name="connsiteX24-5843" fmla="*/ 82818 w 1232746"/>
              <a:gd name="connsiteY24-5844" fmla="*/ 692727 h 2904619"/>
              <a:gd name="connsiteX25-5845" fmla="*/ 41255 w 1232746"/>
              <a:gd name="connsiteY25-5846" fmla="*/ 678873 h 2904619"/>
              <a:gd name="connsiteX26-5847" fmla="*/ 27400 w 1232746"/>
              <a:gd name="connsiteY26-5848" fmla="*/ 623455 h 2904619"/>
              <a:gd name="connsiteX27-5849" fmla="*/ 13546 w 1232746"/>
              <a:gd name="connsiteY27-5850" fmla="*/ 581891 h 2904619"/>
              <a:gd name="connsiteX28-5851" fmla="*/ 27400 w 1232746"/>
              <a:gd name="connsiteY28-5852" fmla="*/ 429491 h 2904619"/>
              <a:gd name="connsiteX29-5853" fmla="*/ 55109 w 1232746"/>
              <a:gd name="connsiteY29-5854" fmla="*/ 346364 h 2904619"/>
              <a:gd name="connsiteX30-5855" fmla="*/ 68964 w 1232746"/>
              <a:gd name="connsiteY30-5856" fmla="*/ 304800 h 2904619"/>
              <a:gd name="connsiteX31-5857" fmla="*/ 165946 w 1232746"/>
              <a:gd name="connsiteY31-5858" fmla="*/ 193964 h 2904619"/>
              <a:gd name="connsiteX32-5859" fmla="*/ 207509 w 1232746"/>
              <a:gd name="connsiteY32-5860" fmla="*/ 166255 h 2904619"/>
              <a:gd name="connsiteX33-5861" fmla="*/ 249073 w 1232746"/>
              <a:gd name="connsiteY33-5862" fmla="*/ 124691 h 2904619"/>
              <a:gd name="connsiteX34-5863" fmla="*/ 318346 w 1232746"/>
              <a:gd name="connsiteY34-5864" fmla="*/ 55418 h 2904619"/>
              <a:gd name="connsiteX35-5865" fmla="*/ 470746 w 1232746"/>
              <a:gd name="connsiteY35-5866" fmla="*/ 13855 h 2904619"/>
              <a:gd name="connsiteX36-5867" fmla="*/ 512309 w 1232746"/>
              <a:gd name="connsiteY36-5868" fmla="*/ 0 h 2904619"/>
              <a:gd name="connsiteX37-5869" fmla="*/ 567728 w 1232746"/>
              <a:gd name="connsiteY37-5870" fmla="*/ 13855 h 2904619"/>
              <a:gd name="connsiteX38-5871" fmla="*/ 650855 w 1232746"/>
              <a:gd name="connsiteY38-5872" fmla="*/ 27709 h 2904619"/>
              <a:gd name="connsiteX39-5873" fmla="*/ 706273 w 1232746"/>
              <a:gd name="connsiteY39-5874" fmla="*/ 55418 h 2904619"/>
              <a:gd name="connsiteX40-5875" fmla="*/ 789400 w 1232746"/>
              <a:gd name="connsiteY40-5876" fmla="*/ 110837 h 2904619"/>
              <a:gd name="connsiteX41-5877" fmla="*/ 830964 w 1232746"/>
              <a:gd name="connsiteY41-5878" fmla="*/ 138546 h 2904619"/>
              <a:gd name="connsiteX42-5879" fmla="*/ 872528 w 1232746"/>
              <a:gd name="connsiteY42-5880" fmla="*/ 207818 h 2904619"/>
              <a:gd name="connsiteX43-5881" fmla="*/ 941800 w 1232746"/>
              <a:gd name="connsiteY43-5882" fmla="*/ 290946 h 2904619"/>
              <a:gd name="connsiteX44-5883" fmla="*/ 955655 w 1232746"/>
              <a:gd name="connsiteY44-5884" fmla="*/ 360218 h 2904619"/>
              <a:gd name="connsiteX45-5885" fmla="*/ 983364 w 1232746"/>
              <a:gd name="connsiteY45-5886" fmla="*/ 443346 h 2904619"/>
              <a:gd name="connsiteX46-5887" fmla="*/ 969509 w 1232746"/>
              <a:gd name="connsiteY46-5888" fmla="*/ 692727 h 2904619"/>
              <a:gd name="connsiteX47-5889" fmla="*/ 955655 w 1232746"/>
              <a:gd name="connsiteY47-5890" fmla="*/ 748146 h 2904619"/>
              <a:gd name="connsiteX48-5891" fmla="*/ 927946 w 1232746"/>
              <a:gd name="connsiteY48-5892" fmla="*/ 789709 h 2904619"/>
              <a:gd name="connsiteX49-5893" fmla="*/ 914091 w 1232746"/>
              <a:gd name="connsiteY49-5894" fmla="*/ 748146 h 2904619"/>
              <a:gd name="connsiteX50-5895" fmla="*/ 997218 w 1232746"/>
              <a:gd name="connsiteY50-5896" fmla="*/ 803564 h 2904619"/>
              <a:gd name="connsiteX51-5897" fmla="*/ 1066491 w 1232746"/>
              <a:gd name="connsiteY51-5898" fmla="*/ 872837 h 2904619"/>
              <a:gd name="connsiteX52-5899" fmla="*/ 1080346 w 1232746"/>
              <a:gd name="connsiteY52-5900" fmla="*/ 914400 h 2904619"/>
              <a:gd name="connsiteX53-5901" fmla="*/ 1135764 w 1232746"/>
              <a:gd name="connsiteY53-5902" fmla="*/ 997527 h 2904619"/>
              <a:gd name="connsiteX54-5903" fmla="*/ 1177328 w 1232746"/>
              <a:gd name="connsiteY54-5904" fmla="*/ 1066800 h 2904619"/>
              <a:gd name="connsiteX55-5905" fmla="*/ 1191182 w 1232746"/>
              <a:gd name="connsiteY55-5906" fmla="*/ 1108364 h 2904619"/>
              <a:gd name="connsiteX56-5907" fmla="*/ 1232746 w 1232746"/>
              <a:gd name="connsiteY56-5908" fmla="*/ 1191491 h 2904619"/>
              <a:gd name="connsiteX57-5909" fmla="*/ 1191182 w 1232746"/>
              <a:gd name="connsiteY57-5910" fmla="*/ 1219200 h 2904619"/>
              <a:gd name="connsiteX58-5911" fmla="*/ 1149618 w 1232746"/>
              <a:gd name="connsiteY58-5912" fmla="*/ 1191491 h 2904619"/>
              <a:gd name="connsiteX59-5913" fmla="*/ 1038782 w 1232746"/>
              <a:gd name="connsiteY59-5914" fmla="*/ 1163782 h 2904619"/>
              <a:gd name="connsiteX60-5915" fmla="*/ 1024928 w 1232746"/>
              <a:gd name="connsiteY60-5916" fmla="*/ 1343891 h 2904619"/>
              <a:gd name="connsiteX61-5917" fmla="*/ 1163472 w 1232746"/>
              <a:gd name="connsiteY61-5918" fmla="*/ 1357746 h 2904619"/>
              <a:gd name="connsiteX62-5919" fmla="*/ 955654 w 1232746"/>
              <a:gd name="connsiteY62-5920" fmla="*/ 1579418 h 2904619"/>
              <a:gd name="connsiteX63-5921" fmla="*/ 623145 w 1232746"/>
              <a:gd name="connsiteY63-5922" fmla="*/ 1690256 h 2904619"/>
              <a:gd name="connsiteX64-5923" fmla="*/ 720127 w 1232746"/>
              <a:gd name="connsiteY64-5924" fmla="*/ 1773383 h 2904619"/>
              <a:gd name="connsiteX65-5925" fmla="*/ 401473 w 1232746"/>
              <a:gd name="connsiteY65-5926" fmla="*/ 1551710 h 2904619"/>
              <a:gd name="connsiteX66-5927" fmla="*/ 415327 w 1232746"/>
              <a:gd name="connsiteY66-5928" fmla="*/ 1371600 h 2904619"/>
              <a:gd name="connsiteX67-5929" fmla="*/ 373764 w 1232746"/>
              <a:gd name="connsiteY67-5930" fmla="*/ 1316183 h 2904619"/>
              <a:gd name="connsiteX68-5931" fmla="*/ 498455 w 1232746"/>
              <a:gd name="connsiteY68-5932" fmla="*/ 1440874 h 2904619"/>
              <a:gd name="connsiteX69-5933" fmla="*/ 373764 w 1232746"/>
              <a:gd name="connsiteY69-5934" fmla="*/ 1330038 h 2904619"/>
              <a:gd name="connsiteX70-5935" fmla="*/ 13545 w 1232746"/>
              <a:gd name="connsiteY70-5936" fmla="*/ 2036620 h 2904619"/>
              <a:gd name="connsiteX71-5937" fmla="*/ 82818 w 1232746"/>
              <a:gd name="connsiteY71-5938" fmla="*/ 1898074 h 2904619"/>
              <a:gd name="connsiteX72-5939" fmla="*/ 249074 w 1232746"/>
              <a:gd name="connsiteY72-5940" fmla="*/ 1995056 h 2904619"/>
              <a:gd name="connsiteX73-5941" fmla="*/ 332201 w 1232746"/>
              <a:gd name="connsiteY73-5942" fmla="*/ 1731819 h 2904619"/>
              <a:gd name="connsiteX74-5943" fmla="*/ 262927 w 1232746"/>
              <a:gd name="connsiteY74-5944" fmla="*/ 2036619 h 2904619"/>
              <a:gd name="connsiteX75-5945" fmla="*/ 359910 w 1232746"/>
              <a:gd name="connsiteY75-5946" fmla="*/ 2299856 h 2904619"/>
              <a:gd name="connsiteX76-5947" fmla="*/ 443037 w 1232746"/>
              <a:gd name="connsiteY76-5948" fmla="*/ 2563090 h 2904619"/>
              <a:gd name="connsiteX77-5949" fmla="*/ 290637 w 1232746"/>
              <a:gd name="connsiteY77-5950" fmla="*/ 2895600 h 2904619"/>
              <a:gd name="connsiteX78-5951" fmla="*/ 221365 w 1232746"/>
              <a:gd name="connsiteY78-5952" fmla="*/ 2161310 h 2904619"/>
              <a:gd name="connsiteX79-5953" fmla="*/ 13545 w 1232746"/>
              <a:gd name="connsiteY79-5954" fmla="*/ 2064328 h 2904619"/>
              <a:gd name="connsiteX80-5955" fmla="*/ 429181 w 1232746"/>
              <a:gd name="connsiteY80-5956" fmla="*/ 1274618 h 2904619"/>
              <a:gd name="connsiteX81-5957" fmla="*/ 553872 w 1232746"/>
              <a:gd name="connsiteY81-5958" fmla="*/ 1177638 h 2904619"/>
              <a:gd name="connsiteX82-5959" fmla="*/ 650854 w 1232746"/>
              <a:gd name="connsiteY82-5960" fmla="*/ 1676401 h 2904619"/>
              <a:gd name="connsiteX83-5961" fmla="*/ 844817 w 1232746"/>
              <a:gd name="connsiteY83-5962" fmla="*/ 1399310 h 2904619"/>
              <a:gd name="connsiteX84-5963" fmla="*/ 886382 w 1232746"/>
              <a:gd name="connsiteY84-5964" fmla="*/ 997527 h 2904619"/>
              <a:gd name="connsiteX85-5965" fmla="*/ 858673 w 1232746"/>
              <a:gd name="connsiteY85-5966" fmla="*/ 955964 h 2904619"/>
              <a:gd name="connsiteX86-5967" fmla="*/ 844818 w 1232746"/>
              <a:gd name="connsiteY86-5968" fmla="*/ 914400 h 2904619"/>
              <a:gd name="connsiteX87-5969" fmla="*/ 789400 w 1232746"/>
              <a:gd name="connsiteY87-5970" fmla="*/ 845127 h 2904619"/>
              <a:gd name="connsiteX88-5971" fmla="*/ 761691 w 1232746"/>
              <a:gd name="connsiteY88-5972" fmla="*/ 803564 h 2904619"/>
              <a:gd name="connsiteX89-5973" fmla="*/ 720128 w 1232746"/>
              <a:gd name="connsiteY89-5974" fmla="*/ 886691 h 2904619"/>
              <a:gd name="connsiteX90-5975" fmla="*/ 706273 w 1232746"/>
              <a:gd name="connsiteY90-5976" fmla="*/ 969818 h 2904619"/>
              <a:gd name="connsiteX91-5977" fmla="*/ 678564 w 1232746"/>
              <a:gd name="connsiteY91-5978" fmla="*/ 1011382 h 2904619"/>
              <a:gd name="connsiteX92-5979" fmla="*/ 664709 w 1232746"/>
              <a:gd name="connsiteY92-5980" fmla="*/ 1052946 h 2904619"/>
              <a:gd name="connsiteX93-5981" fmla="*/ 595437 w 1232746"/>
              <a:gd name="connsiteY93-5982" fmla="*/ 1122218 h 2904619"/>
              <a:gd name="connsiteX94-5983" fmla="*/ 484600 w 1232746"/>
              <a:gd name="connsiteY94-5984" fmla="*/ 1136073 h 2904619"/>
              <a:gd name="connsiteX95-5985" fmla="*/ 346055 w 1232746"/>
              <a:gd name="connsiteY95-5986" fmla="*/ 1122218 h 2904619"/>
              <a:gd name="connsiteX96-5987" fmla="*/ 304491 w 1232746"/>
              <a:gd name="connsiteY96-5988" fmla="*/ 1080655 h 2904619"/>
              <a:gd name="connsiteX97-5989" fmla="*/ 262928 w 1232746"/>
              <a:gd name="connsiteY97-5990" fmla="*/ 1052946 h 2904619"/>
              <a:gd name="connsiteX98-5991" fmla="*/ 207509 w 1232746"/>
              <a:gd name="connsiteY98-5992" fmla="*/ 997527 h 2904619"/>
              <a:gd name="connsiteX99-5993" fmla="*/ 179800 w 1232746"/>
              <a:gd name="connsiteY99-5994" fmla="*/ 955964 h 2904619"/>
              <a:gd name="connsiteX100-5995" fmla="*/ 138237 w 1232746"/>
              <a:gd name="connsiteY100-5996" fmla="*/ 942109 h 2904619"/>
              <a:gd name="connsiteX101-5997" fmla="*/ 96673 w 1232746"/>
              <a:gd name="connsiteY101-5998" fmla="*/ 817418 h 2904619"/>
              <a:gd name="connsiteX102-5999" fmla="*/ 82818 w 1232746"/>
              <a:gd name="connsiteY102-6000" fmla="*/ 775855 h 2904619"/>
              <a:gd name="connsiteX103-6001" fmla="*/ 68964 w 1232746"/>
              <a:gd name="connsiteY103-6002" fmla="*/ 720437 h 2904619"/>
              <a:gd name="connsiteX104" fmla="*/ 41255 w 1232746"/>
              <a:gd name="connsiteY104" fmla="*/ 581891 h 2904619"/>
              <a:gd name="connsiteX0-6003" fmla="*/ 1138357 w 1623266"/>
              <a:gd name="connsiteY0-6004" fmla="*/ 734291 h 2904619"/>
              <a:gd name="connsiteX1-6005" fmla="*/ 1193775 w 1623266"/>
              <a:gd name="connsiteY1-6006" fmla="*/ 554182 h 2904619"/>
              <a:gd name="connsiteX2-6007" fmla="*/ 1096793 w 1623266"/>
              <a:gd name="connsiteY2-6008" fmla="*/ 540327 h 2904619"/>
              <a:gd name="connsiteX3-6009" fmla="*/ 1013666 w 1623266"/>
              <a:gd name="connsiteY3-6010" fmla="*/ 484909 h 2904619"/>
              <a:gd name="connsiteX4-6011" fmla="*/ 972102 w 1623266"/>
              <a:gd name="connsiteY4-6012" fmla="*/ 471055 h 2904619"/>
              <a:gd name="connsiteX5-6013" fmla="*/ 944393 w 1623266"/>
              <a:gd name="connsiteY5-6014" fmla="*/ 526473 h 2904619"/>
              <a:gd name="connsiteX6-6015" fmla="*/ 916684 w 1623266"/>
              <a:gd name="connsiteY6-6016" fmla="*/ 484909 h 2904619"/>
              <a:gd name="connsiteX7-6017" fmla="*/ 875120 w 1623266"/>
              <a:gd name="connsiteY7-6018" fmla="*/ 457200 h 2904619"/>
              <a:gd name="connsiteX8-6019" fmla="*/ 805848 w 1623266"/>
              <a:gd name="connsiteY8-6020" fmla="*/ 387927 h 2904619"/>
              <a:gd name="connsiteX9-6021" fmla="*/ 791993 w 1623266"/>
              <a:gd name="connsiteY9-6022" fmla="*/ 443346 h 2904619"/>
              <a:gd name="connsiteX10-6023" fmla="*/ 791993 w 1623266"/>
              <a:gd name="connsiteY10-6024" fmla="*/ 554182 h 2904619"/>
              <a:gd name="connsiteX11-6025" fmla="*/ 750429 w 1623266"/>
              <a:gd name="connsiteY11-6026" fmla="*/ 540327 h 2904619"/>
              <a:gd name="connsiteX12-6027" fmla="*/ 736575 w 1623266"/>
              <a:gd name="connsiteY12-6028" fmla="*/ 484909 h 2904619"/>
              <a:gd name="connsiteX13-6029" fmla="*/ 722720 w 1623266"/>
              <a:gd name="connsiteY13-6030" fmla="*/ 540327 h 2904619"/>
              <a:gd name="connsiteX14-6031" fmla="*/ 695011 w 1623266"/>
              <a:gd name="connsiteY14-6032" fmla="*/ 651164 h 2904619"/>
              <a:gd name="connsiteX15-6033" fmla="*/ 667302 w 1623266"/>
              <a:gd name="connsiteY15-6034" fmla="*/ 568037 h 2904619"/>
              <a:gd name="connsiteX16-6035" fmla="*/ 653448 w 1623266"/>
              <a:gd name="connsiteY16-6036" fmla="*/ 526473 h 2904619"/>
              <a:gd name="connsiteX17-6037" fmla="*/ 625738 w 1623266"/>
              <a:gd name="connsiteY17-6038" fmla="*/ 651164 h 2904619"/>
              <a:gd name="connsiteX18-6039" fmla="*/ 598029 w 1623266"/>
              <a:gd name="connsiteY18-6040" fmla="*/ 692727 h 2904619"/>
              <a:gd name="connsiteX19-6041" fmla="*/ 584175 w 1623266"/>
              <a:gd name="connsiteY19-6042" fmla="*/ 734291 h 2904619"/>
              <a:gd name="connsiteX20-6043" fmla="*/ 542611 w 1623266"/>
              <a:gd name="connsiteY20-6044" fmla="*/ 720437 h 2904619"/>
              <a:gd name="connsiteX21-6045" fmla="*/ 556466 w 1623266"/>
              <a:gd name="connsiteY21-6046" fmla="*/ 637309 h 2904619"/>
              <a:gd name="connsiteX22-6047" fmla="*/ 570320 w 1623266"/>
              <a:gd name="connsiteY22-6048" fmla="*/ 595746 h 2904619"/>
              <a:gd name="connsiteX23-6049" fmla="*/ 514902 w 1623266"/>
              <a:gd name="connsiteY23-6050" fmla="*/ 678873 h 2904619"/>
              <a:gd name="connsiteX24-6051" fmla="*/ 473338 w 1623266"/>
              <a:gd name="connsiteY24-6052" fmla="*/ 692727 h 2904619"/>
              <a:gd name="connsiteX25-6053" fmla="*/ 431775 w 1623266"/>
              <a:gd name="connsiteY25-6054" fmla="*/ 678873 h 2904619"/>
              <a:gd name="connsiteX26-6055" fmla="*/ 417920 w 1623266"/>
              <a:gd name="connsiteY26-6056" fmla="*/ 623455 h 2904619"/>
              <a:gd name="connsiteX27-6057" fmla="*/ 404066 w 1623266"/>
              <a:gd name="connsiteY27-6058" fmla="*/ 581891 h 2904619"/>
              <a:gd name="connsiteX28-6059" fmla="*/ 417920 w 1623266"/>
              <a:gd name="connsiteY28-6060" fmla="*/ 429491 h 2904619"/>
              <a:gd name="connsiteX29-6061" fmla="*/ 445629 w 1623266"/>
              <a:gd name="connsiteY29-6062" fmla="*/ 346364 h 2904619"/>
              <a:gd name="connsiteX30-6063" fmla="*/ 459484 w 1623266"/>
              <a:gd name="connsiteY30-6064" fmla="*/ 304800 h 2904619"/>
              <a:gd name="connsiteX31-6065" fmla="*/ 556466 w 1623266"/>
              <a:gd name="connsiteY31-6066" fmla="*/ 193964 h 2904619"/>
              <a:gd name="connsiteX32-6067" fmla="*/ 598029 w 1623266"/>
              <a:gd name="connsiteY32-6068" fmla="*/ 166255 h 2904619"/>
              <a:gd name="connsiteX33-6069" fmla="*/ 639593 w 1623266"/>
              <a:gd name="connsiteY33-6070" fmla="*/ 124691 h 2904619"/>
              <a:gd name="connsiteX34-6071" fmla="*/ 708866 w 1623266"/>
              <a:gd name="connsiteY34-6072" fmla="*/ 55418 h 2904619"/>
              <a:gd name="connsiteX35-6073" fmla="*/ 861266 w 1623266"/>
              <a:gd name="connsiteY35-6074" fmla="*/ 13855 h 2904619"/>
              <a:gd name="connsiteX36-6075" fmla="*/ 902829 w 1623266"/>
              <a:gd name="connsiteY36-6076" fmla="*/ 0 h 2904619"/>
              <a:gd name="connsiteX37-6077" fmla="*/ 958248 w 1623266"/>
              <a:gd name="connsiteY37-6078" fmla="*/ 13855 h 2904619"/>
              <a:gd name="connsiteX38-6079" fmla="*/ 1041375 w 1623266"/>
              <a:gd name="connsiteY38-6080" fmla="*/ 27709 h 2904619"/>
              <a:gd name="connsiteX39-6081" fmla="*/ 1096793 w 1623266"/>
              <a:gd name="connsiteY39-6082" fmla="*/ 55418 h 2904619"/>
              <a:gd name="connsiteX40-6083" fmla="*/ 1179920 w 1623266"/>
              <a:gd name="connsiteY40-6084" fmla="*/ 110837 h 2904619"/>
              <a:gd name="connsiteX41-6085" fmla="*/ 1221484 w 1623266"/>
              <a:gd name="connsiteY41-6086" fmla="*/ 138546 h 2904619"/>
              <a:gd name="connsiteX42-6087" fmla="*/ 1263048 w 1623266"/>
              <a:gd name="connsiteY42-6088" fmla="*/ 207818 h 2904619"/>
              <a:gd name="connsiteX43-6089" fmla="*/ 1332320 w 1623266"/>
              <a:gd name="connsiteY43-6090" fmla="*/ 290946 h 2904619"/>
              <a:gd name="connsiteX44-6091" fmla="*/ 1346175 w 1623266"/>
              <a:gd name="connsiteY44-6092" fmla="*/ 360218 h 2904619"/>
              <a:gd name="connsiteX45-6093" fmla="*/ 1373884 w 1623266"/>
              <a:gd name="connsiteY45-6094" fmla="*/ 443346 h 2904619"/>
              <a:gd name="connsiteX46-6095" fmla="*/ 1360029 w 1623266"/>
              <a:gd name="connsiteY46-6096" fmla="*/ 692727 h 2904619"/>
              <a:gd name="connsiteX47-6097" fmla="*/ 1346175 w 1623266"/>
              <a:gd name="connsiteY47-6098" fmla="*/ 748146 h 2904619"/>
              <a:gd name="connsiteX48-6099" fmla="*/ 1318466 w 1623266"/>
              <a:gd name="connsiteY48-6100" fmla="*/ 789709 h 2904619"/>
              <a:gd name="connsiteX49-6101" fmla="*/ 1304611 w 1623266"/>
              <a:gd name="connsiteY49-6102" fmla="*/ 748146 h 2904619"/>
              <a:gd name="connsiteX50-6103" fmla="*/ 1387738 w 1623266"/>
              <a:gd name="connsiteY50-6104" fmla="*/ 803564 h 2904619"/>
              <a:gd name="connsiteX51-6105" fmla="*/ 1457011 w 1623266"/>
              <a:gd name="connsiteY51-6106" fmla="*/ 872837 h 2904619"/>
              <a:gd name="connsiteX52-6107" fmla="*/ 1470866 w 1623266"/>
              <a:gd name="connsiteY52-6108" fmla="*/ 914400 h 2904619"/>
              <a:gd name="connsiteX53-6109" fmla="*/ 1526284 w 1623266"/>
              <a:gd name="connsiteY53-6110" fmla="*/ 997527 h 2904619"/>
              <a:gd name="connsiteX54-6111" fmla="*/ 1567848 w 1623266"/>
              <a:gd name="connsiteY54-6112" fmla="*/ 1066800 h 2904619"/>
              <a:gd name="connsiteX55-6113" fmla="*/ 1581702 w 1623266"/>
              <a:gd name="connsiteY55-6114" fmla="*/ 1108364 h 2904619"/>
              <a:gd name="connsiteX56-6115" fmla="*/ 1623266 w 1623266"/>
              <a:gd name="connsiteY56-6116" fmla="*/ 1191491 h 2904619"/>
              <a:gd name="connsiteX57-6117" fmla="*/ 1581702 w 1623266"/>
              <a:gd name="connsiteY57-6118" fmla="*/ 1219200 h 2904619"/>
              <a:gd name="connsiteX58-6119" fmla="*/ 1540138 w 1623266"/>
              <a:gd name="connsiteY58-6120" fmla="*/ 1191491 h 2904619"/>
              <a:gd name="connsiteX59-6121" fmla="*/ 1429302 w 1623266"/>
              <a:gd name="connsiteY59-6122" fmla="*/ 1163782 h 2904619"/>
              <a:gd name="connsiteX60-6123" fmla="*/ 1415448 w 1623266"/>
              <a:gd name="connsiteY60-6124" fmla="*/ 1343891 h 2904619"/>
              <a:gd name="connsiteX61-6125" fmla="*/ 1553992 w 1623266"/>
              <a:gd name="connsiteY61-6126" fmla="*/ 1357746 h 2904619"/>
              <a:gd name="connsiteX62-6127" fmla="*/ 1346174 w 1623266"/>
              <a:gd name="connsiteY62-6128" fmla="*/ 1579418 h 2904619"/>
              <a:gd name="connsiteX63-6129" fmla="*/ 1013665 w 1623266"/>
              <a:gd name="connsiteY63-6130" fmla="*/ 1690256 h 2904619"/>
              <a:gd name="connsiteX64-6131" fmla="*/ 1110647 w 1623266"/>
              <a:gd name="connsiteY64-6132" fmla="*/ 1773383 h 2904619"/>
              <a:gd name="connsiteX65-6133" fmla="*/ 791993 w 1623266"/>
              <a:gd name="connsiteY65-6134" fmla="*/ 1551710 h 2904619"/>
              <a:gd name="connsiteX66-6135" fmla="*/ 805847 w 1623266"/>
              <a:gd name="connsiteY66-6136" fmla="*/ 1371600 h 2904619"/>
              <a:gd name="connsiteX67-6137" fmla="*/ 764284 w 1623266"/>
              <a:gd name="connsiteY67-6138" fmla="*/ 1316183 h 2904619"/>
              <a:gd name="connsiteX68-6139" fmla="*/ 888975 w 1623266"/>
              <a:gd name="connsiteY68-6140" fmla="*/ 1440874 h 2904619"/>
              <a:gd name="connsiteX69-6141" fmla="*/ 764284 w 1623266"/>
              <a:gd name="connsiteY69-6142" fmla="*/ 1330038 h 2904619"/>
              <a:gd name="connsiteX70-6143" fmla="*/ 404065 w 1623266"/>
              <a:gd name="connsiteY70-6144" fmla="*/ 2036620 h 2904619"/>
              <a:gd name="connsiteX71-6145" fmla="*/ 473338 w 1623266"/>
              <a:gd name="connsiteY71-6146" fmla="*/ 1898074 h 2904619"/>
              <a:gd name="connsiteX72-6147" fmla="*/ 639594 w 1623266"/>
              <a:gd name="connsiteY72-6148" fmla="*/ 1995056 h 2904619"/>
              <a:gd name="connsiteX73-6149" fmla="*/ 722721 w 1623266"/>
              <a:gd name="connsiteY73-6150" fmla="*/ 1731819 h 2904619"/>
              <a:gd name="connsiteX74-6151" fmla="*/ 653447 w 1623266"/>
              <a:gd name="connsiteY74-6152" fmla="*/ 2036619 h 2904619"/>
              <a:gd name="connsiteX75-6153" fmla="*/ 750430 w 1623266"/>
              <a:gd name="connsiteY75-6154" fmla="*/ 2299856 h 2904619"/>
              <a:gd name="connsiteX76-6155" fmla="*/ 833557 w 1623266"/>
              <a:gd name="connsiteY76-6156" fmla="*/ 2563090 h 2904619"/>
              <a:gd name="connsiteX77-6157" fmla="*/ 681157 w 1623266"/>
              <a:gd name="connsiteY77-6158" fmla="*/ 2895600 h 2904619"/>
              <a:gd name="connsiteX78-6159" fmla="*/ 611885 w 1623266"/>
              <a:gd name="connsiteY78-6160" fmla="*/ 2161310 h 2904619"/>
              <a:gd name="connsiteX79-6161" fmla="*/ 2285 w 1623266"/>
              <a:gd name="connsiteY79-6162" fmla="*/ 2438401 h 2904619"/>
              <a:gd name="connsiteX80-6163" fmla="*/ 404065 w 1623266"/>
              <a:gd name="connsiteY80-6164" fmla="*/ 2064328 h 2904619"/>
              <a:gd name="connsiteX81-6165" fmla="*/ 819701 w 1623266"/>
              <a:gd name="connsiteY81-6166" fmla="*/ 1274618 h 2904619"/>
              <a:gd name="connsiteX82-6167" fmla="*/ 944392 w 1623266"/>
              <a:gd name="connsiteY82-6168" fmla="*/ 1177638 h 2904619"/>
              <a:gd name="connsiteX83-6169" fmla="*/ 1041374 w 1623266"/>
              <a:gd name="connsiteY83-6170" fmla="*/ 1676401 h 2904619"/>
              <a:gd name="connsiteX84-6171" fmla="*/ 1235337 w 1623266"/>
              <a:gd name="connsiteY84-6172" fmla="*/ 1399310 h 2904619"/>
              <a:gd name="connsiteX85-6173" fmla="*/ 1276902 w 1623266"/>
              <a:gd name="connsiteY85-6174" fmla="*/ 997527 h 2904619"/>
              <a:gd name="connsiteX86-6175" fmla="*/ 1249193 w 1623266"/>
              <a:gd name="connsiteY86-6176" fmla="*/ 955964 h 2904619"/>
              <a:gd name="connsiteX87-6177" fmla="*/ 1235338 w 1623266"/>
              <a:gd name="connsiteY87-6178" fmla="*/ 914400 h 2904619"/>
              <a:gd name="connsiteX88-6179" fmla="*/ 1179920 w 1623266"/>
              <a:gd name="connsiteY88-6180" fmla="*/ 845127 h 2904619"/>
              <a:gd name="connsiteX89-6181" fmla="*/ 1152211 w 1623266"/>
              <a:gd name="connsiteY89-6182" fmla="*/ 803564 h 2904619"/>
              <a:gd name="connsiteX90-6183" fmla="*/ 1110648 w 1623266"/>
              <a:gd name="connsiteY90-6184" fmla="*/ 886691 h 2904619"/>
              <a:gd name="connsiteX91-6185" fmla="*/ 1096793 w 1623266"/>
              <a:gd name="connsiteY91-6186" fmla="*/ 969818 h 2904619"/>
              <a:gd name="connsiteX92-6187" fmla="*/ 1069084 w 1623266"/>
              <a:gd name="connsiteY92-6188" fmla="*/ 1011382 h 2904619"/>
              <a:gd name="connsiteX93-6189" fmla="*/ 1055229 w 1623266"/>
              <a:gd name="connsiteY93-6190" fmla="*/ 1052946 h 2904619"/>
              <a:gd name="connsiteX94-6191" fmla="*/ 985957 w 1623266"/>
              <a:gd name="connsiteY94-6192" fmla="*/ 1122218 h 2904619"/>
              <a:gd name="connsiteX95-6193" fmla="*/ 875120 w 1623266"/>
              <a:gd name="connsiteY95-6194" fmla="*/ 1136073 h 2904619"/>
              <a:gd name="connsiteX96-6195" fmla="*/ 736575 w 1623266"/>
              <a:gd name="connsiteY96-6196" fmla="*/ 1122218 h 2904619"/>
              <a:gd name="connsiteX97-6197" fmla="*/ 695011 w 1623266"/>
              <a:gd name="connsiteY97-6198" fmla="*/ 1080655 h 2904619"/>
              <a:gd name="connsiteX98-6199" fmla="*/ 653448 w 1623266"/>
              <a:gd name="connsiteY98-6200" fmla="*/ 1052946 h 2904619"/>
              <a:gd name="connsiteX99-6201" fmla="*/ 598029 w 1623266"/>
              <a:gd name="connsiteY99-6202" fmla="*/ 997527 h 2904619"/>
              <a:gd name="connsiteX100-6203" fmla="*/ 570320 w 1623266"/>
              <a:gd name="connsiteY100-6204" fmla="*/ 955964 h 2904619"/>
              <a:gd name="connsiteX101-6205" fmla="*/ 528757 w 1623266"/>
              <a:gd name="connsiteY101-6206" fmla="*/ 942109 h 2904619"/>
              <a:gd name="connsiteX102-6207" fmla="*/ 487193 w 1623266"/>
              <a:gd name="connsiteY102-6208" fmla="*/ 817418 h 2904619"/>
              <a:gd name="connsiteX103-6209" fmla="*/ 473338 w 1623266"/>
              <a:gd name="connsiteY103-6210" fmla="*/ 775855 h 2904619"/>
              <a:gd name="connsiteX104-6211" fmla="*/ 459484 w 1623266"/>
              <a:gd name="connsiteY104-6212" fmla="*/ 720437 h 2904619"/>
              <a:gd name="connsiteX105" fmla="*/ 431775 w 1623266"/>
              <a:gd name="connsiteY105" fmla="*/ 581891 h 2904619"/>
              <a:gd name="connsiteX0-6213" fmla="*/ 1137103 w 1622012"/>
              <a:gd name="connsiteY0-6214" fmla="*/ 734291 h 2904619"/>
              <a:gd name="connsiteX1-6215" fmla="*/ 1192521 w 1622012"/>
              <a:gd name="connsiteY1-6216" fmla="*/ 554182 h 2904619"/>
              <a:gd name="connsiteX2-6217" fmla="*/ 1095539 w 1622012"/>
              <a:gd name="connsiteY2-6218" fmla="*/ 540327 h 2904619"/>
              <a:gd name="connsiteX3-6219" fmla="*/ 1012412 w 1622012"/>
              <a:gd name="connsiteY3-6220" fmla="*/ 484909 h 2904619"/>
              <a:gd name="connsiteX4-6221" fmla="*/ 970848 w 1622012"/>
              <a:gd name="connsiteY4-6222" fmla="*/ 471055 h 2904619"/>
              <a:gd name="connsiteX5-6223" fmla="*/ 943139 w 1622012"/>
              <a:gd name="connsiteY5-6224" fmla="*/ 526473 h 2904619"/>
              <a:gd name="connsiteX6-6225" fmla="*/ 915430 w 1622012"/>
              <a:gd name="connsiteY6-6226" fmla="*/ 484909 h 2904619"/>
              <a:gd name="connsiteX7-6227" fmla="*/ 873866 w 1622012"/>
              <a:gd name="connsiteY7-6228" fmla="*/ 457200 h 2904619"/>
              <a:gd name="connsiteX8-6229" fmla="*/ 804594 w 1622012"/>
              <a:gd name="connsiteY8-6230" fmla="*/ 387927 h 2904619"/>
              <a:gd name="connsiteX9-6231" fmla="*/ 790739 w 1622012"/>
              <a:gd name="connsiteY9-6232" fmla="*/ 443346 h 2904619"/>
              <a:gd name="connsiteX10-6233" fmla="*/ 790739 w 1622012"/>
              <a:gd name="connsiteY10-6234" fmla="*/ 554182 h 2904619"/>
              <a:gd name="connsiteX11-6235" fmla="*/ 749175 w 1622012"/>
              <a:gd name="connsiteY11-6236" fmla="*/ 540327 h 2904619"/>
              <a:gd name="connsiteX12-6237" fmla="*/ 735321 w 1622012"/>
              <a:gd name="connsiteY12-6238" fmla="*/ 484909 h 2904619"/>
              <a:gd name="connsiteX13-6239" fmla="*/ 721466 w 1622012"/>
              <a:gd name="connsiteY13-6240" fmla="*/ 540327 h 2904619"/>
              <a:gd name="connsiteX14-6241" fmla="*/ 693757 w 1622012"/>
              <a:gd name="connsiteY14-6242" fmla="*/ 651164 h 2904619"/>
              <a:gd name="connsiteX15-6243" fmla="*/ 666048 w 1622012"/>
              <a:gd name="connsiteY15-6244" fmla="*/ 568037 h 2904619"/>
              <a:gd name="connsiteX16-6245" fmla="*/ 652194 w 1622012"/>
              <a:gd name="connsiteY16-6246" fmla="*/ 526473 h 2904619"/>
              <a:gd name="connsiteX17-6247" fmla="*/ 624484 w 1622012"/>
              <a:gd name="connsiteY17-6248" fmla="*/ 651164 h 2904619"/>
              <a:gd name="connsiteX18-6249" fmla="*/ 596775 w 1622012"/>
              <a:gd name="connsiteY18-6250" fmla="*/ 692727 h 2904619"/>
              <a:gd name="connsiteX19-6251" fmla="*/ 582921 w 1622012"/>
              <a:gd name="connsiteY19-6252" fmla="*/ 734291 h 2904619"/>
              <a:gd name="connsiteX20-6253" fmla="*/ 541357 w 1622012"/>
              <a:gd name="connsiteY20-6254" fmla="*/ 720437 h 2904619"/>
              <a:gd name="connsiteX21-6255" fmla="*/ 555212 w 1622012"/>
              <a:gd name="connsiteY21-6256" fmla="*/ 637309 h 2904619"/>
              <a:gd name="connsiteX22-6257" fmla="*/ 569066 w 1622012"/>
              <a:gd name="connsiteY22-6258" fmla="*/ 595746 h 2904619"/>
              <a:gd name="connsiteX23-6259" fmla="*/ 513648 w 1622012"/>
              <a:gd name="connsiteY23-6260" fmla="*/ 678873 h 2904619"/>
              <a:gd name="connsiteX24-6261" fmla="*/ 472084 w 1622012"/>
              <a:gd name="connsiteY24-6262" fmla="*/ 692727 h 2904619"/>
              <a:gd name="connsiteX25-6263" fmla="*/ 430521 w 1622012"/>
              <a:gd name="connsiteY25-6264" fmla="*/ 678873 h 2904619"/>
              <a:gd name="connsiteX26-6265" fmla="*/ 416666 w 1622012"/>
              <a:gd name="connsiteY26-6266" fmla="*/ 623455 h 2904619"/>
              <a:gd name="connsiteX27-6267" fmla="*/ 402812 w 1622012"/>
              <a:gd name="connsiteY27-6268" fmla="*/ 581891 h 2904619"/>
              <a:gd name="connsiteX28-6269" fmla="*/ 416666 w 1622012"/>
              <a:gd name="connsiteY28-6270" fmla="*/ 429491 h 2904619"/>
              <a:gd name="connsiteX29-6271" fmla="*/ 444375 w 1622012"/>
              <a:gd name="connsiteY29-6272" fmla="*/ 346364 h 2904619"/>
              <a:gd name="connsiteX30-6273" fmla="*/ 458230 w 1622012"/>
              <a:gd name="connsiteY30-6274" fmla="*/ 304800 h 2904619"/>
              <a:gd name="connsiteX31-6275" fmla="*/ 555212 w 1622012"/>
              <a:gd name="connsiteY31-6276" fmla="*/ 193964 h 2904619"/>
              <a:gd name="connsiteX32-6277" fmla="*/ 596775 w 1622012"/>
              <a:gd name="connsiteY32-6278" fmla="*/ 166255 h 2904619"/>
              <a:gd name="connsiteX33-6279" fmla="*/ 638339 w 1622012"/>
              <a:gd name="connsiteY33-6280" fmla="*/ 124691 h 2904619"/>
              <a:gd name="connsiteX34-6281" fmla="*/ 707612 w 1622012"/>
              <a:gd name="connsiteY34-6282" fmla="*/ 55418 h 2904619"/>
              <a:gd name="connsiteX35-6283" fmla="*/ 860012 w 1622012"/>
              <a:gd name="connsiteY35-6284" fmla="*/ 13855 h 2904619"/>
              <a:gd name="connsiteX36-6285" fmla="*/ 901575 w 1622012"/>
              <a:gd name="connsiteY36-6286" fmla="*/ 0 h 2904619"/>
              <a:gd name="connsiteX37-6287" fmla="*/ 956994 w 1622012"/>
              <a:gd name="connsiteY37-6288" fmla="*/ 13855 h 2904619"/>
              <a:gd name="connsiteX38-6289" fmla="*/ 1040121 w 1622012"/>
              <a:gd name="connsiteY38-6290" fmla="*/ 27709 h 2904619"/>
              <a:gd name="connsiteX39-6291" fmla="*/ 1095539 w 1622012"/>
              <a:gd name="connsiteY39-6292" fmla="*/ 55418 h 2904619"/>
              <a:gd name="connsiteX40-6293" fmla="*/ 1178666 w 1622012"/>
              <a:gd name="connsiteY40-6294" fmla="*/ 110837 h 2904619"/>
              <a:gd name="connsiteX41-6295" fmla="*/ 1220230 w 1622012"/>
              <a:gd name="connsiteY41-6296" fmla="*/ 138546 h 2904619"/>
              <a:gd name="connsiteX42-6297" fmla="*/ 1261794 w 1622012"/>
              <a:gd name="connsiteY42-6298" fmla="*/ 207818 h 2904619"/>
              <a:gd name="connsiteX43-6299" fmla="*/ 1331066 w 1622012"/>
              <a:gd name="connsiteY43-6300" fmla="*/ 290946 h 2904619"/>
              <a:gd name="connsiteX44-6301" fmla="*/ 1344921 w 1622012"/>
              <a:gd name="connsiteY44-6302" fmla="*/ 360218 h 2904619"/>
              <a:gd name="connsiteX45-6303" fmla="*/ 1372630 w 1622012"/>
              <a:gd name="connsiteY45-6304" fmla="*/ 443346 h 2904619"/>
              <a:gd name="connsiteX46-6305" fmla="*/ 1358775 w 1622012"/>
              <a:gd name="connsiteY46-6306" fmla="*/ 692727 h 2904619"/>
              <a:gd name="connsiteX47-6307" fmla="*/ 1344921 w 1622012"/>
              <a:gd name="connsiteY47-6308" fmla="*/ 748146 h 2904619"/>
              <a:gd name="connsiteX48-6309" fmla="*/ 1317212 w 1622012"/>
              <a:gd name="connsiteY48-6310" fmla="*/ 789709 h 2904619"/>
              <a:gd name="connsiteX49-6311" fmla="*/ 1303357 w 1622012"/>
              <a:gd name="connsiteY49-6312" fmla="*/ 748146 h 2904619"/>
              <a:gd name="connsiteX50-6313" fmla="*/ 1386484 w 1622012"/>
              <a:gd name="connsiteY50-6314" fmla="*/ 803564 h 2904619"/>
              <a:gd name="connsiteX51-6315" fmla="*/ 1455757 w 1622012"/>
              <a:gd name="connsiteY51-6316" fmla="*/ 872837 h 2904619"/>
              <a:gd name="connsiteX52-6317" fmla="*/ 1469612 w 1622012"/>
              <a:gd name="connsiteY52-6318" fmla="*/ 914400 h 2904619"/>
              <a:gd name="connsiteX53-6319" fmla="*/ 1525030 w 1622012"/>
              <a:gd name="connsiteY53-6320" fmla="*/ 997527 h 2904619"/>
              <a:gd name="connsiteX54-6321" fmla="*/ 1566594 w 1622012"/>
              <a:gd name="connsiteY54-6322" fmla="*/ 1066800 h 2904619"/>
              <a:gd name="connsiteX55-6323" fmla="*/ 1580448 w 1622012"/>
              <a:gd name="connsiteY55-6324" fmla="*/ 1108364 h 2904619"/>
              <a:gd name="connsiteX56-6325" fmla="*/ 1622012 w 1622012"/>
              <a:gd name="connsiteY56-6326" fmla="*/ 1191491 h 2904619"/>
              <a:gd name="connsiteX57-6327" fmla="*/ 1580448 w 1622012"/>
              <a:gd name="connsiteY57-6328" fmla="*/ 1219200 h 2904619"/>
              <a:gd name="connsiteX58-6329" fmla="*/ 1538884 w 1622012"/>
              <a:gd name="connsiteY58-6330" fmla="*/ 1191491 h 2904619"/>
              <a:gd name="connsiteX59-6331" fmla="*/ 1428048 w 1622012"/>
              <a:gd name="connsiteY59-6332" fmla="*/ 1163782 h 2904619"/>
              <a:gd name="connsiteX60-6333" fmla="*/ 1414194 w 1622012"/>
              <a:gd name="connsiteY60-6334" fmla="*/ 1343891 h 2904619"/>
              <a:gd name="connsiteX61-6335" fmla="*/ 1552738 w 1622012"/>
              <a:gd name="connsiteY61-6336" fmla="*/ 1357746 h 2904619"/>
              <a:gd name="connsiteX62-6337" fmla="*/ 1344920 w 1622012"/>
              <a:gd name="connsiteY62-6338" fmla="*/ 1579418 h 2904619"/>
              <a:gd name="connsiteX63-6339" fmla="*/ 1012411 w 1622012"/>
              <a:gd name="connsiteY63-6340" fmla="*/ 1690256 h 2904619"/>
              <a:gd name="connsiteX64-6341" fmla="*/ 1109393 w 1622012"/>
              <a:gd name="connsiteY64-6342" fmla="*/ 1773383 h 2904619"/>
              <a:gd name="connsiteX65-6343" fmla="*/ 790739 w 1622012"/>
              <a:gd name="connsiteY65-6344" fmla="*/ 1551710 h 2904619"/>
              <a:gd name="connsiteX66-6345" fmla="*/ 804593 w 1622012"/>
              <a:gd name="connsiteY66-6346" fmla="*/ 1371600 h 2904619"/>
              <a:gd name="connsiteX67-6347" fmla="*/ 763030 w 1622012"/>
              <a:gd name="connsiteY67-6348" fmla="*/ 1316183 h 2904619"/>
              <a:gd name="connsiteX68-6349" fmla="*/ 887721 w 1622012"/>
              <a:gd name="connsiteY68-6350" fmla="*/ 1440874 h 2904619"/>
              <a:gd name="connsiteX69-6351" fmla="*/ 763030 w 1622012"/>
              <a:gd name="connsiteY69-6352" fmla="*/ 1330038 h 2904619"/>
              <a:gd name="connsiteX70-6353" fmla="*/ 402811 w 1622012"/>
              <a:gd name="connsiteY70-6354" fmla="*/ 2036620 h 2904619"/>
              <a:gd name="connsiteX71-6355" fmla="*/ 472084 w 1622012"/>
              <a:gd name="connsiteY71-6356" fmla="*/ 1898074 h 2904619"/>
              <a:gd name="connsiteX72-6357" fmla="*/ 638340 w 1622012"/>
              <a:gd name="connsiteY72-6358" fmla="*/ 1995056 h 2904619"/>
              <a:gd name="connsiteX73-6359" fmla="*/ 721467 w 1622012"/>
              <a:gd name="connsiteY73-6360" fmla="*/ 1731819 h 2904619"/>
              <a:gd name="connsiteX74-6361" fmla="*/ 652193 w 1622012"/>
              <a:gd name="connsiteY74-6362" fmla="*/ 2036619 h 2904619"/>
              <a:gd name="connsiteX75-6363" fmla="*/ 749176 w 1622012"/>
              <a:gd name="connsiteY75-6364" fmla="*/ 2299856 h 2904619"/>
              <a:gd name="connsiteX76-6365" fmla="*/ 832303 w 1622012"/>
              <a:gd name="connsiteY76-6366" fmla="*/ 2563090 h 2904619"/>
              <a:gd name="connsiteX77-6367" fmla="*/ 679903 w 1622012"/>
              <a:gd name="connsiteY77-6368" fmla="*/ 2895600 h 2904619"/>
              <a:gd name="connsiteX78-6369" fmla="*/ 610631 w 1622012"/>
              <a:gd name="connsiteY78-6370" fmla="*/ 2161310 h 2904619"/>
              <a:gd name="connsiteX79-6371" fmla="*/ 264267 w 1622012"/>
              <a:gd name="connsiteY79-6372" fmla="*/ 2313710 h 2904619"/>
              <a:gd name="connsiteX80-6373" fmla="*/ 1031 w 1622012"/>
              <a:gd name="connsiteY80-6374" fmla="*/ 2438401 h 2904619"/>
              <a:gd name="connsiteX81-6375" fmla="*/ 402811 w 1622012"/>
              <a:gd name="connsiteY81-6376" fmla="*/ 2064328 h 2904619"/>
              <a:gd name="connsiteX82-6377" fmla="*/ 818447 w 1622012"/>
              <a:gd name="connsiteY82-6378" fmla="*/ 1274618 h 2904619"/>
              <a:gd name="connsiteX83-6379" fmla="*/ 943138 w 1622012"/>
              <a:gd name="connsiteY83-6380" fmla="*/ 1177638 h 2904619"/>
              <a:gd name="connsiteX84-6381" fmla="*/ 1040120 w 1622012"/>
              <a:gd name="connsiteY84-6382" fmla="*/ 1676401 h 2904619"/>
              <a:gd name="connsiteX85-6383" fmla="*/ 1234083 w 1622012"/>
              <a:gd name="connsiteY85-6384" fmla="*/ 1399310 h 2904619"/>
              <a:gd name="connsiteX86-6385" fmla="*/ 1275648 w 1622012"/>
              <a:gd name="connsiteY86-6386" fmla="*/ 997527 h 2904619"/>
              <a:gd name="connsiteX87-6387" fmla="*/ 1247939 w 1622012"/>
              <a:gd name="connsiteY87-6388" fmla="*/ 955964 h 2904619"/>
              <a:gd name="connsiteX88-6389" fmla="*/ 1234084 w 1622012"/>
              <a:gd name="connsiteY88-6390" fmla="*/ 914400 h 2904619"/>
              <a:gd name="connsiteX89-6391" fmla="*/ 1178666 w 1622012"/>
              <a:gd name="connsiteY89-6392" fmla="*/ 845127 h 2904619"/>
              <a:gd name="connsiteX90-6393" fmla="*/ 1150957 w 1622012"/>
              <a:gd name="connsiteY90-6394" fmla="*/ 803564 h 2904619"/>
              <a:gd name="connsiteX91-6395" fmla="*/ 1109394 w 1622012"/>
              <a:gd name="connsiteY91-6396" fmla="*/ 886691 h 2904619"/>
              <a:gd name="connsiteX92-6397" fmla="*/ 1095539 w 1622012"/>
              <a:gd name="connsiteY92-6398" fmla="*/ 969818 h 2904619"/>
              <a:gd name="connsiteX93-6399" fmla="*/ 1067830 w 1622012"/>
              <a:gd name="connsiteY93-6400" fmla="*/ 1011382 h 2904619"/>
              <a:gd name="connsiteX94-6401" fmla="*/ 1053975 w 1622012"/>
              <a:gd name="connsiteY94-6402" fmla="*/ 1052946 h 2904619"/>
              <a:gd name="connsiteX95-6403" fmla="*/ 984703 w 1622012"/>
              <a:gd name="connsiteY95-6404" fmla="*/ 1122218 h 2904619"/>
              <a:gd name="connsiteX96-6405" fmla="*/ 873866 w 1622012"/>
              <a:gd name="connsiteY96-6406" fmla="*/ 1136073 h 2904619"/>
              <a:gd name="connsiteX97-6407" fmla="*/ 735321 w 1622012"/>
              <a:gd name="connsiteY97-6408" fmla="*/ 1122218 h 2904619"/>
              <a:gd name="connsiteX98-6409" fmla="*/ 693757 w 1622012"/>
              <a:gd name="connsiteY98-6410" fmla="*/ 1080655 h 2904619"/>
              <a:gd name="connsiteX99-6411" fmla="*/ 652194 w 1622012"/>
              <a:gd name="connsiteY99-6412" fmla="*/ 1052946 h 2904619"/>
              <a:gd name="connsiteX100-6413" fmla="*/ 596775 w 1622012"/>
              <a:gd name="connsiteY100-6414" fmla="*/ 997527 h 2904619"/>
              <a:gd name="connsiteX101-6415" fmla="*/ 569066 w 1622012"/>
              <a:gd name="connsiteY101-6416" fmla="*/ 955964 h 2904619"/>
              <a:gd name="connsiteX102-6417" fmla="*/ 527503 w 1622012"/>
              <a:gd name="connsiteY102-6418" fmla="*/ 942109 h 2904619"/>
              <a:gd name="connsiteX103-6419" fmla="*/ 485939 w 1622012"/>
              <a:gd name="connsiteY103-6420" fmla="*/ 817418 h 2904619"/>
              <a:gd name="connsiteX104-6421" fmla="*/ 472084 w 1622012"/>
              <a:gd name="connsiteY104-6422" fmla="*/ 775855 h 2904619"/>
              <a:gd name="connsiteX105-6423" fmla="*/ 458230 w 1622012"/>
              <a:gd name="connsiteY105-6424" fmla="*/ 720437 h 2904619"/>
              <a:gd name="connsiteX106" fmla="*/ 430521 w 1622012"/>
              <a:gd name="connsiteY106" fmla="*/ 581891 h 2904619"/>
              <a:gd name="connsiteX0-6425" fmla="*/ 1136984 w 1621893"/>
              <a:gd name="connsiteY0-6426" fmla="*/ 734291 h 2904619"/>
              <a:gd name="connsiteX1-6427" fmla="*/ 1192402 w 1621893"/>
              <a:gd name="connsiteY1-6428" fmla="*/ 554182 h 2904619"/>
              <a:gd name="connsiteX2-6429" fmla="*/ 1095420 w 1621893"/>
              <a:gd name="connsiteY2-6430" fmla="*/ 540327 h 2904619"/>
              <a:gd name="connsiteX3-6431" fmla="*/ 1012293 w 1621893"/>
              <a:gd name="connsiteY3-6432" fmla="*/ 484909 h 2904619"/>
              <a:gd name="connsiteX4-6433" fmla="*/ 970729 w 1621893"/>
              <a:gd name="connsiteY4-6434" fmla="*/ 471055 h 2904619"/>
              <a:gd name="connsiteX5-6435" fmla="*/ 943020 w 1621893"/>
              <a:gd name="connsiteY5-6436" fmla="*/ 526473 h 2904619"/>
              <a:gd name="connsiteX6-6437" fmla="*/ 915311 w 1621893"/>
              <a:gd name="connsiteY6-6438" fmla="*/ 484909 h 2904619"/>
              <a:gd name="connsiteX7-6439" fmla="*/ 873747 w 1621893"/>
              <a:gd name="connsiteY7-6440" fmla="*/ 457200 h 2904619"/>
              <a:gd name="connsiteX8-6441" fmla="*/ 804475 w 1621893"/>
              <a:gd name="connsiteY8-6442" fmla="*/ 387927 h 2904619"/>
              <a:gd name="connsiteX9-6443" fmla="*/ 790620 w 1621893"/>
              <a:gd name="connsiteY9-6444" fmla="*/ 443346 h 2904619"/>
              <a:gd name="connsiteX10-6445" fmla="*/ 790620 w 1621893"/>
              <a:gd name="connsiteY10-6446" fmla="*/ 554182 h 2904619"/>
              <a:gd name="connsiteX11-6447" fmla="*/ 749056 w 1621893"/>
              <a:gd name="connsiteY11-6448" fmla="*/ 540327 h 2904619"/>
              <a:gd name="connsiteX12-6449" fmla="*/ 735202 w 1621893"/>
              <a:gd name="connsiteY12-6450" fmla="*/ 484909 h 2904619"/>
              <a:gd name="connsiteX13-6451" fmla="*/ 721347 w 1621893"/>
              <a:gd name="connsiteY13-6452" fmla="*/ 540327 h 2904619"/>
              <a:gd name="connsiteX14-6453" fmla="*/ 693638 w 1621893"/>
              <a:gd name="connsiteY14-6454" fmla="*/ 651164 h 2904619"/>
              <a:gd name="connsiteX15-6455" fmla="*/ 665929 w 1621893"/>
              <a:gd name="connsiteY15-6456" fmla="*/ 568037 h 2904619"/>
              <a:gd name="connsiteX16-6457" fmla="*/ 652075 w 1621893"/>
              <a:gd name="connsiteY16-6458" fmla="*/ 526473 h 2904619"/>
              <a:gd name="connsiteX17-6459" fmla="*/ 624365 w 1621893"/>
              <a:gd name="connsiteY17-6460" fmla="*/ 651164 h 2904619"/>
              <a:gd name="connsiteX18-6461" fmla="*/ 596656 w 1621893"/>
              <a:gd name="connsiteY18-6462" fmla="*/ 692727 h 2904619"/>
              <a:gd name="connsiteX19-6463" fmla="*/ 582802 w 1621893"/>
              <a:gd name="connsiteY19-6464" fmla="*/ 734291 h 2904619"/>
              <a:gd name="connsiteX20-6465" fmla="*/ 541238 w 1621893"/>
              <a:gd name="connsiteY20-6466" fmla="*/ 720437 h 2904619"/>
              <a:gd name="connsiteX21-6467" fmla="*/ 555093 w 1621893"/>
              <a:gd name="connsiteY21-6468" fmla="*/ 637309 h 2904619"/>
              <a:gd name="connsiteX22-6469" fmla="*/ 568947 w 1621893"/>
              <a:gd name="connsiteY22-6470" fmla="*/ 595746 h 2904619"/>
              <a:gd name="connsiteX23-6471" fmla="*/ 513529 w 1621893"/>
              <a:gd name="connsiteY23-6472" fmla="*/ 678873 h 2904619"/>
              <a:gd name="connsiteX24-6473" fmla="*/ 471965 w 1621893"/>
              <a:gd name="connsiteY24-6474" fmla="*/ 692727 h 2904619"/>
              <a:gd name="connsiteX25-6475" fmla="*/ 430402 w 1621893"/>
              <a:gd name="connsiteY25-6476" fmla="*/ 678873 h 2904619"/>
              <a:gd name="connsiteX26-6477" fmla="*/ 416547 w 1621893"/>
              <a:gd name="connsiteY26-6478" fmla="*/ 623455 h 2904619"/>
              <a:gd name="connsiteX27-6479" fmla="*/ 402693 w 1621893"/>
              <a:gd name="connsiteY27-6480" fmla="*/ 581891 h 2904619"/>
              <a:gd name="connsiteX28-6481" fmla="*/ 416547 w 1621893"/>
              <a:gd name="connsiteY28-6482" fmla="*/ 429491 h 2904619"/>
              <a:gd name="connsiteX29-6483" fmla="*/ 444256 w 1621893"/>
              <a:gd name="connsiteY29-6484" fmla="*/ 346364 h 2904619"/>
              <a:gd name="connsiteX30-6485" fmla="*/ 458111 w 1621893"/>
              <a:gd name="connsiteY30-6486" fmla="*/ 304800 h 2904619"/>
              <a:gd name="connsiteX31-6487" fmla="*/ 555093 w 1621893"/>
              <a:gd name="connsiteY31-6488" fmla="*/ 193964 h 2904619"/>
              <a:gd name="connsiteX32-6489" fmla="*/ 596656 w 1621893"/>
              <a:gd name="connsiteY32-6490" fmla="*/ 166255 h 2904619"/>
              <a:gd name="connsiteX33-6491" fmla="*/ 638220 w 1621893"/>
              <a:gd name="connsiteY33-6492" fmla="*/ 124691 h 2904619"/>
              <a:gd name="connsiteX34-6493" fmla="*/ 707493 w 1621893"/>
              <a:gd name="connsiteY34-6494" fmla="*/ 55418 h 2904619"/>
              <a:gd name="connsiteX35-6495" fmla="*/ 859893 w 1621893"/>
              <a:gd name="connsiteY35-6496" fmla="*/ 13855 h 2904619"/>
              <a:gd name="connsiteX36-6497" fmla="*/ 901456 w 1621893"/>
              <a:gd name="connsiteY36-6498" fmla="*/ 0 h 2904619"/>
              <a:gd name="connsiteX37-6499" fmla="*/ 956875 w 1621893"/>
              <a:gd name="connsiteY37-6500" fmla="*/ 13855 h 2904619"/>
              <a:gd name="connsiteX38-6501" fmla="*/ 1040002 w 1621893"/>
              <a:gd name="connsiteY38-6502" fmla="*/ 27709 h 2904619"/>
              <a:gd name="connsiteX39-6503" fmla="*/ 1095420 w 1621893"/>
              <a:gd name="connsiteY39-6504" fmla="*/ 55418 h 2904619"/>
              <a:gd name="connsiteX40-6505" fmla="*/ 1178547 w 1621893"/>
              <a:gd name="connsiteY40-6506" fmla="*/ 110837 h 2904619"/>
              <a:gd name="connsiteX41-6507" fmla="*/ 1220111 w 1621893"/>
              <a:gd name="connsiteY41-6508" fmla="*/ 138546 h 2904619"/>
              <a:gd name="connsiteX42-6509" fmla="*/ 1261675 w 1621893"/>
              <a:gd name="connsiteY42-6510" fmla="*/ 207818 h 2904619"/>
              <a:gd name="connsiteX43-6511" fmla="*/ 1330947 w 1621893"/>
              <a:gd name="connsiteY43-6512" fmla="*/ 290946 h 2904619"/>
              <a:gd name="connsiteX44-6513" fmla="*/ 1344802 w 1621893"/>
              <a:gd name="connsiteY44-6514" fmla="*/ 360218 h 2904619"/>
              <a:gd name="connsiteX45-6515" fmla="*/ 1372511 w 1621893"/>
              <a:gd name="connsiteY45-6516" fmla="*/ 443346 h 2904619"/>
              <a:gd name="connsiteX46-6517" fmla="*/ 1358656 w 1621893"/>
              <a:gd name="connsiteY46-6518" fmla="*/ 692727 h 2904619"/>
              <a:gd name="connsiteX47-6519" fmla="*/ 1344802 w 1621893"/>
              <a:gd name="connsiteY47-6520" fmla="*/ 748146 h 2904619"/>
              <a:gd name="connsiteX48-6521" fmla="*/ 1317093 w 1621893"/>
              <a:gd name="connsiteY48-6522" fmla="*/ 789709 h 2904619"/>
              <a:gd name="connsiteX49-6523" fmla="*/ 1303238 w 1621893"/>
              <a:gd name="connsiteY49-6524" fmla="*/ 748146 h 2904619"/>
              <a:gd name="connsiteX50-6525" fmla="*/ 1386365 w 1621893"/>
              <a:gd name="connsiteY50-6526" fmla="*/ 803564 h 2904619"/>
              <a:gd name="connsiteX51-6527" fmla="*/ 1455638 w 1621893"/>
              <a:gd name="connsiteY51-6528" fmla="*/ 872837 h 2904619"/>
              <a:gd name="connsiteX52-6529" fmla="*/ 1469493 w 1621893"/>
              <a:gd name="connsiteY52-6530" fmla="*/ 914400 h 2904619"/>
              <a:gd name="connsiteX53-6531" fmla="*/ 1524911 w 1621893"/>
              <a:gd name="connsiteY53-6532" fmla="*/ 997527 h 2904619"/>
              <a:gd name="connsiteX54-6533" fmla="*/ 1566475 w 1621893"/>
              <a:gd name="connsiteY54-6534" fmla="*/ 1066800 h 2904619"/>
              <a:gd name="connsiteX55-6535" fmla="*/ 1580329 w 1621893"/>
              <a:gd name="connsiteY55-6536" fmla="*/ 1108364 h 2904619"/>
              <a:gd name="connsiteX56-6537" fmla="*/ 1621893 w 1621893"/>
              <a:gd name="connsiteY56-6538" fmla="*/ 1191491 h 2904619"/>
              <a:gd name="connsiteX57-6539" fmla="*/ 1580329 w 1621893"/>
              <a:gd name="connsiteY57-6540" fmla="*/ 1219200 h 2904619"/>
              <a:gd name="connsiteX58-6541" fmla="*/ 1538765 w 1621893"/>
              <a:gd name="connsiteY58-6542" fmla="*/ 1191491 h 2904619"/>
              <a:gd name="connsiteX59-6543" fmla="*/ 1427929 w 1621893"/>
              <a:gd name="connsiteY59-6544" fmla="*/ 1163782 h 2904619"/>
              <a:gd name="connsiteX60-6545" fmla="*/ 1414075 w 1621893"/>
              <a:gd name="connsiteY60-6546" fmla="*/ 1343891 h 2904619"/>
              <a:gd name="connsiteX61-6547" fmla="*/ 1552619 w 1621893"/>
              <a:gd name="connsiteY61-6548" fmla="*/ 1357746 h 2904619"/>
              <a:gd name="connsiteX62-6549" fmla="*/ 1344801 w 1621893"/>
              <a:gd name="connsiteY62-6550" fmla="*/ 1579418 h 2904619"/>
              <a:gd name="connsiteX63-6551" fmla="*/ 1012292 w 1621893"/>
              <a:gd name="connsiteY63-6552" fmla="*/ 1690256 h 2904619"/>
              <a:gd name="connsiteX64-6553" fmla="*/ 1109274 w 1621893"/>
              <a:gd name="connsiteY64-6554" fmla="*/ 1773383 h 2904619"/>
              <a:gd name="connsiteX65-6555" fmla="*/ 790620 w 1621893"/>
              <a:gd name="connsiteY65-6556" fmla="*/ 1551710 h 2904619"/>
              <a:gd name="connsiteX66-6557" fmla="*/ 804474 w 1621893"/>
              <a:gd name="connsiteY66-6558" fmla="*/ 1371600 h 2904619"/>
              <a:gd name="connsiteX67-6559" fmla="*/ 762911 w 1621893"/>
              <a:gd name="connsiteY67-6560" fmla="*/ 1316183 h 2904619"/>
              <a:gd name="connsiteX68-6561" fmla="*/ 887602 w 1621893"/>
              <a:gd name="connsiteY68-6562" fmla="*/ 1440874 h 2904619"/>
              <a:gd name="connsiteX69-6563" fmla="*/ 762911 w 1621893"/>
              <a:gd name="connsiteY69-6564" fmla="*/ 1330038 h 2904619"/>
              <a:gd name="connsiteX70-6565" fmla="*/ 402692 w 1621893"/>
              <a:gd name="connsiteY70-6566" fmla="*/ 2036620 h 2904619"/>
              <a:gd name="connsiteX71-6567" fmla="*/ 471965 w 1621893"/>
              <a:gd name="connsiteY71-6568" fmla="*/ 1898074 h 2904619"/>
              <a:gd name="connsiteX72-6569" fmla="*/ 638221 w 1621893"/>
              <a:gd name="connsiteY72-6570" fmla="*/ 1995056 h 2904619"/>
              <a:gd name="connsiteX73-6571" fmla="*/ 721348 w 1621893"/>
              <a:gd name="connsiteY73-6572" fmla="*/ 1731819 h 2904619"/>
              <a:gd name="connsiteX74-6573" fmla="*/ 652074 w 1621893"/>
              <a:gd name="connsiteY74-6574" fmla="*/ 2036619 h 2904619"/>
              <a:gd name="connsiteX75-6575" fmla="*/ 749057 w 1621893"/>
              <a:gd name="connsiteY75-6576" fmla="*/ 2299856 h 2904619"/>
              <a:gd name="connsiteX76-6577" fmla="*/ 832184 w 1621893"/>
              <a:gd name="connsiteY76-6578" fmla="*/ 2563090 h 2904619"/>
              <a:gd name="connsiteX77-6579" fmla="*/ 679784 w 1621893"/>
              <a:gd name="connsiteY77-6580" fmla="*/ 2895600 h 2904619"/>
              <a:gd name="connsiteX78-6581" fmla="*/ 610512 w 1621893"/>
              <a:gd name="connsiteY78-6582" fmla="*/ 2161310 h 2904619"/>
              <a:gd name="connsiteX79-6583" fmla="*/ 458112 w 1621893"/>
              <a:gd name="connsiteY79-6584" fmla="*/ 2092038 h 2904619"/>
              <a:gd name="connsiteX80-6585" fmla="*/ 264148 w 1621893"/>
              <a:gd name="connsiteY80-6586" fmla="*/ 2313710 h 2904619"/>
              <a:gd name="connsiteX81-6587" fmla="*/ 912 w 1621893"/>
              <a:gd name="connsiteY81-6588" fmla="*/ 2438401 h 2904619"/>
              <a:gd name="connsiteX82-6589" fmla="*/ 402692 w 1621893"/>
              <a:gd name="connsiteY82-6590" fmla="*/ 2064328 h 2904619"/>
              <a:gd name="connsiteX83-6591" fmla="*/ 818328 w 1621893"/>
              <a:gd name="connsiteY83-6592" fmla="*/ 1274618 h 2904619"/>
              <a:gd name="connsiteX84-6593" fmla="*/ 943019 w 1621893"/>
              <a:gd name="connsiteY84-6594" fmla="*/ 1177638 h 2904619"/>
              <a:gd name="connsiteX85-6595" fmla="*/ 1040001 w 1621893"/>
              <a:gd name="connsiteY85-6596" fmla="*/ 1676401 h 2904619"/>
              <a:gd name="connsiteX86-6597" fmla="*/ 1233964 w 1621893"/>
              <a:gd name="connsiteY86-6598" fmla="*/ 1399310 h 2904619"/>
              <a:gd name="connsiteX87-6599" fmla="*/ 1275529 w 1621893"/>
              <a:gd name="connsiteY87-6600" fmla="*/ 997527 h 2904619"/>
              <a:gd name="connsiteX88-6601" fmla="*/ 1247820 w 1621893"/>
              <a:gd name="connsiteY88-6602" fmla="*/ 955964 h 2904619"/>
              <a:gd name="connsiteX89-6603" fmla="*/ 1233965 w 1621893"/>
              <a:gd name="connsiteY89-6604" fmla="*/ 914400 h 2904619"/>
              <a:gd name="connsiteX90-6605" fmla="*/ 1178547 w 1621893"/>
              <a:gd name="connsiteY90-6606" fmla="*/ 845127 h 2904619"/>
              <a:gd name="connsiteX91-6607" fmla="*/ 1150838 w 1621893"/>
              <a:gd name="connsiteY91-6608" fmla="*/ 803564 h 2904619"/>
              <a:gd name="connsiteX92-6609" fmla="*/ 1109275 w 1621893"/>
              <a:gd name="connsiteY92-6610" fmla="*/ 886691 h 2904619"/>
              <a:gd name="connsiteX93-6611" fmla="*/ 1095420 w 1621893"/>
              <a:gd name="connsiteY93-6612" fmla="*/ 969818 h 2904619"/>
              <a:gd name="connsiteX94-6613" fmla="*/ 1067711 w 1621893"/>
              <a:gd name="connsiteY94-6614" fmla="*/ 1011382 h 2904619"/>
              <a:gd name="connsiteX95-6615" fmla="*/ 1053856 w 1621893"/>
              <a:gd name="connsiteY95-6616" fmla="*/ 1052946 h 2904619"/>
              <a:gd name="connsiteX96-6617" fmla="*/ 984584 w 1621893"/>
              <a:gd name="connsiteY96-6618" fmla="*/ 1122218 h 2904619"/>
              <a:gd name="connsiteX97-6619" fmla="*/ 873747 w 1621893"/>
              <a:gd name="connsiteY97-6620" fmla="*/ 1136073 h 2904619"/>
              <a:gd name="connsiteX98-6621" fmla="*/ 735202 w 1621893"/>
              <a:gd name="connsiteY98-6622" fmla="*/ 1122218 h 2904619"/>
              <a:gd name="connsiteX99-6623" fmla="*/ 693638 w 1621893"/>
              <a:gd name="connsiteY99-6624" fmla="*/ 1080655 h 2904619"/>
              <a:gd name="connsiteX100-6625" fmla="*/ 652075 w 1621893"/>
              <a:gd name="connsiteY100-6626" fmla="*/ 1052946 h 2904619"/>
              <a:gd name="connsiteX101-6627" fmla="*/ 596656 w 1621893"/>
              <a:gd name="connsiteY101-6628" fmla="*/ 997527 h 2904619"/>
              <a:gd name="connsiteX102-6629" fmla="*/ 568947 w 1621893"/>
              <a:gd name="connsiteY102-6630" fmla="*/ 955964 h 2904619"/>
              <a:gd name="connsiteX103-6631" fmla="*/ 527384 w 1621893"/>
              <a:gd name="connsiteY103-6632" fmla="*/ 942109 h 2904619"/>
              <a:gd name="connsiteX104-6633" fmla="*/ 485820 w 1621893"/>
              <a:gd name="connsiteY104-6634" fmla="*/ 817418 h 2904619"/>
              <a:gd name="connsiteX105-6635" fmla="*/ 471965 w 1621893"/>
              <a:gd name="connsiteY105-6636" fmla="*/ 775855 h 2904619"/>
              <a:gd name="connsiteX106-6637" fmla="*/ 458111 w 1621893"/>
              <a:gd name="connsiteY106-6638" fmla="*/ 720437 h 2904619"/>
              <a:gd name="connsiteX107" fmla="*/ 430402 w 1621893"/>
              <a:gd name="connsiteY107" fmla="*/ 581891 h 2904619"/>
              <a:gd name="connsiteX0-6639" fmla="*/ 1136155 w 1621064"/>
              <a:gd name="connsiteY0-6640" fmla="*/ 734291 h 2904619"/>
              <a:gd name="connsiteX1-6641" fmla="*/ 1191573 w 1621064"/>
              <a:gd name="connsiteY1-6642" fmla="*/ 554182 h 2904619"/>
              <a:gd name="connsiteX2-6643" fmla="*/ 1094591 w 1621064"/>
              <a:gd name="connsiteY2-6644" fmla="*/ 540327 h 2904619"/>
              <a:gd name="connsiteX3-6645" fmla="*/ 1011464 w 1621064"/>
              <a:gd name="connsiteY3-6646" fmla="*/ 484909 h 2904619"/>
              <a:gd name="connsiteX4-6647" fmla="*/ 969900 w 1621064"/>
              <a:gd name="connsiteY4-6648" fmla="*/ 471055 h 2904619"/>
              <a:gd name="connsiteX5-6649" fmla="*/ 942191 w 1621064"/>
              <a:gd name="connsiteY5-6650" fmla="*/ 526473 h 2904619"/>
              <a:gd name="connsiteX6-6651" fmla="*/ 914482 w 1621064"/>
              <a:gd name="connsiteY6-6652" fmla="*/ 484909 h 2904619"/>
              <a:gd name="connsiteX7-6653" fmla="*/ 872918 w 1621064"/>
              <a:gd name="connsiteY7-6654" fmla="*/ 457200 h 2904619"/>
              <a:gd name="connsiteX8-6655" fmla="*/ 803646 w 1621064"/>
              <a:gd name="connsiteY8-6656" fmla="*/ 387927 h 2904619"/>
              <a:gd name="connsiteX9-6657" fmla="*/ 789791 w 1621064"/>
              <a:gd name="connsiteY9-6658" fmla="*/ 443346 h 2904619"/>
              <a:gd name="connsiteX10-6659" fmla="*/ 789791 w 1621064"/>
              <a:gd name="connsiteY10-6660" fmla="*/ 554182 h 2904619"/>
              <a:gd name="connsiteX11-6661" fmla="*/ 748227 w 1621064"/>
              <a:gd name="connsiteY11-6662" fmla="*/ 540327 h 2904619"/>
              <a:gd name="connsiteX12-6663" fmla="*/ 734373 w 1621064"/>
              <a:gd name="connsiteY12-6664" fmla="*/ 484909 h 2904619"/>
              <a:gd name="connsiteX13-6665" fmla="*/ 720518 w 1621064"/>
              <a:gd name="connsiteY13-6666" fmla="*/ 540327 h 2904619"/>
              <a:gd name="connsiteX14-6667" fmla="*/ 692809 w 1621064"/>
              <a:gd name="connsiteY14-6668" fmla="*/ 651164 h 2904619"/>
              <a:gd name="connsiteX15-6669" fmla="*/ 665100 w 1621064"/>
              <a:gd name="connsiteY15-6670" fmla="*/ 568037 h 2904619"/>
              <a:gd name="connsiteX16-6671" fmla="*/ 651246 w 1621064"/>
              <a:gd name="connsiteY16-6672" fmla="*/ 526473 h 2904619"/>
              <a:gd name="connsiteX17-6673" fmla="*/ 623536 w 1621064"/>
              <a:gd name="connsiteY17-6674" fmla="*/ 651164 h 2904619"/>
              <a:gd name="connsiteX18-6675" fmla="*/ 595827 w 1621064"/>
              <a:gd name="connsiteY18-6676" fmla="*/ 692727 h 2904619"/>
              <a:gd name="connsiteX19-6677" fmla="*/ 581973 w 1621064"/>
              <a:gd name="connsiteY19-6678" fmla="*/ 734291 h 2904619"/>
              <a:gd name="connsiteX20-6679" fmla="*/ 540409 w 1621064"/>
              <a:gd name="connsiteY20-6680" fmla="*/ 720437 h 2904619"/>
              <a:gd name="connsiteX21-6681" fmla="*/ 554264 w 1621064"/>
              <a:gd name="connsiteY21-6682" fmla="*/ 637309 h 2904619"/>
              <a:gd name="connsiteX22-6683" fmla="*/ 568118 w 1621064"/>
              <a:gd name="connsiteY22-6684" fmla="*/ 595746 h 2904619"/>
              <a:gd name="connsiteX23-6685" fmla="*/ 512700 w 1621064"/>
              <a:gd name="connsiteY23-6686" fmla="*/ 678873 h 2904619"/>
              <a:gd name="connsiteX24-6687" fmla="*/ 471136 w 1621064"/>
              <a:gd name="connsiteY24-6688" fmla="*/ 692727 h 2904619"/>
              <a:gd name="connsiteX25-6689" fmla="*/ 429573 w 1621064"/>
              <a:gd name="connsiteY25-6690" fmla="*/ 678873 h 2904619"/>
              <a:gd name="connsiteX26-6691" fmla="*/ 415718 w 1621064"/>
              <a:gd name="connsiteY26-6692" fmla="*/ 623455 h 2904619"/>
              <a:gd name="connsiteX27-6693" fmla="*/ 401864 w 1621064"/>
              <a:gd name="connsiteY27-6694" fmla="*/ 581891 h 2904619"/>
              <a:gd name="connsiteX28-6695" fmla="*/ 415718 w 1621064"/>
              <a:gd name="connsiteY28-6696" fmla="*/ 429491 h 2904619"/>
              <a:gd name="connsiteX29-6697" fmla="*/ 443427 w 1621064"/>
              <a:gd name="connsiteY29-6698" fmla="*/ 346364 h 2904619"/>
              <a:gd name="connsiteX30-6699" fmla="*/ 457282 w 1621064"/>
              <a:gd name="connsiteY30-6700" fmla="*/ 304800 h 2904619"/>
              <a:gd name="connsiteX31-6701" fmla="*/ 554264 w 1621064"/>
              <a:gd name="connsiteY31-6702" fmla="*/ 193964 h 2904619"/>
              <a:gd name="connsiteX32-6703" fmla="*/ 595827 w 1621064"/>
              <a:gd name="connsiteY32-6704" fmla="*/ 166255 h 2904619"/>
              <a:gd name="connsiteX33-6705" fmla="*/ 637391 w 1621064"/>
              <a:gd name="connsiteY33-6706" fmla="*/ 124691 h 2904619"/>
              <a:gd name="connsiteX34-6707" fmla="*/ 706664 w 1621064"/>
              <a:gd name="connsiteY34-6708" fmla="*/ 55418 h 2904619"/>
              <a:gd name="connsiteX35-6709" fmla="*/ 859064 w 1621064"/>
              <a:gd name="connsiteY35-6710" fmla="*/ 13855 h 2904619"/>
              <a:gd name="connsiteX36-6711" fmla="*/ 900627 w 1621064"/>
              <a:gd name="connsiteY36-6712" fmla="*/ 0 h 2904619"/>
              <a:gd name="connsiteX37-6713" fmla="*/ 956046 w 1621064"/>
              <a:gd name="connsiteY37-6714" fmla="*/ 13855 h 2904619"/>
              <a:gd name="connsiteX38-6715" fmla="*/ 1039173 w 1621064"/>
              <a:gd name="connsiteY38-6716" fmla="*/ 27709 h 2904619"/>
              <a:gd name="connsiteX39-6717" fmla="*/ 1094591 w 1621064"/>
              <a:gd name="connsiteY39-6718" fmla="*/ 55418 h 2904619"/>
              <a:gd name="connsiteX40-6719" fmla="*/ 1177718 w 1621064"/>
              <a:gd name="connsiteY40-6720" fmla="*/ 110837 h 2904619"/>
              <a:gd name="connsiteX41-6721" fmla="*/ 1219282 w 1621064"/>
              <a:gd name="connsiteY41-6722" fmla="*/ 138546 h 2904619"/>
              <a:gd name="connsiteX42-6723" fmla="*/ 1260846 w 1621064"/>
              <a:gd name="connsiteY42-6724" fmla="*/ 207818 h 2904619"/>
              <a:gd name="connsiteX43-6725" fmla="*/ 1330118 w 1621064"/>
              <a:gd name="connsiteY43-6726" fmla="*/ 290946 h 2904619"/>
              <a:gd name="connsiteX44-6727" fmla="*/ 1343973 w 1621064"/>
              <a:gd name="connsiteY44-6728" fmla="*/ 360218 h 2904619"/>
              <a:gd name="connsiteX45-6729" fmla="*/ 1371682 w 1621064"/>
              <a:gd name="connsiteY45-6730" fmla="*/ 443346 h 2904619"/>
              <a:gd name="connsiteX46-6731" fmla="*/ 1357827 w 1621064"/>
              <a:gd name="connsiteY46-6732" fmla="*/ 692727 h 2904619"/>
              <a:gd name="connsiteX47-6733" fmla="*/ 1343973 w 1621064"/>
              <a:gd name="connsiteY47-6734" fmla="*/ 748146 h 2904619"/>
              <a:gd name="connsiteX48-6735" fmla="*/ 1316264 w 1621064"/>
              <a:gd name="connsiteY48-6736" fmla="*/ 789709 h 2904619"/>
              <a:gd name="connsiteX49-6737" fmla="*/ 1302409 w 1621064"/>
              <a:gd name="connsiteY49-6738" fmla="*/ 748146 h 2904619"/>
              <a:gd name="connsiteX50-6739" fmla="*/ 1385536 w 1621064"/>
              <a:gd name="connsiteY50-6740" fmla="*/ 803564 h 2904619"/>
              <a:gd name="connsiteX51-6741" fmla="*/ 1454809 w 1621064"/>
              <a:gd name="connsiteY51-6742" fmla="*/ 872837 h 2904619"/>
              <a:gd name="connsiteX52-6743" fmla="*/ 1468664 w 1621064"/>
              <a:gd name="connsiteY52-6744" fmla="*/ 914400 h 2904619"/>
              <a:gd name="connsiteX53-6745" fmla="*/ 1524082 w 1621064"/>
              <a:gd name="connsiteY53-6746" fmla="*/ 997527 h 2904619"/>
              <a:gd name="connsiteX54-6747" fmla="*/ 1565646 w 1621064"/>
              <a:gd name="connsiteY54-6748" fmla="*/ 1066800 h 2904619"/>
              <a:gd name="connsiteX55-6749" fmla="*/ 1579500 w 1621064"/>
              <a:gd name="connsiteY55-6750" fmla="*/ 1108364 h 2904619"/>
              <a:gd name="connsiteX56-6751" fmla="*/ 1621064 w 1621064"/>
              <a:gd name="connsiteY56-6752" fmla="*/ 1191491 h 2904619"/>
              <a:gd name="connsiteX57-6753" fmla="*/ 1579500 w 1621064"/>
              <a:gd name="connsiteY57-6754" fmla="*/ 1219200 h 2904619"/>
              <a:gd name="connsiteX58-6755" fmla="*/ 1537936 w 1621064"/>
              <a:gd name="connsiteY58-6756" fmla="*/ 1191491 h 2904619"/>
              <a:gd name="connsiteX59-6757" fmla="*/ 1427100 w 1621064"/>
              <a:gd name="connsiteY59-6758" fmla="*/ 1163782 h 2904619"/>
              <a:gd name="connsiteX60-6759" fmla="*/ 1413246 w 1621064"/>
              <a:gd name="connsiteY60-6760" fmla="*/ 1343891 h 2904619"/>
              <a:gd name="connsiteX61-6761" fmla="*/ 1551790 w 1621064"/>
              <a:gd name="connsiteY61-6762" fmla="*/ 1357746 h 2904619"/>
              <a:gd name="connsiteX62-6763" fmla="*/ 1343972 w 1621064"/>
              <a:gd name="connsiteY62-6764" fmla="*/ 1579418 h 2904619"/>
              <a:gd name="connsiteX63-6765" fmla="*/ 1011463 w 1621064"/>
              <a:gd name="connsiteY63-6766" fmla="*/ 1690256 h 2904619"/>
              <a:gd name="connsiteX64-6767" fmla="*/ 1108445 w 1621064"/>
              <a:gd name="connsiteY64-6768" fmla="*/ 1773383 h 2904619"/>
              <a:gd name="connsiteX65-6769" fmla="*/ 789791 w 1621064"/>
              <a:gd name="connsiteY65-6770" fmla="*/ 1551710 h 2904619"/>
              <a:gd name="connsiteX66-6771" fmla="*/ 803645 w 1621064"/>
              <a:gd name="connsiteY66-6772" fmla="*/ 1371600 h 2904619"/>
              <a:gd name="connsiteX67-6773" fmla="*/ 762082 w 1621064"/>
              <a:gd name="connsiteY67-6774" fmla="*/ 1316183 h 2904619"/>
              <a:gd name="connsiteX68-6775" fmla="*/ 886773 w 1621064"/>
              <a:gd name="connsiteY68-6776" fmla="*/ 1440874 h 2904619"/>
              <a:gd name="connsiteX69-6777" fmla="*/ 762082 w 1621064"/>
              <a:gd name="connsiteY69-6778" fmla="*/ 1330038 h 2904619"/>
              <a:gd name="connsiteX70-6779" fmla="*/ 401863 w 1621064"/>
              <a:gd name="connsiteY70-6780" fmla="*/ 2036620 h 2904619"/>
              <a:gd name="connsiteX71-6781" fmla="*/ 471136 w 1621064"/>
              <a:gd name="connsiteY71-6782" fmla="*/ 1898074 h 2904619"/>
              <a:gd name="connsiteX72-6783" fmla="*/ 637392 w 1621064"/>
              <a:gd name="connsiteY72-6784" fmla="*/ 1995056 h 2904619"/>
              <a:gd name="connsiteX73-6785" fmla="*/ 720519 w 1621064"/>
              <a:gd name="connsiteY73-6786" fmla="*/ 1731819 h 2904619"/>
              <a:gd name="connsiteX74-6787" fmla="*/ 651245 w 1621064"/>
              <a:gd name="connsiteY74-6788" fmla="*/ 2036619 h 2904619"/>
              <a:gd name="connsiteX75-6789" fmla="*/ 748228 w 1621064"/>
              <a:gd name="connsiteY75-6790" fmla="*/ 2299856 h 2904619"/>
              <a:gd name="connsiteX76-6791" fmla="*/ 831355 w 1621064"/>
              <a:gd name="connsiteY76-6792" fmla="*/ 2563090 h 2904619"/>
              <a:gd name="connsiteX77-6793" fmla="*/ 678955 w 1621064"/>
              <a:gd name="connsiteY77-6794" fmla="*/ 2895600 h 2904619"/>
              <a:gd name="connsiteX78-6795" fmla="*/ 609683 w 1621064"/>
              <a:gd name="connsiteY78-6796" fmla="*/ 2161310 h 2904619"/>
              <a:gd name="connsiteX79-6797" fmla="*/ 457283 w 1621064"/>
              <a:gd name="connsiteY79-6798" fmla="*/ 2092038 h 2904619"/>
              <a:gd name="connsiteX80-6799" fmla="*/ 263319 w 1621064"/>
              <a:gd name="connsiteY80-6800" fmla="*/ 2313710 h 2904619"/>
              <a:gd name="connsiteX81-6801" fmla="*/ 83 w 1621064"/>
              <a:gd name="connsiteY81-6802" fmla="*/ 2438401 h 2904619"/>
              <a:gd name="connsiteX82-6803" fmla="*/ 304883 w 1621064"/>
              <a:gd name="connsiteY82-6804" fmla="*/ 2313710 h 2904619"/>
              <a:gd name="connsiteX83-6805" fmla="*/ 401863 w 1621064"/>
              <a:gd name="connsiteY83-6806" fmla="*/ 2064328 h 2904619"/>
              <a:gd name="connsiteX84-6807" fmla="*/ 817499 w 1621064"/>
              <a:gd name="connsiteY84-6808" fmla="*/ 1274618 h 2904619"/>
              <a:gd name="connsiteX85-6809" fmla="*/ 942190 w 1621064"/>
              <a:gd name="connsiteY85-6810" fmla="*/ 1177638 h 2904619"/>
              <a:gd name="connsiteX86-6811" fmla="*/ 1039172 w 1621064"/>
              <a:gd name="connsiteY86-6812" fmla="*/ 1676401 h 2904619"/>
              <a:gd name="connsiteX87-6813" fmla="*/ 1233135 w 1621064"/>
              <a:gd name="connsiteY87-6814" fmla="*/ 1399310 h 2904619"/>
              <a:gd name="connsiteX88-6815" fmla="*/ 1274700 w 1621064"/>
              <a:gd name="connsiteY88-6816" fmla="*/ 997527 h 2904619"/>
              <a:gd name="connsiteX89-6817" fmla="*/ 1246991 w 1621064"/>
              <a:gd name="connsiteY89-6818" fmla="*/ 955964 h 2904619"/>
              <a:gd name="connsiteX90-6819" fmla="*/ 1233136 w 1621064"/>
              <a:gd name="connsiteY90-6820" fmla="*/ 914400 h 2904619"/>
              <a:gd name="connsiteX91-6821" fmla="*/ 1177718 w 1621064"/>
              <a:gd name="connsiteY91-6822" fmla="*/ 845127 h 2904619"/>
              <a:gd name="connsiteX92-6823" fmla="*/ 1150009 w 1621064"/>
              <a:gd name="connsiteY92-6824" fmla="*/ 803564 h 2904619"/>
              <a:gd name="connsiteX93-6825" fmla="*/ 1108446 w 1621064"/>
              <a:gd name="connsiteY93-6826" fmla="*/ 886691 h 2904619"/>
              <a:gd name="connsiteX94-6827" fmla="*/ 1094591 w 1621064"/>
              <a:gd name="connsiteY94-6828" fmla="*/ 969818 h 2904619"/>
              <a:gd name="connsiteX95-6829" fmla="*/ 1066882 w 1621064"/>
              <a:gd name="connsiteY95-6830" fmla="*/ 1011382 h 2904619"/>
              <a:gd name="connsiteX96-6831" fmla="*/ 1053027 w 1621064"/>
              <a:gd name="connsiteY96-6832" fmla="*/ 1052946 h 2904619"/>
              <a:gd name="connsiteX97-6833" fmla="*/ 983755 w 1621064"/>
              <a:gd name="connsiteY97-6834" fmla="*/ 1122218 h 2904619"/>
              <a:gd name="connsiteX98-6835" fmla="*/ 872918 w 1621064"/>
              <a:gd name="connsiteY98-6836" fmla="*/ 1136073 h 2904619"/>
              <a:gd name="connsiteX99-6837" fmla="*/ 734373 w 1621064"/>
              <a:gd name="connsiteY99-6838" fmla="*/ 1122218 h 2904619"/>
              <a:gd name="connsiteX100-6839" fmla="*/ 692809 w 1621064"/>
              <a:gd name="connsiteY100-6840" fmla="*/ 1080655 h 2904619"/>
              <a:gd name="connsiteX101-6841" fmla="*/ 651246 w 1621064"/>
              <a:gd name="connsiteY101-6842" fmla="*/ 1052946 h 2904619"/>
              <a:gd name="connsiteX102-6843" fmla="*/ 595827 w 1621064"/>
              <a:gd name="connsiteY102-6844" fmla="*/ 997527 h 2904619"/>
              <a:gd name="connsiteX103-6845" fmla="*/ 568118 w 1621064"/>
              <a:gd name="connsiteY103-6846" fmla="*/ 955964 h 2904619"/>
              <a:gd name="connsiteX104-6847" fmla="*/ 526555 w 1621064"/>
              <a:gd name="connsiteY104-6848" fmla="*/ 942109 h 2904619"/>
              <a:gd name="connsiteX105-6849" fmla="*/ 484991 w 1621064"/>
              <a:gd name="connsiteY105-6850" fmla="*/ 817418 h 2904619"/>
              <a:gd name="connsiteX106-6851" fmla="*/ 471136 w 1621064"/>
              <a:gd name="connsiteY106-6852" fmla="*/ 775855 h 2904619"/>
              <a:gd name="connsiteX107-6853" fmla="*/ 457282 w 1621064"/>
              <a:gd name="connsiteY107-6854" fmla="*/ 720437 h 2904619"/>
              <a:gd name="connsiteX108" fmla="*/ 429573 w 1621064"/>
              <a:gd name="connsiteY108" fmla="*/ 581891 h 2904619"/>
              <a:gd name="connsiteX0-6855" fmla="*/ 1136155 w 1621064"/>
              <a:gd name="connsiteY0-6856" fmla="*/ 734291 h 2904619"/>
              <a:gd name="connsiteX1-6857" fmla="*/ 1191573 w 1621064"/>
              <a:gd name="connsiteY1-6858" fmla="*/ 554182 h 2904619"/>
              <a:gd name="connsiteX2-6859" fmla="*/ 1094591 w 1621064"/>
              <a:gd name="connsiteY2-6860" fmla="*/ 540327 h 2904619"/>
              <a:gd name="connsiteX3-6861" fmla="*/ 1011464 w 1621064"/>
              <a:gd name="connsiteY3-6862" fmla="*/ 484909 h 2904619"/>
              <a:gd name="connsiteX4-6863" fmla="*/ 969900 w 1621064"/>
              <a:gd name="connsiteY4-6864" fmla="*/ 471055 h 2904619"/>
              <a:gd name="connsiteX5-6865" fmla="*/ 942191 w 1621064"/>
              <a:gd name="connsiteY5-6866" fmla="*/ 526473 h 2904619"/>
              <a:gd name="connsiteX6-6867" fmla="*/ 914482 w 1621064"/>
              <a:gd name="connsiteY6-6868" fmla="*/ 484909 h 2904619"/>
              <a:gd name="connsiteX7-6869" fmla="*/ 872918 w 1621064"/>
              <a:gd name="connsiteY7-6870" fmla="*/ 457200 h 2904619"/>
              <a:gd name="connsiteX8-6871" fmla="*/ 803646 w 1621064"/>
              <a:gd name="connsiteY8-6872" fmla="*/ 387927 h 2904619"/>
              <a:gd name="connsiteX9-6873" fmla="*/ 789791 w 1621064"/>
              <a:gd name="connsiteY9-6874" fmla="*/ 443346 h 2904619"/>
              <a:gd name="connsiteX10-6875" fmla="*/ 789791 w 1621064"/>
              <a:gd name="connsiteY10-6876" fmla="*/ 554182 h 2904619"/>
              <a:gd name="connsiteX11-6877" fmla="*/ 748227 w 1621064"/>
              <a:gd name="connsiteY11-6878" fmla="*/ 540327 h 2904619"/>
              <a:gd name="connsiteX12-6879" fmla="*/ 734373 w 1621064"/>
              <a:gd name="connsiteY12-6880" fmla="*/ 484909 h 2904619"/>
              <a:gd name="connsiteX13-6881" fmla="*/ 720518 w 1621064"/>
              <a:gd name="connsiteY13-6882" fmla="*/ 540327 h 2904619"/>
              <a:gd name="connsiteX14-6883" fmla="*/ 692809 w 1621064"/>
              <a:gd name="connsiteY14-6884" fmla="*/ 651164 h 2904619"/>
              <a:gd name="connsiteX15-6885" fmla="*/ 665100 w 1621064"/>
              <a:gd name="connsiteY15-6886" fmla="*/ 568037 h 2904619"/>
              <a:gd name="connsiteX16-6887" fmla="*/ 651246 w 1621064"/>
              <a:gd name="connsiteY16-6888" fmla="*/ 526473 h 2904619"/>
              <a:gd name="connsiteX17-6889" fmla="*/ 623536 w 1621064"/>
              <a:gd name="connsiteY17-6890" fmla="*/ 651164 h 2904619"/>
              <a:gd name="connsiteX18-6891" fmla="*/ 595827 w 1621064"/>
              <a:gd name="connsiteY18-6892" fmla="*/ 692727 h 2904619"/>
              <a:gd name="connsiteX19-6893" fmla="*/ 581973 w 1621064"/>
              <a:gd name="connsiteY19-6894" fmla="*/ 734291 h 2904619"/>
              <a:gd name="connsiteX20-6895" fmla="*/ 540409 w 1621064"/>
              <a:gd name="connsiteY20-6896" fmla="*/ 720437 h 2904619"/>
              <a:gd name="connsiteX21-6897" fmla="*/ 554264 w 1621064"/>
              <a:gd name="connsiteY21-6898" fmla="*/ 637309 h 2904619"/>
              <a:gd name="connsiteX22-6899" fmla="*/ 568118 w 1621064"/>
              <a:gd name="connsiteY22-6900" fmla="*/ 595746 h 2904619"/>
              <a:gd name="connsiteX23-6901" fmla="*/ 512700 w 1621064"/>
              <a:gd name="connsiteY23-6902" fmla="*/ 678873 h 2904619"/>
              <a:gd name="connsiteX24-6903" fmla="*/ 471136 w 1621064"/>
              <a:gd name="connsiteY24-6904" fmla="*/ 692727 h 2904619"/>
              <a:gd name="connsiteX25-6905" fmla="*/ 429573 w 1621064"/>
              <a:gd name="connsiteY25-6906" fmla="*/ 678873 h 2904619"/>
              <a:gd name="connsiteX26-6907" fmla="*/ 415718 w 1621064"/>
              <a:gd name="connsiteY26-6908" fmla="*/ 623455 h 2904619"/>
              <a:gd name="connsiteX27-6909" fmla="*/ 401864 w 1621064"/>
              <a:gd name="connsiteY27-6910" fmla="*/ 581891 h 2904619"/>
              <a:gd name="connsiteX28-6911" fmla="*/ 415718 w 1621064"/>
              <a:gd name="connsiteY28-6912" fmla="*/ 429491 h 2904619"/>
              <a:gd name="connsiteX29-6913" fmla="*/ 443427 w 1621064"/>
              <a:gd name="connsiteY29-6914" fmla="*/ 346364 h 2904619"/>
              <a:gd name="connsiteX30-6915" fmla="*/ 457282 w 1621064"/>
              <a:gd name="connsiteY30-6916" fmla="*/ 304800 h 2904619"/>
              <a:gd name="connsiteX31-6917" fmla="*/ 554264 w 1621064"/>
              <a:gd name="connsiteY31-6918" fmla="*/ 193964 h 2904619"/>
              <a:gd name="connsiteX32-6919" fmla="*/ 595827 w 1621064"/>
              <a:gd name="connsiteY32-6920" fmla="*/ 166255 h 2904619"/>
              <a:gd name="connsiteX33-6921" fmla="*/ 637391 w 1621064"/>
              <a:gd name="connsiteY33-6922" fmla="*/ 124691 h 2904619"/>
              <a:gd name="connsiteX34-6923" fmla="*/ 706664 w 1621064"/>
              <a:gd name="connsiteY34-6924" fmla="*/ 55418 h 2904619"/>
              <a:gd name="connsiteX35-6925" fmla="*/ 859064 w 1621064"/>
              <a:gd name="connsiteY35-6926" fmla="*/ 13855 h 2904619"/>
              <a:gd name="connsiteX36-6927" fmla="*/ 900627 w 1621064"/>
              <a:gd name="connsiteY36-6928" fmla="*/ 0 h 2904619"/>
              <a:gd name="connsiteX37-6929" fmla="*/ 956046 w 1621064"/>
              <a:gd name="connsiteY37-6930" fmla="*/ 13855 h 2904619"/>
              <a:gd name="connsiteX38-6931" fmla="*/ 1039173 w 1621064"/>
              <a:gd name="connsiteY38-6932" fmla="*/ 27709 h 2904619"/>
              <a:gd name="connsiteX39-6933" fmla="*/ 1094591 w 1621064"/>
              <a:gd name="connsiteY39-6934" fmla="*/ 55418 h 2904619"/>
              <a:gd name="connsiteX40-6935" fmla="*/ 1177718 w 1621064"/>
              <a:gd name="connsiteY40-6936" fmla="*/ 110837 h 2904619"/>
              <a:gd name="connsiteX41-6937" fmla="*/ 1219282 w 1621064"/>
              <a:gd name="connsiteY41-6938" fmla="*/ 138546 h 2904619"/>
              <a:gd name="connsiteX42-6939" fmla="*/ 1260846 w 1621064"/>
              <a:gd name="connsiteY42-6940" fmla="*/ 207818 h 2904619"/>
              <a:gd name="connsiteX43-6941" fmla="*/ 1330118 w 1621064"/>
              <a:gd name="connsiteY43-6942" fmla="*/ 290946 h 2904619"/>
              <a:gd name="connsiteX44-6943" fmla="*/ 1343973 w 1621064"/>
              <a:gd name="connsiteY44-6944" fmla="*/ 360218 h 2904619"/>
              <a:gd name="connsiteX45-6945" fmla="*/ 1371682 w 1621064"/>
              <a:gd name="connsiteY45-6946" fmla="*/ 443346 h 2904619"/>
              <a:gd name="connsiteX46-6947" fmla="*/ 1357827 w 1621064"/>
              <a:gd name="connsiteY46-6948" fmla="*/ 692727 h 2904619"/>
              <a:gd name="connsiteX47-6949" fmla="*/ 1343973 w 1621064"/>
              <a:gd name="connsiteY47-6950" fmla="*/ 748146 h 2904619"/>
              <a:gd name="connsiteX48-6951" fmla="*/ 1316264 w 1621064"/>
              <a:gd name="connsiteY48-6952" fmla="*/ 789709 h 2904619"/>
              <a:gd name="connsiteX49-6953" fmla="*/ 1302409 w 1621064"/>
              <a:gd name="connsiteY49-6954" fmla="*/ 748146 h 2904619"/>
              <a:gd name="connsiteX50-6955" fmla="*/ 1385536 w 1621064"/>
              <a:gd name="connsiteY50-6956" fmla="*/ 803564 h 2904619"/>
              <a:gd name="connsiteX51-6957" fmla="*/ 1454809 w 1621064"/>
              <a:gd name="connsiteY51-6958" fmla="*/ 872837 h 2904619"/>
              <a:gd name="connsiteX52-6959" fmla="*/ 1468664 w 1621064"/>
              <a:gd name="connsiteY52-6960" fmla="*/ 914400 h 2904619"/>
              <a:gd name="connsiteX53-6961" fmla="*/ 1524082 w 1621064"/>
              <a:gd name="connsiteY53-6962" fmla="*/ 997527 h 2904619"/>
              <a:gd name="connsiteX54-6963" fmla="*/ 1565646 w 1621064"/>
              <a:gd name="connsiteY54-6964" fmla="*/ 1066800 h 2904619"/>
              <a:gd name="connsiteX55-6965" fmla="*/ 1579500 w 1621064"/>
              <a:gd name="connsiteY55-6966" fmla="*/ 1108364 h 2904619"/>
              <a:gd name="connsiteX56-6967" fmla="*/ 1621064 w 1621064"/>
              <a:gd name="connsiteY56-6968" fmla="*/ 1191491 h 2904619"/>
              <a:gd name="connsiteX57-6969" fmla="*/ 1579500 w 1621064"/>
              <a:gd name="connsiteY57-6970" fmla="*/ 1219200 h 2904619"/>
              <a:gd name="connsiteX58-6971" fmla="*/ 1537936 w 1621064"/>
              <a:gd name="connsiteY58-6972" fmla="*/ 1191491 h 2904619"/>
              <a:gd name="connsiteX59-6973" fmla="*/ 1427100 w 1621064"/>
              <a:gd name="connsiteY59-6974" fmla="*/ 1163782 h 2904619"/>
              <a:gd name="connsiteX60-6975" fmla="*/ 1413246 w 1621064"/>
              <a:gd name="connsiteY60-6976" fmla="*/ 1343891 h 2904619"/>
              <a:gd name="connsiteX61-6977" fmla="*/ 1551790 w 1621064"/>
              <a:gd name="connsiteY61-6978" fmla="*/ 1357746 h 2904619"/>
              <a:gd name="connsiteX62-6979" fmla="*/ 1343972 w 1621064"/>
              <a:gd name="connsiteY62-6980" fmla="*/ 1579418 h 2904619"/>
              <a:gd name="connsiteX63-6981" fmla="*/ 1011463 w 1621064"/>
              <a:gd name="connsiteY63-6982" fmla="*/ 1690256 h 2904619"/>
              <a:gd name="connsiteX64-6983" fmla="*/ 1108445 w 1621064"/>
              <a:gd name="connsiteY64-6984" fmla="*/ 1773383 h 2904619"/>
              <a:gd name="connsiteX65-6985" fmla="*/ 789791 w 1621064"/>
              <a:gd name="connsiteY65-6986" fmla="*/ 1551710 h 2904619"/>
              <a:gd name="connsiteX66-6987" fmla="*/ 803645 w 1621064"/>
              <a:gd name="connsiteY66-6988" fmla="*/ 1371600 h 2904619"/>
              <a:gd name="connsiteX67-6989" fmla="*/ 762082 w 1621064"/>
              <a:gd name="connsiteY67-6990" fmla="*/ 1316183 h 2904619"/>
              <a:gd name="connsiteX68-6991" fmla="*/ 886773 w 1621064"/>
              <a:gd name="connsiteY68-6992" fmla="*/ 1440874 h 2904619"/>
              <a:gd name="connsiteX69-6993" fmla="*/ 762082 w 1621064"/>
              <a:gd name="connsiteY69-6994" fmla="*/ 1330038 h 2904619"/>
              <a:gd name="connsiteX70-6995" fmla="*/ 401863 w 1621064"/>
              <a:gd name="connsiteY70-6996" fmla="*/ 2036620 h 2904619"/>
              <a:gd name="connsiteX71-6997" fmla="*/ 471136 w 1621064"/>
              <a:gd name="connsiteY71-6998" fmla="*/ 1898074 h 2904619"/>
              <a:gd name="connsiteX72-6999" fmla="*/ 637392 w 1621064"/>
              <a:gd name="connsiteY72-7000" fmla="*/ 1995056 h 2904619"/>
              <a:gd name="connsiteX73-7001" fmla="*/ 720519 w 1621064"/>
              <a:gd name="connsiteY73-7002" fmla="*/ 1731819 h 2904619"/>
              <a:gd name="connsiteX74-7003" fmla="*/ 651245 w 1621064"/>
              <a:gd name="connsiteY74-7004" fmla="*/ 2036619 h 2904619"/>
              <a:gd name="connsiteX75-7005" fmla="*/ 748228 w 1621064"/>
              <a:gd name="connsiteY75-7006" fmla="*/ 2299856 h 2904619"/>
              <a:gd name="connsiteX76-7007" fmla="*/ 831355 w 1621064"/>
              <a:gd name="connsiteY76-7008" fmla="*/ 2563090 h 2904619"/>
              <a:gd name="connsiteX77-7009" fmla="*/ 678955 w 1621064"/>
              <a:gd name="connsiteY77-7010" fmla="*/ 2895600 h 2904619"/>
              <a:gd name="connsiteX78-7011" fmla="*/ 609683 w 1621064"/>
              <a:gd name="connsiteY78-7012" fmla="*/ 2161310 h 2904619"/>
              <a:gd name="connsiteX79-7013" fmla="*/ 457283 w 1621064"/>
              <a:gd name="connsiteY79-7014" fmla="*/ 2092038 h 2904619"/>
              <a:gd name="connsiteX80-7015" fmla="*/ 263319 w 1621064"/>
              <a:gd name="connsiteY80-7016" fmla="*/ 2313710 h 2904619"/>
              <a:gd name="connsiteX81-7017" fmla="*/ 83 w 1621064"/>
              <a:gd name="connsiteY81-7018" fmla="*/ 2438401 h 2904619"/>
              <a:gd name="connsiteX82-7019" fmla="*/ 304883 w 1621064"/>
              <a:gd name="connsiteY82-7020" fmla="*/ 2313710 h 2904619"/>
              <a:gd name="connsiteX83-7021" fmla="*/ 429573 w 1621064"/>
              <a:gd name="connsiteY83-7022" fmla="*/ 2119747 h 2904619"/>
              <a:gd name="connsiteX84-7023" fmla="*/ 401863 w 1621064"/>
              <a:gd name="connsiteY84-7024" fmla="*/ 2064328 h 2904619"/>
              <a:gd name="connsiteX85-7025" fmla="*/ 817499 w 1621064"/>
              <a:gd name="connsiteY85-7026" fmla="*/ 1274618 h 2904619"/>
              <a:gd name="connsiteX86-7027" fmla="*/ 942190 w 1621064"/>
              <a:gd name="connsiteY86-7028" fmla="*/ 1177638 h 2904619"/>
              <a:gd name="connsiteX87-7029" fmla="*/ 1039172 w 1621064"/>
              <a:gd name="connsiteY87-7030" fmla="*/ 1676401 h 2904619"/>
              <a:gd name="connsiteX88-7031" fmla="*/ 1233135 w 1621064"/>
              <a:gd name="connsiteY88-7032" fmla="*/ 1399310 h 2904619"/>
              <a:gd name="connsiteX89-7033" fmla="*/ 1274700 w 1621064"/>
              <a:gd name="connsiteY89-7034" fmla="*/ 997527 h 2904619"/>
              <a:gd name="connsiteX90-7035" fmla="*/ 1246991 w 1621064"/>
              <a:gd name="connsiteY90-7036" fmla="*/ 955964 h 2904619"/>
              <a:gd name="connsiteX91-7037" fmla="*/ 1233136 w 1621064"/>
              <a:gd name="connsiteY91-7038" fmla="*/ 914400 h 2904619"/>
              <a:gd name="connsiteX92-7039" fmla="*/ 1177718 w 1621064"/>
              <a:gd name="connsiteY92-7040" fmla="*/ 845127 h 2904619"/>
              <a:gd name="connsiteX93-7041" fmla="*/ 1150009 w 1621064"/>
              <a:gd name="connsiteY93-7042" fmla="*/ 803564 h 2904619"/>
              <a:gd name="connsiteX94-7043" fmla="*/ 1108446 w 1621064"/>
              <a:gd name="connsiteY94-7044" fmla="*/ 886691 h 2904619"/>
              <a:gd name="connsiteX95-7045" fmla="*/ 1094591 w 1621064"/>
              <a:gd name="connsiteY95-7046" fmla="*/ 969818 h 2904619"/>
              <a:gd name="connsiteX96-7047" fmla="*/ 1066882 w 1621064"/>
              <a:gd name="connsiteY96-7048" fmla="*/ 1011382 h 2904619"/>
              <a:gd name="connsiteX97-7049" fmla="*/ 1053027 w 1621064"/>
              <a:gd name="connsiteY97-7050" fmla="*/ 1052946 h 2904619"/>
              <a:gd name="connsiteX98-7051" fmla="*/ 983755 w 1621064"/>
              <a:gd name="connsiteY98-7052" fmla="*/ 1122218 h 2904619"/>
              <a:gd name="connsiteX99-7053" fmla="*/ 872918 w 1621064"/>
              <a:gd name="connsiteY99-7054" fmla="*/ 1136073 h 2904619"/>
              <a:gd name="connsiteX100-7055" fmla="*/ 734373 w 1621064"/>
              <a:gd name="connsiteY100-7056" fmla="*/ 1122218 h 2904619"/>
              <a:gd name="connsiteX101-7057" fmla="*/ 692809 w 1621064"/>
              <a:gd name="connsiteY101-7058" fmla="*/ 1080655 h 2904619"/>
              <a:gd name="connsiteX102-7059" fmla="*/ 651246 w 1621064"/>
              <a:gd name="connsiteY102-7060" fmla="*/ 1052946 h 2904619"/>
              <a:gd name="connsiteX103-7061" fmla="*/ 595827 w 1621064"/>
              <a:gd name="connsiteY103-7062" fmla="*/ 997527 h 2904619"/>
              <a:gd name="connsiteX104-7063" fmla="*/ 568118 w 1621064"/>
              <a:gd name="connsiteY104-7064" fmla="*/ 955964 h 2904619"/>
              <a:gd name="connsiteX105-7065" fmla="*/ 526555 w 1621064"/>
              <a:gd name="connsiteY105-7066" fmla="*/ 942109 h 2904619"/>
              <a:gd name="connsiteX106-7067" fmla="*/ 484991 w 1621064"/>
              <a:gd name="connsiteY106-7068" fmla="*/ 817418 h 2904619"/>
              <a:gd name="connsiteX107-7069" fmla="*/ 471136 w 1621064"/>
              <a:gd name="connsiteY107-7070" fmla="*/ 775855 h 2904619"/>
              <a:gd name="connsiteX108-7071" fmla="*/ 457282 w 1621064"/>
              <a:gd name="connsiteY108-7072" fmla="*/ 720437 h 2904619"/>
              <a:gd name="connsiteX109" fmla="*/ 429573 w 1621064"/>
              <a:gd name="connsiteY109" fmla="*/ 581891 h 2904619"/>
              <a:gd name="connsiteX0-7073" fmla="*/ 1136155 w 1621064"/>
              <a:gd name="connsiteY0-7074" fmla="*/ 734291 h 2904619"/>
              <a:gd name="connsiteX1-7075" fmla="*/ 1191573 w 1621064"/>
              <a:gd name="connsiteY1-7076" fmla="*/ 554182 h 2904619"/>
              <a:gd name="connsiteX2-7077" fmla="*/ 1094591 w 1621064"/>
              <a:gd name="connsiteY2-7078" fmla="*/ 540327 h 2904619"/>
              <a:gd name="connsiteX3-7079" fmla="*/ 1011464 w 1621064"/>
              <a:gd name="connsiteY3-7080" fmla="*/ 484909 h 2904619"/>
              <a:gd name="connsiteX4-7081" fmla="*/ 969900 w 1621064"/>
              <a:gd name="connsiteY4-7082" fmla="*/ 471055 h 2904619"/>
              <a:gd name="connsiteX5-7083" fmla="*/ 942191 w 1621064"/>
              <a:gd name="connsiteY5-7084" fmla="*/ 526473 h 2904619"/>
              <a:gd name="connsiteX6-7085" fmla="*/ 914482 w 1621064"/>
              <a:gd name="connsiteY6-7086" fmla="*/ 484909 h 2904619"/>
              <a:gd name="connsiteX7-7087" fmla="*/ 872918 w 1621064"/>
              <a:gd name="connsiteY7-7088" fmla="*/ 457200 h 2904619"/>
              <a:gd name="connsiteX8-7089" fmla="*/ 803646 w 1621064"/>
              <a:gd name="connsiteY8-7090" fmla="*/ 387927 h 2904619"/>
              <a:gd name="connsiteX9-7091" fmla="*/ 789791 w 1621064"/>
              <a:gd name="connsiteY9-7092" fmla="*/ 443346 h 2904619"/>
              <a:gd name="connsiteX10-7093" fmla="*/ 789791 w 1621064"/>
              <a:gd name="connsiteY10-7094" fmla="*/ 554182 h 2904619"/>
              <a:gd name="connsiteX11-7095" fmla="*/ 748227 w 1621064"/>
              <a:gd name="connsiteY11-7096" fmla="*/ 540327 h 2904619"/>
              <a:gd name="connsiteX12-7097" fmla="*/ 734373 w 1621064"/>
              <a:gd name="connsiteY12-7098" fmla="*/ 484909 h 2904619"/>
              <a:gd name="connsiteX13-7099" fmla="*/ 720518 w 1621064"/>
              <a:gd name="connsiteY13-7100" fmla="*/ 540327 h 2904619"/>
              <a:gd name="connsiteX14-7101" fmla="*/ 692809 w 1621064"/>
              <a:gd name="connsiteY14-7102" fmla="*/ 651164 h 2904619"/>
              <a:gd name="connsiteX15-7103" fmla="*/ 665100 w 1621064"/>
              <a:gd name="connsiteY15-7104" fmla="*/ 568037 h 2904619"/>
              <a:gd name="connsiteX16-7105" fmla="*/ 651246 w 1621064"/>
              <a:gd name="connsiteY16-7106" fmla="*/ 526473 h 2904619"/>
              <a:gd name="connsiteX17-7107" fmla="*/ 623536 w 1621064"/>
              <a:gd name="connsiteY17-7108" fmla="*/ 651164 h 2904619"/>
              <a:gd name="connsiteX18-7109" fmla="*/ 595827 w 1621064"/>
              <a:gd name="connsiteY18-7110" fmla="*/ 692727 h 2904619"/>
              <a:gd name="connsiteX19-7111" fmla="*/ 581973 w 1621064"/>
              <a:gd name="connsiteY19-7112" fmla="*/ 734291 h 2904619"/>
              <a:gd name="connsiteX20-7113" fmla="*/ 540409 w 1621064"/>
              <a:gd name="connsiteY20-7114" fmla="*/ 720437 h 2904619"/>
              <a:gd name="connsiteX21-7115" fmla="*/ 554264 w 1621064"/>
              <a:gd name="connsiteY21-7116" fmla="*/ 637309 h 2904619"/>
              <a:gd name="connsiteX22-7117" fmla="*/ 568118 w 1621064"/>
              <a:gd name="connsiteY22-7118" fmla="*/ 595746 h 2904619"/>
              <a:gd name="connsiteX23-7119" fmla="*/ 512700 w 1621064"/>
              <a:gd name="connsiteY23-7120" fmla="*/ 678873 h 2904619"/>
              <a:gd name="connsiteX24-7121" fmla="*/ 471136 w 1621064"/>
              <a:gd name="connsiteY24-7122" fmla="*/ 692727 h 2904619"/>
              <a:gd name="connsiteX25-7123" fmla="*/ 429573 w 1621064"/>
              <a:gd name="connsiteY25-7124" fmla="*/ 678873 h 2904619"/>
              <a:gd name="connsiteX26-7125" fmla="*/ 415718 w 1621064"/>
              <a:gd name="connsiteY26-7126" fmla="*/ 623455 h 2904619"/>
              <a:gd name="connsiteX27-7127" fmla="*/ 401864 w 1621064"/>
              <a:gd name="connsiteY27-7128" fmla="*/ 581891 h 2904619"/>
              <a:gd name="connsiteX28-7129" fmla="*/ 415718 w 1621064"/>
              <a:gd name="connsiteY28-7130" fmla="*/ 429491 h 2904619"/>
              <a:gd name="connsiteX29-7131" fmla="*/ 443427 w 1621064"/>
              <a:gd name="connsiteY29-7132" fmla="*/ 346364 h 2904619"/>
              <a:gd name="connsiteX30-7133" fmla="*/ 457282 w 1621064"/>
              <a:gd name="connsiteY30-7134" fmla="*/ 304800 h 2904619"/>
              <a:gd name="connsiteX31-7135" fmla="*/ 554264 w 1621064"/>
              <a:gd name="connsiteY31-7136" fmla="*/ 193964 h 2904619"/>
              <a:gd name="connsiteX32-7137" fmla="*/ 595827 w 1621064"/>
              <a:gd name="connsiteY32-7138" fmla="*/ 166255 h 2904619"/>
              <a:gd name="connsiteX33-7139" fmla="*/ 637391 w 1621064"/>
              <a:gd name="connsiteY33-7140" fmla="*/ 124691 h 2904619"/>
              <a:gd name="connsiteX34-7141" fmla="*/ 706664 w 1621064"/>
              <a:gd name="connsiteY34-7142" fmla="*/ 55418 h 2904619"/>
              <a:gd name="connsiteX35-7143" fmla="*/ 859064 w 1621064"/>
              <a:gd name="connsiteY35-7144" fmla="*/ 13855 h 2904619"/>
              <a:gd name="connsiteX36-7145" fmla="*/ 900627 w 1621064"/>
              <a:gd name="connsiteY36-7146" fmla="*/ 0 h 2904619"/>
              <a:gd name="connsiteX37-7147" fmla="*/ 956046 w 1621064"/>
              <a:gd name="connsiteY37-7148" fmla="*/ 13855 h 2904619"/>
              <a:gd name="connsiteX38-7149" fmla="*/ 1039173 w 1621064"/>
              <a:gd name="connsiteY38-7150" fmla="*/ 27709 h 2904619"/>
              <a:gd name="connsiteX39-7151" fmla="*/ 1094591 w 1621064"/>
              <a:gd name="connsiteY39-7152" fmla="*/ 55418 h 2904619"/>
              <a:gd name="connsiteX40-7153" fmla="*/ 1177718 w 1621064"/>
              <a:gd name="connsiteY40-7154" fmla="*/ 110837 h 2904619"/>
              <a:gd name="connsiteX41-7155" fmla="*/ 1219282 w 1621064"/>
              <a:gd name="connsiteY41-7156" fmla="*/ 138546 h 2904619"/>
              <a:gd name="connsiteX42-7157" fmla="*/ 1260846 w 1621064"/>
              <a:gd name="connsiteY42-7158" fmla="*/ 207818 h 2904619"/>
              <a:gd name="connsiteX43-7159" fmla="*/ 1330118 w 1621064"/>
              <a:gd name="connsiteY43-7160" fmla="*/ 290946 h 2904619"/>
              <a:gd name="connsiteX44-7161" fmla="*/ 1343973 w 1621064"/>
              <a:gd name="connsiteY44-7162" fmla="*/ 360218 h 2904619"/>
              <a:gd name="connsiteX45-7163" fmla="*/ 1371682 w 1621064"/>
              <a:gd name="connsiteY45-7164" fmla="*/ 443346 h 2904619"/>
              <a:gd name="connsiteX46-7165" fmla="*/ 1357827 w 1621064"/>
              <a:gd name="connsiteY46-7166" fmla="*/ 692727 h 2904619"/>
              <a:gd name="connsiteX47-7167" fmla="*/ 1343973 w 1621064"/>
              <a:gd name="connsiteY47-7168" fmla="*/ 748146 h 2904619"/>
              <a:gd name="connsiteX48-7169" fmla="*/ 1316264 w 1621064"/>
              <a:gd name="connsiteY48-7170" fmla="*/ 789709 h 2904619"/>
              <a:gd name="connsiteX49-7171" fmla="*/ 1302409 w 1621064"/>
              <a:gd name="connsiteY49-7172" fmla="*/ 748146 h 2904619"/>
              <a:gd name="connsiteX50-7173" fmla="*/ 1385536 w 1621064"/>
              <a:gd name="connsiteY50-7174" fmla="*/ 803564 h 2904619"/>
              <a:gd name="connsiteX51-7175" fmla="*/ 1454809 w 1621064"/>
              <a:gd name="connsiteY51-7176" fmla="*/ 872837 h 2904619"/>
              <a:gd name="connsiteX52-7177" fmla="*/ 1468664 w 1621064"/>
              <a:gd name="connsiteY52-7178" fmla="*/ 914400 h 2904619"/>
              <a:gd name="connsiteX53-7179" fmla="*/ 1524082 w 1621064"/>
              <a:gd name="connsiteY53-7180" fmla="*/ 997527 h 2904619"/>
              <a:gd name="connsiteX54-7181" fmla="*/ 1565646 w 1621064"/>
              <a:gd name="connsiteY54-7182" fmla="*/ 1066800 h 2904619"/>
              <a:gd name="connsiteX55-7183" fmla="*/ 1579500 w 1621064"/>
              <a:gd name="connsiteY55-7184" fmla="*/ 1108364 h 2904619"/>
              <a:gd name="connsiteX56-7185" fmla="*/ 1621064 w 1621064"/>
              <a:gd name="connsiteY56-7186" fmla="*/ 1191491 h 2904619"/>
              <a:gd name="connsiteX57-7187" fmla="*/ 1579500 w 1621064"/>
              <a:gd name="connsiteY57-7188" fmla="*/ 1219200 h 2904619"/>
              <a:gd name="connsiteX58-7189" fmla="*/ 1537936 w 1621064"/>
              <a:gd name="connsiteY58-7190" fmla="*/ 1191491 h 2904619"/>
              <a:gd name="connsiteX59-7191" fmla="*/ 1427100 w 1621064"/>
              <a:gd name="connsiteY59-7192" fmla="*/ 1163782 h 2904619"/>
              <a:gd name="connsiteX60-7193" fmla="*/ 1413246 w 1621064"/>
              <a:gd name="connsiteY60-7194" fmla="*/ 1343891 h 2904619"/>
              <a:gd name="connsiteX61-7195" fmla="*/ 1551790 w 1621064"/>
              <a:gd name="connsiteY61-7196" fmla="*/ 1357746 h 2904619"/>
              <a:gd name="connsiteX62-7197" fmla="*/ 1343972 w 1621064"/>
              <a:gd name="connsiteY62-7198" fmla="*/ 1579418 h 2904619"/>
              <a:gd name="connsiteX63-7199" fmla="*/ 1011463 w 1621064"/>
              <a:gd name="connsiteY63-7200" fmla="*/ 1690256 h 2904619"/>
              <a:gd name="connsiteX64-7201" fmla="*/ 1108445 w 1621064"/>
              <a:gd name="connsiteY64-7202" fmla="*/ 1773383 h 2904619"/>
              <a:gd name="connsiteX65-7203" fmla="*/ 789791 w 1621064"/>
              <a:gd name="connsiteY65-7204" fmla="*/ 1551710 h 2904619"/>
              <a:gd name="connsiteX66-7205" fmla="*/ 803645 w 1621064"/>
              <a:gd name="connsiteY66-7206" fmla="*/ 1371600 h 2904619"/>
              <a:gd name="connsiteX67-7207" fmla="*/ 762082 w 1621064"/>
              <a:gd name="connsiteY67-7208" fmla="*/ 1316183 h 2904619"/>
              <a:gd name="connsiteX68-7209" fmla="*/ 886773 w 1621064"/>
              <a:gd name="connsiteY68-7210" fmla="*/ 1440874 h 2904619"/>
              <a:gd name="connsiteX69-7211" fmla="*/ 762082 w 1621064"/>
              <a:gd name="connsiteY69-7212" fmla="*/ 1330038 h 2904619"/>
              <a:gd name="connsiteX70-7213" fmla="*/ 401863 w 1621064"/>
              <a:gd name="connsiteY70-7214" fmla="*/ 2036620 h 2904619"/>
              <a:gd name="connsiteX71-7215" fmla="*/ 471136 w 1621064"/>
              <a:gd name="connsiteY71-7216" fmla="*/ 1898074 h 2904619"/>
              <a:gd name="connsiteX72-7217" fmla="*/ 637392 w 1621064"/>
              <a:gd name="connsiteY72-7218" fmla="*/ 1995056 h 2904619"/>
              <a:gd name="connsiteX73-7219" fmla="*/ 720519 w 1621064"/>
              <a:gd name="connsiteY73-7220" fmla="*/ 1731819 h 2904619"/>
              <a:gd name="connsiteX74-7221" fmla="*/ 651245 w 1621064"/>
              <a:gd name="connsiteY74-7222" fmla="*/ 2036619 h 2904619"/>
              <a:gd name="connsiteX75-7223" fmla="*/ 748228 w 1621064"/>
              <a:gd name="connsiteY75-7224" fmla="*/ 2299856 h 2904619"/>
              <a:gd name="connsiteX76-7225" fmla="*/ 831355 w 1621064"/>
              <a:gd name="connsiteY76-7226" fmla="*/ 2563090 h 2904619"/>
              <a:gd name="connsiteX77-7227" fmla="*/ 678955 w 1621064"/>
              <a:gd name="connsiteY77-7228" fmla="*/ 2895600 h 2904619"/>
              <a:gd name="connsiteX78-7229" fmla="*/ 609683 w 1621064"/>
              <a:gd name="connsiteY78-7230" fmla="*/ 2161310 h 2904619"/>
              <a:gd name="connsiteX79-7231" fmla="*/ 609682 w 1621064"/>
              <a:gd name="connsiteY79-7232" fmla="*/ 2133601 h 2904619"/>
              <a:gd name="connsiteX80-7233" fmla="*/ 457283 w 1621064"/>
              <a:gd name="connsiteY80-7234" fmla="*/ 2092038 h 2904619"/>
              <a:gd name="connsiteX81-7235" fmla="*/ 263319 w 1621064"/>
              <a:gd name="connsiteY81-7236" fmla="*/ 2313710 h 2904619"/>
              <a:gd name="connsiteX82-7237" fmla="*/ 83 w 1621064"/>
              <a:gd name="connsiteY82-7238" fmla="*/ 2438401 h 2904619"/>
              <a:gd name="connsiteX83-7239" fmla="*/ 304883 w 1621064"/>
              <a:gd name="connsiteY83-7240" fmla="*/ 2313710 h 2904619"/>
              <a:gd name="connsiteX84-7241" fmla="*/ 429573 w 1621064"/>
              <a:gd name="connsiteY84-7242" fmla="*/ 2119747 h 2904619"/>
              <a:gd name="connsiteX85-7243" fmla="*/ 401863 w 1621064"/>
              <a:gd name="connsiteY85-7244" fmla="*/ 2064328 h 2904619"/>
              <a:gd name="connsiteX86-7245" fmla="*/ 817499 w 1621064"/>
              <a:gd name="connsiteY86-7246" fmla="*/ 1274618 h 2904619"/>
              <a:gd name="connsiteX87-7247" fmla="*/ 942190 w 1621064"/>
              <a:gd name="connsiteY87-7248" fmla="*/ 1177638 h 2904619"/>
              <a:gd name="connsiteX88-7249" fmla="*/ 1039172 w 1621064"/>
              <a:gd name="connsiteY88-7250" fmla="*/ 1676401 h 2904619"/>
              <a:gd name="connsiteX89-7251" fmla="*/ 1233135 w 1621064"/>
              <a:gd name="connsiteY89-7252" fmla="*/ 1399310 h 2904619"/>
              <a:gd name="connsiteX90-7253" fmla="*/ 1274700 w 1621064"/>
              <a:gd name="connsiteY90-7254" fmla="*/ 997527 h 2904619"/>
              <a:gd name="connsiteX91-7255" fmla="*/ 1246991 w 1621064"/>
              <a:gd name="connsiteY91-7256" fmla="*/ 955964 h 2904619"/>
              <a:gd name="connsiteX92-7257" fmla="*/ 1233136 w 1621064"/>
              <a:gd name="connsiteY92-7258" fmla="*/ 914400 h 2904619"/>
              <a:gd name="connsiteX93-7259" fmla="*/ 1177718 w 1621064"/>
              <a:gd name="connsiteY93-7260" fmla="*/ 845127 h 2904619"/>
              <a:gd name="connsiteX94-7261" fmla="*/ 1150009 w 1621064"/>
              <a:gd name="connsiteY94-7262" fmla="*/ 803564 h 2904619"/>
              <a:gd name="connsiteX95-7263" fmla="*/ 1108446 w 1621064"/>
              <a:gd name="connsiteY95-7264" fmla="*/ 886691 h 2904619"/>
              <a:gd name="connsiteX96-7265" fmla="*/ 1094591 w 1621064"/>
              <a:gd name="connsiteY96-7266" fmla="*/ 969818 h 2904619"/>
              <a:gd name="connsiteX97-7267" fmla="*/ 1066882 w 1621064"/>
              <a:gd name="connsiteY97-7268" fmla="*/ 1011382 h 2904619"/>
              <a:gd name="connsiteX98-7269" fmla="*/ 1053027 w 1621064"/>
              <a:gd name="connsiteY98-7270" fmla="*/ 1052946 h 2904619"/>
              <a:gd name="connsiteX99-7271" fmla="*/ 983755 w 1621064"/>
              <a:gd name="connsiteY99-7272" fmla="*/ 1122218 h 2904619"/>
              <a:gd name="connsiteX100-7273" fmla="*/ 872918 w 1621064"/>
              <a:gd name="connsiteY100-7274" fmla="*/ 1136073 h 2904619"/>
              <a:gd name="connsiteX101-7275" fmla="*/ 734373 w 1621064"/>
              <a:gd name="connsiteY101-7276" fmla="*/ 1122218 h 2904619"/>
              <a:gd name="connsiteX102-7277" fmla="*/ 692809 w 1621064"/>
              <a:gd name="connsiteY102-7278" fmla="*/ 1080655 h 2904619"/>
              <a:gd name="connsiteX103-7279" fmla="*/ 651246 w 1621064"/>
              <a:gd name="connsiteY103-7280" fmla="*/ 1052946 h 2904619"/>
              <a:gd name="connsiteX104-7281" fmla="*/ 595827 w 1621064"/>
              <a:gd name="connsiteY104-7282" fmla="*/ 997527 h 2904619"/>
              <a:gd name="connsiteX105-7283" fmla="*/ 568118 w 1621064"/>
              <a:gd name="connsiteY105-7284" fmla="*/ 955964 h 2904619"/>
              <a:gd name="connsiteX106-7285" fmla="*/ 526555 w 1621064"/>
              <a:gd name="connsiteY106-7286" fmla="*/ 942109 h 2904619"/>
              <a:gd name="connsiteX107-7287" fmla="*/ 484991 w 1621064"/>
              <a:gd name="connsiteY107-7288" fmla="*/ 817418 h 2904619"/>
              <a:gd name="connsiteX108-7289" fmla="*/ 471136 w 1621064"/>
              <a:gd name="connsiteY108-7290" fmla="*/ 775855 h 2904619"/>
              <a:gd name="connsiteX109-7291" fmla="*/ 457282 w 1621064"/>
              <a:gd name="connsiteY109-7292" fmla="*/ 720437 h 2904619"/>
              <a:gd name="connsiteX110" fmla="*/ 429573 w 1621064"/>
              <a:gd name="connsiteY110" fmla="*/ 581891 h 2904619"/>
              <a:gd name="connsiteX0-7293" fmla="*/ 1136155 w 1621064"/>
              <a:gd name="connsiteY0-7294" fmla="*/ 734291 h 2898869"/>
              <a:gd name="connsiteX1-7295" fmla="*/ 1191573 w 1621064"/>
              <a:gd name="connsiteY1-7296" fmla="*/ 554182 h 2898869"/>
              <a:gd name="connsiteX2-7297" fmla="*/ 1094591 w 1621064"/>
              <a:gd name="connsiteY2-7298" fmla="*/ 540327 h 2898869"/>
              <a:gd name="connsiteX3-7299" fmla="*/ 1011464 w 1621064"/>
              <a:gd name="connsiteY3-7300" fmla="*/ 484909 h 2898869"/>
              <a:gd name="connsiteX4-7301" fmla="*/ 969900 w 1621064"/>
              <a:gd name="connsiteY4-7302" fmla="*/ 471055 h 2898869"/>
              <a:gd name="connsiteX5-7303" fmla="*/ 942191 w 1621064"/>
              <a:gd name="connsiteY5-7304" fmla="*/ 526473 h 2898869"/>
              <a:gd name="connsiteX6-7305" fmla="*/ 914482 w 1621064"/>
              <a:gd name="connsiteY6-7306" fmla="*/ 484909 h 2898869"/>
              <a:gd name="connsiteX7-7307" fmla="*/ 872918 w 1621064"/>
              <a:gd name="connsiteY7-7308" fmla="*/ 457200 h 2898869"/>
              <a:gd name="connsiteX8-7309" fmla="*/ 803646 w 1621064"/>
              <a:gd name="connsiteY8-7310" fmla="*/ 387927 h 2898869"/>
              <a:gd name="connsiteX9-7311" fmla="*/ 789791 w 1621064"/>
              <a:gd name="connsiteY9-7312" fmla="*/ 443346 h 2898869"/>
              <a:gd name="connsiteX10-7313" fmla="*/ 789791 w 1621064"/>
              <a:gd name="connsiteY10-7314" fmla="*/ 554182 h 2898869"/>
              <a:gd name="connsiteX11-7315" fmla="*/ 748227 w 1621064"/>
              <a:gd name="connsiteY11-7316" fmla="*/ 540327 h 2898869"/>
              <a:gd name="connsiteX12-7317" fmla="*/ 734373 w 1621064"/>
              <a:gd name="connsiteY12-7318" fmla="*/ 484909 h 2898869"/>
              <a:gd name="connsiteX13-7319" fmla="*/ 720518 w 1621064"/>
              <a:gd name="connsiteY13-7320" fmla="*/ 540327 h 2898869"/>
              <a:gd name="connsiteX14-7321" fmla="*/ 692809 w 1621064"/>
              <a:gd name="connsiteY14-7322" fmla="*/ 651164 h 2898869"/>
              <a:gd name="connsiteX15-7323" fmla="*/ 665100 w 1621064"/>
              <a:gd name="connsiteY15-7324" fmla="*/ 568037 h 2898869"/>
              <a:gd name="connsiteX16-7325" fmla="*/ 651246 w 1621064"/>
              <a:gd name="connsiteY16-7326" fmla="*/ 526473 h 2898869"/>
              <a:gd name="connsiteX17-7327" fmla="*/ 623536 w 1621064"/>
              <a:gd name="connsiteY17-7328" fmla="*/ 651164 h 2898869"/>
              <a:gd name="connsiteX18-7329" fmla="*/ 595827 w 1621064"/>
              <a:gd name="connsiteY18-7330" fmla="*/ 692727 h 2898869"/>
              <a:gd name="connsiteX19-7331" fmla="*/ 581973 w 1621064"/>
              <a:gd name="connsiteY19-7332" fmla="*/ 734291 h 2898869"/>
              <a:gd name="connsiteX20-7333" fmla="*/ 540409 w 1621064"/>
              <a:gd name="connsiteY20-7334" fmla="*/ 720437 h 2898869"/>
              <a:gd name="connsiteX21-7335" fmla="*/ 554264 w 1621064"/>
              <a:gd name="connsiteY21-7336" fmla="*/ 637309 h 2898869"/>
              <a:gd name="connsiteX22-7337" fmla="*/ 568118 w 1621064"/>
              <a:gd name="connsiteY22-7338" fmla="*/ 595746 h 2898869"/>
              <a:gd name="connsiteX23-7339" fmla="*/ 512700 w 1621064"/>
              <a:gd name="connsiteY23-7340" fmla="*/ 678873 h 2898869"/>
              <a:gd name="connsiteX24-7341" fmla="*/ 471136 w 1621064"/>
              <a:gd name="connsiteY24-7342" fmla="*/ 692727 h 2898869"/>
              <a:gd name="connsiteX25-7343" fmla="*/ 429573 w 1621064"/>
              <a:gd name="connsiteY25-7344" fmla="*/ 678873 h 2898869"/>
              <a:gd name="connsiteX26-7345" fmla="*/ 415718 w 1621064"/>
              <a:gd name="connsiteY26-7346" fmla="*/ 623455 h 2898869"/>
              <a:gd name="connsiteX27-7347" fmla="*/ 401864 w 1621064"/>
              <a:gd name="connsiteY27-7348" fmla="*/ 581891 h 2898869"/>
              <a:gd name="connsiteX28-7349" fmla="*/ 415718 w 1621064"/>
              <a:gd name="connsiteY28-7350" fmla="*/ 429491 h 2898869"/>
              <a:gd name="connsiteX29-7351" fmla="*/ 443427 w 1621064"/>
              <a:gd name="connsiteY29-7352" fmla="*/ 346364 h 2898869"/>
              <a:gd name="connsiteX30-7353" fmla="*/ 457282 w 1621064"/>
              <a:gd name="connsiteY30-7354" fmla="*/ 304800 h 2898869"/>
              <a:gd name="connsiteX31-7355" fmla="*/ 554264 w 1621064"/>
              <a:gd name="connsiteY31-7356" fmla="*/ 193964 h 2898869"/>
              <a:gd name="connsiteX32-7357" fmla="*/ 595827 w 1621064"/>
              <a:gd name="connsiteY32-7358" fmla="*/ 166255 h 2898869"/>
              <a:gd name="connsiteX33-7359" fmla="*/ 637391 w 1621064"/>
              <a:gd name="connsiteY33-7360" fmla="*/ 124691 h 2898869"/>
              <a:gd name="connsiteX34-7361" fmla="*/ 706664 w 1621064"/>
              <a:gd name="connsiteY34-7362" fmla="*/ 55418 h 2898869"/>
              <a:gd name="connsiteX35-7363" fmla="*/ 859064 w 1621064"/>
              <a:gd name="connsiteY35-7364" fmla="*/ 13855 h 2898869"/>
              <a:gd name="connsiteX36-7365" fmla="*/ 900627 w 1621064"/>
              <a:gd name="connsiteY36-7366" fmla="*/ 0 h 2898869"/>
              <a:gd name="connsiteX37-7367" fmla="*/ 956046 w 1621064"/>
              <a:gd name="connsiteY37-7368" fmla="*/ 13855 h 2898869"/>
              <a:gd name="connsiteX38-7369" fmla="*/ 1039173 w 1621064"/>
              <a:gd name="connsiteY38-7370" fmla="*/ 27709 h 2898869"/>
              <a:gd name="connsiteX39-7371" fmla="*/ 1094591 w 1621064"/>
              <a:gd name="connsiteY39-7372" fmla="*/ 55418 h 2898869"/>
              <a:gd name="connsiteX40-7373" fmla="*/ 1177718 w 1621064"/>
              <a:gd name="connsiteY40-7374" fmla="*/ 110837 h 2898869"/>
              <a:gd name="connsiteX41-7375" fmla="*/ 1219282 w 1621064"/>
              <a:gd name="connsiteY41-7376" fmla="*/ 138546 h 2898869"/>
              <a:gd name="connsiteX42-7377" fmla="*/ 1260846 w 1621064"/>
              <a:gd name="connsiteY42-7378" fmla="*/ 207818 h 2898869"/>
              <a:gd name="connsiteX43-7379" fmla="*/ 1330118 w 1621064"/>
              <a:gd name="connsiteY43-7380" fmla="*/ 290946 h 2898869"/>
              <a:gd name="connsiteX44-7381" fmla="*/ 1343973 w 1621064"/>
              <a:gd name="connsiteY44-7382" fmla="*/ 360218 h 2898869"/>
              <a:gd name="connsiteX45-7383" fmla="*/ 1371682 w 1621064"/>
              <a:gd name="connsiteY45-7384" fmla="*/ 443346 h 2898869"/>
              <a:gd name="connsiteX46-7385" fmla="*/ 1357827 w 1621064"/>
              <a:gd name="connsiteY46-7386" fmla="*/ 692727 h 2898869"/>
              <a:gd name="connsiteX47-7387" fmla="*/ 1343973 w 1621064"/>
              <a:gd name="connsiteY47-7388" fmla="*/ 748146 h 2898869"/>
              <a:gd name="connsiteX48-7389" fmla="*/ 1316264 w 1621064"/>
              <a:gd name="connsiteY48-7390" fmla="*/ 789709 h 2898869"/>
              <a:gd name="connsiteX49-7391" fmla="*/ 1302409 w 1621064"/>
              <a:gd name="connsiteY49-7392" fmla="*/ 748146 h 2898869"/>
              <a:gd name="connsiteX50-7393" fmla="*/ 1385536 w 1621064"/>
              <a:gd name="connsiteY50-7394" fmla="*/ 803564 h 2898869"/>
              <a:gd name="connsiteX51-7395" fmla="*/ 1454809 w 1621064"/>
              <a:gd name="connsiteY51-7396" fmla="*/ 872837 h 2898869"/>
              <a:gd name="connsiteX52-7397" fmla="*/ 1468664 w 1621064"/>
              <a:gd name="connsiteY52-7398" fmla="*/ 914400 h 2898869"/>
              <a:gd name="connsiteX53-7399" fmla="*/ 1524082 w 1621064"/>
              <a:gd name="connsiteY53-7400" fmla="*/ 997527 h 2898869"/>
              <a:gd name="connsiteX54-7401" fmla="*/ 1565646 w 1621064"/>
              <a:gd name="connsiteY54-7402" fmla="*/ 1066800 h 2898869"/>
              <a:gd name="connsiteX55-7403" fmla="*/ 1579500 w 1621064"/>
              <a:gd name="connsiteY55-7404" fmla="*/ 1108364 h 2898869"/>
              <a:gd name="connsiteX56-7405" fmla="*/ 1621064 w 1621064"/>
              <a:gd name="connsiteY56-7406" fmla="*/ 1191491 h 2898869"/>
              <a:gd name="connsiteX57-7407" fmla="*/ 1579500 w 1621064"/>
              <a:gd name="connsiteY57-7408" fmla="*/ 1219200 h 2898869"/>
              <a:gd name="connsiteX58-7409" fmla="*/ 1537936 w 1621064"/>
              <a:gd name="connsiteY58-7410" fmla="*/ 1191491 h 2898869"/>
              <a:gd name="connsiteX59-7411" fmla="*/ 1427100 w 1621064"/>
              <a:gd name="connsiteY59-7412" fmla="*/ 1163782 h 2898869"/>
              <a:gd name="connsiteX60-7413" fmla="*/ 1413246 w 1621064"/>
              <a:gd name="connsiteY60-7414" fmla="*/ 1343891 h 2898869"/>
              <a:gd name="connsiteX61-7415" fmla="*/ 1551790 w 1621064"/>
              <a:gd name="connsiteY61-7416" fmla="*/ 1357746 h 2898869"/>
              <a:gd name="connsiteX62-7417" fmla="*/ 1343972 w 1621064"/>
              <a:gd name="connsiteY62-7418" fmla="*/ 1579418 h 2898869"/>
              <a:gd name="connsiteX63-7419" fmla="*/ 1011463 w 1621064"/>
              <a:gd name="connsiteY63-7420" fmla="*/ 1690256 h 2898869"/>
              <a:gd name="connsiteX64-7421" fmla="*/ 1108445 w 1621064"/>
              <a:gd name="connsiteY64-7422" fmla="*/ 1773383 h 2898869"/>
              <a:gd name="connsiteX65-7423" fmla="*/ 789791 w 1621064"/>
              <a:gd name="connsiteY65-7424" fmla="*/ 1551710 h 2898869"/>
              <a:gd name="connsiteX66-7425" fmla="*/ 803645 w 1621064"/>
              <a:gd name="connsiteY66-7426" fmla="*/ 1371600 h 2898869"/>
              <a:gd name="connsiteX67-7427" fmla="*/ 762082 w 1621064"/>
              <a:gd name="connsiteY67-7428" fmla="*/ 1316183 h 2898869"/>
              <a:gd name="connsiteX68-7429" fmla="*/ 886773 w 1621064"/>
              <a:gd name="connsiteY68-7430" fmla="*/ 1440874 h 2898869"/>
              <a:gd name="connsiteX69-7431" fmla="*/ 762082 w 1621064"/>
              <a:gd name="connsiteY69-7432" fmla="*/ 1330038 h 2898869"/>
              <a:gd name="connsiteX70-7433" fmla="*/ 401863 w 1621064"/>
              <a:gd name="connsiteY70-7434" fmla="*/ 2036620 h 2898869"/>
              <a:gd name="connsiteX71-7435" fmla="*/ 471136 w 1621064"/>
              <a:gd name="connsiteY71-7436" fmla="*/ 1898074 h 2898869"/>
              <a:gd name="connsiteX72-7437" fmla="*/ 637392 w 1621064"/>
              <a:gd name="connsiteY72-7438" fmla="*/ 1995056 h 2898869"/>
              <a:gd name="connsiteX73-7439" fmla="*/ 720519 w 1621064"/>
              <a:gd name="connsiteY73-7440" fmla="*/ 1731819 h 2898869"/>
              <a:gd name="connsiteX74-7441" fmla="*/ 651245 w 1621064"/>
              <a:gd name="connsiteY74-7442" fmla="*/ 2036619 h 2898869"/>
              <a:gd name="connsiteX75-7443" fmla="*/ 748228 w 1621064"/>
              <a:gd name="connsiteY75-7444" fmla="*/ 2299856 h 2898869"/>
              <a:gd name="connsiteX76-7445" fmla="*/ 831355 w 1621064"/>
              <a:gd name="connsiteY76-7446" fmla="*/ 2563090 h 2898869"/>
              <a:gd name="connsiteX77-7447" fmla="*/ 678955 w 1621064"/>
              <a:gd name="connsiteY77-7448" fmla="*/ 2895600 h 2898869"/>
              <a:gd name="connsiteX78-7449" fmla="*/ 692809 w 1621064"/>
              <a:gd name="connsiteY78-7450" fmla="*/ 2299856 h 2898869"/>
              <a:gd name="connsiteX79-7451" fmla="*/ 609683 w 1621064"/>
              <a:gd name="connsiteY79-7452" fmla="*/ 2161310 h 2898869"/>
              <a:gd name="connsiteX80-7453" fmla="*/ 609682 w 1621064"/>
              <a:gd name="connsiteY80-7454" fmla="*/ 2133601 h 2898869"/>
              <a:gd name="connsiteX81-7455" fmla="*/ 457283 w 1621064"/>
              <a:gd name="connsiteY81-7456" fmla="*/ 2092038 h 2898869"/>
              <a:gd name="connsiteX82-7457" fmla="*/ 263319 w 1621064"/>
              <a:gd name="connsiteY82-7458" fmla="*/ 2313710 h 2898869"/>
              <a:gd name="connsiteX83-7459" fmla="*/ 83 w 1621064"/>
              <a:gd name="connsiteY83-7460" fmla="*/ 2438401 h 2898869"/>
              <a:gd name="connsiteX84-7461" fmla="*/ 304883 w 1621064"/>
              <a:gd name="connsiteY84-7462" fmla="*/ 2313710 h 2898869"/>
              <a:gd name="connsiteX85-7463" fmla="*/ 429573 w 1621064"/>
              <a:gd name="connsiteY85-7464" fmla="*/ 2119747 h 2898869"/>
              <a:gd name="connsiteX86-7465" fmla="*/ 401863 w 1621064"/>
              <a:gd name="connsiteY86-7466" fmla="*/ 2064328 h 2898869"/>
              <a:gd name="connsiteX87-7467" fmla="*/ 817499 w 1621064"/>
              <a:gd name="connsiteY87-7468" fmla="*/ 1274618 h 2898869"/>
              <a:gd name="connsiteX88-7469" fmla="*/ 942190 w 1621064"/>
              <a:gd name="connsiteY88-7470" fmla="*/ 1177638 h 2898869"/>
              <a:gd name="connsiteX89-7471" fmla="*/ 1039172 w 1621064"/>
              <a:gd name="connsiteY89-7472" fmla="*/ 1676401 h 2898869"/>
              <a:gd name="connsiteX90-7473" fmla="*/ 1233135 w 1621064"/>
              <a:gd name="connsiteY90-7474" fmla="*/ 1399310 h 2898869"/>
              <a:gd name="connsiteX91-7475" fmla="*/ 1274700 w 1621064"/>
              <a:gd name="connsiteY91-7476" fmla="*/ 997527 h 2898869"/>
              <a:gd name="connsiteX92-7477" fmla="*/ 1246991 w 1621064"/>
              <a:gd name="connsiteY92-7478" fmla="*/ 955964 h 2898869"/>
              <a:gd name="connsiteX93-7479" fmla="*/ 1233136 w 1621064"/>
              <a:gd name="connsiteY93-7480" fmla="*/ 914400 h 2898869"/>
              <a:gd name="connsiteX94-7481" fmla="*/ 1177718 w 1621064"/>
              <a:gd name="connsiteY94-7482" fmla="*/ 845127 h 2898869"/>
              <a:gd name="connsiteX95-7483" fmla="*/ 1150009 w 1621064"/>
              <a:gd name="connsiteY95-7484" fmla="*/ 803564 h 2898869"/>
              <a:gd name="connsiteX96-7485" fmla="*/ 1108446 w 1621064"/>
              <a:gd name="connsiteY96-7486" fmla="*/ 886691 h 2898869"/>
              <a:gd name="connsiteX97-7487" fmla="*/ 1094591 w 1621064"/>
              <a:gd name="connsiteY97-7488" fmla="*/ 969818 h 2898869"/>
              <a:gd name="connsiteX98-7489" fmla="*/ 1066882 w 1621064"/>
              <a:gd name="connsiteY98-7490" fmla="*/ 1011382 h 2898869"/>
              <a:gd name="connsiteX99-7491" fmla="*/ 1053027 w 1621064"/>
              <a:gd name="connsiteY99-7492" fmla="*/ 1052946 h 2898869"/>
              <a:gd name="connsiteX100-7493" fmla="*/ 983755 w 1621064"/>
              <a:gd name="connsiteY100-7494" fmla="*/ 1122218 h 2898869"/>
              <a:gd name="connsiteX101-7495" fmla="*/ 872918 w 1621064"/>
              <a:gd name="connsiteY101-7496" fmla="*/ 1136073 h 2898869"/>
              <a:gd name="connsiteX102-7497" fmla="*/ 734373 w 1621064"/>
              <a:gd name="connsiteY102-7498" fmla="*/ 1122218 h 2898869"/>
              <a:gd name="connsiteX103-7499" fmla="*/ 692809 w 1621064"/>
              <a:gd name="connsiteY103-7500" fmla="*/ 1080655 h 2898869"/>
              <a:gd name="connsiteX104-7501" fmla="*/ 651246 w 1621064"/>
              <a:gd name="connsiteY104-7502" fmla="*/ 1052946 h 2898869"/>
              <a:gd name="connsiteX105-7503" fmla="*/ 595827 w 1621064"/>
              <a:gd name="connsiteY105-7504" fmla="*/ 997527 h 2898869"/>
              <a:gd name="connsiteX106-7505" fmla="*/ 568118 w 1621064"/>
              <a:gd name="connsiteY106-7506" fmla="*/ 955964 h 2898869"/>
              <a:gd name="connsiteX107-7507" fmla="*/ 526555 w 1621064"/>
              <a:gd name="connsiteY107-7508" fmla="*/ 942109 h 2898869"/>
              <a:gd name="connsiteX108-7509" fmla="*/ 484991 w 1621064"/>
              <a:gd name="connsiteY108-7510" fmla="*/ 817418 h 2898869"/>
              <a:gd name="connsiteX109-7511" fmla="*/ 471136 w 1621064"/>
              <a:gd name="connsiteY109-7512" fmla="*/ 775855 h 2898869"/>
              <a:gd name="connsiteX110-7513" fmla="*/ 457282 w 1621064"/>
              <a:gd name="connsiteY110-7514" fmla="*/ 720437 h 2898869"/>
              <a:gd name="connsiteX111" fmla="*/ 429573 w 1621064"/>
              <a:gd name="connsiteY111" fmla="*/ 581891 h 2898869"/>
              <a:gd name="connsiteX0-7515" fmla="*/ 1136155 w 1621064"/>
              <a:gd name="connsiteY0-7516" fmla="*/ 734291 h 2895877"/>
              <a:gd name="connsiteX1-7517" fmla="*/ 1191573 w 1621064"/>
              <a:gd name="connsiteY1-7518" fmla="*/ 554182 h 2895877"/>
              <a:gd name="connsiteX2-7519" fmla="*/ 1094591 w 1621064"/>
              <a:gd name="connsiteY2-7520" fmla="*/ 540327 h 2895877"/>
              <a:gd name="connsiteX3-7521" fmla="*/ 1011464 w 1621064"/>
              <a:gd name="connsiteY3-7522" fmla="*/ 484909 h 2895877"/>
              <a:gd name="connsiteX4-7523" fmla="*/ 969900 w 1621064"/>
              <a:gd name="connsiteY4-7524" fmla="*/ 471055 h 2895877"/>
              <a:gd name="connsiteX5-7525" fmla="*/ 942191 w 1621064"/>
              <a:gd name="connsiteY5-7526" fmla="*/ 526473 h 2895877"/>
              <a:gd name="connsiteX6-7527" fmla="*/ 914482 w 1621064"/>
              <a:gd name="connsiteY6-7528" fmla="*/ 484909 h 2895877"/>
              <a:gd name="connsiteX7-7529" fmla="*/ 872918 w 1621064"/>
              <a:gd name="connsiteY7-7530" fmla="*/ 457200 h 2895877"/>
              <a:gd name="connsiteX8-7531" fmla="*/ 803646 w 1621064"/>
              <a:gd name="connsiteY8-7532" fmla="*/ 387927 h 2895877"/>
              <a:gd name="connsiteX9-7533" fmla="*/ 789791 w 1621064"/>
              <a:gd name="connsiteY9-7534" fmla="*/ 443346 h 2895877"/>
              <a:gd name="connsiteX10-7535" fmla="*/ 789791 w 1621064"/>
              <a:gd name="connsiteY10-7536" fmla="*/ 554182 h 2895877"/>
              <a:gd name="connsiteX11-7537" fmla="*/ 748227 w 1621064"/>
              <a:gd name="connsiteY11-7538" fmla="*/ 540327 h 2895877"/>
              <a:gd name="connsiteX12-7539" fmla="*/ 734373 w 1621064"/>
              <a:gd name="connsiteY12-7540" fmla="*/ 484909 h 2895877"/>
              <a:gd name="connsiteX13-7541" fmla="*/ 720518 w 1621064"/>
              <a:gd name="connsiteY13-7542" fmla="*/ 540327 h 2895877"/>
              <a:gd name="connsiteX14-7543" fmla="*/ 692809 w 1621064"/>
              <a:gd name="connsiteY14-7544" fmla="*/ 651164 h 2895877"/>
              <a:gd name="connsiteX15-7545" fmla="*/ 665100 w 1621064"/>
              <a:gd name="connsiteY15-7546" fmla="*/ 568037 h 2895877"/>
              <a:gd name="connsiteX16-7547" fmla="*/ 651246 w 1621064"/>
              <a:gd name="connsiteY16-7548" fmla="*/ 526473 h 2895877"/>
              <a:gd name="connsiteX17-7549" fmla="*/ 623536 w 1621064"/>
              <a:gd name="connsiteY17-7550" fmla="*/ 651164 h 2895877"/>
              <a:gd name="connsiteX18-7551" fmla="*/ 595827 w 1621064"/>
              <a:gd name="connsiteY18-7552" fmla="*/ 692727 h 2895877"/>
              <a:gd name="connsiteX19-7553" fmla="*/ 581973 w 1621064"/>
              <a:gd name="connsiteY19-7554" fmla="*/ 734291 h 2895877"/>
              <a:gd name="connsiteX20-7555" fmla="*/ 540409 w 1621064"/>
              <a:gd name="connsiteY20-7556" fmla="*/ 720437 h 2895877"/>
              <a:gd name="connsiteX21-7557" fmla="*/ 554264 w 1621064"/>
              <a:gd name="connsiteY21-7558" fmla="*/ 637309 h 2895877"/>
              <a:gd name="connsiteX22-7559" fmla="*/ 568118 w 1621064"/>
              <a:gd name="connsiteY22-7560" fmla="*/ 595746 h 2895877"/>
              <a:gd name="connsiteX23-7561" fmla="*/ 512700 w 1621064"/>
              <a:gd name="connsiteY23-7562" fmla="*/ 678873 h 2895877"/>
              <a:gd name="connsiteX24-7563" fmla="*/ 471136 w 1621064"/>
              <a:gd name="connsiteY24-7564" fmla="*/ 692727 h 2895877"/>
              <a:gd name="connsiteX25-7565" fmla="*/ 429573 w 1621064"/>
              <a:gd name="connsiteY25-7566" fmla="*/ 678873 h 2895877"/>
              <a:gd name="connsiteX26-7567" fmla="*/ 415718 w 1621064"/>
              <a:gd name="connsiteY26-7568" fmla="*/ 623455 h 2895877"/>
              <a:gd name="connsiteX27-7569" fmla="*/ 401864 w 1621064"/>
              <a:gd name="connsiteY27-7570" fmla="*/ 581891 h 2895877"/>
              <a:gd name="connsiteX28-7571" fmla="*/ 415718 w 1621064"/>
              <a:gd name="connsiteY28-7572" fmla="*/ 429491 h 2895877"/>
              <a:gd name="connsiteX29-7573" fmla="*/ 443427 w 1621064"/>
              <a:gd name="connsiteY29-7574" fmla="*/ 346364 h 2895877"/>
              <a:gd name="connsiteX30-7575" fmla="*/ 457282 w 1621064"/>
              <a:gd name="connsiteY30-7576" fmla="*/ 304800 h 2895877"/>
              <a:gd name="connsiteX31-7577" fmla="*/ 554264 w 1621064"/>
              <a:gd name="connsiteY31-7578" fmla="*/ 193964 h 2895877"/>
              <a:gd name="connsiteX32-7579" fmla="*/ 595827 w 1621064"/>
              <a:gd name="connsiteY32-7580" fmla="*/ 166255 h 2895877"/>
              <a:gd name="connsiteX33-7581" fmla="*/ 637391 w 1621064"/>
              <a:gd name="connsiteY33-7582" fmla="*/ 124691 h 2895877"/>
              <a:gd name="connsiteX34-7583" fmla="*/ 706664 w 1621064"/>
              <a:gd name="connsiteY34-7584" fmla="*/ 55418 h 2895877"/>
              <a:gd name="connsiteX35-7585" fmla="*/ 859064 w 1621064"/>
              <a:gd name="connsiteY35-7586" fmla="*/ 13855 h 2895877"/>
              <a:gd name="connsiteX36-7587" fmla="*/ 900627 w 1621064"/>
              <a:gd name="connsiteY36-7588" fmla="*/ 0 h 2895877"/>
              <a:gd name="connsiteX37-7589" fmla="*/ 956046 w 1621064"/>
              <a:gd name="connsiteY37-7590" fmla="*/ 13855 h 2895877"/>
              <a:gd name="connsiteX38-7591" fmla="*/ 1039173 w 1621064"/>
              <a:gd name="connsiteY38-7592" fmla="*/ 27709 h 2895877"/>
              <a:gd name="connsiteX39-7593" fmla="*/ 1094591 w 1621064"/>
              <a:gd name="connsiteY39-7594" fmla="*/ 55418 h 2895877"/>
              <a:gd name="connsiteX40-7595" fmla="*/ 1177718 w 1621064"/>
              <a:gd name="connsiteY40-7596" fmla="*/ 110837 h 2895877"/>
              <a:gd name="connsiteX41-7597" fmla="*/ 1219282 w 1621064"/>
              <a:gd name="connsiteY41-7598" fmla="*/ 138546 h 2895877"/>
              <a:gd name="connsiteX42-7599" fmla="*/ 1260846 w 1621064"/>
              <a:gd name="connsiteY42-7600" fmla="*/ 207818 h 2895877"/>
              <a:gd name="connsiteX43-7601" fmla="*/ 1330118 w 1621064"/>
              <a:gd name="connsiteY43-7602" fmla="*/ 290946 h 2895877"/>
              <a:gd name="connsiteX44-7603" fmla="*/ 1343973 w 1621064"/>
              <a:gd name="connsiteY44-7604" fmla="*/ 360218 h 2895877"/>
              <a:gd name="connsiteX45-7605" fmla="*/ 1371682 w 1621064"/>
              <a:gd name="connsiteY45-7606" fmla="*/ 443346 h 2895877"/>
              <a:gd name="connsiteX46-7607" fmla="*/ 1357827 w 1621064"/>
              <a:gd name="connsiteY46-7608" fmla="*/ 692727 h 2895877"/>
              <a:gd name="connsiteX47-7609" fmla="*/ 1343973 w 1621064"/>
              <a:gd name="connsiteY47-7610" fmla="*/ 748146 h 2895877"/>
              <a:gd name="connsiteX48-7611" fmla="*/ 1316264 w 1621064"/>
              <a:gd name="connsiteY48-7612" fmla="*/ 789709 h 2895877"/>
              <a:gd name="connsiteX49-7613" fmla="*/ 1302409 w 1621064"/>
              <a:gd name="connsiteY49-7614" fmla="*/ 748146 h 2895877"/>
              <a:gd name="connsiteX50-7615" fmla="*/ 1385536 w 1621064"/>
              <a:gd name="connsiteY50-7616" fmla="*/ 803564 h 2895877"/>
              <a:gd name="connsiteX51-7617" fmla="*/ 1454809 w 1621064"/>
              <a:gd name="connsiteY51-7618" fmla="*/ 872837 h 2895877"/>
              <a:gd name="connsiteX52-7619" fmla="*/ 1468664 w 1621064"/>
              <a:gd name="connsiteY52-7620" fmla="*/ 914400 h 2895877"/>
              <a:gd name="connsiteX53-7621" fmla="*/ 1524082 w 1621064"/>
              <a:gd name="connsiteY53-7622" fmla="*/ 997527 h 2895877"/>
              <a:gd name="connsiteX54-7623" fmla="*/ 1565646 w 1621064"/>
              <a:gd name="connsiteY54-7624" fmla="*/ 1066800 h 2895877"/>
              <a:gd name="connsiteX55-7625" fmla="*/ 1579500 w 1621064"/>
              <a:gd name="connsiteY55-7626" fmla="*/ 1108364 h 2895877"/>
              <a:gd name="connsiteX56-7627" fmla="*/ 1621064 w 1621064"/>
              <a:gd name="connsiteY56-7628" fmla="*/ 1191491 h 2895877"/>
              <a:gd name="connsiteX57-7629" fmla="*/ 1579500 w 1621064"/>
              <a:gd name="connsiteY57-7630" fmla="*/ 1219200 h 2895877"/>
              <a:gd name="connsiteX58-7631" fmla="*/ 1537936 w 1621064"/>
              <a:gd name="connsiteY58-7632" fmla="*/ 1191491 h 2895877"/>
              <a:gd name="connsiteX59-7633" fmla="*/ 1427100 w 1621064"/>
              <a:gd name="connsiteY59-7634" fmla="*/ 1163782 h 2895877"/>
              <a:gd name="connsiteX60-7635" fmla="*/ 1413246 w 1621064"/>
              <a:gd name="connsiteY60-7636" fmla="*/ 1343891 h 2895877"/>
              <a:gd name="connsiteX61-7637" fmla="*/ 1551790 w 1621064"/>
              <a:gd name="connsiteY61-7638" fmla="*/ 1357746 h 2895877"/>
              <a:gd name="connsiteX62-7639" fmla="*/ 1343972 w 1621064"/>
              <a:gd name="connsiteY62-7640" fmla="*/ 1579418 h 2895877"/>
              <a:gd name="connsiteX63-7641" fmla="*/ 1011463 w 1621064"/>
              <a:gd name="connsiteY63-7642" fmla="*/ 1690256 h 2895877"/>
              <a:gd name="connsiteX64-7643" fmla="*/ 1108445 w 1621064"/>
              <a:gd name="connsiteY64-7644" fmla="*/ 1773383 h 2895877"/>
              <a:gd name="connsiteX65-7645" fmla="*/ 789791 w 1621064"/>
              <a:gd name="connsiteY65-7646" fmla="*/ 1551710 h 2895877"/>
              <a:gd name="connsiteX66-7647" fmla="*/ 803645 w 1621064"/>
              <a:gd name="connsiteY66-7648" fmla="*/ 1371600 h 2895877"/>
              <a:gd name="connsiteX67-7649" fmla="*/ 762082 w 1621064"/>
              <a:gd name="connsiteY67-7650" fmla="*/ 1316183 h 2895877"/>
              <a:gd name="connsiteX68-7651" fmla="*/ 886773 w 1621064"/>
              <a:gd name="connsiteY68-7652" fmla="*/ 1440874 h 2895877"/>
              <a:gd name="connsiteX69-7653" fmla="*/ 762082 w 1621064"/>
              <a:gd name="connsiteY69-7654" fmla="*/ 1330038 h 2895877"/>
              <a:gd name="connsiteX70-7655" fmla="*/ 401863 w 1621064"/>
              <a:gd name="connsiteY70-7656" fmla="*/ 2036620 h 2895877"/>
              <a:gd name="connsiteX71-7657" fmla="*/ 471136 w 1621064"/>
              <a:gd name="connsiteY71-7658" fmla="*/ 1898074 h 2895877"/>
              <a:gd name="connsiteX72-7659" fmla="*/ 637392 w 1621064"/>
              <a:gd name="connsiteY72-7660" fmla="*/ 1995056 h 2895877"/>
              <a:gd name="connsiteX73-7661" fmla="*/ 720519 w 1621064"/>
              <a:gd name="connsiteY73-7662" fmla="*/ 1731819 h 2895877"/>
              <a:gd name="connsiteX74-7663" fmla="*/ 651245 w 1621064"/>
              <a:gd name="connsiteY74-7664" fmla="*/ 2036619 h 2895877"/>
              <a:gd name="connsiteX75-7665" fmla="*/ 748228 w 1621064"/>
              <a:gd name="connsiteY75-7666" fmla="*/ 2299856 h 2895877"/>
              <a:gd name="connsiteX76-7667" fmla="*/ 831355 w 1621064"/>
              <a:gd name="connsiteY76-7668" fmla="*/ 2563090 h 2895877"/>
              <a:gd name="connsiteX77-7669" fmla="*/ 678955 w 1621064"/>
              <a:gd name="connsiteY77-7670" fmla="*/ 2895600 h 2895877"/>
              <a:gd name="connsiteX78-7671" fmla="*/ 304882 w 1621064"/>
              <a:gd name="connsiteY78-7672" fmla="*/ 2687783 h 2895877"/>
              <a:gd name="connsiteX79-7673" fmla="*/ 692809 w 1621064"/>
              <a:gd name="connsiteY79-7674" fmla="*/ 2299856 h 2895877"/>
              <a:gd name="connsiteX80-7675" fmla="*/ 609683 w 1621064"/>
              <a:gd name="connsiteY80-7676" fmla="*/ 2161310 h 2895877"/>
              <a:gd name="connsiteX81-7677" fmla="*/ 609682 w 1621064"/>
              <a:gd name="connsiteY81-7678" fmla="*/ 2133601 h 2895877"/>
              <a:gd name="connsiteX82-7679" fmla="*/ 457283 w 1621064"/>
              <a:gd name="connsiteY82-7680" fmla="*/ 2092038 h 2895877"/>
              <a:gd name="connsiteX83-7681" fmla="*/ 263319 w 1621064"/>
              <a:gd name="connsiteY83-7682" fmla="*/ 2313710 h 2895877"/>
              <a:gd name="connsiteX84-7683" fmla="*/ 83 w 1621064"/>
              <a:gd name="connsiteY84-7684" fmla="*/ 2438401 h 2895877"/>
              <a:gd name="connsiteX85-7685" fmla="*/ 304883 w 1621064"/>
              <a:gd name="connsiteY85-7686" fmla="*/ 2313710 h 2895877"/>
              <a:gd name="connsiteX86-7687" fmla="*/ 429573 w 1621064"/>
              <a:gd name="connsiteY86-7688" fmla="*/ 2119747 h 2895877"/>
              <a:gd name="connsiteX87-7689" fmla="*/ 401863 w 1621064"/>
              <a:gd name="connsiteY87-7690" fmla="*/ 2064328 h 2895877"/>
              <a:gd name="connsiteX88-7691" fmla="*/ 817499 w 1621064"/>
              <a:gd name="connsiteY88-7692" fmla="*/ 1274618 h 2895877"/>
              <a:gd name="connsiteX89-7693" fmla="*/ 942190 w 1621064"/>
              <a:gd name="connsiteY89-7694" fmla="*/ 1177638 h 2895877"/>
              <a:gd name="connsiteX90-7695" fmla="*/ 1039172 w 1621064"/>
              <a:gd name="connsiteY90-7696" fmla="*/ 1676401 h 2895877"/>
              <a:gd name="connsiteX91-7697" fmla="*/ 1233135 w 1621064"/>
              <a:gd name="connsiteY91-7698" fmla="*/ 1399310 h 2895877"/>
              <a:gd name="connsiteX92-7699" fmla="*/ 1274700 w 1621064"/>
              <a:gd name="connsiteY92-7700" fmla="*/ 997527 h 2895877"/>
              <a:gd name="connsiteX93-7701" fmla="*/ 1246991 w 1621064"/>
              <a:gd name="connsiteY93-7702" fmla="*/ 955964 h 2895877"/>
              <a:gd name="connsiteX94-7703" fmla="*/ 1233136 w 1621064"/>
              <a:gd name="connsiteY94-7704" fmla="*/ 914400 h 2895877"/>
              <a:gd name="connsiteX95-7705" fmla="*/ 1177718 w 1621064"/>
              <a:gd name="connsiteY95-7706" fmla="*/ 845127 h 2895877"/>
              <a:gd name="connsiteX96-7707" fmla="*/ 1150009 w 1621064"/>
              <a:gd name="connsiteY96-7708" fmla="*/ 803564 h 2895877"/>
              <a:gd name="connsiteX97-7709" fmla="*/ 1108446 w 1621064"/>
              <a:gd name="connsiteY97-7710" fmla="*/ 886691 h 2895877"/>
              <a:gd name="connsiteX98-7711" fmla="*/ 1094591 w 1621064"/>
              <a:gd name="connsiteY98-7712" fmla="*/ 969818 h 2895877"/>
              <a:gd name="connsiteX99-7713" fmla="*/ 1066882 w 1621064"/>
              <a:gd name="connsiteY99-7714" fmla="*/ 1011382 h 2895877"/>
              <a:gd name="connsiteX100-7715" fmla="*/ 1053027 w 1621064"/>
              <a:gd name="connsiteY100-7716" fmla="*/ 1052946 h 2895877"/>
              <a:gd name="connsiteX101-7717" fmla="*/ 983755 w 1621064"/>
              <a:gd name="connsiteY101-7718" fmla="*/ 1122218 h 2895877"/>
              <a:gd name="connsiteX102-7719" fmla="*/ 872918 w 1621064"/>
              <a:gd name="connsiteY102-7720" fmla="*/ 1136073 h 2895877"/>
              <a:gd name="connsiteX103-7721" fmla="*/ 734373 w 1621064"/>
              <a:gd name="connsiteY103-7722" fmla="*/ 1122218 h 2895877"/>
              <a:gd name="connsiteX104-7723" fmla="*/ 692809 w 1621064"/>
              <a:gd name="connsiteY104-7724" fmla="*/ 1080655 h 2895877"/>
              <a:gd name="connsiteX105-7725" fmla="*/ 651246 w 1621064"/>
              <a:gd name="connsiteY105-7726" fmla="*/ 1052946 h 2895877"/>
              <a:gd name="connsiteX106-7727" fmla="*/ 595827 w 1621064"/>
              <a:gd name="connsiteY106-7728" fmla="*/ 997527 h 2895877"/>
              <a:gd name="connsiteX107-7729" fmla="*/ 568118 w 1621064"/>
              <a:gd name="connsiteY107-7730" fmla="*/ 955964 h 2895877"/>
              <a:gd name="connsiteX108-7731" fmla="*/ 526555 w 1621064"/>
              <a:gd name="connsiteY108-7732" fmla="*/ 942109 h 2895877"/>
              <a:gd name="connsiteX109-7733" fmla="*/ 484991 w 1621064"/>
              <a:gd name="connsiteY109-7734" fmla="*/ 817418 h 2895877"/>
              <a:gd name="connsiteX110-7735" fmla="*/ 471136 w 1621064"/>
              <a:gd name="connsiteY110-7736" fmla="*/ 775855 h 2895877"/>
              <a:gd name="connsiteX111-7737" fmla="*/ 457282 w 1621064"/>
              <a:gd name="connsiteY111-7738" fmla="*/ 720437 h 2895877"/>
              <a:gd name="connsiteX112" fmla="*/ 429573 w 1621064"/>
              <a:gd name="connsiteY112" fmla="*/ 581891 h 2895877"/>
              <a:gd name="connsiteX0-7739" fmla="*/ 1662549 w 2147458"/>
              <a:gd name="connsiteY0-7740" fmla="*/ 734291 h 2895877"/>
              <a:gd name="connsiteX1-7741" fmla="*/ 1717967 w 2147458"/>
              <a:gd name="connsiteY1-7742" fmla="*/ 554182 h 2895877"/>
              <a:gd name="connsiteX2-7743" fmla="*/ 1620985 w 2147458"/>
              <a:gd name="connsiteY2-7744" fmla="*/ 540327 h 2895877"/>
              <a:gd name="connsiteX3-7745" fmla="*/ 1537858 w 2147458"/>
              <a:gd name="connsiteY3-7746" fmla="*/ 484909 h 2895877"/>
              <a:gd name="connsiteX4-7747" fmla="*/ 1496294 w 2147458"/>
              <a:gd name="connsiteY4-7748" fmla="*/ 471055 h 2895877"/>
              <a:gd name="connsiteX5-7749" fmla="*/ 1468585 w 2147458"/>
              <a:gd name="connsiteY5-7750" fmla="*/ 526473 h 2895877"/>
              <a:gd name="connsiteX6-7751" fmla="*/ 1440876 w 2147458"/>
              <a:gd name="connsiteY6-7752" fmla="*/ 484909 h 2895877"/>
              <a:gd name="connsiteX7-7753" fmla="*/ 1399312 w 2147458"/>
              <a:gd name="connsiteY7-7754" fmla="*/ 457200 h 2895877"/>
              <a:gd name="connsiteX8-7755" fmla="*/ 1330040 w 2147458"/>
              <a:gd name="connsiteY8-7756" fmla="*/ 387927 h 2895877"/>
              <a:gd name="connsiteX9-7757" fmla="*/ 1316185 w 2147458"/>
              <a:gd name="connsiteY9-7758" fmla="*/ 443346 h 2895877"/>
              <a:gd name="connsiteX10-7759" fmla="*/ 1316185 w 2147458"/>
              <a:gd name="connsiteY10-7760" fmla="*/ 554182 h 2895877"/>
              <a:gd name="connsiteX11-7761" fmla="*/ 1274621 w 2147458"/>
              <a:gd name="connsiteY11-7762" fmla="*/ 540327 h 2895877"/>
              <a:gd name="connsiteX12-7763" fmla="*/ 1260767 w 2147458"/>
              <a:gd name="connsiteY12-7764" fmla="*/ 484909 h 2895877"/>
              <a:gd name="connsiteX13-7765" fmla="*/ 1246912 w 2147458"/>
              <a:gd name="connsiteY13-7766" fmla="*/ 540327 h 2895877"/>
              <a:gd name="connsiteX14-7767" fmla="*/ 1219203 w 2147458"/>
              <a:gd name="connsiteY14-7768" fmla="*/ 651164 h 2895877"/>
              <a:gd name="connsiteX15-7769" fmla="*/ 1191494 w 2147458"/>
              <a:gd name="connsiteY15-7770" fmla="*/ 568037 h 2895877"/>
              <a:gd name="connsiteX16-7771" fmla="*/ 1177640 w 2147458"/>
              <a:gd name="connsiteY16-7772" fmla="*/ 526473 h 2895877"/>
              <a:gd name="connsiteX17-7773" fmla="*/ 1149930 w 2147458"/>
              <a:gd name="connsiteY17-7774" fmla="*/ 651164 h 2895877"/>
              <a:gd name="connsiteX18-7775" fmla="*/ 1122221 w 2147458"/>
              <a:gd name="connsiteY18-7776" fmla="*/ 692727 h 2895877"/>
              <a:gd name="connsiteX19-7777" fmla="*/ 1108367 w 2147458"/>
              <a:gd name="connsiteY19-7778" fmla="*/ 734291 h 2895877"/>
              <a:gd name="connsiteX20-7779" fmla="*/ 1066803 w 2147458"/>
              <a:gd name="connsiteY20-7780" fmla="*/ 720437 h 2895877"/>
              <a:gd name="connsiteX21-7781" fmla="*/ 1080658 w 2147458"/>
              <a:gd name="connsiteY21-7782" fmla="*/ 637309 h 2895877"/>
              <a:gd name="connsiteX22-7783" fmla="*/ 1094512 w 2147458"/>
              <a:gd name="connsiteY22-7784" fmla="*/ 595746 h 2895877"/>
              <a:gd name="connsiteX23-7785" fmla="*/ 1039094 w 2147458"/>
              <a:gd name="connsiteY23-7786" fmla="*/ 678873 h 2895877"/>
              <a:gd name="connsiteX24-7787" fmla="*/ 997530 w 2147458"/>
              <a:gd name="connsiteY24-7788" fmla="*/ 692727 h 2895877"/>
              <a:gd name="connsiteX25-7789" fmla="*/ 955967 w 2147458"/>
              <a:gd name="connsiteY25-7790" fmla="*/ 678873 h 2895877"/>
              <a:gd name="connsiteX26-7791" fmla="*/ 942112 w 2147458"/>
              <a:gd name="connsiteY26-7792" fmla="*/ 623455 h 2895877"/>
              <a:gd name="connsiteX27-7793" fmla="*/ 928258 w 2147458"/>
              <a:gd name="connsiteY27-7794" fmla="*/ 581891 h 2895877"/>
              <a:gd name="connsiteX28-7795" fmla="*/ 942112 w 2147458"/>
              <a:gd name="connsiteY28-7796" fmla="*/ 429491 h 2895877"/>
              <a:gd name="connsiteX29-7797" fmla="*/ 969821 w 2147458"/>
              <a:gd name="connsiteY29-7798" fmla="*/ 346364 h 2895877"/>
              <a:gd name="connsiteX30-7799" fmla="*/ 983676 w 2147458"/>
              <a:gd name="connsiteY30-7800" fmla="*/ 304800 h 2895877"/>
              <a:gd name="connsiteX31-7801" fmla="*/ 1080658 w 2147458"/>
              <a:gd name="connsiteY31-7802" fmla="*/ 193964 h 2895877"/>
              <a:gd name="connsiteX32-7803" fmla="*/ 1122221 w 2147458"/>
              <a:gd name="connsiteY32-7804" fmla="*/ 166255 h 2895877"/>
              <a:gd name="connsiteX33-7805" fmla="*/ 1163785 w 2147458"/>
              <a:gd name="connsiteY33-7806" fmla="*/ 124691 h 2895877"/>
              <a:gd name="connsiteX34-7807" fmla="*/ 1233058 w 2147458"/>
              <a:gd name="connsiteY34-7808" fmla="*/ 55418 h 2895877"/>
              <a:gd name="connsiteX35-7809" fmla="*/ 1385458 w 2147458"/>
              <a:gd name="connsiteY35-7810" fmla="*/ 13855 h 2895877"/>
              <a:gd name="connsiteX36-7811" fmla="*/ 1427021 w 2147458"/>
              <a:gd name="connsiteY36-7812" fmla="*/ 0 h 2895877"/>
              <a:gd name="connsiteX37-7813" fmla="*/ 1482440 w 2147458"/>
              <a:gd name="connsiteY37-7814" fmla="*/ 13855 h 2895877"/>
              <a:gd name="connsiteX38-7815" fmla="*/ 1565567 w 2147458"/>
              <a:gd name="connsiteY38-7816" fmla="*/ 27709 h 2895877"/>
              <a:gd name="connsiteX39-7817" fmla="*/ 1620985 w 2147458"/>
              <a:gd name="connsiteY39-7818" fmla="*/ 55418 h 2895877"/>
              <a:gd name="connsiteX40-7819" fmla="*/ 1704112 w 2147458"/>
              <a:gd name="connsiteY40-7820" fmla="*/ 110837 h 2895877"/>
              <a:gd name="connsiteX41-7821" fmla="*/ 1745676 w 2147458"/>
              <a:gd name="connsiteY41-7822" fmla="*/ 138546 h 2895877"/>
              <a:gd name="connsiteX42-7823" fmla="*/ 1787240 w 2147458"/>
              <a:gd name="connsiteY42-7824" fmla="*/ 207818 h 2895877"/>
              <a:gd name="connsiteX43-7825" fmla="*/ 1856512 w 2147458"/>
              <a:gd name="connsiteY43-7826" fmla="*/ 290946 h 2895877"/>
              <a:gd name="connsiteX44-7827" fmla="*/ 1870367 w 2147458"/>
              <a:gd name="connsiteY44-7828" fmla="*/ 360218 h 2895877"/>
              <a:gd name="connsiteX45-7829" fmla="*/ 1898076 w 2147458"/>
              <a:gd name="connsiteY45-7830" fmla="*/ 443346 h 2895877"/>
              <a:gd name="connsiteX46-7831" fmla="*/ 1884221 w 2147458"/>
              <a:gd name="connsiteY46-7832" fmla="*/ 692727 h 2895877"/>
              <a:gd name="connsiteX47-7833" fmla="*/ 1870367 w 2147458"/>
              <a:gd name="connsiteY47-7834" fmla="*/ 748146 h 2895877"/>
              <a:gd name="connsiteX48-7835" fmla="*/ 1842658 w 2147458"/>
              <a:gd name="connsiteY48-7836" fmla="*/ 789709 h 2895877"/>
              <a:gd name="connsiteX49-7837" fmla="*/ 1828803 w 2147458"/>
              <a:gd name="connsiteY49-7838" fmla="*/ 748146 h 2895877"/>
              <a:gd name="connsiteX50-7839" fmla="*/ 1911930 w 2147458"/>
              <a:gd name="connsiteY50-7840" fmla="*/ 803564 h 2895877"/>
              <a:gd name="connsiteX51-7841" fmla="*/ 1981203 w 2147458"/>
              <a:gd name="connsiteY51-7842" fmla="*/ 872837 h 2895877"/>
              <a:gd name="connsiteX52-7843" fmla="*/ 1995058 w 2147458"/>
              <a:gd name="connsiteY52-7844" fmla="*/ 914400 h 2895877"/>
              <a:gd name="connsiteX53-7845" fmla="*/ 2050476 w 2147458"/>
              <a:gd name="connsiteY53-7846" fmla="*/ 997527 h 2895877"/>
              <a:gd name="connsiteX54-7847" fmla="*/ 2092040 w 2147458"/>
              <a:gd name="connsiteY54-7848" fmla="*/ 1066800 h 2895877"/>
              <a:gd name="connsiteX55-7849" fmla="*/ 2105894 w 2147458"/>
              <a:gd name="connsiteY55-7850" fmla="*/ 1108364 h 2895877"/>
              <a:gd name="connsiteX56-7851" fmla="*/ 2147458 w 2147458"/>
              <a:gd name="connsiteY56-7852" fmla="*/ 1191491 h 2895877"/>
              <a:gd name="connsiteX57-7853" fmla="*/ 2105894 w 2147458"/>
              <a:gd name="connsiteY57-7854" fmla="*/ 1219200 h 2895877"/>
              <a:gd name="connsiteX58-7855" fmla="*/ 2064330 w 2147458"/>
              <a:gd name="connsiteY58-7856" fmla="*/ 1191491 h 2895877"/>
              <a:gd name="connsiteX59-7857" fmla="*/ 1953494 w 2147458"/>
              <a:gd name="connsiteY59-7858" fmla="*/ 1163782 h 2895877"/>
              <a:gd name="connsiteX60-7859" fmla="*/ 1939640 w 2147458"/>
              <a:gd name="connsiteY60-7860" fmla="*/ 1343891 h 2895877"/>
              <a:gd name="connsiteX61-7861" fmla="*/ 2078184 w 2147458"/>
              <a:gd name="connsiteY61-7862" fmla="*/ 1357746 h 2895877"/>
              <a:gd name="connsiteX62-7863" fmla="*/ 1870366 w 2147458"/>
              <a:gd name="connsiteY62-7864" fmla="*/ 1579418 h 2895877"/>
              <a:gd name="connsiteX63-7865" fmla="*/ 1537857 w 2147458"/>
              <a:gd name="connsiteY63-7866" fmla="*/ 1690256 h 2895877"/>
              <a:gd name="connsiteX64-7867" fmla="*/ 1634839 w 2147458"/>
              <a:gd name="connsiteY64-7868" fmla="*/ 1773383 h 2895877"/>
              <a:gd name="connsiteX65-7869" fmla="*/ 1316185 w 2147458"/>
              <a:gd name="connsiteY65-7870" fmla="*/ 1551710 h 2895877"/>
              <a:gd name="connsiteX66-7871" fmla="*/ 1330039 w 2147458"/>
              <a:gd name="connsiteY66-7872" fmla="*/ 1371600 h 2895877"/>
              <a:gd name="connsiteX67-7873" fmla="*/ 1288476 w 2147458"/>
              <a:gd name="connsiteY67-7874" fmla="*/ 1316183 h 2895877"/>
              <a:gd name="connsiteX68-7875" fmla="*/ 1413167 w 2147458"/>
              <a:gd name="connsiteY68-7876" fmla="*/ 1440874 h 2895877"/>
              <a:gd name="connsiteX69-7877" fmla="*/ 1288476 w 2147458"/>
              <a:gd name="connsiteY69-7878" fmla="*/ 1330038 h 2895877"/>
              <a:gd name="connsiteX70-7879" fmla="*/ 928257 w 2147458"/>
              <a:gd name="connsiteY70-7880" fmla="*/ 2036620 h 2895877"/>
              <a:gd name="connsiteX71-7881" fmla="*/ 997530 w 2147458"/>
              <a:gd name="connsiteY71-7882" fmla="*/ 1898074 h 2895877"/>
              <a:gd name="connsiteX72-7883" fmla="*/ 1163786 w 2147458"/>
              <a:gd name="connsiteY72-7884" fmla="*/ 1995056 h 2895877"/>
              <a:gd name="connsiteX73-7885" fmla="*/ 1246913 w 2147458"/>
              <a:gd name="connsiteY73-7886" fmla="*/ 1731819 h 2895877"/>
              <a:gd name="connsiteX74-7887" fmla="*/ 1177639 w 2147458"/>
              <a:gd name="connsiteY74-7888" fmla="*/ 2036619 h 2895877"/>
              <a:gd name="connsiteX75-7889" fmla="*/ 1274622 w 2147458"/>
              <a:gd name="connsiteY75-7890" fmla="*/ 2299856 h 2895877"/>
              <a:gd name="connsiteX76-7891" fmla="*/ 1357749 w 2147458"/>
              <a:gd name="connsiteY76-7892" fmla="*/ 2563090 h 2895877"/>
              <a:gd name="connsiteX77-7893" fmla="*/ 1205349 w 2147458"/>
              <a:gd name="connsiteY77-7894" fmla="*/ 2895600 h 2895877"/>
              <a:gd name="connsiteX78-7895" fmla="*/ 3 w 2147458"/>
              <a:gd name="connsiteY78-7896" fmla="*/ 2673928 h 2895877"/>
              <a:gd name="connsiteX79-7897" fmla="*/ 1219203 w 2147458"/>
              <a:gd name="connsiteY79-7898" fmla="*/ 2299856 h 2895877"/>
              <a:gd name="connsiteX80-7899" fmla="*/ 1136077 w 2147458"/>
              <a:gd name="connsiteY80-7900" fmla="*/ 2161310 h 2895877"/>
              <a:gd name="connsiteX81-7901" fmla="*/ 1136076 w 2147458"/>
              <a:gd name="connsiteY81-7902" fmla="*/ 2133601 h 2895877"/>
              <a:gd name="connsiteX82-7903" fmla="*/ 983677 w 2147458"/>
              <a:gd name="connsiteY82-7904" fmla="*/ 2092038 h 2895877"/>
              <a:gd name="connsiteX83-7905" fmla="*/ 789713 w 2147458"/>
              <a:gd name="connsiteY83-7906" fmla="*/ 2313710 h 2895877"/>
              <a:gd name="connsiteX84-7907" fmla="*/ 526477 w 2147458"/>
              <a:gd name="connsiteY84-7908" fmla="*/ 2438401 h 2895877"/>
              <a:gd name="connsiteX85-7909" fmla="*/ 831277 w 2147458"/>
              <a:gd name="connsiteY85-7910" fmla="*/ 2313710 h 2895877"/>
              <a:gd name="connsiteX86-7911" fmla="*/ 955967 w 2147458"/>
              <a:gd name="connsiteY86-7912" fmla="*/ 2119747 h 2895877"/>
              <a:gd name="connsiteX87-7913" fmla="*/ 928257 w 2147458"/>
              <a:gd name="connsiteY87-7914" fmla="*/ 2064328 h 2895877"/>
              <a:gd name="connsiteX88-7915" fmla="*/ 1343893 w 2147458"/>
              <a:gd name="connsiteY88-7916" fmla="*/ 1274618 h 2895877"/>
              <a:gd name="connsiteX89-7917" fmla="*/ 1468584 w 2147458"/>
              <a:gd name="connsiteY89-7918" fmla="*/ 1177638 h 2895877"/>
              <a:gd name="connsiteX90-7919" fmla="*/ 1565566 w 2147458"/>
              <a:gd name="connsiteY90-7920" fmla="*/ 1676401 h 2895877"/>
              <a:gd name="connsiteX91-7921" fmla="*/ 1759529 w 2147458"/>
              <a:gd name="connsiteY91-7922" fmla="*/ 1399310 h 2895877"/>
              <a:gd name="connsiteX92-7923" fmla="*/ 1801094 w 2147458"/>
              <a:gd name="connsiteY92-7924" fmla="*/ 997527 h 2895877"/>
              <a:gd name="connsiteX93-7925" fmla="*/ 1773385 w 2147458"/>
              <a:gd name="connsiteY93-7926" fmla="*/ 955964 h 2895877"/>
              <a:gd name="connsiteX94-7927" fmla="*/ 1759530 w 2147458"/>
              <a:gd name="connsiteY94-7928" fmla="*/ 914400 h 2895877"/>
              <a:gd name="connsiteX95-7929" fmla="*/ 1704112 w 2147458"/>
              <a:gd name="connsiteY95-7930" fmla="*/ 845127 h 2895877"/>
              <a:gd name="connsiteX96-7931" fmla="*/ 1676403 w 2147458"/>
              <a:gd name="connsiteY96-7932" fmla="*/ 803564 h 2895877"/>
              <a:gd name="connsiteX97-7933" fmla="*/ 1634840 w 2147458"/>
              <a:gd name="connsiteY97-7934" fmla="*/ 886691 h 2895877"/>
              <a:gd name="connsiteX98-7935" fmla="*/ 1620985 w 2147458"/>
              <a:gd name="connsiteY98-7936" fmla="*/ 969818 h 2895877"/>
              <a:gd name="connsiteX99-7937" fmla="*/ 1593276 w 2147458"/>
              <a:gd name="connsiteY99-7938" fmla="*/ 1011382 h 2895877"/>
              <a:gd name="connsiteX100-7939" fmla="*/ 1579421 w 2147458"/>
              <a:gd name="connsiteY100-7940" fmla="*/ 1052946 h 2895877"/>
              <a:gd name="connsiteX101-7941" fmla="*/ 1510149 w 2147458"/>
              <a:gd name="connsiteY101-7942" fmla="*/ 1122218 h 2895877"/>
              <a:gd name="connsiteX102-7943" fmla="*/ 1399312 w 2147458"/>
              <a:gd name="connsiteY102-7944" fmla="*/ 1136073 h 2895877"/>
              <a:gd name="connsiteX103-7945" fmla="*/ 1260767 w 2147458"/>
              <a:gd name="connsiteY103-7946" fmla="*/ 1122218 h 2895877"/>
              <a:gd name="connsiteX104-7947" fmla="*/ 1219203 w 2147458"/>
              <a:gd name="connsiteY104-7948" fmla="*/ 1080655 h 2895877"/>
              <a:gd name="connsiteX105-7949" fmla="*/ 1177640 w 2147458"/>
              <a:gd name="connsiteY105-7950" fmla="*/ 1052946 h 2895877"/>
              <a:gd name="connsiteX106-7951" fmla="*/ 1122221 w 2147458"/>
              <a:gd name="connsiteY106-7952" fmla="*/ 997527 h 2895877"/>
              <a:gd name="connsiteX107-7953" fmla="*/ 1094512 w 2147458"/>
              <a:gd name="connsiteY107-7954" fmla="*/ 955964 h 2895877"/>
              <a:gd name="connsiteX108-7955" fmla="*/ 1052949 w 2147458"/>
              <a:gd name="connsiteY108-7956" fmla="*/ 942109 h 2895877"/>
              <a:gd name="connsiteX109-7957" fmla="*/ 1011385 w 2147458"/>
              <a:gd name="connsiteY109-7958" fmla="*/ 817418 h 2895877"/>
              <a:gd name="connsiteX110-7959" fmla="*/ 997530 w 2147458"/>
              <a:gd name="connsiteY110-7960" fmla="*/ 775855 h 2895877"/>
              <a:gd name="connsiteX111-7961" fmla="*/ 983676 w 2147458"/>
              <a:gd name="connsiteY111-7962" fmla="*/ 720437 h 2895877"/>
              <a:gd name="connsiteX112-7963" fmla="*/ 955967 w 2147458"/>
              <a:gd name="connsiteY112-7964" fmla="*/ 581891 h 2895877"/>
              <a:gd name="connsiteX0-7965" fmla="*/ 1669928 w 2154837"/>
              <a:gd name="connsiteY0-7966" fmla="*/ 734291 h 2895877"/>
              <a:gd name="connsiteX1-7967" fmla="*/ 1725346 w 2154837"/>
              <a:gd name="connsiteY1-7968" fmla="*/ 554182 h 2895877"/>
              <a:gd name="connsiteX2-7969" fmla="*/ 1628364 w 2154837"/>
              <a:gd name="connsiteY2-7970" fmla="*/ 540327 h 2895877"/>
              <a:gd name="connsiteX3-7971" fmla="*/ 1545237 w 2154837"/>
              <a:gd name="connsiteY3-7972" fmla="*/ 484909 h 2895877"/>
              <a:gd name="connsiteX4-7973" fmla="*/ 1503673 w 2154837"/>
              <a:gd name="connsiteY4-7974" fmla="*/ 471055 h 2895877"/>
              <a:gd name="connsiteX5-7975" fmla="*/ 1475964 w 2154837"/>
              <a:gd name="connsiteY5-7976" fmla="*/ 526473 h 2895877"/>
              <a:gd name="connsiteX6-7977" fmla="*/ 1448255 w 2154837"/>
              <a:gd name="connsiteY6-7978" fmla="*/ 484909 h 2895877"/>
              <a:gd name="connsiteX7-7979" fmla="*/ 1406691 w 2154837"/>
              <a:gd name="connsiteY7-7980" fmla="*/ 457200 h 2895877"/>
              <a:gd name="connsiteX8-7981" fmla="*/ 1337419 w 2154837"/>
              <a:gd name="connsiteY8-7982" fmla="*/ 387927 h 2895877"/>
              <a:gd name="connsiteX9-7983" fmla="*/ 1323564 w 2154837"/>
              <a:gd name="connsiteY9-7984" fmla="*/ 443346 h 2895877"/>
              <a:gd name="connsiteX10-7985" fmla="*/ 1323564 w 2154837"/>
              <a:gd name="connsiteY10-7986" fmla="*/ 554182 h 2895877"/>
              <a:gd name="connsiteX11-7987" fmla="*/ 1282000 w 2154837"/>
              <a:gd name="connsiteY11-7988" fmla="*/ 540327 h 2895877"/>
              <a:gd name="connsiteX12-7989" fmla="*/ 1268146 w 2154837"/>
              <a:gd name="connsiteY12-7990" fmla="*/ 484909 h 2895877"/>
              <a:gd name="connsiteX13-7991" fmla="*/ 1254291 w 2154837"/>
              <a:gd name="connsiteY13-7992" fmla="*/ 540327 h 2895877"/>
              <a:gd name="connsiteX14-7993" fmla="*/ 1226582 w 2154837"/>
              <a:gd name="connsiteY14-7994" fmla="*/ 651164 h 2895877"/>
              <a:gd name="connsiteX15-7995" fmla="*/ 1198873 w 2154837"/>
              <a:gd name="connsiteY15-7996" fmla="*/ 568037 h 2895877"/>
              <a:gd name="connsiteX16-7997" fmla="*/ 1185019 w 2154837"/>
              <a:gd name="connsiteY16-7998" fmla="*/ 526473 h 2895877"/>
              <a:gd name="connsiteX17-7999" fmla="*/ 1157309 w 2154837"/>
              <a:gd name="connsiteY17-8000" fmla="*/ 651164 h 2895877"/>
              <a:gd name="connsiteX18-8001" fmla="*/ 1129600 w 2154837"/>
              <a:gd name="connsiteY18-8002" fmla="*/ 692727 h 2895877"/>
              <a:gd name="connsiteX19-8003" fmla="*/ 1115746 w 2154837"/>
              <a:gd name="connsiteY19-8004" fmla="*/ 734291 h 2895877"/>
              <a:gd name="connsiteX20-8005" fmla="*/ 1074182 w 2154837"/>
              <a:gd name="connsiteY20-8006" fmla="*/ 720437 h 2895877"/>
              <a:gd name="connsiteX21-8007" fmla="*/ 1088037 w 2154837"/>
              <a:gd name="connsiteY21-8008" fmla="*/ 637309 h 2895877"/>
              <a:gd name="connsiteX22-8009" fmla="*/ 1101891 w 2154837"/>
              <a:gd name="connsiteY22-8010" fmla="*/ 595746 h 2895877"/>
              <a:gd name="connsiteX23-8011" fmla="*/ 1046473 w 2154837"/>
              <a:gd name="connsiteY23-8012" fmla="*/ 678873 h 2895877"/>
              <a:gd name="connsiteX24-8013" fmla="*/ 1004909 w 2154837"/>
              <a:gd name="connsiteY24-8014" fmla="*/ 692727 h 2895877"/>
              <a:gd name="connsiteX25-8015" fmla="*/ 963346 w 2154837"/>
              <a:gd name="connsiteY25-8016" fmla="*/ 678873 h 2895877"/>
              <a:gd name="connsiteX26-8017" fmla="*/ 949491 w 2154837"/>
              <a:gd name="connsiteY26-8018" fmla="*/ 623455 h 2895877"/>
              <a:gd name="connsiteX27-8019" fmla="*/ 935637 w 2154837"/>
              <a:gd name="connsiteY27-8020" fmla="*/ 581891 h 2895877"/>
              <a:gd name="connsiteX28-8021" fmla="*/ 949491 w 2154837"/>
              <a:gd name="connsiteY28-8022" fmla="*/ 429491 h 2895877"/>
              <a:gd name="connsiteX29-8023" fmla="*/ 977200 w 2154837"/>
              <a:gd name="connsiteY29-8024" fmla="*/ 346364 h 2895877"/>
              <a:gd name="connsiteX30-8025" fmla="*/ 991055 w 2154837"/>
              <a:gd name="connsiteY30-8026" fmla="*/ 304800 h 2895877"/>
              <a:gd name="connsiteX31-8027" fmla="*/ 1088037 w 2154837"/>
              <a:gd name="connsiteY31-8028" fmla="*/ 193964 h 2895877"/>
              <a:gd name="connsiteX32-8029" fmla="*/ 1129600 w 2154837"/>
              <a:gd name="connsiteY32-8030" fmla="*/ 166255 h 2895877"/>
              <a:gd name="connsiteX33-8031" fmla="*/ 1171164 w 2154837"/>
              <a:gd name="connsiteY33-8032" fmla="*/ 124691 h 2895877"/>
              <a:gd name="connsiteX34-8033" fmla="*/ 1240437 w 2154837"/>
              <a:gd name="connsiteY34-8034" fmla="*/ 55418 h 2895877"/>
              <a:gd name="connsiteX35-8035" fmla="*/ 1392837 w 2154837"/>
              <a:gd name="connsiteY35-8036" fmla="*/ 13855 h 2895877"/>
              <a:gd name="connsiteX36-8037" fmla="*/ 1434400 w 2154837"/>
              <a:gd name="connsiteY36-8038" fmla="*/ 0 h 2895877"/>
              <a:gd name="connsiteX37-8039" fmla="*/ 1489819 w 2154837"/>
              <a:gd name="connsiteY37-8040" fmla="*/ 13855 h 2895877"/>
              <a:gd name="connsiteX38-8041" fmla="*/ 1572946 w 2154837"/>
              <a:gd name="connsiteY38-8042" fmla="*/ 27709 h 2895877"/>
              <a:gd name="connsiteX39-8043" fmla="*/ 1628364 w 2154837"/>
              <a:gd name="connsiteY39-8044" fmla="*/ 55418 h 2895877"/>
              <a:gd name="connsiteX40-8045" fmla="*/ 1711491 w 2154837"/>
              <a:gd name="connsiteY40-8046" fmla="*/ 110837 h 2895877"/>
              <a:gd name="connsiteX41-8047" fmla="*/ 1753055 w 2154837"/>
              <a:gd name="connsiteY41-8048" fmla="*/ 138546 h 2895877"/>
              <a:gd name="connsiteX42-8049" fmla="*/ 1794619 w 2154837"/>
              <a:gd name="connsiteY42-8050" fmla="*/ 207818 h 2895877"/>
              <a:gd name="connsiteX43-8051" fmla="*/ 1863891 w 2154837"/>
              <a:gd name="connsiteY43-8052" fmla="*/ 290946 h 2895877"/>
              <a:gd name="connsiteX44-8053" fmla="*/ 1877746 w 2154837"/>
              <a:gd name="connsiteY44-8054" fmla="*/ 360218 h 2895877"/>
              <a:gd name="connsiteX45-8055" fmla="*/ 1905455 w 2154837"/>
              <a:gd name="connsiteY45-8056" fmla="*/ 443346 h 2895877"/>
              <a:gd name="connsiteX46-8057" fmla="*/ 1891600 w 2154837"/>
              <a:gd name="connsiteY46-8058" fmla="*/ 692727 h 2895877"/>
              <a:gd name="connsiteX47-8059" fmla="*/ 1877746 w 2154837"/>
              <a:gd name="connsiteY47-8060" fmla="*/ 748146 h 2895877"/>
              <a:gd name="connsiteX48-8061" fmla="*/ 1850037 w 2154837"/>
              <a:gd name="connsiteY48-8062" fmla="*/ 789709 h 2895877"/>
              <a:gd name="connsiteX49-8063" fmla="*/ 1836182 w 2154837"/>
              <a:gd name="connsiteY49-8064" fmla="*/ 748146 h 2895877"/>
              <a:gd name="connsiteX50-8065" fmla="*/ 1919309 w 2154837"/>
              <a:gd name="connsiteY50-8066" fmla="*/ 803564 h 2895877"/>
              <a:gd name="connsiteX51-8067" fmla="*/ 1988582 w 2154837"/>
              <a:gd name="connsiteY51-8068" fmla="*/ 872837 h 2895877"/>
              <a:gd name="connsiteX52-8069" fmla="*/ 2002437 w 2154837"/>
              <a:gd name="connsiteY52-8070" fmla="*/ 914400 h 2895877"/>
              <a:gd name="connsiteX53-8071" fmla="*/ 2057855 w 2154837"/>
              <a:gd name="connsiteY53-8072" fmla="*/ 997527 h 2895877"/>
              <a:gd name="connsiteX54-8073" fmla="*/ 2099419 w 2154837"/>
              <a:gd name="connsiteY54-8074" fmla="*/ 1066800 h 2895877"/>
              <a:gd name="connsiteX55-8075" fmla="*/ 2113273 w 2154837"/>
              <a:gd name="connsiteY55-8076" fmla="*/ 1108364 h 2895877"/>
              <a:gd name="connsiteX56-8077" fmla="*/ 2154837 w 2154837"/>
              <a:gd name="connsiteY56-8078" fmla="*/ 1191491 h 2895877"/>
              <a:gd name="connsiteX57-8079" fmla="*/ 2113273 w 2154837"/>
              <a:gd name="connsiteY57-8080" fmla="*/ 1219200 h 2895877"/>
              <a:gd name="connsiteX58-8081" fmla="*/ 2071709 w 2154837"/>
              <a:gd name="connsiteY58-8082" fmla="*/ 1191491 h 2895877"/>
              <a:gd name="connsiteX59-8083" fmla="*/ 1960873 w 2154837"/>
              <a:gd name="connsiteY59-8084" fmla="*/ 1163782 h 2895877"/>
              <a:gd name="connsiteX60-8085" fmla="*/ 1947019 w 2154837"/>
              <a:gd name="connsiteY60-8086" fmla="*/ 1343891 h 2895877"/>
              <a:gd name="connsiteX61-8087" fmla="*/ 2085563 w 2154837"/>
              <a:gd name="connsiteY61-8088" fmla="*/ 1357746 h 2895877"/>
              <a:gd name="connsiteX62-8089" fmla="*/ 1877745 w 2154837"/>
              <a:gd name="connsiteY62-8090" fmla="*/ 1579418 h 2895877"/>
              <a:gd name="connsiteX63-8091" fmla="*/ 1545236 w 2154837"/>
              <a:gd name="connsiteY63-8092" fmla="*/ 1690256 h 2895877"/>
              <a:gd name="connsiteX64-8093" fmla="*/ 1642218 w 2154837"/>
              <a:gd name="connsiteY64-8094" fmla="*/ 1773383 h 2895877"/>
              <a:gd name="connsiteX65-8095" fmla="*/ 1323564 w 2154837"/>
              <a:gd name="connsiteY65-8096" fmla="*/ 1551710 h 2895877"/>
              <a:gd name="connsiteX66-8097" fmla="*/ 1337418 w 2154837"/>
              <a:gd name="connsiteY66-8098" fmla="*/ 1371600 h 2895877"/>
              <a:gd name="connsiteX67-8099" fmla="*/ 1295855 w 2154837"/>
              <a:gd name="connsiteY67-8100" fmla="*/ 1316183 h 2895877"/>
              <a:gd name="connsiteX68-8101" fmla="*/ 1420546 w 2154837"/>
              <a:gd name="connsiteY68-8102" fmla="*/ 1440874 h 2895877"/>
              <a:gd name="connsiteX69-8103" fmla="*/ 1295855 w 2154837"/>
              <a:gd name="connsiteY69-8104" fmla="*/ 1330038 h 2895877"/>
              <a:gd name="connsiteX70-8105" fmla="*/ 935636 w 2154837"/>
              <a:gd name="connsiteY70-8106" fmla="*/ 2036620 h 2895877"/>
              <a:gd name="connsiteX71-8107" fmla="*/ 1004909 w 2154837"/>
              <a:gd name="connsiteY71-8108" fmla="*/ 1898074 h 2895877"/>
              <a:gd name="connsiteX72-8109" fmla="*/ 1171165 w 2154837"/>
              <a:gd name="connsiteY72-8110" fmla="*/ 1995056 h 2895877"/>
              <a:gd name="connsiteX73-8111" fmla="*/ 1254292 w 2154837"/>
              <a:gd name="connsiteY73-8112" fmla="*/ 1731819 h 2895877"/>
              <a:gd name="connsiteX74-8113" fmla="*/ 1185018 w 2154837"/>
              <a:gd name="connsiteY74-8114" fmla="*/ 2036619 h 2895877"/>
              <a:gd name="connsiteX75-8115" fmla="*/ 1282001 w 2154837"/>
              <a:gd name="connsiteY75-8116" fmla="*/ 2299856 h 2895877"/>
              <a:gd name="connsiteX76-8117" fmla="*/ 1365128 w 2154837"/>
              <a:gd name="connsiteY76-8118" fmla="*/ 2563090 h 2895877"/>
              <a:gd name="connsiteX77-8119" fmla="*/ 1212728 w 2154837"/>
              <a:gd name="connsiteY77-8120" fmla="*/ 2895600 h 2895877"/>
              <a:gd name="connsiteX78-8121" fmla="*/ 7382 w 2154837"/>
              <a:gd name="connsiteY78-8122" fmla="*/ 2673928 h 2895877"/>
              <a:gd name="connsiteX79-8123" fmla="*/ 880219 w 2154837"/>
              <a:gd name="connsiteY79-8124" fmla="*/ 2632365 h 2895877"/>
              <a:gd name="connsiteX80-8125" fmla="*/ 1226582 w 2154837"/>
              <a:gd name="connsiteY80-8126" fmla="*/ 2299856 h 2895877"/>
              <a:gd name="connsiteX81-8127" fmla="*/ 1143456 w 2154837"/>
              <a:gd name="connsiteY81-8128" fmla="*/ 2161310 h 2895877"/>
              <a:gd name="connsiteX82-8129" fmla="*/ 1143455 w 2154837"/>
              <a:gd name="connsiteY82-8130" fmla="*/ 2133601 h 2895877"/>
              <a:gd name="connsiteX83-8131" fmla="*/ 991056 w 2154837"/>
              <a:gd name="connsiteY83-8132" fmla="*/ 2092038 h 2895877"/>
              <a:gd name="connsiteX84-8133" fmla="*/ 797092 w 2154837"/>
              <a:gd name="connsiteY84-8134" fmla="*/ 2313710 h 2895877"/>
              <a:gd name="connsiteX85-8135" fmla="*/ 533856 w 2154837"/>
              <a:gd name="connsiteY85-8136" fmla="*/ 2438401 h 2895877"/>
              <a:gd name="connsiteX86-8137" fmla="*/ 838656 w 2154837"/>
              <a:gd name="connsiteY86-8138" fmla="*/ 2313710 h 2895877"/>
              <a:gd name="connsiteX87-8139" fmla="*/ 963346 w 2154837"/>
              <a:gd name="connsiteY87-8140" fmla="*/ 2119747 h 2895877"/>
              <a:gd name="connsiteX88-8141" fmla="*/ 935636 w 2154837"/>
              <a:gd name="connsiteY88-8142" fmla="*/ 2064328 h 2895877"/>
              <a:gd name="connsiteX89-8143" fmla="*/ 1351272 w 2154837"/>
              <a:gd name="connsiteY89-8144" fmla="*/ 1274618 h 2895877"/>
              <a:gd name="connsiteX90-8145" fmla="*/ 1475963 w 2154837"/>
              <a:gd name="connsiteY90-8146" fmla="*/ 1177638 h 2895877"/>
              <a:gd name="connsiteX91-8147" fmla="*/ 1572945 w 2154837"/>
              <a:gd name="connsiteY91-8148" fmla="*/ 1676401 h 2895877"/>
              <a:gd name="connsiteX92-8149" fmla="*/ 1766908 w 2154837"/>
              <a:gd name="connsiteY92-8150" fmla="*/ 1399310 h 2895877"/>
              <a:gd name="connsiteX93-8151" fmla="*/ 1808473 w 2154837"/>
              <a:gd name="connsiteY93-8152" fmla="*/ 997527 h 2895877"/>
              <a:gd name="connsiteX94-8153" fmla="*/ 1780764 w 2154837"/>
              <a:gd name="connsiteY94-8154" fmla="*/ 955964 h 2895877"/>
              <a:gd name="connsiteX95-8155" fmla="*/ 1766909 w 2154837"/>
              <a:gd name="connsiteY95-8156" fmla="*/ 914400 h 2895877"/>
              <a:gd name="connsiteX96-8157" fmla="*/ 1711491 w 2154837"/>
              <a:gd name="connsiteY96-8158" fmla="*/ 845127 h 2895877"/>
              <a:gd name="connsiteX97-8159" fmla="*/ 1683782 w 2154837"/>
              <a:gd name="connsiteY97-8160" fmla="*/ 803564 h 2895877"/>
              <a:gd name="connsiteX98-8161" fmla="*/ 1642219 w 2154837"/>
              <a:gd name="connsiteY98-8162" fmla="*/ 886691 h 2895877"/>
              <a:gd name="connsiteX99-8163" fmla="*/ 1628364 w 2154837"/>
              <a:gd name="connsiteY99-8164" fmla="*/ 969818 h 2895877"/>
              <a:gd name="connsiteX100-8165" fmla="*/ 1600655 w 2154837"/>
              <a:gd name="connsiteY100-8166" fmla="*/ 1011382 h 2895877"/>
              <a:gd name="connsiteX101-8167" fmla="*/ 1586800 w 2154837"/>
              <a:gd name="connsiteY101-8168" fmla="*/ 1052946 h 2895877"/>
              <a:gd name="connsiteX102-8169" fmla="*/ 1517528 w 2154837"/>
              <a:gd name="connsiteY102-8170" fmla="*/ 1122218 h 2895877"/>
              <a:gd name="connsiteX103-8171" fmla="*/ 1406691 w 2154837"/>
              <a:gd name="connsiteY103-8172" fmla="*/ 1136073 h 2895877"/>
              <a:gd name="connsiteX104-8173" fmla="*/ 1268146 w 2154837"/>
              <a:gd name="connsiteY104-8174" fmla="*/ 1122218 h 2895877"/>
              <a:gd name="connsiteX105-8175" fmla="*/ 1226582 w 2154837"/>
              <a:gd name="connsiteY105-8176" fmla="*/ 1080655 h 2895877"/>
              <a:gd name="connsiteX106-8177" fmla="*/ 1185019 w 2154837"/>
              <a:gd name="connsiteY106-8178" fmla="*/ 1052946 h 2895877"/>
              <a:gd name="connsiteX107-8179" fmla="*/ 1129600 w 2154837"/>
              <a:gd name="connsiteY107-8180" fmla="*/ 997527 h 2895877"/>
              <a:gd name="connsiteX108-8181" fmla="*/ 1101891 w 2154837"/>
              <a:gd name="connsiteY108-8182" fmla="*/ 955964 h 2895877"/>
              <a:gd name="connsiteX109-8183" fmla="*/ 1060328 w 2154837"/>
              <a:gd name="connsiteY109-8184" fmla="*/ 942109 h 2895877"/>
              <a:gd name="connsiteX110-8185" fmla="*/ 1018764 w 2154837"/>
              <a:gd name="connsiteY110-8186" fmla="*/ 817418 h 2895877"/>
              <a:gd name="connsiteX111-8187" fmla="*/ 1004909 w 2154837"/>
              <a:gd name="connsiteY111-8188" fmla="*/ 775855 h 2895877"/>
              <a:gd name="connsiteX112-8189" fmla="*/ 991055 w 2154837"/>
              <a:gd name="connsiteY112-8190" fmla="*/ 720437 h 2895877"/>
              <a:gd name="connsiteX113" fmla="*/ 963346 w 2154837"/>
              <a:gd name="connsiteY113" fmla="*/ 581891 h 2895877"/>
              <a:gd name="connsiteX0-8191" fmla="*/ 1663624 w 2148533"/>
              <a:gd name="connsiteY0-8192" fmla="*/ 734291 h 2899967"/>
              <a:gd name="connsiteX1-8193" fmla="*/ 1719042 w 2148533"/>
              <a:gd name="connsiteY1-8194" fmla="*/ 554182 h 2899967"/>
              <a:gd name="connsiteX2-8195" fmla="*/ 1622060 w 2148533"/>
              <a:gd name="connsiteY2-8196" fmla="*/ 540327 h 2899967"/>
              <a:gd name="connsiteX3-8197" fmla="*/ 1538933 w 2148533"/>
              <a:gd name="connsiteY3-8198" fmla="*/ 484909 h 2899967"/>
              <a:gd name="connsiteX4-8199" fmla="*/ 1497369 w 2148533"/>
              <a:gd name="connsiteY4-8200" fmla="*/ 471055 h 2899967"/>
              <a:gd name="connsiteX5-8201" fmla="*/ 1469660 w 2148533"/>
              <a:gd name="connsiteY5-8202" fmla="*/ 526473 h 2899967"/>
              <a:gd name="connsiteX6-8203" fmla="*/ 1441951 w 2148533"/>
              <a:gd name="connsiteY6-8204" fmla="*/ 484909 h 2899967"/>
              <a:gd name="connsiteX7-8205" fmla="*/ 1400387 w 2148533"/>
              <a:gd name="connsiteY7-8206" fmla="*/ 457200 h 2899967"/>
              <a:gd name="connsiteX8-8207" fmla="*/ 1331115 w 2148533"/>
              <a:gd name="connsiteY8-8208" fmla="*/ 387927 h 2899967"/>
              <a:gd name="connsiteX9-8209" fmla="*/ 1317260 w 2148533"/>
              <a:gd name="connsiteY9-8210" fmla="*/ 443346 h 2899967"/>
              <a:gd name="connsiteX10-8211" fmla="*/ 1317260 w 2148533"/>
              <a:gd name="connsiteY10-8212" fmla="*/ 554182 h 2899967"/>
              <a:gd name="connsiteX11-8213" fmla="*/ 1275696 w 2148533"/>
              <a:gd name="connsiteY11-8214" fmla="*/ 540327 h 2899967"/>
              <a:gd name="connsiteX12-8215" fmla="*/ 1261842 w 2148533"/>
              <a:gd name="connsiteY12-8216" fmla="*/ 484909 h 2899967"/>
              <a:gd name="connsiteX13-8217" fmla="*/ 1247987 w 2148533"/>
              <a:gd name="connsiteY13-8218" fmla="*/ 540327 h 2899967"/>
              <a:gd name="connsiteX14-8219" fmla="*/ 1220278 w 2148533"/>
              <a:gd name="connsiteY14-8220" fmla="*/ 651164 h 2899967"/>
              <a:gd name="connsiteX15-8221" fmla="*/ 1192569 w 2148533"/>
              <a:gd name="connsiteY15-8222" fmla="*/ 568037 h 2899967"/>
              <a:gd name="connsiteX16-8223" fmla="*/ 1178715 w 2148533"/>
              <a:gd name="connsiteY16-8224" fmla="*/ 526473 h 2899967"/>
              <a:gd name="connsiteX17-8225" fmla="*/ 1151005 w 2148533"/>
              <a:gd name="connsiteY17-8226" fmla="*/ 651164 h 2899967"/>
              <a:gd name="connsiteX18-8227" fmla="*/ 1123296 w 2148533"/>
              <a:gd name="connsiteY18-8228" fmla="*/ 692727 h 2899967"/>
              <a:gd name="connsiteX19-8229" fmla="*/ 1109442 w 2148533"/>
              <a:gd name="connsiteY19-8230" fmla="*/ 734291 h 2899967"/>
              <a:gd name="connsiteX20-8231" fmla="*/ 1067878 w 2148533"/>
              <a:gd name="connsiteY20-8232" fmla="*/ 720437 h 2899967"/>
              <a:gd name="connsiteX21-8233" fmla="*/ 1081733 w 2148533"/>
              <a:gd name="connsiteY21-8234" fmla="*/ 637309 h 2899967"/>
              <a:gd name="connsiteX22-8235" fmla="*/ 1095587 w 2148533"/>
              <a:gd name="connsiteY22-8236" fmla="*/ 595746 h 2899967"/>
              <a:gd name="connsiteX23-8237" fmla="*/ 1040169 w 2148533"/>
              <a:gd name="connsiteY23-8238" fmla="*/ 678873 h 2899967"/>
              <a:gd name="connsiteX24-8239" fmla="*/ 998605 w 2148533"/>
              <a:gd name="connsiteY24-8240" fmla="*/ 692727 h 2899967"/>
              <a:gd name="connsiteX25-8241" fmla="*/ 957042 w 2148533"/>
              <a:gd name="connsiteY25-8242" fmla="*/ 678873 h 2899967"/>
              <a:gd name="connsiteX26-8243" fmla="*/ 943187 w 2148533"/>
              <a:gd name="connsiteY26-8244" fmla="*/ 623455 h 2899967"/>
              <a:gd name="connsiteX27-8245" fmla="*/ 929333 w 2148533"/>
              <a:gd name="connsiteY27-8246" fmla="*/ 581891 h 2899967"/>
              <a:gd name="connsiteX28-8247" fmla="*/ 943187 w 2148533"/>
              <a:gd name="connsiteY28-8248" fmla="*/ 429491 h 2899967"/>
              <a:gd name="connsiteX29-8249" fmla="*/ 970896 w 2148533"/>
              <a:gd name="connsiteY29-8250" fmla="*/ 346364 h 2899967"/>
              <a:gd name="connsiteX30-8251" fmla="*/ 984751 w 2148533"/>
              <a:gd name="connsiteY30-8252" fmla="*/ 304800 h 2899967"/>
              <a:gd name="connsiteX31-8253" fmla="*/ 1081733 w 2148533"/>
              <a:gd name="connsiteY31-8254" fmla="*/ 193964 h 2899967"/>
              <a:gd name="connsiteX32-8255" fmla="*/ 1123296 w 2148533"/>
              <a:gd name="connsiteY32-8256" fmla="*/ 166255 h 2899967"/>
              <a:gd name="connsiteX33-8257" fmla="*/ 1164860 w 2148533"/>
              <a:gd name="connsiteY33-8258" fmla="*/ 124691 h 2899967"/>
              <a:gd name="connsiteX34-8259" fmla="*/ 1234133 w 2148533"/>
              <a:gd name="connsiteY34-8260" fmla="*/ 55418 h 2899967"/>
              <a:gd name="connsiteX35-8261" fmla="*/ 1386533 w 2148533"/>
              <a:gd name="connsiteY35-8262" fmla="*/ 13855 h 2899967"/>
              <a:gd name="connsiteX36-8263" fmla="*/ 1428096 w 2148533"/>
              <a:gd name="connsiteY36-8264" fmla="*/ 0 h 2899967"/>
              <a:gd name="connsiteX37-8265" fmla="*/ 1483515 w 2148533"/>
              <a:gd name="connsiteY37-8266" fmla="*/ 13855 h 2899967"/>
              <a:gd name="connsiteX38-8267" fmla="*/ 1566642 w 2148533"/>
              <a:gd name="connsiteY38-8268" fmla="*/ 27709 h 2899967"/>
              <a:gd name="connsiteX39-8269" fmla="*/ 1622060 w 2148533"/>
              <a:gd name="connsiteY39-8270" fmla="*/ 55418 h 2899967"/>
              <a:gd name="connsiteX40-8271" fmla="*/ 1705187 w 2148533"/>
              <a:gd name="connsiteY40-8272" fmla="*/ 110837 h 2899967"/>
              <a:gd name="connsiteX41-8273" fmla="*/ 1746751 w 2148533"/>
              <a:gd name="connsiteY41-8274" fmla="*/ 138546 h 2899967"/>
              <a:gd name="connsiteX42-8275" fmla="*/ 1788315 w 2148533"/>
              <a:gd name="connsiteY42-8276" fmla="*/ 207818 h 2899967"/>
              <a:gd name="connsiteX43-8277" fmla="*/ 1857587 w 2148533"/>
              <a:gd name="connsiteY43-8278" fmla="*/ 290946 h 2899967"/>
              <a:gd name="connsiteX44-8279" fmla="*/ 1871442 w 2148533"/>
              <a:gd name="connsiteY44-8280" fmla="*/ 360218 h 2899967"/>
              <a:gd name="connsiteX45-8281" fmla="*/ 1899151 w 2148533"/>
              <a:gd name="connsiteY45-8282" fmla="*/ 443346 h 2899967"/>
              <a:gd name="connsiteX46-8283" fmla="*/ 1885296 w 2148533"/>
              <a:gd name="connsiteY46-8284" fmla="*/ 692727 h 2899967"/>
              <a:gd name="connsiteX47-8285" fmla="*/ 1871442 w 2148533"/>
              <a:gd name="connsiteY47-8286" fmla="*/ 748146 h 2899967"/>
              <a:gd name="connsiteX48-8287" fmla="*/ 1843733 w 2148533"/>
              <a:gd name="connsiteY48-8288" fmla="*/ 789709 h 2899967"/>
              <a:gd name="connsiteX49-8289" fmla="*/ 1829878 w 2148533"/>
              <a:gd name="connsiteY49-8290" fmla="*/ 748146 h 2899967"/>
              <a:gd name="connsiteX50-8291" fmla="*/ 1913005 w 2148533"/>
              <a:gd name="connsiteY50-8292" fmla="*/ 803564 h 2899967"/>
              <a:gd name="connsiteX51-8293" fmla="*/ 1982278 w 2148533"/>
              <a:gd name="connsiteY51-8294" fmla="*/ 872837 h 2899967"/>
              <a:gd name="connsiteX52-8295" fmla="*/ 1996133 w 2148533"/>
              <a:gd name="connsiteY52-8296" fmla="*/ 914400 h 2899967"/>
              <a:gd name="connsiteX53-8297" fmla="*/ 2051551 w 2148533"/>
              <a:gd name="connsiteY53-8298" fmla="*/ 997527 h 2899967"/>
              <a:gd name="connsiteX54-8299" fmla="*/ 2093115 w 2148533"/>
              <a:gd name="connsiteY54-8300" fmla="*/ 1066800 h 2899967"/>
              <a:gd name="connsiteX55-8301" fmla="*/ 2106969 w 2148533"/>
              <a:gd name="connsiteY55-8302" fmla="*/ 1108364 h 2899967"/>
              <a:gd name="connsiteX56-8303" fmla="*/ 2148533 w 2148533"/>
              <a:gd name="connsiteY56-8304" fmla="*/ 1191491 h 2899967"/>
              <a:gd name="connsiteX57-8305" fmla="*/ 2106969 w 2148533"/>
              <a:gd name="connsiteY57-8306" fmla="*/ 1219200 h 2899967"/>
              <a:gd name="connsiteX58-8307" fmla="*/ 2065405 w 2148533"/>
              <a:gd name="connsiteY58-8308" fmla="*/ 1191491 h 2899967"/>
              <a:gd name="connsiteX59-8309" fmla="*/ 1954569 w 2148533"/>
              <a:gd name="connsiteY59-8310" fmla="*/ 1163782 h 2899967"/>
              <a:gd name="connsiteX60-8311" fmla="*/ 1940715 w 2148533"/>
              <a:gd name="connsiteY60-8312" fmla="*/ 1343891 h 2899967"/>
              <a:gd name="connsiteX61-8313" fmla="*/ 2079259 w 2148533"/>
              <a:gd name="connsiteY61-8314" fmla="*/ 1357746 h 2899967"/>
              <a:gd name="connsiteX62-8315" fmla="*/ 1871441 w 2148533"/>
              <a:gd name="connsiteY62-8316" fmla="*/ 1579418 h 2899967"/>
              <a:gd name="connsiteX63-8317" fmla="*/ 1538932 w 2148533"/>
              <a:gd name="connsiteY63-8318" fmla="*/ 1690256 h 2899967"/>
              <a:gd name="connsiteX64-8319" fmla="*/ 1635914 w 2148533"/>
              <a:gd name="connsiteY64-8320" fmla="*/ 1773383 h 2899967"/>
              <a:gd name="connsiteX65-8321" fmla="*/ 1317260 w 2148533"/>
              <a:gd name="connsiteY65-8322" fmla="*/ 1551710 h 2899967"/>
              <a:gd name="connsiteX66-8323" fmla="*/ 1331114 w 2148533"/>
              <a:gd name="connsiteY66-8324" fmla="*/ 1371600 h 2899967"/>
              <a:gd name="connsiteX67-8325" fmla="*/ 1289551 w 2148533"/>
              <a:gd name="connsiteY67-8326" fmla="*/ 1316183 h 2899967"/>
              <a:gd name="connsiteX68-8327" fmla="*/ 1414242 w 2148533"/>
              <a:gd name="connsiteY68-8328" fmla="*/ 1440874 h 2899967"/>
              <a:gd name="connsiteX69-8329" fmla="*/ 1289551 w 2148533"/>
              <a:gd name="connsiteY69-8330" fmla="*/ 1330038 h 2899967"/>
              <a:gd name="connsiteX70-8331" fmla="*/ 929332 w 2148533"/>
              <a:gd name="connsiteY70-8332" fmla="*/ 2036620 h 2899967"/>
              <a:gd name="connsiteX71-8333" fmla="*/ 998605 w 2148533"/>
              <a:gd name="connsiteY71-8334" fmla="*/ 1898074 h 2899967"/>
              <a:gd name="connsiteX72-8335" fmla="*/ 1164861 w 2148533"/>
              <a:gd name="connsiteY72-8336" fmla="*/ 1995056 h 2899967"/>
              <a:gd name="connsiteX73-8337" fmla="*/ 1247988 w 2148533"/>
              <a:gd name="connsiteY73-8338" fmla="*/ 1731819 h 2899967"/>
              <a:gd name="connsiteX74-8339" fmla="*/ 1178714 w 2148533"/>
              <a:gd name="connsiteY74-8340" fmla="*/ 2036619 h 2899967"/>
              <a:gd name="connsiteX75-8341" fmla="*/ 1275697 w 2148533"/>
              <a:gd name="connsiteY75-8342" fmla="*/ 2299856 h 2899967"/>
              <a:gd name="connsiteX76-8343" fmla="*/ 1358824 w 2148533"/>
              <a:gd name="connsiteY76-8344" fmla="*/ 2563090 h 2899967"/>
              <a:gd name="connsiteX77-8345" fmla="*/ 1206424 w 2148533"/>
              <a:gd name="connsiteY77-8346" fmla="*/ 2895600 h 2899967"/>
              <a:gd name="connsiteX78-8347" fmla="*/ 873916 w 2148533"/>
              <a:gd name="connsiteY78-8348" fmla="*/ 2632365 h 2899967"/>
              <a:gd name="connsiteX79-8349" fmla="*/ 1078 w 2148533"/>
              <a:gd name="connsiteY79-8350" fmla="*/ 2673928 h 2899967"/>
              <a:gd name="connsiteX80-8351" fmla="*/ 873915 w 2148533"/>
              <a:gd name="connsiteY80-8352" fmla="*/ 2632365 h 2899967"/>
              <a:gd name="connsiteX81-8353" fmla="*/ 1220278 w 2148533"/>
              <a:gd name="connsiteY81-8354" fmla="*/ 2299856 h 2899967"/>
              <a:gd name="connsiteX82-8355" fmla="*/ 1137152 w 2148533"/>
              <a:gd name="connsiteY82-8356" fmla="*/ 2161310 h 2899967"/>
              <a:gd name="connsiteX83-8357" fmla="*/ 1137151 w 2148533"/>
              <a:gd name="connsiteY83-8358" fmla="*/ 2133601 h 2899967"/>
              <a:gd name="connsiteX84-8359" fmla="*/ 984752 w 2148533"/>
              <a:gd name="connsiteY84-8360" fmla="*/ 2092038 h 2899967"/>
              <a:gd name="connsiteX85-8361" fmla="*/ 790788 w 2148533"/>
              <a:gd name="connsiteY85-8362" fmla="*/ 2313710 h 2899967"/>
              <a:gd name="connsiteX86-8363" fmla="*/ 527552 w 2148533"/>
              <a:gd name="connsiteY86-8364" fmla="*/ 2438401 h 2899967"/>
              <a:gd name="connsiteX87-8365" fmla="*/ 832352 w 2148533"/>
              <a:gd name="connsiteY87-8366" fmla="*/ 2313710 h 2899967"/>
              <a:gd name="connsiteX88-8367" fmla="*/ 957042 w 2148533"/>
              <a:gd name="connsiteY88-8368" fmla="*/ 2119747 h 2899967"/>
              <a:gd name="connsiteX89-8369" fmla="*/ 929332 w 2148533"/>
              <a:gd name="connsiteY89-8370" fmla="*/ 2064328 h 2899967"/>
              <a:gd name="connsiteX90-8371" fmla="*/ 1344968 w 2148533"/>
              <a:gd name="connsiteY90-8372" fmla="*/ 1274618 h 2899967"/>
              <a:gd name="connsiteX91-8373" fmla="*/ 1469659 w 2148533"/>
              <a:gd name="connsiteY91-8374" fmla="*/ 1177638 h 2899967"/>
              <a:gd name="connsiteX92-8375" fmla="*/ 1566641 w 2148533"/>
              <a:gd name="connsiteY92-8376" fmla="*/ 1676401 h 2899967"/>
              <a:gd name="connsiteX93-8377" fmla="*/ 1760604 w 2148533"/>
              <a:gd name="connsiteY93-8378" fmla="*/ 1399310 h 2899967"/>
              <a:gd name="connsiteX94-8379" fmla="*/ 1802169 w 2148533"/>
              <a:gd name="connsiteY94-8380" fmla="*/ 997527 h 2899967"/>
              <a:gd name="connsiteX95-8381" fmla="*/ 1774460 w 2148533"/>
              <a:gd name="connsiteY95-8382" fmla="*/ 955964 h 2899967"/>
              <a:gd name="connsiteX96-8383" fmla="*/ 1760605 w 2148533"/>
              <a:gd name="connsiteY96-8384" fmla="*/ 914400 h 2899967"/>
              <a:gd name="connsiteX97-8385" fmla="*/ 1705187 w 2148533"/>
              <a:gd name="connsiteY97-8386" fmla="*/ 845127 h 2899967"/>
              <a:gd name="connsiteX98-8387" fmla="*/ 1677478 w 2148533"/>
              <a:gd name="connsiteY98-8388" fmla="*/ 803564 h 2899967"/>
              <a:gd name="connsiteX99-8389" fmla="*/ 1635915 w 2148533"/>
              <a:gd name="connsiteY99-8390" fmla="*/ 886691 h 2899967"/>
              <a:gd name="connsiteX100-8391" fmla="*/ 1622060 w 2148533"/>
              <a:gd name="connsiteY100-8392" fmla="*/ 969818 h 2899967"/>
              <a:gd name="connsiteX101-8393" fmla="*/ 1594351 w 2148533"/>
              <a:gd name="connsiteY101-8394" fmla="*/ 1011382 h 2899967"/>
              <a:gd name="connsiteX102-8395" fmla="*/ 1580496 w 2148533"/>
              <a:gd name="connsiteY102-8396" fmla="*/ 1052946 h 2899967"/>
              <a:gd name="connsiteX103-8397" fmla="*/ 1511224 w 2148533"/>
              <a:gd name="connsiteY103-8398" fmla="*/ 1122218 h 2899967"/>
              <a:gd name="connsiteX104-8399" fmla="*/ 1400387 w 2148533"/>
              <a:gd name="connsiteY104-8400" fmla="*/ 1136073 h 2899967"/>
              <a:gd name="connsiteX105-8401" fmla="*/ 1261842 w 2148533"/>
              <a:gd name="connsiteY105-8402" fmla="*/ 1122218 h 2899967"/>
              <a:gd name="connsiteX106-8403" fmla="*/ 1220278 w 2148533"/>
              <a:gd name="connsiteY106-8404" fmla="*/ 1080655 h 2899967"/>
              <a:gd name="connsiteX107-8405" fmla="*/ 1178715 w 2148533"/>
              <a:gd name="connsiteY107-8406" fmla="*/ 1052946 h 2899967"/>
              <a:gd name="connsiteX108-8407" fmla="*/ 1123296 w 2148533"/>
              <a:gd name="connsiteY108-8408" fmla="*/ 997527 h 2899967"/>
              <a:gd name="connsiteX109-8409" fmla="*/ 1095587 w 2148533"/>
              <a:gd name="connsiteY109-8410" fmla="*/ 955964 h 2899967"/>
              <a:gd name="connsiteX110-8411" fmla="*/ 1054024 w 2148533"/>
              <a:gd name="connsiteY110-8412" fmla="*/ 942109 h 2899967"/>
              <a:gd name="connsiteX111-8413" fmla="*/ 1012460 w 2148533"/>
              <a:gd name="connsiteY111-8414" fmla="*/ 817418 h 2899967"/>
              <a:gd name="connsiteX112-8415" fmla="*/ 998605 w 2148533"/>
              <a:gd name="connsiteY112-8416" fmla="*/ 775855 h 2899967"/>
              <a:gd name="connsiteX113-8417" fmla="*/ 984751 w 2148533"/>
              <a:gd name="connsiteY113-8418" fmla="*/ 720437 h 2899967"/>
              <a:gd name="connsiteX114" fmla="*/ 957042 w 2148533"/>
              <a:gd name="connsiteY114" fmla="*/ 581891 h 2899967"/>
              <a:gd name="connsiteX0-8419" fmla="*/ 1663582 w 2148491"/>
              <a:gd name="connsiteY0-8420" fmla="*/ 734291 h 2896748"/>
              <a:gd name="connsiteX1-8421" fmla="*/ 1719000 w 2148491"/>
              <a:gd name="connsiteY1-8422" fmla="*/ 554182 h 2896748"/>
              <a:gd name="connsiteX2-8423" fmla="*/ 1622018 w 2148491"/>
              <a:gd name="connsiteY2-8424" fmla="*/ 540327 h 2896748"/>
              <a:gd name="connsiteX3-8425" fmla="*/ 1538891 w 2148491"/>
              <a:gd name="connsiteY3-8426" fmla="*/ 484909 h 2896748"/>
              <a:gd name="connsiteX4-8427" fmla="*/ 1497327 w 2148491"/>
              <a:gd name="connsiteY4-8428" fmla="*/ 471055 h 2896748"/>
              <a:gd name="connsiteX5-8429" fmla="*/ 1469618 w 2148491"/>
              <a:gd name="connsiteY5-8430" fmla="*/ 526473 h 2896748"/>
              <a:gd name="connsiteX6-8431" fmla="*/ 1441909 w 2148491"/>
              <a:gd name="connsiteY6-8432" fmla="*/ 484909 h 2896748"/>
              <a:gd name="connsiteX7-8433" fmla="*/ 1400345 w 2148491"/>
              <a:gd name="connsiteY7-8434" fmla="*/ 457200 h 2896748"/>
              <a:gd name="connsiteX8-8435" fmla="*/ 1331073 w 2148491"/>
              <a:gd name="connsiteY8-8436" fmla="*/ 387927 h 2896748"/>
              <a:gd name="connsiteX9-8437" fmla="*/ 1317218 w 2148491"/>
              <a:gd name="connsiteY9-8438" fmla="*/ 443346 h 2896748"/>
              <a:gd name="connsiteX10-8439" fmla="*/ 1317218 w 2148491"/>
              <a:gd name="connsiteY10-8440" fmla="*/ 554182 h 2896748"/>
              <a:gd name="connsiteX11-8441" fmla="*/ 1275654 w 2148491"/>
              <a:gd name="connsiteY11-8442" fmla="*/ 540327 h 2896748"/>
              <a:gd name="connsiteX12-8443" fmla="*/ 1261800 w 2148491"/>
              <a:gd name="connsiteY12-8444" fmla="*/ 484909 h 2896748"/>
              <a:gd name="connsiteX13-8445" fmla="*/ 1247945 w 2148491"/>
              <a:gd name="connsiteY13-8446" fmla="*/ 540327 h 2896748"/>
              <a:gd name="connsiteX14-8447" fmla="*/ 1220236 w 2148491"/>
              <a:gd name="connsiteY14-8448" fmla="*/ 651164 h 2896748"/>
              <a:gd name="connsiteX15-8449" fmla="*/ 1192527 w 2148491"/>
              <a:gd name="connsiteY15-8450" fmla="*/ 568037 h 2896748"/>
              <a:gd name="connsiteX16-8451" fmla="*/ 1178673 w 2148491"/>
              <a:gd name="connsiteY16-8452" fmla="*/ 526473 h 2896748"/>
              <a:gd name="connsiteX17-8453" fmla="*/ 1150963 w 2148491"/>
              <a:gd name="connsiteY17-8454" fmla="*/ 651164 h 2896748"/>
              <a:gd name="connsiteX18-8455" fmla="*/ 1123254 w 2148491"/>
              <a:gd name="connsiteY18-8456" fmla="*/ 692727 h 2896748"/>
              <a:gd name="connsiteX19-8457" fmla="*/ 1109400 w 2148491"/>
              <a:gd name="connsiteY19-8458" fmla="*/ 734291 h 2896748"/>
              <a:gd name="connsiteX20-8459" fmla="*/ 1067836 w 2148491"/>
              <a:gd name="connsiteY20-8460" fmla="*/ 720437 h 2896748"/>
              <a:gd name="connsiteX21-8461" fmla="*/ 1081691 w 2148491"/>
              <a:gd name="connsiteY21-8462" fmla="*/ 637309 h 2896748"/>
              <a:gd name="connsiteX22-8463" fmla="*/ 1095545 w 2148491"/>
              <a:gd name="connsiteY22-8464" fmla="*/ 595746 h 2896748"/>
              <a:gd name="connsiteX23-8465" fmla="*/ 1040127 w 2148491"/>
              <a:gd name="connsiteY23-8466" fmla="*/ 678873 h 2896748"/>
              <a:gd name="connsiteX24-8467" fmla="*/ 998563 w 2148491"/>
              <a:gd name="connsiteY24-8468" fmla="*/ 692727 h 2896748"/>
              <a:gd name="connsiteX25-8469" fmla="*/ 957000 w 2148491"/>
              <a:gd name="connsiteY25-8470" fmla="*/ 678873 h 2896748"/>
              <a:gd name="connsiteX26-8471" fmla="*/ 943145 w 2148491"/>
              <a:gd name="connsiteY26-8472" fmla="*/ 623455 h 2896748"/>
              <a:gd name="connsiteX27-8473" fmla="*/ 929291 w 2148491"/>
              <a:gd name="connsiteY27-8474" fmla="*/ 581891 h 2896748"/>
              <a:gd name="connsiteX28-8475" fmla="*/ 943145 w 2148491"/>
              <a:gd name="connsiteY28-8476" fmla="*/ 429491 h 2896748"/>
              <a:gd name="connsiteX29-8477" fmla="*/ 970854 w 2148491"/>
              <a:gd name="connsiteY29-8478" fmla="*/ 346364 h 2896748"/>
              <a:gd name="connsiteX30-8479" fmla="*/ 984709 w 2148491"/>
              <a:gd name="connsiteY30-8480" fmla="*/ 304800 h 2896748"/>
              <a:gd name="connsiteX31-8481" fmla="*/ 1081691 w 2148491"/>
              <a:gd name="connsiteY31-8482" fmla="*/ 193964 h 2896748"/>
              <a:gd name="connsiteX32-8483" fmla="*/ 1123254 w 2148491"/>
              <a:gd name="connsiteY32-8484" fmla="*/ 166255 h 2896748"/>
              <a:gd name="connsiteX33-8485" fmla="*/ 1164818 w 2148491"/>
              <a:gd name="connsiteY33-8486" fmla="*/ 124691 h 2896748"/>
              <a:gd name="connsiteX34-8487" fmla="*/ 1234091 w 2148491"/>
              <a:gd name="connsiteY34-8488" fmla="*/ 55418 h 2896748"/>
              <a:gd name="connsiteX35-8489" fmla="*/ 1386491 w 2148491"/>
              <a:gd name="connsiteY35-8490" fmla="*/ 13855 h 2896748"/>
              <a:gd name="connsiteX36-8491" fmla="*/ 1428054 w 2148491"/>
              <a:gd name="connsiteY36-8492" fmla="*/ 0 h 2896748"/>
              <a:gd name="connsiteX37-8493" fmla="*/ 1483473 w 2148491"/>
              <a:gd name="connsiteY37-8494" fmla="*/ 13855 h 2896748"/>
              <a:gd name="connsiteX38-8495" fmla="*/ 1566600 w 2148491"/>
              <a:gd name="connsiteY38-8496" fmla="*/ 27709 h 2896748"/>
              <a:gd name="connsiteX39-8497" fmla="*/ 1622018 w 2148491"/>
              <a:gd name="connsiteY39-8498" fmla="*/ 55418 h 2896748"/>
              <a:gd name="connsiteX40-8499" fmla="*/ 1705145 w 2148491"/>
              <a:gd name="connsiteY40-8500" fmla="*/ 110837 h 2896748"/>
              <a:gd name="connsiteX41-8501" fmla="*/ 1746709 w 2148491"/>
              <a:gd name="connsiteY41-8502" fmla="*/ 138546 h 2896748"/>
              <a:gd name="connsiteX42-8503" fmla="*/ 1788273 w 2148491"/>
              <a:gd name="connsiteY42-8504" fmla="*/ 207818 h 2896748"/>
              <a:gd name="connsiteX43-8505" fmla="*/ 1857545 w 2148491"/>
              <a:gd name="connsiteY43-8506" fmla="*/ 290946 h 2896748"/>
              <a:gd name="connsiteX44-8507" fmla="*/ 1871400 w 2148491"/>
              <a:gd name="connsiteY44-8508" fmla="*/ 360218 h 2896748"/>
              <a:gd name="connsiteX45-8509" fmla="*/ 1899109 w 2148491"/>
              <a:gd name="connsiteY45-8510" fmla="*/ 443346 h 2896748"/>
              <a:gd name="connsiteX46-8511" fmla="*/ 1885254 w 2148491"/>
              <a:gd name="connsiteY46-8512" fmla="*/ 692727 h 2896748"/>
              <a:gd name="connsiteX47-8513" fmla="*/ 1871400 w 2148491"/>
              <a:gd name="connsiteY47-8514" fmla="*/ 748146 h 2896748"/>
              <a:gd name="connsiteX48-8515" fmla="*/ 1843691 w 2148491"/>
              <a:gd name="connsiteY48-8516" fmla="*/ 789709 h 2896748"/>
              <a:gd name="connsiteX49-8517" fmla="*/ 1829836 w 2148491"/>
              <a:gd name="connsiteY49-8518" fmla="*/ 748146 h 2896748"/>
              <a:gd name="connsiteX50-8519" fmla="*/ 1912963 w 2148491"/>
              <a:gd name="connsiteY50-8520" fmla="*/ 803564 h 2896748"/>
              <a:gd name="connsiteX51-8521" fmla="*/ 1982236 w 2148491"/>
              <a:gd name="connsiteY51-8522" fmla="*/ 872837 h 2896748"/>
              <a:gd name="connsiteX52-8523" fmla="*/ 1996091 w 2148491"/>
              <a:gd name="connsiteY52-8524" fmla="*/ 914400 h 2896748"/>
              <a:gd name="connsiteX53-8525" fmla="*/ 2051509 w 2148491"/>
              <a:gd name="connsiteY53-8526" fmla="*/ 997527 h 2896748"/>
              <a:gd name="connsiteX54-8527" fmla="*/ 2093073 w 2148491"/>
              <a:gd name="connsiteY54-8528" fmla="*/ 1066800 h 2896748"/>
              <a:gd name="connsiteX55-8529" fmla="*/ 2106927 w 2148491"/>
              <a:gd name="connsiteY55-8530" fmla="*/ 1108364 h 2896748"/>
              <a:gd name="connsiteX56-8531" fmla="*/ 2148491 w 2148491"/>
              <a:gd name="connsiteY56-8532" fmla="*/ 1191491 h 2896748"/>
              <a:gd name="connsiteX57-8533" fmla="*/ 2106927 w 2148491"/>
              <a:gd name="connsiteY57-8534" fmla="*/ 1219200 h 2896748"/>
              <a:gd name="connsiteX58-8535" fmla="*/ 2065363 w 2148491"/>
              <a:gd name="connsiteY58-8536" fmla="*/ 1191491 h 2896748"/>
              <a:gd name="connsiteX59-8537" fmla="*/ 1954527 w 2148491"/>
              <a:gd name="connsiteY59-8538" fmla="*/ 1163782 h 2896748"/>
              <a:gd name="connsiteX60-8539" fmla="*/ 1940673 w 2148491"/>
              <a:gd name="connsiteY60-8540" fmla="*/ 1343891 h 2896748"/>
              <a:gd name="connsiteX61-8541" fmla="*/ 2079217 w 2148491"/>
              <a:gd name="connsiteY61-8542" fmla="*/ 1357746 h 2896748"/>
              <a:gd name="connsiteX62-8543" fmla="*/ 1871399 w 2148491"/>
              <a:gd name="connsiteY62-8544" fmla="*/ 1579418 h 2896748"/>
              <a:gd name="connsiteX63-8545" fmla="*/ 1538890 w 2148491"/>
              <a:gd name="connsiteY63-8546" fmla="*/ 1690256 h 2896748"/>
              <a:gd name="connsiteX64-8547" fmla="*/ 1635872 w 2148491"/>
              <a:gd name="connsiteY64-8548" fmla="*/ 1773383 h 2896748"/>
              <a:gd name="connsiteX65-8549" fmla="*/ 1317218 w 2148491"/>
              <a:gd name="connsiteY65-8550" fmla="*/ 1551710 h 2896748"/>
              <a:gd name="connsiteX66-8551" fmla="*/ 1331072 w 2148491"/>
              <a:gd name="connsiteY66-8552" fmla="*/ 1371600 h 2896748"/>
              <a:gd name="connsiteX67-8553" fmla="*/ 1289509 w 2148491"/>
              <a:gd name="connsiteY67-8554" fmla="*/ 1316183 h 2896748"/>
              <a:gd name="connsiteX68-8555" fmla="*/ 1414200 w 2148491"/>
              <a:gd name="connsiteY68-8556" fmla="*/ 1440874 h 2896748"/>
              <a:gd name="connsiteX69-8557" fmla="*/ 1289509 w 2148491"/>
              <a:gd name="connsiteY69-8558" fmla="*/ 1330038 h 2896748"/>
              <a:gd name="connsiteX70-8559" fmla="*/ 929290 w 2148491"/>
              <a:gd name="connsiteY70-8560" fmla="*/ 2036620 h 2896748"/>
              <a:gd name="connsiteX71-8561" fmla="*/ 998563 w 2148491"/>
              <a:gd name="connsiteY71-8562" fmla="*/ 1898074 h 2896748"/>
              <a:gd name="connsiteX72-8563" fmla="*/ 1164819 w 2148491"/>
              <a:gd name="connsiteY72-8564" fmla="*/ 1995056 h 2896748"/>
              <a:gd name="connsiteX73-8565" fmla="*/ 1247946 w 2148491"/>
              <a:gd name="connsiteY73-8566" fmla="*/ 1731819 h 2896748"/>
              <a:gd name="connsiteX74-8567" fmla="*/ 1178672 w 2148491"/>
              <a:gd name="connsiteY74-8568" fmla="*/ 2036619 h 2896748"/>
              <a:gd name="connsiteX75-8569" fmla="*/ 1275655 w 2148491"/>
              <a:gd name="connsiteY75-8570" fmla="*/ 2299856 h 2896748"/>
              <a:gd name="connsiteX76-8571" fmla="*/ 1358782 w 2148491"/>
              <a:gd name="connsiteY76-8572" fmla="*/ 2563090 h 2896748"/>
              <a:gd name="connsiteX77-8573" fmla="*/ 1206382 w 2148491"/>
              <a:gd name="connsiteY77-8574" fmla="*/ 2895600 h 2896748"/>
              <a:gd name="connsiteX78-8575" fmla="*/ 1289510 w 2148491"/>
              <a:gd name="connsiteY78-8576" fmla="*/ 2313710 h 2896748"/>
              <a:gd name="connsiteX79-8577" fmla="*/ 873874 w 2148491"/>
              <a:gd name="connsiteY79-8578" fmla="*/ 2632365 h 2896748"/>
              <a:gd name="connsiteX80-8579" fmla="*/ 1036 w 2148491"/>
              <a:gd name="connsiteY80-8580" fmla="*/ 2673928 h 2896748"/>
              <a:gd name="connsiteX81-8581" fmla="*/ 873873 w 2148491"/>
              <a:gd name="connsiteY81-8582" fmla="*/ 2632365 h 2896748"/>
              <a:gd name="connsiteX82-8583" fmla="*/ 1220236 w 2148491"/>
              <a:gd name="connsiteY82-8584" fmla="*/ 2299856 h 2896748"/>
              <a:gd name="connsiteX83-8585" fmla="*/ 1137110 w 2148491"/>
              <a:gd name="connsiteY83-8586" fmla="*/ 2161310 h 2896748"/>
              <a:gd name="connsiteX84-8587" fmla="*/ 1137109 w 2148491"/>
              <a:gd name="connsiteY84-8588" fmla="*/ 2133601 h 2896748"/>
              <a:gd name="connsiteX85-8589" fmla="*/ 984710 w 2148491"/>
              <a:gd name="connsiteY85-8590" fmla="*/ 2092038 h 2896748"/>
              <a:gd name="connsiteX86-8591" fmla="*/ 790746 w 2148491"/>
              <a:gd name="connsiteY86-8592" fmla="*/ 2313710 h 2896748"/>
              <a:gd name="connsiteX87-8593" fmla="*/ 527510 w 2148491"/>
              <a:gd name="connsiteY87-8594" fmla="*/ 2438401 h 2896748"/>
              <a:gd name="connsiteX88-8595" fmla="*/ 832310 w 2148491"/>
              <a:gd name="connsiteY88-8596" fmla="*/ 2313710 h 2896748"/>
              <a:gd name="connsiteX89-8597" fmla="*/ 957000 w 2148491"/>
              <a:gd name="connsiteY89-8598" fmla="*/ 2119747 h 2896748"/>
              <a:gd name="connsiteX90-8599" fmla="*/ 929290 w 2148491"/>
              <a:gd name="connsiteY90-8600" fmla="*/ 2064328 h 2896748"/>
              <a:gd name="connsiteX91-8601" fmla="*/ 1344926 w 2148491"/>
              <a:gd name="connsiteY91-8602" fmla="*/ 1274618 h 2896748"/>
              <a:gd name="connsiteX92-8603" fmla="*/ 1469617 w 2148491"/>
              <a:gd name="connsiteY92-8604" fmla="*/ 1177638 h 2896748"/>
              <a:gd name="connsiteX93-8605" fmla="*/ 1566599 w 2148491"/>
              <a:gd name="connsiteY93-8606" fmla="*/ 1676401 h 2896748"/>
              <a:gd name="connsiteX94-8607" fmla="*/ 1760562 w 2148491"/>
              <a:gd name="connsiteY94-8608" fmla="*/ 1399310 h 2896748"/>
              <a:gd name="connsiteX95-8609" fmla="*/ 1802127 w 2148491"/>
              <a:gd name="connsiteY95-8610" fmla="*/ 997527 h 2896748"/>
              <a:gd name="connsiteX96-8611" fmla="*/ 1774418 w 2148491"/>
              <a:gd name="connsiteY96-8612" fmla="*/ 955964 h 2896748"/>
              <a:gd name="connsiteX97-8613" fmla="*/ 1760563 w 2148491"/>
              <a:gd name="connsiteY97-8614" fmla="*/ 914400 h 2896748"/>
              <a:gd name="connsiteX98-8615" fmla="*/ 1705145 w 2148491"/>
              <a:gd name="connsiteY98-8616" fmla="*/ 845127 h 2896748"/>
              <a:gd name="connsiteX99-8617" fmla="*/ 1677436 w 2148491"/>
              <a:gd name="connsiteY99-8618" fmla="*/ 803564 h 2896748"/>
              <a:gd name="connsiteX100-8619" fmla="*/ 1635873 w 2148491"/>
              <a:gd name="connsiteY100-8620" fmla="*/ 886691 h 2896748"/>
              <a:gd name="connsiteX101-8621" fmla="*/ 1622018 w 2148491"/>
              <a:gd name="connsiteY101-8622" fmla="*/ 969818 h 2896748"/>
              <a:gd name="connsiteX102-8623" fmla="*/ 1594309 w 2148491"/>
              <a:gd name="connsiteY102-8624" fmla="*/ 1011382 h 2896748"/>
              <a:gd name="connsiteX103-8625" fmla="*/ 1580454 w 2148491"/>
              <a:gd name="connsiteY103-8626" fmla="*/ 1052946 h 2896748"/>
              <a:gd name="connsiteX104-8627" fmla="*/ 1511182 w 2148491"/>
              <a:gd name="connsiteY104-8628" fmla="*/ 1122218 h 2896748"/>
              <a:gd name="connsiteX105-8629" fmla="*/ 1400345 w 2148491"/>
              <a:gd name="connsiteY105-8630" fmla="*/ 1136073 h 2896748"/>
              <a:gd name="connsiteX106-8631" fmla="*/ 1261800 w 2148491"/>
              <a:gd name="connsiteY106-8632" fmla="*/ 1122218 h 2896748"/>
              <a:gd name="connsiteX107-8633" fmla="*/ 1220236 w 2148491"/>
              <a:gd name="connsiteY107-8634" fmla="*/ 1080655 h 2896748"/>
              <a:gd name="connsiteX108-8635" fmla="*/ 1178673 w 2148491"/>
              <a:gd name="connsiteY108-8636" fmla="*/ 1052946 h 2896748"/>
              <a:gd name="connsiteX109-8637" fmla="*/ 1123254 w 2148491"/>
              <a:gd name="connsiteY109-8638" fmla="*/ 997527 h 2896748"/>
              <a:gd name="connsiteX110-8639" fmla="*/ 1095545 w 2148491"/>
              <a:gd name="connsiteY110-8640" fmla="*/ 955964 h 2896748"/>
              <a:gd name="connsiteX111-8641" fmla="*/ 1053982 w 2148491"/>
              <a:gd name="connsiteY111-8642" fmla="*/ 942109 h 2896748"/>
              <a:gd name="connsiteX112-8643" fmla="*/ 1012418 w 2148491"/>
              <a:gd name="connsiteY112-8644" fmla="*/ 817418 h 2896748"/>
              <a:gd name="connsiteX113-8645" fmla="*/ 998563 w 2148491"/>
              <a:gd name="connsiteY113-8646" fmla="*/ 775855 h 2896748"/>
              <a:gd name="connsiteX114-8647" fmla="*/ 984709 w 2148491"/>
              <a:gd name="connsiteY114-8648" fmla="*/ 720437 h 2896748"/>
              <a:gd name="connsiteX115" fmla="*/ 957000 w 2148491"/>
              <a:gd name="connsiteY115" fmla="*/ 581891 h 2896748"/>
              <a:gd name="connsiteX0-8649" fmla="*/ 1663582 w 2148491"/>
              <a:gd name="connsiteY0-8650" fmla="*/ 734291 h 2895758"/>
              <a:gd name="connsiteX1-8651" fmla="*/ 1719000 w 2148491"/>
              <a:gd name="connsiteY1-8652" fmla="*/ 554182 h 2895758"/>
              <a:gd name="connsiteX2-8653" fmla="*/ 1622018 w 2148491"/>
              <a:gd name="connsiteY2-8654" fmla="*/ 540327 h 2895758"/>
              <a:gd name="connsiteX3-8655" fmla="*/ 1538891 w 2148491"/>
              <a:gd name="connsiteY3-8656" fmla="*/ 484909 h 2895758"/>
              <a:gd name="connsiteX4-8657" fmla="*/ 1497327 w 2148491"/>
              <a:gd name="connsiteY4-8658" fmla="*/ 471055 h 2895758"/>
              <a:gd name="connsiteX5-8659" fmla="*/ 1469618 w 2148491"/>
              <a:gd name="connsiteY5-8660" fmla="*/ 526473 h 2895758"/>
              <a:gd name="connsiteX6-8661" fmla="*/ 1441909 w 2148491"/>
              <a:gd name="connsiteY6-8662" fmla="*/ 484909 h 2895758"/>
              <a:gd name="connsiteX7-8663" fmla="*/ 1400345 w 2148491"/>
              <a:gd name="connsiteY7-8664" fmla="*/ 457200 h 2895758"/>
              <a:gd name="connsiteX8-8665" fmla="*/ 1331073 w 2148491"/>
              <a:gd name="connsiteY8-8666" fmla="*/ 387927 h 2895758"/>
              <a:gd name="connsiteX9-8667" fmla="*/ 1317218 w 2148491"/>
              <a:gd name="connsiteY9-8668" fmla="*/ 443346 h 2895758"/>
              <a:gd name="connsiteX10-8669" fmla="*/ 1317218 w 2148491"/>
              <a:gd name="connsiteY10-8670" fmla="*/ 554182 h 2895758"/>
              <a:gd name="connsiteX11-8671" fmla="*/ 1275654 w 2148491"/>
              <a:gd name="connsiteY11-8672" fmla="*/ 540327 h 2895758"/>
              <a:gd name="connsiteX12-8673" fmla="*/ 1261800 w 2148491"/>
              <a:gd name="connsiteY12-8674" fmla="*/ 484909 h 2895758"/>
              <a:gd name="connsiteX13-8675" fmla="*/ 1247945 w 2148491"/>
              <a:gd name="connsiteY13-8676" fmla="*/ 540327 h 2895758"/>
              <a:gd name="connsiteX14-8677" fmla="*/ 1220236 w 2148491"/>
              <a:gd name="connsiteY14-8678" fmla="*/ 651164 h 2895758"/>
              <a:gd name="connsiteX15-8679" fmla="*/ 1192527 w 2148491"/>
              <a:gd name="connsiteY15-8680" fmla="*/ 568037 h 2895758"/>
              <a:gd name="connsiteX16-8681" fmla="*/ 1178673 w 2148491"/>
              <a:gd name="connsiteY16-8682" fmla="*/ 526473 h 2895758"/>
              <a:gd name="connsiteX17-8683" fmla="*/ 1150963 w 2148491"/>
              <a:gd name="connsiteY17-8684" fmla="*/ 651164 h 2895758"/>
              <a:gd name="connsiteX18-8685" fmla="*/ 1123254 w 2148491"/>
              <a:gd name="connsiteY18-8686" fmla="*/ 692727 h 2895758"/>
              <a:gd name="connsiteX19-8687" fmla="*/ 1109400 w 2148491"/>
              <a:gd name="connsiteY19-8688" fmla="*/ 734291 h 2895758"/>
              <a:gd name="connsiteX20-8689" fmla="*/ 1067836 w 2148491"/>
              <a:gd name="connsiteY20-8690" fmla="*/ 720437 h 2895758"/>
              <a:gd name="connsiteX21-8691" fmla="*/ 1081691 w 2148491"/>
              <a:gd name="connsiteY21-8692" fmla="*/ 637309 h 2895758"/>
              <a:gd name="connsiteX22-8693" fmla="*/ 1095545 w 2148491"/>
              <a:gd name="connsiteY22-8694" fmla="*/ 595746 h 2895758"/>
              <a:gd name="connsiteX23-8695" fmla="*/ 1040127 w 2148491"/>
              <a:gd name="connsiteY23-8696" fmla="*/ 678873 h 2895758"/>
              <a:gd name="connsiteX24-8697" fmla="*/ 998563 w 2148491"/>
              <a:gd name="connsiteY24-8698" fmla="*/ 692727 h 2895758"/>
              <a:gd name="connsiteX25-8699" fmla="*/ 957000 w 2148491"/>
              <a:gd name="connsiteY25-8700" fmla="*/ 678873 h 2895758"/>
              <a:gd name="connsiteX26-8701" fmla="*/ 943145 w 2148491"/>
              <a:gd name="connsiteY26-8702" fmla="*/ 623455 h 2895758"/>
              <a:gd name="connsiteX27-8703" fmla="*/ 929291 w 2148491"/>
              <a:gd name="connsiteY27-8704" fmla="*/ 581891 h 2895758"/>
              <a:gd name="connsiteX28-8705" fmla="*/ 943145 w 2148491"/>
              <a:gd name="connsiteY28-8706" fmla="*/ 429491 h 2895758"/>
              <a:gd name="connsiteX29-8707" fmla="*/ 970854 w 2148491"/>
              <a:gd name="connsiteY29-8708" fmla="*/ 346364 h 2895758"/>
              <a:gd name="connsiteX30-8709" fmla="*/ 984709 w 2148491"/>
              <a:gd name="connsiteY30-8710" fmla="*/ 304800 h 2895758"/>
              <a:gd name="connsiteX31-8711" fmla="*/ 1081691 w 2148491"/>
              <a:gd name="connsiteY31-8712" fmla="*/ 193964 h 2895758"/>
              <a:gd name="connsiteX32-8713" fmla="*/ 1123254 w 2148491"/>
              <a:gd name="connsiteY32-8714" fmla="*/ 166255 h 2895758"/>
              <a:gd name="connsiteX33-8715" fmla="*/ 1164818 w 2148491"/>
              <a:gd name="connsiteY33-8716" fmla="*/ 124691 h 2895758"/>
              <a:gd name="connsiteX34-8717" fmla="*/ 1234091 w 2148491"/>
              <a:gd name="connsiteY34-8718" fmla="*/ 55418 h 2895758"/>
              <a:gd name="connsiteX35-8719" fmla="*/ 1386491 w 2148491"/>
              <a:gd name="connsiteY35-8720" fmla="*/ 13855 h 2895758"/>
              <a:gd name="connsiteX36-8721" fmla="*/ 1428054 w 2148491"/>
              <a:gd name="connsiteY36-8722" fmla="*/ 0 h 2895758"/>
              <a:gd name="connsiteX37-8723" fmla="*/ 1483473 w 2148491"/>
              <a:gd name="connsiteY37-8724" fmla="*/ 13855 h 2895758"/>
              <a:gd name="connsiteX38-8725" fmla="*/ 1566600 w 2148491"/>
              <a:gd name="connsiteY38-8726" fmla="*/ 27709 h 2895758"/>
              <a:gd name="connsiteX39-8727" fmla="*/ 1622018 w 2148491"/>
              <a:gd name="connsiteY39-8728" fmla="*/ 55418 h 2895758"/>
              <a:gd name="connsiteX40-8729" fmla="*/ 1705145 w 2148491"/>
              <a:gd name="connsiteY40-8730" fmla="*/ 110837 h 2895758"/>
              <a:gd name="connsiteX41-8731" fmla="*/ 1746709 w 2148491"/>
              <a:gd name="connsiteY41-8732" fmla="*/ 138546 h 2895758"/>
              <a:gd name="connsiteX42-8733" fmla="*/ 1788273 w 2148491"/>
              <a:gd name="connsiteY42-8734" fmla="*/ 207818 h 2895758"/>
              <a:gd name="connsiteX43-8735" fmla="*/ 1857545 w 2148491"/>
              <a:gd name="connsiteY43-8736" fmla="*/ 290946 h 2895758"/>
              <a:gd name="connsiteX44-8737" fmla="*/ 1871400 w 2148491"/>
              <a:gd name="connsiteY44-8738" fmla="*/ 360218 h 2895758"/>
              <a:gd name="connsiteX45-8739" fmla="*/ 1899109 w 2148491"/>
              <a:gd name="connsiteY45-8740" fmla="*/ 443346 h 2895758"/>
              <a:gd name="connsiteX46-8741" fmla="*/ 1885254 w 2148491"/>
              <a:gd name="connsiteY46-8742" fmla="*/ 692727 h 2895758"/>
              <a:gd name="connsiteX47-8743" fmla="*/ 1871400 w 2148491"/>
              <a:gd name="connsiteY47-8744" fmla="*/ 748146 h 2895758"/>
              <a:gd name="connsiteX48-8745" fmla="*/ 1843691 w 2148491"/>
              <a:gd name="connsiteY48-8746" fmla="*/ 789709 h 2895758"/>
              <a:gd name="connsiteX49-8747" fmla="*/ 1829836 w 2148491"/>
              <a:gd name="connsiteY49-8748" fmla="*/ 748146 h 2895758"/>
              <a:gd name="connsiteX50-8749" fmla="*/ 1912963 w 2148491"/>
              <a:gd name="connsiteY50-8750" fmla="*/ 803564 h 2895758"/>
              <a:gd name="connsiteX51-8751" fmla="*/ 1982236 w 2148491"/>
              <a:gd name="connsiteY51-8752" fmla="*/ 872837 h 2895758"/>
              <a:gd name="connsiteX52-8753" fmla="*/ 1996091 w 2148491"/>
              <a:gd name="connsiteY52-8754" fmla="*/ 914400 h 2895758"/>
              <a:gd name="connsiteX53-8755" fmla="*/ 2051509 w 2148491"/>
              <a:gd name="connsiteY53-8756" fmla="*/ 997527 h 2895758"/>
              <a:gd name="connsiteX54-8757" fmla="*/ 2093073 w 2148491"/>
              <a:gd name="connsiteY54-8758" fmla="*/ 1066800 h 2895758"/>
              <a:gd name="connsiteX55-8759" fmla="*/ 2106927 w 2148491"/>
              <a:gd name="connsiteY55-8760" fmla="*/ 1108364 h 2895758"/>
              <a:gd name="connsiteX56-8761" fmla="*/ 2148491 w 2148491"/>
              <a:gd name="connsiteY56-8762" fmla="*/ 1191491 h 2895758"/>
              <a:gd name="connsiteX57-8763" fmla="*/ 2106927 w 2148491"/>
              <a:gd name="connsiteY57-8764" fmla="*/ 1219200 h 2895758"/>
              <a:gd name="connsiteX58-8765" fmla="*/ 2065363 w 2148491"/>
              <a:gd name="connsiteY58-8766" fmla="*/ 1191491 h 2895758"/>
              <a:gd name="connsiteX59-8767" fmla="*/ 1954527 w 2148491"/>
              <a:gd name="connsiteY59-8768" fmla="*/ 1163782 h 2895758"/>
              <a:gd name="connsiteX60-8769" fmla="*/ 1940673 w 2148491"/>
              <a:gd name="connsiteY60-8770" fmla="*/ 1343891 h 2895758"/>
              <a:gd name="connsiteX61-8771" fmla="*/ 2079217 w 2148491"/>
              <a:gd name="connsiteY61-8772" fmla="*/ 1357746 h 2895758"/>
              <a:gd name="connsiteX62-8773" fmla="*/ 1871399 w 2148491"/>
              <a:gd name="connsiteY62-8774" fmla="*/ 1579418 h 2895758"/>
              <a:gd name="connsiteX63-8775" fmla="*/ 1538890 w 2148491"/>
              <a:gd name="connsiteY63-8776" fmla="*/ 1690256 h 2895758"/>
              <a:gd name="connsiteX64-8777" fmla="*/ 1635872 w 2148491"/>
              <a:gd name="connsiteY64-8778" fmla="*/ 1773383 h 2895758"/>
              <a:gd name="connsiteX65-8779" fmla="*/ 1317218 w 2148491"/>
              <a:gd name="connsiteY65-8780" fmla="*/ 1551710 h 2895758"/>
              <a:gd name="connsiteX66-8781" fmla="*/ 1331072 w 2148491"/>
              <a:gd name="connsiteY66-8782" fmla="*/ 1371600 h 2895758"/>
              <a:gd name="connsiteX67-8783" fmla="*/ 1289509 w 2148491"/>
              <a:gd name="connsiteY67-8784" fmla="*/ 1316183 h 2895758"/>
              <a:gd name="connsiteX68-8785" fmla="*/ 1414200 w 2148491"/>
              <a:gd name="connsiteY68-8786" fmla="*/ 1440874 h 2895758"/>
              <a:gd name="connsiteX69-8787" fmla="*/ 1289509 w 2148491"/>
              <a:gd name="connsiteY69-8788" fmla="*/ 1330038 h 2895758"/>
              <a:gd name="connsiteX70-8789" fmla="*/ 929290 w 2148491"/>
              <a:gd name="connsiteY70-8790" fmla="*/ 2036620 h 2895758"/>
              <a:gd name="connsiteX71-8791" fmla="*/ 998563 w 2148491"/>
              <a:gd name="connsiteY71-8792" fmla="*/ 1898074 h 2895758"/>
              <a:gd name="connsiteX72-8793" fmla="*/ 1164819 w 2148491"/>
              <a:gd name="connsiteY72-8794" fmla="*/ 1995056 h 2895758"/>
              <a:gd name="connsiteX73-8795" fmla="*/ 1247946 w 2148491"/>
              <a:gd name="connsiteY73-8796" fmla="*/ 1731819 h 2895758"/>
              <a:gd name="connsiteX74-8797" fmla="*/ 1178672 w 2148491"/>
              <a:gd name="connsiteY74-8798" fmla="*/ 2036619 h 2895758"/>
              <a:gd name="connsiteX75-8799" fmla="*/ 1275655 w 2148491"/>
              <a:gd name="connsiteY75-8800" fmla="*/ 2299856 h 2895758"/>
              <a:gd name="connsiteX76-8801" fmla="*/ 1358782 w 2148491"/>
              <a:gd name="connsiteY76-8802" fmla="*/ 2563090 h 2895758"/>
              <a:gd name="connsiteX77-8803" fmla="*/ 1206382 w 2148491"/>
              <a:gd name="connsiteY77-8804" fmla="*/ 2895600 h 2895758"/>
              <a:gd name="connsiteX78-8805" fmla="*/ 1400346 w 2148491"/>
              <a:gd name="connsiteY78-8806" fmla="*/ 2563092 h 2895758"/>
              <a:gd name="connsiteX79-8807" fmla="*/ 1289510 w 2148491"/>
              <a:gd name="connsiteY79-8808" fmla="*/ 2313710 h 2895758"/>
              <a:gd name="connsiteX80-8809" fmla="*/ 873874 w 2148491"/>
              <a:gd name="connsiteY80-8810" fmla="*/ 2632365 h 2895758"/>
              <a:gd name="connsiteX81-8811" fmla="*/ 1036 w 2148491"/>
              <a:gd name="connsiteY81-8812" fmla="*/ 2673928 h 2895758"/>
              <a:gd name="connsiteX82-8813" fmla="*/ 873873 w 2148491"/>
              <a:gd name="connsiteY82-8814" fmla="*/ 2632365 h 2895758"/>
              <a:gd name="connsiteX83-8815" fmla="*/ 1220236 w 2148491"/>
              <a:gd name="connsiteY83-8816" fmla="*/ 2299856 h 2895758"/>
              <a:gd name="connsiteX84-8817" fmla="*/ 1137110 w 2148491"/>
              <a:gd name="connsiteY84-8818" fmla="*/ 2161310 h 2895758"/>
              <a:gd name="connsiteX85-8819" fmla="*/ 1137109 w 2148491"/>
              <a:gd name="connsiteY85-8820" fmla="*/ 2133601 h 2895758"/>
              <a:gd name="connsiteX86-8821" fmla="*/ 984710 w 2148491"/>
              <a:gd name="connsiteY86-8822" fmla="*/ 2092038 h 2895758"/>
              <a:gd name="connsiteX87-8823" fmla="*/ 790746 w 2148491"/>
              <a:gd name="connsiteY87-8824" fmla="*/ 2313710 h 2895758"/>
              <a:gd name="connsiteX88-8825" fmla="*/ 527510 w 2148491"/>
              <a:gd name="connsiteY88-8826" fmla="*/ 2438401 h 2895758"/>
              <a:gd name="connsiteX89-8827" fmla="*/ 832310 w 2148491"/>
              <a:gd name="connsiteY89-8828" fmla="*/ 2313710 h 2895758"/>
              <a:gd name="connsiteX90-8829" fmla="*/ 957000 w 2148491"/>
              <a:gd name="connsiteY90-8830" fmla="*/ 2119747 h 2895758"/>
              <a:gd name="connsiteX91-8831" fmla="*/ 929290 w 2148491"/>
              <a:gd name="connsiteY91-8832" fmla="*/ 2064328 h 2895758"/>
              <a:gd name="connsiteX92-8833" fmla="*/ 1344926 w 2148491"/>
              <a:gd name="connsiteY92-8834" fmla="*/ 1274618 h 2895758"/>
              <a:gd name="connsiteX93-8835" fmla="*/ 1469617 w 2148491"/>
              <a:gd name="connsiteY93-8836" fmla="*/ 1177638 h 2895758"/>
              <a:gd name="connsiteX94-8837" fmla="*/ 1566599 w 2148491"/>
              <a:gd name="connsiteY94-8838" fmla="*/ 1676401 h 2895758"/>
              <a:gd name="connsiteX95-8839" fmla="*/ 1760562 w 2148491"/>
              <a:gd name="connsiteY95-8840" fmla="*/ 1399310 h 2895758"/>
              <a:gd name="connsiteX96-8841" fmla="*/ 1802127 w 2148491"/>
              <a:gd name="connsiteY96-8842" fmla="*/ 997527 h 2895758"/>
              <a:gd name="connsiteX97-8843" fmla="*/ 1774418 w 2148491"/>
              <a:gd name="connsiteY97-8844" fmla="*/ 955964 h 2895758"/>
              <a:gd name="connsiteX98-8845" fmla="*/ 1760563 w 2148491"/>
              <a:gd name="connsiteY98-8846" fmla="*/ 914400 h 2895758"/>
              <a:gd name="connsiteX99-8847" fmla="*/ 1705145 w 2148491"/>
              <a:gd name="connsiteY99-8848" fmla="*/ 845127 h 2895758"/>
              <a:gd name="connsiteX100-8849" fmla="*/ 1677436 w 2148491"/>
              <a:gd name="connsiteY100-8850" fmla="*/ 803564 h 2895758"/>
              <a:gd name="connsiteX101-8851" fmla="*/ 1635873 w 2148491"/>
              <a:gd name="connsiteY101-8852" fmla="*/ 886691 h 2895758"/>
              <a:gd name="connsiteX102-8853" fmla="*/ 1622018 w 2148491"/>
              <a:gd name="connsiteY102-8854" fmla="*/ 969818 h 2895758"/>
              <a:gd name="connsiteX103-8855" fmla="*/ 1594309 w 2148491"/>
              <a:gd name="connsiteY103-8856" fmla="*/ 1011382 h 2895758"/>
              <a:gd name="connsiteX104-8857" fmla="*/ 1580454 w 2148491"/>
              <a:gd name="connsiteY104-8858" fmla="*/ 1052946 h 2895758"/>
              <a:gd name="connsiteX105-8859" fmla="*/ 1511182 w 2148491"/>
              <a:gd name="connsiteY105-8860" fmla="*/ 1122218 h 2895758"/>
              <a:gd name="connsiteX106-8861" fmla="*/ 1400345 w 2148491"/>
              <a:gd name="connsiteY106-8862" fmla="*/ 1136073 h 2895758"/>
              <a:gd name="connsiteX107-8863" fmla="*/ 1261800 w 2148491"/>
              <a:gd name="connsiteY107-8864" fmla="*/ 1122218 h 2895758"/>
              <a:gd name="connsiteX108-8865" fmla="*/ 1220236 w 2148491"/>
              <a:gd name="connsiteY108-8866" fmla="*/ 1080655 h 2895758"/>
              <a:gd name="connsiteX109-8867" fmla="*/ 1178673 w 2148491"/>
              <a:gd name="connsiteY109-8868" fmla="*/ 1052946 h 2895758"/>
              <a:gd name="connsiteX110-8869" fmla="*/ 1123254 w 2148491"/>
              <a:gd name="connsiteY110-8870" fmla="*/ 997527 h 2895758"/>
              <a:gd name="connsiteX111-8871" fmla="*/ 1095545 w 2148491"/>
              <a:gd name="connsiteY111-8872" fmla="*/ 955964 h 2895758"/>
              <a:gd name="connsiteX112-8873" fmla="*/ 1053982 w 2148491"/>
              <a:gd name="connsiteY112-8874" fmla="*/ 942109 h 2895758"/>
              <a:gd name="connsiteX113-8875" fmla="*/ 1012418 w 2148491"/>
              <a:gd name="connsiteY113-8876" fmla="*/ 817418 h 2895758"/>
              <a:gd name="connsiteX114-8877" fmla="*/ 998563 w 2148491"/>
              <a:gd name="connsiteY114-8878" fmla="*/ 775855 h 2895758"/>
              <a:gd name="connsiteX115-8879" fmla="*/ 984709 w 2148491"/>
              <a:gd name="connsiteY115-8880" fmla="*/ 720437 h 2895758"/>
              <a:gd name="connsiteX116" fmla="*/ 957000 w 2148491"/>
              <a:gd name="connsiteY116" fmla="*/ 581891 h 2895758"/>
              <a:gd name="connsiteX0-8881" fmla="*/ 1663582 w 2148491"/>
              <a:gd name="connsiteY0-8882" fmla="*/ 734291 h 5708083"/>
              <a:gd name="connsiteX1-8883" fmla="*/ 1719000 w 2148491"/>
              <a:gd name="connsiteY1-8884" fmla="*/ 554182 h 5708083"/>
              <a:gd name="connsiteX2-8885" fmla="*/ 1622018 w 2148491"/>
              <a:gd name="connsiteY2-8886" fmla="*/ 540327 h 5708083"/>
              <a:gd name="connsiteX3-8887" fmla="*/ 1538891 w 2148491"/>
              <a:gd name="connsiteY3-8888" fmla="*/ 484909 h 5708083"/>
              <a:gd name="connsiteX4-8889" fmla="*/ 1497327 w 2148491"/>
              <a:gd name="connsiteY4-8890" fmla="*/ 471055 h 5708083"/>
              <a:gd name="connsiteX5-8891" fmla="*/ 1469618 w 2148491"/>
              <a:gd name="connsiteY5-8892" fmla="*/ 526473 h 5708083"/>
              <a:gd name="connsiteX6-8893" fmla="*/ 1441909 w 2148491"/>
              <a:gd name="connsiteY6-8894" fmla="*/ 484909 h 5708083"/>
              <a:gd name="connsiteX7-8895" fmla="*/ 1400345 w 2148491"/>
              <a:gd name="connsiteY7-8896" fmla="*/ 457200 h 5708083"/>
              <a:gd name="connsiteX8-8897" fmla="*/ 1331073 w 2148491"/>
              <a:gd name="connsiteY8-8898" fmla="*/ 387927 h 5708083"/>
              <a:gd name="connsiteX9-8899" fmla="*/ 1317218 w 2148491"/>
              <a:gd name="connsiteY9-8900" fmla="*/ 443346 h 5708083"/>
              <a:gd name="connsiteX10-8901" fmla="*/ 1317218 w 2148491"/>
              <a:gd name="connsiteY10-8902" fmla="*/ 554182 h 5708083"/>
              <a:gd name="connsiteX11-8903" fmla="*/ 1275654 w 2148491"/>
              <a:gd name="connsiteY11-8904" fmla="*/ 540327 h 5708083"/>
              <a:gd name="connsiteX12-8905" fmla="*/ 1261800 w 2148491"/>
              <a:gd name="connsiteY12-8906" fmla="*/ 484909 h 5708083"/>
              <a:gd name="connsiteX13-8907" fmla="*/ 1247945 w 2148491"/>
              <a:gd name="connsiteY13-8908" fmla="*/ 540327 h 5708083"/>
              <a:gd name="connsiteX14-8909" fmla="*/ 1220236 w 2148491"/>
              <a:gd name="connsiteY14-8910" fmla="*/ 651164 h 5708083"/>
              <a:gd name="connsiteX15-8911" fmla="*/ 1192527 w 2148491"/>
              <a:gd name="connsiteY15-8912" fmla="*/ 568037 h 5708083"/>
              <a:gd name="connsiteX16-8913" fmla="*/ 1178673 w 2148491"/>
              <a:gd name="connsiteY16-8914" fmla="*/ 526473 h 5708083"/>
              <a:gd name="connsiteX17-8915" fmla="*/ 1150963 w 2148491"/>
              <a:gd name="connsiteY17-8916" fmla="*/ 651164 h 5708083"/>
              <a:gd name="connsiteX18-8917" fmla="*/ 1123254 w 2148491"/>
              <a:gd name="connsiteY18-8918" fmla="*/ 692727 h 5708083"/>
              <a:gd name="connsiteX19-8919" fmla="*/ 1109400 w 2148491"/>
              <a:gd name="connsiteY19-8920" fmla="*/ 734291 h 5708083"/>
              <a:gd name="connsiteX20-8921" fmla="*/ 1067836 w 2148491"/>
              <a:gd name="connsiteY20-8922" fmla="*/ 720437 h 5708083"/>
              <a:gd name="connsiteX21-8923" fmla="*/ 1081691 w 2148491"/>
              <a:gd name="connsiteY21-8924" fmla="*/ 637309 h 5708083"/>
              <a:gd name="connsiteX22-8925" fmla="*/ 1095545 w 2148491"/>
              <a:gd name="connsiteY22-8926" fmla="*/ 595746 h 5708083"/>
              <a:gd name="connsiteX23-8927" fmla="*/ 1040127 w 2148491"/>
              <a:gd name="connsiteY23-8928" fmla="*/ 678873 h 5708083"/>
              <a:gd name="connsiteX24-8929" fmla="*/ 998563 w 2148491"/>
              <a:gd name="connsiteY24-8930" fmla="*/ 692727 h 5708083"/>
              <a:gd name="connsiteX25-8931" fmla="*/ 957000 w 2148491"/>
              <a:gd name="connsiteY25-8932" fmla="*/ 678873 h 5708083"/>
              <a:gd name="connsiteX26-8933" fmla="*/ 943145 w 2148491"/>
              <a:gd name="connsiteY26-8934" fmla="*/ 623455 h 5708083"/>
              <a:gd name="connsiteX27-8935" fmla="*/ 929291 w 2148491"/>
              <a:gd name="connsiteY27-8936" fmla="*/ 581891 h 5708083"/>
              <a:gd name="connsiteX28-8937" fmla="*/ 943145 w 2148491"/>
              <a:gd name="connsiteY28-8938" fmla="*/ 429491 h 5708083"/>
              <a:gd name="connsiteX29-8939" fmla="*/ 970854 w 2148491"/>
              <a:gd name="connsiteY29-8940" fmla="*/ 346364 h 5708083"/>
              <a:gd name="connsiteX30-8941" fmla="*/ 984709 w 2148491"/>
              <a:gd name="connsiteY30-8942" fmla="*/ 304800 h 5708083"/>
              <a:gd name="connsiteX31-8943" fmla="*/ 1081691 w 2148491"/>
              <a:gd name="connsiteY31-8944" fmla="*/ 193964 h 5708083"/>
              <a:gd name="connsiteX32-8945" fmla="*/ 1123254 w 2148491"/>
              <a:gd name="connsiteY32-8946" fmla="*/ 166255 h 5708083"/>
              <a:gd name="connsiteX33-8947" fmla="*/ 1164818 w 2148491"/>
              <a:gd name="connsiteY33-8948" fmla="*/ 124691 h 5708083"/>
              <a:gd name="connsiteX34-8949" fmla="*/ 1234091 w 2148491"/>
              <a:gd name="connsiteY34-8950" fmla="*/ 55418 h 5708083"/>
              <a:gd name="connsiteX35-8951" fmla="*/ 1386491 w 2148491"/>
              <a:gd name="connsiteY35-8952" fmla="*/ 13855 h 5708083"/>
              <a:gd name="connsiteX36-8953" fmla="*/ 1428054 w 2148491"/>
              <a:gd name="connsiteY36-8954" fmla="*/ 0 h 5708083"/>
              <a:gd name="connsiteX37-8955" fmla="*/ 1483473 w 2148491"/>
              <a:gd name="connsiteY37-8956" fmla="*/ 13855 h 5708083"/>
              <a:gd name="connsiteX38-8957" fmla="*/ 1566600 w 2148491"/>
              <a:gd name="connsiteY38-8958" fmla="*/ 27709 h 5708083"/>
              <a:gd name="connsiteX39-8959" fmla="*/ 1622018 w 2148491"/>
              <a:gd name="connsiteY39-8960" fmla="*/ 55418 h 5708083"/>
              <a:gd name="connsiteX40-8961" fmla="*/ 1705145 w 2148491"/>
              <a:gd name="connsiteY40-8962" fmla="*/ 110837 h 5708083"/>
              <a:gd name="connsiteX41-8963" fmla="*/ 1746709 w 2148491"/>
              <a:gd name="connsiteY41-8964" fmla="*/ 138546 h 5708083"/>
              <a:gd name="connsiteX42-8965" fmla="*/ 1788273 w 2148491"/>
              <a:gd name="connsiteY42-8966" fmla="*/ 207818 h 5708083"/>
              <a:gd name="connsiteX43-8967" fmla="*/ 1857545 w 2148491"/>
              <a:gd name="connsiteY43-8968" fmla="*/ 290946 h 5708083"/>
              <a:gd name="connsiteX44-8969" fmla="*/ 1871400 w 2148491"/>
              <a:gd name="connsiteY44-8970" fmla="*/ 360218 h 5708083"/>
              <a:gd name="connsiteX45-8971" fmla="*/ 1899109 w 2148491"/>
              <a:gd name="connsiteY45-8972" fmla="*/ 443346 h 5708083"/>
              <a:gd name="connsiteX46-8973" fmla="*/ 1885254 w 2148491"/>
              <a:gd name="connsiteY46-8974" fmla="*/ 692727 h 5708083"/>
              <a:gd name="connsiteX47-8975" fmla="*/ 1871400 w 2148491"/>
              <a:gd name="connsiteY47-8976" fmla="*/ 748146 h 5708083"/>
              <a:gd name="connsiteX48-8977" fmla="*/ 1843691 w 2148491"/>
              <a:gd name="connsiteY48-8978" fmla="*/ 789709 h 5708083"/>
              <a:gd name="connsiteX49-8979" fmla="*/ 1829836 w 2148491"/>
              <a:gd name="connsiteY49-8980" fmla="*/ 748146 h 5708083"/>
              <a:gd name="connsiteX50-8981" fmla="*/ 1912963 w 2148491"/>
              <a:gd name="connsiteY50-8982" fmla="*/ 803564 h 5708083"/>
              <a:gd name="connsiteX51-8983" fmla="*/ 1982236 w 2148491"/>
              <a:gd name="connsiteY51-8984" fmla="*/ 872837 h 5708083"/>
              <a:gd name="connsiteX52-8985" fmla="*/ 1996091 w 2148491"/>
              <a:gd name="connsiteY52-8986" fmla="*/ 914400 h 5708083"/>
              <a:gd name="connsiteX53-8987" fmla="*/ 2051509 w 2148491"/>
              <a:gd name="connsiteY53-8988" fmla="*/ 997527 h 5708083"/>
              <a:gd name="connsiteX54-8989" fmla="*/ 2093073 w 2148491"/>
              <a:gd name="connsiteY54-8990" fmla="*/ 1066800 h 5708083"/>
              <a:gd name="connsiteX55-8991" fmla="*/ 2106927 w 2148491"/>
              <a:gd name="connsiteY55-8992" fmla="*/ 1108364 h 5708083"/>
              <a:gd name="connsiteX56-8993" fmla="*/ 2148491 w 2148491"/>
              <a:gd name="connsiteY56-8994" fmla="*/ 1191491 h 5708083"/>
              <a:gd name="connsiteX57-8995" fmla="*/ 2106927 w 2148491"/>
              <a:gd name="connsiteY57-8996" fmla="*/ 1219200 h 5708083"/>
              <a:gd name="connsiteX58-8997" fmla="*/ 2065363 w 2148491"/>
              <a:gd name="connsiteY58-8998" fmla="*/ 1191491 h 5708083"/>
              <a:gd name="connsiteX59-8999" fmla="*/ 1954527 w 2148491"/>
              <a:gd name="connsiteY59-9000" fmla="*/ 1163782 h 5708083"/>
              <a:gd name="connsiteX60-9001" fmla="*/ 1940673 w 2148491"/>
              <a:gd name="connsiteY60-9002" fmla="*/ 1343891 h 5708083"/>
              <a:gd name="connsiteX61-9003" fmla="*/ 2079217 w 2148491"/>
              <a:gd name="connsiteY61-9004" fmla="*/ 1357746 h 5708083"/>
              <a:gd name="connsiteX62-9005" fmla="*/ 1871399 w 2148491"/>
              <a:gd name="connsiteY62-9006" fmla="*/ 1579418 h 5708083"/>
              <a:gd name="connsiteX63-9007" fmla="*/ 1538890 w 2148491"/>
              <a:gd name="connsiteY63-9008" fmla="*/ 1690256 h 5708083"/>
              <a:gd name="connsiteX64-9009" fmla="*/ 1635872 w 2148491"/>
              <a:gd name="connsiteY64-9010" fmla="*/ 1773383 h 5708083"/>
              <a:gd name="connsiteX65-9011" fmla="*/ 1317218 w 2148491"/>
              <a:gd name="connsiteY65-9012" fmla="*/ 1551710 h 5708083"/>
              <a:gd name="connsiteX66-9013" fmla="*/ 1331072 w 2148491"/>
              <a:gd name="connsiteY66-9014" fmla="*/ 1371600 h 5708083"/>
              <a:gd name="connsiteX67-9015" fmla="*/ 1289509 w 2148491"/>
              <a:gd name="connsiteY67-9016" fmla="*/ 1316183 h 5708083"/>
              <a:gd name="connsiteX68-9017" fmla="*/ 1414200 w 2148491"/>
              <a:gd name="connsiteY68-9018" fmla="*/ 1440874 h 5708083"/>
              <a:gd name="connsiteX69-9019" fmla="*/ 1289509 w 2148491"/>
              <a:gd name="connsiteY69-9020" fmla="*/ 1330038 h 5708083"/>
              <a:gd name="connsiteX70-9021" fmla="*/ 929290 w 2148491"/>
              <a:gd name="connsiteY70-9022" fmla="*/ 2036620 h 5708083"/>
              <a:gd name="connsiteX71-9023" fmla="*/ 998563 w 2148491"/>
              <a:gd name="connsiteY71-9024" fmla="*/ 1898074 h 5708083"/>
              <a:gd name="connsiteX72-9025" fmla="*/ 1164819 w 2148491"/>
              <a:gd name="connsiteY72-9026" fmla="*/ 1995056 h 5708083"/>
              <a:gd name="connsiteX73-9027" fmla="*/ 1247946 w 2148491"/>
              <a:gd name="connsiteY73-9028" fmla="*/ 1731819 h 5708083"/>
              <a:gd name="connsiteX74-9029" fmla="*/ 1178672 w 2148491"/>
              <a:gd name="connsiteY74-9030" fmla="*/ 2036619 h 5708083"/>
              <a:gd name="connsiteX75-9031" fmla="*/ 1275655 w 2148491"/>
              <a:gd name="connsiteY75-9032" fmla="*/ 2299856 h 5708083"/>
              <a:gd name="connsiteX76-9033" fmla="*/ 1358782 w 2148491"/>
              <a:gd name="connsiteY76-9034" fmla="*/ 2563090 h 5708083"/>
              <a:gd name="connsiteX77-9035" fmla="*/ 1483473 w 2148491"/>
              <a:gd name="connsiteY77-9036" fmla="*/ 5708072 h 5708083"/>
              <a:gd name="connsiteX78-9037" fmla="*/ 1400346 w 2148491"/>
              <a:gd name="connsiteY78-9038" fmla="*/ 2563092 h 5708083"/>
              <a:gd name="connsiteX79-9039" fmla="*/ 1289510 w 2148491"/>
              <a:gd name="connsiteY79-9040" fmla="*/ 2313710 h 5708083"/>
              <a:gd name="connsiteX80-9041" fmla="*/ 873874 w 2148491"/>
              <a:gd name="connsiteY80-9042" fmla="*/ 2632365 h 5708083"/>
              <a:gd name="connsiteX81-9043" fmla="*/ 1036 w 2148491"/>
              <a:gd name="connsiteY81-9044" fmla="*/ 2673928 h 5708083"/>
              <a:gd name="connsiteX82-9045" fmla="*/ 873873 w 2148491"/>
              <a:gd name="connsiteY82-9046" fmla="*/ 2632365 h 5708083"/>
              <a:gd name="connsiteX83-9047" fmla="*/ 1220236 w 2148491"/>
              <a:gd name="connsiteY83-9048" fmla="*/ 2299856 h 5708083"/>
              <a:gd name="connsiteX84-9049" fmla="*/ 1137110 w 2148491"/>
              <a:gd name="connsiteY84-9050" fmla="*/ 2161310 h 5708083"/>
              <a:gd name="connsiteX85-9051" fmla="*/ 1137109 w 2148491"/>
              <a:gd name="connsiteY85-9052" fmla="*/ 2133601 h 5708083"/>
              <a:gd name="connsiteX86-9053" fmla="*/ 984710 w 2148491"/>
              <a:gd name="connsiteY86-9054" fmla="*/ 2092038 h 5708083"/>
              <a:gd name="connsiteX87-9055" fmla="*/ 790746 w 2148491"/>
              <a:gd name="connsiteY87-9056" fmla="*/ 2313710 h 5708083"/>
              <a:gd name="connsiteX88-9057" fmla="*/ 527510 w 2148491"/>
              <a:gd name="connsiteY88-9058" fmla="*/ 2438401 h 5708083"/>
              <a:gd name="connsiteX89-9059" fmla="*/ 832310 w 2148491"/>
              <a:gd name="connsiteY89-9060" fmla="*/ 2313710 h 5708083"/>
              <a:gd name="connsiteX90-9061" fmla="*/ 957000 w 2148491"/>
              <a:gd name="connsiteY90-9062" fmla="*/ 2119747 h 5708083"/>
              <a:gd name="connsiteX91-9063" fmla="*/ 929290 w 2148491"/>
              <a:gd name="connsiteY91-9064" fmla="*/ 2064328 h 5708083"/>
              <a:gd name="connsiteX92-9065" fmla="*/ 1344926 w 2148491"/>
              <a:gd name="connsiteY92-9066" fmla="*/ 1274618 h 5708083"/>
              <a:gd name="connsiteX93-9067" fmla="*/ 1469617 w 2148491"/>
              <a:gd name="connsiteY93-9068" fmla="*/ 1177638 h 5708083"/>
              <a:gd name="connsiteX94-9069" fmla="*/ 1566599 w 2148491"/>
              <a:gd name="connsiteY94-9070" fmla="*/ 1676401 h 5708083"/>
              <a:gd name="connsiteX95-9071" fmla="*/ 1760562 w 2148491"/>
              <a:gd name="connsiteY95-9072" fmla="*/ 1399310 h 5708083"/>
              <a:gd name="connsiteX96-9073" fmla="*/ 1802127 w 2148491"/>
              <a:gd name="connsiteY96-9074" fmla="*/ 997527 h 5708083"/>
              <a:gd name="connsiteX97-9075" fmla="*/ 1774418 w 2148491"/>
              <a:gd name="connsiteY97-9076" fmla="*/ 955964 h 5708083"/>
              <a:gd name="connsiteX98-9077" fmla="*/ 1760563 w 2148491"/>
              <a:gd name="connsiteY98-9078" fmla="*/ 914400 h 5708083"/>
              <a:gd name="connsiteX99-9079" fmla="*/ 1705145 w 2148491"/>
              <a:gd name="connsiteY99-9080" fmla="*/ 845127 h 5708083"/>
              <a:gd name="connsiteX100-9081" fmla="*/ 1677436 w 2148491"/>
              <a:gd name="connsiteY100-9082" fmla="*/ 803564 h 5708083"/>
              <a:gd name="connsiteX101-9083" fmla="*/ 1635873 w 2148491"/>
              <a:gd name="connsiteY101-9084" fmla="*/ 886691 h 5708083"/>
              <a:gd name="connsiteX102-9085" fmla="*/ 1622018 w 2148491"/>
              <a:gd name="connsiteY102-9086" fmla="*/ 969818 h 5708083"/>
              <a:gd name="connsiteX103-9087" fmla="*/ 1594309 w 2148491"/>
              <a:gd name="connsiteY103-9088" fmla="*/ 1011382 h 5708083"/>
              <a:gd name="connsiteX104-9089" fmla="*/ 1580454 w 2148491"/>
              <a:gd name="connsiteY104-9090" fmla="*/ 1052946 h 5708083"/>
              <a:gd name="connsiteX105-9091" fmla="*/ 1511182 w 2148491"/>
              <a:gd name="connsiteY105-9092" fmla="*/ 1122218 h 5708083"/>
              <a:gd name="connsiteX106-9093" fmla="*/ 1400345 w 2148491"/>
              <a:gd name="connsiteY106-9094" fmla="*/ 1136073 h 5708083"/>
              <a:gd name="connsiteX107-9095" fmla="*/ 1261800 w 2148491"/>
              <a:gd name="connsiteY107-9096" fmla="*/ 1122218 h 5708083"/>
              <a:gd name="connsiteX108-9097" fmla="*/ 1220236 w 2148491"/>
              <a:gd name="connsiteY108-9098" fmla="*/ 1080655 h 5708083"/>
              <a:gd name="connsiteX109-9099" fmla="*/ 1178673 w 2148491"/>
              <a:gd name="connsiteY109-9100" fmla="*/ 1052946 h 5708083"/>
              <a:gd name="connsiteX110-9101" fmla="*/ 1123254 w 2148491"/>
              <a:gd name="connsiteY110-9102" fmla="*/ 997527 h 5708083"/>
              <a:gd name="connsiteX111-9103" fmla="*/ 1095545 w 2148491"/>
              <a:gd name="connsiteY111-9104" fmla="*/ 955964 h 5708083"/>
              <a:gd name="connsiteX112-9105" fmla="*/ 1053982 w 2148491"/>
              <a:gd name="connsiteY112-9106" fmla="*/ 942109 h 5708083"/>
              <a:gd name="connsiteX113-9107" fmla="*/ 1012418 w 2148491"/>
              <a:gd name="connsiteY113-9108" fmla="*/ 817418 h 5708083"/>
              <a:gd name="connsiteX114-9109" fmla="*/ 998563 w 2148491"/>
              <a:gd name="connsiteY114-9110" fmla="*/ 775855 h 5708083"/>
              <a:gd name="connsiteX115-9111" fmla="*/ 984709 w 2148491"/>
              <a:gd name="connsiteY115-9112" fmla="*/ 720437 h 5708083"/>
              <a:gd name="connsiteX116-9113" fmla="*/ 957000 w 2148491"/>
              <a:gd name="connsiteY116-9114" fmla="*/ 581891 h 5708083"/>
              <a:gd name="connsiteX0-9115" fmla="*/ 1663582 w 2287212"/>
              <a:gd name="connsiteY0-9116" fmla="*/ 734291 h 5708416"/>
              <a:gd name="connsiteX1-9117" fmla="*/ 1719000 w 2287212"/>
              <a:gd name="connsiteY1-9118" fmla="*/ 554182 h 5708416"/>
              <a:gd name="connsiteX2-9119" fmla="*/ 1622018 w 2287212"/>
              <a:gd name="connsiteY2-9120" fmla="*/ 540327 h 5708416"/>
              <a:gd name="connsiteX3-9121" fmla="*/ 1538891 w 2287212"/>
              <a:gd name="connsiteY3-9122" fmla="*/ 484909 h 5708416"/>
              <a:gd name="connsiteX4-9123" fmla="*/ 1497327 w 2287212"/>
              <a:gd name="connsiteY4-9124" fmla="*/ 471055 h 5708416"/>
              <a:gd name="connsiteX5-9125" fmla="*/ 1469618 w 2287212"/>
              <a:gd name="connsiteY5-9126" fmla="*/ 526473 h 5708416"/>
              <a:gd name="connsiteX6-9127" fmla="*/ 1441909 w 2287212"/>
              <a:gd name="connsiteY6-9128" fmla="*/ 484909 h 5708416"/>
              <a:gd name="connsiteX7-9129" fmla="*/ 1400345 w 2287212"/>
              <a:gd name="connsiteY7-9130" fmla="*/ 457200 h 5708416"/>
              <a:gd name="connsiteX8-9131" fmla="*/ 1331073 w 2287212"/>
              <a:gd name="connsiteY8-9132" fmla="*/ 387927 h 5708416"/>
              <a:gd name="connsiteX9-9133" fmla="*/ 1317218 w 2287212"/>
              <a:gd name="connsiteY9-9134" fmla="*/ 443346 h 5708416"/>
              <a:gd name="connsiteX10-9135" fmla="*/ 1317218 w 2287212"/>
              <a:gd name="connsiteY10-9136" fmla="*/ 554182 h 5708416"/>
              <a:gd name="connsiteX11-9137" fmla="*/ 1275654 w 2287212"/>
              <a:gd name="connsiteY11-9138" fmla="*/ 540327 h 5708416"/>
              <a:gd name="connsiteX12-9139" fmla="*/ 1261800 w 2287212"/>
              <a:gd name="connsiteY12-9140" fmla="*/ 484909 h 5708416"/>
              <a:gd name="connsiteX13-9141" fmla="*/ 1247945 w 2287212"/>
              <a:gd name="connsiteY13-9142" fmla="*/ 540327 h 5708416"/>
              <a:gd name="connsiteX14-9143" fmla="*/ 1220236 w 2287212"/>
              <a:gd name="connsiteY14-9144" fmla="*/ 651164 h 5708416"/>
              <a:gd name="connsiteX15-9145" fmla="*/ 1192527 w 2287212"/>
              <a:gd name="connsiteY15-9146" fmla="*/ 568037 h 5708416"/>
              <a:gd name="connsiteX16-9147" fmla="*/ 1178673 w 2287212"/>
              <a:gd name="connsiteY16-9148" fmla="*/ 526473 h 5708416"/>
              <a:gd name="connsiteX17-9149" fmla="*/ 1150963 w 2287212"/>
              <a:gd name="connsiteY17-9150" fmla="*/ 651164 h 5708416"/>
              <a:gd name="connsiteX18-9151" fmla="*/ 1123254 w 2287212"/>
              <a:gd name="connsiteY18-9152" fmla="*/ 692727 h 5708416"/>
              <a:gd name="connsiteX19-9153" fmla="*/ 1109400 w 2287212"/>
              <a:gd name="connsiteY19-9154" fmla="*/ 734291 h 5708416"/>
              <a:gd name="connsiteX20-9155" fmla="*/ 1067836 w 2287212"/>
              <a:gd name="connsiteY20-9156" fmla="*/ 720437 h 5708416"/>
              <a:gd name="connsiteX21-9157" fmla="*/ 1081691 w 2287212"/>
              <a:gd name="connsiteY21-9158" fmla="*/ 637309 h 5708416"/>
              <a:gd name="connsiteX22-9159" fmla="*/ 1095545 w 2287212"/>
              <a:gd name="connsiteY22-9160" fmla="*/ 595746 h 5708416"/>
              <a:gd name="connsiteX23-9161" fmla="*/ 1040127 w 2287212"/>
              <a:gd name="connsiteY23-9162" fmla="*/ 678873 h 5708416"/>
              <a:gd name="connsiteX24-9163" fmla="*/ 998563 w 2287212"/>
              <a:gd name="connsiteY24-9164" fmla="*/ 692727 h 5708416"/>
              <a:gd name="connsiteX25-9165" fmla="*/ 957000 w 2287212"/>
              <a:gd name="connsiteY25-9166" fmla="*/ 678873 h 5708416"/>
              <a:gd name="connsiteX26-9167" fmla="*/ 943145 w 2287212"/>
              <a:gd name="connsiteY26-9168" fmla="*/ 623455 h 5708416"/>
              <a:gd name="connsiteX27-9169" fmla="*/ 929291 w 2287212"/>
              <a:gd name="connsiteY27-9170" fmla="*/ 581891 h 5708416"/>
              <a:gd name="connsiteX28-9171" fmla="*/ 943145 w 2287212"/>
              <a:gd name="connsiteY28-9172" fmla="*/ 429491 h 5708416"/>
              <a:gd name="connsiteX29-9173" fmla="*/ 970854 w 2287212"/>
              <a:gd name="connsiteY29-9174" fmla="*/ 346364 h 5708416"/>
              <a:gd name="connsiteX30-9175" fmla="*/ 984709 w 2287212"/>
              <a:gd name="connsiteY30-9176" fmla="*/ 304800 h 5708416"/>
              <a:gd name="connsiteX31-9177" fmla="*/ 1081691 w 2287212"/>
              <a:gd name="connsiteY31-9178" fmla="*/ 193964 h 5708416"/>
              <a:gd name="connsiteX32-9179" fmla="*/ 1123254 w 2287212"/>
              <a:gd name="connsiteY32-9180" fmla="*/ 166255 h 5708416"/>
              <a:gd name="connsiteX33-9181" fmla="*/ 1164818 w 2287212"/>
              <a:gd name="connsiteY33-9182" fmla="*/ 124691 h 5708416"/>
              <a:gd name="connsiteX34-9183" fmla="*/ 1234091 w 2287212"/>
              <a:gd name="connsiteY34-9184" fmla="*/ 55418 h 5708416"/>
              <a:gd name="connsiteX35-9185" fmla="*/ 1386491 w 2287212"/>
              <a:gd name="connsiteY35-9186" fmla="*/ 13855 h 5708416"/>
              <a:gd name="connsiteX36-9187" fmla="*/ 1428054 w 2287212"/>
              <a:gd name="connsiteY36-9188" fmla="*/ 0 h 5708416"/>
              <a:gd name="connsiteX37-9189" fmla="*/ 1483473 w 2287212"/>
              <a:gd name="connsiteY37-9190" fmla="*/ 13855 h 5708416"/>
              <a:gd name="connsiteX38-9191" fmla="*/ 1566600 w 2287212"/>
              <a:gd name="connsiteY38-9192" fmla="*/ 27709 h 5708416"/>
              <a:gd name="connsiteX39-9193" fmla="*/ 1622018 w 2287212"/>
              <a:gd name="connsiteY39-9194" fmla="*/ 55418 h 5708416"/>
              <a:gd name="connsiteX40-9195" fmla="*/ 1705145 w 2287212"/>
              <a:gd name="connsiteY40-9196" fmla="*/ 110837 h 5708416"/>
              <a:gd name="connsiteX41-9197" fmla="*/ 1746709 w 2287212"/>
              <a:gd name="connsiteY41-9198" fmla="*/ 138546 h 5708416"/>
              <a:gd name="connsiteX42-9199" fmla="*/ 1788273 w 2287212"/>
              <a:gd name="connsiteY42-9200" fmla="*/ 207818 h 5708416"/>
              <a:gd name="connsiteX43-9201" fmla="*/ 1857545 w 2287212"/>
              <a:gd name="connsiteY43-9202" fmla="*/ 290946 h 5708416"/>
              <a:gd name="connsiteX44-9203" fmla="*/ 1871400 w 2287212"/>
              <a:gd name="connsiteY44-9204" fmla="*/ 360218 h 5708416"/>
              <a:gd name="connsiteX45-9205" fmla="*/ 1899109 w 2287212"/>
              <a:gd name="connsiteY45-9206" fmla="*/ 443346 h 5708416"/>
              <a:gd name="connsiteX46-9207" fmla="*/ 1885254 w 2287212"/>
              <a:gd name="connsiteY46-9208" fmla="*/ 692727 h 5708416"/>
              <a:gd name="connsiteX47-9209" fmla="*/ 1871400 w 2287212"/>
              <a:gd name="connsiteY47-9210" fmla="*/ 748146 h 5708416"/>
              <a:gd name="connsiteX48-9211" fmla="*/ 1843691 w 2287212"/>
              <a:gd name="connsiteY48-9212" fmla="*/ 789709 h 5708416"/>
              <a:gd name="connsiteX49-9213" fmla="*/ 1829836 w 2287212"/>
              <a:gd name="connsiteY49-9214" fmla="*/ 748146 h 5708416"/>
              <a:gd name="connsiteX50-9215" fmla="*/ 1912963 w 2287212"/>
              <a:gd name="connsiteY50-9216" fmla="*/ 803564 h 5708416"/>
              <a:gd name="connsiteX51-9217" fmla="*/ 1982236 w 2287212"/>
              <a:gd name="connsiteY51-9218" fmla="*/ 872837 h 5708416"/>
              <a:gd name="connsiteX52-9219" fmla="*/ 1996091 w 2287212"/>
              <a:gd name="connsiteY52-9220" fmla="*/ 914400 h 5708416"/>
              <a:gd name="connsiteX53-9221" fmla="*/ 2051509 w 2287212"/>
              <a:gd name="connsiteY53-9222" fmla="*/ 997527 h 5708416"/>
              <a:gd name="connsiteX54-9223" fmla="*/ 2093073 w 2287212"/>
              <a:gd name="connsiteY54-9224" fmla="*/ 1066800 h 5708416"/>
              <a:gd name="connsiteX55-9225" fmla="*/ 2106927 w 2287212"/>
              <a:gd name="connsiteY55-9226" fmla="*/ 1108364 h 5708416"/>
              <a:gd name="connsiteX56-9227" fmla="*/ 2148491 w 2287212"/>
              <a:gd name="connsiteY56-9228" fmla="*/ 1191491 h 5708416"/>
              <a:gd name="connsiteX57-9229" fmla="*/ 2106927 w 2287212"/>
              <a:gd name="connsiteY57-9230" fmla="*/ 1219200 h 5708416"/>
              <a:gd name="connsiteX58-9231" fmla="*/ 2065363 w 2287212"/>
              <a:gd name="connsiteY58-9232" fmla="*/ 1191491 h 5708416"/>
              <a:gd name="connsiteX59-9233" fmla="*/ 1954527 w 2287212"/>
              <a:gd name="connsiteY59-9234" fmla="*/ 1163782 h 5708416"/>
              <a:gd name="connsiteX60-9235" fmla="*/ 1940673 w 2287212"/>
              <a:gd name="connsiteY60-9236" fmla="*/ 1343891 h 5708416"/>
              <a:gd name="connsiteX61-9237" fmla="*/ 2079217 w 2287212"/>
              <a:gd name="connsiteY61-9238" fmla="*/ 1357746 h 5708416"/>
              <a:gd name="connsiteX62-9239" fmla="*/ 1871399 w 2287212"/>
              <a:gd name="connsiteY62-9240" fmla="*/ 1579418 h 5708416"/>
              <a:gd name="connsiteX63-9241" fmla="*/ 1538890 w 2287212"/>
              <a:gd name="connsiteY63-9242" fmla="*/ 1690256 h 5708416"/>
              <a:gd name="connsiteX64-9243" fmla="*/ 1635872 w 2287212"/>
              <a:gd name="connsiteY64-9244" fmla="*/ 1773383 h 5708416"/>
              <a:gd name="connsiteX65-9245" fmla="*/ 1317218 w 2287212"/>
              <a:gd name="connsiteY65-9246" fmla="*/ 1551710 h 5708416"/>
              <a:gd name="connsiteX66-9247" fmla="*/ 1331072 w 2287212"/>
              <a:gd name="connsiteY66-9248" fmla="*/ 1371600 h 5708416"/>
              <a:gd name="connsiteX67-9249" fmla="*/ 1289509 w 2287212"/>
              <a:gd name="connsiteY67-9250" fmla="*/ 1316183 h 5708416"/>
              <a:gd name="connsiteX68-9251" fmla="*/ 1414200 w 2287212"/>
              <a:gd name="connsiteY68-9252" fmla="*/ 1440874 h 5708416"/>
              <a:gd name="connsiteX69-9253" fmla="*/ 1289509 w 2287212"/>
              <a:gd name="connsiteY69-9254" fmla="*/ 1330038 h 5708416"/>
              <a:gd name="connsiteX70-9255" fmla="*/ 929290 w 2287212"/>
              <a:gd name="connsiteY70-9256" fmla="*/ 2036620 h 5708416"/>
              <a:gd name="connsiteX71-9257" fmla="*/ 998563 w 2287212"/>
              <a:gd name="connsiteY71-9258" fmla="*/ 1898074 h 5708416"/>
              <a:gd name="connsiteX72-9259" fmla="*/ 1164819 w 2287212"/>
              <a:gd name="connsiteY72-9260" fmla="*/ 1995056 h 5708416"/>
              <a:gd name="connsiteX73-9261" fmla="*/ 1247946 w 2287212"/>
              <a:gd name="connsiteY73-9262" fmla="*/ 1731819 h 5708416"/>
              <a:gd name="connsiteX74-9263" fmla="*/ 1178672 w 2287212"/>
              <a:gd name="connsiteY74-9264" fmla="*/ 2036619 h 5708416"/>
              <a:gd name="connsiteX75-9265" fmla="*/ 1275655 w 2287212"/>
              <a:gd name="connsiteY75-9266" fmla="*/ 2299856 h 5708416"/>
              <a:gd name="connsiteX76-9267" fmla="*/ 1358782 w 2287212"/>
              <a:gd name="connsiteY76-9268" fmla="*/ 2563090 h 5708416"/>
              <a:gd name="connsiteX77-9269" fmla="*/ 1483473 w 2287212"/>
              <a:gd name="connsiteY77-9270" fmla="*/ 5708072 h 5708416"/>
              <a:gd name="connsiteX78-9271" fmla="*/ 2287037 w 2287212"/>
              <a:gd name="connsiteY78-9272" fmla="*/ 2632365 h 5708416"/>
              <a:gd name="connsiteX79-9273" fmla="*/ 1400346 w 2287212"/>
              <a:gd name="connsiteY79-9274" fmla="*/ 2563092 h 5708416"/>
              <a:gd name="connsiteX80-9275" fmla="*/ 1289510 w 2287212"/>
              <a:gd name="connsiteY80-9276" fmla="*/ 2313710 h 5708416"/>
              <a:gd name="connsiteX81-9277" fmla="*/ 873874 w 2287212"/>
              <a:gd name="connsiteY81-9278" fmla="*/ 2632365 h 5708416"/>
              <a:gd name="connsiteX82-9279" fmla="*/ 1036 w 2287212"/>
              <a:gd name="connsiteY82-9280" fmla="*/ 2673928 h 5708416"/>
              <a:gd name="connsiteX83-9281" fmla="*/ 873873 w 2287212"/>
              <a:gd name="connsiteY83-9282" fmla="*/ 2632365 h 5708416"/>
              <a:gd name="connsiteX84-9283" fmla="*/ 1220236 w 2287212"/>
              <a:gd name="connsiteY84-9284" fmla="*/ 2299856 h 5708416"/>
              <a:gd name="connsiteX85-9285" fmla="*/ 1137110 w 2287212"/>
              <a:gd name="connsiteY85-9286" fmla="*/ 2161310 h 5708416"/>
              <a:gd name="connsiteX86-9287" fmla="*/ 1137109 w 2287212"/>
              <a:gd name="connsiteY86-9288" fmla="*/ 2133601 h 5708416"/>
              <a:gd name="connsiteX87-9289" fmla="*/ 984710 w 2287212"/>
              <a:gd name="connsiteY87-9290" fmla="*/ 2092038 h 5708416"/>
              <a:gd name="connsiteX88-9291" fmla="*/ 790746 w 2287212"/>
              <a:gd name="connsiteY88-9292" fmla="*/ 2313710 h 5708416"/>
              <a:gd name="connsiteX89-9293" fmla="*/ 527510 w 2287212"/>
              <a:gd name="connsiteY89-9294" fmla="*/ 2438401 h 5708416"/>
              <a:gd name="connsiteX90-9295" fmla="*/ 832310 w 2287212"/>
              <a:gd name="connsiteY90-9296" fmla="*/ 2313710 h 5708416"/>
              <a:gd name="connsiteX91-9297" fmla="*/ 957000 w 2287212"/>
              <a:gd name="connsiteY91-9298" fmla="*/ 2119747 h 5708416"/>
              <a:gd name="connsiteX92-9299" fmla="*/ 929290 w 2287212"/>
              <a:gd name="connsiteY92-9300" fmla="*/ 2064328 h 5708416"/>
              <a:gd name="connsiteX93-9301" fmla="*/ 1344926 w 2287212"/>
              <a:gd name="connsiteY93-9302" fmla="*/ 1274618 h 5708416"/>
              <a:gd name="connsiteX94-9303" fmla="*/ 1469617 w 2287212"/>
              <a:gd name="connsiteY94-9304" fmla="*/ 1177638 h 5708416"/>
              <a:gd name="connsiteX95-9305" fmla="*/ 1566599 w 2287212"/>
              <a:gd name="connsiteY95-9306" fmla="*/ 1676401 h 5708416"/>
              <a:gd name="connsiteX96-9307" fmla="*/ 1760562 w 2287212"/>
              <a:gd name="connsiteY96-9308" fmla="*/ 1399310 h 5708416"/>
              <a:gd name="connsiteX97-9309" fmla="*/ 1802127 w 2287212"/>
              <a:gd name="connsiteY97-9310" fmla="*/ 997527 h 5708416"/>
              <a:gd name="connsiteX98-9311" fmla="*/ 1774418 w 2287212"/>
              <a:gd name="connsiteY98-9312" fmla="*/ 955964 h 5708416"/>
              <a:gd name="connsiteX99-9313" fmla="*/ 1760563 w 2287212"/>
              <a:gd name="connsiteY99-9314" fmla="*/ 914400 h 5708416"/>
              <a:gd name="connsiteX100-9315" fmla="*/ 1705145 w 2287212"/>
              <a:gd name="connsiteY100-9316" fmla="*/ 845127 h 5708416"/>
              <a:gd name="connsiteX101-9317" fmla="*/ 1677436 w 2287212"/>
              <a:gd name="connsiteY101-9318" fmla="*/ 803564 h 5708416"/>
              <a:gd name="connsiteX102-9319" fmla="*/ 1635873 w 2287212"/>
              <a:gd name="connsiteY102-9320" fmla="*/ 886691 h 5708416"/>
              <a:gd name="connsiteX103-9321" fmla="*/ 1622018 w 2287212"/>
              <a:gd name="connsiteY103-9322" fmla="*/ 969818 h 5708416"/>
              <a:gd name="connsiteX104-9323" fmla="*/ 1594309 w 2287212"/>
              <a:gd name="connsiteY104-9324" fmla="*/ 1011382 h 5708416"/>
              <a:gd name="connsiteX105-9325" fmla="*/ 1580454 w 2287212"/>
              <a:gd name="connsiteY105-9326" fmla="*/ 1052946 h 5708416"/>
              <a:gd name="connsiteX106-9327" fmla="*/ 1511182 w 2287212"/>
              <a:gd name="connsiteY106-9328" fmla="*/ 1122218 h 5708416"/>
              <a:gd name="connsiteX107-9329" fmla="*/ 1400345 w 2287212"/>
              <a:gd name="connsiteY107-9330" fmla="*/ 1136073 h 5708416"/>
              <a:gd name="connsiteX108-9331" fmla="*/ 1261800 w 2287212"/>
              <a:gd name="connsiteY108-9332" fmla="*/ 1122218 h 5708416"/>
              <a:gd name="connsiteX109-9333" fmla="*/ 1220236 w 2287212"/>
              <a:gd name="connsiteY109-9334" fmla="*/ 1080655 h 5708416"/>
              <a:gd name="connsiteX110-9335" fmla="*/ 1178673 w 2287212"/>
              <a:gd name="connsiteY110-9336" fmla="*/ 1052946 h 5708416"/>
              <a:gd name="connsiteX111-9337" fmla="*/ 1123254 w 2287212"/>
              <a:gd name="connsiteY111-9338" fmla="*/ 997527 h 5708416"/>
              <a:gd name="connsiteX112-9339" fmla="*/ 1095545 w 2287212"/>
              <a:gd name="connsiteY112-9340" fmla="*/ 955964 h 5708416"/>
              <a:gd name="connsiteX113-9341" fmla="*/ 1053982 w 2287212"/>
              <a:gd name="connsiteY113-9342" fmla="*/ 942109 h 5708416"/>
              <a:gd name="connsiteX114-9343" fmla="*/ 1012418 w 2287212"/>
              <a:gd name="connsiteY114-9344" fmla="*/ 817418 h 5708416"/>
              <a:gd name="connsiteX115-9345" fmla="*/ 998563 w 2287212"/>
              <a:gd name="connsiteY115-9346" fmla="*/ 775855 h 5708416"/>
              <a:gd name="connsiteX116-9347" fmla="*/ 984709 w 2287212"/>
              <a:gd name="connsiteY116-9348" fmla="*/ 720437 h 5708416"/>
              <a:gd name="connsiteX117" fmla="*/ 957000 w 2287212"/>
              <a:gd name="connsiteY117" fmla="*/ 581891 h 5708416"/>
              <a:gd name="connsiteX0-9349" fmla="*/ 1663582 w 2287251"/>
              <a:gd name="connsiteY0-9350" fmla="*/ 734291 h 5708499"/>
              <a:gd name="connsiteX1-9351" fmla="*/ 1719000 w 2287251"/>
              <a:gd name="connsiteY1-9352" fmla="*/ 554182 h 5708499"/>
              <a:gd name="connsiteX2-9353" fmla="*/ 1622018 w 2287251"/>
              <a:gd name="connsiteY2-9354" fmla="*/ 540327 h 5708499"/>
              <a:gd name="connsiteX3-9355" fmla="*/ 1538891 w 2287251"/>
              <a:gd name="connsiteY3-9356" fmla="*/ 484909 h 5708499"/>
              <a:gd name="connsiteX4-9357" fmla="*/ 1497327 w 2287251"/>
              <a:gd name="connsiteY4-9358" fmla="*/ 471055 h 5708499"/>
              <a:gd name="connsiteX5-9359" fmla="*/ 1469618 w 2287251"/>
              <a:gd name="connsiteY5-9360" fmla="*/ 526473 h 5708499"/>
              <a:gd name="connsiteX6-9361" fmla="*/ 1441909 w 2287251"/>
              <a:gd name="connsiteY6-9362" fmla="*/ 484909 h 5708499"/>
              <a:gd name="connsiteX7-9363" fmla="*/ 1400345 w 2287251"/>
              <a:gd name="connsiteY7-9364" fmla="*/ 457200 h 5708499"/>
              <a:gd name="connsiteX8-9365" fmla="*/ 1331073 w 2287251"/>
              <a:gd name="connsiteY8-9366" fmla="*/ 387927 h 5708499"/>
              <a:gd name="connsiteX9-9367" fmla="*/ 1317218 w 2287251"/>
              <a:gd name="connsiteY9-9368" fmla="*/ 443346 h 5708499"/>
              <a:gd name="connsiteX10-9369" fmla="*/ 1317218 w 2287251"/>
              <a:gd name="connsiteY10-9370" fmla="*/ 554182 h 5708499"/>
              <a:gd name="connsiteX11-9371" fmla="*/ 1275654 w 2287251"/>
              <a:gd name="connsiteY11-9372" fmla="*/ 540327 h 5708499"/>
              <a:gd name="connsiteX12-9373" fmla="*/ 1261800 w 2287251"/>
              <a:gd name="connsiteY12-9374" fmla="*/ 484909 h 5708499"/>
              <a:gd name="connsiteX13-9375" fmla="*/ 1247945 w 2287251"/>
              <a:gd name="connsiteY13-9376" fmla="*/ 540327 h 5708499"/>
              <a:gd name="connsiteX14-9377" fmla="*/ 1220236 w 2287251"/>
              <a:gd name="connsiteY14-9378" fmla="*/ 651164 h 5708499"/>
              <a:gd name="connsiteX15-9379" fmla="*/ 1192527 w 2287251"/>
              <a:gd name="connsiteY15-9380" fmla="*/ 568037 h 5708499"/>
              <a:gd name="connsiteX16-9381" fmla="*/ 1178673 w 2287251"/>
              <a:gd name="connsiteY16-9382" fmla="*/ 526473 h 5708499"/>
              <a:gd name="connsiteX17-9383" fmla="*/ 1150963 w 2287251"/>
              <a:gd name="connsiteY17-9384" fmla="*/ 651164 h 5708499"/>
              <a:gd name="connsiteX18-9385" fmla="*/ 1123254 w 2287251"/>
              <a:gd name="connsiteY18-9386" fmla="*/ 692727 h 5708499"/>
              <a:gd name="connsiteX19-9387" fmla="*/ 1109400 w 2287251"/>
              <a:gd name="connsiteY19-9388" fmla="*/ 734291 h 5708499"/>
              <a:gd name="connsiteX20-9389" fmla="*/ 1067836 w 2287251"/>
              <a:gd name="connsiteY20-9390" fmla="*/ 720437 h 5708499"/>
              <a:gd name="connsiteX21-9391" fmla="*/ 1081691 w 2287251"/>
              <a:gd name="connsiteY21-9392" fmla="*/ 637309 h 5708499"/>
              <a:gd name="connsiteX22-9393" fmla="*/ 1095545 w 2287251"/>
              <a:gd name="connsiteY22-9394" fmla="*/ 595746 h 5708499"/>
              <a:gd name="connsiteX23-9395" fmla="*/ 1040127 w 2287251"/>
              <a:gd name="connsiteY23-9396" fmla="*/ 678873 h 5708499"/>
              <a:gd name="connsiteX24-9397" fmla="*/ 998563 w 2287251"/>
              <a:gd name="connsiteY24-9398" fmla="*/ 692727 h 5708499"/>
              <a:gd name="connsiteX25-9399" fmla="*/ 957000 w 2287251"/>
              <a:gd name="connsiteY25-9400" fmla="*/ 678873 h 5708499"/>
              <a:gd name="connsiteX26-9401" fmla="*/ 943145 w 2287251"/>
              <a:gd name="connsiteY26-9402" fmla="*/ 623455 h 5708499"/>
              <a:gd name="connsiteX27-9403" fmla="*/ 929291 w 2287251"/>
              <a:gd name="connsiteY27-9404" fmla="*/ 581891 h 5708499"/>
              <a:gd name="connsiteX28-9405" fmla="*/ 943145 w 2287251"/>
              <a:gd name="connsiteY28-9406" fmla="*/ 429491 h 5708499"/>
              <a:gd name="connsiteX29-9407" fmla="*/ 970854 w 2287251"/>
              <a:gd name="connsiteY29-9408" fmla="*/ 346364 h 5708499"/>
              <a:gd name="connsiteX30-9409" fmla="*/ 984709 w 2287251"/>
              <a:gd name="connsiteY30-9410" fmla="*/ 304800 h 5708499"/>
              <a:gd name="connsiteX31-9411" fmla="*/ 1081691 w 2287251"/>
              <a:gd name="connsiteY31-9412" fmla="*/ 193964 h 5708499"/>
              <a:gd name="connsiteX32-9413" fmla="*/ 1123254 w 2287251"/>
              <a:gd name="connsiteY32-9414" fmla="*/ 166255 h 5708499"/>
              <a:gd name="connsiteX33-9415" fmla="*/ 1164818 w 2287251"/>
              <a:gd name="connsiteY33-9416" fmla="*/ 124691 h 5708499"/>
              <a:gd name="connsiteX34-9417" fmla="*/ 1234091 w 2287251"/>
              <a:gd name="connsiteY34-9418" fmla="*/ 55418 h 5708499"/>
              <a:gd name="connsiteX35-9419" fmla="*/ 1386491 w 2287251"/>
              <a:gd name="connsiteY35-9420" fmla="*/ 13855 h 5708499"/>
              <a:gd name="connsiteX36-9421" fmla="*/ 1428054 w 2287251"/>
              <a:gd name="connsiteY36-9422" fmla="*/ 0 h 5708499"/>
              <a:gd name="connsiteX37-9423" fmla="*/ 1483473 w 2287251"/>
              <a:gd name="connsiteY37-9424" fmla="*/ 13855 h 5708499"/>
              <a:gd name="connsiteX38-9425" fmla="*/ 1566600 w 2287251"/>
              <a:gd name="connsiteY38-9426" fmla="*/ 27709 h 5708499"/>
              <a:gd name="connsiteX39-9427" fmla="*/ 1622018 w 2287251"/>
              <a:gd name="connsiteY39-9428" fmla="*/ 55418 h 5708499"/>
              <a:gd name="connsiteX40-9429" fmla="*/ 1705145 w 2287251"/>
              <a:gd name="connsiteY40-9430" fmla="*/ 110837 h 5708499"/>
              <a:gd name="connsiteX41-9431" fmla="*/ 1746709 w 2287251"/>
              <a:gd name="connsiteY41-9432" fmla="*/ 138546 h 5708499"/>
              <a:gd name="connsiteX42-9433" fmla="*/ 1788273 w 2287251"/>
              <a:gd name="connsiteY42-9434" fmla="*/ 207818 h 5708499"/>
              <a:gd name="connsiteX43-9435" fmla="*/ 1857545 w 2287251"/>
              <a:gd name="connsiteY43-9436" fmla="*/ 290946 h 5708499"/>
              <a:gd name="connsiteX44-9437" fmla="*/ 1871400 w 2287251"/>
              <a:gd name="connsiteY44-9438" fmla="*/ 360218 h 5708499"/>
              <a:gd name="connsiteX45-9439" fmla="*/ 1899109 w 2287251"/>
              <a:gd name="connsiteY45-9440" fmla="*/ 443346 h 5708499"/>
              <a:gd name="connsiteX46-9441" fmla="*/ 1885254 w 2287251"/>
              <a:gd name="connsiteY46-9442" fmla="*/ 692727 h 5708499"/>
              <a:gd name="connsiteX47-9443" fmla="*/ 1871400 w 2287251"/>
              <a:gd name="connsiteY47-9444" fmla="*/ 748146 h 5708499"/>
              <a:gd name="connsiteX48-9445" fmla="*/ 1843691 w 2287251"/>
              <a:gd name="connsiteY48-9446" fmla="*/ 789709 h 5708499"/>
              <a:gd name="connsiteX49-9447" fmla="*/ 1829836 w 2287251"/>
              <a:gd name="connsiteY49-9448" fmla="*/ 748146 h 5708499"/>
              <a:gd name="connsiteX50-9449" fmla="*/ 1912963 w 2287251"/>
              <a:gd name="connsiteY50-9450" fmla="*/ 803564 h 5708499"/>
              <a:gd name="connsiteX51-9451" fmla="*/ 1982236 w 2287251"/>
              <a:gd name="connsiteY51-9452" fmla="*/ 872837 h 5708499"/>
              <a:gd name="connsiteX52-9453" fmla="*/ 1996091 w 2287251"/>
              <a:gd name="connsiteY52-9454" fmla="*/ 914400 h 5708499"/>
              <a:gd name="connsiteX53-9455" fmla="*/ 2051509 w 2287251"/>
              <a:gd name="connsiteY53-9456" fmla="*/ 997527 h 5708499"/>
              <a:gd name="connsiteX54-9457" fmla="*/ 2093073 w 2287251"/>
              <a:gd name="connsiteY54-9458" fmla="*/ 1066800 h 5708499"/>
              <a:gd name="connsiteX55-9459" fmla="*/ 2106927 w 2287251"/>
              <a:gd name="connsiteY55-9460" fmla="*/ 1108364 h 5708499"/>
              <a:gd name="connsiteX56-9461" fmla="*/ 2148491 w 2287251"/>
              <a:gd name="connsiteY56-9462" fmla="*/ 1191491 h 5708499"/>
              <a:gd name="connsiteX57-9463" fmla="*/ 2106927 w 2287251"/>
              <a:gd name="connsiteY57-9464" fmla="*/ 1219200 h 5708499"/>
              <a:gd name="connsiteX58-9465" fmla="*/ 2065363 w 2287251"/>
              <a:gd name="connsiteY58-9466" fmla="*/ 1191491 h 5708499"/>
              <a:gd name="connsiteX59-9467" fmla="*/ 1954527 w 2287251"/>
              <a:gd name="connsiteY59-9468" fmla="*/ 1163782 h 5708499"/>
              <a:gd name="connsiteX60-9469" fmla="*/ 1940673 w 2287251"/>
              <a:gd name="connsiteY60-9470" fmla="*/ 1343891 h 5708499"/>
              <a:gd name="connsiteX61-9471" fmla="*/ 2079217 w 2287251"/>
              <a:gd name="connsiteY61-9472" fmla="*/ 1357746 h 5708499"/>
              <a:gd name="connsiteX62-9473" fmla="*/ 1871399 w 2287251"/>
              <a:gd name="connsiteY62-9474" fmla="*/ 1579418 h 5708499"/>
              <a:gd name="connsiteX63-9475" fmla="*/ 1538890 w 2287251"/>
              <a:gd name="connsiteY63-9476" fmla="*/ 1690256 h 5708499"/>
              <a:gd name="connsiteX64-9477" fmla="*/ 1635872 w 2287251"/>
              <a:gd name="connsiteY64-9478" fmla="*/ 1773383 h 5708499"/>
              <a:gd name="connsiteX65-9479" fmla="*/ 1317218 w 2287251"/>
              <a:gd name="connsiteY65-9480" fmla="*/ 1551710 h 5708499"/>
              <a:gd name="connsiteX66-9481" fmla="*/ 1331072 w 2287251"/>
              <a:gd name="connsiteY66-9482" fmla="*/ 1371600 h 5708499"/>
              <a:gd name="connsiteX67-9483" fmla="*/ 1289509 w 2287251"/>
              <a:gd name="connsiteY67-9484" fmla="*/ 1316183 h 5708499"/>
              <a:gd name="connsiteX68-9485" fmla="*/ 1414200 w 2287251"/>
              <a:gd name="connsiteY68-9486" fmla="*/ 1440874 h 5708499"/>
              <a:gd name="connsiteX69-9487" fmla="*/ 1289509 w 2287251"/>
              <a:gd name="connsiteY69-9488" fmla="*/ 1330038 h 5708499"/>
              <a:gd name="connsiteX70-9489" fmla="*/ 929290 w 2287251"/>
              <a:gd name="connsiteY70-9490" fmla="*/ 2036620 h 5708499"/>
              <a:gd name="connsiteX71-9491" fmla="*/ 998563 w 2287251"/>
              <a:gd name="connsiteY71-9492" fmla="*/ 1898074 h 5708499"/>
              <a:gd name="connsiteX72-9493" fmla="*/ 1164819 w 2287251"/>
              <a:gd name="connsiteY72-9494" fmla="*/ 1995056 h 5708499"/>
              <a:gd name="connsiteX73-9495" fmla="*/ 1247946 w 2287251"/>
              <a:gd name="connsiteY73-9496" fmla="*/ 1731819 h 5708499"/>
              <a:gd name="connsiteX74-9497" fmla="*/ 1178672 w 2287251"/>
              <a:gd name="connsiteY74-9498" fmla="*/ 2036619 h 5708499"/>
              <a:gd name="connsiteX75-9499" fmla="*/ 1275655 w 2287251"/>
              <a:gd name="connsiteY75-9500" fmla="*/ 2299856 h 5708499"/>
              <a:gd name="connsiteX76-9501" fmla="*/ 1358782 w 2287251"/>
              <a:gd name="connsiteY76-9502" fmla="*/ 2563090 h 5708499"/>
              <a:gd name="connsiteX77-9503" fmla="*/ 1234091 w 2287251"/>
              <a:gd name="connsiteY77-9504" fmla="*/ 2854037 h 5708499"/>
              <a:gd name="connsiteX78-9505" fmla="*/ 1483473 w 2287251"/>
              <a:gd name="connsiteY78-9506" fmla="*/ 5708072 h 5708499"/>
              <a:gd name="connsiteX79-9507" fmla="*/ 2287037 w 2287251"/>
              <a:gd name="connsiteY79-9508" fmla="*/ 2632365 h 5708499"/>
              <a:gd name="connsiteX80-9509" fmla="*/ 1400346 w 2287251"/>
              <a:gd name="connsiteY80-9510" fmla="*/ 2563092 h 5708499"/>
              <a:gd name="connsiteX81-9511" fmla="*/ 1289510 w 2287251"/>
              <a:gd name="connsiteY81-9512" fmla="*/ 2313710 h 5708499"/>
              <a:gd name="connsiteX82-9513" fmla="*/ 873874 w 2287251"/>
              <a:gd name="connsiteY82-9514" fmla="*/ 2632365 h 5708499"/>
              <a:gd name="connsiteX83-9515" fmla="*/ 1036 w 2287251"/>
              <a:gd name="connsiteY83-9516" fmla="*/ 2673928 h 5708499"/>
              <a:gd name="connsiteX84-9517" fmla="*/ 873873 w 2287251"/>
              <a:gd name="connsiteY84-9518" fmla="*/ 2632365 h 5708499"/>
              <a:gd name="connsiteX85-9519" fmla="*/ 1220236 w 2287251"/>
              <a:gd name="connsiteY85-9520" fmla="*/ 2299856 h 5708499"/>
              <a:gd name="connsiteX86-9521" fmla="*/ 1137110 w 2287251"/>
              <a:gd name="connsiteY86-9522" fmla="*/ 2161310 h 5708499"/>
              <a:gd name="connsiteX87-9523" fmla="*/ 1137109 w 2287251"/>
              <a:gd name="connsiteY87-9524" fmla="*/ 2133601 h 5708499"/>
              <a:gd name="connsiteX88-9525" fmla="*/ 984710 w 2287251"/>
              <a:gd name="connsiteY88-9526" fmla="*/ 2092038 h 5708499"/>
              <a:gd name="connsiteX89-9527" fmla="*/ 790746 w 2287251"/>
              <a:gd name="connsiteY89-9528" fmla="*/ 2313710 h 5708499"/>
              <a:gd name="connsiteX90-9529" fmla="*/ 527510 w 2287251"/>
              <a:gd name="connsiteY90-9530" fmla="*/ 2438401 h 5708499"/>
              <a:gd name="connsiteX91-9531" fmla="*/ 832310 w 2287251"/>
              <a:gd name="connsiteY91-9532" fmla="*/ 2313710 h 5708499"/>
              <a:gd name="connsiteX92-9533" fmla="*/ 957000 w 2287251"/>
              <a:gd name="connsiteY92-9534" fmla="*/ 2119747 h 5708499"/>
              <a:gd name="connsiteX93-9535" fmla="*/ 929290 w 2287251"/>
              <a:gd name="connsiteY93-9536" fmla="*/ 2064328 h 5708499"/>
              <a:gd name="connsiteX94-9537" fmla="*/ 1344926 w 2287251"/>
              <a:gd name="connsiteY94-9538" fmla="*/ 1274618 h 5708499"/>
              <a:gd name="connsiteX95-9539" fmla="*/ 1469617 w 2287251"/>
              <a:gd name="connsiteY95-9540" fmla="*/ 1177638 h 5708499"/>
              <a:gd name="connsiteX96-9541" fmla="*/ 1566599 w 2287251"/>
              <a:gd name="connsiteY96-9542" fmla="*/ 1676401 h 5708499"/>
              <a:gd name="connsiteX97-9543" fmla="*/ 1760562 w 2287251"/>
              <a:gd name="connsiteY97-9544" fmla="*/ 1399310 h 5708499"/>
              <a:gd name="connsiteX98-9545" fmla="*/ 1802127 w 2287251"/>
              <a:gd name="connsiteY98-9546" fmla="*/ 997527 h 5708499"/>
              <a:gd name="connsiteX99-9547" fmla="*/ 1774418 w 2287251"/>
              <a:gd name="connsiteY99-9548" fmla="*/ 955964 h 5708499"/>
              <a:gd name="connsiteX100-9549" fmla="*/ 1760563 w 2287251"/>
              <a:gd name="connsiteY100-9550" fmla="*/ 914400 h 5708499"/>
              <a:gd name="connsiteX101-9551" fmla="*/ 1705145 w 2287251"/>
              <a:gd name="connsiteY101-9552" fmla="*/ 845127 h 5708499"/>
              <a:gd name="connsiteX102-9553" fmla="*/ 1677436 w 2287251"/>
              <a:gd name="connsiteY102-9554" fmla="*/ 803564 h 5708499"/>
              <a:gd name="connsiteX103-9555" fmla="*/ 1635873 w 2287251"/>
              <a:gd name="connsiteY103-9556" fmla="*/ 886691 h 5708499"/>
              <a:gd name="connsiteX104-9557" fmla="*/ 1622018 w 2287251"/>
              <a:gd name="connsiteY104-9558" fmla="*/ 969818 h 5708499"/>
              <a:gd name="connsiteX105-9559" fmla="*/ 1594309 w 2287251"/>
              <a:gd name="connsiteY105-9560" fmla="*/ 1011382 h 5708499"/>
              <a:gd name="connsiteX106-9561" fmla="*/ 1580454 w 2287251"/>
              <a:gd name="connsiteY106-9562" fmla="*/ 1052946 h 5708499"/>
              <a:gd name="connsiteX107-9563" fmla="*/ 1511182 w 2287251"/>
              <a:gd name="connsiteY107-9564" fmla="*/ 1122218 h 5708499"/>
              <a:gd name="connsiteX108-9565" fmla="*/ 1400345 w 2287251"/>
              <a:gd name="connsiteY108-9566" fmla="*/ 1136073 h 5708499"/>
              <a:gd name="connsiteX109-9567" fmla="*/ 1261800 w 2287251"/>
              <a:gd name="connsiteY109-9568" fmla="*/ 1122218 h 5708499"/>
              <a:gd name="connsiteX110-9569" fmla="*/ 1220236 w 2287251"/>
              <a:gd name="connsiteY110-9570" fmla="*/ 1080655 h 5708499"/>
              <a:gd name="connsiteX111-9571" fmla="*/ 1178673 w 2287251"/>
              <a:gd name="connsiteY111-9572" fmla="*/ 1052946 h 5708499"/>
              <a:gd name="connsiteX112-9573" fmla="*/ 1123254 w 2287251"/>
              <a:gd name="connsiteY112-9574" fmla="*/ 997527 h 5708499"/>
              <a:gd name="connsiteX113-9575" fmla="*/ 1095545 w 2287251"/>
              <a:gd name="connsiteY113-9576" fmla="*/ 955964 h 5708499"/>
              <a:gd name="connsiteX114-9577" fmla="*/ 1053982 w 2287251"/>
              <a:gd name="connsiteY114-9578" fmla="*/ 942109 h 5708499"/>
              <a:gd name="connsiteX115-9579" fmla="*/ 1012418 w 2287251"/>
              <a:gd name="connsiteY115-9580" fmla="*/ 817418 h 5708499"/>
              <a:gd name="connsiteX116-9581" fmla="*/ 998563 w 2287251"/>
              <a:gd name="connsiteY116-9582" fmla="*/ 775855 h 5708499"/>
              <a:gd name="connsiteX117-9583" fmla="*/ 984709 w 2287251"/>
              <a:gd name="connsiteY117-9584" fmla="*/ 720437 h 5708499"/>
              <a:gd name="connsiteX118" fmla="*/ 957000 w 2287251"/>
              <a:gd name="connsiteY118" fmla="*/ 581891 h 5708499"/>
              <a:gd name="connsiteX0-9585" fmla="*/ 1663582 w 2287251"/>
              <a:gd name="connsiteY0-9586" fmla="*/ 734291 h 5708499"/>
              <a:gd name="connsiteX1-9587" fmla="*/ 1719000 w 2287251"/>
              <a:gd name="connsiteY1-9588" fmla="*/ 554182 h 5708499"/>
              <a:gd name="connsiteX2-9589" fmla="*/ 1622018 w 2287251"/>
              <a:gd name="connsiteY2-9590" fmla="*/ 540327 h 5708499"/>
              <a:gd name="connsiteX3-9591" fmla="*/ 1538891 w 2287251"/>
              <a:gd name="connsiteY3-9592" fmla="*/ 484909 h 5708499"/>
              <a:gd name="connsiteX4-9593" fmla="*/ 1497327 w 2287251"/>
              <a:gd name="connsiteY4-9594" fmla="*/ 471055 h 5708499"/>
              <a:gd name="connsiteX5-9595" fmla="*/ 1469618 w 2287251"/>
              <a:gd name="connsiteY5-9596" fmla="*/ 526473 h 5708499"/>
              <a:gd name="connsiteX6-9597" fmla="*/ 1441909 w 2287251"/>
              <a:gd name="connsiteY6-9598" fmla="*/ 484909 h 5708499"/>
              <a:gd name="connsiteX7-9599" fmla="*/ 1400345 w 2287251"/>
              <a:gd name="connsiteY7-9600" fmla="*/ 457200 h 5708499"/>
              <a:gd name="connsiteX8-9601" fmla="*/ 1331073 w 2287251"/>
              <a:gd name="connsiteY8-9602" fmla="*/ 387927 h 5708499"/>
              <a:gd name="connsiteX9-9603" fmla="*/ 1317218 w 2287251"/>
              <a:gd name="connsiteY9-9604" fmla="*/ 443346 h 5708499"/>
              <a:gd name="connsiteX10-9605" fmla="*/ 1317218 w 2287251"/>
              <a:gd name="connsiteY10-9606" fmla="*/ 554182 h 5708499"/>
              <a:gd name="connsiteX11-9607" fmla="*/ 1275654 w 2287251"/>
              <a:gd name="connsiteY11-9608" fmla="*/ 540327 h 5708499"/>
              <a:gd name="connsiteX12-9609" fmla="*/ 1261800 w 2287251"/>
              <a:gd name="connsiteY12-9610" fmla="*/ 484909 h 5708499"/>
              <a:gd name="connsiteX13-9611" fmla="*/ 1247945 w 2287251"/>
              <a:gd name="connsiteY13-9612" fmla="*/ 540327 h 5708499"/>
              <a:gd name="connsiteX14-9613" fmla="*/ 1220236 w 2287251"/>
              <a:gd name="connsiteY14-9614" fmla="*/ 651164 h 5708499"/>
              <a:gd name="connsiteX15-9615" fmla="*/ 1192527 w 2287251"/>
              <a:gd name="connsiteY15-9616" fmla="*/ 568037 h 5708499"/>
              <a:gd name="connsiteX16-9617" fmla="*/ 1178673 w 2287251"/>
              <a:gd name="connsiteY16-9618" fmla="*/ 526473 h 5708499"/>
              <a:gd name="connsiteX17-9619" fmla="*/ 1150963 w 2287251"/>
              <a:gd name="connsiteY17-9620" fmla="*/ 651164 h 5708499"/>
              <a:gd name="connsiteX18-9621" fmla="*/ 1123254 w 2287251"/>
              <a:gd name="connsiteY18-9622" fmla="*/ 692727 h 5708499"/>
              <a:gd name="connsiteX19-9623" fmla="*/ 1109400 w 2287251"/>
              <a:gd name="connsiteY19-9624" fmla="*/ 734291 h 5708499"/>
              <a:gd name="connsiteX20-9625" fmla="*/ 1067836 w 2287251"/>
              <a:gd name="connsiteY20-9626" fmla="*/ 720437 h 5708499"/>
              <a:gd name="connsiteX21-9627" fmla="*/ 1081691 w 2287251"/>
              <a:gd name="connsiteY21-9628" fmla="*/ 637309 h 5708499"/>
              <a:gd name="connsiteX22-9629" fmla="*/ 1095545 w 2287251"/>
              <a:gd name="connsiteY22-9630" fmla="*/ 595746 h 5708499"/>
              <a:gd name="connsiteX23-9631" fmla="*/ 1040127 w 2287251"/>
              <a:gd name="connsiteY23-9632" fmla="*/ 678873 h 5708499"/>
              <a:gd name="connsiteX24-9633" fmla="*/ 998563 w 2287251"/>
              <a:gd name="connsiteY24-9634" fmla="*/ 692727 h 5708499"/>
              <a:gd name="connsiteX25-9635" fmla="*/ 957000 w 2287251"/>
              <a:gd name="connsiteY25-9636" fmla="*/ 678873 h 5708499"/>
              <a:gd name="connsiteX26-9637" fmla="*/ 943145 w 2287251"/>
              <a:gd name="connsiteY26-9638" fmla="*/ 623455 h 5708499"/>
              <a:gd name="connsiteX27-9639" fmla="*/ 929291 w 2287251"/>
              <a:gd name="connsiteY27-9640" fmla="*/ 581891 h 5708499"/>
              <a:gd name="connsiteX28-9641" fmla="*/ 943145 w 2287251"/>
              <a:gd name="connsiteY28-9642" fmla="*/ 429491 h 5708499"/>
              <a:gd name="connsiteX29-9643" fmla="*/ 970854 w 2287251"/>
              <a:gd name="connsiteY29-9644" fmla="*/ 346364 h 5708499"/>
              <a:gd name="connsiteX30-9645" fmla="*/ 984709 w 2287251"/>
              <a:gd name="connsiteY30-9646" fmla="*/ 304800 h 5708499"/>
              <a:gd name="connsiteX31-9647" fmla="*/ 1081691 w 2287251"/>
              <a:gd name="connsiteY31-9648" fmla="*/ 193964 h 5708499"/>
              <a:gd name="connsiteX32-9649" fmla="*/ 1123254 w 2287251"/>
              <a:gd name="connsiteY32-9650" fmla="*/ 166255 h 5708499"/>
              <a:gd name="connsiteX33-9651" fmla="*/ 1164818 w 2287251"/>
              <a:gd name="connsiteY33-9652" fmla="*/ 124691 h 5708499"/>
              <a:gd name="connsiteX34-9653" fmla="*/ 1234091 w 2287251"/>
              <a:gd name="connsiteY34-9654" fmla="*/ 55418 h 5708499"/>
              <a:gd name="connsiteX35-9655" fmla="*/ 1386491 w 2287251"/>
              <a:gd name="connsiteY35-9656" fmla="*/ 13855 h 5708499"/>
              <a:gd name="connsiteX36-9657" fmla="*/ 1428054 w 2287251"/>
              <a:gd name="connsiteY36-9658" fmla="*/ 0 h 5708499"/>
              <a:gd name="connsiteX37-9659" fmla="*/ 1483473 w 2287251"/>
              <a:gd name="connsiteY37-9660" fmla="*/ 13855 h 5708499"/>
              <a:gd name="connsiteX38-9661" fmla="*/ 1566600 w 2287251"/>
              <a:gd name="connsiteY38-9662" fmla="*/ 27709 h 5708499"/>
              <a:gd name="connsiteX39-9663" fmla="*/ 1622018 w 2287251"/>
              <a:gd name="connsiteY39-9664" fmla="*/ 55418 h 5708499"/>
              <a:gd name="connsiteX40-9665" fmla="*/ 1705145 w 2287251"/>
              <a:gd name="connsiteY40-9666" fmla="*/ 110837 h 5708499"/>
              <a:gd name="connsiteX41-9667" fmla="*/ 1746709 w 2287251"/>
              <a:gd name="connsiteY41-9668" fmla="*/ 138546 h 5708499"/>
              <a:gd name="connsiteX42-9669" fmla="*/ 1788273 w 2287251"/>
              <a:gd name="connsiteY42-9670" fmla="*/ 207818 h 5708499"/>
              <a:gd name="connsiteX43-9671" fmla="*/ 1857545 w 2287251"/>
              <a:gd name="connsiteY43-9672" fmla="*/ 290946 h 5708499"/>
              <a:gd name="connsiteX44-9673" fmla="*/ 1871400 w 2287251"/>
              <a:gd name="connsiteY44-9674" fmla="*/ 360218 h 5708499"/>
              <a:gd name="connsiteX45-9675" fmla="*/ 1899109 w 2287251"/>
              <a:gd name="connsiteY45-9676" fmla="*/ 443346 h 5708499"/>
              <a:gd name="connsiteX46-9677" fmla="*/ 1885254 w 2287251"/>
              <a:gd name="connsiteY46-9678" fmla="*/ 692727 h 5708499"/>
              <a:gd name="connsiteX47-9679" fmla="*/ 1871400 w 2287251"/>
              <a:gd name="connsiteY47-9680" fmla="*/ 748146 h 5708499"/>
              <a:gd name="connsiteX48-9681" fmla="*/ 1843691 w 2287251"/>
              <a:gd name="connsiteY48-9682" fmla="*/ 789709 h 5708499"/>
              <a:gd name="connsiteX49-9683" fmla="*/ 1829836 w 2287251"/>
              <a:gd name="connsiteY49-9684" fmla="*/ 748146 h 5708499"/>
              <a:gd name="connsiteX50-9685" fmla="*/ 1912963 w 2287251"/>
              <a:gd name="connsiteY50-9686" fmla="*/ 803564 h 5708499"/>
              <a:gd name="connsiteX51-9687" fmla="*/ 1982236 w 2287251"/>
              <a:gd name="connsiteY51-9688" fmla="*/ 872837 h 5708499"/>
              <a:gd name="connsiteX52-9689" fmla="*/ 1996091 w 2287251"/>
              <a:gd name="connsiteY52-9690" fmla="*/ 914400 h 5708499"/>
              <a:gd name="connsiteX53-9691" fmla="*/ 2051509 w 2287251"/>
              <a:gd name="connsiteY53-9692" fmla="*/ 997527 h 5708499"/>
              <a:gd name="connsiteX54-9693" fmla="*/ 2093073 w 2287251"/>
              <a:gd name="connsiteY54-9694" fmla="*/ 1066800 h 5708499"/>
              <a:gd name="connsiteX55-9695" fmla="*/ 2106927 w 2287251"/>
              <a:gd name="connsiteY55-9696" fmla="*/ 1108364 h 5708499"/>
              <a:gd name="connsiteX56-9697" fmla="*/ 2148491 w 2287251"/>
              <a:gd name="connsiteY56-9698" fmla="*/ 1191491 h 5708499"/>
              <a:gd name="connsiteX57-9699" fmla="*/ 2106927 w 2287251"/>
              <a:gd name="connsiteY57-9700" fmla="*/ 1219200 h 5708499"/>
              <a:gd name="connsiteX58-9701" fmla="*/ 2065363 w 2287251"/>
              <a:gd name="connsiteY58-9702" fmla="*/ 1191491 h 5708499"/>
              <a:gd name="connsiteX59-9703" fmla="*/ 1954527 w 2287251"/>
              <a:gd name="connsiteY59-9704" fmla="*/ 1163782 h 5708499"/>
              <a:gd name="connsiteX60-9705" fmla="*/ 1940673 w 2287251"/>
              <a:gd name="connsiteY60-9706" fmla="*/ 1343891 h 5708499"/>
              <a:gd name="connsiteX61-9707" fmla="*/ 2079217 w 2287251"/>
              <a:gd name="connsiteY61-9708" fmla="*/ 1357746 h 5708499"/>
              <a:gd name="connsiteX62-9709" fmla="*/ 1871399 w 2287251"/>
              <a:gd name="connsiteY62-9710" fmla="*/ 1579418 h 5708499"/>
              <a:gd name="connsiteX63-9711" fmla="*/ 1538890 w 2287251"/>
              <a:gd name="connsiteY63-9712" fmla="*/ 1690256 h 5708499"/>
              <a:gd name="connsiteX64-9713" fmla="*/ 1635872 w 2287251"/>
              <a:gd name="connsiteY64-9714" fmla="*/ 1773383 h 5708499"/>
              <a:gd name="connsiteX65-9715" fmla="*/ 1317218 w 2287251"/>
              <a:gd name="connsiteY65-9716" fmla="*/ 1551710 h 5708499"/>
              <a:gd name="connsiteX66-9717" fmla="*/ 1331072 w 2287251"/>
              <a:gd name="connsiteY66-9718" fmla="*/ 1371600 h 5708499"/>
              <a:gd name="connsiteX67-9719" fmla="*/ 1289509 w 2287251"/>
              <a:gd name="connsiteY67-9720" fmla="*/ 1316183 h 5708499"/>
              <a:gd name="connsiteX68-9721" fmla="*/ 1414200 w 2287251"/>
              <a:gd name="connsiteY68-9722" fmla="*/ 1440874 h 5708499"/>
              <a:gd name="connsiteX69-9723" fmla="*/ 1289509 w 2287251"/>
              <a:gd name="connsiteY69-9724" fmla="*/ 1330038 h 5708499"/>
              <a:gd name="connsiteX70-9725" fmla="*/ 929290 w 2287251"/>
              <a:gd name="connsiteY70-9726" fmla="*/ 2036620 h 5708499"/>
              <a:gd name="connsiteX71-9727" fmla="*/ 998563 w 2287251"/>
              <a:gd name="connsiteY71-9728" fmla="*/ 1898074 h 5708499"/>
              <a:gd name="connsiteX72-9729" fmla="*/ 1164819 w 2287251"/>
              <a:gd name="connsiteY72-9730" fmla="*/ 1995056 h 5708499"/>
              <a:gd name="connsiteX73-9731" fmla="*/ 1247946 w 2287251"/>
              <a:gd name="connsiteY73-9732" fmla="*/ 1731819 h 5708499"/>
              <a:gd name="connsiteX74-9733" fmla="*/ 1178672 w 2287251"/>
              <a:gd name="connsiteY74-9734" fmla="*/ 2036619 h 5708499"/>
              <a:gd name="connsiteX75-9735" fmla="*/ 1275655 w 2287251"/>
              <a:gd name="connsiteY75-9736" fmla="*/ 2299856 h 5708499"/>
              <a:gd name="connsiteX76-9737" fmla="*/ 1358782 w 2287251"/>
              <a:gd name="connsiteY76-9738" fmla="*/ 2563090 h 5708499"/>
              <a:gd name="connsiteX77-9739" fmla="*/ 1275654 w 2287251"/>
              <a:gd name="connsiteY77-9740" fmla="*/ 2715491 h 5708499"/>
              <a:gd name="connsiteX78-9741" fmla="*/ 1234091 w 2287251"/>
              <a:gd name="connsiteY78-9742" fmla="*/ 2854037 h 5708499"/>
              <a:gd name="connsiteX79-9743" fmla="*/ 1483473 w 2287251"/>
              <a:gd name="connsiteY79-9744" fmla="*/ 5708072 h 5708499"/>
              <a:gd name="connsiteX80-9745" fmla="*/ 2287037 w 2287251"/>
              <a:gd name="connsiteY80-9746" fmla="*/ 2632365 h 5708499"/>
              <a:gd name="connsiteX81-9747" fmla="*/ 1400346 w 2287251"/>
              <a:gd name="connsiteY81-9748" fmla="*/ 2563092 h 5708499"/>
              <a:gd name="connsiteX82-9749" fmla="*/ 1289510 w 2287251"/>
              <a:gd name="connsiteY82-9750" fmla="*/ 2313710 h 5708499"/>
              <a:gd name="connsiteX83-9751" fmla="*/ 873874 w 2287251"/>
              <a:gd name="connsiteY83-9752" fmla="*/ 2632365 h 5708499"/>
              <a:gd name="connsiteX84-9753" fmla="*/ 1036 w 2287251"/>
              <a:gd name="connsiteY84-9754" fmla="*/ 2673928 h 5708499"/>
              <a:gd name="connsiteX85-9755" fmla="*/ 873873 w 2287251"/>
              <a:gd name="connsiteY85-9756" fmla="*/ 2632365 h 5708499"/>
              <a:gd name="connsiteX86-9757" fmla="*/ 1220236 w 2287251"/>
              <a:gd name="connsiteY86-9758" fmla="*/ 2299856 h 5708499"/>
              <a:gd name="connsiteX87-9759" fmla="*/ 1137110 w 2287251"/>
              <a:gd name="connsiteY87-9760" fmla="*/ 2161310 h 5708499"/>
              <a:gd name="connsiteX88-9761" fmla="*/ 1137109 w 2287251"/>
              <a:gd name="connsiteY88-9762" fmla="*/ 2133601 h 5708499"/>
              <a:gd name="connsiteX89-9763" fmla="*/ 984710 w 2287251"/>
              <a:gd name="connsiteY89-9764" fmla="*/ 2092038 h 5708499"/>
              <a:gd name="connsiteX90-9765" fmla="*/ 790746 w 2287251"/>
              <a:gd name="connsiteY90-9766" fmla="*/ 2313710 h 5708499"/>
              <a:gd name="connsiteX91-9767" fmla="*/ 527510 w 2287251"/>
              <a:gd name="connsiteY91-9768" fmla="*/ 2438401 h 5708499"/>
              <a:gd name="connsiteX92-9769" fmla="*/ 832310 w 2287251"/>
              <a:gd name="connsiteY92-9770" fmla="*/ 2313710 h 5708499"/>
              <a:gd name="connsiteX93-9771" fmla="*/ 957000 w 2287251"/>
              <a:gd name="connsiteY93-9772" fmla="*/ 2119747 h 5708499"/>
              <a:gd name="connsiteX94-9773" fmla="*/ 929290 w 2287251"/>
              <a:gd name="connsiteY94-9774" fmla="*/ 2064328 h 5708499"/>
              <a:gd name="connsiteX95-9775" fmla="*/ 1344926 w 2287251"/>
              <a:gd name="connsiteY95-9776" fmla="*/ 1274618 h 5708499"/>
              <a:gd name="connsiteX96-9777" fmla="*/ 1469617 w 2287251"/>
              <a:gd name="connsiteY96-9778" fmla="*/ 1177638 h 5708499"/>
              <a:gd name="connsiteX97-9779" fmla="*/ 1566599 w 2287251"/>
              <a:gd name="connsiteY97-9780" fmla="*/ 1676401 h 5708499"/>
              <a:gd name="connsiteX98-9781" fmla="*/ 1760562 w 2287251"/>
              <a:gd name="connsiteY98-9782" fmla="*/ 1399310 h 5708499"/>
              <a:gd name="connsiteX99-9783" fmla="*/ 1802127 w 2287251"/>
              <a:gd name="connsiteY99-9784" fmla="*/ 997527 h 5708499"/>
              <a:gd name="connsiteX100-9785" fmla="*/ 1774418 w 2287251"/>
              <a:gd name="connsiteY100-9786" fmla="*/ 955964 h 5708499"/>
              <a:gd name="connsiteX101-9787" fmla="*/ 1760563 w 2287251"/>
              <a:gd name="connsiteY101-9788" fmla="*/ 914400 h 5708499"/>
              <a:gd name="connsiteX102-9789" fmla="*/ 1705145 w 2287251"/>
              <a:gd name="connsiteY102-9790" fmla="*/ 845127 h 5708499"/>
              <a:gd name="connsiteX103-9791" fmla="*/ 1677436 w 2287251"/>
              <a:gd name="connsiteY103-9792" fmla="*/ 803564 h 5708499"/>
              <a:gd name="connsiteX104-9793" fmla="*/ 1635873 w 2287251"/>
              <a:gd name="connsiteY104-9794" fmla="*/ 886691 h 5708499"/>
              <a:gd name="connsiteX105-9795" fmla="*/ 1622018 w 2287251"/>
              <a:gd name="connsiteY105-9796" fmla="*/ 969818 h 5708499"/>
              <a:gd name="connsiteX106-9797" fmla="*/ 1594309 w 2287251"/>
              <a:gd name="connsiteY106-9798" fmla="*/ 1011382 h 5708499"/>
              <a:gd name="connsiteX107-9799" fmla="*/ 1580454 w 2287251"/>
              <a:gd name="connsiteY107-9800" fmla="*/ 1052946 h 5708499"/>
              <a:gd name="connsiteX108-9801" fmla="*/ 1511182 w 2287251"/>
              <a:gd name="connsiteY108-9802" fmla="*/ 1122218 h 5708499"/>
              <a:gd name="connsiteX109-9803" fmla="*/ 1400345 w 2287251"/>
              <a:gd name="connsiteY109-9804" fmla="*/ 1136073 h 5708499"/>
              <a:gd name="connsiteX110-9805" fmla="*/ 1261800 w 2287251"/>
              <a:gd name="connsiteY110-9806" fmla="*/ 1122218 h 5708499"/>
              <a:gd name="connsiteX111-9807" fmla="*/ 1220236 w 2287251"/>
              <a:gd name="connsiteY111-9808" fmla="*/ 1080655 h 5708499"/>
              <a:gd name="connsiteX112-9809" fmla="*/ 1178673 w 2287251"/>
              <a:gd name="connsiteY112-9810" fmla="*/ 1052946 h 5708499"/>
              <a:gd name="connsiteX113-9811" fmla="*/ 1123254 w 2287251"/>
              <a:gd name="connsiteY113-9812" fmla="*/ 997527 h 5708499"/>
              <a:gd name="connsiteX114-9813" fmla="*/ 1095545 w 2287251"/>
              <a:gd name="connsiteY114-9814" fmla="*/ 955964 h 5708499"/>
              <a:gd name="connsiteX115-9815" fmla="*/ 1053982 w 2287251"/>
              <a:gd name="connsiteY115-9816" fmla="*/ 942109 h 5708499"/>
              <a:gd name="connsiteX116-9817" fmla="*/ 1012418 w 2287251"/>
              <a:gd name="connsiteY116-9818" fmla="*/ 817418 h 5708499"/>
              <a:gd name="connsiteX117-9819" fmla="*/ 998563 w 2287251"/>
              <a:gd name="connsiteY117-9820" fmla="*/ 775855 h 5708499"/>
              <a:gd name="connsiteX118-9821" fmla="*/ 984709 w 2287251"/>
              <a:gd name="connsiteY118-9822" fmla="*/ 720437 h 5708499"/>
              <a:gd name="connsiteX119" fmla="*/ 957000 w 2287251"/>
              <a:gd name="connsiteY119" fmla="*/ 581891 h 5708499"/>
              <a:gd name="connsiteX0-9823" fmla="*/ 1663582 w 2287251"/>
              <a:gd name="connsiteY0-9824" fmla="*/ 734291 h 5708499"/>
              <a:gd name="connsiteX1-9825" fmla="*/ 1719000 w 2287251"/>
              <a:gd name="connsiteY1-9826" fmla="*/ 554182 h 5708499"/>
              <a:gd name="connsiteX2-9827" fmla="*/ 1622018 w 2287251"/>
              <a:gd name="connsiteY2-9828" fmla="*/ 540327 h 5708499"/>
              <a:gd name="connsiteX3-9829" fmla="*/ 1538891 w 2287251"/>
              <a:gd name="connsiteY3-9830" fmla="*/ 484909 h 5708499"/>
              <a:gd name="connsiteX4-9831" fmla="*/ 1497327 w 2287251"/>
              <a:gd name="connsiteY4-9832" fmla="*/ 471055 h 5708499"/>
              <a:gd name="connsiteX5-9833" fmla="*/ 1469618 w 2287251"/>
              <a:gd name="connsiteY5-9834" fmla="*/ 526473 h 5708499"/>
              <a:gd name="connsiteX6-9835" fmla="*/ 1441909 w 2287251"/>
              <a:gd name="connsiteY6-9836" fmla="*/ 484909 h 5708499"/>
              <a:gd name="connsiteX7-9837" fmla="*/ 1400345 w 2287251"/>
              <a:gd name="connsiteY7-9838" fmla="*/ 457200 h 5708499"/>
              <a:gd name="connsiteX8-9839" fmla="*/ 1331073 w 2287251"/>
              <a:gd name="connsiteY8-9840" fmla="*/ 387927 h 5708499"/>
              <a:gd name="connsiteX9-9841" fmla="*/ 1317218 w 2287251"/>
              <a:gd name="connsiteY9-9842" fmla="*/ 443346 h 5708499"/>
              <a:gd name="connsiteX10-9843" fmla="*/ 1317218 w 2287251"/>
              <a:gd name="connsiteY10-9844" fmla="*/ 554182 h 5708499"/>
              <a:gd name="connsiteX11-9845" fmla="*/ 1275654 w 2287251"/>
              <a:gd name="connsiteY11-9846" fmla="*/ 540327 h 5708499"/>
              <a:gd name="connsiteX12-9847" fmla="*/ 1261800 w 2287251"/>
              <a:gd name="connsiteY12-9848" fmla="*/ 484909 h 5708499"/>
              <a:gd name="connsiteX13-9849" fmla="*/ 1247945 w 2287251"/>
              <a:gd name="connsiteY13-9850" fmla="*/ 540327 h 5708499"/>
              <a:gd name="connsiteX14-9851" fmla="*/ 1220236 w 2287251"/>
              <a:gd name="connsiteY14-9852" fmla="*/ 651164 h 5708499"/>
              <a:gd name="connsiteX15-9853" fmla="*/ 1192527 w 2287251"/>
              <a:gd name="connsiteY15-9854" fmla="*/ 568037 h 5708499"/>
              <a:gd name="connsiteX16-9855" fmla="*/ 1178673 w 2287251"/>
              <a:gd name="connsiteY16-9856" fmla="*/ 526473 h 5708499"/>
              <a:gd name="connsiteX17-9857" fmla="*/ 1150963 w 2287251"/>
              <a:gd name="connsiteY17-9858" fmla="*/ 651164 h 5708499"/>
              <a:gd name="connsiteX18-9859" fmla="*/ 1123254 w 2287251"/>
              <a:gd name="connsiteY18-9860" fmla="*/ 692727 h 5708499"/>
              <a:gd name="connsiteX19-9861" fmla="*/ 1109400 w 2287251"/>
              <a:gd name="connsiteY19-9862" fmla="*/ 734291 h 5708499"/>
              <a:gd name="connsiteX20-9863" fmla="*/ 1067836 w 2287251"/>
              <a:gd name="connsiteY20-9864" fmla="*/ 720437 h 5708499"/>
              <a:gd name="connsiteX21-9865" fmla="*/ 1081691 w 2287251"/>
              <a:gd name="connsiteY21-9866" fmla="*/ 637309 h 5708499"/>
              <a:gd name="connsiteX22-9867" fmla="*/ 1095545 w 2287251"/>
              <a:gd name="connsiteY22-9868" fmla="*/ 595746 h 5708499"/>
              <a:gd name="connsiteX23-9869" fmla="*/ 1040127 w 2287251"/>
              <a:gd name="connsiteY23-9870" fmla="*/ 678873 h 5708499"/>
              <a:gd name="connsiteX24-9871" fmla="*/ 998563 w 2287251"/>
              <a:gd name="connsiteY24-9872" fmla="*/ 692727 h 5708499"/>
              <a:gd name="connsiteX25-9873" fmla="*/ 957000 w 2287251"/>
              <a:gd name="connsiteY25-9874" fmla="*/ 678873 h 5708499"/>
              <a:gd name="connsiteX26-9875" fmla="*/ 943145 w 2287251"/>
              <a:gd name="connsiteY26-9876" fmla="*/ 623455 h 5708499"/>
              <a:gd name="connsiteX27-9877" fmla="*/ 929291 w 2287251"/>
              <a:gd name="connsiteY27-9878" fmla="*/ 581891 h 5708499"/>
              <a:gd name="connsiteX28-9879" fmla="*/ 943145 w 2287251"/>
              <a:gd name="connsiteY28-9880" fmla="*/ 429491 h 5708499"/>
              <a:gd name="connsiteX29-9881" fmla="*/ 970854 w 2287251"/>
              <a:gd name="connsiteY29-9882" fmla="*/ 346364 h 5708499"/>
              <a:gd name="connsiteX30-9883" fmla="*/ 984709 w 2287251"/>
              <a:gd name="connsiteY30-9884" fmla="*/ 304800 h 5708499"/>
              <a:gd name="connsiteX31-9885" fmla="*/ 1081691 w 2287251"/>
              <a:gd name="connsiteY31-9886" fmla="*/ 193964 h 5708499"/>
              <a:gd name="connsiteX32-9887" fmla="*/ 1123254 w 2287251"/>
              <a:gd name="connsiteY32-9888" fmla="*/ 166255 h 5708499"/>
              <a:gd name="connsiteX33-9889" fmla="*/ 1164818 w 2287251"/>
              <a:gd name="connsiteY33-9890" fmla="*/ 124691 h 5708499"/>
              <a:gd name="connsiteX34-9891" fmla="*/ 1234091 w 2287251"/>
              <a:gd name="connsiteY34-9892" fmla="*/ 55418 h 5708499"/>
              <a:gd name="connsiteX35-9893" fmla="*/ 1386491 w 2287251"/>
              <a:gd name="connsiteY35-9894" fmla="*/ 13855 h 5708499"/>
              <a:gd name="connsiteX36-9895" fmla="*/ 1428054 w 2287251"/>
              <a:gd name="connsiteY36-9896" fmla="*/ 0 h 5708499"/>
              <a:gd name="connsiteX37-9897" fmla="*/ 1483473 w 2287251"/>
              <a:gd name="connsiteY37-9898" fmla="*/ 13855 h 5708499"/>
              <a:gd name="connsiteX38-9899" fmla="*/ 1566600 w 2287251"/>
              <a:gd name="connsiteY38-9900" fmla="*/ 27709 h 5708499"/>
              <a:gd name="connsiteX39-9901" fmla="*/ 1622018 w 2287251"/>
              <a:gd name="connsiteY39-9902" fmla="*/ 55418 h 5708499"/>
              <a:gd name="connsiteX40-9903" fmla="*/ 1705145 w 2287251"/>
              <a:gd name="connsiteY40-9904" fmla="*/ 110837 h 5708499"/>
              <a:gd name="connsiteX41-9905" fmla="*/ 1746709 w 2287251"/>
              <a:gd name="connsiteY41-9906" fmla="*/ 138546 h 5708499"/>
              <a:gd name="connsiteX42-9907" fmla="*/ 1788273 w 2287251"/>
              <a:gd name="connsiteY42-9908" fmla="*/ 207818 h 5708499"/>
              <a:gd name="connsiteX43-9909" fmla="*/ 1857545 w 2287251"/>
              <a:gd name="connsiteY43-9910" fmla="*/ 290946 h 5708499"/>
              <a:gd name="connsiteX44-9911" fmla="*/ 1871400 w 2287251"/>
              <a:gd name="connsiteY44-9912" fmla="*/ 360218 h 5708499"/>
              <a:gd name="connsiteX45-9913" fmla="*/ 1899109 w 2287251"/>
              <a:gd name="connsiteY45-9914" fmla="*/ 443346 h 5708499"/>
              <a:gd name="connsiteX46-9915" fmla="*/ 1885254 w 2287251"/>
              <a:gd name="connsiteY46-9916" fmla="*/ 692727 h 5708499"/>
              <a:gd name="connsiteX47-9917" fmla="*/ 1871400 w 2287251"/>
              <a:gd name="connsiteY47-9918" fmla="*/ 748146 h 5708499"/>
              <a:gd name="connsiteX48-9919" fmla="*/ 1843691 w 2287251"/>
              <a:gd name="connsiteY48-9920" fmla="*/ 789709 h 5708499"/>
              <a:gd name="connsiteX49-9921" fmla="*/ 1829836 w 2287251"/>
              <a:gd name="connsiteY49-9922" fmla="*/ 748146 h 5708499"/>
              <a:gd name="connsiteX50-9923" fmla="*/ 1912963 w 2287251"/>
              <a:gd name="connsiteY50-9924" fmla="*/ 803564 h 5708499"/>
              <a:gd name="connsiteX51-9925" fmla="*/ 1982236 w 2287251"/>
              <a:gd name="connsiteY51-9926" fmla="*/ 872837 h 5708499"/>
              <a:gd name="connsiteX52-9927" fmla="*/ 1996091 w 2287251"/>
              <a:gd name="connsiteY52-9928" fmla="*/ 914400 h 5708499"/>
              <a:gd name="connsiteX53-9929" fmla="*/ 2051509 w 2287251"/>
              <a:gd name="connsiteY53-9930" fmla="*/ 997527 h 5708499"/>
              <a:gd name="connsiteX54-9931" fmla="*/ 2093073 w 2287251"/>
              <a:gd name="connsiteY54-9932" fmla="*/ 1066800 h 5708499"/>
              <a:gd name="connsiteX55-9933" fmla="*/ 2106927 w 2287251"/>
              <a:gd name="connsiteY55-9934" fmla="*/ 1108364 h 5708499"/>
              <a:gd name="connsiteX56-9935" fmla="*/ 2148491 w 2287251"/>
              <a:gd name="connsiteY56-9936" fmla="*/ 1191491 h 5708499"/>
              <a:gd name="connsiteX57-9937" fmla="*/ 2106927 w 2287251"/>
              <a:gd name="connsiteY57-9938" fmla="*/ 1219200 h 5708499"/>
              <a:gd name="connsiteX58-9939" fmla="*/ 2065363 w 2287251"/>
              <a:gd name="connsiteY58-9940" fmla="*/ 1191491 h 5708499"/>
              <a:gd name="connsiteX59-9941" fmla="*/ 1954527 w 2287251"/>
              <a:gd name="connsiteY59-9942" fmla="*/ 1163782 h 5708499"/>
              <a:gd name="connsiteX60-9943" fmla="*/ 1940673 w 2287251"/>
              <a:gd name="connsiteY60-9944" fmla="*/ 1343891 h 5708499"/>
              <a:gd name="connsiteX61-9945" fmla="*/ 2079217 w 2287251"/>
              <a:gd name="connsiteY61-9946" fmla="*/ 1357746 h 5708499"/>
              <a:gd name="connsiteX62-9947" fmla="*/ 1871399 w 2287251"/>
              <a:gd name="connsiteY62-9948" fmla="*/ 1579418 h 5708499"/>
              <a:gd name="connsiteX63-9949" fmla="*/ 1538890 w 2287251"/>
              <a:gd name="connsiteY63-9950" fmla="*/ 1690256 h 5708499"/>
              <a:gd name="connsiteX64-9951" fmla="*/ 1635872 w 2287251"/>
              <a:gd name="connsiteY64-9952" fmla="*/ 1773383 h 5708499"/>
              <a:gd name="connsiteX65-9953" fmla="*/ 1317218 w 2287251"/>
              <a:gd name="connsiteY65-9954" fmla="*/ 1551710 h 5708499"/>
              <a:gd name="connsiteX66-9955" fmla="*/ 1331072 w 2287251"/>
              <a:gd name="connsiteY66-9956" fmla="*/ 1371600 h 5708499"/>
              <a:gd name="connsiteX67-9957" fmla="*/ 1289509 w 2287251"/>
              <a:gd name="connsiteY67-9958" fmla="*/ 1316183 h 5708499"/>
              <a:gd name="connsiteX68-9959" fmla="*/ 1414200 w 2287251"/>
              <a:gd name="connsiteY68-9960" fmla="*/ 1440874 h 5708499"/>
              <a:gd name="connsiteX69-9961" fmla="*/ 1289509 w 2287251"/>
              <a:gd name="connsiteY69-9962" fmla="*/ 1330038 h 5708499"/>
              <a:gd name="connsiteX70-9963" fmla="*/ 929290 w 2287251"/>
              <a:gd name="connsiteY70-9964" fmla="*/ 2036620 h 5708499"/>
              <a:gd name="connsiteX71-9965" fmla="*/ 998563 w 2287251"/>
              <a:gd name="connsiteY71-9966" fmla="*/ 1898074 h 5708499"/>
              <a:gd name="connsiteX72-9967" fmla="*/ 1164819 w 2287251"/>
              <a:gd name="connsiteY72-9968" fmla="*/ 1995056 h 5708499"/>
              <a:gd name="connsiteX73-9969" fmla="*/ 1247946 w 2287251"/>
              <a:gd name="connsiteY73-9970" fmla="*/ 1731819 h 5708499"/>
              <a:gd name="connsiteX74-9971" fmla="*/ 1178672 w 2287251"/>
              <a:gd name="connsiteY74-9972" fmla="*/ 2036619 h 5708499"/>
              <a:gd name="connsiteX75-9973" fmla="*/ 1275655 w 2287251"/>
              <a:gd name="connsiteY75-9974" fmla="*/ 2299856 h 5708499"/>
              <a:gd name="connsiteX76-9975" fmla="*/ 1358782 w 2287251"/>
              <a:gd name="connsiteY76-9976" fmla="*/ 2563090 h 5708499"/>
              <a:gd name="connsiteX77-9977" fmla="*/ 1275654 w 2287251"/>
              <a:gd name="connsiteY77-9978" fmla="*/ 2715491 h 5708499"/>
              <a:gd name="connsiteX78-9979" fmla="*/ 1234091 w 2287251"/>
              <a:gd name="connsiteY78-9980" fmla="*/ 2854037 h 5708499"/>
              <a:gd name="connsiteX79-9981" fmla="*/ 1483473 w 2287251"/>
              <a:gd name="connsiteY79-9982" fmla="*/ 5708072 h 5708499"/>
              <a:gd name="connsiteX80-9983" fmla="*/ 2287037 w 2287251"/>
              <a:gd name="connsiteY80-9984" fmla="*/ 2632365 h 5708499"/>
              <a:gd name="connsiteX81-9985" fmla="*/ 1400346 w 2287251"/>
              <a:gd name="connsiteY81-9986" fmla="*/ 2563092 h 5708499"/>
              <a:gd name="connsiteX82-9987" fmla="*/ 1289510 w 2287251"/>
              <a:gd name="connsiteY82-9988" fmla="*/ 2313710 h 5708499"/>
              <a:gd name="connsiteX83-9989" fmla="*/ 873874 w 2287251"/>
              <a:gd name="connsiteY83-9990" fmla="*/ 2632365 h 5708499"/>
              <a:gd name="connsiteX84-9991" fmla="*/ 1036 w 2287251"/>
              <a:gd name="connsiteY84-9992" fmla="*/ 2673928 h 5708499"/>
              <a:gd name="connsiteX85-9993" fmla="*/ 873873 w 2287251"/>
              <a:gd name="connsiteY85-9994" fmla="*/ 2632365 h 5708499"/>
              <a:gd name="connsiteX86-9995" fmla="*/ 1220236 w 2287251"/>
              <a:gd name="connsiteY86-9996" fmla="*/ 2299856 h 5708499"/>
              <a:gd name="connsiteX87-9997" fmla="*/ 1137110 w 2287251"/>
              <a:gd name="connsiteY87-9998" fmla="*/ 2161310 h 5708499"/>
              <a:gd name="connsiteX88-9999" fmla="*/ 1137109 w 2287251"/>
              <a:gd name="connsiteY88-10000" fmla="*/ 2133601 h 5708499"/>
              <a:gd name="connsiteX89-10001" fmla="*/ 984710 w 2287251"/>
              <a:gd name="connsiteY89-10002" fmla="*/ 2092038 h 5708499"/>
              <a:gd name="connsiteX90-10003" fmla="*/ 790746 w 2287251"/>
              <a:gd name="connsiteY90-10004" fmla="*/ 2313710 h 5708499"/>
              <a:gd name="connsiteX91-10005" fmla="*/ 527510 w 2287251"/>
              <a:gd name="connsiteY91-10006" fmla="*/ 2438401 h 5708499"/>
              <a:gd name="connsiteX92-10007" fmla="*/ 832310 w 2287251"/>
              <a:gd name="connsiteY92-10008" fmla="*/ 2313710 h 5708499"/>
              <a:gd name="connsiteX93-10009" fmla="*/ 957000 w 2287251"/>
              <a:gd name="connsiteY93-10010" fmla="*/ 2119747 h 5708499"/>
              <a:gd name="connsiteX94-10011" fmla="*/ 929290 w 2287251"/>
              <a:gd name="connsiteY94-10012" fmla="*/ 2064328 h 5708499"/>
              <a:gd name="connsiteX95-10013" fmla="*/ 1344926 w 2287251"/>
              <a:gd name="connsiteY95-10014" fmla="*/ 1274618 h 5708499"/>
              <a:gd name="connsiteX96-10015" fmla="*/ 1469617 w 2287251"/>
              <a:gd name="connsiteY96-10016" fmla="*/ 1177638 h 5708499"/>
              <a:gd name="connsiteX97-10017" fmla="*/ 1566599 w 2287251"/>
              <a:gd name="connsiteY97-10018" fmla="*/ 1676401 h 5708499"/>
              <a:gd name="connsiteX98-10019" fmla="*/ 1760562 w 2287251"/>
              <a:gd name="connsiteY98-10020" fmla="*/ 1399310 h 5708499"/>
              <a:gd name="connsiteX99-10021" fmla="*/ 1802127 w 2287251"/>
              <a:gd name="connsiteY99-10022" fmla="*/ 997527 h 5708499"/>
              <a:gd name="connsiteX100-10023" fmla="*/ 1774418 w 2287251"/>
              <a:gd name="connsiteY100-10024" fmla="*/ 955964 h 5708499"/>
              <a:gd name="connsiteX101-10025" fmla="*/ 1760563 w 2287251"/>
              <a:gd name="connsiteY101-10026" fmla="*/ 914400 h 5708499"/>
              <a:gd name="connsiteX102-10027" fmla="*/ 1705145 w 2287251"/>
              <a:gd name="connsiteY102-10028" fmla="*/ 845127 h 5708499"/>
              <a:gd name="connsiteX103-10029" fmla="*/ 1677436 w 2287251"/>
              <a:gd name="connsiteY103-10030" fmla="*/ 803564 h 5708499"/>
              <a:gd name="connsiteX104-10031" fmla="*/ 1635873 w 2287251"/>
              <a:gd name="connsiteY104-10032" fmla="*/ 886691 h 5708499"/>
              <a:gd name="connsiteX105-10033" fmla="*/ 1622018 w 2287251"/>
              <a:gd name="connsiteY105-10034" fmla="*/ 969818 h 5708499"/>
              <a:gd name="connsiteX106-10035" fmla="*/ 1594309 w 2287251"/>
              <a:gd name="connsiteY106-10036" fmla="*/ 1011382 h 5708499"/>
              <a:gd name="connsiteX107-10037" fmla="*/ 1580454 w 2287251"/>
              <a:gd name="connsiteY107-10038" fmla="*/ 1052946 h 5708499"/>
              <a:gd name="connsiteX108-10039" fmla="*/ 1511182 w 2287251"/>
              <a:gd name="connsiteY108-10040" fmla="*/ 1122218 h 5708499"/>
              <a:gd name="connsiteX109-10041" fmla="*/ 1400345 w 2287251"/>
              <a:gd name="connsiteY109-10042" fmla="*/ 1136073 h 5708499"/>
              <a:gd name="connsiteX110-10043" fmla="*/ 1261800 w 2287251"/>
              <a:gd name="connsiteY110-10044" fmla="*/ 1122218 h 5708499"/>
              <a:gd name="connsiteX111-10045" fmla="*/ 1220236 w 2287251"/>
              <a:gd name="connsiteY111-10046" fmla="*/ 1080655 h 5708499"/>
              <a:gd name="connsiteX112-10047" fmla="*/ 1178673 w 2287251"/>
              <a:gd name="connsiteY112-10048" fmla="*/ 1052946 h 5708499"/>
              <a:gd name="connsiteX113-10049" fmla="*/ 1123254 w 2287251"/>
              <a:gd name="connsiteY113-10050" fmla="*/ 997527 h 5708499"/>
              <a:gd name="connsiteX114-10051" fmla="*/ 1095545 w 2287251"/>
              <a:gd name="connsiteY114-10052" fmla="*/ 955964 h 5708499"/>
              <a:gd name="connsiteX115-10053" fmla="*/ 1053982 w 2287251"/>
              <a:gd name="connsiteY115-10054" fmla="*/ 942109 h 5708499"/>
              <a:gd name="connsiteX116-10055" fmla="*/ 1012418 w 2287251"/>
              <a:gd name="connsiteY116-10056" fmla="*/ 817418 h 5708499"/>
              <a:gd name="connsiteX117-10057" fmla="*/ 998563 w 2287251"/>
              <a:gd name="connsiteY117-10058" fmla="*/ 775855 h 5708499"/>
              <a:gd name="connsiteX118-10059" fmla="*/ 984709 w 2287251"/>
              <a:gd name="connsiteY118-10060" fmla="*/ 720437 h 5708499"/>
              <a:gd name="connsiteX119-10061" fmla="*/ 957000 w 2287251"/>
              <a:gd name="connsiteY119-10062" fmla="*/ 581891 h 5708499"/>
              <a:gd name="connsiteX0-10063" fmla="*/ 1663582 w 2287101"/>
              <a:gd name="connsiteY0-10064" fmla="*/ 734291 h 5708499"/>
              <a:gd name="connsiteX1-10065" fmla="*/ 1719000 w 2287101"/>
              <a:gd name="connsiteY1-10066" fmla="*/ 554182 h 5708499"/>
              <a:gd name="connsiteX2-10067" fmla="*/ 1622018 w 2287101"/>
              <a:gd name="connsiteY2-10068" fmla="*/ 540327 h 5708499"/>
              <a:gd name="connsiteX3-10069" fmla="*/ 1538891 w 2287101"/>
              <a:gd name="connsiteY3-10070" fmla="*/ 484909 h 5708499"/>
              <a:gd name="connsiteX4-10071" fmla="*/ 1497327 w 2287101"/>
              <a:gd name="connsiteY4-10072" fmla="*/ 471055 h 5708499"/>
              <a:gd name="connsiteX5-10073" fmla="*/ 1469618 w 2287101"/>
              <a:gd name="connsiteY5-10074" fmla="*/ 526473 h 5708499"/>
              <a:gd name="connsiteX6-10075" fmla="*/ 1441909 w 2287101"/>
              <a:gd name="connsiteY6-10076" fmla="*/ 484909 h 5708499"/>
              <a:gd name="connsiteX7-10077" fmla="*/ 1400345 w 2287101"/>
              <a:gd name="connsiteY7-10078" fmla="*/ 457200 h 5708499"/>
              <a:gd name="connsiteX8-10079" fmla="*/ 1331073 w 2287101"/>
              <a:gd name="connsiteY8-10080" fmla="*/ 387927 h 5708499"/>
              <a:gd name="connsiteX9-10081" fmla="*/ 1317218 w 2287101"/>
              <a:gd name="connsiteY9-10082" fmla="*/ 443346 h 5708499"/>
              <a:gd name="connsiteX10-10083" fmla="*/ 1317218 w 2287101"/>
              <a:gd name="connsiteY10-10084" fmla="*/ 554182 h 5708499"/>
              <a:gd name="connsiteX11-10085" fmla="*/ 1275654 w 2287101"/>
              <a:gd name="connsiteY11-10086" fmla="*/ 540327 h 5708499"/>
              <a:gd name="connsiteX12-10087" fmla="*/ 1261800 w 2287101"/>
              <a:gd name="connsiteY12-10088" fmla="*/ 484909 h 5708499"/>
              <a:gd name="connsiteX13-10089" fmla="*/ 1247945 w 2287101"/>
              <a:gd name="connsiteY13-10090" fmla="*/ 540327 h 5708499"/>
              <a:gd name="connsiteX14-10091" fmla="*/ 1220236 w 2287101"/>
              <a:gd name="connsiteY14-10092" fmla="*/ 651164 h 5708499"/>
              <a:gd name="connsiteX15-10093" fmla="*/ 1192527 w 2287101"/>
              <a:gd name="connsiteY15-10094" fmla="*/ 568037 h 5708499"/>
              <a:gd name="connsiteX16-10095" fmla="*/ 1178673 w 2287101"/>
              <a:gd name="connsiteY16-10096" fmla="*/ 526473 h 5708499"/>
              <a:gd name="connsiteX17-10097" fmla="*/ 1150963 w 2287101"/>
              <a:gd name="connsiteY17-10098" fmla="*/ 651164 h 5708499"/>
              <a:gd name="connsiteX18-10099" fmla="*/ 1123254 w 2287101"/>
              <a:gd name="connsiteY18-10100" fmla="*/ 692727 h 5708499"/>
              <a:gd name="connsiteX19-10101" fmla="*/ 1109400 w 2287101"/>
              <a:gd name="connsiteY19-10102" fmla="*/ 734291 h 5708499"/>
              <a:gd name="connsiteX20-10103" fmla="*/ 1067836 w 2287101"/>
              <a:gd name="connsiteY20-10104" fmla="*/ 720437 h 5708499"/>
              <a:gd name="connsiteX21-10105" fmla="*/ 1081691 w 2287101"/>
              <a:gd name="connsiteY21-10106" fmla="*/ 637309 h 5708499"/>
              <a:gd name="connsiteX22-10107" fmla="*/ 1095545 w 2287101"/>
              <a:gd name="connsiteY22-10108" fmla="*/ 595746 h 5708499"/>
              <a:gd name="connsiteX23-10109" fmla="*/ 1040127 w 2287101"/>
              <a:gd name="connsiteY23-10110" fmla="*/ 678873 h 5708499"/>
              <a:gd name="connsiteX24-10111" fmla="*/ 998563 w 2287101"/>
              <a:gd name="connsiteY24-10112" fmla="*/ 692727 h 5708499"/>
              <a:gd name="connsiteX25-10113" fmla="*/ 957000 w 2287101"/>
              <a:gd name="connsiteY25-10114" fmla="*/ 678873 h 5708499"/>
              <a:gd name="connsiteX26-10115" fmla="*/ 943145 w 2287101"/>
              <a:gd name="connsiteY26-10116" fmla="*/ 623455 h 5708499"/>
              <a:gd name="connsiteX27-10117" fmla="*/ 929291 w 2287101"/>
              <a:gd name="connsiteY27-10118" fmla="*/ 581891 h 5708499"/>
              <a:gd name="connsiteX28-10119" fmla="*/ 943145 w 2287101"/>
              <a:gd name="connsiteY28-10120" fmla="*/ 429491 h 5708499"/>
              <a:gd name="connsiteX29-10121" fmla="*/ 970854 w 2287101"/>
              <a:gd name="connsiteY29-10122" fmla="*/ 346364 h 5708499"/>
              <a:gd name="connsiteX30-10123" fmla="*/ 984709 w 2287101"/>
              <a:gd name="connsiteY30-10124" fmla="*/ 304800 h 5708499"/>
              <a:gd name="connsiteX31-10125" fmla="*/ 1081691 w 2287101"/>
              <a:gd name="connsiteY31-10126" fmla="*/ 193964 h 5708499"/>
              <a:gd name="connsiteX32-10127" fmla="*/ 1123254 w 2287101"/>
              <a:gd name="connsiteY32-10128" fmla="*/ 166255 h 5708499"/>
              <a:gd name="connsiteX33-10129" fmla="*/ 1164818 w 2287101"/>
              <a:gd name="connsiteY33-10130" fmla="*/ 124691 h 5708499"/>
              <a:gd name="connsiteX34-10131" fmla="*/ 1234091 w 2287101"/>
              <a:gd name="connsiteY34-10132" fmla="*/ 55418 h 5708499"/>
              <a:gd name="connsiteX35-10133" fmla="*/ 1386491 w 2287101"/>
              <a:gd name="connsiteY35-10134" fmla="*/ 13855 h 5708499"/>
              <a:gd name="connsiteX36-10135" fmla="*/ 1428054 w 2287101"/>
              <a:gd name="connsiteY36-10136" fmla="*/ 0 h 5708499"/>
              <a:gd name="connsiteX37-10137" fmla="*/ 1483473 w 2287101"/>
              <a:gd name="connsiteY37-10138" fmla="*/ 13855 h 5708499"/>
              <a:gd name="connsiteX38-10139" fmla="*/ 1566600 w 2287101"/>
              <a:gd name="connsiteY38-10140" fmla="*/ 27709 h 5708499"/>
              <a:gd name="connsiteX39-10141" fmla="*/ 1622018 w 2287101"/>
              <a:gd name="connsiteY39-10142" fmla="*/ 55418 h 5708499"/>
              <a:gd name="connsiteX40-10143" fmla="*/ 1705145 w 2287101"/>
              <a:gd name="connsiteY40-10144" fmla="*/ 110837 h 5708499"/>
              <a:gd name="connsiteX41-10145" fmla="*/ 1746709 w 2287101"/>
              <a:gd name="connsiteY41-10146" fmla="*/ 138546 h 5708499"/>
              <a:gd name="connsiteX42-10147" fmla="*/ 1788273 w 2287101"/>
              <a:gd name="connsiteY42-10148" fmla="*/ 207818 h 5708499"/>
              <a:gd name="connsiteX43-10149" fmla="*/ 1857545 w 2287101"/>
              <a:gd name="connsiteY43-10150" fmla="*/ 290946 h 5708499"/>
              <a:gd name="connsiteX44-10151" fmla="*/ 1871400 w 2287101"/>
              <a:gd name="connsiteY44-10152" fmla="*/ 360218 h 5708499"/>
              <a:gd name="connsiteX45-10153" fmla="*/ 1899109 w 2287101"/>
              <a:gd name="connsiteY45-10154" fmla="*/ 443346 h 5708499"/>
              <a:gd name="connsiteX46-10155" fmla="*/ 1885254 w 2287101"/>
              <a:gd name="connsiteY46-10156" fmla="*/ 692727 h 5708499"/>
              <a:gd name="connsiteX47-10157" fmla="*/ 1871400 w 2287101"/>
              <a:gd name="connsiteY47-10158" fmla="*/ 748146 h 5708499"/>
              <a:gd name="connsiteX48-10159" fmla="*/ 1843691 w 2287101"/>
              <a:gd name="connsiteY48-10160" fmla="*/ 789709 h 5708499"/>
              <a:gd name="connsiteX49-10161" fmla="*/ 1829836 w 2287101"/>
              <a:gd name="connsiteY49-10162" fmla="*/ 748146 h 5708499"/>
              <a:gd name="connsiteX50-10163" fmla="*/ 1912963 w 2287101"/>
              <a:gd name="connsiteY50-10164" fmla="*/ 803564 h 5708499"/>
              <a:gd name="connsiteX51-10165" fmla="*/ 1982236 w 2287101"/>
              <a:gd name="connsiteY51-10166" fmla="*/ 872837 h 5708499"/>
              <a:gd name="connsiteX52-10167" fmla="*/ 1996091 w 2287101"/>
              <a:gd name="connsiteY52-10168" fmla="*/ 914400 h 5708499"/>
              <a:gd name="connsiteX53-10169" fmla="*/ 2051509 w 2287101"/>
              <a:gd name="connsiteY53-10170" fmla="*/ 997527 h 5708499"/>
              <a:gd name="connsiteX54-10171" fmla="*/ 2093073 w 2287101"/>
              <a:gd name="connsiteY54-10172" fmla="*/ 1066800 h 5708499"/>
              <a:gd name="connsiteX55-10173" fmla="*/ 2106927 w 2287101"/>
              <a:gd name="connsiteY55-10174" fmla="*/ 1108364 h 5708499"/>
              <a:gd name="connsiteX56-10175" fmla="*/ 2148491 w 2287101"/>
              <a:gd name="connsiteY56-10176" fmla="*/ 1191491 h 5708499"/>
              <a:gd name="connsiteX57-10177" fmla="*/ 2106927 w 2287101"/>
              <a:gd name="connsiteY57-10178" fmla="*/ 1219200 h 5708499"/>
              <a:gd name="connsiteX58-10179" fmla="*/ 2065363 w 2287101"/>
              <a:gd name="connsiteY58-10180" fmla="*/ 1191491 h 5708499"/>
              <a:gd name="connsiteX59-10181" fmla="*/ 1954527 w 2287101"/>
              <a:gd name="connsiteY59-10182" fmla="*/ 1163782 h 5708499"/>
              <a:gd name="connsiteX60-10183" fmla="*/ 1940673 w 2287101"/>
              <a:gd name="connsiteY60-10184" fmla="*/ 1343891 h 5708499"/>
              <a:gd name="connsiteX61-10185" fmla="*/ 2079217 w 2287101"/>
              <a:gd name="connsiteY61-10186" fmla="*/ 1357746 h 5708499"/>
              <a:gd name="connsiteX62-10187" fmla="*/ 1871399 w 2287101"/>
              <a:gd name="connsiteY62-10188" fmla="*/ 1579418 h 5708499"/>
              <a:gd name="connsiteX63-10189" fmla="*/ 1538890 w 2287101"/>
              <a:gd name="connsiteY63-10190" fmla="*/ 1690256 h 5708499"/>
              <a:gd name="connsiteX64-10191" fmla="*/ 1635872 w 2287101"/>
              <a:gd name="connsiteY64-10192" fmla="*/ 1773383 h 5708499"/>
              <a:gd name="connsiteX65-10193" fmla="*/ 1317218 w 2287101"/>
              <a:gd name="connsiteY65-10194" fmla="*/ 1551710 h 5708499"/>
              <a:gd name="connsiteX66-10195" fmla="*/ 1331072 w 2287101"/>
              <a:gd name="connsiteY66-10196" fmla="*/ 1371600 h 5708499"/>
              <a:gd name="connsiteX67-10197" fmla="*/ 1289509 w 2287101"/>
              <a:gd name="connsiteY67-10198" fmla="*/ 1316183 h 5708499"/>
              <a:gd name="connsiteX68-10199" fmla="*/ 1414200 w 2287101"/>
              <a:gd name="connsiteY68-10200" fmla="*/ 1440874 h 5708499"/>
              <a:gd name="connsiteX69-10201" fmla="*/ 1289509 w 2287101"/>
              <a:gd name="connsiteY69-10202" fmla="*/ 1330038 h 5708499"/>
              <a:gd name="connsiteX70-10203" fmla="*/ 929290 w 2287101"/>
              <a:gd name="connsiteY70-10204" fmla="*/ 2036620 h 5708499"/>
              <a:gd name="connsiteX71-10205" fmla="*/ 998563 w 2287101"/>
              <a:gd name="connsiteY71-10206" fmla="*/ 1898074 h 5708499"/>
              <a:gd name="connsiteX72-10207" fmla="*/ 1164819 w 2287101"/>
              <a:gd name="connsiteY72-10208" fmla="*/ 1995056 h 5708499"/>
              <a:gd name="connsiteX73-10209" fmla="*/ 1247946 w 2287101"/>
              <a:gd name="connsiteY73-10210" fmla="*/ 1731819 h 5708499"/>
              <a:gd name="connsiteX74-10211" fmla="*/ 1178672 w 2287101"/>
              <a:gd name="connsiteY74-10212" fmla="*/ 2036619 h 5708499"/>
              <a:gd name="connsiteX75-10213" fmla="*/ 1275655 w 2287101"/>
              <a:gd name="connsiteY75-10214" fmla="*/ 2299856 h 5708499"/>
              <a:gd name="connsiteX76-10215" fmla="*/ 1358782 w 2287101"/>
              <a:gd name="connsiteY76-10216" fmla="*/ 2563090 h 5708499"/>
              <a:gd name="connsiteX77-10217" fmla="*/ 1275654 w 2287101"/>
              <a:gd name="connsiteY77-10218" fmla="*/ 2715491 h 5708499"/>
              <a:gd name="connsiteX78-10219" fmla="*/ 1234091 w 2287101"/>
              <a:gd name="connsiteY78-10220" fmla="*/ 2854037 h 5708499"/>
              <a:gd name="connsiteX79-10221" fmla="*/ 1483473 w 2287101"/>
              <a:gd name="connsiteY79-10222" fmla="*/ 5708072 h 5708499"/>
              <a:gd name="connsiteX80-10223" fmla="*/ 2287037 w 2287101"/>
              <a:gd name="connsiteY80-10224" fmla="*/ 2632365 h 5708499"/>
              <a:gd name="connsiteX81-10225" fmla="*/ 1594309 w 2287101"/>
              <a:gd name="connsiteY81-10226" fmla="*/ 2590800 h 5708499"/>
              <a:gd name="connsiteX82-10227" fmla="*/ 1400346 w 2287101"/>
              <a:gd name="connsiteY82-10228" fmla="*/ 2563092 h 5708499"/>
              <a:gd name="connsiteX83-10229" fmla="*/ 1289510 w 2287101"/>
              <a:gd name="connsiteY83-10230" fmla="*/ 2313710 h 5708499"/>
              <a:gd name="connsiteX84-10231" fmla="*/ 873874 w 2287101"/>
              <a:gd name="connsiteY84-10232" fmla="*/ 2632365 h 5708499"/>
              <a:gd name="connsiteX85-10233" fmla="*/ 1036 w 2287101"/>
              <a:gd name="connsiteY85-10234" fmla="*/ 2673928 h 5708499"/>
              <a:gd name="connsiteX86-10235" fmla="*/ 873873 w 2287101"/>
              <a:gd name="connsiteY86-10236" fmla="*/ 2632365 h 5708499"/>
              <a:gd name="connsiteX87-10237" fmla="*/ 1220236 w 2287101"/>
              <a:gd name="connsiteY87-10238" fmla="*/ 2299856 h 5708499"/>
              <a:gd name="connsiteX88-10239" fmla="*/ 1137110 w 2287101"/>
              <a:gd name="connsiteY88-10240" fmla="*/ 2161310 h 5708499"/>
              <a:gd name="connsiteX89-10241" fmla="*/ 1137109 w 2287101"/>
              <a:gd name="connsiteY89-10242" fmla="*/ 2133601 h 5708499"/>
              <a:gd name="connsiteX90-10243" fmla="*/ 984710 w 2287101"/>
              <a:gd name="connsiteY90-10244" fmla="*/ 2092038 h 5708499"/>
              <a:gd name="connsiteX91-10245" fmla="*/ 790746 w 2287101"/>
              <a:gd name="connsiteY91-10246" fmla="*/ 2313710 h 5708499"/>
              <a:gd name="connsiteX92-10247" fmla="*/ 527510 w 2287101"/>
              <a:gd name="connsiteY92-10248" fmla="*/ 2438401 h 5708499"/>
              <a:gd name="connsiteX93-10249" fmla="*/ 832310 w 2287101"/>
              <a:gd name="connsiteY93-10250" fmla="*/ 2313710 h 5708499"/>
              <a:gd name="connsiteX94-10251" fmla="*/ 957000 w 2287101"/>
              <a:gd name="connsiteY94-10252" fmla="*/ 2119747 h 5708499"/>
              <a:gd name="connsiteX95-10253" fmla="*/ 929290 w 2287101"/>
              <a:gd name="connsiteY95-10254" fmla="*/ 2064328 h 5708499"/>
              <a:gd name="connsiteX96-10255" fmla="*/ 1344926 w 2287101"/>
              <a:gd name="connsiteY96-10256" fmla="*/ 1274618 h 5708499"/>
              <a:gd name="connsiteX97-10257" fmla="*/ 1469617 w 2287101"/>
              <a:gd name="connsiteY97-10258" fmla="*/ 1177638 h 5708499"/>
              <a:gd name="connsiteX98-10259" fmla="*/ 1566599 w 2287101"/>
              <a:gd name="connsiteY98-10260" fmla="*/ 1676401 h 5708499"/>
              <a:gd name="connsiteX99-10261" fmla="*/ 1760562 w 2287101"/>
              <a:gd name="connsiteY99-10262" fmla="*/ 1399310 h 5708499"/>
              <a:gd name="connsiteX100-10263" fmla="*/ 1802127 w 2287101"/>
              <a:gd name="connsiteY100-10264" fmla="*/ 997527 h 5708499"/>
              <a:gd name="connsiteX101-10265" fmla="*/ 1774418 w 2287101"/>
              <a:gd name="connsiteY101-10266" fmla="*/ 955964 h 5708499"/>
              <a:gd name="connsiteX102-10267" fmla="*/ 1760563 w 2287101"/>
              <a:gd name="connsiteY102-10268" fmla="*/ 914400 h 5708499"/>
              <a:gd name="connsiteX103-10269" fmla="*/ 1705145 w 2287101"/>
              <a:gd name="connsiteY103-10270" fmla="*/ 845127 h 5708499"/>
              <a:gd name="connsiteX104-10271" fmla="*/ 1677436 w 2287101"/>
              <a:gd name="connsiteY104-10272" fmla="*/ 803564 h 5708499"/>
              <a:gd name="connsiteX105-10273" fmla="*/ 1635873 w 2287101"/>
              <a:gd name="connsiteY105-10274" fmla="*/ 886691 h 5708499"/>
              <a:gd name="connsiteX106-10275" fmla="*/ 1622018 w 2287101"/>
              <a:gd name="connsiteY106-10276" fmla="*/ 969818 h 5708499"/>
              <a:gd name="connsiteX107-10277" fmla="*/ 1594309 w 2287101"/>
              <a:gd name="connsiteY107-10278" fmla="*/ 1011382 h 5708499"/>
              <a:gd name="connsiteX108-10279" fmla="*/ 1580454 w 2287101"/>
              <a:gd name="connsiteY108-10280" fmla="*/ 1052946 h 5708499"/>
              <a:gd name="connsiteX109-10281" fmla="*/ 1511182 w 2287101"/>
              <a:gd name="connsiteY109-10282" fmla="*/ 1122218 h 5708499"/>
              <a:gd name="connsiteX110-10283" fmla="*/ 1400345 w 2287101"/>
              <a:gd name="connsiteY110-10284" fmla="*/ 1136073 h 5708499"/>
              <a:gd name="connsiteX111-10285" fmla="*/ 1261800 w 2287101"/>
              <a:gd name="connsiteY111-10286" fmla="*/ 1122218 h 5708499"/>
              <a:gd name="connsiteX112-10287" fmla="*/ 1220236 w 2287101"/>
              <a:gd name="connsiteY112-10288" fmla="*/ 1080655 h 5708499"/>
              <a:gd name="connsiteX113-10289" fmla="*/ 1178673 w 2287101"/>
              <a:gd name="connsiteY113-10290" fmla="*/ 1052946 h 5708499"/>
              <a:gd name="connsiteX114-10291" fmla="*/ 1123254 w 2287101"/>
              <a:gd name="connsiteY114-10292" fmla="*/ 997527 h 5708499"/>
              <a:gd name="connsiteX115-10293" fmla="*/ 1095545 w 2287101"/>
              <a:gd name="connsiteY115-10294" fmla="*/ 955964 h 5708499"/>
              <a:gd name="connsiteX116-10295" fmla="*/ 1053982 w 2287101"/>
              <a:gd name="connsiteY116-10296" fmla="*/ 942109 h 5708499"/>
              <a:gd name="connsiteX117-10297" fmla="*/ 1012418 w 2287101"/>
              <a:gd name="connsiteY117-10298" fmla="*/ 817418 h 5708499"/>
              <a:gd name="connsiteX118-10299" fmla="*/ 998563 w 2287101"/>
              <a:gd name="connsiteY118-10300" fmla="*/ 775855 h 5708499"/>
              <a:gd name="connsiteX119-10301" fmla="*/ 984709 w 2287101"/>
              <a:gd name="connsiteY119-10302" fmla="*/ 720437 h 5708499"/>
              <a:gd name="connsiteX120" fmla="*/ 957000 w 2287101"/>
              <a:gd name="connsiteY120" fmla="*/ 581891 h 5708499"/>
              <a:gd name="connsiteX0-10303" fmla="*/ 1663582 w 2297651"/>
              <a:gd name="connsiteY0-10304" fmla="*/ 734291 h 5708499"/>
              <a:gd name="connsiteX1-10305" fmla="*/ 1719000 w 2297651"/>
              <a:gd name="connsiteY1-10306" fmla="*/ 554182 h 5708499"/>
              <a:gd name="connsiteX2-10307" fmla="*/ 1622018 w 2297651"/>
              <a:gd name="connsiteY2-10308" fmla="*/ 540327 h 5708499"/>
              <a:gd name="connsiteX3-10309" fmla="*/ 1538891 w 2297651"/>
              <a:gd name="connsiteY3-10310" fmla="*/ 484909 h 5708499"/>
              <a:gd name="connsiteX4-10311" fmla="*/ 1497327 w 2297651"/>
              <a:gd name="connsiteY4-10312" fmla="*/ 471055 h 5708499"/>
              <a:gd name="connsiteX5-10313" fmla="*/ 1469618 w 2297651"/>
              <a:gd name="connsiteY5-10314" fmla="*/ 526473 h 5708499"/>
              <a:gd name="connsiteX6-10315" fmla="*/ 1441909 w 2297651"/>
              <a:gd name="connsiteY6-10316" fmla="*/ 484909 h 5708499"/>
              <a:gd name="connsiteX7-10317" fmla="*/ 1400345 w 2297651"/>
              <a:gd name="connsiteY7-10318" fmla="*/ 457200 h 5708499"/>
              <a:gd name="connsiteX8-10319" fmla="*/ 1331073 w 2297651"/>
              <a:gd name="connsiteY8-10320" fmla="*/ 387927 h 5708499"/>
              <a:gd name="connsiteX9-10321" fmla="*/ 1317218 w 2297651"/>
              <a:gd name="connsiteY9-10322" fmla="*/ 443346 h 5708499"/>
              <a:gd name="connsiteX10-10323" fmla="*/ 1317218 w 2297651"/>
              <a:gd name="connsiteY10-10324" fmla="*/ 554182 h 5708499"/>
              <a:gd name="connsiteX11-10325" fmla="*/ 1275654 w 2297651"/>
              <a:gd name="connsiteY11-10326" fmla="*/ 540327 h 5708499"/>
              <a:gd name="connsiteX12-10327" fmla="*/ 1261800 w 2297651"/>
              <a:gd name="connsiteY12-10328" fmla="*/ 484909 h 5708499"/>
              <a:gd name="connsiteX13-10329" fmla="*/ 1247945 w 2297651"/>
              <a:gd name="connsiteY13-10330" fmla="*/ 540327 h 5708499"/>
              <a:gd name="connsiteX14-10331" fmla="*/ 1220236 w 2297651"/>
              <a:gd name="connsiteY14-10332" fmla="*/ 651164 h 5708499"/>
              <a:gd name="connsiteX15-10333" fmla="*/ 1192527 w 2297651"/>
              <a:gd name="connsiteY15-10334" fmla="*/ 568037 h 5708499"/>
              <a:gd name="connsiteX16-10335" fmla="*/ 1178673 w 2297651"/>
              <a:gd name="connsiteY16-10336" fmla="*/ 526473 h 5708499"/>
              <a:gd name="connsiteX17-10337" fmla="*/ 1150963 w 2297651"/>
              <a:gd name="connsiteY17-10338" fmla="*/ 651164 h 5708499"/>
              <a:gd name="connsiteX18-10339" fmla="*/ 1123254 w 2297651"/>
              <a:gd name="connsiteY18-10340" fmla="*/ 692727 h 5708499"/>
              <a:gd name="connsiteX19-10341" fmla="*/ 1109400 w 2297651"/>
              <a:gd name="connsiteY19-10342" fmla="*/ 734291 h 5708499"/>
              <a:gd name="connsiteX20-10343" fmla="*/ 1067836 w 2297651"/>
              <a:gd name="connsiteY20-10344" fmla="*/ 720437 h 5708499"/>
              <a:gd name="connsiteX21-10345" fmla="*/ 1081691 w 2297651"/>
              <a:gd name="connsiteY21-10346" fmla="*/ 637309 h 5708499"/>
              <a:gd name="connsiteX22-10347" fmla="*/ 1095545 w 2297651"/>
              <a:gd name="connsiteY22-10348" fmla="*/ 595746 h 5708499"/>
              <a:gd name="connsiteX23-10349" fmla="*/ 1040127 w 2297651"/>
              <a:gd name="connsiteY23-10350" fmla="*/ 678873 h 5708499"/>
              <a:gd name="connsiteX24-10351" fmla="*/ 998563 w 2297651"/>
              <a:gd name="connsiteY24-10352" fmla="*/ 692727 h 5708499"/>
              <a:gd name="connsiteX25-10353" fmla="*/ 957000 w 2297651"/>
              <a:gd name="connsiteY25-10354" fmla="*/ 678873 h 5708499"/>
              <a:gd name="connsiteX26-10355" fmla="*/ 943145 w 2297651"/>
              <a:gd name="connsiteY26-10356" fmla="*/ 623455 h 5708499"/>
              <a:gd name="connsiteX27-10357" fmla="*/ 929291 w 2297651"/>
              <a:gd name="connsiteY27-10358" fmla="*/ 581891 h 5708499"/>
              <a:gd name="connsiteX28-10359" fmla="*/ 943145 w 2297651"/>
              <a:gd name="connsiteY28-10360" fmla="*/ 429491 h 5708499"/>
              <a:gd name="connsiteX29-10361" fmla="*/ 970854 w 2297651"/>
              <a:gd name="connsiteY29-10362" fmla="*/ 346364 h 5708499"/>
              <a:gd name="connsiteX30-10363" fmla="*/ 984709 w 2297651"/>
              <a:gd name="connsiteY30-10364" fmla="*/ 304800 h 5708499"/>
              <a:gd name="connsiteX31-10365" fmla="*/ 1081691 w 2297651"/>
              <a:gd name="connsiteY31-10366" fmla="*/ 193964 h 5708499"/>
              <a:gd name="connsiteX32-10367" fmla="*/ 1123254 w 2297651"/>
              <a:gd name="connsiteY32-10368" fmla="*/ 166255 h 5708499"/>
              <a:gd name="connsiteX33-10369" fmla="*/ 1164818 w 2297651"/>
              <a:gd name="connsiteY33-10370" fmla="*/ 124691 h 5708499"/>
              <a:gd name="connsiteX34-10371" fmla="*/ 1234091 w 2297651"/>
              <a:gd name="connsiteY34-10372" fmla="*/ 55418 h 5708499"/>
              <a:gd name="connsiteX35-10373" fmla="*/ 1386491 w 2297651"/>
              <a:gd name="connsiteY35-10374" fmla="*/ 13855 h 5708499"/>
              <a:gd name="connsiteX36-10375" fmla="*/ 1428054 w 2297651"/>
              <a:gd name="connsiteY36-10376" fmla="*/ 0 h 5708499"/>
              <a:gd name="connsiteX37-10377" fmla="*/ 1483473 w 2297651"/>
              <a:gd name="connsiteY37-10378" fmla="*/ 13855 h 5708499"/>
              <a:gd name="connsiteX38-10379" fmla="*/ 1566600 w 2297651"/>
              <a:gd name="connsiteY38-10380" fmla="*/ 27709 h 5708499"/>
              <a:gd name="connsiteX39-10381" fmla="*/ 1622018 w 2297651"/>
              <a:gd name="connsiteY39-10382" fmla="*/ 55418 h 5708499"/>
              <a:gd name="connsiteX40-10383" fmla="*/ 1705145 w 2297651"/>
              <a:gd name="connsiteY40-10384" fmla="*/ 110837 h 5708499"/>
              <a:gd name="connsiteX41-10385" fmla="*/ 1746709 w 2297651"/>
              <a:gd name="connsiteY41-10386" fmla="*/ 138546 h 5708499"/>
              <a:gd name="connsiteX42-10387" fmla="*/ 1788273 w 2297651"/>
              <a:gd name="connsiteY42-10388" fmla="*/ 207818 h 5708499"/>
              <a:gd name="connsiteX43-10389" fmla="*/ 1857545 w 2297651"/>
              <a:gd name="connsiteY43-10390" fmla="*/ 290946 h 5708499"/>
              <a:gd name="connsiteX44-10391" fmla="*/ 1871400 w 2297651"/>
              <a:gd name="connsiteY44-10392" fmla="*/ 360218 h 5708499"/>
              <a:gd name="connsiteX45-10393" fmla="*/ 1899109 w 2297651"/>
              <a:gd name="connsiteY45-10394" fmla="*/ 443346 h 5708499"/>
              <a:gd name="connsiteX46-10395" fmla="*/ 1885254 w 2297651"/>
              <a:gd name="connsiteY46-10396" fmla="*/ 692727 h 5708499"/>
              <a:gd name="connsiteX47-10397" fmla="*/ 1871400 w 2297651"/>
              <a:gd name="connsiteY47-10398" fmla="*/ 748146 h 5708499"/>
              <a:gd name="connsiteX48-10399" fmla="*/ 1843691 w 2297651"/>
              <a:gd name="connsiteY48-10400" fmla="*/ 789709 h 5708499"/>
              <a:gd name="connsiteX49-10401" fmla="*/ 1829836 w 2297651"/>
              <a:gd name="connsiteY49-10402" fmla="*/ 748146 h 5708499"/>
              <a:gd name="connsiteX50-10403" fmla="*/ 1912963 w 2297651"/>
              <a:gd name="connsiteY50-10404" fmla="*/ 803564 h 5708499"/>
              <a:gd name="connsiteX51-10405" fmla="*/ 1982236 w 2297651"/>
              <a:gd name="connsiteY51-10406" fmla="*/ 872837 h 5708499"/>
              <a:gd name="connsiteX52-10407" fmla="*/ 1996091 w 2297651"/>
              <a:gd name="connsiteY52-10408" fmla="*/ 914400 h 5708499"/>
              <a:gd name="connsiteX53-10409" fmla="*/ 2051509 w 2297651"/>
              <a:gd name="connsiteY53-10410" fmla="*/ 997527 h 5708499"/>
              <a:gd name="connsiteX54-10411" fmla="*/ 2093073 w 2297651"/>
              <a:gd name="connsiteY54-10412" fmla="*/ 1066800 h 5708499"/>
              <a:gd name="connsiteX55-10413" fmla="*/ 2106927 w 2297651"/>
              <a:gd name="connsiteY55-10414" fmla="*/ 1108364 h 5708499"/>
              <a:gd name="connsiteX56-10415" fmla="*/ 2148491 w 2297651"/>
              <a:gd name="connsiteY56-10416" fmla="*/ 1191491 h 5708499"/>
              <a:gd name="connsiteX57-10417" fmla="*/ 2106927 w 2297651"/>
              <a:gd name="connsiteY57-10418" fmla="*/ 1219200 h 5708499"/>
              <a:gd name="connsiteX58-10419" fmla="*/ 2065363 w 2297651"/>
              <a:gd name="connsiteY58-10420" fmla="*/ 1191491 h 5708499"/>
              <a:gd name="connsiteX59-10421" fmla="*/ 1954527 w 2297651"/>
              <a:gd name="connsiteY59-10422" fmla="*/ 1163782 h 5708499"/>
              <a:gd name="connsiteX60-10423" fmla="*/ 1940673 w 2297651"/>
              <a:gd name="connsiteY60-10424" fmla="*/ 1343891 h 5708499"/>
              <a:gd name="connsiteX61-10425" fmla="*/ 2079217 w 2297651"/>
              <a:gd name="connsiteY61-10426" fmla="*/ 1357746 h 5708499"/>
              <a:gd name="connsiteX62-10427" fmla="*/ 1871399 w 2297651"/>
              <a:gd name="connsiteY62-10428" fmla="*/ 1579418 h 5708499"/>
              <a:gd name="connsiteX63-10429" fmla="*/ 1538890 w 2297651"/>
              <a:gd name="connsiteY63-10430" fmla="*/ 1690256 h 5708499"/>
              <a:gd name="connsiteX64-10431" fmla="*/ 1635872 w 2297651"/>
              <a:gd name="connsiteY64-10432" fmla="*/ 1773383 h 5708499"/>
              <a:gd name="connsiteX65-10433" fmla="*/ 1317218 w 2297651"/>
              <a:gd name="connsiteY65-10434" fmla="*/ 1551710 h 5708499"/>
              <a:gd name="connsiteX66-10435" fmla="*/ 1331072 w 2297651"/>
              <a:gd name="connsiteY66-10436" fmla="*/ 1371600 h 5708499"/>
              <a:gd name="connsiteX67-10437" fmla="*/ 1289509 w 2297651"/>
              <a:gd name="connsiteY67-10438" fmla="*/ 1316183 h 5708499"/>
              <a:gd name="connsiteX68-10439" fmla="*/ 1414200 w 2297651"/>
              <a:gd name="connsiteY68-10440" fmla="*/ 1440874 h 5708499"/>
              <a:gd name="connsiteX69-10441" fmla="*/ 1289509 w 2297651"/>
              <a:gd name="connsiteY69-10442" fmla="*/ 1330038 h 5708499"/>
              <a:gd name="connsiteX70-10443" fmla="*/ 929290 w 2297651"/>
              <a:gd name="connsiteY70-10444" fmla="*/ 2036620 h 5708499"/>
              <a:gd name="connsiteX71-10445" fmla="*/ 998563 w 2297651"/>
              <a:gd name="connsiteY71-10446" fmla="*/ 1898074 h 5708499"/>
              <a:gd name="connsiteX72-10447" fmla="*/ 1164819 w 2297651"/>
              <a:gd name="connsiteY72-10448" fmla="*/ 1995056 h 5708499"/>
              <a:gd name="connsiteX73-10449" fmla="*/ 1247946 w 2297651"/>
              <a:gd name="connsiteY73-10450" fmla="*/ 1731819 h 5708499"/>
              <a:gd name="connsiteX74-10451" fmla="*/ 1178672 w 2297651"/>
              <a:gd name="connsiteY74-10452" fmla="*/ 2036619 h 5708499"/>
              <a:gd name="connsiteX75-10453" fmla="*/ 1275655 w 2297651"/>
              <a:gd name="connsiteY75-10454" fmla="*/ 2299856 h 5708499"/>
              <a:gd name="connsiteX76-10455" fmla="*/ 1358782 w 2297651"/>
              <a:gd name="connsiteY76-10456" fmla="*/ 2563090 h 5708499"/>
              <a:gd name="connsiteX77-10457" fmla="*/ 1275654 w 2297651"/>
              <a:gd name="connsiteY77-10458" fmla="*/ 2715491 h 5708499"/>
              <a:gd name="connsiteX78-10459" fmla="*/ 1234091 w 2297651"/>
              <a:gd name="connsiteY78-10460" fmla="*/ 2854037 h 5708499"/>
              <a:gd name="connsiteX79-10461" fmla="*/ 1483473 w 2297651"/>
              <a:gd name="connsiteY79-10462" fmla="*/ 5708072 h 5708499"/>
              <a:gd name="connsiteX80-10463" fmla="*/ 2287037 w 2297651"/>
              <a:gd name="connsiteY80-10464" fmla="*/ 2632365 h 5708499"/>
              <a:gd name="connsiteX81-10465" fmla="*/ 1802127 w 2297651"/>
              <a:gd name="connsiteY81-10466" fmla="*/ 2604655 h 5708499"/>
              <a:gd name="connsiteX82-10467" fmla="*/ 1594309 w 2297651"/>
              <a:gd name="connsiteY82-10468" fmla="*/ 2590800 h 5708499"/>
              <a:gd name="connsiteX83-10469" fmla="*/ 1400346 w 2297651"/>
              <a:gd name="connsiteY83-10470" fmla="*/ 2563092 h 5708499"/>
              <a:gd name="connsiteX84-10471" fmla="*/ 1289510 w 2297651"/>
              <a:gd name="connsiteY84-10472" fmla="*/ 2313710 h 5708499"/>
              <a:gd name="connsiteX85-10473" fmla="*/ 873874 w 2297651"/>
              <a:gd name="connsiteY85-10474" fmla="*/ 2632365 h 5708499"/>
              <a:gd name="connsiteX86-10475" fmla="*/ 1036 w 2297651"/>
              <a:gd name="connsiteY86-10476" fmla="*/ 2673928 h 5708499"/>
              <a:gd name="connsiteX87-10477" fmla="*/ 873873 w 2297651"/>
              <a:gd name="connsiteY87-10478" fmla="*/ 2632365 h 5708499"/>
              <a:gd name="connsiteX88-10479" fmla="*/ 1220236 w 2297651"/>
              <a:gd name="connsiteY88-10480" fmla="*/ 2299856 h 5708499"/>
              <a:gd name="connsiteX89-10481" fmla="*/ 1137110 w 2297651"/>
              <a:gd name="connsiteY89-10482" fmla="*/ 2161310 h 5708499"/>
              <a:gd name="connsiteX90-10483" fmla="*/ 1137109 w 2297651"/>
              <a:gd name="connsiteY90-10484" fmla="*/ 2133601 h 5708499"/>
              <a:gd name="connsiteX91-10485" fmla="*/ 984710 w 2297651"/>
              <a:gd name="connsiteY91-10486" fmla="*/ 2092038 h 5708499"/>
              <a:gd name="connsiteX92-10487" fmla="*/ 790746 w 2297651"/>
              <a:gd name="connsiteY92-10488" fmla="*/ 2313710 h 5708499"/>
              <a:gd name="connsiteX93-10489" fmla="*/ 527510 w 2297651"/>
              <a:gd name="connsiteY93-10490" fmla="*/ 2438401 h 5708499"/>
              <a:gd name="connsiteX94-10491" fmla="*/ 832310 w 2297651"/>
              <a:gd name="connsiteY94-10492" fmla="*/ 2313710 h 5708499"/>
              <a:gd name="connsiteX95-10493" fmla="*/ 957000 w 2297651"/>
              <a:gd name="connsiteY95-10494" fmla="*/ 2119747 h 5708499"/>
              <a:gd name="connsiteX96-10495" fmla="*/ 929290 w 2297651"/>
              <a:gd name="connsiteY96-10496" fmla="*/ 2064328 h 5708499"/>
              <a:gd name="connsiteX97-10497" fmla="*/ 1344926 w 2297651"/>
              <a:gd name="connsiteY97-10498" fmla="*/ 1274618 h 5708499"/>
              <a:gd name="connsiteX98-10499" fmla="*/ 1469617 w 2297651"/>
              <a:gd name="connsiteY98-10500" fmla="*/ 1177638 h 5708499"/>
              <a:gd name="connsiteX99-10501" fmla="*/ 1566599 w 2297651"/>
              <a:gd name="connsiteY99-10502" fmla="*/ 1676401 h 5708499"/>
              <a:gd name="connsiteX100-10503" fmla="*/ 1760562 w 2297651"/>
              <a:gd name="connsiteY100-10504" fmla="*/ 1399310 h 5708499"/>
              <a:gd name="connsiteX101-10505" fmla="*/ 1802127 w 2297651"/>
              <a:gd name="connsiteY101-10506" fmla="*/ 997527 h 5708499"/>
              <a:gd name="connsiteX102-10507" fmla="*/ 1774418 w 2297651"/>
              <a:gd name="connsiteY102-10508" fmla="*/ 955964 h 5708499"/>
              <a:gd name="connsiteX103-10509" fmla="*/ 1760563 w 2297651"/>
              <a:gd name="connsiteY103-10510" fmla="*/ 914400 h 5708499"/>
              <a:gd name="connsiteX104-10511" fmla="*/ 1705145 w 2297651"/>
              <a:gd name="connsiteY104-10512" fmla="*/ 845127 h 5708499"/>
              <a:gd name="connsiteX105-10513" fmla="*/ 1677436 w 2297651"/>
              <a:gd name="connsiteY105-10514" fmla="*/ 803564 h 5708499"/>
              <a:gd name="connsiteX106-10515" fmla="*/ 1635873 w 2297651"/>
              <a:gd name="connsiteY106-10516" fmla="*/ 886691 h 5708499"/>
              <a:gd name="connsiteX107-10517" fmla="*/ 1622018 w 2297651"/>
              <a:gd name="connsiteY107-10518" fmla="*/ 969818 h 5708499"/>
              <a:gd name="connsiteX108-10519" fmla="*/ 1594309 w 2297651"/>
              <a:gd name="connsiteY108-10520" fmla="*/ 1011382 h 5708499"/>
              <a:gd name="connsiteX109-10521" fmla="*/ 1580454 w 2297651"/>
              <a:gd name="connsiteY109-10522" fmla="*/ 1052946 h 5708499"/>
              <a:gd name="connsiteX110-10523" fmla="*/ 1511182 w 2297651"/>
              <a:gd name="connsiteY110-10524" fmla="*/ 1122218 h 5708499"/>
              <a:gd name="connsiteX111-10525" fmla="*/ 1400345 w 2297651"/>
              <a:gd name="connsiteY111-10526" fmla="*/ 1136073 h 5708499"/>
              <a:gd name="connsiteX112-10527" fmla="*/ 1261800 w 2297651"/>
              <a:gd name="connsiteY112-10528" fmla="*/ 1122218 h 5708499"/>
              <a:gd name="connsiteX113-10529" fmla="*/ 1220236 w 2297651"/>
              <a:gd name="connsiteY113-10530" fmla="*/ 1080655 h 5708499"/>
              <a:gd name="connsiteX114-10531" fmla="*/ 1178673 w 2297651"/>
              <a:gd name="connsiteY114-10532" fmla="*/ 1052946 h 5708499"/>
              <a:gd name="connsiteX115-10533" fmla="*/ 1123254 w 2297651"/>
              <a:gd name="connsiteY115-10534" fmla="*/ 997527 h 5708499"/>
              <a:gd name="connsiteX116-10535" fmla="*/ 1095545 w 2297651"/>
              <a:gd name="connsiteY116-10536" fmla="*/ 955964 h 5708499"/>
              <a:gd name="connsiteX117-10537" fmla="*/ 1053982 w 2297651"/>
              <a:gd name="connsiteY117-10538" fmla="*/ 942109 h 5708499"/>
              <a:gd name="connsiteX118-10539" fmla="*/ 1012418 w 2297651"/>
              <a:gd name="connsiteY118-10540" fmla="*/ 817418 h 5708499"/>
              <a:gd name="connsiteX119-10541" fmla="*/ 998563 w 2297651"/>
              <a:gd name="connsiteY119-10542" fmla="*/ 775855 h 5708499"/>
              <a:gd name="connsiteX120-10543" fmla="*/ 984709 w 2297651"/>
              <a:gd name="connsiteY120-10544" fmla="*/ 720437 h 5708499"/>
              <a:gd name="connsiteX121" fmla="*/ 957000 w 2297651"/>
              <a:gd name="connsiteY121" fmla="*/ 581891 h 5708499"/>
              <a:gd name="connsiteX0-10545" fmla="*/ 1663582 w 2491461"/>
              <a:gd name="connsiteY0-10546" fmla="*/ 734291 h 5708499"/>
              <a:gd name="connsiteX1-10547" fmla="*/ 1719000 w 2491461"/>
              <a:gd name="connsiteY1-10548" fmla="*/ 554182 h 5708499"/>
              <a:gd name="connsiteX2-10549" fmla="*/ 1622018 w 2491461"/>
              <a:gd name="connsiteY2-10550" fmla="*/ 540327 h 5708499"/>
              <a:gd name="connsiteX3-10551" fmla="*/ 1538891 w 2491461"/>
              <a:gd name="connsiteY3-10552" fmla="*/ 484909 h 5708499"/>
              <a:gd name="connsiteX4-10553" fmla="*/ 1497327 w 2491461"/>
              <a:gd name="connsiteY4-10554" fmla="*/ 471055 h 5708499"/>
              <a:gd name="connsiteX5-10555" fmla="*/ 1469618 w 2491461"/>
              <a:gd name="connsiteY5-10556" fmla="*/ 526473 h 5708499"/>
              <a:gd name="connsiteX6-10557" fmla="*/ 1441909 w 2491461"/>
              <a:gd name="connsiteY6-10558" fmla="*/ 484909 h 5708499"/>
              <a:gd name="connsiteX7-10559" fmla="*/ 1400345 w 2491461"/>
              <a:gd name="connsiteY7-10560" fmla="*/ 457200 h 5708499"/>
              <a:gd name="connsiteX8-10561" fmla="*/ 1331073 w 2491461"/>
              <a:gd name="connsiteY8-10562" fmla="*/ 387927 h 5708499"/>
              <a:gd name="connsiteX9-10563" fmla="*/ 1317218 w 2491461"/>
              <a:gd name="connsiteY9-10564" fmla="*/ 443346 h 5708499"/>
              <a:gd name="connsiteX10-10565" fmla="*/ 1317218 w 2491461"/>
              <a:gd name="connsiteY10-10566" fmla="*/ 554182 h 5708499"/>
              <a:gd name="connsiteX11-10567" fmla="*/ 1275654 w 2491461"/>
              <a:gd name="connsiteY11-10568" fmla="*/ 540327 h 5708499"/>
              <a:gd name="connsiteX12-10569" fmla="*/ 1261800 w 2491461"/>
              <a:gd name="connsiteY12-10570" fmla="*/ 484909 h 5708499"/>
              <a:gd name="connsiteX13-10571" fmla="*/ 1247945 w 2491461"/>
              <a:gd name="connsiteY13-10572" fmla="*/ 540327 h 5708499"/>
              <a:gd name="connsiteX14-10573" fmla="*/ 1220236 w 2491461"/>
              <a:gd name="connsiteY14-10574" fmla="*/ 651164 h 5708499"/>
              <a:gd name="connsiteX15-10575" fmla="*/ 1192527 w 2491461"/>
              <a:gd name="connsiteY15-10576" fmla="*/ 568037 h 5708499"/>
              <a:gd name="connsiteX16-10577" fmla="*/ 1178673 w 2491461"/>
              <a:gd name="connsiteY16-10578" fmla="*/ 526473 h 5708499"/>
              <a:gd name="connsiteX17-10579" fmla="*/ 1150963 w 2491461"/>
              <a:gd name="connsiteY17-10580" fmla="*/ 651164 h 5708499"/>
              <a:gd name="connsiteX18-10581" fmla="*/ 1123254 w 2491461"/>
              <a:gd name="connsiteY18-10582" fmla="*/ 692727 h 5708499"/>
              <a:gd name="connsiteX19-10583" fmla="*/ 1109400 w 2491461"/>
              <a:gd name="connsiteY19-10584" fmla="*/ 734291 h 5708499"/>
              <a:gd name="connsiteX20-10585" fmla="*/ 1067836 w 2491461"/>
              <a:gd name="connsiteY20-10586" fmla="*/ 720437 h 5708499"/>
              <a:gd name="connsiteX21-10587" fmla="*/ 1081691 w 2491461"/>
              <a:gd name="connsiteY21-10588" fmla="*/ 637309 h 5708499"/>
              <a:gd name="connsiteX22-10589" fmla="*/ 1095545 w 2491461"/>
              <a:gd name="connsiteY22-10590" fmla="*/ 595746 h 5708499"/>
              <a:gd name="connsiteX23-10591" fmla="*/ 1040127 w 2491461"/>
              <a:gd name="connsiteY23-10592" fmla="*/ 678873 h 5708499"/>
              <a:gd name="connsiteX24-10593" fmla="*/ 998563 w 2491461"/>
              <a:gd name="connsiteY24-10594" fmla="*/ 692727 h 5708499"/>
              <a:gd name="connsiteX25-10595" fmla="*/ 957000 w 2491461"/>
              <a:gd name="connsiteY25-10596" fmla="*/ 678873 h 5708499"/>
              <a:gd name="connsiteX26-10597" fmla="*/ 943145 w 2491461"/>
              <a:gd name="connsiteY26-10598" fmla="*/ 623455 h 5708499"/>
              <a:gd name="connsiteX27-10599" fmla="*/ 929291 w 2491461"/>
              <a:gd name="connsiteY27-10600" fmla="*/ 581891 h 5708499"/>
              <a:gd name="connsiteX28-10601" fmla="*/ 943145 w 2491461"/>
              <a:gd name="connsiteY28-10602" fmla="*/ 429491 h 5708499"/>
              <a:gd name="connsiteX29-10603" fmla="*/ 970854 w 2491461"/>
              <a:gd name="connsiteY29-10604" fmla="*/ 346364 h 5708499"/>
              <a:gd name="connsiteX30-10605" fmla="*/ 984709 w 2491461"/>
              <a:gd name="connsiteY30-10606" fmla="*/ 304800 h 5708499"/>
              <a:gd name="connsiteX31-10607" fmla="*/ 1081691 w 2491461"/>
              <a:gd name="connsiteY31-10608" fmla="*/ 193964 h 5708499"/>
              <a:gd name="connsiteX32-10609" fmla="*/ 1123254 w 2491461"/>
              <a:gd name="connsiteY32-10610" fmla="*/ 166255 h 5708499"/>
              <a:gd name="connsiteX33-10611" fmla="*/ 1164818 w 2491461"/>
              <a:gd name="connsiteY33-10612" fmla="*/ 124691 h 5708499"/>
              <a:gd name="connsiteX34-10613" fmla="*/ 1234091 w 2491461"/>
              <a:gd name="connsiteY34-10614" fmla="*/ 55418 h 5708499"/>
              <a:gd name="connsiteX35-10615" fmla="*/ 1386491 w 2491461"/>
              <a:gd name="connsiteY35-10616" fmla="*/ 13855 h 5708499"/>
              <a:gd name="connsiteX36-10617" fmla="*/ 1428054 w 2491461"/>
              <a:gd name="connsiteY36-10618" fmla="*/ 0 h 5708499"/>
              <a:gd name="connsiteX37-10619" fmla="*/ 1483473 w 2491461"/>
              <a:gd name="connsiteY37-10620" fmla="*/ 13855 h 5708499"/>
              <a:gd name="connsiteX38-10621" fmla="*/ 1566600 w 2491461"/>
              <a:gd name="connsiteY38-10622" fmla="*/ 27709 h 5708499"/>
              <a:gd name="connsiteX39-10623" fmla="*/ 1622018 w 2491461"/>
              <a:gd name="connsiteY39-10624" fmla="*/ 55418 h 5708499"/>
              <a:gd name="connsiteX40-10625" fmla="*/ 1705145 w 2491461"/>
              <a:gd name="connsiteY40-10626" fmla="*/ 110837 h 5708499"/>
              <a:gd name="connsiteX41-10627" fmla="*/ 1746709 w 2491461"/>
              <a:gd name="connsiteY41-10628" fmla="*/ 138546 h 5708499"/>
              <a:gd name="connsiteX42-10629" fmla="*/ 1788273 w 2491461"/>
              <a:gd name="connsiteY42-10630" fmla="*/ 207818 h 5708499"/>
              <a:gd name="connsiteX43-10631" fmla="*/ 1857545 w 2491461"/>
              <a:gd name="connsiteY43-10632" fmla="*/ 290946 h 5708499"/>
              <a:gd name="connsiteX44-10633" fmla="*/ 1871400 w 2491461"/>
              <a:gd name="connsiteY44-10634" fmla="*/ 360218 h 5708499"/>
              <a:gd name="connsiteX45-10635" fmla="*/ 1899109 w 2491461"/>
              <a:gd name="connsiteY45-10636" fmla="*/ 443346 h 5708499"/>
              <a:gd name="connsiteX46-10637" fmla="*/ 1885254 w 2491461"/>
              <a:gd name="connsiteY46-10638" fmla="*/ 692727 h 5708499"/>
              <a:gd name="connsiteX47-10639" fmla="*/ 1871400 w 2491461"/>
              <a:gd name="connsiteY47-10640" fmla="*/ 748146 h 5708499"/>
              <a:gd name="connsiteX48-10641" fmla="*/ 1843691 w 2491461"/>
              <a:gd name="connsiteY48-10642" fmla="*/ 789709 h 5708499"/>
              <a:gd name="connsiteX49-10643" fmla="*/ 1829836 w 2491461"/>
              <a:gd name="connsiteY49-10644" fmla="*/ 748146 h 5708499"/>
              <a:gd name="connsiteX50-10645" fmla="*/ 1912963 w 2491461"/>
              <a:gd name="connsiteY50-10646" fmla="*/ 803564 h 5708499"/>
              <a:gd name="connsiteX51-10647" fmla="*/ 1982236 w 2491461"/>
              <a:gd name="connsiteY51-10648" fmla="*/ 872837 h 5708499"/>
              <a:gd name="connsiteX52-10649" fmla="*/ 1996091 w 2491461"/>
              <a:gd name="connsiteY52-10650" fmla="*/ 914400 h 5708499"/>
              <a:gd name="connsiteX53-10651" fmla="*/ 2051509 w 2491461"/>
              <a:gd name="connsiteY53-10652" fmla="*/ 997527 h 5708499"/>
              <a:gd name="connsiteX54-10653" fmla="*/ 2093073 w 2491461"/>
              <a:gd name="connsiteY54-10654" fmla="*/ 1066800 h 5708499"/>
              <a:gd name="connsiteX55-10655" fmla="*/ 2106927 w 2491461"/>
              <a:gd name="connsiteY55-10656" fmla="*/ 1108364 h 5708499"/>
              <a:gd name="connsiteX56-10657" fmla="*/ 2148491 w 2491461"/>
              <a:gd name="connsiteY56-10658" fmla="*/ 1191491 h 5708499"/>
              <a:gd name="connsiteX57-10659" fmla="*/ 2106927 w 2491461"/>
              <a:gd name="connsiteY57-10660" fmla="*/ 1219200 h 5708499"/>
              <a:gd name="connsiteX58-10661" fmla="*/ 2065363 w 2491461"/>
              <a:gd name="connsiteY58-10662" fmla="*/ 1191491 h 5708499"/>
              <a:gd name="connsiteX59-10663" fmla="*/ 1954527 w 2491461"/>
              <a:gd name="connsiteY59-10664" fmla="*/ 1163782 h 5708499"/>
              <a:gd name="connsiteX60-10665" fmla="*/ 1940673 w 2491461"/>
              <a:gd name="connsiteY60-10666" fmla="*/ 1343891 h 5708499"/>
              <a:gd name="connsiteX61-10667" fmla="*/ 2079217 w 2491461"/>
              <a:gd name="connsiteY61-10668" fmla="*/ 1357746 h 5708499"/>
              <a:gd name="connsiteX62-10669" fmla="*/ 1871399 w 2491461"/>
              <a:gd name="connsiteY62-10670" fmla="*/ 1579418 h 5708499"/>
              <a:gd name="connsiteX63-10671" fmla="*/ 1538890 w 2491461"/>
              <a:gd name="connsiteY63-10672" fmla="*/ 1690256 h 5708499"/>
              <a:gd name="connsiteX64-10673" fmla="*/ 1635872 w 2491461"/>
              <a:gd name="connsiteY64-10674" fmla="*/ 1773383 h 5708499"/>
              <a:gd name="connsiteX65-10675" fmla="*/ 1317218 w 2491461"/>
              <a:gd name="connsiteY65-10676" fmla="*/ 1551710 h 5708499"/>
              <a:gd name="connsiteX66-10677" fmla="*/ 1331072 w 2491461"/>
              <a:gd name="connsiteY66-10678" fmla="*/ 1371600 h 5708499"/>
              <a:gd name="connsiteX67-10679" fmla="*/ 1289509 w 2491461"/>
              <a:gd name="connsiteY67-10680" fmla="*/ 1316183 h 5708499"/>
              <a:gd name="connsiteX68-10681" fmla="*/ 1414200 w 2491461"/>
              <a:gd name="connsiteY68-10682" fmla="*/ 1440874 h 5708499"/>
              <a:gd name="connsiteX69-10683" fmla="*/ 1289509 w 2491461"/>
              <a:gd name="connsiteY69-10684" fmla="*/ 1330038 h 5708499"/>
              <a:gd name="connsiteX70-10685" fmla="*/ 929290 w 2491461"/>
              <a:gd name="connsiteY70-10686" fmla="*/ 2036620 h 5708499"/>
              <a:gd name="connsiteX71-10687" fmla="*/ 998563 w 2491461"/>
              <a:gd name="connsiteY71-10688" fmla="*/ 1898074 h 5708499"/>
              <a:gd name="connsiteX72-10689" fmla="*/ 1164819 w 2491461"/>
              <a:gd name="connsiteY72-10690" fmla="*/ 1995056 h 5708499"/>
              <a:gd name="connsiteX73-10691" fmla="*/ 1247946 w 2491461"/>
              <a:gd name="connsiteY73-10692" fmla="*/ 1731819 h 5708499"/>
              <a:gd name="connsiteX74-10693" fmla="*/ 1178672 w 2491461"/>
              <a:gd name="connsiteY74-10694" fmla="*/ 2036619 h 5708499"/>
              <a:gd name="connsiteX75-10695" fmla="*/ 1275655 w 2491461"/>
              <a:gd name="connsiteY75-10696" fmla="*/ 2299856 h 5708499"/>
              <a:gd name="connsiteX76-10697" fmla="*/ 1358782 w 2491461"/>
              <a:gd name="connsiteY76-10698" fmla="*/ 2563090 h 5708499"/>
              <a:gd name="connsiteX77-10699" fmla="*/ 1275654 w 2491461"/>
              <a:gd name="connsiteY77-10700" fmla="*/ 2715491 h 5708499"/>
              <a:gd name="connsiteX78-10701" fmla="*/ 1234091 w 2491461"/>
              <a:gd name="connsiteY78-10702" fmla="*/ 2854037 h 5708499"/>
              <a:gd name="connsiteX79-10703" fmla="*/ 1483473 w 2491461"/>
              <a:gd name="connsiteY79-10704" fmla="*/ 5708072 h 5708499"/>
              <a:gd name="connsiteX80-10705" fmla="*/ 2287037 w 2491461"/>
              <a:gd name="connsiteY80-10706" fmla="*/ 2632365 h 5708499"/>
              <a:gd name="connsiteX81-10707" fmla="*/ 2467145 w 2491461"/>
              <a:gd name="connsiteY81-10708" fmla="*/ 2230582 h 5708499"/>
              <a:gd name="connsiteX82-10709" fmla="*/ 1802127 w 2491461"/>
              <a:gd name="connsiteY82-10710" fmla="*/ 2604655 h 5708499"/>
              <a:gd name="connsiteX83-10711" fmla="*/ 1594309 w 2491461"/>
              <a:gd name="connsiteY83-10712" fmla="*/ 2590800 h 5708499"/>
              <a:gd name="connsiteX84-10713" fmla="*/ 1400346 w 2491461"/>
              <a:gd name="connsiteY84-10714" fmla="*/ 2563092 h 5708499"/>
              <a:gd name="connsiteX85-10715" fmla="*/ 1289510 w 2491461"/>
              <a:gd name="connsiteY85-10716" fmla="*/ 2313710 h 5708499"/>
              <a:gd name="connsiteX86-10717" fmla="*/ 873874 w 2491461"/>
              <a:gd name="connsiteY86-10718" fmla="*/ 2632365 h 5708499"/>
              <a:gd name="connsiteX87-10719" fmla="*/ 1036 w 2491461"/>
              <a:gd name="connsiteY87-10720" fmla="*/ 2673928 h 5708499"/>
              <a:gd name="connsiteX88-10721" fmla="*/ 873873 w 2491461"/>
              <a:gd name="connsiteY88-10722" fmla="*/ 2632365 h 5708499"/>
              <a:gd name="connsiteX89-10723" fmla="*/ 1220236 w 2491461"/>
              <a:gd name="connsiteY89-10724" fmla="*/ 2299856 h 5708499"/>
              <a:gd name="connsiteX90-10725" fmla="*/ 1137110 w 2491461"/>
              <a:gd name="connsiteY90-10726" fmla="*/ 2161310 h 5708499"/>
              <a:gd name="connsiteX91-10727" fmla="*/ 1137109 w 2491461"/>
              <a:gd name="connsiteY91-10728" fmla="*/ 2133601 h 5708499"/>
              <a:gd name="connsiteX92-10729" fmla="*/ 984710 w 2491461"/>
              <a:gd name="connsiteY92-10730" fmla="*/ 2092038 h 5708499"/>
              <a:gd name="connsiteX93-10731" fmla="*/ 790746 w 2491461"/>
              <a:gd name="connsiteY93-10732" fmla="*/ 2313710 h 5708499"/>
              <a:gd name="connsiteX94-10733" fmla="*/ 527510 w 2491461"/>
              <a:gd name="connsiteY94-10734" fmla="*/ 2438401 h 5708499"/>
              <a:gd name="connsiteX95-10735" fmla="*/ 832310 w 2491461"/>
              <a:gd name="connsiteY95-10736" fmla="*/ 2313710 h 5708499"/>
              <a:gd name="connsiteX96-10737" fmla="*/ 957000 w 2491461"/>
              <a:gd name="connsiteY96-10738" fmla="*/ 2119747 h 5708499"/>
              <a:gd name="connsiteX97-10739" fmla="*/ 929290 w 2491461"/>
              <a:gd name="connsiteY97-10740" fmla="*/ 2064328 h 5708499"/>
              <a:gd name="connsiteX98-10741" fmla="*/ 1344926 w 2491461"/>
              <a:gd name="connsiteY98-10742" fmla="*/ 1274618 h 5708499"/>
              <a:gd name="connsiteX99-10743" fmla="*/ 1469617 w 2491461"/>
              <a:gd name="connsiteY99-10744" fmla="*/ 1177638 h 5708499"/>
              <a:gd name="connsiteX100-10745" fmla="*/ 1566599 w 2491461"/>
              <a:gd name="connsiteY100-10746" fmla="*/ 1676401 h 5708499"/>
              <a:gd name="connsiteX101-10747" fmla="*/ 1760562 w 2491461"/>
              <a:gd name="connsiteY101-10748" fmla="*/ 1399310 h 5708499"/>
              <a:gd name="connsiteX102-10749" fmla="*/ 1802127 w 2491461"/>
              <a:gd name="connsiteY102-10750" fmla="*/ 997527 h 5708499"/>
              <a:gd name="connsiteX103-10751" fmla="*/ 1774418 w 2491461"/>
              <a:gd name="connsiteY103-10752" fmla="*/ 955964 h 5708499"/>
              <a:gd name="connsiteX104-10753" fmla="*/ 1760563 w 2491461"/>
              <a:gd name="connsiteY104-10754" fmla="*/ 914400 h 5708499"/>
              <a:gd name="connsiteX105-10755" fmla="*/ 1705145 w 2491461"/>
              <a:gd name="connsiteY105-10756" fmla="*/ 845127 h 5708499"/>
              <a:gd name="connsiteX106-10757" fmla="*/ 1677436 w 2491461"/>
              <a:gd name="connsiteY106-10758" fmla="*/ 803564 h 5708499"/>
              <a:gd name="connsiteX107-10759" fmla="*/ 1635873 w 2491461"/>
              <a:gd name="connsiteY107-10760" fmla="*/ 886691 h 5708499"/>
              <a:gd name="connsiteX108-10761" fmla="*/ 1622018 w 2491461"/>
              <a:gd name="connsiteY108-10762" fmla="*/ 969818 h 5708499"/>
              <a:gd name="connsiteX109-10763" fmla="*/ 1594309 w 2491461"/>
              <a:gd name="connsiteY109-10764" fmla="*/ 1011382 h 5708499"/>
              <a:gd name="connsiteX110-10765" fmla="*/ 1580454 w 2491461"/>
              <a:gd name="connsiteY110-10766" fmla="*/ 1052946 h 5708499"/>
              <a:gd name="connsiteX111-10767" fmla="*/ 1511182 w 2491461"/>
              <a:gd name="connsiteY111-10768" fmla="*/ 1122218 h 5708499"/>
              <a:gd name="connsiteX112-10769" fmla="*/ 1400345 w 2491461"/>
              <a:gd name="connsiteY112-10770" fmla="*/ 1136073 h 5708499"/>
              <a:gd name="connsiteX113-10771" fmla="*/ 1261800 w 2491461"/>
              <a:gd name="connsiteY113-10772" fmla="*/ 1122218 h 5708499"/>
              <a:gd name="connsiteX114-10773" fmla="*/ 1220236 w 2491461"/>
              <a:gd name="connsiteY114-10774" fmla="*/ 1080655 h 5708499"/>
              <a:gd name="connsiteX115-10775" fmla="*/ 1178673 w 2491461"/>
              <a:gd name="connsiteY115-10776" fmla="*/ 1052946 h 5708499"/>
              <a:gd name="connsiteX116-10777" fmla="*/ 1123254 w 2491461"/>
              <a:gd name="connsiteY116-10778" fmla="*/ 997527 h 5708499"/>
              <a:gd name="connsiteX117-10779" fmla="*/ 1095545 w 2491461"/>
              <a:gd name="connsiteY117-10780" fmla="*/ 955964 h 5708499"/>
              <a:gd name="connsiteX118-10781" fmla="*/ 1053982 w 2491461"/>
              <a:gd name="connsiteY118-10782" fmla="*/ 942109 h 5708499"/>
              <a:gd name="connsiteX119-10783" fmla="*/ 1012418 w 2491461"/>
              <a:gd name="connsiteY119-10784" fmla="*/ 817418 h 5708499"/>
              <a:gd name="connsiteX120-10785" fmla="*/ 998563 w 2491461"/>
              <a:gd name="connsiteY120-10786" fmla="*/ 775855 h 5708499"/>
              <a:gd name="connsiteX121-10787" fmla="*/ 984709 w 2491461"/>
              <a:gd name="connsiteY121-10788" fmla="*/ 720437 h 5708499"/>
              <a:gd name="connsiteX122" fmla="*/ 957000 w 2491461"/>
              <a:gd name="connsiteY122" fmla="*/ 581891 h 5708499"/>
              <a:gd name="connsiteX0-10789" fmla="*/ 1663582 w 2476909"/>
              <a:gd name="connsiteY0-10790" fmla="*/ 734291 h 5708499"/>
              <a:gd name="connsiteX1-10791" fmla="*/ 1719000 w 2476909"/>
              <a:gd name="connsiteY1-10792" fmla="*/ 554182 h 5708499"/>
              <a:gd name="connsiteX2-10793" fmla="*/ 1622018 w 2476909"/>
              <a:gd name="connsiteY2-10794" fmla="*/ 540327 h 5708499"/>
              <a:gd name="connsiteX3-10795" fmla="*/ 1538891 w 2476909"/>
              <a:gd name="connsiteY3-10796" fmla="*/ 484909 h 5708499"/>
              <a:gd name="connsiteX4-10797" fmla="*/ 1497327 w 2476909"/>
              <a:gd name="connsiteY4-10798" fmla="*/ 471055 h 5708499"/>
              <a:gd name="connsiteX5-10799" fmla="*/ 1469618 w 2476909"/>
              <a:gd name="connsiteY5-10800" fmla="*/ 526473 h 5708499"/>
              <a:gd name="connsiteX6-10801" fmla="*/ 1441909 w 2476909"/>
              <a:gd name="connsiteY6-10802" fmla="*/ 484909 h 5708499"/>
              <a:gd name="connsiteX7-10803" fmla="*/ 1400345 w 2476909"/>
              <a:gd name="connsiteY7-10804" fmla="*/ 457200 h 5708499"/>
              <a:gd name="connsiteX8-10805" fmla="*/ 1331073 w 2476909"/>
              <a:gd name="connsiteY8-10806" fmla="*/ 387927 h 5708499"/>
              <a:gd name="connsiteX9-10807" fmla="*/ 1317218 w 2476909"/>
              <a:gd name="connsiteY9-10808" fmla="*/ 443346 h 5708499"/>
              <a:gd name="connsiteX10-10809" fmla="*/ 1317218 w 2476909"/>
              <a:gd name="connsiteY10-10810" fmla="*/ 554182 h 5708499"/>
              <a:gd name="connsiteX11-10811" fmla="*/ 1275654 w 2476909"/>
              <a:gd name="connsiteY11-10812" fmla="*/ 540327 h 5708499"/>
              <a:gd name="connsiteX12-10813" fmla="*/ 1261800 w 2476909"/>
              <a:gd name="connsiteY12-10814" fmla="*/ 484909 h 5708499"/>
              <a:gd name="connsiteX13-10815" fmla="*/ 1247945 w 2476909"/>
              <a:gd name="connsiteY13-10816" fmla="*/ 540327 h 5708499"/>
              <a:gd name="connsiteX14-10817" fmla="*/ 1220236 w 2476909"/>
              <a:gd name="connsiteY14-10818" fmla="*/ 651164 h 5708499"/>
              <a:gd name="connsiteX15-10819" fmla="*/ 1192527 w 2476909"/>
              <a:gd name="connsiteY15-10820" fmla="*/ 568037 h 5708499"/>
              <a:gd name="connsiteX16-10821" fmla="*/ 1178673 w 2476909"/>
              <a:gd name="connsiteY16-10822" fmla="*/ 526473 h 5708499"/>
              <a:gd name="connsiteX17-10823" fmla="*/ 1150963 w 2476909"/>
              <a:gd name="connsiteY17-10824" fmla="*/ 651164 h 5708499"/>
              <a:gd name="connsiteX18-10825" fmla="*/ 1123254 w 2476909"/>
              <a:gd name="connsiteY18-10826" fmla="*/ 692727 h 5708499"/>
              <a:gd name="connsiteX19-10827" fmla="*/ 1109400 w 2476909"/>
              <a:gd name="connsiteY19-10828" fmla="*/ 734291 h 5708499"/>
              <a:gd name="connsiteX20-10829" fmla="*/ 1067836 w 2476909"/>
              <a:gd name="connsiteY20-10830" fmla="*/ 720437 h 5708499"/>
              <a:gd name="connsiteX21-10831" fmla="*/ 1081691 w 2476909"/>
              <a:gd name="connsiteY21-10832" fmla="*/ 637309 h 5708499"/>
              <a:gd name="connsiteX22-10833" fmla="*/ 1095545 w 2476909"/>
              <a:gd name="connsiteY22-10834" fmla="*/ 595746 h 5708499"/>
              <a:gd name="connsiteX23-10835" fmla="*/ 1040127 w 2476909"/>
              <a:gd name="connsiteY23-10836" fmla="*/ 678873 h 5708499"/>
              <a:gd name="connsiteX24-10837" fmla="*/ 998563 w 2476909"/>
              <a:gd name="connsiteY24-10838" fmla="*/ 692727 h 5708499"/>
              <a:gd name="connsiteX25-10839" fmla="*/ 957000 w 2476909"/>
              <a:gd name="connsiteY25-10840" fmla="*/ 678873 h 5708499"/>
              <a:gd name="connsiteX26-10841" fmla="*/ 943145 w 2476909"/>
              <a:gd name="connsiteY26-10842" fmla="*/ 623455 h 5708499"/>
              <a:gd name="connsiteX27-10843" fmla="*/ 929291 w 2476909"/>
              <a:gd name="connsiteY27-10844" fmla="*/ 581891 h 5708499"/>
              <a:gd name="connsiteX28-10845" fmla="*/ 943145 w 2476909"/>
              <a:gd name="connsiteY28-10846" fmla="*/ 429491 h 5708499"/>
              <a:gd name="connsiteX29-10847" fmla="*/ 970854 w 2476909"/>
              <a:gd name="connsiteY29-10848" fmla="*/ 346364 h 5708499"/>
              <a:gd name="connsiteX30-10849" fmla="*/ 984709 w 2476909"/>
              <a:gd name="connsiteY30-10850" fmla="*/ 304800 h 5708499"/>
              <a:gd name="connsiteX31-10851" fmla="*/ 1081691 w 2476909"/>
              <a:gd name="connsiteY31-10852" fmla="*/ 193964 h 5708499"/>
              <a:gd name="connsiteX32-10853" fmla="*/ 1123254 w 2476909"/>
              <a:gd name="connsiteY32-10854" fmla="*/ 166255 h 5708499"/>
              <a:gd name="connsiteX33-10855" fmla="*/ 1164818 w 2476909"/>
              <a:gd name="connsiteY33-10856" fmla="*/ 124691 h 5708499"/>
              <a:gd name="connsiteX34-10857" fmla="*/ 1234091 w 2476909"/>
              <a:gd name="connsiteY34-10858" fmla="*/ 55418 h 5708499"/>
              <a:gd name="connsiteX35-10859" fmla="*/ 1386491 w 2476909"/>
              <a:gd name="connsiteY35-10860" fmla="*/ 13855 h 5708499"/>
              <a:gd name="connsiteX36-10861" fmla="*/ 1428054 w 2476909"/>
              <a:gd name="connsiteY36-10862" fmla="*/ 0 h 5708499"/>
              <a:gd name="connsiteX37-10863" fmla="*/ 1483473 w 2476909"/>
              <a:gd name="connsiteY37-10864" fmla="*/ 13855 h 5708499"/>
              <a:gd name="connsiteX38-10865" fmla="*/ 1566600 w 2476909"/>
              <a:gd name="connsiteY38-10866" fmla="*/ 27709 h 5708499"/>
              <a:gd name="connsiteX39-10867" fmla="*/ 1622018 w 2476909"/>
              <a:gd name="connsiteY39-10868" fmla="*/ 55418 h 5708499"/>
              <a:gd name="connsiteX40-10869" fmla="*/ 1705145 w 2476909"/>
              <a:gd name="connsiteY40-10870" fmla="*/ 110837 h 5708499"/>
              <a:gd name="connsiteX41-10871" fmla="*/ 1746709 w 2476909"/>
              <a:gd name="connsiteY41-10872" fmla="*/ 138546 h 5708499"/>
              <a:gd name="connsiteX42-10873" fmla="*/ 1788273 w 2476909"/>
              <a:gd name="connsiteY42-10874" fmla="*/ 207818 h 5708499"/>
              <a:gd name="connsiteX43-10875" fmla="*/ 1857545 w 2476909"/>
              <a:gd name="connsiteY43-10876" fmla="*/ 290946 h 5708499"/>
              <a:gd name="connsiteX44-10877" fmla="*/ 1871400 w 2476909"/>
              <a:gd name="connsiteY44-10878" fmla="*/ 360218 h 5708499"/>
              <a:gd name="connsiteX45-10879" fmla="*/ 1899109 w 2476909"/>
              <a:gd name="connsiteY45-10880" fmla="*/ 443346 h 5708499"/>
              <a:gd name="connsiteX46-10881" fmla="*/ 1885254 w 2476909"/>
              <a:gd name="connsiteY46-10882" fmla="*/ 692727 h 5708499"/>
              <a:gd name="connsiteX47-10883" fmla="*/ 1871400 w 2476909"/>
              <a:gd name="connsiteY47-10884" fmla="*/ 748146 h 5708499"/>
              <a:gd name="connsiteX48-10885" fmla="*/ 1843691 w 2476909"/>
              <a:gd name="connsiteY48-10886" fmla="*/ 789709 h 5708499"/>
              <a:gd name="connsiteX49-10887" fmla="*/ 1829836 w 2476909"/>
              <a:gd name="connsiteY49-10888" fmla="*/ 748146 h 5708499"/>
              <a:gd name="connsiteX50-10889" fmla="*/ 1912963 w 2476909"/>
              <a:gd name="connsiteY50-10890" fmla="*/ 803564 h 5708499"/>
              <a:gd name="connsiteX51-10891" fmla="*/ 1982236 w 2476909"/>
              <a:gd name="connsiteY51-10892" fmla="*/ 872837 h 5708499"/>
              <a:gd name="connsiteX52-10893" fmla="*/ 1996091 w 2476909"/>
              <a:gd name="connsiteY52-10894" fmla="*/ 914400 h 5708499"/>
              <a:gd name="connsiteX53-10895" fmla="*/ 2051509 w 2476909"/>
              <a:gd name="connsiteY53-10896" fmla="*/ 997527 h 5708499"/>
              <a:gd name="connsiteX54-10897" fmla="*/ 2093073 w 2476909"/>
              <a:gd name="connsiteY54-10898" fmla="*/ 1066800 h 5708499"/>
              <a:gd name="connsiteX55-10899" fmla="*/ 2106927 w 2476909"/>
              <a:gd name="connsiteY55-10900" fmla="*/ 1108364 h 5708499"/>
              <a:gd name="connsiteX56-10901" fmla="*/ 2148491 w 2476909"/>
              <a:gd name="connsiteY56-10902" fmla="*/ 1191491 h 5708499"/>
              <a:gd name="connsiteX57-10903" fmla="*/ 2106927 w 2476909"/>
              <a:gd name="connsiteY57-10904" fmla="*/ 1219200 h 5708499"/>
              <a:gd name="connsiteX58-10905" fmla="*/ 2065363 w 2476909"/>
              <a:gd name="connsiteY58-10906" fmla="*/ 1191491 h 5708499"/>
              <a:gd name="connsiteX59-10907" fmla="*/ 1954527 w 2476909"/>
              <a:gd name="connsiteY59-10908" fmla="*/ 1163782 h 5708499"/>
              <a:gd name="connsiteX60-10909" fmla="*/ 1940673 w 2476909"/>
              <a:gd name="connsiteY60-10910" fmla="*/ 1343891 h 5708499"/>
              <a:gd name="connsiteX61-10911" fmla="*/ 2079217 w 2476909"/>
              <a:gd name="connsiteY61-10912" fmla="*/ 1357746 h 5708499"/>
              <a:gd name="connsiteX62-10913" fmla="*/ 1871399 w 2476909"/>
              <a:gd name="connsiteY62-10914" fmla="*/ 1579418 h 5708499"/>
              <a:gd name="connsiteX63-10915" fmla="*/ 1538890 w 2476909"/>
              <a:gd name="connsiteY63-10916" fmla="*/ 1690256 h 5708499"/>
              <a:gd name="connsiteX64-10917" fmla="*/ 1635872 w 2476909"/>
              <a:gd name="connsiteY64-10918" fmla="*/ 1773383 h 5708499"/>
              <a:gd name="connsiteX65-10919" fmla="*/ 1317218 w 2476909"/>
              <a:gd name="connsiteY65-10920" fmla="*/ 1551710 h 5708499"/>
              <a:gd name="connsiteX66-10921" fmla="*/ 1331072 w 2476909"/>
              <a:gd name="connsiteY66-10922" fmla="*/ 1371600 h 5708499"/>
              <a:gd name="connsiteX67-10923" fmla="*/ 1289509 w 2476909"/>
              <a:gd name="connsiteY67-10924" fmla="*/ 1316183 h 5708499"/>
              <a:gd name="connsiteX68-10925" fmla="*/ 1414200 w 2476909"/>
              <a:gd name="connsiteY68-10926" fmla="*/ 1440874 h 5708499"/>
              <a:gd name="connsiteX69-10927" fmla="*/ 1289509 w 2476909"/>
              <a:gd name="connsiteY69-10928" fmla="*/ 1330038 h 5708499"/>
              <a:gd name="connsiteX70-10929" fmla="*/ 929290 w 2476909"/>
              <a:gd name="connsiteY70-10930" fmla="*/ 2036620 h 5708499"/>
              <a:gd name="connsiteX71-10931" fmla="*/ 998563 w 2476909"/>
              <a:gd name="connsiteY71-10932" fmla="*/ 1898074 h 5708499"/>
              <a:gd name="connsiteX72-10933" fmla="*/ 1164819 w 2476909"/>
              <a:gd name="connsiteY72-10934" fmla="*/ 1995056 h 5708499"/>
              <a:gd name="connsiteX73-10935" fmla="*/ 1247946 w 2476909"/>
              <a:gd name="connsiteY73-10936" fmla="*/ 1731819 h 5708499"/>
              <a:gd name="connsiteX74-10937" fmla="*/ 1178672 w 2476909"/>
              <a:gd name="connsiteY74-10938" fmla="*/ 2036619 h 5708499"/>
              <a:gd name="connsiteX75-10939" fmla="*/ 1275655 w 2476909"/>
              <a:gd name="connsiteY75-10940" fmla="*/ 2299856 h 5708499"/>
              <a:gd name="connsiteX76-10941" fmla="*/ 1358782 w 2476909"/>
              <a:gd name="connsiteY76-10942" fmla="*/ 2563090 h 5708499"/>
              <a:gd name="connsiteX77-10943" fmla="*/ 1275654 w 2476909"/>
              <a:gd name="connsiteY77-10944" fmla="*/ 2715491 h 5708499"/>
              <a:gd name="connsiteX78-10945" fmla="*/ 1234091 w 2476909"/>
              <a:gd name="connsiteY78-10946" fmla="*/ 2854037 h 5708499"/>
              <a:gd name="connsiteX79-10947" fmla="*/ 1483473 w 2476909"/>
              <a:gd name="connsiteY79-10948" fmla="*/ 5708072 h 5708499"/>
              <a:gd name="connsiteX80-10949" fmla="*/ 2287037 w 2476909"/>
              <a:gd name="connsiteY80-10950" fmla="*/ 2632365 h 5708499"/>
              <a:gd name="connsiteX81-10951" fmla="*/ 2467145 w 2476909"/>
              <a:gd name="connsiteY81-10952" fmla="*/ 2230582 h 5708499"/>
              <a:gd name="connsiteX82-10953" fmla="*/ 2023800 w 2476909"/>
              <a:gd name="connsiteY82-10954" fmla="*/ 2521527 h 5708499"/>
              <a:gd name="connsiteX83-10955" fmla="*/ 1802127 w 2476909"/>
              <a:gd name="connsiteY83-10956" fmla="*/ 2604655 h 5708499"/>
              <a:gd name="connsiteX84-10957" fmla="*/ 1594309 w 2476909"/>
              <a:gd name="connsiteY84-10958" fmla="*/ 2590800 h 5708499"/>
              <a:gd name="connsiteX85-10959" fmla="*/ 1400346 w 2476909"/>
              <a:gd name="connsiteY85-10960" fmla="*/ 2563092 h 5708499"/>
              <a:gd name="connsiteX86-10961" fmla="*/ 1289510 w 2476909"/>
              <a:gd name="connsiteY86-10962" fmla="*/ 2313710 h 5708499"/>
              <a:gd name="connsiteX87-10963" fmla="*/ 873874 w 2476909"/>
              <a:gd name="connsiteY87-10964" fmla="*/ 2632365 h 5708499"/>
              <a:gd name="connsiteX88-10965" fmla="*/ 1036 w 2476909"/>
              <a:gd name="connsiteY88-10966" fmla="*/ 2673928 h 5708499"/>
              <a:gd name="connsiteX89-10967" fmla="*/ 873873 w 2476909"/>
              <a:gd name="connsiteY89-10968" fmla="*/ 2632365 h 5708499"/>
              <a:gd name="connsiteX90-10969" fmla="*/ 1220236 w 2476909"/>
              <a:gd name="connsiteY90-10970" fmla="*/ 2299856 h 5708499"/>
              <a:gd name="connsiteX91-10971" fmla="*/ 1137110 w 2476909"/>
              <a:gd name="connsiteY91-10972" fmla="*/ 2161310 h 5708499"/>
              <a:gd name="connsiteX92-10973" fmla="*/ 1137109 w 2476909"/>
              <a:gd name="connsiteY92-10974" fmla="*/ 2133601 h 5708499"/>
              <a:gd name="connsiteX93-10975" fmla="*/ 984710 w 2476909"/>
              <a:gd name="connsiteY93-10976" fmla="*/ 2092038 h 5708499"/>
              <a:gd name="connsiteX94-10977" fmla="*/ 790746 w 2476909"/>
              <a:gd name="connsiteY94-10978" fmla="*/ 2313710 h 5708499"/>
              <a:gd name="connsiteX95-10979" fmla="*/ 527510 w 2476909"/>
              <a:gd name="connsiteY95-10980" fmla="*/ 2438401 h 5708499"/>
              <a:gd name="connsiteX96-10981" fmla="*/ 832310 w 2476909"/>
              <a:gd name="connsiteY96-10982" fmla="*/ 2313710 h 5708499"/>
              <a:gd name="connsiteX97-10983" fmla="*/ 957000 w 2476909"/>
              <a:gd name="connsiteY97-10984" fmla="*/ 2119747 h 5708499"/>
              <a:gd name="connsiteX98-10985" fmla="*/ 929290 w 2476909"/>
              <a:gd name="connsiteY98-10986" fmla="*/ 2064328 h 5708499"/>
              <a:gd name="connsiteX99-10987" fmla="*/ 1344926 w 2476909"/>
              <a:gd name="connsiteY99-10988" fmla="*/ 1274618 h 5708499"/>
              <a:gd name="connsiteX100-10989" fmla="*/ 1469617 w 2476909"/>
              <a:gd name="connsiteY100-10990" fmla="*/ 1177638 h 5708499"/>
              <a:gd name="connsiteX101-10991" fmla="*/ 1566599 w 2476909"/>
              <a:gd name="connsiteY101-10992" fmla="*/ 1676401 h 5708499"/>
              <a:gd name="connsiteX102-10993" fmla="*/ 1760562 w 2476909"/>
              <a:gd name="connsiteY102-10994" fmla="*/ 1399310 h 5708499"/>
              <a:gd name="connsiteX103-10995" fmla="*/ 1802127 w 2476909"/>
              <a:gd name="connsiteY103-10996" fmla="*/ 997527 h 5708499"/>
              <a:gd name="connsiteX104-10997" fmla="*/ 1774418 w 2476909"/>
              <a:gd name="connsiteY104-10998" fmla="*/ 955964 h 5708499"/>
              <a:gd name="connsiteX105-10999" fmla="*/ 1760563 w 2476909"/>
              <a:gd name="connsiteY105-11000" fmla="*/ 914400 h 5708499"/>
              <a:gd name="connsiteX106-11001" fmla="*/ 1705145 w 2476909"/>
              <a:gd name="connsiteY106-11002" fmla="*/ 845127 h 5708499"/>
              <a:gd name="connsiteX107-11003" fmla="*/ 1677436 w 2476909"/>
              <a:gd name="connsiteY107-11004" fmla="*/ 803564 h 5708499"/>
              <a:gd name="connsiteX108-11005" fmla="*/ 1635873 w 2476909"/>
              <a:gd name="connsiteY108-11006" fmla="*/ 886691 h 5708499"/>
              <a:gd name="connsiteX109-11007" fmla="*/ 1622018 w 2476909"/>
              <a:gd name="connsiteY109-11008" fmla="*/ 969818 h 5708499"/>
              <a:gd name="connsiteX110-11009" fmla="*/ 1594309 w 2476909"/>
              <a:gd name="connsiteY110-11010" fmla="*/ 1011382 h 5708499"/>
              <a:gd name="connsiteX111-11011" fmla="*/ 1580454 w 2476909"/>
              <a:gd name="connsiteY111-11012" fmla="*/ 1052946 h 5708499"/>
              <a:gd name="connsiteX112-11013" fmla="*/ 1511182 w 2476909"/>
              <a:gd name="connsiteY112-11014" fmla="*/ 1122218 h 5708499"/>
              <a:gd name="connsiteX113-11015" fmla="*/ 1400345 w 2476909"/>
              <a:gd name="connsiteY113-11016" fmla="*/ 1136073 h 5708499"/>
              <a:gd name="connsiteX114-11017" fmla="*/ 1261800 w 2476909"/>
              <a:gd name="connsiteY114-11018" fmla="*/ 1122218 h 5708499"/>
              <a:gd name="connsiteX115-11019" fmla="*/ 1220236 w 2476909"/>
              <a:gd name="connsiteY115-11020" fmla="*/ 1080655 h 5708499"/>
              <a:gd name="connsiteX116-11021" fmla="*/ 1178673 w 2476909"/>
              <a:gd name="connsiteY116-11022" fmla="*/ 1052946 h 5708499"/>
              <a:gd name="connsiteX117-11023" fmla="*/ 1123254 w 2476909"/>
              <a:gd name="connsiteY117-11024" fmla="*/ 997527 h 5708499"/>
              <a:gd name="connsiteX118-11025" fmla="*/ 1095545 w 2476909"/>
              <a:gd name="connsiteY118-11026" fmla="*/ 955964 h 5708499"/>
              <a:gd name="connsiteX119-11027" fmla="*/ 1053982 w 2476909"/>
              <a:gd name="connsiteY119-11028" fmla="*/ 942109 h 5708499"/>
              <a:gd name="connsiteX120-11029" fmla="*/ 1012418 w 2476909"/>
              <a:gd name="connsiteY120-11030" fmla="*/ 817418 h 5708499"/>
              <a:gd name="connsiteX121-11031" fmla="*/ 998563 w 2476909"/>
              <a:gd name="connsiteY121-11032" fmla="*/ 775855 h 5708499"/>
              <a:gd name="connsiteX122-11033" fmla="*/ 984709 w 2476909"/>
              <a:gd name="connsiteY122-11034" fmla="*/ 720437 h 5708499"/>
              <a:gd name="connsiteX123" fmla="*/ 957000 w 2476909"/>
              <a:gd name="connsiteY123" fmla="*/ 581891 h 5708499"/>
              <a:gd name="connsiteX0-11035" fmla="*/ 1663582 w 2476909"/>
              <a:gd name="connsiteY0-11036" fmla="*/ 734291 h 5709517"/>
              <a:gd name="connsiteX1-11037" fmla="*/ 1719000 w 2476909"/>
              <a:gd name="connsiteY1-11038" fmla="*/ 554182 h 5709517"/>
              <a:gd name="connsiteX2-11039" fmla="*/ 1622018 w 2476909"/>
              <a:gd name="connsiteY2-11040" fmla="*/ 540327 h 5709517"/>
              <a:gd name="connsiteX3-11041" fmla="*/ 1538891 w 2476909"/>
              <a:gd name="connsiteY3-11042" fmla="*/ 484909 h 5709517"/>
              <a:gd name="connsiteX4-11043" fmla="*/ 1497327 w 2476909"/>
              <a:gd name="connsiteY4-11044" fmla="*/ 471055 h 5709517"/>
              <a:gd name="connsiteX5-11045" fmla="*/ 1469618 w 2476909"/>
              <a:gd name="connsiteY5-11046" fmla="*/ 526473 h 5709517"/>
              <a:gd name="connsiteX6-11047" fmla="*/ 1441909 w 2476909"/>
              <a:gd name="connsiteY6-11048" fmla="*/ 484909 h 5709517"/>
              <a:gd name="connsiteX7-11049" fmla="*/ 1400345 w 2476909"/>
              <a:gd name="connsiteY7-11050" fmla="*/ 457200 h 5709517"/>
              <a:gd name="connsiteX8-11051" fmla="*/ 1331073 w 2476909"/>
              <a:gd name="connsiteY8-11052" fmla="*/ 387927 h 5709517"/>
              <a:gd name="connsiteX9-11053" fmla="*/ 1317218 w 2476909"/>
              <a:gd name="connsiteY9-11054" fmla="*/ 443346 h 5709517"/>
              <a:gd name="connsiteX10-11055" fmla="*/ 1317218 w 2476909"/>
              <a:gd name="connsiteY10-11056" fmla="*/ 554182 h 5709517"/>
              <a:gd name="connsiteX11-11057" fmla="*/ 1275654 w 2476909"/>
              <a:gd name="connsiteY11-11058" fmla="*/ 540327 h 5709517"/>
              <a:gd name="connsiteX12-11059" fmla="*/ 1261800 w 2476909"/>
              <a:gd name="connsiteY12-11060" fmla="*/ 484909 h 5709517"/>
              <a:gd name="connsiteX13-11061" fmla="*/ 1247945 w 2476909"/>
              <a:gd name="connsiteY13-11062" fmla="*/ 540327 h 5709517"/>
              <a:gd name="connsiteX14-11063" fmla="*/ 1220236 w 2476909"/>
              <a:gd name="connsiteY14-11064" fmla="*/ 651164 h 5709517"/>
              <a:gd name="connsiteX15-11065" fmla="*/ 1192527 w 2476909"/>
              <a:gd name="connsiteY15-11066" fmla="*/ 568037 h 5709517"/>
              <a:gd name="connsiteX16-11067" fmla="*/ 1178673 w 2476909"/>
              <a:gd name="connsiteY16-11068" fmla="*/ 526473 h 5709517"/>
              <a:gd name="connsiteX17-11069" fmla="*/ 1150963 w 2476909"/>
              <a:gd name="connsiteY17-11070" fmla="*/ 651164 h 5709517"/>
              <a:gd name="connsiteX18-11071" fmla="*/ 1123254 w 2476909"/>
              <a:gd name="connsiteY18-11072" fmla="*/ 692727 h 5709517"/>
              <a:gd name="connsiteX19-11073" fmla="*/ 1109400 w 2476909"/>
              <a:gd name="connsiteY19-11074" fmla="*/ 734291 h 5709517"/>
              <a:gd name="connsiteX20-11075" fmla="*/ 1067836 w 2476909"/>
              <a:gd name="connsiteY20-11076" fmla="*/ 720437 h 5709517"/>
              <a:gd name="connsiteX21-11077" fmla="*/ 1081691 w 2476909"/>
              <a:gd name="connsiteY21-11078" fmla="*/ 637309 h 5709517"/>
              <a:gd name="connsiteX22-11079" fmla="*/ 1095545 w 2476909"/>
              <a:gd name="connsiteY22-11080" fmla="*/ 595746 h 5709517"/>
              <a:gd name="connsiteX23-11081" fmla="*/ 1040127 w 2476909"/>
              <a:gd name="connsiteY23-11082" fmla="*/ 678873 h 5709517"/>
              <a:gd name="connsiteX24-11083" fmla="*/ 998563 w 2476909"/>
              <a:gd name="connsiteY24-11084" fmla="*/ 692727 h 5709517"/>
              <a:gd name="connsiteX25-11085" fmla="*/ 957000 w 2476909"/>
              <a:gd name="connsiteY25-11086" fmla="*/ 678873 h 5709517"/>
              <a:gd name="connsiteX26-11087" fmla="*/ 943145 w 2476909"/>
              <a:gd name="connsiteY26-11088" fmla="*/ 623455 h 5709517"/>
              <a:gd name="connsiteX27-11089" fmla="*/ 929291 w 2476909"/>
              <a:gd name="connsiteY27-11090" fmla="*/ 581891 h 5709517"/>
              <a:gd name="connsiteX28-11091" fmla="*/ 943145 w 2476909"/>
              <a:gd name="connsiteY28-11092" fmla="*/ 429491 h 5709517"/>
              <a:gd name="connsiteX29-11093" fmla="*/ 970854 w 2476909"/>
              <a:gd name="connsiteY29-11094" fmla="*/ 346364 h 5709517"/>
              <a:gd name="connsiteX30-11095" fmla="*/ 984709 w 2476909"/>
              <a:gd name="connsiteY30-11096" fmla="*/ 304800 h 5709517"/>
              <a:gd name="connsiteX31-11097" fmla="*/ 1081691 w 2476909"/>
              <a:gd name="connsiteY31-11098" fmla="*/ 193964 h 5709517"/>
              <a:gd name="connsiteX32-11099" fmla="*/ 1123254 w 2476909"/>
              <a:gd name="connsiteY32-11100" fmla="*/ 166255 h 5709517"/>
              <a:gd name="connsiteX33-11101" fmla="*/ 1164818 w 2476909"/>
              <a:gd name="connsiteY33-11102" fmla="*/ 124691 h 5709517"/>
              <a:gd name="connsiteX34-11103" fmla="*/ 1234091 w 2476909"/>
              <a:gd name="connsiteY34-11104" fmla="*/ 55418 h 5709517"/>
              <a:gd name="connsiteX35-11105" fmla="*/ 1386491 w 2476909"/>
              <a:gd name="connsiteY35-11106" fmla="*/ 13855 h 5709517"/>
              <a:gd name="connsiteX36-11107" fmla="*/ 1428054 w 2476909"/>
              <a:gd name="connsiteY36-11108" fmla="*/ 0 h 5709517"/>
              <a:gd name="connsiteX37-11109" fmla="*/ 1483473 w 2476909"/>
              <a:gd name="connsiteY37-11110" fmla="*/ 13855 h 5709517"/>
              <a:gd name="connsiteX38-11111" fmla="*/ 1566600 w 2476909"/>
              <a:gd name="connsiteY38-11112" fmla="*/ 27709 h 5709517"/>
              <a:gd name="connsiteX39-11113" fmla="*/ 1622018 w 2476909"/>
              <a:gd name="connsiteY39-11114" fmla="*/ 55418 h 5709517"/>
              <a:gd name="connsiteX40-11115" fmla="*/ 1705145 w 2476909"/>
              <a:gd name="connsiteY40-11116" fmla="*/ 110837 h 5709517"/>
              <a:gd name="connsiteX41-11117" fmla="*/ 1746709 w 2476909"/>
              <a:gd name="connsiteY41-11118" fmla="*/ 138546 h 5709517"/>
              <a:gd name="connsiteX42-11119" fmla="*/ 1788273 w 2476909"/>
              <a:gd name="connsiteY42-11120" fmla="*/ 207818 h 5709517"/>
              <a:gd name="connsiteX43-11121" fmla="*/ 1857545 w 2476909"/>
              <a:gd name="connsiteY43-11122" fmla="*/ 290946 h 5709517"/>
              <a:gd name="connsiteX44-11123" fmla="*/ 1871400 w 2476909"/>
              <a:gd name="connsiteY44-11124" fmla="*/ 360218 h 5709517"/>
              <a:gd name="connsiteX45-11125" fmla="*/ 1899109 w 2476909"/>
              <a:gd name="connsiteY45-11126" fmla="*/ 443346 h 5709517"/>
              <a:gd name="connsiteX46-11127" fmla="*/ 1885254 w 2476909"/>
              <a:gd name="connsiteY46-11128" fmla="*/ 692727 h 5709517"/>
              <a:gd name="connsiteX47-11129" fmla="*/ 1871400 w 2476909"/>
              <a:gd name="connsiteY47-11130" fmla="*/ 748146 h 5709517"/>
              <a:gd name="connsiteX48-11131" fmla="*/ 1843691 w 2476909"/>
              <a:gd name="connsiteY48-11132" fmla="*/ 789709 h 5709517"/>
              <a:gd name="connsiteX49-11133" fmla="*/ 1829836 w 2476909"/>
              <a:gd name="connsiteY49-11134" fmla="*/ 748146 h 5709517"/>
              <a:gd name="connsiteX50-11135" fmla="*/ 1912963 w 2476909"/>
              <a:gd name="connsiteY50-11136" fmla="*/ 803564 h 5709517"/>
              <a:gd name="connsiteX51-11137" fmla="*/ 1982236 w 2476909"/>
              <a:gd name="connsiteY51-11138" fmla="*/ 872837 h 5709517"/>
              <a:gd name="connsiteX52-11139" fmla="*/ 1996091 w 2476909"/>
              <a:gd name="connsiteY52-11140" fmla="*/ 914400 h 5709517"/>
              <a:gd name="connsiteX53-11141" fmla="*/ 2051509 w 2476909"/>
              <a:gd name="connsiteY53-11142" fmla="*/ 997527 h 5709517"/>
              <a:gd name="connsiteX54-11143" fmla="*/ 2093073 w 2476909"/>
              <a:gd name="connsiteY54-11144" fmla="*/ 1066800 h 5709517"/>
              <a:gd name="connsiteX55-11145" fmla="*/ 2106927 w 2476909"/>
              <a:gd name="connsiteY55-11146" fmla="*/ 1108364 h 5709517"/>
              <a:gd name="connsiteX56-11147" fmla="*/ 2148491 w 2476909"/>
              <a:gd name="connsiteY56-11148" fmla="*/ 1191491 h 5709517"/>
              <a:gd name="connsiteX57-11149" fmla="*/ 2106927 w 2476909"/>
              <a:gd name="connsiteY57-11150" fmla="*/ 1219200 h 5709517"/>
              <a:gd name="connsiteX58-11151" fmla="*/ 2065363 w 2476909"/>
              <a:gd name="connsiteY58-11152" fmla="*/ 1191491 h 5709517"/>
              <a:gd name="connsiteX59-11153" fmla="*/ 1954527 w 2476909"/>
              <a:gd name="connsiteY59-11154" fmla="*/ 1163782 h 5709517"/>
              <a:gd name="connsiteX60-11155" fmla="*/ 1940673 w 2476909"/>
              <a:gd name="connsiteY60-11156" fmla="*/ 1343891 h 5709517"/>
              <a:gd name="connsiteX61-11157" fmla="*/ 2079217 w 2476909"/>
              <a:gd name="connsiteY61-11158" fmla="*/ 1357746 h 5709517"/>
              <a:gd name="connsiteX62-11159" fmla="*/ 1871399 w 2476909"/>
              <a:gd name="connsiteY62-11160" fmla="*/ 1579418 h 5709517"/>
              <a:gd name="connsiteX63-11161" fmla="*/ 1538890 w 2476909"/>
              <a:gd name="connsiteY63-11162" fmla="*/ 1690256 h 5709517"/>
              <a:gd name="connsiteX64-11163" fmla="*/ 1635872 w 2476909"/>
              <a:gd name="connsiteY64-11164" fmla="*/ 1773383 h 5709517"/>
              <a:gd name="connsiteX65-11165" fmla="*/ 1317218 w 2476909"/>
              <a:gd name="connsiteY65-11166" fmla="*/ 1551710 h 5709517"/>
              <a:gd name="connsiteX66-11167" fmla="*/ 1331072 w 2476909"/>
              <a:gd name="connsiteY66-11168" fmla="*/ 1371600 h 5709517"/>
              <a:gd name="connsiteX67-11169" fmla="*/ 1289509 w 2476909"/>
              <a:gd name="connsiteY67-11170" fmla="*/ 1316183 h 5709517"/>
              <a:gd name="connsiteX68-11171" fmla="*/ 1414200 w 2476909"/>
              <a:gd name="connsiteY68-11172" fmla="*/ 1440874 h 5709517"/>
              <a:gd name="connsiteX69-11173" fmla="*/ 1289509 w 2476909"/>
              <a:gd name="connsiteY69-11174" fmla="*/ 1330038 h 5709517"/>
              <a:gd name="connsiteX70-11175" fmla="*/ 929290 w 2476909"/>
              <a:gd name="connsiteY70-11176" fmla="*/ 2036620 h 5709517"/>
              <a:gd name="connsiteX71-11177" fmla="*/ 998563 w 2476909"/>
              <a:gd name="connsiteY71-11178" fmla="*/ 1898074 h 5709517"/>
              <a:gd name="connsiteX72-11179" fmla="*/ 1164819 w 2476909"/>
              <a:gd name="connsiteY72-11180" fmla="*/ 1995056 h 5709517"/>
              <a:gd name="connsiteX73-11181" fmla="*/ 1247946 w 2476909"/>
              <a:gd name="connsiteY73-11182" fmla="*/ 1731819 h 5709517"/>
              <a:gd name="connsiteX74-11183" fmla="*/ 1178672 w 2476909"/>
              <a:gd name="connsiteY74-11184" fmla="*/ 2036619 h 5709517"/>
              <a:gd name="connsiteX75-11185" fmla="*/ 1275655 w 2476909"/>
              <a:gd name="connsiteY75-11186" fmla="*/ 2299856 h 5709517"/>
              <a:gd name="connsiteX76-11187" fmla="*/ 1358782 w 2476909"/>
              <a:gd name="connsiteY76-11188" fmla="*/ 2563090 h 5709517"/>
              <a:gd name="connsiteX77-11189" fmla="*/ 1275654 w 2476909"/>
              <a:gd name="connsiteY77-11190" fmla="*/ 2715491 h 5709517"/>
              <a:gd name="connsiteX78-11191" fmla="*/ 1234091 w 2476909"/>
              <a:gd name="connsiteY78-11192" fmla="*/ 2854037 h 5709517"/>
              <a:gd name="connsiteX79-11193" fmla="*/ 1414200 w 2476909"/>
              <a:gd name="connsiteY79-11194" fmla="*/ 3020291 h 5709517"/>
              <a:gd name="connsiteX80-11195" fmla="*/ 1483473 w 2476909"/>
              <a:gd name="connsiteY80-11196" fmla="*/ 5708072 h 5709517"/>
              <a:gd name="connsiteX81-11197" fmla="*/ 2287037 w 2476909"/>
              <a:gd name="connsiteY81-11198" fmla="*/ 2632365 h 5709517"/>
              <a:gd name="connsiteX82-11199" fmla="*/ 2467145 w 2476909"/>
              <a:gd name="connsiteY82-11200" fmla="*/ 2230582 h 5709517"/>
              <a:gd name="connsiteX83-11201" fmla="*/ 2023800 w 2476909"/>
              <a:gd name="connsiteY83-11202" fmla="*/ 2521527 h 5709517"/>
              <a:gd name="connsiteX84-11203" fmla="*/ 1802127 w 2476909"/>
              <a:gd name="connsiteY84-11204" fmla="*/ 2604655 h 5709517"/>
              <a:gd name="connsiteX85-11205" fmla="*/ 1594309 w 2476909"/>
              <a:gd name="connsiteY85-11206" fmla="*/ 2590800 h 5709517"/>
              <a:gd name="connsiteX86-11207" fmla="*/ 1400346 w 2476909"/>
              <a:gd name="connsiteY86-11208" fmla="*/ 2563092 h 5709517"/>
              <a:gd name="connsiteX87-11209" fmla="*/ 1289510 w 2476909"/>
              <a:gd name="connsiteY87-11210" fmla="*/ 2313710 h 5709517"/>
              <a:gd name="connsiteX88-11211" fmla="*/ 873874 w 2476909"/>
              <a:gd name="connsiteY88-11212" fmla="*/ 2632365 h 5709517"/>
              <a:gd name="connsiteX89-11213" fmla="*/ 1036 w 2476909"/>
              <a:gd name="connsiteY89-11214" fmla="*/ 2673928 h 5709517"/>
              <a:gd name="connsiteX90-11215" fmla="*/ 873873 w 2476909"/>
              <a:gd name="connsiteY90-11216" fmla="*/ 2632365 h 5709517"/>
              <a:gd name="connsiteX91-11217" fmla="*/ 1220236 w 2476909"/>
              <a:gd name="connsiteY91-11218" fmla="*/ 2299856 h 5709517"/>
              <a:gd name="connsiteX92-11219" fmla="*/ 1137110 w 2476909"/>
              <a:gd name="connsiteY92-11220" fmla="*/ 2161310 h 5709517"/>
              <a:gd name="connsiteX93-11221" fmla="*/ 1137109 w 2476909"/>
              <a:gd name="connsiteY93-11222" fmla="*/ 2133601 h 5709517"/>
              <a:gd name="connsiteX94-11223" fmla="*/ 984710 w 2476909"/>
              <a:gd name="connsiteY94-11224" fmla="*/ 2092038 h 5709517"/>
              <a:gd name="connsiteX95-11225" fmla="*/ 790746 w 2476909"/>
              <a:gd name="connsiteY95-11226" fmla="*/ 2313710 h 5709517"/>
              <a:gd name="connsiteX96-11227" fmla="*/ 527510 w 2476909"/>
              <a:gd name="connsiteY96-11228" fmla="*/ 2438401 h 5709517"/>
              <a:gd name="connsiteX97-11229" fmla="*/ 832310 w 2476909"/>
              <a:gd name="connsiteY97-11230" fmla="*/ 2313710 h 5709517"/>
              <a:gd name="connsiteX98-11231" fmla="*/ 957000 w 2476909"/>
              <a:gd name="connsiteY98-11232" fmla="*/ 2119747 h 5709517"/>
              <a:gd name="connsiteX99-11233" fmla="*/ 929290 w 2476909"/>
              <a:gd name="connsiteY99-11234" fmla="*/ 2064328 h 5709517"/>
              <a:gd name="connsiteX100-11235" fmla="*/ 1344926 w 2476909"/>
              <a:gd name="connsiteY100-11236" fmla="*/ 1274618 h 5709517"/>
              <a:gd name="connsiteX101-11237" fmla="*/ 1469617 w 2476909"/>
              <a:gd name="connsiteY101-11238" fmla="*/ 1177638 h 5709517"/>
              <a:gd name="connsiteX102-11239" fmla="*/ 1566599 w 2476909"/>
              <a:gd name="connsiteY102-11240" fmla="*/ 1676401 h 5709517"/>
              <a:gd name="connsiteX103-11241" fmla="*/ 1760562 w 2476909"/>
              <a:gd name="connsiteY103-11242" fmla="*/ 1399310 h 5709517"/>
              <a:gd name="connsiteX104-11243" fmla="*/ 1802127 w 2476909"/>
              <a:gd name="connsiteY104-11244" fmla="*/ 997527 h 5709517"/>
              <a:gd name="connsiteX105-11245" fmla="*/ 1774418 w 2476909"/>
              <a:gd name="connsiteY105-11246" fmla="*/ 955964 h 5709517"/>
              <a:gd name="connsiteX106-11247" fmla="*/ 1760563 w 2476909"/>
              <a:gd name="connsiteY106-11248" fmla="*/ 914400 h 5709517"/>
              <a:gd name="connsiteX107-11249" fmla="*/ 1705145 w 2476909"/>
              <a:gd name="connsiteY107-11250" fmla="*/ 845127 h 5709517"/>
              <a:gd name="connsiteX108-11251" fmla="*/ 1677436 w 2476909"/>
              <a:gd name="connsiteY108-11252" fmla="*/ 803564 h 5709517"/>
              <a:gd name="connsiteX109-11253" fmla="*/ 1635873 w 2476909"/>
              <a:gd name="connsiteY109-11254" fmla="*/ 886691 h 5709517"/>
              <a:gd name="connsiteX110-11255" fmla="*/ 1622018 w 2476909"/>
              <a:gd name="connsiteY110-11256" fmla="*/ 969818 h 5709517"/>
              <a:gd name="connsiteX111-11257" fmla="*/ 1594309 w 2476909"/>
              <a:gd name="connsiteY111-11258" fmla="*/ 1011382 h 5709517"/>
              <a:gd name="connsiteX112-11259" fmla="*/ 1580454 w 2476909"/>
              <a:gd name="connsiteY112-11260" fmla="*/ 1052946 h 5709517"/>
              <a:gd name="connsiteX113-11261" fmla="*/ 1511182 w 2476909"/>
              <a:gd name="connsiteY113-11262" fmla="*/ 1122218 h 5709517"/>
              <a:gd name="connsiteX114-11263" fmla="*/ 1400345 w 2476909"/>
              <a:gd name="connsiteY114-11264" fmla="*/ 1136073 h 5709517"/>
              <a:gd name="connsiteX115-11265" fmla="*/ 1261800 w 2476909"/>
              <a:gd name="connsiteY115-11266" fmla="*/ 1122218 h 5709517"/>
              <a:gd name="connsiteX116-11267" fmla="*/ 1220236 w 2476909"/>
              <a:gd name="connsiteY116-11268" fmla="*/ 1080655 h 5709517"/>
              <a:gd name="connsiteX117-11269" fmla="*/ 1178673 w 2476909"/>
              <a:gd name="connsiteY117-11270" fmla="*/ 1052946 h 5709517"/>
              <a:gd name="connsiteX118-11271" fmla="*/ 1123254 w 2476909"/>
              <a:gd name="connsiteY118-11272" fmla="*/ 997527 h 5709517"/>
              <a:gd name="connsiteX119-11273" fmla="*/ 1095545 w 2476909"/>
              <a:gd name="connsiteY119-11274" fmla="*/ 955964 h 5709517"/>
              <a:gd name="connsiteX120-11275" fmla="*/ 1053982 w 2476909"/>
              <a:gd name="connsiteY120-11276" fmla="*/ 942109 h 5709517"/>
              <a:gd name="connsiteX121-11277" fmla="*/ 1012418 w 2476909"/>
              <a:gd name="connsiteY121-11278" fmla="*/ 817418 h 5709517"/>
              <a:gd name="connsiteX122-11279" fmla="*/ 998563 w 2476909"/>
              <a:gd name="connsiteY122-11280" fmla="*/ 775855 h 5709517"/>
              <a:gd name="connsiteX123-11281" fmla="*/ 984709 w 2476909"/>
              <a:gd name="connsiteY123-11282" fmla="*/ 720437 h 5709517"/>
              <a:gd name="connsiteX124" fmla="*/ 957000 w 2476909"/>
              <a:gd name="connsiteY124" fmla="*/ 581891 h 5709517"/>
              <a:gd name="connsiteX0-11283" fmla="*/ 1663582 w 2476909"/>
              <a:gd name="connsiteY0-11284" fmla="*/ 734291 h 5709523"/>
              <a:gd name="connsiteX1-11285" fmla="*/ 1719000 w 2476909"/>
              <a:gd name="connsiteY1-11286" fmla="*/ 554182 h 5709523"/>
              <a:gd name="connsiteX2-11287" fmla="*/ 1622018 w 2476909"/>
              <a:gd name="connsiteY2-11288" fmla="*/ 540327 h 5709523"/>
              <a:gd name="connsiteX3-11289" fmla="*/ 1538891 w 2476909"/>
              <a:gd name="connsiteY3-11290" fmla="*/ 484909 h 5709523"/>
              <a:gd name="connsiteX4-11291" fmla="*/ 1497327 w 2476909"/>
              <a:gd name="connsiteY4-11292" fmla="*/ 471055 h 5709523"/>
              <a:gd name="connsiteX5-11293" fmla="*/ 1469618 w 2476909"/>
              <a:gd name="connsiteY5-11294" fmla="*/ 526473 h 5709523"/>
              <a:gd name="connsiteX6-11295" fmla="*/ 1441909 w 2476909"/>
              <a:gd name="connsiteY6-11296" fmla="*/ 484909 h 5709523"/>
              <a:gd name="connsiteX7-11297" fmla="*/ 1400345 w 2476909"/>
              <a:gd name="connsiteY7-11298" fmla="*/ 457200 h 5709523"/>
              <a:gd name="connsiteX8-11299" fmla="*/ 1331073 w 2476909"/>
              <a:gd name="connsiteY8-11300" fmla="*/ 387927 h 5709523"/>
              <a:gd name="connsiteX9-11301" fmla="*/ 1317218 w 2476909"/>
              <a:gd name="connsiteY9-11302" fmla="*/ 443346 h 5709523"/>
              <a:gd name="connsiteX10-11303" fmla="*/ 1317218 w 2476909"/>
              <a:gd name="connsiteY10-11304" fmla="*/ 554182 h 5709523"/>
              <a:gd name="connsiteX11-11305" fmla="*/ 1275654 w 2476909"/>
              <a:gd name="connsiteY11-11306" fmla="*/ 540327 h 5709523"/>
              <a:gd name="connsiteX12-11307" fmla="*/ 1261800 w 2476909"/>
              <a:gd name="connsiteY12-11308" fmla="*/ 484909 h 5709523"/>
              <a:gd name="connsiteX13-11309" fmla="*/ 1247945 w 2476909"/>
              <a:gd name="connsiteY13-11310" fmla="*/ 540327 h 5709523"/>
              <a:gd name="connsiteX14-11311" fmla="*/ 1220236 w 2476909"/>
              <a:gd name="connsiteY14-11312" fmla="*/ 651164 h 5709523"/>
              <a:gd name="connsiteX15-11313" fmla="*/ 1192527 w 2476909"/>
              <a:gd name="connsiteY15-11314" fmla="*/ 568037 h 5709523"/>
              <a:gd name="connsiteX16-11315" fmla="*/ 1178673 w 2476909"/>
              <a:gd name="connsiteY16-11316" fmla="*/ 526473 h 5709523"/>
              <a:gd name="connsiteX17-11317" fmla="*/ 1150963 w 2476909"/>
              <a:gd name="connsiteY17-11318" fmla="*/ 651164 h 5709523"/>
              <a:gd name="connsiteX18-11319" fmla="*/ 1123254 w 2476909"/>
              <a:gd name="connsiteY18-11320" fmla="*/ 692727 h 5709523"/>
              <a:gd name="connsiteX19-11321" fmla="*/ 1109400 w 2476909"/>
              <a:gd name="connsiteY19-11322" fmla="*/ 734291 h 5709523"/>
              <a:gd name="connsiteX20-11323" fmla="*/ 1067836 w 2476909"/>
              <a:gd name="connsiteY20-11324" fmla="*/ 720437 h 5709523"/>
              <a:gd name="connsiteX21-11325" fmla="*/ 1081691 w 2476909"/>
              <a:gd name="connsiteY21-11326" fmla="*/ 637309 h 5709523"/>
              <a:gd name="connsiteX22-11327" fmla="*/ 1095545 w 2476909"/>
              <a:gd name="connsiteY22-11328" fmla="*/ 595746 h 5709523"/>
              <a:gd name="connsiteX23-11329" fmla="*/ 1040127 w 2476909"/>
              <a:gd name="connsiteY23-11330" fmla="*/ 678873 h 5709523"/>
              <a:gd name="connsiteX24-11331" fmla="*/ 998563 w 2476909"/>
              <a:gd name="connsiteY24-11332" fmla="*/ 692727 h 5709523"/>
              <a:gd name="connsiteX25-11333" fmla="*/ 957000 w 2476909"/>
              <a:gd name="connsiteY25-11334" fmla="*/ 678873 h 5709523"/>
              <a:gd name="connsiteX26-11335" fmla="*/ 943145 w 2476909"/>
              <a:gd name="connsiteY26-11336" fmla="*/ 623455 h 5709523"/>
              <a:gd name="connsiteX27-11337" fmla="*/ 929291 w 2476909"/>
              <a:gd name="connsiteY27-11338" fmla="*/ 581891 h 5709523"/>
              <a:gd name="connsiteX28-11339" fmla="*/ 943145 w 2476909"/>
              <a:gd name="connsiteY28-11340" fmla="*/ 429491 h 5709523"/>
              <a:gd name="connsiteX29-11341" fmla="*/ 970854 w 2476909"/>
              <a:gd name="connsiteY29-11342" fmla="*/ 346364 h 5709523"/>
              <a:gd name="connsiteX30-11343" fmla="*/ 984709 w 2476909"/>
              <a:gd name="connsiteY30-11344" fmla="*/ 304800 h 5709523"/>
              <a:gd name="connsiteX31-11345" fmla="*/ 1081691 w 2476909"/>
              <a:gd name="connsiteY31-11346" fmla="*/ 193964 h 5709523"/>
              <a:gd name="connsiteX32-11347" fmla="*/ 1123254 w 2476909"/>
              <a:gd name="connsiteY32-11348" fmla="*/ 166255 h 5709523"/>
              <a:gd name="connsiteX33-11349" fmla="*/ 1164818 w 2476909"/>
              <a:gd name="connsiteY33-11350" fmla="*/ 124691 h 5709523"/>
              <a:gd name="connsiteX34-11351" fmla="*/ 1234091 w 2476909"/>
              <a:gd name="connsiteY34-11352" fmla="*/ 55418 h 5709523"/>
              <a:gd name="connsiteX35-11353" fmla="*/ 1386491 w 2476909"/>
              <a:gd name="connsiteY35-11354" fmla="*/ 13855 h 5709523"/>
              <a:gd name="connsiteX36-11355" fmla="*/ 1428054 w 2476909"/>
              <a:gd name="connsiteY36-11356" fmla="*/ 0 h 5709523"/>
              <a:gd name="connsiteX37-11357" fmla="*/ 1483473 w 2476909"/>
              <a:gd name="connsiteY37-11358" fmla="*/ 13855 h 5709523"/>
              <a:gd name="connsiteX38-11359" fmla="*/ 1566600 w 2476909"/>
              <a:gd name="connsiteY38-11360" fmla="*/ 27709 h 5709523"/>
              <a:gd name="connsiteX39-11361" fmla="*/ 1622018 w 2476909"/>
              <a:gd name="connsiteY39-11362" fmla="*/ 55418 h 5709523"/>
              <a:gd name="connsiteX40-11363" fmla="*/ 1705145 w 2476909"/>
              <a:gd name="connsiteY40-11364" fmla="*/ 110837 h 5709523"/>
              <a:gd name="connsiteX41-11365" fmla="*/ 1746709 w 2476909"/>
              <a:gd name="connsiteY41-11366" fmla="*/ 138546 h 5709523"/>
              <a:gd name="connsiteX42-11367" fmla="*/ 1788273 w 2476909"/>
              <a:gd name="connsiteY42-11368" fmla="*/ 207818 h 5709523"/>
              <a:gd name="connsiteX43-11369" fmla="*/ 1857545 w 2476909"/>
              <a:gd name="connsiteY43-11370" fmla="*/ 290946 h 5709523"/>
              <a:gd name="connsiteX44-11371" fmla="*/ 1871400 w 2476909"/>
              <a:gd name="connsiteY44-11372" fmla="*/ 360218 h 5709523"/>
              <a:gd name="connsiteX45-11373" fmla="*/ 1899109 w 2476909"/>
              <a:gd name="connsiteY45-11374" fmla="*/ 443346 h 5709523"/>
              <a:gd name="connsiteX46-11375" fmla="*/ 1885254 w 2476909"/>
              <a:gd name="connsiteY46-11376" fmla="*/ 692727 h 5709523"/>
              <a:gd name="connsiteX47-11377" fmla="*/ 1871400 w 2476909"/>
              <a:gd name="connsiteY47-11378" fmla="*/ 748146 h 5709523"/>
              <a:gd name="connsiteX48-11379" fmla="*/ 1843691 w 2476909"/>
              <a:gd name="connsiteY48-11380" fmla="*/ 789709 h 5709523"/>
              <a:gd name="connsiteX49-11381" fmla="*/ 1829836 w 2476909"/>
              <a:gd name="connsiteY49-11382" fmla="*/ 748146 h 5709523"/>
              <a:gd name="connsiteX50-11383" fmla="*/ 1912963 w 2476909"/>
              <a:gd name="connsiteY50-11384" fmla="*/ 803564 h 5709523"/>
              <a:gd name="connsiteX51-11385" fmla="*/ 1982236 w 2476909"/>
              <a:gd name="connsiteY51-11386" fmla="*/ 872837 h 5709523"/>
              <a:gd name="connsiteX52-11387" fmla="*/ 1996091 w 2476909"/>
              <a:gd name="connsiteY52-11388" fmla="*/ 914400 h 5709523"/>
              <a:gd name="connsiteX53-11389" fmla="*/ 2051509 w 2476909"/>
              <a:gd name="connsiteY53-11390" fmla="*/ 997527 h 5709523"/>
              <a:gd name="connsiteX54-11391" fmla="*/ 2093073 w 2476909"/>
              <a:gd name="connsiteY54-11392" fmla="*/ 1066800 h 5709523"/>
              <a:gd name="connsiteX55-11393" fmla="*/ 2106927 w 2476909"/>
              <a:gd name="connsiteY55-11394" fmla="*/ 1108364 h 5709523"/>
              <a:gd name="connsiteX56-11395" fmla="*/ 2148491 w 2476909"/>
              <a:gd name="connsiteY56-11396" fmla="*/ 1191491 h 5709523"/>
              <a:gd name="connsiteX57-11397" fmla="*/ 2106927 w 2476909"/>
              <a:gd name="connsiteY57-11398" fmla="*/ 1219200 h 5709523"/>
              <a:gd name="connsiteX58-11399" fmla="*/ 2065363 w 2476909"/>
              <a:gd name="connsiteY58-11400" fmla="*/ 1191491 h 5709523"/>
              <a:gd name="connsiteX59-11401" fmla="*/ 1954527 w 2476909"/>
              <a:gd name="connsiteY59-11402" fmla="*/ 1163782 h 5709523"/>
              <a:gd name="connsiteX60-11403" fmla="*/ 1940673 w 2476909"/>
              <a:gd name="connsiteY60-11404" fmla="*/ 1343891 h 5709523"/>
              <a:gd name="connsiteX61-11405" fmla="*/ 2079217 w 2476909"/>
              <a:gd name="connsiteY61-11406" fmla="*/ 1357746 h 5709523"/>
              <a:gd name="connsiteX62-11407" fmla="*/ 1871399 w 2476909"/>
              <a:gd name="connsiteY62-11408" fmla="*/ 1579418 h 5709523"/>
              <a:gd name="connsiteX63-11409" fmla="*/ 1538890 w 2476909"/>
              <a:gd name="connsiteY63-11410" fmla="*/ 1690256 h 5709523"/>
              <a:gd name="connsiteX64-11411" fmla="*/ 1635872 w 2476909"/>
              <a:gd name="connsiteY64-11412" fmla="*/ 1773383 h 5709523"/>
              <a:gd name="connsiteX65-11413" fmla="*/ 1317218 w 2476909"/>
              <a:gd name="connsiteY65-11414" fmla="*/ 1551710 h 5709523"/>
              <a:gd name="connsiteX66-11415" fmla="*/ 1331072 w 2476909"/>
              <a:gd name="connsiteY66-11416" fmla="*/ 1371600 h 5709523"/>
              <a:gd name="connsiteX67-11417" fmla="*/ 1289509 w 2476909"/>
              <a:gd name="connsiteY67-11418" fmla="*/ 1316183 h 5709523"/>
              <a:gd name="connsiteX68-11419" fmla="*/ 1414200 w 2476909"/>
              <a:gd name="connsiteY68-11420" fmla="*/ 1440874 h 5709523"/>
              <a:gd name="connsiteX69-11421" fmla="*/ 1289509 w 2476909"/>
              <a:gd name="connsiteY69-11422" fmla="*/ 1330038 h 5709523"/>
              <a:gd name="connsiteX70-11423" fmla="*/ 929290 w 2476909"/>
              <a:gd name="connsiteY70-11424" fmla="*/ 2036620 h 5709523"/>
              <a:gd name="connsiteX71-11425" fmla="*/ 998563 w 2476909"/>
              <a:gd name="connsiteY71-11426" fmla="*/ 1898074 h 5709523"/>
              <a:gd name="connsiteX72-11427" fmla="*/ 1164819 w 2476909"/>
              <a:gd name="connsiteY72-11428" fmla="*/ 1995056 h 5709523"/>
              <a:gd name="connsiteX73-11429" fmla="*/ 1247946 w 2476909"/>
              <a:gd name="connsiteY73-11430" fmla="*/ 1731819 h 5709523"/>
              <a:gd name="connsiteX74-11431" fmla="*/ 1178672 w 2476909"/>
              <a:gd name="connsiteY74-11432" fmla="*/ 2036619 h 5709523"/>
              <a:gd name="connsiteX75-11433" fmla="*/ 1275655 w 2476909"/>
              <a:gd name="connsiteY75-11434" fmla="*/ 2299856 h 5709523"/>
              <a:gd name="connsiteX76-11435" fmla="*/ 1358782 w 2476909"/>
              <a:gd name="connsiteY76-11436" fmla="*/ 2563090 h 5709523"/>
              <a:gd name="connsiteX77-11437" fmla="*/ 1275654 w 2476909"/>
              <a:gd name="connsiteY77-11438" fmla="*/ 2715491 h 5709523"/>
              <a:gd name="connsiteX78-11439" fmla="*/ 1234091 w 2476909"/>
              <a:gd name="connsiteY78-11440" fmla="*/ 2854037 h 5709523"/>
              <a:gd name="connsiteX79-11441" fmla="*/ 1275654 w 2476909"/>
              <a:gd name="connsiteY79-11442" fmla="*/ 2909455 h 5709523"/>
              <a:gd name="connsiteX80-11443" fmla="*/ 1414200 w 2476909"/>
              <a:gd name="connsiteY80-11444" fmla="*/ 3020291 h 5709523"/>
              <a:gd name="connsiteX81-11445" fmla="*/ 1483473 w 2476909"/>
              <a:gd name="connsiteY81-11446" fmla="*/ 5708072 h 5709523"/>
              <a:gd name="connsiteX82-11447" fmla="*/ 2287037 w 2476909"/>
              <a:gd name="connsiteY82-11448" fmla="*/ 2632365 h 5709523"/>
              <a:gd name="connsiteX83-11449" fmla="*/ 2467145 w 2476909"/>
              <a:gd name="connsiteY83-11450" fmla="*/ 2230582 h 5709523"/>
              <a:gd name="connsiteX84-11451" fmla="*/ 2023800 w 2476909"/>
              <a:gd name="connsiteY84-11452" fmla="*/ 2521527 h 5709523"/>
              <a:gd name="connsiteX85-11453" fmla="*/ 1802127 w 2476909"/>
              <a:gd name="connsiteY85-11454" fmla="*/ 2604655 h 5709523"/>
              <a:gd name="connsiteX86-11455" fmla="*/ 1594309 w 2476909"/>
              <a:gd name="connsiteY86-11456" fmla="*/ 2590800 h 5709523"/>
              <a:gd name="connsiteX87-11457" fmla="*/ 1400346 w 2476909"/>
              <a:gd name="connsiteY87-11458" fmla="*/ 2563092 h 5709523"/>
              <a:gd name="connsiteX88-11459" fmla="*/ 1289510 w 2476909"/>
              <a:gd name="connsiteY88-11460" fmla="*/ 2313710 h 5709523"/>
              <a:gd name="connsiteX89-11461" fmla="*/ 873874 w 2476909"/>
              <a:gd name="connsiteY89-11462" fmla="*/ 2632365 h 5709523"/>
              <a:gd name="connsiteX90-11463" fmla="*/ 1036 w 2476909"/>
              <a:gd name="connsiteY90-11464" fmla="*/ 2673928 h 5709523"/>
              <a:gd name="connsiteX91-11465" fmla="*/ 873873 w 2476909"/>
              <a:gd name="connsiteY91-11466" fmla="*/ 2632365 h 5709523"/>
              <a:gd name="connsiteX92-11467" fmla="*/ 1220236 w 2476909"/>
              <a:gd name="connsiteY92-11468" fmla="*/ 2299856 h 5709523"/>
              <a:gd name="connsiteX93-11469" fmla="*/ 1137110 w 2476909"/>
              <a:gd name="connsiteY93-11470" fmla="*/ 2161310 h 5709523"/>
              <a:gd name="connsiteX94-11471" fmla="*/ 1137109 w 2476909"/>
              <a:gd name="connsiteY94-11472" fmla="*/ 2133601 h 5709523"/>
              <a:gd name="connsiteX95-11473" fmla="*/ 984710 w 2476909"/>
              <a:gd name="connsiteY95-11474" fmla="*/ 2092038 h 5709523"/>
              <a:gd name="connsiteX96-11475" fmla="*/ 790746 w 2476909"/>
              <a:gd name="connsiteY96-11476" fmla="*/ 2313710 h 5709523"/>
              <a:gd name="connsiteX97-11477" fmla="*/ 527510 w 2476909"/>
              <a:gd name="connsiteY97-11478" fmla="*/ 2438401 h 5709523"/>
              <a:gd name="connsiteX98-11479" fmla="*/ 832310 w 2476909"/>
              <a:gd name="connsiteY98-11480" fmla="*/ 2313710 h 5709523"/>
              <a:gd name="connsiteX99-11481" fmla="*/ 957000 w 2476909"/>
              <a:gd name="connsiteY99-11482" fmla="*/ 2119747 h 5709523"/>
              <a:gd name="connsiteX100-11483" fmla="*/ 929290 w 2476909"/>
              <a:gd name="connsiteY100-11484" fmla="*/ 2064328 h 5709523"/>
              <a:gd name="connsiteX101-11485" fmla="*/ 1344926 w 2476909"/>
              <a:gd name="connsiteY101-11486" fmla="*/ 1274618 h 5709523"/>
              <a:gd name="connsiteX102-11487" fmla="*/ 1469617 w 2476909"/>
              <a:gd name="connsiteY102-11488" fmla="*/ 1177638 h 5709523"/>
              <a:gd name="connsiteX103-11489" fmla="*/ 1566599 w 2476909"/>
              <a:gd name="connsiteY103-11490" fmla="*/ 1676401 h 5709523"/>
              <a:gd name="connsiteX104-11491" fmla="*/ 1760562 w 2476909"/>
              <a:gd name="connsiteY104-11492" fmla="*/ 1399310 h 5709523"/>
              <a:gd name="connsiteX105-11493" fmla="*/ 1802127 w 2476909"/>
              <a:gd name="connsiteY105-11494" fmla="*/ 997527 h 5709523"/>
              <a:gd name="connsiteX106-11495" fmla="*/ 1774418 w 2476909"/>
              <a:gd name="connsiteY106-11496" fmla="*/ 955964 h 5709523"/>
              <a:gd name="connsiteX107-11497" fmla="*/ 1760563 w 2476909"/>
              <a:gd name="connsiteY107-11498" fmla="*/ 914400 h 5709523"/>
              <a:gd name="connsiteX108-11499" fmla="*/ 1705145 w 2476909"/>
              <a:gd name="connsiteY108-11500" fmla="*/ 845127 h 5709523"/>
              <a:gd name="connsiteX109-11501" fmla="*/ 1677436 w 2476909"/>
              <a:gd name="connsiteY109-11502" fmla="*/ 803564 h 5709523"/>
              <a:gd name="connsiteX110-11503" fmla="*/ 1635873 w 2476909"/>
              <a:gd name="connsiteY110-11504" fmla="*/ 886691 h 5709523"/>
              <a:gd name="connsiteX111-11505" fmla="*/ 1622018 w 2476909"/>
              <a:gd name="connsiteY111-11506" fmla="*/ 969818 h 5709523"/>
              <a:gd name="connsiteX112-11507" fmla="*/ 1594309 w 2476909"/>
              <a:gd name="connsiteY112-11508" fmla="*/ 1011382 h 5709523"/>
              <a:gd name="connsiteX113-11509" fmla="*/ 1580454 w 2476909"/>
              <a:gd name="connsiteY113-11510" fmla="*/ 1052946 h 5709523"/>
              <a:gd name="connsiteX114-11511" fmla="*/ 1511182 w 2476909"/>
              <a:gd name="connsiteY114-11512" fmla="*/ 1122218 h 5709523"/>
              <a:gd name="connsiteX115-11513" fmla="*/ 1400345 w 2476909"/>
              <a:gd name="connsiteY115-11514" fmla="*/ 1136073 h 5709523"/>
              <a:gd name="connsiteX116-11515" fmla="*/ 1261800 w 2476909"/>
              <a:gd name="connsiteY116-11516" fmla="*/ 1122218 h 5709523"/>
              <a:gd name="connsiteX117-11517" fmla="*/ 1220236 w 2476909"/>
              <a:gd name="connsiteY117-11518" fmla="*/ 1080655 h 5709523"/>
              <a:gd name="connsiteX118-11519" fmla="*/ 1178673 w 2476909"/>
              <a:gd name="connsiteY118-11520" fmla="*/ 1052946 h 5709523"/>
              <a:gd name="connsiteX119-11521" fmla="*/ 1123254 w 2476909"/>
              <a:gd name="connsiteY119-11522" fmla="*/ 997527 h 5709523"/>
              <a:gd name="connsiteX120-11523" fmla="*/ 1095545 w 2476909"/>
              <a:gd name="connsiteY120-11524" fmla="*/ 955964 h 5709523"/>
              <a:gd name="connsiteX121-11525" fmla="*/ 1053982 w 2476909"/>
              <a:gd name="connsiteY121-11526" fmla="*/ 942109 h 5709523"/>
              <a:gd name="connsiteX122-11527" fmla="*/ 1012418 w 2476909"/>
              <a:gd name="connsiteY122-11528" fmla="*/ 817418 h 5709523"/>
              <a:gd name="connsiteX123-11529" fmla="*/ 998563 w 2476909"/>
              <a:gd name="connsiteY123-11530" fmla="*/ 775855 h 5709523"/>
              <a:gd name="connsiteX124-11531" fmla="*/ 984709 w 2476909"/>
              <a:gd name="connsiteY124-11532" fmla="*/ 720437 h 5709523"/>
              <a:gd name="connsiteX125" fmla="*/ 957000 w 2476909"/>
              <a:gd name="connsiteY125" fmla="*/ 581891 h 5709523"/>
              <a:gd name="connsiteX0-11533" fmla="*/ 1663582 w 2476909"/>
              <a:gd name="connsiteY0-11534" fmla="*/ 734291 h 5709526"/>
              <a:gd name="connsiteX1-11535" fmla="*/ 1719000 w 2476909"/>
              <a:gd name="connsiteY1-11536" fmla="*/ 554182 h 5709526"/>
              <a:gd name="connsiteX2-11537" fmla="*/ 1622018 w 2476909"/>
              <a:gd name="connsiteY2-11538" fmla="*/ 540327 h 5709526"/>
              <a:gd name="connsiteX3-11539" fmla="*/ 1538891 w 2476909"/>
              <a:gd name="connsiteY3-11540" fmla="*/ 484909 h 5709526"/>
              <a:gd name="connsiteX4-11541" fmla="*/ 1497327 w 2476909"/>
              <a:gd name="connsiteY4-11542" fmla="*/ 471055 h 5709526"/>
              <a:gd name="connsiteX5-11543" fmla="*/ 1469618 w 2476909"/>
              <a:gd name="connsiteY5-11544" fmla="*/ 526473 h 5709526"/>
              <a:gd name="connsiteX6-11545" fmla="*/ 1441909 w 2476909"/>
              <a:gd name="connsiteY6-11546" fmla="*/ 484909 h 5709526"/>
              <a:gd name="connsiteX7-11547" fmla="*/ 1400345 w 2476909"/>
              <a:gd name="connsiteY7-11548" fmla="*/ 457200 h 5709526"/>
              <a:gd name="connsiteX8-11549" fmla="*/ 1331073 w 2476909"/>
              <a:gd name="connsiteY8-11550" fmla="*/ 387927 h 5709526"/>
              <a:gd name="connsiteX9-11551" fmla="*/ 1317218 w 2476909"/>
              <a:gd name="connsiteY9-11552" fmla="*/ 443346 h 5709526"/>
              <a:gd name="connsiteX10-11553" fmla="*/ 1317218 w 2476909"/>
              <a:gd name="connsiteY10-11554" fmla="*/ 554182 h 5709526"/>
              <a:gd name="connsiteX11-11555" fmla="*/ 1275654 w 2476909"/>
              <a:gd name="connsiteY11-11556" fmla="*/ 540327 h 5709526"/>
              <a:gd name="connsiteX12-11557" fmla="*/ 1261800 w 2476909"/>
              <a:gd name="connsiteY12-11558" fmla="*/ 484909 h 5709526"/>
              <a:gd name="connsiteX13-11559" fmla="*/ 1247945 w 2476909"/>
              <a:gd name="connsiteY13-11560" fmla="*/ 540327 h 5709526"/>
              <a:gd name="connsiteX14-11561" fmla="*/ 1220236 w 2476909"/>
              <a:gd name="connsiteY14-11562" fmla="*/ 651164 h 5709526"/>
              <a:gd name="connsiteX15-11563" fmla="*/ 1192527 w 2476909"/>
              <a:gd name="connsiteY15-11564" fmla="*/ 568037 h 5709526"/>
              <a:gd name="connsiteX16-11565" fmla="*/ 1178673 w 2476909"/>
              <a:gd name="connsiteY16-11566" fmla="*/ 526473 h 5709526"/>
              <a:gd name="connsiteX17-11567" fmla="*/ 1150963 w 2476909"/>
              <a:gd name="connsiteY17-11568" fmla="*/ 651164 h 5709526"/>
              <a:gd name="connsiteX18-11569" fmla="*/ 1123254 w 2476909"/>
              <a:gd name="connsiteY18-11570" fmla="*/ 692727 h 5709526"/>
              <a:gd name="connsiteX19-11571" fmla="*/ 1109400 w 2476909"/>
              <a:gd name="connsiteY19-11572" fmla="*/ 734291 h 5709526"/>
              <a:gd name="connsiteX20-11573" fmla="*/ 1067836 w 2476909"/>
              <a:gd name="connsiteY20-11574" fmla="*/ 720437 h 5709526"/>
              <a:gd name="connsiteX21-11575" fmla="*/ 1081691 w 2476909"/>
              <a:gd name="connsiteY21-11576" fmla="*/ 637309 h 5709526"/>
              <a:gd name="connsiteX22-11577" fmla="*/ 1095545 w 2476909"/>
              <a:gd name="connsiteY22-11578" fmla="*/ 595746 h 5709526"/>
              <a:gd name="connsiteX23-11579" fmla="*/ 1040127 w 2476909"/>
              <a:gd name="connsiteY23-11580" fmla="*/ 678873 h 5709526"/>
              <a:gd name="connsiteX24-11581" fmla="*/ 998563 w 2476909"/>
              <a:gd name="connsiteY24-11582" fmla="*/ 692727 h 5709526"/>
              <a:gd name="connsiteX25-11583" fmla="*/ 957000 w 2476909"/>
              <a:gd name="connsiteY25-11584" fmla="*/ 678873 h 5709526"/>
              <a:gd name="connsiteX26-11585" fmla="*/ 943145 w 2476909"/>
              <a:gd name="connsiteY26-11586" fmla="*/ 623455 h 5709526"/>
              <a:gd name="connsiteX27-11587" fmla="*/ 929291 w 2476909"/>
              <a:gd name="connsiteY27-11588" fmla="*/ 581891 h 5709526"/>
              <a:gd name="connsiteX28-11589" fmla="*/ 943145 w 2476909"/>
              <a:gd name="connsiteY28-11590" fmla="*/ 429491 h 5709526"/>
              <a:gd name="connsiteX29-11591" fmla="*/ 970854 w 2476909"/>
              <a:gd name="connsiteY29-11592" fmla="*/ 346364 h 5709526"/>
              <a:gd name="connsiteX30-11593" fmla="*/ 984709 w 2476909"/>
              <a:gd name="connsiteY30-11594" fmla="*/ 304800 h 5709526"/>
              <a:gd name="connsiteX31-11595" fmla="*/ 1081691 w 2476909"/>
              <a:gd name="connsiteY31-11596" fmla="*/ 193964 h 5709526"/>
              <a:gd name="connsiteX32-11597" fmla="*/ 1123254 w 2476909"/>
              <a:gd name="connsiteY32-11598" fmla="*/ 166255 h 5709526"/>
              <a:gd name="connsiteX33-11599" fmla="*/ 1164818 w 2476909"/>
              <a:gd name="connsiteY33-11600" fmla="*/ 124691 h 5709526"/>
              <a:gd name="connsiteX34-11601" fmla="*/ 1234091 w 2476909"/>
              <a:gd name="connsiteY34-11602" fmla="*/ 55418 h 5709526"/>
              <a:gd name="connsiteX35-11603" fmla="*/ 1386491 w 2476909"/>
              <a:gd name="connsiteY35-11604" fmla="*/ 13855 h 5709526"/>
              <a:gd name="connsiteX36-11605" fmla="*/ 1428054 w 2476909"/>
              <a:gd name="connsiteY36-11606" fmla="*/ 0 h 5709526"/>
              <a:gd name="connsiteX37-11607" fmla="*/ 1483473 w 2476909"/>
              <a:gd name="connsiteY37-11608" fmla="*/ 13855 h 5709526"/>
              <a:gd name="connsiteX38-11609" fmla="*/ 1566600 w 2476909"/>
              <a:gd name="connsiteY38-11610" fmla="*/ 27709 h 5709526"/>
              <a:gd name="connsiteX39-11611" fmla="*/ 1622018 w 2476909"/>
              <a:gd name="connsiteY39-11612" fmla="*/ 55418 h 5709526"/>
              <a:gd name="connsiteX40-11613" fmla="*/ 1705145 w 2476909"/>
              <a:gd name="connsiteY40-11614" fmla="*/ 110837 h 5709526"/>
              <a:gd name="connsiteX41-11615" fmla="*/ 1746709 w 2476909"/>
              <a:gd name="connsiteY41-11616" fmla="*/ 138546 h 5709526"/>
              <a:gd name="connsiteX42-11617" fmla="*/ 1788273 w 2476909"/>
              <a:gd name="connsiteY42-11618" fmla="*/ 207818 h 5709526"/>
              <a:gd name="connsiteX43-11619" fmla="*/ 1857545 w 2476909"/>
              <a:gd name="connsiteY43-11620" fmla="*/ 290946 h 5709526"/>
              <a:gd name="connsiteX44-11621" fmla="*/ 1871400 w 2476909"/>
              <a:gd name="connsiteY44-11622" fmla="*/ 360218 h 5709526"/>
              <a:gd name="connsiteX45-11623" fmla="*/ 1899109 w 2476909"/>
              <a:gd name="connsiteY45-11624" fmla="*/ 443346 h 5709526"/>
              <a:gd name="connsiteX46-11625" fmla="*/ 1885254 w 2476909"/>
              <a:gd name="connsiteY46-11626" fmla="*/ 692727 h 5709526"/>
              <a:gd name="connsiteX47-11627" fmla="*/ 1871400 w 2476909"/>
              <a:gd name="connsiteY47-11628" fmla="*/ 748146 h 5709526"/>
              <a:gd name="connsiteX48-11629" fmla="*/ 1843691 w 2476909"/>
              <a:gd name="connsiteY48-11630" fmla="*/ 789709 h 5709526"/>
              <a:gd name="connsiteX49-11631" fmla="*/ 1829836 w 2476909"/>
              <a:gd name="connsiteY49-11632" fmla="*/ 748146 h 5709526"/>
              <a:gd name="connsiteX50-11633" fmla="*/ 1912963 w 2476909"/>
              <a:gd name="connsiteY50-11634" fmla="*/ 803564 h 5709526"/>
              <a:gd name="connsiteX51-11635" fmla="*/ 1982236 w 2476909"/>
              <a:gd name="connsiteY51-11636" fmla="*/ 872837 h 5709526"/>
              <a:gd name="connsiteX52-11637" fmla="*/ 1996091 w 2476909"/>
              <a:gd name="connsiteY52-11638" fmla="*/ 914400 h 5709526"/>
              <a:gd name="connsiteX53-11639" fmla="*/ 2051509 w 2476909"/>
              <a:gd name="connsiteY53-11640" fmla="*/ 997527 h 5709526"/>
              <a:gd name="connsiteX54-11641" fmla="*/ 2093073 w 2476909"/>
              <a:gd name="connsiteY54-11642" fmla="*/ 1066800 h 5709526"/>
              <a:gd name="connsiteX55-11643" fmla="*/ 2106927 w 2476909"/>
              <a:gd name="connsiteY55-11644" fmla="*/ 1108364 h 5709526"/>
              <a:gd name="connsiteX56-11645" fmla="*/ 2148491 w 2476909"/>
              <a:gd name="connsiteY56-11646" fmla="*/ 1191491 h 5709526"/>
              <a:gd name="connsiteX57-11647" fmla="*/ 2106927 w 2476909"/>
              <a:gd name="connsiteY57-11648" fmla="*/ 1219200 h 5709526"/>
              <a:gd name="connsiteX58-11649" fmla="*/ 2065363 w 2476909"/>
              <a:gd name="connsiteY58-11650" fmla="*/ 1191491 h 5709526"/>
              <a:gd name="connsiteX59-11651" fmla="*/ 1954527 w 2476909"/>
              <a:gd name="connsiteY59-11652" fmla="*/ 1163782 h 5709526"/>
              <a:gd name="connsiteX60-11653" fmla="*/ 1940673 w 2476909"/>
              <a:gd name="connsiteY60-11654" fmla="*/ 1343891 h 5709526"/>
              <a:gd name="connsiteX61-11655" fmla="*/ 2079217 w 2476909"/>
              <a:gd name="connsiteY61-11656" fmla="*/ 1357746 h 5709526"/>
              <a:gd name="connsiteX62-11657" fmla="*/ 1871399 w 2476909"/>
              <a:gd name="connsiteY62-11658" fmla="*/ 1579418 h 5709526"/>
              <a:gd name="connsiteX63-11659" fmla="*/ 1538890 w 2476909"/>
              <a:gd name="connsiteY63-11660" fmla="*/ 1690256 h 5709526"/>
              <a:gd name="connsiteX64-11661" fmla="*/ 1635872 w 2476909"/>
              <a:gd name="connsiteY64-11662" fmla="*/ 1773383 h 5709526"/>
              <a:gd name="connsiteX65-11663" fmla="*/ 1317218 w 2476909"/>
              <a:gd name="connsiteY65-11664" fmla="*/ 1551710 h 5709526"/>
              <a:gd name="connsiteX66-11665" fmla="*/ 1331072 w 2476909"/>
              <a:gd name="connsiteY66-11666" fmla="*/ 1371600 h 5709526"/>
              <a:gd name="connsiteX67-11667" fmla="*/ 1289509 w 2476909"/>
              <a:gd name="connsiteY67-11668" fmla="*/ 1316183 h 5709526"/>
              <a:gd name="connsiteX68-11669" fmla="*/ 1414200 w 2476909"/>
              <a:gd name="connsiteY68-11670" fmla="*/ 1440874 h 5709526"/>
              <a:gd name="connsiteX69-11671" fmla="*/ 1289509 w 2476909"/>
              <a:gd name="connsiteY69-11672" fmla="*/ 1330038 h 5709526"/>
              <a:gd name="connsiteX70-11673" fmla="*/ 929290 w 2476909"/>
              <a:gd name="connsiteY70-11674" fmla="*/ 2036620 h 5709526"/>
              <a:gd name="connsiteX71-11675" fmla="*/ 998563 w 2476909"/>
              <a:gd name="connsiteY71-11676" fmla="*/ 1898074 h 5709526"/>
              <a:gd name="connsiteX72-11677" fmla="*/ 1164819 w 2476909"/>
              <a:gd name="connsiteY72-11678" fmla="*/ 1995056 h 5709526"/>
              <a:gd name="connsiteX73-11679" fmla="*/ 1247946 w 2476909"/>
              <a:gd name="connsiteY73-11680" fmla="*/ 1731819 h 5709526"/>
              <a:gd name="connsiteX74-11681" fmla="*/ 1178672 w 2476909"/>
              <a:gd name="connsiteY74-11682" fmla="*/ 2036619 h 5709526"/>
              <a:gd name="connsiteX75-11683" fmla="*/ 1275655 w 2476909"/>
              <a:gd name="connsiteY75-11684" fmla="*/ 2299856 h 5709526"/>
              <a:gd name="connsiteX76-11685" fmla="*/ 1358782 w 2476909"/>
              <a:gd name="connsiteY76-11686" fmla="*/ 2563090 h 5709526"/>
              <a:gd name="connsiteX77-11687" fmla="*/ 1275654 w 2476909"/>
              <a:gd name="connsiteY77-11688" fmla="*/ 2715491 h 5709526"/>
              <a:gd name="connsiteX78-11689" fmla="*/ 1234091 w 2476909"/>
              <a:gd name="connsiteY78-11690" fmla="*/ 2854037 h 5709526"/>
              <a:gd name="connsiteX79-11691" fmla="*/ 1275654 w 2476909"/>
              <a:gd name="connsiteY79-11692" fmla="*/ 2909455 h 5709526"/>
              <a:gd name="connsiteX80-11693" fmla="*/ 1331073 w 2476909"/>
              <a:gd name="connsiteY80-11694" fmla="*/ 2881746 h 5709526"/>
              <a:gd name="connsiteX81-11695" fmla="*/ 1414200 w 2476909"/>
              <a:gd name="connsiteY81-11696" fmla="*/ 3020291 h 5709526"/>
              <a:gd name="connsiteX82-11697" fmla="*/ 1483473 w 2476909"/>
              <a:gd name="connsiteY82-11698" fmla="*/ 5708072 h 5709526"/>
              <a:gd name="connsiteX83-11699" fmla="*/ 2287037 w 2476909"/>
              <a:gd name="connsiteY83-11700" fmla="*/ 2632365 h 5709526"/>
              <a:gd name="connsiteX84-11701" fmla="*/ 2467145 w 2476909"/>
              <a:gd name="connsiteY84-11702" fmla="*/ 2230582 h 5709526"/>
              <a:gd name="connsiteX85-11703" fmla="*/ 2023800 w 2476909"/>
              <a:gd name="connsiteY85-11704" fmla="*/ 2521527 h 5709526"/>
              <a:gd name="connsiteX86-11705" fmla="*/ 1802127 w 2476909"/>
              <a:gd name="connsiteY86-11706" fmla="*/ 2604655 h 5709526"/>
              <a:gd name="connsiteX87-11707" fmla="*/ 1594309 w 2476909"/>
              <a:gd name="connsiteY87-11708" fmla="*/ 2590800 h 5709526"/>
              <a:gd name="connsiteX88-11709" fmla="*/ 1400346 w 2476909"/>
              <a:gd name="connsiteY88-11710" fmla="*/ 2563092 h 5709526"/>
              <a:gd name="connsiteX89-11711" fmla="*/ 1289510 w 2476909"/>
              <a:gd name="connsiteY89-11712" fmla="*/ 2313710 h 5709526"/>
              <a:gd name="connsiteX90-11713" fmla="*/ 873874 w 2476909"/>
              <a:gd name="connsiteY90-11714" fmla="*/ 2632365 h 5709526"/>
              <a:gd name="connsiteX91-11715" fmla="*/ 1036 w 2476909"/>
              <a:gd name="connsiteY91-11716" fmla="*/ 2673928 h 5709526"/>
              <a:gd name="connsiteX92-11717" fmla="*/ 873873 w 2476909"/>
              <a:gd name="connsiteY92-11718" fmla="*/ 2632365 h 5709526"/>
              <a:gd name="connsiteX93-11719" fmla="*/ 1220236 w 2476909"/>
              <a:gd name="connsiteY93-11720" fmla="*/ 2299856 h 5709526"/>
              <a:gd name="connsiteX94-11721" fmla="*/ 1137110 w 2476909"/>
              <a:gd name="connsiteY94-11722" fmla="*/ 2161310 h 5709526"/>
              <a:gd name="connsiteX95-11723" fmla="*/ 1137109 w 2476909"/>
              <a:gd name="connsiteY95-11724" fmla="*/ 2133601 h 5709526"/>
              <a:gd name="connsiteX96-11725" fmla="*/ 984710 w 2476909"/>
              <a:gd name="connsiteY96-11726" fmla="*/ 2092038 h 5709526"/>
              <a:gd name="connsiteX97-11727" fmla="*/ 790746 w 2476909"/>
              <a:gd name="connsiteY97-11728" fmla="*/ 2313710 h 5709526"/>
              <a:gd name="connsiteX98-11729" fmla="*/ 527510 w 2476909"/>
              <a:gd name="connsiteY98-11730" fmla="*/ 2438401 h 5709526"/>
              <a:gd name="connsiteX99-11731" fmla="*/ 832310 w 2476909"/>
              <a:gd name="connsiteY99-11732" fmla="*/ 2313710 h 5709526"/>
              <a:gd name="connsiteX100-11733" fmla="*/ 957000 w 2476909"/>
              <a:gd name="connsiteY100-11734" fmla="*/ 2119747 h 5709526"/>
              <a:gd name="connsiteX101-11735" fmla="*/ 929290 w 2476909"/>
              <a:gd name="connsiteY101-11736" fmla="*/ 2064328 h 5709526"/>
              <a:gd name="connsiteX102-11737" fmla="*/ 1344926 w 2476909"/>
              <a:gd name="connsiteY102-11738" fmla="*/ 1274618 h 5709526"/>
              <a:gd name="connsiteX103-11739" fmla="*/ 1469617 w 2476909"/>
              <a:gd name="connsiteY103-11740" fmla="*/ 1177638 h 5709526"/>
              <a:gd name="connsiteX104-11741" fmla="*/ 1566599 w 2476909"/>
              <a:gd name="connsiteY104-11742" fmla="*/ 1676401 h 5709526"/>
              <a:gd name="connsiteX105-11743" fmla="*/ 1760562 w 2476909"/>
              <a:gd name="connsiteY105-11744" fmla="*/ 1399310 h 5709526"/>
              <a:gd name="connsiteX106-11745" fmla="*/ 1802127 w 2476909"/>
              <a:gd name="connsiteY106-11746" fmla="*/ 997527 h 5709526"/>
              <a:gd name="connsiteX107-11747" fmla="*/ 1774418 w 2476909"/>
              <a:gd name="connsiteY107-11748" fmla="*/ 955964 h 5709526"/>
              <a:gd name="connsiteX108-11749" fmla="*/ 1760563 w 2476909"/>
              <a:gd name="connsiteY108-11750" fmla="*/ 914400 h 5709526"/>
              <a:gd name="connsiteX109-11751" fmla="*/ 1705145 w 2476909"/>
              <a:gd name="connsiteY109-11752" fmla="*/ 845127 h 5709526"/>
              <a:gd name="connsiteX110-11753" fmla="*/ 1677436 w 2476909"/>
              <a:gd name="connsiteY110-11754" fmla="*/ 803564 h 5709526"/>
              <a:gd name="connsiteX111-11755" fmla="*/ 1635873 w 2476909"/>
              <a:gd name="connsiteY111-11756" fmla="*/ 886691 h 5709526"/>
              <a:gd name="connsiteX112-11757" fmla="*/ 1622018 w 2476909"/>
              <a:gd name="connsiteY112-11758" fmla="*/ 969818 h 5709526"/>
              <a:gd name="connsiteX113-11759" fmla="*/ 1594309 w 2476909"/>
              <a:gd name="connsiteY113-11760" fmla="*/ 1011382 h 5709526"/>
              <a:gd name="connsiteX114-11761" fmla="*/ 1580454 w 2476909"/>
              <a:gd name="connsiteY114-11762" fmla="*/ 1052946 h 5709526"/>
              <a:gd name="connsiteX115-11763" fmla="*/ 1511182 w 2476909"/>
              <a:gd name="connsiteY115-11764" fmla="*/ 1122218 h 5709526"/>
              <a:gd name="connsiteX116-11765" fmla="*/ 1400345 w 2476909"/>
              <a:gd name="connsiteY116-11766" fmla="*/ 1136073 h 5709526"/>
              <a:gd name="connsiteX117-11767" fmla="*/ 1261800 w 2476909"/>
              <a:gd name="connsiteY117-11768" fmla="*/ 1122218 h 5709526"/>
              <a:gd name="connsiteX118-11769" fmla="*/ 1220236 w 2476909"/>
              <a:gd name="connsiteY118-11770" fmla="*/ 1080655 h 5709526"/>
              <a:gd name="connsiteX119-11771" fmla="*/ 1178673 w 2476909"/>
              <a:gd name="connsiteY119-11772" fmla="*/ 1052946 h 5709526"/>
              <a:gd name="connsiteX120-11773" fmla="*/ 1123254 w 2476909"/>
              <a:gd name="connsiteY120-11774" fmla="*/ 997527 h 5709526"/>
              <a:gd name="connsiteX121-11775" fmla="*/ 1095545 w 2476909"/>
              <a:gd name="connsiteY121-11776" fmla="*/ 955964 h 5709526"/>
              <a:gd name="connsiteX122-11777" fmla="*/ 1053982 w 2476909"/>
              <a:gd name="connsiteY122-11778" fmla="*/ 942109 h 5709526"/>
              <a:gd name="connsiteX123-11779" fmla="*/ 1012418 w 2476909"/>
              <a:gd name="connsiteY123-11780" fmla="*/ 817418 h 5709526"/>
              <a:gd name="connsiteX124-11781" fmla="*/ 998563 w 2476909"/>
              <a:gd name="connsiteY124-11782" fmla="*/ 775855 h 5709526"/>
              <a:gd name="connsiteX125-11783" fmla="*/ 984709 w 2476909"/>
              <a:gd name="connsiteY125-11784" fmla="*/ 720437 h 5709526"/>
              <a:gd name="connsiteX126" fmla="*/ 957000 w 2476909"/>
              <a:gd name="connsiteY126" fmla="*/ 581891 h 5709526"/>
              <a:gd name="connsiteX0-11785" fmla="*/ 1663582 w 2476909"/>
              <a:gd name="connsiteY0-11786" fmla="*/ 734291 h 5709526"/>
              <a:gd name="connsiteX1-11787" fmla="*/ 1719000 w 2476909"/>
              <a:gd name="connsiteY1-11788" fmla="*/ 554182 h 5709526"/>
              <a:gd name="connsiteX2-11789" fmla="*/ 1622018 w 2476909"/>
              <a:gd name="connsiteY2-11790" fmla="*/ 540327 h 5709526"/>
              <a:gd name="connsiteX3-11791" fmla="*/ 1538891 w 2476909"/>
              <a:gd name="connsiteY3-11792" fmla="*/ 484909 h 5709526"/>
              <a:gd name="connsiteX4-11793" fmla="*/ 1497327 w 2476909"/>
              <a:gd name="connsiteY4-11794" fmla="*/ 471055 h 5709526"/>
              <a:gd name="connsiteX5-11795" fmla="*/ 1469618 w 2476909"/>
              <a:gd name="connsiteY5-11796" fmla="*/ 526473 h 5709526"/>
              <a:gd name="connsiteX6-11797" fmla="*/ 1441909 w 2476909"/>
              <a:gd name="connsiteY6-11798" fmla="*/ 484909 h 5709526"/>
              <a:gd name="connsiteX7-11799" fmla="*/ 1400345 w 2476909"/>
              <a:gd name="connsiteY7-11800" fmla="*/ 457200 h 5709526"/>
              <a:gd name="connsiteX8-11801" fmla="*/ 1331073 w 2476909"/>
              <a:gd name="connsiteY8-11802" fmla="*/ 387927 h 5709526"/>
              <a:gd name="connsiteX9-11803" fmla="*/ 1317218 w 2476909"/>
              <a:gd name="connsiteY9-11804" fmla="*/ 443346 h 5709526"/>
              <a:gd name="connsiteX10-11805" fmla="*/ 1317218 w 2476909"/>
              <a:gd name="connsiteY10-11806" fmla="*/ 554182 h 5709526"/>
              <a:gd name="connsiteX11-11807" fmla="*/ 1275654 w 2476909"/>
              <a:gd name="connsiteY11-11808" fmla="*/ 540327 h 5709526"/>
              <a:gd name="connsiteX12-11809" fmla="*/ 1261800 w 2476909"/>
              <a:gd name="connsiteY12-11810" fmla="*/ 484909 h 5709526"/>
              <a:gd name="connsiteX13-11811" fmla="*/ 1247945 w 2476909"/>
              <a:gd name="connsiteY13-11812" fmla="*/ 540327 h 5709526"/>
              <a:gd name="connsiteX14-11813" fmla="*/ 1220236 w 2476909"/>
              <a:gd name="connsiteY14-11814" fmla="*/ 651164 h 5709526"/>
              <a:gd name="connsiteX15-11815" fmla="*/ 1192527 w 2476909"/>
              <a:gd name="connsiteY15-11816" fmla="*/ 568037 h 5709526"/>
              <a:gd name="connsiteX16-11817" fmla="*/ 1178673 w 2476909"/>
              <a:gd name="connsiteY16-11818" fmla="*/ 526473 h 5709526"/>
              <a:gd name="connsiteX17-11819" fmla="*/ 1150963 w 2476909"/>
              <a:gd name="connsiteY17-11820" fmla="*/ 651164 h 5709526"/>
              <a:gd name="connsiteX18-11821" fmla="*/ 1123254 w 2476909"/>
              <a:gd name="connsiteY18-11822" fmla="*/ 692727 h 5709526"/>
              <a:gd name="connsiteX19-11823" fmla="*/ 1109400 w 2476909"/>
              <a:gd name="connsiteY19-11824" fmla="*/ 734291 h 5709526"/>
              <a:gd name="connsiteX20-11825" fmla="*/ 1067836 w 2476909"/>
              <a:gd name="connsiteY20-11826" fmla="*/ 720437 h 5709526"/>
              <a:gd name="connsiteX21-11827" fmla="*/ 1081691 w 2476909"/>
              <a:gd name="connsiteY21-11828" fmla="*/ 637309 h 5709526"/>
              <a:gd name="connsiteX22-11829" fmla="*/ 1095545 w 2476909"/>
              <a:gd name="connsiteY22-11830" fmla="*/ 595746 h 5709526"/>
              <a:gd name="connsiteX23-11831" fmla="*/ 1040127 w 2476909"/>
              <a:gd name="connsiteY23-11832" fmla="*/ 678873 h 5709526"/>
              <a:gd name="connsiteX24-11833" fmla="*/ 998563 w 2476909"/>
              <a:gd name="connsiteY24-11834" fmla="*/ 692727 h 5709526"/>
              <a:gd name="connsiteX25-11835" fmla="*/ 957000 w 2476909"/>
              <a:gd name="connsiteY25-11836" fmla="*/ 678873 h 5709526"/>
              <a:gd name="connsiteX26-11837" fmla="*/ 943145 w 2476909"/>
              <a:gd name="connsiteY26-11838" fmla="*/ 623455 h 5709526"/>
              <a:gd name="connsiteX27-11839" fmla="*/ 929291 w 2476909"/>
              <a:gd name="connsiteY27-11840" fmla="*/ 581891 h 5709526"/>
              <a:gd name="connsiteX28-11841" fmla="*/ 943145 w 2476909"/>
              <a:gd name="connsiteY28-11842" fmla="*/ 429491 h 5709526"/>
              <a:gd name="connsiteX29-11843" fmla="*/ 970854 w 2476909"/>
              <a:gd name="connsiteY29-11844" fmla="*/ 346364 h 5709526"/>
              <a:gd name="connsiteX30-11845" fmla="*/ 984709 w 2476909"/>
              <a:gd name="connsiteY30-11846" fmla="*/ 304800 h 5709526"/>
              <a:gd name="connsiteX31-11847" fmla="*/ 1081691 w 2476909"/>
              <a:gd name="connsiteY31-11848" fmla="*/ 193964 h 5709526"/>
              <a:gd name="connsiteX32-11849" fmla="*/ 1123254 w 2476909"/>
              <a:gd name="connsiteY32-11850" fmla="*/ 166255 h 5709526"/>
              <a:gd name="connsiteX33-11851" fmla="*/ 1164818 w 2476909"/>
              <a:gd name="connsiteY33-11852" fmla="*/ 124691 h 5709526"/>
              <a:gd name="connsiteX34-11853" fmla="*/ 1234091 w 2476909"/>
              <a:gd name="connsiteY34-11854" fmla="*/ 55418 h 5709526"/>
              <a:gd name="connsiteX35-11855" fmla="*/ 1386491 w 2476909"/>
              <a:gd name="connsiteY35-11856" fmla="*/ 13855 h 5709526"/>
              <a:gd name="connsiteX36-11857" fmla="*/ 1428054 w 2476909"/>
              <a:gd name="connsiteY36-11858" fmla="*/ 0 h 5709526"/>
              <a:gd name="connsiteX37-11859" fmla="*/ 1483473 w 2476909"/>
              <a:gd name="connsiteY37-11860" fmla="*/ 13855 h 5709526"/>
              <a:gd name="connsiteX38-11861" fmla="*/ 1566600 w 2476909"/>
              <a:gd name="connsiteY38-11862" fmla="*/ 27709 h 5709526"/>
              <a:gd name="connsiteX39-11863" fmla="*/ 1622018 w 2476909"/>
              <a:gd name="connsiteY39-11864" fmla="*/ 55418 h 5709526"/>
              <a:gd name="connsiteX40-11865" fmla="*/ 1705145 w 2476909"/>
              <a:gd name="connsiteY40-11866" fmla="*/ 110837 h 5709526"/>
              <a:gd name="connsiteX41-11867" fmla="*/ 1746709 w 2476909"/>
              <a:gd name="connsiteY41-11868" fmla="*/ 138546 h 5709526"/>
              <a:gd name="connsiteX42-11869" fmla="*/ 1788273 w 2476909"/>
              <a:gd name="connsiteY42-11870" fmla="*/ 207818 h 5709526"/>
              <a:gd name="connsiteX43-11871" fmla="*/ 1857545 w 2476909"/>
              <a:gd name="connsiteY43-11872" fmla="*/ 290946 h 5709526"/>
              <a:gd name="connsiteX44-11873" fmla="*/ 1871400 w 2476909"/>
              <a:gd name="connsiteY44-11874" fmla="*/ 360218 h 5709526"/>
              <a:gd name="connsiteX45-11875" fmla="*/ 1899109 w 2476909"/>
              <a:gd name="connsiteY45-11876" fmla="*/ 443346 h 5709526"/>
              <a:gd name="connsiteX46-11877" fmla="*/ 1885254 w 2476909"/>
              <a:gd name="connsiteY46-11878" fmla="*/ 692727 h 5709526"/>
              <a:gd name="connsiteX47-11879" fmla="*/ 1871400 w 2476909"/>
              <a:gd name="connsiteY47-11880" fmla="*/ 748146 h 5709526"/>
              <a:gd name="connsiteX48-11881" fmla="*/ 1843691 w 2476909"/>
              <a:gd name="connsiteY48-11882" fmla="*/ 789709 h 5709526"/>
              <a:gd name="connsiteX49-11883" fmla="*/ 1829836 w 2476909"/>
              <a:gd name="connsiteY49-11884" fmla="*/ 748146 h 5709526"/>
              <a:gd name="connsiteX50-11885" fmla="*/ 1912963 w 2476909"/>
              <a:gd name="connsiteY50-11886" fmla="*/ 803564 h 5709526"/>
              <a:gd name="connsiteX51-11887" fmla="*/ 1982236 w 2476909"/>
              <a:gd name="connsiteY51-11888" fmla="*/ 872837 h 5709526"/>
              <a:gd name="connsiteX52-11889" fmla="*/ 1996091 w 2476909"/>
              <a:gd name="connsiteY52-11890" fmla="*/ 914400 h 5709526"/>
              <a:gd name="connsiteX53-11891" fmla="*/ 2051509 w 2476909"/>
              <a:gd name="connsiteY53-11892" fmla="*/ 997527 h 5709526"/>
              <a:gd name="connsiteX54-11893" fmla="*/ 2093073 w 2476909"/>
              <a:gd name="connsiteY54-11894" fmla="*/ 1066800 h 5709526"/>
              <a:gd name="connsiteX55-11895" fmla="*/ 2106927 w 2476909"/>
              <a:gd name="connsiteY55-11896" fmla="*/ 1108364 h 5709526"/>
              <a:gd name="connsiteX56-11897" fmla="*/ 2148491 w 2476909"/>
              <a:gd name="connsiteY56-11898" fmla="*/ 1191491 h 5709526"/>
              <a:gd name="connsiteX57-11899" fmla="*/ 2106927 w 2476909"/>
              <a:gd name="connsiteY57-11900" fmla="*/ 1219200 h 5709526"/>
              <a:gd name="connsiteX58-11901" fmla="*/ 2065363 w 2476909"/>
              <a:gd name="connsiteY58-11902" fmla="*/ 1191491 h 5709526"/>
              <a:gd name="connsiteX59-11903" fmla="*/ 1954527 w 2476909"/>
              <a:gd name="connsiteY59-11904" fmla="*/ 1163782 h 5709526"/>
              <a:gd name="connsiteX60-11905" fmla="*/ 1940673 w 2476909"/>
              <a:gd name="connsiteY60-11906" fmla="*/ 1343891 h 5709526"/>
              <a:gd name="connsiteX61-11907" fmla="*/ 2079217 w 2476909"/>
              <a:gd name="connsiteY61-11908" fmla="*/ 1357746 h 5709526"/>
              <a:gd name="connsiteX62-11909" fmla="*/ 1871399 w 2476909"/>
              <a:gd name="connsiteY62-11910" fmla="*/ 1579418 h 5709526"/>
              <a:gd name="connsiteX63-11911" fmla="*/ 1538890 w 2476909"/>
              <a:gd name="connsiteY63-11912" fmla="*/ 1690256 h 5709526"/>
              <a:gd name="connsiteX64-11913" fmla="*/ 1635872 w 2476909"/>
              <a:gd name="connsiteY64-11914" fmla="*/ 1773383 h 5709526"/>
              <a:gd name="connsiteX65-11915" fmla="*/ 1317218 w 2476909"/>
              <a:gd name="connsiteY65-11916" fmla="*/ 1551710 h 5709526"/>
              <a:gd name="connsiteX66-11917" fmla="*/ 1331072 w 2476909"/>
              <a:gd name="connsiteY66-11918" fmla="*/ 1371600 h 5709526"/>
              <a:gd name="connsiteX67-11919" fmla="*/ 1289509 w 2476909"/>
              <a:gd name="connsiteY67-11920" fmla="*/ 1316183 h 5709526"/>
              <a:gd name="connsiteX68-11921" fmla="*/ 1414200 w 2476909"/>
              <a:gd name="connsiteY68-11922" fmla="*/ 1440874 h 5709526"/>
              <a:gd name="connsiteX69-11923" fmla="*/ 1289509 w 2476909"/>
              <a:gd name="connsiteY69-11924" fmla="*/ 1330038 h 5709526"/>
              <a:gd name="connsiteX70-11925" fmla="*/ 929290 w 2476909"/>
              <a:gd name="connsiteY70-11926" fmla="*/ 2036620 h 5709526"/>
              <a:gd name="connsiteX71-11927" fmla="*/ 998563 w 2476909"/>
              <a:gd name="connsiteY71-11928" fmla="*/ 1898074 h 5709526"/>
              <a:gd name="connsiteX72-11929" fmla="*/ 1164819 w 2476909"/>
              <a:gd name="connsiteY72-11930" fmla="*/ 1995056 h 5709526"/>
              <a:gd name="connsiteX73-11931" fmla="*/ 1247946 w 2476909"/>
              <a:gd name="connsiteY73-11932" fmla="*/ 1731819 h 5709526"/>
              <a:gd name="connsiteX74-11933" fmla="*/ 1178672 w 2476909"/>
              <a:gd name="connsiteY74-11934" fmla="*/ 2036619 h 5709526"/>
              <a:gd name="connsiteX75-11935" fmla="*/ 1275655 w 2476909"/>
              <a:gd name="connsiteY75-11936" fmla="*/ 2299856 h 5709526"/>
              <a:gd name="connsiteX76-11937" fmla="*/ 1358782 w 2476909"/>
              <a:gd name="connsiteY76-11938" fmla="*/ 2563090 h 5709526"/>
              <a:gd name="connsiteX77-11939" fmla="*/ 1275654 w 2476909"/>
              <a:gd name="connsiteY77-11940" fmla="*/ 2715491 h 5709526"/>
              <a:gd name="connsiteX78-11941" fmla="*/ 1234091 w 2476909"/>
              <a:gd name="connsiteY78-11942" fmla="*/ 2854037 h 5709526"/>
              <a:gd name="connsiteX79-11943" fmla="*/ 1275654 w 2476909"/>
              <a:gd name="connsiteY79-11944" fmla="*/ 2909455 h 5709526"/>
              <a:gd name="connsiteX80-11945" fmla="*/ 1331073 w 2476909"/>
              <a:gd name="connsiteY80-11946" fmla="*/ 2881746 h 5709526"/>
              <a:gd name="connsiteX81-11947" fmla="*/ 1414200 w 2476909"/>
              <a:gd name="connsiteY81-11948" fmla="*/ 2923308 h 5709526"/>
              <a:gd name="connsiteX82-11949" fmla="*/ 1414200 w 2476909"/>
              <a:gd name="connsiteY82-11950" fmla="*/ 3020291 h 5709526"/>
              <a:gd name="connsiteX83-11951" fmla="*/ 1483473 w 2476909"/>
              <a:gd name="connsiteY83-11952" fmla="*/ 5708072 h 5709526"/>
              <a:gd name="connsiteX84-11953" fmla="*/ 2287037 w 2476909"/>
              <a:gd name="connsiteY84-11954" fmla="*/ 2632365 h 5709526"/>
              <a:gd name="connsiteX85-11955" fmla="*/ 2467145 w 2476909"/>
              <a:gd name="connsiteY85-11956" fmla="*/ 2230582 h 5709526"/>
              <a:gd name="connsiteX86-11957" fmla="*/ 2023800 w 2476909"/>
              <a:gd name="connsiteY86-11958" fmla="*/ 2521527 h 5709526"/>
              <a:gd name="connsiteX87-11959" fmla="*/ 1802127 w 2476909"/>
              <a:gd name="connsiteY87-11960" fmla="*/ 2604655 h 5709526"/>
              <a:gd name="connsiteX88-11961" fmla="*/ 1594309 w 2476909"/>
              <a:gd name="connsiteY88-11962" fmla="*/ 2590800 h 5709526"/>
              <a:gd name="connsiteX89-11963" fmla="*/ 1400346 w 2476909"/>
              <a:gd name="connsiteY89-11964" fmla="*/ 2563092 h 5709526"/>
              <a:gd name="connsiteX90-11965" fmla="*/ 1289510 w 2476909"/>
              <a:gd name="connsiteY90-11966" fmla="*/ 2313710 h 5709526"/>
              <a:gd name="connsiteX91-11967" fmla="*/ 873874 w 2476909"/>
              <a:gd name="connsiteY91-11968" fmla="*/ 2632365 h 5709526"/>
              <a:gd name="connsiteX92-11969" fmla="*/ 1036 w 2476909"/>
              <a:gd name="connsiteY92-11970" fmla="*/ 2673928 h 5709526"/>
              <a:gd name="connsiteX93-11971" fmla="*/ 873873 w 2476909"/>
              <a:gd name="connsiteY93-11972" fmla="*/ 2632365 h 5709526"/>
              <a:gd name="connsiteX94-11973" fmla="*/ 1220236 w 2476909"/>
              <a:gd name="connsiteY94-11974" fmla="*/ 2299856 h 5709526"/>
              <a:gd name="connsiteX95-11975" fmla="*/ 1137110 w 2476909"/>
              <a:gd name="connsiteY95-11976" fmla="*/ 2161310 h 5709526"/>
              <a:gd name="connsiteX96-11977" fmla="*/ 1137109 w 2476909"/>
              <a:gd name="connsiteY96-11978" fmla="*/ 2133601 h 5709526"/>
              <a:gd name="connsiteX97-11979" fmla="*/ 984710 w 2476909"/>
              <a:gd name="connsiteY97-11980" fmla="*/ 2092038 h 5709526"/>
              <a:gd name="connsiteX98-11981" fmla="*/ 790746 w 2476909"/>
              <a:gd name="connsiteY98-11982" fmla="*/ 2313710 h 5709526"/>
              <a:gd name="connsiteX99-11983" fmla="*/ 527510 w 2476909"/>
              <a:gd name="connsiteY99-11984" fmla="*/ 2438401 h 5709526"/>
              <a:gd name="connsiteX100-11985" fmla="*/ 832310 w 2476909"/>
              <a:gd name="connsiteY100-11986" fmla="*/ 2313710 h 5709526"/>
              <a:gd name="connsiteX101-11987" fmla="*/ 957000 w 2476909"/>
              <a:gd name="connsiteY101-11988" fmla="*/ 2119747 h 5709526"/>
              <a:gd name="connsiteX102-11989" fmla="*/ 929290 w 2476909"/>
              <a:gd name="connsiteY102-11990" fmla="*/ 2064328 h 5709526"/>
              <a:gd name="connsiteX103-11991" fmla="*/ 1344926 w 2476909"/>
              <a:gd name="connsiteY103-11992" fmla="*/ 1274618 h 5709526"/>
              <a:gd name="connsiteX104-11993" fmla="*/ 1469617 w 2476909"/>
              <a:gd name="connsiteY104-11994" fmla="*/ 1177638 h 5709526"/>
              <a:gd name="connsiteX105-11995" fmla="*/ 1566599 w 2476909"/>
              <a:gd name="connsiteY105-11996" fmla="*/ 1676401 h 5709526"/>
              <a:gd name="connsiteX106-11997" fmla="*/ 1760562 w 2476909"/>
              <a:gd name="connsiteY106-11998" fmla="*/ 1399310 h 5709526"/>
              <a:gd name="connsiteX107-11999" fmla="*/ 1802127 w 2476909"/>
              <a:gd name="connsiteY107-12000" fmla="*/ 997527 h 5709526"/>
              <a:gd name="connsiteX108-12001" fmla="*/ 1774418 w 2476909"/>
              <a:gd name="connsiteY108-12002" fmla="*/ 955964 h 5709526"/>
              <a:gd name="connsiteX109-12003" fmla="*/ 1760563 w 2476909"/>
              <a:gd name="connsiteY109-12004" fmla="*/ 914400 h 5709526"/>
              <a:gd name="connsiteX110-12005" fmla="*/ 1705145 w 2476909"/>
              <a:gd name="connsiteY110-12006" fmla="*/ 845127 h 5709526"/>
              <a:gd name="connsiteX111-12007" fmla="*/ 1677436 w 2476909"/>
              <a:gd name="connsiteY111-12008" fmla="*/ 803564 h 5709526"/>
              <a:gd name="connsiteX112-12009" fmla="*/ 1635873 w 2476909"/>
              <a:gd name="connsiteY112-12010" fmla="*/ 886691 h 5709526"/>
              <a:gd name="connsiteX113-12011" fmla="*/ 1622018 w 2476909"/>
              <a:gd name="connsiteY113-12012" fmla="*/ 969818 h 5709526"/>
              <a:gd name="connsiteX114-12013" fmla="*/ 1594309 w 2476909"/>
              <a:gd name="connsiteY114-12014" fmla="*/ 1011382 h 5709526"/>
              <a:gd name="connsiteX115-12015" fmla="*/ 1580454 w 2476909"/>
              <a:gd name="connsiteY115-12016" fmla="*/ 1052946 h 5709526"/>
              <a:gd name="connsiteX116-12017" fmla="*/ 1511182 w 2476909"/>
              <a:gd name="connsiteY116-12018" fmla="*/ 1122218 h 5709526"/>
              <a:gd name="connsiteX117-12019" fmla="*/ 1400345 w 2476909"/>
              <a:gd name="connsiteY117-12020" fmla="*/ 1136073 h 5709526"/>
              <a:gd name="connsiteX118-12021" fmla="*/ 1261800 w 2476909"/>
              <a:gd name="connsiteY118-12022" fmla="*/ 1122218 h 5709526"/>
              <a:gd name="connsiteX119-12023" fmla="*/ 1220236 w 2476909"/>
              <a:gd name="connsiteY119-12024" fmla="*/ 1080655 h 5709526"/>
              <a:gd name="connsiteX120-12025" fmla="*/ 1178673 w 2476909"/>
              <a:gd name="connsiteY120-12026" fmla="*/ 1052946 h 5709526"/>
              <a:gd name="connsiteX121-12027" fmla="*/ 1123254 w 2476909"/>
              <a:gd name="connsiteY121-12028" fmla="*/ 997527 h 5709526"/>
              <a:gd name="connsiteX122-12029" fmla="*/ 1095545 w 2476909"/>
              <a:gd name="connsiteY122-12030" fmla="*/ 955964 h 5709526"/>
              <a:gd name="connsiteX123-12031" fmla="*/ 1053982 w 2476909"/>
              <a:gd name="connsiteY123-12032" fmla="*/ 942109 h 5709526"/>
              <a:gd name="connsiteX124-12033" fmla="*/ 1012418 w 2476909"/>
              <a:gd name="connsiteY124-12034" fmla="*/ 817418 h 5709526"/>
              <a:gd name="connsiteX125-12035" fmla="*/ 998563 w 2476909"/>
              <a:gd name="connsiteY125-12036" fmla="*/ 775855 h 5709526"/>
              <a:gd name="connsiteX126-12037" fmla="*/ 984709 w 2476909"/>
              <a:gd name="connsiteY126-12038" fmla="*/ 720437 h 5709526"/>
              <a:gd name="connsiteX127" fmla="*/ 957000 w 2476909"/>
              <a:gd name="connsiteY127" fmla="*/ 581891 h 5709526"/>
              <a:gd name="connsiteX0-12039" fmla="*/ 1663582 w 2476909"/>
              <a:gd name="connsiteY0-12040" fmla="*/ 734291 h 5709562"/>
              <a:gd name="connsiteX1-12041" fmla="*/ 1719000 w 2476909"/>
              <a:gd name="connsiteY1-12042" fmla="*/ 554182 h 5709562"/>
              <a:gd name="connsiteX2-12043" fmla="*/ 1622018 w 2476909"/>
              <a:gd name="connsiteY2-12044" fmla="*/ 540327 h 5709562"/>
              <a:gd name="connsiteX3-12045" fmla="*/ 1538891 w 2476909"/>
              <a:gd name="connsiteY3-12046" fmla="*/ 484909 h 5709562"/>
              <a:gd name="connsiteX4-12047" fmla="*/ 1497327 w 2476909"/>
              <a:gd name="connsiteY4-12048" fmla="*/ 471055 h 5709562"/>
              <a:gd name="connsiteX5-12049" fmla="*/ 1469618 w 2476909"/>
              <a:gd name="connsiteY5-12050" fmla="*/ 526473 h 5709562"/>
              <a:gd name="connsiteX6-12051" fmla="*/ 1441909 w 2476909"/>
              <a:gd name="connsiteY6-12052" fmla="*/ 484909 h 5709562"/>
              <a:gd name="connsiteX7-12053" fmla="*/ 1400345 w 2476909"/>
              <a:gd name="connsiteY7-12054" fmla="*/ 457200 h 5709562"/>
              <a:gd name="connsiteX8-12055" fmla="*/ 1331073 w 2476909"/>
              <a:gd name="connsiteY8-12056" fmla="*/ 387927 h 5709562"/>
              <a:gd name="connsiteX9-12057" fmla="*/ 1317218 w 2476909"/>
              <a:gd name="connsiteY9-12058" fmla="*/ 443346 h 5709562"/>
              <a:gd name="connsiteX10-12059" fmla="*/ 1317218 w 2476909"/>
              <a:gd name="connsiteY10-12060" fmla="*/ 554182 h 5709562"/>
              <a:gd name="connsiteX11-12061" fmla="*/ 1275654 w 2476909"/>
              <a:gd name="connsiteY11-12062" fmla="*/ 540327 h 5709562"/>
              <a:gd name="connsiteX12-12063" fmla="*/ 1261800 w 2476909"/>
              <a:gd name="connsiteY12-12064" fmla="*/ 484909 h 5709562"/>
              <a:gd name="connsiteX13-12065" fmla="*/ 1247945 w 2476909"/>
              <a:gd name="connsiteY13-12066" fmla="*/ 540327 h 5709562"/>
              <a:gd name="connsiteX14-12067" fmla="*/ 1220236 w 2476909"/>
              <a:gd name="connsiteY14-12068" fmla="*/ 651164 h 5709562"/>
              <a:gd name="connsiteX15-12069" fmla="*/ 1192527 w 2476909"/>
              <a:gd name="connsiteY15-12070" fmla="*/ 568037 h 5709562"/>
              <a:gd name="connsiteX16-12071" fmla="*/ 1178673 w 2476909"/>
              <a:gd name="connsiteY16-12072" fmla="*/ 526473 h 5709562"/>
              <a:gd name="connsiteX17-12073" fmla="*/ 1150963 w 2476909"/>
              <a:gd name="connsiteY17-12074" fmla="*/ 651164 h 5709562"/>
              <a:gd name="connsiteX18-12075" fmla="*/ 1123254 w 2476909"/>
              <a:gd name="connsiteY18-12076" fmla="*/ 692727 h 5709562"/>
              <a:gd name="connsiteX19-12077" fmla="*/ 1109400 w 2476909"/>
              <a:gd name="connsiteY19-12078" fmla="*/ 734291 h 5709562"/>
              <a:gd name="connsiteX20-12079" fmla="*/ 1067836 w 2476909"/>
              <a:gd name="connsiteY20-12080" fmla="*/ 720437 h 5709562"/>
              <a:gd name="connsiteX21-12081" fmla="*/ 1081691 w 2476909"/>
              <a:gd name="connsiteY21-12082" fmla="*/ 637309 h 5709562"/>
              <a:gd name="connsiteX22-12083" fmla="*/ 1095545 w 2476909"/>
              <a:gd name="connsiteY22-12084" fmla="*/ 595746 h 5709562"/>
              <a:gd name="connsiteX23-12085" fmla="*/ 1040127 w 2476909"/>
              <a:gd name="connsiteY23-12086" fmla="*/ 678873 h 5709562"/>
              <a:gd name="connsiteX24-12087" fmla="*/ 998563 w 2476909"/>
              <a:gd name="connsiteY24-12088" fmla="*/ 692727 h 5709562"/>
              <a:gd name="connsiteX25-12089" fmla="*/ 957000 w 2476909"/>
              <a:gd name="connsiteY25-12090" fmla="*/ 678873 h 5709562"/>
              <a:gd name="connsiteX26-12091" fmla="*/ 943145 w 2476909"/>
              <a:gd name="connsiteY26-12092" fmla="*/ 623455 h 5709562"/>
              <a:gd name="connsiteX27-12093" fmla="*/ 929291 w 2476909"/>
              <a:gd name="connsiteY27-12094" fmla="*/ 581891 h 5709562"/>
              <a:gd name="connsiteX28-12095" fmla="*/ 943145 w 2476909"/>
              <a:gd name="connsiteY28-12096" fmla="*/ 429491 h 5709562"/>
              <a:gd name="connsiteX29-12097" fmla="*/ 970854 w 2476909"/>
              <a:gd name="connsiteY29-12098" fmla="*/ 346364 h 5709562"/>
              <a:gd name="connsiteX30-12099" fmla="*/ 984709 w 2476909"/>
              <a:gd name="connsiteY30-12100" fmla="*/ 304800 h 5709562"/>
              <a:gd name="connsiteX31-12101" fmla="*/ 1081691 w 2476909"/>
              <a:gd name="connsiteY31-12102" fmla="*/ 193964 h 5709562"/>
              <a:gd name="connsiteX32-12103" fmla="*/ 1123254 w 2476909"/>
              <a:gd name="connsiteY32-12104" fmla="*/ 166255 h 5709562"/>
              <a:gd name="connsiteX33-12105" fmla="*/ 1164818 w 2476909"/>
              <a:gd name="connsiteY33-12106" fmla="*/ 124691 h 5709562"/>
              <a:gd name="connsiteX34-12107" fmla="*/ 1234091 w 2476909"/>
              <a:gd name="connsiteY34-12108" fmla="*/ 55418 h 5709562"/>
              <a:gd name="connsiteX35-12109" fmla="*/ 1386491 w 2476909"/>
              <a:gd name="connsiteY35-12110" fmla="*/ 13855 h 5709562"/>
              <a:gd name="connsiteX36-12111" fmla="*/ 1428054 w 2476909"/>
              <a:gd name="connsiteY36-12112" fmla="*/ 0 h 5709562"/>
              <a:gd name="connsiteX37-12113" fmla="*/ 1483473 w 2476909"/>
              <a:gd name="connsiteY37-12114" fmla="*/ 13855 h 5709562"/>
              <a:gd name="connsiteX38-12115" fmla="*/ 1566600 w 2476909"/>
              <a:gd name="connsiteY38-12116" fmla="*/ 27709 h 5709562"/>
              <a:gd name="connsiteX39-12117" fmla="*/ 1622018 w 2476909"/>
              <a:gd name="connsiteY39-12118" fmla="*/ 55418 h 5709562"/>
              <a:gd name="connsiteX40-12119" fmla="*/ 1705145 w 2476909"/>
              <a:gd name="connsiteY40-12120" fmla="*/ 110837 h 5709562"/>
              <a:gd name="connsiteX41-12121" fmla="*/ 1746709 w 2476909"/>
              <a:gd name="connsiteY41-12122" fmla="*/ 138546 h 5709562"/>
              <a:gd name="connsiteX42-12123" fmla="*/ 1788273 w 2476909"/>
              <a:gd name="connsiteY42-12124" fmla="*/ 207818 h 5709562"/>
              <a:gd name="connsiteX43-12125" fmla="*/ 1857545 w 2476909"/>
              <a:gd name="connsiteY43-12126" fmla="*/ 290946 h 5709562"/>
              <a:gd name="connsiteX44-12127" fmla="*/ 1871400 w 2476909"/>
              <a:gd name="connsiteY44-12128" fmla="*/ 360218 h 5709562"/>
              <a:gd name="connsiteX45-12129" fmla="*/ 1899109 w 2476909"/>
              <a:gd name="connsiteY45-12130" fmla="*/ 443346 h 5709562"/>
              <a:gd name="connsiteX46-12131" fmla="*/ 1885254 w 2476909"/>
              <a:gd name="connsiteY46-12132" fmla="*/ 692727 h 5709562"/>
              <a:gd name="connsiteX47-12133" fmla="*/ 1871400 w 2476909"/>
              <a:gd name="connsiteY47-12134" fmla="*/ 748146 h 5709562"/>
              <a:gd name="connsiteX48-12135" fmla="*/ 1843691 w 2476909"/>
              <a:gd name="connsiteY48-12136" fmla="*/ 789709 h 5709562"/>
              <a:gd name="connsiteX49-12137" fmla="*/ 1829836 w 2476909"/>
              <a:gd name="connsiteY49-12138" fmla="*/ 748146 h 5709562"/>
              <a:gd name="connsiteX50-12139" fmla="*/ 1912963 w 2476909"/>
              <a:gd name="connsiteY50-12140" fmla="*/ 803564 h 5709562"/>
              <a:gd name="connsiteX51-12141" fmla="*/ 1982236 w 2476909"/>
              <a:gd name="connsiteY51-12142" fmla="*/ 872837 h 5709562"/>
              <a:gd name="connsiteX52-12143" fmla="*/ 1996091 w 2476909"/>
              <a:gd name="connsiteY52-12144" fmla="*/ 914400 h 5709562"/>
              <a:gd name="connsiteX53-12145" fmla="*/ 2051509 w 2476909"/>
              <a:gd name="connsiteY53-12146" fmla="*/ 997527 h 5709562"/>
              <a:gd name="connsiteX54-12147" fmla="*/ 2093073 w 2476909"/>
              <a:gd name="connsiteY54-12148" fmla="*/ 1066800 h 5709562"/>
              <a:gd name="connsiteX55-12149" fmla="*/ 2106927 w 2476909"/>
              <a:gd name="connsiteY55-12150" fmla="*/ 1108364 h 5709562"/>
              <a:gd name="connsiteX56-12151" fmla="*/ 2148491 w 2476909"/>
              <a:gd name="connsiteY56-12152" fmla="*/ 1191491 h 5709562"/>
              <a:gd name="connsiteX57-12153" fmla="*/ 2106927 w 2476909"/>
              <a:gd name="connsiteY57-12154" fmla="*/ 1219200 h 5709562"/>
              <a:gd name="connsiteX58-12155" fmla="*/ 2065363 w 2476909"/>
              <a:gd name="connsiteY58-12156" fmla="*/ 1191491 h 5709562"/>
              <a:gd name="connsiteX59-12157" fmla="*/ 1954527 w 2476909"/>
              <a:gd name="connsiteY59-12158" fmla="*/ 1163782 h 5709562"/>
              <a:gd name="connsiteX60-12159" fmla="*/ 1940673 w 2476909"/>
              <a:gd name="connsiteY60-12160" fmla="*/ 1343891 h 5709562"/>
              <a:gd name="connsiteX61-12161" fmla="*/ 2079217 w 2476909"/>
              <a:gd name="connsiteY61-12162" fmla="*/ 1357746 h 5709562"/>
              <a:gd name="connsiteX62-12163" fmla="*/ 1871399 w 2476909"/>
              <a:gd name="connsiteY62-12164" fmla="*/ 1579418 h 5709562"/>
              <a:gd name="connsiteX63-12165" fmla="*/ 1538890 w 2476909"/>
              <a:gd name="connsiteY63-12166" fmla="*/ 1690256 h 5709562"/>
              <a:gd name="connsiteX64-12167" fmla="*/ 1635872 w 2476909"/>
              <a:gd name="connsiteY64-12168" fmla="*/ 1773383 h 5709562"/>
              <a:gd name="connsiteX65-12169" fmla="*/ 1317218 w 2476909"/>
              <a:gd name="connsiteY65-12170" fmla="*/ 1551710 h 5709562"/>
              <a:gd name="connsiteX66-12171" fmla="*/ 1331072 w 2476909"/>
              <a:gd name="connsiteY66-12172" fmla="*/ 1371600 h 5709562"/>
              <a:gd name="connsiteX67-12173" fmla="*/ 1289509 w 2476909"/>
              <a:gd name="connsiteY67-12174" fmla="*/ 1316183 h 5709562"/>
              <a:gd name="connsiteX68-12175" fmla="*/ 1414200 w 2476909"/>
              <a:gd name="connsiteY68-12176" fmla="*/ 1440874 h 5709562"/>
              <a:gd name="connsiteX69-12177" fmla="*/ 1289509 w 2476909"/>
              <a:gd name="connsiteY69-12178" fmla="*/ 1330038 h 5709562"/>
              <a:gd name="connsiteX70-12179" fmla="*/ 929290 w 2476909"/>
              <a:gd name="connsiteY70-12180" fmla="*/ 2036620 h 5709562"/>
              <a:gd name="connsiteX71-12181" fmla="*/ 998563 w 2476909"/>
              <a:gd name="connsiteY71-12182" fmla="*/ 1898074 h 5709562"/>
              <a:gd name="connsiteX72-12183" fmla="*/ 1164819 w 2476909"/>
              <a:gd name="connsiteY72-12184" fmla="*/ 1995056 h 5709562"/>
              <a:gd name="connsiteX73-12185" fmla="*/ 1247946 w 2476909"/>
              <a:gd name="connsiteY73-12186" fmla="*/ 1731819 h 5709562"/>
              <a:gd name="connsiteX74-12187" fmla="*/ 1178672 w 2476909"/>
              <a:gd name="connsiteY74-12188" fmla="*/ 2036619 h 5709562"/>
              <a:gd name="connsiteX75-12189" fmla="*/ 1275655 w 2476909"/>
              <a:gd name="connsiteY75-12190" fmla="*/ 2299856 h 5709562"/>
              <a:gd name="connsiteX76-12191" fmla="*/ 1358782 w 2476909"/>
              <a:gd name="connsiteY76-12192" fmla="*/ 2563090 h 5709562"/>
              <a:gd name="connsiteX77-12193" fmla="*/ 1275654 w 2476909"/>
              <a:gd name="connsiteY77-12194" fmla="*/ 2715491 h 5709562"/>
              <a:gd name="connsiteX78-12195" fmla="*/ 1234091 w 2476909"/>
              <a:gd name="connsiteY78-12196" fmla="*/ 2854037 h 5709562"/>
              <a:gd name="connsiteX79-12197" fmla="*/ 1275654 w 2476909"/>
              <a:gd name="connsiteY79-12198" fmla="*/ 2909455 h 5709562"/>
              <a:gd name="connsiteX80-12199" fmla="*/ 1331073 w 2476909"/>
              <a:gd name="connsiteY80-12200" fmla="*/ 2881746 h 5709562"/>
              <a:gd name="connsiteX81-12201" fmla="*/ 1414200 w 2476909"/>
              <a:gd name="connsiteY81-12202" fmla="*/ 2923308 h 5709562"/>
              <a:gd name="connsiteX82-12203" fmla="*/ 2162345 w 2476909"/>
              <a:gd name="connsiteY82-12204" fmla="*/ 3075709 h 5709562"/>
              <a:gd name="connsiteX83-12205" fmla="*/ 1483473 w 2476909"/>
              <a:gd name="connsiteY83-12206" fmla="*/ 5708072 h 5709562"/>
              <a:gd name="connsiteX84-12207" fmla="*/ 2287037 w 2476909"/>
              <a:gd name="connsiteY84-12208" fmla="*/ 2632365 h 5709562"/>
              <a:gd name="connsiteX85-12209" fmla="*/ 2467145 w 2476909"/>
              <a:gd name="connsiteY85-12210" fmla="*/ 2230582 h 5709562"/>
              <a:gd name="connsiteX86-12211" fmla="*/ 2023800 w 2476909"/>
              <a:gd name="connsiteY86-12212" fmla="*/ 2521527 h 5709562"/>
              <a:gd name="connsiteX87-12213" fmla="*/ 1802127 w 2476909"/>
              <a:gd name="connsiteY87-12214" fmla="*/ 2604655 h 5709562"/>
              <a:gd name="connsiteX88-12215" fmla="*/ 1594309 w 2476909"/>
              <a:gd name="connsiteY88-12216" fmla="*/ 2590800 h 5709562"/>
              <a:gd name="connsiteX89-12217" fmla="*/ 1400346 w 2476909"/>
              <a:gd name="connsiteY89-12218" fmla="*/ 2563092 h 5709562"/>
              <a:gd name="connsiteX90-12219" fmla="*/ 1289510 w 2476909"/>
              <a:gd name="connsiteY90-12220" fmla="*/ 2313710 h 5709562"/>
              <a:gd name="connsiteX91-12221" fmla="*/ 873874 w 2476909"/>
              <a:gd name="connsiteY91-12222" fmla="*/ 2632365 h 5709562"/>
              <a:gd name="connsiteX92-12223" fmla="*/ 1036 w 2476909"/>
              <a:gd name="connsiteY92-12224" fmla="*/ 2673928 h 5709562"/>
              <a:gd name="connsiteX93-12225" fmla="*/ 873873 w 2476909"/>
              <a:gd name="connsiteY93-12226" fmla="*/ 2632365 h 5709562"/>
              <a:gd name="connsiteX94-12227" fmla="*/ 1220236 w 2476909"/>
              <a:gd name="connsiteY94-12228" fmla="*/ 2299856 h 5709562"/>
              <a:gd name="connsiteX95-12229" fmla="*/ 1137110 w 2476909"/>
              <a:gd name="connsiteY95-12230" fmla="*/ 2161310 h 5709562"/>
              <a:gd name="connsiteX96-12231" fmla="*/ 1137109 w 2476909"/>
              <a:gd name="connsiteY96-12232" fmla="*/ 2133601 h 5709562"/>
              <a:gd name="connsiteX97-12233" fmla="*/ 984710 w 2476909"/>
              <a:gd name="connsiteY97-12234" fmla="*/ 2092038 h 5709562"/>
              <a:gd name="connsiteX98-12235" fmla="*/ 790746 w 2476909"/>
              <a:gd name="connsiteY98-12236" fmla="*/ 2313710 h 5709562"/>
              <a:gd name="connsiteX99-12237" fmla="*/ 527510 w 2476909"/>
              <a:gd name="connsiteY99-12238" fmla="*/ 2438401 h 5709562"/>
              <a:gd name="connsiteX100-12239" fmla="*/ 832310 w 2476909"/>
              <a:gd name="connsiteY100-12240" fmla="*/ 2313710 h 5709562"/>
              <a:gd name="connsiteX101-12241" fmla="*/ 957000 w 2476909"/>
              <a:gd name="connsiteY101-12242" fmla="*/ 2119747 h 5709562"/>
              <a:gd name="connsiteX102-12243" fmla="*/ 929290 w 2476909"/>
              <a:gd name="connsiteY102-12244" fmla="*/ 2064328 h 5709562"/>
              <a:gd name="connsiteX103-12245" fmla="*/ 1344926 w 2476909"/>
              <a:gd name="connsiteY103-12246" fmla="*/ 1274618 h 5709562"/>
              <a:gd name="connsiteX104-12247" fmla="*/ 1469617 w 2476909"/>
              <a:gd name="connsiteY104-12248" fmla="*/ 1177638 h 5709562"/>
              <a:gd name="connsiteX105-12249" fmla="*/ 1566599 w 2476909"/>
              <a:gd name="connsiteY105-12250" fmla="*/ 1676401 h 5709562"/>
              <a:gd name="connsiteX106-12251" fmla="*/ 1760562 w 2476909"/>
              <a:gd name="connsiteY106-12252" fmla="*/ 1399310 h 5709562"/>
              <a:gd name="connsiteX107-12253" fmla="*/ 1802127 w 2476909"/>
              <a:gd name="connsiteY107-12254" fmla="*/ 997527 h 5709562"/>
              <a:gd name="connsiteX108-12255" fmla="*/ 1774418 w 2476909"/>
              <a:gd name="connsiteY108-12256" fmla="*/ 955964 h 5709562"/>
              <a:gd name="connsiteX109-12257" fmla="*/ 1760563 w 2476909"/>
              <a:gd name="connsiteY109-12258" fmla="*/ 914400 h 5709562"/>
              <a:gd name="connsiteX110-12259" fmla="*/ 1705145 w 2476909"/>
              <a:gd name="connsiteY110-12260" fmla="*/ 845127 h 5709562"/>
              <a:gd name="connsiteX111-12261" fmla="*/ 1677436 w 2476909"/>
              <a:gd name="connsiteY111-12262" fmla="*/ 803564 h 5709562"/>
              <a:gd name="connsiteX112-12263" fmla="*/ 1635873 w 2476909"/>
              <a:gd name="connsiteY112-12264" fmla="*/ 886691 h 5709562"/>
              <a:gd name="connsiteX113-12265" fmla="*/ 1622018 w 2476909"/>
              <a:gd name="connsiteY113-12266" fmla="*/ 969818 h 5709562"/>
              <a:gd name="connsiteX114-12267" fmla="*/ 1594309 w 2476909"/>
              <a:gd name="connsiteY114-12268" fmla="*/ 1011382 h 5709562"/>
              <a:gd name="connsiteX115-12269" fmla="*/ 1580454 w 2476909"/>
              <a:gd name="connsiteY115-12270" fmla="*/ 1052946 h 5709562"/>
              <a:gd name="connsiteX116-12271" fmla="*/ 1511182 w 2476909"/>
              <a:gd name="connsiteY116-12272" fmla="*/ 1122218 h 5709562"/>
              <a:gd name="connsiteX117-12273" fmla="*/ 1400345 w 2476909"/>
              <a:gd name="connsiteY117-12274" fmla="*/ 1136073 h 5709562"/>
              <a:gd name="connsiteX118-12275" fmla="*/ 1261800 w 2476909"/>
              <a:gd name="connsiteY118-12276" fmla="*/ 1122218 h 5709562"/>
              <a:gd name="connsiteX119-12277" fmla="*/ 1220236 w 2476909"/>
              <a:gd name="connsiteY119-12278" fmla="*/ 1080655 h 5709562"/>
              <a:gd name="connsiteX120-12279" fmla="*/ 1178673 w 2476909"/>
              <a:gd name="connsiteY120-12280" fmla="*/ 1052946 h 5709562"/>
              <a:gd name="connsiteX121-12281" fmla="*/ 1123254 w 2476909"/>
              <a:gd name="connsiteY121-12282" fmla="*/ 997527 h 5709562"/>
              <a:gd name="connsiteX122-12283" fmla="*/ 1095545 w 2476909"/>
              <a:gd name="connsiteY122-12284" fmla="*/ 955964 h 5709562"/>
              <a:gd name="connsiteX123-12285" fmla="*/ 1053982 w 2476909"/>
              <a:gd name="connsiteY123-12286" fmla="*/ 942109 h 5709562"/>
              <a:gd name="connsiteX124-12287" fmla="*/ 1012418 w 2476909"/>
              <a:gd name="connsiteY124-12288" fmla="*/ 817418 h 5709562"/>
              <a:gd name="connsiteX125-12289" fmla="*/ 998563 w 2476909"/>
              <a:gd name="connsiteY125-12290" fmla="*/ 775855 h 5709562"/>
              <a:gd name="connsiteX126-12291" fmla="*/ 984709 w 2476909"/>
              <a:gd name="connsiteY126-12292" fmla="*/ 720437 h 5709562"/>
              <a:gd name="connsiteX127-12293" fmla="*/ 957000 w 2476909"/>
              <a:gd name="connsiteY127-12294" fmla="*/ 581891 h 5709562"/>
              <a:gd name="connsiteX0-12295" fmla="*/ 1663582 w 2476909"/>
              <a:gd name="connsiteY0-12296" fmla="*/ 734291 h 5709562"/>
              <a:gd name="connsiteX1-12297" fmla="*/ 1719000 w 2476909"/>
              <a:gd name="connsiteY1-12298" fmla="*/ 554182 h 5709562"/>
              <a:gd name="connsiteX2-12299" fmla="*/ 1622018 w 2476909"/>
              <a:gd name="connsiteY2-12300" fmla="*/ 540327 h 5709562"/>
              <a:gd name="connsiteX3-12301" fmla="*/ 1538891 w 2476909"/>
              <a:gd name="connsiteY3-12302" fmla="*/ 484909 h 5709562"/>
              <a:gd name="connsiteX4-12303" fmla="*/ 1497327 w 2476909"/>
              <a:gd name="connsiteY4-12304" fmla="*/ 471055 h 5709562"/>
              <a:gd name="connsiteX5-12305" fmla="*/ 1469618 w 2476909"/>
              <a:gd name="connsiteY5-12306" fmla="*/ 526473 h 5709562"/>
              <a:gd name="connsiteX6-12307" fmla="*/ 1441909 w 2476909"/>
              <a:gd name="connsiteY6-12308" fmla="*/ 484909 h 5709562"/>
              <a:gd name="connsiteX7-12309" fmla="*/ 1400345 w 2476909"/>
              <a:gd name="connsiteY7-12310" fmla="*/ 457200 h 5709562"/>
              <a:gd name="connsiteX8-12311" fmla="*/ 1331073 w 2476909"/>
              <a:gd name="connsiteY8-12312" fmla="*/ 387927 h 5709562"/>
              <a:gd name="connsiteX9-12313" fmla="*/ 1317218 w 2476909"/>
              <a:gd name="connsiteY9-12314" fmla="*/ 443346 h 5709562"/>
              <a:gd name="connsiteX10-12315" fmla="*/ 1317218 w 2476909"/>
              <a:gd name="connsiteY10-12316" fmla="*/ 554182 h 5709562"/>
              <a:gd name="connsiteX11-12317" fmla="*/ 1275654 w 2476909"/>
              <a:gd name="connsiteY11-12318" fmla="*/ 540327 h 5709562"/>
              <a:gd name="connsiteX12-12319" fmla="*/ 1261800 w 2476909"/>
              <a:gd name="connsiteY12-12320" fmla="*/ 484909 h 5709562"/>
              <a:gd name="connsiteX13-12321" fmla="*/ 1247945 w 2476909"/>
              <a:gd name="connsiteY13-12322" fmla="*/ 540327 h 5709562"/>
              <a:gd name="connsiteX14-12323" fmla="*/ 1220236 w 2476909"/>
              <a:gd name="connsiteY14-12324" fmla="*/ 651164 h 5709562"/>
              <a:gd name="connsiteX15-12325" fmla="*/ 1192527 w 2476909"/>
              <a:gd name="connsiteY15-12326" fmla="*/ 568037 h 5709562"/>
              <a:gd name="connsiteX16-12327" fmla="*/ 1178673 w 2476909"/>
              <a:gd name="connsiteY16-12328" fmla="*/ 526473 h 5709562"/>
              <a:gd name="connsiteX17-12329" fmla="*/ 1150963 w 2476909"/>
              <a:gd name="connsiteY17-12330" fmla="*/ 651164 h 5709562"/>
              <a:gd name="connsiteX18-12331" fmla="*/ 1123254 w 2476909"/>
              <a:gd name="connsiteY18-12332" fmla="*/ 692727 h 5709562"/>
              <a:gd name="connsiteX19-12333" fmla="*/ 1109400 w 2476909"/>
              <a:gd name="connsiteY19-12334" fmla="*/ 734291 h 5709562"/>
              <a:gd name="connsiteX20-12335" fmla="*/ 1067836 w 2476909"/>
              <a:gd name="connsiteY20-12336" fmla="*/ 720437 h 5709562"/>
              <a:gd name="connsiteX21-12337" fmla="*/ 1081691 w 2476909"/>
              <a:gd name="connsiteY21-12338" fmla="*/ 637309 h 5709562"/>
              <a:gd name="connsiteX22-12339" fmla="*/ 1095545 w 2476909"/>
              <a:gd name="connsiteY22-12340" fmla="*/ 595746 h 5709562"/>
              <a:gd name="connsiteX23-12341" fmla="*/ 1040127 w 2476909"/>
              <a:gd name="connsiteY23-12342" fmla="*/ 678873 h 5709562"/>
              <a:gd name="connsiteX24-12343" fmla="*/ 998563 w 2476909"/>
              <a:gd name="connsiteY24-12344" fmla="*/ 692727 h 5709562"/>
              <a:gd name="connsiteX25-12345" fmla="*/ 957000 w 2476909"/>
              <a:gd name="connsiteY25-12346" fmla="*/ 678873 h 5709562"/>
              <a:gd name="connsiteX26-12347" fmla="*/ 943145 w 2476909"/>
              <a:gd name="connsiteY26-12348" fmla="*/ 623455 h 5709562"/>
              <a:gd name="connsiteX27-12349" fmla="*/ 929291 w 2476909"/>
              <a:gd name="connsiteY27-12350" fmla="*/ 581891 h 5709562"/>
              <a:gd name="connsiteX28-12351" fmla="*/ 943145 w 2476909"/>
              <a:gd name="connsiteY28-12352" fmla="*/ 429491 h 5709562"/>
              <a:gd name="connsiteX29-12353" fmla="*/ 970854 w 2476909"/>
              <a:gd name="connsiteY29-12354" fmla="*/ 346364 h 5709562"/>
              <a:gd name="connsiteX30-12355" fmla="*/ 984709 w 2476909"/>
              <a:gd name="connsiteY30-12356" fmla="*/ 304800 h 5709562"/>
              <a:gd name="connsiteX31-12357" fmla="*/ 1081691 w 2476909"/>
              <a:gd name="connsiteY31-12358" fmla="*/ 193964 h 5709562"/>
              <a:gd name="connsiteX32-12359" fmla="*/ 1123254 w 2476909"/>
              <a:gd name="connsiteY32-12360" fmla="*/ 166255 h 5709562"/>
              <a:gd name="connsiteX33-12361" fmla="*/ 1164818 w 2476909"/>
              <a:gd name="connsiteY33-12362" fmla="*/ 124691 h 5709562"/>
              <a:gd name="connsiteX34-12363" fmla="*/ 1234091 w 2476909"/>
              <a:gd name="connsiteY34-12364" fmla="*/ 55418 h 5709562"/>
              <a:gd name="connsiteX35-12365" fmla="*/ 1386491 w 2476909"/>
              <a:gd name="connsiteY35-12366" fmla="*/ 13855 h 5709562"/>
              <a:gd name="connsiteX36-12367" fmla="*/ 1428054 w 2476909"/>
              <a:gd name="connsiteY36-12368" fmla="*/ 0 h 5709562"/>
              <a:gd name="connsiteX37-12369" fmla="*/ 1483473 w 2476909"/>
              <a:gd name="connsiteY37-12370" fmla="*/ 13855 h 5709562"/>
              <a:gd name="connsiteX38-12371" fmla="*/ 1566600 w 2476909"/>
              <a:gd name="connsiteY38-12372" fmla="*/ 27709 h 5709562"/>
              <a:gd name="connsiteX39-12373" fmla="*/ 1622018 w 2476909"/>
              <a:gd name="connsiteY39-12374" fmla="*/ 55418 h 5709562"/>
              <a:gd name="connsiteX40-12375" fmla="*/ 1705145 w 2476909"/>
              <a:gd name="connsiteY40-12376" fmla="*/ 110837 h 5709562"/>
              <a:gd name="connsiteX41-12377" fmla="*/ 1746709 w 2476909"/>
              <a:gd name="connsiteY41-12378" fmla="*/ 138546 h 5709562"/>
              <a:gd name="connsiteX42-12379" fmla="*/ 1788273 w 2476909"/>
              <a:gd name="connsiteY42-12380" fmla="*/ 207818 h 5709562"/>
              <a:gd name="connsiteX43-12381" fmla="*/ 1857545 w 2476909"/>
              <a:gd name="connsiteY43-12382" fmla="*/ 290946 h 5709562"/>
              <a:gd name="connsiteX44-12383" fmla="*/ 1871400 w 2476909"/>
              <a:gd name="connsiteY44-12384" fmla="*/ 360218 h 5709562"/>
              <a:gd name="connsiteX45-12385" fmla="*/ 1899109 w 2476909"/>
              <a:gd name="connsiteY45-12386" fmla="*/ 443346 h 5709562"/>
              <a:gd name="connsiteX46-12387" fmla="*/ 1885254 w 2476909"/>
              <a:gd name="connsiteY46-12388" fmla="*/ 692727 h 5709562"/>
              <a:gd name="connsiteX47-12389" fmla="*/ 1871400 w 2476909"/>
              <a:gd name="connsiteY47-12390" fmla="*/ 748146 h 5709562"/>
              <a:gd name="connsiteX48-12391" fmla="*/ 1843691 w 2476909"/>
              <a:gd name="connsiteY48-12392" fmla="*/ 789709 h 5709562"/>
              <a:gd name="connsiteX49-12393" fmla="*/ 1829836 w 2476909"/>
              <a:gd name="connsiteY49-12394" fmla="*/ 748146 h 5709562"/>
              <a:gd name="connsiteX50-12395" fmla="*/ 1912963 w 2476909"/>
              <a:gd name="connsiteY50-12396" fmla="*/ 803564 h 5709562"/>
              <a:gd name="connsiteX51-12397" fmla="*/ 1982236 w 2476909"/>
              <a:gd name="connsiteY51-12398" fmla="*/ 872837 h 5709562"/>
              <a:gd name="connsiteX52-12399" fmla="*/ 1996091 w 2476909"/>
              <a:gd name="connsiteY52-12400" fmla="*/ 914400 h 5709562"/>
              <a:gd name="connsiteX53-12401" fmla="*/ 2051509 w 2476909"/>
              <a:gd name="connsiteY53-12402" fmla="*/ 997527 h 5709562"/>
              <a:gd name="connsiteX54-12403" fmla="*/ 2093073 w 2476909"/>
              <a:gd name="connsiteY54-12404" fmla="*/ 1066800 h 5709562"/>
              <a:gd name="connsiteX55-12405" fmla="*/ 2106927 w 2476909"/>
              <a:gd name="connsiteY55-12406" fmla="*/ 1108364 h 5709562"/>
              <a:gd name="connsiteX56-12407" fmla="*/ 2148491 w 2476909"/>
              <a:gd name="connsiteY56-12408" fmla="*/ 1191491 h 5709562"/>
              <a:gd name="connsiteX57-12409" fmla="*/ 2106927 w 2476909"/>
              <a:gd name="connsiteY57-12410" fmla="*/ 1219200 h 5709562"/>
              <a:gd name="connsiteX58-12411" fmla="*/ 2065363 w 2476909"/>
              <a:gd name="connsiteY58-12412" fmla="*/ 1191491 h 5709562"/>
              <a:gd name="connsiteX59-12413" fmla="*/ 1954527 w 2476909"/>
              <a:gd name="connsiteY59-12414" fmla="*/ 1163782 h 5709562"/>
              <a:gd name="connsiteX60-12415" fmla="*/ 1940673 w 2476909"/>
              <a:gd name="connsiteY60-12416" fmla="*/ 1343891 h 5709562"/>
              <a:gd name="connsiteX61-12417" fmla="*/ 2079217 w 2476909"/>
              <a:gd name="connsiteY61-12418" fmla="*/ 1357746 h 5709562"/>
              <a:gd name="connsiteX62-12419" fmla="*/ 1871399 w 2476909"/>
              <a:gd name="connsiteY62-12420" fmla="*/ 1579418 h 5709562"/>
              <a:gd name="connsiteX63-12421" fmla="*/ 1538890 w 2476909"/>
              <a:gd name="connsiteY63-12422" fmla="*/ 1690256 h 5709562"/>
              <a:gd name="connsiteX64-12423" fmla="*/ 1635872 w 2476909"/>
              <a:gd name="connsiteY64-12424" fmla="*/ 1773383 h 5709562"/>
              <a:gd name="connsiteX65-12425" fmla="*/ 1317218 w 2476909"/>
              <a:gd name="connsiteY65-12426" fmla="*/ 1551710 h 5709562"/>
              <a:gd name="connsiteX66-12427" fmla="*/ 1331072 w 2476909"/>
              <a:gd name="connsiteY66-12428" fmla="*/ 1371600 h 5709562"/>
              <a:gd name="connsiteX67-12429" fmla="*/ 1289509 w 2476909"/>
              <a:gd name="connsiteY67-12430" fmla="*/ 1316183 h 5709562"/>
              <a:gd name="connsiteX68-12431" fmla="*/ 1414200 w 2476909"/>
              <a:gd name="connsiteY68-12432" fmla="*/ 1440874 h 5709562"/>
              <a:gd name="connsiteX69-12433" fmla="*/ 1289509 w 2476909"/>
              <a:gd name="connsiteY69-12434" fmla="*/ 1330038 h 5709562"/>
              <a:gd name="connsiteX70-12435" fmla="*/ 929290 w 2476909"/>
              <a:gd name="connsiteY70-12436" fmla="*/ 2036620 h 5709562"/>
              <a:gd name="connsiteX71-12437" fmla="*/ 998563 w 2476909"/>
              <a:gd name="connsiteY71-12438" fmla="*/ 1898074 h 5709562"/>
              <a:gd name="connsiteX72-12439" fmla="*/ 1164819 w 2476909"/>
              <a:gd name="connsiteY72-12440" fmla="*/ 1995056 h 5709562"/>
              <a:gd name="connsiteX73-12441" fmla="*/ 1247946 w 2476909"/>
              <a:gd name="connsiteY73-12442" fmla="*/ 1731819 h 5709562"/>
              <a:gd name="connsiteX74-12443" fmla="*/ 1178672 w 2476909"/>
              <a:gd name="connsiteY74-12444" fmla="*/ 2036619 h 5709562"/>
              <a:gd name="connsiteX75-12445" fmla="*/ 1275655 w 2476909"/>
              <a:gd name="connsiteY75-12446" fmla="*/ 2299856 h 5709562"/>
              <a:gd name="connsiteX76-12447" fmla="*/ 1358782 w 2476909"/>
              <a:gd name="connsiteY76-12448" fmla="*/ 2563090 h 5709562"/>
              <a:gd name="connsiteX77-12449" fmla="*/ 1275654 w 2476909"/>
              <a:gd name="connsiteY77-12450" fmla="*/ 2715491 h 5709562"/>
              <a:gd name="connsiteX78-12451" fmla="*/ 1234091 w 2476909"/>
              <a:gd name="connsiteY78-12452" fmla="*/ 2854037 h 5709562"/>
              <a:gd name="connsiteX79-12453" fmla="*/ 1275654 w 2476909"/>
              <a:gd name="connsiteY79-12454" fmla="*/ 2909455 h 5709562"/>
              <a:gd name="connsiteX80-12455" fmla="*/ 1331073 w 2476909"/>
              <a:gd name="connsiteY80-12456" fmla="*/ 2881746 h 5709562"/>
              <a:gd name="connsiteX81-12457" fmla="*/ 1400345 w 2476909"/>
              <a:gd name="connsiteY81-12458" fmla="*/ 2881744 h 5709562"/>
              <a:gd name="connsiteX82-12459" fmla="*/ 2162345 w 2476909"/>
              <a:gd name="connsiteY82-12460" fmla="*/ 3075709 h 5709562"/>
              <a:gd name="connsiteX83-12461" fmla="*/ 1483473 w 2476909"/>
              <a:gd name="connsiteY83-12462" fmla="*/ 5708072 h 5709562"/>
              <a:gd name="connsiteX84-12463" fmla="*/ 2287037 w 2476909"/>
              <a:gd name="connsiteY84-12464" fmla="*/ 2632365 h 5709562"/>
              <a:gd name="connsiteX85-12465" fmla="*/ 2467145 w 2476909"/>
              <a:gd name="connsiteY85-12466" fmla="*/ 2230582 h 5709562"/>
              <a:gd name="connsiteX86-12467" fmla="*/ 2023800 w 2476909"/>
              <a:gd name="connsiteY86-12468" fmla="*/ 2521527 h 5709562"/>
              <a:gd name="connsiteX87-12469" fmla="*/ 1802127 w 2476909"/>
              <a:gd name="connsiteY87-12470" fmla="*/ 2604655 h 5709562"/>
              <a:gd name="connsiteX88-12471" fmla="*/ 1594309 w 2476909"/>
              <a:gd name="connsiteY88-12472" fmla="*/ 2590800 h 5709562"/>
              <a:gd name="connsiteX89-12473" fmla="*/ 1400346 w 2476909"/>
              <a:gd name="connsiteY89-12474" fmla="*/ 2563092 h 5709562"/>
              <a:gd name="connsiteX90-12475" fmla="*/ 1289510 w 2476909"/>
              <a:gd name="connsiteY90-12476" fmla="*/ 2313710 h 5709562"/>
              <a:gd name="connsiteX91-12477" fmla="*/ 873874 w 2476909"/>
              <a:gd name="connsiteY91-12478" fmla="*/ 2632365 h 5709562"/>
              <a:gd name="connsiteX92-12479" fmla="*/ 1036 w 2476909"/>
              <a:gd name="connsiteY92-12480" fmla="*/ 2673928 h 5709562"/>
              <a:gd name="connsiteX93-12481" fmla="*/ 873873 w 2476909"/>
              <a:gd name="connsiteY93-12482" fmla="*/ 2632365 h 5709562"/>
              <a:gd name="connsiteX94-12483" fmla="*/ 1220236 w 2476909"/>
              <a:gd name="connsiteY94-12484" fmla="*/ 2299856 h 5709562"/>
              <a:gd name="connsiteX95-12485" fmla="*/ 1137110 w 2476909"/>
              <a:gd name="connsiteY95-12486" fmla="*/ 2161310 h 5709562"/>
              <a:gd name="connsiteX96-12487" fmla="*/ 1137109 w 2476909"/>
              <a:gd name="connsiteY96-12488" fmla="*/ 2133601 h 5709562"/>
              <a:gd name="connsiteX97-12489" fmla="*/ 984710 w 2476909"/>
              <a:gd name="connsiteY97-12490" fmla="*/ 2092038 h 5709562"/>
              <a:gd name="connsiteX98-12491" fmla="*/ 790746 w 2476909"/>
              <a:gd name="connsiteY98-12492" fmla="*/ 2313710 h 5709562"/>
              <a:gd name="connsiteX99-12493" fmla="*/ 527510 w 2476909"/>
              <a:gd name="connsiteY99-12494" fmla="*/ 2438401 h 5709562"/>
              <a:gd name="connsiteX100-12495" fmla="*/ 832310 w 2476909"/>
              <a:gd name="connsiteY100-12496" fmla="*/ 2313710 h 5709562"/>
              <a:gd name="connsiteX101-12497" fmla="*/ 957000 w 2476909"/>
              <a:gd name="connsiteY101-12498" fmla="*/ 2119747 h 5709562"/>
              <a:gd name="connsiteX102-12499" fmla="*/ 929290 w 2476909"/>
              <a:gd name="connsiteY102-12500" fmla="*/ 2064328 h 5709562"/>
              <a:gd name="connsiteX103-12501" fmla="*/ 1344926 w 2476909"/>
              <a:gd name="connsiteY103-12502" fmla="*/ 1274618 h 5709562"/>
              <a:gd name="connsiteX104-12503" fmla="*/ 1469617 w 2476909"/>
              <a:gd name="connsiteY104-12504" fmla="*/ 1177638 h 5709562"/>
              <a:gd name="connsiteX105-12505" fmla="*/ 1566599 w 2476909"/>
              <a:gd name="connsiteY105-12506" fmla="*/ 1676401 h 5709562"/>
              <a:gd name="connsiteX106-12507" fmla="*/ 1760562 w 2476909"/>
              <a:gd name="connsiteY106-12508" fmla="*/ 1399310 h 5709562"/>
              <a:gd name="connsiteX107-12509" fmla="*/ 1802127 w 2476909"/>
              <a:gd name="connsiteY107-12510" fmla="*/ 997527 h 5709562"/>
              <a:gd name="connsiteX108-12511" fmla="*/ 1774418 w 2476909"/>
              <a:gd name="connsiteY108-12512" fmla="*/ 955964 h 5709562"/>
              <a:gd name="connsiteX109-12513" fmla="*/ 1760563 w 2476909"/>
              <a:gd name="connsiteY109-12514" fmla="*/ 914400 h 5709562"/>
              <a:gd name="connsiteX110-12515" fmla="*/ 1705145 w 2476909"/>
              <a:gd name="connsiteY110-12516" fmla="*/ 845127 h 5709562"/>
              <a:gd name="connsiteX111-12517" fmla="*/ 1677436 w 2476909"/>
              <a:gd name="connsiteY111-12518" fmla="*/ 803564 h 5709562"/>
              <a:gd name="connsiteX112-12519" fmla="*/ 1635873 w 2476909"/>
              <a:gd name="connsiteY112-12520" fmla="*/ 886691 h 5709562"/>
              <a:gd name="connsiteX113-12521" fmla="*/ 1622018 w 2476909"/>
              <a:gd name="connsiteY113-12522" fmla="*/ 969818 h 5709562"/>
              <a:gd name="connsiteX114-12523" fmla="*/ 1594309 w 2476909"/>
              <a:gd name="connsiteY114-12524" fmla="*/ 1011382 h 5709562"/>
              <a:gd name="connsiteX115-12525" fmla="*/ 1580454 w 2476909"/>
              <a:gd name="connsiteY115-12526" fmla="*/ 1052946 h 5709562"/>
              <a:gd name="connsiteX116-12527" fmla="*/ 1511182 w 2476909"/>
              <a:gd name="connsiteY116-12528" fmla="*/ 1122218 h 5709562"/>
              <a:gd name="connsiteX117-12529" fmla="*/ 1400345 w 2476909"/>
              <a:gd name="connsiteY117-12530" fmla="*/ 1136073 h 5709562"/>
              <a:gd name="connsiteX118-12531" fmla="*/ 1261800 w 2476909"/>
              <a:gd name="connsiteY118-12532" fmla="*/ 1122218 h 5709562"/>
              <a:gd name="connsiteX119-12533" fmla="*/ 1220236 w 2476909"/>
              <a:gd name="connsiteY119-12534" fmla="*/ 1080655 h 5709562"/>
              <a:gd name="connsiteX120-12535" fmla="*/ 1178673 w 2476909"/>
              <a:gd name="connsiteY120-12536" fmla="*/ 1052946 h 5709562"/>
              <a:gd name="connsiteX121-12537" fmla="*/ 1123254 w 2476909"/>
              <a:gd name="connsiteY121-12538" fmla="*/ 997527 h 5709562"/>
              <a:gd name="connsiteX122-12539" fmla="*/ 1095545 w 2476909"/>
              <a:gd name="connsiteY122-12540" fmla="*/ 955964 h 5709562"/>
              <a:gd name="connsiteX123-12541" fmla="*/ 1053982 w 2476909"/>
              <a:gd name="connsiteY123-12542" fmla="*/ 942109 h 5709562"/>
              <a:gd name="connsiteX124-12543" fmla="*/ 1012418 w 2476909"/>
              <a:gd name="connsiteY124-12544" fmla="*/ 817418 h 5709562"/>
              <a:gd name="connsiteX125-12545" fmla="*/ 998563 w 2476909"/>
              <a:gd name="connsiteY125-12546" fmla="*/ 775855 h 5709562"/>
              <a:gd name="connsiteX126-12547" fmla="*/ 984709 w 2476909"/>
              <a:gd name="connsiteY126-12548" fmla="*/ 720437 h 5709562"/>
              <a:gd name="connsiteX127-12549" fmla="*/ 957000 w 2476909"/>
              <a:gd name="connsiteY127-12550" fmla="*/ 581891 h 5709562"/>
              <a:gd name="connsiteX0-12551" fmla="*/ 1663582 w 2474120"/>
              <a:gd name="connsiteY0-12552" fmla="*/ 734291 h 5709562"/>
              <a:gd name="connsiteX1-12553" fmla="*/ 1719000 w 2474120"/>
              <a:gd name="connsiteY1-12554" fmla="*/ 554182 h 5709562"/>
              <a:gd name="connsiteX2-12555" fmla="*/ 1622018 w 2474120"/>
              <a:gd name="connsiteY2-12556" fmla="*/ 540327 h 5709562"/>
              <a:gd name="connsiteX3-12557" fmla="*/ 1538891 w 2474120"/>
              <a:gd name="connsiteY3-12558" fmla="*/ 484909 h 5709562"/>
              <a:gd name="connsiteX4-12559" fmla="*/ 1497327 w 2474120"/>
              <a:gd name="connsiteY4-12560" fmla="*/ 471055 h 5709562"/>
              <a:gd name="connsiteX5-12561" fmla="*/ 1469618 w 2474120"/>
              <a:gd name="connsiteY5-12562" fmla="*/ 526473 h 5709562"/>
              <a:gd name="connsiteX6-12563" fmla="*/ 1441909 w 2474120"/>
              <a:gd name="connsiteY6-12564" fmla="*/ 484909 h 5709562"/>
              <a:gd name="connsiteX7-12565" fmla="*/ 1400345 w 2474120"/>
              <a:gd name="connsiteY7-12566" fmla="*/ 457200 h 5709562"/>
              <a:gd name="connsiteX8-12567" fmla="*/ 1331073 w 2474120"/>
              <a:gd name="connsiteY8-12568" fmla="*/ 387927 h 5709562"/>
              <a:gd name="connsiteX9-12569" fmla="*/ 1317218 w 2474120"/>
              <a:gd name="connsiteY9-12570" fmla="*/ 443346 h 5709562"/>
              <a:gd name="connsiteX10-12571" fmla="*/ 1317218 w 2474120"/>
              <a:gd name="connsiteY10-12572" fmla="*/ 554182 h 5709562"/>
              <a:gd name="connsiteX11-12573" fmla="*/ 1275654 w 2474120"/>
              <a:gd name="connsiteY11-12574" fmla="*/ 540327 h 5709562"/>
              <a:gd name="connsiteX12-12575" fmla="*/ 1261800 w 2474120"/>
              <a:gd name="connsiteY12-12576" fmla="*/ 484909 h 5709562"/>
              <a:gd name="connsiteX13-12577" fmla="*/ 1247945 w 2474120"/>
              <a:gd name="connsiteY13-12578" fmla="*/ 540327 h 5709562"/>
              <a:gd name="connsiteX14-12579" fmla="*/ 1220236 w 2474120"/>
              <a:gd name="connsiteY14-12580" fmla="*/ 651164 h 5709562"/>
              <a:gd name="connsiteX15-12581" fmla="*/ 1192527 w 2474120"/>
              <a:gd name="connsiteY15-12582" fmla="*/ 568037 h 5709562"/>
              <a:gd name="connsiteX16-12583" fmla="*/ 1178673 w 2474120"/>
              <a:gd name="connsiteY16-12584" fmla="*/ 526473 h 5709562"/>
              <a:gd name="connsiteX17-12585" fmla="*/ 1150963 w 2474120"/>
              <a:gd name="connsiteY17-12586" fmla="*/ 651164 h 5709562"/>
              <a:gd name="connsiteX18-12587" fmla="*/ 1123254 w 2474120"/>
              <a:gd name="connsiteY18-12588" fmla="*/ 692727 h 5709562"/>
              <a:gd name="connsiteX19-12589" fmla="*/ 1109400 w 2474120"/>
              <a:gd name="connsiteY19-12590" fmla="*/ 734291 h 5709562"/>
              <a:gd name="connsiteX20-12591" fmla="*/ 1067836 w 2474120"/>
              <a:gd name="connsiteY20-12592" fmla="*/ 720437 h 5709562"/>
              <a:gd name="connsiteX21-12593" fmla="*/ 1081691 w 2474120"/>
              <a:gd name="connsiteY21-12594" fmla="*/ 637309 h 5709562"/>
              <a:gd name="connsiteX22-12595" fmla="*/ 1095545 w 2474120"/>
              <a:gd name="connsiteY22-12596" fmla="*/ 595746 h 5709562"/>
              <a:gd name="connsiteX23-12597" fmla="*/ 1040127 w 2474120"/>
              <a:gd name="connsiteY23-12598" fmla="*/ 678873 h 5709562"/>
              <a:gd name="connsiteX24-12599" fmla="*/ 998563 w 2474120"/>
              <a:gd name="connsiteY24-12600" fmla="*/ 692727 h 5709562"/>
              <a:gd name="connsiteX25-12601" fmla="*/ 957000 w 2474120"/>
              <a:gd name="connsiteY25-12602" fmla="*/ 678873 h 5709562"/>
              <a:gd name="connsiteX26-12603" fmla="*/ 943145 w 2474120"/>
              <a:gd name="connsiteY26-12604" fmla="*/ 623455 h 5709562"/>
              <a:gd name="connsiteX27-12605" fmla="*/ 929291 w 2474120"/>
              <a:gd name="connsiteY27-12606" fmla="*/ 581891 h 5709562"/>
              <a:gd name="connsiteX28-12607" fmla="*/ 943145 w 2474120"/>
              <a:gd name="connsiteY28-12608" fmla="*/ 429491 h 5709562"/>
              <a:gd name="connsiteX29-12609" fmla="*/ 970854 w 2474120"/>
              <a:gd name="connsiteY29-12610" fmla="*/ 346364 h 5709562"/>
              <a:gd name="connsiteX30-12611" fmla="*/ 984709 w 2474120"/>
              <a:gd name="connsiteY30-12612" fmla="*/ 304800 h 5709562"/>
              <a:gd name="connsiteX31-12613" fmla="*/ 1081691 w 2474120"/>
              <a:gd name="connsiteY31-12614" fmla="*/ 193964 h 5709562"/>
              <a:gd name="connsiteX32-12615" fmla="*/ 1123254 w 2474120"/>
              <a:gd name="connsiteY32-12616" fmla="*/ 166255 h 5709562"/>
              <a:gd name="connsiteX33-12617" fmla="*/ 1164818 w 2474120"/>
              <a:gd name="connsiteY33-12618" fmla="*/ 124691 h 5709562"/>
              <a:gd name="connsiteX34-12619" fmla="*/ 1234091 w 2474120"/>
              <a:gd name="connsiteY34-12620" fmla="*/ 55418 h 5709562"/>
              <a:gd name="connsiteX35-12621" fmla="*/ 1386491 w 2474120"/>
              <a:gd name="connsiteY35-12622" fmla="*/ 13855 h 5709562"/>
              <a:gd name="connsiteX36-12623" fmla="*/ 1428054 w 2474120"/>
              <a:gd name="connsiteY36-12624" fmla="*/ 0 h 5709562"/>
              <a:gd name="connsiteX37-12625" fmla="*/ 1483473 w 2474120"/>
              <a:gd name="connsiteY37-12626" fmla="*/ 13855 h 5709562"/>
              <a:gd name="connsiteX38-12627" fmla="*/ 1566600 w 2474120"/>
              <a:gd name="connsiteY38-12628" fmla="*/ 27709 h 5709562"/>
              <a:gd name="connsiteX39-12629" fmla="*/ 1622018 w 2474120"/>
              <a:gd name="connsiteY39-12630" fmla="*/ 55418 h 5709562"/>
              <a:gd name="connsiteX40-12631" fmla="*/ 1705145 w 2474120"/>
              <a:gd name="connsiteY40-12632" fmla="*/ 110837 h 5709562"/>
              <a:gd name="connsiteX41-12633" fmla="*/ 1746709 w 2474120"/>
              <a:gd name="connsiteY41-12634" fmla="*/ 138546 h 5709562"/>
              <a:gd name="connsiteX42-12635" fmla="*/ 1788273 w 2474120"/>
              <a:gd name="connsiteY42-12636" fmla="*/ 207818 h 5709562"/>
              <a:gd name="connsiteX43-12637" fmla="*/ 1857545 w 2474120"/>
              <a:gd name="connsiteY43-12638" fmla="*/ 290946 h 5709562"/>
              <a:gd name="connsiteX44-12639" fmla="*/ 1871400 w 2474120"/>
              <a:gd name="connsiteY44-12640" fmla="*/ 360218 h 5709562"/>
              <a:gd name="connsiteX45-12641" fmla="*/ 1899109 w 2474120"/>
              <a:gd name="connsiteY45-12642" fmla="*/ 443346 h 5709562"/>
              <a:gd name="connsiteX46-12643" fmla="*/ 1885254 w 2474120"/>
              <a:gd name="connsiteY46-12644" fmla="*/ 692727 h 5709562"/>
              <a:gd name="connsiteX47-12645" fmla="*/ 1871400 w 2474120"/>
              <a:gd name="connsiteY47-12646" fmla="*/ 748146 h 5709562"/>
              <a:gd name="connsiteX48-12647" fmla="*/ 1843691 w 2474120"/>
              <a:gd name="connsiteY48-12648" fmla="*/ 789709 h 5709562"/>
              <a:gd name="connsiteX49-12649" fmla="*/ 1829836 w 2474120"/>
              <a:gd name="connsiteY49-12650" fmla="*/ 748146 h 5709562"/>
              <a:gd name="connsiteX50-12651" fmla="*/ 1912963 w 2474120"/>
              <a:gd name="connsiteY50-12652" fmla="*/ 803564 h 5709562"/>
              <a:gd name="connsiteX51-12653" fmla="*/ 1982236 w 2474120"/>
              <a:gd name="connsiteY51-12654" fmla="*/ 872837 h 5709562"/>
              <a:gd name="connsiteX52-12655" fmla="*/ 1996091 w 2474120"/>
              <a:gd name="connsiteY52-12656" fmla="*/ 914400 h 5709562"/>
              <a:gd name="connsiteX53-12657" fmla="*/ 2051509 w 2474120"/>
              <a:gd name="connsiteY53-12658" fmla="*/ 997527 h 5709562"/>
              <a:gd name="connsiteX54-12659" fmla="*/ 2093073 w 2474120"/>
              <a:gd name="connsiteY54-12660" fmla="*/ 1066800 h 5709562"/>
              <a:gd name="connsiteX55-12661" fmla="*/ 2106927 w 2474120"/>
              <a:gd name="connsiteY55-12662" fmla="*/ 1108364 h 5709562"/>
              <a:gd name="connsiteX56-12663" fmla="*/ 2148491 w 2474120"/>
              <a:gd name="connsiteY56-12664" fmla="*/ 1191491 h 5709562"/>
              <a:gd name="connsiteX57-12665" fmla="*/ 2106927 w 2474120"/>
              <a:gd name="connsiteY57-12666" fmla="*/ 1219200 h 5709562"/>
              <a:gd name="connsiteX58-12667" fmla="*/ 2065363 w 2474120"/>
              <a:gd name="connsiteY58-12668" fmla="*/ 1191491 h 5709562"/>
              <a:gd name="connsiteX59-12669" fmla="*/ 1954527 w 2474120"/>
              <a:gd name="connsiteY59-12670" fmla="*/ 1163782 h 5709562"/>
              <a:gd name="connsiteX60-12671" fmla="*/ 1940673 w 2474120"/>
              <a:gd name="connsiteY60-12672" fmla="*/ 1343891 h 5709562"/>
              <a:gd name="connsiteX61-12673" fmla="*/ 2079217 w 2474120"/>
              <a:gd name="connsiteY61-12674" fmla="*/ 1357746 h 5709562"/>
              <a:gd name="connsiteX62-12675" fmla="*/ 1871399 w 2474120"/>
              <a:gd name="connsiteY62-12676" fmla="*/ 1579418 h 5709562"/>
              <a:gd name="connsiteX63-12677" fmla="*/ 1538890 w 2474120"/>
              <a:gd name="connsiteY63-12678" fmla="*/ 1690256 h 5709562"/>
              <a:gd name="connsiteX64-12679" fmla="*/ 1635872 w 2474120"/>
              <a:gd name="connsiteY64-12680" fmla="*/ 1773383 h 5709562"/>
              <a:gd name="connsiteX65-12681" fmla="*/ 1317218 w 2474120"/>
              <a:gd name="connsiteY65-12682" fmla="*/ 1551710 h 5709562"/>
              <a:gd name="connsiteX66-12683" fmla="*/ 1331072 w 2474120"/>
              <a:gd name="connsiteY66-12684" fmla="*/ 1371600 h 5709562"/>
              <a:gd name="connsiteX67-12685" fmla="*/ 1289509 w 2474120"/>
              <a:gd name="connsiteY67-12686" fmla="*/ 1316183 h 5709562"/>
              <a:gd name="connsiteX68-12687" fmla="*/ 1414200 w 2474120"/>
              <a:gd name="connsiteY68-12688" fmla="*/ 1440874 h 5709562"/>
              <a:gd name="connsiteX69-12689" fmla="*/ 1289509 w 2474120"/>
              <a:gd name="connsiteY69-12690" fmla="*/ 1330038 h 5709562"/>
              <a:gd name="connsiteX70-12691" fmla="*/ 929290 w 2474120"/>
              <a:gd name="connsiteY70-12692" fmla="*/ 2036620 h 5709562"/>
              <a:gd name="connsiteX71-12693" fmla="*/ 998563 w 2474120"/>
              <a:gd name="connsiteY71-12694" fmla="*/ 1898074 h 5709562"/>
              <a:gd name="connsiteX72-12695" fmla="*/ 1164819 w 2474120"/>
              <a:gd name="connsiteY72-12696" fmla="*/ 1995056 h 5709562"/>
              <a:gd name="connsiteX73-12697" fmla="*/ 1247946 w 2474120"/>
              <a:gd name="connsiteY73-12698" fmla="*/ 1731819 h 5709562"/>
              <a:gd name="connsiteX74-12699" fmla="*/ 1178672 w 2474120"/>
              <a:gd name="connsiteY74-12700" fmla="*/ 2036619 h 5709562"/>
              <a:gd name="connsiteX75-12701" fmla="*/ 1275655 w 2474120"/>
              <a:gd name="connsiteY75-12702" fmla="*/ 2299856 h 5709562"/>
              <a:gd name="connsiteX76-12703" fmla="*/ 1358782 w 2474120"/>
              <a:gd name="connsiteY76-12704" fmla="*/ 2563090 h 5709562"/>
              <a:gd name="connsiteX77-12705" fmla="*/ 1275654 w 2474120"/>
              <a:gd name="connsiteY77-12706" fmla="*/ 2715491 h 5709562"/>
              <a:gd name="connsiteX78-12707" fmla="*/ 1234091 w 2474120"/>
              <a:gd name="connsiteY78-12708" fmla="*/ 2854037 h 5709562"/>
              <a:gd name="connsiteX79-12709" fmla="*/ 1275654 w 2474120"/>
              <a:gd name="connsiteY79-12710" fmla="*/ 2909455 h 5709562"/>
              <a:gd name="connsiteX80-12711" fmla="*/ 1331073 w 2474120"/>
              <a:gd name="connsiteY80-12712" fmla="*/ 2881746 h 5709562"/>
              <a:gd name="connsiteX81-12713" fmla="*/ 1400345 w 2474120"/>
              <a:gd name="connsiteY81-12714" fmla="*/ 2881744 h 5709562"/>
              <a:gd name="connsiteX82-12715" fmla="*/ 2162345 w 2474120"/>
              <a:gd name="connsiteY82-12716" fmla="*/ 3075709 h 5709562"/>
              <a:gd name="connsiteX83-12717" fmla="*/ 1483473 w 2474120"/>
              <a:gd name="connsiteY83-12718" fmla="*/ 5708072 h 5709562"/>
              <a:gd name="connsiteX84-12719" fmla="*/ 2287037 w 2474120"/>
              <a:gd name="connsiteY84-12720" fmla="*/ 2632365 h 5709562"/>
              <a:gd name="connsiteX85-12721" fmla="*/ 2176200 w 2474120"/>
              <a:gd name="connsiteY85-12722" fmla="*/ 1371599 h 5709562"/>
              <a:gd name="connsiteX86-12723" fmla="*/ 2467145 w 2474120"/>
              <a:gd name="connsiteY86-12724" fmla="*/ 2230582 h 5709562"/>
              <a:gd name="connsiteX87-12725" fmla="*/ 2023800 w 2474120"/>
              <a:gd name="connsiteY87-12726" fmla="*/ 2521527 h 5709562"/>
              <a:gd name="connsiteX88-12727" fmla="*/ 1802127 w 2474120"/>
              <a:gd name="connsiteY88-12728" fmla="*/ 2604655 h 5709562"/>
              <a:gd name="connsiteX89-12729" fmla="*/ 1594309 w 2474120"/>
              <a:gd name="connsiteY89-12730" fmla="*/ 2590800 h 5709562"/>
              <a:gd name="connsiteX90-12731" fmla="*/ 1400346 w 2474120"/>
              <a:gd name="connsiteY90-12732" fmla="*/ 2563092 h 5709562"/>
              <a:gd name="connsiteX91-12733" fmla="*/ 1289510 w 2474120"/>
              <a:gd name="connsiteY91-12734" fmla="*/ 2313710 h 5709562"/>
              <a:gd name="connsiteX92-12735" fmla="*/ 873874 w 2474120"/>
              <a:gd name="connsiteY92-12736" fmla="*/ 2632365 h 5709562"/>
              <a:gd name="connsiteX93-12737" fmla="*/ 1036 w 2474120"/>
              <a:gd name="connsiteY93-12738" fmla="*/ 2673928 h 5709562"/>
              <a:gd name="connsiteX94-12739" fmla="*/ 873873 w 2474120"/>
              <a:gd name="connsiteY94-12740" fmla="*/ 2632365 h 5709562"/>
              <a:gd name="connsiteX95-12741" fmla="*/ 1220236 w 2474120"/>
              <a:gd name="connsiteY95-12742" fmla="*/ 2299856 h 5709562"/>
              <a:gd name="connsiteX96-12743" fmla="*/ 1137110 w 2474120"/>
              <a:gd name="connsiteY96-12744" fmla="*/ 2161310 h 5709562"/>
              <a:gd name="connsiteX97-12745" fmla="*/ 1137109 w 2474120"/>
              <a:gd name="connsiteY97-12746" fmla="*/ 2133601 h 5709562"/>
              <a:gd name="connsiteX98-12747" fmla="*/ 984710 w 2474120"/>
              <a:gd name="connsiteY98-12748" fmla="*/ 2092038 h 5709562"/>
              <a:gd name="connsiteX99-12749" fmla="*/ 790746 w 2474120"/>
              <a:gd name="connsiteY99-12750" fmla="*/ 2313710 h 5709562"/>
              <a:gd name="connsiteX100-12751" fmla="*/ 527510 w 2474120"/>
              <a:gd name="connsiteY100-12752" fmla="*/ 2438401 h 5709562"/>
              <a:gd name="connsiteX101-12753" fmla="*/ 832310 w 2474120"/>
              <a:gd name="connsiteY101-12754" fmla="*/ 2313710 h 5709562"/>
              <a:gd name="connsiteX102-12755" fmla="*/ 957000 w 2474120"/>
              <a:gd name="connsiteY102-12756" fmla="*/ 2119747 h 5709562"/>
              <a:gd name="connsiteX103-12757" fmla="*/ 929290 w 2474120"/>
              <a:gd name="connsiteY103-12758" fmla="*/ 2064328 h 5709562"/>
              <a:gd name="connsiteX104-12759" fmla="*/ 1344926 w 2474120"/>
              <a:gd name="connsiteY104-12760" fmla="*/ 1274618 h 5709562"/>
              <a:gd name="connsiteX105-12761" fmla="*/ 1469617 w 2474120"/>
              <a:gd name="connsiteY105-12762" fmla="*/ 1177638 h 5709562"/>
              <a:gd name="connsiteX106-12763" fmla="*/ 1566599 w 2474120"/>
              <a:gd name="connsiteY106-12764" fmla="*/ 1676401 h 5709562"/>
              <a:gd name="connsiteX107-12765" fmla="*/ 1760562 w 2474120"/>
              <a:gd name="connsiteY107-12766" fmla="*/ 1399310 h 5709562"/>
              <a:gd name="connsiteX108-12767" fmla="*/ 1802127 w 2474120"/>
              <a:gd name="connsiteY108-12768" fmla="*/ 997527 h 5709562"/>
              <a:gd name="connsiteX109-12769" fmla="*/ 1774418 w 2474120"/>
              <a:gd name="connsiteY109-12770" fmla="*/ 955964 h 5709562"/>
              <a:gd name="connsiteX110-12771" fmla="*/ 1760563 w 2474120"/>
              <a:gd name="connsiteY110-12772" fmla="*/ 914400 h 5709562"/>
              <a:gd name="connsiteX111-12773" fmla="*/ 1705145 w 2474120"/>
              <a:gd name="connsiteY111-12774" fmla="*/ 845127 h 5709562"/>
              <a:gd name="connsiteX112-12775" fmla="*/ 1677436 w 2474120"/>
              <a:gd name="connsiteY112-12776" fmla="*/ 803564 h 5709562"/>
              <a:gd name="connsiteX113-12777" fmla="*/ 1635873 w 2474120"/>
              <a:gd name="connsiteY113-12778" fmla="*/ 886691 h 5709562"/>
              <a:gd name="connsiteX114-12779" fmla="*/ 1622018 w 2474120"/>
              <a:gd name="connsiteY114-12780" fmla="*/ 969818 h 5709562"/>
              <a:gd name="connsiteX115-12781" fmla="*/ 1594309 w 2474120"/>
              <a:gd name="connsiteY115-12782" fmla="*/ 1011382 h 5709562"/>
              <a:gd name="connsiteX116-12783" fmla="*/ 1580454 w 2474120"/>
              <a:gd name="connsiteY116-12784" fmla="*/ 1052946 h 5709562"/>
              <a:gd name="connsiteX117-12785" fmla="*/ 1511182 w 2474120"/>
              <a:gd name="connsiteY117-12786" fmla="*/ 1122218 h 5709562"/>
              <a:gd name="connsiteX118-12787" fmla="*/ 1400345 w 2474120"/>
              <a:gd name="connsiteY118-12788" fmla="*/ 1136073 h 5709562"/>
              <a:gd name="connsiteX119-12789" fmla="*/ 1261800 w 2474120"/>
              <a:gd name="connsiteY119-12790" fmla="*/ 1122218 h 5709562"/>
              <a:gd name="connsiteX120-12791" fmla="*/ 1220236 w 2474120"/>
              <a:gd name="connsiteY120-12792" fmla="*/ 1080655 h 5709562"/>
              <a:gd name="connsiteX121-12793" fmla="*/ 1178673 w 2474120"/>
              <a:gd name="connsiteY121-12794" fmla="*/ 1052946 h 5709562"/>
              <a:gd name="connsiteX122-12795" fmla="*/ 1123254 w 2474120"/>
              <a:gd name="connsiteY122-12796" fmla="*/ 997527 h 5709562"/>
              <a:gd name="connsiteX123-12797" fmla="*/ 1095545 w 2474120"/>
              <a:gd name="connsiteY123-12798" fmla="*/ 955964 h 5709562"/>
              <a:gd name="connsiteX124-12799" fmla="*/ 1053982 w 2474120"/>
              <a:gd name="connsiteY124-12800" fmla="*/ 942109 h 5709562"/>
              <a:gd name="connsiteX125-12801" fmla="*/ 1012418 w 2474120"/>
              <a:gd name="connsiteY125-12802" fmla="*/ 817418 h 5709562"/>
              <a:gd name="connsiteX126-12803" fmla="*/ 998563 w 2474120"/>
              <a:gd name="connsiteY126-12804" fmla="*/ 775855 h 5709562"/>
              <a:gd name="connsiteX127-12805" fmla="*/ 984709 w 2474120"/>
              <a:gd name="connsiteY127-12806" fmla="*/ 720437 h 5709562"/>
              <a:gd name="connsiteX128" fmla="*/ 957000 w 2474120"/>
              <a:gd name="connsiteY128" fmla="*/ 581891 h 5709562"/>
              <a:gd name="connsiteX0-12807" fmla="*/ 1663582 w 2474208"/>
              <a:gd name="connsiteY0-12808" fmla="*/ 734291 h 5709562"/>
              <a:gd name="connsiteX1-12809" fmla="*/ 1719000 w 2474208"/>
              <a:gd name="connsiteY1-12810" fmla="*/ 554182 h 5709562"/>
              <a:gd name="connsiteX2-12811" fmla="*/ 1622018 w 2474208"/>
              <a:gd name="connsiteY2-12812" fmla="*/ 540327 h 5709562"/>
              <a:gd name="connsiteX3-12813" fmla="*/ 1538891 w 2474208"/>
              <a:gd name="connsiteY3-12814" fmla="*/ 484909 h 5709562"/>
              <a:gd name="connsiteX4-12815" fmla="*/ 1497327 w 2474208"/>
              <a:gd name="connsiteY4-12816" fmla="*/ 471055 h 5709562"/>
              <a:gd name="connsiteX5-12817" fmla="*/ 1469618 w 2474208"/>
              <a:gd name="connsiteY5-12818" fmla="*/ 526473 h 5709562"/>
              <a:gd name="connsiteX6-12819" fmla="*/ 1441909 w 2474208"/>
              <a:gd name="connsiteY6-12820" fmla="*/ 484909 h 5709562"/>
              <a:gd name="connsiteX7-12821" fmla="*/ 1400345 w 2474208"/>
              <a:gd name="connsiteY7-12822" fmla="*/ 457200 h 5709562"/>
              <a:gd name="connsiteX8-12823" fmla="*/ 1331073 w 2474208"/>
              <a:gd name="connsiteY8-12824" fmla="*/ 387927 h 5709562"/>
              <a:gd name="connsiteX9-12825" fmla="*/ 1317218 w 2474208"/>
              <a:gd name="connsiteY9-12826" fmla="*/ 443346 h 5709562"/>
              <a:gd name="connsiteX10-12827" fmla="*/ 1317218 w 2474208"/>
              <a:gd name="connsiteY10-12828" fmla="*/ 554182 h 5709562"/>
              <a:gd name="connsiteX11-12829" fmla="*/ 1275654 w 2474208"/>
              <a:gd name="connsiteY11-12830" fmla="*/ 540327 h 5709562"/>
              <a:gd name="connsiteX12-12831" fmla="*/ 1261800 w 2474208"/>
              <a:gd name="connsiteY12-12832" fmla="*/ 484909 h 5709562"/>
              <a:gd name="connsiteX13-12833" fmla="*/ 1247945 w 2474208"/>
              <a:gd name="connsiteY13-12834" fmla="*/ 540327 h 5709562"/>
              <a:gd name="connsiteX14-12835" fmla="*/ 1220236 w 2474208"/>
              <a:gd name="connsiteY14-12836" fmla="*/ 651164 h 5709562"/>
              <a:gd name="connsiteX15-12837" fmla="*/ 1192527 w 2474208"/>
              <a:gd name="connsiteY15-12838" fmla="*/ 568037 h 5709562"/>
              <a:gd name="connsiteX16-12839" fmla="*/ 1178673 w 2474208"/>
              <a:gd name="connsiteY16-12840" fmla="*/ 526473 h 5709562"/>
              <a:gd name="connsiteX17-12841" fmla="*/ 1150963 w 2474208"/>
              <a:gd name="connsiteY17-12842" fmla="*/ 651164 h 5709562"/>
              <a:gd name="connsiteX18-12843" fmla="*/ 1123254 w 2474208"/>
              <a:gd name="connsiteY18-12844" fmla="*/ 692727 h 5709562"/>
              <a:gd name="connsiteX19-12845" fmla="*/ 1109400 w 2474208"/>
              <a:gd name="connsiteY19-12846" fmla="*/ 734291 h 5709562"/>
              <a:gd name="connsiteX20-12847" fmla="*/ 1067836 w 2474208"/>
              <a:gd name="connsiteY20-12848" fmla="*/ 720437 h 5709562"/>
              <a:gd name="connsiteX21-12849" fmla="*/ 1081691 w 2474208"/>
              <a:gd name="connsiteY21-12850" fmla="*/ 637309 h 5709562"/>
              <a:gd name="connsiteX22-12851" fmla="*/ 1095545 w 2474208"/>
              <a:gd name="connsiteY22-12852" fmla="*/ 595746 h 5709562"/>
              <a:gd name="connsiteX23-12853" fmla="*/ 1040127 w 2474208"/>
              <a:gd name="connsiteY23-12854" fmla="*/ 678873 h 5709562"/>
              <a:gd name="connsiteX24-12855" fmla="*/ 998563 w 2474208"/>
              <a:gd name="connsiteY24-12856" fmla="*/ 692727 h 5709562"/>
              <a:gd name="connsiteX25-12857" fmla="*/ 957000 w 2474208"/>
              <a:gd name="connsiteY25-12858" fmla="*/ 678873 h 5709562"/>
              <a:gd name="connsiteX26-12859" fmla="*/ 943145 w 2474208"/>
              <a:gd name="connsiteY26-12860" fmla="*/ 623455 h 5709562"/>
              <a:gd name="connsiteX27-12861" fmla="*/ 929291 w 2474208"/>
              <a:gd name="connsiteY27-12862" fmla="*/ 581891 h 5709562"/>
              <a:gd name="connsiteX28-12863" fmla="*/ 943145 w 2474208"/>
              <a:gd name="connsiteY28-12864" fmla="*/ 429491 h 5709562"/>
              <a:gd name="connsiteX29-12865" fmla="*/ 970854 w 2474208"/>
              <a:gd name="connsiteY29-12866" fmla="*/ 346364 h 5709562"/>
              <a:gd name="connsiteX30-12867" fmla="*/ 984709 w 2474208"/>
              <a:gd name="connsiteY30-12868" fmla="*/ 304800 h 5709562"/>
              <a:gd name="connsiteX31-12869" fmla="*/ 1081691 w 2474208"/>
              <a:gd name="connsiteY31-12870" fmla="*/ 193964 h 5709562"/>
              <a:gd name="connsiteX32-12871" fmla="*/ 1123254 w 2474208"/>
              <a:gd name="connsiteY32-12872" fmla="*/ 166255 h 5709562"/>
              <a:gd name="connsiteX33-12873" fmla="*/ 1164818 w 2474208"/>
              <a:gd name="connsiteY33-12874" fmla="*/ 124691 h 5709562"/>
              <a:gd name="connsiteX34-12875" fmla="*/ 1234091 w 2474208"/>
              <a:gd name="connsiteY34-12876" fmla="*/ 55418 h 5709562"/>
              <a:gd name="connsiteX35-12877" fmla="*/ 1386491 w 2474208"/>
              <a:gd name="connsiteY35-12878" fmla="*/ 13855 h 5709562"/>
              <a:gd name="connsiteX36-12879" fmla="*/ 1428054 w 2474208"/>
              <a:gd name="connsiteY36-12880" fmla="*/ 0 h 5709562"/>
              <a:gd name="connsiteX37-12881" fmla="*/ 1483473 w 2474208"/>
              <a:gd name="connsiteY37-12882" fmla="*/ 13855 h 5709562"/>
              <a:gd name="connsiteX38-12883" fmla="*/ 1566600 w 2474208"/>
              <a:gd name="connsiteY38-12884" fmla="*/ 27709 h 5709562"/>
              <a:gd name="connsiteX39-12885" fmla="*/ 1622018 w 2474208"/>
              <a:gd name="connsiteY39-12886" fmla="*/ 55418 h 5709562"/>
              <a:gd name="connsiteX40-12887" fmla="*/ 1705145 w 2474208"/>
              <a:gd name="connsiteY40-12888" fmla="*/ 110837 h 5709562"/>
              <a:gd name="connsiteX41-12889" fmla="*/ 1746709 w 2474208"/>
              <a:gd name="connsiteY41-12890" fmla="*/ 138546 h 5709562"/>
              <a:gd name="connsiteX42-12891" fmla="*/ 1788273 w 2474208"/>
              <a:gd name="connsiteY42-12892" fmla="*/ 207818 h 5709562"/>
              <a:gd name="connsiteX43-12893" fmla="*/ 1857545 w 2474208"/>
              <a:gd name="connsiteY43-12894" fmla="*/ 290946 h 5709562"/>
              <a:gd name="connsiteX44-12895" fmla="*/ 1871400 w 2474208"/>
              <a:gd name="connsiteY44-12896" fmla="*/ 360218 h 5709562"/>
              <a:gd name="connsiteX45-12897" fmla="*/ 1899109 w 2474208"/>
              <a:gd name="connsiteY45-12898" fmla="*/ 443346 h 5709562"/>
              <a:gd name="connsiteX46-12899" fmla="*/ 1885254 w 2474208"/>
              <a:gd name="connsiteY46-12900" fmla="*/ 692727 h 5709562"/>
              <a:gd name="connsiteX47-12901" fmla="*/ 1871400 w 2474208"/>
              <a:gd name="connsiteY47-12902" fmla="*/ 748146 h 5709562"/>
              <a:gd name="connsiteX48-12903" fmla="*/ 1843691 w 2474208"/>
              <a:gd name="connsiteY48-12904" fmla="*/ 789709 h 5709562"/>
              <a:gd name="connsiteX49-12905" fmla="*/ 1829836 w 2474208"/>
              <a:gd name="connsiteY49-12906" fmla="*/ 748146 h 5709562"/>
              <a:gd name="connsiteX50-12907" fmla="*/ 1912963 w 2474208"/>
              <a:gd name="connsiteY50-12908" fmla="*/ 803564 h 5709562"/>
              <a:gd name="connsiteX51-12909" fmla="*/ 1982236 w 2474208"/>
              <a:gd name="connsiteY51-12910" fmla="*/ 872837 h 5709562"/>
              <a:gd name="connsiteX52-12911" fmla="*/ 1996091 w 2474208"/>
              <a:gd name="connsiteY52-12912" fmla="*/ 914400 h 5709562"/>
              <a:gd name="connsiteX53-12913" fmla="*/ 2051509 w 2474208"/>
              <a:gd name="connsiteY53-12914" fmla="*/ 997527 h 5709562"/>
              <a:gd name="connsiteX54-12915" fmla="*/ 2093073 w 2474208"/>
              <a:gd name="connsiteY54-12916" fmla="*/ 1066800 h 5709562"/>
              <a:gd name="connsiteX55-12917" fmla="*/ 2106927 w 2474208"/>
              <a:gd name="connsiteY55-12918" fmla="*/ 1108364 h 5709562"/>
              <a:gd name="connsiteX56-12919" fmla="*/ 2148491 w 2474208"/>
              <a:gd name="connsiteY56-12920" fmla="*/ 1191491 h 5709562"/>
              <a:gd name="connsiteX57-12921" fmla="*/ 2106927 w 2474208"/>
              <a:gd name="connsiteY57-12922" fmla="*/ 1219200 h 5709562"/>
              <a:gd name="connsiteX58-12923" fmla="*/ 2065363 w 2474208"/>
              <a:gd name="connsiteY58-12924" fmla="*/ 1191491 h 5709562"/>
              <a:gd name="connsiteX59-12925" fmla="*/ 1954527 w 2474208"/>
              <a:gd name="connsiteY59-12926" fmla="*/ 1163782 h 5709562"/>
              <a:gd name="connsiteX60-12927" fmla="*/ 1940673 w 2474208"/>
              <a:gd name="connsiteY60-12928" fmla="*/ 1343891 h 5709562"/>
              <a:gd name="connsiteX61-12929" fmla="*/ 2079217 w 2474208"/>
              <a:gd name="connsiteY61-12930" fmla="*/ 1357746 h 5709562"/>
              <a:gd name="connsiteX62-12931" fmla="*/ 1871399 w 2474208"/>
              <a:gd name="connsiteY62-12932" fmla="*/ 1579418 h 5709562"/>
              <a:gd name="connsiteX63-12933" fmla="*/ 1538890 w 2474208"/>
              <a:gd name="connsiteY63-12934" fmla="*/ 1690256 h 5709562"/>
              <a:gd name="connsiteX64-12935" fmla="*/ 1635872 w 2474208"/>
              <a:gd name="connsiteY64-12936" fmla="*/ 1773383 h 5709562"/>
              <a:gd name="connsiteX65-12937" fmla="*/ 1317218 w 2474208"/>
              <a:gd name="connsiteY65-12938" fmla="*/ 1551710 h 5709562"/>
              <a:gd name="connsiteX66-12939" fmla="*/ 1331072 w 2474208"/>
              <a:gd name="connsiteY66-12940" fmla="*/ 1371600 h 5709562"/>
              <a:gd name="connsiteX67-12941" fmla="*/ 1289509 w 2474208"/>
              <a:gd name="connsiteY67-12942" fmla="*/ 1316183 h 5709562"/>
              <a:gd name="connsiteX68-12943" fmla="*/ 1414200 w 2474208"/>
              <a:gd name="connsiteY68-12944" fmla="*/ 1440874 h 5709562"/>
              <a:gd name="connsiteX69-12945" fmla="*/ 1289509 w 2474208"/>
              <a:gd name="connsiteY69-12946" fmla="*/ 1330038 h 5709562"/>
              <a:gd name="connsiteX70-12947" fmla="*/ 929290 w 2474208"/>
              <a:gd name="connsiteY70-12948" fmla="*/ 2036620 h 5709562"/>
              <a:gd name="connsiteX71-12949" fmla="*/ 998563 w 2474208"/>
              <a:gd name="connsiteY71-12950" fmla="*/ 1898074 h 5709562"/>
              <a:gd name="connsiteX72-12951" fmla="*/ 1164819 w 2474208"/>
              <a:gd name="connsiteY72-12952" fmla="*/ 1995056 h 5709562"/>
              <a:gd name="connsiteX73-12953" fmla="*/ 1247946 w 2474208"/>
              <a:gd name="connsiteY73-12954" fmla="*/ 1731819 h 5709562"/>
              <a:gd name="connsiteX74-12955" fmla="*/ 1178672 w 2474208"/>
              <a:gd name="connsiteY74-12956" fmla="*/ 2036619 h 5709562"/>
              <a:gd name="connsiteX75-12957" fmla="*/ 1275655 w 2474208"/>
              <a:gd name="connsiteY75-12958" fmla="*/ 2299856 h 5709562"/>
              <a:gd name="connsiteX76-12959" fmla="*/ 1358782 w 2474208"/>
              <a:gd name="connsiteY76-12960" fmla="*/ 2563090 h 5709562"/>
              <a:gd name="connsiteX77-12961" fmla="*/ 1275654 w 2474208"/>
              <a:gd name="connsiteY77-12962" fmla="*/ 2715491 h 5709562"/>
              <a:gd name="connsiteX78-12963" fmla="*/ 1234091 w 2474208"/>
              <a:gd name="connsiteY78-12964" fmla="*/ 2854037 h 5709562"/>
              <a:gd name="connsiteX79-12965" fmla="*/ 1275654 w 2474208"/>
              <a:gd name="connsiteY79-12966" fmla="*/ 2909455 h 5709562"/>
              <a:gd name="connsiteX80-12967" fmla="*/ 1331073 w 2474208"/>
              <a:gd name="connsiteY80-12968" fmla="*/ 2881746 h 5709562"/>
              <a:gd name="connsiteX81-12969" fmla="*/ 1400345 w 2474208"/>
              <a:gd name="connsiteY81-12970" fmla="*/ 2881744 h 5709562"/>
              <a:gd name="connsiteX82-12971" fmla="*/ 2162345 w 2474208"/>
              <a:gd name="connsiteY82-12972" fmla="*/ 3075709 h 5709562"/>
              <a:gd name="connsiteX83-12973" fmla="*/ 1483473 w 2474208"/>
              <a:gd name="connsiteY83-12974" fmla="*/ 5708072 h 5709562"/>
              <a:gd name="connsiteX84-12975" fmla="*/ 2287037 w 2474208"/>
              <a:gd name="connsiteY84-12976" fmla="*/ 2632365 h 5709562"/>
              <a:gd name="connsiteX85-12977" fmla="*/ 2231618 w 2474208"/>
              <a:gd name="connsiteY85-12978" fmla="*/ 1773381 h 5709562"/>
              <a:gd name="connsiteX86-12979" fmla="*/ 2176200 w 2474208"/>
              <a:gd name="connsiteY86-12980" fmla="*/ 1371599 h 5709562"/>
              <a:gd name="connsiteX87-12981" fmla="*/ 2467145 w 2474208"/>
              <a:gd name="connsiteY87-12982" fmla="*/ 2230582 h 5709562"/>
              <a:gd name="connsiteX88-12983" fmla="*/ 2023800 w 2474208"/>
              <a:gd name="connsiteY88-12984" fmla="*/ 2521527 h 5709562"/>
              <a:gd name="connsiteX89-12985" fmla="*/ 1802127 w 2474208"/>
              <a:gd name="connsiteY89-12986" fmla="*/ 2604655 h 5709562"/>
              <a:gd name="connsiteX90-12987" fmla="*/ 1594309 w 2474208"/>
              <a:gd name="connsiteY90-12988" fmla="*/ 2590800 h 5709562"/>
              <a:gd name="connsiteX91-12989" fmla="*/ 1400346 w 2474208"/>
              <a:gd name="connsiteY91-12990" fmla="*/ 2563092 h 5709562"/>
              <a:gd name="connsiteX92-12991" fmla="*/ 1289510 w 2474208"/>
              <a:gd name="connsiteY92-12992" fmla="*/ 2313710 h 5709562"/>
              <a:gd name="connsiteX93-12993" fmla="*/ 873874 w 2474208"/>
              <a:gd name="connsiteY93-12994" fmla="*/ 2632365 h 5709562"/>
              <a:gd name="connsiteX94-12995" fmla="*/ 1036 w 2474208"/>
              <a:gd name="connsiteY94-12996" fmla="*/ 2673928 h 5709562"/>
              <a:gd name="connsiteX95-12997" fmla="*/ 873873 w 2474208"/>
              <a:gd name="connsiteY95-12998" fmla="*/ 2632365 h 5709562"/>
              <a:gd name="connsiteX96-12999" fmla="*/ 1220236 w 2474208"/>
              <a:gd name="connsiteY96-13000" fmla="*/ 2299856 h 5709562"/>
              <a:gd name="connsiteX97-13001" fmla="*/ 1137110 w 2474208"/>
              <a:gd name="connsiteY97-13002" fmla="*/ 2161310 h 5709562"/>
              <a:gd name="connsiteX98-13003" fmla="*/ 1137109 w 2474208"/>
              <a:gd name="connsiteY98-13004" fmla="*/ 2133601 h 5709562"/>
              <a:gd name="connsiteX99-13005" fmla="*/ 984710 w 2474208"/>
              <a:gd name="connsiteY99-13006" fmla="*/ 2092038 h 5709562"/>
              <a:gd name="connsiteX100-13007" fmla="*/ 790746 w 2474208"/>
              <a:gd name="connsiteY100-13008" fmla="*/ 2313710 h 5709562"/>
              <a:gd name="connsiteX101-13009" fmla="*/ 527510 w 2474208"/>
              <a:gd name="connsiteY101-13010" fmla="*/ 2438401 h 5709562"/>
              <a:gd name="connsiteX102-13011" fmla="*/ 832310 w 2474208"/>
              <a:gd name="connsiteY102-13012" fmla="*/ 2313710 h 5709562"/>
              <a:gd name="connsiteX103-13013" fmla="*/ 957000 w 2474208"/>
              <a:gd name="connsiteY103-13014" fmla="*/ 2119747 h 5709562"/>
              <a:gd name="connsiteX104-13015" fmla="*/ 929290 w 2474208"/>
              <a:gd name="connsiteY104-13016" fmla="*/ 2064328 h 5709562"/>
              <a:gd name="connsiteX105-13017" fmla="*/ 1344926 w 2474208"/>
              <a:gd name="connsiteY105-13018" fmla="*/ 1274618 h 5709562"/>
              <a:gd name="connsiteX106-13019" fmla="*/ 1469617 w 2474208"/>
              <a:gd name="connsiteY106-13020" fmla="*/ 1177638 h 5709562"/>
              <a:gd name="connsiteX107-13021" fmla="*/ 1566599 w 2474208"/>
              <a:gd name="connsiteY107-13022" fmla="*/ 1676401 h 5709562"/>
              <a:gd name="connsiteX108-13023" fmla="*/ 1760562 w 2474208"/>
              <a:gd name="connsiteY108-13024" fmla="*/ 1399310 h 5709562"/>
              <a:gd name="connsiteX109-13025" fmla="*/ 1802127 w 2474208"/>
              <a:gd name="connsiteY109-13026" fmla="*/ 997527 h 5709562"/>
              <a:gd name="connsiteX110-13027" fmla="*/ 1774418 w 2474208"/>
              <a:gd name="connsiteY110-13028" fmla="*/ 955964 h 5709562"/>
              <a:gd name="connsiteX111-13029" fmla="*/ 1760563 w 2474208"/>
              <a:gd name="connsiteY111-13030" fmla="*/ 914400 h 5709562"/>
              <a:gd name="connsiteX112-13031" fmla="*/ 1705145 w 2474208"/>
              <a:gd name="connsiteY112-13032" fmla="*/ 845127 h 5709562"/>
              <a:gd name="connsiteX113-13033" fmla="*/ 1677436 w 2474208"/>
              <a:gd name="connsiteY113-13034" fmla="*/ 803564 h 5709562"/>
              <a:gd name="connsiteX114-13035" fmla="*/ 1635873 w 2474208"/>
              <a:gd name="connsiteY114-13036" fmla="*/ 886691 h 5709562"/>
              <a:gd name="connsiteX115-13037" fmla="*/ 1622018 w 2474208"/>
              <a:gd name="connsiteY115-13038" fmla="*/ 969818 h 5709562"/>
              <a:gd name="connsiteX116-13039" fmla="*/ 1594309 w 2474208"/>
              <a:gd name="connsiteY116-13040" fmla="*/ 1011382 h 5709562"/>
              <a:gd name="connsiteX117-13041" fmla="*/ 1580454 w 2474208"/>
              <a:gd name="connsiteY117-13042" fmla="*/ 1052946 h 5709562"/>
              <a:gd name="connsiteX118-13043" fmla="*/ 1511182 w 2474208"/>
              <a:gd name="connsiteY118-13044" fmla="*/ 1122218 h 5709562"/>
              <a:gd name="connsiteX119-13045" fmla="*/ 1400345 w 2474208"/>
              <a:gd name="connsiteY119-13046" fmla="*/ 1136073 h 5709562"/>
              <a:gd name="connsiteX120-13047" fmla="*/ 1261800 w 2474208"/>
              <a:gd name="connsiteY120-13048" fmla="*/ 1122218 h 5709562"/>
              <a:gd name="connsiteX121-13049" fmla="*/ 1220236 w 2474208"/>
              <a:gd name="connsiteY121-13050" fmla="*/ 1080655 h 5709562"/>
              <a:gd name="connsiteX122-13051" fmla="*/ 1178673 w 2474208"/>
              <a:gd name="connsiteY122-13052" fmla="*/ 1052946 h 5709562"/>
              <a:gd name="connsiteX123-13053" fmla="*/ 1123254 w 2474208"/>
              <a:gd name="connsiteY123-13054" fmla="*/ 997527 h 5709562"/>
              <a:gd name="connsiteX124-13055" fmla="*/ 1095545 w 2474208"/>
              <a:gd name="connsiteY124-13056" fmla="*/ 955964 h 5709562"/>
              <a:gd name="connsiteX125-13057" fmla="*/ 1053982 w 2474208"/>
              <a:gd name="connsiteY125-13058" fmla="*/ 942109 h 5709562"/>
              <a:gd name="connsiteX126-13059" fmla="*/ 1012418 w 2474208"/>
              <a:gd name="connsiteY126-13060" fmla="*/ 817418 h 5709562"/>
              <a:gd name="connsiteX127-13061" fmla="*/ 998563 w 2474208"/>
              <a:gd name="connsiteY127-13062" fmla="*/ 775855 h 5709562"/>
              <a:gd name="connsiteX128-13063" fmla="*/ 984709 w 2474208"/>
              <a:gd name="connsiteY128-13064" fmla="*/ 720437 h 5709562"/>
              <a:gd name="connsiteX129" fmla="*/ 957000 w 2474208"/>
              <a:gd name="connsiteY129" fmla="*/ 581891 h 5709562"/>
              <a:gd name="connsiteX0-13065" fmla="*/ 1663582 w 2474592"/>
              <a:gd name="connsiteY0-13066" fmla="*/ 734291 h 5709562"/>
              <a:gd name="connsiteX1-13067" fmla="*/ 1719000 w 2474592"/>
              <a:gd name="connsiteY1-13068" fmla="*/ 554182 h 5709562"/>
              <a:gd name="connsiteX2-13069" fmla="*/ 1622018 w 2474592"/>
              <a:gd name="connsiteY2-13070" fmla="*/ 540327 h 5709562"/>
              <a:gd name="connsiteX3-13071" fmla="*/ 1538891 w 2474592"/>
              <a:gd name="connsiteY3-13072" fmla="*/ 484909 h 5709562"/>
              <a:gd name="connsiteX4-13073" fmla="*/ 1497327 w 2474592"/>
              <a:gd name="connsiteY4-13074" fmla="*/ 471055 h 5709562"/>
              <a:gd name="connsiteX5-13075" fmla="*/ 1469618 w 2474592"/>
              <a:gd name="connsiteY5-13076" fmla="*/ 526473 h 5709562"/>
              <a:gd name="connsiteX6-13077" fmla="*/ 1441909 w 2474592"/>
              <a:gd name="connsiteY6-13078" fmla="*/ 484909 h 5709562"/>
              <a:gd name="connsiteX7-13079" fmla="*/ 1400345 w 2474592"/>
              <a:gd name="connsiteY7-13080" fmla="*/ 457200 h 5709562"/>
              <a:gd name="connsiteX8-13081" fmla="*/ 1331073 w 2474592"/>
              <a:gd name="connsiteY8-13082" fmla="*/ 387927 h 5709562"/>
              <a:gd name="connsiteX9-13083" fmla="*/ 1317218 w 2474592"/>
              <a:gd name="connsiteY9-13084" fmla="*/ 443346 h 5709562"/>
              <a:gd name="connsiteX10-13085" fmla="*/ 1317218 w 2474592"/>
              <a:gd name="connsiteY10-13086" fmla="*/ 554182 h 5709562"/>
              <a:gd name="connsiteX11-13087" fmla="*/ 1275654 w 2474592"/>
              <a:gd name="connsiteY11-13088" fmla="*/ 540327 h 5709562"/>
              <a:gd name="connsiteX12-13089" fmla="*/ 1261800 w 2474592"/>
              <a:gd name="connsiteY12-13090" fmla="*/ 484909 h 5709562"/>
              <a:gd name="connsiteX13-13091" fmla="*/ 1247945 w 2474592"/>
              <a:gd name="connsiteY13-13092" fmla="*/ 540327 h 5709562"/>
              <a:gd name="connsiteX14-13093" fmla="*/ 1220236 w 2474592"/>
              <a:gd name="connsiteY14-13094" fmla="*/ 651164 h 5709562"/>
              <a:gd name="connsiteX15-13095" fmla="*/ 1192527 w 2474592"/>
              <a:gd name="connsiteY15-13096" fmla="*/ 568037 h 5709562"/>
              <a:gd name="connsiteX16-13097" fmla="*/ 1178673 w 2474592"/>
              <a:gd name="connsiteY16-13098" fmla="*/ 526473 h 5709562"/>
              <a:gd name="connsiteX17-13099" fmla="*/ 1150963 w 2474592"/>
              <a:gd name="connsiteY17-13100" fmla="*/ 651164 h 5709562"/>
              <a:gd name="connsiteX18-13101" fmla="*/ 1123254 w 2474592"/>
              <a:gd name="connsiteY18-13102" fmla="*/ 692727 h 5709562"/>
              <a:gd name="connsiteX19-13103" fmla="*/ 1109400 w 2474592"/>
              <a:gd name="connsiteY19-13104" fmla="*/ 734291 h 5709562"/>
              <a:gd name="connsiteX20-13105" fmla="*/ 1067836 w 2474592"/>
              <a:gd name="connsiteY20-13106" fmla="*/ 720437 h 5709562"/>
              <a:gd name="connsiteX21-13107" fmla="*/ 1081691 w 2474592"/>
              <a:gd name="connsiteY21-13108" fmla="*/ 637309 h 5709562"/>
              <a:gd name="connsiteX22-13109" fmla="*/ 1095545 w 2474592"/>
              <a:gd name="connsiteY22-13110" fmla="*/ 595746 h 5709562"/>
              <a:gd name="connsiteX23-13111" fmla="*/ 1040127 w 2474592"/>
              <a:gd name="connsiteY23-13112" fmla="*/ 678873 h 5709562"/>
              <a:gd name="connsiteX24-13113" fmla="*/ 998563 w 2474592"/>
              <a:gd name="connsiteY24-13114" fmla="*/ 692727 h 5709562"/>
              <a:gd name="connsiteX25-13115" fmla="*/ 957000 w 2474592"/>
              <a:gd name="connsiteY25-13116" fmla="*/ 678873 h 5709562"/>
              <a:gd name="connsiteX26-13117" fmla="*/ 943145 w 2474592"/>
              <a:gd name="connsiteY26-13118" fmla="*/ 623455 h 5709562"/>
              <a:gd name="connsiteX27-13119" fmla="*/ 929291 w 2474592"/>
              <a:gd name="connsiteY27-13120" fmla="*/ 581891 h 5709562"/>
              <a:gd name="connsiteX28-13121" fmla="*/ 943145 w 2474592"/>
              <a:gd name="connsiteY28-13122" fmla="*/ 429491 h 5709562"/>
              <a:gd name="connsiteX29-13123" fmla="*/ 970854 w 2474592"/>
              <a:gd name="connsiteY29-13124" fmla="*/ 346364 h 5709562"/>
              <a:gd name="connsiteX30-13125" fmla="*/ 984709 w 2474592"/>
              <a:gd name="connsiteY30-13126" fmla="*/ 304800 h 5709562"/>
              <a:gd name="connsiteX31-13127" fmla="*/ 1081691 w 2474592"/>
              <a:gd name="connsiteY31-13128" fmla="*/ 193964 h 5709562"/>
              <a:gd name="connsiteX32-13129" fmla="*/ 1123254 w 2474592"/>
              <a:gd name="connsiteY32-13130" fmla="*/ 166255 h 5709562"/>
              <a:gd name="connsiteX33-13131" fmla="*/ 1164818 w 2474592"/>
              <a:gd name="connsiteY33-13132" fmla="*/ 124691 h 5709562"/>
              <a:gd name="connsiteX34-13133" fmla="*/ 1234091 w 2474592"/>
              <a:gd name="connsiteY34-13134" fmla="*/ 55418 h 5709562"/>
              <a:gd name="connsiteX35-13135" fmla="*/ 1386491 w 2474592"/>
              <a:gd name="connsiteY35-13136" fmla="*/ 13855 h 5709562"/>
              <a:gd name="connsiteX36-13137" fmla="*/ 1428054 w 2474592"/>
              <a:gd name="connsiteY36-13138" fmla="*/ 0 h 5709562"/>
              <a:gd name="connsiteX37-13139" fmla="*/ 1483473 w 2474592"/>
              <a:gd name="connsiteY37-13140" fmla="*/ 13855 h 5709562"/>
              <a:gd name="connsiteX38-13141" fmla="*/ 1566600 w 2474592"/>
              <a:gd name="connsiteY38-13142" fmla="*/ 27709 h 5709562"/>
              <a:gd name="connsiteX39-13143" fmla="*/ 1622018 w 2474592"/>
              <a:gd name="connsiteY39-13144" fmla="*/ 55418 h 5709562"/>
              <a:gd name="connsiteX40-13145" fmla="*/ 1705145 w 2474592"/>
              <a:gd name="connsiteY40-13146" fmla="*/ 110837 h 5709562"/>
              <a:gd name="connsiteX41-13147" fmla="*/ 1746709 w 2474592"/>
              <a:gd name="connsiteY41-13148" fmla="*/ 138546 h 5709562"/>
              <a:gd name="connsiteX42-13149" fmla="*/ 1788273 w 2474592"/>
              <a:gd name="connsiteY42-13150" fmla="*/ 207818 h 5709562"/>
              <a:gd name="connsiteX43-13151" fmla="*/ 1857545 w 2474592"/>
              <a:gd name="connsiteY43-13152" fmla="*/ 290946 h 5709562"/>
              <a:gd name="connsiteX44-13153" fmla="*/ 1871400 w 2474592"/>
              <a:gd name="connsiteY44-13154" fmla="*/ 360218 h 5709562"/>
              <a:gd name="connsiteX45-13155" fmla="*/ 1899109 w 2474592"/>
              <a:gd name="connsiteY45-13156" fmla="*/ 443346 h 5709562"/>
              <a:gd name="connsiteX46-13157" fmla="*/ 1885254 w 2474592"/>
              <a:gd name="connsiteY46-13158" fmla="*/ 692727 h 5709562"/>
              <a:gd name="connsiteX47-13159" fmla="*/ 1871400 w 2474592"/>
              <a:gd name="connsiteY47-13160" fmla="*/ 748146 h 5709562"/>
              <a:gd name="connsiteX48-13161" fmla="*/ 1843691 w 2474592"/>
              <a:gd name="connsiteY48-13162" fmla="*/ 789709 h 5709562"/>
              <a:gd name="connsiteX49-13163" fmla="*/ 1829836 w 2474592"/>
              <a:gd name="connsiteY49-13164" fmla="*/ 748146 h 5709562"/>
              <a:gd name="connsiteX50-13165" fmla="*/ 1912963 w 2474592"/>
              <a:gd name="connsiteY50-13166" fmla="*/ 803564 h 5709562"/>
              <a:gd name="connsiteX51-13167" fmla="*/ 1982236 w 2474592"/>
              <a:gd name="connsiteY51-13168" fmla="*/ 872837 h 5709562"/>
              <a:gd name="connsiteX52-13169" fmla="*/ 1996091 w 2474592"/>
              <a:gd name="connsiteY52-13170" fmla="*/ 914400 h 5709562"/>
              <a:gd name="connsiteX53-13171" fmla="*/ 2051509 w 2474592"/>
              <a:gd name="connsiteY53-13172" fmla="*/ 997527 h 5709562"/>
              <a:gd name="connsiteX54-13173" fmla="*/ 2093073 w 2474592"/>
              <a:gd name="connsiteY54-13174" fmla="*/ 1066800 h 5709562"/>
              <a:gd name="connsiteX55-13175" fmla="*/ 2106927 w 2474592"/>
              <a:gd name="connsiteY55-13176" fmla="*/ 1108364 h 5709562"/>
              <a:gd name="connsiteX56-13177" fmla="*/ 2148491 w 2474592"/>
              <a:gd name="connsiteY56-13178" fmla="*/ 1191491 h 5709562"/>
              <a:gd name="connsiteX57-13179" fmla="*/ 2106927 w 2474592"/>
              <a:gd name="connsiteY57-13180" fmla="*/ 1219200 h 5709562"/>
              <a:gd name="connsiteX58-13181" fmla="*/ 2065363 w 2474592"/>
              <a:gd name="connsiteY58-13182" fmla="*/ 1191491 h 5709562"/>
              <a:gd name="connsiteX59-13183" fmla="*/ 1954527 w 2474592"/>
              <a:gd name="connsiteY59-13184" fmla="*/ 1163782 h 5709562"/>
              <a:gd name="connsiteX60-13185" fmla="*/ 1940673 w 2474592"/>
              <a:gd name="connsiteY60-13186" fmla="*/ 1343891 h 5709562"/>
              <a:gd name="connsiteX61-13187" fmla="*/ 2079217 w 2474592"/>
              <a:gd name="connsiteY61-13188" fmla="*/ 1357746 h 5709562"/>
              <a:gd name="connsiteX62-13189" fmla="*/ 1871399 w 2474592"/>
              <a:gd name="connsiteY62-13190" fmla="*/ 1579418 h 5709562"/>
              <a:gd name="connsiteX63-13191" fmla="*/ 1538890 w 2474592"/>
              <a:gd name="connsiteY63-13192" fmla="*/ 1690256 h 5709562"/>
              <a:gd name="connsiteX64-13193" fmla="*/ 1635872 w 2474592"/>
              <a:gd name="connsiteY64-13194" fmla="*/ 1773383 h 5709562"/>
              <a:gd name="connsiteX65-13195" fmla="*/ 1317218 w 2474592"/>
              <a:gd name="connsiteY65-13196" fmla="*/ 1551710 h 5709562"/>
              <a:gd name="connsiteX66-13197" fmla="*/ 1331072 w 2474592"/>
              <a:gd name="connsiteY66-13198" fmla="*/ 1371600 h 5709562"/>
              <a:gd name="connsiteX67-13199" fmla="*/ 1289509 w 2474592"/>
              <a:gd name="connsiteY67-13200" fmla="*/ 1316183 h 5709562"/>
              <a:gd name="connsiteX68-13201" fmla="*/ 1414200 w 2474592"/>
              <a:gd name="connsiteY68-13202" fmla="*/ 1440874 h 5709562"/>
              <a:gd name="connsiteX69-13203" fmla="*/ 1289509 w 2474592"/>
              <a:gd name="connsiteY69-13204" fmla="*/ 1330038 h 5709562"/>
              <a:gd name="connsiteX70-13205" fmla="*/ 929290 w 2474592"/>
              <a:gd name="connsiteY70-13206" fmla="*/ 2036620 h 5709562"/>
              <a:gd name="connsiteX71-13207" fmla="*/ 998563 w 2474592"/>
              <a:gd name="connsiteY71-13208" fmla="*/ 1898074 h 5709562"/>
              <a:gd name="connsiteX72-13209" fmla="*/ 1164819 w 2474592"/>
              <a:gd name="connsiteY72-13210" fmla="*/ 1995056 h 5709562"/>
              <a:gd name="connsiteX73-13211" fmla="*/ 1247946 w 2474592"/>
              <a:gd name="connsiteY73-13212" fmla="*/ 1731819 h 5709562"/>
              <a:gd name="connsiteX74-13213" fmla="*/ 1178672 w 2474592"/>
              <a:gd name="connsiteY74-13214" fmla="*/ 2036619 h 5709562"/>
              <a:gd name="connsiteX75-13215" fmla="*/ 1275655 w 2474592"/>
              <a:gd name="connsiteY75-13216" fmla="*/ 2299856 h 5709562"/>
              <a:gd name="connsiteX76-13217" fmla="*/ 1358782 w 2474592"/>
              <a:gd name="connsiteY76-13218" fmla="*/ 2563090 h 5709562"/>
              <a:gd name="connsiteX77-13219" fmla="*/ 1275654 w 2474592"/>
              <a:gd name="connsiteY77-13220" fmla="*/ 2715491 h 5709562"/>
              <a:gd name="connsiteX78-13221" fmla="*/ 1234091 w 2474592"/>
              <a:gd name="connsiteY78-13222" fmla="*/ 2854037 h 5709562"/>
              <a:gd name="connsiteX79-13223" fmla="*/ 1275654 w 2474592"/>
              <a:gd name="connsiteY79-13224" fmla="*/ 2909455 h 5709562"/>
              <a:gd name="connsiteX80-13225" fmla="*/ 1331073 w 2474592"/>
              <a:gd name="connsiteY80-13226" fmla="*/ 2881746 h 5709562"/>
              <a:gd name="connsiteX81-13227" fmla="*/ 1400345 w 2474592"/>
              <a:gd name="connsiteY81-13228" fmla="*/ 2881744 h 5709562"/>
              <a:gd name="connsiteX82-13229" fmla="*/ 2162345 w 2474592"/>
              <a:gd name="connsiteY82-13230" fmla="*/ 3075709 h 5709562"/>
              <a:gd name="connsiteX83-13231" fmla="*/ 1483473 w 2474592"/>
              <a:gd name="connsiteY83-13232" fmla="*/ 5708072 h 5709562"/>
              <a:gd name="connsiteX84-13233" fmla="*/ 2287037 w 2474592"/>
              <a:gd name="connsiteY84-13234" fmla="*/ 2632365 h 5709562"/>
              <a:gd name="connsiteX85-13235" fmla="*/ 2231618 w 2474592"/>
              <a:gd name="connsiteY85-13236" fmla="*/ 1773381 h 5709562"/>
              <a:gd name="connsiteX86-13237" fmla="*/ 2176200 w 2474592"/>
              <a:gd name="connsiteY86-13238" fmla="*/ 1371599 h 5709562"/>
              <a:gd name="connsiteX87-13239" fmla="*/ 2245473 w 2474592"/>
              <a:gd name="connsiteY87-13240" fmla="*/ 1842654 h 5709562"/>
              <a:gd name="connsiteX88-13241" fmla="*/ 2467145 w 2474592"/>
              <a:gd name="connsiteY88-13242" fmla="*/ 2230582 h 5709562"/>
              <a:gd name="connsiteX89-13243" fmla="*/ 2023800 w 2474592"/>
              <a:gd name="connsiteY89-13244" fmla="*/ 2521527 h 5709562"/>
              <a:gd name="connsiteX90-13245" fmla="*/ 1802127 w 2474592"/>
              <a:gd name="connsiteY90-13246" fmla="*/ 2604655 h 5709562"/>
              <a:gd name="connsiteX91-13247" fmla="*/ 1594309 w 2474592"/>
              <a:gd name="connsiteY91-13248" fmla="*/ 2590800 h 5709562"/>
              <a:gd name="connsiteX92-13249" fmla="*/ 1400346 w 2474592"/>
              <a:gd name="connsiteY92-13250" fmla="*/ 2563092 h 5709562"/>
              <a:gd name="connsiteX93-13251" fmla="*/ 1289510 w 2474592"/>
              <a:gd name="connsiteY93-13252" fmla="*/ 2313710 h 5709562"/>
              <a:gd name="connsiteX94-13253" fmla="*/ 873874 w 2474592"/>
              <a:gd name="connsiteY94-13254" fmla="*/ 2632365 h 5709562"/>
              <a:gd name="connsiteX95-13255" fmla="*/ 1036 w 2474592"/>
              <a:gd name="connsiteY95-13256" fmla="*/ 2673928 h 5709562"/>
              <a:gd name="connsiteX96-13257" fmla="*/ 873873 w 2474592"/>
              <a:gd name="connsiteY96-13258" fmla="*/ 2632365 h 5709562"/>
              <a:gd name="connsiteX97-13259" fmla="*/ 1220236 w 2474592"/>
              <a:gd name="connsiteY97-13260" fmla="*/ 2299856 h 5709562"/>
              <a:gd name="connsiteX98-13261" fmla="*/ 1137110 w 2474592"/>
              <a:gd name="connsiteY98-13262" fmla="*/ 2161310 h 5709562"/>
              <a:gd name="connsiteX99-13263" fmla="*/ 1137109 w 2474592"/>
              <a:gd name="connsiteY99-13264" fmla="*/ 2133601 h 5709562"/>
              <a:gd name="connsiteX100-13265" fmla="*/ 984710 w 2474592"/>
              <a:gd name="connsiteY100-13266" fmla="*/ 2092038 h 5709562"/>
              <a:gd name="connsiteX101-13267" fmla="*/ 790746 w 2474592"/>
              <a:gd name="connsiteY101-13268" fmla="*/ 2313710 h 5709562"/>
              <a:gd name="connsiteX102-13269" fmla="*/ 527510 w 2474592"/>
              <a:gd name="connsiteY102-13270" fmla="*/ 2438401 h 5709562"/>
              <a:gd name="connsiteX103-13271" fmla="*/ 832310 w 2474592"/>
              <a:gd name="connsiteY103-13272" fmla="*/ 2313710 h 5709562"/>
              <a:gd name="connsiteX104-13273" fmla="*/ 957000 w 2474592"/>
              <a:gd name="connsiteY104-13274" fmla="*/ 2119747 h 5709562"/>
              <a:gd name="connsiteX105-13275" fmla="*/ 929290 w 2474592"/>
              <a:gd name="connsiteY105-13276" fmla="*/ 2064328 h 5709562"/>
              <a:gd name="connsiteX106-13277" fmla="*/ 1344926 w 2474592"/>
              <a:gd name="connsiteY106-13278" fmla="*/ 1274618 h 5709562"/>
              <a:gd name="connsiteX107-13279" fmla="*/ 1469617 w 2474592"/>
              <a:gd name="connsiteY107-13280" fmla="*/ 1177638 h 5709562"/>
              <a:gd name="connsiteX108-13281" fmla="*/ 1566599 w 2474592"/>
              <a:gd name="connsiteY108-13282" fmla="*/ 1676401 h 5709562"/>
              <a:gd name="connsiteX109-13283" fmla="*/ 1760562 w 2474592"/>
              <a:gd name="connsiteY109-13284" fmla="*/ 1399310 h 5709562"/>
              <a:gd name="connsiteX110-13285" fmla="*/ 1802127 w 2474592"/>
              <a:gd name="connsiteY110-13286" fmla="*/ 997527 h 5709562"/>
              <a:gd name="connsiteX111-13287" fmla="*/ 1774418 w 2474592"/>
              <a:gd name="connsiteY111-13288" fmla="*/ 955964 h 5709562"/>
              <a:gd name="connsiteX112-13289" fmla="*/ 1760563 w 2474592"/>
              <a:gd name="connsiteY112-13290" fmla="*/ 914400 h 5709562"/>
              <a:gd name="connsiteX113-13291" fmla="*/ 1705145 w 2474592"/>
              <a:gd name="connsiteY113-13292" fmla="*/ 845127 h 5709562"/>
              <a:gd name="connsiteX114-13293" fmla="*/ 1677436 w 2474592"/>
              <a:gd name="connsiteY114-13294" fmla="*/ 803564 h 5709562"/>
              <a:gd name="connsiteX115-13295" fmla="*/ 1635873 w 2474592"/>
              <a:gd name="connsiteY115-13296" fmla="*/ 886691 h 5709562"/>
              <a:gd name="connsiteX116-13297" fmla="*/ 1622018 w 2474592"/>
              <a:gd name="connsiteY116-13298" fmla="*/ 969818 h 5709562"/>
              <a:gd name="connsiteX117-13299" fmla="*/ 1594309 w 2474592"/>
              <a:gd name="connsiteY117-13300" fmla="*/ 1011382 h 5709562"/>
              <a:gd name="connsiteX118-13301" fmla="*/ 1580454 w 2474592"/>
              <a:gd name="connsiteY118-13302" fmla="*/ 1052946 h 5709562"/>
              <a:gd name="connsiteX119-13303" fmla="*/ 1511182 w 2474592"/>
              <a:gd name="connsiteY119-13304" fmla="*/ 1122218 h 5709562"/>
              <a:gd name="connsiteX120-13305" fmla="*/ 1400345 w 2474592"/>
              <a:gd name="connsiteY120-13306" fmla="*/ 1136073 h 5709562"/>
              <a:gd name="connsiteX121-13307" fmla="*/ 1261800 w 2474592"/>
              <a:gd name="connsiteY121-13308" fmla="*/ 1122218 h 5709562"/>
              <a:gd name="connsiteX122-13309" fmla="*/ 1220236 w 2474592"/>
              <a:gd name="connsiteY122-13310" fmla="*/ 1080655 h 5709562"/>
              <a:gd name="connsiteX123-13311" fmla="*/ 1178673 w 2474592"/>
              <a:gd name="connsiteY123-13312" fmla="*/ 1052946 h 5709562"/>
              <a:gd name="connsiteX124-13313" fmla="*/ 1123254 w 2474592"/>
              <a:gd name="connsiteY124-13314" fmla="*/ 997527 h 5709562"/>
              <a:gd name="connsiteX125-13315" fmla="*/ 1095545 w 2474592"/>
              <a:gd name="connsiteY125-13316" fmla="*/ 955964 h 5709562"/>
              <a:gd name="connsiteX126-13317" fmla="*/ 1053982 w 2474592"/>
              <a:gd name="connsiteY126-13318" fmla="*/ 942109 h 5709562"/>
              <a:gd name="connsiteX127-13319" fmla="*/ 1012418 w 2474592"/>
              <a:gd name="connsiteY127-13320" fmla="*/ 817418 h 5709562"/>
              <a:gd name="connsiteX128-13321" fmla="*/ 998563 w 2474592"/>
              <a:gd name="connsiteY128-13322" fmla="*/ 775855 h 5709562"/>
              <a:gd name="connsiteX129-13323" fmla="*/ 984709 w 2474592"/>
              <a:gd name="connsiteY129-13324" fmla="*/ 720437 h 5709562"/>
              <a:gd name="connsiteX130" fmla="*/ 957000 w 2474592"/>
              <a:gd name="connsiteY130" fmla="*/ 581891 h 5709562"/>
              <a:gd name="connsiteX0-13325" fmla="*/ 1663582 w 2652685"/>
              <a:gd name="connsiteY0-13326" fmla="*/ 734291 h 5709562"/>
              <a:gd name="connsiteX1-13327" fmla="*/ 1719000 w 2652685"/>
              <a:gd name="connsiteY1-13328" fmla="*/ 554182 h 5709562"/>
              <a:gd name="connsiteX2-13329" fmla="*/ 1622018 w 2652685"/>
              <a:gd name="connsiteY2-13330" fmla="*/ 540327 h 5709562"/>
              <a:gd name="connsiteX3-13331" fmla="*/ 1538891 w 2652685"/>
              <a:gd name="connsiteY3-13332" fmla="*/ 484909 h 5709562"/>
              <a:gd name="connsiteX4-13333" fmla="*/ 1497327 w 2652685"/>
              <a:gd name="connsiteY4-13334" fmla="*/ 471055 h 5709562"/>
              <a:gd name="connsiteX5-13335" fmla="*/ 1469618 w 2652685"/>
              <a:gd name="connsiteY5-13336" fmla="*/ 526473 h 5709562"/>
              <a:gd name="connsiteX6-13337" fmla="*/ 1441909 w 2652685"/>
              <a:gd name="connsiteY6-13338" fmla="*/ 484909 h 5709562"/>
              <a:gd name="connsiteX7-13339" fmla="*/ 1400345 w 2652685"/>
              <a:gd name="connsiteY7-13340" fmla="*/ 457200 h 5709562"/>
              <a:gd name="connsiteX8-13341" fmla="*/ 1331073 w 2652685"/>
              <a:gd name="connsiteY8-13342" fmla="*/ 387927 h 5709562"/>
              <a:gd name="connsiteX9-13343" fmla="*/ 1317218 w 2652685"/>
              <a:gd name="connsiteY9-13344" fmla="*/ 443346 h 5709562"/>
              <a:gd name="connsiteX10-13345" fmla="*/ 1317218 w 2652685"/>
              <a:gd name="connsiteY10-13346" fmla="*/ 554182 h 5709562"/>
              <a:gd name="connsiteX11-13347" fmla="*/ 1275654 w 2652685"/>
              <a:gd name="connsiteY11-13348" fmla="*/ 540327 h 5709562"/>
              <a:gd name="connsiteX12-13349" fmla="*/ 1261800 w 2652685"/>
              <a:gd name="connsiteY12-13350" fmla="*/ 484909 h 5709562"/>
              <a:gd name="connsiteX13-13351" fmla="*/ 1247945 w 2652685"/>
              <a:gd name="connsiteY13-13352" fmla="*/ 540327 h 5709562"/>
              <a:gd name="connsiteX14-13353" fmla="*/ 1220236 w 2652685"/>
              <a:gd name="connsiteY14-13354" fmla="*/ 651164 h 5709562"/>
              <a:gd name="connsiteX15-13355" fmla="*/ 1192527 w 2652685"/>
              <a:gd name="connsiteY15-13356" fmla="*/ 568037 h 5709562"/>
              <a:gd name="connsiteX16-13357" fmla="*/ 1178673 w 2652685"/>
              <a:gd name="connsiteY16-13358" fmla="*/ 526473 h 5709562"/>
              <a:gd name="connsiteX17-13359" fmla="*/ 1150963 w 2652685"/>
              <a:gd name="connsiteY17-13360" fmla="*/ 651164 h 5709562"/>
              <a:gd name="connsiteX18-13361" fmla="*/ 1123254 w 2652685"/>
              <a:gd name="connsiteY18-13362" fmla="*/ 692727 h 5709562"/>
              <a:gd name="connsiteX19-13363" fmla="*/ 1109400 w 2652685"/>
              <a:gd name="connsiteY19-13364" fmla="*/ 734291 h 5709562"/>
              <a:gd name="connsiteX20-13365" fmla="*/ 1067836 w 2652685"/>
              <a:gd name="connsiteY20-13366" fmla="*/ 720437 h 5709562"/>
              <a:gd name="connsiteX21-13367" fmla="*/ 1081691 w 2652685"/>
              <a:gd name="connsiteY21-13368" fmla="*/ 637309 h 5709562"/>
              <a:gd name="connsiteX22-13369" fmla="*/ 1095545 w 2652685"/>
              <a:gd name="connsiteY22-13370" fmla="*/ 595746 h 5709562"/>
              <a:gd name="connsiteX23-13371" fmla="*/ 1040127 w 2652685"/>
              <a:gd name="connsiteY23-13372" fmla="*/ 678873 h 5709562"/>
              <a:gd name="connsiteX24-13373" fmla="*/ 998563 w 2652685"/>
              <a:gd name="connsiteY24-13374" fmla="*/ 692727 h 5709562"/>
              <a:gd name="connsiteX25-13375" fmla="*/ 957000 w 2652685"/>
              <a:gd name="connsiteY25-13376" fmla="*/ 678873 h 5709562"/>
              <a:gd name="connsiteX26-13377" fmla="*/ 943145 w 2652685"/>
              <a:gd name="connsiteY26-13378" fmla="*/ 623455 h 5709562"/>
              <a:gd name="connsiteX27-13379" fmla="*/ 929291 w 2652685"/>
              <a:gd name="connsiteY27-13380" fmla="*/ 581891 h 5709562"/>
              <a:gd name="connsiteX28-13381" fmla="*/ 943145 w 2652685"/>
              <a:gd name="connsiteY28-13382" fmla="*/ 429491 h 5709562"/>
              <a:gd name="connsiteX29-13383" fmla="*/ 970854 w 2652685"/>
              <a:gd name="connsiteY29-13384" fmla="*/ 346364 h 5709562"/>
              <a:gd name="connsiteX30-13385" fmla="*/ 984709 w 2652685"/>
              <a:gd name="connsiteY30-13386" fmla="*/ 304800 h 5709562"/>
              <a:gd name="connsiteX31-13387" fmla="*/ 1081691 w 2652685"/>
              <a:gd name="connsiteY31-13388" fmla="*/ 193964 h 5709562"/>
              <a:gd name="connsiteX32-13389" fmla="*/ 1123254 w 2652685"/>
              <a:gd name="connsiteY32-13390" fmla="*/ 166255 h 5709562"/>
              <a:gd name="connsiteX33-13391" fmla="*/ 1164818 w 2652685"/>
              <a:gd name="connsiteY33-13392" fmla="*/ 124691 h 5709562"/>
              <a:gd name="connsiteX34-13393" fmla="*/ 1234091 w 2652685"/>
              <a:gd name="connsiteY34-13394" fmla="*/ 55418 h 5709562"/>
              <a:gd name="connsiteX35-13395" fmla="*/ 1386491 w 2652685"/>
              <a:gd name="connsiteY35-13396" fmla="*/ 13855 h 5709562"/>
              <a:gd name="connsiteX36-13397" fmla="*/ 1428054 w 2652685"/>
              <a:gd name="connsiteY36-13398" fmla="*/ 0 h 5709562"/>
              <a:gd name="connsiteX37-13399" fmla="*/ 1483473 w 2652685"/>
              <a:gd name="connsiteY37-13400" fmla="*/ 13855 h 5709562"/>
              <a:gd name="connsiteX38-13401" fmla="*/ 1566600 w 2652685"/>
              <a:gd name="connsiteY38-13402" fmla="*/ 27709 h 5709562"/>
              <a:gd name="connsiteX39-13403" fmla="*/ 1622018 w 2652685"/>
              <a:gd name="connsiteY39-13404" fmla="*/ 55418 h 5709562"/>
              <a:gd name="connsiteX40-13405" fmla="*/ 1705145 w 2652685"/>
              <a:gd name="connsiteY40-13406" fmla="*/ 110837 h 5709562"/>
              <a:gd name="connsiteX41-13407" fmla="*/ 1746709 w 2652685"/>
              <a:gd name="connsiteY41-13408" fmla="*/ 138546 h 5709562"/>
              <a:gd name="connsiteX42-13409" fmla="*/ 1788273 w 2652685"/>
              <a:gd name="connsiteY42-13410" fmla="*/ 207818 h 5709562"/>
              <a:gd name="connsiteX43-13411" fmla="*/ 1857545 w 2652685"/>
              <a:gd name="connsiteY43-13412" fmla="*/ 290946 h 5709562"/>
              <a:gd name="connsiteX44-13413" fmla="*/ 1871400 w 2652685"/>
              <a:gd name="connsiteY44-13414" fmla="*/ 360218 h 5709562"/>
              <a:gd name="connsiteX45-13415" fmla="*/ 1899109 w 2652685"/>
              <a:gd name="connsiteY45-13416" fmla="*/ 443346 h 5709562"/>
              <a:gd name="connsiteX46-13417" fmla="*/ 1885254 w 2652685"/>
              <a:gd name="connsiteY46-13418" fmla="*/ 692727 h 5709562"/>
              <a:gd name="connsiteX47-13419" fmla="*/ 1871400 w 2652685"/>
              <a:gd name="connsiteY47-13420" fmla="*/ 748146 h 5709562"/>
              <a:gd name="connsiteX48-13421" fmla="*/ 1843691 w 2652685"/>
              <a:gd name="connsiteY48-13422" fmla="*/ 789709 h 5709562"/>
              <a:gd name="connsiteX49-13423" fmla="*/ 1829836 w 2652685"/>
              <a:gd name="connsiteY49-13424" fmla="*/ 748146 h 5709562"/>
              <a:gd name="connsiteX50-13425" fmla="*/ 1912963 w 2652685"/>
              <a:gd name="connsiteY50-13426" fmla="*/ 803564 h 5709562"/>
              <a:gd name="connsiteX51-13427" fmla="*/ 1982236 w 2652685"/>
              <a:gd name="connsiteY51-13428" fmla="*/ 872837 h 5709562"/>
              <a:gd name="connsiteX52-13429" fmla="*/ 1996091 w 2652685"/>
              <a:gd name="connsiteY52-13430" fmla="*/ 914400 h 5709562"/>
              <a:gd name="connsiteX53-13431" fmla="*/ 2051509 w 2652685"/>
              <a:gd name="connsiteY53-13432" fmla="*/ 997527 h 5709562"/>
              <a:gd name="connsiteX54-13433" fmla="*/ 2093073 w 2652685"/>
              <a:gd name="connsiteY54-13434" fmla="*/ 1066800 h 5709562"/>
              <a:gd name="connsiteX55-13435" fmla="*/ 2106927 w 2652685"/>
              <a:gd name="connsiteY55-13436" fmla="*/ 1108364 h 5709562"/>
              <a:gd name="connsiteX56-13437" fmla="*/ 2148491 w 2652685"/>
              <a:gd name="connsiteY56-13438" fmla="*/ 1191491 h 5709562"/>
              <a:gd name="connsiteX57-13439" fmla="*/ 2106927 w 2652685"/>
              <a:gd name="connsiteY57-13440" fmla="*/ 1219200 h 5709562"/>
              <a:gd name="connsiteX58-13441" fmla="*/ 2065363 w 2652685"/>
              <a:gd name="connsiteY58-13442" fmla="*/ 1191491 h 5709562"/>
              <a:gd name="connsiteX59-13443" fmla="*/ 1954527 w 2652685"/>
              <a:gd name="connsiteY59-13444" fmla="*/ 1163782 h 5709562"/>
              <a:gd name="connsiteX60-13445" fmla="*/ 1940673 w 2652685"/>
              <a:gd name="connsiteY60-13446" fmla="*/ 1343891 h 5709562"/>
              <a:gd name="connsiteX61-13447" fmla="*/ 2079217 w 2652685"/>
              <a:gd name="connsiteY61-13448" fmla="*/ 1357746 h 5709562"/>
              <a:gd name="connsiteX62-13449" fmla="*/ 1871399 w 2652685"/>
              <a:gd name="connsiteY62-13450" fmla="*/ 1579418 h 5709562"/>
              <a:gd name="connsiteX63-13451" fmla="*/ 1538890 w 2652685"/>
              <a:gd name="connsiteY63-13452" fmla="*/ 1690256 h 5709562"/>
              <a:gd name="connsiteX64-13453" fmla="*/ 1635872 w 2652685"/>
              <a:gd name="connsiteY64-13454" fmla="*/ 1773383 h 5709562"/>
              <a:gd name="connsiteX65-13455" fmla="*/ 1317218 w 2652685"/>
              <a:gd name="connsiteY65-13456" fmla="*/ 1551710 h 5709562"/>
              <a:gd name="connsiteX66-13457" fmla="*/ 1331072 w 2652685"/>
              <a:gd name="connsiteY66-13458" fmla="*/ 1371600 h 5709562"/>
              <a:gd name="connsiteX67-13459" fmla="*/ 1289509 w 2652685"/>
              <a:gd name="connsiteY67-13460" fmla="*/ 1316183 h 5709562"/>
              <a:gd name="connsiteX68-13461" fmla="*/ 1414200 w 2652685"/>
              <a:gd name="connsiteY68-13462" fmla="*/ 1440874 h 5709562"/>
              <a:gd name="connsiteX69-13463" fmla="*/ 1289509 w 2652685"/>
              <a:gd name="connsiteY69-13464" fmla="*/ 1330038 h 5709562"/>
              <a:gd name="connsiteX70-13465" fmla="*/ 929290 w 2652685"/>
              <a:gd name="connsiteY70-13466" fmla="*/ 2036620 h 5709562"/>
              <a:gd name="connsiteX71-13467" fmla="*/ 998563 w 2652685"/>
              <a:gd name="connsiteY71-13468" fmla="*/ 1898074 h 5709562"/>
              <a:gd name="connsiteX72-13469" fmla="*/ 1164819 w 2652685"/>
              <a:gd name="connsiteY72-13470" fmla="*/ 1995056 h 5709562"/>
              <a:gd name="connsiteX73-13471" fmla="*/ 1247946 w 2652685"/>
              <a:gd name="connsiteY73-13472" fmla="*/ 1731819 h 5709562"/>
              <a:gd name="connsiteX74-13473" fmla="*/ 1178672 w 2652685"/>
              <a:gd name="connsiteY74-13474" fmla="*/ 2036619 h 5709562"/>
              <a:gd name="connsiteX75-13475" fmla="*/ 1275655 w 2652685"/>
              <a:gd name="connsiteY75-13476" fmla="*/ 2299856 h 5709562"/>
              <a:gd name="connsiteX76-13477" fmla="*/ 1358782 w 2652685"/>
              <a:gd name="connsiteY76-13478" fmla="*/ 2563090 h 5709562"/>
              <a:gd name="connsiteX77-13479" fmla="*/ 1275654 w 2652685"/>
              <a:gd name="connsiteY77-13480" fmla="*/ 2715491 h 5709562"/>
              <a:gd name="connsiteX78-13481" fmla="*/ 1234091 w 2652685"/>
              <a:gd name="connsiteY78-13482" fmla="*/ 2854037 h 5709562"/>
              <a:gd name="connsiteX79-13483" fmla="*/ 1275654 w 2652685"/>
              <a:gd name="connsiteY79-13484" fmla="*/ 2909455 h 5709562"/>
              <a:gd name="connsiteX80-13485" fmla="*/ 1331073 w 2652685"/>
              <a:gd name="connsiteY80-13486" fmla="*/ 2881746 h 5709562"/>
              <a:gd name="connsiteX81-13487" fmla="*/ 1400345 w 2652685"/>
              <a:gd name="connsiteY81-13488" fmla="*/ 2881744 h 5709562"/>
              <a:gd name="connsiteX82-13489" fmla="*/ 2162345 w 2652685"/>
              <a:gd name="connsiteY82-13490" fmla="*/ 3075709 h 5709562"/>
              <a:gd name="connsiteX83-13491" fmla="*/ 1483473 w 2652685"/>
              <a:gd name="connsiteY83-13492" fmla="*/ 5708072 h 5709562"/>
              <a:gd name="connsiteX84-13493" fmla="*/ 2287037 w 2652685"/>
              <a:gd name="connsiteY84-13494" fmla="*/ 2632365 h 5709562"/>
              <a:gd name="connsiteX85-13495" fmla="*/ 2231618 w 2652685"/>
              <a:gd name="connsiteY85-13496" fmla="*/ 1773381 h 5709562"/>
              <a:gd name="connsiteX86-13497" fmla="*/ 2176200 w 2652685"/>
              <a:gd name="connsiteY86-13498" fmla="*/ 1371599 h 5709562"/>
              <a:gd name="connsiteX87-13499" fmla="*/ 2245473 w 2652685"/>
              <a:gd name="connsiteY87-13500" fmla="*/ 1842654 h 5709562"/>
              <a:gd name="connsiteX88-13501" fmla="*/ 2647254 w 2652685"/>
              <a:gd name="connsiteY88-13502" fmla="*/ 1731817 h 5709562"/>
              <a:gd name="connsiteX89-13503" fmla="*/ 2467145 w 2652685"/>
              <a:gd name="connsiteY89-13504" fmla="*/ 2230582 h 5709562"/>
              <a:gd name="connsiteX90-13505" fmla="*/ 2023800 w 2652685"/>
              <a:gd name="connsiteY90-13506" fmla="*/ 2521527 h 5709562"/>
              <a:gd name="connsiteX91-13507" fmla="*/ 1802127 w 2652685"/>
              <a:gd name="connsiteY91-13508" fmla="*/ 2604655 h 5709562"/>
              <a:gd name="connsiteX92-13509" fmla="*/ 1594309 w 2652685"/>
              <a:gd name="connsiteY92-13510" fmla="*/ 2590800 h 5709562"/>
              <a:gd name="connsiteX93-13511" fmla="*/ 1400346 w 2652685"/>
              <a:gd name="connsiteY93-13512" fmla="*/ 2563092 h 5709562"/>
              <a:gd name="connsiteX94-13513" fmla="*/ 1289510 w 2652685"/>
              <a:gd name="connsiteY94-13514" fmla="*/ 2313710 h 5709562"/>
              <a:gd name="connsiteX95-13515" fmla="*/ 873874 w 2652685"/>
              <a:gd name="connsiteY95-13516" fmla="*/ 2632365 h 5709562"/>
              <a:gd name="connsiteX96-13517" fmla="*/ 1036 w 2652685"/>
              <a:gd name="connsiteY96-13518" fmla="*/ 2673928 h 5709562"/>
              <a:gd name="connsiteX97-13519" fmla="*/ 873873 w 2652685"/>
              <a:gd name="connsiteY97-13520" fmla="*/ 2632365 h 5709562"/>
              <a:gd name="connsiteX98-13521" fmla="*/ 1220236 w 2652685"/>
              <a:gd name="connsiteY98-13522" fmla="*/ 2299856 h 5709562"/>
              <a:gd name="connsiteX99-13523" fmla="*/ 1137110 w 2652685"/>
              <a:gd name="connsiteY99-13524" fmla="*/ 2161310 h 5709562"/>
              <a:gd name="connsiteX100-13525" fmla="*/ 1137109 w 2652685"/>
              <a:gd name="connsiteY100-13526" fmla="*/ 2133601 h 5709562"/>
              <a:gd name="connsiteX101-13527" fmla="*/ 984710 w 2652685"/>
              <a:gd name="connsiteY101-13528" fmla="*/ 2092038 h 5709562"/>
              <a:gd name="connsiteX102-13529" fmla="*/ 790746 w 2652685"/>
              <a:gd name="connsiteY102-13530" fmla="*/ 2313710 h 5709562"/>
              <a:gd name="connsiteX103-13531" fmla="*/ 527510 w 2652685"/>
              <a:gd name="connsiteY103-13532" fmla="*/ 2438401 h 5709562"/>
              <a:gd name="connsiteX104-13533" fmla="*/ 832310 w 2652685"/>
              <a:gd name="connsiteY104-13534" fmla="*/ 2313710 h 5709562"/>
              <a:gd name="connsiteX105-13535" fmla="*/ 957000 w 2652685"/>
              <a:gd name="connsiteY105-13536" fmla="*/ 2119747 h 5709562"/>
              <a:gd name="connsiteX106-13537" fmla="*/ 929290 w 2652685"/>
              <a:gd name="connsiteY106-13538" fmla="*/ 2064328 h 5709562"/>
              <a:gd name="connsiteX107-13539" fmla="*/ 1344926 w 2652685"/>
              <a:gd name="connsiteY107-13540" fmla="*/ 1274618 h 5709562"/>
              <a:gd name="connsiteX108-13541" fmla="*/ 1469617 w 2652685"/>
              <a:gd name="connsiteY108-13542" fmla="*/ 1177638 h 5709562"/>
              <a:gd name="connsiteX109-13543" fmla="*/ 1566599 w 2652685"/>
              <a:gd name="connsiteY109-13544" fmla="*/ 1676401 h 5709562"/>
              <a:gd name="connsiteX110-13545" fmla="*/ 1760562 w 2652685"/>
              <a:gd name="connsiteY110-13546" fmla="*/ 1399310 h 5709562"/>
              <a:gd name="connsiteX111-13547" fmla="*/ 1802127 w 2652685"/>
              <a:gd name="connsiteY111-13548" fmla="*/ 997527 h 5709562"/>
              <a:gd name="connsiteX112-13549" fmla="*/ 1774418 w 2652685"/>
              <a:gd name="connsiteY112-13550" fmla="*/ 955964 h 5709562"/>
              <a:gd name="connsiteX113-13551" fmla="*/ 1760563 w 2652685"/>
              <a:gd name="connsiteY113-13552" fmla="*/ 914400 h 5709562"/>
              <a:gd name="connsiteX114-13553" fmla="*/ 1705145 w 2652685"/>
              <a:gd name="connsiteY114-13554" fmla="*/ 845127 h 5709562"/>
              <a:gd name="connsiteX115-13555" fmla="*/ 1677436 w 2652685"/>
              <a:gd name="connsiteY115-13556" fmla="*/ 803564 h 5709562"/>
              <a:gd name="connsiteX116-13557" fmla="*/ 1635873 w 2652685"/>
              <a:gd name="connsiteY116-13558" fmla="*/ 886691 h 5709562"/>
              <a:gd name="connsiteX117-13559" fmla="*/ 1622018 w 2652685"/>
              <a:gd name="connsiteY117-13560" fmla="*/ 969818 h 5709562"/>
              <a:gd name="connsiteX118-13561" fmla="*/ 1594309 w 2652685"/>
              <a:gd name="connsiteY118-13562" fmla="*/ 1011382 h 5709562"/>
              <a:gd name="connsiteX119-13563" fmla="*/ 1580454 w 2652685"/>
              <a:gd name="connsiteY119-13564" fmla="*/ 1052946 h 5709562"/>
              <a:gd name="connsiteX120-13565" fmla="*/ 1511182 w 2652685"/>
              <a:gd name="connsiteY120-13566" fmla="*/ 1122218 h 5709562"/>
              <a:gd name="connsiteX121-13567" fmla="*/ 1400345 w 2652685"/>
              <a:gd name="connsiteY121-13568" fmla="*/ 1136073 h 5709562"/>
              <a:gd name="connsiteX122-13569" fmla="*/ 1261800 w 2652685"/>
              <a:gd name="connsiteY122-13570" fmla="*/ 1122218 h 5709562"/>
              <a:gd name="connsiteX123-13571" fmla="*/ 1220236 w 2652685"/>
              <a:gd name="connsiteY123-13572" fmla="*/ 1080655 h 5709562"/>
              <a:gd name="connsiteX124-13573" fmla="*/ 1178673 w 2652685"/>
              <a:gd name="connsiteY124-13574" fmla="*/ 1052946 h 5709562"/>
              <a:gd name="connsiteX125-13575" fmla="*/ 1123254 w 2652685"/>
              <a:gd name="connsiteY125-13576" fmla="*/ 997527 h 5709562"/>
              <a:gd name="connsiteX126-13577" fmla="*/ 1095545 w 2652685"/>
              <a:gd name="connsiteY126-13578" fmla="*/ 955964 h 5709562"/>
              <a:gd name="connsiteX127-13579" fmla="*/ 1053982 w 2652685"/>
              <a:gd name="connsiteY127-13580" fmla="*/ 942109 h 5709562"/>
              <a:gd name="connsiteX128-13581" fmla="*/ 1012418 w 2652685"/>
              <a:gd name="connsiteY128-13582" fmla="*/ 817418 h 5709562"/>
              <a:gd name="connsiteX129-13583" fmla="*/ 998563 w 2652685"/>
              <a:gd name="connsiteY129-13584" fmla="*/ 775855 h 5709562"/>
              <a:gd name="connsiteX130-13585" fmla="*/ 984709 w 2652685"/>
              <a:gd name="connsiteY130-13586" fmla="*/ 720437 h 5709562"/>
              <a:gd name="connsiteX131" fmla="*/ 957000 w 2652685"/>
              <a:gd name="connsiteY131" fmla="*/ 581891 h 5709562"/>
              <a:gd name="connsiteX0-13587" fmla="*/ 1663582 w 2648537"/>
              <a:gd name="connsiteY0-13588" fmla="*/ 734291 h 5709562"/>
              <a:gd name="connsiteX1-13589" fmla="*/ 1719000 w 2648537"/>
              <a:gd name="connsiteY1-13590" fmla="*/ 554182 h 5709562"/>
              <a:gd name="connsiteX2-13591" fmla="*/ 1622018 w 2648537"/>
              <a:gd name="connsiteY2-13592" fmla="*/ 540327 h 5709562"/>
              <a:gd name="connsiteX3-13593" fmla="*/ 1538891 w 2648537"/>
              <a:gd name="connsiteY3-13594" fmla="*/ 484909 h 5709562"/>
              <a:gd name="connsiteX4-13595" fmla="*/ 1497327 w 2648537"/>
              <a:gd name="connsiteY4-13596" fmla="*/ 471055 h 5709562"/>
              <a:gd name="connsiteX5-13597" fmla="*/ 1469618 w 2648537"/>
              <a:gd name="connsiteY5-13598" fmla="*/ 526473 h 5709562"/>
              <a:gd name="connsiteX6-13599" fmla="*/ 1441909 w 2648537"/>
              <a:gd name="connsiteY6-13600" fmla="*/ 484909 h 5709562"/>
              <a:gd name="connsiteX7-13601" fmla="*/ 1400345 w 2648537"/>
              <a:gd name="connsiteY7-13602" fmla="*/ 457200 h 5709562"/>
              <a:gd name="connsiteX8-13603" fmla="*/ 1331073 w 2648537"/>
              <a:gd name="connsiteY8-13604" fmla="*/ 387927 h 5709562"/>
              <a:gd name="connsiteX9-13605" fmla="*/ 1317218 w 2648537"/>
              <a:gd name="connsiteY9-13606" fmla="*/ 443346 h 5709562"/>
              <a:gd name="connsiteX10-13607" fmla="*/ 1317218 w 2648537"/>
              <a:gd name="connsiteY10-13608" fmla="*/ 554182 h 5709562"/>
              <a:gd name="connsiteX11-13609" fmla="*/ 1275654 w 2648537"/>
              <a:gd name="connsiteY11-13610" fmla="*/ 540327 h 5709562"/>
              <a:gd name="connsiteX12-13611" fmla="*/ 1261800 w 2648537"/>
              <a:gd name="connsiteY12-13612" fmla="*/ 484909 h 5709562"/>
              <a:gd name="connsiteX13-13613" fmla="*/ 1247945 w 2648537"/>
              <a:gd name="connsiteY13-13614" fmla="*/ 540327 h 5709562"/>
              <a:gd name="connsiteX14-13615" fmla="*/ 1220236 w 2648537"/>
              <a:gd name="connsiteY14-13616" fmla="*/ 651164 h 5709562"/>
              <a:gd name="connsiteX15-13617" fmla="*/ 1192527 w 2648537"/>
              <a:gd name="connsiteY15-13618" fmla="*/ 568037 h 5709562"/>
              <a:gd name="connsiteX16-13619" fmla="*/ 1178673 w 2648537"/>
              <a:gd name="connsiteY16-13620" fmla="*/ 526473 h 5709562"/>
              <a:gd name="connsiteX17-13621" fmla="*/ 1150963 w 2648537"/>
              <a:gd name="connsiteY17-13622" fmla="*/ 651164 h 5709562"/>
              <a:gd name="connsiteX18-13623" fmla="*/ 1123254 w 2648537"/>
              <a:gd name="connsiteY18-13624" fmla="*/ 692727 h 5709562"/>
              <a:gd name="connsiteX19-13625" fmla="*/ 1109400 w 2648537"/>
              <a:gd name="connsiteY19-13626" fmla="*/ 734291 h 5709562"/>
              <a:gd name="connsiteX20-13627" fmla="*/ 1067836 w 2648537"/>
              <a:gd name="connsiteY20-13628" fmla="*/ 720437 h 5709562"/>
              <a:gd name="connsiteX21-13629" fmla="*/ 1081691 w 2648537"/>
              <a:gd name="connsiteY21-13630" fmla="*/ 637309 h 5709562"/>
              <a:gd name="connsiteX22-13631" fmla="*/ 1095545 w 2648537"/>
              <a:gd name="connsiteY22-13632" fmla="*/ 595746 h 5709562"/>
              <a:gd name="connsiteX23-13633" fmla="*/ 1040127 w 2648537"/>
              <a:gd name="connsiteY23-13634" fmla="*/ 678873 h 5709562"/>
              <a:gd name="connsiteX24-13635" fmla="*/ 998563 w 2648537"/>
              <a:gd name="connsiteY24-13636" fmla="*/ 692727 h 5709562"/>
              <a:gd name="connsiteX25-13637" fmla="*/ 957000 w 2648537"/>
              <a:gd name="connsiteY25-13638" fmla="*/ 678873 h 5709562"/>
              <a:gd name="connsiteX26-13639" fmla="*/ 943145 w 2648537"/>
              <a:gd name="connsiteY26-13640" fmla="*/ 623455 h 5709562"/>
              <a:gd name="connsiteX27-13641" fmla="*/ 929291 w 2648537"/>
              <a:gd name="connsiteY27-13642" fmla="*/ 581891 h 5709562"/>
              <a:gd name="connsiteX28-13643" fmla="*/ 943145 w 2648537"/>
              <a:gd name="connsiteY28-13644" fmla="*/ 429491 h 5709562"/>
              <a:gd name="connsiteX29-13645" fmla="*/ 970854 w 2648537"/>
              <a:gd name="connsiteY29-13646" fmla="*/ 346364 h 5709562"/>
              <a:gd name="connsiteX30-13647" fmla="*/ 984709 w 2648537"/>
              <a:gd name="connsiteY30-13648" fmla="*/ 304800 h 5709562"/>
              <a:gd name="connsiteX31-13649" fmla="*/ 1081691 w 2648537"/>
              <a:gd name="connsiteY31-13650" fmla="*/ 193964 h 5709562"/>
              <a:gd name="connsiteX32-13651" fmla="*/ 1123254 w 2648537"/>
              <a:gd name="connsiteY32-13652" fmla="*/ 166255 h 5709562"/>
              <a:gd name="connsiteX33-13653" fmla="*/ 1164818 w 2648537"/>
              <a:gd name="connsiteY33-13654" fmla="*/ 124691 h 5709562"/>
              <a:gd name="connsiteX34-13655" fmla="*/ 1234091 w 2648537"/>
              <a:gd name="connsiteY34-13656" fmla="*/ 55418 h 5709562"/>
              <a:gd name="connsiteX35-13657" fmla="*/ 1386491 w 2648537"/>
              <a:gd name="connsiteY35-13658" fmla="*/ 13855 h 5709562"/>
              <a:gd name="connsiteX36-13659" fmla="*/ 1428054 w 2648537"/>
              <a:gd name="connsiteY36-13660" fmla="*/ 0 h 5709562"/>
              <a:gd name="connsiteX37-13661" fmla="*/ 1483473 w 2648537"/>
              <a:gd name="connsiteY37-13662" fmla="*/ 13855 h 5709562"/>
              <a:gd name="connsiteX38-13663" fmla="*/ 1566600 w 2648537"/>
              <a:gd name="connsiteY38-13664" fmla="*/ 27709 h 5709562"/>
              <a:gd name="connsiteX39-13665" fmla="*/ 1622018 w 2648537"/>
              <a:gd name="connsiteY39-13666" fmla="*/ 55418 h 5709562"/>
              <a:gd name="connsiteX40-13667" fmla="*/ 1705145 w 2648537"/>
              <a:gd name="connsiteY40-13668" fmla="*/ 110837 h 5709562"/>
              <a:gd name="connsiteX41-13669" fmla="*/ 1746709 w 2648537"/>
              <a:gd name="connsiteY41-13670" fmla="*/ 138546 h 5709562"/>
              <a:gd name="connsiteX42-13671" fmla="*/ 1788273 w 2648537"/>
              <a:gd name="connsiteY42-13672" fmla="*/ 207818 h 5709562"/>
              <a:gd name="connsiteX43-13673" fmla="*/ 1857545 w 2648537"/>
              <a:gd name="connsiteY43-13674" fmla="*/ 290946 h 5709562"/>
              <a:gd name="connsiteX44-13675" fmla="*/ 1871400 w 2648537"/>
              <a:gd name="connsiteY44-13676" fmla="*/ 360218 h 5709562"/>
              <a:gd name="connsiteX45-13677" fmla="*/ 1899109 w 2648537"/>
              <a:gd name="connsiteY45-13678" fmla="*/ 443346 h 5709562"/>
              <a:gd name="connsiteX46-13679" fmla="*/ 1885254 w 2648537"/>
              <a:gd name="connsiteY46-13680" fmla="*/ 692727 h 5709562"/>
              <a:gd name="connsiteX47-13681" fmla="*/ 1871400 w 2648537"/>
              <a:gd name="connsiteY47-13682" fmla="*/ 748146 h 5709562"/>
              <a:gd name="connsiteX48-13683" fmla="*/ 1843691 w 2648537"/>
              <a:gd name="connsiteY48-13684" fmla="*/ 789709 h 5709562"/>
              <a:gd name="connsiteX49-13685" fmla="*/ 1829836 w 2648537"/>
              <a:gd name="connsiteY49-13686" fmla="*/ 748146 h 5709562"/>
              <a:gd name="connsiteX50-13687" fmla="*/ 1912963 w 2648537"/>
              <a:gd name="connsiteY50-13688" fmla="*/ 803564 h 5709562"/>
              <a:gd name="connsiteX51-13689" fmla="*/ 1982236 w 2648537"/>
              <a:gd name="connsiteY51-13690" fmla="*/ 872837 h 5709562"/>
              <a:gd name="connsiteX52-13691" fmla="*/ 1996091 w 2648537"/>
              <a:gd name="connsiteY52-13692" fmla="*/ 914400 h 5709562"/>
              <a:gd name="connsiteX53-13693" fmla="*/ 2051509 w 2648537"/>
              <a:gd name="connsiteY53-13694" fmla="*/ 997527 h 5709562"/>
              <a:gd name="connsiteX54-13695" fmla="*/ 2093073 w 2648537"/>
              <a:gd name="connsiteY54-13696" fmla="*/ 1066800 h 5709562"/>
              <a:gd name="connsiteX55-13697" fmla="*/ 2106927 w 2648537"/>
              <a:gd name="connsiteY55-13698" fmla="*/ 1108364 h 5709562"/>
              <a:gd name="connsiteX56-13699" fmla="*/ 2148491 w 2648537"/>
              <a:gd name="connsiteY56-13700" fmla="*/ 1191491 h 5709562"/>
              <a:gd name="connsiteX57-13701" fmla="*/ 2106927 w 2648537"/>
              <a:gd name="connsiteY57-13702" fmla="*/ 1219200 h 5709562"/>
              <a:gd name="connsiteX58-13703" fmla="*/ 2065363 w 2648537"/>
              <a:gd name="connsiteY58-13704" fmla="*/ 1191491 h 5709562"/>
              <a:gd name="connsiteX59-13705" fmla="*/ 1954527 w 2648537"/>
              <a:gd name="connsiteY59-13706" fmla="*/ 1163782 h 5709562"/>
              <a:gd name="connsiteX60-13707" fmla="*/ 1940673 w 2648537"/>
              <a:gd name="connsiteY60-13708" fmla="*/ 1343891 h 5709562"/>
              <a:gd name="connsiteX61-13709" fmla="*/ 2079217 w 2648537"/>
              <a:gd name="connsiteY61-13710" fmla="*/ 1357746 h 5709562"/>
              <a:gd name="connsiteX62-13711" fmla="*/ 1871399 w 2648537"/>
              <a:gd name="connsiteY62-13712" fmla="*/ 1579418 h 5709562"/>
              <a:gd name="connsiteX63-13713" fmla="*/ 1538890 w 2648537"/>
              <a:gd name="connsiteY63-13714" fmla="*/ 1690256 h 5709562"/>
              <a:gd name="connsiteX64-13715" fmla="*/ 1635872 w 2648537"/>
              <a:gd name="connsiteY64-13716" fmla="*/ 1773383 h 5709562"/>
              <a:gd name="connsiteX65-13717" fmla="*/ 1317218 w 2648537"/>
              <a:gd name="connsiteY65-13718" fmla="*/ 1551710 h 5709562"/>
              <a:gd name="connsiteX66-13719" fmla="*/ 1331072 w 2648537"/>
              <a:gd name="connsiteY66-13720" fmla="*/ 1371600 h 5709562"/>
              <a:gd name="connsiteX67-13721" fmla="*/ 1289509 w 2648537"/>
              <a:gd name="connsiteY67-13722" fmla="*/ 1316183 h 5709562"/>
              <a:gd name="connsiteX68-13723" fmla="*/ 1414200 w 2648537"/>
              <a:gd name="connsiteY68-13724" fmla="*/ 1440874 h 5709562"/>
              <a:gd name="connsiteX69-13725" fmla="*/ 1289509 w 2648537"/>
              <a:gd name="connsiteY69-13726" fmla="*/ 1330038 h 5709562"/>
              <a:gd name="connsiteX70-13727" fmla="*/ 929290 w 2648537"/>
              <a:gd name="connsiteY70-13728" fmla="*/ 2036620 h 5709562"/>
              <a:gd name="connsiteX71-13729" fmla="*/ 998563 w 2648537"/>
              <a:gd name="connsiteY71-13730" fmla="*/ 1898074 h 5709562"/>
              <a:gd name="connsiteX72-13731" fmla="*/ 1164819 w 2648537"/>
              <a:gd name="connsiteY72-13732" fmla="*/ 1995056 h 5709562"/>
              <a:gd name="connsiteX73-13733" fmla="*/ 1247946 w 2648537"/>
              <a:gd name="connsiteY73-13734" fmla="*/ 1731819 h 5709562"/>
              <a:gd name="connsiteX74-13735" fmla="*/ 1178672 w 2648537"/>
              <a:gd name="connsiteY74-13736" fmla="*/ 2036619 h 5709562"/>
              <a:gd name="connsiteX75-13737" fmla="*/ 1275655 w 2648537"/>
              <a:gd name="connsiteY75-13738" fmla="*/ 2299856 h 5709562"/>
              <a:gd name="connsiteX76-13739" fmla="*/ 1358782 w 2648537"/>
              <a:gd name="connsiteY76-13740" fmla="*/ 2563090 h 5709562"/>
              <a:gd name="connsiteX77-13741" fmla="*/ 1275654 w 2648537"/>
              <a:gd name="connsiteY77-13742" fmla="*/ 2715491 h 5709562"/>
              <a:gd name="connsiteX78-13743" fmla="*/ 1234091 w 2648537"/>
              <a:gd name="connsiteY78-13744" fmla="*/ 2854037 h 5709562"/>
              <a:gd name="connsiteX79-13745" fmla="*/ 1275654 w 2648537"/>
              <a:gd name="connsiteY79-13746" fmla="*/ 2909455 h 5709562"/>
              <a:gd name="connsiteX80-13747" fmla="*/ 1331073 w 2648537"/>
              <a:gd name="connsiteY80-13748" fmla="*/ 2881746 h 5709562"/>
              <a:gd name="connsiteX81-13749" fmla="*/ 1400345 w 2648537"/>
              <a:gd name="connsiteY81-13750" fmla="*/ 2881744 h 5709562"/>
              <a:gd name="connsiteX82-13751" fmla="*/ 2162345 w 2648537"/>
              <a:gd name="connsiteY82-13752" fmla="*/ 3075709 h 5709562"/>
              <a:gd name="connsiteX83-13753" fmla="*/ 1483473 w 2648537"/>
              <a:gd name="connsiteY83-13754" fmla="*/ 5708072 h 5709562"/>
              <a:gd name="connsiteX84-13755" fmla="*/ 2287037 w 2648537"/>
              <a:gd name="connsiteY84-13756" fmla="*/ 2632365 h 5709562"/>
              <a:gd name="connsiteX85-13757" fmla="*/ 2231618 w 2648537"/>
              <a:gd name="connsiteY85-13758" fmla="*/ 1773381 h 5709562"/>
              <a:gd name="connsiteX86-13759" fmla="*/ 2176200 w 2648537"/>
              <a:gd name="connsiteY86-13760" fmla="*/ 1371599 h 5709562"/>
              <a:gd name="connsiteX87-13761" fmla="*/ 2245473 w 2648537"/>
              <a:gd name="connsiteY87-13762" fmla="*/ 1842654 h 5709562"/>
              <a:gd name="connsiteX88-13763" fmla="*/ 2370163 w 2648537"/>
              <a:gd name="connsiteY88-13764" fmla="*/ 1939636 h 5709562"/>
              <a:gd name="connsiteX89-13765" fmla="*/ 2647254 w 2648537"/>
              <a:gd name="connsiteY89-13766" fmla="*/ 1731817 h 5709562"/>
              <a:gd name="connsiteX90-13767" fmla="*/ 2467145 w 2648537"/>
              <a:gd name="connsiteY90-13768" fmla="*/ 2230582 h 5709562"/>
              <a:gd name="connsiteX91-13769" fmla="*/ 2023800 w 2648537"/>
              <a:gd name="connsiteY91-13770" fmla="*/ 2521527 h 5709562"/>
              <a:gd name="connsiteX92-13771" fmla="*/ 1802127 w 2648537"/>
              <a:gd name="connsiteY92-13772" fmla="*/ 2604655 h 5709562"/>
              <a:gd name="connsiteX93-13773" fmla="*/ 1594309 w 2648537"/>
              <a:gd name="connsiteY93-13774" fmla="*/ 2590800 h 5709562"/>
              <a:gd name="connsiteX94-13775" fmla="*/ 1400346 w 2648537"/>
              <a:gd name="connsiteY94-13776" fmla="*/ 2563092 h 5709562"/>
              <a:gd name="connsiteX95-13777" fmla="*/ 1289510 w 2648537"/>
              <a:gd name="connsiteY95-13778" fmla="*/ 2313710 h 5709562"/>
              <a:gd name="connsiteX96-13779" fmla="*/ 873874 w 2648537"/>
              <a:gd name="connsiteY96-13780" fmla="*/ 2632365 h 5709562"/>
              <a:gd name="connsiteX97-13781" fmla="*/ 1036 w 2648537"/>
              <a:gd name="connsiteY97-13782" fmla="*/ 2673928 h 5709562"/>
              <a:gd name="connsiteX98-13783" fmla="*/ 873873 w 2648537"/>
              <a:gd name="connsiteY98-13784" fmla="*/ 2632365 h 5709562"/>
              <a:gd name="connsiteX99-13785" fmla="*/ 1220236 w 2648537"/>
              <a:gd name="connsiteY99-13786" fmla="*/ 2299856 h 5709562"/>
              <a:gd name="connsiteX100-13787" fmla="*/ 1137110 w 2648537"/>
              <a:gd name="connsiteY100-13788" fmla="*/ 2161310 h 5709562"/>
              <a:gd name="connsiteX101-13789" fmla="*/ 1137109 w 2648537"/>
              <a:gd name="connsiteY101-13790" fmla="*/ 2133601 h 5709562"/>
              <a:gd name="connsiteX102-13791" fmla="*/ 984710 w 2648537"/>
              <a:gd name="connsiteY102-13792" fmla="*/ 2092038 h 5709562"/>
              <a:gd name="connsiteX103-13793" fmla="*/ 790746 w 2648537"/>
              <a:gd name="connsiteY103-13794" fmla="*/ 2313710 h 5709562"/>
              <a:gd name="connsiteX104-13795" fmla="*/ 527510 w 2648537"/>
              <a:gd name="connsiteY104-13796" fmla="*/ 2438401 h 5709562"/>
              <a:gd name="connsiteX105-13797" fmla="*/ 832310 w 2648537"/>
              <a:gd name="connsiteY105-13798" fmla="*/ 2313710 h 5709562"/>
              <a:gd name="connsiteX106-13799" fmla="*/ 957000 w 2648537"/>
              <a:gd name="connsiteY106-13800" fmla="*/ 2119747 h 5709562"/>
              <a:gd name="connsiteX107-13801" fmla="*/ 929290 w 2648537"/>
              <a:gd name="connsiteY107-13802" fmla="*/ 2064328 h 5709562"/>
              <a:gd name="connsiteX108-13803" fmla="*/ 1344926 w 2648537"/>
              <a:gd name="connsiteY108-13804" fmla="*/ 1274618 h 5709562"/>
              <a:gd name="connsiteX109-13805" fmla="*/ 1469617 w 2648537"/>
              <a:gd name="connsiteY109-13806" fmla="*/ 1177638 h 5709562"/>
              <a:gd name="connsiteX110-13807" fmla="*/ 1566599 w 2648537"/>
              <a:gd name="connsiteY110-13808" fmla="*/ 1676401 h 5709562"/>
              <a:gd name="connsiteX111-13809" fmla="*/ 1760562 w 2648537"/>
              <a:gd name="connsiteY111-13810" fmla="*/ 1399310 h 5709562"/>
              <a:gd name="connsiteX112-13811" fmla="*/ 1802127 w 2648537"/>
              <a:gd name="connsiteY112-13812" fmla="*/ 997527 h 5709562"/>
              <a:gd name="connsiteX113-13813" fmla="*/ 1774418 w 2648537"/>
              <a:gd name="connsiteY113-13814" fmla="*/ 955964 h 5709562"/>
              <a:gd name="connsiteX114-13815" fmla="*/ 1760563 w 2648537"/>
              <a:gd name="connsiteY114-13816" fmla="*/ 914400 h 5709562"/>
              <a:gd name="connsiteX115-13817" fmla="*/ 1705145 w 2648537"/>
              <a:gd name="connsiteY115-13818" fmla="*/ 845127 h 5709562"/>
              <a:gd name="connsiteX116-13819" fmla="*/ 1677436 w 2648537"/>
              <a:gd name="connsiteY116-13820" fmla="*/ 803564 h 5709562"/>
              <a:gd name="connsiteX117-13821" fmla="*/ 1635873 w 2648537"/>
              <a:gd name="connsiteY117-13822" fmla="*/ 886691 h 5709562"/>
              <a:gd name="connsiteX118-13823" fmla="*/ 1622018 w 2648537"/>
              <a:gd name="connsiteY118-13824" fmla="*/ 969818 h 5709562"/>
              <a:gd name="connsiteX119-13825" fmla="*/ 1594309 w 2648537"/>
              <a:gd name="connsiteY119-13826" fmla="*/ 1011382 h 5709562"/>
              <a:gd name="connsiteX120-13827" fmla="*/ 1580454 w 2648537"/>
              <a:gd name="connsiteY120-13828" fmla="*/ 1052946 h 5709562"/>
              <a:gd name="connsiteX121-13829" fmla="*/ 1511182 w 2648537"/>
              <a:gd name="connsiteY121-13830" fmla="*/ 1122218 h 5709562"/>
              <a:gd name="connsiteX122-13831" fmla="*/ 1400345 w 2648537"/>
              <a:gd name="connsiteY122-13832" fmla="*/ 1136073 h 5709562"/>
              <a:gd name="connsiteX123-13833" fmla="*/ 1261800 w 2648537"/>
              <a:gd name="connsiteY123-13834" fmla="*/ 1122218 h 5709562"/>
              <a:gd name="connsiteX124-13835" fmla="*/ 1220236 w 2648537"/>
              <a:gd name="connsiteY124-13836" fmla="*/ 1080655 h 5709562"/>
              <a:gd name="connsiteX125-13837" fmla="*/ 1178673 w 2648537"/>
              <a:gd name="connsiteY125-13838" fmla="*/ 1052946 h 5709562"/>
              <a:gd name="connsiteX126-13839" fmla="*/ 1123254 w 2648537"/>
              <a:gd name="connsiteY126-13840" fmla="*/ 997527 h 5709562"/>
              <a:gd name="connsiteX127-13841" fmla="*/ 1095545 w 2648537"/>
              <a:gd name="connsiteY127-13842" fmla="*/ 955964 h 5709562"/>
              <a:gd name="connsiteX128-13843" fmla="*/ 1053982 w 2648537"/>
              <a:gd name="connsiteY128-13844" fmla="*/ 942109 h 5709562"/>
              <a:gd name="connsiteX129-13845" fmla="*/ 1012418 w 2648537"/>
              <a:gd name="connsiteY129-13846" fmla="*/ 817418 h 5709562"/>
              <a:gd name="connsiteX130-13847" fmla="*/ 998563 w 2648537"/>
              <a:gd name="connsiteY130-13848" fmla="*/ 775855 h 5709562"/>
              <a:gd name="connsiteX131-13849" fmla="*/ 984709 w 2648537"/>
              <a:gd name="connsiteY131-13850" fmla="*/ 720437 h 5709562"/>
              <a:gd name="connsiteX132" fmla="*/ 957000 w 2648537"/>
              <a:gd name="connsiteY132" fmla="*/ 581891 h 5709562"/>
              <a:gd name="connsiteX0-13851" fmla="*/ 1663582 w 2700221"/>
              <a:gd name="connsiteY0-13852" fmla="*/ 734291 h 5709562"/>
              <a:gd name="connsiteX1-13853" fmla="*/ 1719000 w 2700221"/>
              <a:gd name="connsiteY1-13854" fmla="*/ 554182 h 5709562"/>
              <a:gd name="connsiteX2-13855" fmla="*/ 1622018 w 2700221"/>
              <a:gd name="connsiteY2-13856" fmla="*/ 540327 h 5709562"/>
              <a:gd name="connsiteX3-13857" fmla="*/ 1538891 w 2700221"/>
              <a:gd name="connsiteY3-13858" fmla="*/ 484909 h 5709562"/>
              <a:gd name="connsiteX4-13859" fmla="*/ 1497327 w 2700221"/>
              <a:gd name="connsiteY4-13860" fmla="*/ 471055 h 5709562"/>
              <a:gd name="connsiteX5-13861" fmla="*/ 1469618 w 2700221"/>
              <a:gd name="connsiteY5-13862" fmla="*/ 526473 h 5709562"/>
              <a:gd name="connsiteX6-13863" fmla="*/ 1441909 w 2700221"/>
              <a:gd name="connsiteY6-13864" fmla="*/ 484909 h 5709562"/>
              <a:gd name="connsiteX7-13865" fmla="*/ 1400345 w 2700221"/>
              <a:gd name="connsiteY7-13866" fmla="*/ 457200 h 5709562"/>
              <a:gd name="connsiteX8-13867" fmla="*/ 1331073 w 2700221"/>
              <a:gd name="connsiteY8-13868" fmla="*/ 387927 h 5709562"/>
              <a:gd name="connsiteX9-13869" fmla="*/ 1317218 w 2700221"/>
              <a:gd name="connsiteY9-13870" fmla="*/ 443346 h 5709562"/>
              <a:gd name="connsiteX10-13871" fmla="*/ 1317218 w 2700221"/>
              <a:gd name="connsiteY10-13872" fmla="*/ 554182 h 5709562"/>
              <a:gd name="connsiteX11-13873" fmla="*/ 1275654 w 2700221"/>
              <a:gd name="connsiteY11-13874" fmla="*/ 540327 h 5709562"/>
              <a:gd name="connsiteX12-13875" fmla="*/ 1261800 w 2700221"/>
              <a:gd name="connsiteY12-13876" fmla="*/ 484909 h 5709562"/>
              <a:gd name="connsiteX13-13877" fmla="*/ 1247945 w 2700221"/>
              <a:gd name="connsiteY13-13878" fmla="*/ 540327 h 5709562"/>
              <a:gd name="connsiteX14-13879" fmla="*/ 1220236 w 2700221"/>
              <a:gd name="connsiteY14-13880" fmla="*/ 651164 h 5709562"/>
              <a:gd name="connsiteX15-13881" fmla="*/ 1192527 w 2700221"/>
              <a:gd name="connsiteY15-13882" fmla="*/ 568037 h 5709562"/>
              <a:gd name="connsiteX16-13883" fmla="*/ 1178673 w 2700221"/>
              <a:gd name="connsiteY16-13884" fmla="*/ 526473 h 5709562"/>
              <a:gd name="connsiteX17-13885" fmla="*/ 1150963 w 2700221"/>
              <a:gd name="connsiteY17-13886" fmla="*/ 651164 h 5709562"/>
              <a:gd name="connsiteX18-13887" fmla="*/ 1123254 w 2700221"/>
              <a:gd name="connsiteY18-13888" fmla="*/ 692727 h 5709562"/>
              <a:gd name="connsiteX19-13889" fmla="*/ 1109400 w 2700221"/>
              <a:gd name="connsiteY19-13890" fmla="*/ 734291 h 5709562"/>
              <a:gd name="connsiteX20-13891" fmla="*/ 1067836 w 2700221"/>
              <a:gd name="connsiteY20-13892" fmla="*/ 720437 h 5709562"/>
              <a:gd name="connsiteX21-13893" fmla="*/ 1081691 w 2700221"/>
              <a:gd name="connsiteY21-13894" fmla="*/ 637309 h 5709562"/>
              <a:gd name="connsiteX22-13895" fmla="*/ 1095545 w 2700221"/>
              <a:gd name="connsiteY22-13896" fmla="*/ 595746 h 5709562"/>
              <a:gd name="connsiteX23-13897" fmla="*/ 1040127 w 2700221"/>
              <a:gd name="connsiteY23-13898" fmla="*/ 678873 h 5709562"/>
              <a:gd name="connsiteX24-13899" fmla="*/ 998563 w 2700221"/>
              <a:gd name="connsiteY24-13900" fmla="*/ 692727 h 5709562"/>
              <a:gd name="connsiteX25-13901" fmla="*/ 957000 w 2700221"/>
              <a:gd name="connsiteY25-13902" fmla="*/ 678873 h 5709562"/>
              <a:gd name="connsiteX26-13903" fmla="*/ 943145 w 2700221"/>
              <a:gd name="connsiteY26-13904" fmla="*/ 623455 h 5709562"/>
              <a:gd name="connsiteX27-13905" fmla="*/ 929291 w 2700221"/>
              <a:gd name="connsiteY27-13906" fmla="*/ 581891 h 5709562"/>
              <a:gd name="connsiteX28-13907" fmla="*/ 943145 w 2700221"/>
              <a:gd name="connsiteY28-13908" fmla="*/ 429491 h 5709562"/>
              <a:gd name="connsiteX29-13909" fmla="*/ 970854 w 2700221"/>
              <a:gd name="connsiteY29-13910" fmla="*/ 346364 h 5709562"/>
              <a:gd name="connsiteX30-13911" fmla="*/ 984709 w 2700221"/>
              <a:gd name="connsiteY30-13912" fmla="*/ 304800 h 5709562"/>
              <a:gd name="connsiteX31-13913" fmla="*/ 1081691 w 2700221"/>
              <a:gd name="connsiteY31-13914" fmla="*/ 193964 h 5709562"/>
              <a:gd name="connsiteX32-13915" fmla="*/ 1123254 w 2700221"/>
              <a:gd name="connsiteY32-13916" fmla="*/ 166255 h 5709562"/>
              <a:gd name="connsiteX33-13917" fmla="*/ 1164818 w 2700221"/>
              <a:gd name="connsiteY33-13918" fmla="*/ 124691 h 5709562"/>
              <a:gd name="connsiteX34-13919" fmla="*/ 1234091 w 2700221"/>
              <a:gd name="connsiteY34-13920" fmla="*/ 55418 h 5709562"/>
              <a:gd name="connsiteX35-13921" fmla="*/ 1386491 w 2700221"/>
              <a:gd name="connsiteY35-13922" fmla="*/ 13855 h 5709562"/>
              <a:gd name="connsiteX36-13923" fmla="*/ 1428054 w 2700221"/>
              <a:gd name="connsiteY36-13924" fmla="*/ 0 h 5709562"/>
              <a:gd name="connsiteX37-13925" fmla="*/ 1483473 w 2700221"/>
              <a:gd name="connsiteY37-13926" fmla="*/ 13855 h 5709562"/>
              <a:gd name="connsiteX38-13927" fmla="*/ 1566600 w 2700221"/>
              <a:gd name="connsiteY38-13928" fmla="*/ 27709 h 5709562"/>
              <a:gd name="connsiteX39-13929" fmla="*/ 1622018 w 2700221"/>
              <a:gd name="connsiteY39-13930" fmla="*/ 55418 h 5709562"/>
              <a:gd name="connsiteX40-13931" fmla="*/ 1705145 w 2700221"/>
              <a:gd name="connsiteY40-13932" fmla="*/ 110837 h 5709562"/>
              <a:gd name="connsiteX41-13933" fmla="*/ 1746709 w 2700221"/>
              <a:gd name="connsiteY41-13934" fmla="*/ 138546 h 5709562"/>
              <a:gd name="connsiteX42-13935" fmla="*/ 1788273 w 2700221"/>
              <a:gd name="connsiteY42-13936" fmla="*/ 207818 h 5709562"/>
              <a:gd name="connsiteX43-13937" fmla="*/ 1857545 w 2700221"/>
              <a:gd name="connsiteY43-13938" fmla="*/ 290946 h 5709562"/>
              <a:gd name="connsiteX44-13939" fmla="*/ 1871400 w 2700221"/>
              <a:gd name="connsiteY44-13940" fmla="*/ 360218 h 5709562"/>
              <a:gd name="connsiteX45-13941" fmla="*/ 1899109 w 2700221"/>
              <a:gd name="connsiteY45-13942" fmla="*/ 443346 h 5709562"/>
              <a:gd name="connsiteX46-13943" fmla="*/ 1885254 w 2700221"/>
              <a:gd name="connsiteY46-13944" fmla="*/ 692727 h 5709562"/>
              <a:gd name="connsiteX47-13945" fmla="*/ 1871400 w 2700221"/>
              <a:gd name="connsiteY47-13946" fmla="*/ 748146 h 5709562"/>
              <a:gd name="connsiteX48-13947" fmla="*/ 1843691 w 2700221"/>
              <a:gd name="connsiteY48-13948" fmla="*/ 789709 h 5709562"/>
              <a:gd name="connsiteX49-13949" fmla="*/ 1829836 w 2700221"/>
              <a:gd name="connsiteY49-13950" fmla="*/ 748146 h 5709562"/>
              <a:gd name="connsiteX50-13951" fmla="*/ 1912963 w 2700221"/>
              <a:gd name="connsiteY50-13952" fmla="*/ 803564 h 5709562"/>
              <a:gd name="connsiteX51-13953" fmla="*/ 1982236 w 2700221"/>
              <a:gd name="connsiteY51-13954" fmla="*/ 872837 h 5709562"/>
              <a:gd name="connsiteX52-13955" fmla="*/ 1996091 w 2700221"/>
              <a:gd name="connsiteY52-13956" fmla="*/ 914400 h 5709562"/>
              <a:gd name="connsiteX53-13957" fmla="*/ 2051509 w 2700221"/>
              <a:gd name="connsiteY53-13958" fmla="*/ 997527 h 5709562"/>
              <a:gd name="connsiteX54-13959" fmla="*/ 2093073 w 2700221"/>
              <a:gd name="connsiteY54-13960" fmla="*/ 1066800 h 5709562"/>
              <a:gd name="connsiteX55-13961" fmla="*/ 2106927 w 2700221"/>
              <a:gd name="connsiteY55-13962" fmla="*/ 1108364 h 5709562"/>
              <a:gd name="connsiteX56-13963" fmla="*/ 2148491 w 2700221"/>
              <a:gd name="connsiteY56-13964" fmla="*/ 1191491 h 5709562"/>
              <a:gd name="connsiteX57-13965" fmla="*/ 2106927 w 2700221"/>
              <a:gd name="connsiteY57-13966" fmla="*/ 1219200 h 5709562"/>
              <a:gd name="connsiteX58-13967" fmla="*/ 2065363 w 2700221"/>
              <a:gd name="connsiteY58-13968" fmla="*/ 1191491 h 5709562"/>
              <a:gd name="connsiteX59-13969" fmla="*/ 1954527 w 2700221"/>
              <a:gd name="connsiteY59-13970" fmla="*/ 1163782 h 5709562"/>
              <a:gd name="connsiteX60-13971" fmla="*/ 1940673 w 2700221"/>
              <a:gd name="connsiteY60-13972" fmla="*/ 1343891 h 5709562"/>
              <a:gd name="connsiteX61-13973" fmla="*/ 2079217 w 2700221"/>
              <a:gd name="connsiteY61-13974" fmla="*/ 1357746 h 5709562"/>
              <a:gd name="connsiteX62-13975" fmla="*/ 1871399 w 2700221"/>
              <a:gd name="connsiteY62-13976" fmla="*/ 1579418 h 5709562"/>
              <a:gd name="connsiteX63-13977" fmla="*/ 1538890 w 2700221"/>
              <a:gd name="connsiteY63-13978" fmla="*/ 1690256 h 5709562"/>
              <a:gd name="connsiteX64-13979" fmla="*/ 1635872 w 2700221"/>
              <a:gd name="connsiteY64-13980" fmla="*/ 1773383 h 5709562"/>
              <a:gd name="connsiteX65-13981" fmla="*/ 1317218 w 2700221"/>
              <a:gd name="connsiteY65-13982" fmla="*/ 1551710 h 5709562"/>
              <a:gd name="connsiteX66-13983" fmla="*/ 1331072 w 2700221"/>
              <a:gd name="connsiteY66-13984" fmla="*/ 1371600 h 5709562"/>
              <a:gd name="connsiteX67-13985" fmla="*/ 1289509 w 2700221"/>
              <a:gd name="connsiteY67-13986" fmla="*/ 1316183 h 5709562"/>
              <a:gd name="connsiteX68-13987" fmla="*/ 1414200 w 2700221"/>
              <a:gd name="connsiteY68-13988" fmla="*/ 1440874 h 5709562"/>
              <a:gd name="connsiteX69-13989" fmla="*/ 1289509 w 2700221"/>
              <a:gd name="connsiteY69-13990" fmla="*/ 1330038 h 5709562"/>
              <a:gd name="connsiteX70-13991" fmla="*/ 929290 w 2700221"/>
              <a:gd name="connsiteY70-13992" fmla="*/ 2036620 h 5709562"/>
              <a:gd name="connsiteX71-13993" fmla="*/ 998563 w 2700221"/>
              <a:gd name="connsiteY71-13994" fmla="*/ 1898074 h 5709562"/>
              <a:gd name="connsiteX72-13995" fmla="*/ 1164819 w 2700221"/>
              <a:gd name="connsiteY72-13996" fmla="*/ 1995056 h 5709562"/>
              <a:gd name="connsiteX73-13997" fmla="*/ 1247946 w 2700221"/>
              <a:gd name="connsiteY73-13998" fmla="*/ 1731819 h 5709562"/>
              <a:gd name="connsiteX74-13999" fmla="*/ 1178672 w 2700221"/>
              <a:gd name="connsiteY74-14000" fmla="*/ 2036619 h 5709562"/>
              <a:gd name="connsiteX75-14001" fmla="*/ 1275655 w 2700221"/>
              <a:gd name="connsiteY75-14002" fmla="*/ 2299856 h 5709562"/>
              <a:gd name="connsiteX76-14003" fmla="*/ 1358782 w 2700221"/>
              <a:gd name="connsiteY76-14004" fmla="*/ 2563090 h 5709562"/>
              <a:gd name="connsiteX77-14005" fmla="*/ 1275654 w 2700221"/>
              <a:gd name="connsiteY77-14006" fmla="*/ 2715491 h 5709562"/>
              <a:gd name="connsiteX78-14007" fmla="*/ 1234091 w 2700221"/>
              <a:gd name="connsiteY78-14008" fmla="*/ 2854037 h 5709562"/>
              <a:gd name="connsiteX79-14009" fmla="*/ 1275654 w 2700221"/>
              <a:gd name="connsiteY79-14010" fmla="*/ 2909455 h 5709562"/>
              <a:gd name="connsiteX80-14011" fmla="*/ 1331073 w 2700221"/>
              <a:gd name="connsiteY80-14012" fmla="*/ 2881746 h 5709562"/>
              <a:gd name="connsiteX81-14013" fmla="*/ 1400345 w 2700221"/>
              <a:gd name="connsiteY81-14014" fmla="*/ 2881744 h 5709562"/>
              <a:gd name="connsiteX82-14015" fmla="*/ 2162345 w 2700221"/>
              <a:gd name="connsiteY82-14016" fmla="*/ 3075709 h 5709562"/>
              <a:gd name="connsiteX83-14017" fmla="*/ 1483473 w 2700221"/>
              <a:gd name="connsiteY83-14018" fmla="*/ 5708072 h 5709562"/>
              <a:gd name="connsiteX84-14019" fmla="*/ 2287037 w 2700221"/>
              <a:gd name="connsiteY84-14020" fmla="*/ 2632365 h 5709562"/>
              <a:gd name="connsiteX85-14021" fmla="*/ 2231618 w 2700221"/>
              <a:gd name="connsiteY85-14022" fmla="*/ 1773381 h 5709562"/>
              <a:gd name="connsiteX86-14023" fmla="*/ 2176200 w 2700221"/>
              <a:gd name="connsiteY86-14024" fmla="*/ 1371599 h 5709562"/>
              <a:gd name="connsiteX87-14025" fmla="*/ 2245473 w 2700221"/>
              <a:gd name="connsiteY87-14026" fmla="*/ 1842654 h 5709562"/>
              <a:gd name="connsiteX88-14027" fmla="*/ 2370163 w 2700221"/>
              <a:gd name="connsiteY88-14028" fmla="*/ 1939636 h 5709562"/>
              <a:gd name="connsiteX89-14029" fmla="*/ 2647254 w 2700221"/>
              <a:gd name="connsiteY89-14030" fmla="*/ 1731817 h 5709562"/>
              <a:gd name="connsiteX90-14031" fmla="*/ 2688818 w 2700221"/>
              <a:gd name="connsiteY90-14032" fmla="*/ 1925781 h 5709562"/>
              <a:gd name="connsiteX91-14033" fmla="*/ 2467145 w 2700221"/>
              <a:gd name="connsiteY91-14034" fmla="*/ 2230582 h 5709562"/>
              <a:gd name="connsiteX92-14035" fmla="*/ 2023800 w 2700221"/>
              <a:gd name="connsiteY92-14036" fmla="*/ 2521527 h 5709562"/>
              <a:gd name="connsiteX93-14037" fmla="*/ 1802127 w 2700221"/>
              <a:gd name="connsiteY93-14038" fmla="*/ 2604655 h 5709562"/>
              <a:gd name="connsiteX94-14039" fmla="*/ 1594309 w 2700221"/>
              <a:gd name="connsiteY94-14040" fmla="*/ 2590800 h 5709562"/>
              <a:gd name="connsiteX95-14041" fmla="*/ 1400346 w 2700221"/>
              <a:gd name="connsiteY95-14042" fmla="*/ 2563092 h 5709562"/>
              <a:gd name="connsiteX96-14043" fmla="*/ 1289510 w 2700221"/>
              <a:gd name="connsiteY96-14044" fmla="*/ 2313710 h 5709562"/>
              <a:gd name="connsiteX97-14045" fmla="*/ 873874 w 2700221"/>
              <a:gd name="connsiteY97-14046" fmla="*/ 2632365 h 5709562"/>
              <a:gd name="connsiteX98-14047" fmla="*/ 1036 w 2700221"/>
              <a:gd name="connsiteY98-14048" fmla="*/ 2673928 h 5709562"/>
              <a:gd name="connsiteX99-14049" fmla="*/ 873873 w 2700221"/>
              <a:gd name="connsiteY99-14050" fmla="*/ 2632365 h 5709562"/>
              <a:gd name="connsiteX100-14051" fmla="*/ 1220236 w 2700221"/>
              <a:gd name="connsiteY100-14052" fmla="*/ 2299856 h 5709562"/>
              <a:gd name="connsiteX101-14053" fmla="*/ 1137110 w 2700221"/>
              <a:gd name="connsiteY101-14054" fmla="*/ 2161310 h 5709562"/>
              <a:gd name="connsiteX102-14055" fmla="*/ 1137109 w 2700221"/>
              <a:gd name="connsiteY102-14056" fmla="*/ 2133601 h 5709562"/>
              <a:gd name="connsiteX103-14057" fmla="*/ 984710 w 2700221"/>
              <a:gd name="connsiteY103-14058" fmla="*/ 2092038 h 5709562"/>
              <a:gd name="connsiteX104-14059" fmla="*/ 790746 w 2700221"/>
              <a:gd name="connsiteY104-14060" fmla="*/ 2313710 h 5709562"/>
              <a:gd name="connsiteX105-14061" fmla="*/ 527510 w 2700221"/>
              <a:gd name="connsiteY105-14062" fmla="*/ 2438401 h 5709562"/>
              <a:gd name="connsiteX106-14063" fmla="*/ 832310 w 2700221"/>
              <a:gd name="connsiteY106-14064" fmla="*/ 2313710 h 5709562"/>
              <a:gd name="connsiteX107-14065" fmla="*/ 957000 w 2700221"/>
              <a:gd name="connsiteY107-14066" fmla="*/ 2119747 h 5709562"/>
              <a:gd name="connsiteX108-14067" fmla="*/ 929290 w 2700221"/>
              <a:gd name="connsiteY108-14068" fmla="*/ 2064328 h 5709562"/>
              <a:gd name="connsiteX109-14069" fmla="*/ 1344926 w 2700221"/>
              <a:gd name="connsiteY109-14070" fmla="*/ 1274618 h 5709562"/>
              <a:gd name="connsiteX110-14071" fmla="*/ 1469617 w 2700221"/>
              <a:gd name="connsiteY110-14072" fmla="*/ 1177638 h 5709562"/>
              <a:gd name="connsiteX111-14073" fmla="*/ 1566599 w 2700221"/>
              <a:gd name="connsiteY111-14074" fmla="*/ 1676401 h 5709562"/>
              <a:gd name="connsiteX112-14075" fmla="*/ 1760562 w 2700221"/>
              <a:gd name="connsiteY112-14076" fmla="*/ 1399310 h 5709562"/>
              <a:gd name="connsiteX113-14077" fmla="*/ 1802127 w 2700221"/>
              <a:gd name="connsiteY113-14078" fmla="*/ 997527 h 5709562"/>
              <a:gd name="connsiteX114-14079" fmla="*/ 1774418 w 2700221"/>
              <a:gd name="connsiteY114-14080" fmla="*/ 955964 h 5709562"/>
              <a:gd name="connsiteX115-14081" fmla="*/ 1760563 w 2700221"/>
              <a:gd name="connsiteY115-14082" fmla="*/ 914400 h 5709562"/>
              <a:gd name="connsiteX116-14083" fmla="*/ 1705145 w 2700221"/>
              <a:gd name="connsiteY116-14084" fmla="*/ 845127 h 5709562"/>
              <a:gd name="connsiteX117-14085" fmla="*/ 1677436 w 2700221"/>
              <a:gd name="connsiteY117-14086" fmla="*/ 803564 h 5709562"/>
              <a:gd name="connsiteX118-14087" fmla="*/ 1635873 w 2700221"/>
              <a:gd name="connsiteY118-14088" fmla="*/ 886691 h 5709562"/>
              <a:gd name="connsiteX119-14089" fmla="*/ 1622018 w 2700221"/>
              <a:gd name="connsiteY119-14090" fmla="*/ 969818 h 5709562"/>
              <a:gd name="connsiteX120-14091" fmla="*/ 1594309 w 2700221"/>
              <a:gd name="connsiteY120-14092" fmla="*/ 1011382 h 5709562"/>
              <a:gd name="connsiteX121-14093" fmla="*/ 1580454 w 2700221"/>
              <a:gd name="connsiteY121-14094" fmla="*/ 1052946 h 5709562"/>
              <a:gd name="connsiteX122-14095" fmla="*/ 1511182 w 2700221"/>
              <a:gd name="connsiteY122-14096" fmla="*/ 1122218 h 5709562"/>
              <a:gd name="connsiteX123-14097" fmla="*/ 1400345 w 2700221"/>
              <a:gd name="connsiteY123-14098" fmla="*/ 1136073 h 5709562"/>
              <a:gd name="connsiteX124-14099" fmla="*/ 1261800 w 2700221"/>
              <a:gd name="connsiteY124-14100" fmla="*/ 1122218 h 5709562"/>
              <a:gd name="connsiteX125-14101" fmla="*/ 1220236 w 2700221"/>
              <a:gd name="connsiteY125-14102" fmla="*/ 1080655 h 5709562"/>
              <a:gd name="connsiteX126-14103" fmla="*/ 1178673 w 2700221"/>
              <a:gd name="connsiteY126-14104" fmla="*/ 1052946 h 5709562"/>
              <a:gd name="connsiteX127-14105" fmla="*/ 1123254 w 2700221"/>
              <a:gd name="connsiteY127-14106" fmla="*/ 997527 h 5709562"/>
              <a:gd name="connsiteX128-14107" fmla="*/ 1095545 w 2700221"/>
              <a:gd name="connsiteY128-14108" fmla="*/ 955964 h 5709562"/>
              <a:gd name="connsiteX129-14109" fmla="*/ 1053982 w 2700221"/>
              <a:gd name="connsiteY129-14110" fmla="*/ 942109 h 5709562"/>
              <a:gd name="connsiteX130-14111" fmla="*/ 1012418 w 2700221"/>
              <a:gd name="connsiteY130-14112" fmla="*/ 817418 h 5709562"/>
              <a:gd name="connsiteX131-14113" fmla="*/ 998563 w 2700221"/>
              <a:gd name="connsiteY131-14114" fmla="*/ 775855 h 5709562"/>
              <a:gd name="connsiteX132-14115" fmla="*/ 984709 w 2700221"/>
              <a:gd name="connsiteY132-14116" fmla="*/ 720437 h 5709562"/>
              <a:gd name="connsiteX133" fmla="*/ 957000 w 2700221"/>
              <a:gd name="connsiteY133" fmla="*/ 581891 h 5709562"/>
              <a:gd name="connsiteX0-14117" fmla="*/ 1663582 w 2690253"/>
              <a:gd name="connsiteY0-14118" fmla="*/ 734291 h 5709562"/>
              <a:gd name="connsiteX1-14119" fmla="*/ 1719000 w 2690253"/>
              <a:gd name="connsiteY1-14120" fmla="*/ 554182 h 5709562"/>
              <a:gd name="connsiteX2-14121" fmla="*/ 1622018 w 2690253"/>
              <a:gd name="connsiteY2-14122" fmla="*/ 540327 h 5709562"/>
              <a:gd name="connsiteX3-14123" fmla="*/ 1538891 w 2690253"/>
              <a:gd name="connsiteY3-14124" fmla="*/ 484909 h 5709562"/>
              <a:gd name="connsiteX4-14125" fmla="*/ 1497327 w 2690253"/>
              <a:gd name="connsiteY4-14126" fmla="*/ 471055 h 5709562"/>
              <a:gd name="connsiteX5-14127" fmla="*/ 1469618 w 2690253"/>
              <a:gd name="connsiteY5-14128" fmla="*/ 526473 h 5709562"/>
              <a:gd name="connsiteX6-14129" fmla="*/ 1441909 w 2690253"/>
              <a:gd name="connsiteY6-14130" fmla="*/ 484909 h 5709562"/>
              <a:gd name="connsiteX7-14131" fmla="*/ 1400345 w 2690253"/>
              <a:gd name="connsiteY7-14132" fmla="*/ 457200 h 5709562"/>
              <a:gd name="connsiteX8-14133" fmla="*/ 1331073 w 2690253"/>
              <a:gd name="connsiteY8-14134" fmla="*/ 387927 h 5709562"/>
              <a:gd name="connsiteX9-14135" fmla="*/ 1317218 w 2690253"/>
              <a:gd name="connsiteY9-14136" fmla="*/ 443346 h 5709562"/>
              <a:gd name="connsiteX10-14137" fmla="*/ 1317218 w 2690253"/>
              <a:gd name="connsiteY10-14138" fmla="*/ 554182 h 5709562"/>
              <a:gd name="connsiteX11-14139" fmla="*/ 1275654 w 2690253"/>
              <a:gd name="connsiteY11-14140" fmla="*/ 540327 h 5709562"/>
              <a:gd name="connsiteX12-14141" fmla="*/ 1261800 w 2690253"/>
              <a:gd name="connsiteY12-14142" fmla="*/ 484909 h 5709562"/>
              <a:gd name="connsiteX13-14143" fmla="*/ 1247945 w 2690253"/>
              <a:gd name="connsiteY13-14144" fmla="*/ 540327 h 5709562"/>
              <a:gd name="connsiteX14-14145" fmla="*/ 1220236 w 2690253"/>
              <a:gd name="connsiteY14-14146" fmla="*/ 651164 h 5709562"/>
              <a:gd name="connsiteX15-14147" fmla="*/ 1192527 w 2690253"/>
              <a:gd name="connsiteY15-14148" fmla="*/ 568037 h 5709562"/>
              <a:gd name="connsiteX16-14149" fmla="*/ 1178673 w 2690253"/>
              <a:gd name="connsiteY16-14150" fmla="*/ 526473 h 5709562"/>
              <a:gd name="connsiteX17-14151" fmla="*/ 1150963 w 2690253"/>
              <a:gd name="connsiteY17-14152" fmla="*/ 651164 h 5709562"/>
              <a:gd name="connsiteX18-14153" fmla="*/ 1123254 w 2690253"/>
              <a:gd name="connsiteY18-14154" fmla="*/ 692727 h 5709562"/>
              <a:gd name="connsiteX19-14155" fmla="*/ 1109400 w 2690253"/>
              <a:gd name="connsiteY19-14156" fmla="*/ 734291 h 5709562"/>
              <a:gd name="connsiteX20-14157" fmla="*/ 1067836 w 2690253"/>
              <a:gd name="connsiteY20-14158" fmla="*/ 720437 h 5709562"/>
              <a:gd name="connsiteX21-14159" fmla="*/ 1081691 w 2690253"/>
              <a:gd name="connsiteY21-14160" fmla="*/ 637309 h 5709562"/>
              <a:gd name="connsiteX22-14161" fmla="*/ 1095545 w 2690253"/>
              <a:gd name="connsiteY22-14162" fmla="*/ 595746 h 5709562"/>
              <a:gd name="connsiteX23-14163" fmla="*/ 1040127 w 2690253"/>
              <a:gd name="connsiteY23-14164" fmla="*/ 678873 h 5709562"/>
              <a:gd name="connsiteX24-14165" fmla="*/ 998563 w 2690253"/>
              <a:gd name="connsiteY24-14166" fmla="*/ 692727 h 5709562"/>
              <a:gd name="connsiteX25-14167" fmla="*/ 957000 w 2690253"/>
              <a:gd name="connsiteY25-14168" fmla="*/ 678873 h 5709562"/>
              <a:gd name="connsiteX26-14169" fmla="*/ 943145 w 2690253"/>
              <a:gd name="connsiteY26-14170" fmla="*/ 623455 h 5709562"/>
              <a:gd name="connsiteX27-14171" fmla="*/ 929291 w 2690253"/>
              <a:gd name="connsiteY27-14172" fmla="*/ 581891 h 5709562"/>
              <a:gd name="connsiteX28-14173" fmla="*/ 943145 w 2690253"/>
              <a:gd name="connsiteY28-14174" fmla="*/ 429491 h 5709562"/>
              <a:gd name="connsiteX29-14175" fmla="*/ 970854 w 2690253"/>
              <a:gd name="connsiteY29-14176" fmla="*/ 346364 h 5709562"/>
              <a:gd name="connsiteX30-14177" fmla="*/ 984709 w 2690253"/>
              <a:gd name="connsiteY30-14178" fmla="*/ 304800 h 5709562"/>
              <a:gd name="connsiteX31-14179" fmla="*/ 1081691 w 2690253"/>
              <a:gd name="connsiteY31-14180" fmla="*/ 193964 h 5709562"/>
              <a:gd name="connsiteX32-14181" fmla="*/ 1123254 w 2690253"/>
              <a:gd name="connsiteY32-14182" fmla="*/ 166255 h 5709562"/>
              <a:gd name="connsiteX33-14183" fmla="*/ 1164818 w 2690253"/>
              <a:gd name="connsiteY33-14184" fmla="*/ 124691 h 5709562"/>
              <a:gd name="connsiteX34-14185" fmla="*/ 1234091 w 2690253"/>
              <a:gd name="connsiteY34-14186" fmla="*/ 55418 h 5709562"/>
              <a:gd name="connsiteX35-14187" fmla="*/ 1386491 w 2690253"/>
              <a:gd name="connsiteY35-14188" fmla="*/ 13855 h 5709562"/>
              <a:gd name="connsiteX36-14189" fmla="*/ 1428054 w 2690253"/>
              <a:gd name="connsiteY36-14190" fmla="*/ 0 h 5709562"/>
              <a:gd name="connsiteX37-14191" fmla="*/ 1483473 w 2690253"/>
              <a:gd name="connsiteY37-14192" fmla="*/ 13855 h 5709562"/>
              <a:gd name="connsiteX38-14193" fmla="*/ 1566600 w 2690253"/>
              <a:gd name="connsiteY38-14194" fmla="*/ 27709 h 5709562"/>
              <a:gd name="connsiteX39-14195" fmla="*/ 1622018 w 2690253"/>
              <a:gd name="connsiteY39-14196" fmla="*/ 55418 h 5709562"/>
              <a:gd name="connsiteX40-14197" fmla="*/ 1705145 w 2690253"/>
              <a:gd name="connsiteY40-14198" fmla="*/ 110837 h 5709562"/>
              <a:gd name="connsiteX41-14199" fmla="*/ 1746709 w 2690253"/>
              <a:gd name="connsiteY41-14200" fmla="*/ 138546 h 5709562"/>
              <a:gd name="connsiteX42-14201" fmla="*/ 1788273 w 2690253"/>
              <a:gd name="connsiteY42-14202" fmla="*/ 207818 h 5709562"/>
              <a:gd name="connsiteX43-14203" fmla="*/ 1857545 w 2690253"/>
              <a:gd name="connsiteY43-14204" fmla="*/ 290946 h 5709562"/>
              <a:gd name="connsiteX44-14205" fmla="*/ 1871400 w 2690253"/>
              <a:gd name="connsiteY44-14206" fmla="*/ 360218 h 5709562"/>
              <a:gd name="connsiteX45-14207" fmla="*/ 1899109 w 2690253"/>
              <a:gd name="connsiteY45-14208" fmla="*/ 443346 h 5709562"/>
              <a:gd name="connsiteX46-14209" fmla="*/ 1885254 w 2690253"/>
              <a:gd name="connsiteY46-14210" fmla="*/ 692727 h 5709562"/>
              <a:gd name="connsiteX47-14211" fmla="*/ 1871400 w 2690253"/>
              <a:gd name="connsiteY47-14212" fmla="*/ 748146 h 5709562"/>
              <a:gd name="connsiteX48-14213" fmla="*/ 1843691 w 2690253"/>
              <a:gd name="connsiteY48-14214" fmla="*/ 789709 h 5709562"/>
              <a:gd name="connsiteX49-14215" fmla="*/ 1829836 w 2690253"/>
              <a:gd name="connsiteY49-14216" fmla="*/ 748146 h 5709562"/>
              <a:gd name="connsiteX50-14217" fmla="*/ 1912963 w 2690253"/>
              <a:gd name="connsiteY50-14218" fmla="*/ 803564 h 5709562"/>
              <a:gd name="connsiteX51-14219" fmla="*/ 1982236 w 2690253"/>
              <a:gd name="connsiteY51-14220" fmla="*/ 872837 h 5709562"/>
              <a:gd name="connsiteX52-14221" fmla="*/ 1996091 w 2690253"/>
              <a:gd name="connsiteY52-14222" fmla="*/ 914400 h 5709562"/>
              <a:gd name="connsiteX53-14223" fmla="*/ 2051509 w 2690253"/>
              <a:gd name="connsiteY53-14224" fmla="*/ 997527 h 5709562"/>
              <a:gd name="connsiteX54-14225" fmla="*/ 2093073 w 2690253"/>
              <a:gd name="connsiteY54-14226" fmla="*/ 1066800 h 5709562"/>
              <a:gd name="connsiteX55-14227" fmla="*/ 2106927 w 2690253"/>
              <a:gd name="connsiteY55-14228" fmla="*/ 1108364 h 5709562"/>
              <a:gd name="connsiteX56-14229" fmla="*/ 2148491 w 2690253"/>
              <a:gd name="connsiteY56-14230" fmla="*/ 1191491 h 5709562"/>
              <a:gd name="connsiteX57-14231" fmla="*/ 2106927 w 2690253"/>
              <a:gd name="connsiteY57-14232" fmla="*/ 1219200 h 5709562"/>
              <a:gd name="connsiteX58-14233" fmla="*/ 2065363 w 2690253"/>
              <a:gd name="connsiteY58-14234" fmla="*/ 1191491 h 5709562"/>
              <a:gd name="connsiteX59-14235" fmla="*/ 1954527 w 2690253"/>
              <a:gd name="connsiteY59-14236" fmla="*/ 1163782 h 5709562"/>
              <a:gd name="connsiteX60-14237" fmla="*/ 1940673 w 2690253"/>
              <a:gd name="connsiteY60-14238" fmla="*/ 1343891 h 5709562"/>
              <a:gd name="connsiteX61-14239" fmla="*/ 2079217 w 2690253"/>
              <a:gd name="connsiteY61-14240" fmla="*/ 1357746 h 5709562"/>
              <a:gd name="connsiteX62-14241" fmla="*/ 1871399 w 2690253"/>
              <a:gd name="connsiteY62-14242" fmla="*/ 1579418 h 5709562"/>
              <a:gd name="connsiteX63-14243" fmla="*/ 1538890 w 2690253"/>
              <a:gd name="connsiteY63-14244" fmla="*/ 1690256 h 5709562"/>
              <a:gd name="connsiteX64-14245" fmla="*/ 1635872 w 2690253"/>
              <a:gd name="connsiteY64-14246" fmla="*/ 1773383 h 5709562"/>
              <a:gd name="connsiteX65-14247" fmla="*/ 1317218 w 2690253"/>
              <a:gd name="connsiteY65-14248" fmla="*/ 1551710 h 5709562"/>
              <a:gd name="connsiteX66-14249" fmla="*/ 1331072 w 2690253"/>
              <a:gd name="connsiteY66-14250" fmla="*/ 1371600 h 5709562"/>
              <a:gd name="connsiteX67-14251" fmla="*/ 1289509 w 2690253"/>
              <a:gd name="connsiteY67-14252" fmla="*/ 1316183 h 5709562"/>
              <a:gd name="connsiteX68-14253" fmla="*/ 1414200 w 2690253"/>
              <a:gd name="connsiteY68-14254" fmla="*/ 1440874 h 5709562"/>
              <a:gd name="connsiteX69-14255" fmla="*/ 1289509 w 2690253"/>
              <a:gd name="connsiteY69-14256" fmla="*/ 1330038 h 5709562"/>
              <a:gd name="connsiteX70-14257" fmla="*/ 929290 w 2690253"/>
              <a:gd name="connsiteY70-14258" fmla="*/ 2036620 h 5709562"/>
              <a:gd name="connsiteX71-14259" fmla="*/ 998563 w 2690253"/>
              <a:gd name="connsiteY71-14260" fmla="*/ 1898074 h 5709562"/>
              <a:gd name="connsiteX72-14261" fmla="*/ 1164819 w 2690253"/>
              <a:gd name="connsiteY72-14262" fmla="*/ 1995056 h 5709562"/>
              <a:gd name="connsiteX73-14263" fmla="*/ 1247946 w 2690253"/>
              <a:gd name="connsiteY73-14264" fmla="*/ 1731819 h 5709562"/>
              <a:gd name="connsiteX74-14265" fmla="*/ 1178672 w 2690253"/>
              <a:gd name="connsiteY74-14266" fmla="*/ 2036619 h 5709562"/>
              <a:gd name="connsiteX75-14267" fmla="*/ 1275655 w 2690253"/>
              <a:gd name="connsiteY75-14268" fmla="*/ 2299856 h 5709562"/>
              <a:gd name="connsiteX76-14269" fmla="*/ 1358782 w 2690253"/>
              <a:gd name="connsiteY76-14270" fmla="*/ 2563090 h 5709562"/>
              <a:gd name="connsiteX77-14271" fmla="*/ 1275654 w 2690253"/>
              <a:gd name="connsiteY77-14272" fmla="*/ 2715491 h 5709562"/>
              <a:gd name="connsiteX78-14273" fmla="*/ 1234091 w 2690253"/>
              <a:gd name="connsiteY78-14274" fmla="*/ 2854037 h 5709562"/>
              <a:gd name="connsiteX79-14275" fmla="*/ 1275654 w 2690253"/>
              <a:gd name="connsiteY79-14276" fmla="*/ 2909455 h 5709562"/>
              <a:gd name="connsiteX80-14277" fmla="*/ 1331073 w 2690253"/>
              <a:gd name="connsiteY80-14278" fmla="*/ 2881746 h 5709562"/>
              <a:gd name="connsiteX81-14279" fmla="*/ 1400345 w 2690253"/>
              <a:gd name="connsiteY81-14280" fmla="*/ 2881744 h 5709562"/>
              <a:gd name="connsiteX82-14281" fmla="*/ 2162345 w 2690253"/>
              <a:gd name="connsiteY82-14282" fmla="*/ 3075709 h 5709562"/>
              <a:gd name="connsiteX83-14283" fmla="*/ 1483473 w 2690253"/>
              <a:gd name="connsiteY83-14284" fmla="*/ 5708072 h 5709562"/>
              <a:gd name="connsiteX84-14285" fmla="*/ 2287037 w 2690253"/>
              <a:gd name="connsiteY84-14286" fmla="*/ 2632365 h 5709562"/>
              <a:gd name="connsiteX85-14287" fmla="*/ 2231618 w 2690253"/>
              <a:gd name="connsiteY85-14288" fmla="*/ 1773381 h 5709562"/>
              <a:gd name="connsiteX86-14289" fmla="*/ 2176200 w 2690253"/>
              <a:gd name="connsiteY86-14290" fmla="*/ 1371599 h 5709562"/>
              <a:gd name="connsiteX87-14291" fmla="*/ 2245473 w 2690253"/>
              <a:gd name="connsiteY87-14292" fmla="*/ 1842654 h 5709562"/>
              <a:gd name="connsiteX88-14293" fmla="*/ 2370163 w 2690253"/>
              <a:gd name="connsiteY88-14294" fmla="*/ 1939636 h 5709562"/>
              <a:gd name="connsiteX89-14295" fmla="*/ 2231617 w 2690253"/>
              <a:gd name="connsiteY89-14296" fmla="*/ 1177636 h 5709562"/>
              <a:gd name="connsiteX90-14297" fmla="*/ 2688818 w 2690253"/>
              <a:gd name="connsiteY90-14298" fmla="*/ 1925781 h 5709562"/>
              <a:gd name="connsiteX91-14299" fmla="*/ 2467145 w 2690253"/>
              <a:gd name="connsiteY91-14300" fmla="*/ 2230582 h 5709562"/>
              <a:gd name="connsiteX92-14301" fmla="*/ 2023800 w 2690253"/>
              <a:gd name="connsiteY92-14302" fmla="*/ 2521527 h 5709562"/>
              <a:gd name="connsiteX93-14303" fmla="*/ 1802127 w 2690253"/>
              <a:gd name="connsiteY93-14304" fmla="*/ 2604655 h 5709562"/>
              <a:gd name="connsiteX94-14305" fmla="*/ 1594309 w 2690253"/>
              <a:gd name="connsiteY94-14306" fmla="*/ 2590800 h 5709562"/>
              <a:gd name="connsiteX95-14307" fmla="*/ 1400346 w 2690253"/>
              <a:gd name="connsiteY95-14308" fmla="*/ 2563092 h 5709562"/>
              <a:gd name="connsiteX96-14309" fmla="*/ 1289510 w 2690253"/>
              <a:gd name="connsiteY96-14310" fmla="*/ 2313710 h 5709562"/>
              <a:gd name="connsiteX97-14311" fmla="*/ 873874 w 2690253"/>
              <a:gd name="connsiteY97-14312" fmla="*/ 2632365 h 5709562"/>
              <a:gd name="connsiteX98-14313" fmla="*/ 1036 w 2690253"/>
              <a:gd name="connsiteY98-14314" fmla="*/ 2673928 h 5709562"/>
              <a:gd name="connsiteX99-14315" fmla="*/ 873873 w 2690253"/>
              <a:gd name="connsiteY99-14316" fmla="*/ 2632365 h 5709562"/>
              <a:gd name="connsiteX100-14317" fmla="*/ 1220236 w 2690253"/>
              <a:gd name="connsiteY100-14318" fmla="*/ 2299856 h 5709562"/>
              <a:gd name="connsiteX101-14319" fmla="*/ 1137110 w 2690253"/>
              <a:gd name="connsiteY101-14320" fmla="*/ 2161310 h 5709562"/>
              <a:gd name="connsiteX102-14321" fmla="*/ 1137109 w 2690253"/>
              <a:gd name="connsiteY102-14322" fmla="*/ 2133601 h 5709562"/>
              <a:gd name="connsiteX103-14323" fmla="*/ 984710 w 2690253"/>
              <a:gd name="connsiteY103-14324" fmla="*/ 2092038 h 5709562"/>
              <a:gd name="connsiteX104-14325" fmla="*/ 790746 w 2690253"/>
              <a:gd name="connsiteY104-14326" fmla="*/ 2313710 h 5709562"/>
              <a:gd name="connsiteX105-14327" fmla="*/ 527510 w 2690253"/>
              <a:gd name="connsiteY105-14328" fmla="*/ 2438401 h 5709562"/>
              <a:gd name="connsiteX106-14329" fmla="*/ 832310 w 2690253"/>
              <a:gd name="connsiteY106-14330" fmla="*/ 2313710 h 5709562"/>
              <a:gd name="connsiteX107-14331" fmla="*/ 957000 w 2690253"/>
              <a:gd name="connsiteY107-14332" fmla="*/ 2119747 h 5709562"/>
              <a:gd name="connsiteX108-14333" fmla="*/ 929290 w 2690253"/>
              <a:gd name="connsiteY108-14334" fmla="*/ 2064328 h 5709562"/>
              <a:gd name="connsiteX109-14335" fmla="*/ 1344926 w 2690253"/>
              <a:gd name="connsiteY109-14336" fmla="*/ 1274618 h 5709562"/>
              <a:gd name="connsiteX110-14337" fmla="*/ 1469617 w 2690253"/>
              <a:gd name="connsiteY110-14338" fmla="*/ 1177638 h 5709562"/>
              <a:gd name="connsiteX111-14339" fmla="*/ 1566599 w 2690253"/>
              <a:gd name="connsiteY111-14340" fmla="*/ 1676401 h 5709562"/>
              <a:gd name="connsiteX112-14341" fmla="*/ 1760562 w 2690253"/>
              <a:gd name="connsiteY112-14342" fmla="*/ 1399310 h 5709562"/>
              <a:gd name="connsiteX113-14343" fmla="*/ 1802127 w 2690253"/>
              <a:gd name="connsiteY113-14344" fmla="*/ 997527 h 5709562"/>
              <a:gd name="connsiteX114-14345" fmla="*/ 1774418 w 2690253"/>
              <a:gd name="connsiteY114-14346" fmla="*/ 955964 h 5709562"/>
              <a:gd name="connsiteX115-14347" fmla="*/ 1760563 w 2690253"/>
              <a:gd name="connsiteY115-14348" fmla="*/ 914400 h 5709562"/>
              <a:gd name="connsiteX116-14349" fmla="*/ 1705145 w 2690253"/>
              <a:gd name="connsiteY116-14350" fmla="*/ 845127 h 5709562"/>
              <a:gd name="connsiteX117-14351" fmla="*/ 1677436 w 2690253"/>
              <a:gd name="connsiteY117-14352" fmla="*/ 803564 h 5709562"/>
              <a:gd name="connsiteX118-14353" fmla="*/ 1635873 w 2690253"/>
              <a:gd name="connsiteY118-14354" fmla="*/ 886691 h 5709562"/>
              <a:gd name="connsiteX119-14355" fmla="*/ 1622018 w 2690253"/>
              <a:gd name="connsiteY119-14356" fmla="*/ 969818 h 5709562"/>
              <a:gd name="connsiteX120-14357" fmla="*/ 1594309 w 2690253"/>
              <a:gd name="connsiteY120-14358" fmla="*/ 1011382 h 5709562"/>
              <a:gd name="connsiteX121-14359" fmla="*/ 1580454 w 2690253"/>
              <a:gd name="connsiteY121-14360" fmla="*/ 1052946 h 5709562"/>
              <a:gd name="connsiteX122-14361" fmla="*/ 1511182 w 2690253"/>
              <a:gd name="connsiteY122-14362" fmla="*/ 1122218 h 5709562"/>
              <a:gd name="connsiteX123-14363" fmla="*/ 1400345 w 2690253"/>
              <a:gd name="connsiteY123-14364" fmla="*/ 1136073 h 5709562"/>
              <a:gd name="connsiteX124-14365" fmla="*/ 1261800 w 2690253"/>
              <a:gd name="connsiteY124-14366" fmla="*/ 1122218 h 5709562"/>
              <a:gd name="connsiteX125-14367" fmla="*/ 1220236 w 2690253"/>
              <a:gd name="connsiteY125-14368" fmla="*/ 1080655 h 5709562"/>
              <a:gd name="connsiteX126-14369" fmla="*/ 1178673 w 2690253"/>
              <a:gd name="connsiteY126-14370" fmla="*/ 1052946 h 5709562"/>
              <a:gd name="connsiteX127-14371" fmla="*/ 1123254 w 2690253"/>
              <a:gd name="connsiteY127-14372" fmla="*/ 997527 h 5709562"/>
              <a:gd name="connsiteX128-14373" fmla="*/ 1095545 w 2690253"/>
              <a:gd name="connsiteY128-14374" fmla="*/ 955964 h 5709562"/>
              <a:gd name="connsiteX129-14375" fmla="*/ 1053982 w 2690253"/>
              <a:gd name="connsiteY129-14376" fmla="*/ 942109 h 5709562"/>
              <a:gd name="connsiteX130-14377" fmla="*/ 1012418 w 2690253"/>
              <a:gd name="connsiteY130-14378" fmla="*/ 817418 h 5709562"/>
              <a:gd name="connsiteX131-14379" fmla="*/ 998563 w 2690253"/>
              <a:gd name="connsiteY131-14380" fmla="*/ 775855 h 5709562"/>
              <a:gd name="connsiteX132-14381" fmla="*/ 984709 w 2690253"/>
              <a:gd name="connsiteY132-14382" fmla="*/ 720437 h 5709562"/>
              <a:gd name="connsiteX133-14383" fmla="*/ 957000 w 2690253"/>
              <a:gd name="connsiteY133-14384" fmla="*/ 581891 h 5709562"/>
              <a:gd name="connsiteX0-14385" fmla="*/ 1663582 w 2690326"/>
              <a:gd name="connsiteY0-14386" fmla="*/ 734291 h 5709562"/>
              <a:gd name="connsiteX1-14387" fmla="*/ 1719000 w 2690326"/>
              <a:gd name="connsiteY1-14388" fmla="*/ 554182 h 5709562"/>
              <a:gd name="connsiteX2-14389" fmla="*/ 1622018 w 2690326"/>
              <a:gd name="connsiteY2-14390" fmla="*/ 540327 h 5709562"/>
              <a:gd name="connsiteX3-14391" fmla="*/ 1538891 w 2690326"/>
              <a:gd name="connsiteY3-14392" fmla="*/ 484909 h 5709562"/>
              <a:gd name="connsiteX4-14393" fmla="*/ 1497327 w 2690326"/>
              <a:gd name="connsiteY4-14394" fmla="*/ 471055 h 5709562"/>
              <a:gd name="connsiteX5-14395" fmla="*/ 1469618 w 2690326"/>
              <a:gd name="connsiteY5-14396" fmla="*/ 526473 h 5709562"/>
              <a:gd name="connsiteX6-14397" fmla="*/ 1441909 w 2690326"/>
              <a:gd name="connsiteY6-14398" fmla="*/ 484909 h 5709562"/>
              <a:gd name="connsiteX7-14399" fmla="*/ 1400345 w 2690326"/>
              <a:gd name="connsiteY7-14400" fmla="*/ 457200 h 5709562"/>
              <a:gd name="connsiteX8-14401" fmla="*/ 1331073 w 2690326"/>
              <a:gd name="connsiteY8-14402" fmla="*/ 387927 h 5709562"/>
              <a:gd name="connsiteX9-14403" fmla="*/ 1317218 w 2690326"/>
              <a:gd name="connsiteY9-14404" fmla="*/ 443346 h 5709562"/>
              <a:gd name="connsiteX10-14405" fmla="*/ 1317218 w 2690326"/>
              <a:gd name="connsiteY10-14406" fmla="*/ 554182 h 5709562"/>
              <a:gd name="connsiteX11-14407" fmla="*/ 1275654 w 2690326"/>
              <a:gd name="connsiteY11-14408" fmla="*/ 540327 h 5709562"/>
              <a:gd name="connsiteX12-14409" fmla="*/ 1261800 w 2690326"/>
              <a:gd name="connsiteY12-14410" fmla="*/ 484909 h 5709562"/>
              <a:gd name="connsiteX13-14411" fmla="*/ 1247945 w 2690326"/>
              <a:gd name="connsiteY13-14412" fmla="*/ 540327 h 5709562"/>
              <a:gd name="connsiteX14-14413" fmla="*/ 1220236 w 2690326"/>
              <a:gd name="connsiteY14-14414" fmla="*/ 651164 h 5709562"/>
              <a:gd name="connsiteX15-14415" fmla="*/ 1192527 w 2690326"/>
              <a:gd name="connsiteY15-14416" fmla="*/ 568037 h 5709562"/>
              <a:gd name="connsiteX16-14417" fmla="*/ 1178673 w 2690326"/>
              <a:gd name="connsiteY16-14418" fmla="*/ 526473 h 5709562"/>
              <a:gd name="connsiteX17-14419" fmla="*/ 1150963 w 2690326"/>
              <a:gd name="connsiteY17-14420" fmla="*/ 651164 h 5709562"/>
              <a:gd name="connsiteX18-14421" fmla="*/ 1123254 w 2690326"/>
              <a:gd name="connsiteY18-14422" fmla="*/ 692727 h 5709562"/>
              <a:gd name="connsiteX19-14423" fmla="*/ 1109400 w 2690326"/>
              <a:gd name="connsiteY19-14424" fmla="*/ 734291 h 5709562"/>
              <a:gd name="connsiteX20-14425" fmla="*/ 1067836 w 2690326"/>
              <a:gd name="connsiteY20-14426" fmla="*/ 720437 h 5709562"/>
              <a:gd name="connsiteX21-14427" fmla="*/ 1081691 w 2690326"/>
              <a:gd name="connsiteY21-14428" fmla="*/ 637309 h 5709562"/>
              <a:gd name="connsiteX22-14429" fmla="*/ 1095545 w 2690326"/>
              <a:gd name="connsiteY22-14430" fmla="*/ 595746 h 5709562"/>
              <a:gd name="connsiteX23-14431" fmla="*/ 1040127 w 2690326"/>
              <a:gd name="connsiteY23-14432" fmla="*/ 678873 h 5709562"/>
              <a:gd name="connsiteX24-14433" fmla="*/ 998563 w 2690326"/>
              <a:gd name="connsiteY24-14434" fmla="*/ 692727 h 5709562"/>
              <a:gd name="connsiteX25-14435" fmla="*/ 957000 w 2690326"/>
              <a:gd name="connsiteY25-14436" fmla="*/ 678873 h 5709562"/>
              <a:gd name="connsiteX26-14437" fmla="*/ 943145 w 2690326"/>
              <a:gd name="connsiteY26-14438" fmla="*/ 623455 h 5709562"/>
              <a:gd name="connsiteX27-14439" fmla="*/ 929291 w 2690326"/>
              <a:gd name="connsiteY27-14440" fmla="*/ 581891 h 5709562"/>
              <a:gd name="connsiteX28-14441" fmla="*/ 943145 w 2690326"/>
              <a:gd name="connsiteY28-14442" fmla="*/ 429491 h 5709562"/>
              <a:gd name="connsiteX29-14443" fmla="*/ 970854 w 2690326"/>
              <a:gd name="connsiteY29-14444" fmla="*/ 346364 h 5709562"/>
              <a:gd name="connsiteX30-14445" fmla="*/ 984709 w 2690326"/>
              <a:gd name="connsiteY30-14446" fmla="*/ 304800 h 5709562"/>
              <a:gd name="connsiteX31-14447" fmla="*/ 1081691 w 2690326"/>
              <a:gd name="connsiteY31-14448" fmla="*/ 193964 h 5709562"/>
              <a:gd name="connsiteX32-14449" fmla="*/ 1123254 w 2690326"/>
              <a:gd name="connsiteY32-14450" fmla="*/ 166255 h 5709562"/>
              <a:gd name="connsiteX33-14451" fmla="*/ 1164818 w 2690326"/>
              <a:gd name="connsiteY33-14452" fmla="*/ 124691 h 5709562"/>
              <a:gd name="connsiteX34-14453" fmla="*/ 1234091 w 2690326"/>
              <a:gd name="connsiteY34-14454" fmla="*/ 55418 h 5709562"/>
              <a:gd name="connsiteX35-14455" fmla="*/ 1386491 w 2690326"/>
              <a:gd name="connsiteY35-14456" fmla="*/ 13855 h 5709562"/>
              <a:gd name="connsiteX36-14457" fmla="*/ 1428054 w 2690326"/>
              <a:gd name="connsiteY36-14458" fmla="*/ 0 h 5709562"/>
              <a:gd name="connsiteX37-14459" fmla="*/ 1483473 w 2690326"/>
              <a:gd name="connsiteY37-14460" fmla="*/ 13855 h 5709562"/>
              <a:gd name="connsiteX38-14461" fmla="*/ 1566600 w 2690326"/>
              <a:gd name="connsiteY38-14462" fmla="*/ 27709 h 5709562"/>
              <a:gd name="connsiteX39-14463" fmla="*/ 1622018 w 2690326"/>
              <a:gd name="connsiteY39-14464" fmla="*/ 55418 h 5709562"/>
              <a:gd name="connsiteX40-14465" fmla="*/ 1705145 w 2690326"/>
              <a:gd name="connsiteY40-14466" fmla="*/ 110837 h 5709562"/>
              <a:gd name="connsiteX41-14467" fmla="*/ 1746709 w 2690326"/>
              <a:gd name="connsiteY41-14468" fmla="*/ 138546 h 5709562"/>
              <a:gd name="connsiteX42-14469" fmla="*/ 1788273 w 2690326"/>
              <a:gd name="connsiteY42-14470" fmla="*/ 207818 h 5709562"/>
              <a:gd name="connsiteX43-14471" fmla="*/ 1857545 w 2690326"/>
              <a:gd name="connsiteY43-14472" fmla="*/ 290946 h 5709562"/>
              <a:gd name="connsiteX44-14473" fmla="*/ 1871400 w 2690326"/>
              <a:gd name="connsiteY44-14474" fmla="*/ 360218 h 5709562"/>
              <a:gd name="connsiteX45-14475" fmla="*/ 1899109 w 2690326"/>
              <a:gd name="connsiteY45-14476" fmla="*/ 443346 h 5709562"/>
              <a:gd name="connsiteX46-14477" fmla="*/ 1885254 w 2690326"/>
              <a:gd name="connsiteY46-14478" fmla="*/ 692727 h 5709562"/>
              <a:gd name="connsiteX47-14479" fmla="*/ 1871400 w 2690326"/>
              <a:gd name="connsiteY47-14480" fmla="*/ 748146 h 5709562"/>
              <a:gd name="connsiteX48-14481" fmla="*/ 1843691 w 2690326"/>
              <a:gd name="connsiteY48-14482" fmla="*/ 789709 h 5709562"/>
              <a:gd name="connsiteX49-14483" fmla="*/ 1829836 w 2690326"/>
              <a:gd name="connsiteY49-14484" fmla="*/ 748146 h 5709562"/>
              <a:gd name="connsiteX50-14485" fmla="*/ 1912963 w 2690326"/>
              <a:gd name="connsiteY50-14486" fmla="*/ 803564 h 5709562"/>
              <a:gd name="connsiteX51-14487" fmla="*/ 1982236 w 2690326"/>
              <a:gd name="connsiteY51-14488" fmla="*/ 872837 h 5709562"/>
              <a:gd name="connsiteX52-14489" fmla="*/ 1996091 w 2690326"/>
              <a:gd name="connsiteY52-14490" fmla="*/ 914400 h 5709562"/>
              <a:gd name="connsiteX53-14491" fmla="*/ 2051509 w 2690326"/>
              <a:gd name="connsiteY53-14492" fmla="*/ 997527 h 5709562"/>
              <a:gd name="connsiteX54-14493" fmla="*/ 2093073 w 2690326"/>
              <a:gd name="connsiteY54-14494" fmla="*/ 1066800 h 5709562"/>
              <a:gd name="connsiteX55-14495" fmla="*/ 2106927 w 2690326"/>
              <a:gd name="connsiteY55-14496" fmla="*/ 1108364 h 5709562"/>
              <a:gd name="connsiteX56-14497" fmla="*/ 2148491 w 2690326"/>
              <a:gd name="connsiteY56-14498" fmla="*/ 1191491 h 5709562"/>
              <a:gd name="connsiteX57-14499" fmla="*/ 2106927 w 2690326"/>
              <a:gd name="connsiteY57-14500" fmla="*/ 1219200 h 5709562"/>
              <a:gd name="connsiteX58-14501" fmla="*/ 2065363 w 2690326"/>
              <a:gd name="connsiteY58-14502" fmla="*/ 1191491 h 5709562"/>
              <a:gd name="connsiteX59-14503" fmla="*/ 1954527 w 2690326"/>
              <a:gd name="connsiteY59-14504" fmla="*/ 1163782 h 5709562"/>
              <a:gd name="connsiteX60-14505" fmla="*/ 1940673 w 2690326"/>
              <a:gd name="connsiteY60-14506" fmla="*/ 1343891 h 5709562"/>
              <a:gd name="connsiteX61-14507" fmla="*/ 2079217 w 2690326"/>
              <a:gd name="connsiteY61-14508" fmla="*/ 1357746 h 5709562"/>
              <a:gd name="connsiteX62-14509" fmla="*/ 1871399 w 2690326"/>
              <a:gd name="connsiteY62-14510" fmla="*/ 1579418 h 5709562"/>
              <a:gd name="connsiteX63-14511" fmla="*/ 1538890 w 2690326"/>
              <a:gd name="connsiteY63-14512" fmla="*/ 1690256 h 5709562"/>
              <a:gd name="connsiteX64-14513" fmla="*/ 1635872 w 2690326"/>
              <a:gd name="connsiteY64-14514" fmla="*/ 1773383 h 5709562"/>
              <a:gd name="connsiteX65-14515" fmla="*/ 1317218 w 2690326"/>
              <a:gd name="connsiteY65-14516" fmla="*/ 1551710 h 5709562"/>
              <a:gd name="connsiteX66-14517" fmla="*/ 1331072 w 2690326"/>
              <a:gd name="connsiteY66-14518" fmla="*/ 1371600 h 5709562"/>
              <a:gd name="connsiteX67-14519" fmla="*/ 1289509 w 2690326"/>
              <a:gd name="connsiteY67-14520" fmla="*/ 1316183 h 5709562"/>
              <a:gd name="connsiteX68-14521" fmla="*/ 1414200 w 2690326"/>
              <a:gd name="connsiteY68-14522" fmla="*/ 1440874 h 5709562"/>
              <a:gd name="connsiteX69-14523" fmla="*/ 1289509 w 2690326"/>
              <a:gd name="connsiteY69-14524" fmla="*/ 1330038 h 5709562"/>
              <a:gd name="connsiteX70-14525" fmla="*/ 929290 w 2690326"/>
              <a:gd name="connsiteY70-14526" fmla="*/ 2036620 h 5709562"/>
              <a:gd name="connsiteX71-14527" fmla="*/ 998563 w 2690326"/>
              <a:gd name="connsiteY71-14528" fmla="*/ 1898074 h 5709562"/>
              <a:gd name="connsiteX72-14529" fmla="*/ 1164819 w 2690326"/>
              <a:gd name="connsiteY72-14530" fmla="*/ 1995056 h 5709562"/>
              <a:gd name="connsiteX73-14531" fmla="*/ 1247946 w 2690326"/>
              <a:gd name="connsiteY73-14532" fmla="*/ 1731819 h 5709562"/>
              <a:gd name="connsiteX74-14533" fmla="*/ 1178672 w 2690326"/>
              <a:gd name="connsiteY74-14534" fmla="*/ 2036619 h 5709562"/>
              <a:gd name="connsiteX75-14535" fmla="*/ 1275655 w 2690326"/>
              <a:gd name="connsiteY75-14536" fmla="*/ 2299856 h 5709562"/>
              <a:gd name="connsiteX76-14537" fmla="*/ 1358782 w 2690326"/>
              <a:gd name="connsiteY76-14538" fmla="*/ 2563090 h 5709562"/>
              <a:gd name="connsiteX77-14539" fmla="*/ 1275654 w 2690326"/>
              <a:gd name="connsiteY77-14540" fmla="*/ 2715491 h 5709562"/>
              <a:gd name="connsiteX78-14541" fmla="*/ 1234091 w 2690326"/>
              <a:gd name="connsiteY78-14542" fmla="*/ 2854037 h 5709562"/>
              <a:gd name="connsiteX79-14543" fmla="*/ 1275654 w 2690326"/>
              <a:gd name="connsiteY79-14544" fmla="*/ 2909455 h 5709562"/>
              <a:gd name="connsiteX80-14545" fmla="*/ 1331073 w 2690326"/>
              <a:gd name="connsiteY80-14546" fmla="*/ 2881746 h 5709562"/>
              <a:gd name="connsiteX81-14547" fmla="*/ 1400345 w 2690326"/>
              <a:gd name="connsiteY81-14548" fmla="*/ 2881744 h 5709562"/>
              <a:gd name="connsiteX82-14549" fmla="*/ 2162345 w 2690326"/>
              <a:gd name="connsiteY82-14550" fmla="*/ 3075709 h 5709562"/>
              <a:gd name="connsiteX83-14551" fmla="*/ 1483473 w 2690326"/>
              <a:gd name="connsiteY83-14552" fmla="*/ 5708072 h 5709562"/>
              <a:gd name="connsiteX84-14553" fmla="*/ 2287037 w 2690326"/>
              <a:gd name="connsiteY84-14554" fmla="*/ 2632365 h 5709562"/>
              <a:gd name="connsiteX85-14555" fmla="*/ 2231618 w 2690326"/>
              <a:gd name="connsiteY85-14556" fmla="*/ 1773381 h 5709562"/>
              <a:gd name="connsiteX86-14557" fmla="*/ 2176200 w 2690326"/>
              <a:gd name="connsiteY86-14558" fmla="*/ 1371599 h 5709562"/>
              <a:gd name="connsiteX87-14559" fmla="*/ 2245473 w 2690326"/>
              <a:gd name="connsiteY87-14560" fmla="*/ 1842654 h 5709562"/>
              <a:gd name="connsiteX88-14561" fmla="*/ 2370163 w 2690326"/>
              <a:gd name="connsiteY88-14562" fmla="*/ 1939636 h 5709562"/>
              <a:gd name="connsiteX89-14563" fmla="*/ 2647254 w 2690326"/>
              <a:gd name="connsiteY89-14564" fmla="*/ 1662545 h 5709562"/>
              <a:gd name="connsiteX90-14565" fmla="*/ 2231617 w 2690326"/>
              <a:gd name="connsiteY90-14566" fmla="*/ 1177636 h 5709562"/>
              <a:gd name="connsiteX91-14567" fmla="*/ 2688818 w 2690326"/>
              <a:gd name="connsiteY91-14568" fmla="*/ 1925781 h 5709562"/>
              <a:gd name="connsiteX92-14569" fmla="*/ 2467145 w 2690326"/>
              <a:gd name="connsiteY92-14570" fmla="*/ 2230582 h 5709562"/>
              <a:gd name="connsiteX93-14571" fmla="*/ 2023800 w 2690326"/>
              <a:gd name="connsiteY93-14572" fmla="*/ 2521527 h 5709562"/>
              <a:gd name="connsiteX94-14573" fmla="*/ 1802127 w 2690326"/>
              <a:gd name="connsiteY94-14574" fmla="*/ 2604655 h 5709562"/>
              <a:gd name="connsiteX95-14575" fmla="*/ 1594309 w 2690326"/>
              <a:gd name="connsiteY95-14576" fmla="*/ 2590800 h 5709562"/>
              <a:gd name="connsiteX96-14577" fmla="*/ 1400346 w 2690326"/>
              <a:gd name="connsiteY96-14578" fmla="*/ 2563092 h 5709562"/>
              <a:gd name="connsiteX97-14579" fmla="*/ 1289510 w 2690326"/>
              <a:gd name="connsiteY97-14580" fmla="*/ 2313710 h 5709562"/>
              <a:gd name="connsiteX98-14581" fmla="*/ 873874 w 2690326"/>
              <a:gd name="connsiteY98-14582" fmla="*/ 2632365 h 5709562"/>
              <a:gd name="connsiteX99-14583" fmla="*/ 1036 w 2690326"/>
              <a:gd name="connsiteY99-14584" fmla="*/ 2673928 h 5709562"/>
              <a:gd name="connsiteX100-14585" fmla="*/ 873873 w 2690326"/>
              <a:gd name="connsiteY100-14586" fmla="*/ 2632365 h 5709562"/>
              <a:gd name="connsiteX101-14587" fmla="*/ 1220236 w 2690326"/>
              <a:gd name="connsiteY101-14588" fmla="*/ 2299856 h 5709562"/>
              <a:gd name="connsiteX102-14589" fmla="*/ 1137110 w 2690326"/>
              <a:gd name="connsiteY102-14590" fmla="*/ 2161310 h 5709562"/>
              <a:gd name="connsiteX103-14591" fmla="*/ 1137109 w 2690326"/>
              <a:gd name="connsiteY103-14592" fmla="*/ 2133601 h 5709562"/>
              <a:gd name="connsiteX104-14593" fmla="*/ 984710 w 2690326"/>
              <a:gd name="connsiteY104-14594" fmla="*/ 2092038 h 5709562"/>
              <a:gd name="connsiteX105-14595" fmla="*/ 790746 w 2690326"/>
              <a:gd name="connsiteY105-14596" fmla="*/ 2313710 h 5709562"/>
              <a:gd name="connsiteX106-14597" fmla="*/ 527510 w 2690326"/>
              <a:gd name="connsiteY106-14598" fmla="*/ 2438401 h 5709562"/>
              <a:gd name="connsiteX107-14599" fmla="*/ 832310 w 2690326"/>
              <a:gd name="connsiteY107-14600" fmla="*/ 2313710 h 5709562"/>
              <a:gd name="connsiteX108-14601" fmla="*/ 957000 w 2690326"/>
              <a:gd name="connsiteY108-14602" fmla="*/ 2119747 h 5709562"/>
              <a:gd name="connsiteX109-14603" fmla="*/ 929290 w 2690326"/>
              <a:gd name="connsiteY109-14604" fmla="*/ 2064328 h 5709562"/>
              <a:gd name="connsiteX110-14605" fmla="*/ 1344926 w 2690326"/>
              <a:gd name="connsiteY110-14606" fmla="*/ 1274618 h 5709562"/>
              <a:gd name="connsiteX111-14607" fmla="*/ 1469617 w 2690326"/>
              <a:gd name="connsiteY111-14608" fmla="*/ 1177638 h 5709562"/>
              <a:gd name="connsiteX112-14609" fmla="*/ 1566599 w 2690326"/>
              <a:gd name="connsiteY112-14610" fmla="*/ 1676401 h 5709562"/>
              <a:gd name="connsiteX113-14611" fmla="*/ 1760562 w 2690326"/>
              <a:gd name="connsiteY113-14612" fmla="*/ 1399310 h 5709562"/>
              <a:gd name="connsiteX114-14613" fmla="*/ 1802127 w 2690326"/>
              <a:gd name="connsiteY114-14614" fmla="*/ 997527 h 5709562"/>
              <a:gd name="connsiteX115-14615" fmla="*/ 1774418 w 2690326"/>
              <a:gd name="connsiteY115-14616" fmla="*/ 955964 h 5709562"/>
              <a:gd name="connsiteX116-14617" fmla="*/ 1760563 w 2690326"/>
              <a:gd name="connsiteY116-14618" fmla="*/ 914400 h 5709562"/>
              <a:gd name="connsiteX117-14619" fmla="*/ 1705145 w 2690326"/>
              <a:gd name="connsiteY117-14620" fmla="*/ 845127 h 5709562"/>
              <a:gd name="connsiteX118-14621" fmla="*/ 1677436 w 2690326"/>
              <a:gd name="connsiteY118-14622" fmla="*/ 803564 h 5709562"/>
              <a:gd name="connsiteX119-14623" fmla="*/ 1635873 w 2690326"/>
              <a:gd name="connsiteY119-14624" fmla="*/ 886691 h 5709562"/>
              <a:gd name="connsiteX120-14625" fmla="*/ 1622018 w 2690326"/>
              <a:gd name="connsiteY120-14626" fmla="*/ 969818 h 5709562"/>
              <a:gd name="connsiteX121-14627" fmla="*/ 1594309 w 2690326"/>
              <a:gd name="connsiteY121-14628" fmla="*/ 1011382 h 5709562"/>
              <a:gd name="connsiteX122-14629" fmla="*/ 1580454 w 2690326"/>
              <a:gd name="connsiteY122-14630" fmla="*/ 1052946 h 5709562"/>
              <a:gd name="connsiteX123-14631" fmla="*/ 1511182 w 2690326"/>
              <a:gd name="connsiteY123-14632" fmla="*/ 1122218 h 5709562"/>
              <a:gd name="connsiteX124-14633" fmla="*/ 1400345 w 2690326"/>
              <a:gd name="connsiteY124-14634" fmla="*/ 1136073 h 5709562"/>
              <a:gd name="connsiteX125-14635" fmla="*/ 1261800 w 2690326"/>
              <a:gd name="connsiteY125-14636" fmla="*/ 1122218 h 5709562"/>
              <a:gd name="connsiteX126-14637" fmla="*/ 1220236 w 2690326"/>
              <a:gd name="connsiteY126-14638" fmla="*/ 1080655 h 5709562"/>
              <a:gd name="connsiteX127-14639" fmla="*/ 1178673 w 2690326"/>
              <a:gd name="connsiteY127-14640" fmla="*/ 1052946 h 5709562"/>
              <a:gd name="connsiteX128-14641" fmla="*/ 1123254 w 2690326"/>
              <a:gd name="connsiteY128-14642" fmla="*/ 997527 h 5709562"/>
              <a:gd name="connsiteX129-14643" fmla="*/ 1095545 w 2690326"/>
              <a:gd name="connsiteY129-14644" fmla="*/ 955964 h 5709562"/>
              <a:gd name="connsiteX130-14645" fmla="*/ 1053982 w 2690326"/>
              <a:gd name="connsiteY130-14646" fmla="*/ 942109 h 5709562"/>
              <a:gd name="connsiteX131-14647" fmla="*/ 1012418 w 2690326"/>
              <a:gd name="connsiteY131-14648" fmla="*/ 817418 h 5709562"/>
              <a:gd name="connsiteX132-14649" fmla="*/ 998563 w 2690326"/>
              <a:gd name="connsiteY132-14650" fmla="*/ 775855 h 5709562"/>
              <a:gd name="connsiteX133-14651" fmla="*/ 984709 w 2690326"/>
              <a:gd name="connsiteY133-14652" fmla="*/ 720437 h 5709562"/>
              <a:gd name="connsiteX134" fmla="*/ 957000 w 2690326"/>
              <a:gd name="connsiteY134" fmla="*/ 581891 h 5709562"/>
              <a:gd name="connsiteX0-14653" fmla="*/ 1663582 w 2697554"/>
              <a:gd name="connsiteY0-14654" fmla="*/ 734291 h 5709562"/>
              <a:gd name="connsiteX1-14655" fmla="*/ 1719000 w 2697554"/>
              <a:gd name="connsiteY1-14656" fmla="*/ 554182 h 5709562"/>
              <a:gd name="connsiteX2-14657" fmla="*/ 1622018 w 2697554"/>
              <a:gd name="connsiteY2-14658" fmla="*/ 540327 h 5709562"/>
              <a:gd name="connsiteX3-14659" fmla="*/ 1538891 w 2697554"/>
              <a:gd name="connsiteY3-14660" fmla="*/ 484909 h 5709562"/>
              <a:gd name="connsiteX4-14661" fmla="*/ 1497327 w 2697554"/>
              <a:gd name="connsiteY4-14662" fmla="*/ 471055 h 5709562"/>
              <a:gd name="connsiteX5-14663" fmla="*/ 1469618 w 2697554"/>
              <a:gd name="connsiteY5-14664" fmla="*/ 526473 h 5709562"/>
              <a:gd name="connsiteX6-14665" fmla="*/ 1441909 w 2697554"/>
              <a:gd name="connsiteY6-14666" fmla="*/ 484909 h 5709562"/>
              <a:gd name="connsiteX7-14667" fmla="*/ 1400345 w 2697554"/>
              <a:gd name="connsiteY7-14668" fmla="*/ 457200 h 5709562"/>
              <a:gd name="connsiteX8-14669" fmla="*/ 1331073 w 2697554"/>
              <a:gd name="connsiteY8-14670" fmla="*/ 387927 h 5709562"/>
              <a:gd name="connsiteX9-14671" fmla="*/ 1317218 w 2697554"/>
              <a:gd name="connsiteY9-14672" fmla="*/ 443346 h 5709562"/>
              <a:gd name="connsiteX10-14673" fmla="*/ 1317218 w 2697554"/>
              <a:gd name="connsiteY10-14674" fmla="*/ 554182 h 5709562"/>
              <a:gd name="connsiteX11-14675" fmla="*/ 1275654 w 2697554"/>
              <a:gd name="connsiteY11-14676" fmla="*/ 540327 h 5709562"/>
              <a:gd name="connsiteX12-14677" fmla="*/ 1261800 w 2697554"/>
              <a:gd name="connsiteY12-14678" fmla="*/ 484909 h 5709562"/>
              <a:gd name="connsiteX13-14679" fmla="*/ 1247945 w 2697554"/>
              <a:gd name="connsiteY13-14680" fmla="*/ 540327 h 5709562"/>
              <a:gd name="connsiteX14-14681" fmla="*/ 1220236 w 2697554"/>
              <a:gd name="connsiteY14-14682" fmla="*/ 651164 h 5709562"/>
              <a:gd name="connsiteX15-14683" fmla="*/ 1192527 w 2697554"/>
              <a:gd name="connsiteY15-14684" fmla="*/ 568037 h 5709562"/>
              <a:gd name="connsiteX16-14685" fmla="*/ 1178673 w 2697554"/>
              <a:gd name="connsiteY16-14686" fmla="*/ 526473 h 5709562"/>
              <a:gd name="connsiteX17-14687" fmla="*/ 1150963 w 2697554"/>
              <a:gd name="connsiteY17-14688" fmla="*/ 651164 h 5709562"/>
              <a:gd name="connsiteX18-14689" fmla="*/ 1123254 w 2697554"/>
              <a:gd name="connsiteY18-14690" fmla="*/ 692727 h 5709562"/>
              <a:gd name="connsiteX19-14691" fmla="*/ 1109400 w 2697554"/>
              <a:gd name="connsiteY19-14692" fmla="*/ 734291 h 5709562"/>
              <a:gd name="connsiteX20-14693" fmla="*/ 1067836 w 2697554"/>
              <a:gd name="connsiteY20-14694" fmla="*/ 720437 h 5709562"/>
              <a:gd name="connsiteX21-14695" fmla="*/ 1081691 w 2697554"/>
              <a:gd name="connsiteY21-14696" fmla="*/ 637309 h 5709562"/>
              <a:gd name="connsiteX22-14697" fmla="*/ 1095545 w 2697554"/>
              <a:gd name="connsiteY22-14698" fmla="*/ 595746 h 5709562"/>
              <a:gd name="connsiteX23-14699" fmla="*/ 1040127 w 2697554"/>
              <a:gd name="connsiteY23-14700" fmla="*/ 678873 h 5709562"/>
              <a:gd name="connsiteX24-14701" fmla="*/ 998563 w 2697554"/>
              <a:gd name="connsiteY24-14702" fmla="*/ 692727 h 5709562"/>
              <a:gd name="connsiteX25-14703" fmla="*/ 957000 w 2697554"/>
              <a:gd name="connsiteY25-14704" fmla="*/ 678873 h 5709562"/>
              <a:gd name="connsiteX26-14705" fmla="*/ 943145 w 2697554"/>
              <a:gd name="connsiteY26-14706" fmla="*/ 623455 h 5709562"/>
              <a:gd name="connsiteX27-14707" fmla="*/ 929291 w 2697554"/>
              <a:gd name="connsiteY27-14708" fmla="*/ 581891 h 5709562"/>
              <a:gd name="connsiteX28-14709" fmla="*/ 943145 w 2697554"/>
              <a:gd name="connsiteY28-14710" fmla="*/ 429491 h 5709562"/>
              <a:gd name="connsiteX29-14711" fmla="*/ 970854 w 2697554"/>
              <a:gd name="connsiteY29-14712" fmla="*/ 346364 h 5709562"/>
              <a:gd name="connsiteX30-14713" fmla="*/ 984709 w 2697554"/>
              <a:gd name="connsiteY30-14714" fmla="*/ 304800 h 5709562"/>
              <a:gd name="connsiteX31-14715" fmla="*/ 1081691 w 2697554"/>
              <a:gd name="connsiteY31-14716" fmla="*/ 193964 h 5709562"/>
              <a:gd name="connsiteX32-14717" fmla="*/ 1123254 w 2697554"/>
              <a:gd name="connsiteY32-14718" fmla="*/ 166255 h 5709562"/>
              <a:gd name="connsiteX33-14719" fmla="*/ 1164818 w 2697554"/>
              <a:gd name="connsiteY33-14720" fmla="*/ 124691 h 5709562"/>
              <a:gd name="connsiteX34-14721" fmla="*/ 1234091 w 2697554"/>
              <a:gd name="connsiteY34-14722" fmla="*/ 55418 h 5709562"/>
              <a:gd name="connsiteX35-14723" fmla="*/ 1386491 w 2697554"/>
              <a:gd name="connsiteY35-14724" fmla="*/ 13855 h 5709562"/>
              <a:gd name="connsiteX36-14725" fmla="*/ 1428054 w 2697554"/>
              <a:gd name="connsiteY36-14726" fmla="*/ 0 h 5709562"/>
              <a:gd name="connsiteX37-14727" fmla="*/ 1483473 w 2697554"/>
              <a:gd name="connsiteY37-14728" fmla="*/ 13855 h 5709562"/>
              <a:gd name="connsiteX38-14729" fmla="*/ 1566600 w 2697554"/>
              <a:gd name="connsiteY38-14730" fmla="*/ 27709 h 5709562"/>
              <a:gd name="connsiteX39-14731" fmla="*/ 1622018 w 2697554"/>
              <a:gd name="connsiteY39-14732" fmla="*/ 55418 h 5709562"/>
              <a:gd name="connsiteX40-14733" fmla="*/ 1705145 w 2697554"/>
              <a:gd name="connsiteY40-14734" fmla="*/ 110837 h 5709562"/>
              <a:gd name="connsiteX41-14735" fmla="*/ 1746709 w 2697554"/>
              <a:gd name="connsiteY41-14736" fmla="*/ 138546 h 5709562"/>
              <a:gd name="connsiteX42-14737" fmla="*/ 1788273 w 2697554"/>
              <a:gd name="connsiteY42-14738" fmla="*/ 207818 h 5709562"/>
              <a:gd name="connsiteX43-14739" fmla="*/ 1857545 w 2697554"/>
              <a:gd name="connsiteY43-14740" fmla="*/ 290946 h 5709562"/>
              <a:gd name="connsiteX44-14741" fmla="*/ 1871400 w 2697554"/>
              <a:gd name="connsiteY44-14742" fmla="*/ 360218 h 5709562"/>
              <a:gd name="connsiteX45-14743" fmla="*/ 1899109 w 2697554"/>
              <a:gd name="connsiteY45-14744" fmla="*/ 443346 h 5709562"/>
              <a:gd name="connsiteX46-14745" fmla="*/ 1885254 w 2697554"/>
              <a:gd name="connsiteY46-14746" fmla="*/ 692727 h 5709562"/>
              <a:gd name="connsiteX47-14747" fmla="*/ 1871400 w 2697554"/>
              <a:gd name="connsiteY47-14748" fmla="*/ 748146 h 5709562"/>
              <a:gd name="connsiteX48-14749" fmla="*/ 1843691 w 2697554"/>
              <a:gd name="connsiteY48-14750" fmla="*/ 789709 h 5709562"/>
              <a:gd name="connsiteX49-14751" fmla="*/ 1829836 w 2697554"/>
              <a:gd name="connsiteY49-14752" fmla="*/ 748146 h 5709562"/>
              <a:gd name="connsiteX50-14753" fmla="*/ 1912963 w 2697554"/>
              <a:gd name="connsiteY50-14754" fmla="*/ 803564 h 5709562"/>
              <a:gd name="connsiteX51-14755" fmla="*/ 1982236 w 2697554"/>
              <a:gd name="connsiteY51-14756" fmla="*/ 872837 h 5709562"/>
              <a:gd name="connsiteX52-14757" fmla="*/ 1996091 w 2697554"/>
              <a:gd name="connsiteY52-14758" fmla="*/ 914400 h 5709562"/>
              <a:gd name="connsiteX53-14759" fmla="*/ 2051509 w 2697554"/>
              <a:gd name="connsiteY53-14760" fmla="*/ 997527 h 5709562"/>
              <a:gd name="connsiteX54-14761" fmla="*/ 2093073 w 2697554"/>
              <a:gd name="connsiteY54-14762" fmla="*/ 1066800 h 5709562"/>
              <a:gd name="connsiteX55-14763" fmla="*/ 2106927 w 2697554"/>
              <a:gd name="connsiteY55-14764" fmla="*/ 1108364 h 5709562"/>
              <a:gd name="connsiteX56-14765" fmla="*/ 2148491 w 2697554"/>
              <a:gd name="connsiteY56-14766" fmla="*/ 1191491 h 5709562"/>
              <a:gd name="connsiteX57-14767" fmla="*/ 2106927 w 2697554"/>
              <a:gd name="connsiteY57-14768" fmla="*/ 1219200 h 5709562"/>
              <a:gd name="connsiteX58-14769" fmla="*/ 2065363 w 2697554"/>
              <a:gd name="connsiteY58-14770" fmla="*/ 1191491 h 5709562"/>
              <a:gd name="connsiteX59-14771" fmla="*/ 1954527 w 2697554"/>
              <a:gd name="connsiteY59-14772" fmla="*/ 1163782 h 5709562"/>
              <a:gd name="connsiteX60-14773" fmla="*/ 1940673 w 2697554"/>
              <a:gd name="connsiteY60-14774" fmla="*/ 1343891 h 5709562"/>
              <a:gd name="connsiteX61-14775" fmla="*/ 2079217 w 2697554"/>
              <a:gd name="connsiteY61-14776" fmla="*/ 1357746 h 5709562"/>
              <a:gd name="connsiteX62-14777" fmla="*/ 1871399 w 2697554"/>
              <a:gd name="connsiteY62-14778" fmla="*/ 1579418 h 5709562"/>
              <a:gd name="connsiteX63-14779" fmla="*/ 1538890 w 2697554"/>
              <a:gd name="connsiteY63-14780" fmla="*/ 1690256 h 5709562"/>
              <a:gd name="connsiteX64-14781" fmla="*/ 1635872 w 2697554"/>
              <a:gd name="connsiteY64-14782" fmla="*/ 1773383 h 5709562"/>
              <a:gd name="connsiteX65-14783" fmla="*/ 1317218 w 2697554"/>
              <a:gd name="connsiteY65-14784" fmla="*/ 1551710 h 5709562"/>
              <a:gd name="connsiteX66-14785" fmla="*/ 1331072 w 2697554"/>
              <a:gd name="connsiteY66-14786" fmla="*/ 1371600 h 5709562"/>
              <a:gd name="connsiteX67-14787" fmla="*/ 1289509 w 2697554"/>
              <a:gd name="connsiteY67-14788" fmla="*/ 1316183 h 5709562"/>
              <a:gd name="connsiteX68-14789" fmla="*/ 1414200 w 2697554"/>
              <a:gd name="connsiteY68-14790" fmla="*/ 1440874 h 5709562"/>
              <a:gd name="connsiteX69-14791" fmla="*/ 1289509 w 2697554"/>
              <a:gd name="connsiteY69-14792" fmla="*/ 1330038 h 5709562"/>
              <a:gd name="connsiteX70-14793" fmla="*/ 929290 w 2697554"/>
              <a:gd name="connsiteY70-14794" fmla="*/ 2036620 h 5709562"/>
              <a:gd name="connsiteX71-14795" fmla="*/ 998563 w 2697554"/>
              <a:gd name="connsiteY71-14796" fmla="*/ 1898074 h 5709562"/>
              <a:gd name="connsiteX72-14797" fmla="*/ 1164819 w 2697554"/>
              <a:gd name="connsiteY72-14798" fmla="*/ 1995056 h 5709562"/>
              <a:gd name="connsiteX73-14799" fmla="*/ 1247946 w 2697554"/>
              <a:gd name="connsiteY73-14800" fmla="*/ 1731819 h 5709562"/>
              <a:gd name="connsiteX74-14801" fmla="*/ 1178672 w 2697554"/>
              <a:gd name="connsiteY74-14802" fmla="*/ 2036619 h 5709562"/>
              <a:gd name="connsiteX75-14803" fmla="*/ 1275655 w 2697554"/>
              <a:gd name="connsiteY75-14804" fmla="*/ 2299856 h 5709562"/>
              <a:gd name="connsiteX76-14805" fmla="*/ 1358782 w 2697554"/>
              <a:gd name="connsiteY76-14806" fmla="*/ 2563090 h 5709562"/>
              <a:gd name="connsiteX77-14807" fmla="*/ 1275654 w 2697554"/>
              <a:gd name="connsiteY77-14808" fmla="*/ 2715491 h 5709562"/>
              <a:gd name="connsiteX78-14809" fmla="*/ 1234091 w 2697554"/>
              <a:gd name="connsiteY78-14810" fmla="*/ 2854037 h 5709562"/>
              <a:gd name="connsiteX79-14811" fmla="*/ 1275654 w 2697554"/>
              <a:gd name="connsiteY79-14812" fmla="*/ 2909455 h 5709562"/>
              <a:gd name="connsiteX80-14813" fmla="*/ 1331073 w 2697554"/>
              <a:gd name="connsiteY80-14814" fmla="*/ 2881746 h 5709562"/>
              <a:gd name="connsiteX81-14815" fmla="*/ 1400345 w 2697554"/>
              <a:gd name="connsiteY81-14816" fmla="*/ 2881744 h 5709562"/>
              <a:gd name="connsiteX82-14817" fmla="*/ 2162345 w 2697554"/>
              <a:gd name="connsiteY82-14818" fmla="*/ 3075709 h 5709562"/>
              <a:gd name="connsiteX83-14819" fmla="*/ 1483473 w 2697554"/>
              <a:gd name="connsiteY83-14820" fmla="*/ 5708072 h 5709562"/>
              <a:gd name="connsiteX84-14821" fmla="*/ 2287037 w 2697554"/>
              <a:gd name="connsiteY84-14822" fmla="*/ 2632365 h 5709562"/>
              <a:gd name="connsiteX85-14823" fmla="*/ 2231618 w 2697554"/>
              <a:gd name="connsiteY85-14824" fmla="*/ 1773381 h 5709562"/>
              <a:gd name="connsiteX86-14825" fmla="*/ 2176200 w 2697554"/>
              <a:gd name="connsiteY86-14826" fmla="*/ 1371599 h 5709562"/>
              <a:gd name="connsiteX87-14827" fmla="*/ 2245473 w 2697554"/>
              <a:gd name="connsiteY87-14828" fmla="*/ 1842654 h 5709562"/>
              <a:gd name="connsiteX88-14829" fmla="*/ 2370163 w 2697554"/>
              <a:gd name="connsiteY88-14830" fmla="*/ 1939636 h 5709562"/>
              <a:gd name="connsiteX89-14831" fmla="*/ 2647254 w 2697554"/>
              <a:gd name="connsiteY89-14832" fmla="*/ 1662545 h 5709562"/>
              <a:gd name="connsiteX90-14833" fmla="*/ 2231617 w 2697554"/>
              <a:gd name="connsiteY90-14834" fmla="*/ 1177636 h 5709562"/>
              <a:gd name="connsiteX91-14835" fmla="*/ 2633399 w 2697554"/>
              <a:gd name="connsiteY91-14836" fmla="*/ 1634836 h 5709562"/>
              <a:gd name="connsiteX92-14837" fmla="*/ 2688818 w 2697554"/>
              <a:gd name="connsiteY92-14838" fmla="*/ 1925781 h 5709562"/>
              <a:gd name="connsiteX93-14839" fmla="*/ 2467145 w 2697554"/>
              <a:gd name="connsiteY93-14840" fmla="*/ 2230582 h 5709562"/>
              <a:gd name="connsiteX94-14841" fmla="*/ 2023800 w 2697554"/>
              <a:gd name="connsiteY94-14842" fmla="*/ 2521527 h 5709562"/>
              <a:gd name="connsiteX95-14843" fmla="*/ 1802127 w 2697554"/>
              <a:gd name="connsiteY95-14844" fmla="*/ 2604655 h 5709562"/>
              <a:gd name="connsiteX96-14845" fmla="*/ 1594309 w 2697554"/>
              <a:gd name="connsiteY96-14846" fmla="*/ 2590800 h 5709562"/>
              <a:gd name="connsiteX97-14847" fmla="*/ 1400346 w 2697554"/>
              <a:gd name="connsiteY97-14848" fmla="*/ 2563092 h 5709562"/>
              <a:gd name="connsiteX98-14849" fmla="*/ 1289510 w 2697554"/>
              <a:gd name="connsiteY98-14850" fmla="*/ 2313710 h 5709562"/>
              <a:gd name="connsiteX99-14851" fmla="*/ 873874 w 2697554"/>
              <a:gd name="connsiteY99-14852" fmla="*/ 2632365 h 5709562"/>
              <a:gd name="connsiteX100-14853" fmla="*/ 1036 w 2697554"/>
              <a:gd name="connsiteY100-14854" fmla="*/ 2673928 h 5709562"/>
              <a:gd name="connsiteX101-14855" fmla="*/ 873873 w 2697554"/>
              <a:gd name="connsiteY101-14856" fmla="*/ 2632365 h 5709562"/>
              <a:gd name="connsiteX102-14857" fmla="*/ 1220236 w 2697554"/>
              <a:gd name="connsiteY102-14858" fmla="*/ 2299856 h 5709562"/>
              <a:gd name="connsiteX103-14859" fmla="*/ 1137110 w 2697554"/>
              <a:gd name="connsiteY103-14860" fmla="*/ 2161310 h 5709562"/>
              <a:gd name="connsiteX104-14861" fmla="*/ 1137109 w 2697554"/>
              <a:gd name="connsiteY104-14862" fmla="*/ 2133601 h 5709562"/>
              <a:gd name="connsiteX105-14863" fmla="*/ 984710 w 2697554"/>
              <a:gd name="connsiteY105-14864" fmla="*/ 2092038 h 5709562"/>
              <a:gd name="connsiteX106-14865" fmla="*/ 790746 w 2697554"/>
              <a:gd name="connsiteY106-14866" fmla="*/ 2313710 h 5709562"/>
              <a:gd name="connsiteX107-14867" fmla="*/ 527510 w 2697554"/>
              <a:gd name="connsiteY107-14868" fmla="*/ 2438401 h 5709562"/>
              <a:gd name="connsiteX108-14869" fmla="*/ 832310 w 2697554"/>
              <a:gd name="connsiteY108-14870" fmla="*/ 2313710 h 5709562"/>
              <a:gd name="connsiteX109-14871" fmla="*/ 957000 w 2697554"/>
              <a:gd name="connsiteY109-14872" fmla="*/ 2119747 h 5709562"/>
              <a:gd name="connsiteX110-14873" fmla="*/ 929290 w 2697554"/>
              <a:gd name="connsiteY110-14874" fmla="*/ 2064328 h 5709562"/>
              <a:gd name="connsiteX111-14875" fmla="*/ 1344926 w 2697554"/>
              <a:gd name="connsiteY111-14876" fmla="*/ 1274618 h 5709562"/>
              <a:gd name="connsiteX112-14877" fmla="*/ 1469617 w 2697554"/>
              <a:gd name="connsiteY112-14878" fmla="*/ 1177638 h 5709562"/>
              <a:gd name="connsiteX113-14879" fmla="*/ 1566599 w 2697554"/>
              <a:gd name="connsiteY113-14880" fmla="*/ 1676401 h 5709562"/>
              <a:gd name="connsiteX114-14881" fmla="*/ 1760562 w 2697554"/>
              <a:gd name="connsiteY114-14882" fmla="*/ 1399310 h 5709562"/>
              <a:gd name="connsiteX115-14883" fmla="*/ 1802127 w 2697554"/>
              <a:gd name="connsiteY115-14884" fmla="*/ 997527 h 5709562"/>
              <a:gd name="connsiteX116-14885" fmla="*/ 1774418 w 2697554"/>
              <a:gd name="connsiteY116-14886" fmla="*/ 955964 h 5709562"/>
              <a:gd name="connsiteX117-14887" fmla="*/ 1760563 w 2697554"/>
              <a:gd name="connsiteY117-14888" fmla="*/ 914400 h 5709562"/>
              <a:gd name="connsiteX118-14889" fmla="*/ 1705145 w 2697554"/>
              <a:gd name="connsiteY118-14890" fmla="*/ 845127 h 5709562"/>
              <a:gd name="connsiteX119-14891" fmla="*/ 1677436 w 2697554"/>
              <a:gd name="connsiteY119-14892" fmla="*/ 803564 h 5709562"/>
              <a:gd name="connsiteX120-14893" fmla="*/ 1635873 w 2697554"/>
              <a:gd name="connsiteY120-14894" fmla="*/ 886691 h 5709562"/>
              <a:gd name="connsiteX121-14895" fmla="*/ 1622018 w 2697554"/>
              <a:gd name="connsiteY121-14896" fmla="*/ 969818 h 5709562"/>
              <a:gd name="connsiteX122-14897" fmla="*/ 1594309 w 2697554"/>
              <a:gd name="connsiteY122-14898" fmla="*/ 1011382 h 5709562"/>
              <a:gd name="connsiteX123-14899" fmla="*/ 1580454 w 2697554"/>
              <a:gd name="connsiteY123-14900" fmla="*/ 1052946 h 5709562"/>
              <a:gd name="connsiteX124-14901" fmla="*/ 1511182 w 2697554"/>
              <a:gd name="connsiteY124-14902" fmla="*/ 1122218 h 5709562"/>
              <a:gd name="connsiteX125-14903" fmla="*/ 1400345 w 2697554"/>
              <a:gd name="connsiteY125-14904" fmla="*/ 1136073 h 5709562"/>
              <a:gd name="connsiteX126-14905" fmla="*/ 1261800 w 2697554"/>
              <a:gd name="connsiteY126-14906" fmla="*/ 1122218 h 5709562"/>
              <a:gd name="connsiteX127-14907" fmla="*/ 1220236 w 2697554"/>
              <a:gd name="connsiteY127-14908" fmla="*/ 1080655 h 5709562"/>
              <a:gd name="connsiteX128-14909" fmla="*/ 1178673 w 2697554"/>
              <a:gd name="connsiteY128-14910" fmla="*/ 1052946 h 5709562"/>
              <a:gd name="connsiteX129-14911" fmla="*/ 1123254 w 2697554"/>
              <a:gd name="connsiteY129-14912" fmla="*/ 997527 h 5709562"/>
              <a:gd name="connsiteX130-14913" fmla="*/ 1095545 w 2697554"/>
              <a:gd name="connsiteY130-14914" fmla="*/ 955964 h 5709562"/>
              <a:gd name="connsiteX131-14915" fmla="*/ 1053982 w 2697554"/>
              <a:gd name="connsiteY131-14916" fmla="*/ 942109 h 5709562"/>
              <a:gd name="connsiteX132-14917" fmla="*/ 1012418 w 2697554"/>
              <a:gd name="connsiteY132-14918" fmla="*/ 817418 h 5709562"/>
              <a:gd name="connsiteX133-14919" fmla="*/ 998563 w 2697554"/>
              <a:gd name="connsiteY133-14920" fmla="*/ 775855 h 5709562"/>
              <a:gd name="connsiteX134-14921" fmla="*/ 984709 w 2697554"/>
              <a:gd name="connsiteY134-14922" fmla="*/ 720437 h 5709562"/>
              <a:gd name="connsiteX135" fmla="*/ 957000 w 2697554"/>
              <a:gd name="connsiteY135" fmla="*/ 581891 h 5709562"/>
              <a:gd name="connsiteX0-14923" fmla="*/ 1663582 w 2697554"/>
              <a:gd name="connsiteY0-14924" fmla="*/ 734291 h 5709562"/>
              <a:gd name="connsiteX1-14925" fmla="*/ 1719000 w 2697554"/>
              <a:gd name="connsiteY1-14926" fmla="*/ 554182 h 5709562"/>
              <a:gd name="connsiteX2-14927" fmla="*/ 1622018 w 2697554"/>
              <a:gd name="connsiteY2-14928" fmla="*/ 540327 h 5709562"/>
              <a:gd name="connsiteX3-14929" fmla="*/ 1538891 w 2697554"/>
              <a:gd name="connsiteY3-14930" fmla="*/ 484909 h 5709562"/>
              <a:gd name="connsiteX4-14931" fmla="*/ 1497327 w 2697554"/>
              <a:gd name="connsiteY4-14932" fmla="*/ 471055 h 5709562"/>
              <a:gd name="connsiteX5-14933" fmla="*/ 1469618 w 2697554"/>
              <a:gd name="connsiteY5-14934" fmla="*/ 526473 h 5709562"/>
              <a:gd name="connsiteX6-14935" fmla="*/ 1441909 w 2697554"/>
              <a:gd name="connsiteY6-14936" fmla="*/ 484909 h 5709562"/>
              <a:gd name="connsiteX7-14937" fmla="*/ 1400345 w 2697554"/>
              <a:gd name="connsiteY7-14938" fmla="*/ 457200 h 5709562"/>
              <a:gd name="connsiteX8-14939" fmla="*/ 1331073 w 2697554"/>
              <a:gd name="connsiteY8-14940" fmla="*/ 387927 h 5709562"/>
              <a:gd name="connsiteX9-14941" fmla="*/ 1317218 w 2697554"/>
              <a:gd name="connsiteY9-14942" fmla="*/ 443346 h 5709562"/>
              <a:gd name="connsiteX10-14943" fmla="*/ 1317218 w 2697554"/>
              <a:gd name="connsiteY10-14944" fmla="*/ 554182 h 5709562"/>
              <a:gd name="connsiteX11-14945" fmla="*/ 1275654 w 2697554"/>
              <a:gd name="connsiteY11-14946" fmla="*/ 540327 h 5709562"/>
              <a:gd name="connsiteX12-14947" fmla="*/ 1261800 w 2697554"/>
              <a:gd name="connsiteY12-14948" fmla="*/ 484909 h 5709562"/>
              <a:gd name="connsiteX13-14949" fmla="*/ 1247945 w 2697554"/>
              <a:gd name="connsiteY13-14950" fmla="*/ 540327 h 5709562"/>
              <a:gd name="connsiteX14-14951" fmla="*/ 1220236 w 2697554"/>
              <a:gd name="connsiteY14-14952" fmla="*/ 651164 h 5709562"/>
              <a:gd name="connsiteX15-14953" fmla="*/ 1192527 w 2697554"/>
              <a:gd name="connsiteY15-14954" fmla="*/ 568037 h 5709562"/>
              <a:gd name="connsiteX16-14955" fmla="*/ 1178673 w 2697554"/>
              <a:gd name="connsiteY16-14956" fmla="*/ 526473 h 5709562"/>
              <a:gd name="connsiteX17-14957" fmla="*/ 1150963 w 2697554"/>
              <a:gd name="connsiteY17-14958" fmla="*/ 651164 h 5709562"/>
              <a:gd name="connsiteX18-14959" fmla="*/ 1123254 w 2697554"/>
              <a:gd name="connsiteY18-14960" fmla="*/ 692727 h 5709562"/>
              <a:gd name="connsiteX19-14961" fmla="*/ 1109400 w 2697554"/>
              <a:gd name="connsiteY19-14962" fmla="*/ 734291 h 5709562"/>
              <a:gd name="connsiteX20-14963" fmla="*/ 1067836 w 2697554"/>
              <a:gd name="connsiteY20-14964" fmla="*/ 720437 h 5709562"/>
              <a:gd name="connsiteX21-14965" fmla="*/ 1081691 w 2697554"/>
              <a:gd name="connsiteY21-14966" fmla="*/ 637309 h 5709562"/>
              <a:gd name="connsiteX22-14967" fmla="*/ 1095545 w 2697554"/>
              <a:gd name="connsiteY22-14968" fmla="*/ 595746 h 5709562"/>
              <a:gd name="connsiteX23-14969" fmla="*/ 1040127 w 2697554"/>
              <a:gd name="connsiteY23-14970" fmla="*/ 678873 h 5709562"/>
              <a:gd name="connsiteX24-14971" fmla="*/ 998563 w 2697554"/>
              <a:gd name="connsiteY24-14972" fmla="*/ 692727 h 5709562"/>
              <a:gd name="connsiteX25-14973" fmla="*/ 957000 w 2697554"/>
              <a:gd name="connsiteY25-14974" fmla="*/ 678873 h 5709562"/>
              <a:gd name="connsiteX26-14975" fmla="*/ 943145 w 2697554"/>
              <a:gd name="connsiteY26-14976" fmla="*/ 623455 h 5709562"/>
              <a:gd name="connsiteX27-14977" fmla="*/ 929291 w 2697554"/>
              <a:gd name="connsiteY27-14978" fmla="*/ 581891 h 5709562"/>
              <a:gd name="connsiteX28-14979" fmla="*/ 943145 w 2697554"/>
              <a:gd name="connsiteY28-14980" fmla="*/ 429491 h 5709562"/>
              <a:gd name="connsiteX29-14981" fmla="*/ 970854 w 2697554"/>
              <a:gd name="connsiteY29-14982" fmla="*/ 346364 h 5709562"/>
              <a:gd name="connsiteX30-14983" fmla="*/ 984709 w 2697554"/>
              <a:gd name="connsiteY30-14984" fmla="*/ 304800 h 5709562"/>
              <a:gd name="connsiteX31-14985" fmla="*/ 1081691 w 2697554"/>
              <a:gd name="connsiteY31-14986" fmla="*/ 193964 h 5709562"/>
              <a:gd name="connsiteX32-14987" fmla="*/ 1123254 w 2697554"/>
              <a:gd name="connsiteY32-14988" fmla="*/ 166255 h 5709562"/>
              <a:gd name="connsiteX33-14989" fmla="*/ 1164818 w 2697554"/>
              <a:gd name="connsiteY33-14990" fmla="*/ 124691 h 5709562"/>
              <a:gd name="connsiteX34-14991" fmla="*/ 1234091 w 2697554"/>
              <a:gd name="connsiteY34-14992" fmla="*/ 55418 h 5709562"/>
              <a:gd name="connsiteX35-14993" fmla="*/ 1386491 w 2697554"/>
              <a:gd name="connsiteY35-14994" fmla="*/ 13855 h 5709562"/>
              <a:gd name="connsiteX36-14995" fmla="*/ 1428054 w 2697554"/>
              <a:gd name="connsiteY36-14996" fmla="*/ 0 h 5709562"/>
              <a:gd name="connsiteX37-14997" fmla="*/ 1483473 w 2697554"/>
              <a:gd name="connsiteY37-14998" fmla="*/ 13855 h 5709562"/>
              <a:gd name="connsiteX38-14999" fmla="*/ 1566600 w 2697554"/>
              <a:gd name="connsiteY38-15000" fmla="*/ 27709 h 5709562"/>
              <a:gd name="connsiteX39-15001" fmla="*/ 1622018 w 2697554"/>
              <a:gd name="connsiteY39-15002" fmla="*/ 55418 h 5709562"/>
              <a:gd name="connsiteX40-15003" fmla="*/ 1705145 w 2697554"/>
              <a:gd name="connsiteY40-15004" fmla="*/ 110837 h 5709562"/>
              <a:gd name="connsiteX41-15005" fmla="*/ 1746709 w 2697554"/>
              <a:gd name="connsiteY41-15006" fmla="*/ 138546 h 5709562"/>
              <a:gd name="connsiteX42-15007" fmla="*/ 1788273 w 2697554"/>
              <a:gd name="connsiteY42-15008" fmla="*/ 207818 h 5709562"/>
              <a:gd name="connsiteX43-15009" fmla="*/ 1857545 w 2697554"/>
              <a:gd name="connsiteY43-15010" fmla="*/ 290946 h 5709562"/>
              <a:gd name="connsiteX44-15011" fmla="*/ 1871400 w 2697554"/>
              <a:gd name="connsiteY44-15012" fmla="*/ 360218 h 5709562"/>
              <a:gd name="connsiteX45-15013" fmla="*/ 1899109 w 2697554"/>
              <a:gd name="connsiteY45-15014" fmla="*/ 443346 h 5709562"/>
              <a:gd name="connsiteX46-15015" fmla="*/ 1885254 w 2697554"/>
              <a:gd name="connsiteY46-15016" fmla="*/ 692727 h 5709562"/>
              <a:gd name="connsiteX47-15017" fmla="*/ 1871400 w 2697554"/>
              <a:gd name="connsiteY47-15018" fmla="*/ 748146 h 5709562"/>
              <a:gd name="connsiteX48-15019" fmla="*/ 1843691 w 2697554"/>
              <a:gd name="connsiteY48-15020" fmla="*/ 789709 h 5709562"/>
              <a:gd name="connsiteX49-15021" fmla="*/ 1829836 w 2697554"/>
              <a:gd name="connsiteY49-15022" fmla="*/ 748146 h 5709562"/>
              <a:gd name="connsiteX50-15023" fmla="*/ 1912963 w 2697554"/>
              <a:gd name="connsiteY50-15024" fmla="*/ 803564 h 5709562"/>
              <a:gd name="connsiteX51-15025" fmla="*/ 1982236 w 2697554"/>
              <a:gd name="connsiteY51-15026" fmla="*/ 872837 h 5709562"/>
              <a:gd name="connsiteX52-15027" fmla="*/ 1996091 w 2697554"/>
              <a:gd name="connsiteY52-15028" fmla="*/ 914400 h 5709562"/>
              <a:gd name="connsiteX53-15029" fmla="*/ 2051509 w 2697554"/>
              <a:gd name="connsiteY53-15030" fmla="*/ 997527 h 5709562"/>
              <a:gd name="connsiteX54-15031" fmla="*/ 2093073 w 2697554"/>
              <a:gd name="connsiteY54-15032" fmla="*/ 1066800 h 5709562"/>
              <a:gd name="connsiteX55-15033" fmla="*/ 2106927 w 2697554"/>
              <a:gd name="connsiteY55-15034" fmla="*/ 1108364 h 5709562"/>
              <a:gd name="connsiteX56-15035" fmla="*/ 2148491 w 2697554"/>
              <a:gd name="connsiteY56-15036" fmla="*/ 1191491 h 5709562"/>
              <a:gd name="connsiteX57-15037" fmla="*/ 2106927 w 2697554"/>
              <a:gd name="connsiteY57-15038" fmla="*/ 1219200 h 5709562"/>
              <a:gd name="connsiteX58-15039" fmla="*/ 2065363 w 2697554"/>
              <a:gd name="connsiteY58-15040" fmla="*/ 1191491 h 5709562"/>
              <a:gd name="connsiteX59-15041" fmla="*/ 1954527 w 2697554"/>
              <a:gd name="connsiteY59-15042" fmla="*/ 1163782 h 5709562"/>
              <a:gd name="connsiteX60-15043" fmla="*/ 1940673 w 2697554"/>
              <a:gd name="connsiteY60-15044" fmla="*/ 1343891 h 5709562"/>
              <a:gd name="connsiteX61-15045" fmla="*/ 2079217 w 2697554"/>
              <a:gd name="connsiteY61-15046" fmla="*/ 1357746 h 5709562"/>
              <a:gd name="connsiteX62-15047" fmla="*/ 1871399 w 2697554"/>
              <a:gd name="connsiteY62-15048" fmla="*/ 1579418 h 5709562"/>
              <a:gd name="connsiteX63-15049" fmla="*/ 1538890 w 2697554"/>
              <a:gd name="connsiteY63-15050" fmla="*/ 1690256 h 5709562"/>
              <a:gd name="connsiteX64-15051" fmla="*/ 1635872 w 2697554"/>
              <a:gd name="connsiteY64-15052" fmla="*/ 1773383 h 5709562"/>
              <a:gd name="connsiteX65-15053" fmla="*/ 1317218 w 2697554"/>
              <a:gd name="connsiteY65-15054" fmla="*/ 1551710 h 5709562"/>
              <a:gd name="connsiteX66-15055" fmla="*/ 1331072 w 2697554"/>
              <a:gd name="connsiteY66-15056" fmla="*/ 1371600 h 5709562"/>
              <a:gd name="connsiteX67-15057" fmla="*/ 1289509 w 2697554"/>
              <a:gd name="connsiteY67-15058" fmla="*/ 1316183 h 5709562"/>
              <a:gd name="connsiteX68-15059" fmla="*/ 1414200 w 2697554"/>
              <a:gd name="connsiteY68-15060" fmla="*/ 1440874 h 5709562"/>
              <a:gd name="connsiteX69-15061" fmla="*/ 1289509 w 2697554"/>
              <a:gd name="connsiteY69-15062" fmla="*/ 1330038 h 5709562"/>
              <a:gd name="connsiteX70-15063" fmla="*/ 929290 w 2697554"/>
              <a:gd name="connsiteY70-15064" fmla="*/ 2036620 h 5709562"/>
              <a:gd name="connsiteX71-15065" fmla="*/ 998563 w 2697554"/>
              <a:gd name="connsiteY71-15066" fmla="*/ 1898074 h 5709562"/>
              <a:gd name="connsiteX72-15067" fmla="*/ 1164819 w 2697554"/>
              <a:gd name="connsiteY72-15068" fmla="*/ 1995056 h 5709562"/>
              <a:gd name="connsiteX73-15069" fmla="*/ 1247946 w 2697554"/>
              <a:gd name="connsiteY73-15070" fmla="*/ 1731819 h 5709562"/>
              <a:gd name="connsiteX74-15071" fmla="*/ 1178672 w 2697554"/>
              <a:gd name="connsiteY74-15072" fmla="*/ 2036619 h 5709562"/>
              <a:gd name="connsiteX75-15073" fmla="*/ 1275655 w 2697554"/>
              <a:gd name="connsiteY75-15074" fmla="*/ 2299856 h 5709562"/>
              <a:gd name="connsiteX76-15075" fmla="*/ 1358782 w 2697554"/>
              <a:gd name="connsiteY76-15076" fmla="*/ 2563090 h 5709562"/>
              <a:gd name="connsiteX77-15077" fmla="*/ 1275654 w 2697554"/>
              <a:gd name="connsiteY77-15078" fmla="*/ 2715491 h 5709562"/>
              <a:gd name="connsiteX78-15079" fmla="*/ 1234091 w 2697554"/>
              <a:gd name="connsiteY78-15080" fmla="*/ 2854037 h 5709562"/>
              <a:gd name="connsiteX79-15081" fmla="*/ 1275654 w 2697554"/>
              <a:gd name="connsiteY79-15082" fmla="*/ 2909455 h 5709562"/>
              <a:gd name="connsiteX80-15083" fmla="*/ 1331073 w 2697554"/>
              <a:gd name="connsiteY80-15084" fmla="*/ 2881746 h 5709562"/>
              <a:gd name="connsiteX81-15085" fmla="*/ 1400345 w 2697554"/>
              <a:gd name="connsiteY81-15086" fmla="*/ 2881744 h 5709562"/>
              <a:gd name="connsiteX82-15087" fmla="*/ 2162345 w 2697554"/>
              <a:gd name="connsiteY82-15088" fmla="*/ 3075709 h 5709562"/>
              <a:gd name="connsiteX83-15089" fmla="*/ 1483473 w 2697554"/>
              <a:gd name="connsiteY83-15090" fmla="*/ 5708072 h 5709562"/>
              <a:gd name="connsiteX84-15091" fmla="*/ 2287037 w 2697554"/>
              <a:gd name="connsiteY84-15092" fmla="*/ 2632365 h 5709562"/>
              <a:gd name="connsiteX85-15093" fmla="*/ 2231618 w 2697554"/>
              <a:gd name="connsiteY85-15094" fmla="*/ 1773381 h 5709562"/>
              <a:gd name="connsiteX86-15095" fmla="*/ 2176200 w 2697554"/>
              <a:gd name="connsiteY86-15096" fmla="*/ 1371599 h 5709562"/>
              <a:gd name="connsiteX87-15097" fmla="*/ 2245473 w 2697554"/>
              <a:gd name="connsiteY87-15098" fmla="*/ 1842654 h 5709562"/>
              <a:gd name="connsiteX88-15099" fmla="*/ 2370163 w 2697554"/>
              <a:gd name="connsiteY88-15100" fmla="*/ 1939636 h 5709562"/>
              <a:gd name="connsiteX89-15101" fmla="*/ 2647254 w 2697554"/>
              <a:gd name="connsiteY89-15102" fmla="*/ 1662545 h 5709562"/>
              <a:gd name="connsiteX90-15103" fmla="*/ 2231617 w 2697554"/>
              <a:gd name="connsiteY90-15104" fmla="*/ 1177636 h 5709562"/>
              <a:gd name="connsiteX91-15105" fmla="*/ 2633399 w 2697554"/>
              <a:gd name="connsiteY91-15106" fmla="*/ 1634836 h 5709562"/>
              <a:gd name="connsiteX92-15107" fmla="*/ 2688818 w 2697554"/>
              <a:gd name="connsiteY92-15108" fmla="*/ 1925781 h 5709562"/>
              <a:gd name="connsiteX93-15109" fmla="*/ 2508708 w 2697554"/>
              <a:gd name="connsiteY93-15110" fmla="*/ 1995054 h 5709562"/>
              <a:gd name="connsiteX94-15111" fmla="*/ 2467145 w 2697554"/>
              <a:gd name="connsiteY94-15112" fmla="*/ 2230582 h 5709562"/>
              <a:gd name="connsiteX95-15113" fmla="*/ 2023800 w 2697554"/>
              <a:gd name="connsiteY95-15114" fmla="*/ 2521527 h 5709562"/>
              <a:gd name="connsiteX96-15115" fmla="*/ 1802127 w 2697554"/>
              <a:gd name="connsiteY96-15116" fmla="*/ 2604655 h 5709562"/>
              <a:gd name="connsiteX97-15117" fmla="*/ 1594309 w 2697554"/>
              <a:gd name="connsiteY97-15118" fmla="*/ 2590800 h 5709562"/>
              <a:gd name="connsiteX98-15119" fmla="*/ 1400346 w 2697554"/>
              <a:gd name="connsiteY98-15120" fmla="*/ 2563092 h 5709562"/>
              <a:gd name="connsiteX99-15121" fmla="*/ 1289510 w 2697554"/>
              <a:gd name="connsiteY99-15122" fmla="*/ 2313710 h 5709562"/>
              <a:gd name="connsiteX100-15123" fmla="*/ 873874 w 2697554"/>
              <a:gd name="connsiteY100-15124" fmla="*/ 2632365 h 5709562"/>
              <a:gd name="connsiteX101-15125" fmla="*/ 1036 w 2697554"/>
              <a:gd name="connsiteY101-15126" fmla="*/ 2673928 h 5709562"/>
              <a:gd name="connsiteX102-15127" fmla="*/ 873873 w 2697554"/>
              <a:gd name="connsiteY102-15128" fmla="*/ 2632365 h 5709562"/>
              <a:gd name="connsiteX103-15129" fmla="*/ 1220236 w 2697554"/>
              <a:gd name="connsiteY103-15130" fmla="*/ 2299856 h 5709562"/>
              <a:gd name="connsiteX104-15131" fmla="*/ 1137110 w 2697554"/>
              <a:gd name="connsiteY104-15132" fmla="*/ 2161310 h 5709562"/>
              <a:gd name="connsiteX105-15133" fmla="*/ 1137109 w 2697554"/>
              <a:gd name="connsiteY105-15134" fmla="*/ 2133601 h 5709562"/>
              <a:gd name="connsiteX106-15135" fmla="*/ 984710 w 2697554"/>
              <a:gd name="connsiteY106-15136" fmla="*/ 2092038 h 5709562"/>
              <a:gd name="connsiteX107-15137" fmla="*/ 790746 w 2697554"/>
              <a:gd name="connsiteY107-15138" fmla="*/ 2313710 h 5709562"/>
              <a:gd name="connsiteX108-15139" fmla="*/ 527510 w 2697554"/>
              <a:gd name="connsiteY108-15140" fmla="*/ 2438401 h 5709562"/>
              <a:gd name="connsiteX109-15141" fmla="*/ 832310 w 2697554"/>
              <a:gd name="connsiteY109-15142" fmla="*/ 2313710 h 5709562"/>
              <a:gd name="connsiteX110-15143" fmla="*/ 957000 w 2697554"/>
              <a:gd name="connsiteY110-15144" fmla="*/ 2119747 h 5709562"/>
              <a:gd name="connsiteX111-15145" fmla="*/ 929290 w 2697554"/>
              <a:gd name="connsiteY111-15146" fmla="*/ 2064328 h 5709562"/>
              <a:gd name="connsiteX112-15147" fmla="*/ 1344926 w 2697554"/>
              <a:gd name="connsiteY112-15148" fmla="*/ 1274618 h 5709562"/>
              <a:gd name="connsiteX113-15149" fmla="*/ 1469617 w 2697554"/>
              <a:gd name="connsiteY113-15150" fmla="*/ 1177638 h 5709562"/>
              <a:gd name="connsiteX114-15151" fmla="*/ 1566599 w 2697554"/>
              <a:gd name="connsiteY114-15152" fmla="*/ 1676401 h 5709562"/>
              <a:gd name="connsiteX115-15153" fmla="*/ 1760562 w 2697554"/>
              <a:gd name="connsiteY115-15154" fmla="*/ 1399310 h 5709562"/>
              <a:gd name="connsiteX116-15155" fmla="*/ 1802127 w 2697554"/>
              <a:gd name="connsiteY116-15156" fmla="*/ 997527 h 5709562"/>
              <a:gd name="connsiteX117-15157" fmla="*/ 1774418 w 2697554"/>
              <a:gd name="connsiteY117-15158" fmla="*/ 955964 h 5709562"/>
              <a:gd name="connsiteX118-15159" fmla="*/ 1760563 w 2697554"/>
              <a:gd name="connsiteY118-15160" fmla="*/ 914400 h 5709562"/>
              <a:gd name="connsiteX119-15161" fmla="*/ 1705145 w 2697554"/>
              <a:gd name="connsiteY119-15162" fmla="*/ 845127 h 5709562"/>
              <a:gd name="connsiteX120-15163" fmla="*/ 1677436 w 2697554"/>
              <a:gd name="connsiteY120-15164" fmla="*/ 803564 h 5709562"/>
              <a:gd name="connsiteX121-15165" fmla="*/ 1635873 w 2697554"/>
              <a:gd name="connsiteY121-15166" fmla="*/ 886691 h 5709562"/>
              <a:gd name="connsiteX122-15167" fmla="*/ 1622018 w 2697554"/>
              <a:gd name="connsiteY122-15168" fmla="*/ 969818 h 5709562"/>
              <a:gd name="connsiteX123-15169" fmla="*/ 1594309 w 2697554"/>
              <a:gd name="connsiteY123-15170" fmla="*/ 1011382 h 5709562"/>
              <a:gd name="connsiteX124-15171" fmla="*/ 1580454 w 2697554"/>
              <a:gd name="connsiteY124-15172" fmla="*/ 1052946 h 5709562"/>
              <a:gd name="connsiteX125-15173" fmla="*/ 1511182 w 2697554"/>
              <a:gd name="connsiteY125-15174" fmla="*/ 1122218 h 5709562"/>
              <a:gd name="connsiteX126-15175" fmla="*/ 1400345 w 2697554"/>
              <a:gd name="connsiteY126-15176" fmla="*/ 1136073 h 5709562"/>
              <a:gd name="connsiteX127-15177" fmla="*/ 1261800 w 2697554"/>
              <a:gd name="connsiteY127-15178" fmla="*/ 1122218 h 5709562"/>
              <a:gd name="connsiteX128-15179" fmla="*/ 1220236 w 2697554"/>
              <a:gd name="connsiteY128-15180" fmla="*/ 1080655 h 5709562"/>
              <a:gd name="connsiteX129-15181" fmla="*/ 1178673 w 2697554"/>
              <a:gd name="connsiteY129-15182" fmla="*/ 1052946 h 5709562"/>
              <a:gd name="connsiteX130-15183" fmla="*/ 1123254 w 2697554"/>
              <a:gd name="connsiteY130-15184" fmla="*/ 997527 h 5709562"/>
              <a:gd name="connsiteX131-15185" fmla="*/ 1095545 w 2697554"/>
              <a:gd name="connsiteY131-15186" fmla="*/ 955964 h 5709562"/>
              <a:gd name="connsiteX132-15187" fmla="*/ 1053982 w 2697554"/>
              <a:gd name="connsiteY132-15188" fmla="*/ 942109 h 5709562"/>
              <a:gd name="connsiteX133-15189" fmla="*/ 1012418 w 2697554"/>
              <a:gd name="connsiteY133-15190" fmla="*/ 817418 h 5709562"/>
              <a:gd name="connsiteX134-15191" fmla="*/ 998563 w 2697554"/>
              <a:gd name="connsiteY134-15192" fmla="*/ 775855 h 5709562"/>
              <a:gd name="connsiteX135-15193" fmla="*/ 984709 w 2697554"/>
              <a:gd name="connsiteY135-15194" fmla="*/ 720437 h 5709562"/>
              <a:gd name="connsiteX136" fmla="*/ 957000 w 2697554"/>
              <a:gd name="connsiteY136" fmla="*/ 581891 h 5709562"/>
              <a:gd name="connsiteX0-15195" fmla="*/ 1663582 w 2697554"/>
              <a:gd name="connsiteY0-15196" fmla="*/ 734291 h 5709562"/>
              <a:gd name="connsiteX1-15197" fmla="*/ 1719000 w 2697554"/>
              <a:gd name="connsiteY1-15198" fmla="*/ 554182 h 5709562"/>
              <a:gd name="connsiteX2-15199" fmla="*/ 1622018 w 2697554"/>
              <a:gd name="connsiteY2-15200" fmla="*/ 540327 h 5709562"/>
              <a:gd name="connsiteX3-15201" fmla="*/ 1538891 w 2697554"/>
              <a:gd name="connsiteY3-15202" fmla="*/ 484909 h 5709562"/>
              <a:gd name="connsiteX4-15203" fmla="*/ 1497327 w 2697554"/>
              <a:gd name="connsiteY4-15204" fmla="*/ 471055 h 5709562"/>
              <a:gd name="connsiteX5-15205" fmla="*/ 1469618 w 2697554"/>
              <a:gd name="connsiteY5-15206" fmla="*/ 526473 h 5709562"/>
              <a:gd name="connsiteX6-15207" fmla="*/ 1441909 w 2697554"/>
              <a:gd name="connsiteY6-15208" fmla="*/ 484909 h 5709562"/>
              <a:gd name="connsiteX7-15209" fmla="*/ 1400345 w 2697554"/>
              <a:gd name="connsiteY7-15210" fmla="*/ 457200 h 5709562"/>
              <a:gd name="connsiteX8-15211" fmla="*/ 1331073 w 2697554"/>
              <a:gd name="connsiteY8-15212" fmla="*/ 387927 h 5709562"/>
              <a:gd name="connsiteX9-15213" fmla="*/ 1317218 w 2697554"/>
              <a:gd name="connsiteY9-15214" fmla="*/ 443346 h 5709562"/>
              <a:gd name="connsiteX10-15215" fmla="*/ 1317218 w 2697554"/>
              <a:gd name="connsiteY10-15216" fmla="*/ 554182 h 5709562"/>
              <a:gd name="connsiteX11-15217" fmla="*/ 1275654 w 2697554"/>
              <a:gd name="connsiteY11-15218" fmla="*/ 540327 h 5709562"/>
              <a:gd name="connsiteX12-15219" fmla="*/ 1261800 w 2697554"/>
              <a:gd name="connsiteY12-15220" fmla="*/ 484909 h 5709562"/>
              <a:gd name="connsiteX13-15221" fmla="*/ 1247945 w 2697554"/>
              <a:gd name="connsiteY13-15222" fmla="*/ 540327 h 5709562"/>
              <a:gd name="connsiteX14-15223" fmla="*/ 1220236 w 2697554"/>
              <a:gd name="connsiteY14-15224" fmla="*/ 651164 h 5709562"/>
              <a:gd name="connsiteX15-15225" fmla="*/ 1192527 w 2697554"/>
              <a:gd name="connsiteY15-15226" fmla="*/ 568037 h 5709562"/>
              <a:gd name="connsiteX16-15227" fmla="*/ 1178673 w 2697554"/>
              <a:gd name="connsiteY16-15228" fmla="*/ 526473 h 5709562"/>
              <a:gd name="connsiteX17-15229" fmla="*/ 1150963 w 2697554"/>
              <a:gd name="connsiteY17-15230" fmla="*/ 651164 h 5709562"/>
              <a:gd name="connsiteX18-15231" fmla="*/ 1123254 w 2697554"/>
              <a:gd name="connsiteY18-15232" fmla="*/ 692727 h 5709562"/>
              <a:gd name="connsiteX19-15233" fmla="*/ 1109400 w 2697554"/>
              <a:gd name="connsiteY19-15234" fmla="*/ 734291 h 5709562"/>
              <a:gd name="connsiteX20-15235" fmla="*/ 1067836 w 2697554"/>
              <a:gd name="connsiteY20-15236" fmla="*/ 720437 h 5709562"/>
              <a:gd name="connsiteX21-15237" fmla="*/ 1081691 w 2697554"/>
              <a:gd name="connsiteY21-15238" fmla="*/ 637309 h 5709562"/>
              <a:gd name="connsiteX22-15239" fmla="*/ 1095545 w 2697554"/>
              <a:gd name="connsiteY22-15240" fmla="*/ 595746 h 5709562"/>
              <a:gd name="connsiteX23-15241" fmla="*/ 1040127 w 2697554"/>
              <a:gd name="connsiteY23-15242" fmla="*/ 678873 h 5709562"/>
              <a:gd name="connsiteX24-15243" fmla="*/ 998563 w 2697554"/>
              <a:gd name="connsiteY24-15244" fmla="*/ 692727 h 5709562"/>
              <a:gd name="connsiteX25-15245" fmla="*/ 957000 w 2697554"/>
              <a:gd name="connsiteY25-15246" fmla="*/ 678873 h 5709562"/>
              <a:gd name="connsiteX26-15247" fmla="*/ 943145 w 2697554"/>
              <a:gd name="connsiteY26-15248" fmla="*/ 623455 h 5709562"/>
              <a:gd name="connsiteX27-15249" fmla="*/ 929291 w 2697554"/>
              <a:gd name="connsiteY27-15250" fmla="*/ 581891 h 5709562"/>
              <a:gd name="connsiteX28-15251" fmla="*/ 943145 w 2697554"/>
              <a:gd name="connsiteY28-15252" fmla="*/ 429491 h 5709562"/>
              <a:gd name="connsiteX29-15253" fmla="*/ 970854 w 2697554"/>
              <a:gd name="connsiteY29-15254" fmla="*/ 346364 h 5709562"/>
              <a:gd name="connsiteX30-15255" fmla="*/ 984709 w 2697554"/>
              <a:gd name="connsiteY30-15256" fmla="*/ 304800 h 5709562"/>
              <a:gd name="connsiteX31-15257" fmla="*/ 1081691 w 2697554"/>
              <a:gd name="connsiteY31-15258" fmla="*/ 193964 h 5709562"/>
              <a:gd name="connsiteX32-15259" fmla="*/ 1123254 w 2697554"/>
              <a:gd name="connsiteY32-15260" fmla="*/ 166255 h 5709562"/>
              <a:gd name="connsiteX33-15261" fmla="*/ 1164818 w 2697554"/>
              <a:gd name="connsiteY33-15262" fmla="*/ 124691 h 5709562"/>
              <a:gd name="connsiteX34-15263" fmla="*/ 1234091 w 2697554"/>
              <a:gd name="connsiteY34-15264" fmla="*/ 55418 h 5709562"/>
              <a:gd name="connsiteX35-15265" fmla="*/ 1386491 w 2697554"/>
              <a:gd name="connsiteY35-15266" fmla="*/ 13855 h 5709562"/>
              <a:gd name="connsiteX36-15267" fmla="*/ 1428054 w 2697554"/>
              <a:gd name="connsiteY36-15268" fmla="*/ 0 h 5709562"/>
              <a:gd name="connsiteX37-15269" fmla="*/ 1483473 w 2697554"/>
              <a:gd name="connsiteY37-15270" fmla="*/ 13855 h 5709562"/>
              <a:gd name="connsiteX38-15271" fmla="*/ 1566600 w 2697554"/>
              <a:gd name="connsiteY38-15272" fmla="*/ 27709 h 5709562"/>
              <a:gd name="connsiteX39-15273" fmla="*/ 1622018 w 2697554"/>
              <a:gd name="connsiteY39-15274" fmla="*/ 55418 h 5709562"/>
              <a:gd name="connsiteX40-15275" fmla="*/ 1705145 w 2697554"/>
              <a:gd name="connsiteY40-15276" fmla="*/ 110837 h 5709562"/>
              <a:gd name="connsiteX41-15277" fmla="*/ 1746709 w 2697554"/>
              <a:gd name="connsiteY41-15278" fmla="*/ 138546 h 5709562"/>
              <a:gd name="connsiteX42-15279" fmla="*/ 1788273 w 2697554"/>
              <a:gd name="connsiteY42-15280" fmla="*/ 207818 h 5709562"/>
              <a:gd name="connsiteX43-15281" fmla="*/ 1857545 w 2697554"/>
              <a:gd name="connsiteY43-15282" fmla="*/ 290946 h 5709562"/>
              <a:gd name="connsiteX44-15283" fmla="*/ 1871400 w 2697554"/>
              <a:gd name="connsiteY44-15284" fmla="*/ 360218 h 5709562"/>
              <a:gd name="connsiteX45-15285" fmla="*/ 1899109 w 2697554"/>
              <a:gd name="connsiteY45-15286" fmla="*/ 443346 h 5709562"/>
              <a:gd name="connsiteX46-15287" fmla="*/ 1885254 w 2697554"/>
              <a:gd name="connsiteY46-15288" fmla="*/ 692727 h 5709562"/>
              <a:gd name="connsiteX47-15289" fmla="*/ 1871400 w 2697554"/>
              <a:gd name="connsiteY47-15290" fmla="*/ 748146 h 5709562"/>
              <a:gd name="connsiteX48-15291" fmla="*/ 1843691 w 2697554"/>
              <a:gd name="connsiteY48-15292" fmla="*/ 789709 h 5709562"/>
              <a:gd name="connsiteX49-15293" fmla="*/ 1829836 w 2697554"/>
              <a:gd name="connsiteY49-15294" fmla="*/ 748146 h 5709562"/>
              <a:gd name="connsiteX50-15295" fmla="*/ 1912963 w 2697554"/>
              <a:gd name="connsiteY50-15296" fmla="*/ 803564 h 5709562"/>
              <a:gd name="connsiteX51-15297" fmla="*/ 1982236 w 2697554"/>
              <a:gd name="connsiteY51-15298" fmla="*/ 872837 h 5709562"/>
              <a:gd name="connsiteX52-15299" fmla="*/ 1996091 w 2697554"/>
              <a:gd name="connsiteY52-15300" fmla="*/ 914400 h 5709562"/>
              <a:gd name="connsiteX53-15301" fmla="*/ 2051509 w 2697554"/>
              <a:gd name="connsiteY53-15302" fmla="*/ 997527 h 5709562"/>
              <a:gd name="connsiteX54-15303" fmla="*/ 2093073 w 2697554"/>
              <a:gd name="connsiteY54-15304" fmla="*/ 1066800 h 5709562"/>
              <a:gd name="connsiteX55-15305" fmla="*/ 2106927 w 2697554"/>
              <a:gd name="connsiteY55-15306" fmla="*/ 1108364 h 5709562"/>
              <a:gd name="connsiteX56-15307" fmla="*/ 2148491 w 2697554"/>
              <a:gd name="connsiteY56-15308" fmla="*/ 1191491 h 5709562"/>
              <a:gd name="connsiteX57-15309" fmla="*/ 2106927 w 2697554"/>
              <a:gd name="connsiteY57-15310" fmla="*/ 1219200 h 5709562"/>
              <a:gd name="connsiteX58-15311" fmla="*/ 2065363 w 2697554"/>
              <a:gd name="connsiteY58-15312" fmla="*/ 1191491 h 5709562"/>
              <a:gd name="connsiteX59-15313" fmla="*/ 1954527 w 2697554"/>
              <a:gd name="connsiteY59-15314" fmla="*/ 1163782 h 5709562"/>
              <a:gd name="connsiteX60-15315" fmla="*/ 1940673 w 2697554"/>
              <a:gd name="connsiteY60-15316" fmla="*/ 1343891 h 5709562"/>
              <a:gd name="connsiteX61-15317" fmla="*/ 2079217 w 2697554"/>
              <a:gd name="connsiteY61-15318" fmla="*/ 1357746 h 5709562"/>
              <a:gd name="connsiteX62-15319" fmla="*/ 1871399 w 2697554"/>
              <a:gd name="connsiteY62-15320" fmla="*/ 1579418 h 5709562"/>
              <a:gd name="connsiteX63-15321" fmla="*/ 1538890 w 2697554"/>
              <a:gd name="connsiteY63-15322" fmla="*/ 1690256 h 5709562"/>
              <a:gd name="connsiteX64-15323" fmla="*/ 1635872 w 2697554"/>
              <a:gd name="connsiteY64-15324" fmla="*/ 1773383 h 5709562"/>
              <a:gd name="connsiteX65-15325" fmla="*/ 1317218 w 2697554"/>
              <a:gd name="connsiteY65-15326" fmla="*/ 1551710 h 5709562"/>
              <a:gd name="connsiteX66-15327" fmla="*/ 1331072 w 2697554"/>
              <a:gd name="connsiteY66-15328" fmla="*/ 1371600 h 5709562"/>
              <a:gd name="connsiteX67-15329" fmla="*/ 1289509 w 2697554"/>
              <a:gd name="connsiteY67-15330" fmla="*/ 1316183 h 5709562"/>
              <a:gd name="connsiteX68-15331" fmla="*/ 1414200 w 2697554"/>
              <a:gd name="connsiteY68-15332" fmla="*/ 1440874 h 5709562"/>
              <a:gd name="connsiteX69-15333" fmla="*/ 1289509 w 2697554"/>
              <a:gd name="connsiteY69-15334" fmla="*/ 1330038 h 5709562"/>
              <a:gd name="connsiteX70-15335" fmla="*/ 929290 w 2697554"/>
              <a:gd name="connsiteY70-15336" fmla="*/ 2036620 h 5709562"/>
              <a:gd name="connsiteX71-15337" fmla="*/ 998563 w 2697554"/>
              <a:gd name="connsiteY71-15338" fmla="*/ 1898074 h 5709562"/>
              <a:gd name="connsiteX72-15339" fmla="*/ 1164819 w 2697554"/>
              <a:gd name="connsiteY72-15340" fmla="*/ 1995056 h 5709562"/>
              <a:gd name="connsiteX73-15341" fmla="*/ 1247946 w 2697554"/>
              <a:gd name="connsiteY73-15342" fmla="*/ 1731819 h 5709562"/>
              <a:gd name="connsiteX74-15343" fmla="*/ 1178672 w 2697554"/>
              <a:gd name="connsiteY74-15344" fmla="*/ 2036619 h 5709562"/>
              <a:gd name="connsiteX75-15345" fmla="*/ 1275655 w 2697554"/>
              <a:gd name="connsiteY75-15346" fmla="*/ 2299856 h 5709562"/>
              <a:gd name="connsiteX76-15347" fmla="*/ 1358782 w 2697554"/>
              <a:gd name="connsiteY76-15348" fmla="*/ 2563090 h 5709562"/>
              <a:gd name="connsiteX77-15349" fmla="*/ 1275654 w 2697554"/>
              <a:gd name="connsiteY77-15350" fmla="*/ 2715491 h 5709562"/>
              <a:gd name="connsiteX78-15351" fmla="*/ 1234091 w 2697554"/>
              <a:gd name="connsiteY78-15352" fmla="*/ 2854037 h 5709562"/>
              <a:gd name="connsiteX79-15353" fmla="*/ 1275654 w 2697554"/>
              <a:gd name="connsiteY79-15354" fmla="*/ 2909455 h 5709562"/>
              <a:gd name="connsiteX80-15355" fmla="*/ 1331073 w 2697554"/>
              <a:gd name="connsiteY80-15356" fmla="*/ 2881746 h 5709562"/>
              <a:gd name="connsiteX81-15357" fmla="*/ 1400345 w 2697554"/>
              <a:gd name="connsiteY81-15358" fmla="*/ 2881744 h 5709562"/>
              <a:gd name="connsiteX82-15359" fmla="*/ 2162345 w 2697554"/>
              <a:gd name="connsiteY82-15360" fmla="*/ 3075709 h 5709562"/>
              <a:gd name="connsiteX83-15361" fmla="*/ 1483473 w 2697554"/>
              <a:gd name="connsiteY83-15362" fmla="*/ 5708072 h 5709562"/>
              <a:gd name="connsiteX84-15363" fmla="*/ 2287037 w 2697554"/>
              <a:gd name="connsiteY84-15364" fmla="*/ 2632365 h 5709562"/>
              <a:gd name="connsiteX85-15365" fmla="*/ 2231618 w 2697554"/>
              <a:gd name="connsiteY85-15366" fmla="*/ 1773381 h 5709562"/>
              <a:gd name="connsiteX86-15367" fmla="*/ 2176200 w 2697554"/>
              <a:gd name="connsiteY86-15368" fmla="*/ 1371599 h 5709562"/>
              <a:gd name="connsiteX87-15369" fmla="*/ 2245473 w 2697554"/>
              <a:gd name="connsiteY87-15370" fmla="*/ 1842654 h 5709562"/>
              <a:gd name="connsiteX88-15371" fmla="*/ 2370163 w 2697554"/>
              <a:gd name="connsiteY88-15372" fmla="*/ 1939636 h 5709562"/>
              <a:gd name="connsiteX89-15373" fmla="*/ 2647254 w 2697554"/>
              <a:gd name="connsiteY89-15374" fmla="*/ 1662545 h 5709562"/>
              <a:gd name="connsiteX90-15375" fmla="*/ 2231617 w 2697554"/>
              <a:gd name="connsiteY90-15376" fmla="*/ 1177636 h 5709562"/>
              <a:gd name="connsiteX91-15377" fmla="*/ 2633399 w 2697554"/>
              <a:gd name="connsiteY91-15378" fmla="*/ 1634836 h 5709562"/>
              <a:gd name="connsiteX92-15379" fmla="*/ 2688818 w 2697554"/>
              <a:gd name="connsiteY92-15380" fmla="*/ 1870363 h 5709562"/>
              <a:gd name="connsiteX93-15381" fmla="*/ 2508708 w 2697554"/>
              <a:gd name="connsiteY93-15382" fmla="*/ 1995054 h 5709562"/>
              <a:gd name="connsiteX94-15383" fmla="*/ 2467145 w 2697554"/>
              <a:gd name="connsiteY94-15384" fmla="*/ 2230582 h 5709562"/>
              <a:gd name="connsiteX95-15385" fmla="*/ 2023800 w 2697554"/>
              <a:gd name="connsiteY95-15386" fmla="*/ 2521527 h 5709562"/>
              <a:gd name="connsiteX96-15387" fmla="*/ 1802127 w 2697554"/>
              <a:gd name="connsiteY96-15388" fmla="*/ 2604655 h 5709562"/>
              <a:gd name="connsiteX97-15389" fmla="*/ 1594309 w 2697554"/>
              <a:gd name="connsiteY97-15390" fmla="*/ 2590800 h 5709562"/>
              <a:gd name="connsiteX98-15391" fmla="*/ 1400346 w 2697554"/>
              <a:gd name="connsiteY98-15392" fmla="*/ 2563092 h 5709562"/>
              <a:gd name="connsiteX99-15393" fmla="*/ 1289510 w 2697554"/>
              <a:gd name="connsiteY99-15394" fmla="*/ 2313710 h 5709562"/>
              <a:gd name="connsiteX100-15395" fmla="*/ 873874 w 2697554"/>
              <a:gd name="connsiteY100-15396" fmla="*/ 2632365 h 5709562"/>
              <a:gd name="connsiteX101-15397" fmla="*/ 1036 w 2697554"/>
              <a:gd name="connsiteY101-15398" fmla="*/ 2673928 h 5709562"/>
              <a:gd name="connsiteX102-15399" fmla="*/ 873873 w 2697554"/>
              <a:gd name="connsiteY102-15400" fmla="*/ 2632365 h 5709562"/>
              <a:gd name="connsiteX103-15401" fmla="*/ 1220236 w 2697554"/>
              <a:gd name="connsiteY103-15402" fmla="*/ 2299856 h 5709562"/>
              <a:gd name="connsiteX104-15403" fmla="*/ 1137110 w 2697554"/>
              <a:gd name="connsiteY104-15404" fmla="*/ 2161310 h 5709562"/>
              <a:gd name="connsiteX105-15405" fmla="*/ 1137109 w 2697554"/>
              <a:gd name="connsiteY105-15406" fmla="*/ 2133601 h 5709562"/>
              <a:gd name="connsiteX106-15407" fmla="*/ 984710 w 2697554"/>
              <a:gd name="connsiteY106-15408" fmla="*/ 2092038 h 5709562"/>
              <a:gd name="connsiteX107-15409" fmla="*/ 790746 w 2697554"/>
              <a:gd name="connsiteY107-15410" fmla="*/ 2313710 h 5709562"/>
              <a:gd name="connsiteX108-15411" fmla="*/ 527510 w 2697554"/>
              <a:gd name="connsiteY108-15412" fmla="*/ 2438401 h 5709562"/>
              <a:gd name="connsiteX109-15413" fmla="*/ 832310 w 2697554"/>
              <a:gd name="connsiteY109-15414" fmla="*/ 2313710 h 5709562"/>
              <a:gd name="connsiteX110-15415" fmla="*/ 957000 w 2697554"/>
              <a:gd name="connsiteY110-15416" fmla="*/ 2119747 h 5709562"/>
              <a:gd name="connsiteX111-15417" fmla="*/ 929290 w 2697554"/>
              <a:gd name="connsiteY111-15418" fmla="*/ 2064328 h 5709562"/>
              <a:gd name="connsiteX112-15419" fmla="*/ 1344926 w 2697554"/>
              <a:gd name="connsiteY112-15420" fmla="*/ 1274618 h 5709562"/>
              <a:gd name="connsiteX113-15421" fmla="*/ 1469617 w 2697554"/>
              <a:gd name="connsiteY113-15422" fmla="*/ 1177638 h 5709562"/>
              <a:gd name="connsiteX114-15423" fmla="*/ 1566599 w 2697554"/>
              <a:gd name="connsiteY114-15424" fmla="*/ 1676401 h 5709562"/>
              <a:gd name="connsiteX115-15425" fmla="*/ 1760562 w 2697554"/>
              <a:gd name="connsiteY115-15426" fmla="*/ 1399310 h 5709562"/>
              <a:gd name="connsiteX116-15427" fmla="*/ 1802127 w 2697554"/>
              <a:gd name="connsiteY116-15428" fmla="*/ 997527 h 5709562"/>
              <a:gd name="connsiteX117-15429" fmla="*/ 1774418 w 2697554"/>
              <a:gd name="connsiteY117-15430" fmla="*/ 955964 h 5709562"/>
              <a:gd name="connsiteX118-15431" fmla="*/ 1760563 w 2697554"/>
              <a:gd name="connsiteY118-15432" fmla="*/ 914400 h 5709562"/>
              <a:gd name="connsiteX119-15433" fmla="*/ 1705145 w 2697554"/>
              <a:gd name="connsiteY119-15434" fmla="*/ 845127 h 5709562"/>
              <a:gd name="connsiteX120-15435" fmla="*/ 1677436 w 2697554"/>
              <a:gd name="connsiteY120-15436" fmla="*/ 803564 h 5709562"/>
              <a:gd name="connsiteX121-15437" fmla="*/ 1635873 w 2697554"/>
              <a:gd name="connsiteY121-15438" fmla="*/ 886691 h 5709562"/>
              <a:gd name="connsiteX122-15439" fmla="*/ 1622018 w 2697554"/>
              <a:gd name="connsiteY122-15440" fmla="*/ 969818 h 5709562"/>
              <a:gd name="connsiteX123-15441" fmla="*/ 1594309 w 2697554"/>
              <a:gd name="connsiteY123-15442" fmla="*/ 1011382 h 5709562"/>
              <a:gd name="connsiteX124-15443" fmla="*/ 1580454 w 2697554"/>
              <a:gd name="connsiteY124-15444" fmla="*/ 1052946 h 5709562"/>
              <a:gd name="connsiteX125-15445" fmla="*/ 1511182 w 2697554"/>
              <a:gd name="connsiteY125-15446" fmla="*/ 1122218 h 5709562"/>
              <a:gd name="connsiteX126-15447" fmla="*/ 1400345 w 2697554"/>
              <a:gd name="connsiteY126-15448" fmla="*/ 1136073 h 5709562"/>
              <a:gd name="connsiteX127-15449" fmla="*/ 1261800 w 2697554"/>
              <a:gd name="connsiteY127-15450" fmla="*/ 1122218 h 5709562"/>
              <a:gd name="connsiteX128-15451" fmla="*/ 1220236 w 2697554"/>
              <a:gd name="connsiteY128-15452" fmla="*/ 1080655 h 5709562"/>
              <a:gd name="connsiteX129-15453" fmla="*/ 1178673 w 2697554"/>
              <a:gd name="connsiteY129-15454" fmla="*/ 1052946 h 5709562"/>
              <a:gd name="connsiteX130-15455" fmla="*/ 1123254 w 2697554"/>
              <a:gd name="connsiteY130-15456" fmla="*/ 997527 h 5709562"/>
              <a:gd name="connsiteX131-15457" fmla="*/ 1095545 w 2697554"/>
              <a:gd name="connsiteY131-15458" fmla="*/ 955964 h 5709562"/>
              <a:gd name="connsiteX132-15459" fmla="*/ 1053982 w 2697554"/>
              <a:gd name="connsiteY132-15460" fmla="*/ 942109 h 5709562"/>
              <a:gd name="connsiteX133-15461" fmla="*/ 1012418 w 2697554"/>
              <a:gd name="connsiteY133-15462" fmla="*/ 817418 h 5709562"/>
              <a:gd name="connsiteX134-15463" fmla="*/ 998563 w 2697554"/>
              <a:gd name="connsiteY134-15464" fmla="*/ 775855 h 5709562"/>
              <a:gd name="connsiteX135-15465" fmla="*/ 984709 w 2697554"/>
              <a:gd name="connsiteY135-15466" fmla="*/ 720437 h 5709562"/>
              <a:gd name="connsiteX136-15467" fmla="*/ 957000 w 2697554"/>
              <a:gd name="connsiteY136-15468" fmla="*/ 581891 h 5709562"/>
              <a:gd name="connsiteX0-15469" fmla="*/ 1663582 w 2697554"/>
              <a:gd name="connsiteY0-15470" fmla="*/ 734291 h 5709562"/>
              <a:gd name="connsiteX1-15471" fmla="*/ 1719000 w 2697554"/>
              <a:gd name="connsiteY1-15472" fmla="*/ 554182 h 5709562"/>
              <a:gd name="connsiteX2-15473" fmla="*/ 1622018 w 2697554"/>
              <a:gd name="connsiteY2-15474" fmla="*/ 540327 h 5709562"/>
              <a:gd name="connsiteX3-15475" fmla="*/ 1538891 w 2697554"/>
              <a:gd name="connsiteY3-15476" fmla="*/ 484909 h 5709562"/>
              <a:gd name="connsiteX4-15477" fmla="*/ 1497327 w 2697554"/>
              <a:gd name="connsiteY4-15478" fmla="*/ 471055 h 5709562"/>
              <a:gd name="connsiteX5-15479" fmla="*/ 1469618 w 2697554"/>
              <a:gd name="connsiteY5-15480" fmla="*/ 526473 h 5709562"/>
              <a:gd name="connsiteX6-15481" fmla="*/ 1441909 w 2697554"/>
              <a:gd name="connsiteY6-15482" fmla="*/ 484909 h 5709562"/>
              <a:gd name="connsiteX7-15483" fmla="*/ 1400345 w 2697554"/>
              <a:gd name="connsiteY7-15484" fmla="*/ 457200 h 5709562"/>
              <a:gd name="connsiteX8-15485" fmla="*/ 1331073 w 2697554"/>
              <a:gd name="connsiteY8-15486" fmla="*/ 387927 h 5709562"/>
              <a:gd name="connsiteX9-15487" fmla="*/ 1317218 w 2697554"/>
              <a:gd name="connsiteY9-15488" fmla="*/ 443346 h 5709562"/>
              <a:gd name="connsiteX10-15489" fmla="*/ 1317218 w 2697554"/>
              <a:gd name="connsiteY10-15490" fmla="*/ 554182 h 5709562"/>
              <a:gd name="connsiteX11-15491" fmla="*/ 1275654 w 2697554"/>
              <a:gd name="connsiteY11-15492" fmla="*/ 540327 h 5709562"/>
              <a:gd name="connsiteX12-15493" fmla="*/ 1261800 w 2697554"/>
              <a:gd name="connsiteY12-15494" fmla="*/ 484909 h 5709562"/>
              <a:gd name="connsiteX13-15495" fmla="*/ 1247945 w 2697554"/>
              <a:gd name="connsiteY13-15496" fmla="*/ 540327 h 5709562"/>
              <a:gd name="connsiteX14-15497" fmla="*/ 1220236 w 2697554"/>
              <a:gd name="connsiteY14-15498" fmla="*/ 651164 h 5709562"/>
              <a:gd name="connsiteX15-15499" fmla="*/ 1192527 w 2697554"/>
              <a:gd name="connsiteY15-15500" fmla="*/ 568037 h 5709562"/>
              <a:gd name="connsiteX16-15501" fmla="*/ 1178673 w 2697554"/>
              <a:gd name="connsiteY16-15502" fmla="*/ 526473 h 5709562"/>
              <a:gd name="connsiteX17-15503" fmla="*/ 1150963 w 2697554"/>
              <a:gd name="connsiteY17-15504" fmla="*/ 651164 h 5709562"/>
              <a:gd name="connsiteX18-15505" fmla="*/ 1123254 w 2697554"/>
              <a:gd name="connsiteY18-15506" fmla="*/ 692727 h 5709562"/>
              <a:gd name="connsiteX19-15507" fmla="*/ 1109400 w 2697554"/>
              <a:gd name="connsiteY19-15508" fmla="*/ 734291 h 5709562"/>
              <a:gd name="connsiteX20-15509" fmla="*/ 1067836 w 2697554"/>
              <a:gd name="connsiteY20-15510" fmla="*/ 720437 h 5709562"/>
              <a:gd name="connsiteX21-15511" fmla="*/ 1081691 w 2697554"/>
              <a:gd name="connsiteY21-15512" fmla="*/ 637309 h 5709562"/>
              <a:gd name="connsiteX22-15513" fmla="*/ 1095545 w 2697554"/>
              <a:gd name="connsiteY22-15514" fmla="*/ 595746 h 5709562"/>
              <a:gd name="connsiteX23-15515" fmla="*/ 1040127 w 2697554"/>
              <a:gd name="connsiteY23-15516" fmla="*/ 678873 h 5709562"/>
              <a:gd name="connsiteX24-15517" fmla="*/ 998563 w 2697554"/>
              <a:gd name="connsiteY24-15518" fmla="*/ 692727 h 5709562"/>
              <a:gd name="connsiteX25-15519" fmla="*/ 957000 w 2697554"/>
              <a:gd name="connsiteY25-15520" fmla="*/ 678873 h 5709562"/>
              <a:gd name="connsiteX26-15521" fmla="*/ 943145 w 2697554"/>
              <a:gd name="connsiteY26-15522" fmla="*/ 623455 h 5709562"/>
              <a:gd name="connsiteX27-15523" fmla="*/ 929291 w 2697554"/>
              <a:gd name="connsiteY27-15524" fmla="*/ 581891 h 5709562"/>
              <a:gd name="connsiteX28-15525" fmla="*/ 943145 w 2697554"/>
              <a:gd name="connsiteY28-15526" fmla="*/ 429491 h 5709562"/>
              <a:gd name="connsiteX29-15527" fmla="*/ 970854 w 2697554"/>
              <a:gd name="connsiteY29-15528" fmla="*/ 346364 h 5709562"/>
              <a:gd name="connsiteX30-15529" fmla="*/ 984709 w 2697554"/>
              <a:gd name="connsiteY30-15530" fmla="*/ 304800 h 5709562"/>
              <a:gd name="connsiteX31-15531" fmla="*/ 1081691 w 2697554"/>
              <a:gd name="connsiteY31-15532" fmla="*/ 193964 h 5709562"/>
              <a:gd name="connsiteX32-15533" fmla="*/ 1123254 w 2697554"/>
              <a:gd name="connsiteY32-15534" fmla="*/ 166255 h 5709562"/>
              <a:gd name="connsiteX33-15535" fmla="*/ 1164818 w 2697554"/>
              <a:gd name="connsiteY33-15536" fmla="*/ 124691 h 5709562"/>
              <a:gd name="connsiteX34-15537" fmla="*/ 1234091 w 2697554"/>
              <a:gd name="connsiteY34-15538" fmla="*/ 55418 h 5709562"/>
              <a:gd name="connsiteX35-15539" fmla="*/ 1386491 w 2697554"/>
              <a:gd name="connsiteY35-15540" fmla="*/ 13855 h 5709562"/>
              <a:gd name="connsiteX36-15541" fmla="*/ 1428054 w 2697554"/>
              <a:gd name="connsiteY36-15542" fmla="*/ 0 h 5709562"/>
              <a:gd name="connsiteX37-15543" fmla="*/ 1483473 w 2697554"/>
              <a:gd name="connsiteY37-15544" fmla="*/ 13855 h 5709562"/>
              <a:gd name="connsiteX38-15545" fmla="*/ 1566600 w 2697554"/>
              <a:gd name="connsiteY38-15546" fmla="*/ 27709 h 5709562"/>
              <a:gd name="connsiteX39-15547" fmla="*/ 1622018 w 2697554"/>
              <a:gd name="connsiteY39-15548" fmla="*/ 55418 h 5709562"/>
              <a:gd name="connsiteX40-15549" fmla="*/ 1705145 w 2697554"/>
              <a:gd name="connsiteY40-15550" fmla="*/ 110837 h 5709562"/>
              <a:gd name="connsiteX41-15551" fmla="*/ 1746709 w 2697554"/>
              <a:gd name="connsiteY41-15552" fmla="*/ 138546 h 5709562"/>
              <a:gd name="connsiteX42-15553" fmla="*/ 1788273 w 2697554"/>
              <a:gd name="connsiteY42-15554" fmla="*/ 207818 h 5709562"/>
              <a:gd name="connsiteX43-15555" fmla="*/ 1857545 w 2697554"/>
              <a:gd name="connsiteY43-15556" fmla="*/ 290946 h 5709562"/>
              <a:gd name="connsiteX44-15557" fmla="*/ 1871400 w 2697554"/>
              <a:gd name="connsiteY44-15558" fmla="*/ 360218 h 5709562"/>
              <a:gd name="connsiteX45-15559" fmla="*/ 1899109 w 2697554"/>
              <a:gd name="connsiteY45-15560" fmla="*/ 443346 h 5709562"/>
              <a:gd name="connsiteX46-15561" fmla="*/ 1885254 w 2697554"/>
              <a:gd name="connsiteY46-15562" fmla="*/ 692727 h 5709562"/>
              <a:gd name="connsiteX47-15563" fmla="*/ 1871400 w 2697554"/>
              <a:gd name="connsiteY47-15564" fmla="*/ 748146 h 5709562"/>
              <a:gd name="connsiteX48-15565" fmla="*/ 1843691 w 2697554"/>
              <a:gd name="connsiteY48-15566" fmla="*/ 789709 h 5709562"/>
              <a:gd name="connsiteX49-15567" fmla="*/ 1829836 w 2697554"/>
              <a:gd name="connsiteY49-15568" fmla="*/ 748146 h 5709562"/>
              <a:gd name="connsiteX50-15569" fmla="*/ 1912963 w 2697554"/>
              <a:gd name="connsiteY50-15570" fmla="*/ 803564 h 5709562"/>
              <a:gd name="connsiteX51-15571" fmla="*/ 1982236 w 2697554"/>
              <a:gd name="connsiteY51-15572" fmla="*/ 872837 h 5709562"/>
              <a:gd name="connsiteX52-15573" fmla="*/ 1996091 w 2697554"/>
              <a:gd name="connsiteY52-15574" fmla="*/ 914400 h 5709562"/>
              <a:gd name="connsiteX53-15575" fmla="*/ 2051509 w 2697554"/>
              <a:gd name="connsiteY53-15576" fmla="*/ 997527 h 5709562"/>
              <a:gd name="connsiteX54-15577" fmla="*/ 2093073 w 2697554"/>
              <a:gd name="connsiteY54-15578" fmla="*/ 1066800 h 5709562"/>
              <a:gd name="connsiteX55-15579" fmla="*/ 2106927 w 2697554"/>
              <a:gd name="connsiteY55-15580" fmla="*/ 1108364 h 5709562"/>
              <a:gd name="connsiteX56-15581" fmla="*/ 2148491 w 2697554"/>
              <a:gd name="connsiteY56-15582" fmla="*/ 1191491 h 5709562"/>
              <a:gd name="connsiteX57-15583" fmla="*/ 2106927 w 2697554"/>
              <a:gd name="connsiteY57-15584" fmla="*/ 1219200 h 5709562"/>
              <a:gd name="connsiteX58-15585" fmla="*/ 2065363 w 2697554"/>
              <a:gd name="connsiteY58-15586" fmla="*/ 1191491 h 5709562"/>
              <a:gd name="connsiteX59-15587" fmla="*/ 1954527 w 2697554"/>
              <a:gd name="connsiteY59-15588" fmla="*/ 1163782 h 5709562"/>
              <a:gd name="connsiteX60-15589" fmla="*/ 1940673 w 2697554"/>
              <a:gd name="connsiteY60-15590" fmla="*/ 1343891 h 5709562"/>
              <a:gd name="connsiteX61-15591" fmla="*/ 2079217 w 2697554"/>
              <a:gd name="connsiteY61-15592" fmla="*/ 1357746 h 5709562"/>
              <a:gd name="connsiteX62-15593" fmla="*/ 1871399 w 2697554"/>
              <a:gd name="connsiteY62-15594" fmla="*/ 1579418 h 5709562"/>
              <a:gd name="connsiteX63-15595" fmla="*/ 1538890 w 2697554"/>
              <a:gd name="connsiteY63-15596" fmla="*/ 1690256 h 5709562"/>
              <a:gd name="connsiteX64-15597" fmla="*/ 1635872 w 2697554"/>
              <a:gd name="connsiteY64-15598" fmla="*/ 1773383 h 5709562"/>
              <a:gd name="connsiteX65-15599" fmla="*/ 1317218 w 2697554"/>
              <a:gd name="connsiteY65-15600" fmla="*/ 1551710 h 5709562"/>
              <a:gd name="connsiteX66-15601" fmla="*/ 1331072 w 2697554"/>
              <a:gd name="connsiteY66-15602" fmla="*/ 1371600 h 5709562"/>
              <a:gd name="connsiteX67-15603" fmla="*/ 1289509 w 2697554"/>
              <a:gd name="connsiteY67-15604" fmla="*/ 1316183 h 5709562"/>
              <a:gd name="connsiteX68-15605" fmla="*/ 1414200 w 2697554"/>
              <a:gd name="connsiteY68-15606" fmla="*/ 1440874 h 5709562"/>
              <a:gd name="connsiteX69-15607" fmla="*/ 1289509 w 2697554"/>
              <a:gd name="connsiteY69-15608" fmla="*/ 1330038 h 5709562"/>
              <a:gd name="connsiteX70-15609" fmla="*/ 929290 w 2697554"/>
              <a:gd name="connsiteY70-15610" fmla="*/ 2036620 h 5709562"/>
              <a:gd name="connsiteX71-15611" fmla="*/ 998563 w 2697554"/>
              <a:gd name="connsiteY71-15612" fmla="*/ 1898074 h 5709562"/>
              <a:gd name="connsiteX72-15613" fmla="*/ 1164819 w 2697554"/>
              <a:gd name="connsiteY72-15614" fmla="*/ 1995056 h 5709562"/>
              <a:gd name="connsiteX73-15615" fmla="*/ 1247946 w 2697554"/>
              <a:gd name="connsiteY73-15616" fmla="*/ 1731819 h 5709562"/>
              <a:gd name="connsiteX74-15617" fmla="*/ 1178672 w 2697554"/>
              <a:gd name="connsiteY74-15618" fmla="*/ 2036619 h 5709562"/>
              <a:gd name="connsiteX75-15619" fmla="*/ 1275655 w 2697554"/>
              <a:gd name="connsiteY75-15620" fmla="*/ 2299856 h 5709562"/>
              <a:gd name="connsiteX76-15621" fmla="*/ 1358782 w 2697554"/>
              <a:gd name="connsiteY76-15622" fmla="*/ 2563090 h 5709562"/>
              <a:gd name="connsiteX77-15623" fmla="*/ 1275654 w 2697554"/>
              <a:gd name="connsiteY77-15624" fmla="*/ 2715491 h 5709562"/>
              <a:gd name="connsiteX78-15625" fmla="*/ 1234091 w 2697554"/>
              <a:gd name="connsiteY78-15626" fmla="*/ 2854037 h 5709562"/>
              <a:gd name="connsiteX79-15627" fmla="*/ 1275654 w 2697554"/>
              <a:gd name="connsiteY79-15628" fmla="*/ 2909455 h 5709562"/>
              <a:gd name="connsiteX80-15629" fmla="*/ 1331073 w 2697554"/>
              <a:gd name="connsiteY80-15630" fmla="*/ 2881746 h 5709562"/>
              <a:gd name="connsiteX81-15631" fmla="*/ 1400345 w 2697554"/>
              <a:gd name="connsiteY81-15632" fmla="*/ 2881744 h 5709562"/>
              <a:gd name="connsiteX82-15633" fmla="*/ 2162345 w 2697554"/>
              <a:gd name="connsiteY82-15634" fmla="*/ 3075709 h 5709562"/>
              <a:gd name="connsiteX83-15635" fmla="*/ 1483473 w 2697554"/>
              <a:gd name="connsiteY83-15636" fmla="*/ 5708072 h 5709562"/>
              <a:gd name="connsiteX84-15637" fmla="*/ 2287037 w 2697554"/>
              <a:gd name="connsiteY84-15638" fmla="*/ 2632365 h 5709562"/>
              <a:gd name="connsiteX85-15639" fmla="*/ 2370162 w 2697554"/>
              <a:gd name="connsiteY85-15640" fmla="*/ 2119745 h 5709562"/>
              <a:gd name="connsiteX86-15641" fmla="*/ 2231618 w 2697554"/>
              <a:gd name="connsiteY86-15642" fmla="*/ 1773381 h 5709562"/>
              <a:gd name="connsiteX87-15643" fmla="*/ 2176200 w 2697554"/>
              <a:gd name="connsiteY87-15644" fmla="*/ 1371599 h 5709562"/>
              <a:gd name="connsiteX88-15645" fmla="*/ 2245473 w 2697554"/>
              <a:gd name="connsiteY88-15646" fmla="*/ 1842654 h 5709562"/>
              <a:gd name="connsiteX89-15647" fmla="*/ 2370163 w 2697554"/>
              <a:gd name="connsiteY89-15648" fmla="*/ 1939636 h 5709562"/>
              <a:gd name="connsiteX90-15649" fmla="*/ 2647254 w 2697554"/>
              <a:gd name="connsiteY90-15650" fmla="*/ 1662545 h 5709562"/>
              <a:gd name="connsiteX91-15651" fmla="*/ 2231617 w 2697554"/>
              <a:gd name="connsiteY91-15652" fmla="*/ 1177636 h 5709562"/>
              <a:gd name="connsiteX92-15653" fmla="*/ 2633399 w 2697554"/>
              <a:gd name="connsiteY92-15654" fmla="*/ 1634836 h 5709562"/>
              <a:gd name="connsiteX93-15655" fmla="*/ 2688818 w 2697554"/>
              <a:gd name="connsiteY93-15656" fmla="*/ 1870363 h 5709562"/>
              <a:gd name="connsiteX94-15657" fmla="*/ 2508708 w 2697554"/>
              <a:gd name="connsiteY94-15658" fmla="*/ 1995054 h 5709562"/>
              <a:gd name="connsiteX95-15659" fmla="*/ 2467145 w 2697554"/>
              <a:gd name="connsiteY95-15660" fmla="*/ 2230582 h 5709562"/>
              <a:gd name="connsiteX96-15661" fmla="*/ 2023800 w 2697554"/>
              <a:gd name="connsiteY96-15662" fmla="*/ 2521527 h 5709562"/>
              <a:gd name="connsiteX97-15663" fmla="*/ 1802127 w 2697554"/>
              <a:gd name="connsiteY97-15664" fmla="*/ 2604655 h 5709562"/>
              <a:gd name="connsiteX98-15665" fmla="*/ 1594309 w 2697554"/>
              <a:gd name="connsiteY98-15666" fmla="*/ 2590800 h 5709562"/>
              <a:gd name="connsiteX99-15667" fmla="*/ 1400346 w 2697554"/>
              <a:gd name="connsiteY99-15668" fmla="*/ 2563092 h 5709562"/>
              <a:gd name="connsiteX100-15669" fmla="*/ 1289510 w 2697554"/>
              <a:gd name="connsiteY100-15670" fmla="*/ 2313710 h 5709562"/>
              <a:gd name="connsiteX101-15671" fmla="*/ 873874 w 2697554"/>
              <a:gd name="connsiteY101-15672" fmla="*/ 2632365 h 5709562"/>
              <a:gd name="connsiteX102-15673" fmla="*/ 1036 w 2697554"/>
              <a:gd name="connsiteY102-15674" fmla="*/ 2673928 h 5709562"/>
              <a:gd name="connsiteX103-15675" fmla="*/ 873873 w 2697554"/>
              <a:gd name="connsiteY103-15676" fmla="*/ 2632365 h 5709562"/>
              <a:gd name="connsiteX104-15677" fmla="*/ 1220236 w 2697554"/>
              <a:gd name="connsiteY104-15678" fmla="*/ 2299856 h 5709562"/>
              <a:gd name="connsiteX105-15679" fmla="*/ 1137110 w 2697554"/>
              <a:gd name="connsiteY105-15680" fmla="*/ 2161310 h 5709562"/>
              <a:gd name="connsiteX106-15681" fmla="*/ 1137109 w 2697554"/>
              <a:gd name="connsiteY106-15682" fmla="*/ 2133601 h 5709562"/>
              <a:gd name="connsiteX107-15683" fmla="*/ 984710 w 2697554"/>
              <a:gd name="connsiteY107-15684" fmla="*/ 2092038 h 5709562"/>
              <a:gd name="connsiteX108-15685" fmla="*/ 790746 w 2697554"/>
              <a:gd name="connsiteY108-15686" fmla="*/ 2313710 h 5709562"/>
              <a:gd name="connsiteX109-15687" fmla="*/ 527510 w 2697554"/>
              <a:gd name="connsiteY109-15688" fmla="*/ 2438401 h 5709562"/>
              <a:gd name="connsiteX110-15689" fmla="*/ 832310 w 2697554"/>
              <a:gd name="connsiteY110-15690" fmla="*/ 2313710 h 5709562"/>
              <a:gd name="connsiteX111-15691" fmla="*/ 957000 w 2697554"/>
              <a:gd name="connsiteY111-15692" fmla="*/ 2119747 h 5709562"/>
              <a:gd name="connsiteX112-15693" fmla="*/ 929290 w 2697554"/>
              <a:gd name="connsiteY112-15694" fmla="*/ 2064328 h 5709562"/>
              <a:gd name="connsiteX113-15695" fmla="*/ 1344926 w 2697554"/>
              <a:gd name="connsiteY113-15696" fmla="*/ 1274618 h 5709562"/>
              <a:gd name="connsiteX114-15697" fmla="*/ 1469617 w 2697554"/>
              <a:gd name="connsiteY114-15698" fmla="*/ 1177638 h 5709562"/>
              <a:gd name="connsiteX115-15699" fmla="*/ 1566599 w 2697554"/>
              <a:gd name="connsiteY115-15700" fmla="*/ 1676401 h 5709562"/>
              <a:gd name="connsiteX116-15701" fmla="*/ 1760562 w 2697554"/>
              <a:gd name="connsiteY116-15702" fmla="*/ 1399310 h 5709562"/>
              <a:gd name="connsiteX117-15703" fmla="*/ 1802127 w 2697554"/>
              <a:gd name="connsiteY117-15704" fmla="*/ 997527 h 5709562"/>
              <a:gd name="connsiteX118-15705" fmla="*/ 1774418 w 2697554"/>
              <a:gd name="connsiteY118-15706" fmla="*/ 955964 h 5709562"/>
              <a:gd name="connsiteX119-15707" fmla="*/ 1760563 w 2697554"/>
              <a:gd name="connsiteY119-15708" fmla="*/ 914400 h 5709562"/>
              <a:gd name="connsiteX120-15709" fmla="*/ 1705145 w 2697554"/>
              <a:gd name="connsiteY120-15710" fmla="*/ 845127 h 5709562"/>
              <a:gd name="connsiteX121-15711" fmla="*/ 1677436 w 2697554"/>
              <a:gd name="connsiteY121-15712" fmla="*/ 803564 h 5709562"/>
              <a:gd name="connsiteX122-15713" fmla="*/ 1635873 w 2697554"/>
              <a:gd name="connsiteY122-15714" fmla="*/ 886691 h 5709562"/>
              <a:gd name="connsiteX123-15715" fmla="*/ 1622018 w 2697554"/>
              <a:gd name="connsiteY123-15716" fmla="*/ 969818 h 5709562"/>
              <a:gd name="connsiteX124-15717" fmla="*/ 1594309 w 2697554"/>
              <a:gd name="connsiteY124-15718" fmla="*/ 1011382 h 5709562"/>
              <a:gd name="connsiteX125-15719" fmla="*/ 1580454 w 2697554"/>
              <a:gd name="connsiteY125-15720" fmla="*/ 1052946 h 5709562"/>
              <a:gd name="connsiteX126-15721" fmla="*/ 1511182 w 2697554"/>
              <a:gd name="connsiteY126-15722" fmla="*/ 1122218 h 5709562"/>
              <a:gd name="connsiteX127-15723" fmla="*/ 1400345 w 2697554"/>
              <a:gd name="connsiteY127-15724" fmla="*/ 1136073 h 5709562"/>
              <a:gd name="connsiteX128-15725" fmla="*/ 1261800 w 2697554"/>
              <a:gd name="connsiteY128-15726" fmla="*/ 1122218 h 5709562"/>
              <a:gd name="connsiteX129-15727" fmla="*/ 1220236 w 2697554"/>
              <a:gd name="connsiteY129-15728" fmla="*/ 1080655 h 5709562"/>
              <a:gd name="connsiteX130-15729" fmla="*/ 1178673 w 2697554"/>
              <a:gd name="connsiteY130-15730" fmla="*/ 1052946 h 5709562"/>
              <a:gd name="connsiteX131-15731" fmla="*/ 1123254 w 2697554"/>
              <a:gd name="connsiteY131-15732" fmla="*/ 997527 h 5709562"/>
              <a:gd name="connsiteX132-15733" fmla="*/ 1095545 w 2697554"/>
              <a:gd name="connsiteY132-15734" fmla="*/ 955964 h 5709562"/>
              <a:gd name="connsiteX133-15735" fmla="*/ 1053982 w 2697554"/>
              <a:gd name="connsiteY133-15736" fmla="*/ 942109 h 5709562"/>
              <a:gd name="connsiteX134-15737" fmla="*/ 1012418 w 2697554"/>
              <a:gd name="connsiteY134-15738" fmla="*/ 817418 h 5709562"/>
              <a:gd name="connsiteX135-15739" fmla="*/ 998563 w 2697554"/>
              <a:gd name="connsiteY135-15740" fmla="*/ 775855 h 5709562"/>
              <a:gd name="connsiteX136-15741" fmla="*/ 984709 w 2697554"/>
              <a:gd name="connsiteY136-15742" fmla="*/ 720437 h 5709562"/>
              <a:gd name="connsiteX137" fmla="*/ 957000 w 2697554"/>
              <a:gd name="connsiteY137" fmla="*/ 581891 h 5709562"/>
              <a:gd name="connsiteX0-15743" fmla="*/ 1663582 w 2697554"/>
              <a:gd name="connsiteY0-15744" fmla="*/ 734291 h 5709562"/>
              <a:gd name="connsiteX1-15745" fmla="*/ 1719000 w 2697554"/>
              <a:gd name="connsiteY1-15746" fmla="*/ 554182 h 5709562"/>
              <a:gd name="connsiteX2-15747" fmla="*/ 1622018 w 2697554"/>
              <a:gd name="connsiteY2-15748" fmla="*/ 540327 h 5709562"/>
              <a:gd name="connsiteX3-15749" fmla="*/ 1538891 w 2697554"/>
              <a:gd name="connsiteY3-15750" fmla="*/ 484909 h 5709562"/>
              <a:gd name="connsiteX4-15751" fmla="*/ 1497327 w 2697554"/>
              <a:gd name="connsiteY4-15752" fmla="*/ 471055 h 5709562"/>
              <a:gd name="connsiteX5-15753" fmla="*/ 1469618 w 2697554"/>
              <a:gd name="connsiteY5-15754" fmla="*/ 526473 h 5709562"/>
              <a:gd name="connsiteX6-15755" fmla="*/ 1441909 w 2697554"/>
              <a:gd name="connsiteY6-15756" fmla="*/ 484909 h 5709562"/>
              <a:gd name="connsiteX7-15757" fmla="*/ 1400345 w 2697554"/>
              <a:gd name="connsiteY7-15758" fmla="*/ 457200 h 5709562"/>
              <a:gd name="connsiteX8-15759" fmla="*/ 1331073 w 2697554"/>
              <a:gd name="connsiteY8-15760" fmla="*/ 387927 h 5709562"/>
              <a:gd name="connsiteX9-15761" fmla="*/ 1317218 w 2697554"/>
              <a:gd name="connsiteY9-15762" fmla="*/ 443346 h 5709562"/>
              <a:gd name="connsiteX10-15763" fmla="*/ 1317218 w 2697554"/>
              <a:gd name="connsiteY10-15764" fmla="*/ 554182 h 5709562"/>
              <a:gd name="connsiteX11-15765" fmla="*/ 1275654 w 2697554"/>
              <a:gd name="connsiteY11-15766" fmla="*/ 540327 h 5709562"/>
              <a:gd name="connsiteX12-15767" fmla="*/ 1261800 w 2697554"/>
              <a:gd name="connsiteY12-15768" fmla="*/ 484909 h 5709562"/>
              <a:gd name="connsiteX13-15769" fmla="*/ 1247945 w 2697554"/>
              <a:gd name="connsiteY13-15770" fmla="*/ 540327 h 5709562"/>
              <a:gd name="connsiteX14-15771" fmla="*/ 1220236 w 2697554"/>
              <a:gd name="connsiteY14-15772" fmla="*/ 651164 h 5709562"/>
              <a:gd name="connsiteX15-15773" fmla="*/ 1192527 w 2697554"/>
              <a:gd name="connsiteY15-15774" fmla="*/ 568037 h 5709562"/>
              <a:gd name="connsiteX16-15775" fmla="*/ 1178673 w 2697554"/>
              <a:gd name="connsiteY16-15776" fmla="*/ 526473 h 5709562"/>
              <a:gd name="connsiteX17-15777" fmla="*/ 1150963 w 2697554"/>
              <a:gd name="connsiteY17-15778" fmla="*/ 651164 h 5709562"/>
              <a:gd name="connsiteX18-15779" fmla="*/ 1123254 w 2697554"/>
              <a:gd name="connsiteY18-15780" fmla="*/ 692727 h 5709562"/>
              <a:gd name="connsiteX19-15781" fmla="*/ 1109400 w 2697554"/>
              <a:gd name="connsiteY19-15782" fmla="*/ 734291 h 5709562"/>
              <a:gd name="connsiteX20-15783" fmla="*/ 1067836 w 2697554"/>
              <a:gd name="connsiteY20-15784" fmla="*/ 720437 h 5709562"/>
              <a:gd name="connsiteX21-15785" fmla="*/ 1081691 w 2697554"/>
              <a:gd name="connsiteY21-15786" fmla="*/ 637309 h 5709562"/>
              <a:gd name="connsiteX22-15787" fmla="*/ 1095545 w 2697554"/>
              <a:gd name="connsiteY22-15788" fmla="*/ 595746 h 5709562"/>
              <a:gd name="connsiteX23-15789" fmla="*/ 1040127 w 2697554"/>
              <a:gd name="connsiteY23-15790" fmla="*/ 678873 h 5709562"/>
              <a:gd name="connsiteX24-15791" fmla="*/ 998563 w 2697554"/>
              <a:gd name="connsiteY24-15792" fmla="*/ 692727 h 5709562"/>
              <a:gd name="connsiteX25-15793" fmla="*/ 957000 w 2697554"/>
              <a:gd name="connsiteY25-15794" fmla="*/ 678873 h 5709562"/>
              <a:gd name="connsiteX26-15795" fmla="*/ 943145 w 2697554"/>
              <a:gd name="connsiteY26-15796" fmla="*/ 623455 h 5709562"/>
              <a:gd name="connsiteX27-15797" fmla="*/ 929291 w 2697554"/>
              <a:gd name="connsiteY27-15798" fmla="*/ 581891 h 5709562"/>
              <a:gd name="connsiteX28-15799" fmla="*/ 943145 w 2697554"/>
              <a:gd name="connsiteY28-15800" fmla="*/ 429491 h 5709562"/>
              <a:gd name="connsiteX29-15801" fmla="*/ 970854 w 2697554"/>
              <a:gd name="connsiteY29-15802" fmla="*/ 346364 h 5709562"/>
              <a:gd name="connsiteX30-15803" fmla="*/ 984709 w 2697554"/>
              <a:gd name="connsiteY30-15804" fmla="*/ 304800 h 5709562"/>
              <a:gd name="connsiteX31-15805" fmla="*/ 1081691 w 2697554"/>
              <a:gd name="connsiteY31-15806" fmla="*/ 193964 h 5709562"/>
              <a:gd name="connsiteX32-15807" fmla="*/ 1123254 w 2697554"/>
              <a:gd name="connsiteY32-15808" fmla="*/ 166255 h 5709562"/>
              <a:gd name="connsiteX33-15809" fmla="*/ 1164818 w 2697554"/>
              <a:gd name="connsiteY33-15810" fmla="*/ 124691 h 5709562"/>
              <a:gd name="connsiteX34-15811" fmla="*/ 1234091 w 2697554"/>
              <a:gd name="connsiteY34-15812" fmla="*/ 55418 h 5709562"/>
              <a:gd name="connsiteX35-15813" fmla="*/ 1386491 w 2697554"/>
              <a:gd name="connsiteY35-15814" fmla="*/ 13855 h 5709562"/>
              <a:gd name="connsiteX36-15815" fmla="*/ 1428054 w 2697554"/>
              <a:gd name="connsiteY36-15816" fmla="*/ 0 h 5709562"/>
              <a:gd name="connsiteX37-15817" fmla="*/ 1483473 w 2697554"/>
              <a:gd name="connsiteY37-15818" fmla="*/ 13855 h 5709562"/>
              <a:gd name="connsiteX38-15819" fmla="*/ 1566600 w 2697554"/>
              <a:gd name="connsiteY38-15820" fmla="*/ 27709 h 5709562"/>
              <a:gd name="connsiteX39-15821" fmla="*/ 1622018 w 2697554"/>
              <a:gd name="connsiteY39-15822" fmla="*/ 55418 h 5709562"/>
              <a:gd name="connsiteX40-15823" fmla="*/ 1705145 w 2697554"/>
              <a:gd name="connsiteY40-15824" fmla="*/ 110837 h 5709562"/>
              <a:gd name="connsiteX41-15825" fmla="*/ 1746709 w 2697554"/>
              <a:gd name="connsiteY41-15826" fmla="*/ 138546 h 5709562"/>
              <a:gd name="connsiteX42-15827" fmla="*/ 1788273 w 2697554"/>
              <a:gd name="connsiteY42-15828" fmla="*/ 207818 h 5709562"/>
              <a:gd name="connsiteX43-15829" fmla="*/ 1857545 w 2697554"/>
              <a:gd name="connsiteY43-15830" fmla="*/ 290946 h 5709562"/>
              <a:gd name="connsiteX44-15831" fmla="*/ 1871400 w 2697554"/>
              <a:gd name="connsiteY44-15832" fmla="*/ 360218 h 5709562"/>
              <a:gd name="connsiteX45-15833" fmla="*/ 1899109 w 2697554"/>
              <a:gd name="connsiteY45-15834" fmla="*/ 443346 h 5709562"/>
              <a:gd name="connsiteX46-15835" fmla="*/ 1885254 w 2697554"/>
              <a:gd name="connsiteY46-15836" fmla="*/ 692727 h 5709562"/>
              <a:gd name="connsiteX47-15837" fmla="*/ 1871400 w 2697554"/>
              <a:gd name="connsiteY47-15838" fmla="*/ 748146 h 5709562"/>
              <a:gd name="connsiteX48-15839" fmla="*/ 1843691 w 2697554"/>
              <a:gd name="connsiteY48-15840" fmla="*/ 789709 h 5709562"/>
              <a:gd name="connsiteX49-15841" fmla="*/ 1829836 w 2697554"/>
              <a:gd name="connsiteY49-15842" fmla="*/ 748146 h 5709562"/>
              <a:gd name="connsiteX50-15843" fmla="*/ 1912963 w 2697554"/>
              <a:gd name="connsiteY50-15844" fmla="*/ 803564 h 5709562"/>
              <a:gd name="connsiteX51-15845" fmla="*/ 1982236 w 2697554"/>
              <a:gd name="connsiteY51-15846" fmla="*/ 872837 h 5709562"/>
              <a:gd name="connsiteX52-15847" fmla="*/ 1996091 w 2697554"/>
              <a:gd name="connsiteY52-15848" fmla="*/ 914400 h 5709562"/>
              <a:gd name="connsiteX53-15849" fmla="*/ 2051509 w 2697554"/>
              <a:gd name="connsiteY53-15850" fmla="*/ 997527 h 5709562"/>
              <a:gd name="connsiteX54-15851" fmla="*/ 2093073 w 2697554"/>
              <a:gd name="connsiteY54-15852" fmla="*/ 1066800 h 5709562"/>
              <a:gd name="connsiteX55-15853" fmla="*/ 2106927 w 2697554"/>
              <a:gd name="connsiteY55-15854" fmla="*/ 1108364 h 5709562"/>
              <a:gd name="connsiteX56-15855" fmla="*/ 2148491 w 2697554"/>
              <a:gd name="connsiteY56-15856" fmla="*/ 1191491 h 5709562"/>
              <a:gd name="connsiteX57-15857" fmla="*/ 2106927 w 2697554"/>
              <a:gd name="connsiteY57-15858" fmla="*/ 1219200 h 5709562"/>
              <a:gd name="connsiteX58-15859" fmla="*/ 2065363 w 2697554"/>
              <a:gd name="connsiteY58-15860" fmla="*/ 1191491 h 5709562"/>
              <a:gd name="connsiteX59-15861" fmla="*/ 1954527 w 2697554"/>
              <a:gd name="connsiteY59-15862" fmla="*/ 1163782 h 5709562"/>
              <a:gd name="connsiteX60-15863" fmla="*/ 1940673 w 2697554"/>
              <a:gd name="connsiteY60-15864" fmla="*/ 1343891 h 5709562"/>
              <a:gd name="connsiteX61-15865" fmla="*/ 2079217 w 2697554"/>
              <a:gd name="connsiteY61-15866" fmla="*/ 1357746 h 5709562"/>
              <a:gd name="connsiteX62-15867" fmla="*/ 1871399 w 2697554"/>
              <a:gd name="connsiteY62-15868" fmla="*/ 1579418 h 5709562"/>
              <a:gd name="connsiteX63-15869" fmla="*/ 1538890 w 2697554"/>
              <a:gd name="connsiteY63-15870" fmla="*/ 1690256 h 5709562"/>
              <a:gd name="connsiteX64-15871" fmla="*/ 1635872 w 2697554"/>
              <a:gd name="connsiteY64-15872" fmla="*/ 1773383 h 5709562"/>
              <a:gd name="connsiteX65-15873" fmla="*/ 1317218 w 2697554"/>
              <a:gd name="connsiteY65-15874" fmla="*/ 1551710 h 5709562"/>
              <a:gd name="connsiteX66-15875" fmla="*/ 1331072 w 2697554"/>
              <a:gd name="connsiteY66-15876" fmla="*/ 1371600 h 5709562"/>
              <a:gd name="connsiteX67-15877" fmla="*/ 1289509 w 2697554"/>
              <a:gd name="connsiteY67-15878" fmla="*/ 1316183 h 5709562"/>
              <a:gd name="connsiteX68-15879" fmla="*/ 1414200 w 2697554"/>
              <a:gd name="connsiteY68-15880" fmla="*/ 1440874 h 5709562"/>
              <a:gd name="connsiteX69-15881" fmla="*/ 1289509 w 2697554"/>
              <a:gd name="connsiteY69-15882" fmla="*/ 1330038 h 5709562"/>
              <a:gd name="connsiteX70-15883" fmla="*/ 929290 w 2697554"/>
              <a:gd name="connsiteY70-15884" fmla="*/ 2036620 h 5709562"/>
              <a:gd name="connsiteX71-15885" fmla="*/ 998563 w 2697554"/>
              <a:gd name="connsiteY71-15886" fmla="*/ 1898074 h 5709562"/>
              <a:gd name="connsiteX72-15887" fmla="*/ 1164819 w 2697554"/>
              <a:gd name="connsiteY72-15888" fmla="*/ 1995056 h 5709562"/>
              <a:gd name="connsiteX73-15889" fmla="*/ 1247946 w 2697554"/>
              <a:gd name="connsiteY73-15890" fmla="*/ 1731819 h 5709562"/>
              <a:gd name="connsiteX74-15891" fmla="*/ 1178672 w 2697554"/>
              <a:gd name="connsiteY74-15892" fmla="*/ 2036619 h 5709562"/>
              <a:gd name="connsiteX75-15893" fmla="*/ 1275655 w 2697554"/>
              <a:gd name="connsiteY75-15894" fmla="*/ 2299856 h 5709562"/>
              <a:gd name="connsiteX76-15895" fmla="*/ 1358782 w 2697554"/>
              <a:gd name="connsiteY76-15896" fmla="*/ 2563090 h 5709562"/>
              <a:gd name="connsiteX77-15897" fmla="*/ 1275654 w 2697554"/>
              <a:gd name="connsiteY77-15898" fmla="*/ 2715491 h 5709562"/>
              <a:gd name="connsiteX78-15899" fmla="*/ 1234091 w 2697554"/>
              <a:gd name="connsiteY78-15900" fmla="*/ 2854037 h 5709562"/>
              <a:gd name="connsiteX79-15901" fmla="*/ 1275654 w 2697554"/>
              <a:gd name="connsiteY79-15902" fmla="*/ 2909455 h 5709562"/>
              <a:gd name="connsiteX80-15903" fmla="*/ 1331073 w 2697554"/>
              <a:gd name="connsiteY80-15904" fmla="*/ 2881746 h 5709562"/>
              <a:gd name="connsiteX81-15905" fmla="*/ 1400345 w 2697554"/>
              <a:gd name="connsiteY81-15906" fmla="*/ 2881744 h 5709562"/>
              <a:gd name="connsiteX82-15907" fmla="*/ 2162345 w 2697554"/>
              <a:gd name="connsiteY82-15908" fmla="*/ 3075709 h 5709562"/>
              <a:gd name="connsiteX83-15909" fmla="*/ 1483473 w 2697554"/>
              <a:gd name="connsiteY83-15910" fmla="*/ 5708072 h 5709562"/>
              <a:gd name="connsiteX84-15911" fmla="*/ 2287037 w 2697554"/>
              <a:gd name="connsiteY84-15912" fmla="*/ 2632365 h 5709562"/>
              <a:gd name="connsiteX85-15913" fmla="*/ 2674962 w 2697554"/>
              <a:gd name="connsiteY85-15914" fmla="*/ 1870363 h 5709562"/>
              <a:gd name="connsiteX86-15915" fmla="*/ 2370162 w 2697554"/>
              <a:gd name="connsiteY86-15916" fmla="*/ 2119745 h 5709562"/>
              <a:gd name="connsiteX87-15917" fmla="*/ 2231618 w 2697554"/>
              <a:gd name="connsiteY87-15918" fmla="*/ 1773381 h 5709562"/>
              <a:gd name="connsiteX88-15919" fmla="*/ 2176200 w 2697554"/>
              <a:gd name="connsiteY88-15920" fmla="*/ 1371599 h 5709562"/>
              <a:gd name="connsiteX89-15921" fmla="*/ 2245473 w 2697554"/>
              <a:gd name="connsiteY89-15922" fmla="*/ 1842654 h 5709562"/>
              <a:gd name="connsiteX90-15923" fmla="*/ 2370163 w 2697554"/>
              <a:gd name="connsiteY90-15924" fmla="*/ 1939636 h 5709562"/>
              <a:gd name="connsiteX91-15925" fmla="*/ 2647254 w 2697554"/>
              <a:gd name="connsiteY91-15926" fmla="*/ 1662545 h 5709562"/>
              <a:gd name="connsiteX92-15927" fmla="*/ 2231617 w 2697554"/>
              <a:gd name="connsiteY92-15928" fmla="*/ 1177636 h 5709562"/>
              <a:gd name="connsiteX93-15929" fmla="*/ 2633399 w 2697554"/>
              <a:gd name="connsiteY93-15930" fmla="*/ 1634836 h 5709562"/>
              <a:gd name="connsiteX94-15931" fmla="*/ 2688818 w 2697554"/>
              <a:gd name="connsiteY94-15932" fmla="*/ 1870363 h 5709562"/>
              <a:gd name="connsiteX95-15933" fmla="*/ 2508708 w 2697554"/>
              <a:gd name="connsiteY95-15934" fmla="*/ 1995054 h 5709562"/>
              <a:gd name="connsiteX96-15935" fmla="*/ 2467145 w 2697554"/>
              <a:gd name="connsiteY96-15936" fmla="*/ 2230582 h 5709562"/>
              <a:gd name="connsiteX97-15937" fmla="*/ 2023800 w 2697554"/>
              <a:gd name="connsiteY97-15938" fmla="*/ 2521527 h 5709562"/>
              <a:gd name="connsiteX98-15939" fmla="*/ 1802127 w 2697554"/>
              <a:gd name="connsiteY98-15940" fmla="*/ 2604655 h 5709562"/>
              <a:gd name="connsiteX99-15941" fmla="*/ 1594309 w 2697554"/>
              <a:gd name="connsiteY99-15942" fmla="*/ 2590800 h 5709562"/>
              <a:gd name="connsiteX100-15943" fmla="*/ 1400346 w 2697554"/>
              <a:gd name="connsiteY100-15944" fmla="*/ 2563092 h 5709562"/>
              <a:gd name="connsiteX101-15945" fmla="*/ 1289510 w 2697554"/>
              <a:gd name="connsiteY101-15946" fmla="*/ 2313710 h 5709562"/>
              <a:gd name="connsiteX102-15947" fmla="*/ 873874 w 2697554"/>
              <a:gd name="connsiteY102-15948" fmla="*/ 2632365 h 5709562"/>
              <a:gd name="connsiteX103-15949" fmla="*/ 1036 w 2697554"/>
              <a:gd name="connsiteY103-15950" fmla="*/ 2673928 h 5709562"/>
              <a:gd name="connsiteX104-15951" fmla="*/ 873873 w 2697554"/>
              <a:gd name="connsiteY104-15952" fmla="*/ 2632365 h 5709562"/>
              <a:gd name="connsiteX105-15953" fmla="*/ 1220236 w 2697554"/>
              <a:gd name="connsiteY105-15954" fmla="*/ 2299856 h 5709562"/>
              <a:gd name="connsiteX106-15955" fmla="*/ 1137110 w 2697554"/>
              <a:gd name="connsiteY106-15956" fmla="*/ 2161310 h 5709562"/>
              <a:gd name="connsiteX107-15957" fmla="*/ 1137109 w 2697554"/>
              <a:gd name="connsiteY107-15958" fmla="*/ 2133601 h 5709562"/>
              <a:gd name="connsiteX108-15959" fmla="*/ 984710 w 2697554"/>
              <a:gd name="connsiteY108-15960" fmla="*/ 2092038 h 5709562"/>
              <a:gd name="connsiteX109-15961" fmla="*/ 790746 w 2697554"/>
              <a:gd name="connsiteY109-15962" fmla="*/ 2313710 h 5709562"/>
              <a:gd name="connsiteX110-15963" fmla="*/ 527510 w 2697554"/>
              <a:gd name="connsiteY110-15964" fmla="*/ 2438401 h 5709562"/>
              <a:gd name="connsiteX111-15965" fmla="*/ 832310 w 2697554"/>
              <a:gd name="connsiteY111-15966" fmla="*/ 2313710 h 5709562"/>
              <a:gd name="connsiteX112-15967" fmla="*/ 957000 w 2697554"/>
              <a:gd name="connsiteY112-15968" fmla="*/ 2119747 h 5709562"/>
              <a:gd name="connsiteX113-15969" fmla="*/ 929290 w 2697554"/>
              <a:gd name="connsiteY113-15970" fmla="*/ 2064328 h 5709562"/>
              <a:gd name="connsiteX114-15971" fmla="*/ 1344926 w 2697554"/>
              <a:gd name="connsiteY114-15972" fmla="*/ 1274618 h 5709562"/>
              <a:gd name="connsiteX115-15973" fmla="*/ 1469617 w 2697554"/>
              <a:gd name="connsiteY115-15974" fmla="*/ 1177638 h 5709562"/>
              <a:gd name="connsiteX116-15975" fmla="*/ 1566599 w 2697554"/>
              <a:gd name="connsiteY116-15976" fmla="*/ 1676401 h 5709562"/>
              <a:gd name="connsiteX117-15977" fmla="*/ 1760562 w 2697554"/>
              <a:gd name="connsiteY117-15978" fmla="*/ 1399310 h 5709562"/>
              <a:gd name="connsiteX118-15979" fmla="*/ 1802127 w 2697554"/>
              <a:gd name="connsiteY118-15980" fmla="*/ 997527 h 5709562"/>
              <a:gd name="connsiteX119-15981" fmla="*/ 1774418 w 2697554"/>
              <a:gd name="connsiteY119-15982" fmla="*/ 955964 h 5709562"/>
              <a:gd name="connsiteX120-15983" fmla="*/ 1760563 w 2697554"/>
              <a:gd name="connsiteY120-15984" fmla="*/ 914400 h 5709562"/>
              <a:gd name="connsiteX121-15985" fmla="*/ 1705145 w 2697554"/>
              <a:gd name="connsiteY121-15986" fmla="*/ 845127 h 5709562"/>
              <a:gd name="connsiteX122-15987" fmla="*/ 1677436 w 2697554"/>
              <a:gd name="connsiteY122-15988" fmla="*/ 803564 h 5709562"/>
              <a:gd name="connsiteX123-15989" fmla="*/ 1635873 w 2697554"/>
              <a:gd name="connsiteY123-15990" fmla="*/ 886691 h 5709562"/>
              <a:gd name="connsiteX124-15991" fmla="*/ 1622018 w 2697554"/>
              <a:gd name="connsiteY124-15992" fmla="*/ 969818 h 5709562"/>
              <a:gd name="connsiteX125-15993" fmla="*/ 1594309 w 2697554"/>
              <a:gd name="connsiteY125-15994" fmla="*/ 1011382 h 5709562"/>
              <a:gd name="connsiteX126-15995" fmla="*/ 1580454 w 2697554"/>
              <a:gd name="connsiteY126-15996" fmla="*/ 1052946 h 5709562"/>
              <a:gd name="connsiteX127-15997" fmla="*/ 1511182 w 2697554"/>
              <a:gd name="connsiteY127-15998" fmla="*/ 1122218 h 5709562"/>
              <a:gd name="connsiteX128-15999" fmla="*/ 1400345 w 2697554"/>
              <a:gd name="connsiteY128-16000" fmla="*/ 1136073 h 5709562"/>
              <a:gd name="connsiteX129-16001" fmla="*/ 1261800 w 2697554"/>
              <a:gd name="connsiteY129-16002" fmla="*/ 1122218 h 5709562"/>
              <a:gd name="connsiteX130-16003" fmla="*/ 1220236 w 2697554"/>
              <a:gd name="connsiteY130-16004" fmla="*/ 1080655 h 5709562"/>
              <a:gd name="connsiteX131-16005" fmla="*/ 1178673 w 2697554"/>
              <a:gd name="connsiteY131-16006" fmla="*/ 1052946 h 5709562"/>
              <a:gd name="connsiteX132-16007" fmla="*/ 1123254 w 2697554"/>
              <a:gd name="connsiteY132-16008" fmla="*/ 997527 h 5709562"/>
              <a:gd name="connsiteX133-16009" fmla="*/ 1095545 w 2697554"/>
              <a:gd name="connsiteY133-16010" fmla="*/ 955964 h 5709562"/>
              <a:gd name="connsiteX134-16011" fmla="*/ 1053982 w 2697554"/>
              <a:gd name="connsiteY134-16012" fmla="*/ 942109 h 5709562"/>
              <a:gd name="connsiteX135-16013" fmla="*/ 1012418 w 2697554"/>
              <a:gd name="connsiteY135-16014" fmla="*/ 817418 h 5709562"/>
              <a:gd name="connsiteX136-16015" fmla="*/ 998563 w 2697554"/>
              <a:gd name="connsiteY136-16016" fmla="*/ 775855 h 5709562"/>
              <a:gd name="connsiteX137-16017" fmla="*/ 984709 w 2697554"/>
              <a:gd name="connsiteY137-16018" fmla="*/ 720437 h 5709562"/>
              <a:gd name="connsiteX138" fmla="*/ 957000 w 2697554"/>
              <a:gd name="connsiteY138" fmla="*/ 581891 h 5709562"/>
              <a:gd name="connsiteX0-16019" fmla="*/ 1663582 w 2697554"/>
              <a:gd name="connsiteY0-16020" fmla="*/ 734291 h 5709562"/>
              <a:gd name="connsiteX1-16021" fmla="*/ 1719000 w 2697554"/>
              <a:gd name="connsiteY1-16022" fmla="*/ 554182 h 5709562"/>
              <a:gd name="connsiteX2-16023" fmla="*/ 1622018 w 2697554"/>
              <a:gd name="connsiteY2-16024" fmla="*/ 540327 h 5709562"/>
              <a:gd name="connsiteX3-16025" fmla="*/ 1538891 w 2697554"/>
              <a:gd name="connsiteY3-16026" fmla="*/ 484909 h 5709562"/>
              <a:gd name="connsiteX4-16027" fmla="*/ 1497327 w 2697554"/>
              <a:gd name="connsiteY4-16028" fmla="*/ 471055 h 5709562"/>
              <a:gd name="connsiteX5-16029" fmla="*/ 1469618 w 2697554"/>
              <a:gd name="connsiteY5-16030" fmla="*/ 526473 h 5709562"/>
              <a:gd name="connsiteX6-16031" fmla="*/ 1441909 w 2697554"/>
              <a:gd name="connsiteY6-16032" fmla="*/ 484909 h 5709562"/>
              <a:gd name="connsiteX7-16033" fmla="*/ 1400345 w 2697554"/>
              <a:gd name="connsiteY7-16034" fmla="*/ 457200 h 5709562"/>
              <a:gd name="connsiteX8-16035" fmla="*/ 1331073 w 2697554"/>
              <a:gd name="connsiteY8-16036" fmla="*/ 387927 h 5709562"/>
              <a:gd name="connsiteX9-16037" fmla="*/ 1317218 w 2697554"/>
              <a:gd name="connsiteY9-16038" fmla="*/ 443346 h 5709562"/>
              <a:gd name="connsiteX10-16039" fmla="*/ 1317218 w 2697554"/>
              <a:gd name="connsiteY10-16040" fmla="*/ 554182 h 5709562"/>
              <a:gd name="connsiteX11-16041" fmla="*/ 1275654 w 2697554"/>
              <a:gd name="connsiteY11-16042" fmla="*/ 540327 h 5709562"/>
              <a:gd name="connsiteX12-16043" fmla="*/ 1261800 w 2697554"/>
              <a:gd name="connsiteY12-16044" fmla="*/ 484909 h 5709562"/>
              <a:gd name="connsiteX13-16045" fmla="*/ 1247945 w 2697554"/>
              <a:gd name="connsiteY13-16046" fmla="*/ 540327 h 5709562"/>
              <a:gd name="connsiteX14-16047" fmla="*/ 1220236 w 2697554"/>
              <a:gd name="connsiteY14-16048" fmla="*/ 651164 h 5709562"/>
              <a:gd name="connsiteX15-16049" fmla="*/ 1192527 w 2697554"/>
              <a:gd name="connsiteY15-16050" fmla="*/ 568037 h 5709562"/>
              <a:gd name="connsiteX16-16051" fmla="*/ 1178673 w 2697554"/>
              <a:gd name="connsiteY16-16052" fmla="*/ 526473 h 5709562"/>
              <a:gd name="connsiteX17-16053" fmla="*/ 1150963 w 2697554"/>
              <a:gd name="connsiteY17-16054" fmla="*/ 651164 h 5709562"/>
              <a:gd name="connsiteX18-16055" fmla="*/ 1123254 w 2697554"/>
              <a:gd name="connsiteY18-16056" fmla="*/ 692727 h 5709562"/>
              <a:gd name="connsiteX19-16057" fmla="*/ 1109400 w 2697554"/>
              <a:gd name="connsiteY19-16058" fmla="*/ 734291 h 5709562"/>
              <a:gd name="connsiteX20-16059" fmla="*/ 1067836 w 2697554"/>
              <a:gd name="connsiteY20-16060" fmla="*/ 720437 h 5709562"/>
              <a:gd name="connsiteX21-16061" fmla="*/ 1081691 w 2697554"/>
              <a:gd name="connsiteY21-16062" fmla="*/ 637309 h 5709562"/>
              <a:gd name="connsiteX22-16063" fmla="*/ 1095545 w 2697554"/>
              <a:gd name="connsiteY22-16064" fmla="*/ 595746 h 5709562"/>
              <a:gd name="connsiteX23-16065" fmla="*/ 1040127 w 2697554"/>
              <a:gd name="connsiteY23-16066" fmla="*/ 678873 h 5709562"/>
              <a:gd name="connsiteX24-16067" fmla="*/ 998563 w 2697554"/>
              <a:gd name="connsiteY24-16068" fmla="*/ 692727 h 5709562"/>
              <a:gd name="connsiteX25-16069" fmla="*/ 957000 w 2697554"/>
              <a:gd name="connsiteY25-16070" fmla="*/ 678873 h 5709562"/>
              <a:gd name="connsiteX26-16071" fmla="*/ 943145 w 2697554"/>
              <a:gd name="connsiteY26-16072" fmla="*/ 623455 h 5709562"/>
              <a:gd name="connsiteX27-16073" fmla="*/ 929291 w 2697554"/>
              <a:gd name="connsiteY27-16074" fmla="*/ 581891 h 5709562"/>
              <a:gd name="connsiteX28-16075" fmla="*/ 943145 w 2697554"/>
              <a:gd name="connsiteY28-16076" fmla="*/ 429491 h 5709562"/>
              <a:gd name="connsiteX29-16077" fmla="*/ 970854 w 2697554"/>
              <a:gd name="connsiteY29-16078" fmla="*/ 346364 h 5709562"/>
              <a:gd name="connsiteX30-16079" fmla="*/ 984709 w 2697554"/>
              <a:gd name="connsiteY30-16080" fmla="*/ 304800 h 5709562"/>
              <a:gd name="connsiteX31-16081" fmla="*/ 1081691 w 2697554"/>
              <a:gd name="connsiteY31-16082" fmla="*/ 193964 h 5709562"/>
              <a:gd name="connsiteX32-16083" fmla="*/ 1123254 w 2697554"/>
              <a:gd name="connsiteY32-16084" fmla="*/ 166255 h 5709562"/>
              <a:gd name="connsiteX33-16085" fmla="*/ 1164818 w 2697554"/>
              <a:gd name="connsiteY33-16086" fmla="*/ 124691 h 5709562"/>
              <a:gd name="connsiteX34-16087" fmla="*/ 1234091 w 2697554"/>
              <a:gd name="connsiteY34-16088" fmla="*/ 55418 h 5709562"/>
              <a:gd name="connsiteX35-16089" fmla="*/ 1386491 w 2697554"/>
              <a:gd name="connsiteY35-16090" fmla="*/ 13855 h 5709562"/>
              <a:gd name="connsiteX36-16091" fmla="*/ 1428054 w 2697554"/>
              <a:gd name="connsiteY36-16092" fmla="*/ 0 h 5709562"/>
              <a:gd name="connsiteX37-16093" fmla="*/ 1483473 w 2697554"/>
              <a:gd name="connsiteY37-16094" fmla="*/ 13855 h 5709562"/>
              <a:gd name="connsiteX38-16095" fmla="*/ 1566600 w 2697554"/>
              <a:gd name="connsiteY38-16096" fmla="*/ 27709 h 5709562"/>
              <a:gd name="connsiteX39-16097" fmla="*/ 1622018 w 2697554"/>
              <a:gd name="connsiteY39-16098" fmla="*/ 55418 h 5709562"/>
              <a:gd name="connsiteX40-16099" fmla="*/ 1705145 w 2697554"/>
              <a:gd name="connsiteY40-16100" fmla="*/ 110837 h 5709562"/>
              <a:gd name="connsiteX41-16101" fmla="*/ 1746709 w 2697554"/>
              <a:gd name="connsiteY41-16102" fmla="*/ 138546 h 5709562"/>
              <a:gd name="connsiteX42-16103" fmla="*/ 1788273 w 2697554"/>
              <a:gd name="connsiteY42-16104" fmla="*/ 207818 h 5709562"/>
              <a:gd name="connsiteX43-16105" fmla="*/ 1857545 w 2697554"/>
              <a:gd name="connsiteY43-16106" fmla="*/ 290946 h 5709562"/>
              <a:gd name="connsiteX44-16107" fmla="*/ 1871400 w 2697554"/>
              <a:gd name="connsiteY44-16108" fmla="*/ 360218 h 5709562"/>
              <a:gd name="connsiteX45-16109" fmla="*/ 1899109 w 2697554"/>
              <a:gd name="connsiteY45-16110" fmla="*/ 443346 h 5709562"/>
              <a:gd name="connsiteX46-16111" fmla="*/ 1885254 w 2697554"/>
              <a:gd name="connsiteY46-16112" fmla="*/ 692727 h 5709562"/>
              <a:gd name="connsiteX47-16113" fmla="*/ 1871400 w 2697554"/>
              <a:gd name="connsiteY47-16114" fmla="*/ 748146 h 5709562"/>
              <a:gd name="connsiteX48-16115" fmla="*/ 1843691 w 2697554"/>
              <a:gd name="connsiteY48-16116" fmla="*/ 789709 h 5709562"/>
              <a:gd name="connsiteX49-16117" fmla="*/ 1829836 w 2697554"/>
              <a:gd name="connsiteY49-16118" fmla="*/ 748146 h 5709562"/>
              <a:gd name="connsiteX50-16119" fmla="*/ 1912963 w 2697554"/>
              <a:gd name="connsiteY50-16120" fmla="*/ 803564 h 5709562"/>
              <a:gd name="connsiteX51-16121" fmla="*/ 1982236 w 2697554"/>
              <a:gd name="connsiteY51-16122" fmla="*/ 872837 h 5709562"/>
              <a:gd name="connsiteX52-16123" fmla="*/ 1996091 w 2697554"/>
              <a:gd name="connsiteY52-16124" fmla="*/ 914400 h 5709562"/>
              <a:gd name="connsiteX53-16125" fmla="*/ 2051509 w 2697554"/>
              <a:gd name="connsiteY53-16126" fmla="*/ 997527 h 5709562"/>
              <a:gd name="connsiteX54-16127" fmla="*/ 2093073 w 2697554"/>
              <a:gd name="connsiteY54-16128" fmla="*/ 1066800 h 5709562"/>
              <a:gd name="connsiteX55-16129" fmla="*/ 2106927 w 2697554"/>
              <a:gd name="connsiteY55-16130" fmla="*/ 1108364 h 5709562"/>
              <a:gd name="connsiteX56-16131" fmla="*/ 2148491 w 2697554"/>
              <a:gd name="connsiteY56-16132" fmla="*/ 1191491 h 5709562"/>
              <a:gd name="connsiteX57-16133" fmla="*/ 2106927 w 2697554"/>
              <a:gd name="connsiteY57-16134" fmla="*/ 1219200 h 5709562"/>
              <a:gd name="connsiteX58-16135" fmla="*/ 2065363 w 2697554"/>
              <a:gd name="connsiteY58-16136" fmla="*/ 1191491 h 5709562"/>
              <a:gd name="connsiteX59-16137" fmla="*/ 1954527 w 2697554"/>
              <a:gd name="connsiteY59-16138" fmla="*/ 1163782 h 5709562"/>
              <a:gd name="connsiteX60-16139" fmla="*/ 1940673 w 2697554"/>
              <a:gd name="connsiteY60-16140" fmla="*/ 1343891 h 5709562"/>
              <a:gd name="connsiteX61-16141" fmla="*/ 2079217 w 2697554"/>
              <a:gd name="connsiteY61-16142" fmla="*/ 1357746 h 5709562"/>
              <a:gd name="connsiteX62-16143" fmla="*/ 1871399 w 2697554"/>
              <a:gd name="connsiteY62-16144" fmla="*/ 1579418 h 5709562"/>
              <a:gd name="connsiteX63-16145" fmla="*/ 1538890 w 2697554"/>
              <a:gd name="connsiteY63-16146" fmla="*/ 1690256 h 5709562"/>
              <a:gd name="connsiteX64-16147" fmla="*/ 1635872 w 2697554"/>
              <a:gd name="connsiteY64-16148" fmla="*/ 1773383 h 5709562"/>
              <a:gd name="connsiteX65-16149" fmla="*/ 1317218 w 2697554"/>
              <a:gd name="connsiteY65-16150" fmla="*/ 1551710 h 5709562"/>
              <a:gd name="connsiteX66-16151" fmla="*/ 1331072 w 2697554"/>
              <a:gd name="connsiteY66-16152" fmla="*/ 1371600 h 5709562"/>
              <a:gd name="connsiteX67-16153" fmla="*/ 1289509 w 2697554"/>
              <a:gd name="connsiteY67-16154" fmla="*/ 1316183 h 5709562"/>
              <a:gd name="connsiteX68-16155" fmla="*/ 1414200 w 2697554"/>
              <a:gd name="connsiteY68-16156" fmla="*/ 1440874 h 5709562"/>
              <a:gd name="connsiteX69-16157" fmla="*/ 1289509 w 2697554"/>
              <a:gd name="connsiteY69-16158" fmla="*/ 1330038 h 5709562"/>
              <a:gd name="connsiteX70-16159" fmla="*/ 929290 w 2697554"/>
              <a:gd name="connsiteY70-16160" fmla="*/ 2036620 h 5709562"/>
              <a:gd name="connsiteX71-16161" fmla="*/ 998563 w 2697554"/>
              <a:gd name="connsiteY71-16162" fmla="*/ 1898074 h 5709562"/>
              <a:gd name="connsiteX72-16163" fmla="*/ 1164819 w 2697554"/>
              <a:gd name="connsiteY72-16164" fmla="*/ 1995056 h 5709562"/>
              <a:gd name="connsiteX73-16165" fmla="*/ 1247946 w 2697554"/>
              <a:gd name="connsiteY73-16166" fmla="*/ 1731819 h 5709562"/>
              <a:gd name="connsiteX74-16167" fmla="*/ 1178672 w 2697554"/>
              <a:gd name="connsiteY74-16168" fmla="*/ 2036619 h 5709562"/>
              <a:gd name="connsiteX75-16169" fmla="*/ 1275655 w 2697554"/>
              <a:gd name="connsiteY75-16170" fmla="*/ 2299856 h 5709562"/>
              <a:gd name="connsiteX76-16171" fmla="*/ 1358782 w 2697554"/>
              <a:gd name="connsiteY76-16172" fmla="*/ 2563090 h 5709562"/>
              <a:gd name="connsiteX77-16173" fmla="*/ 1275654 w 2697554"/>
              <a:gd name="connsiteY77-16174" fmla="*/ 2715491 h 5709562"/>
              <a:gd name="connsiteX78-16175" fmla="*/ 1234091 w 2697554"/>
              <a:gd name="connsiteY78-16176" fmla="*/ 2854037 h 5709562"/>
              <a:gd name="connsiteX79-16177" fmla="*/ 1275654 w 2697554"/>
              <a:gd name="connsiteY79-16178" fmla="*/ 2909455 h 5709562"/>
              <a:gd name="connsiteX80-16179" fmla="*/ 1331073 w 2697554"/>
              <a:gd name="connsiteY80-16180" fmla="*/ 2881746 h 5709562"/>
              <a:gd name="connsiteX81-16181" fmla="*/ 1400345 w 2697554"/>
              <a:gd name="connsiteY81-16182" fmla="*/ 2881744 h 5709562"/>
              <a:gd name="connsiteX82-16183" fmla="*/ 2162345 w 2697554"/>
              <a:gd name="connsiteY82-16184" fmla="*/ 3075709 h 5709562"/>
              <a:gd name="connsiteX83-16185" fmla="*/ 1483473 w 2697554"/>
              <a:gd name="connsiteY83-16186" fmla="*/ 5708072 h 5709562"/>
              <a:gd name="connsiteX84-16187" fmla="*/ 2287037 w 2697554"/>
              <a:gd name="connsiteY84-16188" fmla="*/ 2632365 h 5709562"/>
              <a:gd name="connsiteX85-16189" fmla="*/ 2674962 w 2697554"/>
              <a:gd name="connsiteY85-16190" fmla="*/ 1870363 h 5709562"/>
              <a:gd name="connsiteX86-16191" fmla="*/ 2425581 w 2697554"/>
              <a:gd name="connsiteY86-16192" fmla="*/ 2105890 h 5709562"/>
              <a:gd name="connsiteX87-16193" fmla="*/ 2370162 w 2697554"/>
              <a:gd name="connsiteY87-16194" fmla="*/ 2119745 h 5709562"/>
              <a:gd name="connsiteX88-16195" fmla="*/ 2231618 w 2697554"/>
              <a:gd name="connsiteY88-16196" fmla="*/ 1773381 h 5709562"/>
              <a:gd name="connsiteX89-16197" fmla="*/ 2176200 w 2697554"/>
              <a:gd name="connsiteY89-16198" fmla="*/ 1371599 h 5709562"/>
              <a:gd name="connsiteX90-16199" fmla="*/ 2245473 w 2697554"/>
              <a:gd name="connsiteY90-16200" fmla="*/ 1842654 h 5709562"/>
              <a:gd name="connsiteX91-16201" fmla="*/ 2370163 w 2697554"/>
              <a:gd name="connsiteY91-16202" fmla="*/ 1939636 h 5709562"/>
              <a:gd name="connsiteX92-16203" fmla="*/ 2647254 w 2697554"/>
              <a:gd name="connsiteY92-16204" fmla="*/ 1662545 h 5709562"/>
              <a:gd name="connsiteX93-16205" fmla="*/ 2231617 w 2697554"/>
              <a:gd name="connsiteY93-16206" fmla="*/ 1177636 h 5709562"/>
              <a:gd name="connsiteX94-16207" fmla="*/ 2633399 w 2697554"/>
              <a:gd name="connsiteY94-16208" fmla="*/ 1634836 h 5709562"/>
              <a:gd name="connsiteX95-16209" fmla="*/ 2688818 w 2697554"/>
              <a:gd name="connsiteY95-16210" fmla="*/ 1870363 h 5709562"/>
              <a:gd name="connsiteX96-16211" fmla="*/ 2508708 w 2697554"/>
              <a:gd name="connsiteY96-16212" fmla="*/ 1995054 h 5709562"/>
              <a:gd name="connsiteX97-16213" fmla="*/ 2467145 w 2697554"/>
              <a:gd name="connsiteY97-16214" fmla="*/ 2230582 h 5709562"/>
              <a:gd name="connsiteX98-16215" fmla="*/ 2023800 w 2697554"/>
              <a:gd name="connsiteY98-16216" fmla="*/ 2521527 h 5709562"/>
              <a:gd name="connsiteX99-16217" fmla="*/ 1802127 w 2697554"/>
              <a:gd name="connsiteY99-16218" fmla="*/ 2604655 h 5709562"/>
              <a:gd name="connsiteX100-16219" fmla="*/ 1594309 w 2697554"/>
              <a:gd name="connsiteY100-16220" fmla="*/ 2590800 h 5709562"/>
              <a:gd name="connsiteX101-16221" fmla="*/ 1400346 w 2697554"/>
              <a:gd name="connsiteY101-16222" fmla="*/ 2563092 h 5709562"/>
              <a:gd name="connsiteX102-16223" fmla="*/ 1289510 w 2697554"/>
              <a:gd name="connsiteY102-16224" fmla="*/ 2313710 h 5709562"/>
              <a:gd name="connsiteX103-16225" fmla="*/ 873874 w 2697554"/>
              <a:gd name="connsiteY103-16226" fmla="*/ 2632365 h 5709562"/>
              <a:gd name="connsiteX104-16227" fmla="*/ 1036 w 2697554"/>
              <a:gd name="connsiteY104-16228" fmla="*/ 2673928 h 5709562"/>
              <a:gd name="connsiteX105-16229" fmla="*/ 873873 w 2697554"/>
              <a:gd name="connsiteY105-16230" fmla="*/ 2632365 h 5709562"/>
              <a:gd name="connsiteX106-16231" fmla="*/ 1220236 w 2697554"/>
              <a:gd name="connsiteY106-16232" fmla="*/ 2299856 h 5709562"/>
              <a:gd name="connsiteX107-16233" fmla="*/ 1137110 w 2697554"/>
              <a:gd name="connsiteY107-16234" fmla="*/ 2161310 h 5709562"/>
              <a:gd name="connsiteX108-16235" fmla="*/ 1137109 w 2697554"/>
              <a:gd name="connsiteY108-16236" fmla="*/ 2133601 h 5709562"/>
              <a:gd name="connsiteX109-16237" fmla="*/ 984710 w 2697554"/>
              <a:gd name="connsiteY109-16238" fmla="*/ 2092038 h 5709562"/>
              <a:gd name="connsiteX110-16239" fmla="*/ 790746 w 2697554"/>
              <a:gd name="connsiteY110-16240" fmla="*/ 2313710 h 5709562"/>
              <a:gd name="connsiteX111-16241" fmla="*/ 527510 w 2697554"/>
              <a:gd name="connsiteY111-16242" fmla="*/ 2438401 h 5709562"/>
              <a:gd name="connsiteX112-16243" fmla="*/ 832310 w 2697554"/>
              <a:gd name="connsiteY112-16244" fmla="*/ 2313710 h 5709562"/>
              <a:gd name="connsiteX113-16245" fmla="*/ 957000 w 2697554"/>
              <a:gd name="connsiteY113-16246" fmla="*/ 2119747 h 5709562"/>
              <a:gd name="connsiteX114-16247" fmla="*/ 929290 w 2697554"/>
              <a:gd name="connsiteY114-16248" fmla="*/ 2064328 h 5709562"/>
              <a:gd name="connsiteX115-16249" fmla="*/ 1344926 w 2697554"/>
              <a:gd name="connsiteY115-16250" fmla="*/ 1274618 h 5709562"/>
              <a:gd name="connsiteX116-16251" fmla="*/ 1469617 w 2697554"/>
              <a:gd name="connsiteY116-16252" fmla="*/ 1177638 h 5709562"/>
              <a:gd name="connsiteX117-16253" fmla="*/ 1566599 w 2697554"/>
              <a:gd name="connsiteY117-16254" fmla="*/ 1676401 h 5709562"/>
              <a:gd name="connsiteX118-16255" fmla="*/ 1760562 w 2697554"/>
              <a:gd name="connsiteY118-16256" fmla="*/ 1399310 h 5709562"/>
              <a:gd name="connsiteX119-16257" fmla="*/ 1802127 w 2697554"/>
              <a:gd name="connsiteY119-16258" fmla="*/ 997527 h 5709562"/>
              <a:gd name="connsiteX120-16259" fmla="*/ 1774418 w 2697554"/>
              <a:gd name="connsiteY120-16260" fmla="*/ 955964 h 5709562"/>
              <a:gd name="connsiteX121-16261" fmla="*/ 1760563 w 2697554"/>
              <a:gd name="connsiteY121-16262" fmla="*/ 914400 h 5709562"/>
              <a:gd name="connsiteX122-16263" fmla="*/ 1705145 w 2697554"/>
              <a:gd name="connsiteY122-16264" fmla="*/ 845127 h 5709562"/>
              <a:gd name="connsiteX123-16265" fmla="*/ 1677436 w 2697554"/>
              <a:gd name="connsiteY123-16266" fmla="*/ 803564 h 5709562"/>
              <a:gd name="connsiteX124-16267" fmla="*/ 1635873 w 2697554"/>
              <a:gd name="connsiteY124-16268" fmla="*/ 886691 h 5709562"/>
              <a:gd name="connsiteX125-16269" fmla="*/ 1622018 w 2697554"/>
              <a:gd name="connsiteY125-16270" fmla="*/ 969818 h 5709562"/>
              <a:gd name="connsiteX126-16271" fmla="*/ 1594309 w 2697554"/>
              <a:gd name="connsiteY126-16272" fmla="*/ 1011382 h 5709562"/>
              <a:gd name="connsiteX127-16273" fmla="*/ 1580454 w 2697554"/>
              <a:gd name="connsiteY127-16274" fmla="*/ 1052946 h 5709562"/>
              <a:gd name="connsiteX128-16275" fmla="*/ 1511182 w 2697554"/>
              <a:gd name="connsiteY128-16276" fmla="*/ 1122218 h 5709562"/>
              <a:gd name="connsiteX129-16277" fmla="*/ 1400345 w 2697554"/>
              <a:gd name="connsiteY129-16278" fmla="*/ 1136073 h 5709562"/>
              <a:gd name="connsiteX130-16279" fmla="*/ 1261800 w 2697554"/>
              <a:gd name="connsiteY130-16280" fmla="*/ 1122218 h 5709562"/>
              <a:gd name="connsiteX131-16281" fmla="*/ 1220236 w 2697554"/>
              <a:gd name="connsiteY131-16282" fmla="*/ 1080655 h 5709562"/>
              <a:gd name="connsiteX132-16283" fmla="*/ 1178673 w 2697554"/>
              <a:gd name="connsiteY132-16284" fmla="*/ 1052946 h 5709562"/>
              <a:gd name="connsiteX133-16285" fmla="*/ 1123254 w 2697554"/>
              <a:gd name="connsiteY133-16286" fmla="*/ 997527 h 5709562"/>
              <a:gd name="connsiteX134-16287" fmla="*/ 1095545 w 2697554"/>
              <a:gd name="connsiteY134-16288" fmla="*/ 955964 h 5709562"/>
              <a:gd name="connsiteX135-16289" fmla="*/ 1053982 w 2697554"/>
              <a:gd name="connsiteY135-16290" fmla="*/ 942109 h 5709562"/>
              <a:gd name="connsiteX136-16291" fmla="*/ 1012418 w 2697554"/>
              <a:gd name="connsiteY136-16292" fmla="*/ 817418 h 5709562"/>
              <a:gd name="connsiteX137-16293" fmla="*/ 998563 w 2697554"/>
              <a:gd name="connsiteY137-16294" fmla="*/ 775855 h 5709562"/>
              <a:gd name="connsiteX138-16295" fmla="*/ 984709 w 2697554"/>
              <a:gd name="connsiteY138-16296" fmla="*/ 720437 h 5709562"/>
              <a:gd name="connsiteX139" fmla="*/ 957000 w 2697554"/>
              <a:gd name="connsiteY139" fmla="*/ 581891 h 5709562"/>
              <a:gd name="connsiteX0-16297" fmla="*/ 1663582 w 2697554"/>
              <a:gd name="connsiteY0-16298" fmla="*/ 734291 h 5709562"/>
              <a:gd name="connsiteX1-16299" fmla="*/ 1719000 w 2697554"/>
              <a:gd name="connsiteY1-16300" fmla="*/ 554182 h 5709562"/>
              <a:gd name="connsiteX2-16301" fmla="*/ 1622018 w 2697554"/>
              <a:gd name="connsiteY2-16302" fmla="*/ 540327 h 5709562"/>
              <a:gd name="connsiteX3-16303" fmla="*/ 1538891 w 2697554"/>
              <a:gd name="connsiteY3-16304" fmla="*/ 484909 h 5709562"/>
              <a:gd name="connsiteX4-16305" fmla="*/ 1497327 w 2697554"/>
              <a:gd name="connsiteY4-16306" fmla="*/ 471055 h 5709562"/>
              <a:gd name="connsiteX5-16307" fmla="*/ 1469618 w 2697554"/>
              <a:gd name="connsiteY5-16308" fmla="*/ 526473 h 5709562"/>
              <a:gd name="connsiteX6-16309" fmla="*/ 1441909 w 2697554"/>
              <a:gd name="connsiteY6-16310" fmla="*/ 484909 h 5709562"/>
              <a:gd name="connsiteX7-16311" fmla="*/ 1400345 w 2697554"/>
              <a:gd name="connsiteY7-16312" fmla="*/ 457200 h 5709562"/>
              <a:gd name="connsiteX8-16313" fmla="*/ 1331073 w 2697554"/>
              <a:gd name="connsiteY8-16314" fmla="*/ 387927 h 5709562"/>
              <a:gd name="connsiteX9-16315" fmla="*/ 1317218 w 2697554"/>
              <a:gd name="connsiteY9-16316" fmla="*/ 443346 h 5709562"/>
              <a:gd name="connsiteX10-16317" fmla="*/ 1317218 w 2697554"/>
              <a:gd name="connsiteY10-16318" fmla="*/ 554182 h 5709562"/>
              <a:gd name="connsiteX11-16319" fmla="*/ 1275654 w 2697554"/>
              <a:gd name="connsiteY11-16320" fmla="*/ 540327 h 5709562"/>
              <a:gd name="connsiteX12-16321" fmla="*/ 1261800 w 2697554"/>
              <a:gd name="connsiteY12-16322" fmla="*/ 484909 h 5709562"/>
              <a:gd name="connsiteX13-16323" fmla="*/ 1247945 w 2697554"/>
              <a:gd name="connsiteY13-16324" fmla="*/ 540327 h 5709562"/>
              <a:gd name="connsiteX14-16325" fmla="*/ 1220236 w 2697554"/>
              <a:gd name="connsiteY14-16326" fmla="*/ 651164 h 5709562"/>
              <a:gd name="connsiteX15-16327" fmla="*/ 1192527 w 2697554"/>
              <a:gd name="connsiteY15-16328" fmla="*/ 568037 h 5709562"/>
              <a:gd name="connsiteX16-16329" fmla="*/ 1178673 w 2697554"/>
              <a:gd name="connsiteY16-16330" fmla="*/ 526473 h 5709562"/>
              <a:gd name="connsiteX17-16331" fmla="*/ 1150963 w 2697554"/>
              <a:gd name="connsiteY17-16332" fmla="*/ 651164 h 5709562"/>
              <a:gd name="connsiteX18-16333" fmla="*/ 1123254 w 2697554"/>
              <a:gd name="connsiteY18-16334" fmla="*/ 692727 h 5709562"/>
              <a:gd name="connsiteX19-16335" fmla="*/ 1109400 w 2697554"/>
              <a:gd name="connsiteY19-16336" fmla="*/ 734291 h 5709562"/>
              <a:gd name="connsiteX20-16337" fmla="*/ 1067836 w 2697554"/>
              <a:gd name="connsiteY20-16338" fmla="*/ 720437 h 5709562"/>
              <a:gd name="connsiteX21-16339" fmla="*/ 1081691 w 2697554"/>
              <a:gd name="connsiteY21-16340" fmla="*/ 637309 h 5709562"/>
              <a:gd name="connsiteX22-16341" fmla="*/ 1095545 w 2697554"/>
              <a:gd name="connsiteY22-16342" fmla="*/ 595746 h 5709562"/>
              <a:gd name="connsiteX23-16343" fmla="*/ 1040127 w 2697554"/>
              <a:gd name="connsiteY23-16344" fmla="*/ 678873 h 5709562"/>
              <a:gd name="connsiteX24-16345" fmla="*/ 998563 w 2697554"/>
              <a:gd name="connsiteY24-16346" fmla="*/ 692727 h 5709562"/>
              <a:gd name="connsiteX25-16347" fmla="*/ 957000 w 2697554"/>
              <a:gd name="connsiteY25-16348" fmla="*/ 678873 h 5709562"/>
              <a:gd name="connsiteX26-16349" fmla="*/ 943145 w 2697554"/>
              <a:gd name="connsiteY26-16350" fmla="*/ 623455 h 5709562"/>
              <a:gd name="connsiteX27-16351" fmla="*/ 929291 w 2697554"/>
              <a:gd name="connsiteY27-16352" fmla="*/ 581891 h 5709562"/>
              <a:gd name="connsiteX28-16353" fmla="*/ 943145 w 2697554"/>
              <a:gd name="connsiteY28-16354" fmla="*/ 429491 h 5709562"/>
              <a:gd name="connsiteX29-16355" fmla="*/ 970854 w 2697554"/>
              <a:gd name="connsiteY29-16356" fmla="*/ 346364 h 5709562"/>
              <a:gd name="connsiteX30-16357" fmla="*/ 984709 w 2697554"/>
              <a:gd name="connsiteY30-16358" fmla="*/ 304800 h 5709562"/>
              <a:gd name="connsiteX31-16359" fmla="*/ 1081691 w 2697554"/>
              <a:gd name="connsiteY31-16360" fmla="*/ 193964 h 5709562"/>
              <a:gd name="connsiteX32-16361" fmla="*/ 1123254 w 2697554"/>
              <a:gd name="connsiteY32-16362" fmla="*/ 166255 h 5709562"/>
              <a:gd name="connsiteX33-16363" fmla="*/ 1164818 w 2697554"/>
              <a:gd name="connsiteY33-16364" fmla="*/ 124691 h 5709562"/>
              <a:gd name="connsiteX34-16365" fmla="*/ 1234091 w 2697554"/>
              <a:gd name="connsiteY34-16366" fmla="*/ 55418 h 5709562"/>
              <a:gd name="connsiteX35-16367" fmla="*/ 1386491 w 2697554"/>
              <a:gd name="connsiteY35-16368" fmla="*/ 13855 h 5709562"/>
              <a:gd name="connsiteX36-16369" fmla="*/ 1428054 w 2697554"/>
              <a:gd name="connsiteY36-16370" fmla="*/ 0 h 5709562"/>
              <a:gd name="connsiteX37-16371" fmla="*/ 1483473 w 2697554"/>
              <a:gd name="connsiteY37-16372" fmla="*/ 13855 h 5709562"/>
              <a:gd name="connsiteX38-16373" fmla="*/ 1566600 w 2697554"/>
              <a:gd name="connsiteY38-16374" fmla="*/ 27709 h 5709562"/>
              <a:gd name="connsiteX39-16375" fmla="*/ 1622018 w 2697554"/>
              <a:gd name="connsiteY39-16376" fmla="*/ 55418 h 5709562"/>
              <a:gd name="connsiteX40-16377" fmla="*/ 1705145 w 2697554"/>
              <a:gd name="connsiteY40-16378" fmla="*/ 110837 h 5709562"/>
              <a:gd name="connsiteX41-16379" fmla="*/ 1746709 w 2697554"/>
              <a:gd name="connsiteY41-16380" fmla="*/ 138546 h 5709562"/>
              <a:gd name="connsiteX42-16381" fmla="*/ 1788273 w 2697554"/>
              <a:gd name="connsiteY42-16382" fmla="*/ 207818 h 5709562"/>
              <a:gd name="connsiteX43-16383" fmla="*/ 1857545 w 2697554"/>
              <a:gd name="connsiteY43-16384" fmla="*/ 290946 h 5709562"/>
              <a:gd name="connsiteX44-16385" fmla="*/ 1871400 w 2697554"/>
              <a:gd name="connsiteY44-16386" fmla="*/ 360218 h 5709562"/>
              <a:gd name="connsiteX45-16387" fmla="*/ 1899109 w 2697554"/>
              <a:gd name="connsiteY45-16388" fmla="*/ 443346 h 5709562"/>
              <a:gd name="connsiteX46-16389" fmla="*/ 1885254 w 2697554"/>
              <a:gd name="connsiteY46-16390" fmla="*/ 692727 h 5709562"/>
              <a:gd name="connsiteX47-16391" fmla="*/ 1871400 w 2697554"/>
              <a:gd name="connsiteY47-16392" fmla="*/ 748146 h 5709562"/>
              <a:gd name="connsiteX48-16393" fmla="*/ 1843691 w 2697554"/>
              <a:gd name="connsiteY48-16394" fmla="*/ 789709 h 5709562"/>
              <a:gd name="connsiteX49-16395" fmla="*/ 1829836 w 2697554"/>
              <a:gd name="connsiteY49-16396" fmla="*/ 748146 h 5709562"/>
              <a:gd name="connsiteX50-16397" fmla="*/ 1912963 w 2697554"/>
              <a:gd name="connsiteY50-16398" fmla="*/ 803564 h 5709562"/>
              <a:gd name="connsiteX51-16399" fmla="*/ 1982236 w 2697554"/>
              <a:gd name="connsiteY51-16400" fmla="*/ 872837 h 5709562"/>
              <a:gd name="connsiteX52-16401" fmla="*/ 1996091 w 2697554"/>
              <a:gd name="connsiteY52-16402" fmla="*/ 914400 h 5709562"/>
              <a:gd name="connsiteX53-16403" fmla="*/ 2051509 w 2697554"/>
              <a:gd name="connsiteY53-16404" fmla="*/ 997527 h 5709562"/>
              <a:gd name="connsiteX54-16405" fmla="*/ 2093073 w 2697554"/>
              <a:gd name="connsiteY54-16406" fmla="*/ 1066800 h 5709562"/>
              <a:gd name="connsiteX55-16407" fmla="*/ 2106927 w 2697554"/>
              <a:gd name="connsiteY55-16408" fmla="*/ 1108364 h 5709562"/>
              <a:gd name="connsiteX56-16409" fmla="*/ 2148491 w 2697554"/>
              <a:gd name="connsiteY56-16410" fmla="*/ 1191491 h 5709562"/>
              <a:gd name="connsiteX57-16411" fmla="*/ 2106927 w 2697554"/>
              <a:gd name="connsiteY57-16412" fmla="*/ 1219200 h 5709562"/>
              <a:gd name="connsiteX58-16413" fmla="*/ 2065363 w 2697554"/>
              <a:gd name="connsiteY58-16414" fmla="*/ 1191491 h 5709562"/>
              <a:gd name="connsiteX59-16415" fmla="*/ 1954527 w 2697554"/>
              <a:gd name="connsiteY59-16416" fmla="*/ 1163782 h 5709562"/>
              <a:gd name="connsiteX60-16417" fmla="*/ 1940673 w 2697554"/>
              <a:gd name="connsiteY60-16418" fmla="*/ 1343891 h 5709562"/>
              <a:gd name="connsiteX61-16419" fmla="*/ 2079217 w 2697554"/>
              <a:gd name="connsiteY61-16420" fmla="*/ 1357746 h 5709562"/>
              <a:gd name="connsiteX62-16421" fmla="*/ 1871399 w 2697554"/>
              <a:gd name="connsiteY62-16422" fmla="*/ 1579418 h 5709562"/>
              <a:gd name="connsiteX63-16423" fmla="*/ 1538890 w 2697554"/>
              <a:gd name="connsiteY63-16424" fmla="*/ 1690256 h 5709562"/>
              <a:gd name="connsiteX64-16425" fmla="*/ 1635872 w 2697554"/>
              <a:gd name="connsiteY64-16426" fmla="*/ 1773383 h 5709562"/>
              <a:gd name="connsiteX65-16427" fmla="*/ 1317218 w 2697554"/>
              <a:gd name="connsiteY65-16428" fmla="*/ 1551710 h 5709562"/>
              <a:gd name="connsiteX66-16429" fmla="*/ 1331072 w 2697554"/>
              <a:gd name="connsiteY66-16430" fmla="*/ 1371600 h 5709562"/>
              <a:gd name="connsiteX67-16431" fmla="*/ 1289509 w 2697554"/>
              <a:gd name="connsiteY67-16432" fmla="*/ 1316183 h 5709562"/>
              <a:gd name="connsiteX68-16433" fmla="*/ 1414200 w 2697554"/>
              <a:gd name="connsiteY68-16434" fmla="*/ 1440874 h 5709562"/>
              <a:gd name="connsiteX69-16435" fmla="*/ 1289509 w 2697554"/>
              <a:gd name="connsiteY69-16436" fmla="*/ 1330038 h 5709562"/>
              <a:gd name="connsiteX70-16437" fmla="*/ 929290 w 2697554"/>
              <a:gd name="connsiteY70-16438" fmla="*/ 2036620 h 5709562"/>
              <a:gd name="connsiteX71-16439" fmla="*/ 998563 w 2697554"/>
              <a:gd name="connsiteY71-16440" fmla="*/ 1898074 h 5709562"/>
              <a:gd name="connsiteX72-16441" fmla="*/ 1164819 w 2697554"/>
              <a:gd name="connsiteY72-16442" fmla="*/ 1995056 h 5709562"/>
              <a:gd name="connsiteX73-16443" fmla="*/ 1247946 w 2697554"/>
              <a:gd name="connsiteY73-16444" fmla="*/ 1731819 h 5709562"/>
              <a:gd name="connsiteX74-16445" fmla="*/ 1178672 w 2697554"/>
              <a:gd name="connsiteY74-16446" fmla="*/ 2036619 h 5709562"/>
              <a:gd name="connsiteX75-16447" fmla="*/ 1275655 w 2697554"/>
              <a:gd name="connsiteY75-16448" fmla="*/ 2299856 h 5709562"/>
              <a:gd name="connsiteX76-16449" fmla="*/ 1358782 w 2697554"/>
              <a:gd name="connsiteY76-16450" fmla="*/ 2563090 h 5709562"/>
              <a:gd name="connsiteX77-16451" fmla="*/ 1275654 w 2697554"/>
              <a:gd name="connsiteY77-16452" fmla="*/ 2715491 h 5709562"/>
              <a:gd name="connsiteX78-16453" fmla="*/ 1234091 w 2697554"/>
              <a:gd name="connsiteY78-16454" fmla="*/ 2854037 h 5709562"/>
              <a:gd name="connsiteX79-16455" fmla="*/ 1275654 w 2697554"/>
              <a:gd name="connsiteY79-16456" fmla="*/ 2909455 h 5709562"/>
              <a:gd name="connsiteX80-16457" fmla="*/ 1331073 w 2697554"/>
              <a:gd name="connsiteY80-16458" fmla="*/ 2881746 h 5709562"/>
              <a:gd name="connsiteX81-16459" fmla="*/ 1400345 w 2697554"/>
              <a:gd name="connsiteY81-16460" fmla="*/ 2881744 h 5709562"/>
              <a:gd name="connsiteX82-16461" fmla="*/ 2162345 w 2697554"/>
              <a:gd name="connsiteY82-16462" fmla="*/ 3075709 h 5709562"/>
              <a:gd name="connsiteX83-16463" fmla="*/ 1483473 w 2697554"/>
              <a:gd name="connsiteY83-16464" fmla="*/ 5708072 h 5709562"/>
              <a:gd name="connsiteX84-16465" fmla="*/ 2287037 w 2697554"/>
              <a:gd name="connsiteY84-16466" fmla="*/ 2632365 h 5709562"/>
              <a:gd name="connsiteX85-16467" fmla="*/ 2674962 w 2697554"/>
              <a:gd name="connsiteY85-16468" fmla="*/ 1870363 h 5709562"/>
              <a:gd name="connsiteX86-16469" fmla="*/ 2425581 w 2697554"/>
              <a:gd name="connsiteY86-16470" fmla="*/ 2105890 h 5709562"/>
              <a:gd name="connsiteX87-16471" fmla="*/ 2370162 w 2697554"/>
              <a:gd name="connsiteY87-16472" fmla="*/ 2119745 h 5709562"/>
              <a:gd name="connsiteX88-16473" fmla="*/ 2231618 w 2697554"/>
              <a:gd name="connsiteY88-16474" fmla="*/ 1773381 h 5709562"/>
              <a:gd name="connsiteX89-16475" fmla="*/ 2176200 w 2697554"/>
              <a:gd name="connsiteY89-16476" fmla="*/ 1371599 h 5709562"/>
              <a:gd name="connsiteX90-16477" fmla="*/ 2245473 w 2697554"/>
              <a:gd name="connsiteY90-16478" fmla="*/ 1842654 h 5709562"/>
              <a:gd name="connsiteX91-16479" fmla="*/ 2370163 w 2697554"/>
              <a:gd name="connsiteY91-16480" fmla="*/ 1939636 h 5709562"/>
              <a:gd name="connsiteX92-16481" fmla="*/ 2647254 w 2697554"/>
              <a:gd name="connsiteY92-16482" fmla="*/ 1662545 h 5709562"/>
              <a:gd name="connsiteX93-16483" fmla="*/ 2231617 w 2697554"/>
              <a:gd name="connsiteY93-16484" fmla="*/ 1177636 h 5709562"/>
              <a:gd name="connsiteX94-16485" fmla="*/ 2633399 w 2697554"/>
              <a:gd name="connsiteY94-16486" fmla="*/ 1634836 h 5709562"/>
              <a:gd name="connsiteX95-16487" fmla="*/ 2688818 w 2697554"/>
              <a:gd name="connsiteY95-16488" fmla="*/ 1870363 h 5709562"/>
              <a:gd name="connsiteX96-16489" fmla="*/ 2508708 w 2697554"/>
              <a:gd name="connsiteY96-16490" fmla="*/ 1995054 h 5709562"/>
              <a:gd name="connsiteX97-16491" fmla="*/ 2467145 w 2697554"/>
              <a:gd name="connsiteY97-16492" fmla="*/ 2230582 h 5709562"/>
              <a:gd name="connsiteX98-16493" fmla="*/ 2494853 w 2697554"/>
              <a:gd name="connsiteY98-16494" fmla="*/ 2161308 h 5709562"/>
              <a:gd name="connsiteX99-16495" fmla="*/ 2023800 w 2697554"/>
              <a:gd name="connsiteY99-16496" fmla="*/ 2521527 h 5709562"/>
              <a:gd name="connsiteX100-16497" fmla="*/ 1802127 w 2697554"/>
              <a:gd name="connsiteY100-16498" fmla="*/ 2604655 h 5709562"/>
              <a:gd name="connsiteX101-16499" fmla="*/ 1594309 w 2697554"/>
              <a:gd name="connsiteY101-16500" fmla="*/ 2590800 h 5709562"/>
              <a:gd name="connsiteX102-16501" fmla="*/ 1400346 w 2697554"/>
              <a:gd name="connsiteY102-16502" fmla="*/ 2563092 h 5709562"/>
              <a:gd name="connsiteX103-16503" fmla="*/ 1289510 w 2697554"/>
              <a:gd name="connsiteY103-16504" fmla="*/ 2313710 h 5709562"/>
              <a:gd name="connsiteX104-16505" fmla="*/ 873874 w 2697554"/>
              <a:gd name="connsiteY104-16506" fmla="*/ 2632365 h 5709562"/>
              <a:gd name="connsiteX105-16507" fmla="*/ 1036 w 2697554"/>
              <a:gd name="connsiteY105-16508" fmla="*/ 2673928 h 5709562"/>
              <a:gd name="connsiteX106-16509" fmla="*/ 873873 w 2697554"/>
              <a:gd name="connsiteY106-16510" fmla="*/ 2632365 h 5709562"/>
              <a:gd name="connsiteX107-16511" fmla="*/ 1220236 w 2697554"/>
              <a:gd name="connsiteY107-16512" fmla="*/ 2299856 h 5709562"/>
              <a:gd name="connsiteX108-16513" fmla="*/ 1137110 w 2697554"/>
              <a:gd name="connsiteY108-16514" fmla="*/ 2161310 h 5709562"/>
              <a:gd name="connsiteX109-16515" fmla="*/ 1137109 w 2697554"/>
              <a:gd name="connsiteY109-16516" fmla="*/ 2133601 h 5709562"/>
              <a:gd name="connsiteX110-16517" fmla="*/ 984710 w 2697554"/>
              <a:gd name="connsiteY110-16518" fmla="*/ 2092038 h 5709562"/>
              <a:gd name="connsiteX111-16519" fmla="*/ 790746 w 2697554"/>
              <a:gd name="connsiteY111-16520" fmla="*/ 2313710 h 5709562"/>
              <a:gd name="connsiteX112-16521" fmla="*/ 527510 w 2697554"/>
              <a:gd name="connsiteY112-16522" fmla="*/ 2438401 h 5709562"/>
              <a:gd name="connsiteX113-16523" fmla="*/ 832310 w 2697554"/>
              <a:gd name="connsiteY113-16524" fmla="*/ 2313710 h 5709562"/>
              <a:gd name="connsiteX114-16525" fmla="*/ 957000 w 2697554"/>
              <a:gd name="connsiteY114-16526" fmla="*/ 2119747 h 5709562"/>
              <a:gd name="connsiteX115-16527" fmla="*/ 929290 w 2697554"/>
              <a:gd name="connsiteY115-16528" fmla="*/ 2064328 h 5709562"/>
              <a:gd name="connsiteX116-16529" fmla="*/ 1344926 w 2697554"/>
              <a:gd name="connsiteY116-16530" fmla="*/ 1274618 h 5709562"/>
              <a:gd name="connsiteX117-16531" fmla="*/ 1469617 w 2697554"/>
              <a:gd name="connsiteY117-16532" fmla="*/ 1177638 h 5709562"/>
              <a:gd name="connsiteX118-16533" fmla="*/ 1566599 w 2697554"/>
              <a:gd name="connsiteY118-16534" fmla="*/ 1676401 h 5709562"/>
              <a:gd name="connsiteX119-16535" fmla="*/ 1760562 w 2697554"/>
              <a:gd name="connsiteY119-16536" fmla="*/ 1399310 h 5709562"/>
              <a:gd name="connsiteX120-16537" fmla="*/ 1802127 w 2697554"/>
              <a:gd name="connsiteY120-16538" fmla="*/ 997527 h 5709562"/>
              <a:gd name="connsiteX121-16539" fmla="*/ 1774418 w 2697554"/>
              <a:gd name="connsiteY121-16540" fmla="*/ 955964 h 5709562"/>
              <a:gd name="connsiteX122-16541" fmla="*/ 1760563 w 2697554"/>
              <a:gd name="connsiteY122-16542" fmla="*/ 914400 h 5709562"/>
              <a:gd name="connsiteX123-16543" fmla="*/ 1705145 w 2697554"/>
              <a:gd name="connsiteY123-16544" fmla="*/ 845127 h 5709562"/>
              <a:gd name="connsiteX124-16545" fmla="*/ 1677436 w 2697554"/>
              <a:gd name="connsiteY124-16546" fmla="*/ 803564 h 5709562"/>
              <a:gd name="connsiteX125-16547" fmla="*/ 1635873 w 2697554"/>
              <a:gd name="connsiteY125-16548" fmla="*/ 886691 h 5709562"/>
              <a:gd name="connsiteX126-16549" fmla="*/ 1622018 w 2697554"/>
              <a:gd name="connsiteY126-16550" fmla="*/ 969818 h 5709562"/>
              <a:gd name="connsiteX127-16551" fmla="*/ 1594309 w 2697554"/>
              <a:gd name="connsiteY127-16552" fmla="*/ 1011382 h 5709562"/>
              <a:gd name="connsiteX128-16553" fmla="*/ 1580454 w 2697554"/>
              <a:gd name="connsiteY128-16554" fmla="*/ 1052946 h 5709562"/>
              <a:gd name="connsiteX129-16555" fmla="*/ 1511182 w 2697554"/>
              <a:gd name="connsiteY129-16556" fmla="*/ 1122218 h 5709562"/>
              <a:gd name="connsiteX130-16557" fmla="*/ 1400345 w 2697554"/>
              <a:gd name="connsiteY130-16558" fmla="*/ 1136073 h 5709562"/>
              <a:gd name="connsiteX131-16559" fmla="*/ 1261800 w 2697554"/>
              <a:gd name="connsiteY131-16560" fmla="*/ 1122218 h 5709562"/>
              <a:gd name="connsiteX132-16561" fmla="*/ 1220236 w 2697554"/>
              <a:gd name="connsiteY132-16562" fmla="*/ 1080655 h 5709562"/>
              <a:gd name="connsiteX133-16563" fmla="*/ 1178673 w 2697554"/>
              <a:gd name="connsiteY133-16564" fmla="*/ 1052946 h 5709562"/>
              <a:gd name="connsiteX134-16565" fmla="*/ 1123254 w 2697554"/>
              <a:gd name="connsiteY134-16566" fmla="*/ 997527 h 5709562"/>
              <a:gd name="connsiteX135-16567" fmla="*/ 1095545 w 2697554"/>
              <a:gd name="connsiteY135-16568" fmla="*/ 955964 h 5709562"/>
              <a:gd name="connsiteX136-16569" fmla="*/ 1053982 w 2697554"/>
              <a:gd name="connsiteY136-16570" fmla="*/ 942109 h 5709562"/>
              <a:gd name="connsiteX137-16571" fmla="*/ 1012418 w 2697554"/>
              <a:gd name="connsiteY137-16572" fmla="*/ 817418 h 5709562"/>
              <a:gd name="connsiteX138-16573" fmla="*/ 998563 w 2697554"/>
              <a:gd name="connsiteY138-16574" fmla="*/ 775855 h 5709562"/>
              <a:gd name="connsiteX139-16575" fmla="*/ 984709 w 2697554"/>
              <a:gd name="connsiteY139-16576" fmla="*/ 720437 h 5709562"/>
              <a:gd name="connsiteX140" fmla="*/ 957000 w 2697554"/>
              <a:gd name="connsiteY140" fmla="*/ 581891 h 5709562"/>
              <a:gd name="connsiteX0-16577" fmla="*/ 1663582 w 2760869"/>
              <a:gd name="connsiteY0-16578" fmla="*/ 734291 h 5709562"/>
              <a:gd name="connsiteX1-16579" fmla="*/ 1719000 w 2760869"/>
              <a:gd name="connsiteY1-16580" fmla="*/ 554182 h 5709562"/>
              <a:gd name="connsiteX2-16581" fmla="*/ 1622018 w 2760869"/>
              <a:gd name="connsiteY2-16582" fmla="*/ 540327 h 5709562"/>
              <a:gd name="connsiteX3-16583" fmla="*/ 1538891 w 2760869"/>
              <a:gd name="connsiteY3-16584" fmla="*/ 484909 h 5709562"/>
              <a:gd name="connsiteX4-16585" fmla="*/ 1497327 w 2760869"/>
              <a:gd name="connsiteY4-16586" fmla="*/ 471055 h 5709562"/>
              <a:gd name="connsiteX5-16587" fmla="*/ 1469618 w 2760869"/>
              <a:gd name="connsiteY5-16588" fmla="*/ 526473 h 5709562"/>
              <a:gd name="connsiteX6-16589" fmla="*/ 1441909 w 2760869"/>
              <a:gd name="connsiteY6-16590" fmla="*/ 484909 h 5709562"/>
              <a:gd name="connsiteX7-16591" fmla="*/ 1400345 w 2760869"/>
              <a:gd name="connsiteY7-16592" fmla="*/ 457200 h 5709562"/>
              <a:gd name="connsiteX8-16593" fmla="*/ 1331073 w 2760869"/>
              <a:gd name="connsiteY8-16594" fmla="*/ 387927 h 5709562"/>
              <a:gd name="connsiteX9-16595" fmla="*/ 1317218 w 2760869"/>
              <a:gd name="connsiteY9-16596" fmla="*/ 443346 h 5709562"/>
              <a:gd name="connsiteX10-16597" fmla="*/ 1317218 w 2760869"/>
              <a:gd name="connsiteY10-16598" fmla="*/ 554182 h 5709562"/>
              <a:gd name="connsiteX11-16599" fmla="*/ 1275654 w 2760869"/>
              <a:gd name="connsiteY11-16600" fmla="*/ 540327 h 5709562"/>
              <a:gd name="connsiteX12-16601" fmla="*/ 1261800 w 2760869"/>
              <a:gd name="connsiteY12-16602" fmla="*/ 484909 h 5709562"/>
              <a:gd name="connsiteX13-16603" fmla="*/ 1247945 w 2760869"/>
              <a:gd name="connsiteY13-16604" fmla="*/ 540327 h 5709562"/>
              <a:gd name="connsiteX14-16605" fmla="*/ 1220236 w 2760869"/>
              <a:gd name="connsiteY14-16606" fmla="*/ 651164 h 5709562"/>
              <a:gd name="connsiteX15-16607" fmla="*/ 1192527 w 2760869"/>
              <a:gd name="connsiteY15-16608" fmla="*/ 568037 h 5709562"/>
              <a:gd name="connsiteX16-16609" fmla="*/ 1178673 w 2760869"/>
              <a:gd name="connsiteY16-16610" fmla="*/ 526473 h 5709562"/>
              <a:gd name="connsiteX17-16611" fmla="*/ 1150963 w 2760869"/>
              <a:gd name="connsiteY17-16612" fmla="*/ 651164 h 5709562"/>
              <a:gd name="connsiteX18-16613" fmla="*/ 1123254 w 2760869"/>
              <a:gd name="connsiteY18-16614" fmla="*/ 692727 h 5709562"/>
              <a:gd name="connsiteX19-16615" fmla="*/ 1109400 w 2760869"/>
              <a:gd name="connsiteY19-16616" fmla="*/ 734291 h 5709562"/>
              <a:gd name="connsiteX20-16617" fmla="*/ 1067836 w 2760869"/>
              <a:gd name="connsiteY20-16618" fmla="*/ 720437 h 5709562"/>
              <a:gd name="connsiteX21-16619" fmla="*/ 1081691 w 2760869"/>
              <a:gd name="connsiteY21-16620" fmla="*/ 637309 h 5709562"/>
              <a:gd name="connsiteX22-16621" fmla="*/ 1095545 w 2760869"/>
              <a:gd name="connsiteY22-16622" fmla="*/ 595746 h 5709562"/>
              <a:gd name="connsiteX23-16623" fmla="*/ 1040127 w 2760869"/>
              <a:gd name="connsiteY23-16624" fmla="*/ 678873 h 5709562"/>
              <a:gd name="connsiteX24-16625" fmla="*/ 998563 w 2760869"/>
              <a:gd name="connsiteY24-16626" fmla="*/ 692727 h 5709562"/>
              <a:gd name="connsiteX25-16627" fmla="*/ 957000 w 2760869"/>
              <a:gd name="connsiteY25-16628" fmla="*/ 678873 h 5709562"/>
              <a:gd name="connsiteX26-16629" fmla="*/ 943145 w 2760869"/>
              <a:gd name="connsiteY26-16630" fmla="*/ 623455 h 5709562"/>
              <a:gd name="connsiteX27-16631" fmla="*/ 929291 w 2760869"/>
              <a:gd name="connsiteY27-16632" fmla="*/ 581891 h 5709562"/>
              <a:gd name="connsiteX28-16633" fmla="*/ 943145 w 2760869"/>
              <a:gd name="connsiteY28-16634" fmla="*/ 429491 h 5709562"/>
              <a:gd name="connsiteX29-16635" fmla="*/ 970854 w 2760869"/>
              <a:gd name="connsiteY29-16636" fmla="*/ 346364 h 5709562"/>
              <a:gd name="connsiteX30-16637" fmla="*/ 984709 w 2760869"/>
              <a:gd name="connsiteY30-16638" fmla="*/ 304800 h 5709562"/>
              <a:gd name="connsiteX31-16639" fmla="*/ 1081691 w 2760869"/>
              <a:gd name="connsiteY31-16640" fmla="*/ 193964 h 5709562"/>
              <a:gd name="connsiteX32-16641" fmla="*/ 1123254 w 2760869"/>
              <a:gd name="connsiteY32-16642" fmla="*/ 166255 h 5709562"/>
              <a:gd name="connsiteX33-16643" fmla="*/ 1164818 w 2760869"/>
              <a:gd name="connsiteY33-16644" fmla="*/ 124691 h 5709562"/>
              <a:gd name="connsiteX34-16645" fmla="*/ 1234091 w 2760869"/>
              <a:gd name="connsiteY34-16646" fmla="*/ 55418 h 5709562"/>
              <a:gd name="connsiteX35-16647" fmla="*/ 1386491 w 2760869"/>
              <a:gd name="connsiteY35-16648" fmla="*/ 13855 h 5709562"/>
              <a:gd name="connsiteX36-16649" fmla="*/ 1428054 w 2760869"/>
              <a:gd name="connsiteY36-16650" fmla="*/ 0 h 5709562"/>
              <a:gd name="connsiteX37-16651" fmla="*/ 1483473 w 2760869"/>
              <a:gd name="connsiteY37-16652" fmla="*/ 13855 h 5709562"/>
              <a:gd name="connsiteX38-16653" fmla="*/ 1566600 w 2760869"/>
              <a:gd name="connsiteY38-16654" fmla="*/ 27709 h 5709562"/>
              <a:gd name="connsiteX39-16655" fmla="*/ 1622018 w 2760869"/>
              <a:gd name="connsiteY39-16656" fmla="*/ 55418 h 5709562"/>
              <a:gd name="connsiteX40-16657" fmla="*/ 1705145 w 2760869"/>
              <a:gd name="connsiteY40-16658" fmla="*/ 110837 h 5709562"/>
              <a:gd name="connsiteX41-16659" fmla="*/ 1746709 w 2760869"/>
              <a:gd name="connsiteY41-16660" fmla="*/ 138546 h 5709562"/>
              <a:gd name="connsiteX42-16661" fmla="*/ 1788273 w 2760869"/>
              <a:gd name="connsiteY42-16662" fmla="*/ 207818 h 5709562"/>
              <a:gd name="connsiteX43-16663" fmla="*/ 1857545 w 2760869"/>
              <a:gd name="connsiteY43-16664" fmla="*/ 290946 h 5709562"/>
              <a:gd name="connsiteX44-16665" fmla="*/ 1871400 w 2760869"/>
              <a:gd name="connsiteY44-16666" fmla="*/ 360218 h 5709562"/>
              <a:gd name="connsiteX45-16667" fmla="*/ 1899109 w 2760869"/>
              <a:gd name="connsiteY45-16668" fmla="*/ 443346 h 5709562"/>
              <a:gd name="connsiteX46-16669" fmla="*/ 1885254 w 2760869"/>
              <a:gd name="connsiteY46-16670" fmla="*/ 692727 h 5709562"/>
              <a:gd name="connsiteX47-16671" fmla="*/ 1871400 w 2760869"/>
              <a:gd name="connsiteY47-16672" fmla="*/ 748146 h 5709562"/>
              <a:gd name="connsiteX48-16673" fmla="*/ 1843691 w 2760869"/>
              <a:gd name="connsiteY48-16674" fmla="*/ 789709 h 5709562"/>
              <a:gd name="connsiteX49-16675" fmla="*/ 1829836 w 2760869"/>
              <a:gd name="connsiteY49-16676" fmla="*/ 748146 h 5709562"/>
              <a:gd name="connsiteX50-16677" fmla="*/ 1912963 w 2760869"/>
              <a:gd name="connsiteY50-16678" fmla="*/ 803564 h 5709562"/>
              <a:gd name="connsiteX51-16679" fmla="*/ 1982236 w 2760869"/>
              <a:gd name="connsiteY51-16680" fmla="*/ 872837 h 5709562"/>
              <a:gd name="connsiteX52-16681" fmla="*/ 1996091 w 2760869"/>
              <a:gd name="connsiteY52-16682" fmla="*/ 914400 h 5709562"/>
              <a:gd name="connsiteX53-16683" fmla="*/ 2051509 w 2760869"/>
              <a:gd name="connsiteY53-16684" fmla="*/ 997527 h 5709562"/>
              <a:gd name="connsiteX54-16685" fmla="*/ 2093073 w 2760869"/>
              <a:gd name="connsiteY54-16686" fmla="*/ 1066800 h 5709562"/>
              <a:gd name="connsiteX55-16687" fmla="*/ 2106927 w 2760869"/>
              <a:gd name="connsiteY55-16688" fmla="*/ 1108364 h 5709562"/>
              <a:gd name="connsiteX56-16689" fmla="*/ 2148491 w 2760869"/>
              <a:gd name="connsiteY56-16690" fmla="*/ 1191491 h 5709562"/>
              <a:gd name="connsiteX57-16691" fmla="*/ 2106927 w 2760869"/>
              <a:gd name="connsiteY57-16692" fmla="*/ 1219200 h 5709562"/>
              <a:gd name="connsiteX58-16693" fmla="*/ 2065363 w 2760869"/>
              <a:gd name="connsiteY58-16694" fmla="*/ 1191491 h 5709562"/>
              <a:gd name="connsiteX59-16695" fmla="*/ 1954527 w 2760869"/>
              <a:gd name="connsiteY59-16696" fmla="*/ 1163782 h 5709562"/>
              <a:gd name="connsiteX60-16697" fmla="*/ 1940673 w 2760869"/>
              <a:gd name="connsiteY60-16698" fmla="*/ 1343891 h 5709562"/>
              <a:gd name="connsiteX61-16699" fmla="*/ 2079217 w 2760869"/>
              <a:gd name="connsiteY61-16700" fmla="*/ 1357746 h 5709562"/>
              <a:gd name="connsiteX62-16701" fmla="*/ 1871399 w 2760869"/>
              <a:gd name="connsiteY62-16702" fmla="*/ 1579418 h 5709562"/>
              <a:gd name="connsiteX63-16703" fmla="*/ 1538890 w 2760869"/>
              <a:gd name="connsiteY63-16704" fmla="*/ 1690256 h 5709562"/>
              <a:gd name="connsiteX64-16705" fmla="*/ 1635872 w 2760869"/>
              <a:gd name="connsiteY64-16706" fmla="*/ 1773383 h 5709562"/>
              <a:gd name="connsiteX65-16707" fmla="*/ 1317218 w 2760869"/>
              <a:gd name="connsiteY65-16708" fmla="*/ 1551710 h 5709562"/>
              <a:gd name="connsiteX66-16709" fmla="*/ 1331072 w 2760869"/>
              <a:gd name="connsiteY66-16710" fmla="*/ 1371600 h 5709562"/>
              <a:gd name="connsiteX67-16711" fmla="*/ 1289509 w 2760869"/>
              <a:gd name="connsiteY67-16712" fmla="*/ 1316183 h 5709562"/>
              <a:gd name="connsiteX68-16713" fmla="*/ 1414200 w 2760869"/>
              <a:gd name="connsiteY68-16714" fmla="*/ 1440874 h 5709562"/>
              <a:gd name="connsiteX69-16715" fmla="*/ 1289509 w 2760869"/>
              <a:gd name="connsiteY69-16716" fmla="*/ 1330038 h 5709562"/>
              <a:gd name="connsiteX70-16717" fmla="*/ 929290 w 2760869"/>
              <a:gd name="connsiteY70-16718" fmla="*/ 2036620 h 5709562"/>
              <a:gd name="connsiteX71-16719" fmla="*/ 998563 w 2760869"/>
              <a:gd name="connsiteY71-16720" fmla="*/ 1898074 h 5709562"/>
              <a:gd name="connsiteX72-16721" fmla="*/ 1164819 w 2760869"/>
              <a:gd name="connsiteY72-16722" fmla="*/ 1995056 h 5709562"/>
              <a:gd name="connsiteX73-16723" fmla="*/ 1247946 w 2760869"/>
              <a:gd name="connsiteY73-16724" fmla="*/ 1731819 h 5709562"/>
              <a:gd name="connsiteX74-16725" fmla="*/ 1178672 w 2760869"/>
              <a:gd name="connsiteY74-16726" fmla="*/ 2036619 h 5709562"/>
              <a:gd name="connsiteX75-16727" fmla="*/ 1275655 w 2760869"/>
              <a:gd name="connsiteY75-16728" fmla="*/ 2299856 h 5709562"/>
              <a:gd name="connsiteX76-16729" fmla="*/ 1358782 w 2760869"/>
              <a:gd name="connsiteY76-16730" fmla="*/ 2563090 h 5709562"/>
              <a:gd name="connsiteX77-16731" fmla="*/ 1275654 w 2760869"/>
              <a:gd name="connsiteY77-16732" fmla="*/ 2715491 h 5709562"/>
              <a:gd name="connsiteX78-16733" fmla="*/ 1234091 w 2760869"/>
              <a:gd name="connsiteY78-16734" fmla="*/ 2854037 h 5709562"/>
              <a:gd name="connsiteX79-16735" fmla="*/ 1275654 w 2760869"/>
              <a:gd name="connsiteY79-16736" fmla="*/ 2909455 h 5709562"/>
              <a:gd name="connsiteX80-16737" fmla="*/ 1331073 w 2760869"/>
              <a:gd name="connsiteY80-16738" fmla="*/ 2881746 h 5709562"/>
              <a:gd name="connsiteX81-16739" fmla="*/ 1400345 w 2760869"/>
              <a:gd name="connsiteY81-16740" fmla="*/ 2881744 h 5709562"/>
              <a:gd name="connsiteX82-16741" fmla="*/ 2162345 w 2760869"/>
              <a:gd name="connsiteY82-16742" fmla="*/ 3075709 h 5709562"/>
              <a:gd name="connsiteX83-16743" fmla="*/ 1483473 w 2760869"/>
              <a:gd name="connsiteY83-16744" fmla="*/ 5708072 h 5709562"/>
              <a:gd name="connsiteX84-16745" fmla="*/ 2287037 w 2760869"/>
              <a:gd name="connsiteY84-16746" fmla="*/ 2632365 h 5709562"/>
              <a:gd name="connsiteX85-16747" fmla="*/ 2744235 w 2760869"/>
              <a:gd name="connsiteY85-16748" fmla="*/ 2452254 h 5709562"/>
              <a:gd name="connsiteX86-16749" fmla="*/ 2674962 w 2760869"/>
              <a:gd name="connsiteY86-16750" fmla="*/ 1870363 h 5709562"/>
              <a:gd name="connsiteX87-16751" fmla="*/ 2425581 w 2760869"/>
              <a:gd name="connsiteY87-16752" fmla="*/ 2105890 h 5709562"/>
              <a:gd name="connsiteX88-16753" fmla="*/ 2370162 w 2760869"/>
              <a:gd name="connsiteY88-16754" fmla="*/ 2119745 h 5709562"/>
              <a:gd name="connsiteX89-16755" fmla="*/ 2231618 w 2760869"/>
              <a:gd name="connsiteY89-16756" fmla="*/ 1773381 h 5709562"/>
              <a:gd name="connsiteX90-16757" fmla="*/ 2176200 w 2760869"/>
              <a:gd name="connsiteY90-16758" fmla="*/ 1371599 h 5709562"/>
              <a:gd name="connsiteX91-16759" fmla="*/ 2245473 w 2760869"/>
              <a:gd name="connsiteY91-16760" fmla="*/ 1842654 h 5709562"/>
              <a:gd name="connsiteX92-16761" fmla="*/ 2370163 w 2760869"/>
              <a:gd name="connsiteY92-16762" fmla="*/ 1939636 h 5709562"/>
              <a:gd name="connsiteX93-16763" fmla="*/ 2647254 w 2760869"/>
              <a:gd name="connsiteY93-16764" fmla="*/ 1662545 h 5709562"/>
              <a:gd name="connsiteX94-16765" fmla="*/ 2231617 w 2760869"/>
              <a:gd name="connsiteY94-16766" fmla="*/ 1177636 h 5709562"/>
              <a:gd name="connsiteX95-16767" fmla="*/ 2633399 w 2760869"/>
              <a:gd name="connsiteY95-16768" fmla="*/ 1634836 h 5709562"/>
              <a:gd name="connsiteX96-16769" fmla="*/ 2688818 w 2760869"/>
              <a:gd name="connsiteY96-16770" fmla="*/ 1870363 h 5709562"/>
              <a:gd name="connsiteX97-16771" fmla="*/ 2508708 w 2760869"/>
              <a:gd name="connsiteY97-16772" fmla="*/ 1995054 h 5709562"/>
              <a:gd name="connsiteX98-16773" fmla="*/ 2467145 w 2760869"/>
              <a:gd name="connsiteY98-16774" fmla="*/ 2230582 h 5709562"/>
              <a:gd name="connsiteX99-16775" fmla="*/ 2494853 w 2760869"/>
              <a:gd name="connsiteY99-16776" fmla="*/ 2161308 h 5709562"/>
              <a:gd name="connsiteX100-16777" fmla="*/ 2023800 w 2760869"/>
              <a:gd name="connsiteY100-16778" fmla="*/ 2521527 h 5709562"/>
              <a:gd name="connsiteX101-16779" fmla="*/ 1802127 w 2760869"/>
              <a:gd name="connsiteY101-16780" fmla="*/ 2604655 h 5709562"/>
              <a:gd name="connsiteX102-16781" fmla="*/ 1594309 w 2760869"/>
              <a:gd name="connsiteY102-16782" fmla="*/ 2590800 h 5709562"/>
              <a:gd name="connsiteX103-16783" fmla="*/ 1400346 w 2760869"/>
              <a:gd name="connsiteY103-16784" fmla="*/ 2563092 h 5709562"/>
              <a:gd name="connsiteX104-16785" fmla="*/ 1289510 w 2760869"/>
              <a:gd name="connsiteY104-16786" fmla="*/ 2313710 h 5709562"/>
              <a:gd name="connsiteX105-16787" fmla="*/ 873874 w 2760869"/>
              <a:gd name="connsiteY105-16788" fmla="*/ 2632365 h 5709562"/>
              <a:gd name="connsiteX106-16789" fmla="*/ 1036 w 2760869"/>
              <a:gd name="connsiteY106-16790" fmla="*/ 2673928 h 5709562"/>
              <a:gd name="connsiteX107-16791" fmla="*/ 873873 w 2760869"/>
              <a:gd name="connsiteY107-16792" fmla="*/ 2632365 h 5709562"/>
              <a:gd name="connsiteX108-16793" fmla="*/ 1220236 w 2760869"/>
              <a:gd name="connsiteY108-16794" fmla="*/ 2299856 h 5709562"/>
              <a:gd name="connsiteX109-16795" fmla="*/ 1137110 w 2760869"/>
              <a:gd name="connsiteY109-16796" fmla="*/ 2161310 h 5709562"/>
              <a:gd name="connsiteX110-16797" fmla="*/ 1137109 w 2760869"/>
              <a:gd name="connsiteY110-16798" fmla="*/ 2133601 h 5709562"/>
              <a:gd name="connsiteX111-16799" fmla="*/ 984710 w 2760869"/>
              <a:gd name="connsiteY111-16800" fmla="*/ 2092038 h 5709562"/>
              <a:gd name="connsiteX112-16801" fmla="*/ 790746 w 2760869"/>
              <a:gd name="connsiteY112-16802" fmla="*/ 2313710 h 5709562"/>
              <a:gd name="connsiteX113-16803" fmla="*/ 527510 w 2760869"/>
              <a:gd name="connsiteY113-16804" fmla="*/ 2438401 h 5709562"/>
              <a:gd name="connsiteX114-16805" fmla="*/ 832310 w 2760869"/>
              <a:gd name="connsiteY114-16806" fmla="*/ 2313710 h 5709562"/>
              <a:gd name="connsiteX115-16807" fmla="*/ 957000 w 2760869"/>
              <a:gd name="connsiteY115-16808" fmla="*/ 2119747 h 5709562"/>
              <a:gd name="connsiteX116-16809" fmla="*/ 929290 w 2760869"/>
              <a:gd name="connsiteY116-16810" fmla="*/ 2064328 h 5709562"/>
              <a:gd name="connsiteX117-16811" fmla="*/ 1344926 w 2760869"/>
              <a:gd name="connsiteY117-16812" fmla="*/ 1274618 h 5709562"/>
              <a:gd name="connsiteX118-16813" fmla="*/ 1469617 w 2760869"/>
              <a:gd name="connsiteY118-16814" fmla="*/ 1177638 h 5709562"/>
              <a:gd name="connsiteX119-16815" fmla="*/ 1566599 w 2760869"/>
              <a:gd name="connsiteY119-16816" fmla="*/ 1676401 h 5709562"/>
              <a:gd name="connsiteX120-16817" fmla="*/ 1760562 w 2760869"/>
              <a:gd name="connsiteY120-16818" fmla="*/ 1399310 h 5709562"/>
              <a:gd name="connsiteX121-16819" fmla="*/ 1802127 w 2760869"/>
              <a:gd name="connsiteY121-16820" fmla="*/ 997527 h 5709562"/>
              <a:gd name="connsiteX122-16821" fmla="*/ 1774418 w 2760869"/>
              <a:gd name="connsiteY122-16822" fmla="*/ 955964 h 5709562"/>
              <a:gd name="connsiteX123-16823" fmla="*/ 1760563 w 2760869"/>
              <a:gd name="connsiteY123-16824" fmla="*/ 914400 h 5709562"/>
              <a:gd name="connsiteX124-16825" fmla="*/ 1705145 w 2760869"/>
              <a:gd name="connsiteY124-16826" fmla="*/ 845127 h 5709562"/>
              <a:gd name="connsiteX125-16827" fmla="*/ 1677436 w 2760869"/>
              <a:gd name="connsiteY125-16828" fmla="*/ 803564 h 5709562"/>
              <a:gd name="connsiteX126-16829" fmla="*/ 1635873 w 2760869"/>
              <a:gd name="connsiteY126-16830" fmla="*/ 886691 h 5709562"/>
              <a:gd name="connsiteX127-16831" fmla="*/ 1622018 w 2760869"/>
              <a:gd name="connsiteY127-16832" fmla="*/ 969818 h 5709562"/>
              <a:gd name="connsiteX128-16833" fmla="*/ 1594309 w 2760869"/>
              <a:gd name="connsiteY128-16834" fmla="*/ 1011382 h 5709562"/>
              <a:gd name="connsiteX129-16835" fmla="*/ 1580454 w 2760869"/>
              <a:gd name="connsiteY129-16836" fmla="*/ 1052946 h 5709562"/>
              <a:gd name="connsiteX130-16837" fmla="*/ 1511182 w 2760869"/>
              <a:gd name="connsiteY130-16838" fmla="*/ 1122218 h 5709562"/>
              <a:gd name="connsiteX131-16839" fmla="*/ 1400345 w 2760869"/>
              <a:gd name="connsiteY131-16840" fmla="*/ 1136073 h 5709562"/>
              <a:gd name="connsiteX132-16841" fmla="*/ 1261800 w 2760869"/>
              <a:gd name="connsiteY132-16842" fmla="*/ 1122218 h 5709562"/>
              <a:gd name="connsiteX133-16843" fmla="*/ 1220236 w 2760869"/>
              <a:gd name="connsiteY133-16844" fmla="*/ 1080655 h 5709562"/>
              <a:gd name="connsiteX134-16845" fmla="*/ 1178673 w 2760869"/>
              <a:gd name="connsiteY134-16846" fmla="*/ 1052946 h 5709562"/>
              <a:gd name="connsiteX135-16847" fmla="*/ 1123254 w 2760869"/>
              <a:gd name="connsiteY135-16848" fmla="*/ 997527 h 5709562"/>
              <a:gd name="connsiteX136-16849" fmla="*/ 1095545 w 2760869"/>
              <a:gd name="connsiteY136-16850" fmla="*/ 955964 h 5709562"/>
              <a:gd name="connsiteX137-16851" fmla="*/ 1053982 w 2760869"/>
              <a:gd name="connsiteY137-16852" fmla="*/ 942109 h 5709562"/>
              <a:gd name="connsiteX138-16853" fmla="*/ 1012418 w 2760869"/>
              <a:gd name="connsiteY138-16854" fmla="*/ 817418 h 5709562"/>
              <a:gd name="connsiteX139-16855" fmla="*/ 998563 w 2760869"/>
              <a:gd name="connsiteY139-16856" fmla="*/ 775855 h 5709562"/>
              <a:gd name="connsiteX140-16857" fmla="*/ 984709 w 2760869"/>
              <a:gd name="connsiteY140-16858" fmla="*/ 720437 h 5709562"/>
              <a:gd name="connsiteX141" fmla="*/ 957000 w 2760869"/>
              <a:gd name="connsiteY141" fmla="*/ 581891 h 5709562"/>
              <a:gd name="connsiteX0-16859" fmla="*/ 1663582 w 2754388"/>
              <a:gd name="connsiteY0-16860" fmla="*/ 734291 h 5709562"/>
              <a:gd name="connsiteX1-16861" fmla="*/ 1719000 w 2754388"/>
              <a:gd name="connsiteY1-16862" fmla="*/ 554182 h 5709562"/>
              <a:gd name="connsiteX2-16863" fmla="*/ 1622018 w 2754388"/>
              <a:gd name="connsiteY2-16864" fmla="*/ 540327 h 5709562"/>
              <a:gd name="connsiteX3-16865" fmla="*/ 1538891 w 2754388"/>
              <a:gd name="connsiteY3-16866" fmla="*/ 484909 h 5709562"/>
              <a:gd name="connsiteX4-16867" fmla="*/ 1497327 w 2754388"/>
              <a:gd name="connsiteY4-16868" fmla="*/ 471055 h 5709562"/>
              <a:gd name="connsiteX5-16869" fmla="*/ 1469618 w 2754388"/>
              <a:gd name="connsiteY5-16870" fmla="*/ 526473 h 5709562"/>
              <a:gd name="connsiteX6-16871" fmla="*/ 1441909 w 2754388"/>
              <a:gd name="connsiteY6-16872" fmla="*/ 484909 h 5709562"/>
              <a:gd name="connsiteX7-16873" fmla="*/ 1400345 w 2754388"/>
              <a:gd name="connsiteY7-16874" fmla="*/ 457200 h 5709562"/>
              <a:gd name="connsiteX8-16875" fmla="*/ 1331073 w 2754388"/>
              <a:gd name="connsiteY8-16876" fmla="*/ 387927 h 5709562"/>
              <a:gd name="connsiteX9-16877" fmla="*/ 1317218 w 2754388"/>
              <a:gd name="connsiteY9-16878" fmla="*/ 443346 h 5709562"/>
              <a:gd name="connsiteX10-16879" fmla="*/ 1317218 w 2754388"/>
              <a:gd name="connsiteY10-16880" fmla="*/ 554182 h 5709562"/>
              <a:gd name="connsiteX11-16881" fmla="*/ 1275654 w 2754388"/>
              <a:gd name="connsiteY11-16882" fmla="*/ 540327 h 5709562"/>
              <a:gd name="connsiteX12-16883" fmla="*/ 1261800 w 2754388"/>
              <a:gd name="connsiteY12-16884" fmla="*/ 484909 h 5709562"/>
              <a:gd name="connsiteX13-16885" fmla="*/ 1247945 w 2754388"/>
              <a:gd name="connsiteY13-16886" fmla="*/ 540327 h 5709562"/>
              <a:gd name="connsiteX14-16887" fmla="*/ 1220236 w 2754388"/>
              <a:gd name="connsiteY14-16888" fmla="*/ 651164 h 5709562"/>
              <a:gd name="connsiteX15-16889" fmla="*/ 1192527 w 2754388"/>
              <a:gd name="connsiteY15-16890" fmla="*/ 568037 h 5709562"/>
              <a:gd name="connsiteX16-16891" fmla="*/ 1178673 w 2754388"/>
              <a:gd name="connsiteY16-16892" fmla="*/ 526473 h 5709562"/>
              <a:gd name="connsiteX17-16893" fmla="*/ 1150963 w 2754388"/>
              <a:gd name="connsiteY17-16894" fmla="*/ 651164 h 5709562"/>
              <a:gd name="connsiteX18-16895" fmla="*/ 1123254 w 2754388"/>
              <a:gd name="connsiteY18-16896" fmla="*/ 692727 h 5709562"/>
              <a:gd name="connsiteX19-16897" fmla="*/ 1109400 w 2754388"/>
              <a:gd name="connsiteY19-16898" fmla="*/ 734291 h 5709562"/>
              <a:gd name="connsiteX20-16899" fmla="*/ 1067836 w 2754388"/>
              <a:gd name="connsiteY20-16900" fmla="*/ 720437 h 5709562"/>
              <a:gd name="connsiteX21-16901" fmla="*/ 1081691 w 2754388"/>
              <a:gd name="connsiteY21-16902" fmla="*/ 637309 h 5709562"/>
              <a:gd name="connsiteX22-16903" fmla="*/ 1095545 w 2754388"/>
              <a:gd name="connsiteY22-16904" fmla="*/ 595746 h 5709562"/>
              <a:gd name="connsiteX23-16905" fmla="*/ 1040127 w 2754388"/>
              <a:gd name="connsiteY23-16906" fmla="*/ 678873 h 5709562"/>
              <a:gd name="connsiteX24-16907" fmla="*/ 998563 w 2754388"/>
              <a:gd name="connsiteY24-16908" fmla="*/ 692727 h 5709562"/>
              <a:gd name="connsiteX25-16909" fmla="*/ 957000 w 2754388"/>
              <a:gd name="connsiteY25-16910" fmla="*/ 678873 h 5709562"/>
              <a:gd name="connsiteX26-16911" fmla="*/ 943145 w 2754388"/>
              <a:gd name="connsiteY26-16912" fmla="*/ 623455 h 5709562"/>
              <a:gd name="connsiteX27-16913" fmla="*/ 929291 w 2754388"/>
              <a:gd name="connsiteY27-16914" fmla="*/ 581891 h 5709562"/>
              <a:gd name="connsiteX28-16915" fmla="*/ 943145 w 2754388"/>
              <a:gd name="connsiteY28-16916" fmla="*/ 429491 h 5709562"/>
              <a:gd name="connsiteX29-16917" fmla="*/ 970854 w 2754388"/>
              <a:gd name="connsiteY29-16918" fmla="*/ 346364 h 5709562"/>
              <a:gd name="connsiteX30-16919" fmla="*/ 984709 w 2754388"/>
              <a:gd name="connsiteY30-16920" fmla="*/ 304800 h 5709562"/>
              <a:gd name="connsiteX31-16921" fmla="*/ 1081691 w 2754388"/>
              <a:gd name="connsiteY31-16922" fmla="*/ 193964 h 5709562"/>
              <a:gd name="connsiteX32-16923" fmla="*/ 1123254 w 2754388"/>
              <a:gd name="connsiteY32-16924" fmla="*/ 166255 h 5709562"/>
              <a:gd name="connsiteX33-16925" fmla="*/ 1164818 w 2754388"/>
              <a:gd name="connsiteY33-16926" fmla="*/ 124691 h 5709562"/>
              <a:gd name="connsiteX34-16927" fmla="*/ 1234091 w 2754388"/>
              <a:gd name="connsiteY34-16928" fmla="*/ 55418 h 5709562"/>
              <a:gd name="connsiteX35-16929" fmla="*/ 1386491 w 2754388"/>
              <a:gd name="connsiteY35-16930" fmla="*/ 13855 h 5709562"/>
              <a:gd name="connsiteX36-16931" fmla="*/ 1428054 w 2754388"/>
              <a:gd name="connsiteY36-16932" fmla="*/ 0 h 5709562"/>
              <a:gd name="connsiteX37-16933" fmla="*/ 1483473 w 2754388"/>
              <a:gd name="connsiteY37-16934" fmla="*/ 13855 h 5709562"/>
              <a:gd name="connsiteX38-16935" fmla="*/ 1566600 w 2754388"/>
              <a:gd name="connsiteY38-16936" fmla="*/ 27709 h 5709562"/>
              <a:gd name="connsiteX39-16937" fmla="*/ 1622018 w 2754388"/>
              <a:gd name="connsiteY39-16938" fmla="*/ 55418 h 5709562"/>
              <a:gd name="connsiteX40-16939" fmla="*/ 1705145 w 2754388"/>
              <a:gd name="connsiteY40-16940" fmla="*/ 110837 h 5709562"/>
              <a:gd name="connsiteX41-16941" fmla="*/ 1746709 w 2754388"/>
              <a:gd name="connsiteY41-16942" fmla="*/ 138546 h 5709562"/>
              <a:gd name="connsiteX42-16943" fmla="*/ 1788273 w 2754388"/>
              <a:gd name="connsiteY42-16944" fmla="*/ 207818 h 5709562"/>
              <a:gd name="connsiteX43-16945" fmla="*/ 1857545 w 2754388"/>
              <a:gd name="connsiteY43-16946" fmla="*/ 290946 h 5709562"/>
              <a:gd name="connsiteX44-16947" fmla="*/ 1871400 w 2754388"/>
              <a:gd name="connsiteY44-16948" fmla="*/ 360218 h 5709562"/>
              <a:gd name="connsiteX45-16949" fmla="*/ 1899109 w 2754388"/>
              <a:gd name="connsiteY45-16950" fmla="*/ 443346 h 5709562"/>
              <a:gd name="connsiteX46-16951" fmla="*/ 1885254 w 2754388"/>
              <a:gd name="connsiteY46-16952" fmla="*/ 692727 h 5709562"/>
              <a:gd name="connsiteX47-16953" fmla="*/ 1871400 w 2754388"/>
              <a:gd name="connsiteY47-16954" fmla="*/ 748146 h 5709562"/>
              <a:gd name="connsiteX48-16955" fmla="*/ 1843691 w 2754388"/>
              <a:gd name="connsiteY48-16956" fmla="*/ 789709 h 5709562"/>
              <a:gd name="connsiteX49-16957" fmla="*/ 1829836 w 2754388"/>
              <a:gd name="connsiteY49-16958" fmla="*/ 748146 h 5709562"/>
              <a:gd name="connsiteX50-16959" fmla="*/ 1912963 w 2754388"/>
              <a:gd name="connsiteY50-16960" fmla="*/ 803564 h 5709562"/>
              <a:gd name="connsiteX51-16961" fmla="*/ 1982236 w 2754388"/>
              <a:gd name="connsiteY51-16962" fmla="*/ 872837 h 5709562"/>
              <a:gd name="connsiteX52-16963" fmla="*/ 1996091 w 2754388"/>
              <a:gd name="connsiteY52-16964" fmla="*/ 914400 h 5709562"/>
              <a:gd name="connsiteX53-16965" fmla="*/ 2051509 w 2754388"/>
              <a:gd name="connsiteY53-16966" fmla="*/ 997527 h 5709562"/>
              <a:gd name="connsiteX54-16967" fmla="*/ 2093073 w 2754388"/>
              <a:gd name="connsiteY54-16968" fmla="*/ 1066800 h 5709562"/>
              <a:gd name="connsiteX55-16969" fmla="*/ 2106927 w 2754388"/>
              <a:gd name="connsiteY55-16970" fmla="*/ 1108364 h 5709562"/>
              <a:gd name="connsiteX56-16971" fmla="*/ 2148491 w 2754388"/>
              <a:gd name="connsiteY56-16972" fmla="*/ 1191491 h 5709562"/>
              <a:gd name="connsiteX57-16973" fmla="*/ 2106927 w 2754388"/>
              <a:gd name="connsiteY57-16974" fmla="*/ 1219200 h 5709562"/>
              <a:gd name="connsiteX58-16975" fmla="*/ 2065363 w 2754388"/>
              <a:gd name="connsiteY58-16976" fmla="*/ 1191491 h 5709562"/>
              <a:gd name="connsiteX59-16977" fmla="*/ 1954527 w 2754388"/>
              <a:gd name="connsiteY59-16978" fmla="*/ 1163782 h 5709562"/>
              <a:gd name="connsiteX60-16979" fmla="*/ 1940673 w 2754388"/>
              <a:gd name="connsiteY60-16980" fmla="*/ 1343891 h 5709562"/>
              <a:gd name="connsiteX61-16981" fmla="*/ 2079217 w 2754388"/>
              <a:gd name="connsiteY61-16982" fmla="*/ 1357746 h 5709562"/>
              <a:gd name="connsiteX62-16983" fmla="*/ 1871399 w 2754388"/>
              <a:gd name="connsiteY62-16984" fmla="*/ 1579418 h 5709562"/>
              <a:gd name="connsiteX63-16985" fmla="*/ 1538890 w 2754388"/>
              <a:gd name="connsiteY63-16986" fmla="*/ 1690256 h 5709562"/>
              <a:gd name="connsiteX64-16987" fmla="*/ 1635872 w 2754388"/>
              <a:gd name="connsiteY64-16988" fmla="*/ 1773383 h 5709562"/>
              <a:gd name="connsiteX65-16989" fmla="*/ 1317218 w 2754388"/>
              <a:gd name="connsiteY65-16990" fmla="*/ 1551710 h 5709562"/>
              <a:gd name="connsiteX66-16991" fmla="*/ 1331072 w 2754388"/>
              <a:gd name="connsiteY66-16992" fmla="*/ 1371600 h 5709562"/>
              <a:gd name="connsiteX67-16993" fmla="*/ 1289509 w 2754388"/>
              <a:gd name="connsiteY67-16994" fmla="*/ 1316183 h 5709562"/>
              <a:gd name="connsiteX68-16995" fmla="*/ 1414200 w 2754388"/>
              <a:gd name="connsiteY68-16996" fmla="*/ 1440874 h 5709562"/>
              <a:gd name="connsiteX69-16997" fmla="*/ 1289509 w 2754388"/>
              <a:gd name="connsiteY69-16998" fmla="*/ 1330038 h 5709562"/>
              <a:gd name="connsiteX70-16999" fmla="*/ 929290 w 2754388"/>
              <a:gd name="connsiteY70-17000" fmla="*/ 2036620 h 5709562"/>
              <a:gd name="connsiteX71-17001" fmla="*/ 998563 w 2754388"/>
              <a:gd name="connsiteY71-17002" fmla="*/ 1898074 h 5709562"/>
              <a:gd name="connsiteX72-17003" fmla="*/ 1164819 w 2754388"/>
              <a:gd name="connsiteY72-17004" fmla="*/ 1995056 h 5709562"/>
              <a:gd name="connsiteX73-17005" fmla="*/ 1247946 w 2754388"/>
              <a:gd name="connsiteY73-17006" fmla="*/ 1731819 h 5709562"/>
              <a:gd name="connsiteX74-17007" fmla="*/ 1178672 w 2754388"/>
              <a:gd name="connsiteY74-17008" fmla="*/ 2036619 h 5709562"/>
              <a:gd name="connsiteX75-17009" fmla="*/ 1275655 w 2754388"/>
              <a:gd name="connsiteY75-17010" fmla="*/ 2299856 h 5709562"/>
              <a:gd name="connsiteX76-17011" fmla="*/ 1358782 w 2754388"/>
              <a:gd name="connsiteY76-17012" fmla="*/ 2563090 h 5709562"/>
              <a:gd name="connsiteX77-17013" fmla="*/ 1275654 w 2754388"/>
              <a:gd name="connsiteY77-17014" fmla="*/ 2715491 h 5709562"/>
              <a:gd name="connsiteX78-17015" fmla="*/ 1234091 w 2754388"/>
              <a:gd name="connsiteY78-17016" fmla="*/ 2854037 h 5709562"/>
              <a:gd name="connsiteX79-17017" fmla="*/ 1275654 w 2754388"/>
              <a:gd name="connsiteY79-17018" fmla="*/ 2909455 h 5709562"/>
              <a:gd name="connsiteX80-17019" fmla="*/ 1331073 w 2754388"/>
              <a:gd name="connsiteY80-17020" fmla="*/ 2881746 h 5709562"/>
              <a:gd name="connsiteX81-17021" fmla="*/ 1400345 w 2754388"/>
              <a:gd name="connsiteY81-17022" fmla="*/ 2881744 h 5709562"/>
              <a:gd name="connsiteX82-17023" fmla="*/ 2162345 w 2754388"/>
              <a:gd name="connsiteY82-17024" fmla="*/ 3075709 h 5709562"/>
              <a:gd name="connsiteX83-17025" fmla="*/ 1483473 w 2754388"/>
              <a:gd name="connsiteY83-17026" fmla="*/ 5708072 h 5709562"/>
              <a:gd name="connsiteX84-17027" fmla="*/ 2287037 w 2754388"/>
              <a:gd name="connsiteY84-17028" fmla="*/ 2632365 h 5709562"/>
              <a:gd name="connsiteX85-17029" fmla="*/ 2619544 w 2754388"/>
              <a:gd name="connsiteY85-17030" fmla="*/ 4322617 h 5709562"/>
              <a:gd name="connsiteX86-17031" fmla="*/ 2744235 w 2754388"/>
              <a:gd name="connsiteY86-17032" fmla="*/ 2452254 h 5709562"/>
              <a:gd name="connsiteX87-17033" fmla="*/ 2674962 w 2754388"/>
              <a:gd name="connsiteY87-17034" fmla="*/ 1870363 h 5709562"/>
              <a:gd name="connsiteX88-17035" fmla="*/ 2425581 w 2754388"/>
              <a:gd name="connsiteY88-17036" fmla="*/ 2105890 h 5709562"/>
              <a:gd name="connsiteX89-17037" fmla="*/ 2370162 w 2754388"/>
              <a:gd name="connsiteY89-17038" fmla="*/ 2119745 h 5709562"/>
              <a:gd name="connsiteX90-17039" fmla="*/ 2231618 w 2754388"/>
              <a:gd name="connsiteY90-17040" fmla="*/ 1773381 h 5709562"/>
              <a:gd name="connsiteX91-17041" fmla="*/ 2176200 w 2754388"/>
              <a:gd name="connsiteY91-17042" fmla="*/ 1371599 h 5709562"/>
              <a:gd name="connsiteX92-17043" fmla="*/ 2245473 w 2754388"/>
              <a:gd name="connsiteY92-17044" fmla="*/ 1842654 h 5709562"/>
              <a:gd name="connsiteX93-17045" fmla="*/ 2370163 w 2754388"/>
              <a:gd name="connsiteY93-17046" fmla="*/ 1939636 h 5709562"/>
              <a:gd name="connsiteX94-17047" fmla="*/ 2647254 w 2754388"/>
              <a:gd name="connsiteY94-17048" fmla="*/ 1662545 h 5709562"/>
              <a:gd name="connsiteX95-17049" fmla="*/ 2231617 w 2754388"/>
              <a:gd name="connsiteY95-17050" fmla="*/ 1177636 h 5709562"/>
              <a:gd name="connsiteX96-17051" fmla="*/ 2633399 w 2754388"/>
              <a:gd name="connsiteY96-17052" fmla="*/ 1634836 h 5709562"/>
              <a:gd name="connsiteX97-17053" fmla="*/ 2688818 w 2754388"/>
              <a:gd name="connsiteY97-17054" fmla="*/ 1870363 h 5709562"/>
              <a:gd name="connsiteX98-17055" fmla="*/ 2508708 w 2754388"/>
              <a:gd name="connsiteY98-17056" fmla="*/ 1995054 h 5709562"/>
              <a:gd name="connsiteX99-17057" fmla="*/ 2467145 w 2754388"/>
              <a:gd name="connsiteY99-17058" fmla="*/ 2230582 h 5709562"/>
              <a:gd name="connsiteX100-17059" fmla="*/ 2494853 w 2754388"/>
              <a:gd name="connsiteY100-17060" fmla="*/ 2161308 h 5709562"/>
              <a:gd name="connsiteX101-17061" fmla="*/ 2023800 w 2754388"/>
              <a:gd name="connsiteY101-17062" fmla="*/ 2521527 h 5709562"/>
              <a:gd name="connsiteX102-17063" fmla="*/ 1802127 w 2754388"/>
              <a:gd name="connsiteY102-17064" fmla="*/ 2604655 h 5709562"/>
              <a:gd name="connsiteX103-17065" fmla="*/ 1594309 w 2754388"/>
              <a:gd name="connsiteY103-17066" fmla="*/ 2590800 h 5709562"/>
              <a:gd name="connsiteX104-17067" fmla="*/ 1400346 w 2754388"/>
              <a:gd name="connsiteY104-17068" fmla="*/ 2563092 h 5709562"/>
              <a:gd name="connsiteX105-17069" fmla="*/ 1289510 w 2754388"/>
              <a:gd name="connsiteY105-17070" fmla="*/ 2313710 h 5709562"/>
              <a:gd name="connsiteX106-17071" fmla="*/ 873874 w 2754388"/>
              <a:gd name="connsiteY106-17072" fmla="*/ 2632365 h 5709562"/>
              <a:gd name="connsiteX107-17073" fmla="*/ 1036 w 2754388"/>
              <a:gd name="connsiteY107-17074" fmla="*/ 2673928 h 5709562"/>
              <a:gd name="connsiteX108-17075" fmla="*/ 873873 w 2754388"/>
              <a:gd name="connsiteY108-17076" fmla="*/ 2632365 h 5709562"/>
              <a:gd name="connsiteX109-17077" fmla="*/ 1220236 w 2754388"/>
              <a:gd name="connsiteY109-17078" fmla="*/ 2299856 h 5709562"/>
              <a:gd name="connsiteX110-17079" fmla="*/ 1137110 w 2754388"/>
              <a:gd name="connsiteY110-17080" fmla="*/ 2161310 h 5709562"/>
              <a:gd name="connsiteX111-17081" fmla="*/ 1137109 w 2754388"/>
              <a:gd name="connsiteY111-17082" fmla="*/ 2133601 h 5709562"/>
              <a:gd name="connsiteX112-17083" fmla="*/ 984710 w 2754388"/>
              <a:gd name="connsiteY112-17084" fmla="*/ 2092038 h 5709562"/>
              <a:gd name="connsiteX113-17085" fmla="*/ 790746 w 2754388"/>
              <a:gd name="connsiteY113-17086" fmla="*/ 2313710 h 5709562"/>
              <a:gd name="connsiteX114-17087" fmla="*/ 527510 w 2754388"/>
              <a:gd name="connsiteY114-17088" fmla="*/ 2438401 h 5709562"/>
              <a:gd name="connsiteX115-17089" fmla="*/ 832310 w 2754388"/>
              <a:gd name="connsiteY115-17090" fmla="*/ 2313710 h 5709562"/>
              <a:gd name="connsiteX116-17091" fmla="*/ 957000 w 2754388"/>
              <a:gd name="connsiteY116-17092" fmla="*/ 2119747 h 5709562"/>
              <a:gd name="connsiteX117-17093" fmla="*/ 929290 w 2754388"/>
              <a:gd name="connsiteY117-17094" fmla="*/ 2064328 h 5709562"/>
              <a:gd name="connsiteX118-17095" fmla="*/ 1344926 w 2754388"/>
              <a:gd name="connsiteY118-17096" fmla="*/ 1274618 h 5709562"/>
              <a:gd name="connsiteX119-17097" fmla="*/ 1469617 w 2754388"/>
              <a:gd name="connsiteY119-17098" fmla="*/ 1177638 h 5709562"/>
              <a:gd name="connsiteX120-17099" fmla="*/ 1566599 w 2754388"/>
              <a:gd name="connsiteY120-17100" fmla="*/ 1676401 h 5709562"/>
              <a:gd name="connsiteX121-17101" fmla="*/ 1760562 w 2754388"/>
              <a:gd name="connsiteY121-17102" fmla="*/ 1399310 h 5709562"/>
              <a:gd name="connsiteX122-17103" fmla="*/ 1802127 w 2754388"/>
              <a:gd name="connsiteY122-17104" fmla="*/ 997527 h 5709562"/>
              <a:gd name="connsiteX123-17105" fmla="*/ 1774418 w 2754388"/>
              <a:gd name="connsiteY123-17106" fmla="*/ 955964 h 5709562"/>
              <a:gd name="connsiteX124-17107" fmla="*/ 1760563 w 2754388"/>
              <a:gd name="connsiteY124-17108" fmla="*/ 914400 h 5709562"/>
              <a:gd name="connsiteX125-17109" fmla="*/ 1705145 w 2754388"/>
              <a:gd name="connsiteY125-17110" fmla="*/ 845127 h 5709562"/>
              <a:gd name="connsiteX126-17111" fmla="*/ 1677436 w 2754388"/>
              <a:gd name="connsiteY126-17112" fmla="*/ 803564 h 5709562"/>
              <a:gd name="connsiteX127-17113" fmla="*/ 1635873 w 2754388"/>
              <a:gd name="connsiteY127-17114" fmla="*/ 886691 h 5709562"/>
              <a:gd name="connsiteX128-17115" fmla="*/ 1622018 w 2754388"/>
              <a:gd name="connsiteY128-17116" fmla="*/ 969818 h 5709562"/>
              <a:gd name="connsiteX129-17117" fmla="*/ 1594309 w 2754388"/>
              <a:gd name="connsiteY129-17118" fmla="*/ 1011382 h 5709562"/>
              <a:gd name="connsiteX130-17119" fmla="*/ 1580454 w 2754388"/>
              <a:gd name="connsiteY130-17120" fmla="*/ 1052946 h 5709562"/>
              <a:gd name="connsiteX131-17121" fmla="*/ 1511182 w 2754388"/>
              <a:gd name="connsiteY131-17122" fmla="*/ 1122218 h 5709562"/>
              <a:gd name="connsiteX132-17123" fmla="*/ 1400345 w 2754388"/>
              <a:gd name="connsiteY132-17124" fmla="*/ 1136073 h 5709562"/>
              <a:gd name="connsiteX133-17125" fmla="*/ 1261800 w 2754388"/>
              <a:gd name="connsiteY133-17126" fmla="*/ 1122218 h 5709562"/>
              <a:gd name="connsiteX134-17127" fmla="*/ 1220236 w 2754388"/>
              <a:gd name="connsiteY134-17128" fmla="*/ 1080655 h 5709562"/>
              <a:gd name="connsiteX135-17129" fmla="*/ 1178673 w 2754388"/>
              <a:gd name="connsiteY135-17130" fmla="*/ 1052946 h 5709562"/>
              <a:gd name="connsiteX136-17131" fmla="*/ 1123254 w 2754388"/>
              <a:gd name="connsiteY136-17132" fmla="*/ 997527 h 5709562"/>
              <a:gd name="connsiteX137-17133" fmla="*/ 1095545 w 2754388"/>
              <a:gd name="connsiteY137-17134" fmla="*/ 955964 h 5709562"/>
              <a:gd name="connsiteX138-17135" fmla="*/ 1053982 w 2754388"/>
              <a:gd name="connsiteY138-17136" fmla="*/ 942109 h 5709562"/>
              <a:gd name="connsiteX139-17137" fmla="*/ 1012418 w 2754388"/>
              <a:gd name="connsiteY139-17138" fmla="*/ 817418 h 5709562"/>
              <a:gd name="connsiteX140-17139" fmla="*/ 998563 w 2754388"/>
              <a:gd name="connsiteY140-17140" fmla="*/ 775855 h 5709562"/>
              <a:gd name="connsiteX141-17141" fmla="*/ 984709 w 2754388"/>
              <a:gd name="connsiteY141-17142" fmla="*/ 720437 h 5709562"/>
              <a:gd name="connsiteX142" fmla="*/ 957000 w 2754388"/>
              <a:gd name="connsiteY142" fmla="*/ 581891 h 5709562"/>
              <a:gd name="connsiteX0-17143" fmla="*/ 1663582 w 2754388"/>
              <a:gd name="connsiteY0-17144" fmla="*/ 734291 h 5709562"/>
              <a:gd name="connsiteX1-17145" fmla="*/ 1719000 w 2754388"/>
              <a:gd name="connsiteY1-17146" fmla="*/ 554182 h 5709562"/>
              <a:gd name="connsiteX2-17147" fmla="*/ 1622018 w 2754388"/>
              <a:gd name="connsiteY2-17148" fmla="*/ 540327 h 5709562"/>
              <a:gd name="connsiteX3-17149" fmla="*/ 1538891 w 2754388"/>
              <a:gd name="connsiteY3-17150" fmla="*/ 484909 h 5709562"/>
              <a:gd name="connsiteX4-17151" fmla="*/ 1497327 w 2754388"/>
              <a:gd name="connsiteY4-17152" fmla="*/ 471055 h 5709562"/>
              <a:gd name="connsiteX5-17153" fmla="*/ 1469618 w 2754388"/>
              <a:gd name="connsiteY5-17154" fmla="*/ 526473 h 5709562"/>
              <a:gd name="connsiteX6-17155" fmla="*/ 1441909 w 2754388"/>
              <a:gd name="connsiteY6-17156" fmla="*/ 484909 h 5709562"/>
              <a:gd name="connsiteX7-17157" fmla="*/ 1400345 w 2754388"/>
              <a:gd name="connsiteY7-17158" fmla="*/ 457200 h 5709562"/>
              <a:gd name="connsiteX8-17159" fmla="*/ 1331073 w 2754388"/>
              <a:gd name="connsiteY8-17160" fmla="*/ 387927 h 5709562"/>
              <a:gd name="connsiteX9-17161" fmla="*/ 1317218 w 2754388"/>
              <a:gd name="connsiteY9-17162" fmla="*/ 443346 h 5709562"/>
              <a:gd name="connsiteX10-17163" fmla="*/ 1317218 w 2754388"/>
              <a:gd name="connsiteY10-17164" fmla="*/ 554182 h 5709562"/>
              <a:gd name="connsiteX11-17165" fmla="*/ 1275654 w 2754388"/>
              <a:gd name="connsiteY11-17166" fmla="*/ 540327 h 5709562"/>
              <a:gd name="connsiteX12-17167" fmla="*/ 1261800 w 2754388"/>
              <a:gd name="connsiteY12-17168" fmla="*/ 484909 h 5709562"/>
              <a:gd name="connsiteX13-17169" fmla="*/ 1247945 w 2754388"/>
              <a:gd name="connsiteY13-17170" fmla="*/ 540327 h 5709562"/>
              <a:gd name="connsiteX14-17171" fmla="*/ 1220236 w 2754388"/>
              <a:gd name="connsiteY14-17172" fmla="*/ 651164 h 5709562"/>
              <a:gd name="connsiteX15-17173" fmla="*/ 1192527 w 2754388"/>
              <a:gd name="connsiteY15-17174" fmla="*/ 568037 h 5709562"/>
              <a:gd name="connsiteX16-17175" fmla="*/ 1178673 w 2754388"/>
              <a:gd name="connsiteY16-17176" fmla="*/ 526473 h 5709562"/>
              <a:gd name="connsiteX17-17177" fmla="*/ 1150963 w 2754388"/>
              <a:gd name="connsiteY17-17178" fmla="*/ 651164 h 5709562"/>
              <a:gd name="connsiteX18-17179" fmla="*/ 1123254 w 2754388"/>
              <a:gd name="connsiteY18-17180" fmla="*/ 692727 h 5709562"/>
              <a:gd name="connsiteX19-17181" fmla="*/ 1109400 w 2754388"/>
              <a:gd name="connsiteY19-17182" fmla="*/ 734291 h 5709562"/>
              <a:gd name="connsiteX20-17183" fmla="*/ 1067836 w 2754388"/>
              <a:gd name="connsiteY20-17184" fmla="*/ 720437 h 5709562"/>
              <a:gd name="connsiteX21-17185" fmla="*/ 1081691 w 2754388"/>
              <a:gd name="connsiteY21-17186" fmla="*/ 637309 h 5709562"/>
              <a:gd name="connsiteX22-17187" fmla="*/ 1095545 w 2754388"/>
              <a:gd name="connsiteY22-17188" fmla="*/ 595746 h 5709562"/>
              <a:gd name="connsiteX23-17189" fmla="*/ 1040127 w 2754388"/>
              <a:gd name="connsiteY23-17190" fmla="*/ 678873 h 5709562"/>
              <a:gd name="connsiteX24-17191" fmla="*/ 998563 w 2754388"/>
              <a:gd name="connsiteY24-17192" fmla="*/ 692727 h 5709562"/>
              <a:gd name="connsiteX25-17193" fmla="*/ 957000 w 2754388"/>
              <a:gd name="connsiteY25-17194" fmla="*/ 678873 h 5709562"/>
              <a:gd name="connsiteX26-17195" fmla="*/ 943145 w 2754388"/>
              <a:gd name="connsiteY26-17196" fmla="*/ 623455 h 5709562"/>
              <a:gd name="connsiteX27-17197" fmla="*/ 929291 w 2754388"/>
              <a:gd name="connsiteY27-17198" fmla="*/ 581891 h 5709562"/>
              <a:gd name="connsiteX28-17199" fmla="*/ 943145 w 2754388"/>
              <a:gd name="connsiteY28-17200" fmla="*/ 429491 h 5709562"/>
              <a:gd name="connsiteX29-17201" fmla="*/ 970854 w 2754388"/>
              <a:gd name="connsiteY29-17202" fmla="*/ 346364 h 5709562"/>
              <a:gd name="connsiteX30-17203" fmla="*/ 984709 w 2754388"/>
              <a:gd name="connsiteY30-17204" fmla="*/ 304800 h 5709562"/>
              <a:gd name="connsiteX31-17205" fmla="*/ 1081691 w 2754388"/>
              <a:gd name="connsiteY31-17206" fmla="*/ 193964 h 5709562"/>
              <a:gd name="connsiteX32-17207" fmla="*/ 1123254 w 2754388"/>
              <a:gd name="connsiteY32-17208" fmla="*/ 166255 h 5709562"/>
              <a:gd name="connsiteX33-17209" fmla="*/ 1164818 w 2754388"/>
              <a:gd name="connsiteY33-17210" fmla="*/ 124691 h 5709562"/>
              <a:gd name="connsiteX34-17211" fmla="*/ 1234091 w 2754388"/>
              <a:gd name="connsiteY34-17212" fmla="*/ 55418 h 5709562"/>
              <a:gd name="connsiteX35-17213" fmla="*/ 1386491 w 2754388"/>
              <a:gd name="connsiteY35-17214" fmla="*/ 13855 h 5709562"/>
              <a:gd name="connsiteX36-17215" fmla="*/ 1428054 w 2754388"/>
              <a:gd name="connsiteY36-17216" fmla="*/ 0 h 5709562"/>
              <a:gd name="connsiteX37-17217" fmla="*/ 1483473 w 2754388"/>
              <a:gd name="connsiteY37-17218" fmla="*/ 13855 h 5709562"/>
              <a:gd name="connsiteX38-17219" fmla="*/ 1566600 w 2754388"/>
              <a:gd name="connsiteY38-17220" fmla="*/ 27709 h 5709562"/>
              <a:gd name="connsiteX39-17221" fmla="*/ 1622018 w 2754388"/>
              <a:gd name="connsiteY39-17222" fmla="*/ 55418 h 5709562"/>
              <a:gd name="connsiteX40-17223" fmla="*/ 1705145 w 2754388"/>
              <a:gd name="connsiteY40-17224" fmla="*/ 110837 h 5709562"/>
              <a:gd name="connsiteX41-17225" fmla="*/ 1746709 w 2754388"/>
              <a:gd name="connsiteY41-17226" fmla="*/ 138546 h 5709562"/>
              <a:gd name="connsiteX42-17227" fmla="*/ 1788273 w 2754388"/>
              <a:gd name="connsiteY42-17228" fmla="*/ 207818 h 5709562"/>
              <a:gd name="connsiteX43-17229" fmla="*/ 1857545 w 2754388"/>
              <a:gd name="connsiteY43-17230" fmla="*/ 290946 h 5709562"/>
              <a:gd name="connsiteX44-17231" fmla="*/ 1871400 w 2754388"/>
              <a:gd name="connsiteY44-17232" fmla="*/ 360218 h 5709562"/>
              <a:gd name="connsiteX45-17233" fmla="*/ 1899109 w 2754388"/>
              <a:gd name="connsiteY45-17234" fmla="*/ 443346 h 5709562"/>
              <a:gd name="connsiteX46-17235" fmla="*/ 1885254 w 2754388"/>
              <a:gd name="connsiteY46-17236" fmla="*/ 692727 h 5709562"/>
              <a:gd name="connsiteX47-17237" fmla="*/ 1871400 w 2754388"/>
              <a:gd name="connsiteY47-17238" fmla="*/ 748146 h 5709562"/>
              <a:gd name="connsiteX48-17239" fmla="*/ 1843691 w 2754388"/>
              <a:gd name="connsiteY48-17240" fmla="*/ 789709 h 5709562"/>
              <a:gd name="connsiteX49-17241" fmla="*/ 1829836 w 2754388"/>
              <a:gd name="connsiteY49-17242" fmla="*/ 748146 h 5709562"/>
              <a:gd name="connsiteX50-17243" fmla="*/ 1912963 w 2754388"/>
              <a:gd name="connsiteY50-17244" fmla="*/ 803564 h 5709562"/>
              <a:gd name="connsiteX51-17245" fmla="*/ 1982236 w 2754388"/>
              <a:gd name="connsiteY51-17246" fmla="*/ 872837 h 5709562"/>
              <a:gd name="connsiteX52-17247" fmla="*/ 1996091 w 2754388"/>
              <a:gd name="connsiteY52-17248" fmla="*/ 914400 h 5709562"/>
              <a:gd name="connsiteX53-17249" fmla="*/ 2051509 w 2754388"/>
              <a:gd name="connsiteY53-17250" fmla="*/ 997527 h 5709562"/>
              <a:gd name="connsiteX54-17251" fmla="*/ 2093073 w 2754388"/>
              <a:gd name="connsiteY54-17252" fmla="*/ 1066800 h 5709562"/>
              <a:gd name="connsiteX55-17253" fmla="*/ 2106927 w 2754388"/>
              <a:gd name="connsiteY55-17254" fmla="*/ 1108364 h 5709562"/>
              <a:gd name="connsiteX56-17255" fmla="*/ 2148491 w 2754388"/>
              <a:gd name="connsiteY56-17256" fmla="*/ 1191491 h 5709562"/>
              <a:gd name="connsiteX57-17257" fmla="*/ 2106927 w 2754388"/>
              <a:gd name="connsiteY57-17258" fmla="*/ 1219200 h 5709562"/>
              <a:gd name="connsiteX58-17259" fmla="*/ 2065363 w 2754388"/>
              <a:gd name="connsiteY58-17260" fmla="*/ 1191491 h 5709562"/>
              <a:gd name="connsiteX59-17261" fmla="*/ 1954527 w 2754388"/>
              <a:gd name="connsiteY59-17262" fmla="*/ 1163782 h 5709562"/>
              <a:gd name="connsiteX60-17263" fmla="*/ 1940673 w 2754388"/>
              <a:gd name="connsiteY60-17264" fmla="*/ 1343891 h 5709562"/>
              <a:gd name="connsiteX61-17265" fmla="*/ 2079217 w 2754388"/>
              <a:gd name="connsiteY61-17266" fmla="*/ 1357746 h 5709562"/>
              <a:gd name="connsiteX62-17267" fmla="*/ 1871399 w 2754388"/>
              <a:gd name="connsiteY62-17268" fmla="*/ 1579418 h 5709562"/>
              <a:gd name="connsiteX63-17269" fmla="*/ 1538890 w 2754388"/>
              <a:gd name="connsiteY63-17270" fmla="*/ 1690256 h 5709562"/>
              <a:gd name="connsiteX64-17271" fmla="*/ 1635872 w 2754388"/>
              <a:gd name="connsiteY64-17272" fmla="*/ 1773383 h 5709562"/>
              <a:gd name="connsiteX65-17273" fmla="*/ 1317218 w 2754388"/>
              <a:gd name="connsiteY65-17274" fmla="*/ 1551710 h 5709562"/>
              <a:gd name="connsiteX66-17275" fmla="*/ 1331072 w 2754388"/>
              <a:gd name="connsiteY66-17276" fmla="*/ 1371600 h 5709562"/>
              <a:gd name="connsiteX67-17277" fmla="*/ 1289509 w 2754388"/>
              <a:gd name="connsiteY67-17278" fmla="*/ 1316183 h 5709562"/>
              <a:gd name="connsiteX68-17279" fmla="*/ 1414200 w 2754388"/>
              <a:gd name="connsiteY68-17280" fmla="*/ 1440874 h 5709562"/>
              <a:gd name="connsiteX69-17281" fmla="*/ 1289509 w 2754388"/>
              <a:gd name="connsiteY69-17282" fmla="*/ 1330038 h 5709562"/>
              <a:gd name="connsiteX70-17283" fmla="*/ 929290 w 2754388"/>
              <a:gd name="connsiteY70-17284" fmla="*/ 2036620 h 5709562"/>
              <a:gd name="connsiteX71-17285" fmla="*/ 998563 w 2754388"/>
              <a:gd name="connsiteY71-17286" fmla="*/ 1898074 h 5709562"/>
              <a:gd name="connsiteX72-17287" fmla="*/ 1164819 w 2754388"/>
              <a:gd name="connsiteY72-17288" fmla="*/ 1995056 h 5709562"/>
              <a:gd name="connsiteX73-17289" fmla="*/ 1247946 w 2754388"/>
              <a:gd name="connsiteY73-17290" fmla="*/ 1731819 h 5709562"/>
              <a:gd name="connsiteX74-17291" fmla="*/ 1178672 w 2754388"/>
              <a:gd name="connsiteY74-17292" fmla="*/ 2036619 h 5709562"/>
              <a:gd name="connsiteX75-17293" fmla="*/ 1275655 w 2754388"/>
              <a:gd name="connsiteY75-17294" fmla="*/ 2299856 h 5709562"/>
              <a:gd name="connsiteX76-17295" fmla="*/ 1358782 w 2754388"/>
              <a:gd name="connsiteY76-17296" fmla="*/ 2563090 h 5709562"/>
              <a:gd name="connsiteX77-17297" fmla="*/ 1275654 w 2754388"/>
              <a:gd name="connsiteY77-17298" fmla="*/ 2715491 h 5709562"/>
              <a:gd name="connsiteX78-17299" fmla="*/ 1234091 w 2754388"/>
              <a:gd name="connsiteY78-17300" fmla="*/ 2854037 h 5709562"/>
              <a:gd name="connsiteX79-17301" fmla="*/ 1275654 w 2754388"/>
              <a:gd name="connsiteY79-17302" fmla="*/ 2909455 h 5709562"/>
              <a:gd name="connsiteX80-17303" fmla="*/ 1331073 w 2754388"/>
              <a:gd name="connsiteY80-17304" fmla="*/ 2881746 h 5709562"/>
              <a:gd name="connsiteX81-17305" fmla="*/ 1400345 w 2754388"/>
              <a:gd name="connsiteY81-17306" fmla="*/ 2881744 h 5709562"/>
              <a:gd name="connsiteX82-17307" fmla="*/ 2162345 w 2754388"/>
              <a:gd name="connsiteY82-17308" fmla="*/ 3075709 h 5709562"/>
              <a:gd name="connsiteX83-17309" fmla="*/ 1483473 w 2754388"/>
              <a:gd name="connsiteY83-17310" fmla="*/ 5708072 h 5709562"/>
              <a:gd name="connsiteX84-17311" fmla="*/ 2287037 w 2754388"/>
              <a:gd name="connsiteY84-17312" fmla="*/ 2632365 h 5709562"/>
              <a:gd name="connsiteX85-17313" fmla="*/ 2287035 w 2754388"/>
              <a:gd name="connsiteY85-17314" fmla="*/ 4100945 h 5709562"/>
              <a:gd name="connsiteX86-17315" fmla="*/ 2619544 w 2754388"/>
              <a:gd name="connsiteY86-17316" fmla="*/ 4322617 h 5709562"/>
              <a:gd name="connsiteX87-17317" fmla="*/ 2744235 w 2754388"/>
              <a:gd name="connsiteY87-17318" fmla="*/ 2452254 h 5709562"/>
              <a:gd name="connsiteX88-17319" fmla="*/ 2674962 w 2754388"/>
              <a:gd name="connsiteY88-17320" fmla="*/ 1870363 h 5709562"/>
              <a:gd name="connsiteX89-17321" fmla="*/ 2425581 w 2754388"/>
              <a:gd name="connsiteY89-17322" fmla="*/ 2105890 h 5709562"/>
              <a:gd name="connsiteX90-17323" fmla="*/ 2370162 w 2754388"/>
              <a:gd name="connsiteY90-17324" fmla="*/ 2119745 h 5709562"/>
              <a:gd name="connsiteX91-17325" fmla="*/ 2231618 w 2754388"/>
              <a:gd name="connsiteY91-17326" fmla="*/ 1773381 h 5709562"/>
              <a:gd name="connsiteX92-17327" fmla="*/ 2176200 w 2754388"/>
              <a:gd name="connsiteY92-17328" fmla="*/ 1371599 h 5709562"/>
              <a:gd name="connsiteX93-17329" fmla="*/ 2245473 w 2754388"/>
              <a:gd name="connsiteY93-17330" fmla="*/ 1842654 h 5709562"/>
              <a:gd name="connsiteX94-17331" fmla="*/ 2370163 w 2754388"/>
              <a:gd name="connsiteY94-17332" fmla="*/ 1939636 h 5709562"/>
              <a:gd name="connsiteX95-17333" fmla="*/ 2647254 w 2754388"/>
              <a:gd name="connsiteY95-17334" fmla="*/ 1662545 h 5709562"/>
              <a:gd name="connsiteX96-17335" fmla="*/ 2231617 w 2754388"/>
              <a:gd name="connsiteY96-17336" fmla="*/ 1177636 h 5709562"/>
              <a:gd name="connsiteX97-17337" fmla="*/ 2633399 w 2754388"/>
              <a:gd name="connsiteY97-17338" fmla="*/ 1634836 h 5709562"/>
              <a:gd name="connsiteX98-17339" fmla="*/ 2688818 w 2754388"/>
              <a:gd name="connsiteY98-17340" fmla="*/ 1870363 h 5709562"/>
              <a:gd name="connsiteX99-17341" fmla="*/ 2508708 w 2754388"/>
              <a:gd name="connsiteY99-17342" fmla="*/ 1995054 h 5709562"/>
              <a:gd name="connsiteX100-17343" fmla="*/ 2467145 w 2754388"/>
              <a:gd name="connsiteY100-17344" fmla="*/ 2230582 h 5709562"/>
              <a:gd name="connsiteX101-17345" fmla="*/ 2494853 w 2754388"/>
              <a:gd name="connsiteY101-17346" fmla="*/ 2161308 h 5709562"/>
              <a:gd name="connsiteX102-17347" fmla="*/ 2023800 w 2754388"/>
              <a:gd name="connsiteY102-17348" fmla="*/ 2521527 h 5709562"/>
              <a:gd name="connsiteX103-17349" fmla="*/ 1802127 w 2754388"/>
              <a:gd name="connsiteY103-17350" fmla="*/ 2604655 h 5709562"/>
              <a:gd name="connsiteX104-17351" fmla="*/ 1594309 w 2754388"/>
              <a:gd name="connsiteY104-17352" fmla="*/ 2590800 h 5709562"/>
              <a:gd name="connsiteX105-17353" fmla="*/ 1400346 w 2754388"/>
              <a:gd name="connsiteY105-17354" fmla="*/ 2563092 h 5709562"/>
              <a:gd name="connsiteX106-17355" fmla="*/ 1289510 w 2754388"/>
              <a:gd name="connsiteY106-17356" fmla="*/ 2313710 h 5709562"/>
              <a:gd name="connsiteX107-17357" fmla="*/ 873874 w 2754388"/>
              <a:gd name="connsiteY107-17358" fmla="*/ 2632365 h 5709562"/>
              <a:gd name="connsiteX108-17359" fmla="*/ 1036 w 2754388"/>
              <a:gd name="connsiteY108-17360" fmla="*/ 2673928 h 5709562"/>
              <a:gd name="connsiteX109-17361" fmla="*/ 873873 w 2754388"/>
              <a:gd name="connsiteY109-17362" fmla="*/ 2632365 h 5709562"/>
              <a:gd name="connsiteX110-17363" fmla="*/ 1220236 w 2754388"/>
              <a:gd name="connsiteY110-17364" fmla="*/ 2299856 h 5709562"/>
              <a:gd name="connsiteX111-17365" fmla="*/ 1137110 w 2754388"/>
              <a:gd name="connsiteY111-17366" fmla="*/ 2161310 h 5709562"/>
              <a:gd name="connsiteX112-17367" fmla="*/ 1137109 w 2754388"/>
              <a:gd name="connsiteY112-17368" fmla="*/ 2133601 h 5709562"/>
              <a:gd name="connsiteX113-17369" fmla="*/ 984710 w 2754388"/>
              <a:gd name="connsiteY113-17370" fmla="*/ 2092038 h 5709562"/>
              <a:gd name="connsiteX114-17371" fmla="*/ 790746 w 2754388"/>
              <a:gd name="connsiteY114-17372" fmla="*/ 2313710 h 5709562"/>
              <a:gd name="connsiteX115-17373" fmla="*/ 527510 w 2754388"/>
              <a:gd name="connsiteY115-17374" fmla="*/ 2438401 h 5709562"/>
              <a:gd name="connsiteX116-17375" fmla="*/ 832310 w 2754388"/>
              <a:gd name="connsiteY116-17376" fmla="*/ 2313710 h 5709562"/>
              <a:gd name="connsiteX117-17377" fmla="*/ 957000 w 2754388"/>
              <a:gd name="connsiteY117-17378" fmla="*/ 2119747 h 5709562"/>
              <a:gd name="connsiteX118-17379" fmla="*/ 929290 w 2754388"/>
              <a:gd name="connsiteY118-17380" fmla="*/ 2064328 h 5709562"/>
              <a:gd name="connsiteX119-17381" fmla="*/ 1344926 w 2754388"/>
              <a:gd name="connsiteY119-17382" fmla="*/ 1274618 h 5709562"/>
              <a:gd name="connsiteX120-17383" fmla="*/ 1469617 w 2754388"/>
              <a:gd name="connsiteY120-17384" fmla="*/ 1177638 h 5709562"/>
              <a:gd name="connsiteX121-17385" fmla="*/ 1566599 w 2754388"/>
              <a:gd name="connsiteY121-17386" fmla="*/ 1676401 h 5709562"/>
              <a:gd name="connsiteX122-17387" fmla="*/ 1760562 w 2754388"/>
              <a:gd name="connsiteY122-17388" fmla="*/ 1399310 h 5709562"/>
              <a:gd name="connsiteX123-17389" fmla="*/ 1802127 w 2754388"/>
              <a:gd name="connsiteY123-17390" fmla="*/ 997527 h 5709562"/>
              <a:gd name="connsiteX124-17391" fmla="*/ 1774418 w 2754388"/>
              <a:gd name="connsiteY124-17392" fmla="*/ 955964 h 5709562"/>
              <a:gd name="connsiteX125-17393" fmla="*/ 1760563 w 2754388"/>
              <a:gd name="connsiteY125-17394" fmla="*/ 914400 h 5709562"/>
              <a:gd name="connsiteX126-17395" fmla="*/ 1705145 w 2754388"/>
              <a:gd name="connsiteY126-17396" fmla="*/ 845127 h 5709562"/>
              <a:gd name="connsiteX127-17397" fmla="*/ 1677436 w 2754388"/>
              <a:gd name="connsiteY127-17398" fmla="*/ 803564 h 5709562"/>
              <a:gd name="connsiteX128-17399" fmla="*/ 1635873 w 2754388"/>
              <a:gd name="connsiteY128-17400" fmla="*/ 886691 h 5709562"/>
              <a:gd name="connsiteX129-17401" fmla="*/ 1622018 w 2754388"/>
              <a:gd name="connsiteY129-17402" fmla="*/ 969818 h 5709562"/>
              <a:gd name="connsiteX130-17403" fmla="*/ 1594309 w 2754388"/>
              <a:gd name="connsiteY130-17404" fmla="*/ 1011382 h 5709562"/>
              <a:gd name="connsiteX131-17405" fmla="*/ 1580454 w 2754388"/>
              <a:gd name="connsiteY131-17406" fmla="*/ 1052946 h 5709562"/>
              <a:gd name="connsiteX132-17407" fmla="*/ 1511182 w 2754388"/>
              <a:gd name="connsiteY132-17408" fmla="*/ 1122218 h 5709562"/>
              <a:gd name="connsiteX133-17409" fmla="*/ 1400345 w 2754388"/>
              <a:gd name="connsiteY133-17410" fmla="*/ 1136073 h 5709562"/>
              <a:gd name="connsiteX134-17411" fmla="*/ 1261800 w 2754388"/>
              <a:gd name="connsiteY134-17412" fmla="*/ 1122218 h 5709562"/>
              <a:gd name="connsiteX135-17413" fmla="*/ 1220236 w 2754388"/>
              <a:gd name="connsiteY135-17414" fmla="*/ 1080655 h 5709562"/>
              <a:gd name="connsiteX136-17415" fmla="*/ 1178673 w 2754388"/>
              <a:gd name="connsiteY136-17416" fmla="*/ 1052946 h 5709562"/>
              <a:gd name="connsiteX137-17417" fmla="*/ 1123254 w 2754388"/>
              <a:gd name="connsiteY137-17418" fmla="*/ 997527 h 5709562"/>
              <a:gd name="connsiteX138-17419" fmla="*/ 1095545 w 2754388"/>
              <a:gd name="connsiteY138-17420" fmla="*/ 955964 h 5709562"/>
              <a:gd name="connsiteX139-17421" fmla="*/ 1053982 w 2754388"/>
              <a:gd name="connsiteY139-17422" fmla="*/ 942109 h 5709562"/>
              <a:gd name="connsiteX140-17423" fmla="*/ 1012418 w 2754388"/>
              <a:gd name="connsiteY140-17424" fmla="*/ 817418 h 5709562"/>
              <a:gd name="connsiteX141-17425" fmla="*/ 998563 w 2754388"/>
              <a:gd name="connsiteY141-17426" fmla="*/ 775855 h 5709562"/>
              <a:gd name="connsiteX142-17427" fmla="*/ 984709 w 2754388"/>
              <a:gd name="connsiteY142-17428" fmla="*/ 720437 h 5709562"/>
              <a:gd name="connsiteX143" fmla="*/ 957000 w 2754388"/>
              <a:gd name="connsiteY143" fmla="*/ 581891 h 5709562"/>
              <a:gd name="connsiteX0-17429" fmla="*/ 1663582 w 2754388"/>
              <a:gd name="connsiteY0-17430" fmla="*/ 734291 h 5709562"/>
              <a:gd name="connsiteX1-17431" fmla="*/ 1719000 w 2754388"/>
              <a:gd name="connsiteY1-17432" fmla="*/ 554182 h 5709562"/>
              <a:gd name="connsiteX2-17433" fmla="*/ 1622018 w 2754388"/>
              <a:gd name="connsiteY2-17434" fmla="*/ 540327 h 5709562"/>
              <a:gd name="connsiteX3-17435" fmla="*/ 1538891 w 2754388"/>
              <a:gd name="connsiteY3-17436" fmla="*/ 484909 h 5709562"/>
              <a:gd name="connsiteX4-17437" fmla="*/ 1497327 w 2754388"/>
              <a:gd name="connsiteY4-17438" fmla="*/ 471055 h 5709562"/>
              <a:gd name="connsiteX5-17439" fmla="*/ 1469618 w 2754388"/>
              <a:gd name="connsiteY5-17440" fmla="*/ 526473 h 5709562"/>
              <a:gd name="connsiteX6-17441" fmla="*/ 1441909 w 2754388"/>
              <a:gd name="connsiteY6-17442" fmla="*/ 484909 h 5709562"/>
              <a:gd name="connsiteX7-17443" fmla="*/ 1400345 w 2754388"/>
              <a:gd name="connsiteY7-17444" fmla="*/ 457200 h 5709562"/>
              <a:gd name="connsiteX8-17445" fmla="*/ 1331073 w 2754388"/>
              <a:gd name="connsiteY8-17446" fmla="*/ 387927 h 5709562"/>
              <a:gd name="connsiteX9-17447" fmla="*/ 1317218 w 2754388"/>
              <a:gd name="connsiteY9-17448" fmla="*/ 443346 h 5709562"/>
              <a:gd name="connsiteX10-17449" fmla="*/ 1317218 w 2754388"/>
              <a:gd name="connsiteY10-17450" fmla="*/ 554182 h 5709562"/>
              <a:gd name="connsiteX11-17451" fmla="*/ 1275654 w 2754388"/>
              <a:gd name="connsiteY11-17452" fmla="*/ 540327 h 5709562"/>
              <a:gd name="connsiteX12-17453" fmla="*/ 1261800 w 2754388"/>
              <a:gd name="connsiteY12-17454" fmla="*/ 484909 h 5709562"/>
              <a:gd name="connsiteX13-17455" fmla="*/ 1247945 w 2754388"/>
              <a:gd name="connsiteY13-17456" fmla="*/ 540327 h 5709562"/>
              <a:gd name="connsiteX14-17457" fmla="*/ 1220236 w 2754388"/>
              <a:gd name="connsiteY14-17458" fmla="*/ 651164 h 5709562"/>
              <a:gd name="connsiteX15-17459" fmla="*/ 1192527 w 2754388"/>
              <a:gd name="connsiteY15-17460" fmla="*/ 568037 h 5709562"/>
              <a:gd name="connsiteX16-17461" fmla="*/ 1178673 w 2754388"/>
              <a:gd name="connsiteY16-17462" fmla="*/ 526473 h 5709562"/>
              <a:gd name="connsiteX17-17463" fmla="*/ 1150963 w 2754388"/>
              <a:gd name="connsiteY17-17464" fmla="*/ 651164 h 5709562"/>
              <a:gd name="connsiteX18-17465" fmla="*/ 1123254 w 2754388"/>
              <a:gd name="connsiteY18-17466" fmla="*/ 692727 h 5709562"/>
              <a:gd name="connsiteX19-17467" fmla="*/ 1109400 w 2754388"/>
              <a:gd name="connsiteY19-17468" fmla="*/ 734291 h 5709562"/>
              <a:gd name="connsiteX20-17469" fmla="*/ 1067836 w 2754388"/>
              <a:gd name="connsiteY20-17470" fmla="*/ 720437 h 5709562"/>
              <a:gd name="connsiteX21-17471" fmla="*/ 1081691 w 2754388"/>
              <a:gd name="connsiteY21-17472" fmla="*/ 637309 h 5709562"/>
              <a:gd name="connsiteX22-17473" fmla="*/ 1095545 w 2754388"/>
              <a:gd name="connsiteY22-17474" fmla="*/ 595746 h 5709562"/>
              <a:gd name="connsiteX23-17475" fmla="*/ 1040127 w 2754388"/>
              <a:gd name="connsiteY23-17476" fmla="*/ 678873 h 5709562"/>
              <a:gd name="connsiteX24-17477" fmla="*/ 998563 w 2754388"/>
              <a:gd name="connsiteY24-17478" fmla="*/ 692727 h 5709562"/>
              <a:gd name="connsiteX25-17479" fmla="*/ 957000 w 2754388"/>
              <a:gd name="connsiteY25-17480" fmla="*/ 678873 h 5709562"/>
              <a:gd name="connsiteX26-17481" fmla="*/ 943145 w 2754388"/>
              <a:gd name="connsiteY26-17482" fmla="*/ 623455 h 5709562"/>
              <a:gd name="connsiteX27-17483" fmla="*/ 929291 w 2754388"/>
              <a:gd name="connsiteY27-17484" fmla="*/ 581891 h 5709562"/>
              <a:gd name="connsiteX28-17485" fmla="*/ 943145 w 2754388"/>
              <a:gd name="connsiteY28-17486" fmla="*/ 429491 h 5709562"/>
              <a:gd name="connsiteX29-17487" fmla="*/ 970854 w 2754388"/>
              <a:gd name="connsiteY29-17488" fmla="*/ 346364 h 5709562"/>
              <a:gd name="connsiteX30-17489" fmla="*/ 984709 w 2754388"/>
              <a:gd name="connsiteY30-17490" fmla="*/ 304800 h 5709562"/>
              <a:gd name="connsiteX31-17491" fmla="*/ 1081691 w 2754388"/>
              <a:gd name="connsiteY31-17492" fmla="*/ 193964 h 5709562"/>
              <a:gd name="connsiteX32-17493" fmla="*/ 1123254 w 2754388"/>
              <a:gd name="connsiteY32-17494" fmla="*/ 166255 h 5709562"/>
              <a:gd name="connsiteX33-17495" fmla="*/ 1164818 w 2754388"/>
              <a:gd name="connsiteY33-17496" fmla="*/ 124691 h 5709562"/>
              <a:gd name="connsiteX34-17497" fmla="*/ 1234091 w 2754388"/>
              <a:gd name="connsiteY34-17498" fmla="*/ 55418 h 5709562"/>
              <a:gd name="connsiteX35-17499" fmla="*/ 1386491 w 2754388"/>
              <a:gd name="connsiteY35-17500" fmla="*/ 13855 h 5709562"/>
              <a:gd name="connsiteX36-17501" fmla="*/ 1428054 w 2754388"/>
              <a:gd name="connsiteY36-17502" fmla="*/ 0 h 5709562"/>
              <a:gd name="connsiteX37-17503" fmla="*/ 1483473 w 2754388"/>
              <a:gd name="connsiteY37-17504" fmla="*/ 13855 h 5709562"/>
              <a:gd name="connsiteX38-17505" fmla="*/ 1566600 w 2754388"/>
              <a:gd name="connsiteY38-17506" fmla="*/ 27709 h 5709562"/>
              <a:gd name="connsiteX39-17507" fmla="*/ 1622018 w 2754388"/>
              <a:gd name="connsiteY39-17508" fmla="*/ 55418 h 5709562"/>
              <a:gd name="connsiteX40-17509" fmla="*/ 1705145 w 2754388"/>
              <a:gd name="connsiteY40-17510" fmla="*/ 110837 h 5709562"/>
              <a:gd name="connsiteX41-17511" fmla="*/ 1746709 w 2754388"/>
              <a:gd name="connsiteY41-17512" fmla="*/ 138546 h 5709562"/>
              <a:gd name="connsiteX42-17513" fmla="*/ 1788273 w 2754388"/>
              <a:gd name="connsiteY42-17514" fmla="*/ 207818 h 5709562"/>
              <a:gd name="connsiteX43-17515" fmla="*/ 1857545 w 2754388"/>
              <a:gd name="connsiteY43-17516" fmla="*/ 290946 h 5709562"/>
              <a:gd name="connsiteX44-17517" fmla="*/ 1871400 w 2754388"/>
              <a:gd name="connsiteY44-17518" fmla="*/ 360218 h 5709562"/>
              <a:gd name="connsiteX45-17519" fmla="*/ 1899109 w 2754388"/>
              <a:gd name="connsiteY45-17520" fmla="*/ 443346 h 5709562"/>
              <a:gd name="connsiteX46-17521" fmla="*/ 1885254 w 2754388"/>
              <a:gd name="connsiteY46-17522" fmla="*/ 692727 h 5709562"/>
              <a:gd name="connsiteX47-17523" fmla="*/ 1871400 w 2754388"/>
              <a:gd name="connsiteY47-17524" fmla="*/ 748146 h 5709562"/>
              <a:gd name="connsiteX48-17525" fmla="*/ 1843691 w 2754388"/>
              <a:gd name="connsiteY48-17526" fmla="*/ 789709 h 5709562"/>
              <a:gd name="connsiteX49-17527" fmla="*/ 1829836 w 2754388"/>
              <a:gd name="connsiteY49-17528" fmla="*/ 748146 h 5709562"/>
              <a:gd name="connsiteX50-17529" fmla="*/ 1912963 w 2754388"/>
              <a:gd name="connsiteY50-17530" fmla="*/ 803564 h 5709562"/>
              <a:gd name="connsiteX51-17531" fmla="*/ 1982236 w 2754388"/>
              <a:gd name="connsiteY51-17532" fmla="*/ 872837 h 5709562"/>
              <a:gd name="connsiteX52-17533" fmla="*/ 1996091 w 2754388"/>
              <a:gd name="connsiteY52-17534" fmla="*/ 914400 h 5709562"/>
              <a:gd name="connsiteX53-17535" fmla="*/ 2051509 w 2754388"/>
              <a:gd name="connsiteY53-17536" fmla="*/ 997527 h 5709562"/>
              <a:gd name="connsiteX54-17537" fmla="*/ 2093073 w 2754388"/>
              <a:gd name="connsiteY54-17538" fmla="*/ 1066800 h 5709562"/>
              <a:gd name="connsiteX55-17539" fmla="*/ 2106927 w 2754388"/>
              <a:gd name="connsiteY55-17540" fmla="*/ 1108364 h 5709562"/>
              <a:gd name="connsiteX56-17541" fmla="*/ 2148491 w 2754388"/>
              <a:gd name="connsiteY56-17542" fmla="*/ 1191491 h 5709562"/>
              <a:gd name="connsiteX57-17543" fmla="*/ 2106927 w 2754388"/>
              <a:gd name="connsiteY57-17544" fmla="*/ 1219200 h 5709562"/>
              <a:gd name="connsiteX58-17545" fmla="*/ 2065363 w 2754388"/>
              <a:gd name="connsiteY58-17546" fmla="*/ 1191491 h 5709562"/>
              <a:gd name="connsiteX59-17547" fmla="*/ 1954527 w 2754388"/>
              <a:gd name="connsiteY59-17548" fmla="*/ 1163782 h 5709562"/>
              <a:gd name="connsiteX60-17549" fmla="*/ 1940673 w 2754388"/>
              <a:gd name="connsiteY60-17550" fmla="*/ 1343891 h 5709562"/>
              <a:gd name="connsiteX61-17551" fmla="*/ 2079217 w 2754388"/>
              <a:gd name="connsiteY61-17552" fmla="*/ 1357746 h 5709562"/>
              <a:gd name="connsiteX62-17553" fmla="*/ 1871399 w 2754388"/>
              <a:gd name="connsiteY62-17554" fmla="*/ 1579418 h 5709562"/>
              <a:gd name="connsiteX63-17555" fmla="*/ 1538890 w 2754388"/>
              <a:gd name="connsiteY63-17556" fmla="*/ 1690256 h 5709562"/>
              <a:gd name="connsiteX64-17557" fmla="*/ 1635872 w 2754388"/>
              <a:gd name="connsiteY64-17558" fmla="*/ 1773383 h 5709562"/>
              <a:gd name="connsiteX65-17559" fmla="*/ 1317218 w 2754388"/>
              <a:gd name="connsiteY65-17560" fmla="*/ 1551710 h 5709562"/>
              <a:gd name="connsiteX66-17561" fmla="*/ 1331072 w 2754388"/>
              <a:gd name="connsiteY66-17562" fmla="*/ 1371600 h 5709562"/>
              <a:gd name="connsiteX67-17563" fmla="*/ 1289509 w 2754388"/>
              <a:gd name="connsiteY67-17564" fmla="*/ 1316183 h 5709562"/>
              <a:gd name="connsiteX68-17565" fmla="*/ 1414200 w 2754388"/>
              <a:gd name="connsiteY68-17566" fmla="*/ 1440874 h 5709562"/>
              <a:gd name="connsiteX69-17567" fmla="*/ 1289509 w 2754388"/>
              <a:gd name="connsiteY69-17568" fmla="*/ 1330038 h 5709562"/>
              <a:gd name="connsiteX70-17569" fmla="*/ 929290 w 2754388"/>
              <a:gd name="connsiteY70-17570" fmla="*/ 2036620 h 5709562"/>
              <a:gd name="connsiteX71-17571" fmla="*/ 998563 w 2754388"/>
              <a:gd name="connsiteY71-17572" fmla="*/ 1898074 h 5709562"/>
              <a:gd name="connsiteX72-17573" fmla="*/ 1164819 w 2754388"/>
              <a:gd name="connsiteY72-17574" fmla="*/ 1995056 h 5709562"/>
              <a:gd name="connsiteX73-17575" fmla="*/ 1247946 w 2754388"/>
              <a:gd name="connsiteY73-17576" fmla="*/ 1731819 h 5709562"/>
              <a:gd name="connsiteX74-17577" fmla="*/ 1178672 w 2754388"/>
              <a:gd name="connsiteY74-17578" fmla="*/ 2036619 h 5709562"/>
              <a:gd name="connsiteX75-17579" fmla="*/ 1275655 w 2754388"/>
              <a:gd name="connsiteY75-17580" fmla="*/ 2299856 h 5709562"/>
              <a:gd name="connsiteX76-17581" fmla="*/ 1358782 w 2754388"/>
              <a:gd name="connsiteY76-17582" fmla="*/ 2563090 h 5709562"/>
              <a:gd name="connsiteX77-17583" fmla="*/ 1275654 w 2754388"/>
              <a:gd name="connsiteY77-17584" fmla="*/ 2715491 h 5709562"/>
              <a:gd name="connsiteX78-17585" fmla="*/ 1234091 w 2754388"/>
              <a:gd name="connsiteY78-17586" fmla="*/ 2854037 h 5709562"/>
              <a:gd name="connsiteX79-17587" fmla="*/ 1275654 w 2754388"/>
              <a:gd name="connsiteY79-17588" fmla="*/ 2909455 h 5709562"/>
              <a:gd name="connsiteX80-17589" fmla="*/ 1331073 w 2754388"/>
              <a:gd name="connsiteY80-17590" fmla="*/ 2881746 h 5709562"/>
              <a:gd name="connsiteX81-17591" fmla="*/ 1400345 w 2754388"/>
              <a:gd name="connsiteY81-17592" fmla="*/ 2881744 h 5709562"/>
              <a:gd name="connsiteX82-17593" fmla="*/ 2162345 w 2754388"/>
              <a:gd name="connsiteY82-17594" fmla="*/ 3075709 h 5709562"/>
              <a:gd name="connsiteX83-17595" fmla="*/ 1483473 w 2754388"/>
              <a:gd name="connsiteY83-17596" fmla="*/ 5708072 h 5709562"/>
              <a:gd name="connsiteX84-17597" fmla="*/ 2120782 w 2754388"/>
              <a:gd name="connsiteY84-17598" fmla="*/ 3823856 h 5709562"/>
              <a:gd name="connsiteX85-17599" fmla="*/ 2287035 w 2754388"/>
              <a:gd name="connsiteY85-17600" fmla="*/ 4100945 h 5709562"/>
              <a:gd name="connsiteX86-17601" fmla="*/ 2619544 w 2754388"/>
              <a:gd name="connsiteY86-17602" fmla="*/ 4322617 h 5709562"/>
              <a:gd name="connsiteX87-17603" fmla="*/ 2744235 w 2754388"/>
              <a:gd name="connsiteY87-17604" fmla="*/ 2452254 h 5709562"/>
              <a:gd name="connsiteX88-17605" fmla="*/ 2674962 w 2754388"/>
              <a:gd name="connsiteY88-17606" fmla="*/ 1870363 h 5709562"/>
              <a:gd name="connsiteX89-17607" fmla="*/ 2425581 w 2754388"/>
              <a:gd name="connsiteY89-17608" fmla="*/ 2105890 h 5709562"/>
              <a:gd name="connsiteX90-17609" fmla="*/ 2370162 w 2754388"/>
              <a:gd name="connsiteY90-17610" fmla="*/ 2119745 h 5709562"/>
              <a:gd name="connsiteX91-17611" fmla="*/ 2231618 w 2754388"/>
              <a:gd name="connsiteY91-17612" fmla="*/ 1773381 h 5709562"/>
              <a:gd name="connsiteX92-17613" fmla="*/ 2176200 w 2754388"/>
              <a:gd name="connsiteY92-17614" fmla="*/ 1371599 h 5709562"/>
              <a:gd name="connsiteX93-17615" fmla="*/ 2245473 w 2754388"/>
              <a:gd name="connsiteY93-17616" fmla="*/ 1842654 h 5709562"/>
              <a:gd name="connsiteX94-17617" fmla="*/ 2370163 w 2754388"/>
              <a:gd name="connsiteY94-17618" fmla="*/ 1939636 h 5709562"/>
              <a:gd name="connsiteX95-17619" fmla="*/ 2647254 w 2754388"/>
              <a:gd name="connsiteY95-17620" fmla="*/ 1662545 h 5709562"/>
              <a:gd name="connsiteX96-17621" fmla="*/ 2231617 w 2754388"/>
              <a:gd name="connsiteY96-17622" fmla="*/ 1177636 h 5709562"/>
              <a:gd name="connsiteX97-17623" fmla="*/ 2633399 w 2754388"/>
              <a:gd name="connsiteY97-17624" fmla="*/ 1634836 h 5709562"/>
              <a:gd name="connsiteX98-17625" fmla="*/ 2688818 w 2754388"/>
              <a:gd name="connsiteY98-17626" fmla="*/ 1870363 h 5709562"/>
              <a:gd name="connsiteX99-17627" fmla="*/ 2508708 w 2754388"/>
              <a:gd name="connsiteY99-17628" fmla="*/ 1995054 h 5709562"/>
              <a:gd name="connsiteX100-17629" fmla="*/ 2467145 w 2754388"/>
              <a:gd name="connsiteY100-17630" fmla="*/ 2230582 h 5709562"/>
              <a:gd name="connsiteX101-17631" fmla="*/ 2494853 w 2754388"/>
              <a:gd name="connsiteY101-17632" fmla="*/ 2161308 h 5709562"/>
              <a:gd name="connsiteX102-17633" fmla="*/ 2023800 w 2754388"/>
              <a:gd name="connsiteY102-17634" fmla="*/ 2521527 h 5709562"/>
              <a:gd name="connsiteX103-17635" fmla="*/ 1802127 w 2754388"/>
              <a:gd name="connsiteY103-17636" fmla="*/ 2604655 h 5709562"/>
              <a:gd name="connsiteX104-17637" fmla="*/ 1594309 w 2754388"/>
              <a:gd name="connsiteY104-17638" fmla="*/ 2590800 h 5709562"/>
              <a:gd name="connsiteX105-17639" fmla="*/ 1400346 w 2754388"/>
              <a:gd name="connsiteY105-17640" fmla="*/ 2563092 h 5709562"/>
              <a:gd name="connsiteX106-17641" fmla="*/ 1289510 w 2754388"/>
              <a:gd name="connsiteY106-17642" fmla="*/ 2313710 h 5709562"/>
              <a:gd name="connsiteX107-17643" fmla="*/ 873874 w 2754388"/>
              <a:gd name="connsiteY107-17644" fmla="*/ 2632365 h 5709562"/>
              <a:gd name="connsiteX108-17645" fmla="*/ 1036 w 2754388"/>
              <a:gd name="connsiteY108-17646" fmla="*/ 2673928 h 5709562"/>
              <a:gd name="connsiteX109-17647" fmla="*/ 873873 w 2754388"/>
              <a:gd name="connsiteY109-17648" fmla="*/ 2632365 h 5709562"/>
              <a:gd name="connsiteX110-17649" fmla="*/ 1220236 w 2754388"/>
              <a:gd name="connsiteY110-17650" fmla="*/ 2299856 h 5709562"/>
              <a:gd name="connsiteX111-17651" fmla="*/ 1137110 w 2754388"/>
              <a:gd name="connsiteY111-17652" fmla="*/ 2161310 h 5709562"/>
              <a:gd name="connsiteX112-17653" fmla="*/ 1137109 w 2754388"/>
              <a:gd name="connsiteY112-17654" fmla="*/ 2133601 h 5709562"/>
              <a:gd name="connsiteX113-17655" fmla="*/ 984710 w 2754388"/>
              <a:gd name="connsiteY113-17656" fmla="*/ 2092038 h 5709562"/>
              <a:gd name="connsiteX114-17657" fmla="*/ 790746 w 2754388"/>
              <a:gd name="connsiteY114-17658" fmla="*/ 2313710 h 5709562"/>
              <a:gd name="connsiteX115-17659" fmla="*/ 527510 w 2754388"/>
              <a:gd name="connsiteY115-17660" fmla="*/ 2438401 h 5709562"/>
              <a:gd name="connsiteX116-17661" fmla="*/ 832310 w 2754388"/>
              <a:gd name="connsiteY116-17662" fmla="*/ 2313710 h 5709562"/>
              <a:gd name="connsiteX117-17663" fmla="*/ 957000 w 2754388"/>
              <a:gd name="connsiteY117-17664" fmla="*/ 2119747 h 5709562"/>
              <a:gd name="connsiteX118-17665" fmla="*/ 929290 w 2754388"/>
              <a:gd name="connsiteY118-17666" fmla="*/ 2064328 h 5709562"/>
              <a:gd name="connsiteX119-17667" fmla="*/ 1344926 w 2754388"/>
              <a:gd name="connsiteY119-17668" fmla="*/ 1274618 h 5709562"/>
              <a:gd name="connsiteX120-17669" fmla="*/ 1469617 w 2754388"/>
              <a:gd name="connsiteY120-17670" fmla="*/ 1177638 h 5709562"/>
              <a:gd name="connsiteX121-17671" fmla="*/ 1566599 w 2754388"/>
              <a:gd name="connsiteY121-17672" fmla="*/ 1676401 h 5709562"/>
              <a:gd name="connsiteX122-17673" fmla="*/ 1760562 w 2754388"/>
              <a:gd name="connsiteY122-17674" fmla="*/ 1399310 h 5709562"/>
              <a:gd name="connsiteX123-17675" fmla="*/ 1802127 w 2754388"/>
              <a:gd name="connsiteY123-17676" fmla="*/ 997527 h 5709562"/>
              <a:gd name="connsiteX124-17677" fmla="*/ 1774418 w 2754388"/>
              <a:gd name="connsiteY124-17678" fmla="*/ 955964 h 5709562"/>
              <a:gd name="connsiteX125-17679" fmla="*/ 1760563 w 2754388"/>
              <a:gd name="connsiteY125-17680" fmla="*/ 914400 h 5709562"/>
              <a:gd name="connsiteX126-17681" fmla="*/ 1705145 w 2754388"/>
              <a:gd name="connsiteY126-17682" fmla="*/ 845127 h 5709562"/>
              <a:gd name="connsiteX127-17683" fmla="*/ 1677436 w 2754388"/>
              <a:gd name="connsiteY127-17684" fmla="*/ 803564 h 5709562"/>
              <a:gd name="connsiteX128-17685" fmla="*/ 1635873 w 2754388"/>
              <a:gd name="connsiteY128-17686" fmla="*/ 886691 h 5709562"/>
              <a:gd name="connsiteX129-17687" fmla="*/ 1622018 w 2754388"/>
              <a:gd name="connsiteY129-17688" fmla="*/ 969818 h 5709562"/>
              <a:gd name="connsiteX130-17689" fmla="*/ 1594309 w 2754388"/>
              <a:gd name="connsiteY130-17690" fmla="*/ 1011382 h 5709562"/>
              <a:gd name="connsiteX131-17691" fmla="*/ 1580454 w 2754388"/>
              <a:gd name="connsiteY131-17692" fmla="*/ 1052946 h 5709562"/>
              <a:gd name="connsiteX132-17693" fmla="*/ 1511182 w 2754388"/>
              <a:gd name="connsiteY132-17694" fmla="*/ 1122218 h 5709562"/>
              <a:gd name="connsiteX133-17695" fmla="*/ 1400345 w 2754388"/>
              <a:gd name="connsiteY133-17696" fmla="*/ 1136073 h 5709562"/>
              <a:gd name="connsiteX134-17697" fmla="*/ 1261800 w 2754388"/>
              <a:gd name="connsiteY134-17698" fmla="*/ 1122218 h 5709562"/>
              <a:gd name="connsiteX135-17699" fmla="*/ 1220236 w 2754388"/>
              <a:gd name="connsiteY135-17700" fmla="*/ 1080655 h 5709562"/>
              <a:gd name="connsiteX136-17701" fmla="*/ 1178673 w 2754388"/>
              <a:gd name="connsiteY136-17702" fmla="*/ 1052946 h 5709562"/>
              <a:gd name="connsiteX137-17703" fmla="*/ 1123254 w 2754388"/>
              <a:gd name="connsiteY137-17704" fmla="*/ 997527 h 5709562"/>
              <a:gd name="connsiteX138-17705" fmla="*/ 1095545 w 2754388"/>
              <a:gd name="connsiteY138-17706" fmla="*/ 955964 h 5709562"/>
              <a:gd name="connsiteX139-17707" fmla="*/ 1053982 w 2754388"/>
              <a:gd name="connsiteY139-17708" fmla="*/ 942109 h 5709562"/>
              <a:gd name="connsiteX140-17709" fmla="*/ 1012418 w 2754388"/>
              <a:gd name="connsiteY140-17710" fmla="*/ 817418 h 5709562"/>
              <a:gd name="connsiteX141-17711" fmla="*/ 998563 w 2754388"/>
              <a:gd name="connsiteY141-17712" fmla="*/ 775855 h 5709562"/>
              <a:gd name="connsiteX142-17713" fmla="*/ 984709 w 2754388"/>
              <a:gd name="connsiteY142-17714" fmla="*/ 720437 h 5709562"/>
              <a:gd name="connsiteX143-17715" fmla="*/ 957000 w 2754388"/>
              <a:gd name="connsiteY143-17716" fmla="*/ 581891 h 5709562"/>
              <a:gd name="connsiteX0-17717" fmla="*/ 1663582 w 2856311"/>
              <a:gd name="connsiteY0-17718" fmla="*/ 734291 h 5709553"/>
              <a:gd name="connsiteX1-17719" fmla="*/ 1719000 w 2856311"/>
              <a:gd name="connsiteY1-17720" fmla="*/ 554182 h 5709553"/>
              <a:gd name="connsiteX2-17721" fmla="*/ 1622018 w 2856311"/>
              <a:gd name="connsiteY2-17722" fmla="*/ 540327 h 5709553"/>
              <a:gd name="connsiteX3-17723" fmla="*/ 1538891 w 2856311"/>
              <a:gd name="connsiteY3-17724" fmla="*/ 484909 h 5709553"/>
              <a:gd name="connsiteX4-17725" fmla="*/ 1497327 w 2856311"/>
              <a:gd name="connsiteY4-17726" fmla="*/ 471055 h 5709553"/>
              <a:gd name="connsiteX5-17727" fmla="*/ 1469618 w 2856311"/>
              <a:gd name="connsiteY5-17728" fmla="*/ 526473 h 5709553"/>
              <a:gd name="connsiteX6-17729" fmla="*/ 1441909 w 2856311"/>
              <a:gd name="connsiteY6-17730" fmla="*/ 484909 h 5709553"/>
              <a:gd name="connsiteX7-17731" fmla="*/ 1400345 w 2856311"/>
              <a:gd name="connsiteY7-17732" fmla="*/ 457200 h 5709553"/>
              <a:gd name="connsiteX8-17733" fmla="*/ 1331073 w 2856311"/>
              <a:gd name="connsiteY8-17734" fmla="*/ 387927 h 5709553"/>
              <a:gd name="connsiteX9-17735" fmla="*/ 1317218 w 2856311"/>
              <a:gd name="connsiteY9-17736" fmla="*/ 443346 h 5709553"/>
              <a:gd name="connsiteX10-17737" fmla="*/ 1317218 w 2856311"/>
              <a:gd name="connsiteY10-17738" fmla="*/ 554182 h 5709553"/>
              <a:gd name="connsiteX11-17739" fmla="*/ 1275654 w 2856311"/>
              <a:gd name="connsiteY11-17740" fmla="*/ 540327 h 5709553"/>
              <a:gd name="connsiteX12-17741" fmla="*/ 1261800 w 2856311"/>
              <a:gd name="connsiteY12-17742" fmla="*/ 484909 h 5709553"/>
              <a:gd name="connsiteX13-17743" fmla="*/ 1247945 w 2856311"/>
              <a:gd name="connsiteY13-17744" fmla="*/ 540327 h 5709553"/>
              <a:gd name="connsiteX14-17745" fmla="*/ 1220236 w 2856311"/>
              <a:gd name="connsiteY14-17746" fmla="*/ 651164 h 5709553"/>
              <a:gd name="connsiteX15-17747" fmla="*/ 1192527 w 2856311"/>
              <a:gd name="connsiteY15-17748" fmla="*/ 568037 h 5709553"/>
              <a:gd name="connsiteX16-17749" fmla="*/ 1178673 w 2856311"/>
              <a:gd name="connsiteY16-17750" fmla="*/ 526473 h 5709553"/>
              <a:gd name="connsiteX17-17751" fmla="*/ 1150963 w 2856311"/>
              <a:gd name="connsiteY17-17752" fmla="*/ 651164 h 5709553"/>
              <a:gd name="connsiteX18-17753" fmla="*/ 1123254 w 2856311"/>
              <a:gd name="connsiteY18-17754" fmla="*/ 692727 h 5709553"/>
              <a:gd name="connsiteX19-17755" fmla="*/ 1109400 w 2856311"/>
              <a:gd name="connsiteY19-17756" fmla="*/ 734291 h 5709553"/>
              <a:gd name="connsiteX20-17757" fmla="*/ 1067836 w 2856311"/>
              <a:gd name="connsiteY20-17758" fmla="*/ 720437 h 5709553"/>
              <a:gd name="connsiteX21-17759" fmla="*/ 1081691 w 2856311"/>
              <a:gd name="connsiteY21-17760" fmla="*/ 637309 h 5709553"/>
              <a:gd name="connsiteX22-17761" fmla="*/ 1095545 w 2856311"/>
              <a:gd name="connsiteY22-17762" fmla="*/ 595746 h 5709553"/>
              <a:gd name="connsiteX23-17763" fmla="*/ 1040127 w 2856311"/>
              <a:gd name="connsiteY23-17764" fmla="*/ 678873 h 5709553"/>
              <a:gd name="connsiteX24-17765" fmla="*/ 998563 w 2856311"/>
              <a:gd name="connsiteY24-17766" fmla="*/ 692727 h 5709553"/>
              <a:gd name="connsiteX25-17767" fmla="*/ 957000 w 2856311"/>
              <a:gd name="connsiteY25-17768" fmla="*/ 678873 h 5709553"/>
              <a:gd name="connsiteX26-17769" fmla="*/ 943145 w 2856311"/>
              <a:gd name="connsiteY26-17770" fmla="*/ 623455 h 5709553"/>
              <a:gd name="connsiteX27-17771" fmla="*/ 929291 w 2856311"/>
              <a:gd name="connsiteY27-17772" fmla="*/ 581891 h 5709553"/>
              <a:gd name="connsiteX28-17773" fmla="*/ 943145 w 2856311"/>
              <a:gd name="connsiteY28-17774" fmla="*/ 429491 h 5709553"/>
              <a:gd name="connsiteX29-17775" fmla="*/ 970854 w 2856311"/>
              <a:gd name="connsiteY29-17776" fmla="*/ 346364 h 5709553"/>
              <a:gd name="connsiteX30-17777" fmla="*/ 984709 w 2856311"/>
              <a:gd name="connsiteY30-17778" fmla="*/ 304800 h 5709553"/>
              <a:gd name="connsiteX31-17779" fmla="*/ 1081691 w 2856311"/>
              <a:gd name="connsiteY31-17780" fmla="*/ 193964 h 5709553"/>
              <a:gd name="connsiteX32-17781" fmla="*/ 1123254 w 2856311"/>
              <a:gd name="connsiteY32-17782" fmla="*/ 166255 h 5709553"/>
              <a:gd name="connsiteX33-17783" fmla="*/ 1164818 w 2856311"/>
              <a:gd name="connsiteY33-17784" fmla="*/ 124691 h 5709553"/>
              <a:gd name="connsiteX34-17785" fmla="*/ 1234091 w 2856311"/>
              <a:gd name="connsiteY34-17786" fmla="*/ 55418 h 5709553"/>
              <a:gd name="connsiteX35-17787" fmla="*/ 1386491 w 2856311"/>
              <a:gd name="connsiteY35-17788" fmla="*/ 13855 h 5709553"/>
              <a:gd name="connsiteX36-17789" fmla="*/ 1428054 w 2856311"/>
              <a:gd name="connsiteY36-17790" fmla="*/ 0 h 5709553"/>
              <a:gd name="connsiteX37-17791" fmla="*/ 1483473 w 2856311"/>
              <a:gd name="connsiteY37-17792" fmla="*/ 13855 h 5709553"/>
              <a:gd name="connsiteX38-17793" fmla="*/ 1566600 w 2856311"/>
              <a:gd name="connsiteY38-17794" fmla="*/ 27709 h 5709553"/>
              <a:gd name="connsiteX39-17795" fmla="*/ 1622018 w 2856311"/>
              <a:gd name="connsiteY39-17796" fmla="*/ 55418 h 5709553"/>
              <a:gd name="connsiteX40-17797" fmla="*/ 1705145 w 2856311"/>
              <a:gd name="connsiteY40-17798" fmla="*/ 110837 h 5709553"/>
              <a:gd name="connsiteX41-17799" fmla="*/ 1746709 w 2856311"/>
              <a:gd name="connsiteY41-17800" fmla="*/ 138546 h 5709553"/>
              <a:gd name="connsiteX42-17801" fmla="*/ 1788273 w 2856311"/>
              <a:gd name="connsiteY42-17802" fmla="*/ 207818 h 5709553"/>
              <a:gd name="connsiteX43-17803" fmla="*/ 1857545 w 2856311"/>
              <a:gd name="connsiteY43-17804" fmla="*/ 290946 h 5709553"/>
              <a:gd name="connsiteX44-17805" fmla="*/ 1871400 w 2856311"/>
              <a:gd name="connsiteY44-17806" fmla="*/ 360218 h 5709553"/>
              <a:gd name="connsiteX45-17807" fmla="*/ 1899109 w 2856311"/>
              <a:gd name="connsiteY45-17808" fmla="*/ 443346 h 5709553"/>
              <a:gd name="connsiteX46-17809" fmla="*/ 1885254 w 2856311"/>
              <a:gd name="connsiteY46-17810" fmla="*/ 692727 h 5709553"/>
              <a:gd name="connsiteX47-17811" fmla="*/ 1871400 w 2856311"/>
              <a:gd name="connsiteY47-17812" fmla="*/ 748146 h 5709553"/>
              <a:gd name="connsiteX48-17813" fmla="*/ 1843691 w 2856311"/>
              <a:gd name="connsiteY48-17814" fmla="*/ 789709 h 5709553"/>
              <a:gd name="connsiteX49-17815" fmla="*/ 1829836 w 2856311"/>
              <a:gd name="connsiteY49-17816" fmla="*/ 748146 h 5709553"/>
              <a:gd name="connsiteX50-17817" fmla="*/ 1912963 w 2856311"/>
              <a:gd name="connsiteY50-17818" fmla="*/ 803564 h 5709553"/>
              <a:gd name="connsiteX51-17819" fmla="*/ 1982236 w 2856311"/>
              <a:gd name="connsiteY51-17820" fmla="*/ 872837 h 5709553"/>
              <a:gd name="connsiteX52-17821" fmla="*/ 1996091 w 2856311"/>
              <a:gd name="connsiteY52-17822" fmla="*/ 914400 h 5709553"/>
              <a:gd name="connsiteX53-17823" fmla="*/ 2051509 w 2856311"/>
              <a:gd name="connsiteY53-17824" fmla="*/ 997527 h 5709553"/>
              <a:gd name="connsiteX54-17825" fmla="*/ 2093073 w 2856311"/>
              <a:gd name="connsiteY54-17826" fmla="*/ 1066800 h 5709553"/>
              <a:gd name="connsiteX55-17827" fmla="*/ 2106927 w 2856311"/>
              <a:gd name="connsiteY55-17828" fmla="*/ 1108364 h 5709553"/>
              <a:gd name="connsiteX56-17829" fmla="*/ 2148491 w 2856311"/>
              <a:gd name="connsiteY56-17830" fmla="*/ 1191491 h 5709553"/>
              <a:gd name="connsiteX57-17831" fmla="*/ 2106927 w 2856311"/>
              <a:gd name="connsiteY57-17832" fmla="*/ 1219200 h 5709553"/>
              <a:gd name="connsiteX58-17833" fmla="*/ 2065363 w 2856311"/>
              <a:gd name="connsiteY58-17834" fmla="*/ 1191491 h 5709553"/>
              <a:gd name="connsiteX59-17835" fmla="*/ 1954527 w 2856311"/>
              <a:gd name="connsiteY59-17836" fmla="*/ 1163782 h 5709553"/>
              <a:gd name="connsiteX60-17837" fmla="*/ 1940673 w 2856311"/>
              <a:gd name="connsiteY60-17838" fmla="*/ 1343891 h 5709553"/>
              <a:gd name="connsiteX61-17839" fmla="*/ 2079217 w 2856311"/>
              <a:gd name="connsiteY61-17840" fmla="*/ 1357746 h 5709553"/>
              <a:gd name="connsiteX62-17841" fmla="*/ 1871399 w 2856311"/>
              <a:gd name="connsiteY62-17842" fmla="*/ 1579418 h 5709553"/>
              <a:gd name="connsiteX63-17843" fmla="*/ 1538890 w 2856311"/>
              <a:gd name="connsiteY63-17844" fmla="*/ 1690256 h 5709553"/>
              <a:gd name="connsiteX64-17845" fmla="*/ 1635872 w 2856311"/>
              <a:gd name="connsiteY64-17846" fmla="*/ 1773383 h 5709553"/>
              <a:gd name="connsiteX65-17847" fmla="*/ 1317218 w 2856311"/>
              <a:gd name="connsiteY65-17848" fmla="*/ 1551710 h 5709553"/>
              <a:gd name="connsiteX66-17849" fmla="*/ 1331072 w 2856311"/>
              <a:gd name="connsiteY66-17850" fmla="*/ 1371600 h 5709553"/>
              <a:gd name="connsiteX67-17851" fmla="*/ 1289509 w 2856311"/>
              <a:gd name="connsiteY67-17852" fmla="*/ 1316183 h 5709553"/>
              <a:gd name="connsiteX68-17853" fmla="*/ 1414200 w 2856311"/>
              <a:gd name="connsiteY68-17854" fmla="*/ 1440874 h 5709553"/>
              <a:gd name="connsiteX69-17855" fmla="*/ 1289509 w 2856311"/>
              <a:gd name="connsiteY69-17856" fmla="*/ 1330038 h 5709553"/>
              <a:gd name="connsiteX70-17857" fmla="*/ 929290 w 2856311"/>
              <a:gd name="connsiteY70-17858" fmla="*/ 2036620 h 5709553"/>
              <a:gd name="connsiteX71-17859" fmla="*/ 998563 w 2856311"/>
              <a:gd name="connsiteY71-17860" fmla="*/ 1898074 h 5709553"/>
              <a:gd name="connsiteX72-17861" fmla="*/ 1164819 w 2856311"/>
              <a:gd name="connsiteY72-17862" fmla="*/ 1995056 h 5709553"/>
              <a:gd name="connsiteX73-17863" fmla="*/ 1247946 w 2856311"/>
              <a:gd name="connsiteY73-17864" fmla="*/ 1731819 h 5709553"/>
              <a:gd name="connsiteX74-17865" fmla="*/ 1178672 w 2856311"/>
              <a:gd name="connsiteY74-17866" fmla="*/ 2036619 h 5709553"/>
              <a:gd name="connsiteX75-17867" fmla="*/ 1275655 w 2856311"/>
              <a:gd name="connsiteY75-17868" fmla="*/ 2299856 h 5709553"/>
              <a:gd name="connsiteX76-17869" fmla="*/ 1358782 w 2856311"/>
              <a:gd name="connsiteY76-17870" fmla="*/ 2563090 h 5709553"/>
              <a:gd name="connsiteX77-17871" fmla="*/ 1275654 w 2856311"/>
              <a:gd name="connsiteY77-17872" fmla="*/ 2715491 h 5709553"/>
              <a:gd name="connsiteX78-17873" fmla="*/ 1234091 w 2856311"/>
              <a:gd name="connsiteY78-17874" fmla="*/ 2854037 h 5709553"/>
              <a:gd name="connsiteX79-17875" fmla="*/ 1275654 w 2856311"/>
              <a:gd name="connsiteY79-17876" fmla="*/ 2909455 h 5709553"/>
              <a:gd name="connsiteX80-17877" fmla="*/ 1331073 w 2856311"/>
              <a:gd name="connsiteY80-17878" fmla="*/ 2881746 h 5709553"/>
              <a:gd name="connsiteX81-17879" fmla="*/ 1400345 w 2856311"/>
              <a:gd name="connsiteY81-17880" fmla="*/ 2881744 h 5709553"/>
              <a:gd name="connsiteX82-17881" fmla="*/ 2841217 w 2856311"/>
              <a:gd name="connsiteY82-17882" fmla="*/ 2382981 h 5709553"/>
              <a:gd name="connsiteX83-17883" fmla="*/ 2162345 w 2856311"/>
              <a:gd name="connsiteY83-17884" fmla="*/ 3075709 h 5709553"/>
              <a:gd name="connsiteX84-17885" fmla="*/ 1483473 w 2856311"/>
              <a:gd name="connsiteY84-17886" fmla="*/ 5708072 h 5709553"/>
              <a:gd name="connsiteX85-17887" fmla="*/ 2120782 w 2856311"/>
              <a:gd name="connsiteY85-17888" fmla="*/ 3823856 h 5709553"/>
              <a:gd name="connsiteX86-17889" fmla="*/ 2287035 w 2856311"/>
              <a:gd name="connsiteY86-17890" fmla="*/ 4100945 h 5709553"/>
              <a:gd name="connsiteX87-17891" fmla="*/ 2619544 w 2856311"/>
              <a:gd name="connsiteY87-17892" fmla="*/ 4322617 h 5709553"/>
              <a:gd name="connsiteX88-17893" fmla="*/ 2744235 w 2856311"/>
              <a:gd name="connsiteY88-17894" fmla="*/ 2452254 h 5709553"/>
              <a:gd name="connsiteX89-17895" fmla="*/ 2674962 w 2856311"/>
              <a:gd name="connsiteY89-17896" fmla="*/ 1870363 h 5709553"/>
              <a:gd name="connsiteX90-17897" fmla="*/ 2425581 w 2856311"/>
              <a:gd name="connsiteY90-17898" fmla="*/ 2105890 h 5709553"/>
              <a:gd name="connsiteX91-17899" fmla="*/ 2370162 w 2856311"/>
              <a:gd name="connsiteY91-17900" fmla="*/ 2119745 h 5709553"/>
              <a:gd name="connsiteX92-17901" fmla="*/ 2231618 w 2856311"/>
              <a:gd name="connsiteY92-17902" fmla="*/ 1773381 h 5709553"/>
              <a:gd name="connsiteX93-17903" fmla="*/ 2176200 w 2856311"/>
              <a:gd name="connsiteY93-17904" fmla="*/ 1371599 h 5709553"/>
              <a:gd name="connsiteX94-17905" fmla="*/ 2245473 w 2856311"/>
              <a:gd name="connsiteY94-17906" fmla="*/ 1842654 h 5709553"/>
              <a:gd name="connsiteX95-17907" fmla="*/ 2370163 w 2856311"/>
              <a:gd name="connsiteY95-17908" fmla="*/ 1939636 h 5709553"/>
              <a:gd name="connsiteX96-17909" fmla="*/ 2647254 w 2856311"/>
              <a:gd name="connsiteY96-17910" fmla="*/ 1662545 h 5709553"/>
              <a:gd name="connsiteX97-17911" fmla="*/ 2231617 w 2856311"/>
              <a:gd name="connsiteY97-17912" fmla="*/ 1177636 h 5709553"/>
              <a:gd name="connsiteX98-17913" fmla="*/ 2633399 w 2856311"/>
              <a:gd name="connsiteY98-17914" fmla="*/ 1634836 h 5709553"/>
              <a:gd name="connsiteX99-17915" fmla="*/ 2688818 w 2856311"/>
              <a:gd name="connsiteY99-17916" fmla="*/ 1870363 h 5709553"/>
              <a:gd name="connsiteX100-17917" fmla="*/ 2508708 w 2856311"/>
              <a:gd name="connsiteY100-17918" fmla="*/ 1995054 h 5709553"/>
              <a:gd name="connsiteX101-17919" fmla="*/ 2467145 w 2856311"/>
              <a:gd name="connsiteY101-17920" fmla="*/ 2230582 h 5709553"/>
              <a:gd name="connsiteX102-17921" fmla="*/ 2494853 w 2856311"/>
              <a:gd name="connsiteY102-17922" fmla="*/ 2161308 h 5709553"/>
              <a:gd name="connsiteX103-17923" fmla="*/ 2023800 w 2856311"/>
              <a:gd name="connsiteY103-17924" fmla="*/ 2521527 h 5709553"/>
              <a:gd name="connsiteX104-17925" fmla="*/ 1802127 w 2856311"/>
              <a:gd name="connsiteY104-17926" fmla="*/ 2604655 h 5709553"/>
              <a:gd name="connsiteX105-17927" fmla="*/ 1594309 w 2856311"/>
              <a:gd name="connsiteY105-17928" fmla="*/ 2590800 h 5709553"/>
              <a:gd name="connsiteX106-17929" fmla="*/ 1400346 w 2856311"/>
              <a:gd name="connsiteY106-17930" fmla="*/ 2563092 h 5709553"/>
              <a:gd name="connsiteX107-17931" fmla="*/ 1289510 w 2856311"/>
              <a:gd name="connsiteY107-17932" fmla="*/ 2313710 h 5709553"/>
              <a:gd name="connsiteX108-17933" fmla="*/ 873874 w 2856311"/>
              <a:gd name="connsiteY108-17934" fmla="*/ 2632365 h 5709553"/>
              <a:gd name="connsiteX109-17935" fmla="*/ 1036 w 2856311"/>
              <a:gd name="connsiteY109-17936" fmla="*/ 2673928 h 5709553"/>
              <a:gd name="connsiteX110-17937" fmla="*/ 873873 w 2856311"/>
              <a:gd name="connsiteY110-17938" fmla="*/ 2632365 h 5709553"/>
              <a:gd name="connsiteX111-17939" fmla="*/ 1220236 w 2856311"/>
              <a:gd name="connsiteY111-17940" fmla="*/ 2299856 h 5709553"/>
              <a:gd name="connsiteX112-17941" fmla="*/ 1137110 w 2856311"/>
              <a:gd name="connsiteY112-17942" fmla="*/ 2161310 h 5709553"/>
              <a:gd name="connsiteX113-17943" fmla="*/ 1137109 w 2856311"/>
              <a:gd name="connsiteY113-17944" fmla="*/ 2133601 h 5709553"/>
              <a:gd name="connsiteX114-17945" fmla="*/ 984710 w 2856311"/>
              <a:gd name="connsiteY114-17946" fmla="*/ 2092038 h 5709553"/>
              <a:gd name="connsiteX115-17947" fmla="*/ 790746 w 2856311"/>
              <a:gd name="connsiteY115-17948" fmla="*/ 2313710 h 5709553"/>
              <a:gd name="connsiteX116-17949" fmla="*/ 527510 w 2856311"/>
              <a:gd name="connsiteY116-17950" fmla="*/ 2438401 h 5709553"/>
              <a:gd name="connsiteX117-17951" fmla="*/ 832310 w 2856311"/>
              <a:gd name="connsiteY117-17952" fmla="*/ 2313710 h 5709553"/>
              <a:gd name="connsiteX118-17953" fmla="*/ 957000 w 2856311"/>
              <a:gd name="connsiteY118-17954" fmla="*/ 2119747 h 5709553"/>
              <a:gd name="connsiteX119-17955" fmla="*/ 929290 w 2856311"/>
              <a:gd name="connsiteY119-17956" fmla="*/ 2064328 h 5709553"/>
              <a:gd name="connsiteX120-17957" fmla="*/ 1344926 w 2856311"/>
              <a:gd name="connsiteY120-17958" fmla="*/ 1274618 h 5709553"/>
              <a:gd name="connsiteX121-17959" fmla="*/ 1469617 w 2856311"/>
              <a:gd name="connsiteY121-17960" fmla="*/ 1177638 h 5709553"/>
              <a:gd name="connsiteX122-17961" fmla="*/ 1566599 w 2856311"/>
              <a:gd name="connsiteY122-17962" fmla="*/ 1676401 h 5709553"/>
              <a:gd name="connsiteX123-17963" fmla="*/ 1760562 w 2856311"/>
              <a:gd name="connsiteY123-17964" fmla="*/ 1399310 h 5709553"/>
              <a:gd name="connsiteX124-17965" fmla="*/ 1802127 w 2856311"/>
              <a:gd name="connsiteY124-17966" fmla="*/ 997527 h 5709553"/>
              <a:gd name="connsiteX125-17967" fmla="*/ 1774418 w 2856311"/>
              <a:gd name="connsiteY125-17968" fmla="*/ 955964 h 5709553"/>
              <a:gd name="connsiteX126-17969" fmla="*/ 1760563 w 2856311"/>
              <a:gd name="connsiteY126-17970" fmla="*/ 914400 h 5709553"/>
              <a:gd name="connsiteX127-17971" fmla="*/ 1705145 w 2856311"/>
              <a:gd name="connsiteY127-17972" fmla="*/ 845127 h 5709553"/>
              <a:gd name="connsiteX128-17973" fmla="*/ 1677436 w 2856311"/>
              <a:gd name="connsiteY128-17974" fmla="*/ 803564 h 5709553"/>
              <a:gd name="connsiteX129-17975" fmla="*/ 1635873 w 2856311"/>
              <a:gd name="connsiteY129-17976" fmla="*/ 886691 h 5709553"/>
              <a:gd name="connsiteX130-17977" fmla="*/ 1622018 w 2856311"/>
              <a:gd name="connsiteY130-17978" fmla="*/ 969818 h 5709553"/>
              <a:gd name="connsiteX131-17979" fmla="*/ 1594309 w 2856311"/>
              <a:gd name="connsiteY131-17980" fmla="*/ 1011382 h 5709553"/>
              <a:gd name="connsiteX132-17981" fmla="*/ 1580454 w 2856311"/>
              <a:gd name="connsiteY132-17982" fmla="*/ 1052946 h 5709553"/>
              <a:gd name="connsiteX133-17983" fmla="*/ 1511182 w 2856311"/>
              <a:gd name="connsiteY133-17984" fmla="*/ 1122218 h 5709553"/>
              <a:gd name="connsiteX134-17985" fmla="*/ 1400345 w 2856311"/>
              <a:gd name="connsiteY134-17986" fmla="*/ 1136073 h 5709553"/>
              <a:gd name="connsiteX135-17987" fmla="*/ 1261800 w 2856311"/>
              <a:gd name="connsiteY135-17988" fmla="*/ 1122218 h 5709553"/>
              <a:gd name="connsiteX136-17989" fmla="*/ 1220236 w 2856311"/>
              <a:gd name="connsiteY136-17990" fmla="*/ 1080655 h 5709553"/>
              <a:gd name="connsiteX137-17991" fmla="*/ 1178673 w 2856311"/>
              <a:gd name="connsiteY137-17992" fmla="*/ 1052946 h 5709553"/>
              <a:gd name="connsiteX138-17993" fmla="*/ 1123254 w 2856311"/>
              <a:gd name="connsiteY138-17994" fmla="*/ 997527 h 5709553"/>
              <a:gd name="connsiteX139-17995" fmla="*/ 1095545 w 2856311"/>
              <a:gd name="connsiteY139-17996" fmla="*/ 955964 h 5709553"/>
              <a:gd name="connsiteX140-17997" fmla="*/ 1053982 w 2856311"/>
              <a:gd name="connsiteY140-17998" fmla="*/ 942109 h 5709553"/>
              <a:gd name="connsiteX141-17999" fmla="*/ 1012418 w 2856311"/>
              <a:gd name="connsiteY141-18000" fmla="*/ 817418 h 5709553"/>
              <a:gd name="connsiteX142-18001" fmla="*/ 998563 w 2856311"/>
              <a:gd name="connsiteY142-18002" fmla="*/ 775855 h 5709553"/>
              <a:gd name="connsiteX143-18003" fmla="*/ 984709 w 2856311"/>
              <a:gd name="connsiteY143-18004" fmla="*/ 720437 h 5709553"/>
              <a:gd name="connsiteX144" fmla="*/ 957000 w 2856311"/>
              <a:gd name="connsiteY144" fmla="*/ 581891 h 5709553"/>
              <a:gd name="connsiteX0-18005" fmla="*/ 1663582 w 2841224"/>
              <a:gd name="connsiteY0-18006" fmla="*/ 734291 h 5709553"/>
              <a:gd name="connsiteX1-18007" fmla="*/ 1719000 w 2841224"/>
              <a:gd name="connsiteY1-18008" fmla="*/ 554182 h 5709553"/>
              <a:gd name="connsiteX2-18009" fmla="*/ 1622018 w 2841224"/>
              <a:gd name="connsiteY2-18010" fmla="*/ 540327 h 5709553"/>
              <a:gd name="connsiteX3-18011" fmla="*/ 1538891 w 2841224"/>
              <a:gd name="connsiteY3-18012" fmla="*/ 484909 h 5709553"/>
              <a:gd name="connsiteX4-18013" fmla="*/ 1497327 w 2841224"/>
              <a:gd name="connsiteY4-18014" fmla="*/ 471055 h 5709553"/>
              <a:gd name="connsiteX5-18015" fmla="*/ 1469618 w 2841224"/>
              <a:gd name="connsiteY5-18016" fmla="*/ 526473 h 5709553"/>
              <a:gd name="connsiteX6-18017" fmla="*/ 1441909 w 2841224"/>
              <a:gd name="connsiteY6-18018" fmla="*/ 484909 h 5709553"/>
              <a:gd name="connsiteX7-18019" fmla="*/ 1400345 w 2841224"/>
              <a:gd name="connsiteY7-18020" fmla="*/ 457200 h 5709553"/>
              <a:gd name="connsiteX8-18021" fmla="*/ 1331073 w 2841224"/>
              <a:gd name="connsiteY8-18022" fmla="*/ 387927 h 5709553"/>
              <a:gd name="connsiteX9-18023" fmla="*/ 1317218 w 2841224"/>
              <a:gd name="connsiteY9-18024" fmla="*/ 443346 h 5709553"/>
              <a:gd name="connsiteX10-18025" fmla="*/ 1317218 w 2841224"/>
              <a:gd name="connsiteY10-18026" fmla="*/ 554182 h 5709553"/>
              <a:gd name="connsiteX11-18027" fmla="*/ 1275654 w 2841224"/>
              <a:gd name="connsiteY11-18028" fmla="*/ 540327 h 5709553"/>
              <a:gd name="connsiteX12-18029" fmla="*/ 1261800 w 2841224"/>
              <a:gd name="connsiteY12-18030" fmla="*/ 484909 h 5709553"/>
              <a:gd name="connsiteX13-18031" fmla="*/ 1247945 w 2841224"/>
              <a:gd name="connsiteY13-18032" fmla="*/ 540327 h 5709553"/>
              <a:gd name="connsiteX14-18033" fmla="*/ 1220236 w 2841224"/>
              <a:gd name="connsiteY14-18034" fmla="*/ 651164 h 5709553"/>
              <a:gd name="connsiteX15-18035" fmla="*/ 1192527 w 2841224"/>
              <a:gd name="connsiteY15-18036" fmla="*/ 568037 h 5709553"/>
              <a:gd name="connsiteX16-18037" fmla="*/ 1178673 w 2841224"/>
              <a:gd name="connsiteY16-18038" fmla="*/ 526473 h 5709553"/>
              <a:gd name="connsiteX17-18039" fmla="*/ 1150963 w 2841224"/>
              <a:gd name="connsiteY17-18040" fmla="*/ 651164 h 5709553"/>
              <a:gd name="connsiteX18-18041" fmla="*/ 1123254 w 2841224"/>
              <a:gd name="connsiteY18-18042" fmla="*/ 692727 h 5709553"/>
              <a:gd name="connsiteX19-18043" fmla="*/ 1109400 w 2841224"/>
              <a:gd name="connsiteY19-18044" fmla="*/ 734291 h 5709553"/>
              <a:gd name="connsiteX20-18045" fmla="*/ 1067836 w 2841224"/>
              <a:gd name="connsiteY20-18046" fmla="*/ 720437 h 5709553"/>
              <a:gd name="connsiteX21-18047" fmla="*/ 1081691 w 2841224"/>
              <a:gd name="connsiteY21-18048" fmla="*/ 637309 h 5709553"/>
              <a:gd name="connsiteX22-18049" fmla="*/ 1095545 w 2841224"/>
              <a:gd name="connsiteY22-18050" fmla="*/ 595746 h 5709553"/>
              <a:gd name="connsiteX23-18051" fmla="*/ 1040127 w 2841224"/>
              <a:gd name="connsiteY23-18052" fmla="*/ 678873 h 5709553"/>
              <a:gd name="connsiteX24-18053" fmla="*/ 998563 w 2841224"/>
              <a:gd name="connsiteY24-18054" fmla="*/ 692727 h 5709553"/>
              <a:gd name="connsiteX25-18055" fmla="*/ 957000 w 2841224"/>
              <a:gd name="connsiteY25-18056" fmla="*/ 678873 h 5709553"/>
              <a:gd name="connsiteX26-18057" fmla="*/ 943145 w 2841224"/>
              <a:gd name="connsiteY26-18058" fmla="*/ 623455 h 5709553"/>
              <a:gd name="connsiteX27-18059" fmla="*/ 929291 w 2841224"/>
              <a:gd name="connsiteY27-18060" fmla="*/ 581891 h 5709553"/>
              <a:gd name="connsiteX28-18061" fmla="*/ 943145 w 2841224"/>
              <a:gd name="connsiteY28-18062" fmla="*/ 429491 h 5709553"/>
              <a:gd name="connsiteX29-18063" fmla="*/ 970854 w 2841224"/>
              <a:gd name="connsiteY29-18064" fmla="*/ 346364 h 5709553"/>
              <a:gd name="connsiteX30-18065" fmla="*/ 984709 w 2841224"/>
              <a:gd name="connsiteY30-18066" fmla="*/ 304800 h 5709553"/>
              <a:gd name="connsiteX31-18067" fmla="*/ 1081691 w 2841224"/>
              <a:gd name="connsiteY31-18068" fmla="*/ 193964 h 5709553"/>
              <a:gd name="connsiteX32-18069" fmla="*/ 1123254 w 2841224"/>
              <a:gd name="connsiteY32-18070" fmla="*/ 166255 h 5709553"/>
              <a:gd name="connsiteX33-18071" fmla="*/ 1164818 w 2841224"/>
              <a:gd name="connsiteY33-18072" fmla="*/ 124691 h 5709553"/>
              <a:gd name="connsiteX34-18073" fmla="*/ 1234091 w 2841224"/>
              <a:gd name="connsiteY34-18074" fmla="*/ 55418 h 5709553"/>
              <a:gd name="connsiteX35-18075" fmla="*/ 1386491 w 2841224"/>
              <a:gd name="connsiteY35-18076" fmla="*/ 13855 h 5709553"/>
              <a:gd name="connsiteX36-18077" fmla="*/ 1428054 w 2841224"/>
              <a:gd name="connsiteY36-18078" fmla="*/ 0 h 5709553"/>
              <a:gd name="connsiteX37-18079" fmla="*/ 1483473 w 2841224"/>
              <a:gd name="connsiteY37-18080" fmla="*/ 13855 h 5709553"/>
              <a:gd name="connsiteX38-18081" fmla="*/ 1566600 w 2841224"/>
              <a:gd name="connsiteY38-18082" fmla="*/ 27709 h 5709553"/>
              <a:gd name="connsiteX39-18083" fmla="*/ 1622018 w 2841224"/>
              <a:gd name="connsiteY39-18084" fmla="*/ 55418 h 5709553"/>
              <a:gd name="connsiteX40-18085" fmla="*/ 1705145 w 2841224"/>
              <a:gd name="connsiteY40-18086" fmla="*/ 110837 h 5709553"/>
              <a:gd name="connsiteX41-18087" fmla="*/ 1746709 w 2841224"/>
              <a:gd name="connsiteY41-18088" fmla="*/ 138546 h 5709553"/>
              <a:gd name="connsiteX42-18089" fmla="*/ 1788273 w 2841224"/>
              <a:gd name="connsiteY42-18090" fmla="*/ 207818 h 5709553"/>
              <a:gd name="connsiteX43-18091" fmla="*/ 1857545 w 2841224"/>
              <a:gd name="connsiteY43-18092" fmla="*/ 290946 h 5709553"/>
              <a:gd name="connsiteX44-18093" fmla="*/ 1871400 w 2841224"/>
              <a:gd name="connsiteY44-18094" fmla="*/ 360218 h 5709553"/>
              <a:gd name="connsiteX45-18095" fmla="*/ 1899109 w 2841224"/>
              <a:gd name="connsiteY45-18096" fmla="*/ 443346 h 5709553"/>
              <a:gd name="connsiteX46-18097" fmla="*/ 1885254 w 2841224"/>
              <a:gd name="connsiteY46-18098" fmla="*/ 692727 h 5709553"/>
              <a:gd name="connsiteX47-18099" fmla="*/ 1871400 w 2841224"/>
              <a:gd name="connsiteY47-18100" fmla="*/ 748146 h 5709553"/>
              <a:gd name="connsiteX48-18101" fmla="*/ 1843691 w 2841224"/>
              <a:gd name="connsiteY48-18102" fmla="*/ 789709 h 5709553"/>
              <a:gd name="connsiteX49-18103" fmla="*/ 1829836 w 2841224"/>
              <a:gd name="connsiteY49-18104" fmla="*/ 748146 h 5709553"/>
              <a:gd name="connsiteX50-18105" fmla="*/ 1912963 w 2841224"/>
              <a:gd name="connsiteY50-18106" fmla="*/ 803564 h 5709553"/>
              <a:gd name="connsiteX51-18107" fmla="*/ 1982236 w 2841224"/>
              <a:gd name="connsiteY51-18108" fmla="*/ 872837 h 5709553"/>
              <a:gd name="connsiteX52-18109" fmla="*/ 1996091 w 2841224"/>
              <a:gd name="connsiteY52-18110" fmla="*/ 914400 h 5709553"/>
              <a:gd name="connsiteX53-18111" fmla="*/ 2051509 w 2841224"/>
              <a:gd name="connsiteY53-18112" fmla="*/ 997527 h 5709553"/>
              <a:gd name="connsiteX54-18113" fmla="*/ 2093073 w 2841224"/>
              <a:gd name="connsiteY54-18114" fmla="*/ 1066800 h 5709553"/>
              <a:gd name="connsiteX55-18115" fmla="*/ 2106927 w 2841224"/>
              <a:gd name="connsiteY55-18116" fmla="*/ 1108364 h 5709553"/>
              <a:gd name="connsiteX56-18117" fmla="*/ 2148491 w 2841224"/>
              <a:gd name="connsiteY56-18118" fmla="*/ 1191491 h 5709553"/>
              <a:gd name="connsiteX57-18119" fmla="*/ 2106927 w 2841224"/>
              <a:gd name="connsiteY57-18120" fmla="*/ 1219200 h 5709553"/>
              <a:gd name="connsiteX58-18121" fmla="*/ 2065363 w 2841224"/>
              <a:gd name="connsiteY58-18122" fmla="*/ 1191491 h 5709553"/>
              <a:gd name="connsiteX59-18123" fmla="*/ 1954527 w 2841224"/>
              <a:gd name="connsiteY59-18124" fmla="*/ 1163782 h 5709553"/>
              <a:gd name="connsiteX60-18125" fmla="*/ 1940673 w 2841224"/>
              <a:gd name="connsiteY60-18126" fmla="*/ 1343891 h 5709553"/>
              <a:gd name="connsiteX61-18127" fmla="*/ 2079217 w 2841224"/>
              <a:gd name="connsiteY61-18128" fmla="*/ 1357746 h 5709553"/>
              <a:gd name="connsiteX62-18129" fmla="*/ 1871399 w 2841224"/>
              <a:gd name="connsiteY62-18130" fmla="*/ 1579418 h 5709553"/>
              <a:gd name="connsiteX63-18131" fmla="*/ 1538890 w 2841224"/>
              <a:gd name="connsiteY63-18132" fmla="*/ 1690256 h 5709553"/>
              <a:gd name="connsiteX64-18133" fmla="*/ 1635872 w 2841224"/>
              <a:gd name="connsiteY64-18134" fmla="*/ 1773383 h 5709553"/>
              <a:gd name="connsiteX65-18135" fmla="*/ 1317218 w 2841224"/>
              <a:gd name="connsiteY65-18136" fmla="*/ 1551710 h 5709553"/>
              <a:gd name="connsiteX66-18137" fmla="*/ 1331072 w 2841224"/>
              <a:gd name="connsiteY66-18138" fmla="*/ 1371600 h 5709553"/>
              <a:gd name="connsiteX67-18139" fmla="*/ 1289509 w 2841224"/>
              <a:gd name="connsiteY67-18140" fmla="*/ 1316183 h 5709553"/>
              <a:gd name="connsiteX68-18141" fmla="*/ 1414200 w 2841224"/>
              <a:gd name="connsiteY68-18142" fmla="*/ 1440874 h 5709553"/>
              <a:gd name="connsiteX69-18143" fmla="*/ 1289509 w 2841224"/>
              <a:gd name="connsiteY69-18144" fmla="*/ 1330038 h 5709553"/>
              <a:gd name="connsiteX70-18145" fmla="*/ 929290 w 2841224"/>
              <a:gd name="connsiteY70-18146" fmla="*/ 2036620 h 5709553"/>
              <a:gd name="connsiteX71-18147" fmla="*/ 998563 w 2841224"/>
              <a:gd name="connsiteY71-18148" fmla="*/ 1898074 h 5709553"/>
              <a:gd name="connsiteX72-18149" fmla="*/ 1164819 w 2841224"/>
              <a:gd name="connsiteY72-18150" fmla="*/ 1995056 h 5709553"/>
              <a:gd name="connsiteX73-18151" fmla="*/ 1247946 w 2841224"/>
              <a:gd name="connsiteY73-18152" fmla="*/ 1731819 h 5709553"/>
              <a:gd name="connsiteX74-18153" fmla="*/ 1178672 w 2841224"/>
              <a:gd name="connsiteY74-18154" fmla="*/ 2036619 h 5709553"/>
              <a:gd name="connsiteX75-18155" fmla="*/ 1275655 w 2841224"/>
              <a:gd name="connsiteY75-18156" fmla="*/ 2299856 h 5709553"/>
              <a:gd name="connsiteX76-18157" fmla="*/ 1358782 w 2841224"/>
              <a:gd name="connsiteY76-18158" fmla="*/ 2563090 h 5709553"/>
              <a:gd name="connsiteX77-18159" fmla="*/ 1275654 w 2841224"/>
              <a:gd name="connsiteY77-18160" fmla="*/ 2715491 h 5709553"/>
              <a:gd name="connsiteX78-18161" fmla="*/ 1234091 w 2841224"/>
              <a:gd name="connsiteY78-18162" fmla="*/ 2854037 h 5709553"/>
              <a:gd name="connsiteX79-18163" fmla="*/ 1275654 w 2841224"/>
              <a:gd name="connsiteY79-18164" fmla="*/ 2909455 h 5709553"/>
              <a:gd name="connsiteX80-18165" fmla="*/ 1331073 w 2841224"/>
              <a:gd name="connsiteY80-18166" fmla="*/ 2881746 h 5709553"/>
              <a:gd name="connsiteX81-18167" fmla="*/ 1400345 w 2841224"/>
              <a:gd name="connsiteY81-18168" fmla="*/ 2881744 h 5709553"/>
              <a:gd name="connsiteX82-18169" fmla="*/ 2093072 w 2841224"/>
              <a:gd name="connsiteY82-18170" fmla="*/ 2743200 h 5709553"/>
              <a:gd name="connsiteX83-18171" fmla="*/ 2841217 w 2841224"/>
              <a:gd name="connsiteY83-18172" fmla="*/ 2382981 h 5709553"/>
              <a:gd name="connsiteX84-18173" fmla="*/ 2162345 w 2841224"/>
              <a:gd name="connsiteY84-18174" fmla="*/ 3075709 h 5709553"/>
              <a:gd name="connsiteX85-18175" fmla="*/ 1483473 w 2841224"/>
              <a:gd name="connsiteY85-18176" fmla="*/ 5708072 h 5709553"/>
              <a:gd name="connsiteX86-18177" fmla="*/ 2120782 w 2841224"/>
              <a:gd name="connsiteY86-18178" fmla="*/ 3823856 h 5709553"/>
              <a:gd name="connsiteX87-18179" fmla="*/ 2287035 w 2841224"/>
              <a:gd name="connsiteY87-18180" fmla="*/ 4100945 h 5709553"/>
              <a:gd name="connsiteX88-18181" fmla="*/ 2619544 w 2841224"/>
              <a:gd name="connsiteY88-18182" fmla="*/ 4322617 h 5709553"/>
              <a:gd name="connsiteX89-18183" fmla="*/ 2744235 w 2841224"/>
              <a:gd name="connsiteY89-18184" fmla="*/ 2452254 h 5709553"/>
              <a:gd name="connsiteX90-18185" fmla="*/ 2674962 w 2841224"/>
              <a:gd name="connsiteY90-18186" fmla="*/ 1870363 h 5709553"/>
              <a:gd name="connsiteX91-18187" fmla="*/ 2425581 w 2841224"/>
              <a:gd name="connsiteY91-18188" fmla="*/ 2105890 h 5709553"/>
              <a:gd name="connsiteX92-18189" fmla="*/ 2370162 w 2841224"/>
              <a:gd name="connsiteY92-18190" fmla="*/ 2119745 h 5709553"/>
              <a:gd name="connsiteX93-18191" fmla="*/ 2231618 w 2841224"/>
              <a:gd name="connsiteY93-18192" fmla="*/ 1773381 h 5709553"/>
              <a:gd name="connsiteX94-18193" fmla="*/ 2176200 w 2841224"/>
              <a:gd name="connsiteY94-18194" fmla="*/ 1371599 h 5709553"/>
              <a:gd name="connsiteX95-18195" fmla="*/ 2245473 w 2841224"/>
              <a:gd name="connsiteY95-18196" fmla="*/ 1842654 h 5709553"/>
              <a:gd name="connsiteX96-18197" fmla="*/ 2370163 w 2841224"/>
              <a:gd name="connsiteY96-18198" fmla="*/ 1939636 h 5709553"/>
              <a:gd name="connsiteX97-18199" fmla="*/ 2647254 w 2841224"/>
              <a:gd name="connsiteY97-18200" fmla="*/ 1662545 h 5709553"/>
              <a:gd name="connsiteX98-18201" fmla="*/ 2231617 w 2841224"/>
              <a:gd name="connsiteY98-18202" fmla="*/ 1177636 h 5709553"/>
              <a:gd name="connsiteX99-18203" fmla="*/ 2633399 w 2841224"/>
              <a:gd name="connsiteY99-18204" fmla="*/ 1634836 h 5709553"/>
              <a:gd name="connsiteX100-18205" fmla="*/ 2688818 w 2841224"/>
              <a:gd name="connsiteY100-18206" fmla="*/ 1870363 h 5709553"/>
              <a:gd name="connsiteX101-18207" fmla="*/ 2508708 w 2841224"/>
              <a:gd name="connsiteY101-18208" fmla="*/ 1995054 h 5709553"/>
              <a:gd name="connsiteX102-18209" fmla="*/ 2467145 w 2841224"/>
              <a:gd name="connsiteY102-18210" fmla="*/ 2230582 h 5709553"/>
              <a:gd name="connsiteX103-18211" fmla="*/ 2494853 w 2841224"/>
              <a:gd name="connsiteY103-18212" fmla="*/ 2161308 h 5709553"/>
              <a:gd name="connsiteX104-18213" fmla="*/ 2023800 w 2841224"/>
              <a:gd name="connsiteY104-18214" fmla="*/ 2521527 h 5709553"/>
              <a:gd name="connsiteX105-18215" fmla="*/ 1802127 w 2841224"/>
              <a:gd name="connsiteY105-18216" fmla="*/ 2604655 h 5709553"/>
              <a:gd name="connsiteX106-18217" fmla="*/ 1594309 w 2841224"/>
              <a:gd name="connsiteY106-18218" fmla="*/ 2590800 h 5709553"/>
              <a:gd name="connsiteX107-18219" fmla="*/ 1400346 w 2841224"/>
              <a:gd name="connsiteY107-18220" fmla="*/ 2563092 h 5709553"/>
              <a:gd name="connsiteX108-18221" fmla="*/ 1289510 w 2841224"/>
              <a:gd name="connsiteY108-18222" fmla="*/ 2313710 h 5709553"/>
              <a:gd name="connsiteX109-18223" fmla="*/ 873874 w 2841224"/>
              <a:gd name="connsiteY109-18224" fmla="*/ 2632365 h 5709553"/>
              <a:gd name="connsiteX110-18225" fmla="*/ 1036 w 2841224"/>
              <a:gd name="connsiteY110-18226" fmla="*/ 2673928 h 5709553"/>
              <a:gd name="connsiteX111-18227" fmla="*/ 873873 w 2841224"/>
              <a:gd name="connsiteY111-18228" fmla="*/ 2632365 h 5709553"/>
              <a:gd name="connsiteX112-18229" fmla="*/ 1220236 w 2841224"/>
              <a:gd name="connsiteY112-18230" fmla="*/ 2299856 h 5709553"/>
              <a:gd name="connsiteX113-18231" fmla="*/ 1137110 w 2841224"/>
              <a:gd name="connsiteY113-18232" fmla="*/ 2161310 h 5709553"/>
              <a:gd name="connsiteX114-18233" fmla="*/ 1137109 w 2841224"/>
              <a:gd name="connsiteY114-18234" fmla="*/ 2133601 h 5709553"/>
              <a:gd name="connsiteX115-18235" fmla="*/ 984710 w 2841224"/>
              <a:gd name="connsiteY115-18236" fmla="*/ 2092038 h 5709553"/>
              <a:gd name="connsiteX116-18237" fmla="*/ 790746 w 2841224"/>
              <a:gd name="connsiteY116-18238" fmla="*/ 2313710 h 5709553"/>
              <a:gd name="connsiteX117-18239" fmla="*/ 527510 w 2841224"/>
              <a:gd name="connsiteY117-18240" fmla="*/ 2438401 h 5709553"/>
              <a:gd name="connsiteX118-18241" fmla="*/ 832310 w 2841224"/>
              <a:gd name="connsiteY118-18242" fmla="*/ 2313710 h 5709553"/>
              <a:gd name="connsiteX119-18243" fmla="*/ 957000 w 2841224"/>
              <a:gd name="connsiteY119-18244" fmla="*/ 2119747 h 5709553"/>
              <a:gd name="connsiteX120-18245" fmla="*/ 929290 w 2841224"/>
              <a:gd name="connsiteY120-18246" fmla="*/ 2064328 h 5709553"/>
              <a:gd name="connsiteX121-18247" fmla="*/ 1344926 w 2841224"/>
              <a:gd name="connsiteY121-18248" fmla="*/ 1274618 h 5709553"/>
              <a:gd name="connsiteX122-18249" fmla="*/ 1469617 w 2841224"/>
              <a:gd name="connsiteY122-18250" fmla="*/ 1177638 h 5709553"/>
              <a:gd name="connsiteX123-18251" fmla="*/ 1566599 w 2841224"/>
              <a:gd name="connsiteY123-18252" fmla="*/ 1676401 h 5709553"/>
              <a:gd name="connsiteX124-18253" fmla="*/ 1760562 w 2841224"/>
              <a:gd name="connsiteY124-18254" fmla="*/ 1399310 h 5709553"/>
              <a:gd name="connsiteX125-18255" fmla="*/ 1802127 w 2841224"/>
              <a:gd name="connsiteY125-18256" fmla="*/ 997527 h 5709553"/>
              <a:gd name="connsiteX126-18257" fmla="*/ 1774418 w 2841224"/>
              <a:gd name="connsiteY126-18258" fmla="*/ 955964 h 5709553"/>
              <a:gd name="connsiteX127-18259" fmla="*/ 1760563 w 2841224"/>
              <a:gd name="connsiteY127-18260" fmla="*/ 914400 h 5709553"/>
              <a:gd name="connsiteX128-18261" fmla="*/ 1705145 w 2841224"/>
              <a:gd name="connsiteY128-18262" fmla="*/ 845127 h 5709553"/>
              <a:gd name="connsiteX129-18263" fmla="*/ 1677436 w 2841224"/>
              <a:gd name="connsiteY129-18264" fmla="*/ 803564 h 5709553"/>
              <a:gd name="connsiteX130-18265" fmla="*/ 1635873 w 2841224"/>
              <a:gd name="connsiteY130-18266" fmla="*/ 886691 h 5709553"/>
              <a:gd name="connsiteX131-18267" fmla="*/ 1622018 w 2841224"/>
              <a:gd name="connsiteY131-18268" fmla="*/ 969818 h 5709553"/>
              <a:gd name="connsiteX132-18269" fmla="*/ 1594309 w 2841224"/>
              <a:gd name="connsiteY132-18270" fmla="*/ 1011382 h 5709553"/>
              <a:gd name="connsiteX133-18271" fmla="*/ 1580454 w 2841224"/>
              <a:gd name="connsiteY133-18272" fmla="*/ 1052946 h 5709553"/>
              <a:gd name="connsiteX134-18273" fmla="*/ 1511182 w 2841224"/>
              <a:gd name="connsiteY134-18274" fmla="*/ 1122218 h 5709553"/>
              <a:gd name="connsiteX135-18275" fmla="*/ 1400345 w 2841224"/>
              <a:gd name="connsiteY135-18276" fmla="*/ 1136073 h 5709553"/>
              <a:gd name="connsiteX136-18277" fmla="*/ 1261800 w 2841224"/>
              <a:gd name="connsiteY136-18278" fmla="*/ 1122218 h 5709553"/>
              <a:gd name="connsiteX137-18279" fmla="*/ 1220236 w 2841224"/>
              <a:gd name="connsiteY137-18280" fmla="*/ 1080655 h 5709553"/>
              <a:gd name="connsiteX138-18281" fmla="*/ 1178673 w 2841224"/>
              <a:gd name="connsiteY138-18282" fmla="*/ 1052946 h 5709553"/>
              <a:gd name="connsiteX139-18283" fmla="*/ 1123254 w 2841224"/>
              <a:gd name="connsiteY139-18284" fmla="*/ 997527 h 5709553"/>
              <a:gd name="connsiteX140-18285" fmla="*/ 1095545 w 2841224"/>
              <a:gd name="connsiteY140-18286" fmla="*/ 955964 h 5709553"/>
              <a:gd name="connsiteX141-18287" fmla="*/ 1053982 w 2841224"/>
              <a:gd name="connsiteY141-18288" fmla="*/ 942109 h 5709553"/>
              <a:gd name="connsiteX142-18289" fmla="*/ 1012418 w 2841224"/>
              <a:gd name="connsiteY142-18290" fmla="*/ 817418 h 5709553"/>
              <a:gd name="connsiteX143-18291" fmla="*/ 998563 w 2841224"/>
              <a:gd name="connsiteY143-18292" fmla="*/ 775855 h 5709553"/>
              <a:gd name="connsiteX144-18293" fmla="*/ 984709 w 2841224"/>
              <a:gd name="connsiteY144-18294" fmla="*/ 720437 h 5709553"/>
              <a:gd name="connsiteX145" fmla="*/ 957000 w 2841224"/>
              <a:gd name="connsiteY145" fmla="*/ 581891 h 5709553"/>
              <a:gd name="connsiteX0-18295" fmla="*/ 1663582 w 2850952"/>
              <a:gd name="connsiteY0-18296" fmla="*/ 734291 h 5709568"/>
              <a:gd name="connsiteX1-18297" fmla="*/ 1719000 w 2850952"/>
              <a:gd name="connsiteY1-18298" fmla="*/ 554182 h 5709568"/>
              <a:gd name="connsiteX2-18299" fmla="*/ 1622018 w 2850952"/>
              <a:gd name="connsiteY2-18300" fmla="*/ 540327 h 5709568"/>
              <a:gd name="connsiteX3-18301" fmla="*/ 1538891 w 2850952"/>
              <a:gd name="connsiteY3-18302" fmla="*/ 484909 h 5709568"/>
              <a:gd name="connsiteX4-18303" fmla="*/ 1497327 w 2850952"/>
              <a:gd name="connsiteY4-18304" fmla="*/ 471055 h 5709568"/>
              <a:gd name="connsiteX5-18305" fmla="*/ 1469618 w 2850952"/>
              <a:gd name="connsiteY5-18306" fmla="*/ 526473 h 5709568"/>
              <a:gd name="connsiteX6-18307" fmla="*/ 1441909 w 2850952"/>
              <a:gd name="connsiteY6-18308" fmla="*/ 484909 h 5709568"/>
              <a:gd name="connsiteX7-18309" fmla="*/ 1400345 w 2850952"/>
              <a:gd name="connsiteY7-18310" fmla="*/ 457200 h 5709568"/>
              <a:gd name="connsiteX8-18311" fmla="*/ 1331073 w 2850952"/>
              <a:gd name="connsiteY8-18312" fmla="*/ 387927 h 5709568"/>
              <a:gd name="connsiteX9-18313" fmla="*/ 1317218 w 2850952"/>
              <a:gd name="connsiteY9-18314" fmla="*/ 443346 h 5709568"/>
              <a:gd name="connsiteX10-18315" fmla="*/ 1317218 w 2850952"/>
              <a:gd name="connsiteY10-18316" fmla="*/ 554182 h 5709568"/>
              <a:gd name="connsiteX11-18317" fmla="*/ 1275654 w 2850952"/>
              <a:gd name="connsiteY11-18318" fmla="*/ 540327 h 5709568"/>
              <a:gd name="connsiteX12-18319" fmla="*/ 1261800 w 2850952"/>
              <a:gd name="connsiteY12-18320" fmla="*/ 484909 h 5709568"/>
              <a:gd name="connsiteX13-18321" fmla="*/ 1247945 w 2850952"/>
              <a:gd name="connsiteY13-18322" fmla="*/ 540327 h 5709568"/>
              <a:gd name="connsiteX14-18323" fmla="*/ 1220236 w 2850952"/>
              <a:gd name="connsiteY14-18324" fmla="*/ 651164 h 5709568"/>
              <a:gd name="connsiteX15-18325" fmla="*/ 1192527 w 2850952"/>
              <a:gd name="connsiteY15-18326" fmla="*/ 568037 h 5709568"/>
              <a:gd name="connsiteX16-18327" fmla="*/ 1178673 w 2850952"/>
              <a:gd name="connsiteY16-18328" fmla="*/ 526473 h 5709568"/>
              <a:gd name="connsiteX17-18329" fmla="*/ 1150963 w 2850952"/>
              <a:gd name="connsiteY17-18330" fmla="*/ 651164 h 5709568"/>
              <a:gd name="connsiteX18-18331" fmla="*/ 1123254 w 2850952"/>
              <a:gd name="connsiteY18-18332" fmla="*/ 692727 h 5709568"/>
              <a:gd name="connsiteX19-18333" fmla="*/ 1109400 w 2850952"/>
              <a:gd name="connsiteY19-18334" fmla="*/ 734291 h 5709568"/>
              <a:gd name="connsiteX20-18335" fmla="*/ 1067836 w 2850952"/>
              <a:gd name="connsiteY20-18336" fmla="*/ 720437 h 5709568"/>
              <a:gd name="connsiteX21-18337" fmla="*/ 1081691 w 2850952"/>
              <a:gd name="connsiteY21-18338" fmla="*/ 637309 h 5709568"/>
              <a:gd name="connsiteX22-18339" fmla="*/ 1095545 w 2850952"/>
              <a:gd name="connsiteY22-18340" fmla="*/ 595746 h 5709568"/>
              <a:gd name="connsiteX23-18341" fmla="*/ 1040127 w 2850952"/>
              <a:gd name="connsiteY23-18342" fmla="*/ 678873 h 5709568"/>
              <a:gd name="connsiteX24-18343" fmla="*/ 998563 w 2850952"/>
              <a:gd name="connsiteY24-18344" fmla="*/ 692727 h 5709568"/>
              <a:gd name="connsiteX25-18345" fmla="*/ 957000 w 2850952"/>
              <a:gd name="connsiteY25-18346" fmla="*/ 678873 h 5709568"/>
              <a:gd name="connsiteX26-18347" fmla="*/ 943145 w 2850952"/>
              <a:gd name="connsiteY26-18348" fmla="*/ 623455 h 5709568"/>
              <a:gd name="connsiteX27-18349" fmla="*/ 929291 w 2850952"/>
              <a:gd name="connsiteY27-18350" fmla="*/ 581891 h 5709568"/>
              <a:gd name="connsiteX28-18351" fmla="*/ 943145 w 2850952"/>
              <a:gd name="connsiteY28-18352" fmla="*/ 429491 h 5709568"/>
              <a:gd name="connsiteX29-18353" fmla="*/ 970854 w 2850952"/>
              <a:gd name="connsiteY29-18354" fmla="*/ 346364 h 5709568"/>
              <a:gd name="connsiteX30-18355" fmla="*/ 984709 w 2850952"/>
              <a:gd name="connsiteY30-18356" fmla="*/ 304800 h 5709568"/>
              <a:gd name="connsiteX31-18357" fmla="*/ 1081691 w 2850952"/>
              <a:gd name="connsiteY31-18358" fmla="*/ 193964 h 5709568"/>
              <a:gd name="connsiteX32-18359" fmla="*/ 1123254 w 2850952"/>
              <a:gd name="connsiteY32-18360" fmla="*/ 166255 h 5709568"/>
              <a:gd name="connsiteX33-18361" fmla="*/ 1164818 w 2850952"/>
              <a:gd name="connsiteY33-18362" fmla="*/ 124691 h 5709568"/>
              <a:gd name="connsiteX34-18363" fmla="*/ 1234091 w 2850952"/>
              <a:gd name="connsiteY34-18364" fmla="*/ 55418 h 5709568"/>
              <a:gd name="connsiteX35-18365" fmla="*/ 1386491 w 2850952"/>
              <a:gd name="connsiteY35-18366" fmla="*/ 13855 h 5709568"/>
              <a:gd name="connsiteX36-18367" fmla="*/ 1428054 w 2850952"/>
              <a:gd name="connsiteY36-18368" fmla="*/ 0 h 5709568"/>
              <a:gd name="connsiteX37-18369" fmla="*/ 1483473 w 2850952"/>
              <a:gd name="connsiteY37-18370" fmla="*/ 13855 h 5709568"/>
              <a:gd name="connsiteX38-18371" fmla="*/ 1566600 w 2850952"/>
              <a:gd name="connsiteY38-18372" fmla="*/ 27709 h 5709568"/>
              <a:gd name="connsiteX39-18373" fmla="*/ 1622018 w 2850952"/>
              <a:gd name="connsiteY39-18374" fmla="*/ 55418 h 5709568"/>
              <a:gd name="connsiteX40-18375" fmla="*/ 1705145 w 2850952"/>
              <a:gd name="connsiteY40-18376" fmla="*/ 110837 h 5709568"/>
              <a:gd name="connsiteX41-18377" fmla="*/ 1746709 w 2850952"/>
              <a:gd name="connsiteY41-18378" fmla="*/ 138546 h 5709568"/>
              <a:gd name="connsiteX42-18379" fmla="*/ 1788273 w 2850952"/>
              <a:gd name="connsiteY42-18380" fmla="*/ 207818 h 5709568"/>
              <a:gd name="connsiteX43-18381" fmla="*/ 1857545 w 2850952"/>
              <a:gd name="connsiteY43-18382" fmla="*/ 290946 h 5709568"/>
              <a:gd name="connsiteX44-18383" fmla="*/ 1871400 w 2850952"/>
              <a:gd name="connsiteY44-18384" fmla="*/ 360218 h 5709568"/>
              <a:gd name="connsiteX45-18385" fmla="*/ 1899109 w 2850952"/>
              <a:gd name="connsiteY45-18386" fmla="*/ 443346 h 5709568"/>
              <a:gd name="connsiteX46-18387" fmla="*/ 1885254 w 2850952"/>
              <a:gd name="connsiteY46-18388" fmla="*/ 692727 h 5709568"/>
              <a:gd name="connsiteX47-18389" fmla="*/ 1871400 w 2850952"/>
              <a:gd name="connsiteY47-18390" fmla="*/ 748146 h 5709568"/>
              <a:gd name="connsiteX48-18391" fmla="*/ 1843691 w 2850952"/>
              <a:gd name="connsiteY48-18392" fmla="*/ 789709 h 5709568"/>
              <a:gd name="connsiteX49-18393" fmla="*/ 1829836 w 2850952"/>
              <a:gd name="connsiteY49-18394" fmla="*/ 748146 h 5709568"/>
              <a:gd name="connsiteX50-18395" fmla="*/ 1912963 w 2850952"/>
              <a:gd name="connsiteY50-18396" fmla="*/ 803564 h 5709568"/>
              <a:gd name="connsiteX51-18397" fmla="*/ 1982236 w 2850952"/>
              <a:gd name="connsiteY51-18398" fmla="*/ 872837 h 5709568"/>
              <a:gd name="connsiteX52-18399" fmla="*/ 1996091 w 2850952"/>
              <a:gd name="connsiteY52-18400" fmla="*/ 914400 h 5709568"/>
              <a:gd name="connsiteX53-18401" fmla="*/ 2051509 w 2850952"/>
              <a:gd name="connsiteY53-18402" fmla="*/ 997527 h 5709568"/>
              <a:gd name="connsiteX54-18403" fmla="*/ 2093073 w 2850952"/>
              <a:gd name="connsiteY54-18404" fmla="*/ 1066800 h 5709568"/>
              <a:gd name="connsiteX55-18405" fmla="*/ 2106927 w 2850952"/>
              <a:gd name="connsiteY55-18406" fmla="*/ 1108364 h 5709568"/>
              <a:gd name="connsiteX56-18407" fmla="*/ 2148491 w 2850952"/>
              <a:gd name="connsiteY56-18408" fmla="*/ 1191491 h 5709568"/>
              <a:gd name="connsiteX57-18409" fmla="*/ 2106927 w 2850952"/>
              <a:gd name="connsiteY57-18410" fmla="*/ 1219200 h 5709568"/>
              <a:gd name="connsiteX58-18411" fmla="*/ 2065363 w 2850952"/>
              <a:gd name="connsiteY58-18412" fmla="*/ 1191491 h 5709568"/>
              <a:gd name="connsiteX59-18413" fmla="*/ 1954527 w 2850952"/>
              <a:gd name="connsiteY59-18414" fmla="*/ 1163782 h 5709568"/>
              <a:gd name="connsiteX60-18415" fmla="*/ 1940673 w 2850952"/>
              <a:gd name="connsiteY60-18416" fmla="*/ 1343891 h 5709568"/>
              <a:gd name="connsiteX61-18417" fmla="*/ 2079217 w 2850952"/>
              <a:gd name="connsiteY61-18418" fmla="*/ 1357746 h 5709568"/>
              <a:gd name="connsiteX62-18419" fmla="*/ 1871399 w 2850952"/>
              <a:gd name="connsiteY62-18420" fmla="*/ 1579418 h 5709568"/>
              <a:gd name="connsiteX63-18421" fmla="*/ 1538890 w 2850952"/>
              <a:gd name="connsiteY63-18422" fmla="*/ 1690256 h 5709568"/>
              <a:gd name="connsiteX64-18423" fmla="*/ 1635872 w 2850952"/>
              <a:gd name="connsiteY64-18424" fmla="*/ 1773383 h 5709568"/>
              <a:gd name="connsiteX65-18425" fmla="*/ 1317218 w 2850952"/>
              <a:gd name="connsiteY65-18426" fmla="*/ 1551710 h 5709568"/>
              <a:gd name="connsiteX66-18427" fmla="*/ 1331072 w 2850952"/>
              <a:gd name="connsiteY66-18428" fmla="*/ 1371600 h 5709568"/>
              <a:gd name="connsiteX67-18429" fmla="*/ 1289509 w 2850952"/>
              <a:gd name="connsiteY67-18430" fmla="*/ 1316183 h 5709568"/>
              <a:gd name="connsiteX68-18431" fmla="*/ 1414200 w 2850952"/>
              <a:gd name="connsiteY68-18432" fmla="*/ 1440874 h 5709568"/>
              <a:gd name="connsiteX69-18433" fmla="*/ 1289509 w 2850952"/>
              <a:gd name="connsiteY69-18434" fmla="*/ 1330038 h 5709568"/>
              <a:gd name="connsiteX70-18435" fmla="*/ 929290 w 2850952"/>
              <a:gd name="connsiteY70-18436" fmla="*/ 2036620 h 5709568"/>
              <a:gd name="connsiteX71-18437" fmla="*/ 998563 w 2850952"/>
              <a:gd name="connsiteY71-18438" fmla="*/ 1898074 h 5709568"/>
              <a:gd name="connsiteX72-18439" fmla="*/ 1164819 w 2850952"/>
              <a:gd name="connsiteY72-18440" fmla="*/ 1995056 h 5709568"/>
              <a:gd name="connsiteX73-18441" fmla="*/ 1247946 w 2850952"/>
              <a:gd name="connsiteY73-18442" fmla="*/ 1731819 h 5709568"/>
              <a:gd name="connsiteX74-18443" fmla="*/ 1178672 w 2850952"/>
              <a:gd name="connsiteY74-18444" fmla="*/ 2036619 h 5709568"/>
              <a:gd name="connsiteX75-18445" fmla="*/ 1275655 w 2850952"/>
              <a:gd name="connsiteY75-18446" fmla="*/ 2299856 h 5709568"/>
              <a:gd name="connsiteX76-18447" fmla="*/ 1358782 w 2850952"/>
              <a:gd name="connsiteY76-18448" fmla="*/ 2563090 h 5709568"/>
              <a:gd name="connsiteX77-18449" fmla="*/ 1275654 w 2850952"/>
              <a:gd name="connsiteY77-18450" fmla="*/ 2715491 h 5709568"/>
              <a:gd name="connsiteX78-18451" fmla="*/ 1234091 w 2850952"/>
              <a:gd name="connsiteY78-18452" fmla="*/ 2854037 h 5709568"/>
              <a:gd name="connsiteX79-18453" fmla="*/ 1275654 w 2850952"/>
              <a:gd name="connsiteY79-18454" fmla="*/ 2909455 h 5709568"/>
              <a:gd name="connsiteX80-18455" fmla="*/ 1331073 w 2850952"/>
              <a:gd name="connsiteY80-18456" fmla="*/ 2881746 h 5709568"/>
              <a:gd name="connsiteX81-18457" fmla="*/ 1400345 w 2850952"/>
              <a:gd name="connsiteY81-18458" fmla="*/ 2881744 h 5709568"/>
              <a:gd name="connsiteX82-18459" fmla="*/ 2093072 w 2850952"/>
              <a:gd name="connsiteY82-18460" fmla="*/ 2743200 h 5709568"/>
              <a:gd name="connsiteX83-18461" fmla="*/ 2841217 w 2850952"/>
              <a:gd name="connsiteY83-18462" fmla="*/ 2382981 h 5709568"/>
              <a:gd name="connsiteX84-18463" fmla="*/ 2647253 w 2850952"/>
              <a:gd name="connsiteY84-18464" fmla="*/ 3255818 h 5709568"/>
              <a:gd name="connsiteX85-18465" fmla="*/ 2162345 w 2850952"/>
              <a:gd name="connsiteY85-18466" fmla="*/ 3075709 h 5709568"/>
              <a:gd name="connsiteX86-18467" fmla="*/ 1483473 w 2850952"/>
              <a:gd name="connsiteY86-18468" fmla="*/ 5708072 h 5709568"/>
              <a:gd name="connsiteX87-18469" fmla="*/ 2120782 w 2850952"/>
              <a:gd name="connsiteY87-18470" fmla="*/ 3823856 h 5709568"/>
              <a:gd name="connsiteX88-18471" fmla="*/ 2287035 w 2850952"/>
              <a:gd name="connsiteY88-18472" fmla="*/ 4100945 h 5709568"/>
              <a:gd name="connsiteX89-18473" fmla="*/ 2619544 w 2850952"/>
              <a:gd name="connsiteY89-18474" fmla="*/ 4322617 h 5709568"/>
              <a:gd name="connsiteX90-18475" fmla="*/ 2744235 w 2850952"/>
              <a:gd name="connsiteY90-18476" fmla="*/ 2452254 h 5709568"/>
              <a:gd name="connsiteX91-18477" fmla="*/ 2674962 w 2850952"/>
              <a:gd name="connsiteY91-18478" fmla="*/ 1870363 h 5709568"/>
              <a:gd name="connsiteX92-18479" fmla="*/ 2425581 w 2850952"/>
              <a:gd name="connsiteY92-18480" fmla="*/ 2105890 h 5709568"/>
              <a:gd name="connsiteX93-18481" fmla="*/ 2370162 w 2850952"/>
              <a:gd name="connsiteY93-18482" fmla="*/ 2119745 h 5709568"/>
              <a:gd name="connsiteX94-18483" fmla="*/ 2231618 w 2850952"/>
              <a:gd name="connsiteY94-18484" fmla="*/ 1773381 h 5709568"/>
              <a:gd name="connsiteX95-18485" fmla="*/ 2176200 w 2850952"/>
              <a:gd name="connsiteY95-18486" fmla="*/ 1371599 h 5709568"/>
              <a:gd name="connsiteX96-18487" fmla="*/ 2245473 w 2850952"/>
              <a:gd name="connsiteY96-18488" fmla="*/ 1842654 h 5709568"/>
              <a:gd name="connsiteX97-18489" fmla="*/ 2370163 w 2850952"/>
              <a:gd name="connsiteY97-18490" fmla="*/ 1939636 h 5709568"/>
              <a:gd name="connsiteX98-18491" fmla="*/ 2647254 w 2850952"/>
              <a:gd name="connsiteY98-18492" fmla="*/ 1662545 h 5709568"/>
              <a:gd name="connsiteX99-18493" fmla="*/ 2231617 w 2850952"/>
              <a:gd name="connsiteY99-18494" fmla="*/ 1177636 h 5709568"/>
              <a:gd name="connsiteX100-18495" fmla="*/ 2633399 w 2850952"/>
              <a:gd name="connsiteY100-18496" fmla="*/ 1634836 h 5709568"/>
              <a:gd name="connsiteX101-18497" fmla="*/ 2688818 w 2850952"/>
              <a:gd name="connsiteY101-18498" fmla="*/ 1870363 h 5709568"/>
              <a:gd name="connsiteX102-18499" fmla="*/ 2508708 w 2850952"/>
              <a:gd name="connsiteY102-18500" fmla="*/ 1995054 h 5709568"/>
              <a:gd name="connsiteX103-18501" fmla="*/ 2467145 w 2850952"/>
              <a:gd name="connsiteY103-18502" fmla="*/ 2230582 h 5709568"/>
              <a:gd name="connsiteX104-18503" fmla="*/ 2494853 w 2850952"/>
              <a:gd name="connsiteY104-18504" fmla="*/ 2161308 h 5709568"/>
              <a:gd name="connsiteX105-18505" fmla="*/ 2023800 w 2850952"/>
              <a:gd name="connsiteY105-18506" fmla="*/ 2521527 h 5709568"/>
              <a:gd name="connsiteX106-18507" fmla="*/ 1802127 w 2850952"/>
              <a:gd name="connsiteY106-18508" fmla="*/ 2604655 h 5709568"/>
              <a:gd name="connsiteX107-18509" fmla="*/ 1594309 w 2850952"/>
              <a:gd name="connsiteY107-18510" fmla="*/ 2590800 h 5709568"/>
              <a:gd name="connsiteX108-18511" fmla="*/ 1400346 w 2850952"/>
              <a:gd name="connsiteY108-18512" fmla="*/ 2563092 h 5709568"/>
              <a:gd name="connsiteX109-18513" fmla="*/ 1289510 w 2850952"/>
              <a:gd name="connsiteY109-18514" fmla="*/ 2313710 h 5709568"/>
              <a:gd name="connsiteX110-18515" fmla="*/ 873874 w 2850952"/>
              <a:gd name="connsiteY110-18516" fmla="*/ 2632365 h 5709568"/>
              <a:gd name="connsiteX111-18517" fmla="*/ 1036 w 2850952"/>
              <a:gd name="connsiteY111-18518" fmla="*/ 2673928 h 5709568"/>
              <a:gd name="connsiteX112-18519" fmla="*/ 873873 w 2850952"/>
              <a:gd name="connsiteY112-18520" fmla="*/ 2632365 h 5709568"/>
              <a:gd name="connsiteX113-18521" fmla="*/ 1220236 w 2850952"/>
              <a:gd name="connsiteY113-18522" fmla="*/ 2299856 h 5709568"/>
              <a:gd name="connsiteX114-18523" fmla="*/ 1137110 w 2850952"/>
              <a:gd name="connsiteY114-18524" fmla="*/ 2161310 h 5709568"/>
              <a:gd name="connsiteX115-18525" fmla="*/ 1137109 w 2850952"/>
              <a:gd name="connsiteY115-18526" fmla="*/ 2133601 h 5709568"/>
              <a:gd name="connsiteX116-18527" fmla="*/ 984710 w 2850952"/>
              <a:gd name="connsiteY116-18528" fmla="*/ 2092038 h 5709568"/>
              <a:gd name="connsiteX117-18529" fmla="*/ 790746 w 2850952"/>
              <a:gd name="connsiteY117-18530" fmla="*/ 2313710 h 5709568"/>
              <a:gd name="connsiteX118-18531" fmla="*/ 527510 w 2850952"/>
              <a:gd name="connsiteY118-18532" fmla="*/ 2438401 h 5709568"/>
              <a:gd name="connsiteX119-18533" fmla="*/ 832310 w 2850952"/>
              <a:gd name="connsiteY119-18534" fmla="*/ 2313710 h 5709568"/>
              <a:gd name="connsiteX120-18535" fmla="*/ 957000 w 2850952"/>
              <a:gd name="connsiteY120-18536" fmla="*/ 2119747 h 5709568"/>
              <a:gd name="connsiteX121-18537" fmla="*/ 929290 w 2850952"/>
              <a:gd name="connsiteY121-18538" fmla="*/ 2064328 h 5709568"/>
              <a:gd name="connsiteX122-18539" fmla="*/ 1344926 w 2850952"/>
              <a:gd name="connsiteY122-18540" fmla="*/ 1274618 h 5709568"/>
              <a:gd name="connsiteX123-18541" fmla="*/ 1469617 w 2850952"/>
              <a:gd name="connsiteY123-18542" fmla="*/ 1177638 h 5709568"/>
              <a:gd name="connsiteX124-18543" fmla="*/ 1566599 w 2850952"/>
              <a:gd name="connsiteY124-18544" fmla="*/ 1676401 h 5709568"/>
              <a:gd name="connsiteX125-18545" fmla="*/ 1760562 w 2850952"/>
              <a:gd name="connsiteY125-18546" fmla="*/ 1399310 h 5709568"/>
              <a:gd name="connsiteX126-18547" fmla="*/ 1802127 w 2850952"/>
              <a:gd name="connsiteY126-18548" fmla="*/ 997527 h 5709568"/>
              <a:gd name="connsiteX127-18549" fmla="*/ 1774418 w 2850952"/>
              <a:gd name="connsiteY127-18550" fmla="*/ 955964 h 5709568"/>
              <a:gd name="connsiteX128-18551" fmla="*/ 1760563 w 2850952"/>
              <a:gd name="connsiteY128-18552" fmla="*/ 914400 h 5709568"/>
              <a:gd name="connsiteX129-18553" fmla="*/ 1705145 w 2850952"/>
              <a:gd name="connsiteY129-18554" fmla="*/ 845127 h 5709568"/>
              <a:gd name="connsiteX130-18555" fmla="*/ 1677436 w 2850952"/>
              <a:gd name="connsiteY130-18556" fmla="*/ 803564 h 5709568"/>
              <a:gd name="connsiteX131-18557" fmla="*/ 1635873 w 2850952"/>
              <a:gd name="connsiteY131-18558" fmla="*/ 886691 h 5709568"/>
              <a:gd name="connsiteX132-18559" fmla="*/ 1622018 w 2850952"/>
              <a:gd name="connsiteY132-18560" fmla="*/ 969818 h 5709568"/>
              <a:gd name="connsiteX133-18561" fmla="*/ 1594309 w 2850952"/>
              <a:gd name="connsiteY133-18562" fmla="*/ 1011382 h 5709568"/>
              <a:gd name="connsiteX134-18563" fmla="*/ 1580454 w 2850952"/>
              <a:gd name="connsiteY134-18564" fmla="*/ 1052946 h 5709568"/>
              <a:gd name="connsiteX135-18565" fmla="*/ 1511182 w 2850952"/>
              <a:gd name="connsiteY135-18566" fmla="*/ 1122218 h 5709568"/>
              <a:gd name="connsiteX136-18567" fmla="*/ 1400345 w 2850952"/>
              <a:gd name="connsiteY136-18568" fmla="*/ 1136073 h 5709568"/>
              <a:gd name="connsiteX137-18569" fmla="*/ 1261800 w 2850952"/>
              <a:gd name="connsiteY137-18570" fmla="*/ 1122218 h 5709568"/>
              <a:gd name="connsiteX138-18571" fmla="*/ 1220236 w 2850952"/>
              <a:gd name="connsiteY138-18572" fmla="*/ 1080655 h 5709568"/>
              <a:gd name="connsiteX139-18573" fmla="*/ 1178673 w 2850952"/>
              <a:gd name="connsiteY139-18574" fmla="*/ 1052946 h 5709568"/>
              <a:gd name="connsiteX140-18575" fmla="*/ 1123254 w 2850952"/>
              <a:gd name="connsiteY140-18576" fmla="*/ 997527 h 5709568"/>
              <a:gd name="connsiteX141-18577" fmla="*/ 1095545 w 2850952"/>
              <a:gd name="connsiteY141-18578" fmla="*/ 955964 h 5709568"/>
              <a:gd name="connsiteX142-18579" fmla="*/ 1053982 w 2850952"/>
              <a:gd name="connsiteY142-18580" fmla="*/ 942109 h 5709568"/>
              <a:gd name="connsiteX143-18581" fmla="*/ 1012418 w 2850952"/>
              <a:gd name="connsiteY143-18582" fmla="*/ 817418 h 5709568"/>
              <a:gd name="connsiteX144-18583" fmla="*/ 998563 w 2850952"/>
              <a:gd name="connsiteY144-18584" fmla="*/ 775855 h 5709568"/>
              <a:gd name="connsiteX145-18585" fmla="*/ 984709 w 2850952"/>
              <a:gd name="connsiteY145-18586" fmla="*/ 720437 h 5709568"/>
              <a:gd name="connsiteX146" fmla="*/ 957000 w 2850952"/>
              <a:gd name="connsiteY146" fmla="*/ 581891 h 5709568"/>
              <a:gd name="connsiteX0-18587" fmla="*/ 1663582 w 2850149"/>
              <a:gd name="connsiteY0-18588" fmla="*/ 734291 h 5709544"/>
              <a:gd name="connsiteX1-18589" fmla="*/ 1719000 w 2850149"/>
              <a:gd name="connsiteY1-18590" fmla="*/ 554182 h 5709544"/>
              <a:gd name="connsiteX2-18591" fmla="*/ 1622018 w 2850149"/>
              <a:gd name="connsiteY2-18592" fmla="*/ 540327 h 5709544"/>
              <a:gd name="connsiteX3-18593" fmla="*/ 1538891 w 2850149"/>
              <a:gd name="connsiteY3-18594" fmla="*/ 484909 h 5709544"/>
              <a:gd name="connsiteX4-18595" fmla="*/ 1497327 w 2850149"/>
              <a:gd name="connsiteY4-18596" fmla="*/ 471055 h 5709544"/>
              <a:gd name="connsiteX5-18597" fmla="*/ 1469618 w 2850149"/>
              <a:gd name="connsiteY5-18598" fmla="*/ 526473 h 5709544"/>
              <a:gd name="connsiteX6-18599" fmla="*/ 1441909 w 2850149"/>
              <a:gd name="connsiteY6-18600" fmla="*/ 484909 h 5709544"/>
              <a:gd name="connsiteX7-18601" fmla="*/ 1400345 w 2850149"/>
              <a:gd name="connsiteY7-18602" fmla="*/ 457200 h 5709544"/>
              <a:gd name="connsiteX8-18603" fmla="*/ 1331073 w 2850149"/>
              <a:gd name="connsiteY8-18604" fmla="*/ 387927 h 5709544"/>
              <a:gd name="connsiteX9-18605" fmla="*/ 1317218 w 2850149"/>
              <a:gd name="connsiteY9-18606" fmla="*/ 443346 h 5709544"/>
              <a:gd name="connsiteX10-18607" fmla="*/ 1317218 w 2850149"/>
              <a:gd name="connsiteY10-18608" fmla="*/ 554182 h 5709544"/>
              <a:gd name="connsiteX11-18609" fmla="*/ 1275654 w 2850149"/>
              <a:gd name="connsiteY11-18610" fmla="*/ 540327 h 5709544"/>
              <a:gd name="connsiteX12-18611" fmla="*/ 1261800 w 2850149"/>
              <a:gd name="connsiteY12-18612" fmla="*/ 484909 h 5709544"/>
              <a:gd name="connsiteX13-18613" fmla="*/ 1247945 w 2850149"/>
              <a:gd name="connsiteY13-18614" fmla="*/ 540327 h 5709544"/>
              <a:gd name="connsiteX14-18615" fmla="*/ 1220236 w 2850149"/>
              <a:gd name="connsiteY14-18616" fmla="*/ 651164 h 5709544"/>
              <a:gd name="connsiteX15-18617" fmla="*/ 1192527 w 2850149"/>
              <a:gd name="connsiteY15-18618" fmla="*/ 568037 h 5709544"/>
              <a:gd name="connsiteX16-18619" fmla="*/ 1178673 w 2850149"/>
              <a:gd name="connsiteY16-18620" fmla="*/ 526473 h 5709544"/>
              <a:gd name="connsiteX17-18621" fmla="*/ 1150963 w 2850149"/>
              <a:gd name="connsiteY17-18622" fmla="*/ 651164 h 5709544"/>
              <a:gd name="connsiteX18-18623" fmla="*/ 1123254 w 2850149"/>
              <a:gd name="connsiteY18-18624" fmla="*/ 692727 h 5709544"/>
              <a:gd name="connsiteX19-18625" fmla="*/ 1109400 w 2850149"/>
              <a:gd name="connsiteY19-18626" fmla="*/ 734291 h 5709544"/>
              <a:gd name="connsiteX20-18627" fmla="*/ 1067836 w 2850149"/>
              <a:gd name="connsiteY20-18628" fmla="*/ 720437 h 5709544"/>
              <a:gd name="connsiteX21-18629" fmla="*/ 1081691 w 2850149"/>
              <a:gd name="connsiteY21-18630" fmla="*/ 637309 h 5709544"/>
              <a:gd name="connsiteX22-18631" fmla="*/ 1095545 w 2850149"/>
              <a:gd name="connsiteY22-18632" fmla="*/ 595746 h 5709544"/>
              <a:gd name="connsiteX23-18633" fmla="*/ 1040127 w 2850149"/>
              <a:gd name="connsiteY23-18634" fmla="*/ 678873 h 5709544"/>
              <a:gd name="connsiteX24-18635" fmla="*/ 998563 w 2850149"/>
              <a:gd name="connsiteY24-18636" fmla="*/ 692727 h 5709544"/>
              <a:gd name="connsiteX25-18637" fmla="*/ 957000 w 2850149"/>
              <a:gd name="connsiteY25-18638" fmla="*/ 678873 h 5709544"/>
              <a:gd name="connsiteX26-18639" fmla="*/ 943145 w 2850149"/>
              <a:gd name="connsiteY26-18640" fmla="*/ 623455 h 5709544"/>
              <a:gd name="connsiteX27-18641" fmla="*/ 929291 w 2850149"/>
              <a:gd name="connsiteY27-18642" fmla="*/ 581891 h 5709544"/>
              <a:gd name="connsiteX28-18643" fmla="*/ 943145 w 2850149"/>
              <a:gd name="connsiteY28-18644" fmla="*/ 429491 h 5709544"/>
              <a:gd name="connsiteX29-18645" fmla="*/ 970854 w 2850149"/>
              <a:gd name="connsiteY29-18646" fmla="*/ 346364 h 5709544"/>
              <a:gd name="connsiteX30-18647" fmla="*/ 984709 w 2850149"/>
              <a:gd name="connsiteY30-18648" fmla="*/ 304800 h 5709544"/>
              <a:gd name="connsiteX31-18649" fmla="*/ 1081691 w 2850149"/>
              <a:gd name="connsiteY31-18650" fmla="*/ 193964 h 5709544"/>
              <a:gd name="connsiteX32-18651" fmla="*/ 1123254 w 2850149"/>
              <a:gd name="connsiteY32-18652" fmla="*/ 166255 h 5709544"/>
              <a:gd name="connsiteX33-18653" fmla="*/ 1164818 w 2850149"/>
              <a:gd name="connsiteY33-18654" fmla="*/ 124691 h 5709544"/>
              <a:gd name="connsiteX34-18655" fmla="*/ 1234091 w 2850149"/>
              <a:gd name="connsiteY34-18656" fmla="*/ 55418 h 5709544"/>
              <a:gd name="connsiteX35-18657" fmla="*/ 1386491 w 2850149"/>
              <a:gd name="connsiteY35-18658" fmla="*/ 13855 h 5709544"/>
              <a:gd name="connsiteX36-18659" fmla="*/ 1428054 w 2850149"/>
              <a:gd name="connsiteY36-18660" fmla="*/ 0 h 5709544"/>
              <a:gd name="connsiteX37-18661" fmla="*/ 1483473 w 2850149"/>
              <a:gd name="connsiteY37-18662" fmla="*/ 13855 h 5709544"/>
              <a:gd name="connsiteX38-18663" fmla="*/ 1566600 w 2850149"/>
              <a:gd name="connsiteY38-18664" fmla="*/ 27709 h 5709544"/>
              <a:gd name="connsiteX39-18665" fmla="*/ 1622018 w 2850149"/>
              <a:gd name="connsiteY39-18666" fmla="*/ 55418 h 5709544"/>
              <a:gd name="connsiteX40-18667" fmla="*/ 1705145 w 2850149"/>
              <a:gd name="connsiteY40-18668" fmla="*/ 110837 h 5709544"/>
              <a:gd name="connsiteX41-18669" fmla="*/ 1746709 w 2850149"/>
              <a:gd name="connsiteY41-18670" fmla="*/ 138546 h 5709544"/>
              <a:gd name="connsiteX42-18671" fmla="*/ 1788273 w 2850149"/>
              <a:gd name="connsiteY42-18672" fmla="*/ 207818 h 5709544"/>
              <a:gd name="connsiteX43-18673" fmla="*/ 1857545 w 2850149"/>
              <a:gd name="connsiteY43-18674" fmla="*/ 290946 h 5709544"/>
              <a:gd name="connsiteX44-18675" fmla="*/ 1871400 w 2850149"/>
              <a:gd name="connsiteY44-18676" fmla="*/ 360218 h 5709544"/>
              <a:gd name="connsiteX45-18677" fmla="*/ 1899109 w 2850149"/>
              <a:gd name="connsiteY45-18678" fmla="*/ 443346 h 5709544"/>
              <a:gd name="connsiteX46-18679" fmla="*/ 1885254 w 2850149"/>
              <a:gd name="connsiteY46-18680" fmla="*/ 692727 h 5709544"/>
              <a:gd name="connsiteX47-18681" fmla="*/ 1871400 w 2850149"/>
              <a:gd name="connsiteY47-18682" fmla="*/ 748146 h 5709544"/>
              <a:gd name="connsiteX48-18683" fmla="*/ 1843691 w 2850149"/>
              <a:gd name="connsiteY48-18684" fmla="*/ 789709 h 5709544"/>
              <a:gd name="connsiteX49-18685" fmla="*/ 1829836 w 2850149"/>
              <a:gd name="connsiteY49-18686" fmla="*/ 748146 h 5709544"/>
              <a:gd name="connsiteX50-18687" fmla="*/ 1912963 w 2850149"/>
              <a:gd name="connsiteY50-18688" fmla="*/ 803564 h 5709544"/>
              <a:gd name="connsiteX51-18689" fmla="*/ 1982236 w 2850149"/>
              <a:gd name="connsiteY51-18690" fmla="*/ 872837 h 5709544"/>
              <a:gd name="connsiteX52-18691" fmla="*/ 1996091 w 2850149"/>
              <a:gd name="connsiteY52-18692" fmla="*/ 914400 h 5709544"/>
              <a:gd name="connsiteX53-18693" fmla="*/ 2051509 w 2850149"/>
              <a:gd name="connsiteY53-18694" fmla="*/ 997527 h 5709544"/>
              <a:gd name="connsiteX54-18695" fmla="*/ 2093073 w 2850149"/>
              <a:gd name="connsiteY54-18696" fmla="*/ 1066800 h 5709544"/>
              <a:gd name="connsiteX55-18697" fmla="*/ 2106927 w 2850149"/>
              <a:gd name="connsiteY55-18698" fmla="*/ 1108364 h 5709544"/>
              <a:gd name="connsiteX56-18699" fmla="*/ 2148491 w 2850149"/>
              <a:gd name="connsiteY56-18700" fmla="*/ 1191491 h 5709544"/>
              <a:gd name="connsiteX57-18701" fmla="*/ 2106927 w 2850149"/>
              <a:gd name="connsiteY57-18702" fmla="*/ 1219200 h 5709544"/>
              <a:gd name="connsiteX58-18703" fmla="*/ 2065363 w 2850149"/>
              <a:gd name="connsiteY58-18704" fmla="*/ 1191491 h 5709544"/>
              <a:gd name="connsiteX59-18705" fmla="*/ 1954527 w 2850149"/>
              <a:gd name="connsiteY59-18706" fmla="*/ 1163782 h 5709544"/>
              <a:gd name="connsiteX60-18707" fmla="*/ 1940673 w 2850149"/>
              <a:gd name="connsiteY60-18708" fmla="*/ 1343891 h 5709544"/>
              <a:gd name="connsiteX61-18709" fmla="*/ 2079217 w 2850149"/>
              <a:gd name="connsiteY61-18710" fmla="*/ 1357746 h 5709544"/>
              <a:gd name="connsiteX62-18711" fmla="*/ 1871399 w 2850149"/>
              <a:gd name="connsiteY62-18712" fmla="*/ 1579418 h 5709544"/>
              <a:gd name="connsiteX63-18713" fmla="*/ 1538890 w 2850149"/>
              <a:gd name="connsiteY63-18714" fmla="*/ 1690256 h 5709544"/>
              <a:gd name="connsiteX64-18715" fmla="*/ 1635872 w 2850149"/>
              <a:gd name="connsiteY64-18716" fmla="*/ 1773383 h 5709544"/>
              <a:gd name="connsiteX65-18717" fmla="*/ 1317218 w 2850149"/>
              <a:gd name="connsiteY65-18718" fmla="*/ 1551710 h 5709544"/>
              <a:gd name="connsiteX66-18719" fmla="*/ 1331072 w 2850149"/>
              <a:gd name="connsiteY66-18720" fmla="*/ 1371600 h 5709544"/>
              <a:gd name="connsiteX67-18721" fmla="*/ 1289509 w 2850149"/>
              <a:gd name="connsiteY67-18722" fmla="*/ 1316183 h 5709544"/>
              <a:gd name="connsiteX68-18723" fmla="*/ 1414200 w 2850149"/>
              <a:gd name="connsiteY68-18724" fmla="*/ 1440874 h 5709544"/>
              <a:gd name="connsiteX69-18725" fmla="*/ 1289509 w 2850149"/>
              <a:gd name="connsiteY69-18726" fmla="*/ 1330038 h 5709544"/>
              <a:gd name="connsiteX70-18727" fmla="*/ 929290 w 2850149"/>
              <a:gd name="connsiteY70-18728" fmla="*/ 2036620 h 5709544"/>
              <a:gd name="connsiteX71-18729" fmla="*/ 998563 w 2850149"/>
              <a:gd name="connsiteY71-18730" fmla="*/ 1898074 h 5709544"/>
              <a:gd name="connsiteX72-18731" fmla="*/ 1164819 w 2850149"/>
              <a:gd name="connsiteY72-18732" fmla="*/ 1995056 h 5709544"/>
              <a:gd name="connsiteX73-18733" fmla="*/ 1247946 w 2850149"/>
              <a:gd name="connsiteY73-18734" fmla="*/ 1731819 h 5709544"/>
              <a:gd name="connsiteX74-18735" fmla="*/ 1178672 w 2850149"/>
              <a:gd name="connsiteY74-18736" fmla="*/ 2036619 h 5709544"/>
              <a:gd name="connsiteX75-18737" fmla="*/ 1275655 w 2850149"/>
              <a:gd name="connsiteY75-18738" fmla="*/ 2299856 h 5709544"/>
              <a:gd name="connsiteX76-18739" fmla="*/ 1358782 w 2850149"/>
              <a:gd name="connsiteY76-18740" fmla="*/ 2563090 h 5709544"/>
              <a:gd name="connsiteX77-18741" fmla="*/ 1275654 w 2850149"/>
              <a:gd name="connsiteY77-18742" fmla="*/ 2715491 h 5709544"/>
              <a:gd name="connsiteX78-18743" fmla="*/ 1234091 w 2850149"/>
              <a:gd name="connsiteY78-18744" fmla="*/ 2854037 h 5709544"/>
              <a:gd name="connsiteX79-18745" fmla="*/ 1275654 w 2850149"/>
              <a:gd name="connsiteY79-18746" fmla="*/ 2909455 h 5709544"/>
              <a:gd name="connsiteX80-18747" fmla="*/ 1331073 w 2850149"/>
              <a:gd name="connsiteY80-18748" fmla="*/ 2881746 h 5709544"/>
              <a:gd name="connsiteX81-18749" fmla="*/ 1400345 w 2850149"/>
              <a:gd name="connsiteY81-18750" fmla="*/ 2881744 h 5709544"/>
              <a:gd name="connsiteX82-18751" fmla="*/ 2093072 w 2850149"/>
              <a:gd name="connsiteY82-18752" fmla="*/ 2743200 h 5709544"/>
              <a:gd name="connsiteX83-18753" fmla="*/ 2841217 w 2850149"/>
              <a:gd name="connsiteY83-18754" fmla="*/ 2382981 h 5709544"/>
              <a:gd name="connsiteX84-18755" fmla="*/ 2647253 w 2850149"/>
              <a:gd name="connsiteY84-18756" fmla="*/ 3255818 h 5709544"/>
              <a:gd name="connsiteX85-18757" fmla="*/ 2106926 w 2850149"/>
              <a:gd name="connsiteY85-18758" fmla="*/ 3311236 h 5709544"/>
              <a:gd name="connsiteX86-18759" fmla="*/ 2162345 w 2850149"/>
              <a:gd name="connsiteY86-18760" fmla="*/ 3075709 h 5709544"/>
              <a:gd name="connsiteX87-18761" fmla="*/ 1483473 w 2850149"/>
              <a:gd name="connsiteY87-18762" fmla="*/ 5708072 h 5709544"/>
              <a:gd name="connsiteX88-18763" fmla="*/ 2120782 w 2850149"/>
              <a:gd name="connsiteY88-18764" fmla="*/ 3823856 h 5709544"/>
              <a:gd name="connsiteX89-18765" fmla="*/ 2287035 w 2850149"/>
              <a:gd name="connsiteY89-18766" fmla="*/ 4100945 h 5709544"/>
              <a:gd name="connsiteX90-18767" fmla="*/ 2619544 w 2850149"/>
              <a:gd name="connsiteY90-18768" fmla="*/ 4322617 h 5709544"/>
              <a:gd name="connsiteX91-18769" fmla="*/ 2744235 w 2850149"/>
              <a:gd name="connsiteY91-18770" fmla="*/ 2452254 h 5709544"/>
              <a:gd name="connsiteX92-18771" fmla="*/ 2674962 w 2850149"/>
              <a:gd name="connsiteY92-18772" fmla="*/ 1870363 h 5709544"/>
              <a:gd name="connsiteX93-18773" fmla="*/ 2425581 w 2850149"/>
              <a:gd name="connsiteY93-18774" fmla="*/ 2105890 h 5709544"/>
              <a:gd name="connsiteX94-18775" fmla="*/ 2370162 w 2850149"/>
              <a:gd name="connsiteY94-18776" fmla="*/ 2119745 h 5709544"/>
              <a:gd name="connsiteX95-18777" fmla="*/ 2231618 w 2850149"/>
              <a:gd name="connsiteY95-18778" fmla="*/ 1773381 h 5709544"/>
              <a:gd name="connsiteX96-18779" fmla="*/ 2176200 w 2850149"/>
              <a:gd name="connsiteY96-18780" fmla="*/ 1371599 h 5709544"/>
              <a:gd name="connsiteX97-18781" fmla="*/ 2245473 w 2850149"/>
              <a:gd name="connsiteY97-18782" fmla="*/ 1842654 h 5709544"/>
              <a:gd name="connsiteX98-18783" fmla="*/ 2370163 w 2850149"/>
              <a:gd name="connsiteY98-18784" fmla="*/ 1939636 h 5709544"/>
              <a:gd name="connsiteX99-18785" fmla="*/ 2647254 w 2850149"/>
              <a:gd name="connsiteY99-18786" fmla="*/ 1662545 h 5709544"/>
              <a:gd name="connsiteX100-18787" fmla="*/ 2231617 w 2850149"/>
              <a:gd name="connsiteY100-18788" fmla="*/ 1177636 h 5709544"/>
              <a:gd name="connsiteX101-18789" fmla="*/ 2633399 w 2850149"/>
              <a:gd name="connsiteY101-18790" fmla="*/ 1634836 h 5709544"/>
              <a:gd name="connsiteX102-18791" fmla="*/ 2688818 w 2850149"/>
              <a:gd name="connsiteY102-18792" fmla="*/ 1870363 h 5709544"/>
              <a:gd name="connsiteX103-18793" fmla="*/ 2508708 w 2850149"/>
              <a:gd name="connsiteY103-18794" fmla="*/ 1995054 h 5709544"/>
              <a:gd name="connsiteX104-18795" fmla="*/ 2467145 w 2850149"/>
              <a:gd name="connsiteY104-18796" fmla="*/ 2230582 h 5709544"/>
              <a:gd name="connsiteX105-18797" fmla="*/ 2494853 w 2850149"/>
              <a:gd name="connsiteY105-18798" fmla="*/ 2161308 h 5709544"/>
              <a:gd name="connsiteX106-18799" fmla="*/ 2023800 w 2850149"/>
              <a:gd name="connsiteY106-18800" fmla="*/ 2521527 h 5709544"/>
              <a:gd name="connsiteX107-18801" fmla="*/ 1802127 w 2850149"/>
              <a:gd name="connsiteY107-18802" fmla="*/ 2604655 h 5709544"/>
              <a:gd name="connsiteX108-18803" fmla="*/ 1594309 w 2850149"/>
              <a:gd name="connsiteY108-18804" fmla="*/ 2590800 h 5709544"/>
              <a:gd name="connsiteX109-18805" fmla="*/ 1400346 w 2850149"/>
              <a:gd name="connsiteY109-18806" fmla="*/ 2563092 h 5709544"/>
              <a:gd name="connsiteX110-18807" fmla="*/ 1289510 w 2850149"/>
              <a:gd name="connsiteY110-18808" fmla="*/ 2313710 h 5709544"/>
              <a:gd name="connsiteX111-18809" fmla="*/ 873874 w 2850149"/>
              <a:gd name="connsiteY111-18810" fmla="*/ 2632365 h 5709544"/>
              <a:gd name="connsiteX112-18811" fmla="*/ 1036 w 2850149"/>
              <a:gd name="connsiteY112-18812" fmla="*/ 2673928 h 5709544"/>
              <a:gd name="connsiteX113-18813" fmla="*/ 873873 w 2850149"/>
              <a:gd name="connsiteY113-18814" fmla="*/ 2632365 h 5709544"/>
              <a:gd name="connsiteX114-18815" fmla="*/ 1220236 w 2850149"/>
              <a:gd name="connsiteY114-18816" fmla="*/ 2299856 h 5709544"/>
              <a:gd name="connsiteX115-18817" fmla="*/ 1137110 w 2850149"/>
              <a:gd name="connsiteY115-18818" fmla="*/ 2161310 h 5709544"/>
              <a:gd name="connsiteX116-18819" fmla="*/ 1137109 w 2850149"/>
              <a:gd name="connsiteY116-18820" fmla="*/ 2133601 h 5709544"/>
              <a:gd name="connsiteX117-18821" fmla="*/ 984710 w 2850149"/>
              <a:gd name="connsiteY117-18822" fmla="*/ 2092038 h 5709544"/>
              <a:gd name="connsiteX118-18823" fmla="*/ 790746 w 2850149"/>
              <a:gd name="connsiteY118-18824" fmla="*/ 2313710 h 5709544"/>
              <a:gd name="connsiteX119-18825" fmla="*/ 527510 w 2850149"/>
              <a:gd name="connsiteY119-18826" fmla="*/ 2438401 h 5709544"/>
              <a:gd name="connsiteX120-18827" fmla="*/ 832310 w 2850149"/>
              <a:gd name="connsiteY120-18828" fmla="*/ 2313710 h 5709544"/>
              <a:gd name="connsiteX121-18829" fmla="*/ 957000 w 2850149"/>
              <a:gd name="connsiteY121-18830" fmla="*/ 2119747 h 5709544"/>
              <a:gd name="connsiteX122-18831" fmla="*/ 929290 w 2850149"/>
              <a:gd name="connsiteY122-18832" fmla="*/ 2064328 h 5709544"/>
              <a:gd name="connsiteX123-18833" fmla="*/ 1344926 w 2850149"/>
              <a:gd name="connsiteY123-18834" fmla="*/ 1274618 h 5709544"/>
              <a:gd name="connsiteX124-18835" fmla="*/ 1469617 w 2850149"/>
              <a:gd name="connsiteY124-18836" fmla="*/ 1177638 h 5709544"/>
              <a:gd name="connsiteX125-18837" fmla="*/ 1566599 w 2850149"/>
              <a:gd name="connsiteY125-18838" fmla="*/ 1676401 h 5709544"/>
              <a:gd name="connsiteX126-18839" fmla="*/ 1760562 w 2850149"/>
              <a:gd name="connsiteY126-18840" fmla="*/ 1399310 h 5709544"/>
              <a:gd name="connsiteX127-18841" fmla="*/ 1802127 w 2850149"/>
              <a:gd name="connsiteY127-18842" fmla="*/ 997527 h 5709544"/>
              <a:gd name="connsiteX128-18843" fmla="*/ 1774418 w 2850149"/>
              <a:gd name="connsiteY128-18844" fmla="*/ 955964 h 5709544"/>
              <a:gd name="connsiteX129-18845" fmla="*/ 1760563 w 2850149"/>
              <a:gd name="connsiteY129-18846" fmla="*/ 914400 h 5709544"/>
              <a:gd name="connsiteX130-18847" fmla="*/ 1705145 w 2850149"/>
              <a:gd name="connsiteY130-18848" fmla="*/ 845127 h 5709544"/>
              <a:gd name="connsiteX131-18849" fmla="*/ 1677436 w 2850149"/>
              <a:gd name="connsiteY131-18850" fmla="*/ 803564 h 5709544"/>
              <a:gd name="connsiteX132-18851" fmla="*/ 1635873 w 2850149"/>
              <a:gd name="connsiteY132-18852" fmla="*/ 886691 h 5709544"/>
              <a:gd name="connsiteX133-18853" fmla="*/ 1622018 w 2850149"/>
              <a:gd name="connsiteY133-18854" fmla="*/ 969818 h 5709544"/>
              <a:gd name="connsiteX134-18855" fmla="*/ 1594309 w 2850149"/>
              <a:gd name="connsiteY134-18856" fmla="*/ 1011382 h 5709544"/>
              <a:gd name="connsiteX135-18857" fmla="*/ 1580454 w 2850149"/>
              <a:gd name="connsiteY135-18858" fmla="*/ 1052946 h 5709544"/>
              <a:gd name="connsiteX136-18859" fmla="*/ 1511182 w 2850149"/>
              <a:gd name="connsiteY136-18860" fmla="*/ 1122218 h 5709544"/>
              <a:gd name="connsiteX137-18861" fmla="*/ 1400345 w 2850149"/>
              <a:gd name="connsiteY137-18862" fmla="*/ 1136073 h 5709544"/>
              <a:gd name="connsiteX138-18863" fmla="*/ 1261800 w 2850149"/>
              <a:gd name="connsiteY138-18864" fmla="*/ 1122218 h 5709544"/>
              <a:gd name="connsiteX139-18865" fmla="*/ 1220236 w 2850149"/>
              <a:gd name="connsiteY139-18866" fmla="*/ 1080655 h 5709544"/>
              <a:gd name="connsiteX140-18867" fmla="*/ 1178673 w 2850149"/>
              <a:gd name="connsiteY140-18868" fmla="*/ 1052946 h 5709544"/>
              <a:gd name="connsiteX141-18869" fmla="*/ 1123254 w 2850149"/>
              <a:gd name="connsiteY141-18870" fmla="*/ 997527 h 5709544"/>
              <a:gd name="connsiteX142-18871" fmla="*/ 1095545 w 2850149"/>
              <a:gd name="connsiteY142-18872" fmla="*/ 955964 h 5709544"/>
              <a:gd name="connsiteX143-18873" fmla="*/ 1053982 w 2850149"/>
              <a:gd name="connsiteY143-18874" fmla="*/ 942109 h 5709544"/>
              <a:gd name="connsiteX144-18875" fmla="*/ 1012418 w 2850149"/>
              <a:gd name="connsiteY144-18876" fmla="*/ 817418 h 5709544"/>
              <a:gd name="connsiteX145-18877" fmla="*/ 998563 w 2850149"/>
              <a:gd name="connsiteY145-18878" fmla="*/ 775855 h 5709544"/>
              <a:gd name="connsiteX146-18879" fmla="*/ 984709 w 2850149"/>
              <a:gd name="connsiteY146-18880" fmla="*/ 720437 h 5709544"/>
              <a:gd name="connsiteX147" fmla="*/ 957000 w 2850149"/>
              <a:gd name="connsiteY147" fmla="*/ 581891 h 5709544"/>
              <a:gd name="connsiteX0-18881" fmla="*/ 1663582 w 2850149"/>
              <a:gd name="connsiteY0-18882" fmla="*/ 734291 h 5709669"/>
              <a:gd name="connsiteX1-18883" fmla="*/ 1719000 w 2850149"/>
              <a:gd name="connsiteY1-18884" fmla="*/ 554182 h 5709669"/>
              <a:gd name="connsiteX2-18885" fmla="*/ 1622018 w 2850149"/>
              <a:gd name="connsiteY2-18886" fmla="*/ 540327 h 5709669"/>
              <a:gd name="connsiteX3-18887" fmla="*/ 1538891 w 2850149"/>
              <a:gd name="connsiteY3-18888" fmla="*/ 484909 h 5709669"/>
              <a:gd name="connsiteX4-18889" fmla="*/ 1497327 w 2850149"/>
              <a:gd name="connsiteY4-18890" fmla="*/ 471055 h 5709669"/>
              <a:gd name="connsiteX5-18891" fmla="*/ 1469618 w 2850149"/>
              <a:gd name="connsiteY5-18892" fmla="*/ 526473 h 5709669"/>
              <a:gd name="connsiteX6-18893" fmla="*/ 1441909 w 2850149"/>
              <a:gd name="connsiteY6-18894" fmla="*/ 484909 h 5709669"/>
              <a:gd name="connsiteX7-18895" fmla="*/ 1400345 w 2850149"/>
              <a:gd name="connsiteY7-18896" fmla="*/ 457200 h 5709669"/>
              <a:gd name="connsiteX8-18897" fmla="*/ 1331073 w 2850149"/>
              <a:gd name="connsiteY8-18898" fmla="*/ 387927 h 5709669"/>
              <a:gd name="connsiteX9-18899" fmla="*/ 1317218 w 2850149"/>
              <a:gd name="connsiteY9-18900" fmla="*/ 443346 h 5709669"/>
              <a:gd name="connsiteX10-18901" fmla="*/ 1317218 w 2850149"/>
              <a:gd name="connsiteY10-18902" fmla="*/ 554182 h 5709669"/>
              <a:gd name="connsiteX11-18903" fmla="*/ 1275654 w 2850149"/>
              <a:gd name="connsiteY11-18904" fmla="*/ 540327 h 5709669"/>
              <a:gd name="connsiteX12-18905" fmla="*/ 1261800 w 2850149"/>
              <a:gd name="connsiteY12-18906" fmla="*/ 484909 h 5709669"/>
              <a:gd name="connsiteX13-18907" fmla="*/ 1247945 w 2850149"/>
              <a:gd name="connsiteY13-18908" fmla="*/ 540327 h 5709669"/>
              <a:gd name="connsiteX14-18909" fmla="*/ 1220236 w 2850149"/>
              <a:gd name="connsiteY14-18910" fmla="*/ 651164 h 5709669"/>
              <a:gd name="connsiteX15-18911" fmla="*/ 1192527 w 2850149"/>
              <a:gd name="connsiteY15-18912" fmla="*/ 568037 h 5709669"/>
              <a:gd name="connsiteX16-18913" fmla="*/ 1178673 w 2850149"/>
              <a:gd name="connsiteY16-18914" fmla="*/ 526473 h 5709669"/>
              <a:gd name="connsiteX17-18915" fmla="*/ 1150963 w 2850149"/>
              <a:gd name="connsiteY17-18916" fmla="*/ 651164 h 5709669"/>
              <a:gd name="connsiteX18-18917" fmla="*/ 1123254 w 2850149"/>
              <a:gd name="connsiteY18-18918" fmla="*/ 692727 h 5709669"/>
              <a:gd name="connsiteX19-18919" fmla="*/ 1109400 w 2850149"/>
              <a:gd name="connsiteY19-18920" fmla="*/ 734291 h 5709669"/>
              <a:gd name="connsiteX20-18921" fmla="*/ 1067836 w 2850149"/>
              <a:gd name="connsiteY20-18922" fmla="*/ 720437 h 5709669"/>
              <a:gd name="connsiteX21-18923" fmla="*/ 1081691 w 2850149"/>
              <a:gd name="connsiteY21-18924" fmla="*/ 637309 h 5709669"/>
              <a:gd name="connsiteX22-18925" fmla="*/ 1095545 w 2850149"/>
              <a:gd name="connsiteY22-18926" fmla="*/ 595746 h 5709669"/>
              <a:gd name="connsiteX23-18927" fmla="*/ 1040127 w 2850149"/>
              <a:gd name="connsiteY23-18928" fmla="*/ 678873 h 5709669"/>
              <a:gd name="connsiteX24-18929" fmla="*/ 998563 w 2850149"/>
              <a:gd name="connsiteY24-18930" fmla="*/ 692727 h 5709669"/>
              <a:gd name="connsiteX25-18931" fmla="*/ 957000 w 2850149"/>
              <a:gd name="connsiteY25-18932" fmla="*/ 678873 h 5709669"/>
              <a:gd name="connsiteX26-18933" fmla="*/ 943145 w 2850149"/>
              <a:gd name="connsiteY26-18934" fmla="*/ 623455 h 5709669"/>
              <a:gd name="connsiteX27-18935" fmla="*/ 929291 w 2850149"/>
              <a:gd name="connsiteY27-18936" fmla="*/ 581891 h 5709669"/>
              <a:gd name="connsiteX28-18937" fmla="*/ 943145 w 2850149"/>
              <a:gd name="connsiteY28-18938" fmla="*/ 429491 h 5709669"/>
              <a:gd name="connsiteX29-18939" fmla="*/ 970854 w 2850149"/>
              <a:gd name="connsiteY29-18940" fmla="*/ 346364 h 5709669"/>
              <a:gd name="connsiteX30-18941" fmla="*/ 984709 w 2850149"/>
              <a:gd name="connsiteY30-18942" fmla="*/ 304800 h 5709669"/>
              <a:gd name="connsiteX31-18943" fmla="*/ 1081691 w 2850149"/>
              <a:gd name="connsiteY31-18944" fmla="*/ 193964 h 5709669"/>
              <a:gd name="connsiteX32-18945" fmla="*/ 1123254 w 2850149"/>
              <a:gd name="connsiteY32-18946" fmla="*/ 166255 h 5709669"/>
              <a:gd name="connsiteX33-18947" fmla="*/ 1164818 w 2850149"/>
              <a:gd name="connsiteY33-18948" fmla="*/ 124691 h 5709669"/>
              <a:gd name="connsiteX34-18949" fmla="*/ 1234091 w 2850149"/>
              <a:gd name="connsiteY34-18950" fmla="*/ 55418 h 5709669"/>
              <a:gd name="connsiteX35-18951" fmla="*/ 1386491 w 2850149"/>
              <a:gd name="connsiteY35-18952" fmla="*/ 13855 h 5709669"/>
              <a:gd name="connsiteX36-18953" fmla="*/ 1428054 w 2850149"/>
              <a:gd name="connsiteY36-18954" fmla="*/ 0 h 5709669"/>
              <a:gd name="connsiteX37-18955" fmla="*/ 1483473 w 2850149"/>
              <a:gd name="connsiteY37-18956" fmla="*/ 13855 h 5709669"/>
              <a:gd name="connsiteX38-18957" fmla="*/ 1566600 w 2850149"/>
              <a:gd name="connsiteY38-18958" fmla="*/ 27709 h 5709669"/>
              <a:gd name="connsiteX39-18959" fmla="*/ 1622018 w 2850149"/>
              <a:gd name="connsiteY39-18960" fmla="*/ 55418 h 5709669"/>
              <a:gd name="connsiteX40-18961" fmla="*/ 1705145 w 2850149"/>
              <a:gd name="connsiteY40-18962" fmla="*/ 110837 h 5709669"/>
              <a:gd name="connsiteX41-18963" fmla="*/ 1746709 w 2850149"/>
              <a:gd name="connsiteY41-18964" fmla="*/ 138546 h 5709669"/>
              <a:gd name="connsiteX42-18965" fmla="*/ 1788273 w 2850149"/>
              <a:gd name="connsiteY42-18966" fmla="*/ 207818 h 5709669"/>
              <a:gd name="connsiteX43-18967" fmla="*/ 1857545 w 2850149"/>
              <a:gd name="connsiteY43-18968" fmla="*/ 290946 h 5709669"/>
              <a:gd name="connsiteX44-18969" fmla="*/ 1871400 w 2850149"/>
              <a:gd name="connsiteY44-18970" fmla="*/ 360218 h 5709669"/>
              <a:gd name="connsiteX45-18971" fmla="*/ 1899109 w 2850149"/>
              <a:gd name="connsiteY45-18972" fmla="*/ 443346 h 5709669"/>
              <a:gd name="connsiteX46-18973" fmla="*/ 1885254 w 2850149"/>
              <a:gd name="connsiteY46-18974" fmla="*/ 692727 h 5709669"/>
              <a:gd name="connsiteX47-18975" fmla="*/ 1871400 w 2850149"/>
              <a:gd name="connsiteY47-18976" fmla="*/ 748146 h 5709669"/>
              <a:gd name="connsiteX48-18977" fmla="*/ 1843691 w 2850149"/>
              <a:gd name="connsiteY48-18978" fmla="*/ 789709 h 5709669"/>
              <a:gd name="connsiteX49-18979" fmla="*/ 1829836 w 2850149"/>
              <a:gd name="connsiteY49-18980" fmla="*/ 748146 h 5709669"/>
              <a:gd name="connsiteX50-18981" fmla="*/ 1912963 w 2850149"/>
              <a:gd name="connsiteY50-18982" fmla="*/ 803564 h 5709669"/>
              <a:gd name="connsiteX51-18983" fmla="*/ 1982236 w 2850149"/>
              <a:gd name="connsiteY51-18984" fmla="*/ 872837 h 5709669"/>
              <a:gd name="connsiteX52-18985" fmla="*/ 1996091 w 2850149"/>
              <a:gd name="connsiteY52-18986" fmla="*/ 914400 h 5709669"/>
              <a:gd name="connsiteX53-18987" fmla="*/ 2051509 w 2850149"/>
              <a:gd name="connsiteY53-18988" fmla="*/ 997527 h 5709669"/>
              <a:gd name="connsiteX54-18989" fmla="*/ 2093073 w 2850149"/>
              <a:gd name="connsiteY54-18990" fmla="*/ 1066800 h 5709669"/>
              <a:gd name="connsiteX55-18991" fmla="*/ 2106927 w 2850149"/>
              <a:gd name="connsiteY55-18992" fmla="*/ 1108364 h 5709669"/>
              <a:gd name="connsiteX56-18993" fmla="*/ 2148491 w 2850149"/>
              <a:gd name="connsiteY56-18994" fmla="*/ 1191491 h 5709669"/>
              <a:gd name="connsiteX57-18995" fmla="*/ 2106927 w 2850149"/>
              <a:gd name="connsiteY57-18996" fmla="*/ 1219200 h 5709669"/>
              <a:gd name="connsiteX58-18997" fmla="*/ 2065363 w 2850149"/>
              <a:gd name="connsiteY58-18998" fmla="*/ 1191491 h 5709669"/>
              <a:gd name="connsiteX59-18999" fmla="*/ 1954527 w 2850149"/>
              <a:gd name="connsiteY59-19000" fmla="*/ 1163782 h 5709669"/>
              <a:gd name="connsiteX60-19001" fmla="*/ 1940673 w 2850149"/>
              <a:gd name="connsiteY60-19002" fmla="*/ 1343891 h 5709669"/>
              <a:gd name="connsiteX61-19003" fmla="*/ 2079217 w 2850149"/>
              <a:gd name="connsiteY61-19004" fmla="*/ 1357746 h 5709669"/>
              <a:gd name="connsiteX62-19005" fmla="*/ 1871399 w 2850149"/>
              <a:gd name="connsiteY62-19006" fmla="*/ 1579418 h 5709669"/>
              <a:gd name="connsiteX63-19007" fmla="*/ 1538890 w 2850149"/>
              <a:gd name="connsiteY63-19008" fmla="*/ 1690256 h 5709669"/>
              <a:gd name="connsiteX64-19009" fmla="*/ 1635872 w 2850149"/>
              <a:gd name="connsiteY64-19010" fmla="*/ 1773383 h 5709669"/>
              <a:gd name="connsiteX65-19011" fmla="*/ 1317218 w 2850149"/>
              <a:gd name="connsiteY65-19012" fmla="*/ 1551710 h 5709669"/>
              <a:gd name="connsiteX66-19013" fmla="*/ 1331072 w 2850149"/>
              <a:gd name="connsiteY66-19014" fmla="*/ 1371600 h 5709669"/>
              <a:gd name="connsiteX67-19015" fmla="*/ 1289509 w 2850149"/>
              <a:gd name="connsiteY67-19016" fmla="*/ 1316183 h 5709669"/>
              <a:gd name="connsiteX68-19017" fmla="*/ 1414200 w 2850149"/>
              <a:gd name="connsiteY68-19018" fmla="*/ 1440874 h 5709669"/>
              <a:gd name="connsiteX69-19019" fmla="*/ 1289509 w 2850149"/>
              <a:gd name="connsiteY69-19020" fmla="*/ 1330038 h 5709669"/>
              <a:gd name="connsiteX70-19021" fmla="*/ 929290 w 2850149"/>
              <a:gd name="connsiteY70-19022" fmla="*/ 2036620 h 5709669"/>
              <a:gd name="connsiteX71-19023" fmla="*/ 998563 w 2850149"/>
              <a:gd name="connsiteY71-19024" fmla="*/ 1898074 h 5709669"/>
              <a:gd name="connsiteX72-19025" fmla="*/ 1164819 w 2850149"/>
              <a:gd name="connsiteY72-19026" fmla="*/ 1995056 h 5709669"/>
              <a:gd name="connsiteX73-19027" fmla="*/ 1247946 w 2850149"/>
              <a:gd name="connsiteY73-19028" fmla="*/ 1731819 h 5709669"/>
              <a:gd name="connsiteX74-19029" fmla="*/ 1178672 w 2850149"/>
              <a:gd name="connsiteY74-19030" fmla="*/ 2036619 h 5709669"/>
              <a:gd name="connsiteX75-19031" fmla="*/ 1275655 w 2850149"/>
              <a:gd name="connsiteY75-19032" fmla="*/ 2299856 h 5709669"/>
              <a:gd name="connsiteX76-19033" fmla="*/ 1358782 w 2850149"/>
              <a:gd name="connsiteY76-19034" fmla="*/ 2563090 h 5709669"/>
              <a:gd name="connsiteX77-19035" fmla="*/ 1275654 w 2850149"/>
              <a:gd name="connsiteY77-19036" fmla="*/ 2715491 h 5709669"/>
              <a:gd name="connsiteX78-19037" fmla="*/ 1234091 w 2850149"/>
              <a:gd name="connsiteY78-19038" fmla="*/ 2854037 h 5709669"/>
              <a:gd name="connsiteX79-19039" fmla="*/ 1275654 w 2850149"/>
              <a:gd name="connsiteY79-19040" fmla="*/ 2909455 h 5709669"/>
              <a:gd name="connsiteX80-19041" fmla="*/ 1331073 w 2850149"/>
              <a:gd name="connsiteY80-19042" fmla="*/ 2881746 h 5709669"/>
              <a:gd name="connsiteX81-19043" fmla="*/ 1400345 w 2850149"/>
              <a:gd name="connsiteY81-19044" fmla="*/ 2881744 h 5709669"/>
              <a:gd name="connsiteX82-19045" fmla="*/ 2093072 w 2850149"/>
              <a:gd name="connsiteY82-19046" fmla="*/ 2743200 h 5709669"/>
              <a:gd name="connsiteX83-19047" fmla="*/ 2841217 w 2850149"/>
              <a:gd name="connsiteY83-19048" fmla="*/ 2382981 h 5709669"/>
              <a:gd name="connsiteX84-19049" fmla="*/ 2647253 w 2850149"/>
              <a:gd name="connsiteY84-19050" fmla="*/ 3255818 h 5709669"/>
              <a:gd name="connsiteX85-19051" fmla="*/ 2106926 w 2850149"/>
              <a:gd name="connsiteY85-19052" fmla="*/ 3311236 h 5709669"/>
              <a:gd name="connsiteX86-19053" fmla="*/ 1344927 w 2850149"/>
              <a:gd name="connsiteY86-19054" fmla="*/ 3255818 h 5709669"/>
              <a:gd name="connsiteX87-19055" fmla="*/ 1483473 w 2850149"/>
              <a:gd name="connsiteY87-19056" fmla="*/ 5708072 h 5709669"/>
              <a:gd name="connsiteX88-19057" fmla="*/ 2120782 w 2850149"/>
              <a:gd name="connsiteY88-19058" fmla="*/ 3823856 h 5709669"/>
              <a:gd name="connsiteX89-19059" fmla="*/ 2287035 w 2850149"/>
              <a:gd name="connsiteY89-19060" fmla="*/ 4100945 h 5709669"/>
              <a:gd name="connsiteX90-19061" fmla="*/ 2619544 w 2850149"/>
              <a:gd name="connsiteY90-19062" fmla="*/ 4322617 h 5709669"/>
              <a:gd name="connsiteX91-19063" fmla="*/ 2744235 w 2850149"/>
              <a:gd name="connsiteY91-19064" fmla="*/ 2452254 h 5709669"/>
              <a:gd name="connsiteX92-19065" fmla="*/ 2674962 w 2850149"/>
              <a:gd name="connsiteY92-19066" fmla="*/ 1870363 h 5709669"/>
              <a:gd name="connsiteX93-19067" fmla="*/ 2425581 w 2850149"/>
              <a:gd name="connsiteY93-19068" fmla="*/ 2105890 h 5709669"/>
              <a:gd name="connsiteX94-19069" fmla="*/ 2370162 w 2850149"/>
              <a:gd name="connsiteY94-19070" fmla="*/ 2119745 h 5709669"/>
              <a:gd name="connsiteX95-19071" fmla="*/ 2231618 w 2850149"/>
              <a:gd name="connsiteY95-19072" fmla="*/ 1773381 h 5709669"/>
              <a:gd name="connsiteX96-19073" fmla="*/ 2176200 w 2850149"/>
              <a:gd name="connsiteY96-19074" fmla="*/ 1371599 h 5709669"/>
              <a:gd name="connsiteX97-19075" fmla="*/ 2245473 w 2850149"/>
              <a:gd name="connsiteY97-19076" fmla="*/ 1842654 h 5709669"/>
              <a:gd name="connsiteX98-19077" fmla="*/ 2370163 w 2850149"/>
              <a:gd name="connsiteY98-19078" fmla="*/ 1939636 h 5709669"/>
              <a:gd name="connsiteX99-19079" fmla="*/ 2647254 w 2850149"/>
              <a:gd name="connsiteY99-19080" fmla="*/ 1662545 h 5709669"/>
              <a:gd name="connsiteX100-19081" fmla="*/ 2231617 w 2850149"/>
              <a:gd name="connsiteY100-19082" fmla="*/ 1177636 h 5709669"/>
              <a:gd name="connsiteX101-19083" fmla="*/ 2633399 w 2850149"/>
              <a:gd name="connsiteY101-19084" fmla="*/ 1634836 h 5709669"/>
              <a:gd name="connsiteX102-19085" fmla="*/ 2688818 w 2850149"/>
              <a:gd name="connsiteY102-19086" fmla="*/ 1870363 h 5709669"/>
              <a:gd name="connsiteX103-19087" fmla="*/ 2508708 w 2850149"/>
              <a:gd name="connsiteY103-19088" fmla="*/ 1995054 h 5709669"/>
              <a:gd name="connsiteX104-19089" fmla="*/ 2467145 w 2850149"/>
              <a:gd name="connsiteY104-19090" fmla="*/ 2230582 h 5709669"/>
              <a:gd name="connsiteX105-19091" fmla="*/ 2494853 w 2850149"/>
              <a:gd name="connsiteY105-19092" fmla="*/ 2161308 h 5709669"/>
              <a:gd name="connsiteX106-19093" fmla="*/ 2023800 w 2850149"/>
              <a:gd name="connsiteY106-19094" fmla="*/ 2521527 h 5709669"/>
              <a:gd name="connsiteX107-19095" fmla="*/ 1802127 w 2850149"/>
              <a:gd name="connsiteY107-19096" fmla="*/ 2604655 h 5709669"/>
              <a:gd name="connsiteX108-19097" fmla="*/ 1594309 w 2850149"/>
              <a:gd name="connsiteY108-19098" fmla="*/ 2590800 h 5709669"/>
              <a:gd name="connsiteX109-19099" fmla="*/ 1400346 w 2850149"/>
              <a:gd name="connsiteY109-19100" fmla="*/ 2563092 h 5709669"/>
              <a:gd name="connsiteX110-19101" fmla="*/ 1289510 w 2850149"/>
              <a:gd name="connsiteY110-19102" fmla="*/ 2313710 h 5709669"/>
              <a:gd name="connsiteX111-19103" fmla="*/ 873874 w 2850149"/>
              <a:gd name="connsiteY111-19104" fmla="*/ 2632365 h 5709669"/>
              <a:gd name="connsiteX112-19105" fmla="*/ 1036 w 2850149"/>
              <a:gd name="connsiteY112-19106" fmla="*/ 2673928 h 5709669"/>
              <a:gd name="connsiteX113-19107" fmla="*/ 873873 w 2850149"/>
              <a:gd name="connsiteY113-19108" fmla="*/ 2632365 h 5709669"/>
              <a:gd name="connsiteX114-19109" fmla="*/ 1220236 w 2850149"/>
              <a:gd name="connsiteY114-19110" fmla="*/ 2299856 h 5709669"/>
              <a:gd name="connsiteX115-19111" fmla="*/ 1137110 w 2850149"/>
              <a:gd name="connsiteY115-19112" fmla="*/ 2161310 h 5709669"/>
              <a:gd name="connsiteX116-19113" fmla="*/ 1137109 w 2850149"/>
              <a:gd name="connsiteY116-19114" fmla="*/ 2133601 h 5709669"/>
              <a:gd name="connsiteX117-19115" fmla="*/ 984710 w 2850149"/>
              <a:gd name="connsiteY117-19116" fmla="*/ 2092038 h 5709669"/>
              <a:gd name="connsiteX118-19117" fmla="*/ 790746 w 2850149"/>
              <a:gd name="connsiteY118-19118" fmla="*/ 2313710 h 5709669"/>
              <a:gd name="connsiteX119-19119" fmla="*/ 527510 w 2850149"/>
              <a:gd name="connsiteY119-19120" fmla="*/ 2438401 h 5709669"/>
              <a:gd name="connsiteX120-19121" fmla="*/ 832310 w 2850149"/>
              <a:gd name="connsiteY120-19122" fmla="*/ 2313710 h 5709669"/>
              <a:gd name="connsiteX121-19123" fmla="*/ 957000 w 2850149"/>
              <a:gd name="connsiteY121-19124" fmla="*/ 2119747 h 5709669"/>
              <a:gd name="connsiteX122-19125" fmla="*/ 929290 w 2850149"/>
              <a:gd name="connsiteY122-19126" fmla="*/ 2064328 h 5709669"/>
              <a:gd name="connsiteX123-19127" fmla="*/ 1344926 w 2850149"/>
              <a:gd name="connsiteY123-19128" fmla="*/ 1274618 h 5709669"/>
              <a:gd name="connsiteX124-19129" fmla="*/ 1469617 w 2850149"/>
              <a:gd name="connsiteY124-19130" fmla="*/ 1177638 h 5709669"/>
              <a:gd name="connsiteX125-19131" fmla="*/ 1566599 w 2850149"/>
              <a:gd name="connsiteY125-19132" fmla="*/ 1676401 h 5709669"/>
              <a:gd name="connsiteX126-19133" fmla="*/ 1760562 w 2850149"/>
              <a:gd name="connsiteY126-19134" fmla="*/ 1399310 h 5709669"/>
              <a:gd name="connsiteX127-19135" fmla="*/ 1802127 w 2850149"/>
              <a:gd name="connsiteY127-19136" fmla="*/ 997527 h 5709669"/>
              <a:gd name="connsiteX128-19137" fmla="*/ 1774418 w 2850149"/>
              <a:gd name="connsiteY128-19138" fmla="*/ 955964 h 5709669"/>
              <a:gd name="connsiteX129-19139" fmla="*/ 1760563 w 2850149"/>
              <a:gd name="connsiteY129-19140" fmla="*/ 914400 h 5709669"/>
              <a:gd name="connsiteX130-19141" fmla="*/ 1705145 w 2850149"/>
              <a:gd name="connsiteY130-19142" fmla="*/ 845127 h 5709669"/>
              <a:gd name="connsiteX131-19143" fmla="*/ 1677436 w 2850149"/>
              <a:gd name="connsiteY131-19144" fmla="*/ 803564 h 5709669"/>
              <a:gd name="connsiteX132-19145" fmla="*/ 1635873 w 2850149"/>
              <a:gd name="connsiteY132-19146" fmla="*/ 886691 h 5709669"/>
              <a:gd name="connsiteX133-19147" fmla="*/ 1622018 w 2850149"/>
              <a:gd name="connsiteY133-19148" fmla="*/ 969818 h 5709669"/>
              <a:gd name="connsiteX134-19149" fmla="*/ 1594309 w 2850149"/>
              <a:gd name="connsiteY134-19150" fmla="*/ 1011382 h 5709669"/>
              <a:gd name="connsiteX135-19151" fmla="*/ 1580454 w 2850149"/>
              <a:gd name="connsiteY135-19152" fmla="*/ 1052946 h 5709669"/>
              <a:gd name="connsiteX136-19153" fmla="*/ 1511182 w 2850149"/>
              <a:gd name="connsiteY136-19154" fmla="*/ 1122218 h 5709669"/>
              <a:gd name="connsiteX137-19155" fmla="*/ 1400345 w 2850149"/>
              <a:gd name="connsiteY137-19156" fmla="*/ 1136073 h 5709669"/>
              <a:gd name="connsiteX138-19157" fmla="*/ 1261800 w 2850149"/>
              <a:gd name="connsiteY138-19158" fmla="*/ 1122218 h 5709669"/>
              <a:gd name="connsiteX139-19159" fmla="*/ 1220236 w 2850149"/>
              <a:gd name="connsiteY139-19160" fmla="*/ 1080655 h 5709669"/>
              <a:gd name="connsiteX140-19161" fmla="*/ 1178673 w 2850149"/>
              <a:gd name="connsiteY140-19162" fmla="*/ 1052946 h 5709669"/>
              <a:gd name="connsiteX141-19163" fmla="*/ 1123254 w 2850149"/>
              <a:gd name="connsiteY141-19164" fmla="*/ 997527 h 5709669"/>
              <a:gd name="connsiteX142-19165" fmla="*/ 1095545 w 2850149"/>
              <a:gd name="connsiteY142-19166" fmla="*/ 955964 h 5709669"/>
              <a:gd name="connsiteX143-19167" fmla="*/ 1053982 w 2850149"/>
              <a:gd name="connsiteY143-19168" fmla="*/ 942109 h 5709669"/>
              <a:gd name="connsiteX144-19169" fmla="*/ 1012418 w 2850149"/>
              <a:gd name="connsiteY144-19170" fmla="*/ 817418 h 5709669"/>
              <a:gd name="connsiteX145-19171" fmla="*/ 998563 w 2850149"/>
              <a:gd name="connsiteY145-19172" fmla="*/ 775855 h 5709669"/>
              <a:gd name="connsiteX146-19173" fmla="*/ 984709 w 2850149"/>
              <a:gd name="connsiteY146-19174" fmla="*/ 720437 h 5709669"/>
              <a:gd name="connsiteX147-19175" fmla="*/ 957000 w 2850149"/>
              <a:gd name="connsiteY147-19176" fmla="*/ 581891 h 5709669"/>
              <a:gd name="connsiteX0-19177" fmla="*/ 1663582 w 2850149"/>
              <a:gd name="connsiteY0-19178" fmla="*/ 734291 h 5709669"/>
              <a:gd name="connsiteX1-19179" fmla="*/ 1719000 w 2850149"/>
              <a:gd name="connsiteY1-19180" fmla="*/ 554182 h 5709669"/>
              <a:gd name="connsiteX2-19181" fmla="*/ 1622018 w 2850149"/>
              <a:gd name="connsiteY2-19182" fmla="*/ 540327 h 5709669"/>
              <a:gd name="connsiteX3-19183" fmla="*/ 1538891 w 2850149"/>
              <a:gd name="connsiteY3-19184" fmla="*/ 484909 h 5709669"/>
              <a:gd name="connsiteX4-19185" fmla="*/ 1497327 w 2850149"/>
              <a:gd name="connsiteY4-19186" fmla="*/ 471055 h 5709669"/>
              <a:gd name="connsiteX5-19187" fmla="*/ 1469618 w 2850149"/>
              <a:gd name="connsiteY5-19188" fmla="*/ 526473 h 5709669"/>
              <a:gd name="connsiteX6-19189" fmla="*/ 1441909 w 2850149"/>
              <a:gd name="connsiteY6-19190" fmla="*/ 484909 h 5709669"/>
              <a:gd name="connsiteX7-19191" fmla="*/ 1400345 w 2850149"/>
              <a:gd name="connsiteY7-19192" fmla="*/ 457200 h 5709669"/>
              <a:gd name="connsiteX8-19193" fmla="*/ 1331073 w 2850149"/>
              <a:gd name="connsiteY8-19194" fmla="*/ 387927 h 5709669"/>
              <a:gd name="connsiteX9-19195" fmla="*/ 1317218 w 2850149"/>
              <a:gd name="connsiteY9-19196" fmla="*/ 443346 h 5709669"/>
              <a:gd name="connsiteX10-19197" fmla="*/ 1317218 w 2850149"/>
              <a:gd name="connsiteY10-19198" fmla="*/ 554182 h 5709669"/>
              <a:gd name="connsiteX11-19199" fmla="*/ 1275654 w 2850149"/>
              <a:gd name="connsiteY11-19200" fmla="*/ 540327 h 5709669"/>
              <a:gd name="connsiteX12-19201" fmla="*/ 1261800 w 2850149"/>
              <a:gd name="connsiteY12-19202" fmla="*/ 484909 h 5709669"/>
              <a:gd name="connsiteX13-19203" fmla="*/ 1247945 w 2850149"/>
              <a:gd name="connsiteY13-19204" fmla="*/ 540327 h 5709669"/>
              <a:gd name="connsiteX14-19205" fmla="*/ 1220236 w 2850149"/>
              <a:gd name="connsiteY14-19206" fmla="*/ 651164 h 5709669"/>
              <a:gd name="connsiteX15-19207" fmla="*/ 1192527 w 2850149"/>
              <a:gd name="connsiteY15-19208" fmla="*/ 568037 h 5709669"/>
              <a:gd name="connsiteX16-19209" fmla="*/ 1178673 w 2850149"/>
              <a:gd name="connsiteY16-19210" fmla="*/ 526473 h 5709669"/>
              <a:gd name="connsiteX17-19211" fmla="*/ 1150963 w 2850149"/>
              <a:gd name="connsiteY17-19212" fmla="*/ 651164 h 5709669"/>
              <a:gd name="connsiteX18-19213" fmla="*/ 1123254 w 2850149"/>
              <a:gd name="connsiteY18-19214" fmla="*/ 692727 h 5709669"/>
              <a:gd name="connsiteX19-19215" fmla="*/ 1109400 w 2850149"/>
              <a:gd name="connsiteY19-19216" fmla="*/ 734291 h 5709669"/>
              <a:gd name="connsiteX20-19217" fmla="*/ 1067836 w 2850149"/>
              <a:gd name="connsiteY20-19218" fmla="*/ 720437 h 5709669"/>
              <a:gd name="connsiteX21-19219" fmla="*/ 1081691 w 2850149"/>
              <a:gd name="connsiteY21-19220" fmla="*/ 637309 h 5709669"/>
              <a:gd name="connsiteX22-19221" fmla="*/ 1095545 w 2850149"/>
              <a:gd name="connsiteY22-19222" fmla="*/ 595746 h 5709669"/>
              <a:gd name="connsiteX23-19223" fmla="*/ 1040127 w 2850149"/>
              <a:gd name="connsiteY23-19224" fmla="*/ 678873 h 5709669"/>
              <a:gd name="connsiteX24-19225" fmla="*/ 998563 w 2850149"/>
              <a:gd name="connsiteY24-19226" fmla="*/ 692727 h 5709669"/>
              <a:gd name="connsiteX25-19227" fmla="*/ 957000 w 2850149"/>
              <a:gd name="connsiteY25-19228" fmla="*/ 678873 h 5709669"/>
              <a:gd name="connsiteX26-19229" fmla="*/ 943145 w 2850149"/>
              <a:gd name="connsiteY26-19230" fmla="*/ 623455 h 5709669"/>
              <a:gd name="connsiteX27-19231" fmla="*/ 929291 w 2850149"/>
              <a:gd name="connsiteY27-19232" fmla="*/ 581891 h 5709669"/>
              <a:gd name="connsiteX28-19233" fmla="*/ 943145 w 2850149"/>
              <a:gd name="connsiteY28-19234" fmla="*/ 429491 h 5709669"/>
              <a:gd name="connsiteX29-19235" fmla="*/ 970854 w 2850149"/>
              <a:gd name="connsiteY29-19236" fmla="*/ 346364 h 5709669"/>
              <a:gd name="connsiteX30-19237" fmla="*/ 984709 w 2850149"/>
              <a:gd name="connsiteY30-19238" fmla="*/ 304800 h 5709669"/>
              <a:gd name="connsiteX31-19239" fmla="*/ 1081691 w 2850149"/>
              <a:gd name="connsiteY31-19240" fmla="*/ 193964 h 5709669"/>
              <a:gd name="connsiteX32-19241" fmla="*/ 1123254 w 2850149"/>
              <a:gd name="connsiteY32-19242" fmla="*/ 166255 h 5709669"/>
              <a:gd name="connsiteX33-19243" fmla="*/ 1164818 w 2850149"/>
              <a:gd name="connsiteY33-19244" fmla="*/ 124691 h 5709669"/>
              <a:gd name="connsiteX34-19245" fmla="*/ 1234091 w 2850149"/>
              <a:gd name="connsiteY34-19246" fmla="*/ 55418 h 5709669"/>
              <a:gd name="connsiteX35-19247" fmla="*/ 1386491 w 2850149"/>
              <a:gd name="connsiteY35-19248" fmla="*/ 13855 h 5709669"/>
              <a:gd name="connsiteX36-19249" fmla="*/ 1428054 w 2850149"/>
              <a:gd name="connsiteY36-19250" fmla="*/ 0 h 5709669"/>
              <a:gd name="connsiteX37-19251" fmla="*/ 1483473 w 2850149"/>
              <a:gd name="connsiteY37-19252" fmla="*/ 13855 h 5709669"/>
              <a:gd name="connsiteX38-19253" fmla="*/ 1566600 w 2850149"/>
              <a:gd name="connsiteY38-19254" fmla="*/ 27709 h 5709669"/>
              <a:gd name="connsiteX39-19255" fmla="*/ 1622018 w 2850149"/>
              <a:gd name="connsiteY39-19256" fmla="*/ 55418 h 5709669"/>
              <a:gd name="connsiteX40-19257" fmla="*/ 1705145 w 2850149"/>
              <a:gd name="connsiteY40-19258" fmla="*/ 110837 h 5709669"/>
              <a:gd name="connsiteX41-19259" fmla="*/ 1746709 w 2850149"/>
              <a:gd name="connsiteY41-19260" fmla="*/ 138546 h 5709669"/>
              <a:gd name="connsiteX42-19261" fmla="*/ 1788273 w 2850149"/>
              <a:gd name="connsiteY42-19262" fmla="*/ 207818 h 5709669"/>
              <a:gd name="connsiteX43-19263" fmla="*/ 1857545 w 2850149"/>
              <a:gd name="connsiteY43-19264" fmla="*/ 290946 h 5709669"/>
              <a:gd name="connsiteX44-19265" fmla="*/ 1871400 w 2850149"/>
              <a:gd name="connsiteY44-19266" fmla="*/ 360218 h 5709669"/>
              <a:gd name="connsiteX45-19267" fmla="*/ 1899109 w 2850149"/>
              <a:gd name="connsiteY45-19268" fmla="*/ 443346 h 5709669"/>
              <a:gd name="connsiteX46-19269" fmla="*/ 1885254 w 2850149"/>
              <a:gd name="connsiteY46-19270" fmla="*/ 692727 h 5709669"/>
              <a:gd name="connsiteX47-19271" fmla="*/ 1871400 w 2850149"/>
              <a:gd name="connsiteY47-19272" fmla="*/ 748146 h 5709669"/>
              <a:gd name="connsiteX48-19273" fmla="*/ 1843691 w 2850149"/>
              <a:gd name="connsiteY48-19274" fmla="*/ 789709 h 5709669"/>
              <a:gd name="connsiteX49-19275" fmla="*/ 1829836 w 2850149"/>
              <a:gd name="connsiteY49-19276" fmla="*/ 748146 h 5709669"/>
              <a:gd name="connsiteX50-19277" fmla="*/ 1912963 w 2850149"/>
              <a:gd name="connsiteY50-19278" fmla="*/ 803564 h 5709669"/>
              <a:gd name="connsiteX51-19279" fmla="*/ 1982236 w 2850149"/>
              <a:gd name="connsiteY51-19280" fmla="*/ 872837 h 5709669"/>
              <a:gd name="connsiteX52-19281" fmla="*/ 1996091 w 2850149"/>
              <a:gd name="connsiteY52-19282" fmla="*/ 914400 h 5709669"/>
              <a:gd name="connsiteX53-19283" fmla="*/ 2051509 w 2850149"/>
              <a:gd name="connsiteY53-19284" fmla="*/ 997527 h 5709669"/>
              <a:gd name="connsiteX54-19285" fmla="*/ 2093073 w 2850149"/>
              <a:gd name="connsiteY54-19286" fmla="*/ 1066800 h 5709669"/>
              <a:gd name="connsiteX55-19287" fmla="*/ 2106927 w 2850149"/>
              <a:gd name="connsiteY55-19288" fmla="*/ 1108364 h 5709669"/>
              <a:gd name="connsiteX56-19289" fmla="*/ 2148491 w 2850149"/>
              <a:gd name="connsiteY56-19290" fmla="*/ 1191491 h 5709669"/>
              <a:gd name="connsiteX57-19291" fmla="*/ 2106927 w 2850149"/>
              <a:gd name="connsiteY57-19292" fmla="*/ 1219200 h 5709669"/>
              <a:gd name="connsiteX58-19293" fmla="*/ 2065363 w 2850149"/>
              <a:gd name="connsiteY58-19294" fmla="*/ 1191491 h 5709669"/>
              <a:gd name="connsiteX59-19295" fmla="*/ 1954527 w 2850149"/>
              <a:gd name="connsiteY59-19296" fmla="*/ 1163782 h 5709669"/>
              <a:gd name="connsiteX60-19297" fmla="*/ 1940673 w 2850149"/>
              <a:gd name="connsiteY60-19298" fmla="*/ 1343891 h 5709669"/>
              <a:gd name="connsiteX61-19299" fmla="*/ 2079217 w 2850149"/>
              <a:gd name="connsiteY61-19300" fmla="*/ 1357746 h 5709669"/>
              <a:gd name="connsiteX62-19301" fmla="*/ 1871399 w 2850149"/>
              <a:gd name="connsiteY62-19302" fmla="*/ 1579418 h 5709669"/>
              <a:gd name="connsiteX63-19303" fmla="*/ 1538890 w 2850149"/>
              <a:gd name="connsiteY63-19304" fmla="*/ 1690256 h 5709669"/>
              <a:gd name="connsiteX64-19305" fmla="*/ 1635872 w 2850149"/>
              <a:gd name="connsiteY64-19306" fmla="*/ 1773383 h 5709669"/>
              <a:gd name="connsiteX65-19307" fmla="*/ 1317218 w 2850149"/>
              <a:gd name="connsiteY65-19308" fmla="*/ 1551710 h 5709669"/>
              <a:gd name="connsiteX66-19309" fmla="*/ 1331072 w 2850149"/>
              <a:gd name="connsiteY66-19310" fmla="*/ 1371600 h 5709669"/>
              <a:gd name="connsiteX67-19311" fmla="*/ 1289509 w 2850149"/>
              <a:gd name="connsiteY67-19312" fmla="*/ 1316183 h 5709669"/>
              <a:gd name="connsiteX68-19313" fmla="*/ 1414200 w 2850149"/>
              <a:gd name="connsiteY68-19314" fmla="*/ 1440874 h 5709669"/>
              <a:gd name="connsiteX69-19315" fmla="*/ 1289509 w 2850149"/>
              <a:gd name="connsiteY69-19316" fmla="*/ 1330038 h 5709669"/>
              <a:gd name="connsiteX70-19317" fmla="*/ 929290 w 2850149"/>
              <a:gd name="connsiteY70-19318" fmla="*/ 2036620 h 5709669"/>
              <a:gd name="connsiteX71-19319" fmla="*/ 998563 w 2850149"/>
              <a:gd name="connsiteY71-19320" fmla="*/ 1898074 h 5709669"/>
              <a:gd name="connsiteX72-19321" fmla="*/ 1164819 w 2850149"/>
              <a:gd name="connsiteY72-19322" fmla="*/ 1995056 h 5709669"/>
              <a:gd name="connsiteX73-19323" fmla="*/ 1247946 w 2850149"/>
              <a:gd name="connsiteY73-19324" fmla="*/ 1731819 h 5709669"/>
              <a:gd name="connsiteX74-19325" fmla="*/ 1178672 w 2850149"/>
              <a:gd name="connsiteY74-19326" fmla="*/ 2036619 h 5709669"/>
              <a:gd name="connsiteX75-19327" fmla="*/ 1275655 w 2850149"/>
              <a:gd name="connsiteY75-19328" fmla="*/ 2299856 h 5709669"/>
              <a:gd name="connsiteX76-19329" fmla="*/ 1358782 w 2850149"/>
              <a:gd name="connsiteY76-19330" fmla="*/ 2563090 h 5709669"/>
              <a:gd name="connsiteX77-19331" fmla="*/ 1275654 w 2850149"/>
              <a:gd name="connsiteY77-19332" fmla="*/ 2715491 h 5709669"/>
              <a:gd name="connsiteX78-19333" fmla="*/ 1234091 w 2850149"/>
              <a:gd name="connsiteY78-19334" fmla="*/ 2854037 h 5709669"/>
              <a:gd name="connsiteX79-19335" fmla="*/ 1275654 w 2850149"/>
              <a:gd name="connsiteY79-19336" fmla="*/ 2909455 h 5709669"/>
              <a:gd name="connsiteX80-19337" fmla="*/ 1331073 w 2850149"/>
              <a:gd name="connsiteY80-19338" fmla="*/ 2881746 h 5709669"/>
              <a:gd name="connsiteX81-19339" fmla="*/ 1400345 w 2850149"/>
              <a:gd name="connsiteY81-19340" fmla="*/ 2881744 h 5709669"/>
              <a:gd name="connsiteX82-19341" fmla="*/ 2093072 w 2850149"/>
              <a:gd name="connsiteY82-19342" fmla="*/ 2743200 h 5709669"/>
              <a:gd name="connsiteX83-19343" fmla="*/ 2841217 w 2850149"/>
              <a:gd name="connsiteY83-19344" fmla="*/ 2382981 h 5709669"/>
              <a:gd name="connsiteX84-19345" fmla="*/ 2647253 w 2850149"/>
              <a:gd name="connsiteY84-19346" fmla="*/ 3255818 h 5709669"/>
              <a:gd name="connsiteX85-19347" fmla="*/ 2106926 w 2850149"/>
              <a:gd name="connsiteY85-19348" fmla="*/ 3311236 h 5709669"/>
              <a:gd name="connsiteX86-19349" fmla="*/ 1344927 w 2850149"/>
              <a:gd name="connsiteY86-19350" fmla="*/ 3255818 h 5709669"/>
              <a:gd name="connsiteX87-19351" fmla="*/ 1483473 w 2850149"/>
              <a:gd name="connsiteY87-19352" fmla="*/ 5708072 h 5709669"/>
              <a:gd name="connsiteX88-19353" fmla="*/ 2120782 w 2850149"/>
              <a:gd name="connsiteY88-19354" fmla="*/ 3823856 h 5709669"/>
              <a:gd name="connsiteX89-19355" fmla="*/ 2287035 w 2850149"/>
              <a:gd name="connsiteY89-19356" fmla="*/ 4100945 h 5709669"/>
              <a:gd name="connsiteX90-19357" fmla="*/ 2619544 w 2850149"/>
              <a:gd name="connsiteY90-19358" fmla="*/ 4322617 h 5709669"/>
              <a:gd name="connsiteX91-19359" fmla="*/ 2799654 w 2850149"/>
              <a:gd name="connsiteY91-19360" fmla="*/ 2590799 h 5709669"/>
              <a:gd name="connsiteX92-19361" fmla="*/ 2744235 w 2850149"/>
              <a:gd name="connsiteY92-19362" fmla="*/ 2452254 h 5709669"/>
              <a:gd name="connsiteX93-19363" fmla="*/ 2674962 w 2850149"/>
              <a:gd name="connsiteY93-19364" fmla="*/ 1870363 h 5709669"/>
              <a:gd name="connsiteX94-19365" fmla="*/ 2425581 w 2850149"/>
              <a:gd name="connsiteY94-19366" fmla="*/ 2105890 h 5709669"/>
              <a:gd name="connsiteX95-19367" fmla="*/ 2370162 w 2850149"/>
              <a:gd name="connsiteY95-19368" fmla="*/ 2119745 h 5709669"/>
              <a:gd name="connsiteX96-19369" fmla="*/ 2231618 w 2850149"/>
              <a:gd name="connsiteY96-19370" fmla="*/ 1773381 h 5709669"/>
              <a:gd name="connsiteX97-19371" fmla="*/ 2176200 w 2850149"/>
              <a:gd name="connsiteY97-19372" fmla="*/ 1371599 h 5709669"/>
              <a:gd name="connsiteX98-19373" fmla="*/ 2245473 w 2850149"/>
              <a:gd name="connsiteY98-19374" fmla="*/ 1842654 h 5709669"/>
              <a:gd name="connsiteX99-19375" fmla="*/ 2370163 w 2850149"/>
              <a:gd name="connsiteY99-19376" fmla="*/ 1939636 h 5709669"/>
              <a:gd name="connsiteX100-19377" fmla="*/ 2647254 w 2850149"/>
              <a:gd name="connsiteY100-19378" fmla="*/ 1662545 h 5709669"/>
              <a:gd name="connsiteX101-19379" fmla="*/ 2231617 w 2850149"/>
              <a:gd name="connsiteY101-19380" fmla="*/ 1177636 h 5709669"/>
              <a:gd name="connsiteX102-19381" fmla="*/ 2633399 w 2850149"/>
              <a:gd name="connsiteY102-19382" fmla="*/ 1634836 h 5709669"/>
              <a:gd name="connsiteX103-19383" fmla="*/ 2688818 w 2850149"/>
              <a:gd name="connsiteY103-19384" fmla="*/ 1870363 h 5709669"/>
              <a:gd name="connsiteX104-19385" fmla="*/ 2508708 w 2850149"/>
              <a:gd name="connsiteY104-19386" fmla="*/ 1995054 h 5709669"/>
              <a:gd name="connsiteX105-19387" fmla="*/ 2467145 w 2850149"/>
              <a:gd name="connsiteY105-19388" fmla="*/ 2230582 h 5709669"/>
              <a:gd name="connsiteX106-19389" fmla="*/ 2494853 w 2850149"/>
              <a:gd name="connsiteY106-19390" fmla="*/ 2161308 h 5709669"/>
              <a:gd name="connsiteX107-19391" fmla="*/ 2023800 w 2850149"/>
              <a:gd name="connsiteY107-19392" fmla="*/ 2521527 h 5709669"/>
              <a:gd name="connsiteX108-19393" fmla="*/ 1802127 w 2850149"/>
              <a:gd name="connsiteY108-19394" fmla="*/ 2604655 h 5709669"/>
              <a:gd name="connsiteX109-19395" fmla="*/ 1594309 w 2850149"/>
              <a:gd name="connsiteY109-19396" fmla="*/ 2590800 h 5709669"/>
              <a:gd name="connsiteX110-19397" fmla="*/ 1400346 w 2850149"/>
              <a:gd name="connsiteY110-19398" fmla="*/ 2563092 h 5709669"/>
              <a:gd name="connsiteX111-19399" fmla="*/ 1289510 w 2850149"/>
              <a:gd name="connsiteY111-19400" fmla="*/ 2313710 h 5709669"/>
              <a:gd name="connsiteX112-19401" fmla="*/ 873874 w 2850149"/>
              <a:gd name="connsiteY112-19402" fmla="*/ 2632365 h 5709669"/>
              <a:gd name="connsiteX113-19403" fmla="*/ 1036 w 2850149"/>
              <a:gd name="connsiteY113-19404" fmla="*/ 2673928 h 5709669"/>
              <a:gd name="connsiteX114-19405" fmla="*/ 873873 w 2850149"/>
              <a:gd name="connsiteY114-19406" fmla="*/ 2632365 h 5709669"/>
              <a:gd name="connsiteX115-19407" fmla="*/ 1220236 w 2850149"/>
              <a:gd name="connsiteY115-19408" fmla="*/ 2299856 h 5709669"/>
              <a:gd name="connsiteX116-19409" fmla="*/ 1137110 w 2850149"/>
              <a:gd name="connsiteY116-19410" fmla="*/ 2161310 h 5709669"/>
              <a:gd name="connsiteX117-19411" fmla="*/ 1137109 w 2850149"/>
              <a:gd name="connsiteY117-19412" fmla="*/ 2133601 h 5709669"/>
              <a:gd name="connsiteX118-19413" fmla="*/ 984710 w 2850149"/>
              <a:gd name="connsiteY118-19414" fmla="*/ 2092038 h 5709669"/>
              <a:gd name="connsiteX119-19415" fmla="*/ 790746 w 2850149"/>
              <a:gd name="connsiteY119-19416" fmla="*/ 2313710 h 5709669"/>
              <a:gd name="connsiteX120-19417" fmla="*/ 527510 w 2850149"/>
              <a:gd name="connsiteY120-19418" fmla="*/ 2438401 h 5709669"/>
              <a:gd name="connsiteX121-19419" fmla="*/ 832310 w 2850149"/>
              <a:gd name="connsiteY121-19420" fmla="*/ 2313710 h 5709669"/>
              <a:gd name="connsiteX122-19421" fmla="*/ 957000 w 2850149"/>
              <a:gd name="connsiteY122-19422" fmla="*/ 2119747 h 5709669"/>
              <a:gd name="connsiteX123-19423" fmla="*/ 929290 w 2850149"/>
              <a:gd name="connsiteY123-19424" fmla="*/ 2064328 h 5709669"/>
              <a:gd name="connsiteX124-19425" fmla="*/ 1344926 w 2850149"/>
              <a:gd name="connsiteY124-19426" fmla="*/ 1274618 h 5709669"/>
              <a:gd name="connsiteX125-19427" fmla="*/ 1469617 w 2850149"/>
              <a:gd name="connsiteY125-19428" fmla="*/ 1177638 h 5709669"/>
              <a:gd name="connsiteX126-19429" fmla="*/ 1566599 w 2850149"/>
              <a:gd name="connsiteY126-19430" fmla="*/ 1676401 h 5709669"/>
              <a:gd name="connsiteX127-19431" fmla="*/ 1760562 w 2850149"/>
              <a:gd name="connsiteY127-19432" fmla="*/ 1399310 h 5709669"/>
              <a:gd name="connsiteX128-19433" fmla="*/ 1802127 w 2850149"/>
              <a:gd name="connsiteY128-19434" fmla="*/ 997527 h 5709669"/>
              <a:gd name="connsiteX129-19435" fmla="*/ 1774418 w 2850149"/>
              <a:gd name="connsiteY129-19436" fmla="*/ 955964 h 5709669"/>
              <a:gd name="connsiteX130-19437" fmla="*/ 1760563 w 2850149"/>
              <a:gd name="connsiteY130-19438" fmla="*/ 914400 h 5709669"/>
              <a:gd name="connsiteX131-19439" fmla="*/ 1705145 w 2850149"/>
              <a:gd name="connsiteY131-19440" fmla="*/ 845127 h 5709669"/>
              <a:gd name="connsiteX132-19441" fmla="*/ 1677436 w 2850149"/>
              <a:gd name="connsiteY132-19442" fmla="*/ 803564 h 5709669"/>
              <a:gd name="connsiteX133-19443" fmla="*/ 1635873 w 2850149"/>
              <a:gd name="connsiteY133-19444" fmla="*/ 886691 h 5709669"/>
              <a:gd name="connsiteX134-19445" fmla="*/ 1622018 w 2850149"/>
              <a:gd name="connsiteY134-19446" fmla="*/ 969818 h 5709669"/>
              <a:gd name="connsiteX135-19447" fmla="*/ 1594309 w 2850149"/>
              <a:gd name="connsiteY135-19448" fmla="*/ 1011382 h 5709669"/>
              <a:gd name="connsiteX136-19449" fmla="*/ 1580454 w 2850149"/>
              <a:gd name="connsiteY136-19450" fmla="*/ 1052946 h 5709669"/>
              <a:gd name="connsiteX137-19451" fmla="*/ 1511182 w 2850149"/>
              <a:gd name="connsiteY137-19452" fmla="*/ 1122218 h 5709669"/>
              <a:gd name="connsiteX138-19453" fmla="*/ 1400345 w 2850149"/>
              <a:gd name="connsiteY138-19454" fmla="*/ 1136073 h 5709669"/>
              <a:gd name="connsiteX139-19455" fmla="*/ 1261800 w 2850149"/>
              <a:gd name="connsiteY139-19456" fmla="*/ 1122218 h 5709669"/>
              <a:gd name="connsiteX140-19457" fmla="*/ 1220236 w 2850149"/>
              <a:gd name="connsiteY140-19458" fmla="*/ 1080655 h 5709669"/>
              <a:gd name="connsiteX141-19459" fmla="*/ 1178673 w 2850149"/>
              <a:gd name="connsiteY141-19460" fmla="*/ 1052946 h 5709669"/>
              <a:gd name="connsiteX142-19461" fmla="*/ 1123254 w 2850149"/>
              <a:gd name="connsiteY142-19462" fmla="*/ 997527 h 5709669"/>
              <a:gd name="connsiteX143-19463" fmla="*/ 1095545 w 2850149"/>
              <a:gd name="connsiteY143-19464" fmla="*/ 955964 h 5709669"/>
              <a:gd name="connsiteX144-19465" fmla="*/ 1053982 w 2850149"/>
              <a:gd name="connsiteY144-19466" fmla="*/ 942109 h 5709669"/>
              <a:gd name="connsiteX145-19467" fmla="*/ 1012418 w 2850149"/>
              <a:gd name="connsiteY145-19468" fmla="*/ 817418 h 5709669"/>
              <a:gd name="connsiteX146-19469" fmla="*/ 998563 w 2850149"/>
              <a:gd name="connsiteY146-19470" fmla="*/ 775855 h 5709669"/>
              <a:gd name="connsiteX147-19471" fmla="*/ 984709 w 2850149"/>
              <a:gd name="connsiteY147-19472" fmla="*/ 720437 h 5709669"/>
              <a:gd name="connsiteX148" fmla="*/ 957000 w 2850149"/>
              <a:gd name="connsiteY148" fmla="*/ 581891 h 5709669"/>
              <a:gd name="connsiteX0-19473" fmla="*/ 1663582 w 2803631"/>
              <a:gd name="connsiteY0-19474" fmla="*/ 734291 h 5709669"/>
              <a:gd name="connsiteX1-19475" fmla="*/ 1719000 w 2803631"/>
              <a:gd name="connsiteY1-19476" fmla="*/ 554182 h 5709669"/>
              <a:gd name="connsiteX2-19477" fmla="*/ 1622018 w 2803631"/>
              <a:gd name="connsiteY2-19478" fmla="*/ 540327 h 5709669"/>
              <a:gd name="connsiteX3-19479" fmla="*/ 1538891 w 2803631"/>
              <a:gd name="connsiteY3-19480" fmla="*/ 484909 h 5709669"/>
              <a:gd name="connsiteX4-19481" fmla="*/ 1497327 w 2803631"/>
              <a:gd name="connsiteY4-19482" fmla="*/ 471055 h 5709669"/>
              <a:gd name="connsiteX5-19483" fmla="*/ 1469618 w 2803631"/>
              <a:gd name="connsiteY5-19484" fmla="*/ 526473 h 5709669"/>
              <a:gd name="connsiteX6-19485" fmla="*/ 1441909 w 2803631"/>
              <a:gd name="connsiteY6-19486" fmla="*/ 484909 h 5709669"/>
              <a:gd name="connsiteX7-19487" fmla="*/ 1400345 w 2803631"/>
              <a:gd name="connsiteY7-19488" fmla="*/ 457200 h 5709669"/>
              <a:gd name="connsiteX8-19489" fmla="*/ 1331073 w 2803631"/>
              <a:gd name="connsiteY8-19490" fmla="*/ 387927 h 5709669"/>
              <a:gd name="connsiteX9-19491" fmla="*/ 1317218 w 2803631"/>
              <a:gd name="connsiteY9-19492" fmla="*/ 443346 h 5709669"/>
              <a:gd name="connsiteX10-19493" fmla="*/ 1317218 w 2803631"/>
              <a:gd name="connsiteY10-19494" fmla="*/ 554182 h 5709669"/>
              <a:gd name="connsiteX11-19495" fmla="*/ 1275654 w 2803631"/>
              <a:gd name="connsiteY11-19496" fmla="*/ 540327 h 5709669"/>
              <a:gd name="connsiteX12-19497" fmla="*/ 1261800 w 2803631"/>
              <a:gd name="connsiteY12-19498" fmla="*/ 484909 h 5709669"/>
              <a:gd name="connsiteX13-19499" fmla="*/ 1247945 w 2803631"/>
              <a:gd name="connsiteY13-19500" fmla="*/ 540327 h 5709669"/>
              <a:gd name="connsiteX14-19501" fmla="*/ 1220236 w 2803631"/>
              <a:gd name="connsiteY14-19502" fmla="*/ 651164 h 5709669"/>
              <a:gd name="connsiteX15-19503" fmla="*/ 1192527 w 2803631"/>
              <a:gd name="connsiteY15-19504" fmla="*/ 568037 h 5709669"/>
              <a:gd name="connsiteX16-19505" fmla="*/ 1178673 w 2803631"/>
              <a:gd name="connsiteY16-19506" fmla="*/ 526473 h 5709669"/>
              <a:gd name="connsiteX17-19507" fmla="*/ 1150963 w 2803631"/>
              <a:gd name="connsiteY17-19508" fmla="*/ 651164 h 5709669"/>
              <a:gd name="connsiteX18-19509" fmla="*/ 1123254 w 2803631"/>
              <a:gd name="connsiteY18-19510" fmla="*/ 692727 h 5709669"/>
              <a:gd name="connsiteX19-19511" fmla="*/ 1109400 w 2803631"/>
              <a:gd name="connsiteY19-19512" fmla="*/ 734291 h 5709669"/>
              <a:gd name="connsiteX20-19513" fmla="*/ 1067836 w 2803631"/>
              <a:gd name="connsiteY20-19514" fmla="*/ 720437 h 5709669"/>
              <a:gd name="connsiteX21-19515" fmla="*/ 1081691 w 2803631"/>
              <a:gd name="connsiteY21-19516" fmla="*/ 637309 h 5709669"/>
              <a:gd name="connsiteX22-19517" fmla="*/ 1095545 w 2803631"/>
              <a:gd name="connsiteY22-19518" fmla="*/ 595746 h 5709669"/>
              <a:gd name="connsiteX23-19519" fmla="*/ 1040127 w 2803631"/>
              <a:gd name="connsiteY23-19520" fmla="*/ 678873 h 5709669"/>
              <a:gd name="connsiteX24-19521" fmla="*/ 998563 w 2803631"/>
              <a:gd name="connsiteY24-19522" fmla="*/ 692727 h 5709669"/>
              <a:gd name="connsiteX25-19523" fmla="*/ 957000 w 2803631"/>
              <a:gd name="connsiteY25-19524" fmla="*/ 678873 h 5709669"/>
              <a:gd name="connsiteX26-19525" fmla="*/ 943145 w 2803631"/>
              <a:gd name="connsiteY26-19526" fmla="*/ 623455 h 5709669"/>
              <a:gd name="connsiteX27-19527" fmla="*/ 929291 w 2803631"/>
              <a:gd name="connsiteY27-19528" fmla="*/ 581891 h 5709669"/>
              <a:gd name="connsiteX28-19529" fmla="*/ 943145 w 2803631"/>
              <a:gd name="connsiteY28-19530" fmla="*/ 429491 h 5709669"/>
              <a:gd name="connsiteX29-19531" fmla="*/ 970854 w 2803631"/>
              <a:gd name="connsiteY29-19532" fmla="*/ 346364 h 5709669"/>
              <a:gd name="connsiteX30-19533" fmla="*/ 984709 w 2803631"/>
              <a:gd name="connsiteY30-19534" fmla="*/ 304800 h 5709669"/>
              <a:gd name="connsiteX31-19535" fmla="*/ 1081691 w 2803631"/>
              <a:gd name="connsiteY31-19536" fmla="*/ 193964 h 5709669"/>
              <a:gd name="connsiteX32-19537" fmla="*/ 1123254 w 2803631"/>
              <a:gd name="connsiteY32-19538" fmla="*/ 166255 h 5709669"/>
              <a:gd name="connsiteX33-19539" fmla="*/ 1164818 w 2803631"/>
              <a:gd name="connsiteY33-19540" fmla="*/ 124691 h 5709669"/>
              <a:gd name="connsiteX34-19541" fmla="*/ 1234091 w 2803631"/>
              <a:gd name="connsiteY34-19542" fmla="*/ 55418 h 5709669"/>
              <a:gd name="connsiteX35-19543" fmla="*/ 1386491 w 2803631"/>
              <a:gd name="connsiteY35-19544" fmla="*/ 13855 h 5709669"/>
              <a:gd name="connsiteX36-19545" fmla="*/ 1428054 w 2803631"/>
              <a:gd name="connsiteY36-19546" fmla="*/ 0 h 5709669"/>
              <a:gd name="connsiteX37-19547" fmla="*/ 1483473 w 2803631"/>
              <a:gd name="connsiteY37-19548" fmla="*/ 13855 h 5709669"/>
              <a:gd name="connsiteX38-19549" fmla="*/ 1566600 w 2803631"/>
              <a:gd name="connsiteY38-19550" fmla="*/ 27709 h 5709669"/>
              <a:gd name="connsiteX39-19551" fmla="*/ 1622018 w 2803631"/>
              <a:gd name="connsiteY39-19552" fmla="*/ 55418 h 5709669"/>
              <a:gd name="connsiteX40-19553" fmla="*/ 1705145 w 2803631"/>
              <a:gd name="connsiteY40-19554" fmla="*/ 110837 h 5709669"/>
              <a:gd name="connsiteX41-19555" fmla="*/ 1746709 w 2803631"/>
              <a:gd name="connsiteY41-19556" fmla="*/ 138546 h 5709669"/>
              <a:gd name="connsiteX42-19557" fmla="*/ 1788273 w 2803631"/>
              <a:gd name="connsiteY42-19558" fmla="*/ 207818 h 5709669"/>
              <a:gd name="connsiteX43-19559" fmla="*/ 1857545 w 2803631"/>
              <a:gd name="connsiteY43-19560" fmla="*/ 290946 h 5709669"/>
              <a:gd name="connsiteX44-19561" fmla="*/ 1871400 w 2803631"/>
              <a:gd name="connsiteY44-19562" fmla="*/ 360218 h 5709669"/>
              <a:gd name="connsiteX45-19563" fmla="*/ 1899109 w 2803631"/>
              <a:gd name="connsiteY45-19564" fmla="*/ 443346 h 5709669"/>
              <a:gd name="connsiteX46-19565" fmla="*/ 1885254 w 2803631"/>
              <a:gd name="connsiteY46-19566" fmla="*/ 692727 h 5709669"/>
              <a:gd name="connsiteX47-19567" fmla="*/ 1871400 w 2803631"/>
              <a:gd name="connsiteY47-19568" fmla="*/ 748146 h 5709669"/>
              <a:gd name="connsiteX48-19569" fmla="*/ 1843691 w 2803631"/>
              <a:gd name="connsiteY48-19570" fmla="*/ 789709 h 5709669"/>
              <a:gd name="connsiteX49-19571" fmla="*/ 1829836 w 2803631"/>
              <a:gd name="connsiteY49-19572" fmla="*/ 748146 h 5709669"/>
              <a:gd name="connsiteX50-19573" fmla="*/ 1912963 w 2803631"/>
              <a:gd name="connsiteY50-19574" fmla="*/ 803564 h 5709669"/>
              <a:gd name="connsiteX51-19575" fmla="*/ 1982236 w 2803631"/>
              <a:gd name="connsiteY51-19576" fmla="*/ 872837 h 5709669"/>
              <a:gd name="connsiteX52-19577" fmla="*/ 1996091 w 2803631"/>
              <a:gd name="connsiteY52-19578" fmla="*/ 914400 h 5709669"/>
              <a:gd name="connsiteX53-19579" fmla="*/ 2051509 w 2803631"/>
              <a:gd name="connsiteY53-19580" fmla="*/ 997527 h 5709669"/>
              <a:gd name="connsiteX54-19581" fmla="*/ 2093073 w 2803631"/>
              <a:gd name="connsiteY54-19582" fmla="*/ 1066800 h 5709669"/>
              <a:gd name="connsiteX55-19583" fmla="*/ 2106927 w 2803631"/>
              <a:gd name="connsiteY55-19584" fmla="*/ 1108364 h 5709669"/>
              <a:gd name="connsiteX56-19585" fmla="*/ 2148491 w 2803631"/>
              <a:gd name="connsiteY56-19586" fmla="*/ 1191491 h 5709669"/>
              <a:gd name="connsiteX57-19587" fmla="*/ 2106927 w 2803631"/>
              <a:gd name="connsiteY57-19588" fmla="*/ 1219200 h 5709669"/>
              <a:gd name="connsiteX58-19589" fmla="*/ 2065363 w 2803631"/>
              <a:gd name="connsiteY58-19590" fmla="*/ 1191491 h 5709669"/>
              <a:gd name="connsiteX59-19591" fmla="*/ 1954527 w 2803631"/>
              <a:gd name="connsiteY59-19592" fmla="*/ 1163782 h 5709669"/>
              <a:gd name="connsiteX60-19593" fmla="*/ 1940673 w 2803631"/>
              <a:gd name="connsiteY60-19594" fmla="*/ 1343891 h 5709669"/>
              <a:gd name="connsiteX61-19595" fmla="*/ 2079217 w 2803631"/>
              <a:gd name="connsiteY61-19596" fmla="*/ 1357746 h 5709669"/>
              <a:gd name="connsiteX62-19597" fmla="*/ 1871399 w 2803631"/>
              <a:gd name="connsiteY62-19598" fmla="*/ 1579418 h 5709669"/>
              <a:gd name="connsiteX63-19599" fmla="*/ 1538890 w 2803631"/>
              <a:gd name="connsiteY63-19600" fmla="*/ 1690256 h 5709669"/>
              <a:gd name="connsiteX64-19601" fmla="*/ 1635872 w 2803631"/>
              <a:gd name="connsiteY64-19602" fmla="*/ 1773383 h 5709669"/>
              <a:gd name="connsiteX65-19603" fmla="*/ 1317218 w 2803631"/>
              <a:gd name="connsiteY65-19604" fmla="*/ 1551710 h 5709669"/>
              <a:gd name="connsiteX66-19605" fmla="*/ 1331072 w 2803631"/>
              <a:gd name="connsiteY66-19606" fmla="*/ 1371600 h 5709669"/>
              <a:gd name="connsiteX67-19607" fmla="*/ 1289509 w 2803631"/>
              <a:gd name="connsiteY67-19608" fmla="*/ 1316183 h 5709669"/>
              <a:gd name="connsiteX68-19609" fmla="*/ 1414200 w 2803631"/>
              <a:gd name="connsiteY68-19610" fmla="*/ 1440874 h 5709669"/>
              <a:gd name="connsiteX69-19611" fmla="*/ 1289509 w 2803631"/>
              <a:gd name="connsiteY69-19612" fmla="*/ 1330038 h 5709669"/>
              <a:gd name="connsiteX70-19613" fmla="*/ 929290 w 2803631"/>
              <a:gd name="connsiteY70-19614" fmla="*/ 2036620 h 5709669"/>
              <a:gd name="connsiteX71-19615" fmla="*/ 998563 w 2803631"/>
              <a:gd name="connsiteY71-19616" fmla="*/ 1898074 h 5709669"/>
              <a:gd name="connsiteX72-19617" fmla="*/ 1164819 w 2803631"/>
              <a:gd name="connsiteY72-19618" fmla="*/ 1995056 h 5709669"/>
              <a:gd name="connsiteX73-19619" fmla="*/ 1247946 w 2803631"/>
              <a:gd name="connsiteY73-19620" fmla="*/ 1731819 h 5709669"/>
              <a:gd name="connsiteX74-19621" fmla="*/ 1178672 w 2803631"/>
              <a:gd name="connsiteY74-19622" fmla="*/ 2036619 h 5709669"/>
              <a:gd name="connsiteX75-19623" fmla="*/ 1275655 w 2803631"/>
              <a:gd name="connsiteY75-19624" fmla="*/ 2299856 h 5709669"/>
              <a:gd name="connsiteX76-19625" fmla="*/ 1358782 w 2803631"/>
              <a:gd name="connsiteY76-19626" fmla="*/ 2563090 h 5709669"/>
              <a:gd name="connsiteX77-19627" fmla="*/ 1275654 w 2803631"/>
              <a:gd name="connsiteY77-19628" fmla="*/ 2715491 h 5709669"/>
              <a:gd name="connsiteX78-19629" fmla="*/ 1234091 w 2803631"/>
              <a:gd name="connsiteY78-19630" fmla="*/ 2854037 h 5709669"/>
              <a:gd name="connsiteX79-19631" fmla="*/ 1275654 w 2803631"/>
              <a:gd name="connsiteY79-19632" fmla="*/ 2909455 h 5709669"/>
              <a:gd name="connsiteX80-19633" fmla="*/ 1331073 w 2803631"/>
              <a:gd name="connsiteY80-19634" fmla="*/ 2881746 h 5709669"/>
              <a:gd name="connsiteX81-19635" fmla="*/ 1400345 w 2803631"/>
              <a:gd name="connsiteY81-19636" fmla="*/ 2881744 h 5709669"/>
              <a:gd name="connsiteX82-19637" fmla="*/ 2093072 w 2803631"/>
              <a:gd name="connsiteY82-19638" fmla="*/ 2743200 h 5709669"/>
              <a:gd name="connsiteX83-19639" fmla="*/ 2577981 w 2803631"/>
              <a:gd name="connsiteY83-19640" fmla="*/ 2507672 h 5709669"/>
              <a:gd name="connsiteX84-19641" fmla="*/ 2647253 w 2803631"/>
              <a:gd name="connsiteY84-19642" fmla="*/ 3255818 h 5709669"/>
              <a:gd name="connsiteX85-19643" fmla="*/ 2106926 w 2803631"/>
              <a:gd name="connsiteY85-19644" fmla="*/ 3311236 h 5709669"/>
              <a:gd name="connsiteX86-19645" fmla="*/ 1344927 w 2803631"/>
              <a:gd name="connsiteY86-19646" fmla="*/ 3255818 h 5709669"/>
              <a:gd name="connsiteX87-19647" fmla="*/ 1483473 w 2803631"/>
              <a:gd name="connsiteY87-19648" fmla="*/ 5708072 h 5709669"/>
              <a:gd name="connsiteX88-19649" fmla="*/ 2120782 w 2803631"/>
              <a:gd name="connsiteY88-19650" fmla="*/ 3823856 h 5709669"/>
              <a:gd name="connsiteX89-19651" fmla="*/ 2287035 w 2803631"/>
              <a:gd name="connsiteY89-19652" fmla="*/ 4100945 h 5709669"/>
              <a:gd name="connsiteX90-19653" fmla="*/ 2619544 w 2803631"/>
              <a:gd name="connsiteY90-19654" fmla="*/ 4322617 h 5709669"/>
              <a:gd name="connsiteX91-19655" fmla="*/ 2799654 w 2803631"/>
              <a:gd name="connsiteY91-19656" fmla="*/ 2590799 h 5709669"/>
              <a:gd name="connsiteX92-19657" fmla="*/ 2744235 w 2803631"/>
              <a:gd name="connsiteY92-19658" fmla="*/ 2452254 h 5709669"/>
              <a:gd name="connsiteX93-19659" fmla="*/ 2674962 w 2803631"/>
              <a:gd name="connsiteY93-19660" fmla="*/ 1870363 h 5709669"/>
              <a:gd name="connsiteX94-19661" fmla="*/ 2425581 w 2803631"/>
              <a:gd name="connsiteY94-19662" fmla="*/ 2105890 h 5709669"/>
              <a:gd name="connsiteX95-19663" fmla="*/ 2370162 w 2803631"/>
              <a:gd name="connsiteY95-19664" fmla="*/ 2119745 h 5709669"/>
              <a:gd name="connsiteX96-19665" fmla="*/ 2231618 w 2803631"/>
              <a:gd name="connsiteY96-19666" fmla="*/ 1773381 h 5709669"/>
              <a:gd name="connsiteX97-19667" fmla="*/ 2176200 w 2803631"/>
              <a:gd name="connsiteY97-19668" fmla="*/ 1371599 h 5709669"/>
              <a:gd name="connsiteX98-19669" fmla="*/ 2245473 w 2803631"/>
              <a:gd name="connsiteY98-19670" fmla="*/ 1842654 h 5709669"/>
              <a:gd name="connsiteX99-19671" fmla="*/ 2370163 w 2803631"/>
              <a:gd name="connsiteY99-19672" fmla="*/ 1939636 h 5709669"/>
              <a:gd name="connsiteX100-19673" fmla="*/ 2647254 w 2803631"/>
              <a:gd name="connsiteY100-19674" fmla="*/ 1662545 h 5709669"/>
              <a:gd name="connsiteX101-19675" fmla="*/ 2231617 w 2803631"/>
              <a:gd name="connsiteY101-19676" fmla="*/ 1177636 h 5709669"/>
              <a:gd name="connsiteX102-19677" fmla="*/ 2633399 w 2803631"/>
              <a:gd name="connsiteY102-19678" fmla="*/ 1634836 h 5709669"/>
              <a:gd name="connsiteX103-19679" fmla="*/ 2688818 w 2803631"/>
              <a:gd name="connsiteY103-19680" fmla="*/ 1870363 h 5709669"/>
              <a:gd name="connsiteX104-19681" fmla="*/ 2508708 w 2803631"/>
              <a:gd name="connsiteY104-19682" fmla="*/ 1995054 h 5709669"/>
              <a:gd name="connsiteX105-19683" fmla="*/ 2467145 w 2803631"/>
              <a:gd name="connsiteY105-19684" fmla="*/ 2230582 h 5709669"/>
              <a:gd name="connsiteX106-19685" fmla="*/ 2494853 w 2803631"/>
              <a:gd name="connsiteY106-19686" fmla="*/ 2161308 h 5709669"/>
              <a:gd name="connsiteX107-19687" fmla="*/ 2023800 w 2803631"/>
              <a:gd name="connsiteY107-19688" fmla="*/ 2521527 h 5709669"/>
              <a:gd name="connsiteX108-19689" fmla="*/ 1802127 w 2803631"/>
              <a:gd name="connsiteY108-19690" fmla="*/ 2604655 h 5709669"/>
              <a:gd name="connsiteX109-19691" fmla="*/ 1594309 w 2803631"/>
              <a:gd name="connsiteY109-19692" fmla="*/ 2590800 h 5709669"/>
              <a:gd name="connsiteX110-19693" fmla="*/ 1400346 w 2803631"/>
              <a:gd name="connsiteY110-19694" fmla="*/ 2563092 h 5709669"/>
              <a:gd name="connsiteX111-19695" fmla="*/ 1289510 w 2803631"/>
              <a:gd name="connsiteY111-19696" fmla="*/ 2313710 h 5709669"/>
              <a:gd name="connsiteX112-19697" fmla="*/ 873874 w 2803631"/>
              <a:gd name="connsiteY112-19698" fmla="*/ 2632365 h 5709669"/>
              <a:gd name="connsiteX113-19699" fmla="*/ 1036 w 2803631"/>
              <a:gd name="connsiteY113-19700" fmla="*/ 2673928 h 5709669"/>
              <a:gd name="connsiteX114-19701" fmla="*/ 873873 w 2803631"/>
              <a:gd name="connsiteY114-19702" fmla="*/ 2632365 h 5709669"/>
              <a:gd name="connsiteX115-19703" fmla="*/ 1220236 w 2803631"/>
              <a:gd name="connsiteY115-19704" fmla="*/ 2299856 h 5709669"/>
              <a:gd name="connsiteX116-19705" fmla="*/ 1137110 w 2803631"/>
              <a:gd name="connsiteY116-19706" fmla="*/ 2161310 h 5709669"/>
              <a:gd name="connsiteX117-19707" fmla="*/ 1137109 w 2803631"/>
              <a:gd name="connsiteY117-19708" fmla="*/ 2133601 h 5709669"/>
              <a:gd name="connsiteX118-19709" fmla="*/ 984710 w 2803631"/>
              <a:gd name="connsiteY118-19710" fmla="*/ 2092038 h 5709669"/>
              <a:gd name="connsiteX119-19711" fmla="*/ 790746 w 2803631"/>
              <a:gd name="connsiteY119-19712" fmla="*/ 2313710 h 5709669"/>
              <a:gd name="connsiteX120-19713" fmla="*/ 527510 w 2803631"/>
              <a:gd name="connsiteY120-19714" fmla="*/ 2438401 h 5709669"/>
              <a:gd name="connsiteX121-19715" fmla="*/ 832310 w 2803631"/>
              <a:gd name="connsiteY121-19716" fmla="*/ 2313710 h 5709669"/>
              <a:gd name="connsiteX122-19717" fmla="*/ 957000 w 2803631"/>
              <a:gd name="connsiteY122-19718" fmla="*/ 2119747 h 5709669"/>
              <a:gd name="connsiteX123-19719" fmla="*/ 929290 w 2803631"/>
              <a:gd name="connsiteY123-19720" fmla="*/ 2064328 h 5709669"/>
              <a:gd name="connsiteX124-19721" fmla="*/ 1344926 w 2803631"/>
              <a:gd name="connsiteY124-19722" fmla="*/ 1274618 h 5709669"/>
              <a:gd name="connsiteX125-19723" fmla="*/ 1469617 w 2803631"/>
              <a:gd name="connsiteY125-19724" fmla="*/ 1177638 h 5709669"/>
              <a:gd name="connsiteX126-19725" fmla="*/ 1566599 w 2803631"/>
              <a:gd name="connsiteY126-19726" fmla="*/ 1676401 h 5709669"/>
              <a:gd name="connsiteX127-19727" fmla="*/ 1760562 w 2803631"/>
              <a:gd name="connsiteY127-19728" fmla="*/ 1399310 h 5709669"/>
              <a:gd name="connsiteX128-19729" fmla="*/ 1802127 w 2803631"/>
              <a:gd name="connsiteY128-19730" fmla="*/ 997527 h 5709669"/>
              <a:gd name="connsiteX129-19731" fmla="*/ 1774418 w 2803631"/>
              <a:gd name="connsiteY129-19732" fmla="*/ 955964 h 5709669"/>
              <a:gd name="connsiteX130-19733" fmla="*/ 1760563 w 2803631"/>
              <a:gd name="connsiteY130-19734" fmla="*/ 914400 h 5709669"/>
              <a:gd name="connsiteX131-19735" fmla="*/ 1705145 w 2803631"/>
              <a:gd name="connsiteY131-19736" fmla="*/ 845127 h 5709669"/>
              <a:gd name="connsiteX132-19737" fmla="*/ 1677436 w 2803631"/>
              <a:gd name="connsiteY132-19738" fmla="*/ 803564 h 5709669"/>
              <a:gd name="connsiteX133-19739" fmla="*/ 1635873 w 2803631"/>
              <a:gd name="connsiteY133-19740" fmla="*/ 886691 h 5709669"/>
              <a:gd name="connsiteX134-19741" fmla="*/ 1622018 w 2803631"/>
              <a:gd name="connsiteY134-19742" fmla="*/ 969818 h 5709669"/>
              <a:gd name="connsiteX135-19743" fmla="*/ 1594309 w 2803631"/>
              <a:gd name="connsiteY135-19744" fmla="*/ 1011382 h 5709669"/>
              <a:gd name="connsiteX136-19745" fmla="*/ 1580454 w 2803631"/>
              <a:gd name="connsiteY136-19746" fmla="*/ 1052946 h 5709669"/>
              <a:gd name="connsiteX137-19747" fmla="*/ 1511182 w 2803631"/>
              <a:gd name="connsiteY137-19748" fmla="*/ 1122218 h 5709669"/>
              <a:gd name="connsiteX138-19749" fmla="*/ 1400345 w 2803631"/>
              <a:gd name="connsiteY138-19750" fmla="*/ 1136073 h 5709669"/>
              <a:gd name="connsiteX139-19751" fmla="*/ 1261800 w 2803631"/>
              <a:gd name="connsiteY139-19752" fmla="*/ 1122218 h 5709669"/>
              <a:gd name="connsiteX140-19753" fmla="*/ 1220236 w 2803631"/>
              <a:gd name="connsiteY140-19754" fmla="*/ 1080655 h 5709669"/>
              <a:gd name="connsiteX141-19755" fmla="*/ 1178673 w 2803631"/>
              <a:gd name="connsiteY141-19756" fmla="*/ 1052946 h 5709669"/>
              <a:gd name="connsiteX142-19757" fmla="*/ 1123254 w 2803631"/>
              <a:gd name="connsiteY142-19758" fmla="*/ 997527 h 5709669"/>
              <a:gd name="connsiteX143-19759" fmla="*/ 1095545 w 2803631"/>
              <a:gd name="connsiteY143-19760" fmla="*/ 955964 h 5709669"/>
              <a:gd name="connsiteX144-19761" fmla="*/ 1053982 w 2803631"/>
              <a:gd name="connsiteY144-19762" fmla="*/ 942109 h 5709669"/>
              <a:gd name="connsiteX145-19763" fmla="*/ 1012418 w 2803631"/>
              <a:gd name="connsiteY145-19764" fmla="*/ 817418 h 5709669"/>
              <a:gd name="connsiteX146-19765" fmla="*/ 998563 w 2803631"/>
              <a:gd name="connsiteY146-19766" fmla="*/ 775855 h 5709669"/>
              <a:gd name="connsiteX147-19767" fmla="*/ 984709 w 2803631"/>
              <a:gd name="connsiteY147-19768" fmla="*/ 720437 h 5709669"/>
              <a:gd name="connsiteX148-19769" fmla="*/ 957000 w 2803631"/>
              <a:gd name="connsiteY148-19770" fmla="*/ 581891 h 5709669"/>
              <a:gd name="connsiteX0-19771" fmla="*/ 1663582 w 2803056"/>
              <a:gd name="connsiteY0-19772" fmla="*/ 734291 h 5709669"/>
              <a:gd name="connsiteX1-19773" fmla="*/ 1719000 w 2803056"/>
              <a:gd name="connsiteY1-19774" fmla="*/ 554182 h 5709669"/>
              <a:gd name="connsiteX2-19775" fmla="*/ 1622018 w 2803056"/>
              <a:gd name="connsiteY2-19776" fmla="*/ 540327 h 5709669"/>
              <a:gd name="connsiteX3-19777" fmla="*/ 1538891 w 2803056"/>
              <a:gd name="connsiteY3-19778" fmla="*/ 484909 h 5709669"/>
              <a:gd name="connsiteX4-19779" fmla="*/ 1497327 w 2803056"/>
              <a:gd name="connsiteY4-19780" fmla="*/ 471055 h 5709669"/>
              <a:gd name="connsiteX5-19781" fmla="*/ 1469618 w 2803056"/>
              <a:gd name="connsiteY5-19782" fmla="*/ 526473 h 5709669"/>
              <a:gd name="connsiteX6-19783" fmla="*/ 1441909 w 2803056"/>
              <a:gd name="connsiteY6-19784" fmla="*/ 484909 h 5709669"/>
              <a:gd name="connsiteX7-19785" fmla="*/ 1400345 w 2803056"/>
              <a:gd name="connsiteY7-19786" fmla="*/ 457200 h 5709669"/>
              <a:gd name="connsiteX8-19787" fmla="*/ 1331073 w 2803056"/>
              <a:gd name="connsiteY8-19788" fmla="*/ 387927 h 5709669"/>
              <a:gd name="connsiteX9-19789" fmla="*/ 1317218 w 2803056"/>
              <a:gd name="connsiteY9-19790" fmla="*/ 443346 h 5709669"/>
              <a:gd name="connsiteX10-19791" fmla="*/ 1317218 w 2803056"/>
              <a:gd name="connsiteY10-19792" fmla="*/ 554182 h 5709669"/>
              <a:gd name="connsiteX11-19793" fmla="*/ 1275654 w 2803056"/>
              <a:gd name="connsiteY11-19794" fmla="*/ 540327 h 5709669"/>
              <a:gd name="connsiteX12-19795" fmla="*/ 1261800 w 2803056"/>
              <a:gd name="connsiteY12-19796" fmla="*/ 484909 h 5709669"/>
              <a:gd name="connsiteX13-19797" fmla="*/ 1247945 w 2803056"/>
              <a:gd name="connsiteY13-19798" fmla="*/ 540327 h 5709669"/>
              <a:gd name="connsiteX14-19799" fmla="*/ 1220236 w 2803056"/>
              <a:gd name="connsiteY14-19800" fmla="*/ 651164 h 5709669"/>
              <a:gd name="connsiteX15-19801" fmla="*/ 1192527 w 2803056"/>
              <a:gd name="connsiteY15-19802" fmla="*/ 568037 h 5709669"/>
              <a:gd name="connsiteX16-19803" fmla="*/ 1178673 w 2803056"/>
              <a:gd name="connsiteY16-19804" fmla="*/ 526473 h 5709669"/>
              <a:gd name="connsiteX17-19805" fmla="*/ 1150963 w 2803056"/>
              <a:gd name="connsiteY17-19806" fmla="*/ 651164 h 5709669"/>
              <a:gd name="connsiteX18-19807" fmla="*/ 1123254 w 2803056"/>
              <a:gd name="connsiteY18-19808" fmla="*/ 692727 h 5709669"/>
              <a:gd name="connsiteX19-19809" fmla="*/ 1109400 w 2803056"/>
              <a:gd name="connsiteY19-19810" fmla="*/ 734291 h 5709669"/>
              <a:gd name="connsiteX20-19811" fmla="*/ 1067836 w 2803056"/>
              <a:gd name="connsiteY20-19812" fmla="*/ 720437 h 5709669"/>
              <a:gd name="connsiteX21-19813" fmla="*/ 1081691 w 2803056"/>
              <a:gd name="connsiteY21-19814" fmla="*/ 637309 h 5709669"/>
              <a:gd name="connsiteX22-19815" fmla="*/ 1095545 w 2803056"/>
              <a:gd name="connsiteY22-19816" fmla="*/ 595746 h 5709669"/>
              <a:gd name="connsiteX23-19817" fmla="*/ 1040127 w 2803056"/>
              <a:gd name="connsiteY23-19818" fmla="*/ 678873 h 5709669"/>
              <a:gd name="connsiteX24-19819" fmla="*/ 998563 w 2803056"/>
              <a:gd name="connsiteY24-19820" fmla="*/ 692727 h 5709669"/>
              <a:gd name="connsiteX25-19821" fmla="*/ 957000 w 2803056"/>
              <a:gd name="connsiteY25-19822" fmla="*/ 678873 h 5709669"/>
              <a:gd name="connsiteX26-19823" fmla="*/ 943145 w 2803056"/>
              <a:gd name="connsiteY26-19824" fmla="*/ 623455 h 5709669"/>
              <a:gd name="connsiteX27-19825" fmla="*/ 929291 w 2803056"/>
              <a:gd name="connsiteY27-19826" fmla="*/ 581891 h 5709669"/>
              <a:gd name="connsiteX28-19827" fmla="*/ 943145 w 2803056"/>
              <a:gd name="connsiteY28-19828" fmla="*/ 429491 h 5709669"/>
              <a:gd name="connsiteX29-19829" fmla="*/ 970854 w 2803056"/>
              <a:gd name="connsiteY29-19830" fmla="*/ 346364 h 5709669"/>
              <a:gd name="connsiteX30-19831" fmla="*/ 984709 w 2803056"/>
              <a:gd name="connsiteY30-19832" fmla="*/ 304800 h 5709669"/>
              <a:gd name="connsiteX31-19833" fmla="*/ 1081691 w 2803056"/>
              <a:gd name="connsiteY31-19834" fmla="*/ 193964 h 5709669"/>
              <a:gd name="connsiteX32-19835" fmla="*/ 1123254 w 2803056"/>
              <a:gd name="connsiteY32-19836" fmla="*/ 166255 h 5709669"/>
              <a:gd name="connsiteX33-19837" fmla="*/ 1164818 w 2803056"/>
              <a:gd name="connsiteY33-19838" fmla="*/ 124691 h 5709669"/>
              <a:gd name="connsiteX34-19839" fmla="*/ 1234091 w 2803056"/>
              <a:gd name="connsiteY34-19840" fmla="*/ 55418 h 5709669"/>
              <a:gd name="connsiteX35-19841" fmla="*/ 1386491 w 2803056"/>
              <a:gd name="connsiteY35-19842" fmla="*/ 13855 h 5709669"/>
              <a:gd name="connsiteX36-19843" fmla="*/ 1428054 w 2803056"/>
              <a:gd name="connsiteY36-19844" fmla="*/ 0 h 5709669"/>
              <a:gd name="connsiteX37-19845" fmla="*/ 1483473 w 2803056"/>
              <a:gd name="connsiteY37-19846" fmla="*/ 13855 h 5709669"/>
              <a:gd name="connsiteX38-19847" fmla="*/ 1566600 w 2803056"/>
              <a:gd name="connsiteY38-19848" fmla="*/ 27709 h 5709669"/>
              <a:gd name="connsiteX39-19849" fmla="*/ 1622018 w 2803056"/>
              <a:gd name="connsiteY39-19850" fmla="*/ 55418 h 5709669"/>
              <a:gd name="connsiteX40-19851" fmla="*/ 1705145 w 2803056"/>
              <a:gd name="connsiteY40-19852" fmla="*/ 110837 h 5709669"/>
              <a:gd name="connsiteX41-19853" fmla="*/ 1746709 w 2803056"/>
              <a:gd name="connsiteY41-19854" fmla="*/ 138546 h 5709669"/>
              <a:gd name="connsiteX42-19855" fmla="*/ 1788273 w 2803056"/>
              <a:gd name="connsiteY42-19856" fmla="*/ 207818 h 5709669"/>
              <a:gd name="connsiteX43-19857" fmla="*/ 1857545 w 2803056"/>
              <a:gd name="connsiteY43-19858" fmla="*/ 290946 h 5709669"/>
              <a:gd name="connsiteX44-19859" fmla="*/ 1871400 w 2803056"/>
              <a:gd name="connsiteY44-19860" fmla="*/ 360218 h 5709669"/>
              <a:gd name="connsiteX45-19861" fmla="*/ 1899109 w 2803056"/>
              <a:gd name="connsiteY45-19862" fmla="*/ 443346 h 5709669"/>
              <a:gd name="connsiteX46-19863" fmla="*/ 1885254 w 2803056"/>
              <a:gd name="connsiteY46-19864" fmla="*/ 692727 h 5709669"/>
              <a:gd name="connsiteX47-19865" fmla="*/ 1871400 w 2803056"/>
              <a:gd name="connsiteY47-19866" fmla="*/ 748146 h 5709669"/>
              <a:gd name="connsiteX48-19867" fmla="*/ 1843691 w 2803056"/>
              <a:gd name="connsiteY48-19868" fmla="*/ 789709 h 5709669"/>
              <a:gd name="connsiteX49-19869" fmla="*/ 1829836 w 2803056"/>
              <a:gd name="connsiteY49-19870" fmla="*/ 748146 h 5709669"/>
              <a:gd name="connsiteX50-19871" fmla="*/ 1912963 w 2803056"/>
              <a:gd name="connsiteY50-19872" fmla="*/ 803564 h 5709669"/>
              <a:gd name="connsiteX51-19873" fmla="*/ 1982236 w 2803056"/>
              <a:gd name="connsiteY51-19874" fmla="*/ 872837 h 5709669"/>
              <a:gd name="connsiteX52-19875" fmla="*/ 1996091 w 2803056"/>
              <a:gd name="connsiteY52-19876" fmla="*/ 914400 h 5709669"/>
              <a:gd name="connsiteX53-19877" fmla="*/ 2051509 w 2803056"/>
              <a:gd name="connsiteY53-19878" fmla="*/ 997527 h 5709669"/>
              <a:gd name="connsiteX54-19879" fmla="*/ 2093073 w 2803056"/>
              <a:gd name="connsiteY54-19880" fmla="*/ 1066800 h 5709669"/>
              <a:gd name="connsiteX55-19881" fmla="*/ 2106927 w 2803056"/>
              <a:gd name="connsiteY55-19882" fmla="*/ 1108364 h 5709669"/>
              <a:gd name="connsiteX56-19883" fmla="*/ 2148491 w 2803056"/>
              <a:gd name="connsiteY56-19884" fmla="*/ 1191491 h 5709669"/>
              <a:gd name="connsiteX57-19885" fmla="*/ 2106927 w 2803056"/>
              <a:gd name="connsiteY57-19886" fmla="*/ 1219200 h 5709669"/>
              <a:gd name="connsiteX58-19887" fmla="*/ 2065363 w 2803056"/>
              <a:gd name="connsiteY58-19888" fmla="*/ 1191491 h 5709669"/>
              <a:gd name="connsiteX59-19889" fmla="*/ 1954527 w 2803056"/>
              <a:gd name="connsiteY59-19890" fmla="*/ 1163782 h 5709669"/>
              <a:gd name="connsiteX60-19891" fmla="*/ 1940673 w 2803056"/>
              <a:gd name="connsiteY60-19892" fmla="*/ 1343891 h 5709669"/>
              <a:gd name="connsiteX61-19893" fmla="*/ 2079217 w 2803056"/>
              <a:gd name="connsiteY61-19894" fmla="*/ 1357746 h 5709669"/>
              <a:gd name="connsiteX62-19895" fmla="*/ 1871399 w 2803056"/>
              <a:gd name="connsiteY62-19896" fmla="*/ 1579418 h 5709669"/>
              <a:gd name="connsiteX63-19897" fmla="*/ 1538890 w 2803056"/>
              <a:gd name="connsiteY63-19898" fmla="*/ 1690256 h 5709669"/>
              <a:gd name="connsiteX64-19899" fmla="*/ 1635872 w 2803056"/>
              <a:gd name="connsiteY64-19900" fmla="*/ 1773383 h 5709669"/>
              <a:gd name="connsiteX65-19901" fmla="*/ 1317218 w 2803056"/>
              <a:gd name="connsiteY65-19902" fmla="*/ 1551710 h 5709669"/>
              <a:gd name="connsiteX66-19903" fmla="*/ 1331072 w 2803056"/>
              <a:gd name="connsiteY66-19904" fmla="*/ 1371600 h 5709669"/>
              <a:gd name="connsiteX67-19905" fmla="*/ 1289509 w 2803056"/>
              <a:gd name="connsiteY67-19906" fmla="*/ 1316183 h 5709669"/>
              <a:gd name="connsiteX68-19907" fmla="*/ 1414200 w 2803056"/>
              <a:gd name="connsiteY68-19908" fmla="*/ 1440874 h 5709669"/>
              <a:gd name="connsiteX69-19909" fmla="*/ 1289509 w 2803056"/>
              <a:gd name="connsiteY69-19910" fmla="*/ 1330038 h 5709669"/>
              <a:gd name="connsiteX70-19911" fmla="*/ 929290 w 2803056"/>
              <a:gd name="connsiteY70-19912" fmla="*/ 2036620 h 5709669"/>
              <a:gd name="connsiteX71-19913" fmla="*/ 998563 w 2803056"/>
              <a:gd name="connsiteY71-19914" fmla="*/ 1898074 h 5709669"/>
              <a:gd name="connsiteX72-19915" fmla="*/ 1164819 w 2803056"/>
              <a:gd name="connsiteY72-19916" fmla="*/ 1995056 h 5709669"/>
              <a:gd name="connsiteX73-19917" fmla="*/ 1247946 w 2803056"/>
              <a:gd name="connsiteY73-19918" fmla="*/ 1731819 h 5709669"/>
              <a:gd name="connsiteX74-19919" fmla="*/ 1178672 w 2803056"/>
              <a:gd name="connsiteY74-19920" fmla="*/ 2036619 h 5709669"/>
              <a:gd name="connsiteX75-19921" fmla="*/ 1275655 w 2803056"/>
              <a:gd name="connsiteY75-19922" fmla="*/ 2299856 h 5709669"/>
              <a:gd name="connsiteX76-19923" fmla="*/ 1358782 w 2803056"/>
              <a:gd name="connsiteY76-19924" fmla="*/ 2563090 h 5709669"/>
              <a:gd name="connsiteX77-19925" fmla="*/ 1275654 w 2803056"/>
              <a:gd name="connsiteY77-19926" fmla="*/ 2715491 h 5709669"/>
              <a:gd name="connsiteX78-19927" fmla="*/ 1234091 w 2803056"/>
              <a:gd name="connsiteY78-19928" fmla="*/ 2854037 h 5709669"/>
              <a:gd name="connsiteX79-19929" fmla="*/ 1275654 w 2803056"/>
              <a:gd name="connsiteY79-19930" fmla="*/ 2909455 h 5709669"/>
              <a:gd name="connsiteX80-19931" fmla="*/ 1331073 w 2803056"/>
              <a:gd name="connsiteY80-19932" fmla="*/ 2881746 h 5709669"/>
              <a:gd name="connsiteX81-19933" fmla="*/ 1400345 w 2803056"/>
              <a:gd name="connsiteY81-19934" fmla="*/ 2881744 h 5709669"/>
              <a:gd name="connsiteX82-19935" fmla="*/ 2093072 w 2803056"/>
              <a:gd name="connsiteY82-19936" fmla="*/ 2743200 h 5709669"/>
              <a:gd name="connsiteX83-19937" fmla="*/ 2577981 w 2803056"/>
              <a:gd name="connsiteY83-19938" fmla="*/ 2507672 h 5709669"/>
              <a:gd name="connsiteX84-19939" fmla="*/ 2647253 w 2803056"/>
              <a:gd name="connsiteY84-19940" fmla="*/ 3255818 h 5709669"/>
              <a:gd name="connsiteX85-19941" fmla="*/ 2106926 w 2803056"/>
              <a:gd name="connsiteY85-19942" fmla="*/ 3311236 h 5709669"/>
              <a:gd name="connsiteX86-19943" fmla="*/ 1344927 w 2803056"/>
              <a:gd name="connsiteY86-19944" fmla="*/ 3255818 h 5709669"/>
              <a:gd name="connsiteX87-19945" fmla="*/ 1483473 w 2803056"/>
              <a:gd name="connsiteY87-19946" fmla="*/ 5708072 h 5709669"/>
              <a:gd name="connsiteX88-19947" fmla="*/ 2120782 w 2803056"/>
              <a:gd name="connsiteY88-19948" fmla="*/ 3823856 h 5709669"/>
              <a:gd name="connsiteX89-19949" fmla="*/ 2287035 w 2803056"/>
              <a:gd name="connsiteY89-19950" fmla="*/ 4100945 h 5709669"/>
              <a:gd name="connsiteX90-19951" fmla="*/ 2619544 w 2803056"/>
              <a:gd name="connsiteY90-19952" fmla="*/ 4322617 h 5709669"/>
              <a:gd name="connsiteX91-19953" fmla="*/ 2799654 w 2803056"/>
              <a:gd name="connsiteY91-19954" fmla="*/ 2590799 h 5709669"/>
              <a:gd name="connsiteX92-19955" fmla="*/ 2730381 w 2803056"/>
              <a:gd name="connsiteY92-19956" fmla="*/ 2396836 h 5709669"/>
              <a:gd name="connsiteX93-19957" fmla="*/ 2674962 w 2803056"/>
              <a:gd name="connsiteY93-19958" fmla="*/ 1870363 h 5709669"/>
              <a:gd name="connsiteX94-19959" fmla="*/ 2425581 w 2803056"/>
              <a:gd name="connsiteY94-19960" fmla="*/ 2105890 h 5709669"/>
              <a:gd name="connsiteX95-19961" fmla="*/ 2370162 w 2803056"/>
              <a:gd name="connsiteY95-19962" fmla="*/ 2119745 h 5709669"/>
              <a:gd name="connsiteX96-19963" fmla="*/ 2231618 w 2803056"/>
              <a:gd name="connsiteY96-19964" fmla="*/ 1773381 h 5709669"/>
              <a:gd name="connsiteX97-19965" fmla="*/ 2176200 w 2803056"/>
              <a:gd name="connsiteY97-19966" fmla="*/ 1371599 h 5709669"/>
              <a:gd name="connsiteX98-19967" fmla="*/ 2245473 w 2803056"/>
              <a:gd name="connsiteY98-19968" fmla="*/ 1842654 h 5709669"/>
              <a:gd name="connsiteX99-19969" fmla="*/ 2370163 w 2803056"/>
              <a:gd name="connsiteY99-19970" fmla="*/ 1939636 h 5709669"/>
              <a:gd name="connsiteX100-19971" fmla="*/ 2647254 w 2803056"/>
              <a:gd name="connsiteY100-19972" fmla="*/ 1662545 h 5709669"/>
              <a:gd name="connsiteX101-19973" fmla="*/ 2231617 w 2803056"/>
              <a:gd name="connsiteY101-19974" fmla="*/ 1177636 h 5709669"/>
              <a:gd name="connsiteX102-19975" fmla="*/ 2633399 w 2803056"/>
              <a:gd name="connsiteY102-19976" fmla="*/ 1634836 h 5709669"/>
              <a:gd name="connsiteX103-19977" fmla="*/ 2688818 w 2803056"/>
              <a:gd name="connsiteY103-19978" fmla="*/ 1870363 h 5709669"/>
              <a:gd name="connsiteX104-19979" fmla="*/ 2508708 w 2803056"/>
              <a:gd name="connsiteY104-19980" fmla="*/ 1995054 h 5709669"/>
              <a:gd name="connsiteX105-19981" fmla="*/ 2467145 w 2803056"/>
              <a:gd name="connsiteY105-19982" fmla="*/ 2230582 h 5709669"/>
              <a:gd name="connsiteX106-19983" fmla="*/ 2494853 w 2803056"/>
              <a:gd name="connsiteY106-19984" fmla="*/ 2161308 h 5709669"/>
              <a:gd name="connsiteX107-19985" fmla="*/ 2023800 w 2803056"/>
              <a:gd name="connsiteY107-19986" fmla="*/ 2521527 h 5709669"/>
              <a:gd name="connsiteX108-19987" fmla="*/ 1802127 w 2803056"/>
              <a:gd name="connsiteY108-19988" fmla="*/ 2604655 h 5709669"/>
              <a:gd name="connsiteX109-19989" fmla="*/ 1594309 w 2803056"/>
              <a:gd name="connsiteY109-19990" fmla="*/ 2590800 h 5709669"/>
              <a:gd name="connsiteX110-19991" fmla="*/ 1400346 w 2803056"/>
              <a:gd name="connsiteY110-19992" fmla="*/ 2563092 h 5709669"/>
              <a:gd name="connsiteX111-19993" fmla="*/ 1289510 w 2803056"/>
              <a:gd name="connsiteY111-19994" fmla="*/ 2313710 h 5709669"/>
              <a:gd name="connsiteX112-19995" fmla="*/ 873874 w 2803056"/>
              <a:gd name="connsiteY112-19996" fmla="*/ 2632365 h 5709669"/>
              <a:gd name="connsiteX113-19997" fmla="*/ 1036 w 2803056"/>
              <a:gd name="connsiteY113-19998" fmla="*/ 2673928 h 5709669"/>
              <a:gd name="connsiteX114-19999" fmla="*/ 873873 w 2803056"/>
              <a:gd name="connsiteY114-20000" fmla="*/ 2632365 h 5709669"/>
              <a:gd name="connsiteX115-20001" fmla="*/ 1220236 w 2803056"/>
              <a:gd name="connsiteY115-20002" fmla="*/ 2299856 h 5709669"/>
              <a:gd name="connsiteX116-20003" fmla="*/ 1137110 w 2803056"/>
              <a:gd name="connsiteY116-20004" fmla="*/ 2161310 h 5709669"/>
              <a:gd name="connsiteX117-20005" fmla="*/ 1137109 w 2803056"/>
              <a:gd name="connsiteY117-20006" fmla="*/ 2133601 h 5709669"/>
              <a:gd name="connsiteX118-20007" fmla="*/ 984710 w 2803056"/>
              <a:gd name="connsiteY118-20008" fmla="*/ 2092038 h 5709669"/>
              <a:gd name="connsiteX119-20009" fmla="*/ 790746 w 2803056"/>
              <a:gd name="connsiteY119-20010" fmla="*/ 2313710 h 5709669"/>
              <a:gd name="connsiteX120-20011" fmla="*/ 527510 w 2803056"/>
              <a:gd name="connsiteY120-20012" fmla="*/ 2438401 h 5709669"/>
              <a:gd name="connsiteX121-20013" fmla="*/ 832310 w 2803056"/>
              <a:gd name="connsiteY121-20014" fmla="*/ 2313710 h 5709669"/>
              <a:gd name="connsiteX122-20015" fmla="*/ 957000 w 2803056"/>
              <a:gd name="connsiteY122-20016" fmla="*/ 2119747 h 5709669"/>
              <a:gd name="connsiteX123-20017" fmla="*/ 929290 w 2803056"/>
              <a:gd name="connsiteY123-20018" fmla="*/ 2064328 h 5709669"/>
              <a:gd name="connsiteX124-20019" fmla="*/ 1344926 w 2803056"/>
              <a:gd name="connsiteY124-20020" fmla="*/ 1274618 h 5709669"/>
              <a:gd name="connsiteX125-20021" fmla="*/ 1469617 w 2803056"/>
              <a:gd name="connsiteY125-20022" fmla="*/ 1177638 h 5709669"/>
              <a:gd name="connsiteX126-20023" fmla="*/ 1566599 w 2803056"/>
              <a:gd name="connsiteY126-20024" fmla="*/ 1676401 h 5709669"/>
              <a:gd name="connsiteX127-20025" fmla="*/ 1760562 w 2803056"/>
              <a:gd name="connsiteY127-20026" fmla="*/ 1399310 h 5709669"/>
              <a:gd name="connsiteX128-20027" fmla="*/ 1802127 w 2803056"/>
              <a:gd name="connsiteY128-20028" fmla="*/ 997527 h 5709669"/>
              <a:gd name="connsiteX129-20029" fmla="*/ 1774418 w 2803056"/>
              <a:gd name="connsiteY129-20030" fmla="*/ 955964 h 5709669"/>
              <a:gd name="connsiteX130-20031" fmla="*/ 1760563 w 2803056"/>
              <a:gd name="connsiteY130-20032" fmla="*/ 914400 h 5709669"/>
              <a:gd name="connsiteX131-20033" fmla="*/ 1705145 w 2803056"/>
              <a:gd name="connsiteY131-20034" fmla="*/ 845127 h 5709669"/>
              <a:gd name="connsiteX132-20035" fmla="*/ 1677436 w 2803056"/>
              <a:gd name="connsiteY132-20036" fmla="*/ 803564 h 5709669"/>
              <a:gd name="connsiteX133-20037" fmla="*/ 1635873 w 2803056"/>
              <a:gd name="connsiteY133-20038" fmla="*/ 886691 h 5709669"/>
              <a:gd name="connsiteX134-20039" fmla="*/ 1622018 w 2803056"/>
              <a:gd name="connsiteY134-20040" fmla="*/ 969818 h 5709669"/>
              <a:gd name="connsiteX135-20041" fmla="*/ 1594309 w 2803056"/>
              <a:gd name="connsiteY135-20042" fmla="*/ 1011382 h 5709669"/>
              <a:gd name="connsiteX136-20043" fmla="*/ 1580454 w 2803056"/>
              <a:gd name="connsiteY136-20044" fmla="*/ 1052946 h 5709669"/>
              <a:gd name="connsiteX137-20045" fmla="*/ 1511182 w 2803056"/>
              <a:gd name="connsiteY137-20046" fmla="*/ 1122218 h 5709669"/>
              <a:gd name="connsiteX138-20047" fmla="*/ 1400345 w 2803056"/>
              <a:gd name="connsiteY138-20048" fmla="*/ 1136073 h 5709669"/>
              <a:gd name="connsiteX139-20049" fmla="*/ 1261800 w 2803056"/>
              <a:gd name="connsiteY139-20050" fmla="*/ 1122218 h 5709669"/>
              <a:gd name="connsiteX140-20051" fmla="*/ 1220236 w 2803056"/>
              <a:gd name="connsiteY140-20052" fmla="*/ 1080655 h 5709669"/>
              <a:gd name="connsiteX141-20053" fmla="*/ 1178673 w 2803056"/>
              <a:gd name="connsiteY141-20054" fmla="*/ 1052946 h 5709669"/>
              <a:gd name="connsiteX142-20055" fmla="*/ 1123254 w 2803056"/>
              <a:gd name="connsiteY142-20056" fmla="*/ 997527 h 5709669"/>
              <a:gd name="connsiteX143-20057" fmla="*/ 1095545 w 2803056"/>
              <a:gd name="connsiteY143-20058" fmla="*/ 955964 h 5709669"/>
              <a:gd name="connsiteX144-20059" fmla="*/ 1053982 w 2803056"/>
              <a:gd name="connsiteY144-20060" fmla="*/ 942109 h 5709669"/>
              <a:gd name="connsiteX145-20061" fmla="*/ 1012418 w 2803056"/>
              <a:gd name="connsiteY145-20062" fmla="*/ 817418 h 5709669"/>
              <a:gd name="connsiteX146-20063" fmla="*/ 998563 w 2803056"/>
              <a:gd name="connsiteY146-20064" fmla="*/ 775855 h 5709669"/>
              <a:gd name="connsiteX147-20065" fmla="*/ 984709 w 2803056"/>
              <a:gd name="connsiteY147-20066" fmla="*/ 720437 h 5709669"/>
              <a:gd name="connsiteX148-20067" fmla="*/ 957000 w 2803056"/>
              <a:gd name="connsiteY148-20068" fmla="*/ 581891 h 5709669"/>
              <a:gd name="connsiteX0-20069" fmla="*/ 1663582 w 2803781"/>
              <a:gd name="connsiteY0-20070" fmla="*/ 734291 h 5709669"/>
              <a:gd name="connsiteX1-20071" fmla="*/ 1719000 w 2803781"/>
              <a:gd name="connsiteY1-20072" fmla="*/ 554182 h 5709669"/>
              <a:gd name="connsiteX2-20073" fmla="*/ 1622018 w 2803781"/>
              <a:gd name="connsiteY2-20074" fmla="*/ 540327 h 5709669"/>
              <a:gd name="connsiteX3-20075" fmla="*/ 1538891 w 2803781"/>
              <a:gd name="connsiteY3-20076" fmla="*/ 484909 h 5709669"/>
              <a:gd name="connsiteX4-20077" fmla="*/ 1497327 w 2803781"/>
              <a:gd name="connsiteY4-20078" fmla="*/ 471055 h 5709669"/>
              <a:gd name="connsiteX5-20079" fmla="*/ 1469618 w 2803781"/>
              <a:gd name="connsiteY5-20080" fmla="*/ 526473 h 5709669"/>
              <a:gd name="connsiteX6-20081" fmla="*/ 1441909 w 2803781"/>
              <a:gd name="connsiteY6-20082" fmla="*/ 484909 h 5709669"/>
              <a:gd name="connsiteX7-20083" fmla="*/ 1400345 w 2803781"/>
              <a:gd name="connsiteY7-20084" fmla="*/ 457200 h 5709669"/>
              <a:gd name="connsiteX8-20085" fmla="*/ 1331073 w 2803781"/>
              <a:gd name="connsiteY8-20086" fmla="*/ 387927 h 5709669"/>
              <a:gd name="connsiteX9-20087" fmla="*/ 1317218 w 2803781"/>
              <a:gd name="connsiteY9-20088" fmla="*/ 443346 h 5709669"/>
              <a:gd name="connsiteX10-20089" fmla="*/ 1317218 w 2803781"/>
              <a:gd name="connsiteY10-20090" fmla="*/ 554182 h 5709669"/>
              <a:gd name="connsiteX11-20091" fmla="*/ 1275654 w 2803781"/>
              <a:gd name="connsiteY11-20092" fmla="*/ 540327 h 5709669"/>
              <a:gd name="connsiteX12-20093" fmla="*/ 1261800 w 2803781"/>
              <a:gd name="connsiteY12-20094" fmla="*/ 484909 h 5709669"/>
              <a:gd name="connsiteX13-20095" fmla="*/ 1247945 w 2803781"/>
              <a:gd name="connsiteY13-20096" fmla="*/ 540327 h 5709669"/>
              <a:gd name="connsiteX14-20097" fmla="*/ 1220236 w 2803781"/>
              <a:gd name="connsiteY14-20098" fmla="*/ 651164 h 5709669"/>
              <a:gd name="connsiteX15-20099" fmla="*/ 1192527 w 2803781"/>
              <a:gd name="connsiteY15-20100" fmla="*/ 568037 h 5709669"/>
              <a:gd name="connsiteX16-20101" fmla="*/ 1178673 w 2803781"/>
              <a:gd name="connsiteY16-20102" fmla="*/ 526473 h 5709669"/>
              <a:gd name="connsiteX17-20103" fmla="*/ 1150963 w 2803781"/>
              <a:gd name="connsiteY17-20104" fmla="*/ 651164 h 5709669"/>
              <a:gd name="connsiteX18-20105" fmla="*/ 1123254 w 2803781"/>
              <a:gd name="connsiteY18-20106" fmla="*/ 692727 h 5709669"/>
              <a:gd name="connsiteX19-20107" fmla="*/ 1109400 w 2803781"/>
              <a:gd name="connsiteY19-20108" fmla="*/ 734291 h 5709669"/>
              <a:gd name="connsiteX20-20109" fmla="*/ 1067836 w 2803781"/>
              <a:gd name="connsiteY20-20110" fmla="*/ 720437 h 5709669"/>
              <a:gd name="connsiteX21-20111" fmla="*/ 1081691 w 2803781"/>
              <a:gd name="connsiteY21-20112" fmla="*/ 637309 h 5709669"/>
              <a:gd name="connsiteX22-20113" fmla="*/ 1095545 w 2803781"/>
              <a:gd name="connsiteY22-20114" fmla="*/ 595746 h 5709669"/>
              <a:gd name="connsiteX23-20115" fmla="*/ 1040127 w 2803781"/>
              <a:gd name="connsiteY23-20116" fmla="*/ 678873 h 5709669"/>
              <a:gd name="connsiteX24-20117" fmla="*/ 998563 w 2803781"/>
              <a:gd name="connsiteY24-20118" fmla="*/ 692727 h 5709669"/>
              <a:gd name="connsiteX25-20119" fmla="*/ 957000 w 2803781"/>
              <a:gd name="connsiteY25-20120" fmla="*/ 678873 h 5709669"/>
              <a:gd name="connsiteX26-20121" fmla="*/ 943145 w 2803781"/>
              <a:gd name="connsiteY26-20122" fmla="*/ 623455 h 5709669"/>
              <a:gd name="connsiteX27-20123" fmla="*/ 929291 w 2803781"/>
              <a:gd name="connsiteY27-20124" fmla="*/ 581891 h 5709669"/>
              <a:gd name="connsiteX28-20125" fmla="*/ 943145 w 2803781"/>
              <a:gd name="connsiteY28-20126" fmla="*/ 429491 h 5709669"/>
              <a:gd name="connsiteX29-20127" fmla="*/ 970854 w 2803781"/>
              <a:gd name="connsiteY29-20128" fmla="*/ 346364 h 5709669"/>
              <a:gd name="connsiteX30-20129" fmla="*/ 984709 w 2803781"/>
              <a:gd name="connsiteY30-20130" fmla="*/ 304800 h 5709669"/>
              <a:gd name="connsiteX31-20131" fmla="*/ 1081691 w 2803781"/>
              <a:gd name="connsiteY31-20132" fmla="*/ 193964 h 5709669"/>
              <a:gd name="connsiteX32-20133" fmla="*/ 1123254 w 2803781"/>
              <a:gd name="connsiteY32-20134" fmla="*/ 166255 h 5709669"/>
              <a:gd name="connsiteX33-20135" fmla="*/ 1164818 w 2803781"/>
              <a:gd name="connsiteY33-20136" fmla="*/ 124691 h 5709669"/>
              <a:gd name="connsiteX34-20137" fmla="*/ 1234091 w 2803781"/>
              <a:gd name="connsiteY34-20138" fmla="*/ 55418 h 5709669"/>
              <a:gd name="connsiteX35-20139" fmla="*/ 1386491 w 2803781"/>
              <a:gd name="connsiteY35-20140" fmla="*/ 13855 h 5709669"/>
              <a:gd name="connsiteX36-20141" fmla="*/ 1428054 w 2803781"/>
              <a:gd name="connsiteY36-20142" fmla="*/ 0 h 5709669"/>
              <a:gd name="connsiteX37-20143" fmla="*/ 1483473 w 2803781"/>
              <a:gd name="connsiteY37-20144" fmla="*/ 13855 h 5709669"/>
              <a:gd name="connsiteX38-20145" fmla="*/ 1566600 w 2803781"/>
              <a:gd name="connsiteY38-20146" fmla="*/ 27709 h 5709669"/>
              <a:gd name="connsiteX39-20147" fmla="*/ 1622018 w 2803781"/>
              <a:gd name="connsiteY39-20148" fmla="*/ 55418 h 5709669"/>
              <a:gd name="connsiteX40-20149" fmla="*/ 1705145 w 2803781"/>
              <a:gd name="connsiteY40-20150" fmla="*/ 110837 h 5709669"/>
              <a:gd name="connsiteX41-20151" fmla="*/ 1746709 w 2803781"/>
              <a:gd name="connsiteY41-20152" fmla="*/ 138546 h 5709669"/>
              <a:gd name="connsiteX42-20153" fmla="*/ 1788273 w 2803781"/>
              <a:gd name="connsiteY42-20154" fmla="*/ 207818 h 5709669"/>
              <a:gd name="connsiteX43-20155" fmla="*/ 1857545 w 2803781"/>
              <a:gd name="connsiteY43-20156" fmla="*/ 290946 h 5709669"/>
              <a:gd name="connsiteX44-20157" fmla="*/ 1871400 w 2803781"/>
              <a:gd name="connsiteY44-20158" fmla="*/ 360218 h 5709669"/>
              <a:gd name="connsiteX45-20159" fmla="*/ 1899109 w 2803781"/>
              <a:gd name="connsiteY45-20160" fmla="*/ 443346 h 5709669"/>
              <a:gd name="connsiteX46-20161" fmla="*/ 1885254 w 2803781"/>
              <a:gd name="connsiteY46-20162" fmla="*/ 692727 h 5709669"/>
              <a:gd name="connsiteX47-20163" fmla="*/ 1871400 w 2803781"/>
              <a:gd name="connsiteY47-20164" fmla="*/ 748146 h 5709669"/>
              <a:gd name="connsiteX48-20165" fmla="*/ 1843691 w 2803781"/>
              <a:gd name="connsiteY48-20166" fmla="*/ 789709 h 5709669"/>
              <a:gd name="connsiteX49-20167" fmla="*/ 1829836 w 2803781"/>
              <a:gd name="connsiteY49-20168" fmla="*/ 748146 h 5709669"/>
              <a:gd name="connsiteX50-20169" fmla="*/ 1912963 w 2803781"/>
              <a:gd name="connsiteY50-20170" fmla="*/ 803564 h 5709669"/>
              <a:gd name="connsiteX51-20171" fmla="*/ 1982236 w 2803781"/>
              <a:gd name="connsiteY51-20172" fmla="*/ 872837 h 5709669"/>
              <a:gd name="connsiteX52-20173" fmla="*/ 1996091 w 2803781"/>
              <a:gd name="connsiteY52-20174" fmla="*/ 914400 h 5709669"/>
              <a:gd name="connsiteX53-20175" fmla="*/ 2051509 w 2803781"/>
              <a:gd name="connsiteY53-20176" fmla="*/ 997527 h 5709669"/>
              <a:gd name="connsiteX54-20177" fmla="*/ 2093073 w 2803781"/>
              <a:gd name="connsiteY54-20178" fmla="*/ 1066800 h 5709669"/>
              <a:gd name="connsiteX55-20179" fmla="*/ 2106927 w 2803781"/>
              <a:gd name="connsiteY55-20180" fmla="*/ 1108364 h 5709669"/>
              <a:gd name="connsiteX56-20181" fmla="*/ 2148491 w 2803781"/>
              <a:gd name="connsiteY56-20182" fmla="*/ 1191491 h 5709669"/>
              <a:gd name="connsiteX57-20183" fmla="*/ 2106927 w 2803781"/>
              <a:gd name="connsiteY57-20184" fmla="*/ 1219200 h 5709669"/>
              <a:gd name="connsiteX58-20185" fmla="*/ 2065363 w 2803781"/>
              <a:gd name="connsiteY58-20186" fmla="*/ 1191491 h 5709669"/>
              <a:gd name="connsiteX59-20187" fmla="*/ 1954527 w 2803781"/>
              <a:gd name="connsiteY59-20188" fmla="*/ 1163782 h 5709669"/>
              <a:gd name="connsiteX60-20189" fmla="*/ 1940673 w 2803781"/>
              <a:gd name="connsiteY60-20190" fmla="*/ 1343891 h 5709669"/>
              <a:gd name="connsiteX61-20191" fmla="*/ 2079217 w 2803781"/>
              <a:gd name="connsiteY61-20192" fmla="*/ 1357746 h 5709669"/>
              <a:gd name="connsiteX62-20193" fmla="*/ 1871399 w 2803781"/>
              <a:gd name="connsiteY62-20194" fmla="*/ 1579418 h 5709669"/>
              <a:gd name="connsiteX63-20195" fmla="*/ 1538890 w 2803781"/>
              <a:gd name="connsiteY63-20196" fmla="*/ 1690256 h 5709669"/>
              <a:gd name="connsiteX64-20197" fmla="*/ 1635872 w 2803781"/>
              <a:gd name="connsiteY64-20198" fmla="*/ 1773383 h 5709669"/>
              <a:gd name="connsiteX65-20199" fmla="*/ 1317218 w 2803781"/>
              <a:gd name="connsiteY65-20200" fmla="*/ 1551710 h 5709669"/>
              <a:gd name="connsiteX66-20201" fmla="*/ 1331072 w 2803781"/>
              <a:gd name="connsiteY66-20202" fmla="*/ 1371600 h 5709669"/>
              <a:gd name="connsiteX67-20203" fmla="*/ 1289509 w 2803781"/>
              <a:gd name="connsiteY67-20204" fmla="*/ 1316183 h 5709669"/>
              <a:gd name="connsiteX68-20205" fmla="*/ 1414200 w 2803781"/>
              <a:gd name="connsiteY68-20206" fmla="*/ 1440874 h 5709669"/>
              <a:gd name="connsiteX69-20207" fmla="*/ 1289509 w 2803781"/>
              <a:gd name="connsiteY69-20208" fmla="*/ 1330038 h 5709669"/>
              <a:gd name="connsiteX70-20209" fmla="*/ 929290 w 2803781"/>
              <a:gd name="connsiteY70-20210" fmla="*/ 2036620 h 5709669"/>
              <a:gd name="connsiteX71-20211" fmla="*/ 998563 w 2803781"/>
              <a:gd name="connsiteY71-20212" fmla="*/ 1898074 h 5709669"/>
              <a:gd name="connsiteX72-20213" fmla="*/ 1164819 w 2803781"/>
              <a:gd name="connsiteY72-20214" fmla="*/ 1995056 h 5709669"/>
              <a:gd name="connsiteX73-20215" fmla="*/ 1247946 w 2803781"/>
              <a:gd name="connsiteY73-20216" fmla="*/ 1731819 h 5709669"/>
              <a:gd name="connsiteX74-20217" fmla="*/ 1178672 w 2803781"/>
              <a:gd name="connsiteY74-20218" fmla="*/ 2036619 h 5709669"/>
              <a:gd name="connsiteX75-20219" fmla="*/ 1275655 w 2803781"/>
              <a:gd name="connsiteY75-20220" fmla="*/ 2299856 h 5709669"/>
              <a:gd name="connsiteX76-20221" fmla="*/ 1358782 w 2803781"/>
              <a:gd name="connsiteY76-20222" fmla="*/ 2563090 h 5709669"/>
              <a:gd name="connsiteX77-20223" fmla="*/ 1275654 w 2803781"/>
              <a:gd name="connsiteY77-20224" fmla="*/ 2715491 h 5709669"/>
              <a:gd name="connsiteX78-20225" fmla="*/ 1234091 w 2803781"/>
              <a:gd name="connsiteY78-20226" fmla="*/ 2854037 h 5709669"/>
              <a:gd name="connsiteX79-20227" fmla="*/ 1275654 w 2803781"/>
              <a:gd name="connsiteY79-20228" fmla="*/ 2909455 h 5709669"/>
              <a:gd name="connsiteX80-20229" fmla="*/ 1331073 w 2803781"/>
              <a:gd name="connsiteY80-20230" fmla="*/ 2881746 h 5709669"/>
              <a:gd name="connsiteX81-20231" fmla="*/ 1400345 w 2803781"/>
              <a:gd name="connsiteY81-20232" fmla="*/ 2881744 h 5709669"/>
              <a:gd name="connsiteX82-20233" fmla="*/ 2093072 w 2803781"/>
              <a:gd name="connsiteY82-20234" fmla="*/ 2743200 h 5709669"/>
              <a:gd name="connsiteX83-20235" fmla="*/ 2577981 w 2803781"/>
              <a:gd name="connsiteY83-20236" fmla="*/ 2507672 h 5709669"/>
              <a:gd name="connsiteX84-20237" fmla="*/ 2647253 w 2803781"/>
              <a:gd name="connsiteY84-20238" fmla="*/ 3255818 h 5709669"/>
              <a:gd name="connsiteX85-20239" fmla="*/ 2106926 w 2803781"/>
              <a:gd name="connsiteY85-20240" fmla="*/ 3311236 h 5709669"/>
              <a:gd name="connsiteX86-20241" fmla="*/ 1344927 w 2803781"/>
              <a:gd name="connsiteY86-20242" fmla="*/ 3255818 h 5709669"/>
              <a:gd name="connsiteX87-20243" fmla="*/ 1483473 w 2803781"/>
              <a:gd name="connsiteY87-20244" fmla="*/ 5708072 h 5709669"/>
              <a:gd name="connsiteX88-20245" fmla="*/ 2120782 w 2803781"/>
              <a:gd name="connsiteY88-20246" fmla="*/ 3823856 h 5709669"/>
              <a:gd name="connsiteX89-20247" fmla="*/ 2287035 w 2803781"/>
              <a:gd name="connsiteY89-20248" fmla="*/ 4100945 h 5709669"/>
              <a:gd name="connsiteX90-20249" fmla="*/ 2619544 w 2803781"/>
              <a:gd name="connsiteY90-20250" fmla="*/ 4322617 h 5709669"/>
              <a:gd name="connsiteX91-20251" fmla="*/ 2799654 w 2803781"/>
              <a:gd name="connsiteY91-20252" fmla="*/ 2590799 h 5709669"/>
              <a:gd name="connsiteX92-20253" fmla="*/ 2674963 w 2803781"/>
              <a:gd name="connsiteY92-20254" fmla="*/ 2923308 h 5709669"/>
              <a:gd name="connsiteX93-20255" fmla="*/ 2730381 w 2803781"/>
              <a:gd name="connsiteY93-20256" fmla="*/ 2396836 h 5709669"/>
              <a:gd name="connsiteX94-20257" fmla="*/ 2674962 w 2803781"/>
              <a:gd name="connsiteY94-20258" fmla="*/ 1870363 h 5709669"/>
              <a:gd name="connsiteX95-20259" fmla="*/ 2425581 w 2803781"/>
              <a:gd name="connsiteY95-20260" fmla="*/ 2105890 h 5709669"/>
              <a:gd name="connsiteX96-20261" fmla="*/ 2370162 w 2803781"/>
              <a:gd name="connsiteY96-20262" fmla="*/ 2119745 h 5709669"/>
              <a:gd name="connsiteX97-20263" fmla="*/ 2231618 w 2803781"/>
              <a:gd name="connsiteY97-20264" fmla="*/ 1773381 h 5709669"/>
              <a:gd name="connsiteX98-20265" fmla="*/ 2176200 w 2803781"/>
              <a:gd name="connsiteY98-20266" fmla="*/ 1371599 h 5709669"/>
              <a:gd name="connsiteX99-20267" fmla="*/ 2245473 w 2803781"/>
              <a:gd name="connsiteY99-20268" fmla="*/ 1842654 h 5709669"/>
              <a:gd name="connsiteX100-20269" fmla="*/ 2370163 w 2803781"/>
              <a:gd name="connsiteY100-20270" fmla="*/ 1939636 h 5709669"/>
              <a:gd name="connsiteX101-20271" fmla="*/ 2647254 w 2803781"/>
              <a:gd name="connsiteY101-20272" fmla="*/ 1662545 h 5709669"/>
              <a:gd name="connsiteX102-20273" fmla="*/ 2231617 w 2803781"/>
              <a:gd name="connsiteY102-20274" fmla="*/ 1177636 h 5709669"/>
              <a:gd name="connsiteX103-20275" fmla="*/ 2633399 w 2803781"/>
              <a:gd name="connsiteY103-20276" fmla="*/ 1634836 h 5709669"/>
              <a:gd name="connsiteX104-20277" fmla="*/ 2688818 w 2803781"/>
              <a:gd name="connsiteY104-20278" fmla="*/ 1870363 h 5709669"/>
              <a:gd name="connsiteX105-20279" fmla="*/ 2508708 w 2803781"/>
              <a:gd name="connsiteY105-20280" fmla="*/ 1995054 h 5709669"/>
              <a:gd name="connsiteX106-20281" fmla="*/ 2467145 w 2803781"/>
              <a:gd name="connsiteY106-20282" fmla="*/ 2230582 h 5709669"/>
              <a:gd name="connsiteX107-20283" fmla="*/ 2494853 w 2803781"/>
              <a:gd name="connsiteY107-20284" fmla="*/ 2161308 h 5709669"/>
              <a:gd name="connsiteX108-20285" fmla="*/ 2023800 w 2803781"/>
              <a:gd name="connsiteY108-20286" fmla="*/ 2521527 h 5709669"/>
              <a:gd name="connsiteX109-20287" fmla="*/ 1802127 w 2803781"/>
              <a:gd name="connsiteY109-20288" fmla="*/ 2604655 h 5709669"/>
              <a:gd name="connsiteX110-20289" fmla="*/ 1594309 w 2803781"/>
              <a:gd name="connsiteY110-20290" fmla="*/ 2590800 h 5709669"/>
              <a:gd name="connsiteX111-20291" fmla="*/ 1400346 w 2803781"/>
              <a:gd name="connsiteY111-20292" fmla="*/ 2563092 h 5709669"/>
              <a:gd name="connsiteX112-20293" fmla="*/ 1289510 w 2803781"/>
              <a:gd name="connsiteY112-20294" fmla="*/ 2313710 h 5709669"/>
              <a:gd name="connsiteX113-20295" fmla="*/ 873874 w 2803781"/>
              <a:gd name="connsiteY113-20296" fmla="*/ 2632365 h 5709669"/>
              <a:gd name="connsiteX114-20297" fmla="*/ 1036 w 2803781"/>
              <a:gd name="connsiteY114-20298" fmla="*/ 2673928 h 5709669"/>
              <a:gd name="connsiteX115-20299" fmla="*/ 873873 w 2803781"/>
              <a:gd name="connsiteY115-20300" fmla="*/ 2632365 h 5709669"/>
              <a:gd name="connsiteX116-20301" fmla="*/ 1220236 w 2803781"/>
              <a:gd name="connsiteY116-20302" fmla="*/ 2299856 h 5709669"/>
              <a:gd name="connsiteX117-20303" fmla="*/ 1137110 w 2803781"/>
              <a:gd name="connsiteY117-20304" fmla="*/ 2161310 h 5709669"/>
              <a:gd name="connsiteX118-20305" fmla="*/ 1137109 w 2803781"/>
              <a:gd name="connsiteY118-20306" fmla="*/ 2133601 h 5709669"/>
              <a:gd name="connsiteX119-20307" fmla="*/ 984710 w 2803781"/>
              <a:gd name="connsiteY119-20308" fmla="*/ 2092038 h 5709669"/>
              <a:gd name="connsiteX120-20309" fmla="*/ 790746 w 2803781"/>
              <a:gd name="connsiteY120-20310" fmla="*/ 2313710 h 5709669"/>
              <a:gd name="connsiteX121-20311" fmla="*/ 527510 w 2803781"/>
              <a:gd name="connsiteY121-20312" fmla="*/ 2438401 h 5709669"/>
              <a:gd name="connsiteX122-20313" fmla="*/ 832310 w 2803781"/>
              <a:gd name="connsiteY122-20314" fmla="*/ 2313710 h 5709669"/>
              <a:gd name="connsiteX123-20315" fmla="*/ 957000 w 2803781"/>
              <a:gd name="connsiteY123-20316" fmla="*/ 2119747 h 5709669"/>
              <a:gd name="connsiteX124-20317" fmla="*/ 929290 w 2803781"/>
              <a:gd name="connsiteY124-20318" fmla="*/ 2064328 h 5709669"/>
              <a:gd name="connsiteX125-20319" fmla="*/ 1344926 w 2803781"/>
              <a:gd name="connsiteY125-20320" fmla="*/ 1274618 h 5709669"/>
              <a:gd name="connsiteX126-20321" fmla="*/ 1469617 w 2803781"/>
              <a:gd name="connsiteY126-20322" fmla="*/ 1177638 h 5709669"/>
              <a:gd name="connsiteX127-20323" fmla="*/ 1566599 w 2803781"/>
              <a:gd name="connsiteY127-20324" fmla="*/ 1676401 h 5709669"/>
              <a:gd name="connsiteX128-20325" fmla="*/ 1760562 w 2803781"/>
              <a:gd name="connsiteY128-20326" fmla="*/ 1399310 h 5709669"/>
              <a:gd name="connsiteX129-20327" fmla="*/ 1802127 w 2803781"/>
              <a:gd name="connsiteY129-20328" fmla="*/ 997527 h 5709669"/>
              <a:gd name="connsiteX130-20329" fmla="*/ 1774418 w 2803781"/>
              <a:gd name="connsiteY130-20330" fmla="*/ 955964 h 5709669"/>
              <a:gd name="connsiteX131-20331" fmla="*/ 1760563 w 2803781"/>
              <a:gd name="connsiteY131-20332" fmla="*/ 914400 h 5709669"/>
              <a:gd name="connsiteX132-20333" fmla="*/ 1705145 w 2803781"/>
              <a:gd name="connsiteY132-20334" fmla="*/ 845127 h 5709669"/>
              <a:gd name="connsiteX133-20335" fmla="*/ 1677436 w 2803781"/>
              <a:gd name="connsiteY133-20336" fmla="*/ 803564 h 5709669"/>
              <a:gd name="connsiteX134-20337" fmla="*/ 1635873 w 2803781"/>
              <a:gd name="connsiteY134-20338" fmla="*/ 886691 h 5709669"/>
              <a:gd name="connsiteX135-20339" fmla="*/ 1622018 w 2803781"/>
              <a:gd name="connsiteY135-20340" fmla="*/ 969818 h 5709669"/>
              <a:gd name="connsiteX136-20341" fmla="*/ 1594309 w 2803781"/>
              <a:gd name="connsiteY136-20342" fmla="*/ 1011382 h 5709669"/>
              <a:gd name="connsiteX137-20343" fmla="*/ 1580454 w 2803781"/>
              <a:gd name="connsiteY137-20344" fmla="*/ 1052946 h 5709669"/>
              <a:gd name="connsiteX138-20345" fmla="*/ 1511182 w 2803781"/>
              <a:gd name="connsiteY138-20346" fmla="*/ 1122218 h 5709669"/>
              <a:gd name="connsiteX139-20347" fmla="*/ 1400345 w 2803781"/>
              <a:gd name="connsiteY139-20348" fmla="*/ 1136073 h 5709669"/>
              <a:gd name="connsiteX140-20349" fmla="*/ 1261800 w 2803781"/>
              <a:gd name="connsiteY140-20350" fmla="*/ 1122218 h 5709669"/>
              <a:gd name="connsiteX141-20351" fmla="*/ 1220236 w 2803781"/>
              <a:gd name="connsiteY141-20352" fmla="*/ 1080655 h 5709669"/>
              <a:gd name="connsiteX142-20353" fmla="*/ 1178673 w 2803781"/>
              <a:gd name="connsiteY142-20354" fmla="*/ 1052946 h 5709669"/>
              <a:gd name="connsiteX143-20355" fmla="*/ 1123254 w 2803781"/>
              <a:gd name="connsiteY143-20356" fmla="*/ 997527 h 5709669"/>
              <a:gd name="connsiteX144-20357" fmla="*/ 1095545 w 2803781"/>
              <a:gd name="connsiteY144-20358" fmla="*/ 955964 h 5709669"/>
              <a:gd name="connsiteX145-20359" fmla="*/ 1053982 w 2803781"/>
              <a:gd name="connsiteY145-20360" fmla="*/ 942109 h 5709669"/>
              <a:gd name="connsiteX146-20361" fmla="*/ 1012418 w 2803781"/>
              <a:gd name="connsiteY146-20362" fmla="*/ 817418 h 5709669"/>
              <a:gd name="connsiteX147-20363" fmla="*/ 998563 w 2803781"/>
              <a:gd name="connsiteY147-20364" fmla="*/ 775855 h 5709669"/>
              <a:gd name="connsiteX148-20365" fmla="*/ 984709 w 2803781"/>
              <a:gd name="connsiteY148-20366" fmla="*/ 720437 h 5709669"/>
              <a:gd name="connsiteX149" fmla="*/ 957000 w 2803781"/>
              <a:gd name="connsiteY149" fmla="*/ 581891 h 5709669"/>
              <a:gd name="connsiteX0-20367" fmla="*/ 1663582 w 2750457"/>
              <a:gd name="connsiteY0-20368" fmla="*/ 734291 h 5709669"/>
              <a:gd name="connsiteX1-20369" fmla="*/ 1719000 w 2750457"/>
              <a:gd name="connsiteY1-20370" fmla="*/ 554182 h 5709669"/>
              <a:gd name="connsiteX2-20371" fmla="*/ 1622018 w 2750457"/>
              <a:gd name="connsiteY2-20372" fmla="*/ 540327 h 5709669"/>
              <a:gd name="connsiteX3-20373" fmla="*/ 1538891 w 2750457"/>
              <a:gd name="connsiteY3-20374" fmla="*/ 484909 h 5709669"/>
              <a:gd name="connsiteX4-20375" fmla="*/ 1497327 w 2750457"/>
              <a:gd name="connsiteY4-20376" fmla="*/ 471055 h 5709669"/>
              <a:gd name="connsiteX5-20377" fmla="*/ 1469618 w 2750457"/>
              <a:gd name="connsiteY5-20378" fmla="*/ 526473 h 5709669"/>
              <a:gd name="connsiteX6-20379" fmla="*/ 1441909 w 2750457"/>
              <a:gd name="connsiteY6-20380" fmla="*/ 484909 h 5709669"/>
              <a:gd name="connsiteX7-20381" fmla="*/ 1400345 w 2750457"/>
              <a:gd name="connsiteY7-20382" fmla="*/ 457200 h 5709669"/>
              <a:gd name="connsiteX8-20383" fmla="*/ 1331073 w 2750457"/>
              <a:gd name="connsiteY8-20384" fmla="*/ 387927 h 5709669"/>
              <a:gd name="connsiteX9-20385" fmla="*/ 1317218 w 2750457"/>
              <a:gd name="connsiteY9-20386" fmla="*/ 443346 h 5709669"/>
              <a:gd name="connsiteX10-20387" fmla="*/ 1317218 w 2750457"/>
              <a:gd name="connsiteY10-20388" fmla="*/ 554182 h 5709669"/>
              <a:gd name="connsiteX11-20389" fmla="*/ 1275654 w 2750457"/>
              <a:gd name="connsiteY11-20390" fmla="*/ 540327 h 5709669"/>
              <a:gd name="connsiteX12-20391" fmla="*/ 1261800 w 2750457"/>
              <a:gd name="connsiteY12-20392" fmla="*/ 484909 h 5709669"/>
              <a:gd name="connsiteX13-20393" fmla="*/ 1247945 w 2750457"/>
              <a:gd name="connsiteY13-20394" fmla="*/ 540327 h 5709669"/>
              <a:gd name="connsiteX14-20395" fmla="*/ 1220236 w 2750457"/>
              <a:gd name="connsiteY14-20396" fmla="*/ 651164 h 5709669"/>
              <a:gd name="connsiteX15-20397" fmla="*/ 1192527 w 2750457"/>
              <a:gd name="connsiteY15-20398" fmla="*/ 568037 h 5709669"/>
              <a:gd name="connsiteX16-20399" fmla="*/ 1178673 w 2750457"/>
              <a:gd name="connsiteY16-20400" fmla="*/ 526473 h 5709669"/>
              <a:gd name="connsiteX17-20401" fmla="*/ 1150963 w 2750457"/>
              <a:gd name="connsiteY17-20402" fmla="*/ 651164 h 5709669"/>
              <a:gd name="connsiteX18-20403" fmla="*/ 1123254 w 2750457"/>
              <a:gd name="connsiteY18-20404" fmla="*/ 692727 h 5709669"/>
              <a:gd name="connsiteX19-20405" fmla="*/ 1109400 w 2750457"/>
              <a:gd name="connsiteY19-20406" fmla="*/ 734291 h 5709669"/>
              <a:gd name="connsiteX20-20407" fmla="*/ 1067836 w 2750457"/>
              <a:gd name="connsiteY20-20408" fmla="*/ 720437 h 5709669"/>
              <a:gd name="connsiteX21-20409" fmla="*/ 1081691 w 2750457"/>
              <a:gd name="connsiteY21-20410" fmla="*/ 637309 h 5709669"/>
              <a:gd name="connsiteX22-20411" fmla="*/ 1095545 w 2750457"/>
              <a:gd name="connsiteY22-20412" fmla="*/ 595746 h 5709669"/>
              <a:gd name="connsiteX23-20413" fmla="*/ 1040127 w 2750457"/>
              <a:gd name="connsiteY23-20414" fmla="*/ 678873 h 5709669"/>
              <a:gd name="connsiteX24-20415" fmla="*/ 998563 w 2750457"/>
              <a:gd name="connsiteY24-20416" fmla="*/ 692727 h 5709669"/>
              <a:gd name="connsiteX25-20417" fmla="*/ 957000 w 2750457"/>
              <a:gd name="connsiteY25-20418" fmla="*/ 678873 h 5709669"/>
              <a:gd name="connsiteX26-20419" fmla="*/ 943145 w 2750457"/>
              <a:gd name="connsiteY26-20420" fmla="*/ 623455 h 5709669"/>
              <a:gd name="connsiteX27-20421" fmla="*/ 929291 w 2750457"/>
              <a:gd name="connsiteY27-20422" fmla="*/ 581891 h 5709669"/>
              <a:gd name="connsiteX28-20423" fmla="*/ 943145 w 2750457"/>
              <a:gd name="connsiteY28-20424" fmla="*/ 429491 h 5709669"/>
              <a:gd name="connsiteX29-20425" fmla="*/ 970854 w 2750457"/>
              <a:gd name="connsiteY29-20426" fmla="*/ 346364 h 5709669"/>
              <a:gd name="connsiteX30-20427" fmla="*/ 984709 w 2750457"/>
              <a:gd name="connsiteY30-20428" fmla="*/ 304800 h 5709669"/>
              <a:gd name="connsiteX31-20429" fmla="*/ 1081691 w 2750457"/>
              <a:gd name="connsiteY31-20430" fmla="*/ 193964 h 5709669"/>
              <a:gd name="connsiteX32-20431" fmla="*/ 1123254 w 2750457"/>
              <a:gd name="connsiteY32-20432" fmla="*/ 166255 h 5709669"/>
              <a:gd name="connsiteX33-20433" fmla="*/ 1164818 w 2750457"/>
              <a:gd name="connsiteY33-20434" fmla="*/ 124691 h 5709669"/>
              <a:gd name="connsiteX34-20435" fmla="*/ 1234091 w 2750457"/>
              <a:gd name="connsiteY34-20436" fmla="*/ 55418 h 5709669"/>
              <a:gd name="connsiteX35-20437" fmla="*/ 1386491 w 2750457"/>
              <a:gd name="connsiteY35-20438" fmla="*/ 13855 h 5709669"/>
              <a:gd name="connsiteX36-20439" fmla="*/ 1428054 w 2750457"/>
              <a:gd name="connsiteY36-20440" fmla="*/ 0 h 5709669"/>
              <a:gd name="connsiteX37-20441" fmla="*/ 1483473 w 2750457"/>
              <a:gd name="connsiteY37-20442" fmla="*/ 13855 h 5709669"/>
              <a:gd name="connsiteX38-20443" fmla="*/ 1566600 w 2750457"/>
              <a:gd name="connsiteY38-20444" fmla="*/ 27709 h 5709669"/>
              <a:gd name="connsiteX39-20445" fmla="*/ 1622018 w 2750457"/>
              <a:gd name="connsiteY39-20446" fmla="*/ 55418 h 5709669"/>
              <a:gd name="connsiteX40-20447" fmla="*/ 1705145 w 2750457"/>
              <a:gd name="connsiteY40-20448" fmla="*/ 110837 h 5709669"/>
              <a:gd name="connsiteX41-20449" fmla="*/ 1746709 w 2750457"/>
              <a:gd name="connsiteY41-20450" fmla="*/ 138546 h 5709669"/>
              <a:gd name="connsiteX42-20451" fmla="*/ 1788273 w 2750457"/>
              <a:gd name="connsiteY42-20452" fmla="*/ 207818 h 5709669"/>
              <a:gd name="connsiteX43-20453" fmla="*/ 1857545 w 2750457"/>
              <a:gd name="connsiteY43-20454" fmla="*/ 290946 h 5709669"/>
              <a:gd name="connsiteX44-20455" fmla="*/ 1871400 w 2750457"/>
              <a:gd name="connsiteY44-20456" fmla="*/ 360218 h 5709669"/>
              <a:gd name="connsiteX45-20457" fmla="*/ 1899109 w 2750457"/>
              <a:gd name="connsiteY45-20458" fmla="*/ 443346 h 5709669"/>
              <a:gd name="connsiteX46-20459" fmla="*/ 1885254 w 2750457"/>
              <a:gd name="connsiteY46-20460" fmla="*/ 692727 h 5709669"/>
              <a:gd name="connsiteX47-20461" fmla="*/ 1871400 w 2750457"/>
              <a:gd name="connsiteY47-20462" fmla="*/ 748146 h 5709669"/>
              <a:gd name="connsiteX48-20463" fmla="*/ 1843691 w 2750457"/>
              <a:gd name="connsiteY48-20464" fmla="*/ 789709 h 5709669"/>
              <a:gd name="connsiteX49-20465" fmla="*/ 1829836 w 2750457"/>
              <a:gd name="connsiteY49-20466" fmla="*/ 748146 h 5709669"/>
              <a:gd name="connsiteX50-20467" fmla="*/ 1912963 w 2750457"/>
              <a:gd name="connsiteY50-20468" fmla="*/ 803564 h 5709669"/>
              <a:gd name="connsiteX51-20469" fmla="*/ 1982236 w 2750457"/>
              <a:gd name="connsiteY51-20470" fmla="*/ 872837 h 5709669"/>
              <a:gd name="connsiteX52-20471" fmla="*/ 1996091 w 2750457"/>
              <a:gd name="connsiteY52-20472" fmla="*/ 914400 h 5709669"/>
              <a:gd name="connsiteX53-20473" fmla="*/ 2051509 w 2750457"/>
              <a:gd name="connsiteY53-20474" fmla="*/ 997527 h 5709669"/>
              <a:gd name="connsiteX54-20475" fmla="*/ 2093073 w 2750457"/>
              <a:gd name="connsiteY54-20476" fmla="*/ 1066800 h 5709669"/>
              <a:gd name="connsiteX55-20477" fmla="*/ 2106927 w 2750457"/>
              <a:gd name="connsiteY55-20478" fmla="*/ 1108364 h 5709669"/>
              <a:gd name="connsiteX56-20479" fmla="*/ 2148491 w 2750457"/>
              <a:gd name="connsiteY56-20480" fmla="*/ 1191491 h 5709669"/>
              <a:gd name="connsiteX57-20481" fmla="*/ 2106927 w 2750457"/>
              <a:gd name="connsiteY57-20482" fmla="*/ 1219200 h 5709669"/>
              <a:gd name="connsiteX58-20483" fmla="*/ 2065363 w 2750457"/>
              <a:gd name="connsiteY58-20484" fmla="*/ 1191491 h 5709669"/>
              <a:gd name="connsiteX59-20485" fmla="*/ 1954527 w 2750457"/>
              <a:gd name="connsiteY59-20486" fmla="*/ 1163782 h 5709669"/>
              <a:gd name="connsiteX60-20487" fmla="*/ 1940673 w 2750457"/>
              <a:gd name="connsiteY60-20488" fmla="*/ 1343891 h 5709669"/>
              <a:gd name="connsiteX61-20489" fmla="*/ 2079217 w 2750457"/>
              <a:gd name="connsiteY61-20490" fmla="*/ 1357746 h 5709669"/>
              <a:gd name="connsiteX62-20491" fmla="*/ 1871399 w 2750457"/>
              <a:gd name="connsiteY62-20492" fmla="*/ 1579418 h 5709669"/>
              <a:gd name="connsiteX63-20493" fmla="*/ 1538890 w 2750457"/>
              <a:gd name="connsiteY63-20494" fmla="*/ 1690256 h 5709669"/>
              <a:gd name="connsiteX64-20495" fmla="*/ 1635872 w 2750457"/>
              <a:gd name="connsiteY64-20496" fmla="*/ 1773383 h 5709669"/>
              <a:gd name="connsiteX65-20497" fmla="*/ 1317218 w 2750457"/>
              <a:gd name="connsiteY65-20498" fmla="*/ 1551710 h 5709669"/>
              <a:gd name="connsiteX66-20499" fmla="*/ 1331072 w 2750457"/>
              <a:gd name="connsiteY66-20500" fmla="*/ 1371600 h 5709669"/>
              <a:gd name="connsiteX67-20501" fmla="*/ 1289509 w 2750457"/>
              <a:gd name="connsiteY67-20502" fmla="*/ 1316183 h 5709669"/>
              <a:gd name="connsiteX68-20503" fmla="*/ 1414200 w 2750457"/>
              <a:gd name="connsiteY68-20504" fmla="*/ 1440874 h 5709669"/>
              <a:gd name="connsiteX69-20505" fmla="*/ 1289509 w 2750457"/>
              <a:gd name="connsiteY69-20506" fmla="*/ 1330038 h 5709669"/>
              <a:gd name="connsiteX70-20507" fmla="*/ 929290 w 2750457"/>
              <a:gd name="connsiteY70-20508" fmla="*/ 2036620 h 5709669"/>
              <a:gd name="connsiteX71-20509" fmla="*/ 998563 w 2750457"/>
              <a:gd name="connsiteY71-20510" fmla="*/ 1898074 h 5709669"/>
              <a:gd name="connsiteX72-20511" fmla="*/ 1164819 w 2750457"/>
              <a:gd name="connsiteY72-20512" fmla="*/ 1995056 h 5709669"/>
              <a:gd name="connsiteX73-20513" fmla="*/ 1247946 w 2750457"/>
              <a:gd name="connsiteY73-20514" fmla="*/ 1731819 h 5709669"/>
              <a:gd name="connsiteX74-20515" fmla="*/ 1178672 w 2750457"/>
              <a:gd name="connsiteY74-20516" fmla="*/ 2036619 h 5709669"/>
              <a:gd name="connsiteX75-20517" fmla="*/ 1275655 w 2750457"/>
              <a:gd name="connsiteY75-20518" fmla="*/ 2299856 h 5709669"/>
              <a:gd name="connsiteX76-20519" fmla="*/ 1358782 w 2750457"/>
              <a:gd name="connsiteY76-20520" fmla="*/ 2563090 h 5709669"/>
              <a:gd name="connsiteX77-20521" fmla="*/ 1275654 w 2750457"/>
              <a:gd name="connsiteY77-20522" fmla="*/ 2715491 h 5709669"/>
              <a:gd name="connsiteX78-20523" fmla="*/ 1234091 w 2750457"/>
              <a:gd name="connsiteY78-20524" fmla="*/ 2854037 h 5709669"/>
              <a:gd name="connsiteX79-20525" fmla="*/ 1275654 w 2750457"/>
              <a:gd name="connsiteY79-20526" fmla="*/ 2909455 h 5709669"/>
              <a:gd name="connsiteX80-20527" fmla="*/ 1331073 w 2750457"/>
              <a:gd name="connsiteY80-20528" fmla="*/ 2881746 h 5709669"/>
              <a:gd name="connsiteX81-20529" fmla="*/ 1400345 w 2750457"/>
              <a:gd name="connsiteY81-20530" fmla="*/ 2881744 h 5709669"/>
              <a:gd name="connsiteX82-20531" fmla="*/ 2093072 w 2750457"/>
              <a:gd name="connsiteY82-20532" fmla="*/ 2743200 h 5709669"/>
              <a:gd name="connsiteX83-20533" fmla="*/ 2577981 w 2750457"/>
              <a:gd name="connsiteY83-20534" fmla="*/ 2507672 h 5709669"/>
              <a:gd name="connsiteX84-20535" fmla="*/ 2647253 w 2750457"/>
              <a:gd name="connsiteY84-20536" fmla="*/ 3255818 h 5709669"/>
              <a:gd name="connsiteX85-20537" fmla="*/ 2106926 w 2750457"/>
              <a:gd name="connsiteY85-20538" fmla="*/ 3311236 h 5709669"/>
              <a:gd name="connsiteX86-20539" fmla="*/ 1344927 w 2750457"/>
              <a:gd name="connsiteY86-20540" fmla="*/ 3255818 h 5709669"/>
              <a:gd name="connsiteX87-20541" fmla="*/ 1483473 w 2750457"/>
              <a:gd name="connsiteY87-20542" fmla="*/ 5708072 h 5709669"/>
              <a:gd name="connsiteX88-20543" fmla="*/ 2120782 w 2750457"/>
              <a:gd name="connsiteY88-20544" fmla="*/ 3823856 h 5709669"/>
              <a:gd name="connsiteX89-20545" fmla="*/ 2287035 w 2750457"/>
              <a:gd name="connsiteY89-20546" fmla="*/ 4100945 h 5709669"/>
              <a:gd name="connsiteX90-20547" fmla="*/ 2619544 w 2750457"/>
              <a:gd name="connsiteY90-20548" fmla="*/ 4322617 h 5709669"/>
              <a:gd name="connsiteX91-20549" fmla="*/ 2744236 w 2750457"/>
              <a:gd name="connsiteY91-20550" fmla="*/ 3075708 h 5709669"/>
              <a:gd name="connsiteX92-20551" fmla="*/ 2674963 w 2750457"/>
              <a:gd name="connsiteY92-20552" fmla="*/ 2923308 h 5709669"/>
              <a:gd name="connsiteX93-20553" fmla="*/ 2730381 w 2750457"/>
              <a:gd name="connsiteY93-20554" fmla="*/ 2396836 h 5709669"/>
              <a:gd name="connsiteX94-20555" fmla="*/ 2674962 w 2750457"/>
              <a:gd name="connsiteY94-20556" fmla="*/ 1870363 h 5709669"/>
              <a:gd name="connsiteX95-20557" fmla="*/ 2425581 w 2750457"/>
              <a:gd name="connsiteY95-20558" fmla="*/ 2105890 h 5709669"/>
              <a:gd name="connsiteX96-20559" fmla="*/ 2370162 w 2750457"/>
              <a:gd name="connsiteY96-20560" fmla="*/ 2119745 h 5709669"/>
              <a:gd name="connsiteX97-20561" fmla="*/ 2231618 w 2750457"/>
              <a:gd name="connsiteY97-20562" fmla="*/ 1773381 h 5709669"/>
              <a:gd name="connsiteX98-20563" fmla="*/ 2176200 w 2750457"/>
              <a:gd name="connsiteY98-20564" fmla="*/ 1371599 h 5709669"/>
              <a:gd name="connsiteX99-20565" fmla="*/ 2245473 w 2750457"/>
              <a:gd name="connsiteY99-20566" fmla="*/ 1842654 h 5709669"/>
              <a:gd name="connsiteX100-20567" fmla="*/ 2370163 w 2750457"/>
              <a:gd name="connsiteY100-20568" fmla="*/ 1939636 h 5709669"/>
              <a:gd name="connsiteX101-20569" fmla="*/ 2647254 w 2750457"/>
              <a:gd name="connsiteY101-20570" fmla="*/ 1662545 h 5709669"/>
              <a:gd name="connsiteX102-20571" fmla="*/ 2231617 w 2750457"/>
              <a:gd name="connsiteY102-20572" fmla="*/ 1177636 h 5709669"/>
              <a:gd name="connsiteX103-20573" fmla="*/ 2633399 w 2750457"/>
              <a:gd name="connsiteY103-20574" fmla="*/ 1634836 h 5709669"/>
              <a:gd name="connsiteX104-20575" fmla="*/ 2688818 w 2750457"/>
              <a:gd name="connsiteY104-20576" fmla="*/ 1870363 h 5709669"/>
              <a:gd name="connsiteX105-20577" fmla="*/ 2508708 w 2750457"/>
              <a:gd name="connsiteY105-20578" fmla="*/ 1995054 h 5709669"/>
              <a:gd name="connsiteX106-20579" fmla="*/ 2467145 w 2750457"/>
              <a:gd name="connsiteY106-20580" fmla="*/ 2230582 h 5709669"/>
              <a:gd name="connsiteX107-20581" fmla="*/ 2494853 w 2750457"/>
              <a:gd name="connsiteY107-20582" fmla="*/ 2161308 h 5709669"/>
              <a:gd name="connsiteX108-20583" fmla="*/ 2023800 w 2750457"/>
              <a:gd name="connsiteY108-20584" fmla="*/ 2521527 h 5709669"/>
              <a:gd name="connsiteX109-20585" fmla="*/ 1802127 w 2750457"/>
              <a:gd name="connsiteY109-20586" fmla="*/ 2604655 h 5709669"/>
              <a:gd name="connsiteX110-20587" fmla="*/ 1594309 w 2750457"/>
              <a:gd name="connsiteY110-20588" fmla="*/ 2590800 h 5709669"/>
              <a:gd name="connsiteX111-20589" fmla="*/ 1400346 w 2750457"/>
              <a:gd name="connsiteY111-20590" fmla="*/ 2563092 h 5709669"/>
              <a:gd name="connsiteX112-20591" fmla="*/ 1289510 w 2750457"/>
              <a:gd name="connsiteY112-20592" fmla="*/ 2313710 h 5709669"/>
              <a:gd name="connsiteX113-20593" fmla="*/ 873874 w 2750457"/>
              <a:gd name="connsiteY113-20594" fmla="*/ 2632365 h 5709669"/>
              <a:gd name="connsiteX114-20595" fmla="*/ 1036 w 2750457"/>
              <a:gd name="connsiteY114-20596" fmla="*/ 2673928 h 5709669"/>
              <a:gd name="connsiteX115-20597" fmla="*/ 873873 w 2750457"/>
              <a:gd name="connsiteY115-20598" fmla="*/ 2632365 h 5709669"/>
              <a:gd name="connsiteX116-20599" fmla="*/ 1220236 w 2750457"/>
              <a:gd name="connsiteY116-20600" fmla="*/ 2299856 h 5709669"/>
              <a:gd name="connsiteX117-20601" fmla="*/ 1137110 w 2750457"/>
              <a:gd name="connsiteY117-20602" fmla="*/ 2161310 h 5709669"/>
              <a:gd name="connsiteX118-20603" fmla="*/ 1137109 w 2750457"/>
              <a:gd name="connsiteY118-20604" fmla="*/ 2133601 h 5709669"/>
              <a:gd name="connsiteX119-20605" fmla="*/ 984710 w 2750457"/>
              <a:gd name="connsiteY119-20606" fmla="*/ 2092038 h 5709669"/>
              <a:gd name="connsiteX120-20607" fmla="*/ 790746 w 2750457"/>
              <a:gd name="connsiteY120-20608" fmla="*/ 2313710 h 5709669"/>
              <a:gd name="connsiteX121-20609" fmla="*/ 527510 w 2750457"/>
              <a:gd name="connsiteY121-20610" fmla="*/ 2438401 h 5709669"/>
              <a:gd name="connsiteX122-20611" fmla="*/ 832310 w 2750457"/>
              <a:gd name="connsiteY122-20612" fmla="*/ 2313710 h 5709669"/>
              <a:gd name="connsiteX123-20613" fmla="*/ 957000 w 2750457"/>
              <a:gd name="connsiteY123-20614" fmla="*/ 2119747 h 5709669"/>
              <a:gd name="connsiteX124-20615" fmla="*/ 929290 w 2750457"/>
              <a:gd name="connsiteY124-20616" fmla="*/ 2064328 h 5709669"/>
              <a:gd name="connsiteX125-20617" fmla="*/ 1344926 w 2750457"/>
              <a:gd name="connsiteY125-20618" fmla="*/ 1274618 h 5709669"/>
              <a:gd name="connsiteX126-20619" fmla="*/ 1469617 w 2750457"/>
              <a:gd name="connsiteY126-20620" fmla="*/ 1177638 h 5709669"/>
              <a:gd name="connsiteX127-20621" fmla="*/ 1566599 w 2750457"/>
              <a:gd name="connsiteY127-20622" fmla="*/ 1676401 h 5709669"/>
              <a:gd name="connsiteX128-20623" fmla="*/ 1760562 w 2750457"/>
              <a:gd name="connsiteY128-20624" fmla="*/ 1399310 h 5709669"/>
              <a:gd name="connsiteX129-20625" fmla="*/ 1802127 w 2750457"/>
              <a:gd name="connsiteY129-20626" fmla="*/ 997527 h 5709669"/>
              <a:gd name="connsiteX130-20627" fmla="*/ 1774418 w 2750457"/>
              <a:gd name="connsiteY130-20628" fmla="*/ 955964 h 5709669"/>
              <a:gd name="connsiteX131-20629" fmla="*/ 1760563 w 2750457"/>
              <a:gd name="connsiteY131-20630" fmla="*/ 914400 h 5709669"/>
              <a:gd name="connsiteX132-20631" fmla="*/ 1705145 w 2750457"/>
              <a:gd name="connsiteY132-20632" fmla="*/ 845127 h 5709669"/>
              <a:gd name="connsiteX133-20633" fmla="*/ 1677436 w 2750457"/>
              <a:gd name="connsiteY133-20634" fmla="*/ 803564 h 5709669"/>
              <a:gd name="connsiteX134-20635" fmla="*/ 1635873 w 2750457"/>
              <a:gd name="connsiteY134-20636" fmla="*/ 886691 h 5709669"/>
              <a:gd name="connsiteX135-20637" fmla="*/ 1622018 w 2750457"/>
              <a:gd name="connsiteY135-20638" fmla="*/ 969818 h 5709669"/>
              <a:gd name="connsiteX136-20639" fmla="*/ 1594309 w 2750457"/>
              <a:gd name="connsiteY136-20640" fmla="*/ 1011382 h 5709669"/>
              <a:gd name="connsiteX137-20641" fmla="*/ 1580454 w 2750457"/>
              <a:gd name="connsiteY137-20642" fmla="*/ 1052946 h 5709669"/>
              <a:gd name="connsiteX138-20643" fmla="*/ 1511182 w 2750457"/>
              <a:gd name="connsiteY138-20644" fmla="*/ 1122218 h 5709669"/>
              <a:gd name="connsiteX139-20645" fmla="*/ 1400345 w 2750457"/>
              <a:gd name="connsiteY139-20646" fmla="*/ 1136073 h 5709669"/>
              <a:gd name="connsiteX140-20647" fmla="*/ 1261800 w 2750457"/>
              <a:gd name="connsiteY140-20648" fmla="*/ 1122218 h 5709669"/>
              <a:gd name="connsiteX141-20649" fmla="*/ 1220236 w 2750457"/>
              <a:gd name="connsiteY141-20650" fmla="*/ 1080655 h 5709669"/>
              <a:gd name="connsiteX142-20651" fmla="*/ 1178673 w 2750457"/>
              <a:gd name="connsiteY142-20652" fmla="*/ 1052946 h 5709669"/>
              <a:gd name="connsiteX143-20653" fmla="*/ 1123254 w 2750457"/>
              <a:gd name="connsiteY143-20654" fmla="*/ 997527 h 5709669"/>
              <a:gd name="connsiteX144-20655" fmla="*/ 1095545 w 2750457"/>
              <a:gd name="connsiteY144-20656" fmla="*/ 955964 h 5709669"/>
              <a:gd name="connsiteX145-20657" fmla="*/ 1053982 w 2750457"/>
              <a:gd name="connsiteY145-20658" fmla="*/ 942109 h 5709669"/>
              <a:gd name="connsiteX146-20659" fmla="*/ 1012418 w 2750457"/>
              <a:gd name="connsiteY146-20660" fmla="*/ 817418 h 5709669"/>
              <a:gd name="connsiteX147-20661" fmla="*/ 998563 w 2750457"/>
              <a:gd name="connsiteY147-20662" fmla="*/ 775855 h 5709669"/>
              <a:gd name="connsiteX148-20663" fmla="*/ 984709 w 2750457"/>
              <a:gd name="connsiteY148-20664" fmla="*/ 720437 h 5709669"/>
              <a:gd name="connsiteX149-20665" fmla="*/ 957000 w 2750457"/>
              <a:gd name="connsiteY149-20666" fmla="*/ 581891 h 5709669"/>
              <a:gd name="connsiteX0-20667" fmla="*/ 1663582 w 2750104"/>
              <a:gd name="connsiteY0-20668" fmla="*/ 734291 h 5709669"/>
              <a:gd name="connsiteX1-20669" fmla="*/ 1719000 w 2750104"/>
              <a:gd name="connsiteY1-20670" fmla="*/ 554182 h 5709669"/>
              <a:gd name="connsiteX2-20671" fmla="*/ 1622018 w 2750104"/>
              <a:gd name="connsiteY2-20672" fmla="*/ 540327 h 5709669"/>
              <a:gd name="connsiteX3-20673" fmla="*/ 1538891 w 2750104"/>
              <a:gd name="connsiteY3-20674" fmla="*/ 484909 h 5709669"/>
              <a:gd name="connsiteX4-20675" fmla="*/ 1497327 w 2750104"/>
              <a:gd name="connsiteY4-20676" fmla="*/ 471055 h 5709669"/>
              <a:gd name="connsiteX5-20677" fmla="*/ 1469618 w 2750104"/>
              <a:gd name="connsiteY5-20678" fmla="*/ 526473 h 5709669"/>
              <a:gd name="connsiteX6-20679" fmla="*/ 1441909 w 2750104"/>
              <a:gd name="connsiteY6-20680" fmla="*/ 484909 h 5709669"/>
              <a:gd name="connsiteX7-20681" fmla="*/ 1400345 w 2750104"/>
              <a:gd name="connsiteY7-20682" fmla="*/ 457200 h 5709669"/>
              <a:gd name="connsiteX8-20683" fmla="*/ 1331073 w 2750104"/>
              <a:gd name="connsiteY8-20684" fmla="*/ 387927 h 5709669"/>
              <a:gd name="connsiteX9-20685" fmla="*/ 1317218 w 2750104"/>
              <a:gd name="connsiteY9-20686" fmla="*/ 443346 h 5709669"/>
              <a:gd name="connsiteX10-20687" fmla="*/ 1317218 w 2750104"/>
              <a:gd name="connsiteY10-20688" fmla="*/ 554182 h 5709669"/>
              <a:gd name="connsiteX11-20689" fmla="*/ 1275654 w 2750104"/>
              <a:gd name="connsiteY11-20690" fmla="*/ 540327 h 5709669"/>
              <a:gd name="connsiteX12-20691" fmla="*/ 1261800 w 2750104"/>
              <a:gd name="connsiteY12-20692" fmla="*/ 484909 h 5709669"/>
              <a:gd name="connsiteX13-20693" fmla="*/ 1247945 w 2750104"/>
              <a:gd name="connsiteY13-20694" fmla="*/ 540327 h 5709669"/>
              <a:gd name="connsiteX14-20695" fmla="*/ 1220236 w 2750104"/>
              <a:gd name="connsiteY14-20696" fmla="*/ 651164 h 5709669"/>
              <a:gd name="connsiteX15-20697" fmla="*/ 1192527 w 2750104"/>
              <a:gd name="connsiteY15-20698" fmla="*/ 568037 h 5709669"/>
              <a:gd name="connsiteX16-20699" fmla="*/ 1178673 w 2750104"/>
              <a:gd name="connsiteY16-20700" fmla="*/ 526473 h 5709669"/>
              <a:gd name="connsiteX17-20701" fmla="*/ 1150963 w 2750104"/>
              <a:gd name="connsiteY17-20702" fmla="*/ 651164 h 5709669"/>
              <a:gd name="connsiteX18-20703" fmla="*/ 1123254 w 2750104"/>
              <a:gd name="connsiteY18-20704" fmla="*/ 692727 h 5709669"/>
              <a:gd name="connsiteX19-20705" fmla="*/ 1109400 w 2750104"/>
              <a:gd name="connsiteY19-20706" fmla="*/ 734291 h 5709669"/>
              <a:gd name="connsiteX20-20707" fmla="*/ 1067836 w 2750104"/>
              <a:gd name="connsiteY20-20708" fmla="*/ 720437 h 5709669"/>
              <a:gd name="connsiteX21-20709" fmla="*/ 1081691 w 2750104"/>
              <a:gd name="connsiteY21-20710" fmla="*/ 637309 h 5709669"/>
              <a:gd name="connsiteX22-20711" fmla="*/ 1095545 w 2750104"/>
              <a:gd name="connsiteY22-20712" fmla="*/ 595746 h 5709669"/>
              <a:gd name="connsiteX23-20713" fmla="*/ 1040127 w 2750104"/>
              <a:gd name="connsiteY23-20714" fmla="*/ 678873 h 5709669"/>
              <a:gd name="connsiteX24-20715" fmla="*/ 998563 w 2750104"/>
              <a:gd name="connsiteY24-20716" fmla="*/ 692727 h 5709669"/>
              <a:gd name="connsiteX25-20717" fmla="*/ 957000 w 2750104"/>
              <a:gd name="connsiteY25-20718" fmla="*/ 678873 h 5709669"/>
              <a:gd name="connsiteX26-20719" fmla="*/ 943145 w 2750104"/>
              <a:gd name="connsiteY26-20720" fmla="*/ 623455 h 5709669"/>
              <a:gd name="connsiteX27-20721" fmla="*/ 929291 w 2750104"/>
              <a:gd name="connsiteY27-20722" fmla="*/ 581891 h 5709669"/>
              <a:gd name="connsiteX28-20723" fmla="*/ 943145 w 2750104"/>
              <a:gd name="connsiteY28-20724" fmla="*/ 429491 h 5709669"/>
              <a:gd name="connsiteX29-20725" fmla="*/ 970854 w 2750104"/>
              <a:gd name="connsiteY29-20726" fmla="*/ 346364 h 5709669"/>
              <a:gd name="connsiteX30-20727" fmla="*/ 984709 w 2750104"/>
              <a:gd name="connsiteY30-20728" fmla="*/ 304800 h 5709669"/>
              <a:gd name="connsiteX31-20729" fmla="*/ 1081691 w 2750104"/>
              <a:gd name="connsiteY31-20730" fmla="*/ 193964 h 5709669"/>
              <a:gd name="connsiteX32-20731" fmla="*/ 1123254 w 2750104"/>
              <a:gd name="connsiteY32-20732" fmla="*/ 166255 h 5709669"/>
              <a:gd name="connsiteX33-20733" fmla="*/ 1164818 w 2750104"/>
              <a:gd name="connsiteY33-20734" fmla="*/ 124691 h 5709669"/>
              <a:gd name="connsiteX34-20735" fmla="*/ 1234091 w 2750104"/>
              <a:gd name="connsiteY34-20736" fmla="*/ 55418 h 5709669"/>
              <a:gd name="connsiteX35-20737" fmla="*/ 1386491 w 2750104"/>
              <a:gd name="connsiteY35-20738" fmla="*/ 13855 h 5709669"/>
              <a:gd name="connsiteX36-20739" fmla="*/ 1428054 w 2750104"/>
              <a:gd name="connsiteY36-20740" fmla="*/ 0 h 5709669"/>
              <a:gd name="connsiteX37-20741" fmla="*/ 1483473 w 2750104"/>
              <a:gd name="connsiteY37-20742" fmla="*/ 13855 h 5709669"/>
              <a:gd name="connsiteX38-20743" fmla="*/ 1566600 w 2750104"/>
              <a:gd name="connsiteY38-20744" fmla="*/ 27709 h 5709669"/>
              <a:gd name="connsiteX39-20745" fmla="*/ 1622018 w 2750104"/>
              <a:gd name="connsiteY39-20746" fmla="*/ 55418 h 5709669"/>
              <a:gd name="connsiteX40-20747" fmla="*/ 1705145 w 2750104"/>
              <a:gd name="connsiteY40-20748" fmla="*/ 110837 h 5709669"/>
              <a:gd name="connsiteX41-20749" fmla="*/ 1746709 w 2750104"/>
              <a:gd name="connsiteY41-20750" fmla="*/ 138546 h 5709669"/>
              <a:gd name="connsiteX42-20751" fmla="*/ 1788273 w 2750104"/>
              <a:gd name="connsiteY42-20752" fmla="*/ 207818 h 5709669"/>
              <a:gd name="connsiteX43-20753" fmla="*/ 1857545 w 2750104"/>
              <a:gd name="connsiteY43-20754" fmla="*/ 290946 h 5709669"/>
              <a:gd name="connsiteX44-20755" fmla="*/ 1871400 w 2750104"/>
              <a:gd name="connsiteY44-20756" fmla="*/ 360218 h 5709669"/>
              <a:gd name="connsiteX45-20757" fmla="*/ 1899109 w 2750104"/>
              <a:gd name="connsiteY45-20758" fmla="*/ 443346 h 5709669"/>
              <a:gd name="connsiteX46-20759" fmla="*/ 1885254 w 2750104"/>
              <a:gd name="connsiteY46-20760" fmla="*/ 692727 h 5709669"/>
              <a:gd name="connsiteX47-20761" fmla="*/ 1871400 w 2750104"/>
              <a:gd name="connsiteY47-20762" fmla="*/ 748146 h 5709669"/>
              <a:gd name="connsiteX48-20763" fmla="*/ 1843691 w 2750104"/>
              <a:gd name="connsiteY48-20764" fmla="*/ 789709 h 5709669"/>
              <a:gd name="connsiteX49-20765" fmla="*/ 1829836 w 2750104"/>
              <a:gd name="connsiteY49-20766" fmla="*/ 748146 h 5709669"/>
              <a:gd name="connsiteX50-20767" fmla="*/ 1912963 w 2750104"/>
              <a:gd name="connsiteY50-20768" fmla="*/ 803564 h 5709669"/>
              <a:gd name="connsiteX51-20769" fmla="*/ 1982236 w 2750104"/>
              <a:gd name="connsiteY51-20770" fmla="*/ 872837 h 5709669"/>
              <a:gd name="connsiteX52-20771" fmla="*/ 1996091 w 2750104"/>
              <a:gd name="connsiteY52-20772" fmla="*/ 914400 h 5709669"/>
              <a:gd name="connsiteX53-20773" fmla="*/ 2051509 w 2750104"/>
              <a:gd name="connsiteY53-20774" fmla="*/ 997527 h 5709669"/>
              <a:gd name="connsiteX54-20775" fmla="*/ 2093073 w 2750104"/>
              <a:gd name="connsiteY54-20776" fmla="*/ 1066800 h 5709669"/>
              <a:gd name="connsiteX55-20777" fmla="*/ 2106927 w 2750104"/>
              <a:gd name="connsiteY55-20778" fmla="*/ 1108364 h 5709669"/>
              <a:gd name="connsiteX56-20779" fmla="*/ 2148491 w 2750104"/>
              <a:gd name="connsiteY56-20780" fmla="*/ 1191491 h 5709669"/>
              <a:gd name="connsiteX57-20781" fmla="*/ 2106927 w 2750104"/>
              <a:gd name="connsiteY57-20782" fmla="*/ 1219200 h 5709669"/>
              <a:gd name="connsiteX58-20783" fmla="*/ 2065363 w 2750104"/>
              <a:gd name="connsiteY58-20784" fmla="*/ 1191491 h 5709669"/>
              <a:gd name="connsiteX59-20785" fmla="*/ 1954527 w 2750104"/>
              <a:gd name="connsiteY59-20786" fmla="*/ 1163782 h 5709669"/>
              <a:gd name="connsiteX60-20787" fmla="*/ 1940673 w 2750104"/>
              <a:gd name="connsiteY60-20788" fmla="*/ 1343891 h 5709669"/>
              <a:gd name="connsiteX61-20789" fmla="*/ 2079217 w 2750104"/>
              <a:gd name="connsiteY61-20790" fmla="*/ 1357746 h 5709669"/>
              <a:gd name="connsiteX62-20791" fmla="*/ 1871399 w 2750104"/>
              <a:gd name="connsiteY62-20792" fmla="*/ 1579418 h 5709669"/>
              <a:gd name="connsiteX63-20793" fmla="*/ 1538890 w 2750104"/>
              <a:gd name="connsiteY63-20794" fmla="*/ 1690256 h 5709669"/>
              <a:gd name="connsiteX64-20795" fmla="*/ 1635872 w 2750104"/>
              <a:gd name="connsiteY64-20796" fmla="*/ 1773383 h 5709669"/>
              <a:gd name="connsiteX65-20797" fmla="*/ 1317218 w 2750104"/>
              <a:gd name="connsiteY65-20798" fmla="*/ 1551710 h 5709669"/>
              <a:gd name="connsiteX66-20799" fmla="*/ 1331072 w 2750104"/>
              <a:gd name="connsiteY66-20800" fmla="*/ 1371600 h 5709669"/>
              <a:gd name="connsiteX67-20801" fmla="*/ 1289509 w 2750104"/>
              <a:gd name="connsiteY67-20802" fmla="*/ 1316183 h 5709669"/>
              <a:gd name="connsiteX68-20803" fmla="*/ 1414200 w 2750104"/>
              <a:gd name="connsiteY68-20804" fmla="*/ 1440874 h 5709669"/>
              <a:gd name="connsiteX69-20805" fmla="*/ 1289509 w 2750104"/>
              <a:gd name="connsiteY69-20806" fmla="*/ 1330038 h 5709669"/>
              <a:gd name="connsiteX70-20807" fmla="*/ 929290 w 2750104"/>
              <a:gd name="connsiteY70-20808" fmla="*/ 2036620 h 5709669"/>
              <a:gd name="connsiteX71-20809" fmla="*/ 998563 w 2750104"/>
              <a:gd name="connsiteY71-20810" fmla="*/ 1898074 h 5709669"/>
              <a:gd name="connsiteX72-20811" fmla="*/ 1164819 w 2750104"/>
              <a:gd name="connsiteY72-20812" fmla="*/ 1995056 h 5709669"/>
              <a:gd name="connsiteX73-20813" fmla="*/ 1247946 w 2750104"/>
              <a:gd name="connsiteY73-20814" fmla="*/ 1731819 h 5709669"/>
              <a:gd name="connsiteX74-20815" fmla="*/ 1178672 w 2750104"/>
              <a:gd name="connsiteY74-20816" fmla="*/ 2036619 h 5709669"/>
              <a:gd name="connsiteX75-20817" fmla="*/ 1275655 w 2750104"/>
              <a:gd name="connsiteY75-20818" fmla="*/ 2299856 h 5709669"/>
              <a:gd name="connsiteX76-20819" fmla="*/ 1358782 w 2750104"/>
              <a:gd name="connsiteY76-20820" fmla="*/ 2563090 h 5709669"/>
              <a:gd name="connsiteX77-20821" fmla="*/ 1275654 w 2750104"/>
              <a:gd name="connsiteY77-20822" fmla="*/ 2715491 h 5709669"/>
              <a:gd name="connsiteX78-20823" fmla="*/ 1234091 w 2750104"/>
              <a:gd name="connsiteY78-20824" fmla="*/ 2854037 h 5709669"/>
              <a:gd name="connsiteX79-20825" fmla="*/ 1275654 w 2750104"/>
              <a:gd name="connsiteY79-20826" fmla="*/ 2909455 h 5709669"/>
              <a:gd name="connsiteX80-20827" fmla="*/ 1331073 w 2750104"/>
              <a:gd name="connsiteY80-20828" fmla="*/ 2881746 h 5709669"/>
              <a:gd name="connsiteX81-20829" fmla="*/ 1400345 w 2750104"/>
              <a:gd name="connsiteY81-20830" fmla="*/ 2881744 h 5709669"/>
              <a:gd name="connsiteX82-20831" fmla="*/ 2093072 w 2750104"/>
              <a:gd name="connsiteY82-20832" fmla="*/ 2743200 h 5709669"/>
              <a:gd name="connsiteX83-20833" fmla="*/ 2577981 w 2750104"/>
              <a:gd name="connsiteY83-20834" fmla="*/ 2507672 h 5709669"/>
              <a:gd name="connsiteX84-20835" fmla="*/ 2647253 w 2750104"/>
              <a:gd name="connsiteY84-20836" fmla="*/ 3255818 h 5709669"/>
              <a:gd name="connsiteX85-20837" fmla="*/ 2106926 w 2750104"/>
              <a:gd name="connsiteY85-20838" fmla="*/ 3311236 h 5709669"/>
              <a:gd name="connsiteX86-20839" fmla="*/ 1344927 w 2750104"/>
              <a:gd name="connsiteY86-20840" fmla="*/ 3255818 h 5709669"/>
              <a:gd name="connsiteX87-20841" fmla="*/ 1483473 w 2750104"/>
              <a:gd name="connsiteY87-20842" fmla="*/ 5708072 h 5709669"/>
              <a:gd name="connsiteX88-20843" fmla="*/ 2120782 w 2750104"/>
              <a:gd name="connsiteY88-20844" fmla="*/ 3823856 h 5709669"/>
              <a:gd name="connsiteX89-20845" fmla="*/ 2287035 w 2750104"/>
              <a:gd name="connsiteY89-20846" fmla="*/ 4100945 h 5709669"/>
              <a:gd name="connsiteX90-20847" fmla="*/ 2619544 w 2750104"/>
              <a:gd name="connsiteY90-20848" fmla="*/ 4322617 h 5709669"/>
              <a:gd name="connsiteX91-20849" fmla="*/ 2744236 w 2750104"/>
              <a:gd name="connsiteY91-20850" fmla="*/ 3075708 h 5709669"/>
              <a:gd name="connsiteX92-20851" fmla="*/ 2674963 w 2750104"/>
              <a:gd name="connsiteY92-20852" fmla="*/ 2923308 h 5709669"/>
              <a:gd name="connsiteX93-20853" fmla="*/ 2564127 w 2750104"/>
              <a:gd name="connsiteY93-20854" fmla="*/ 2507672 h 5709669"/>
              <a:gd name="connsiteX94-20855" fmla="*/ 2730381 w 2750104"/>
              <a:gd name="connsiteY94-20856" fmla="*/ 2396836 h 5709669"/>
              <a:gd name="connsiteX95-20857" fmla="*/ 2674962 w 2750104"/>
              <a:gd name="connsiteY95-20858" fmla="*/ 1870363 h 5709669"/>
              <a:gd name="connsiteX96-20859" fmla="*/ 2425581 w 2750104"/>
              <a:gd name="connsiteY96-20860" fmla="*/ 2105890 h 5709669"/>
              <a:gd name="connsiteX97-20861" fmla="*/ 2370162 w 2750104"/>
              <a:gd name="connsiteY97-20862" fmla="*/ 2119745 h 5709669"/>
              <a:gd name="connsiteX98-20863" fmla="*/ 2231618 w 2750104"/>
              <a:gd name="connsiteY98-20864" fmla="*/ 1773381 h 5709669"/>
              <a:gd name="connsiteX99-20865" fmla="*/ 2176200 w 2750104"/>
              <a:gd name="connsiteY99-20866" fmla="*/ 1371599 h 5709669"/>
              <a:gd name="connsiteX100-20867" fmla="*/ 2245473 w 2750104"/>
              <a:gd name="connsiteY100-20868" fmla="*/ 1842654 h 5709669"/>
              <a:gd name="connsiteX101-20869" fmla="*/ 2370163 w 2750104"/>
              <a:gd name="connsiteY101-20870" fmla="*/ 1939636 h 5709669"/>
              <a:gd name="connsiteX102-20871" fmla="*/ 2647254 w 2750104"/>
              <a:gd name="connsiteY102-20872" fmla="*/ 1662545 h 5709669"/>
              <a:gd name="connsiteX103-20873" fmla="*/ 2231617 w 2750104"/>
              <a:gd name="connsiteY103-20874" fmla="*/ 1177636 h 5709669"/>
              <a:gd name="connsiteX104-20875" fmla="*/ 2633399 w 2750104"/>
              <a:gd name="connsiteY104-20876" fmla="*/ 1634836 h 5709669"/>
              <a:gd name="connsiteX105-20877" fmla="*/ 2688818 w 2750104"/>
              <a:gd name="connsiteY105-20878" fmla="*/ 1870363 h 5709669"/>
              <a:gd name="connsiteX106-20879" fmla="*/ 2508708 w 2750104"/>
              <a:gd name="connsiteY106-20880" fmla="*/ 1995054 h 5709669"/>
              <a:gd name="connsiteX107-20881" fmla="*/ 2467145 w 2750104"/>
              <a:gd name="connsiteY107-20882" fmla="*/ 2230582 h 5709669"/>
              <a:gd name="connsiteX108-20883" fmla="*/ 2494853 w 2750104"/>
              <a:gd name="connsiteY108-20884" fmla="*/ 2161308 h 5709669"/>
              <a:gd name="connsiteX109-20885" fmla="*/ 2023800 w 2750104"/>
              <a:gd name="connsiteY109-20886" fmla="*/ 2521527 h 5709669"/>
              <a:gd name="connsiteX110-20887" fmla="*/ 1802127 w 2750104"/>
              <a:gd name="connsiteY110-20888" fmla="*/ 2604655 h 5709669"/>
              <a:gd name="connsiteX111-20889" fmla="*/ 1594309 w 2750104"/>
              <a:gd name="connsiteY111-20890" fmla="*/ 2590800 h 5709669"/>
              <a:gd name="connsiteX112-20891" fmla="*/ 1400346 w 2750104"/>
              <a:gd name="connsiteY112-20892" fmla="*/ 2563092 h 5709669"/>
              <a:gd name="connsiteX113-20893" fmla="*/ 1289510 w 2750104"/>
              <a:gd name="connsiteY113-20894" fmla="*/ 2313710 h 5709669"/>
              <a:gd name="connsiteX114-20895" fmla="*/ 873874 w 2750104"/>
              <a:gd name="connsiteY114-20896" fmla="*/ 2632365 h 5709669"/>
              <a:gd name="connsiteX115-20897" fmla="*/ 1036 w 2750104"/>
              <a:gd name="connsiteY115-20898" fmla="*/ 2673928 h 5709669"/>
              <a:gd name="connsiteX116-20899" fmla="*/ 873873 w 2750104"/>
              <a:gd name="connsiteY116-20900" fmla="*/ 2632365 h 5709669"/>
              <a:gd name="connsiteX117-20901" fmla="*/ 1220236 w 2750104"/>
              <a:gd name="connsiteY117-20902" fmla="*/ 2299856 h 5709669"/>
              <a:gd name="connsiteX118-20903" fmla="*/ 1137110 w 2750104"/>
              <a:gd name="connsiteY118-20904" fmla="*/ 2161310 h 5709669"/>
              <a:gd name="connsiteX119-20905" fmla="*/ 1137109 w 2750104"/>
              <a:gd name="connsiteY119-20906" fmla="*/ 2133601 h 5709669"/>
              <a:gd name="connsiteX120-20907" fmla="*/ 984710 w 2750104"/>
              <a:gd name="connsiteY120-20908" fmla="*/ 2092038 h 5709669"/>
              <a:gd name="connsiteX121-20909" fmla="*/ 790746 w 2750104"/>
              <a:gd name="connsiteY121-20910" fmla="*/ 2313710 h 5709669"/>
              <a:gd name="connsiteX122-20911" fmla="*/ 527510 w 2750104"/>
              <a:gd name="connsiteY122-20912" fmla="*/ 2438401 h 5709669"/>
              <a:gd name="connsiteX123-20913" fmla="*/ 832310 w 2750104"/>
              <a:gd name="connsiteY123-20914" fmla="*/ 2313710 h 5709669"/>
              <a:gd name="connsiteX124-20915" fmla="*/ 957000 w 2750104"/>
              <a:gd name="connsiteY124-20916" fmla="*/ 2119747 h 5709669"/>
              <a:gd name="connsiteX125-20917" fmla="*/ 929290 w 2750104"/>
              <a:gd name="connsiteY125-20918" fmla="*/ 2064328 h 5709669"/>
              <a:gd name="connsiteX126-20919" fmla="*/ 1344926 w 2750104"/>
              <a:gd name="connsiteY126-20920" fmla="*/ 1274618 h 5709669"/>
              <a:gd name="connsiteX127-20921" fmla="*/ 1469617 w 2750104"/>
              <a:gd name="connsiteY127-20922" fmla="*/ 1177638 h 5709669"/>
              <a:gd name="connsiteX128-20923" fmla="*/ 1566599 w 2750104"/>
              <a:gd name="connsiteY128-20924" fmla="*/ 1676401 h 5709669"/>
              <a:gd name="connsiteX129-20925" fmla="*/ 1760562 w 2750104"/>
              <a:gd name="connsiteY129-20926" fmla="*/ 1399310 h 5709669"/>
              <a:gd name="connsiteX130-20927" fmla="*/ 1802127 w 2750104"/>
              <a:gd name="connsiteY130-20928" fmla="*/ 997527 h 5709669"/>
              <a:gd name="connsiteX131-20929" fmla="*/ 1774418 w 2750104"/>
              <a:gd name="connsiteY131-20930" fmla="*/ 955964 h 5709669"/>
              <a:gd name="connsiteX132-20931" fmla="*/ 1760563 w 2750104"/>
              <a:gd name="connsiteY132-20932" fmla="*/ 914400 h 5709669"/>
              <a:gd name="connsiteX133-20933" fmla="*/ 1705145 w 2750104"/>
              <a:gd name="connsiteY133-20934" fmla="*/ 845127 h 5709669"/>
              <a:gd name="connsiteX134-20935" fmla="*/ 1677436 w 2750104"/>
              <a:gd name="connsiteY134-20936" fmla="*/ 803564 h 5709669"/>
              <a:gd name="connsiteX135-20937" fmla="*/ 1635873 w 2750104"/>
              <a:gd name="connsiteY135-20938" fmla="*/ 886691 h 5709669"/>
              <a:gd name="connsiteX136-20939" fmla="*/ 1622018 w 2750104"/>
              <a:gd name="connsiteY136-20940" fmla="*/ 969818 h 5709669"/>
              <a:gd name="connsiteX137-20941" fmla="*/ 1594309 w 2750104"/>
              <a:gd name="connsiteY137-20942" fmla="*/ 1011382 h 5709669"/>
              <a:gd name="connsiteX138-20943" fmla="*/ 1580454 w 2750104"/>
              <a:gd name="connsiteY138-20944" fmla="*/ 1052946 h 5709669"/>
              <a:gd name="connsiteX139-20945" fmla="*/ 1511182 w 2750104"/>
              <a:gd name="connsiteY139-20946" fmla="*/ 1122218 h 5709669"/>
              <a:gd name="connsiteX140-20947" fmla="*/ 1400345 w 2750104"/>
              <a:gd name="connsiteY140-20948" fmla="*/ 1136073 h 5709669"/>
              <a:gd name="connsiteX141-20949" fmla="*/ 1261800 w 2750104"/>
              <a:gd name="connsiteY141-20950" fmla="*/ 1122218 h 5709669"/>
              <a:gd name="connsiteX142-20951" fmla="*/ 1220236 w 2750104"/>
              <a:gd name="connsiteY142-20952" fmla="*/ 1080655 h 5709669"/>
              <a:gd name="connsiteX143-20953" fmla="*/ 1178673 w 2750104"/>
              <a:gd name="connsiteY143-20954" fmla="*/ 1052946 h 5709669"/>
              <a:gd name="connsiteX144-20955" fmla="*/ 1123254 w 2750104"/>
              <a:gd name="connsiteY144-20956" fmla="*/ 997527 h 5709669"/>
              <a:gd name="connsiteX145-20957" fmla="*/ 1095545 w 2750104"/>
              <a:gd name="connsiteY145-20958" fmla="*/ 955964 h 5709669"/>
              <a:gd name="connsiteX146-20959" fmla="*/ 1053982 w 2750104"/>
              <a:gd name="connsiteY146-20960" fmla="*/ 942109 h 5709669"/>
              <a:gd name="connsiteX147-20961" fmla="*/ 1012418 w 2750104"/>
              <a:gd name="connsiteY147-20962" fmla="*/ 817418 h 5709669"/>
              <a:gd name="connsiteX148-20963" fmla="*/ 998563 w 2750104"/>
              <a:gd name="connsiteY148-20964" fmla="*/ 775855 h 5709669"/>
              <a:gd name="connsiteX149-20965" fmla="*/ 984709 w 2750104"/>
              <a:gd name="connsiteY149-20966" fmla="*/ 720437 h 5709669"/>
              <a:gd name="connsiteX150" fmla="*/ 957000 w 2750104"/>
              <a:gd name="connsiteY150" fmla="*/ 581891 h 5709669"/>
              <a:gd name="connsiteX0-20967" fmla="*/ 1663582 w 2750104"/>
              <a:gd name="connsiteY0-20968" fmla="*/ 734291 h 5709669"/>
              <a:gd name="connsiteX1-20969" fmla="*/ 1719000 w 2750104"/>
              <a:gd name="connsiteY1-20970" fmla="*/ 554182 h 5709669"/>
              <a:gd name="connsiteX2-20971" fmla="*/ 1622018 w 2750104"/>
              <a:gd name="connsiteY2-20972" fmla="*/ 540327 h 5709669"/>
              <a:gd name="connsiteX3-20973" fmla="*/ 1538891 w 2750104"/>
              <a:gd name="connsiteY3-20974" fmla="*/ 484909 h 5709669"/>
              <a:gd name="connsiteX4-20975" fmla="*/ 1497327 w 2750104"/>
              <a:gd name="connsiteY4-20976" fmla="*/ 471055 h 5709669"/>
              <a:gd name="connsiteX5-20977" fmla="*/ 1469618 w 2750104"/>
              <a:gd name="connsiteY5-20978" fmla="*/ 526473 h 5709669"/>
              <a:gd name="connsiteX6-20979" fmla="*/ 1441909 w 2750104"/>
              <a:gd name="connsiteY6-20980" fmla="*/ 484909 h 5709669"/>
              <a:gd name="connsiteX7-20981" fmla="*/ 1400345 w 2750104"/>
              <a:gd name="connsiteY7-20982" fmla="*/ 457200 h 5709669"/>
              <a:gd name="connsiteX8-20983" fmla="*/ 1331073 w 2750104"/>
              <a:gd name="connsiteY8-20984" fmla="*/ 387927 h 5709669"/>
              <a:gd name="connsiteX9-20985" fmla="*/ 1317218 w 2750104"/>
              <a:gd name="connsiteY9-20986" fmla="*/ 443346 h 5709669"/>
              <a:gd name="connsiteX10-20987" fmla="*/ 1317218 w 2750104"/>
              <a:gd name="connsiteY10-20988" fmla="*/ 554182 h 5709669"/>
              <a:gd name="connsiteX11-20989" fmla="*/ 1275654 w 2750104"/>
              <a:gd name="connsiteY11-20990" fmla="*/ 540327 h 5709669"/>
              <a:gd name="connsiteX12-20991" fmla="*/ 1261800 w 2750104"/>
              <a:gd name="connsiteY12-20992" fmla="*/ 484909 h 5709669"/>
              <a:gd name="connsiteX13-20993" fmla="*/ 1247945 w 2750104"/>
              <a:gd name="connsiteY13-20994" fmla="*/ 540327 h 5709669"/>
              <a:gd name="connsiteX14-20995" fmla="*/ 1220236 w 2750104"/>
              <a:gd name="connsiteY14-20996" fmla="*/ 651164 h 5709669"/>
              <a:gd name="connsiteX15-20997" fmla="*/ 1192527 w 2750104"/>
              <a:gd name="connsiteY15-20998" fmla="*/ 568037 h 5709669"/>
              <a:gd name="connsiteX16-20999" fmla="*/ 1178673 w 2750104"/>
              <a:gd name="connsiteY16-21000" fmla="*/ 526473 h 5709669"/>
              <a:gd name="connsiteX17-21001" fmla="*/ 1150963 w 2750104"/>
              <a:gd name="connsiteY17-21002" fmla="*/ 651164 h 5709669"/>
              <a:gd name="connsiteX18-21003" fmla="*/ 1123254 w 2750104"/>
              <a:gd name="connsiteY18-21004" fmla="*/ 692727 h 5709669"/>
              <a:gd name="connsiteX19-21005" fmla="*/ 1109400 w 2750104"/>
              <a:gd name="connsiteY19-21006" fmla="*/ 734291 h 5709669"/>
              <a:gd name="connsiteX20-21007" fmla="*/ 1067836 w 2750104"/>
              <a:gd name="connsiteY20-21008" fmla="*/ 720437 h 5709669"/>
              <a:gd name="connsiteX21-21009" fmla="*/ 1081691 w 2750104"/>
              <a:gd name="connsiteY21-21010" fmla="*/ 637309 h 5709669"/>
              <a:gd name="connsiteX22-21011" fmla="*/ 1095545 w 2750104"/>
              <a:gd name="connsiteY22-21012" fmla="*/ 595746 h 5709669"/>
              <a:gd name="connsiteX23-21013" fmla="*/ 1040127 w 2750104"/>
              <a:gd name="connsiteY23-21014" fmla="*/ 678873 h 5709669"/>
              <a:gd name="connsiteX24-21015" fmla="*/ 998563 w 2750104"/>
              <a:gd name="connsiteY24-21016" fmla="*/ 692727 h 5709669"/>
              <a:gd name="connsiteX25-21017" fmla="*/ 957000 w 2750104"/>
              <a:gd name="connsiteY25-21018" fmla="*/ 678873 h 5709669"/>
              <a:gd name="connsiteX26-21019" fmla="*/ 943145 w 2750104"/>
              <a:gd name="connsiteY26-21020" fmla="*/ 623455 h 5709669"/>
              <a:gd name="connsiteX27-21021" fmla="*/ 929291 w 2750104"/>
              <a:gd name="connsiteY27-21022" fmla="*/ 581891 h 5709669"/>
              <a:gd name="connsiteX28-21023" fmla="*/ 943145 w 2750104"/>
              <a:gd name="connsiteY28-21024" fmla="*/ 429491 h 5709669"/>
              <a:gd name="connsiteX29-21025" fmla="*/ 970854 w 2750104"/>
              <a:gd name="connsiteY29-21026" fmla="*/ 346364 h 5709669"/>
              <a:gd name="connsiteX30-21027" fmla="*/ 984709 w 2750104"/>
              <a:gd name="connsiteY30-21028" fmla="*/ 304800 h 5709669"/>
              <a:gd name="connsiteX31-21029" fmla="*/ 1081691 w 2750104"/>
              <a:gd name="connsiteY31-21030" fmla="*/ 193964 h 5709669"/>
              <a:gd name="connsiteX32-21031" fmla="*/ 1123254 w 2750104"/>
              <a:gd name="connsiteY32-21032" fmla="*/ 166255 h 5709669"/>
              <a:gd name="connsiteX33-21033" fmla="*/ 1164818 w 2750104"/>
              <a:gd name="connsiteY33-21034" fmla="*/ 124691 h 5709669"/>
              <a:gd name="connsiteX34-21035" fmla="*/ 1234091 w 2750104"/>
              <a:gd name="connsiteY34-21036" fmla="*/ 55418 h 5709669"/>
              <a:gd name="connsiteX35-21037" fmla="*/ 1386491 w 2750104"/>
              <a:gd name="connsiteY35-21038" fmla="*/ 13855 h 5709669"/>
              <a:gd name="connsiteX36-21039" fmla="*/ 1428054 w 2750104"/>
              <a:gd name="connsiteY36-21040" fmla="*/ 0 h 5709669"/>
              <a:gd name="connsiteX37-21041" fmla="*/ 1483473 w 2750104"/>
              <a:gd name="connsiteY37-21042" fmla="*/ 13855 h 5709669"/>
              <a:gd name="connsiteX38-21043" fmla="*/ 1566600 w 2750104"/>
              <a:gd name="connsiteY38-21044" fmla="*/ 27709 h 5709669"/>
              <a:gd name="connsiteX39-21045" fmla="*/ 1622018 w 2750104"/>
              <a:gd name="connsiteY39-21046" fmla="*/ 55418 h 5709669"/>
              <a:gd name="connsiteX40-21047" fmla="*/ 1705145 w 2750104"/>
              <a:gd name="connsiteY40-21048" fmla="*/ 110837 h 5709669"/>
              <a:gd name="connsiteX41-21049" fmla="*/ 1746709 w 2750104"/>
              <a:gd name="connsiteY41-21050" fmla="*/ 138546 h 5709669"/>
              <a:gd name="connsiteX42-21051" fmla="*/ 1788273 w 2750104"/>
              <a:gd name="connsiteY42-21052" fmla="*/ 207818 h 5709669"/>
              <a:gd name="connsiteX43-21053" fmla="*/ 1857545 w 2750104"/>
              <a:gd name="connsiteY43-21054" fmla="*/ 290946 h 5709669"/>
              <a:gd name="connsiteX44-21055" fmla="*/ 1871400 w 2750104"/>
              <a:gd name="connsiteY44-21056" fmla="*/ 360218 h 5709669"/>
              <a:gd name="connsiteX45-21057" fmla="*/ 1899109 w 2750104"/>
              <a:gd name="connsiteY45-21058" fmla="*/ 443346 h 5709669"/>
              <a:gd name="connsiteX46-21059" fmla="*/ 1885254 w 2750104"/>
              <a:gd name="connsiteY46-21060" fmla="*/ 692727 h 5709669"/>
              <a:gd name="connsiteX47-21061" fmla="*/ 1871400 w 2750104"/>
              <a:gd name="connsiteY47-21062" fmla="*/ 748146 h 5709669"/>
              <a:gd name="connsiteX48-21063" fmla="*/ 1843691 w 2750104"/>
              <a:gd name="connsiteY48-21064" fmla="*/ 789709 h 5709669"/>
              <a:gd name="connsiteX49-21065" fmla="*/ 1829836 w 2750104"/>
              <a:gd name="connsiteY49-21066" fmla="*/ 748146 h 5709669"/>
              <a:gd name="connsiteX50-21067" fmla="*/ 1912963 w 2750104"/>
              <a:gd name="connsiteY50-21068" fmla="*/ 803564 h 5709669"/>
              <a:gd name="connsiteX51-21069" fmla="*/ 1982236 w 2750104"/>
              <a:gd name="connsiteY51-21070" fmla="*/ 872837 h 5709669"/>
              <a:gd name="connsiteX52-21071" fmla="*/ 1996091 w 2750104"/>
              <a:gd name="connsiteY52-21072" fmla="*/ 914400 h 5709669"/>
              <a:gd name="connsiteX53-21073" fmla="*/ 2051509 w 2750104"/>
              <a:gd name="connsiteY53-21074" fmla="*/ 997527 h 5709669"/>
              <a:gd name="connsiteX54-21075" fmla="*/ 2093073 w 2750104"/>
              <a:gd name="connsiteY54-21076" fmla="*/ 1066800 h 5709669"/>
              <a:gd name="connsiteX55-21077" fmla="*/ 2106927 w 2750104"/>
              <a:gd name="connsiteY55-21078" fmla="*/ 1108364 h 5709669"/>
              <a:gd name="connsiteX56-21079" fmla="*/ 2148491 w 2750104"/>
              <a:gd name="connsiteY56-21080" fmla="*/ 1191491 h 5709669"/>
              <a:gd name="connsiteX57-21081" fmla="*/ 2106927 w 2750104"/>
              <a:gd name="connsiteY57-21082" fmla="*/ 1219200 h 5709669"/>
              <a:gd name="connsiteX58-21083" fmla="*/ 2065363 w 2750104"/>
              <a:gd name="connsiteY58-21084" fmla="*/ 1191491 h 5709669"/>
              <a:gd name="connsiteX59-21085" fmla="*/ 1954527 w 2750104"/>
              <a:gd name="connsiteY59-21086" fmla="*/ 1163782 h 5709669"/>
              <a:gd name="connsiteX60-21087" fmla="*/ 1940673 w 2750104"/>
              <a:gd name="connsiteY60-21088" fmla="*/ 1343891 h 5709669"/>
              <a:gd name="connsiteX61-21089" fmla="*/ 2079217 w 2750104"/>
              <a:gd name="connsiteY61-21090" fmla="*/ 1357746 h 5709669"/>
              <a:gd name="connsiteX62-21091" fmla="*/ 1871399 w 2750104"/>
              <a:gd name="connsiteY62-21092" fmla="*/ 1579418 h 5709669"/>
              <a:gd name="connsiteX63-21093" fmla="*/ 1538890 w 2750104"/>
              <a:gd name="connsiteY63-21094" fmla="*/ 1690256 h 5709669"/>
              <a:gd name="connsiteX64-21095" fmla="*/ 1635872 w 2750104"/>
              <a:gd name="connsiteY64-21096" fmla="*/ 1773383 h 5709669"/>
              <a:gd name="connsiteX65-21097" fmla="*/ 1317218 w 2750104"/>
              <a:gd name="connsiteY65-21098" fmla="*/ 1551710 h 5709669"/>
              <a:gd name="connsiteX66-21099" fmla="*/ 1331072 w 2750104"/>
              <a:gd name="connsiteY66-21100" fmla="*/ 1371600 h 5709669"/>
              <a:gd name="connsiteX67-21101" fmla="*/ 1289509 w 2750104"/>
              <a:gd name="connsiteY67-21102" fmla="*/ 1316183 h 5709669"/>
              <a:gd name="connsiteX68-21103" fmla="*/ 1414200 w 2750104"/>
              <a:gd name="connsiteY68-21104" fmla="*/ 1440874 h 5709669"/>
              <a:gd name="connsiteX69-21105" fmla="*/ 1289509 w 2750104"/>
              <a:gd name="connsiteY69-21106" fmla="*/ 1330038 h 5709669"/>
              <a:gd name="connsiteX70-21107" fmla="*/ 929290 w 2750104"/>
              <a:gd name="connsiteY70-21108" fmla="*/ 2036620 h 5709669"/>
              <a:gd name="connsiteX71-21109" fmla="*/ 998563 w 2750104"/>
              <a:gd name="connsiteY71-21110" fmla="*/ 1898074 h 5709669"/>
              <a:gd name="connsiteX72-21111" fmla="*/ 1164819 w 2750104"/>
              <a:gd name="connsiteY72-21112" fmla="*/ 1995056 h 5709669"/>
              <a:gd name="connsiteX73-21113" fmla="*/ 1247946 w 2750104"/>
              <a:gd name="connsiteY73-21114" fmla="*/ 1731819 h 5709669"/>
              <a:gd name="connsiteX74-21115" fmla="*/ 1178672 w 2750104"/>
              <a:gd name="connsiteY74-21116" fmla="*/ 2036619 h 5709669"/>
              <a:gd name="connsiteX75-21117" fmla="*/ 1275655 w 2750104"/>
              <a:gd name="connsiteY75-21118" fmla="*/ 2299856 h 5709669"/>
              <a:gd name="connsiteX76-21119" fmla="*/ 1358782 w 2750104"/>
              <a:gd name="connsiteY76-21120" fmla="*/ 2563090 h 5709669"/>
              <a:gd name="connsiteX77-21121" fmla="*/ 1275654 w 2750104"/>
              <a:gd name="connsiteY77-21122" fmla="*/ 2715491 h 5709669"/>
              <a:gd name="connsiteX78-21123" fmla="*/ 1234091 w 2750104"/>
              <a:gd name="connsiteY78-21124" fmla="*/ 2854037 h 5709669"/>
              <a:gd name="connsiteX79-21125" fmla="*/ 1275654 w 2750104"/>
              <a:gd name="connsiteY79-21126" fmla="*/ 2909455 h 5709669"/>
              <a:gd name="connsiteX80-21127" fmla="*/ 1331073 w 2750104"/>
              <a:gd name="connsiteY80-21128" fmla="*/ 2881746 h 5709669"/>
              <a:gd name="connsiteX81-21129" fmla="*/ 1400345 w 2750104"/>
              <a:gd name="connsiteY81-21130" fmla="*/ 2881744 h 5709669"/>
              <a:gd name="connsiteX82-21131" fmla="*/ 2093072 w 2750104"/>
              <a:gd name="connsiteY82-21132" fmla="*/ 2743200 h 5709669"/>
              <a:gd name="connsiteX83-21133" fmla="*/ 2577981 w 2750104"/>
              <a:gd name="connsiteY83-21134" fmla="*/ 2507672 h 5709669"/>
              <a:gd name="connsiteX84-21135" fmla="*/ 2647253 w 2750104"/>
              <a:gd name="connsiteY84-21136" fmla="*/ 3255818 h 5709669"/>
              <a:gd name="connsiteX85-21137" fmla="*/ 2106926 w 2750104"/>
              <a:gd name="connsiteY85-21138" fmla="*/ 3311236 h 5709669"/>
              <a:gd name="connsiteX86-21139" fmla="*/ 1344927 w 2750104"/>
              <a:gd name="connsiteY86-21140" fmla="*/ 3255818 h 5709669"/>
              <a:gd name="connsiteX87-21141" fmla="*/ 1483473 w 2750104"/>
              <a:gd name="connsiteY87-21142" fmla="*/ 5708072 h 5709669"/>
              <a:gd name="connsiteX88-21143" fmla="*/ 2120782 w 2750104"/>
              <a:gd name="connsiteY88-21144" fmla="*/ 3823856 h 5709669"/>
              <a:gd name="connsiteX89-21145" fmla="*/ 2287035 w 2750104"/>
              <a:gd name="connsiteY89-21146" fmla="*/ 4100945 h 5709669"/>
              <a:gd name="connsiteX90-21147" fmla="*/ 2619544 w 2750104"/>
              <a:gd name="connsiteY90-21148" fmla="*/ 4322617 h 5709669"/>
              <a:gd name="connsiteX91-21149" fmla="*/ 2744236 w 2750104"/>
              <a:gd name="connsiteY91-21150" fmla="*/ 3075708 h 5709669"/>
              <a:gd name="connsiteX92-21151" fmla="*/ 2674963 w 2750104"/>
              <a:gd name="connsiteY92-21152" fmla="*/ 2923308 h 5709669"/>
              <a:gd name="connsiteX93-21153" fmla="*/ 2564127 w 2750104"/>
              <a:gd name="connsiteY93-21154" fmla="*/ 2507672 h 5709669"/>
              <a:gd name="connsiteX94-21155" fmla="*/ 2591835 w 2750104"/>
              <a:gd name="connsiteY94-21156" fmla="*/ 2493817 h 5709669"/>
              <a:gd name="connsiteX95-21157" fmla="*/ 2674962 w 2750104"/>
              <a:gd name="connsiteY95-21158" fmla="*/ 1870363 h 5709669"/>
              <a:gd name="connsiteX96-21159" fmla="*/ 2425581 w 2750104"/>
              <a:gd name="connsiteY96-21160" fmla="*/ 2105890 h 5709669"/>
              <a:gd name="connsiteX97-21161" fmla="*/ 2370162 w 2750104"/>
              <a:gd name="connsiteY97-21162" fmla="*/ 2119745 h 5709669"/>
              <a:gd name="connsiteX98-21163" fmla="*/ 2231618 w 2750104"/>
              <a:gd name="connsiteY98-21164" fmla="*/ 1773381 h 5709669"/>
              <a:gd name="connsiteX99-21165" fmla="*/ 2176200 w 2750104"/>
              <a:gd name="connsiteY99-21166" fmla="*/ 1371599 h 5709669"/>
              <a:gd name="connsiteX100-21167" fmla="*/ 2245473 w 2750104"/>
              <a:gd name="connsiteY100-21168" fmla="*/ 1842654 h 5709669"/>
              <a:gd name="connsiteX101-21169" fmla="*/ 2370163 w 2750104"/>
              <a:gd name="connsiteY101-21170" fmla="*/ 1939636 h 5709669"/>
              <a:gd name="connsiteX102-21171" fmla="*/ 2647254 w 2750104"/>
              <a:gd name="connsiteY102-21172" fmla="*/ 1662545 h 5709669"/>
              <a:gd name="connsiteX103-21173" fmla="*/ 2231617 w 2750104"/>
              <a:gd name="connsiteY103-21174" fmla="*/ 1177636 h 5709669"/>
              <a:gd name="connsiteX104-21175" fmla="*/ 2633399 w 2750104"/>
              <a:gd name="connsiteY104-21176" fmla="*/ 1634836 h 5709669"/>
              <a:gd name="connsiteX105-21177" fmla="*/ 2688818 w 2750104"/>
              <a:gd name="connsiteY105-21178" fmla="*/ 1870363 h 5709669"/>
              <a:gd name="connsiteX106-21179" fmla="*/ 2508708 w 2750104"/>
              <a:gd name="connsiteY106-21180" fmla="*/ 1995054 h 5709669"/>
              <a:gd name="connsiteX107-21181" fmla="*/ 2467145 w 2750104"/>
              <a:gd name="connsiteY107-21182" fmla="*/ 2230582 h 5709669"/>
              <a:gd name="connsiteX108-21183" fmla="*/ 2494853 w 2750104"/>
              <a:gd name="connsiteY108-21184" fmla="*/ 2161308 h 5709669"/>
              <a:gd name="connsiteX109-21185" fmla="*/ 2023800 w 2750104"/>
              <a:gd name="connsiteY109-21186" fmla="*/ 2521527 h 5709669"/>
              <a:gd name="connsiteX110-21187" fmla="*/ 1802127 w 2750104"/>
              <a:gd name="connsiteY110-21188" fmla="*/ 2604655 h 5709669"/>
              <a:gd name="connsiteX111-21189" fmla="*/ 1594309 w 2750104"/>
              <a:gd name="connsiteY111-21190" fmla="*/ 2590800 h 5709669"/>
              <a:gd name="connsiteX112-21191" fmla="*/ 1400346 w 2750104"/>
              <a:gd name="connsiteY112-21192" fmla="*/ 2563092 h 5709669"/>
              <a:gd name="connsiteX113-21193" fmla="*/ 1289510 w 2750104"/>
              <a:gd name="connsiteY113-21194" fmla="*/ 2313710 h 5709669"/>
              <a:gd name="connsiteX114-21195" fmla="*/ 873874 w 2750104"/>
              <a:gd name="connsiteY114-21196" fmla="*/ 2632365 h 5709669"/>
              <a:gd name="connsiteX115-21197" fmla="*/ 1036 w 2750104"/>
              <a:gd name="connsiteY115-21198" fmla="*/ 2673928 h 5709669"/>
              <a:gd name="connsiteX116-21199" fmla="*/ 873873 w 2750104"/>
              <a:gd name="connsiteY116-21200" fmla="*/ 2632365 h 5709669"/>
              <a:gd name="connsiteX117-21201" fmla="*/ 1220236 w 2750104"/>
              <a:gd name="connsiteY117-21202" fmla="*/ 2299856 h 5709669"/>
              <a:gd name="connsiteX118-21203" fmla="*/ 1137110 w 2750104"/>
              <a:gd name="connsiteY118-21204" fmla="*/ 2161310 h 5709669"/>
              <a:gd name="connsiteX119-21205" fmla="*/ 1137109 w 2750104"/>
              <a:gd name="connsiteY119-21206" fmla="*/ 2133601 h 5709669"/>
              <a:gd name="connsiteX120-21207" fmla="*/ 984710 w 2750104"/>
              <a:gd name="connsiteY120-21208" fmla="*/ 2092038 h 5709669"/>
              <a:gd name="connsiteX121-21209" fmla="*/ 790746 w 2750104"/>
              <a:gd name="connsiteY121-21210" fmla="*/ 2313710 h 5709669"/>
              <a:gd name="connsiteX122-21211" fmla="*/ 527510 w 2750104"/>
              <a:gd name="connsiteY122-21212" fmla="*/ 2438401 h 5709669"/>
              <a:gd name="connsiteX123-21213" fmla="*/ 832310 w 2750104"/>
              <a:gd name="connsiteY123-21214" fmla="*/ 2313710 h 5709669"/>
              <a:gd name="connsiteX124-21215" fmla="*/ 957000 w 2750104"/>
              <a:gd name="connsiteY124-21216" fmla="*/ 2119747 h 5709669"/>
              <a:gd name="connsiteX125-21217" fmla="*/ 929290 w 2750104"/>
              <a:gd name="connsiteY125-21218" fmla="*/ 2064328 h 5709669"/>
              <a:gd name="connsiteX126-21219" fmla="*/ 1344926 w 2750104"/>
              <a:gd name="connsiteY126-21220" fmla="*/ 1274618 h 5709669"/>
              <a:gd name="connsiteX127-21221" fmla="*/ 1469617 w 2750104"/>
              <a:gd name="connsiteY127-21222" fmla="*/ 1177638 h 5709669"/>
              <a:gd name="connsiteX128-21223" fmla="*/ 1566599 w 2750104"/>
              <a:gd name="connsiteY128-21224" fmla="*/ 1676401 h 5709669"/>
              <a:gd name="connsiteX129-21225" fmla="*/ 1760562 w 2750104"/>
              <a:gd name="connsiteY129-21226" fmla="*/ 1399310 h 5709669"/>
              <a:gd name="connsiteX130-21227" fmla="*/ 1802127 w 2750104"/>
              <a:gd name="connsiteY130-21228" fmla="*/ 997527 h 5709669"/>
              <a:gd name="connsiteX131-21229" fmla="*/ 1774418 w 2750104"/>
              <a:gd name="connsiteY131-21230" fmla="*/ 955964 h 5709669"/>
              <a:gd name="connsiteX132-21231" fmla="*/ 1760563 w 2750104"/>
              <a:gd name="connsiteY132-21232" fmla="*/ 914400 h 5709669"/>
              <a:gd name="connsiteX133-21233" fmla="*/ 1705145 w 2750104"/>
              <a:gd name="connsiteY133-21234" fmla="*/ 845127 h 5709669"/>
              <a:gd name="connsiteX134-21235" fmla="*/ 1677436 w 2750104"/>
              <a:gd name="connsiteY134-21236" fmla="*/ 803564 h 5709669"/>
              <a:gd name="connsiteX135-21237" fmla="*/ 1635873 w 2750104"/>
              <a:gd name="connsiteY135-21238" fmla="*/ 886691 h 5709669"/>
              <a:gd name="connsiteX136-21239" fmla="*/ 1622018 w 2750104"/>
              <a:gd name="connsiteY136-21240" fmla="*/ 969818 h 5709669"/>
              <a:gd name="connsiteX137-21241" fmla="*/ 1594309 w 2750104"/>
              <a:gd name="connsiteY137-21242" fmla="*/ 1011382 h 5709669"/>
              <a:gd name="connsiteX138-21243" fmla="*/ 1580454 w 2750104"/>
              <a:gd name="connsiteY138-21244" fmla="*/ 1052946 h 5709669"/>
              <a:gd name="connsiteX139-21245" fmla="*/ 1511182 w 2750104"/>
              <a:gd name="connsiteY139-21246" fmla="*/ 1122218 h 5709669"/>
              <a:gd name="connsiteX140-21247" fmla="*/ 1400345 w 2750104"/>
              <a:gd name="connsiteY140-21248" fmla="*/ 1136073 h 5709669"/>
              <a:gd name="connsiteX141-21249" fmla="*/ 1261800 w 2750104"/>
              <a:gd name="connsiteY141-21250" fmla="*/ 1122218 h 5709669"/>
              <a:gd name="connsiteX142-21251" fmla="*/ 1220236 w 2750104"/>
              <a:gd name="connsiteY142-21252" fmla="*/ 1080655 h 5709669"/>
              <a:gd name="connsiteX143-21253" fmla="*/ 1178673 w 2750104"/>
              <a:gd name="connsiteY143-21254" fmla="*/ 1052946 h 5709669"/>
              <a:gd name="connsiteX144-21255" fmla="*/ 1123254 w 2750104"/>
              <a:gd name="connsiteY144-21256" fmla="*/ 997527 h 5709669"/>
              <a:gd name="connsiteX145-21257" fmla="*/ 1095545 w 2750104"/>
              <a:gd name="connsiteY145-21258" fmla="*/ 955964 h 5709669"/>
              <a:gd name="connsiteX146-21259" fmla="*/ 1053982 w 2750104"/>
              <a:gd name="connsiteY146-21260" fmla="*/ 942109 h 5709669"/>
              <a:gd name="connsiteX147-21261" fmla="*/ 1012418 w 2750104"/>
              <a:gd name="connsiteY147-21262" fmla="*/ 817418 h 5709669"/>
              <a:gd name="connsiteX148-21263" fmla="*/ 998563 w 2750104"/>
              <a:gd name="connsiteY148-21264" fmla="*/ 775855 h 5709669"/>
              <a:gd name="connsiteX149-21265" fmla="*/ 984709 w 2750104"/>
              <a:gd name="connsiteY149-21266" fmla="*/ 720437 h 5709669"/>
              <a:gd name="connsiteX150-21267" fmla="*/ 957000 w 2750104"/>
              <a:gd name="connsiteY150-21268" fmla="*/ 581891 h 5709669"/>
              <a:gd name="connsiteX0-21269" fmla="*/ 1663582 w 2750104"/>
              <a:gd name="connsiteY0-21270" fmla="*/ 734291 h 5709669"/>
              <a:gd name="connsiteX1-21271" fmla="*/ 1719000 w 2750104"/>
              <a:gd name="connsiteY1-21272" fmla="*/ 554182 h 5709669"/>
              <a:gd name="connsiteX2-21273" fmla="*/ 1622018 w 2750104"/>
              <a:gd name="connsiteY2-21274" fmla="*/ 540327 h 5709669"/>
              <a:gd name="connsiteX3-21275" fmla="*/ 1538891 w 2750104"/>
              <a:gd name="connsiteY3-21276" fmla="*/ 484909 h 5709669"/>
              <a:gd name="connsiteX4-21277" fmla="*/ 1497327 w 2750104"/>
              <a:gd name="connsiteY4-21278" fmla="*/ 471055 h 5709669"/>
              <a:gd name="connsiteX5-21279" fmla="*/ 1469618 w 2750104"/>
              <a:gd name="connsiteY5-21280" fmla="*/ 526473 h 5709669"/>
              <a:gd name="connsiteX6-21281" fmla="*/ 1441909 w 2750104"/>
              <a:gd name="connsiteY6-21282" fmla="*/ 484909 h 5709669"/>
              <a:gd name="connsiteX7-21283" fmla="*/ 1400345 w 2750104"/>
              <a:gd name="connsiteY7-21284" fmla="*/ 457200 h 5709669"/>
              <a:gd name="connsiteX8-21285" fmla="*/ 1331073 w 2750104"/>
              <a:gd name="connsiteY8-21286" fmla="*/ 387927 h 5709669"/>
              <a:gd name="connsiteX9-21287" fmla="*/ 1317218 w 2750104"/>
              <a:gd name="connsiteY9-21288" fmla="*/ 443346 h 5709669"/>
              <a:gd name="connsiteX10-21289" fmla="*/ 1317218 w 2750104"/>
              <a:gd name="connsiteY10-21290" fmla="*/ 554182 h 5709669"/>
              <a:gd name="connsiteX11-21291" fmla="*/ 1275654 w 2750104"/>
              <a:gd name="connsiteY11-21292" fmla="*/ 540327 h 5709669"/>
              <a:gd name="connsiteX12-21293" fmla="*/ 1261800 w 2750104"/>
              <a:gd name="connsiteY12-21294" fmla="*/ 484909 h 5709669"/>
              <a:gd name="connsiteX13-21295" fmla="*/ 1247945 w 2750104"/>
              <a:gd name="connsiteY13-21296" fmla="*/ 540327 h 5709669"/>
              <a:gd name="connsiteX14-21297" fmla="*/ 1220236 w 2750104"/>
              <a:gd name="connsiteY14-21298" fmla="*/ 651164 h 5709669"/>
              <a:gd name="connsiteX15-21299" fmla="*/ 1192527 w 2750104"/>
              <a:gd name="connsiteY15-21300" fmla="*/ 568037 h 5709669"/>
              <a:gd name="connsiteX16-21301" fmla="*/ 1178673 w 2750104"/>
              <a:gd name="connsiteY16-21302" fmla="*/ 526473 h 5709669"/>
              <a:gd name="connsiteX17-21303" fmla="*/ 1150963 w 2750104"/>
              <a:gd name="connsiteY17-21304" fmla="*/ 651164 h 5709669"/>
              <a:gd name="connsiteX18-21305" fmla="*/ 1123254 w 2750104"/>
              <a:gd name="connsiteY18-21306" fmla="*/ 692727 h 5709669"/>
              <a:gd name="connsiteX19-21307" fmla="*/ 1109400 w 2750104"/>
              <a:gd name="connsiteY19-21308" fmla="*/ 734291 h 5709669"/>
              <a:gd name="connsiteX20-21309" fmla="*/ 1067836 w 2750104"/>
              <a:gd name="connsiteY20-21310" fmla="*/ 720437 h 5709669"/>
              <a:gd name="connsiteX21-21311" fmla="*/ 1081691 w 2750104"/>
              <a:gd name="connsiteY21-21312" fmla="*/ 637309 h 5709669"/>
              <a:gd name="connsiteX22-21313" fmla="*/ 1095545 w 2750104"/>
              <a:gd name="connsiteY22-21314" fmla="*/ 595746 h 5709669"/>
              <a:gd name="connsiteX23-21315" fmla="*/ 1040127 w 2750104"/>
              <a:gd name="connsiteY23-21316" fmla="*/ 678873 h 5709669"/>
              <a:gd name="connsiteX24-21317" fmla="*/ 998563 w 2750104"/>
              <a:gd name="connsiteY24-21318" fmla="*/ 692727 h 5709669"/>
              <a:gd name="connsiteX25-21319" fmla="*/ 957000 w 2750104"/>
              <a:gd name="connsiteY25-21320" fmla="*/ 678873 h 5709669"/>
              <a:gd name="connsiteX26-21321" fmla="*/ 943145 w 2750104"/>
              <a:gd name="connsiteY26-21322" fmla="*/ 623455 h 5709669"/>
              <a:gd name="connsiteX27-21323" fmla="*/ 929291 w 2750104"/>
              <a:gd name="connsiteY27-21324" fmla="*/ 581891 h 5709669"/>
              <a:gd name="connsiteX28-21325" fmla="*/ 943145 w 2750104"/>
              <a:gd name="connsiteY28-21326" fmla="*/ 429491 h 5709669"/>
              <a:gd name="connsiteX29-21327" fmla="*/ 970854 w 2750104"/>
              <a:gd name="connsiteY29-21328" fmla="*/ 346364 h 5709669"/>
              <a:gd name="connsiteX30-21329" fmla="*/ 984709 w 2750104"/>
              <a:gd name="connsiteY30-21330" fmla="*/ 304800 h 5709669"/>
              <a:gd name="connsiteX31-21331" fmla="*/ 1081691 w 2750104"/>
              <a:gd name="connsiteY31-21332" fmla="*/ 193964 h 5709669"/>
              <a:gd name="connsiteX32-21333" fmla="*/ 1123254 w 2750104"/>
              <a:gd name="connsiteY32-21334" fmla="*/ 166255 h 5709669"/>
              <a:gd name="connsiteX33-21335" fmla="*/ 1164818 w 2750104"/>
              <a:gd name="connsiteY33-21336" fmla="*/ 124691 h 5709669"/>
              <a:gd name="connsiteX34-21337" fmla="*/ 1234091 w 2750104"/>
              <a:gd name="connsiteY34-21338" fmla="*/ 55418 h 5709669"/>
              <a:gd name="connsiteX35-21339" fmla="*/ 1386491 w 2750104"/>
              <a:gd name="connsiteY35-21340" fmla="*/ 13855 h 5709669"/>
              <a:gd name="connsiteX36-21341" fmla="*/ 1428054 w 2750104"/>
              <a:gd name="connsiteY36-21342" fmla="*/ 0 h 5709669"/>
              <a:gd name="connsiteX37-21343" fmla="*/ 1483473 w 2750104"/>
              <a:gd name="connsiteY37-21344" fmla="*/ 13855 h 5709669"/>
              <a:gd name="connsiteX38-21345" fmla="*/ 1566600 w 2750104"/>
              <a:gd name="connsiteY38-21346" fmla="*/ 27709 h 5709669"/>
              <a:gd name="connsiteX39-21347" fmla="*/ 1622018 w 2750104"/>
              <a:gd name="connsiteY39-21348" fmla="*/ 55418 h 5709669"/>
              <a:gd name="connsiteX40-21349" fmla="*/ 1705145 w 2750104"/>
              <a:gd name="connsiteY40-21350" fmla="*/ 110837 h 5709669"/>
              <a:gd name="connsiteX41-21351" fmla="*/ 1746709 w 2750104"/>
              <a:gd name="connsiteY41-21352" fmla="*/ 138546 h 5709669"/>
              <a:gd name="connsiteX42-21353" fmla="*/ 1788273 w 2750104"/>
              <a:gd name="connsiteY42-21354" fmla="*/ 207818 h 5709669"/>
              <a:gd name="connsiteX43-21355" fmla="*/ 1857545 w 2750104"/>
              <a:gd name="connsiteY43-21356" fmla="*/ 290946 h 5709669"/>
              <a:gd name="connsiteX44-21357" fmla="*/ 1871400 w 2750104"/>
              <a:gd name="connsiteY44-21358" fmla="*/ 360218 h 5709669"/>
              <a:gd name="connsiteX45-21359" fmla="*/ 1899109 w 2750104"/>
              <a:gd name="connsiteY45-21360" fmla="*/ 443346 h 5709669"/>
              <a:gd name="connsiteX46-21361" fmla="*/ 1885254 w 2750104"/>
              <a:gd name="connsiteY46-21362" fmla="*/ 692727 h 5709669"/>
              <a:gd name="connsiteX47-21363" fmla="*/ 1871400 w 2750104"/>
              <a:gd name="connsiteY47-21364" fmla="*/ 748146 h 5709669"/>
              <a:gd name="connsiteX48-21365" fmla="*/ 1843691 w 2750104"/>
              <a:gd name="connsiteY48-21366" fmla="*/ 789709 h 5709669"/>
              <a:gd name="connsiteX49-21367" fmla="*/ 1829836 w 2750104"/>
              <a:gd name="connsiteY49-21368" fmla="*/ 748146 h 5709669"/>
              <a:gd name="connsiteX50-21369" fmla="*/ 1912963 w 2750104"/>
              <a:gd name="connsiteY50-21370" fmla="*/ 803564 h 5709669"/>
              <a:gd name="connsiteX51-21371" fmla="*/ 1982236 w 2750104"/>
              <a:gd name="connsiteY51-21372" fmla="*/ 872837 h 5709669"/>
              <a:gd name="connsiteX52-21373" fmla="*/ 1996091 w 2750104"/>
              <a:gd name="connsiteY52-21374" fmla="*/ 914400 h 5709669"/>
              <a:gd name="connsiteX53-21375" fmla="*/ 2051509 w 2750104"/>
              <a:gd name="connsiteY53-21376" fmla="*/ 997527 h 5709669"/>
              <a:gd name="connsiteX54-21377" fmla="*/ 2093073 w 2750104"/>
              <a:gd name="connsiteY54-21378" fmla="*/ 1066800 h 5709669"/>
              <a:gd name="connsiteX55-21379" fmla="*/ 2106927 w 2750104"/>
              <a:gd name="connsiteY55-21380" fmla="*/ 1108364 h 5709669"/>
              <a:gd name="connsiteX56-21381" fmla="*/ 2148491 w 2750104"/>
              <a:gd name="connsiteY56-21382" fmla="*/ 1191491 h 5709669"/>
              <a:gd name="connsiteX57-21383" fmla="*/ 2106927 w 2750104"/>
              <a:gd name="connsiteY57-21384" fmla="*/ 1219200 h 5709669"/>
              <a:gd name="connsiteX58-21385" fmla="*/ 2065363 w 2750104"/>
              <a:gd name="connsiteY58-21386" fmla="*/ 1191491 h 5709669"/>
              <a:gd name="connsiteX59-21387" fmla="*/ 1954527 w 2750104"/>
              <a:gd name="connsiteY59-21388" fmla="*/ 1163782 h 5709669"/>
              <a:gd name="connsiteX60-21389" fmla="*/ 1940673 w 2750104"/>
              <a:gd name="connsiteY60-21390" fmla="*/ 1343891 h 5709669"/>
              <a:gd name="connsiteX61-21391" fmla="*/ 2079217 w 2750104"/>
              <a:gd name="connsiteY61-21392" fmla="*/ 1357746 h 5709669"/>
              <a:gd name="connsiteX62-21393" fmla="*/ 1871399 w 2750104"/>
              <a:gd name="connsiteY62-21394" fmla="*/ 1579418 h 5709669"/>
              <a:gd name="connsiteX63-21395" fmla="*/ 1538890 w 2750104"/>
              <a:gd name="connsiteY63-21396" fmla="*/ 1690256 h 5709669"/>
              <a:gd name="connsiteX64-21397" fmla="*/ 1635872 w 2750104"/>
              <a:gd name="connsiteY64-21398" fmla="*/ 1773383 h 5709669"/>
              <a:gd name="connsiteX65-21399" fmla="*/ 1317218 w 2750104"/>
              <a:gd name="connsiteY65-21400" fmla="*/ 1551710 h 5709669"/>
              <a:gd name="connsiteX66-21401" fmla="*/ 1331072 w 2750104"/>
              <a:gd name="connsiteY66-21402" fmla="*/ 1371600 h 5709669"/>
              <a:gd name="connsiteX67-21403" fmla="*/ 1289509 w 2750104"/>
              <a:gd name="connsiteY67-21404" fmla="*/ 1316183 h 5709669"/>
              <a:gd name="connsiteX68-21405" fmla="*/ 1414200 w 2750104"/>
              <a:gd name="connsiteY68-21406" fmla="*/ 1440874 h 5709669"/>
              <a:gd name="connsiteX69-21407" fmla="*/ 1289509 w 2750104"/>
              <a:gd name="connsiteY69-21408" fmla="*/ 1330038 h 5709669"/>
              <a:gd name="connsiteX70-21409" fmla="*/ 929290 w 2750104"/>
              <a:gd name="connsiteY70-21410" fmla="*/ 2036620 h 5709669"/>
              <a:gd name="connsiteX71-21411" fmla="*/ 998563 w 2750104"/>
              <a:gd name="connsiteY71-21412" fmla="*/ 1898074 h 5709669"/>
              <a:gd name="connsiteX72-21413" fmla="*/ 1164819 w 2750104"/>
              <a:gd name="connsiteY72-21414" fmla="*/ 1995056 h 5709669"/>
              <a:gd name="connsiteX73-21415" fmla="*/ 1247946 w 2750104"/>
              <a:gd name="connsiteY73-21416" fmla="*/ 1731819 h 5709669"/>
              <a:gd name="connsiteX74-21417" fmla="*/ 1178672 w 2750104"/>
              <a:gd name="connsiteY74-21418" fmla="*/ 2036619 h 5709669"/>
              <a:gd name="connsiteX75-21419" fmla="*/ 1275655 w 2750104"/>
              <a:gd name="connsiteY75-21420" fmla="*/ 2299856 h 5709669"/>
              <a:gd name="connsiteX76-21421" fmla="*/ 1358782 w 2750104"/>
              <a:gd name="connsiteY76-21422" fmla="*/ 2563090 h 5709669"/>
              <a:gd name="connsiteX77-21423" fmla="*/ 1275654 w 2750104"/>
              <a:gd name="connsiteY77-21424" fmla="*/ 2715491 h 5709669"/>
              <a:gd name="connsiteX78-21425" fmla="*/ 1234091 w 2750104"/>
              <a:gd name="connsiteY78-21426" fmla="*/ 2854037 h 5709669"/>
              <a:gd name="connsiteX79-21427" fmla="*/ 1275654 w 2750104"/>
              <a:gd name="connsiteY79-21428" fmla="*/ 2909455 h 5709669"/>
              <a:gd name="connsiteX80-21429" fmla="*/ 1331073 w 2750104"/>
              <a:gd name="connsiteY80-21430" fmla="*/ 2881746 h 5709669"/>
              <a:gd name="connsiteX81-21431" fmla="*/ 1400345 w 2750104"/>
              <a:gd name="connsiteY81-21432" fmla="*/ 2881744 h 5709669"/>
              <a:gd name="connsiteX82-21433" fmla="*/ 2093072 w 2750104"/>
              <a:gd name="connsiteY82-21434" fmla="*/ 2743200 h 5709669"/>
              <a:gd name="connsiteX83-21435" fmla="*/ 2577981 w 2750104"/>
              <a:gd name="connsiteY83-21436" fmla="*/ 2507672 h 5709669"/>
              <a:gd name="connsiteX84-21437" fmla="*/ 2647253 w 2750104"/>
              <a:gd name="connsiteY84-21438" fmla="*/ 3255818 h 5709669"/>
              <a:gd name="connsiteX85-21439" fmla="*/ 2106926 w 2750104"/>
              <a:gd name="connsiteY85-21440" fmla="*/ 3311236 h 5709669"/>
              <a:gd name="connsiteX86-21441" fmla="*/ 1344927 w 2750104"/>
              <a:gd name="connsiteY86-21442" fmla="*/ 3255818 h 5709669"/>
              <a:gd name="connsiteX87-21443" fmla="*/ 1483473 w 2750104"/>
              <a:gd name="connsiteY87-21444" fmla="*/ 5708072 h 5709669"/>
              <a:gd name="connsiteX88-21445" fmla="*/ 2120782 w 2750104"/>
              <a:gd name="connsiteY88-21446" fmla="*/ 3823856 h 5709669"/>
              <a:gd name="connsiteX89-21447" fmla="*/ 2287035 w 2750104"/>
              <a:gd name="connsiteY89-21448" fmla="*/ 4100945 h 5709669"/>
              <a:gd name="connsiteX90-21449" fmla="*/ 2619544 w 2750104"/>
              <a:gd name="connsiteY90-21450" fmla="*/ 4322617 h 5709669"/>
              <a:gd name="connsiteX91-21451" fmla="*/ 2744236 w 2750104"/>
              <a:gd name="connsiteY91-21452" fmla="*/ 3075708 h 5709669"/>
              <a:gd name="connsiteX92-21453" fmla="*/ 2674963 w 2750104"/>
              <a:gd name="connsiteY92-21454" fmla="*/ 2923308 h 5709669"/>
              <a:gd name="connsiteX93-21455" fmla="*/ 2564127 w 2750104"/>
              <a:gd name="connsiteY93-21456" fmla="*/ 2507672 h 5709669"/>
              <a:gd name="connsiteX94-21457" fmla="*/ 2591835 w 2750104"/>
              <a:gd name="connsiteY94-21458" fmla="*/ 2493817 h 5709669"/>
              <a:gd name="connsiteX95-21459" fmla="*/ 2744236 w 2750104"/>
              <a:gd name="connsiteY95-21460" fmla="*/ 2299854 h 5709669"/>
              <a:gd name="connsiteX96-21461" fmla="*/ 2674962 w 2750104"/>
              <a:gd name="connsiteY96-21462" fmla="*/ 1870363 h 5709669"/>
              <a:gd name="connsiteX97-21463" fmla="*/ 2425581 w 2750104"/>
              <a:gd name="connsiteY97-21464" fmla="*/ 2105890 h 5709669"/>
              <a:gd name="connsiteX98-21465" fmla="*/ 2370162 w 2750104"/>
              <a:gd name="connsiteY98-21466" fmla="*/ 2119745 h 5709669"/>
              <a:gd name="connsiteX99-21467" fmla="*/ 2231618 w 2750104"/>
              <a:gd name="connsiteY99-21468" fmla="*/ 1773381 h 5709669"/>
              <a:gd name="connsiteX100-21469" fmla="*/ 2176200 w 2750104"/>
              <a:gd name="connsiteY100-21470" fmla="*/ 1371599 h 5709669"/>
              <a:gd name="connsiteX101-21471" fmla="*/ 2245473 w 2750104"/>
              <a:gd name="connsiteY101-21472" fmla="*/ 1842654 h 5709669"/>
              <a:gd name="connsiteX102-21473" fmla="*/ 2370163 w 2750104"/>
              <a:gd name="connsiteY102-21474" fmla="*/ 1939636 h 5709669"/>
              <a:gd name="connsiteX103-21475" fmla="*/ 2647254 w 2750104"/>
              <a:gd name="connsiteY103-21476" fmla="*/ 1662545 h 5709669"/>
              <a:gd name="connsiteX104-21477" fmla="*/ 2231617 w 2750104"/>
              <a:gd name="connsiteY104-21478" fmla="*/ 1177636 h 5709669"/>
              <a:gd name="connsiteX105-21479" fmla="*/ 2633399 w 2750104"/>
              <a:gd name="connsiteY105-21480" fmla="*/ 1634836 h 5709669"/>
              <a:gd name="connsiteX106-21481" fmla="*/ 2688818 w 2750104"/>
              <a:gd name="connsiteY106-21482" fmla="*/ 1870363 h 5709669"/>
              <a:gd name="connsiteX107-21483" fmla="*/ 2508708 w 2750104"/>
              <a:gd name="connsiteY107-21484" fmla="*/ 1995054 h 5709669"/>
              <a:gd name="connsiteX108-21485" fmla="*/ 2467145 w 2750104"/>
              <a:gd name="connsiteY108-21486" fmla="*/ 2230582 h 5709669"/>
              <a:gd name="connsiteX109-21487" fmla="*/ 2494853 w 2750104"/>
              <a:gd name="connsiteY109-21488" fmla="*/ 2161308 h 5709669"/>
              <a:gd name="connsiteX110-21489" fmla="*/ 2023800 w 2750104"/>
              <a:gd name="connsiteY110-21490" fmla="*/ 2521527 h 5709669"/>
              <a:gd name="connsiteX111-21491" fmla="*/ 1802127 w 2750104"/>
              <a:gd name="connsiteY111-21492" fmla="*/ 2604655 h 5709669"/>
              <a:gd name="connsiteX112-21493" fmla="*/ 1594309 w 2750104"/>
              <a:gd name="connsiteY112-21494" fmla="*/ 2590800 h 5709669"/>
              <a:gd name="connsiteX113-21495" fmla="*/ 1400346 w 2750104"/>
              <a:gd name="connsiteY113-21496" fmla="*/ 2563092 h 5709669"/>
              <a:gd name="connsiteX114-21497" fmla="*/ 1289510 w 2750104"/>
              <a:gd name="connsiteY114-21498" fmla="*/ 2313710 h 5709669"/>
              <a:gd name="connsiteX115-21499" fmla="*/ 873874 w 2750104"/>
              <a:gd name="connsiteY115-21500" fmla="*/ 2632365 h 5709669"/>
              <a:gd name="connsiteX116-21501" fmla="*/ 1036 w 2750104"/>
              <a:gd name="connsiteY116-21502" fmla="*/ 2673928 h 5709669"/>
              <a:gd name="connsiteX117-21503" fmla="*/ 873873 w 2750104"/>
              <a:gd name="connsiteY117-21504" fmla="*/ 2632365 h 5709669"/>
              <a:gd name="connsiteX118-21505" fmla="*/ 1220236 w 2750104"/>
              <a:gd name="connsiteY118-21506" fmla="*/ 2299856 h 5709669"/>
              <a:gd name="connsiteX119-21507" fmla="*/ 1137110 w 2750104"/>
              <a:gd name="connsiteY119-21508" fmla="*/ 2161310 h 5709669"/>
              <a:gd name="connsiteX120-21509" fmla="*/ 1137109 w 2750104"/>
              <a:gd name="connsiteY120-21510" fmla="*/ 2133601 h 5709669"/>
              <a:gd name="connsiteX121-21511" fmla="*/ 984710 w 2750104"/>
              <a:gd name="connsiteY121-21512" fmla="*/ 2092038 h 5709669"/>
              <a:gd name="connsiteX122-21513" fmla="*/ 790746 w 2750104"/>
              <a:gd name="connsiteY122-21514" fmla="*/ 2313710 h 5709669"/>
              <a:gd name="connsiteX123-21515" fmla="*/ 527510 w 2750104"/>
              <a:gd name="connsiteY123-21516" fmla="*/ 2438401 h 5709669"/>
              <a:gd name="connsiteX124-21517" fmla="*/ 832310 w 2750104"/>
              <a:gd name="connsiteY124-21518" fmla="*/ 2313710 h 5709669"/>
              <a:gd name="connsiteX125-21519" fmla="*/ 957000 w 2750104"/>
              <a:gd name="connsiteY125-21520" fmla="*/ 2119747 h 5709669"/>
              <a:gd name="connsiteX126-21521" fmla="*/ 929290 w 2750104"/>
              <a:gd name="connsiteY126-21522" fmla="*/ 2064328 h 5709669"/>
              <a:gd name="connsiteX127-21523" fmla="*/ 1344926 w 2750104"/>
              <a:gd name="connsiteY127-21524" fmla="*/ 1274618 h 5709669"/>
              <a:gd name="connsiteX128-21525" fmla="*/ 1469617 w 2750104"/>
              <a:gd name="connsiteY128-21526" fmla="*/ 1177638 h 5709669"/>
              <a:gd name="connsiteX129-21527" fmla="*/ 1566599 w 2750104"/>
              <a:gd name="connsiteY129-21528" fmla="*/ 1676401 h 5709669"/>
              <a:gd name="connsiteX130-21529" fmla="*/ 1760562 w 2750104"/>
              <a:gd name="connsiteY130-21530" fmla="*/ 1399310 h 5709669"/>
              <a:gd name="connsiteX131-21531" fmla="*/ 1802127 w 2750104"/>
              <a:gd name="connsiteY131-21532" fmla="*/ 997527 h 5709669"/>
              <a:gd name="connsiteX132-21533" fmla="*/ 1774418 w 2750104"/>
              <a:gd name="connsiteY132-21534" fmla="*/ 955964 h 5709669"/>
              <a:gd name="connsiteX133-21535" fmla="*/ 1760563 w 2750104"/>
              <a:gd name="connsiteY133-21536" fmla="*/ 914400 h 5709669"/>
              <a:gd name="connsiteX134-21537" fmla="*/ 1705145 w 2750104"/>
              <a:gd name="connsiteY134-21538" fmla="*/ 845127 h 5709669"/>
              <a:gd name="connsiteX135-21539" fmla="*/ 1677436 w 2750104"/>
              <a:gd name="connsiteY135-21540" fmla="*/ 803564 h 5709669"/>
              <a:gd name="connsiteX136-21541" fmla="*/ 1635873 w 2750104"/>
              <a:gd name="connsiteY136-21542" fmla="*/ 886691 h 5709669"/>
              <a:gd name="connsiteX137-21543" fmla="*/ 1622018 w 2750104"/>
              <a:gd name="connsiteY137-21544" fmla="*/ 969818 h 5709669"/>
              <a:gd name="connsiteX138-21545" fmla="*/ 1594309 w 2750104"/>
              <a:gd name="connsiteY138-21546" fmla="*/ 1011382 h 5709669"/>
              <a:gd name="connsiteX139-21547" fmla="*/ 1580454 w 2750104"/>
              <a:gd name="connsiteY139-21548" fmla="*/ 1052946 h 5709669"/>
              <a:gd name="connsiteX140-21549" fmla="*/ 1511182 w 2750104"/>
              <a:gd name="connsiteY140-21550" fmla="*/ 1122218 h 5709669"/>
              <a:gd name="connsiteX141-21551" fmla="*/ 1400345 w 2750104"/>
              <a:gd name="connsiteY141-21552" fmla="*/ 1136073 h 5709669"/>
              <a:gd name="connsiteX142-21553" fmla="*/ 1261800 w 2750104"/>
              <a:gd name="connsiteY142-21554" fmla="*/ 1122218 h 5709669"/>
              <a:gd name="connsiteX143-21555" fmla="*/ 1220236 w 2750104"/>
              <a:gd name="connsiteY143-21556" fmla="*/ 1080655 h 5709669"/>
              <a:gd name="connsiteX144-21557" fmla="*/ 1178673 w 2750104"/>
              <a:gd name="connsiteY144-21558" fmla="*/ 1052946 h 5709669"/>
              <a:gd name="connsiteX145-21559" fmla="*/ 1123254 w 2750104"/>
              <a:gd name="connsiteY145-21560" fmla="*/ 997527 h 5709669"/>
              <a:gd name="connsiteX146-21561" fmla="*/ 1095545 w 2750104"/>
              <a:gd name="connsiteY146-21562" fmla="*/ 955964 h 5709669"/>
              <a:gd name="connsiteX147-21563" fmla="*/ 1053982 w 2750104"/>
              <a:gd name="connsiteY147-21564" fmla="*/ 942109 h 5709669"/>
              <a:gd name="connsiteX148-21565" fmla="*/ 1012418 w 2750104"/>
              <a:gd name="connsiteY148-21566" fmla="*/ 817418 h 5709669"/>
              <a:gd name="connsiteX149-21567" fmla="*/ 998563 w 2750104"/>
              <a:gd name="connsiteY149-21568" fmla="*/ 775855 h 5709669"/>
              <a:gd name="connsiteX150-21569" fmla="*/ 984709 w 2750104"/>
              <a:gd name="connsiteY150-21570" fmla="*/ 720437 h 5709669"/>
              <a:gd name="connsiteX151" fmla="*/ 957000 w 2750104"/>
              <a:gd name="connsiteY151" fmla="*/ 581891 h 5709669"/>
              <a:gd name="connsiteX0-21571" fmla="*/ 1663582 w 2814765"/>
              <a:gd name="connsiteY0-21572" fmla="*/ 734291 h 5709669"/>
              <a:gd name="connsiteX1-21573" fmla="*/ 1719000 w 2814765"/>
              <a:gd name="connsiteY1-21574" fmla="*/ 554182 h 5709669"/>
              <a:gd name="connsiteX2-21575" fmla="*/ 1622018 w 2814765"/>
              <a:gd name="connsiteY2-21576" fmla="*/ 540327 h 5709669"/>
              <a:gd name="connsiteX3-21577" fmla="*/ 1538891 w 2814765"/>
              <a:gd name="connsiteY3-21578" fmla="*/ 484909 h 5709669"/>
              <a:gd name="connsiteX4-21579" fmla="*/ 1497327 w 2814765"/>
              <a:gd name="connsiteY4-21580" fmla="*/ 471055 h 5709669"/>
              <a:gd name="connsiteX5-21581" fmla="*/ 1469618 w 2814765"/>
              <a:gd name="connsiteY5-21582" fmla="*/ 526473 h 5709669"/>
              <a:gd name="connsiteX6-21583" fmla="*/ 1441909 w 2814765"/>
              <a:gd name="connsiteY6-21584" fmla="*/ 484909 h 5709669"/>
              <a:gd name="connsiteX7-21585" fmla="*/ 1400345 w 2814765"/>
              <a:gd name="connsiteY7-21586" fmla="*/ 457200 h 5709669"/>
              <a:gd name="connsiteX8-21587" fmla="*/ 1331073 w 2814765"/>
              <a:gd name="connsiteY8-21588" fmla="*/ 387927 h 5709669"/>
              <a:gd name="connsiteX9-21589" fmla="*/ 1317218 w 2814765"/>
              <a:gd name="connsiteY9-21590" fmla="*/ 443346 h 5709669"/>
              <a:gd name="connsiteX10-21591" fmla="*/ 1317218 w 2814765"/>
              <a:gd name="connsiteY10-21592" fmla="*/ 554182 h 5709669"/>
              <a:gd name="connsiteX11-21593" fmla="*/ 1275654 w 2814765"/>
              <a:gd name="connsiteY11-21594" fmla="*/ 540327 h 5709669"/>
              <a:gd name="connsiteX12-21595" fmla="*/ 1261800 w 2814765"/>
              <a:gd name="connsiteY12-21596" fmla="*/ 484909 h 5709669"/>
              <a:gd name="connsiteX13-21597" fmla="*/ 1247945 w 2814765"/>
              <a:gd name="connsiteY13-21598" fmla="*/ 540327 h 5709669"/>
              <a:gd name="connsiteX14-21599" fmla="*/ 1220236 w 2814765"/>
              <a:gd name="connsiteY14-21600" fmla="*/ 651164 h 5709669"/>
              <a:gd name="connsiteX15-21601" fmla="*/ 1192527 w 2814765"/>
              <a:gd name="connsiteY15-21602" fmla="*/ 568037 h 5709669"/>
              <a:gd name="connsiteX16-21603" fmla="*/ 1178673 w 2814765"/>
              <a:gd name="connsiteY16-21604" fmla="*/ 526473 h 5709669"/>
              <a:gd name="connsiteX17-21605" fmla="*/ 1150963 w 2814765"/>
              <a:gd name="connsiteY17-21606" fmla="*/ 651164 h 5709669"/>
              <a:gd name="connsiteX18-21607" fmla="*/ 1123254 w 2814765"/>
              <a:gd name="connsiteY18-21608" fmla="*/ 692727 h 5709669"/>
              <a:gd name="connsiteX19-21609" fmla="*/ 1109400 w 2814765"/>
              <a:gd name="connsiteY19-21610" fmla="*/ 734291 h 5709669"/>
              <a:gd name="connsiteX20-21611" fmla="*/ 1067836 w 2814765"/>
              <a:gd name="connsiteY20-21612" fmla="*/ 720437 h 5709669"/>
              <a:gd name="connsiteX21-21613" fmla="*/ 1081691 w 2814765"/>
              <a:gd name="connsiteY21-21614" fmla="*/ 637309 h 5709669"/>
              <a:gd name="connsiteX22-21615" fmla="*/ 1095545 w 2814765"/>
              <a:gd name="connsiteY22-21616" fmla="*/ 595746 h 5709669"/>
              <a:gd name="connsiteX23-21617" fmla="*/ 1040127 w 2814765"/>
              <a:gd name="connsiteY23-21618" fmla="*/ 678873 h 5709669"/>
              <a:gd name="connsiteX24-21619" fmla="*/ 998563 w 2814765"/>
              <a:gd name="connsiteY24-21620" fmla="*/ 692727 h 5709669"/>
              <a:gd name="connsiteX25-21621" fmla="*/ 957000 w 2814765"/>
              <a:gd name="connsiteY25-21622" fmla="*/ 678873 h 5709669"/>
              <a:gd name="connsiteX26-21623" fmla="*/ 943145 w 2814765"/>
              <a:gd name="connsiteY26-21624" fmla="*/ 623455 h 5709669"/>
              <a:gd name="connsiteX27-21625" fmla="*/ 929291 w 2814765"/>
              <a:gd name="connsiteY27-21626" fmla="*/ 581891 h 5709669"/>
              <a:gd name="connsiteX28-21627" fmla="*/ 943145 w 2814765"/>
              <a:gd name="connsiteY28-21628" fmla="*/ 429491 h 5709669"/>
              <a:gd name="connsiteX29-21629" fmla="*/ 970854 w 2814765"/>
              <a:gd name="connsiteY29-21630" fmla="*/ 346364 h 5709669"/>
              <a:gd name="connsiteX30-21631" fmla="*/ 984709 w 2814765"/>
              <a:gd name="connsiteY30-21632" fmla="*/ 304800 h 5709669"/>
              <a:gd name="connsiteX31-21633" fmla="*/ 1081691 w 2814765"/>
              <a:gd name="connsiteY31-21634" fmla="*/ 193964 h 5709669"/>
              <a:gd name="connsiteX32-21635" fmla="*/ 1123254 w 2814765"/>
              <a:gd name="connsiteY32-21636" fmla="*/ 166255 h 5709669"/>
              <a:gd name="connsiteX33-21637" fmla="*/ 1164818 w 2814765"/>
              <a:gd name="connsiteY33-21638" fmla="*/ 124691 h 5709669"/>
              <a:gd name="connsiteX34-21639" fmla="*/ 1234091 w 2814765"/>
              <a:gd name="connsiteY34-21640" fmla="*/ 55418 h 5709669"/>
              <a:gd name="connsiteX35-21641" fmla="*/ 1386491 w 2814765"/>
              <a:gd name="connsiteY35-21642" fmla="*/ 13855 h 5709669"/>
              <a:gd name="connsiteX36-21643" fmla="*/ 1428054 w 2814765"/>
              <a:gd name="connsiteY36-21644" fmla="*/ 0 h 5709669"/>
              <a:gd name="connsiteX37-21645" fmla="*/ 1483473 w 2814765"/>
              <a:gd name="connsiteY37-21646" fmla="*/ 13855 h 5709669"/>
              <a:gd name="connsiteX38-21647" fmla="*/ 1566600 w 2814765"/>
              <a:gd name="connsiteY38-21648" fmla="*/ 27709 h 5709669"/>
              <a:gd name="connsiteX39-21649" fmla="*/ 1622018 w 2814765"/>
              <a:gd name="connsiteY39-21650" fmla="*/ 55418 h 5709669"/>
              <a:gd name="connsiteX40-21651" fmla="*/ 1705145 w 2814765"/>
              <a:gd name="connsiteY40-21652" fmla="*/ 110837 h 5709669"/>
              <a:gd name="connsiteX41-21653" fmla="*/ 1746709 w 2814765"/>
              <a:gd name="connsiteY41-21654" fmla="*/ 138546 h 5709669"/>
              <a:gd name="connsiteX42-21655" fmla="*/ 1788273 w 2814765"/>
              <a:gd name="connsiteY42-21656" fmla="*/ 207818 h 5709669"/>
              <a:gd name="connsiteX43-21657" fmla="*/ 1857545 w 2814765"/>
              <a:gd name="connsiteY43-21658" fmla="*/ 290946 h 5709669"/>
              <a:gd name="connsiteX44-21659" fmla="*/ 1871400 w 2814765"/>
              <a:gd name="connsiteY44-21660" fmla="*/ 360218 h 5709669"/>
              <a:gd name="connsiteX45-21661" fmla="*/ 1899109 w 2814765"/>
              <a:gd name="connsiteY45-21662" fmla="*/ 443346 h 5709669"/>
              <a:gd name="connsiteX46-21663" fmla="*/ 1885254 w 2814765"/>
              <a:gd name="connsiteY46-21664" fmla="*/ 692727 h 5709669"/>
              <a:gd name="connsiteX47-21665" fmla="*/ 1871400 w 2814765"/>
              <a:gd name="connsiteY47-21666" fmla="*/ 748146 h 5709669"/>
              <a:gd name="connsiteX48-21667" fmla="*/ 1843691 w 2814765"/>
              <a:gd name="connsiteY48-21668" fmla="*/ 789709 h 5709669"/>
              <a:gd name="connsiteX49-21669" fmla="*/ 1829836 w 2814765"/>
              <a:gd name="connsiteY49-21670" fmla="*/ 748146 h 5709669"/>
              <a:gd name="connsiteX50-21671" fmla="*/ 1912963 w 2814765"/>
              <a:gd name="connsiteY50-21672" fmla="*/ 803564 h 5709669"/>
              <a:gd name="connsiteX51-21673" fmla="*/ 1982236 w 2814765"/>
              <a:gd name="connsiteY51-21674" fmla="*/ 872837 h 5709669"/>
              <a:gd name="connsiteX52-21675" fmla="*/ 1996091 w 2814765"/>
              <a:gd name="connsiteY52-21676" fmla="*/ 914400 h 5709669"/>
              <a:gd name="connsiteX53-21677" fmla="*/ 2051509 w 2814765"/>
              <a:gd name="connsiteY53-21678" fmla="*/ 997527 h 5709669"/>
              <a:gd name="connsiteX54-21679" fmla="*/ 2093073 w 2814765"/>
              <a:gd name="connsiteY54-21680" fmla="*/ 1066800 h 5709669"/>
              <a:gd name="connsiteX55-21681" fmla="*/ 2106927 w 2814765"/>
              <a:gd name="connsiteY55-21682" fmla="*/ 1108364 h 5709669"/>
              <a:gd name="connsiteX56-21683" fmla="*/ 2148491 w 2814765"/>
              <a:gd name="connsiteY56-21684" fmla="*/ 1191491 h 5709669"/>
              <a:gd name="connsiteX57-21685" fmla="*/ 2106927 w 2814765"/>
              <a:gd name="connsiteY57-21686" fmla="*/ 1219200 h 5709669"/>
              <a:gd name="connsiteX58-21687" fmla="*/ 2065363 w 2814765"/>
              <a:gd name="connsiteY58-21688" fmla="*/ 1191491 h 5709669"/>
              <a:gd name="connsiteX59-21689" fmla="*/ 1954527 w 2814765"/>
              <a:gd name="connsiteY59-21690" fmla="*/ 1163782 h 5709669"/>
              <a:gd name="connsiteX60-21691" fmla="*/ 1940673 w 2814765"/>
              <a:gd name="connsiteY60-21692" fmla="*/ 1343891 h 5709669"/>
              <a:gd name="connsiteX61-21693" fmla="*/ 2079217 w 2814765"/>
              <a:gd name="connsiteY61-21694" fmla="*/ 1357746 h 5709669"/>
              <a:gd name="connsiteX62-21695" fmla="*/ 1871399 w 2814765"/>
              <a:gd name="connsiteY62-21696" fmla="*/ 1579418 h 5709669"/>
              <a:gd name="connsiteX63-21697" fmla="*/ 1538890 w 2814765"/>
              <a:gd name="connsiteY63-21698" fmla="*/ 1690256 h 5709669"/>
              <a:gd name="connsiteX64-21699" fmla="*/ 1635872 w 2814765"/>
              <a:gd name="connsiteY64-21700" fmla="*/ 1773383 h 5709669"/>
              <a:gd name="connsiteX65-21701" fmla="*/ 1317218 w 2814765"/>
              <a:gd name="connsiteY65-21702" fmla="*/ 1551710 h 5709669"/>
              <a:gd name="connsiteX66-21703" fmla="*/ 1331072 w 2814765"/>
              <a:gd name="connsiteY66-21704" fmla="*/ 1371600 h 5709669"/>
              <a:gd name="connsiteX67-21705" fmla="*/ 1289509 w 2814765"/>
              <a:gd name="connsiteY67-21706" fmla="*/ 1316183 h 5709669"/>
              <a:gd name="connsiteX68-21707" fmla="*/ 1414200 w 2814765"/>
              <a:gd name="connsiteY68-21708" fmla="*/ 1440874 h 5709669"/>
              <a:gd name="connsiteX69-21709" fmla="*/ 1289509 w 2814765"/>
              <a:gd name="connsiteY69-21710" fmla="*/ 1330038 h 5709669"/>
              <a:gd name="connsiteX70-21711" fmla="*/ 929290 w 2814765"/>
              <a:gd name="connsiteY70-21712" fmla="*/ 2036620 h 5709669"/>
              <a:gd name="connsiteX71-21713" fmla="*/ 998563 w 2814765"/>
              <a:gd name="connsiteY71-21714" fmla="*/ 1898074 h 5709669"/>
              <a:gd name="connsiteX72-21715" fmla="*/ 1164819 w 2814765"/>
              <a:gd name="connsiteY72-21716" fmla="*/ 1995056 h 5709669"/>
              <a:gd name="connsiteX73-21717" fmla="*/ 1247946 w 2814765"/>
              <a:gd name="connsiteY73-21718" fmla="*/ 1731819 h 5709669"/>
              <a:gd name="connsiteX74-21719" fmla="*/ 1178672 w 2814765"/>
              <a:gd name="connsiteY74-21720" fmla="*/ 2036619 h 5709669"/>
              <a:gd name="connsiteX75-21721" fmla="*/ 1275655 w 2814765"/>
              <a:gd name="connsiteY75-21722" fmla="*/ 2299856 h 5709669"/>
              <a:gd name="connsiteX76-21723" fmla="*/ 1358782 w 2814765"/>
              <a:gd name="connsiteY76-21724" fmla="*/ 2563090 h 5709669"/>
              <a:gd name="connsiteX77-21725" fmla="*/ 1275654 w 2814765"/>
              <a:gd name="connsiteY77-21726" fmla="*/ 2715491 h 5709669"/>
              <a:gd name="connsiteX78-21727" fmla="*/ 1234091 w 2814765"/>
              <a:gd name="connsiteY78-21728" fmla="*/ 2854037 h 5709669"/>
              <a:gd name="connsiteX79-21729" fmla="*/ 1275654 w 2814765"/>
              <a:gd name="connsiteY79-21730" fmla="*/ 2909455 h 5709669"/>
              <a:gd name="connsiteX80-21731" fmla="*/ 1331073 w 2814765"/>
              <a:gd name="connsiteY80-21732" fmla="*/ 2881746 h 5709669"/>
              <a:gd name="connsiteX81-21733" fmla="*/ 1400345 w 2814765"/>
              <a:gd name="connsiteY81-21734" fmla="*/ 2881744 h 5709669"/>
              <a:gd name="connsiteX82-21735" fmla="*/ 2093072 w 2814765"/>
              <a:gd name="connsiteY82-21736" fmla="*/ 2743200 h 5709669"/>
              <a:gd name="connsiteX83-21737" fmla="*/ 2577981 w 2814765"/>
              <a:gd name="connsiteY83-21738" fmla="*/ 2507672 h 5709669"/>
              <a:gd name="connsiteX84-21739" fmla="*/ 2647253 w 2814765"/>
              <a:gd name="connsiteY84-21740" fmla="*/ 3255818 h 5709669"/>
              <a:gd name="connsiteX85-21741" fmla="*/ 2106926 w 2814765"/>
              <a:gd name="connsiteY85-21742" fmla="*/ 3311236 h 5709669"/>
              <a:gd name="connsiteX86-21743" fmla="*/ 1344927 w 2814765"/>
              <a:gd name="connsiteY86-21744" fmla="*/ 3255818 h 5709669"/>
              <a:gd name="connsiteX87-21745" fmla="*/ 1483473 w 2814765"/>
              <a:gd name="connsiteY87-21746" fmla="*/ 5708072 h 5709669"/>
              <a:gd name="connsiteX88-21747" fmla="*/ 2120782 w 2814765"/>
              <a:gd name="connsiteY88-21748" fmla="*/ 3823856 h 5709669"/>
              <a:gd name="connsiteX89-21749" fmla="*/ 2287035 w 2814765"/>
              <a:gd name="connsiteY89-21750" fmla="*/ 4100945 h 5709669"/>
              <a:gd name="connsiteX90-21751" fmla="*/ 2619544 w 2814765"/>
              <a:gd name="connsiteY90-21752" fmla="*/ 4322617 h 5709669"/>
              <a:gd name="connsiteX91-21753" fmla="*/ 2744236 w 2814765"/>
              <a:gd name="connsiteY91-21754" fmla="*/ 3075708 h 5709669"/>
              <a:gd name="connsiteX92-21755" fmla="*/ 2813509 w 2814765"/>
              <a:gd name="connsiteY92-21756" fmla="*/ 3020290 h 5709669"/>
              <a:gd name="connsiteX93-21757" fmla="*/ 2674963 w 2814765"/>
              <a:gd name="connsiteY93-21758" fmla="*/ 2923308 h 5709669"/>
              <a:gd name="connsiteX94-21759" fmla="*/ 2564127 w 2814765"/>
              <a:gd name="connsiteY94-21760" fmla="*/ 2507672 h 5709669"/>
              <a:gd name="connsiteX95-21761" fmla="*/ 2591835 w 2814765"/>
              <a:gd name="connsiteY95-21762" fmla="*/ 2493817 h 5709669"/>
              <a:gd name="connsiteX96-21763" fmla="*/ 2744236 w 2814765"/>
              <a:gd name="connsiteY96-21764" fmla="*/ 2299854 h 5709669"/>
              <a:gd name="connsiteX97-21765" fmla="*/ 2674962 w 2814765"/>
              <a:gd name="connsiteY97-21766" fmla="*/ 1870363 h 5709669"/>
              <a:gd name="connsiteX98-21767" fmla="*/ 2425581 w 2814765"/>
              <a:gd name="connsiteY98-21768" fmla="*/ 2105890 h 5709669"/>
              <a:gd name="connsiteX99-21769" fmla="*/ 2370162 w 2814765"/>
              <a:gd name="connsiteY99-21770" fmla="*/ 2119745 h 5709669"/>
              <a:gd name="connsiteX100-21771" fmla="*/ 2231618 w 2814765"/>
              <a:gd name="connsiteY100-21772" fmla="*/ 1773381 h 5709669"/>
              <a:gd name="connsiteX101-21773" fmla="*/ 2176200 w 2814765"/>
              <a:gd name="connsiteY101-21774" fmla="*/ 1371599 h 5709669"/>
              <a:gd name="connsiteX102-21775" fmla="*/ 2245473 w 2814765"/>
              <a:gd name="connsiteY102-21776" fmla="*/ 1842654 h 5709669"/>
              <a:gd name="connsiteX103-21777" fmla="*/ 2370163 w 2814765"/>
              <a:gd name="connsiteY103-21778" fmla="*/ 1939636 h 5709669"/>
              <a:gd name="connsiteX104-21779" fmla="*/ 2647254 w 2814765"/>
              <a:gd name="connsiteY104-21780" fmla="*/ 1662545 h 5709669"/>
              <a:gd name="connsiteX105-21781" fmla="*/ 2231617 w 2814765"/>
              <a:gd name="connsiteY105-21782" fmla="*/ 1177636 h 5709669"/>
              <a:gd name="connsiteX106-21783" fmla="*/ 2633399 w 2814765"/>
              <a:gd name="connsiteY106-21784" fmla="*/ 1634836 h 5709669"/>
              <a:gd name="connsiteX107-21785" fmla="*/ 2688818 w 2814765"/>
              <a:gd name="connsiteY107-21786" fmla="*/ 1870363 h 5709669"/>
              <a:gd name="connsiteX108-21787" fmla="*/ 2508708 w 2814765"/>
              <a:gd name="connsiteY108-21788" fmla="*/ 1995054 h 5709669"/>
              <a:gd name="connsiteX109-21789" fmla="*/ 2467145 w 2814765"/>
              <a:gd name="connsiteY109-21790" fmla="*/ 2230582 h 5709669"/>
              <a:gd name="connsiteX110-21791" fmla="*/ 2494853 w 2814765"/>
              <a:gd name="connsiteY110-21792" fmla="*/ 2161308 h 5709669"/>
              <a:gd name="connsiteX111-21793" fmla="*/ 2023800 w 2814765"/>
              <a:gd name="connsiteY111-21794" fmla="*/ 2521527 h 5709669"/>
              <a:gd name="connsiteX112-21795" fmla="*/ 1802127 w 2814765"/>
              <a:gd name="connsiteY112-21796" fmla="*/ 2604655 h 5709669"/>
              <a:gd name="connsiteX113-21797" fmla="*/ 1594309 w 2814765"/>
              <a:gd name="connsiteY113-21798" fmla="*/ 2590800 h 5709669"/>
              <a:gd name="connsiteX114-21799" fmla="*/ 1400346 w 2814765"/>
              <a:gd name="connsiteY114-21800" fmla="*/ 2563092 h 5709669"/>
              <a:gd name="connsiteX115-21801" fmla="*/ 1289510 w 2814765"/>
              <a:gd name="connsiteY115-21802" fmla="*/ 2313710 h 5709669"/>
              <a:gd name="connsiteX116-21803" fmla="*/ 873874 w 2814765"/>
              <a:gd name="connsiteY116-21804" fmla="*/ 2632365 h 5709669"/>
              <a:gd name="connsiteX117-21805" fmla="*/ 1036 w 2814765"/>
              <a:gd name="connsiteY117-21806" fmla="*/ 2673928 h 5709669"/>
              <a:gd name="connsiteX118-21807" fmla="*/ 873873 w 2814765"/>
              <a:gd name="connsiteY118-21808" fmla="*/ 2632365 h 5709669"/>
              <a:gd name="connsiteX119-21809" fmla="*/ 1220236 w 2814765"/>
              <a:gd name="connsiteY119-21810" fmla="*/ 2299856 h 5709669"/>
              <a:gd name="connsiteX120-21811" fmla="*/ 1137110 w 2814765"/>
              <a:gd name="connsiteY120-21812" fmla="*/ 2161310 h 5709669"/>
              <a:gd name="connsiteX121-21813" fmla="*/ 1137109 w 2814765"/>
              <a:gd name="connsiteY121-21814" fmla="*/ 2133601 h 5709669"/>
              <a:gd name="connsiteX122-21815" fmla="*/ 984710 w 2814765"/>
              <a:gd name="connsiteY122-21816" fmla="*/ 2092038 h 5709669"/>
              <a:gd name="connsiteX123-21817" fmla="*/ 790746 w 2814765"/>
              <a:gd name="connsiteY123-21818" fmla="*/ 2313710 h 5709669"/>
              <a:gd name="connsiteX124-21819" fmla="*/ 527510 w 2814765"/>
              <a:gd name="connsiteY124-21820" fmla="*/ 2438401 h 5709669"/>
              <a:gd name="connsiteX125-21821" fmla="*/ 832310 w 2814765"/>
              <a:gd name="connsiteY125-21822" fmla="*/ 2313710 h 5709669"/>
              <a:gd name="connsiteX126-21823" fmla="*/ 957000 w 2814765"/>
              <a:gd name="connsiteY126-21824" fmla="*/ 2119747 h 5709669"/>
              <a:gd name="connsiteX127-21825" fmla="*/ 929290 w 2814765"/>
              <a:gd name="connsiteY127-21826" fmla="*/ 2064328 h 5709669"/>
              <a:gd name="connsiteX128-21827" fmla="*/ 1344926 w 2814765"/>
              <a:gd name="connsiteY128-21828" fmla="*/ 1274618 h 5709669"/>
              <a:gd name="connsiteX129-21829" fmla="*/ 1469617 w 2814765"/>
              <a:gd name="connsiteY129-21830" fmla="*/ 1177638 h 5709669"/>
              <a:gd name="connsiteX130-21831" fmla="*/ 1566599 w 2814765"/>
              <a:gd name="connsiteY130-21832" fmla="*/ 1676401 h 5709669"/>
              <a:gd name="connsiteX131-21833" fmla="*/ 1760562 w 2814765"/>
              <a:gd name="connsiteY131-21834" fmla="*/ 1399310 h 5709669"/>
              <a:gd name="connsiteX132-21835" fmla="*/ 1802127 w 2814765"/>
              <a:gd name="connsiteY132-21836" fmla="*/ 997527 h 5709669"/>
              <a:gd name="connsiteX133-21837" fmla="*/ 1774418 w 2814765"/>
              <a:gd name="connsiteY133-21838" fmla="*/ 955964 h 5709669"/>
              <a:gd name="connsiteX134-21839" fmla="*/ 1760563 w 2814765"/>
              <a:gd name="connsiteY134-21840" fmla="*/ 914400 h 5709669"/>
              <a:gd name="connsiteX135-21841" fmla="*/ 1705145 w 2814765"/>
              <a:gd name="connsiteY135-21842" fmla="*/ 845127 h 5709669"/>
              <a:gd name="connsiteX136-21843" fmla="*/ 1677436 w 2814765"/>
              <a:gd name="connsiteY136-21844" fmla="*/ 803564 h 5709669"/>
              <a:gd name="connsiteX137-21845" fmla="*/ 1635873 w 2814765"/>
              <a:gd name="connsiteY137-21846" fmla="*/ 886691 h 5709669"/>
              <a:gd name="connsiteX138-21847" fmla="*/ 1622018 w 2814765"/>
              <a:gd name="connsiteY138-21848" fmla="*/ 969818 h 5709669"/>
              <a:gd name="connsiteX139-21849" fmla="*/ 1594309 w 2814765"/>
              <a:gd name="connsiteY139-21850" fmla="*/ 1011382 h 5709669"/>
              <a:gd name="connsiteX140-21851" fmla="*/ 1580454 w 2814765"/>
              <a:gd name="connsiteY140-21852" fmla="*/ 1052946 h 5709669"/>
              <a:gd name="connsiteX141-21853" fmla="*/ 1511182 w 2814765"/>
              <a:gd name="connsiteY141-21854" fmla="*/ 1122218 h 5709669"/>
              <a:gd name="connsiteX142-21855" fmla="*/ 1400345 w 2814765"/>
              <a:gd name="connsiteY142-21856" fmla="*/ 1136073 h 5709669"/>
              <a:gd name="connsiteX143-21857" fmla="*/ 1261800 w 2814765"/>
              <a:gd name="connsiteY143-21858" fmla="*/ 1122218 h 5709669"/>
              <a:gd name="connsiteX144-21859" fmla="*/ 1220236 w 2814765"/>
              <a:gd name="connsiteY144-21860" fmla="*/ 1080655 h 5709669"/>
              <a:gd name="connsiteX145-21861" fmla="*/ 1178673 w 2814765"/>
              <a:gd name="connsiteY145-21862" fmla="*/ 1052946 h 5709669"/>
              <a:gd name="connsiteX146-21863" fmla="*/ 1123254 w 2814765"/>
              <a:gd name="connsiteY146-21864" fmla="*/ 997527 h 5709669"/>
              <a:gd name="connsiteX147-21865" fmla="*/ 1095545 w 2814765"/>
              <a:gd name="connsiteY147-21866" fmla="*/ 955964 h 5709669"/>
              <a:gd name="connsiteX148-21867" fmla="*/ 1053982 w 2814765"/>
              <a:gd name="connsiteY148-21868" fmla="*/ 942109 h 5709669"/>
              <a:gd name="connsiteX149-21869" fmla="*/ 1012418 w 2814765"/>
              <a:gd name="connsiteY149-21870" fmla="*/ 817418 h 5709669"/>
              <a:gd name="connsiteX150-21871" fmla="*/ 998563 w 2814765"/>
              <a:gd name="connsiteY150-21872" fmla="*/ 775855 h 5709669"/>
              <a:gd name="connsiteX151-21873" fmla="*/ 984709 w 2814765"/>
              <a:gd name="connsiteY151-21874" fmla="*/ 720437 h 5709669"/>
              <a:gd name="connsiteX152" fmla="*/ 957000 w 2814765"/>
              <a:gd name="connsiteY152" fmla="*/ 581891 h 5709669"/>
              <a:gd name="connsiteX0-21875" fmla="*/ 1663582 w 2814765"/>
              <a:gd name="connsiteY0-21876" fmla="*/ 734291 h 5709669"/>
              <a:gd name="connsiteX1-21877" fmla="*/ 1719000 w 2814765"/>
              <a:gd name="connsiteY1-21878" fmla="*/ 554182 h 5709669"/>
              <a:gd name="connsiteX2-21879" fmla="*/ 1622018 w 2814765"/>
              <a:gd name="connsiteY2-21880" fmla="*/ 540327 h 5709669"/>
              <a:gd name="connsiteX3-21881" fmla="*/ 1538891 w 2814765"/>
              <a:gd name="connsiteY3-21882" fmla="*/ 484909 h 5709669"/>
              <a:gd name="connsiteX4-21883" fmla="*/ 1497327 w 2814765"/>
              <a:gd name="connsiteY4-21884" fmla="*/ 471055 h 5709669"/>
              <a:gd name="connsiteX5-21885" fmla="*/ 1469618 w 2814765"/>
              <a:gd name="connsiteY5-21886" fmla="*/ 526473 h 5709669"/>
              <a:gd name="connsiteX6-21887" fmla="*/ 1441909 w 2814765"/>
              <a:gd name="connsiteY6-21888" fmla="*/ 484909 h 5709669"/>
              <a:gd name="connsiteX7-21889" fmla="*/ 1400345 w 2814765"/>
              <a:gd name="connsiteY7-21890" fmla="*/ 457200 h 5709669"/>
              <a:gd name="connsiteX8-21891" fmla="*/ 1331073 w 2814765"/>
              <a:gd name="connsiteY8-21892" fmla="*/ 387927 h 5709669"/>
              <a:gd name="connsiteX9-21893" fmla="*/ 1317218 w 2814765"/>
              <a:gd name="connsiteY9-21894" fmla="*/ 443346 h 5709669"/>
              <a:gd name="connsiteX10-21895" fmla="*/ 1317218 w 2814765"/>
              <a:gd name="connsiteY10-21896" fmla="*/ 554182 h 5709669"/>
              <a:gd name="connsiteX11-21897" fmla="*/ 1275654 w 2814765"/>
              <a:gd name="connsiteY11-21898" fmla="*/ 540327 h 5709669"/>
              <a:gd name="connsiteX12-21899" fmla="*/ 1261800 w 2814765"/>
              <a:gd name="connsiteY12-21900" fmla="*/ 484909 h 5709669"/>
              <a:gd name="connsiteX13-21901" fmla="*/ 1247945 w 2814765"/>
              <a:gd name="connsiteY13-21902" fmla="*/ 540327 h 5709669"/>
              <a:gd name="connsiteX14-21903" fmla="*/ 1220236 w 2814765"/>
              <a:gd name="connsiteY14-21904" fmla="*/ 651164 h 5709669"/>
              <a:gd name="connsiteX15-21905" fmla="*/ 1192527 w 2814765"/>
              <a:gd name="connsiteY15-21906" fmla="*/ 568037 h 5709669"/>
              <a:gd name="connsiteX16-21907" fmla="*/ 1178673 w 2814765"/>
              <a:gd name="connsiteY16-21908" fmla="*/ 526473 h 5709669"/>
              <a:gd name="connsiteX17-21909" fmla="*/ 1150963 w 2814765"/>
              <a:gd name="connsiteY17-21910" fmla="*/ 651164 h 5709669"/>
              <a:gd name="connsiteX18-21911" fmla="*/ 1123254 w 2814765"/>
              <a:gd name="connsiteY18-21912" fmla="*/ 692727 h 5709669"/>
              <a:gd name="connsiteX19-21913" fmla="*/ 1109400 w 2814765"/>
              <a:gd name="connsiteY19-21914" fmla="*/ 734291 h 5709669"/>
              <a:gd name="connsiteX20-21915" fmla="*/ 1067836 w 2814765"/>
              <a:gd name="connsiteY20-21916" fmla="*/ 720437 h 5709669"/>
              <a:gd name="connsiteX21-21917" fmla="*/ 1081691 w 2814765"/>
              <a:gd name="connsiteY21-21918" fmla="*/ 637309 h 5709669"/>
              <a:gd name="connsiteX22-21919" fmla="*/ 1095545 w 2814765"/>
              <a:gd name="connsiteY22-21920" fmla="*/ 595746 h 5709669"/>
              <a:gd name="connsiteX23-21921" fmla="*/ 1040127 w 2814765"/>
              <a:gd name="connsiteY23-21922" fmla="*/ 678873 h 5709669"/>
              <a:gd name="connsiteX24-21923" fmla="*/ 998563 w 2814765"/>
              <a:gd name="connsiteY24-21924" fmla="*/ 692727 h 5709669"/>
              <a:gd name="connsiteX25-21925" fmla="*/ 957000 w 2814765"/>
              <a:gd name="connsiteY25-21926" fmla="*/ 678873 h 5709669"/>
              <a:gd name="connsiteX26-21927" fmla="*/ 943145 w 2814765"/>
              <a:gd name="connsiteY26-21928" fmla="*/ 623455 h 5709669"/>
              <a:gd name="connsiteX27-21929" fmla="*/ 929291 w 2814765"/>
              <a:gd name="connsiteY27-21930" fmla="*/ 581891 h 5709669"/>
              <a:gd name="connsiteX28-21931" fmla="*/ 943145 w 2814765"/>
              <a:gd name="connsiteY28-21932" fmla="*/ 429491 h 5709669"/>
              <a:gd name="connsiteX29-21933" fmla="*/ 970854 w 2814765"/>
              <a:gd name="connsiteY29-21934" fmla="*/ 346364 h 5709669"/>
              <a:gd name="connsiteX30-21935" fmla="*/ 984709 w 2814765"/>
              <a:gd name="connsiteY30-21936" fmla="*/ 304800 h 5709669"/>
              <a:gd name="connsiteX31-21937" fmla="*/ 1081691 w 2814765"/>
              <a:gd name="connsiteY31-21938" fmla="*/ 193964 h 5709669"/>
              <a:gd name="connsiteX32-21939" fmla="*/ 1123254 w 2814765"/>
              <a:gd name="connsiteY32-21940" fmla="*/ 166255 h 5709669"/>
              <a:gd name="connsiteX33-21941" fmla="*/ 1164818 w 2814765"/>
              <a:gd name="connsiteY33-21942" fmla="*/ 124691 h 5709669"/>
              <a:gd name="connsiteX34-21943" fmla="*/ 1234091 w 2814765"/>
              <a:gd name="connsiteY34-21944" fmla="*/ 55418 h 5709669"/>
              <a:gd name="connsiteX35-21945" fmla="*/ 1386491 w 2814765"/>
              <a:gd name="connsiteY35-21946" fmla="*/ 13855 h 5709669"/>
              <a:gd name="connsiteX36-21947" fmla="*/ 1428054 w 2814765"/>
              <a:gd name="connsiteY36-21948" fmla="*/ 0 h 5709669"/>
              <a:gd name="connsiteX37-21949" fmla="*/ 1483473 w 2814765"/>
              <a:gd name="connsiteY37-21950" fmla="*/ 13855 h 5709669"/>
              <a:gd name="connsiteX38-21951" fmla="*/ 1566600 w 2814765"/>
              <a:gd name="connsiteY38-21952" fmla="*/ 27709 h 5709669"/>
              <a:gd name="connsiteX39-21953" fmla="*/ 1622018 w 2814765"/>
              <a:gd name="connsiteY39-21954" fmla="*/ 55418 h 5709669"/>
              <a:gd name="connsiteX40-21955" fmla="*/ 1705145 w 2814765"/>
              <a:gd name="connsiteY40-21956" fmla="*/ 110837 h 5709669"/>
              <a:gd name="connsiteX41-21957" fmla="*/ 1746709 w 2814765"/>
              <a:gd name="connsiteY41-21958" fmla="*/ 138546 h 5709669"/>
              <a:gd name="connsiteX42-21959" fmla="*/ 1788273 w 2814765"/>
              <a:gd name="connsiteY42-21960" fmla="*/ 207818 h 5709669"/>
              <a:gd name="connsiteX43-21961" fmla="*/ 1857545 w 2814765"/>
              <a:gd name="connsiteY43-21962" fmla="*/ 290946 h 5709669"/>
              <a:gd name="connsiteX44-21963" fmla="*/ 1871400 w 2814765"/>
              <a:gd name="connsiteY44-21964" fmla="*/ 360218 h 5709669"/>
              <a:gd name="connsiteX45-21965" fmla="*/ 1899109 w 2814765"/>
              <a:gd name="connsiteY45-21966" fmla="*/ 443346 h 5709669"/>
              <a:gd name="connsiteX46-21967" fmla="*/ 1885254 w 2814765"/>
              <a:gd name="connsiteY46-21968" fmla="*/ 692727 h 5709669"/>
              <a:gd name="connsiteX47-21969" fmla="*/ 1871400 w 2814765"/>
              <a:gd name="connsiteY47-21970" fmla="*/ 748146 h 5709669"/>
              <a:gd name="connsiteX48-21971" fmla="*/ 1843691 w 2814765"/>
              <a:gd name="connsiteY48-21972" fmla="*/ 789709 h 5709669"/>
              <a:gd name="connsiteX49-21973" fmla="*/ 1829836 w 2814765"/>
              <a:gd name="connsiteY49-21974" fmla="*/ 748146 h 5709669"/>
              <a:gd name="connsiteX50-21975" fmla="*/ 1912963 w 2814765"/>
              <a:gd name="connsiteY50-21976" fmla="*/ 803564 h 5709669"/>
              <a:gd name="connsiteX51-21977" fmla="*/ 1982236 w 2814765"/>
              <a:gd name="connsiteY51-21978" fmla="*/ 872837 h 5709669"/>
              <a:gd name="connsiteX52-21979" fmla="*/ 1996091 w 2814765"/>
              <a:gd name="connsiteY52-21980" fmla="*/ 914400 h 5709669"/>
              <a:gd name="connsiteX53-21981" fmla="*/ 2051509 w 2814765"/>
              <a:gd name="connsiteY53-21982" fmla="*/ 997527 h 5709669"/>
              <a:gd name="connsiteX54-21983" fmla="*/ 2093073 w 2814765"/>
              <a:gd name="connsiteY54-21984" fmla="*/ 1066800 h 5709669"/>
              <a:gd name="connsiteX55-21985" fmla="*/ 2106927 w 2814765"/>
              <a:gd name="connsiteY55-21986" fmla="*/ 1108364 h 5709669"/>
              <a:gd name="connsiteX56-21987" fmla="*/ 2148491 w 2814765"/>
              <a:gd name="connsiteY56-21988" fmla="*/ 1191491 h 5709669"/>
              <a:gd name="connsiteX57-21989" fmla="*/ 2106927 w 2814765"/>
              <a:gd name="connsiteY57-21990" fmla="*/ 1219200 h 5709669"/>
              <a:gd name="connsiteX58-21991" fmla="*/ 2065363 w 2814765"/>
              <a:gd name="connsiteY58-21992" fmla="*/ 1191491 h 5709669"/>
              <a:gd name="connsiteX59-21993" fmla="*/ 1954527 w 2814765"/>
              <a:gd name="connsiteY59-21994" fmla="*/ 1163782 h 5709669"/>
              <a:gd name="connsiteX60-21995" fmla="*/ 1940673 w 2814765"/>
              <a:gd name="connsiteY60-21996" fmla="*/ 1343891 h 5709669"/>
              <a:gd name="connsiteX61-21997" fmla="*/ 2079217 w 2814765"/>
              <a:gd name="connsiteY61-21998" fmla="*/ 1357746 h 5709669"/>
              <a:gd name="connsiteX62-21999" fmla="*/ 1871399 w 2814765"/>
              <a:gd name="connsiteY62-22000" fmla="*/ 1579418 h 5709669"/>
              <a:gd name="connsiteX63-22001" fmla="*/ 1538890 w 2814765"/>
              <a:gd name="connsiteY63-22002" fmla="*/ 1690256 h 5709669"/>
              <a:gd name="connsiteX64-22003" fmla="*/ 1635872 w 2814765"/>
              <a:gd name="connsiteY64-22004" fmla="*/ 1773383 h 5709669"/>
              <a:gd name="connsiteX65-22005" fmla="*/ 1317218 w 2814765"/>
              <a:gd name="connsiteY65-22006" fmla="*/ 1551710 h 5709669"/>
              <a:gd name="connsiteX66-22007" fmla="*/ 1331072 w 2814765"/>
              <a:gd name="connsiteY66-22008" fmla="*/ 1371600 h 5709669"/>
              <a:gd name="connsiteX67-22009" fmla="*/ 1289509 w 2814765"/>
              <a:gd name="connsiteY67-22010" fmla="*/ 1316183 h 5709669"/>
              <a:gd name="connsiteX68-22011" fmla="*/ 1414200 w 2814765"/>
              <a:gd name="connsiteY68-22012" fmla="*/ 1440874 h 5709669"/>
              <a:gd name="connsiteX69-22013" fmla="*/ 1289509 w 2814765"/>
              <a:gd name="connsiteY69-22014" fmla="*/ 1330038 h 5709669"/>
              <a:gd name="connsiteX70-22015" fmla="*/ 929290 w 2814765"/>
              <a:gd name="connsiteY70-22016" fmla="*/ 2036620 h 5709669"/>
              <a:gd name="connsiteX71-22017" fmla="*/ 998563 w 2814765"/>
              <a:gd name="connsiteY71-22018" fmla="*/ 1898074 h 5709669"/>
              <a:gd name="connsiteX72-22019" fmla="*/ 1164819 w 2814765"/>
              <a:gd name="connsiteY72-22020" fmla="*/ 1995056 h 5709669"/>
              <a:gd name="connsiteX73-22021" fmla="*/ 1247946 w 2814765"/>
              <a:gd name="connsiteY73-22022" fmla="*/ 1731819 h 5709669"/>
              <a:gd name="connsiteX74-22023" fmla="*/ 1178672 w 2814765"/>
              <a:gd name="connsiteY74-22024" fmla="*/ 2036619 h 5709669"/>
              <a:gd name="connsiteX75-22025" fmla="*/ 1275655 w 2814765"/>
              <a:gd name="connsiteY75-22026" fmla="*/ 2299856 h 5709669"/>
              <a:gd name="connsiteX76-22027" fmla="*/ 1358782 w 2814765"/>
              <a:gd name="connsiteY76-22028" fmla="*/ 2563090 h 5709669"/>
              <a:gd name="connsiteX77-22029" fmla="*/ 1275654 w 2814765"/>
              <a:gd name="connsiteY77-22030" fmla="*/ 2715491 h 5709669"/>
              <a:gd name="connsiteX78-22031" fmla="*/ 1234091 w 2814765"/>
              <a:gd name="connsiteY78-22032" fmla="*/ 2854037 h 5709669"/>
              <a:gd name="connsiteX79-22033" fmla="*/ 1275654 w 2814765"/>
              <a:gd name="connsiteY79-22034" fmla="*/ 2909455 h 5709669"/>
              <a:gd name="connsiteX80-22035" fmla="*/ 1331073 w 2814765"/>
              <a:gd name="connsiteY80-22036" fmla="*/ 2881746 h 5709669"/>
              <a:gd name="connsiteX81-22037" fmla="*/ 1400345 w 2814765"/>
              <a:gd name="connsiteY81-22038" fmla="*/ 2881744 h 5709669"/>
              <a:gd name="connsiteX82-22039" fmla="*/ 2093072 w 2814765"/>
              <a:gd name="connsiteY82-22040" fmla="*/ 2743200 h 5709669"/>
              <a:gd name="connsiteX83-22041" fmla="*/ 2577981 w 2814765"/>
              <a:gd name="connsiteY83-22042" fmla="*/ 2507672 h 5709669"/>
              <a:gd name="connsiteX84-22043" fmla="*/ 2771945 w 2814765"/>
              <a:gd name="connsiteY84-22044" fmla="*/ 2992581 h 5709669"/>
              <a:gd name="connsiteX85-22045" fmla="*/ 2647253 w 2814765"/>
              <a:gd name="connsiteY85-22046" fmla="*/ 3255818 h 5709669"/>
              <a:gd name="connsiteX86-22047" fmla="*/ 2106926 w 2814765"/>
              <a:gd name="connsiteY86-22048" fmla="*/ 3311236 h 5709669"/>
              <a:gd name="connsiteX87-22049" fmla="*/ 1344927 w 2814765"/>
              <a:gd name="connsiteY87-22050" fmla="*/ 3255818 h 5709669"/>
              <a:gd name="connsiteX88-22051" fmla="*/ 1483473 w 2814765"/>
              <a:gd name="connsiteY88-22052" fmla="*/ 5708072 h 5709669"/>
              <a:gd name="connsiteX89-22053" fmla="*/ 2120782 w 2814765"/>
              <a:gd name="connsiteY89-22054" fmla="*/ 3823856 h 5709669"/>
              <a:gd name="connsiteX90-22055" fmla="*/ 2287035 w 2814765"/>
              <a:gd name="connsiteY90-22056" fmla="*/ 4100945 h 5709669"/>
              <a:gd name="connsiteX91-22057" fmla="*/ 2619544 w 2814765"/>
              <a:gd name="connsiteY91-22058" fmla="*/ 4322617 h 5709669"/>
              <a:gd name="connsiteX92-22059" fmla="*/ 2744236 w 2814765"/>
              <a:gd name="connsiteY92-22060" fmla="*/ 3075708 h 5709669"/>
              <a:gd name="connsiteX93-22061" fmla="*/ 2813509 w 2814765"/>
              <a:gd name="connsiteY93-22062" fmla="*/ 3020290 h 5709669"/>
              <a:gd name="connsiteX94-22063" fmla="*/ 2674963 w 2814765"/>
              <a:gd name="connsiteY94-22064" fmla="*/ 2923308 h 5709669"/>
              <a:gd name="connsiteX95-22065" fmla="*/ 2564127 w 2814765"/>
              <a:gd name="connsiteY95-22066" fmla="*/ 2507672 h 5709669"/>
              <a:gd name="connsiteX96-22067" fmla="*/ 2591835 w 2814765"/>
              <a:gd name="connsiteY96-22068" fmla="*/ 2493817 h 5709669"/>
              <a:gd name="connsiteX97-22069" fmla="*/ 2744236 w 2814765"/>
              <a:gd name="connsiteY97-22070" fmla="*/ 2299854 h 5709669"/>
              <a:gd name="connsiteX98-22071" fmla="*/ 2674962 w 2814765"/>
              <a:gd name="connsiteY98-22072" fmla="*/ 1870363 h 5709669"/>
              <a:gd name="connsiteX99-22073" fmla="*/ 2425581 w 2814765"/>
              <a:gd name="connsiteY99-22074" fmla="*/ 2105890 h 5709669"/>
              <a:gd name="connsiteX100-22075" fmla="*/ 2370162 w 2814765"/>
              <a:gd name="connsiteY100-22076" fmla="*/ 2119745 h 5709669"/>
              <a:gd name="connsiteX101-22077" fmla="*/ 2231618 w 2814765"/>
              <a:gd name="connsiteY101-22078" fmla="*/ 1773381 h 5709669"/>
              <a:gd name="connsiteX102-22079" fmla="*/ 2176200 w 2814765"/>
              <a:gd name="connsiteY102-22080" fmla="*/ 1371599 h 5709669"/>
              <a:gd name="connsiteX103-22081" fmla="*/ 2245473 w 2814765"/>
              <a:gd name="connsiteY103-22082" fmla="*/ 1842654 h 5709669"/>
              <a:gd name="connsiteX104-22083" fmla="*/ 2370163 w 2814765"/>
              <a:gd name="connsiteY104-22084" fmla="*/ 1939636 h 5709669"/>
              <a:gd name="connsiteX105-22085" fmla="*/ 2647254 w 2814765"/>
              <a:gd name="connsiteY105-22086" fmla="*/ 1662545 h 5709669"/>
              <a:gd name="connsiteX106-22087" fmla="*/ 2231617 w 2814765"/>
              <a:gd name="connsiteY106-22088" fmla="*/ 1177636 h 5709669"/>
              <a:gd name="connsiteX107-22089" fmla="*/ 2633399 w 2814765"/>
              <a:gd name="connsiteY107-22090" fmla="*/ 1634836 h 5709669"/>
              <a:gd name="connsiteX108-22091" fmla="*/ 2688818 w 2814765"/>
              <a:gd name="connsiteY108-22092" fmla="*/ 1870363 h 5709669"/>
              <a:gd name="connsiteX109-22093" fmla="*/ 2508708 w 2814765"/>
              <a:gd name="connsiteY109-22094" fmla="*/ 1995054 h 5709669"/>
              <a:gd name="connsiteX110-22095" fmla="*/ 2467145 w 2814765"/>
              <a:gd name="connsiteY110-22096" fmla="*/ 2230582 h 5709669"/>
              <a:gd name="connsiteX111-22097" fmla="*/ 2494853 w 2814765"/>
              <a:gd name="connsiteY111-22098" fmla="*/ 2161308 h 5709669"/>
              <a:gd name="connsiteX112-22099" fmla="*/ 2023800 w 2814765"/>
              <a:gd name="connsiteY112-22100" fmla="*/ 2521527 h 5709669"/>
              <a:gd name="connsiteX113-22101" fmla="*/ 1802127 w 2814765"/>
              <a:gd name="connsiteY113-22102" fmla="*/ 2604655 h 5709669"/>
              <a:gd name="connsiteX114-22103" fmla="*/ 1594309 w 2814765"/>
              <a:gd name="connsiteY114-22104" fmla="*/ 2590800 h 5709669"/>
              <a:gd name="connsiteX115-22105" fmla="*/ 1400346 w 2814765"/>
              <a:gd name="connsiteY115-22106" fmla="*/ 2563092 h 5709669"/>
              <a:gd name="connsiteX116-22107" fmla="*/ 1289510 w 2814765"/>
              <a:gd name="connsiteY116-22108" fmla="*/ 2313710 h 5709669"/>
              <a:gd name="connsiteX117-22109" fmla="*/ 873874 w 2814765"/>
              <a:gd name="connsiteY117-22110" fmla="*/ 2632365 h 5709669"/>
              <a:gd name="connsiteX118-22111" fmla="*/ 1036 w 2814765"/>
              <a:gd name="connsiteY118-22112" fmla="*/ 2673928 h 5709669"/>
              <a:gd name="connsiteX119-22113" fmla="*/ 873873 w 2814765"/>
              <a:gd name="connsiteY119-22114" fmla="*/ 2632365 h 5709669"/>
              <a:gd name="connsiteX120-22115" fmla="*/ 1220236 w 2814765"/>
              <a:gd name="connsiteY120-22116" fmla="*/ 2299856 h 5709669"/>
              <a:gd name="connsiteX121-22117" fmla="*/ 1137110 w 2814765"/>
              <a:gd name="connsiteY121-22118" fmla="*/ 2161310 h 5709669"/>
              <a:gd name="connsiteX122-22119" fmla="*/ 1137109 w 2814765"/>
              <a:gd name="connsiteY122-22120" fmla="*/ 2133601 h 5709669"/>
              <a:gd name="connsiteX123-22121" fmla="*/ 984710 w 2814765"/>
              <a:gd name="connsiteY123-22122" fmla="*/ 2092038 h 5709669"/>
              <a:gd name="connsiteX124-22123" fmla="*/ 790746 w 2814765"/>
              <a:gd name="connsiteY124-22124" fmla="*/ 2313710 h 5709669"/>
              <a:gd name="connsiteX125-22125" fmla="*/ 527510 w 2814765"/>
              <a:gd name="connsiteY125-22126" fmla="*/ 2438401 h 5709669"/>
              <a:gd name="connsiteX126-22127" fmla="*/ 832310 w 2814765"/>
              <a:gd name="connsiteY126-22128" fmla="*/ 2313710 h 5709669"/>
              <a:gd name="connsiteX127-22129" fmla="*/ 957000 w 2814765"/>
              <a:gd name="connsiteY127-22130" fmla="*/ 2119747 h 5709669"/>
              <a:gd name="connsiteX128-22131" fmla="*/ 929290 w 2814765"/>
              <a:gd name="connsiteY128-22132" fmla="*/ 2064328 h 5709669"/>
              <a:gd name="connsiteX129-22133" fmla="*/ 1344926 w 2814765"/>
              <a:gd name="connsiteY129-22134" fmla="*/ 1274618 h 5709669"/>
              <a:gd name="connsiteX130-22135" fmla="*/ 1469617 w 2814765"/>
              <a:gd name="connsiteY130-22136" fmla="*/ 1177638 h 5709669"/>
              <a:gd name="connsiteX131-22137" fmla="*/ 1566599 w 2814765"/>
              <a:gd name="connsiteY131-22138" fmla="*/ 1676401 h 5709669"/>
              <a:gd name="connsiteX132-22139" fmla="*/ 1760562 w 2814765"/>
              <a:gd name="connsiteY132-22140" fmla="*/ 1399310 h 5709669"/>
              <a:gd name="connsiteX133-22141" fmla="*/ 1802127 w 2814765"/>
              <a:gd name="connsiteY133-22142" fmla="*/ 997527 h 5709669"/>
              <a:gd name="connsiteX134-22143" fmla="*/ 1774418 w 2814765"/>
              <a:gd name="connsiteY134-22144" fmla="*/ 955964 h 5709669"/>
              <a:gd name="connsiteX135-22145" fmla="*/ 1760563 w 2814765"/>
              <a:gd name="connsiteY135-22146" fmla="*/ 914400 h 5709669"/>
              <a:gd name="connsiteX136-22147" fmla="*/ 1705145 w 2814765"/>
              <a:gd name="connsiteY136-22148" fmla="*/ 845127 h 5709669"/>
              <a:gd name="connsiteX137-22149" fmla="*/ 1677436 w 2814765"/>
              <a:gd name="connsiteY137-22150" fmla="*/ 803564 h 5709669"/>
              <a:gd name="connsiteX138-22151" fmla="*/ 1635873 w 2814765"/>
              <a:gd name="connsiteY138-22152" fmla="*/ 886691 h 5709669"/>
              <a:gd name="connsiteX139-22153" fmla="*/ 1622018 w 2814765"/>
              <a:gd name="connsiteY139-22154" fmla="*/ 969818 h 5709669"/>
              <a:gd name="connsiteX140-22155" fmla="*/ 1594309 w 2814765"/>
              <a:gd name="connsiteY140-22156" fmla="*/ 1011382 h 5709669"/>
              <a:gd name="connsiteX141-22157" fmla="*/ 1580454 w 2814765"/>
              <a:gd name="connsiteY141-22158" fmla="*/ 1052946 h 5709669"/>
              <a:gd name="connsiteX142-22159" fmla="*/ 1511182 w 2814765"/>
              <a:gd name="connsiteY142-22160" fmla="*/ 1122218 h 5709669"/>
              <a:gd name="connsiteX143-22161" fmla="*/ 1400345 w 2814765"/>
              <a:gd name="connsiteY143-22162" fmla="*/ 1136073 h 5709669"/>
              <a:gd name="connsiteX144-22163" fmla="*/ 1261800 w 2814765"/>
              <a:gd name="connsiteY144-22164" fmla="*/ 1122218 h 5709669"/>
              <a:gd name="connsiteX145-22165" fmla="*/ 1220236 w 2814765"/>
              <a:gd name="connsiteY145-22166" fmla="*/ 1080655 h 5709669"/>
              <a:gd name="connsiteX146-22167" fmla="*/ 1178673 w 2814765"/>
              <a:gd name="connsiteY146-22168" fmla="*/ 1052946 h 5709669"/>
              <a:gd name="connsiteX147-22169" fmla="*/ 1123254 w 2814765"/>
              <a:gd name="connsiteY147-22170" fmla="*/ 997527 h 5709669"/>
              <a:gd name="connsiteX148-22171" fmla="*/ 1095545 w 2814765"/>
              <a:gd name="connsiteY148-22172" fmla="*/ 955964 h 5709669"/>
              <a:gd name="connsiteX149-22173" fmla="*/ 1053982 w 2814765"/>
              <a:gd name="connsiteY149-22174" fmla="*/ 942109 h 5709669"/>
              <a:gd name="connsiteX150-22175" fmla="*/ 1012418 w 2814765"/>
              <a:gd name="connsiteY150-22176" fmla="*/ 817418 h 5709669"/>
              <a:gd name="connsiteX151-22177" fmla="*/ 998563 w 2814765"/>
              <a:gd name="connsiteY151-22178" fmla="*/ 775855 h 5709669"/>
              <a:gd name="connsiteX152-22179" fmla="*/ 984709 w 2814765"/>
              <a:gd name="connsiteY152-22180" fmla="*/ 720437 h 5709669"/>
              <a:gd name="connsiteX153" fmla="*/ 957000 w 2814765"/>
              <a:gd name="connsiteY153" fmla="*/ 581891 h 5709669"/>
              <a:gd name="connsiteX0-22181" fmla="*/ 1663582 w 2814765"/>
              <a:gd name="connsiteY0-22182" fmla="*/ 734291 h 5709669"/>
              <a:gd name="connsiteX1-22183" fmla="*/ 1719000 w 2814765"/>
              <a:gd name="connsiteY1-22184" fmla="*/ 554182 h 5709669"/>
              <a:gd name="connsiteX2-22185" fmla="*/ 1622018 w 2814765"/>
              <a:gd name="connsiteY2-22186" fmla="*/ 540327 h 5709669"/>
              <a:gd name="connsiteX3-22187" fmla="*/ 1538891 w 2814765"/>
              <a:gd name="connsiteY3-22188" fmla="*/ 484909 h 5709669"/>
              <a:gd name="connsiteX4-22189" fmla="*/ 1497327 w 2814765"/>
              <a:gd name="connsiteY4-22190" fmla="*/ 471055 h 5709669"/>
              <a:gd name="connsiteX5-22191" fmla="*/ 1469618 w 2814765"/>
              <a:gd name="connsiteY5-22192" fmla="*/ 526473 h 5709669"/>
              <a:gd name="connsiteX6-22193" fmla="*/ 1441909 w 2814765"/>
              <a:gd name="connsiteY6-22194" fmla="*/ 484909 h 5709669"/>
              <a:gd name="connsiteX7-22195" fmla="*/ 1400345 w 2814765"/>
              <a:gd name="connsiteY7-22196" fmla="*/ 457200 h 5709669"/>
              <a:gd name="connsiteX8-22197" fmla="*/ 1331073 w 2814765"/>
              <a:gd name="connsiteY8-22198" fmla="*/ 387927 h 5709669"/>
              <a:gd name="connsiteX9-22199" fmla="*/ 1317218 w 2814765"/>
              <a:gd name="connsiteY9-22200" fmla="*/ 443346 h 5709669"/>
              <a:gd name="connsiteX10-22201" fmla="*/ 1317218 w 2814765"/>
              <a:gd name="connsiteY10-22202" fmla="*/ 554182 h 5709669"/>
              <a:gd name="connsiteX11-22203" fmla="*/ 1275654 w 2814765"/>
              <a:gd name="connsiteY11-22204" fmla="*/ 540327 h 5709669"/>
              <a:gd name="connsiteX12-22205" fmla="*/ 1261800 w 2814765"/>
              <a:gd name="connsiteY12-22206" fmla="*/ 484909 h 5709669"/>
              <a:gd name="connsiteX13-22207" fmla="*/ 1247945 w 2814765"/>
              <a:gd name="connsiteY13-22208" fmla="*/ 540327 h 5709669"/>
              <a:gd name="connsiteX14-22209" fmla="*/ 1220236 w 2814765"/>
              <a:gd name="connsiteY14-22210" fmla="*/ 651164 h 5709669"/>
              <a:gd name="connsiteX15-22211" fmla="*/ 1192527 w 2814765"/>
              <a:gd name="connsiteY15-22212" fmla="*/ 568037 h 5709669"/>
              <a:gd name="connsiteX16-22213" fmla="*/ 1178673 w 2814765"/>
              <a:gd name="connsiteY16-22214" fmla="*/ 526473 h 5709669"/>
              <a:gd name="connsiteX17-22215" fmla="*/ 1150963 w 2814765"/>
              <a:gd name="connsiteY17-22216" fmla="*/ 651164 h 5709669"/>
              <a:gd name="connsiteX18-22217" fmla="*/ 1123254 w 2814765"/>
              <a:gd name="connsiteY18-22218" fmla="*/ 692727 h 5709669"/>
              <a:gd name="connsiteX19-22219" fmla="*/ 1109400 w 2814765"/>
              <a:gd name="connsiteY19-22220" fmla="*/ 734291 h 5709669"/>
              <a:gd name="connsiteX20-22221" fmla="*/ 1067836 w 2814765"/>
              <a:gd name="connsiteY20-22222" fmla="*/ 720437 h 5709669"/>
              <a:gd name="connsiteX21-22223" fmla="*/ 1081691 w 2814765"/>
              <a:gd name="connsiteY21-22224" fmla="*/ 637309 h 5709669"/>
              <a:gd name="connsiteX22-22225" fmla="*/ 1095545 w 2814765"/>
              <a:gd name="connsiteY22-22226" fmla="*/ 595746 h 5709669"/>
              <a:gd name="connsiteX23-22227" fmla="*/ 1040127 w 2814765"/>
              <a:gd name="connsiteY23-22228" fmla="*/ 678873 h 5709669"/>
              <a:gd name="connsiteX24-22229" fmla="*/ 998563 w 2814765"/>
              <a:gd name="connsiteY24-22230" fmla="*/ 692727 h 5709669"/>
              <a:gd name="connsiteX25-22231" fmla="*/ 957000 w 2814765"/>
              <a:gd name="connsiteY25-22232" fmla="*/ 678873 h 5709669"/>
              <a:gd name="connsiteX26-22233" fmla="*/ 943145 w 2814765"/>
              <a:gd name="connsiteY26-22234" fmla="*/ 623455 h 5709669"/>
              <a:gd name="connsiteX27-22235" fmla="*/ 929291 w 2814765"/>
              <a:gd name="connsiteY27-22236" fmla="*/ 581891 h 5709669"/>
              <a:gd name="connsiteX28-22237" fmla="*/ 943145 w 2814765"/>
              <a:gd name="connsiteY28-22238" fmla="*/ 429491 h 5709669"/>
              <a:gd name="connsiteX29-22239" fmla="*/ 970854 w 2814765"/>
              <a:gd name="connsiteY29-22240" fmla="*/ 346364 h 5709669"/>
              <a:gd name="connsiteX30-22241" fmla="*/ 984709 w 2814765"/>
              <a:gd name="connsiteY30-22242" fmla="*/ 304800 h 5709669"/>
              <a:gd name="connsiteX31-22243" fmla="*/ 1081691 w 2814765"/>
              <a:gd name="connsiteY31-22244" fmla="*/ 193964 h 5709669"/>
              <a:gd name="connsiteX32-22245" fmla="*/ 1123254 w 2814765"/>
              <a:gd name="connsiteY32-22246" fmla="*/ 166255 h 5709669"/>
              <a:gd name="connsiteX33-22247" fmla="*/ 1164818 w 2814765"/>
              <a:gd name="connsiteY33-22248" fmla="*/ 124691 h 5709669"/>
              <a:gd name="connsiteX34-22249" fmla="*/ 1234091 w 2814765"/>
              <a:gd name="connsiteY34-22250" fmla="*/ 55418 h 5709669"/>
              <a:gd name="connsiteX35-22251" fmla="*/ 1386491 w 2814765"/>
              <a:gd name="connsiteY35-22252" fmla="*/ 13855 h 5709669"/>
              <a:gd name="connsiteX36-22253" fmla="*/ 1428054 w 2814765"/>
              <a:gd name="connsiteY36-22254" fmla="*/ 0 h 5709669"/>
              <a:gd name="connsiteX37-22255" fmla="*/ 1483473 w 2814765"/>
              <a:gd name="connsiteY37-22256" fmla="*/ 13855 h 5709669"/>
              <a:gd name="connsiteX38-22257" fmla="*/ 1566600 w 2814765"/>
              <a:gd name="connsiteY38-22258" fmla="*/ 27709 h 5709669"/>
              <a:gd name="connsiteX39-22259" fmla="*/ 1622018 w 2814765"/>
              <a:gd name="connsiteY39-22260" fmla="*/ 55418 h 5709669"/>
              <a:gd name="connsiteX40-22261" fmla="*/ 1705145 w 2814765"/>
              <a:gd name="connsiteY40-22262" fmla="*/ 110837 h 5709669"/>
              <a:gd name="connsiteX41-22263" fmla="*/ 1746709 w 2814765"/>
              <a:gd name="connsiteY41-22264" fmla="*/ 138546 h 5709669"/>
              <a:gd name="connsiteX42-22265" fmla="*/ 1788273 w 2814765"/>
              <a:gd name="connsiteY42-22266" fmla="*/ 207818 h 5709669"/>
              <a:gd name="connsiteX43-22267" fmla="*/ 1857545 w 2814765"/>
              <a:gd name="connsiteY43-22268" fmla="*/ 290946 h 5709669"/>
              <a:gd name="connsiteX44-22269" fmla="*/ 1871400 w 2814765"/>
              <a:gd name="connsiteY44-22270" fmla="*/ 360218 h 5709669"/>
              <a:gd name="connsiteX45-22271" fmla="*/ 1899109 w 2814765"/>
              <a:gd name="connsiteY45-22272" fmla="*/ 443346 h 5709669"/>
              <a:gd name="connsiteX46-22273" fmla="*/ 1885254 w 2814765"/>
              <a:gd name="connsiteY46-22274" fmla="*/ 692727 h 5709669"/>
              <a:gd name="connsiteX47-22275" fmla="*/ 1871400 w 2814765"/>
              <a:gd name="connsiteY47-22276" fmla="*/ 748146 h 5709669"/>
              <a:gd name="connsiteX48-22277" fmla="*/ 1843691 w 2814765"/>
              <a:gd name="connsiteY48-22278" fmla="*/ 789709 h 5709669"/>
              <a:gd name="connsiteX49-22279" fmla="*/ 1829836 w 2814765"/>
              <a:gd name="connsiteY49-22280" fmla="*/ 748146 h 5709669"/>
              <a:gd name="connsiteX50-22281" fmla="*/ 1912963 w 2814765"/>
              <a:gd name="connsiteY50-22282" fmla="*/ 803564 h 5709669"/>
              <a:gd name="connsiteX51-22283" fmla="*/ 1982236 w 2814765"/>
              <a:gd name="connsiteY51-22284" fmla="*/ 872837 h 5709669"/>
              <a:gd name="connsiteX52-22285" fmla="*/ 1996091 w 2814765"/>
              <a:gd name="connsiteY52-22286" fmla="*/ 914400 h 5709669"/>
              <a:gd name="connsiteX53-22287" fmla="*/ 2051509 w 2814765"/>
              <a:gd name="connsiteY53-22288" fmla="*/ 997527 h 5709669"/>
              <a:gd name="connsiteX54-22289" fmla="*/ 2093073 w 2814765"/>
              <a:gd name="connsiteY54-22290" fmla="*/ 1066800 h 5709669"/>
              <a:gd name="connsiteX55-22291" fmla="*/ 2106927 w 2814765"/>
              <a:gd name="connsiteY55-22292" fmla="*/ 1108364 h 5709669"/>
              <a:gd name="connsiteX56-22293" fmla="*/ 2148491 w 2814765"/>
              <a:gd name="connsiteY56-22294" fmla="*/ 1191491 h 5709669"/>
              <a:gd name="connsiteX57-22295" fmla="*/ 2106927 w 2814765"/>
              <a:gd name="connsiteY57-22296" fmla="*/ 1219200 h 5709669"/>
              <a:gd name="connsiteX58-22297" fmla="*/ 2065363 w 2814765"/>
              <a:gd name="connsiteY58-22298" fmla="*/ 1191491 h 5709669"/>
              <a:gd name="connsiteX59-22299" fmla="*/ 1954527 w 2814765"/>
              <a:gd name="connsiteY59-22300" fmla="*/ 1163782 h 5709669"/>
              <a:gd name="connsiteX60-22301" fmla="*/ 1940673 w 2814765"/>
              <a:gd name="connsiteY60-22302" fmla="*/ 1343891 h 5709669"/>
              <a:gd name="connsiteX61-22303" fmla="*/ 2079217 w 2814765"/>
              <a:gd name="connsiteY61-22304" fmla="*/ 1357746 h 5709669"/>
              <a:gd name="connsiteX62-22305" fmla="*/ 1871399 w 2814765"/>
              <a:gd name="connsiteY62-22306" fmla="*/ 1579418 h 5709669"/>
              <a:gd name="connsiteX63-22307" fmla="*/ 1538890 w 2814765"/>
              <a:gd name="connsiteY63-22308" fmla="*/ 1690256 h 5709669"/>
              <a:gd name="connsiteX64-22309" fmla="*/ 1635872 w 2814765"/>
              <a:gd name="connsiteY64-22310" fmla="*/ 1773383 h 5709669"/>
              <a:gd name="connsiteX65-22311" fmla="*/ 1317218 w 2814765"/>
              <a:gd name="connsiteY65-22312" fmla="*/ 1551710 h 5709669"/>
              <a:gd name="connsiteX66-22313" fmla="*/ 1331072 w 2814765"/>
              <a:gd name="connsiteY66-22314" fmla="*/ 1371600 h 5709669"/>
              <a:gd name="connsiteX67-22315" fmla="*/ 1289509 w 2814765"/>
              <a:gd name="connsiteY67-22316" fmla="*/ 1316183 h 5709669"/>
              <a:gd name="connsiteX68-22317" fmla="*/ 1414200 w 2814765"/>
              <a:gd name="connsiteY68-22318" fmla="*/ 1440874 h 5709669"/>
              <a:gd name="connsiteX69-22319" fmla="*/ 1289509 w 2814765"/>
              <a:gd name="connsiteY69-22320" fmla="*/ 1330038 h 5709669"/>
              <a:gd name="connsiteX70-22321" fmla="*/ 929290 w 2814765"/>
              <a:gd name="connsiteY70-22322" fmla="*/ 2036620 h 5709669"/>
              <a:gd name="connsiteX71-22323" fmla="*/ 998563 w 2814765"/>
              <a:gd name="connsiteY71-22324" fmla="*/ 1898074 h 5709669"/>
              <a:gd name="connsiteX72-22325" fmla="*/ 1164819 w 2814765"/>
              <a:gd name="connsiteY72-22326" fmla="*/ 1995056 h 5709669"/>
              <a:gd name="connsiteX73-22327" fmla="*/ 1247946 w 2814765"/>
              <a:gd name="connsiteY73-22328" fmla="*/ 1731819 h 5709669"/>
              <a:gd name="connsiteX74-22329" fmla="*/ 1178672 w 2814765"/>
              <a:gd name="connsiteY74-22330" fmla="*/ 2036619 h 5709669"/>
              <a:gd name="connsiteX75-22331" fmla="*/ 1275655 w 2814765"/>
              <a:gd name="connsiteY75-22332" fmla="*/ 2299856 h 5709669"/>
              <a:gd name="connsiteX76-22333" fmla="*/ 1358782 w 2814765"/>
              <a:gd name="connsiteY76-22334" fmla="*/ 2563090 h 5709669"/>
              <a:gd name="connsiteX77-22335" fmla="*/ 1275654 w 2814765"/>
              <a:gd name="connsiteY77-22336" fmla="*/ 2715491 h 5709669"/>
              <a:gd name="connsiteX78-22337" fmla="*/ 1234091 w 2814765"/>
              <a:gd name="connsiteY78-22338" fmla="*/ 2854037 h 5709669"/>
              <a:gd name="connsiteX79-22339" fmla="*/ 1275654 w 2814765"/>
              <a:gd name="connsiteY79-22340" fmla="*/ 2909455 h 5709669"/>
              <a:gd name="connsiteX80-22341" fmla="*/ 1331073 w 2814765"/>
              <a:gd name="connsiteY80-22342" fmla="*/ 2881746 h 5709669"/>
              <a:gd name="connsiteX81-22343" fmla="*/ 1400345 w 2814765"/>
              <a:gd name="connsiteY81-22344" fmla="*/ 2881744 h 5709669"/>
              <a:gd name="connsiteX82-22345" fmla="*/ 2093072 w 2814765"/>
              <a:gd name="connsiteY82-22346" fmla="*/ 2743200 h 5709669"/>
              <a:gd name="connsiteX83-22347" fmla="*/ 2577981 w 2814765"/>
              <a:gd name="connsiteY83-22348" fmla="*/ 2507672 h 5709669"/>
              <a:gd name="connsiteX84-22349" fmla="*/ 2771945 w 2814765"/>
              <a:gd name="connsiteY84-22350" fmla="*/ 2992581 h 5709669"/>
              <a:gd name="connsiteX85-22351" fmla="*/ 2647253 w 2814765"/>
              <a:gd name="connsiteY85-22352" fmla="*/ 3255818 h 5709669"/>
              <a:gd name="connsiteX86-22353" fmla="*/ 2106926 w 2814765"/>
              <a:gd name="connsiteY86-22354" fmla="*/ 3311236 h 5709669"/>
              <a:gd name="connsiteX87-22355" fmla="*/ 1344927 w 2814765"/>
              <a:gd name="connsiteY87-22356" fmla="*/ 3255818 h 5709669"/>
              <a:gd name="connsiteX88-22357" fmla="*/ 1483473 w 2814765"/>
              <a:gd name="connsiteY88-22358" fmla="*/ 5708072 h 5709669"/>
              <a:gd name="connsiteX89-22359" fmla="*/ 2120782 w 2814765"/>
              <a:gd name="connsiteY89-22360" fmla="*/ 3823856 h 5709669"/>
              <a:gd name="connsiteX90-22361" fmla="*/ 2287035 w 2814765"/>
              <a:gd name="connsiteY90-22362" fmla="*/ 4100945 h 5709669"/>
              <a:gd name="connsiteX91-22363" fmla="*/ 2619544 w 2814765"/>
              <a:gd name="connsiteY91-22364" fmla="*/ 4322617 h 5709669"/>
              <a:gd name="connsiteX92-22365" fmla="*/ 2744236 w 2814765"/>
              <a:gd name="connsiteY92-22366" fmla="*/ 3075708 h 5709669"/>
              <a:gd name="connsiteX93-22367" fmla="*/ 2813509 w 2814765"/>
              <a:gd name="connsiteY93-22368" fmla="*/ 3020290 h 5709669"/>
              <a:gd name="connsiteX94-22369" fmla="*/ 2674963 w 2814765"/>
              <a:gd name="connsiteY94-22370" fmla="*/ 2923308 h 5709669"/>
              <a:gd name="connsiteX95-22371" fmla="*/ 2799654 w 2814765"/>
              <a:gd name="connsiteY95-22372" fmla="*/ 2964872 h 5709669"/>
              <a:gd name="connsiteX96-22373" fmla="*/ 2564127 w 2814765"/>
              <a:gd name="connsiteY96-22374" fmla="*/ 2507672 h 5709669"/>
              <a:gd name="connsiteX97-22375" fmla="*/ 2591835 w 2814765"/>
              <a:gd name="connsiteY97-22376" fmla="*/ 2493817 h 5709669"/>
              <a:gd name="connsiteX98-22377" fmla="*/ 2744236 w 2814765"/>
              <a:gd name="connsiteY98-22378" fmla="*/ 2299854 h 5709669"/>
              <a:gd name="connsiteX99-22379" fmla="*/ 2674962 w 2814765"/>
              <a:gd name="connsiteY99-22380" fmla="*/ 1870363 h 5709669"/>
              <a:gd name="connsiteX100-22381" fmla="*/ 2425581 w 2814765"/>
              <a:gd name="connsiteY100-22382" fmla="*/ 2105890 h 5709669"/>
              <a:gd name="connsiteX101-22383" fmla="*/ 2370162 w 2814765"/>
              <a:gd name="connsiteY101-22384" fmla="*/ 2119745 h 5709669"/>
              <a:gd name="connsiteX102-22385" fmla="*/ 2231618 w 2814765"/>
              <a:gd name="connsiteY102-22386" fmla="*/ 1773381 h 5709669"/>
              <a:gd name="connsiteX103-22387" fmla="*/ 2176200 w 2814765"/>
              <a:gd name="connsiteY103-22388" fmla="*/ 1371599 h 5709669"/>
              <a:gd name="connsiteX104-22389" fmla="*/ 2245473 w 2814765"/>
              <a:gd name="connsiteY104-22390" fmla="*/ 1842654 h 5709669"/>
              <a:gd name="connsiteX105-22391" fmla="*/ 2370163 w 2814765"/>
              <a:gd name="connsiteY105-22392" fmla="*/ 1939636 h 5709669"/>
              <a:gd name="connsiteX106-22393" fmla="*/ 2647254 w 2814765"/>
              <a:gd name="connsiteY106-22394" fmla="*/ 1662545 h 5709669"/>
              <a:gd name="connsiteX107-22395" fmla="*/ 2231617 w 2814765"/>
              <a:gd name="connsiteY107-22396" fmla="*/ 1177636 h 5709669"/>
              <a:gd name="connsiteX108-22397" fmla="*/ 2633399 w 2814765"/>
              <a:gd name="connsiteY108-22398" fmla="*/ 1634836 h 5709669"/>
              <a:gd name="connsiteX109-22399" fmla="*/ 2688818 w 2814765"/>
              <a:gd name="connsiteY109-22400" fmla="*/ 1870363 h 5709669"/>
              <a:gd name="connsiteX110-22401" fmla="*/ 2508708 w 2814765"/>
              <a:gd name="connsiteY110-22402" fmla="*/ 1995054 h 5709669"/>
              <a:gd name="connsiteX111-22403" fmla="*/ 2467145 w 2814765"/>
              <a:gd name="connsiteY111-22404" fmla="*/ 2230582 h 5709669"/>
              <a:gd name="connsiteX112-22405" fmla="*/ 2494853 w 2814765"/>
              <a:gd name="connsiteY112-22406" fmla="*/ 2161308 h 5709669"/>
              <a:gd name="connsiteX113-22407" fmla="*/ 2023800 w 2814765"/>
              <a:gd name="connsiteY113-22408" fmla="*/ 2521527 h 5709669"/>
              <a:gd name="connsiteX114-22409" fmla="*/ 1802127 w 2814765"/>
              <a:gd name="connsiteY114-22410" fmla="*/ 2604655 h 5709669"/>
              <a:gd name="connsiteX115-22411" fmla="*/ 1594309 w 2814765"/>
              <a:gd name="connsiteY115-22412" fmla="*/ 2590800 h 5709669"/>
              <a:gd name="connsiteX116-22413" fmla="*/ 1400346 w 2814765"/>
              <a:gd name="connsiteY116-22414" fmla="*/ 2563092 h 5709669"/>
              <a:gd name="connsiteX117-22415" fmla="*/ 1289510 w 2814765"/>
              <a:gd name="connsiteY117-22416" fmla="*/ 2313710 h 5709669"/>
              <a:gd name="connsiteX118-22417" fmla="*/ 873874 w 2814765"/>
              <a:gd name="connsiteY118-22418" fmla="*/ 2632365 h 5709669"/>
              <a:gd name="connsiteX119-22419" fmla="*/ 1036 w 2814765"/>
              <a:gd name="connsiteY119-22420" fmla="*/ 2673928 h 5709669"/>
              <a:gd name="connsiteX120-22421" fmla="*/ 873873 w 2814765"/>
              <a:gd name="connsiteY120-22422" fmla="*/ 2632365 h 5709669"/>
              <a:gd name="connsiteX121-22423" fmla="*/ 1220236 w 2814765"/>
              <a:gd name="connsiteY121-22424" fmla="*/ 2299856 h 5709669"/>
              <a:gd name="connsiteX122-22425" fmla="*/ 1137110 w 2814765"/>
              <a:gd name="connsiteY122-22426" fmla="*/ 2161310 h 5709669"/>
              <a:gd name="connsiteX123-22427" fmla="*/ 1137109 w 2814765"/>
              <a:gd name="connsiteY123-22428" fmla="*/ 2133601 h 5709669"/>
              <a:gd name="connsiteX124-22429" fmla="*/ 984710 w 2814765"/>
              <a:gd name="connsiteY124-22430" fmla="*/ 2092038 h 5709669"/>
              <a:gd name="connsiteX125-22431" fmla="*/ 790746 w 2814765"/>
              <a:gd name="connsiteY125-22432" fmla="*/ 2313710 h 5709669"/>
              <a:gd name="connsiteX126-22433" fmla="*/ 527510 w 2814765"/>
              <a:gd name="connsiteY126-22434" fmla="*/ 2438401 h 5709669"/>
              <a:gd name="connsiteX127-22435" fmla="*/ 832310 w 2814765"/>
              <a:gd name="connsiteY127-22436" fmla="*/ 2313710 h 5709669"/>
              <a:gd name="connsiteX128-22437" fmla="*/ 957000 w 2814765"/>
              <a:gd name="connsiteY128-22438" fmla="*/ 2119747 h 5709669"/>
              <a:gd name="connsiteX129-22439" fmla="*/ 929290 w 2814765"/>
              <a:gd name="connsiteY129-22440" fmla="*/ 2064328 h 5709669"/>
              <a:gd name="connsiteX130-22441" fmla="*/ 1344926 w 2814765"/>
              <a:gd name="connsiteY130-22442" fmla="*/ 1274618 h 5709669"/>
              <a:gd name="connsiteX131-22443" fmla="*/ 1469617 w 2814765"/>
              <a:gd name="connsiteY131-22444" fmla="*/ 1177638 h 5709669"/>
              <a:gd name="connsiteX132-22445" fmla="*/ 1566599 w 2814765"/>
              <a:gd name="connsiteY132-22446" fmla="*/ 1676401 h 5709669"/>
              <a:gd name="connsiteX133-22447" fmla="*/ 1760562 w 2814765"/>
              <a:gd name="connsiteY133-22448" fmla="*/ 1399310 h 5709669"/>
              <a:gd name="connsiteX134-22449" fmla="*/ 1802127 w 2814765"/>
              <a:gd name="connsiteY134-22450" fmla="*/ 997527 h 5709669"/>
              <a:gd name="connsiteX135-22451" fmla="*/ 1774418 w 2814765"/>
              <a:gd name="connsiteY135-22452" fmla="*/ 955964 h 5709669"/>
              <a:gd name="connsiteX136-22453" fmla="*/ 1760563 w 2814765"/>
              <a:gd name="connsiteY136-22454" fmla="*/ 914400 h 5709669"/>
              <a:gd name="connsiteX137-22455" fmla="*/ 1705145 w 2814765"/>
              <a:gd name="connsiteY137-22456" fmla="*/ 845127 h 5709669"/>
              <a:gd name="connsiteX138-22457" fmla="*/ 1677436 w 2814765"/>
              <a:gd name="connsiteY138-22458" fmla="*/ 803564 h 5709669"/>
              <a:gd name="connsiteX139-22459" fmla="*/ 1635873 w 2814765"/>
              <a:gd name="connsiteY139-22460" fmla="*/ 886691 h 5709669"/>
              <a:gd name="connsiteX140-22461" fmla="*/ 1622018 w 2814765"/>
              <a:gd name="connsiteY140-22462" fmla="*/ 969818 h 5709669"/>
              <a:gd name="connsiteX141-22463" fmla="*/ 1594309 w 2814765"/>
              <a:gd name="connsiteY141-22464" fmla="*/ 1011382 h 5709669"/>
              <a:gd name="connsiteX142-22465" fmla="*/ 1580454 w 2814765"/>
              <a:gd name="connsiteY142-22466" fmla="*/ 1052946 h 5709669"/>
              <a:gd name="connsiteX143-22467" fmla="*/ 1511182 w 2814765"/>
              <a:gd name="connsiteY143-22468" fmla="*/ 1122218 h 5709669"/>
              <a:gd name="connsiteX144-22469" fmla="*/ 1400345 w 2814765"/>
              <a:gd name="connsiteY144-22470" fmla="*/ 1136073 h 5709669"/>
              <a:gd name="connsiteX145-22471" fmla="*/ 1261800 w 2814765"/>
              <a:gd name="connsiteY145-22472" fmla="*/ 1122218 h 5709669"/>
              <a:gd name="connsiteX146-22473" fmla="*/ 1220236 w 2814765"/>
              <a:gd name="connsiteY146-22474" fmla="*/ 1080655 h 5709669"/>
              <a:gd name="connsiteX147-22475" fmla="*/ 1178673 w 2814765"/>
              <a:gd name="connsiteY147-22476" fmla="*/ 1052946 h 5709669"/>
              <a:gd name="connsiteX148-22477" fmla="*/ 1123254 w 2814765"/>
              <a:gd name="connsiteY148-22478" fmla="*/ 997527 h 5709669"/>
              <a:gd name="connsiteX149-22479" fmla="*/ 1095545 w 2814765"/>
              <a:gd name="connsiteY149-22480" fmla="*/ 955964 h 5709669"/>
              <a:gd name="connsiteX150-22481" fmla="*/ 1053982 w 2814765"/>
              <a:gd name="connsiteY150-22482" fmla="*/ 942109 h 5709669"/>
              <a:gd name="connsiteX151-22483" fmla="*/ 1012418 w 2814765"/>
              <a:gd name="connsiteY151-22484" fmla="*/ 817418 h 5709669"/>
              <a:gd name="connsiteX152-22485" fmla="*/ 998563 w 2814765"/>
              <a:gd name="connsiteY152-22486" fmla="*/ 775855 h 5709669"/>
              <a:gd name="connsiteX153-22487" fmla="*/ 984709 w 2814765"/>
              <a:gd name="connsiteY153-22488" fmla="*/ 720437 h 5709669"/>
              <a:gd name="connsiteX154" fmla="*/ 957000 w 2814765"/>
              <a:gd name="connsiteY154" fmla="*/ 581891 h 5709669"/>
              <a:gd name="connsiteX0-22489" fmla="*/ 1663582 w 2814765"/>
              <a:gd name="connsiteY0-22490" fmla="*/ 734291 h 5709669"/>
              <a:gd name="connsiteX1-22491" fmla="*/ 1719000 w 2814765"/>
              <a:gd name="connsiteY1-22492" fmla="*/ 554182 h 5709669"/>
              <a:gd name="connsiteX2-22493" fmla="*/ 1622018 w 2814765"/>
              <a:gd name="connsiteY2-22494" fmla="*/ 540327 h 5709669"/>
              <a:gd name="connsiteX3-22495" fmla="*/ 1538891 w 2814765"/>
              <a:gd name="connsiteY3-22496" fmla="*/ 484909 h 5709669"/>
              <a:gd name="connsiteX4-22497" fmla="*/ 1497327 w 2814765"/>
              <a:gd name="connsiteY4-22498" fmla="*/ 471055 h 5709669"/>
              <a:gd name="connsiteX5-22499" fmla="*/ 1469618 w 2814765"/>
              <a:gd name="connsiteY5-22500" fmla="*/ 526473 h 5709669"/>
              <a:gd name="connsiteX6-22501" fmla="*/ 1441909 w 2814765"/>
              <a:gd name="connsiteY6-22502" fmla="*/ 484909 h 5709669"/>
              <a:gd name="connsiteX7-22503" fmla="*/ 1400345 w 2814765"/>
              <a:gd name="connsiteY7-22504" fmla="*/ 457200 h 5709669"/>
              <a:gd name="connsiteX8-22505" fmla="*/ 1331073 w 2814765"/>
              <a:gd name="connsiteY8-22506" fmla="*/ 387927 h 5709669"/>
              <a:gd name="connsiteX9-22507" fmla="*/ 1317218 w 2814765"/>
              <a:gd name="connsiteY9-22508" fmla="*/ 443346 h 5709669"/>
              <a:gd name="connsiteX10-22509" fmla="*/ 1317218 w 2814765"/>
              <a:gd name="connsiteY10-22510" fmla="*/ 554182 h 5709669"/>
              <a:gd name="connsiteX11-22511" fmla="*/ 1275654 w 2814765"/>
              <a:gd name="connsiteY11-22512" fmla="*/ 540327 h 5709669"/>
              <a:gd name="connsiteX12-22513" fmla="*/ 1261800 w 2814765"/>
              <a:gd name="connsiteY12-22514" fmla="*/ 484909 h 5709669"/>
              <a:gd name="connsiteX13-22515" fmla="*/ 1247945 w 2814765"/>
              <a:gd name="connsiteY13-22516" fmla="*/ 540327 h 5709669"/>
              <a:gd name="connsiteX14-22517" fmla="*/ 1220236 w 2814765"/>
              <a:gd name="connsiteY14-22518" fmla="*/ 651164 h 5709669"/>
              <a:gd name="connsiteX15-22519" fmla="*/ 1192527 w 2814765"/>
              <a:gd name="connsiteY15-22520" fmla="*/ 568037 h 5709669"/>
              <a:gd name="connsiteX16-22521" fmla="*/ 1178673 w 2814765"/>
              <a:gd name="connsiteY16-22522" fmla="*/ 526473 h 5709669"/>
              <a:gd name="connsiteX17-22523" fmla="*/ 1150963 w 2814765"/>
              <a:gd name="connsiteY17-22524" fmla="*/ 651164 h 5709669"/>
              <a:gd name="connsiteX18-22525" fmla="*/ 1123254 w 2814765"/>
              <a:gd name="connsiteY18-22526" fmla="*/ 692727 h 5709669"/>
              <a:gd name="connsiteX19-22527" fmla="*/ 1109400 w 2814765"/>
              <a:gd name="connsiteY19-22528" fmla="*/ 734291 h 5709669"/>
              <a:gd name="connsiteX20-22529" fmla="*/ 1067836 w 2814765"/>
              <a:gd name="connsiteY20-22530" fmla="*/ 720437 h 5709669"/>
              <a:gd name="connsiteX21-22531" fmla="*/ 1081691 w 2814765"/>
              <a:gd name="connsiteY21-22532" fmla="*/ 637309 h 5709669"/>
              <a:gd name="connsiteX22-22533" fmla="*/ 1095545 w 2814765"/>
              <a:gd name="connsiteY22-22534" fmla="*/ 595746 h 5709669"/>
              <a:gd name="connsiteX23-22535" fmla="*/ 1040127 w 2814765"/>
              <a:gd name="connsiteY23-22536" fmla="*/ 678873 h 5709669"/>
              <a:gd name="connsiteX24-22537" fmla="*/ 998563 w 2814765"/>
              <a:gd name="connsiteY24-22538" fmla="*/ 692727 h 5709669"/>
              <a:gd name="connsiteX25-22539" fmla="*/ 957000 w 2814765"/>
              <a:gd name="connsiteY25-22540" fmla="*/ 678873 h 5709669"/>
              <a:gd name="connsiteX26-22541" fmla="*/ 943145 w 2814765"/>
              <a:gd name="connsiteY26-22542" fmla="*/ 623455 h 5709669"/>
              <a:gd name="connsiteX27-22543" fmla="*/ 929291 w 2814765"/>
              <a:gd name="connsiteY27-22544" fmla="*/ 581891 h 5709669"/>
              <a:gd name="connsiteX28-22545" fmla="*/ 943145 w 2814765"/>
              <a:gd name="connsiteY28-22546" fmla="*/ 429491 h 5709669"/>
              <a:gd name="connsiteX29-22547" fmla="*/ 970854 w 2814765"/>
              <a:gd name="connsiteY29-22548" fmla="*/ 346364 h 5709669"/>
              <a:gd name="connsiteX30-22549" fmla="*/ 984709 w 2814765"/>
              <a:gd name="connsiteY30-22550" fmla="*/ 304800 h 5709669"/>
              <a:gd name="connsiteX31-22551" fmla="*/ 1081691 w 2814765"/>
              <a:gd name="connsiteY31-22552" fmla="*/ 193964 h 5709669"/>
              <a:gd name="connsiteX32-22553" fmla="*/ 1123254 w 2814765"/>
              <a:gd name="connsiteY32-22554" fmla="*/ 166255 h 5709669"/>
              <a:gd name="connsiteX33-22555" fmla="*/ 1164818 w 2814765"/>
              <a:gd name="connsiteY33-22556" fmla="*/ 124691 h 5709669"/>
              <a:gd name="connsiteX34-22557" fmla="*/ 1234091 w 2814765"/>
              <a:gd name="connsiteY34-22558" fmla="*/ 55418 h 5709669"/>
              <a:gd name="connsiteX35-22559" fmla="*/ 1386491 w 2814765"/>
              <a:gd name="connsiteY35-22560" fmla="*/ 13855 h 5709669"/>
              <a:gd name="connsiteX36-22561" fmla="*/ 1428054 w 2814765"/>
              <a:gd name="connsiteY36-22562" fmla="*/ 0 h 5709669"/>
              <a:gd name="connsiteX37-22563" fmla="*/ 1483473 w 2814765"/>
              <a:gd name="connsiteY37-22564" fmla="*/ 13855 h 5709669"/>
              <a:gd name="connsiteX38-22565" fmla="*/ 1566600 w 2814765"/>
              <a:gd name="connsiteY38-22566" fmla="*/ 27709 h 5709669"/>
              <a:gd name="connsiteX39-22567" fmla="*/ 1622018 w 2814765"/>
              <a:gd name="connsiteY39-22568" fmla="*/ 55418 h 5709669"/>
              <a:gd name="connsiteX40-22569" fmla="*/ 1705145 w 2814765"/>
              <a:gd name="connsiteY40-22570" fmla="*/ 110837 h 5709669"/>
              <a:gd name="connsiteX41-22571" fmla="*/ 1746709 w 2814765"/>
              <a:gd name="connsiteY41-22572" fmla="*/ 138546 h 5709669"/>
              <a:gd name="connsiteX42-22573" fmla="*/ 1788273 w 2814765"/>
              <a:gd name="connsiteY42-22574" fmla="*/ 207818 h 5709669"/>
              <a:gd name="connsiteX43-22575" fmla="*/ 1857545 w 2814765"/>
              <a:gd name="connsiteY43-22576" fmla="*/ 290946 h 5709669"/>
              <a:gd name="connsiteX44-22577" fmla="*/ 1871400 w 2814765"/>
              <a:gd name="connsiteY44-22578" fmla="*/ 360218 h 5709669"/>
              <a:gd name="connsiteX45-22579" fmla="*/ 1899109 w 2814765"/>
              <a:gd name="connsiteY45-22580" fmla="*/ 443346 h 5709669"/>
              <a:gd name="connsiteX46-22581" fmla="*/ 1885254 w 2814765"/>
              <a:gd name="connsiteY46-22582" fmla="*/ 692727 h 5709669"/>
              <a:gd name="connsiteX47-22583" fmla="*/ 1871400 w 2814765"/>
              <a:gd name="connsiteY47-22584" fmla="*/ 748146 h 5709669"/>
              <a:gd name="connsiteX48-22585" fmla="*/ 1843691 w 2814765"/>
              <a:gd name="connsiteY48-22586" fmla="*/ 789709 h 5709669"/>
              <a:gd name="connsiteX49-22587" fmla="*/ 1829836 w 2814765"/>
              <a:gd name="connsiteY49-22588" fmla="*/ 748146 h 5709669"/>
              <a:gd name="connsiteX50-22589" fmla="*/ 1912963 w 2814765"/>
              <a:gd name="connsiteY50-22590" fmla="*/ 803564 h 5709669"/>
              <a:gd name="connsiteX51-22591" fmla="*/ 1982236 w 2814765"/>
              <a:gd name="connsiteY51-22592" fmla="*/ 872837 h 5709669"/>
              <a:gd name="connsiteX52-22593" fmla="*/ 1996091 w 2814765"/>
              <a:gd name="connsiteY52-22594" fmla="*/ 914400 h 5709669"/>
              <a:gd name="connsiteX53-22595" fmla="*/ 2051509 w 2814765"/>
              <a:gd name="connsiteY53-22596" fmla="*/ 997527 h 5709669"/>
              <a:gd name="connsiteX54-22597" fmla="*/ 2093073 w 2814765"/>
              <a:gd name="connsiteY54-22598" fmla="*/ 1066800 h 5709669"/>
              <a:gd name="connsiteX55-22599" fmla="*/ 2106927 w 2814765"/>
              <a:gd name="connsiteY55-22600" fmla="*/ 1108364 h 5709669"/>
              <a:gd name="connsiteX56-22601" fmla="*/ 2148491 w 2814765"/>
              <a:gd name="connsiteY56-22602" fmla="*/ 1191491 h 5709669"/>
              <a:gd name="connsiteX57-22603" fmla="*/ 2106927 w 2814765"/>
              <a:gd name="connsiteY57-22604" fmla="*/ 1219200 h 5709669"/>
              <a:gd name="connsiteX58-22605" fmla="*/ 2065363 w 2814765"/>
              <a:gd name="connsiteY58-22606" fmla="*/ 1191491 h 5709669"/>
              <a:gd name="connsiteX59-22607" fmla="*/ 1954527 w 2814765"/>
              <a:gd name="connsiteY59-22608" fmla="*/ 1163782 h 5709669"/>
              <a:gd name="connsiteX60-22609" fmla="*/ 1940673 w 2814765"/>
              <a:gd name="connsiteY60-22610" fmla="*/ 1343891 h 5709669"/>
              <a:gd name="connsiteX61-22611" fmla="*/ 2079217 w 2814765"/>
              <a:gd name="connsiteY61-22612" fmla="*/ 1357746 h 5709669"/>
              <a:gd name="connsiteX62-22613" fmla="*/ 1871399 w 2814765"/>
              <a:gd name="connsiteY62-22614" fmla="*/ 1579418 h 5709669"/>
              <a:gd name="connsiteX63-22615" fmla="*/ 1538890 w 2814765"/>
              <a:gd name="connsiteY63-22616" fmla="*/ 1690256 h 5709669"/>
              <a:gd name="connsiteX64-22617" fmla="*/ 1635872 w 2814765"/>
              <a:gd name="connsiteY64-22618" fmla="*/ 1773383 h 5709669"/>
              <a:gd name="connsiteX65-22619" fmla="*/ 1317218 w 2814765"/>
              <a:gd name="connsiteY65-22620" fmla="*/ 1551710 h 5709669"/>
              <a:gd name="connsiteX66-22621" fmla="*/ 1331072 w 2814765"/>
              <a:gd name="connsiteY66-22622" fmla="*/ 1371600 h 5709669"/>
              <a:gd name="connsiteX67-22623" fmla="*/ 1289509 w 2814765"/>
              <a:gd name="connsiteY67-22624" fmla="*/ 1316183 h 5709669"/>
              <a:gd name="connsiteX68-22625" fmla="*/ 1414200 w 2814765"/>
              <a:gd name="connsiteY68-22626" fmla="*/ 1440874 h 5709669"/>
              <a:gd name="connsiteX69-22627" fmla="*/ 1289509 w 2814765"/>
              <a:gd name="connsiteY69-22628" fmla="*/ 1330038 h 5709669"/>
              <a:gd name="connsiteX70-22629" fmla="*/ 929290 w 2814765"/>
              <a:gd name="connsiteY70-22630" fmla="*/ 2036620 h 5709669"/>
              <a:gd name="connsiteX71-22631" fmla="*/ 998563 w 2814765"/>
              <a:gd name="connsiteY71-22632" fmla="*/ 1898074 h 5709669"/>
              <a:gd name="connsiteX72-22633" fmla="*/ 1164819 w 2814765"/>
              <a:gd name="connsiteY72-22634" fmla="*/ 1995056 h 5709669"/>
              <a:gd name="connsiteX73-22635" fmla="*/ 1247946 w 2814765"/>
              <a:gd name="connsiteY73-22636" fmla="*/ 1731819 h 5709669"/>
              <a:gd name="connsiteX74-22637" fmla="*/ 1178672 w 2814765"/>
              <a:gd name="connsiteY74-22638" fmla="*/ 2036619 h 5709669"/>
              <a:gd name="connsiteX75-22639" fmla="*/ 1275655 w 2814765"/>
              <a:gd name="connsiteY75-22640" fmla="*/ 2299856 h 5709669"/>
              <a:gd name="connsiteX76-22641" fmla="*/ 1358782 w 2814765"/>
              <a:gd name="connsiteY76-22642" fmla="*/ 2563090 h 5709669"/>
              <a:gd name="connsiteX77-22643" fmla="*/ 1275654 w 2814765"/>
              <a:gd name="connsiteY77-22644" fmla="*/ 2715491 h 5709669"/>
              <a:gd name="connsiteX78-22645" fmla="*/ 1234091 w 2814765"/>
              <a:gd name="connsiteY78-22646" fmla="*/ 2854037 h 5709669"/>
              <a:gd name="connsiteX79-22647" fmla="*/ 1275654 w 2814765"/>
              <a:gd name="connsiteY79-22648" fmla="*/ 2909455 h 5709669"/>
              <a:gd name="connsiteX80-22649" fmla="*/ 1331073 w 2814765"/>
              <a:gd name="connsiteY80-22650" fmla="*/ 2881746 h 5709669"/>
              <a:gd name="connsiteX81-22651" fmla="*/ 1400345 w 2814765"/>
              <a:gd name="connsiteY81-22652" fmla="*/ 2881744 h 5709669"/>
              <a:gd name="connsiteX82-22653" fmla="*/ 2093072 w 2814765"/>
              <a:gd name="connsiteY82-22654" fmla="*/ 2743200 h 5709669"/>
              <a:gd name="connsiteX83-22655" fmla="*/ 2577981 w 2814765"/>
              <a:gd name="connsiteY83-22656" fmla="*/ 2507672 h 5709669"/>
              <a:gd name="connsiteX84-22657" fmla="*/ 2771945 w 2814765"/>
              <a:gd name="connsiteY84-22658" fmla="*/ 2992581 h 5709669"/>
              <a:gd name="connsiteX85-22659" fmla="*/ 2425581 w 2814765"/>
              <a:gd name="connsiteY85-22660" fmla="*/ 3255818 h 5709669"/>
              <a:gd name="connsiteX86-22661" fmla="*/ 2106926 w 2814765"/>
              <a:gd name="connsiteY86-22662" fmla="*/ 3311236 h 5709669"/>
              <a:gd name="connsiteX87-22663" fmla="*/ 1344927 w 2814765"/>
              <a:gd name="connsiteY87-22664" fmla="*/ 3255818 h 5709669"/>
              <a:gd name="connsiteX88-22665" fmla="*/ 1483473 w 2814765"/>
              <a:gd name="connsiteY88-22666" fmla="*/ 5708072 h 5709669"/>
              <a:gd name="connsiteX89-22667" fmla="*/ 2120782 w 2814765"/>
              <a:gd name="connsiteY89-22668" fmla="*/ 3823856 h 5709669"/>
              <a:gd name="connsiteX90-22669" fmla="*/ 2287035 w 2814765"/>
              <a:gd name="connsiteY90-22670" fmla="*/ 4100945 h 5709669"/>
              <a:gd name="connsiteX91-22671" fmla="*/ 2619544 w 2814765"/>
              <a:gd name="connsiteY91-22672" fmla="*/ 4322617 h 5709669"/>
              <a:gd name="connsiteX92-22673" fmla="*/ 2744236 w 2814765"/>
              <a:gd name="connsiteY92-22674" fmla="*/ 3075708 h 5709669"/>
              <a:gd name="connsiteX93-22675" fmla="*/ 2813509 w 2814765"/>
              <a:gd name="connsiteY93-22676" fmla="*/ 3020290 h 5709669"/>
              <a:gd name="connsiteX94-22677" fmla="*/ 2674963 w 2814765"/>
              <a:gd name="connsiteY94-22678" fmla="*/ 2923308 h 5709669"/>
              <a:gd name="connsiteX95-22679" fmla="*/ 2799654 w 2814765"/>
              <a:gd name="connsiteY95-22680" fmla="*/ 2964872 h 5709669"/>
              <a:gd name="connsiteX96-22681" fmla="*/ 2564127 w 2814765"/>
              <a:gd name="connsiteY96-22682" fmla="*/ 2507672 h 5709669"/>
              <a:gd name="connsiteX97-22683" fmla="*/ 2591835 w 2814765"/>
              <a:gd name="connsiteY97-22684" fmla="*/ 2493817 h 5709669"/>
              <a:gd name="connsiteX98-22685" fmla="*/ 2744236 w 2814765"/>
              <a:gd name="connsiteY98-22686" fmla="*/ 2299854 h 5709669"/>
              <a:gd name="connsiteX99-22687" fmla="*/ 2674962 w 2814765"/>
              <a:gd name="connsiteY99-22688" fmla="*/ 1870363 h 5709669"/>
              <a:gd name="connsiteX100-22689" fmla="*/ 2425581 w 2814765"/>
              <a:gd name="connsiteY100-22690" fmla="*/ 2105890 h 5709669"/>
              <a:gd name="connsiteX101-22691" fmla="*/ 2370162 w 2814765"/>
              <a:gd name="connsiteY101-22692" fmla="*/ 2119745 h 5709669"/>
              <a:gd name="connsiteX102-22693" fmla="*/ 2231618 w 2814765"/>
              <a:gd name="connsiteY102-22694" fmla="*/ 1773381 h 5709669"/>
              <a:gd name="connsiteX103-22695" fmla="*/ 2176200 w 2814765"/>
              <a:gd name="connsiteY103-22696" fmla="*/ 1371599 h 5709669"/>
              <a:gd name="connsiteX104-22697" fmla="*/ 2245473 w 2814765"/>
              <a:gd name="connsiteY104-22698" fmla="*/ 1842654 h 5709669"/>
              <a:gd name="connsiteX105-22699" fmla="*/ 2370163 w 2814765"/>
              <a:gd name="connsiteY105-22700" fmla="*/ 1939636 h 5709669"/>
              <a:gd name="connsiteX106-22701" fmla="*/ 2647254 w 2814765"/>
              <a:gd name="connsiteY106-22702" fmla="*/ 1662545 h 5709669"/>
              <a:gd name="connsiteX107-22703" fmla="*/ 2231617 w 2814765"/>
              <a:gd name="connsiteY107-22704" fmla="*/ 1177636 h 5709669"/>
              <a:gd name="connsiteX108-22705" fmla="*/ 2633399 w 2814765"/>
              <a:gd name="connsiteY108-22706" fmla="*/ 1634836 h 5709669"/>
              <a:gd name="connsiteX109-22707" fmla="*/ 2688818 w 2814765"/>
              <a:gd name="connsiteY109-22708" fmla="*/ 1870363 h 5709669"/>
              <a:gd name="connsiteX110-22709" fmla="*/ 2508708 w 2814765"/>
              <a:gd name="connsiteY110-22710" fmla="*/ 1995054 h 5709669"/>
              <a:gd name="connsiteX111-22711" fmla="*/ 2467145 w 2814765"/>
              <a:gd name="connsiteY111-22712" fmla="*/ 2230582 h 5709669"/>
              <a:gd name="connsiteX112-22713" fmla="*/ 2494853 w 2814765"/>
              <a:gd name="connsiteY112-22714" fmla="*/ 2161308 h 5709669"/>
              <a:gd name="connsiteX113-22715" fmla="*/ 2023800 w 2814765"/>
              <a:gd name="connsiteY113-22716" fmla="*/ 2521527 h 5709669"/>
              <a:gd name="connsiteX114-22717" fmla="*/ 1802127 w 2814765"/>
              <a:gd name="connsiteY114-22718" fmla="*/ 2604655 h 5709669"/>
              <a:gd name="connsiteX115-22719" fmla="*/ 1594309 w 2814765"/>
              <a:gd name="connsiteY115-22720" fmla="*/ 2590800 h 5709669"/>
              <a:gd name="connsiteX116-22721" fmla="*/ 1400346 w 2814765"/>
              <a:gd name="connsiteY116-22722" fmla="*/ 2563092 h 5709669"/>
              <a:gd name="connsiteX117-22723" fmla="*/ 1289510 w 2814765"/>
              <a:gd name="connsiteY117-22724" fmla="*/ 2313710 h 5709669"/>
              <a:gd name="connsiteX118-22725" fmla="*/ 873874 w 2814765"/>
              <a:gd name="connsiteY118-22726" fmla="*/ 2632365 h 5709669"/>
              <a:gd name="connsiteX119-22727" fmla="*/ 1036 w 2814765"/>
              <a:gd name="connsiteY119-22728" fmla="*/ 2673928 h 5709669"/>
              <a:gd name="connsiteX120-22729" fmla="*/ 873873 w 2814765"/>
              <a:gd name="connsiteY120-22730" fmla="*/ 2632365 h 5709669"/>
              <a:gd name="connsiteX121-22731" fmla="*/ 1220236 w 2814765"/>
              <a:gd name="connsiteY121-22732" fmla="*/ 2299856 h 5709669"/>
              <a:gd name="connsiteX122-22733" fmla="*/ 1137110 w 2814765"/>
              <a:gd name="connsiteY122-22734" fmla="*/ 2161310 h 5709669"/>
              <a:gd name="connsiteX123-22735" fmla="*/ 1137109 w 2814765"/>
              <a:gd name="connsiteY123-22736" fmla="*/ 2133601 h 5709669"/>
              <a:gd name="connsiteX124-22737" fmla="*/ 984710 w 2814765"/>
              <a:gd name="connsiteY124-22738" fmla="*/ 2092038 h 5709669"/>
              <a:gd name="connsiteX125-22739" fmla="*/ 790746 w 2814765"/>
              <a:gd name="connsiteY125-22740" fmla="*/ 2313710 h 5709669"/>
              <a:gd name="connsiteX126-22741" fmla="*/ 527510 w 2814765"/>
              <a:gd name="connsiteY126-22742" fmla="*/ 2438401 h 5709669"/>
              <a:gd name="connsiteX127-22743" fmla="*/ 832310 w 2814765"/>
              <a:gd name="connsiteY127-22744" fmla="*/ 2313710 h 5709669"/>
              <a:gd name="connsiteX128-22745" fmla="*/ 957000 w 2814765"/>
              <a:gd name="connsiteY128-22746" fmla="*/ 2119747 h 5709669"/>
              <a:gd name="connsiteX129-22747" fmla="*/ 929290 w 2814765"/>
              <a:gd name="connsiteY129-22748" fmla="*/ 2064328 h 5709669"/>
              <a:gd name="connsiteX130-22749" fmla="*/ 1344926 w 2814765"/>
              <a:gd name="connsiteY130-22750" fmla="*/ 1274618 h 5709669"/>
              <a:gd name="connsiteX131-22751" fmla="*/ 1469617 w 2814765"/>
              <a:gd name="connsiteY131-22752" fmla="*/ 1177638 h 5709669"/>
              <a:gd name="connsiteX132-22753" fmla="*/ 1566599 w 2814765"/>
              <a:gd name="connsiteY132-22754" fmla="*/ 1676401 h 5709669"/>
              <a:gd name="connsiteX133-22755" fmla="*/ 1760562 w 2814765"/>
              <a:gd name="connsiteY133-22756" fmla="*/ 1399310 h 5709669"/>
              <a:gd name="connsiteX134-22757" fmla="*/ 1802127 w 2814765"/>
              <a:gd name="connsiteY134-22758" fmla="*/ 997527 h 5709669"/>
              <a:gd name="connsiteX135-22759" fmla="*/ 1774418 w 2814765"/>
              <a:gd name="connsiteY135-22760" fmla="*/ 955964 h 5709669"/>
              <a:gd name="connsiteX136-22761" fmla="*/ 1760563 w 2814765"/>
              <a:gd name="connsiteY136-22762" fmla="*/ 914400 h 5709669"/>
              <a:gd name="connsiteX137-22763" fmla="*/ 1705145 w 2814765"/>
              <a:gd name="connsiteY137-22764" fmla="*/ 845127 h 5709669"/>
              <a:gd name="connsiteX138-22765" fmla="*/ 1677436 w 2814765"/>
              <a:gd name="connsiteY138-22766" fmla="*/ 803564 h 5709669"/>
              <a:gd name="connsiteX139-22767" fmla="*/ 1635873 w 2814765"/>
              <a:gd name="connsiteY139-22768" fmla="*/ 886691 h 5709669"/>
              <a:gd name="connsiteX140-22769" fmla="*/ 1622018 w 2814765"/>
              <a:gd name="connsiteY140-22770" fmla="*/ 969818 h 5709669"/>
              <a:gd name="connsiteX141-22771" fmla="*/ 1594309 w 2814765"/>
              <a:gd name="connsiteY141-22772" fmla="*/ 1011382 h 5709669"/>
              <a:gd name="connsiteX142-22773" fmla="*/ 1580454 w 2814765"/>
              <a:gd name="connsiteY142-22774" fmla="*/ 1052946 h 5709669"/>
              <a:gd name="connsiteX143-22775" fmla="*/ 1511182 w 2814765"/>
              <a:gd name="connsiteY143-22776" fmla="*/ 1122218 h 5709669"/>
              <a:gd name="connsiteX144-22777" fmla="*/ 1400345 w 2814765"/>
              <a:gd name="connsiteY144-22778" fmla="*/ 1136073 h 5709669"/>
              <a:gd name="connsiteX145-22779" fmla="*/ 1261800 w 2814765"/>
              <a:gd name="connsiteY145-22780" fmla="*/ 1122218 h 5709669"/>
              <a:gd name="connsiteX146-22781" fmla="*/ 1220236 w 2814765"/>
              <a:gd name="connsiteY146-22782" fmla="*/ 1080655 h 5709669"/>
              <a:gd name="connsiteX147-22783" fmla="*/ 1178673 w 2814765"/>
              <a:gd name="connsiteY147-22784" fmla="*/ 1052946 h 5709669"/>
              <a:gd name="connsiteX148-22785" fmla="*/ 1123254 w 2814765"/>
              <a:gd name="connsiteY148-22786" fmla="*/ 997527 h 5709669"/>
              <a:gd name="connsiteX149-22787" fmla="*/ 1095545 w 2814765"/>
              <a:gd name="connsiteY149-22788" fmla="*/ 955964 h 5709669"/>
              <a:gd name="connsiteX150-22789" fmla="*/ 1053982 w 2814765"/>
              <a:gd name="connsiteY150-22790" fmla="*/ 942109 h 5709669"/>
              <a:gd name="connsiteX151-22791" fmla="*/ 1012418 w 2814765"/>
              <a:gd name="connsiteY151-22792" fmla="*/ 817418 h 5709669"/>
              <a:gd name="connsiteX152-22793" fmla="*/ 998563 w 2814765"/>
              <a:gd name="connsiteY152-22794" fmla="*/ 775855 h 5709669"/>
              <a:gd name="connsiteX153-22795" fmla="*/ 984709 w 2814765"/>
              <a:gd name="connsiteY153-22796" fmla="*/ 720437 h 5709669"/>
              <a:gd name="connsiteX154-22797" fmla="*/ 957000 w 2814765"/>
              <a:gd name="connsiteY154-22798" fmla="*/ 581891 h 5709669"/>
              <a:gd name="connsiteX0-22799" fmla="*/ 1663582 w 2814765"/>
              <a:gd name="connsiteY0-22800" fmla="*/ 734291 h 5709669"/>
              <a:gd name="connsiteX1-22801" fmla="*/ 1719000 w 2814765"/>
              <a:gd name="connsiteY1-22802" fmla="*/ 554182 h 5709669"/>
              <a:gd name="connsiteX2-22803" fmla="*/ 1622018 w 2814765"/>
              <a:gd name="connsiteY2-22804" fmla="*/ 540327 h 5709669"/>
              <a:gd name="connsiteX3-22805" fmla="*/ 1538891 w 2814765"/>
              <a:gd name="connsiteY3-22806" fmla="*/ 484909 h 5709669"/>
              <a:gd name="connsiteX4-22807" fmla="*/ 1497327 w 2814765"/>
              <a:gd name="connsiteY4-22808" fmla="*/ 471055 h 5709669"/>
              <a:gd name="connsiteX5-22809" fmla="*/ 1469618 w 2814765"/>
              <a:gd name="connsiteY5-22810" fmla="*/ 526473 h 5709669"/>
              <a:gd name="connsiteX6-22811" fmla="*/ 1441909 w 2814765"/>
              <a:gd name="connsiteY6-22812" fmla="*/ 484909 h 5709669"/>
              <a:gd name="connsiteX7-22813" fmla="*/ 1400345 w 2814765"/>
              <a:gd name="connsiteY7-22814" fmla="*/ 457200 h 5709669"/>
              <a:gd name="connsiteX8-22815" fmla="*/ 1331073 w 2814765"/>
              <a:gd name="connsiteY8-22816" fmla="*/ 387927 h 5709669"/>
              <a:gd name="connsiteX9-22817" fmla="*/ 1317218 w 2814765"/>
              <a:gd name="connsiteY9-22818" fmla="*/ 443346 h 5709669"/>
              <a:gd name="connsiteX10-22819" fmla="*/ 1317218 w 2814765"/>
              <a:gd name="connsiteY10-22820" fmla="*/ 554182 h 5709669"/>
              <a:gd name="connsiteX11-22821" fmla="*/ 1275654 w 2814765"/>
              <a:gd name="connsiteY11-22822" fmla="*/ 540327 h 5709669"/>
              <a:gd name="connsiteX12-22823" fmla="*/ 1261800 w 2814765"/>
              <a:gd name="connsiteY12-22824" fmla="*/ 484909 h 5709669"/>
              <a:gd name="connsiteX13-22825" fmla="*/ 1247945 w 2814765"/>
              <a:gd name="connsiteY13-22826" fmla="*/ 540327 h 5709669"/>
              <a:gd name="connsiteX14-22827" fmla="*/ 1220236 w 2814765"/>
              <a:gd name="connsiteY14-22828" fmla="*/ 651164 h 5709669"/>
              <a:gd name="connsiteX15-22829" fmla="*/ 1192527 w 2814765"/>
              <a:gd name="connsiteY15-22830" fmla="*/ 568037 h 5709669"/>
              <a:gd name="connsiteX16-22831" fmla="*/ 1178673 w 2814765"/>
              <a:gd name="connsiteY16-22832" fmla="*/ 526473 h 5709669"/>
              <a:gd name="connsiteX17-22833" fmla="*/ 1150963 w 2814765"/>
              <a:gd name="connsiteY17-22834" fmla="*/ 651164 h 5709669"/>
              <a:gd name="connsiteX18-22835" fmla="*/ 1123254 w 2814765"/>
              <a:gd name="connsiteY18-22836" fmla="*/ 692727 h 5709669"/>
              <a:gd name="connsiteX19-22837" fmla="*/ 1109400 w 2814765"/>
              <a:gd name="connsiteY19-22838" fmla="*/ 734291 h 5709669"/>
              <a:gd name="connsiteX20-22839" fmla="*/ 1067836 w 2814765"/>
              <a:gd name="connsiteY20-22840" fmla="*/ 720437 h 5709669"/>
              <a:gd name="connsiteX21-22841" fmla="*/ 1081691 w 2814765"/>
              <a:gd name="connsiteY21-22842" fmla="*/ 637309 h 5709669"/>
              <a:gd name="connsiteX22-22843" fmla="*/ 1095545 w 2814765"/>
              <a:gd name="connsiteY22-22844" fmla="*/ 595746 h 5709669"/>
              <a:gd name="connsiteX23-22845" fmla="*/ 1040127 w 2814765"/>
              <a:gd name="connsiteY23-22846" fmla="*/ 678873 h 5709669"/>
              <a:gd name="connsiteX24-22847" fmla="*/ 998563 w 2814765"/>
              <a:gd name="connsiteY24-22848" fmla="*/ 692727 h 5709669"/>
              <a:gd name="connsiteX25-22849" fmla="*/ 957000 w 2814765"/>
              <a:gd name="connsiteY25-22850" fmla="*/ 678873 h 5709669"/>
              <a:gd name="connsiteX26-22851" fmla="*/ 943145 w 2814765"/>
              <a:gd name="connsiteY26-22852" fmla="*/ 623455 h 5709669"/>
              <a:gd name="connsiteX27-22853" fmla="*/ 929291 w 2814765"/>
              <a:gd name="connsiteY27-22854" fmla="*/ 581891 h 5709669"/>
              <a:gd name="connsiteX28-22855" fmla="*/ 943145 w 2814765"/>
              <a:gd name="connsiteY28-22856" fmla="*/ 429491 h 5709669"/>
              <a:gd name="connsiteX29-22857" fmla="*/ 970854 w 2814765"/>
              <a:gd name="connsiteY29-22858" fmla="*/ 346364 h 5709669"/>
              <a:gd name="connsiteX30-22859" fmla="*/ 984709 w 2814765"/>
              <a:gd name="connsiteY30-22860" fmla="*/ 304800 h 5709669"/>
              <a:gd name="connsiteX31-22861" fmla="*/ 1081691 w 2814765"/>
              <a:gd name="connsiteY31-22862" fmla="*/ 193964 h 5709669"/>
              <a:gd name="connsiteX32-22863" fmla="*/ 1123254 w 2814765"/>
              <a:gd name="connsiteY32-22864" fmla="*/ 166255 h 5709669"/>
              <a:gd name="connsiteX33-22865" fmla="*/ 1164818 w 2814765"/>
              <a:gd name="connsiteY33-22866" fmla="*/ 124691 h 5709669"/>
              <a:gd name="connsiteX34-22867" fmla="*/ 1234091 w 2814765"/>
              <a:gd name="connsiteY34-22868" fmla="*/ 55418 h 5709669"/>
              <a:gd name="connsiteX35-22869" fmla="*/ 1386491 w 2814765"/>
              <a:gd name="connsiteY35-22870" fmla="*/ 13855 h 5709669"/>
              <a:gd name="connsiteX36-22871" fmla="*/ 1428054 w 2814765"/>
              <a:gd name="connsiteY36-22872" fmla="*/ 0 h 5709669"/>
              <a:gd name="connsiteX37-22873" fmla="*/ 1483473 w 2814765"/>
              <a:gd name="connsiteY37-22874" fmla="*/ 13855 h 5709669"/>
              <a:gd name="connsiteX38-22875" fmla="*/ 1566600 w 2814765"/>
              <a:gd name="connsiteY38-22876" fmla="*/ 27709 h 5709669"/>
              <a:gd name="connsiteX39-22877" fmla="*/ 1622018 w 2814765"/>
              <a:gd name="connsiteY39-22878" fmla="*/ 55418 h 5709669"/>
              <a:gd name="connsiteX40-22879" fmla="*/ 1705145 w 2814765"/>
              <a:gd name="connsiteY40-22880" fmla="*/ 110837 h 5709669"/>
              <a:gd name="connsiteX41-22881" fmla="*/ 1746709 w 2814765"/>
              <a:gd name="connsiteY41-22882" fmla="*/ 138546 h 5709669"/>
              <a:gd name="connsiteX42-22883" fmla="*/ 1788273 w 2814765"/>
              <a:gd name="connsiteY42-22884" fmla="*/ 207818 h 5709669"/>
              <a:gd name="connsiteX43-22885" fmla="*/ 1857545 w 2814765"/>
              <a:gd name="connsiteY43-22886" fmla="*/ 290946 h 5709669"/>
              <a:gd name="connsiteX44-22887" fmla="*/ 1871400 w 2814765"/>
              <a:gd name="connsiteY44-22888" fmla="*/ 360218 h 5709669"/>
              <a:gd name="connsiteX45-22889" fmla="*/ 1899109 w 2814765"/>
              <a:gd name="connsiteY45-22890" fmla="*/ 443346 h 5709669"/>
              <a:gd name="connsiteX46-22891" fmla="*/ 1885254 w 2814765"/>
              <a:gd name="connsiteY46-22892" fmla="*/ 692727 h 5709669"/>
              <a:gd name="connsiteX47-22893" fmla="*/ 1871400 w 2814765"/>
              <a:gd name="connsiteY47-22894" fmla="*/ 748146 h 5709669"/>
              <a:gd name="connsiteX48-22895" fmla="*/ 1843691 w 2814765"/>
              <a:gd name="connsiteY48-22896" fmla="*/ 789709 h 5709669"/>
              <a:gd name="connsiteX49-22897" fmla="*/ 1829836 w 2814765"/>
              <a:gd name="connsiteY49-22898" fmla="*/ 748146 h 5709669"/>
              <a:gd name="connsiteX50-22899" fmla="*/ 1912963 w 2814765"/>
              <a:gd name="connsiteY50-22900" fmla="*/ 803564 h 5709669"/>
              <a:gd name="connsiteX51-22901" fmla="*/ 1982236 w 2814765"/>
              <a:gd name="connsiteY51-22902" fmla="*/ 872837 h 5709669"/>
              <a:gd name="connsiteX52-22903" fmla="*/ 1996091 w 2814765"/>
              <a:gd name="connsiteY52-22904" fmla="*/ 914400 h 5709669"/>
              <a:gd name="connsiteX53-22905" fmla="*/ 2051509 w 2814765"/>
              <a:gd name="connsiteY53-22906" fmla="*/ 997527 h 5709669"/>
              <a:gd name="connsiteX54-22907" fmla="*/ 2093073 w 2814765"/>
              <a:gd name="connsiteY54-22908" fmla="*/ 1066800 h 5709669"/>
              <a:gd name="connsiteX55-22909" fmla="*/ 2106927 w 2814765"/>
              <a:gd name="connsiteY55-22910" fmla="*/ 1108364 h 5709669"/>
              <a:gd name="connsiteX56-22911" fmla="*/ 2148491 w 2814765"/>
              <a:gd name="connsiteY56-22912" fmla="*/ 1191491 h 5709669"/>
              <a:gd name="connsiteX57-22913" fmla="*/ 2106927 w 2814765"/>
              <a:gd name="connsiteY57-22914" fmla="*/ 1219200 h 5709669"/>
              <a:gd name="connsiteX58-22915" fmla="*/ 2065363 w 2814765"/>
              <a:gd name="connsiteY58-22916" fmla="*/ 1191491 h 5709669"/>
              <a:gd name="connsiteX59-22917" fmla="*/ 1954527 w 2814765"/>
              <a:gd name="connsiteY59-22918" fmla="*/ 1163782 h 5709669"/>
              <a:gd name="connsiteX60-22919" fmla="*/ 1940673 w 2814765"/>
              <a:gd name="connsiteY60-22920" fmla="*/ 1343891 h 5709669"/>
              <a:gd name="connsiteX61-22921" fmla="*/ 2079217 w 2814765"/>
              <a:gd name="connsiteY61-22922" fmla="*/ 1357746 h 5709669"/>
              <a:gd name="connsiteX62-22923" fmla="*/ 1871399 w 2814765"/>
              <a:gd name="connsiteY62-22924" fmla="*/ 1579418 h 5709669"/>
              <a:gd name="connsiteX63-22925" fmla="*/ 1538890 w 2814765"/>
              <a:gd name="connsiteY63-22926" fmla="*/ 1690256 h 5709669"/>
              <a:gd name="connsiteX64-22927" fmla="*/ 1635872 w 2814765"/>
              <a:gd name="connsiteY64-22928" fmla="*/ 1773383 h 5709669"/>
              <a:gd name="connsiteX65-22929" fmla="*/ 1317218 w 2814765"/>
              <a:gd name="connsiteY65-22930" fmla="*/ 1551710 h 5709669"/>
              <a:gd name="connsiteX66-22931" fmla="*/ 1331072 w 2814765"/>
              <a:gd name="connsiteY66-22932" fmla="*/ 1371600 h 5709669"/>
              <a:gd name="connsiteX67-22933" fmla="*/ 1289509 w 2814765"/>
              <a:gd name="connsiteY67-22934" fmla="*/ 1316183 h 5709669"/>
              <a:gd name="connsiteX68-22935" fmla="*/ 1414200 w 2814765"/>
              <a:gd name="connsiteY68-22936" fmla="*/ 1440874 h 5709669"/>
              <a:gd name="connsiteX69-22937" fmla="*/ 1289509 w 2814765"/>
              <a:gd name="connsiteY69-22938" fmla="*/ 1330038 h 5709669"/>
              <a:gd name="connsiteX70-22939" fmla="*/ 929290 w 2814765"/>
              <a:gd name="connsiteY70-22940" fmla="*/ 2036620 h 5709669"/>
              <a:gd name="connsiteX71-22941" fmla="*/ 998563 w 2814765"/>
              <a:gd name="connsiteY71-22942" fmla="*/ 1898074 h 5709669"/>
              <a:gd name="connsiteX72-22943" fmla="*/ 1164819 w 2814765"/>
              <a:gd name="connsiteY72-22944" fmla="*/ 1995056 h 5709669"/>
              <a:gd name="connsiteX73-22945" fmla="*/ 1247946 w 2814765"/>
              <a:gd name="connsiteY73-22946" fmla="*/ 1731819 h 5709669"/>
              <a:gd name="connsiteX74-22947" fmla="*/ 1178672 w 2814765"/>
              <a:gd name="connsiteY74-22948" fmla="*/ 2036619 h 5709669"/>
              <a:gd name="connsiteX75-22949" fmla="*/ 1275655 w 2814765"/>
              <a:gd name="connsiteY75-22950" fmla="*/ 2299856 h 5709669"/>
              <a:gd name="connsiteX76-22951" fmla="*/ 1358782 w 2814765"/>
              <a:gd name="connsiteY76-22952" fmla="*/ 2563090 h 5709669"/>
              <a:gd name="connsiteX77-22953" fmla="*/ 1275654 w 2814765"/>
              <a:gd name="connsiteY77-22954" fmla="*/ 2715491 h 5709669"/>
              <a:gd name="connsiteX78-22955" fmla="*/ 1234091 w 2814765"/>
              <a:gd name="connsiteY78-22956" fmla="*/ 2854037 h 5709669"/>
              <a:gd name="connsiteX79-22957" fmla="*/ 1275654 w 2814765"/>
              <a:gd name="connsiteY79-22958" fmla="*/ 2909455 h 5709669"/>
              <a:gd name="connsiteX80-22959" fmla="*/ 1331073 w 2814765"/>
              <a:gd name="connsiteY80-22960" fmla="*/ 2881746 h 5709669"/>
              <a:gd name="connsiteX81-22961" fmla="*/ 1400345 w 2814765"/>
              <a:gd name="connsiteY81-22962" fmla="*/ 2881744 h 5709669"/>
              <a:gd name="connsiteX82-22963" fmla="*/ 2093072 w 2814765"/>
              <a:gd name="connsiteY82-22964" fmla="*/ 2743200 h 5709669"/>
              <a:gd name="connsiteX83-22965" fmla="*/ 2577981 w 2814765"/>
              <a:gd name="connsiteY83-22966" fmla="*/ 2507672 h 5709669"/>
              <a:gd name="connsiteX84-22967" fmla="*/ 2771945 w 2814765"/>
              <a:gd name="connsiteY84-22968" fmla="*/ 2992581 h 5709669"/>
              <a:gd name="connsiteX85-22969" fmla="*/ 2425581 w 2814765"/>
              <a:gd name="connsiteY85-22970" fmla="*/ 3255818 h 5709669"/>
              <a:gd name="connsiteX86-22971" fmla="*/ 2106926 w 2814765"/>
              <a:gd name="connsiteY86-22972" fmla="*/ 3311236 h 5709669"/>
              <a:gd name="connsiteX87-22973" fmla="*/ 1344927 w 2814765"/>
              <a:gd name="connsiteY87-22974" fmla="*/ 3255818 h 5709669"/>
              <a:gd name="connsiteX88-22975" fmla="*/ 1483473 w 2814765"/>
              <a:gd name="connsiteY88-22976" fmla="*/ 5708072 h 5709669"/>
              <a:gd name="connsiteX89-22977" fmla="*/ 2120782 w 2814765"/>
              <a:gd name="connsiteY89-22978" fmla="*/ 3823856 h 5709669"/>
              <a:gd name="connsiteX90-22979" fmla="*/ 2134636 w 2814765"/>
              <a:gd name="connsiteY90-22980" fmla="*/ 5043054 h 5709669"/>
              <a:gd name="connsiteX91-22981" fmla="*/ 2287035 w 2814765"/>
              <a:gd name="connsiteY91-22982" fmla="*/ 4100945 h 5709669"/>
              <a:gd name="connsiteX92-22983" fmla="*/ 2619544 w 2814765"/>
              <a:gd name="connsiteY92-22984" fmla="*/ 4322617 h 5709669"/>
              <a:gd name="connsiteX93-22985" fmla="*/ 2744236 w 2814765"/>
              <a:gd name="connsiteY93-22986" fmla="*/ 3075708 h 5709669"/>
              <a:gd name="connsiteX94-22987" fmla="*/ 2813509 w 2814765"/>
              <a:gd name="connsiteY94-22988" fmla="*/ 3020290 h 5709669"/>
              <a:gd name="connsiteX95-22989" fmla="*/ 2674963 w 2814765"/>
              <a:gd name="connsiteY95-22990" fmla="*/ 2923308 h 5709669"/>
              <a:gd name="connsiteX96-22991" fmla="*/ 2799654 w 2814765"/>
              <a:gd name="connsiteY96-22992" fmla="*/ 2964872 h 5709669"/>
              <a:gd name="connsiteX97-22993" fmla="*/ 2564127 w 2814765"/>
              <a:gd name="connsiteY97-22994" fmla="*/ 2507672 h 5709669"/>
              <a:gd name="connsiteX98-22995" fmla="*/ 2591835 w 2814765"/>
              <a:gd name="connsiteY98-22996" fmla="*/ 2493817 h 5709669"/>
              <a:gd name="connsiteX99-22997" fmla="*/ 2744236 w 2814765"/>
              <a:gd name="connsiteY99-22998" fmla="*/ 2299854 h 5709669"/>
              <a:gd name="connsiteX100-22999" fmla="*/ 2674962 w 2814765"/>
              <a:gd name="connsiteY100-23000" fmla="*/ 1870363 h 5709669"/>
              <a:gd name="connsiteX101-23001" fmla="*/ 2425581 w 2814765"/>
              <a:gd name="connsiteY101-23002" fmla="*/ 2105890 h 5709669"/>
              <a:gd name="connsiteX102-23003" fmla="*/ 2370162 w 2814765"/>
              <a:gd name="connsiteY102-23004" fmla="*/ 2119745 h 5709669"/>
              <a:gd name="connsiteX103-23005" fmla="*/ 2231618 w 2814765"/>
              <a:gd name="connsiteY103-23006" fmla="*/ 1773381 h 5709669"/>
              <a:gd name="connsiteX104-23007" fmla="*/ 2176200 w 2814765"/>
              <a:gd name="connsiteY104-23008" fmla="*/ 1371599 h 5709669"/>
              <a:gd name="connsiteX105-23009" fmla="*/ 2245473 w 2814765"/>
              <a:gd name="connsiteY105-23010" fmla="*/ 1842654 h 5709669"/>
              <a:gd name="connsiteX106-23011" fmla="*/ 2370163 w 2814765"/>
              <a:gd name="connsiteY106-23012" fmla="*/ 1939636 h 5709669"/>
              <a:gd name="connsiteX107-23013" fmla="*/ 2647254 w 2814765"/>
              <a:gd name="connsiteY107-23014" fmla="*/ 1662545 h 5709669"/>
              <a:gd name="connsiteX108-23015" fmla="*/ 2231617 w 2814765"/>
              <a:gd name="connsiteY108-23016" fmla="*/ 1177636 h 5709669"/>
              <a:gd name="connsiteX109-23017" fmla="*/ 2633399 w 2814765"/>
              <a:gd name="connsiteY109-23018" fmla="*/ 1634836 h 5709669"/>
              <a:gd name="connsiteX110-23019" fmla="*/ 2688818 w 2814765"/>
              <a:gd name="connsiteY110-23020" fmla="*/ 1870363 h 5709669"/>
              <a:gd name="connsiteX111-23021" fmla="*/ 2508708 w 2814765"/>
              <a:gd name="connsiteY111-23022" fmla="*/ 1995054 h 5709669"/>
              <a:gd name="connsiteX112-23023" fmla="*/ 2467145 w 2814765"/>
              <a:gd name="connsiteY112-23024" fmla="*/ 2230582 h 5709669"/>
              <a:gd name="connsiteX113-23025" fmla="*/ 2494853 w 2814765"/>
              <a:gd name="connsiteY113-23026" fmla="*/ 2161308 h 5709669"/>
              <a:gd name="connsiteX114-23027" fmla="*/ 2023800 w 2814765"/>
              <a:gd name="connsiteY114-23028" fmla="*/ 2521527 h 5709669"/>
              <a:gd name="connsiteX115-23029" fmla="*/ 1802127 w 2814765"/>
              <a:gd name="connsiteY115-23030" fmla="*/ 2604655 h 5709669"/>
              <a:gd name="connsiteX116-23031" fmla="*/ 1594309 w 2814765"/>
              <a:gd name="connsiteY116-23032" fmla="*/ 2590800 h 5709669"/>
              <a:gd name="connsiteX117-23033" fmla="*/ 1400346 w 2814765"/>
              <a:gd name="connsiteY117-23034" fmla="*/ 2563092 h 5709669"/>
              <a:gd name="connsiteX118-23035" fmla="*/ 1289510 w 2814765"/>
              <a:gd name="connsiteY118-23036" fmla="*/ 2313710 h 5709669"/>
              <a:gd name="connsiteX119-23037" fmla="*/ 873874 w 2814765"/>
              <a:gd name="connsiteY119-23038" fmla="*/ 2632365 h 5709669"/>
              <a:gd name="connsiteX120-23039" fmla="*/ 1036 w 2814765"/>
              <a:gd name="connsiteY120-23040" fmla="*/ 2673928 h 5709669"/>
              <a:gd name="connsiteX121-23041" fmla="*/ 873873 w 2814765"/>
              <a:gd name="connsiteY121-23042" fmla="*/ 2632365 h 5709669"/>
              <a:gd name="connsiteX122-23043" fmla="*/ 1220236 w 2814765"/>
              <a:gd name="connsiteY122-23044" fmla="*/ 2299856 h 5709669"/>
              <a:gd name="connsiteX123-23045" fmla="*/ 1137110 w 2814765"/>
              <a:gd name="connsiteY123-23046" fmla="*/ 2161310 h 5709669"/>
              <a:gd name="connsiteX124-23047" fmla="*/ 1137109 w 2814765"/>
              <a:gd name="connsiteY124-23048" fmla="*/ 2133601 h 5709669"/>
              <a:gd name="connsiteX125-23049" fmla="*/ 984710 w 2814765"/>
              <a:gd name="connsiteY125-23050" fmla="*/ 2092038 h 5709669"/>
              <a:gd name="connsiteX126-23051" fmla="*/ 790746 w 2814765"/>
              <a:gd name="connsiteY126-23052" fmla="*/ 2313710 h 5709669"/>
              <a:gd name="connsiteX127-23053" fmla="*/ 527510 w 2814765"/>
              <a:gd name="connsiteY127-23054" fmla="*/ 2438401 h 5709669"/>
              <a:gd name="connsiteX128-23055" fmla="*/ 832310 w 2814765"/>
              <a:gd name="connsiteY128-23056" fmla="*/ 2313710 h 5709669"/>
              <a:gd name="connsiteX129-23057" fmla="*/ 957000 w 2814765"/>
              <a:gd name="connsiteY129-23058" fmla="*/ 2119747 h 5709669"/>
              <a:gd name="connsiteX130-23059" fmla="*/ 929290 w 2814765"/>
              <a:gd name="connsiteY130-23060" fmla="*/ 2064328 h 5709669"/>
              <a:gd name="connsiteX131-23061" fmla="*/ 1344926 w 2814765"/>
              <a:gd name="connsiteY131-23062" fmla="*/ 1274618 h 5709669"/>
              <a:gd name="connsiteX132-23063" fmla="*/ 1469617 w 2814765"/>
              <a:gd name="connsiteY132-23064" fmla="*/ 1177638 h 5709669"/>
              <a:gd name="connsiteX133-23065" fmla="*/ 1566599 w 2814765"/>
              <a:gd name="connsiteY133-23066" fmla="*/ 1676401 h 5709669"/>
              <a:gd name="connsiteX134-23067" fmla="*/ 1760562 w 2814765"/>
              <a:gd name="connsiteY134-23068" fmla="*/ 1399310 h 5709669"/>
              <a:gd name="connsiteX135-23069" fmla="*/ 1802127 w 2814765"/>
              <a:gd name="connsiteY135-23070" fmla="*/ 997527 h 5709669"/>
              <a:gd name="connsiteX136-23071" fmla="*/ 1774418 w 2814765"/>
              <a:gd name="connsiteY136-23072" fmla="*/ 955964 h 5709669"/>
              <a:gd name="connsiteX137-23073" fmla="*/ 1760563 w 2814765"/>
              <a:gd name="connsiteY137-23074" fmla="*/ 914400 h 5709669"/>
              <a:gd name="connsiteX138-23075" fmla="*/ 1705145 w 2814765"/>
              <a:gd name="connsiteY138-23076" fmla="*/ 845127 h 5709669"/>
              <a:gd name="connsiteX139-23077" fmla="*/ 1677436 w 2814765"/>
              <a:gd name="connsiteY139-23078" fmla="*/ 803564 h 5709669"/>
              <a:gd name="connsiteX140-23079" fmla="*/ 1635873 w 2814765"/>
              <a:gd name="connsiteY140-23080" fmla="*/ 886691 h 5709669"/>
              <a:gd name="connsiteX141-23081" fmla="*/ 1622018 w 2814765"/>
              <a:gd name="connsiteY141-23082" fmla="*/ 969818 h 5709669"/>
              <a:gd name="connsiteX142-23083" fmla="*/ 1594309 w 2814765"/>
              <a:gd name="connsiteY142-23084" fmla="*/ 1011382 h 5709669"/>
              <a:gd name="connsiteX143-23085" fmla="*/ 1580454 w 2814765"/>
              <a:gd name="connsiteY143-23086" fmla="*/ 1052946 h 5709669"/>
              <a:gd name="connsiteX144-23087" fmla="*/ 1511182 w 2814765"/>
              <a:gd name="connsiteY144-23088" fmla="*/ 1122218 h 5709669"/>
              <a:gd name="connsiteX145-23089" fmla="*/ 1400345 w 2814765"/>
              <a:gd name="connsiteY145-23090" fmla="*/ 1136073 h 5709669"/>
              <a:gd name="connsiteX146-23091" fmla="*/ 1261800 w 2814765"/>
              <a:gd name="connsiteY146-23092" fmla="*/ 1122218 h 5709669"/>
              <a:gd name="connsiteX147-23093" fmla="*/ 1220236 w 2814765"/>
              <a:gd name="connsiteY147-23094" fmla="*/ 1080655 h 5709669"/>
              <a:gd name="connsiteX148-23095" fmla="*/ 1178673 w 2814765"/>
              <a:gd name="connsiteY148-23096" fmla="*/ 1052946 h 5709669"/>
              <a:gd name="connsiteX149-23097" fmla="*/ 1123254 w 2814765"/>
              <a:gd name="connsiteY149-23098" fmla="*/ 997527 h 5709669"/>
              <a:gd name="connsiteX150-23099" fmla="*/ 1095545 w 2814765"/>
              <a:gd name="connsiteY150-23100" fmla="*/ 955964 h 5709669"/>
              <a:gd name="connsiteX151-23101" fmla="*/ 1053982 w 2814765"/>
              <a:gd name="connsiteY151-23102" fmla="*/ 942109 h 5709669"/>
              <a:gd name="connsiteX152-23103" fmla="*/ 1012418 w 2814765"/>
              <a:gd name="connsiteY152-23104" fmla="*/ 817418 h 5709669"/>
              <a:gd name="connsiteX153-23105" fmla="*/ 998563 w 2814765"/>
              <a:gd name="connsiteY153-23106" fmla="*/ 775855 h 5709669"/>
              <a:gd name="connsiteX154-23107" fmla="*/ 984709 w 2814765"/>
              <a:gd name="connsiteY154-23108" fmla="*/ 720437 h 5709669"/>
              <a:gd name="connsiteX155" fmla="*/ 957000 w 2814765"/>
              <a:gd name="connsiteY155" fmla="*/ 581891 h 5709669"/>
              <a:gd name="connsiteX0-23109" fmla="*/ 1663582 w 2814765"/>
              <a:gd name="connsiteY0-23110" fmla="*/ 734291 h 5950732"/>
              <a:gd name="connsiteX1-23111" fmla="*/ 1719000 w 2814765"/>
              <a:gd name="connsiteY1-23112" fmla="*/ 554182 h 5950732"/>
              <a:gd name="connsiteX2-23113" fmla="*/ 1622018 w 2814765"/>
              <a:gd name="connsiteY2-23114" fmla="*/ 540327 h 5950732"/>
              <a:gd name="connsiteX3-23115" fmla="*/ 1538891 w 2814765"/>
              <a:gd name="connsiteY3-23116" fmla="*/ 484909 h 5950732"/>
              <a:gd name="connsiteX4-23117" fmla="*/ 1497327 w 2814765"/>
              <a:gd name="connsiteY4-23118" fmla="*/ 471055 h 5950732"/>
              <a:gd name="connsiteX5-23119" fmla="*/ 1469618 w 2814765"/>
              <a:gd name="connsiteY5-23120" fmla="*/ 526473 h 5950732"/>
              <a:gd name="connsiteX6-23121" fmla="*/ 1441909 w 2814765"/>
              <a:gd name="connsiteY6-23122" fmla="*/ 484909 h 5950732"/>
              <a:gd name="connsiteX7-23123" fmla="*/ 1400345 w 2814765"/>
              <a:gd name="connsiteY7-23124" fmla="*/ 457200 h 5950732"/>
              <a:gd name="connsiteX8-23125" fmla="*/ 1331073 w 2814765"/>
              <a:gd name="connsiteY8-23126" fmla="*/ 387927 h 5950732"/>
              <a:gd name="connsiteX9-23127" fmla="*/ 1317218 w 2814765"/>
              <a:gd name="connsiteY9-23128" fmla="*/ 443346 h 5950732"/>
              <a:gd name="connsiteX10-23129" fmla="*/ 1317218 w 2814765"/>
              <a:gd name="connsiteY10-23130" fmla="*/ 554182 h 5950732"/>
              <a:gd name="connsiteX11-23131" fmla="*/ 1275654 w 2814765"/>
              <a:gd name="connsiteY11-23132" fmla="*/ 540327 h 5950732"/>
              <a:gd name="connsiteX12-23133" fmla="*/ 1261800 w 2814765"/>
              <a:gd name="connsiteY12-23134" fmla="*/ 484909 h 5950732"/>
              <a:gd name="connsiteX13-23135" fmla="*/ 1247945 w 2814765"/>
              <a:gd name="connsiteY13-23136" fmla="*/ 540327 h 5950732"/>
              <a:gd name="connsiteX14-23137" fmla="*/ 1220236 w 2814765"/>
              <a:gd name="connsiteY14-23138" fmla="*/ 651164 h 5950732"/>
              <a:gd name="connsiteX15-23139" fmla="*/ 1192527 w 2814765"/>
              <a:gd name="connsiteY15-23140" fmla="*/ 568037 h 5950732"/>
              <a:gd name="connsiteX16-23141" fmla="*/ 1178673 w 2814765"/>
              <a:gd name="connsiteY16-23142" fmla="*/ 526473 h 5950732"/>
              <a:gd name="connsiteX17-23143" fmla="*/ 1150963 w 2814765"/>
              <a:gd name="connsiteY17-23144" fmla="*/ 651164 h 5950732"/>
              <a:gd name="connsiteX18-23145" fmla="*/ 1123254 w 2814765"/>
              <a:gd name="connsiteY18-23146" fmla="*/ 692727 h 5950732"/>
              <a:gd name="connsiteX19-23147" fmla="*/ 1109400 w 2814765"/>
              <a:gd name="connsiteY19-23148" fmla="*/ 734291 h 5950732"/>
              <a:gd name="connsiteX20-23149" fmla="*/ 1067836 w 2814765"/>
              <a:gd name="connsiteY20-23150" fmla="*/ 720437 h 5950732"/>
              <a:gd name="connsiteX21-23151" fmla="*/ 1081691 w 2814765"/>
              <a:gd name="connsiteY21-23152" fmla="*/ 637309 h 5950732"/>
              <a:gd name="connsiteX22-23153" fmla="*/ 1095545 w 2814765"/>
              <a:gd name="connsiteY22-23154" fmla="*/ 595746 h 5950732"/>
              <a:gd name="connsiteX23-23155" fmla="*/ 1040127 w 2814765"/>
              <a:gd name="connsiteY23-23156" fmla="*/ 678873 h 5950732"/>
              <a:gd name="connsiteX24-23157" fmla="*/ 998563 w 2814765"/>
              <a:gd name="connsiteY24-23158" fmla="*/ 692727 h 5950732"/>
              <a:gd name="connsiteX25-23159" fmla="*/ 957000 w 2814765"/>
              <a:gd name="connsiteY25-23160" fmla="*/ 678873 h 5950732"/>
              <a:gd name="connsiteX26-23161" fmla="*/ 943145 w 2814765"/>
              <a:gd name="connsiteY26-23162" fmla="*/ 623455 h 5950732"/>
              <a:gd name="connsiteX27-23163" fmla="*/ 929291 w 2814765"/>
              <a:gd name="connsiteY27-23164" fmla="*/ 581891 h 5950732"/>
              <a:gd name="connsiteX28-23165" fmla="*/ 943145 w 2814765"/>
              <a:gd name="connsiteY28-23166" fmla="*/ 429491 h 5950732"/>
              <a:gd name="connsiteX29-23167" fmla="*/ 970854 w 2814765"/>
              <a:gd name="connsiteY29-23168" fmla="*/ 346364 h 5950732"/>
              <a:gd name="connsiteX30-23169" fmla="*/ 984709 w 2814765"/>
              <a:gd name="connsiteY30-23170" fmla="*/ 304800 h 5950732"/>
              <a:gd name="connsiteX31-23171" fmla="*/ 1081691 w 2814765"/>
              <a:gd name="connsiteY31-23172" fmla="*/ 193964 h 5950732"/>
              <a:gd name="connsiteX32-23173" fmla="*/ 1123254 w 2814765"/>
              <a:gd name="connsiteY32-23174" fmla="*/ 166255 h 5950732"/>
              <a:gd name="connsiteX33-23175" fmla="*/ 1164818 w 2814765"/>
              <a:gd name="connsiteY33-23176" fmla="*/ 124691 h 5950732"/>
              <a:gd name="connsiteX34-23177" fmla="*/ 1234091 w 2814765"/>
              <a:gd name="connsiteY34-23178" fmla="*/ 55418 h 5950732"/>
              <a:gd name="connsiteX35-23179" fmla="*/ 1386491 w 2814765"/>
              <a:gd name="connsiteY35-23180" fmla="*/ 13855 h 5950732"/>
              <a:gd name="connsiteX36-23181" fmla="*/ 1428054 w 2814765"/>
              <a:gd name="connsiteY36-23182" fmla="*/ 0 h 5950732"/>
              <a:gd name="connsiteX37-23183" fmla="*/ 1483473 w 2814765"/>
              <a:gd name="connsiteY37-23184" fmla="*/ 13855 h 5950732"/>
              <a:gd name="connsiteX38-23185" fmla="*/ 1566600 w 2814765"/>
              <a:gd name="connsiteY38-23186" fmla="*/ 27709 h 5950732"/>
              <a:gd name="connsiteX39-23187" fmla="*/ 1622018 w 2814765"/>
              <a:gd name="connsiteY39-23188" fmla="*/ 55418 h 5950732"/>
              <a:gd name="connsiteX40-23189" fmla="*/ 1705145 w 2814765"/>
              <a:gd name="connsiteY40-23190" fmla="*/ 110837 h 5950732"/>
              <a:gd name="connsiteX41-23191" fmla="*/ 1746709 w 2814765"/>
              <a:gd name="connsiteY41-23192" fmla="*/ 138546 h 5950732"/>
              <a:gd name="connsiteX42-23193" fmla="*/ 1788273 w 2814765"/>
              <a:gd name="connsiteY42-23194" fmla="*/ 207818 h 5950732"/>
              <a:gd name="connsiteX43-23195" fmla="*/ 1857545 w 2814765"/>
              <a:gd name="connsiteY43-23196" fmla="*/ 290946 h 5950732"/>
              <a:gd name="connsiteX44-23197" fmla="*/ 1871400 w 2814765"/>
              <a:gd name="connsiteY44-23198" fmla="*/ 360218 h 5950732"/>
              <a:gd name="connsiteX45-23199" fmla="*/ 1899109 w 2814765"/>
              <a:gd name="connsiteY45-23200" fmla="*/ 443346 h 5950732"/>
              <a:gd name="connsiteX46-23201" fmla="*/ 1885254 w 2814765"/>
              <a:gd name="connsiteY46-23202" fmla="*/ 692727 h 5950732"/>
              <a:gd name="connsiteX47-23203" fmla="*/ 1871400 w 2814765"/>
              <a:gd name="connsiteY47-23204" fmla="*/ 748146 h 5950732"/>
              <a:gd name="connsiteX48-23205" fmla="*/ 1843691 w 2814765"/>
              <a:gd name="connsiteY48-23206" fmla="*/ 789709 h 5950732"/>
              <a:gd name="connsiteX49-23207" fmla="*/ 1829836 w 2814765"/>
              <a:gd name="connsiteY49-23208" fmla="*/ 748146 h 5950732"/>
              <a:gd name="connsiteX50-23209" fmla="*/ 1912963 w 2814765"/>
              <a:gd name="connsiteY50-23210" fmla="*/ 803564 h 5950732"/>
              <a:gd name="connsiteX51-23211" fmla="*/ 1982236 w 2814765"/>
              <a:gd name="connsiteY51-23212" fmla="*/ 872837 h 5950732"/>
              <a:gd name="connsiteX52-23213" fmla="*/ 1996091 w 2814765"/>
              <a:gd name="connsiteY52-23214" fmla="*/ 914400 h 5950732"/>
              <a:gd name="connsiteX53-23215" fmla="*/ 2051509 w 2814765"/>
              <a:gd name="connsiteY53-23216" fmla="*/ 997527 h 5950732"/>
              <a:gd name="connsiteX54-23217" fmla="*/ 2093073 w 2814765"/>
              <a:gd name="connsiteY54-23218" fmla="*/ 1066800 h 5950732"/>
              <a:gd name="connsiteX55-23219" fmla="*/ 2106927 w 2814765"/>
              <a:gd name="connsiteY55-23220" fmla="*/ 1108364 h 5950732"/>
              <a:gd name="connsiteX56-23221" fmla="*/ 2148491 w 2814765"/>
              <a:gd name="connsiteY56-23222" fmla="*/ 1191491 h 5950732"/>
              <a:gd name="connsiteX57-23223" fmla="*/ 2106927 w 2814765"/>
              <a:gd name="connsiteY57-23224" fmla="*/ 1219200 h 5950732"/>
              <a:gd name="connsiteX58-23225" fmla="*/ 2065363 w 2814765"/>
              <a:gd name="connsiteY58-23226" fmla="*/ 1191491 h 5950732"/>
              <a:gd name="connsiteX59-23227" fmla="*/ 1954527 w 2814765"/>
              <a:gd name="connsiteY59-23228" fmla="*/ 1163782 h 5950732"/>
              <a:gd name="connsiteX60-23229" fmla="*/ 1940673 w 2814765"/>
              <a:gd name="connsiteY60-23230" fmla="*/ 1343891 h 5950732"/>
              <a:gd name="connsiteX61-23231" fmla="*/ 2079217 w 2814765"/>
              <a:gd name="connsiteY61-23232" fmla="*/ 1357746 h 5950732"/>
              <a:gd name="connsiteX62-23233" fmla="*/ 1871399 w 2814765"/>
              <a:gd name="connsiteY62-23234" fmla="*/ 1579418 h 5950732"/>
              <a:gd name="connsiteX63-23235" fmla="*/ 1538890 w 2814765"/>
              <a:gd name="connsiteY63-23236" fmla="*/ 1690256 h 5950732"/>
              <a:gd name="connsiteX64-23237" fmla="*/ 1635872 w 2814765"/>
              <a:gd name="connsiteY64-23238" fmla="*/ 1773383 h 5950732"/>
              <a:gd name="connsiteX65-23239" fmla="*/ 1317218 w 2814765"/>
              <a:gd name="connsiteY65-23240" fmla="*/ 1551710 h 5950732"/>
              <a:gd name="connsiteX66-23241" fmla="*/ 1331072 w 2814765"/>
              <a:gd name="connsiteY66-23242" fmla="*/ 1371600 h 5950732"/>
              <a:gd name="connsiteX67-23243" fmla="*/ 1289509 w 2814765"/>
              <a:gd name="connsiteY67-23244" fmla="*/ 1316183 h 5950732"/>
              <a:gd name="connsiteX68-23245" fmla="*/ 1414200 w 2814765"/>
              <a:gd name="connsiteY68-23246" fmla="*/ 1440874 h 5950732"/>
              <a:gd name="connsiteX69-23247" fmla="*/ 1289509 w 2814765"/>
              <a:gd name="connsiteY69-23248" fmla="*/ 1330038 h 5950732"/>
              <a:gd name="connsiteX70-23249" fmla="*/ 929290 w 2814765"/>
              <a:gd name="connsiteY70-23250" fmla="*/ 2036620 h 5950732"/>
              <a:gd name="connsiteX71-23251" fmla="*/ 998563 w 2814765"/>
              <a:gd name="connsiteY71-23252" fmla="*/ 1898074 h 5950732"/>
              <a:gd name="connsiteX72-23253" fmla="*/ 1164819 w 2814765"/>
              <a:gd name="connsiteY72-23254" fmla="*/ 1995056 h 5950732"/>
              <a:gd name="connsiteX73-23255" fmla="*/ 1247946 w 2814765"/>
              <a:gd name="connsiteY73-23256" fmla="*/ 1731819 h 5950732"/>
              <a:gd name="connsiteX74-23257" fmla="*/ 1178672 w 2814765"/>
              <a:gd name="connsiteY74-23258" fmla="*/ 2036619 h 5950732"/>
              <a:gd name="connsiteX75-23259" fmla="*/ 1275655 w 2814765"/>
              <a:gd name="connsiteY75-23260" fmla="*/ 2299856 h 5950732"/>
              <a:gd name="connsiteX76-23261" fmla="*/ 1358782 w 2814765"/>
              <a:gd name="connsiteY76-23262" fmla="*/ 2563090 h 5950732"/>
              <a:gd name="connsiteX77-23263" fmla="*/ 1275654 w 2814765"/>
              <a:gd name="connsiteY77-23264" fmla="*/ 2715491 h 5950732"/>
              <a:gd name="connsiteX78-23265" fmla="*/ 1234091 w 2814765"/>
              <a:gd name="connsiteY78-23266" fmla="*/ 2854037 h 5950732"/>
              <a:gd name="connsiteX79-23267" fmla="*/ 1275654 w 2814765"/>
              <a:gd name="connsiteY79-23268" fmla="*/ 2909455 h 5950732"/>
              <a:gd name="connsiteX80-23269" fmla="*/ 1331073 w 2814765"/>
              <a:gd name="connsiteY80-23270" fmla="*/ 2881746 h 5950732"/>
              <a:gd name="connsiteX81-23271" fmla="*/ 1400345 w 2814765"/>
              <a:gd name="connsiteY81-23272" fmla="*/ 2881744 h 5950732"/>
              <a:gd name="connsiteX82-23273" fmla="*/ 2093072 w 2814765"/>
              <a:gd name="connsiteY82-23274" fmla="*/ 2743200 h 5950732"/>
              <a:gd name="connsiteX83-23275" fmla="*/ 2577981 w 2814765"/>
              <a:gd name="connsiteY83-23276" fmla="*/ 2507672 h 5950732"/>
              <a:gd name="connsiteX84-23277" fmla="*/ 2771945 w 2814765"/>
              <a:gd name="connsiteY84-23278" fmla="*/ 2992581 h 5950732"/>
              <a:gd name="connsiteX85-23279" fmla="*/ 2425581 w 2814765"/>
              <a:gd name="connsiteY85-23280" fmla="*/ 3255818 h 5950732"/>
              <a:gd name="connsiteX86-23281" fmla="*/ 2106926 w 2814765"/>
              <a:gd name="connsiteY86-23282" fmla="*/ 3311236 h 5950732"/>
              <a:gd name="connsiteX87-23283" fmla="*/ 1344927 w 2814765"/>
              <a:gd name="connsiteY87-23284" fmla="*/ 3255818 h 5950732"/>
              <a:gd name="connsiteX88-23285" fmla="*/ 1483473 w 2814765"/>
              <a:gd name="connsiteY88-23286" fmla="*/ 5708072 h 5950732"/>
              <a:gd name="connsiteX89-23287" fmla="*/ 2120782 w 2814765"/>
              <a:gd name="connsiteY89-23288" fmla="*/ 3823856 h 5950732"/>
              <a:gd name="connsiteX90-23289" fmla="*/ 2134636 w 2814765"/>
              <a:gd name="connsiteY90-23290" fmla="*/ 5043054 h 5950732"/>
              <a:gd name="connsiteX91-23291" fmla="*/ 2619544 w 2814765"/>
              <a:gd name="connsiteY91-23292" fmla="*/ 5943599 h 5950732"/>
              <a:gd name="connsiteX92-23293" fmla="*/ 2619544 w 2814765"/>
              <a:gd name="connsiteY92-23294" fmla="*/ 4322617 h 5950732"/>
              <a:gd name="connsiteX93-23295" fmla="*/ 2744236 w 2814765"/>
              <a:gd name="connsiteY93-23296" fmla="*/ 3075708 h 5950732"/>
              <a:gd name="connsiteX94-23297" fmla="*/ 2813509 w 2814765"/>
              <a:gd name="connsiteY94-23298" fmla="*/ 3020290 h 5950732"/>
              <a:gd name="connsiteX95-23299" fmla="*/ 2674963 w 2814765"/>
              <a:gd name="connsiteY95-23300" fmla="*/ 2923308 h 5950732"/>
              <a:gd name="connsiteX96-23301" fmla="*/ 2799654 w 2814765"/>
              <a:gd name="connsiteY96-23302" fmla="*/ 2964872 h 5950732"/>
              <a:gd name="connsiteX97-23303" fmla="*/ 2564127 w 2814765"/>
              <a:gd name="connsiteY97-23304" fmla="*/ 2507672 h 5950732"/>
              <a:gd name="connsiteX98-23305" fmla="*/ 2591835 w 2814765"/>
              <a:gd name="connsiteY98-23306" fmla="*/ 2493817 h 5950732"/>
              <a:gd name="connsiteX99-23307" fmla="*/ 2744236 w 2814765"/>
              <a:gd name="connsiteY99-23308" fmla="*/ 2299854 h 5950732"/>
              <a:gd name="connsiteX100-23309" fmla="*/ 2674962 w 2814765"/>
              <a:gd name="connsiteY100-23310" fmla="*/ 1870363 h 5950732"/>
              <a:gd name="connsiteX101-23311" fmla="*/ 2425581 w 2814765"/>
              <a:gd name="connsiteY101-23312" fmla="*/ 2105890 h 5950732"/>
              <a:gd name="connsiteX102-23313" fmla="*/ 2370162 w 2814765"/>
              <a:gd name="connsiteY102-23314" fmla="*/ 2119745 h 5950732"/>
              <a:gd name="connsiteX103-23315" fmla="*/ 2231618 w 2814765"/>
              <a:gd name="connsiteY103-23316" fmla="*/ 1773381 h 5950732"/>
              <a:gd name="connsiteX104-23317" fmla="*/ 2176200 w 2814765"/>
              <a:gd name="connsiteY104-23318" fmla="*/ 1371599 h 5950732"/>
              <a:gd name="connsiteX105-23319" fmla="*/ 2245473 w 2814765"/>
              <a:gd name="connsiteY105-23320" fmla="*/ 1842654 h 5950732"/>
              <a:gd name="connsiteX106-23321" fmla="*/ 2370163 w 2814765"/>
              <a:gd name="connsiteY106-23322" fmla="*/ 1939636 h 5950732"/>
              <a:gd name="connsiteX107-23323" fmla="*/ 2647254 w 2814765"/>
              <a:gd name="connsiteY107-23324" fmla="*/ 1662545 h 5950732"/>
              <a:gd name="connsiteX108-23325" fmla="*/ 2231617 w 2814765"/>
              <a:gd name="connsiteY108-23326" fmla="*/ 1177636 h 5950732"/>
              <a:gd name="connsiteX109-23327" fmla="*/ 2633399 w 2814765"/>
              <a:gd name="connsiteY109-23328" fmla="*/ 1634836 h 5950732"/>
              <a:gd name="connsiteX110-23329" fmla="*/ 2688818 w 2814765"/>
              <a:gd name="connsiteY110-23330" fmla="*/ 1870363 h 5950732"/>
              <a:gd name="connsiteX111-23331" fmla="*/ 2508708 w 2814765"/>
              <a:gd name="connsiteY111-23332" fmla="*/ 1995054 h 5950732"/>
              <a:gd name="connsiteX112-23333" fmla="*/ 2467145 w 2814765"/>
              <a:gd name="connsiteY112-23334" fmla="*/ 2230582 h 5950732"/>
              <a:gd name="connsiteX113-23335" fmla="*/ 2494853 w 2814765"/>
              <a:gd name="connsiteY113-23336" fmla="*/ 2161308 h 5950732"/>
              <a:gd name="connsiteX114-23337" fmla="*/ 2023800 w 2814765"/>
              <a:gd name="connsiteY114-23338" fmla="*/ 2521527 h 5950732"/>
              <a:gd name="connsiteX115-23339" fmla="*/ 1802127 w 2814765"/>
              <a:gd name="connsiteY115-23340" fmla="*/ 2604655 h 5950732"/>
              <a:gd name="connsiteX116-23341" fmla="*/ 1594309 w 2814765"/>
              <a:gd name="connsiteY116-23342" fmla="*/ 2590800 h 5950732"/>
              <a:gd name="connsiteX117-23343" fmla="*/ 1400346 w 2814765"/>
              <a:gd name="connsiteY117-23344" fmla="*/ 2563092 h 5950732"/>
              <a:gd name="connsiteX118-23345" fmla="*/ 1289510 w 2814765"/>
              <a:gd name="connsiteY118-23346" fmla="*/ 2313710 h 5950732"/>
              <a:gd name="connsiteX119-23347" fmla="*/ 873874 w 2814765"/>
              <a:gd name="connsiteY119-23348" fmla="*/ 2632365 h 5950732"/>
              <a:gd name="connsiteX120-23349" fmla="*/ 1036 w 2814765"/>
              <a:gd name="connsiteY120-23350" fmla="*/ 2673928 h 5950732"/>
              <a:gd name="connsiteX121-23351" fmla="*/ 873873 w 2814765"/>
              <a:gd name="connsiteY121-23352" fmla="*/ 2632365 h 5950732"/>
              <a:gd name="connsiteX122-23353" fmla="*/ 1220236 w 2814765"/>
              <a:gd name="connsiteY122-23354" fmla="*/ 2299856 h 5950732"/>
              <a:gd name="connsiteX123-23355" fmla="*/ 1137110 w 2814765"/>
              <a:gd name="connsiteY123-23356" fmla="*/ 2161310 h 5950732"/>
              <a:gd name="connsiteX124-23357" fmla="*/ 1137109 w 2814765"/>
              <a:gd name="connsiteY124-23358" fmla="*/ 2133601 h 5950732"/>
              <a:gd name="connsiteX125-23359" fmla="*/ 984710 w 2814765"/>
              <a:gd name="connsiteY125-23360" fmla="*/ 2092038 h 5950732"/>
              <a:gd name="connsiteX126-23361" fmla="*/ 790746 w 2814765"/>
              <a:gd name="connsiteY126-23362" fmla="*/ 2313710 h 5950732"/>
              <a:gd name="connsiteX127-23363" fmla="*/ 527510 w 2814765"/>
              <a:gd name="connsiteY127-23364" fmla="*/ 2438401 h 5950732"/>
              <a:gd name="connsiteX128-23365" fmla="*/ 832310 w 2814765"/>
              <a:gd name="connsiteY128-23366" fmla="*/ 2313710 h 5950732"/>
              <a:gd name="connsiteX129-23367" fmla="*/ 957000 w 2814765"/>
              <a:gd name="connsiteY129-23368" fmla="*/ 2119747 h 5950732"/>
              <a:gd name="connsiteX130-23369" fmla="*/ 929290 w 2814765"/>
              <a:gd name="connsiteY130-23370" fmla="*/ 2064328 h 5950732"/>
              <a:gd name="connsiteX131-23371" fmla="*/ 1344926 w 2814765"/>
              <a:gd name="connsiteY131-23372" fmla="*/ 1274618 h 5950732"/>
              <a:gd name="connsiteX132-23373" fmla="*/ 1469617 w 2814765"/>
              <a:gd name="connsiteY132-23374" fmla="*/ 1177638 h 5950732"/>
              <a:gd name="connsiteX133-23375" fmla="*/ 1566599 w 2814765"/>
              <a:gd name="connsiteY133-23376" fmla="*/ 1676401 h 5950732"/>
              <a:gd name="connsiteX134-23377" fmla="*/ 1760562 w 2814765"/>
              <a:gd name="connsiteY134-23378" fmla="*/ 1399310 h 5950732"/>
              <a:gd name="connsiteX135-23379" fmla="*/ 1802127 w 2814765"/>
              <a:gd name="connsiteY135-23380" fmla="*/ 997527 h 5950732"/>
              <a:gd name="connsiteX136-23381" fmla="*/ 1774418 w 2814765"/>
              <a:gd name="connsiteY136-23382" fmla="*/ 955964 h 5950732"/>
              <a:gd name="connsiteX137-23383" fmla="*/ 1760563 w 2814765"/>
              <a:gd name="connsiteY137-23384" fmla="*/ 914400 h 5950732"/>
              <a:gd name="connsiteX138-23385" fmla="*/ 1705145 w 2814765"/>
              <a:gd name="connsiteY138-23386" fmla="*/ 845127 h 5950732"/>
              <a:gd name="connsiteX139-23387" fmla="*/ 1677436 w 2814765"/>
              <a:gd name="connsiteY139-23388" fmla="*/ 803564 h 5950732"/>
              <a:gd name="connsiteX140-23389" fmla="*/ 1635873 w 2814765"/>
              <a:gd name="connsiteY140-23390" fmla="*/ 886691 h 5950732"/>
              <a:gd name="connsiteX141-23391" fmla="*/ 1622018 w 2814765"/>
              <a:gd name="connsiteY141-23392" fmla="*/ 969818 h 5950732"/>
              <a:gd name="connsiteX142-23393" fmla="*/ 1594309 w 2814765"/>
              <a:gd name="connsiteY142-23394" fmla="*/ 1011382 h 5950732"/>
              <a:gd name="connsiteX143-23395" fmla="*/ 1580454 w 2814765"/>
              <a:gd name="connsiteY143-23396" fmla="*/ 1052946 h 5950732"/>
              <a:gd name="connsiteX144-23397" fmla="*/ 1511182 w 2814765"/>
              <a:gd name="connsiteY144-23398" fmla="*/ 1122218 h 5950732"/>
              <a:gd name="connsiteX145-23399" fmla="*/ 1400345 w 2814765"/>
              <a:gd name="connsiteY145-23400" fmla="*/ 1136073 h 5950732"/>
              <a:gd name="connsiteX146-23401" fmla="*/ 1261800 w 2814765"/>
              <a:gd name="connsiteY146-23402" fmla="*/ 1122218 h 5950732"/>
              <a:gd name="connsiteX147-23403" fmla="*/ 1220236 w 2814765"/>
              <a:gd name="connsiteY147-23404" fmla="*/ 1080655 h 5950732"/>
              <a:gd name="connsiteX148-23405" fmla="*/ 1178673 w 2814765"/>
              <a:gd name="connsiteY148-23406" fmla="*/ 1052946 h 5950732"/>
              <a:gd name="connsiteX149-23407" fmla="*/ 1123254 w 2814765"/>
              <a:gd name="connsiteY149-23408" fmla="*/ 997527 h 5950732"/>
              <a:gd name="connsiteX150-23409" fmla="*/ 1095545 w 2814765"/>
              <a:gd name="connsiteY150-23410" fmla="*/ 955964 h 5950732"/>
              <a:gd name="connsiteX151-23411" fmla="*/ 1053982 w 2814765"/>
              <a:gd name="connsiteY151-23412" fmla="*/ 942109 h 5950732"/>
              <a:gd name="connsiteX152-23413" fmla="*/ 1012418 w 2814765"/>
              <a:gd name="connsiteY152-23414" fmla="*/ 817418 h 5950732"/>
              <a:gd name="connsiteX153-23415" fmla="*/ 998563 w 2814765"/>
              <a:gd name="connsiteY153-23416" fmla="*/ 775855 h 5950732"/>
              <a:gd name="connsiteX154-23417" fmla="*/ 984709 w 2814765"/>
              <a:gd name="connsiteY154-23418" fmla="*/ 720437 h 5950732"/>
              <a:gd name="connsiteX155-23419" fmla="*/ 957000 w 2814765"/>
              <a:gd name="connsiteY155-23420" fmla="*/ 581891 h 5950732"/>
              <a:gd name="connsiteX0-23421" fmla="*/ 1663582 w 2814765"/>
              <a:gd name="connsiteY0-23422" fmla="*/ 734291 h 5951839"/>
              <a:gd name="connsiteX1-23423" fmla="*/ 1719000 w 2814765"/>
              <a:gd name="connsiteY1-23424" fmla="*/ 554182 h 5951839"/>
              <a:gd name="connsiteX2-23425" fmla="*/ 1622018 w 2814765"/>
              <a:gd name="connsiteY2-23426" fmla="*/ 540327 h 5951839"/>
              <a:gd name="connsiteX3-23427" fmla="*/ 1538891 w 2814765"/>
              <a:gd name="connsiteY3-23428" fmla="*/ 484909 h 5951839"/>
              <a:gd name="connsiteX4-23429" fmla="*/ 1497327 w 2814765"/>
              <a:gd name="connsiteY4-23430" fmla="*/ 471055 h 5951839"/>
              <a:gd name="connsiteX5-23431" fmla="*/ 1469618 w 2814765"/>
              <a:gd name="connsiteY5-23432" fmla="*/ 526473 h 5951839"/>
              <a:gd name="connsiteX6-23433" fmla="*/ 1441909 w 2814765"/>
              <a:gd name="connsiteY6-23434" fmla="*/ 484909 h 5951839"/>
              <a:gd name="connsiteX7-23435" fmla="*/ 1400345 w 2814765"/>
              <a:gd name="connsiteY7-23436" fmla="*/ 457200 h 5951839"/>
              <a:gd name="connsiteX8-23437" fmla="*/ 1331073 w 2814765"/>
              <a:gd name="connsiteY8-23438" fmla="*/ 387927 h 5951839"/>
              <a:gd name="connsiteX9-23439" fmla="*/ 1317218 w 2814765"/>
              <a:gd name="connsiteY9-23440" fmla="*/ 443346 h 5951839"/>
              <a:gd name="connsiteX10-23441" fmla="*/ 1317218 w 2814765"/>
              <a:gd name="connsiteY10-23442" fmla="*/ 554182 h 5951839"/>
              <a:gd name="connsiteX11-23443" fmla="*/ 1275654 w 2814765"/>
              <a:gd name="connsiteY11-23444" fmla="*/ 540327 h 5951839"/>
              <a:gd name="connsiteX12-23445" fmla="*/ 1261800 w 2814765"/>
              <a:gd name="connsiteY12-23446" fmla="*/ 484909 h 5951839"/>
              <a:gd name="connsiteX13-23447" fmla="*/ 1247945 w 2814765"/>
              <a:gd name="connsiteY13-23448" fmla="*/ 540327 h 5951839"/>
              <a:gd name="connsiteX14-23449" fmla="*/ 1220236 w 2814765"/>
              <a:gd name="connsiteY14-23450" fmla="*/ 651164 h 5951839"/>
              <a:gd name="connsiteX15-23451" fmla="*/ 1192527 w 2814765"/>
              <a:gd name="connsiteY15-23452" fmla="*/ 568037 h 5951839"/>
              <a:gd name="connsiteX16-23453" fmla="*/ 1178673 w 2814765"/>
              <a:gd name="connsiteY16-23454" fmla="*/ 526473 h 5951839"/>
              <a:gd name="connsiteX17-23455" fmla="*/ 1150963 w 2814765"/>
              <a:gd name="connsiteY17-23456" fmla="*/ 651164 h 5951839"/>
              <a:gd name="connsiteX18-23457" fmla="*/ 1123254 w 2814765"/>
              <a:gd name="connsiteY18-23458" fmla="*/ 692727 h 5951839"/>
              <a:gd name="connsiteX19-23459" fmla="*/ 1109400 w 2814765"/>
              <a:gd name="connsiteY19-23460" fmla="*/ 734291 h 5951839"/>
              <a:gd name="connsiteX20-23461" fmla="*/ 1067836 w 2814765"/>
              <a:gd name="connsiteY20-23462" fmla="*/ 720437 h 5951839"/>
              <a:gd name="connsiteX21-23463" fmla="*/ 1081691 w 2814765"/>
              <a:gd name="connsiteY21-23464" fmla="*/ 637309 h 5951839"/>
              <a:gd name="connsiteX22-23465" fmla="*/ 1095545 w 2814765"/>
              <a:gd name="connsiteY22-23466" fmla="*/ 595746 h 5951839"/>
              <a:gd name="connsiteX23-23467" fmla="*/ 1040127 w 2814765"/>
              <a:gd name="connsiteY23-23468" fmla="*/ 678873 h 5951839"/>
              <a:gd name="connsiteX24-23469" fmla="*/ 998563 w 2814765"/>
              <a:gd name="connsiteY24-23470" fmla="*/ 692727 h 5951839"/>
              <a:gd name="connsiteX25-23471" fmla="*/ 957000 w 2814765"/>
              <a:gd name="connsiteY25-23472" fmla="*/ 678873 h 5951839"/>
              <a:gd name="connsiteX26-23473" fmla="*/ 943145 w 2814765"/>
              <a:gd name="connsiteY26-23474" fmla="*/ 623455 h 5951839"/>
              <a:gd name="connsiteX27-23475" fmla="*/ 929291 w 2814765"/>
              <a:gd name="connsiteY27-23476" fmla="*/ 581891 h 5951839"/>
              <a:gd name="connsiteX28-23477" fmla="*/ 943145 w 2814765"/>
              <a:gd name="connsiteY28-23478" fmla="*/ 429491 h 5951839"/>
              <a:gd name="connsiteX29-23479" fmla="*/ 970854 w 2814765"/>
              <a:gd name="connsiteY29-23480" fmla="*/ 346364 h 5951839"/>
              <a:gd name="connsiteX30-23481" fmla="*/ 984709 w 2814765"/>
              <a:gd name="connsiteY30-23482" fmla="*/ 304800 h 5951839"/>
              <a:gd name="connsiteX31-23483" fmla="*/ 1081691 w 2814765"/>
              <a:gd name="connsiteY31-23484" fmla="*/ 193964 h 5951839"/>
              <a:gd name="connsiteX32-23485" fmla="*/ 1123254 w 2814765"/>
              <a:gd name="connsiteY32-23486" fmla="*/ 166255 h 5951839"/>
              <a:gd name="connsiteX33-23487" fmla="*/ 1164818 w 2814765"/>
              <a:gd name="connsiteY33-23488" fmla="*/ 124691 h 5951839"/>
              <a:gd name="connsiteX34-23489" fmla="*/ 1234091 w 2814765"/>
              <a:gd name="connsiteY34-23490" fmla="*/ 55418 h 5951839"/>
              <a:gd name="connsiteX35-23491" fmla="*/ 1386491 w 2814765"/>
              <a:gd name="connsiteY35-23492" fmla="*/ 13855 h 5951839"/>
              <a:gd name="connsiteX36-23493" fmla="*/ 1428054 w 2814765"/>
              <a:gd name="connsiteY36-23494" fmla="*/ 0 h 5951839"/>
              <a:gd name="connsiteX37-23495" fmla="*/ 1483473 w 2814765"/>
              <a:gd name="connsiteY37-23496" fmla="*/ 13855 h 5951839"/>
              <a:gd name="connsiteX38-23497" fmla="*/ 1566600 w 2814765"/>
              <a:gd name="connsiteY38-23498" fmla="*/ 27709 h 5951839"/>
              <a:gd name="connsiteX39-23499" fmla="*/ 1622018 w 2814765"/>
              <a:gd name="connsiteY39-23500" fmla="*/ 55418 h 5951839"/>
              <a:gd name="connsiteX40-23501" fmla="*/ 1705145 w 2814765"/>
              <a:gd name="connsiteY40-23502" fmla="*/ 110837 h 5951839"/>
              <a:gd name="connsiteX41-23503" fmla="*/ 1746709 w 2814765"/>
              <a:gd name="connsiteY41-23504" fmla="*/ 138546 h 5951839"/>
              <a:gd name="connsiteX42-23505" fmla="*/ 1788273 w 2814765"/>
              <a:gd name="connsiteY42-23506" fmla="*/ 207818 h 5951839"/>
              <a:gd name="connsiteX43-23507" fmla="*/ 1857545 w 2814765"/>
              <a:gd name="connsiteY43-23508" fmla="*/ 290946 h 5951839"/>
              <a:gd name="connsiteX44-23509" fmla="*/ 1871400 w 2814765"/>
              <a:gd name="connsiteY44-23510" fmla="*/ 360218 h 5951839"/>
              <a:gd name="connsiteX45-23511" fmla="*/ 1899109 w 2814765"/>
              <a:gd name="connsiteY45-23512" fmla="*/ 443346 h 5951839"/>
              <a:gd name="connsiteX46-23513" fmla="*/ 1885254 w 2814765"/>
              <a:gd name="connsiteY46-23514" fmla="*/ 692727 h 5951839"/>
              <a:gd name="connsiteX47-23515" fmla="*/ 1871400 w 2814765"/>
              <a:gd name="connsiteY47-23516" fmla="*/ 748146 h 5951839"/>
              <a:gd name="connsiteX48-23517" fmla="*/ 1843691 w 2814765"/>
              <a:gd name="connsiteY48-23518" fmla="*/ 789709 h 5951839"/>
              <a:gd name="connsiteX49-23519" fmla="*/ 1829836 w 2814765"/>
              <a:gd name="connsiteY49-23520" fmla="*/ 748146 h 5951839"/>
              <a:gd name="connsiteX50-23521" fmla="*/ 1912963 w 2814765"/>
              <a:gd name="connsiteY50-23522" fmla="*/ 803564 h 5951839"/>
              <a:gd name="connsiteX51-23523" fmla="*/ 1982236 w 2814765"/>
              <a:gd name="connsiteY51-23524" fmla="*/ 872837 h 5951839"/>
              <a:gd name="connsiteX52-23525" fmla="*/ 1996091 w 2814765"/>
              <a:gd name="connsiteY52-23526" fmla="*/ 914400 h 5951839"/>
              <a:gd name="connsiteX53-23527" fmla="*/ 2051509 w 2814765"/>
              <a:gd name="connsiteY53-23528" fmla="*/ 997527 h 5951839"/>
              <a:gd name="connsiteX54-23529" fmla="*/ 2093073 w 2814765"/>
              <a:gd name="connsiteY54-23530" fmla="*/ 1066800 h 5951839"/>
              <a:gd name="connsiteX55-23531" fmla="*/ 2106927 w 2814765"/>
              <a:gd name="connsiteY55-23532" fmla="*/ 1108364 h 5951839"/>
              <a:gd name="connsiteX56-23533" fmla="*/ 2148491 w 2814765"/>
              <a:gd name="connsiteY56-23534" fmla="*/ 1191491 h 5951839"/>
              <a:gd name="connsiteX57-23535" fmla="*/ 2106927 w 2814765"/>
              <a:gd name="connsiteY57-23536" fmla="*/ 1219200 h 5951839"/>
              <a:gd name="connsiteX58-23537" fmla="*/ 2065363 w 2814765"/>
              <a:gd name="connsiteY58-23538" fmla="*/ 1191491 h 5951839"/>
              <a:gd name="connsiteX59-23539" fmla="*/ 1954527 w 2814765"/>
              <a:gd name="connsiteY59-23540" fmla="*/ 1163782 h 5951839"/>
              <a:gd name="connsiteX60-23541" fmla="*/ 1940673 w 2814765"/>
              <a:gd name="connsiteY60-23542" fmla="*/ 1343891 h 5951839"/>
              <a:gd name="connsiteX61-23543" fmla="*/ 2079217 w 2814765"/>
              <a:gd name="connsiteY61-23544" fmla="*/ 1357746 h 5951839"/>
              <a:gd name="connsiteX62-23545" fmla="*/ 1871399 w 2814765"/>
              <a:gd name="connsiteY62-23546" fmla="*/ 1579418 h 5951839"/>
              <a:gd name="connsiteX63-23547" fmla="*/ 1538890 w 2814765"/>
              <a:gd name="connsiteY63-23548" fmla="*/ 1690256 h 5951839"/>
              <a:gd name="connsiteX64-23549" fmla="*/ 1635872 w 2814765"/>
              <a:gd name="connsiteY64-23550" fmla="*/ 1773383 h 5951839"/>
              <a:gd name="connsiteX65-23551" fmla="*/ 1317218 w 2814765"/>
              <a:gd name="connsiteY65-23552" fmla="*/ 1551710 h 5951839"/>
              <a:gd name="connsiteX66-23553" fmla="*/ 1331072 w 2814765"/>
              <a:gd name="connsiteY66-23554" fmla="*/ 1371600 h 5951839"/>
              <a:gd name="connsiteX67-23555" fmla="*/ 1289509 w 2814765"/>
              <a:gd name="connsiteY67-23556" fmla="*/ 1316183 h 5951839"/>
              <a:gd name="connsiteX68-23557" fmla="*/ 1414200 w 2814765"/>
              <a:gd name="connsiteY68-23558" fmla="*/ 1440874 h 5951839"/>
              <a:gd name="connsiteX69-23559" fmla="*/ 1289509 w 2814765"/>
              <a:gd name="connsiteY69-23560" fmla="*/ 1330038 h 5951839"/>
              <a:gd name="connsiteX70-23561" fmla="*/ 929290 w 2814765"/>
              <a:gd name="connsiteY70-23562" fmla="*/ 2036620 h 5951839"/>
              <a:gd name="connsiteX71-23563" fmla="*/ 998563 w 2814765"/>
              <a:gd name="connsiteY71-23564" fmla="*/ 1898074 h 5951839"/>
              <a:gd name="connsiteX72-23565" fmla="*/ 1164819 w 2814765"/>
              <a:gd name="connsiteY72-23566" fmla="*/ 1995056 h 5951839"/>
              <a:gd name="connsiteX73-23567" fmla="*/ 1247946 w 2814765"/>
              <a:gd name="connsiteY73-23568" fmla="*/ 1731819 h 5951839"/>
              <a:gd name="connsiteX74-23569" fmla="*/ 1178672 w 2814765"/>
              <a:gd name="connsiteY74-23570" fmla="*/ 2036619 h 5951839"/>
              <a:gd name="connsiteX75-23571" fmla="*/ 1275655 w 2814765"/>
              <a:gd name="connsiteY75-23572" fmla="*/ 2299856 h 5951839"/>
              <a:gd name="connsiteX76-23573" fmla="*/ 1358782 w 2814765"/>
              <a:gd name="connsiteY76-23574" fmla="*/ 2563090 h 5951839"/>
              <a:gd name="connsiteX77-23575" fmla="*/ 1275654 w 2814765"/>
              <a:gd name="connsiteY77-23576" fmla="*/ 2715491 h 5951839"/>
              <a:gd name="connsiteX78-23577" fmla="*/ 1234091 w 2814765"/>
              <a:gd name="connsiteY78-23578" fmla="*/ 2854037 h 5951839"/>
              <a:gd name="connsiteX79-23579" fmla="*/ 1275654 w 2814765"/>
              <a:gd name="connsiteY79-23580" fmla="*/ 2909455 h 5951839"/>
              <a:gd name="connsiteX80-23581" fmla="*/ 1331073 w 2814765"/>
              <a:gd name="connsiteY80-23582" fmla="*/ 2881746 h 5951839"/>
              <a:gd name="connsiteX81-23583" fmla="*/ 1400345 w 2814765"/>
              <a:gd name="connsiteY81-23584" fmla="*/ 2881744 h 5951839"/>
              <a:gd name="connsiteX82-23585" fmla="*/ 2093072 w 2814765"/>
              <a:gd name="connsiteY82-23586" fmla="*/ 2743200 h 5951839"/>
              <a:gd name="connsiteX83-23587" fmla="*/ 2577981 w 2814765"/>
              <a:gd name="connsiteY83-23588" fmla="*/ 2507672 h 5951839"/>
              <a:gd name="connsiteX84-23589" fmla="*/ 2771945 w 2814765"/>
              <a:gd name="connsiteY84-23590" fmla="*/ 2992581 h 5951839"/>
              <a:gd name="connsiteX85-23591" fmla="*/ 2425581 w 2814765"/>
              <a:gd name="connsiteY85-23592" fmla="*/ 3255818 h 5951839"/>
              <a:gd name="connsiteX86-23593" fmla="*/ 2106926 w 2814765"/>
              <a:gd name="connsiteY86-23594" fmla="*/ 3311236 h 5951839"/>
              <a:gd name="connsiteX87-23595" fmla="*/ 1344927 w 2814765"/>
              <a:gd name="connsiteY87-23596" fmla="*/ 3255818 h 5951839"/>
              <a:gd name="connsiteX88-23597" fmla="*/ 1483473 w 2814765"/>
              <a:gd name="connsiteY88-23598" fmla="*/ 5708072 h 5951839"/>
              <a:gd name="connsiteX89-23599" fmla="*/ 2120782 w 2814765"/>
              <a:gd name="connsiteY89-23600" fmla="*/ 3823856 h 5951839"/>
              <a:gd name="connsiteX90-23601" fmla="*/ 2106927 w 2814765"/>
              <a:gd name="connsiteY90-23602" fmla="*/ 5943599 h 5951839"/>
              <a:gd name="connsiteX91-23603" fmla="*/ 2619544 w 2814765"/>
              <a:gd name="connsiteY91-23604" fmla="*/ 5943599 h 5951839"/>
              <a:gd name="connsiteX92-23605" fmla="*/ 2619544 w 2814765"/>
              <a:gd name="connsiteY92-23606" fmla="*/ 4322617 h 5951839"/>
              <a:gd name="connsiteX93-23607" fmla="*/ 2744236 w 2814765"/>
              <a:gd name="connsiteY93-23608" fmla="*/ 3075708 h 5951839"/>
              <a:gd name="connsiteX94-23609" fmla="*/ 2813509 w 2814765"/>
              <a:gd name="connsiteY94-23610" fmla="*/ 3020290 h 5951839"/>
              <a:gd name="connsiteX95-23611" fmla="*/ 2674963 w 2814765"/>
              <a:gd name="connsiteY95-23612" fmla="*/ 2923308 h 5951839"/>
              <a:gd name="connsiteX96-23613" fmla="*/ 2799654 w 2814765"/>
              <a:gd name="connsiteY96-23614" fmla="*/ 2964872 h 5951839"/>
              <a:gd name="connsiteX97-23615" fmla="*/ 2564127 w 2814765"/>
              <a:gd name="connsiteY97-23616" fmla="*/ 2507672 h 5951839"/>
              <a:gd name="connsiteX98-23617" fmla="*/ 2591835 w 2814765"/>
              <a:gd name="connsiteY98-23618" fmla="*/ 2493817 h 5951839"/>
              <a:gd name="connsiteX99-23619" fmla="*/ 2744236 w 2814765"/>
              <a:gd name="connsiteY99-23620" fmla="*/ 2299854 h 5951839"/>
              <a:gd name="connsiteX100-23621" fmla="*/ 2674962 w 2814765"/>
              <a:gd name="connsiteY100-23622" fmla="*/ 1870363 h 5951839"/>
              <a:gd name="connsiteX101-23623" fmla="*/ 2425581 w 2814765"/>
              <a:gd name="connsiteY101-23624" fmla="*/ 2105890 h 5951839"/>
              <a:gd name="connsiteX102-23625" fmla="*/ 2370162 w 2814765"/>
              <a:gd name="connsiteY102-23626" fmla="*/ 2119745 h 5951839"/>
              <a:gd name="connsiteX103-23627" fmla="*/ 2231618 w 2814765"/>
              <a:gd name="connsiteY103-23628" fmla="*/ 1773381 h 5951839"/>
              <a:gd name="connsiteX104-23629" fmla="*/ 2176200 w 2814765"/>
              <a:gd name="connsiteY104-23630" fmla="*/ 1371599 h 5951839"/>
              <a:gd name="connsiteX105-23631" fmla="*/ 2245473 w 2814765"/>
              <a:gd name="connsiteY105-23632" fmla="*/ 1842654 h 5951839"/>
              <a:gd name="connsiteX106-23633" fmla="*/ 2370163 w 2814765"/>
              <a:gd name="connsiteY106-23634" fmla="*/ 1939636 h 5951839"/>
              <a:gd name="connsiteX107-23635" fmla="*/ 2647254 w 2814765"/>
              <a:gd name="connsiteY107-23636" fmla="*/ 1662545 h 5951839"/>
              <a:gd name="connsiteX108-23637" fmla="*/ 2231617 w 2814765"/>
              <a:gd name="connsiteY108-23638" fmla="*/ 1177636 h 5951839"/>
              <a:gd name="connsiteX109-23639" fmla="*/ 2633399 w 2814765"/>
              <a:gd name="connsiteY109-23640" fmla="*/ 1634836 h 5951839"/>
              <a:gd name="connsiteX110-23641" fmla="*/ 2688818 w 2814765"/>
              <a:gd name="connsiteY110-23642" fmla="*/ 1870363 h 5951839"/>
              <a:gd name="connsiteX111-23643" fmla="*/ 2508708 w 2814765"/>
              <a:gd name="connsiteY111-23644" fmla="*/ 1995054 h 5951839"/>
              <a:gd name="connsiteX112-23645" fmla="*/ 2467145 w 2814765"/>
              <a:gd name="connsiteY112-23646" fmla="*/ 2230582 h 5951839"/>
              <a:gd name="connsiteX113-23647" fmla="*/ 2494853 w 2814765"/>
              <a:gd name="connsiteY113-23648" fmla="*/ 2161308 h 5951839"/>
              <a:gd name="connsiteX114-23649" fmla="*/ 2023800 w 2814765"/>
              <a:gd name="connsiteY114-23650" fmla="*/ 2521527 h 5951839"/>
              <a:gd name="connsiteX115-23651" fmla="*/ 1802127 w 2814765"/>
              <a:gd name="connsiteY115-23652" fmla="*/ 2604655 h 5951839"/>
              <a:gd name="connsiteX116-23653" fmla="*/ 1594309 w 2814765"/>
              <a:gd name="connsiteY116-23654" fmla="*/ 2590800 h 5951839"/>
              <a:gd name="connsiteX117-23655" fmla="*/ 1400346 w 2814765"/>
              <a:gd name="connsiteY117-23656" fmla="*/ 2563092 h 5951839"/>
              <a:gd name="connsiteX118-23657" fmla="*/ 1289510 w 2814765"/>
              <a:gd name="connsiteY118-23658" fmla="*/ 2313710 h 5951839"/>
              <a:gd name="connsiteX119-23659" fmla="*/ 873874 w 2814765"/>
              <a:gd name="connsiteY119-23660" fmla="*/ 2632365 h 5951839"/>
              <a:gd name="connsiteX120-23661" fmla="*/ 1036 w 2814765"/>
              <a:gd name="connsiteY120-23662" fmla="*/ 2673928 h 5951839"/>
              <a:gd name="connsiteX121-23663" fmla="*/ 873873 w 2814765"/>
              <a:gd name="connsiteY121-23664" fmla="*/ 2632365 h 5951839"/>
              <a:gd name="connsiteX122-23665" fmla="*/ 1220236 w 2814765"/>
              <a:gd name="connsiteY122-23666" fmla="*/ 2299856 h 5951839"/>
              <a:gd name="connsiteX123-23667" fmla="*/ 1137110 w 2814765"/>
              <a:gd name="connsiteY123-23668" fmla="*/ 2161310 h 5951839"/>
              <a:gd name="connsiteX124-23669" fmla="*/ 1137109 w 2814765"/>
              <a:gd name="connsiteY124-23670" fmla="*/ 2133601 h 5951839"/>
              <a:gd name="connsiteX125-23671" fmla="*/ 984710 w 2814765"/>
              <a:gd name="connsiteY125-23672" fmla="*/ 2092038 h 5951839"/>
              <a:gd name="connsiteX126-23673" fmla="*/ 790746 w 2814765"/>
              <a:gd name="connsiteY126-23674" fmla="*/ 2313710 h 5951839"/>
              <a:gd name="connsiteX127-23675" fmla="*/ 527510 w 2814765"/>
              <a:gd name="connsiteY127-23676" fmla="*/ 2438401 h 5951839"/>
              <a:gd name="connsiteX128-23677" fmla="*/ 832310 w 2814765"/>
              <a:gd name="connsiteY128-23678" fmla="*/ 2313710 h 5951839"/>
              <a:gd name="connsiteX129-23679" fmla="*/ 957000 w 2814765"/>
              <a:gd name="connsiteY129-23680" fmla="*/ 2119747 h 5951839"/>
              <a:gd name="connsiteX130-23681" fmla="*/ 929290 w 2814765"/>
              <a:gd name="connsiteY130-23682" fmla="*/ 2064328 h 5951839"/>
              <a:gd name="connsiteX131-23683" fmla="*/ 1344926 w 2814765"/>
              <a:gd name="connsiteY131-23684" fmla="*/ 1274618 h 5951839"/>
              <a:gd name="connsiteX132-23685" fmla="*/ 1469617 w 2814765"/>
              <a:gd name="connsiteY132-23686" fmla="*/ 1177638 h 5951839"/>
              <a:gd name="connsiteX133-23687" fmla="*/ 1566599 w 2814765"/>
              <a:gd name="connsiteY133-23688" fmla="*/ 1676401 h 5951839"/>
              <a:gd name="connsiteX134-23689" fmla="*/ 1760562 w 2814765"/>
              <a:gd name="connsiteY134-23690" fmla="*/ 1399310 h 5951839"/>
              <a:gd name="connsiteX135-23691" fmla="*/ 1802127 w 2814765"/>
              <a:gd name="connsiteY135-23692" fmla="*/ 997527 h 5951839"/>
              <a:gd name="connsiteX136-23693" fmla="*/ 1774418 w 2814765"/>
              <a:gd name="connsiteY136-23694" fmla="*/ 955964 h 5951839"/>
              <a:gd name="connsiteX137-23695" fmla="*/ 1760563 w 2814765"/>
              <a:gd name="connsiteY137-23696" fmla="*/ 914400 h 5951839"/>
              <a:gd name="connsiteX138-23697" fmla="*/ 1705145 w 2814765"/>
              <a:gd name="connsiteY138-23698" fmla="*/ 845127 h 5951839"/>
              <a:gd name="connsiteX139-23699" fmla="*/ 1677436 w 2814765"/>
              <a:gd name="connsiteY139-23700" fmla="*/ 803564 h 5951839"/>
              <a:gd name="connsiteX140-23701" fmla="*/ 1635873 w 2814765"/>
              <a:gd name="connsiteY140-23702" fmla="*/ 886691 h 5951839"/>
              <a:gd name="connsiteX141-23703" fmla="*/ 1622018 w 2814765"/>
              <a:gd name="connsiteY141-23704" fmla="*/ 969818 h 5951839"/>
              <a:gd name="connsiteX142-23705" fmla="*/ 1594309 w 2814765"/>
              <a:gd name="connsiteY142-23706" fmla="*/ 1011382 h 5951839"/>
              <a:gd name="connsiteX143-23707" fmla="*/ 1580454 w 2814765"/>
              <a:gd name="connsiteY143-23708" fmla="*/ 1052946 h 5951839"/>
              <a:gd name="connsiteX144-23709" fmla="*/ 1511182 w 2814765"/>
              <a:gd name="connsiteY144-23710" fmla="*/ 1122218 h 5951839"/>
              <a:gd name="connsiteX145-23711" fmla="*/ 1400345 w 2814765"/>
              <a:gd name="connsiteY145-23712" fmla="*/ 1136073 h 5951839"/>
              <a:gd name="connsiteX146-23713" fmla="*/ 1261800 w 2814765"/>
              <a:gd name="connsiteY146-23714" fmla="*/ 1122218 h 5951839"/>
              <a:gd name="connsiteX147-23715" fmla="*/ 1220236 w 2814765"/>
              <a:gd name="connsiteY147-23716" fmla="*/ 1080655 h 5951839"/>
              <a:gd name="connsiteX148-23717" fmla="*/ 1178673 w 2814765"/>
              <a:gd name="connsiteY148-23718" fmla="*/ 1052946 h 5951839"/>
              <a:gd name="connsiteX149-23719" fmla="*/ 1123254 w 2814765"/>
              <a:gd name="connsiteY149-23720" fmla="*/ 997527 h 5951839"/>
              <a:gd name="connsiteX150-23721" fmla="*/ 1095545 w 2814765"/>
              <a:gd name="connsiteY150-23722" fmla="*/ 955964 h 5951839"/>
              <a:gd name="connsiteX151-23723" fmla="*/ 1053982 w 2814765"/>
              <a:gd name="connsiteY151-23724" fmla="*/ 942109 h 5951839"/>
              <a:gd name="connsiteX152-23725" fmla="*/ 1012418 w 2814765"/>
              <a:gd name="connsiteY152-23726" fmla="*/ 817418 h 5951839"/>
              <a:gd name="connsiteX153-23727" fmla="*/ 998563 w 2814765"/>
              <a:gd name="connsiteY153-23728" fmla="*/ 775855 h 5951839"/>
              <a:gd name="connsiteX154-23729" fmla="*/ 984709 w 2814765"/>
              <a:gd name="connsiteY154-23730" fmla="*/ 720437 h 5951839"/>
              <a:gd name="connsiteX155-23731" fmla="*/ 957000 w 2814765"/>
              <a:gd name="connsiteY155-23732" fmla="*/ 581891 h 5951839"/>
              <a:gd name="connsiteX0-23733" fmla="*/ 1663582 w 2814765"/>
              <a:gd name="connsiteY0-23734" fmla="*/ 734291 h 6026819"/>
              <a:gd name="connsiteX1-23735" fmla="*/ 1719000 w 2814765"/>
              <a:gd name="connsiteY1-23736" fmla="*/ 554182 h 6026819"/>
              <a:gd name="connsiteX2-23737" fmla="*/ 1622018 w 2814765"/>
              <a:gd name="connsiteY2-23738" fmla="*/ 540327 h 6026819"/>
              <a:gd name="connsiteX3-23739" fmla="*/ 1538891 w 2814765"/>
              <a:gd name="connsiteY3-23740" fmla="*/ 484909 h 6026819"/>
              <a:gd name="connsiteX4-23741" fmla="*/ 1497327 w 2814765"/>
              <a:gd name="connsiteY4-23742" fmla="*/ 471055 h 6026819"/>
              <a:gd name="connsiteX5-23743" fmla="*/ 1469618 w 2814765"/>
              <a:gd name="connsiteY5-23744" fmla="*/ 526473 h 6026819"/>
              <a:gd name="connsiteX6-23745" fmla="*/ 1441909 w 2814765"/>
              <a:gd name="connsiteY6-23746" fmla="*/ 484909 h 6026819"/>
              <a:gd name="connsiteX7-23747" fmla="*/ 1400345 w 2814765"/>
              <a:gd name="connsiteY7-23748" fmla="*/ 457200 h 6026819"/>
              <a:gd name="connsiteX8-23749" fmla="*/ 1331073 w 2814765"/>
              <a:gd name="connsiteY8-23750" fmla="*/ 387927 h 6026819"/>
              <a:gd name="connsiteX9-23751" fmla="*/ 1317218 w 2814765"/>
              <a:gd name="connsiteY9-23752" fmla="*/ 443346 h 6026819"/>
              <a:gd name="connsiteX10-23753" fmla="*/ 1317218 w 2814765"/>
              <a:gd name="connsiteY10-23754" fmla="*/ 554182 h 6026819"/>
              <a:gd name="connsiteX11-23755" fmla="*/ 1275654 w 2814765"/>
              <a:gd name="connsiteY11-23756" fmla="*/ 540327 h 6026819"/>
              <a:gd name="connsiteX12-23757" fmla="*/ 1261800 w 2814765"/>
              <a:gd name="connsiteY12-23758" fmla="*/ 484909 h 6026819"/>
              <a:gd name="connsiteX13-23759" fmla="*/ 1247945 w 2814765"/>
              <a:gd name="connsiteY13-23760" fmla="*/ 540327 h 6026819"/>
              <a:gd name="connsiteX14-23761" fmla="*/ 1220236 w 2814765"/>
              <a:gd name="connsiteY14-23762" fmla="*/ 651164 h 6026819"/>
              <a:gd name="connsiteX15-23763" fmla="*/ 1192527 w 2814765"/>
              <a:gd name="connsiteY15-23764" fmla="*/ 568037 h 6026819"/>
              <a:gd name="connsiteX16-23765" fmla="*/ 1178673 w 2814765"/>
              <a:gd name="connsiteY16-23766" fmla="*/ 526473 h 6026819"/>
              <a:gd name="connsiteX17-23767" fmla="*/ 1150963 w 2814765"/>
              <a:gd name="connsiteY17-23768" fmla="*/ 651164 h 6026819"/>
              <a:gd name="connsiteX18-23769" fmla="*/ 1123254 w 2814765"/>
              <a:gd name="connsiteY18-23770" fmla="*/ 692727 h 6026819"/>
              <a:gd name="connsiteX19-23771" fmla="*/ 1109400 w 2814765"/>
              <a:gd name="connsiteY19-23772" fmla="*/ 734291 h 6026819"/>
              <a:gd name="connsiteX20-23773" fmla="*/ 1067836 w 2814765"/>
              <a:gd name="connsiteY20-23774" fmla="*/ 720437 h 6026819"/>
              <a:gd name="connsiteX21-23775" fmla="*/ 1081691 w 2814765"/>
              <a:gd name="connsiteY21-23776" fmla="*/ 637309 h 6026819"/>
              <a:gd name="connsiteX22-23777" fmla="*/ 1095545 w 2814765"/>
              <a:gd name="connsiteY22-23778" fmla="*/ 595746 h 6026819"/>
              <a:gd name="connsiteX23-23779" fmla="*/ 1040127 w 2814765"/>
              <a:gd name="connsiteY23-23780" fmla="*/ 678873 h 6026819"/>
              <a:gd name="connsiteX24-23781" fmla="*/ 998563 w 2814765"/>
              <a:gd name="connsiteY24-23782" fmla="*/ 692727 h 6026819"/>
              <a:gd name="connsiteX25-23783" fmla="*/ 957000 w 2814765"/>
              <a:gd name="connsiteY25-23784" fmla="*/ 678873 h 6026819"/>
              <a:gd name="connsiteX26-23785" fmla="*/ 943145 w 2814765"/>
              <a:gd name="connsiteY26-23786" fmla="*/ 623455 h 6026819"/>
              <a:gd name="connsiteX27-23787" fmla="*/ 929291 w 2814765"/>
              <a:gd name="connsiteY27-23788" fmla="*/ 581891 h 6026819"/>
              <a:gd name="connsiteX28-23789" fmla="*/ 943145 w 2814765"/>
              <a:gd name="connsiteY28-23790" fmla="*/ 429491 h 6026819"/>
              <a:gd name="connsiteX29-23791" fmla="*/ 970854 w 2814765"/>
              <a:gd name="connsiteY29-23792" fmla="*/ 346364 h 6026819"/>
              <a:gd name="connsiteX30-23793" fmla="*/ 984709 w 2814765"/>
              <a:gd name="connsiteY30-23794" fmla="*/ 304800 h 6026819"/>
              <a:gd name="connsiteX31-23795" fmla="*/ 1081691 w 2814765"/>
              <a:gd name="connsiteY31-23796" fmla="*/ 193964 h 6026819"/>
              <a:gd name="connsiteX32-23797" fmla="*/ 1123254 w 2814765"/>
              <a:gd name="connsiteY32-23798" fmla="*/ 166255 h 6026819"/>
              <a:gd name="connsiteX33-23799" fmla="*/ 1164818 w 2814765"/>
              <a:gd name="connsiteY33-23800" fmla="*/ 124691 h 6026819"/>
              <a:gd name="connsiteX34-23801" fmla="*/ 1234091 w 2814765"/>
              <a:gd name="connsiteY34-23802" fmla="*/ 55418 h 6026819"/>
              <a:gd name="connsiteX35-23803" fmla="*/ 1386491 w 2814765"/>
              <a:gd name="connsiteY35-23804" fmla="*/ 13855 h 6026819"/>
              <a:gd name="connsiteX36-23805" fmla="*/ 1428054 w 2814765"/>
              <a:gd name="connsiteY36-23806" fmla="*/ 0 h 6026819"/>
              <a:gd name="connsiteX37-23807" fmla="*/ 1483473 w 2814765"/>
              <a:gd name="connsiteY37-23808" fmla="*/ 13855 h 6026819"/>
              <a:gd name="connsiteX38-23809" fmla="*/ 1566600 w 2814765"/>
              <a:gd name="connsiteY38-23810" fmla="*/ 27709 h 6026819"/>
              <a:gd name="connsiteX39-23811" fmla="*/ 1622018 w 2814765"/>
              <a:gd name="connsiteY39-23812" fmla="*/ 55418 h 6026819"/>
              <a:gd name="connsiteX40-23813" fmla="*/ 1705145 w 2814765"/>
              <a:gd name="connsiteY40-23814" fmla="*/ 110837 h 6026819"/>
              <a:gd name="connsiteX41-23815" fmla="*/ 1746709 w 2814765"/>
              <a:gd name="connsiteY41-23816" fmla="*/ 138546 h 6026819"/>
              <a:gd name="connsiteX42-23817" fmla="*/ 1788273 w 2814765"/>
              <a:gd name="connsiteY42-23818" fmla="*/ 207818 h 6026819"/>
              <a:gd name="connsiteX43-23819" fmla="*/ 1857545 w 2814765"/>
              <a:gd name="connsiteY43-23820" fmla="*/ 290946 h 6026819"/>
              <a:gd name="connsiteX44-23821" fmla="*/ 1871400 w 2814765"/>
              <a:gd name="connsiteY44-23822" fmla="*/ 360218 h 6026819"/>
              <a:gd name="connsiteX45-23823" fmla="*/ 1899109 w 2814765"/>
              <a:gd name="connsiteY45-23824" fmla="*/ 443346 h 6026819"/>
              <a:gd name="connsiteX46-23825" fmla="*/ 1885254 w 2814765"/>
              <a:gd name="connsiteY46-23826" fmla="*/ 692727 h 6026819"/>
              <a:gd name="connsiteX47-23827" fmla="*/ 1871400 w 2814765"/>
              <a:gd name="connsiteY47-23828" fmla="*/ 748146 h 6026819"/>
              <a:gd name="connsiteX48-23829" fmla="*/ 1843691 w 2814765"/>
              <a:gd name="connsiteY48-23830" fmla="*/ 789709 h 6026819"/>
              <a:gd name="connsiteX49-23831" fmla="*/ 1829836 w 2814765"/>
              <a:gd name="connsiteY49-23832" fmla="*/ 748146 h 6026819"/>
              <a:gd name="connsiteX50-23833" fmla="*/ 1912963 w 2814765"/>
              <a:gd name="connsiteY50-23834" fmla="*/ 803564 h 6026819"/>
              <a:gd name="connsiteX51-23835" fmla="*/ 1982236 w 2814765"/>
              <a:gd name="connsiteY51-23836" fmla="*/ 872837 h 6026819"/>
              <a:gd name="connsiteX52-23837" fmla="*/ 1996091 w 2814765"/>
              <a:gd name="connsiteY52-23838" fmla="*/ 914400 h 6026819"/>
              <a:gd name="connsiteX53-23839" fmla="*/ 2051509 w 2814765"/>
              <a:gd name="connsiteY53-23840" fmla="*/ 997527 h 6026819"/>
              <a:gd name="connsiteX54-23841" fmla="*/ 2093073 w 2814765"/>
              <a:gd name="connsiteY54-23842" fmla="*/ 1066800 h 6026819"/>
              <a:gd name="connsiteX55-23843" fmla="*/ 2106927 w 2814765"/>
              <a:gd name="connsiteY55-23844" fmla="*/ 1108364 h 6026819"/>
              <a:gd name="connsiteX56-23845" fmla="*/ 2148491 w 2814765"/>
              <a:gd name="connsiteY56-23846" fmla="*/ 1191491 h 6026819"/>
              <a:gd name="connsiteX57-23847" fmla="*/ 2106927 w 2814765"/>
              <a:gd name="connsiteY57-23848" fmla="*/ 1219200 h 6026819"/>
              <a:gd name="connsiteX58-23849" fmla="*/ 2065363 w 2814765"/>
              <a:gd name="connsiteY58-23850" fmla="*/ 1191491 h 6026819"/>
              <a:gd name="connsiteX59-23851" fmla="*/ 1954527 w 2814765"/>
              <a:gd name="connsiteY59-23852" fmla="*/ 1163782 h 6026819"/>
              <a:gd name="connsiteX60-23853" fmla="*/ 1940673 w 2814765"/>
              <a:gd name="connsiteY60-23854" fmla="*/ 1343891 h 6026819"/>
              <a:gd name="connsiteX61-23855" fmla="*/ 2079217 w 2814765"/>
              <a:gd name="connsiteY61-23856" fmla="*/ 1357746 h 6026819"/>
              <a:gd name="connsiteX62-23857" fmla="*/ 1871399 w 2814765"/>
              <a:gd name="connsiteY62-23858" fmla="*/ 1579418 h 6026819"/>
              <a:gd name="connsiteX63-23859" fmla="*/ 1538890 w 2814765"/>
              <a:gd name="connsiteY63-23860" fmla="*/ 1690256 h 6026819"/>
              <a:gd name="connsiteX64-23861" fmla="*/ 1635872 w 2814765"/>
              <a:gd name="connsiteY64-23862" fmla="*/ 1773383 h 6026819"/>
              <a:gd name="connsiteX65-23863" fmla="*/ 1317218 w 2814765"/>
              <a:gd name="connsiteY65-23864" fmla="*/ 1551710 h 6026819"/>
              <a:gd name="connsiteX66-23865" fmla="*/ 1331072 w 2814765"/>
              <a:gd name="connsiteY66-23866" fmla="*/ 1371600 h 6026819"/>
              <a:gd name="connsiteX67-23867" fmla="*/ 1289509 w 2814765"/>
              <a:gd name="connsiteY67-23868" fmla="*/ 1316183 h 6026819"/>
              <a:gd name="connsiteX68-23869" fmla="*/ 1414200 w 2814765"/>
              <a:gd name="connsiteY68-23870" fmla="*/ 1440874 h 6026819"/>
              <a:gd name="connsiteX69-23871" fmla="*/ 1289509 w 2814765"/>
              <a:gd name="connsiteY69-23872" fmla="*/ 1330038 h 6026819"/>
              <a:gd name="connsiteX70-23873" fmla="*/ 929290 w 2814765"/>
              <a:gd name="connsiteY70-23874" fmla="*/ 2036620 h 6026819"/>
              <a:gd name="connsiteX71-23875" fmla="*/ 998563 w 2814765"/>
              <a:gd name="connsiteY71-23876" fmla="*/ 1898074 h 6026819"/>
              <a:gd name="connsiteX72-23877" fmla="*/ 1164819 w 2814765"/>
              <a:gd name="connsiteY72-23878" fmla="*/ 1995056 h 6026819"/>
              <a:gd name="connsiteX73-23879" fmla="*/ 1247946 w 2814765"/>
              <a:gd name="connsiteY73-23880" fmla="*/ 1731819 h 6026819"/>
              <a:gd name="connsiteX74-23881" fmla="*/ 1178672 w 2814765"/>
              <a:gd name="connsiteY74-23882" fmla="*/ 2036619 h 6026819"/>
              <a:gd name="connsiteX75-23883" fmla="*/ 1275655 w 2814765"/>
              <a:gd name="connsiteY75-23884" fmla="*/ 2299856 h 6026819"/>
              <a:gd name="connsiteX76-23885" fmla="*/ 1358782 w 2814765"/>
              <a:gd name="connsiteY76-23886" fmla="*/ 2563090 h 6026819"/>
              <a:gd name="connsiteX77-23887" fmla="*/ 1275654 w 2814765"/>
              <a:gd name="connsiteY77-23888" fmla="*/ 2715491 h 6026819"/>
              <a:gd name="connsiteX78-23889" fmla="*/ 1234091 w 2814765"/>
              <a:gd name="connsiteY78-23890" fmla="*/ 2854037 h 6026819"/>
              <a:gd name="connsiteX79-23891" fmla="*/ 1275654 w 2814765"/>
              <a:gd name="connsiteY79-23892" fmla="*/ 2909455 h 6026819"/>
              <a:gd name="connsiteX80-23893" fmla="*/ 1331073 w 2814765"/>
              <a:gd name="connsiteY80-23894" fmla="*/ 2881746 h 6026819"/>
              <a:gd name="connsiteX81-23895" fmla="*/ 1400345 w 2814765"/>
              <a:gd name="connsiteY81-23896" fmla="*/ 2881744 h 6026819"/>
              <a:gd name="connsiteX82-23897" fmla="*/ 2093072 w 2814765"/>
              <a:gd name="connsiteY82-23898" fmla="*/ 2743200 h 6026819"/>
              <a:gd name="connsiteX83-23899" fmla="*/ 2577981 w 2814765"/>
              <a:gd name="connsiteY83-23900" fmla="*/ 2507672 h 6026819"/>
              <a:gd name="connsiteX84-23901" fmla="*/ 2771945 w 2814765"/>
              <a:gd name="connsiteY84-23902" fmla="*/ 2992581 h 6026819"/>
              <a:gd name="connsiteX85-23903" fmla="*/ 2425581 w 2814765"/>
              <a:gd name="connsiteY85-23904" fmla="*/ 3255818 h 6026819"/>
              <a:gd name="connsiteX86-23905" fmla="*/ 2106926 w 2814765"/>
              <a:gd name="connsiteY86-23906" fmla="*/ 3311236 h 6026819"/>
              <a:gd name="connsiteX87-23907" fmla="*/ 1344927 w 2814765"/>
              <a:gd name="connsiteY87-23908" fmla="*/ 3255818 h 6026819"/>
              <a:gd name="connsiteX88-23909" fmla="*/ 1483473 w 2814765"/>
              <a:gd name="connsiteY88-23910" fmla="*/ 5708072 h 6026819"/>
              <a:gd name="connsiteX89-23911" fmla="*/ 2120782 w 2814765"/>
              <a:gd name="connsiteY89-23912" fmla="*/ 3823856 h 6026819"/>
              <a:gd name="connsiteX90-23913" fmla="*/ 1968382 w 2814765"/>
              <a:gd name="connsiteY90-23914" fmla="*/ 4987635 h 6026819"/>
              <a:gd name="connsiteX91-23915" fmla="*/ 2106927 w 2814765"/>
              <a:gd name="connsiteY91-23916" fmla="*/ 5943599 h 6026819"/>
              <a:gd name="connsiteX92-23917" fmla="*/ 2619544 w 2814765"/>
              <a:gd name="connsiteY92-23918" fmla="*/ 5943599 h 6026819"/>
              <a:gd name="connsiteX93-23919" fmla="*/ 2619544 w 2814765"/>
              <a:gd name="connsiteY93-23920" fmla="*/ 4322617 h 6026819"/>
              <a:gd name="connsiteX94-23921" fmla="*/ 2744236 w 2814765"/>
              <a:gd name="connsiteY94-23922" fmla="*/ 3075708 h 6026819"/>
              <a:gd name="connsiteX95-23923" fmla="*/ 2813509 w 2814765"/>
              <a:gd name="connsiteY95-23924" fmla="*/ 3020290 h 6026819"/>
              <a:gd name="connsiteX96-23925" fmla="*/ 2674963 w 2814765"/>
              <a:gd name="connsiteY96-23926" fmla="*/ 2923308 h 6026819"/>
              <a:gd name="connsiteX97-23927" fmla="*/ 2799654 w 2814765"/>
              <a:gd name="connsiteY97-23928" fmla="*/ 2964872 h 6026819"/>
              <a:gd name="connsiteX98-23929" fmla="*/ 2564127 w 2814765"/>
              <a:gd name="connsiteY98-23930" fmla="*/ 2507672 h 6026819"/>
              <a:gd name="connsiteX99-23931" fmla="*/ 2591835 w 2814765"/>
              <a:gd name="connsiteY99-23932" fmla="*/ 2493817 h 6026819"/>
              <a:gd name="connsiteX100-23933" fmla="*/ 2744236 w 2814765"/>
              <a:gd name="connsiteY100-23934" fmla="*/ 2299854 h 6026819"/>
              <a:gd name="connsiteX101-23935" fmla="*/ 2674962 w 2814765"/>
              <a:gd name="connsiteY101-23936" fmla="*/ 1870363 h 6026819"/>
              <a:gd name="connsiteX102-23937" fmla="*/ 2425581 w 2814765"/>
              <a:gd name="connsiteY102-23938" fmla="*/ 2105890 h 6026819"/>
              <a:gd name="connsiteX103-23939" fmla="*/ 2370162 w 2814765"/>
              <a:gd name="connsiteY103-23940" fmla="*/ 2119745 h 6026819"/>
              <a:gd name="connsiteX104-23941" fmla="*/ 2231618 w 2814765"/>
              <a:gd name="connsiteY104-23942" fmla="*/ 1773381 h 6026819"/>
              <a:gd name="connsiteX105-23943" fmla="*/ 2176200 w 2814765"/>
              <a:gd name="connsiteY105-23944" fmla="*/ 1371599 h 6026819"/>
              <a:gd name="connsiteX106-23945" fmla="*/ 2245473 w 2814765"/>
              <a:gd name="connsiteY106-23946" fmla="*/ 1842654 h 6026819"/>
              <a:gd name="connsiteX107-23947" fmla="*/ 2370163 w 2814765"/>
              <a:gd name="connsiteY107-23948" fmla="*/ 1939636 h 6026819"/>
              <a:gd name="connsiteX108-23949" fmla="*/ 2647254 w 2814765"/>
              <a:gd name="connsiteY108-23950" fmla="*/ 1662545 h 6026819"/>
              <a:gd name="connsiteX109-23951" fmla="*/ 2231617 w 2814765"/>
              <a:gd name="connsiteY109-23952" fmla="*/ 1177636 h 6026819"/>
              <a:gd name="connsiteX110-23953" fmla="*/ 2633399 w 2814765"/>
              <a:gd name="connsiteY110-23954" fmla="*/ 1634836 h 6026819"/>
              <a:gd name="connsiteX111-23955" fmla="*/ 2688818 w 2814765"/>
              <a:gd name="connsiteY111-23956" fmla="*/ 1870363 h 6026819"/>
              <a:gd name="connsiteX112-23957" fmla="*/ 2508708 w 2814765"/>
              <a:gd name="connsiteY112-23958" fmla="*/ 1995054 h 6026819"/>
              <a:gd name="connsiteX113-23959" fmla="*/ 2467145 w 2814765"/>
              <a:gd name="connsiteY113-23960" fmla="*/ 2230582 h 6026819"/>
              <a:gd name="connsiteX114-23961" fmla="*/ 2494853 w 2814765"/>
              <a:gd name="connsiteY114-23962" fmla="*/ 2161308 h 6026819"/>
              <a:gd name="connsiteX115-23963" fmla="*/ 2023800 w 2814765"/>
              <a:gd name="connsiteY115-23964" fmla="*/ 2521527 h 6026819"/>
              <a:gd name="connsiteX116-23965" fmla="*/ 1802127 w 2814765"/>
              <a:gd name="connsiteY116-23966" fmla="*/ 2604655 h 6026819"/>
              <a:gd name="connsiteX117-23967" fmla="*/ 1594309 w 2814765"/>
              <a:gd name="connsiteY117-23968" fmla="*/ 2590800 h 6026819"/>
              <a:gd name="connsiteX118-23969" fmla="*/ 1400346 w 2814765"/>
              <a:gd name="connsiteY118-23970" fmla="*/ 2563092 h 6026819"/>
              <a:gd name="connsiteX119-23971" fmla="*/ 1289510 w 2814765"/>
              <a:gd name="connsiteY119-23972" fmla="*/ 2313710 h 6026819"/>
              <a:gd name="connsiteX120-23973" fmla="*/ 873874 w 2814765"/>
              <a:gd name="connsiteY120-23974" fmla="*/ 2632365 h 6026819"/>
              <a:gd name="connsiteX121-23975" fmla="*/ 1036 w 2814765"/>
              <a:gd name="connsiteY121-23976" fmla="*/ 2673928 h 6026819"/>
              <a:gd name="connsiteX122-23977" fmla="*/ 873873 w 2814765"/>
              <a:gd name="connsiteY122-23978" fmla="*/ 2632365 h 6026819"/>
              <a:gd name="connsiteX123-23979" fmla="*/ 1220236 w 2814765"/>
              <a:gd name="connsiteY123-23980" fmla="*/ 2299856 h 6026819"/>
              <a:gd name="connsiteX124-23981" fmla="*/ 1137110 w 2814765"/>
              <a:gd name="connsiteY124-23982" fmla="*/ 2161310 h 6026819"/>
              <a:gd name="connsiteX125-23983" fmla="*/ 1137109 w 2814765"/>
              <a:gd name="connsiteY125-23984" fmla="*/ 2133601 h 6026819"/>
              <a:gd name="connsiteX126-23985" fmla="*/ 984710 w 2814765"/>
              <a:gd name="connsiteY126-23986" fmla="*/ 2092038 h 6026819"/>
              <a:gd name="connsiteX127-23987" fmla="*/ 790746 w 2814765"/>
              <a:gd name="connsiteY127-23988" fmla="*/ 2313710 h 6026819"/>
              <a:gd name="connsiteX128-23989" fmla="*/ 527510 w 2814765"/>
              <a:gd name="connsiteY128-23990" fmla="*/ 2438401 h 6026819"/>
              <a:gd name="connsiteX129-23991" fmla="*/ 832310 w 2814765"/>
              <a:gd name="connsiteY129-23992" fmla="*/ 2313710 h 6026819"/>
              <a:gd name="connsiteX130-23993" fmla="*/ 957000 w 2814765"/>
              <a:gd name="connsiteY130-23994" fmla="*/ 2119747 h 6026819"/>
              <a:gd name="connsiteX131-23995" fmla="*/ 929290 w 2814765"/>
              <a:gd name="connsiteY131-23996" fmla="*/ 2064328 h 6026819"/>
              <a:gd name="connsiteX132-23997" fmla="*/ 1344926 w 2814765"/>
              <a:gd name="connsiteY132-23998" fmla="*/ 1274618 h 6026819"/>
              <a:gd name="connsiteX133-23999" fmla="*/ 1469617 w 2814765"/>
              <a:gd name="connsiteY133-24000" fmla="*/ 1177638 h 6026819"/>
              <a:gd name="connsiteX134-24001" fmla="*/ 1566599 w 2814765"/>
              <a:gd name="connsiteY134-24002" fmla="*/ 1676401 h 6026819"/>
              <a:gd name="connsiteX135-24003" fmla="*/ 1760562 w 2814765"/>
              <a:gd name="connsiteY135-24004" fmla="*/ 1399310 h 6026819"/>
              <a:gd name="connsiteX136-24005" fmla="*/ 1802127 w 2814765"/>
              <a:gd name="connsiteY136-24006" fmla="*/ 997527 h 6026819"/>
              <a:gd name="connsiteX137-24007" fmla="*/ 1774418 w 2814765"/>
              <a:gd name="connsiteY137-24008" fmla="*/ 955964 h 6026819"/>
              <a:gd name="connsiteX138-24009" fmla="*/ 1760563 w 2814765"/>
              <a:gd name="connsiteY138-24010" fmla="*/ 914400 h 6026819"/>
              <a:gd name="connsiteX139-24011" fmla="*/ 1705145 w 2814765"/>
              <a:gd name="connsiteY139-24012" fmla="*/ 845127 h 6026819"/>
              <a:gd name="connsiteX140-24013" fmla="*/ 1677436 w 2814765"/>
              <a:gd name="connsiteY140-24014" fmla="*/ 803564 h 6026819"/>
              <a:gd name="connsiteX141-24015" fmla="*/ 1635873 w 2814765"/>
              <a:gd name="connsiteY141-24016" fmla="*/ 886691 h 6026819"/>
              <a:gd name="connsiteX142-24017" fmla="*/ 1622018 w 2814765"/>
              <a:gd name="connsiteY142-24018" fmla="*/ 969818 h 6026819"/>
              <a:gd name="connsiteX143-24019" fmla="*/ 1594309 w 2814765"/>
              <a:gd name="connsiteY143-24020" fmla="*/ 1011382 h 6026819"/>
              <a:gd name="connsiteX144-24021" fmla="*/ 1580454 w 2814765"/>
              <a:gd name="connsiteY144-24022" fmla="*/ 1052946 h 6026819"/>
              <a:gd name="connsiteX145-24023" fmla="*/ 1511182 w 2814765"/>
              <a:gd name="connsiteY145-24024" fmla="*/ 1122218 h 6026819"/>
              <a:gd name="connsiteX146-24025" fmla="*/ 1400345 w 2814765"/>
              <a:gd name="connsiteY146-24026" fmla="*/ 1136073 h 6026819"/>
              <a:gd name="connsiteX147-24027" fmla="*/ 1261800 w 2814765"/>
              <a:gd name="connsiteY147-24028" fmla="*/ 1122218 h 6026819"/>
              <a:gd name="connsiteX148-24029" fmla="*/ 1220236 w 2814765"/>
              <a:gd name="connsiteY148-24030" fmla="*/ 1080655 h 6026819"/>
              <a:gd name="connsiteX149-24031" fmla="*/ 1178673 w 2814765"/>
              <a:gd name="connsiteY149-24032" fmla="*/ 1052946 h 6026819"/>
              <a:gd name="connsiteX150-24033" fmla="*/ 1123254 w 2814765"/>
              <a:gd name="connsiteY150-24034" fmla="*/ 997527 h 6026819"/>
              <a:gd name="connsiteX151-24035" fmla="*/ 1095545 w 2814765"/>
              <a:gd name="connsiteY151-24036" fmla="*/ 955964 h 6026819"/>
              <a:gd name="connsiteX152-24037" fmla="*/ 1053982 w 2814765"/>
              <a:gd name="connsiteY152-24038" fmla="*/ 942109 h 6026819"/>
              <a:gd name="connsiteX153-24039" fmla="*/ 1012418 w 2814765"/>
              <a:gd name="connsiteY153-24040" fmla="*/ 817418 h 6026819"/>
              <a:gd name="connsiteX154-24041" fmla="*/ 998563 w 2814765"/>
              <a:gd name="connsiteY154-24042" fmla="*/ 775855 h 6026819"/>
              <a:gd name="connsiteX155-24043" fmla="*/ 984709 w 2814765"/>
              <a:gd name="connsiteY155-24044" fmla="*/ 720437 h 6026819"/>
              <a:gd name="connsiteX156" fmla="*/ 957000 w 2814765"/>
              <a:gd name="connsiteY156" fmla="*/ 581891 h 6026819"/>
              <a:gd name="connsiteX0-24045" fmla="*/ 1663582 w 2814765"/>
              <a:gd name="connsiteY0-24046" fmla="*/ 734291 h 6026819"/>
              <a:gd name="connsiteX1-24047" fmla="*/ 1719000 w 2814765"/>
              <a:gd name="connsiteY1-24048" fmla="*/ 554182 h 6026819"/>
              <a:gd name="connsiteX2-24049" fmla="*/ 1622018 w 2814765"/>
              <a:gd name="connsiteY2-24050" fmla="*/ 540327 h 6026819"/>
              <a:gd name="connsiteX3-24051" fmla="*/ 1538891 w 2814765"/>
              <a:gd name="connsiteY3-24052" fmla="*/ 484909 h 6026819"/>
              <a:gd name="connsiteX4-24053" fmla="*/ 1497327 w 2814765"/>
              <a:gd name="connsiteY4-24054" fmla="*/ 471055 h 6026819"/>
              <a:gd name="connsiteX5-24055" fmla="*/ 1469618 w 2814765"/>
              <a:gd name="connsiteY5-24056" fmla="*/ 526473 h 6026819"/>
              <a:gd name="connsiteX6-24057" fmla="*/ 1441909 w 2814765"/>
              <a:gd name="connsiteY6-24058" fmla="*/ 484909 h 6026819"/>
              <a:gd name="connsiteX7-24059" fmla="*/ 1400345 w 2814765"/>
              <a:gd name="connsiteY7-24060" fmla="*/ 457200 h 6026819"/>
              <a:gd name="connsiteX8-24061" fmla="*/ 1331073 w 2814765"/>
              <a:gd name="connsiteY8-24062" fmla="*/ 387927 h 6026819"/>
              <a:gd name="connsiteX9-24063" fmla="*/ 1317218 w 2814765"/>
              <a:gd name="connsiteY9-24064" fmla="*/ 443346 h 6026819"/>
              <a:gd name="connsiteX10-24065" fmla="*/ 1317218 w 2814765"/>
              <a:gd name="connsiteY10-24066" fmla="*/ 554182 h 6026819"/>
              <a:gd name="connsiteX11-24067" fmla="*/ 1275654 w 2814765"/>
              <a:gd name="connsiteY11-24068" fmla="*/ 540327 h 6026819"/>
              <a:gd name="connsiteX12-24069" fmla="*/ 1261800 w 2814765"/>
              <a:gd name="connsiteY12-24070" fmla="*/ 484909 h 6026819"/>
              <a:gd name="connsiteX13-24071" fmla="*/ 1247945 w 2814765"/>
              <a:gd name="connsiteY13-24072" fmla="*/ 540327 h 6026819"/>
              <a:gd name="connsiteX14-24073" fmla="*/ 1220236 w 2814765"/>
              <a:gd name="connsiteY14-24074" fmla="*/ 651164 h 6026819"/>
              <a:gd name="connsiteX15-24075" fmla="*/ 1192527 w 2814765"/>
              <a:gd name="connsiteY15-24076" fmla="*/ 568037 h 6026819"/>
              <a:gd name="connsiteX16-24077" fmla="*/ 1178673 w 2814765"/>
              <a:gd name="connsiteY16-24078" fmla="*/ 526473 h 6026819"/>
              <a:gd name="connsiteX17-24079" fmla="*/ 1150963 w 2814765"/>
              <a:gd name="connsiteY17-24080" fmla="*/ 651164 h 6026819"/>
              <a:gd name="connsiteX18-24081" fmla="*/ 1123254 w 2814765"/>
              <a:gd name="connsiteY18-24082" fmla="*/ 692727 h 6026819"/>
              <a:gd name="connsiteX19-24083" fmla="*/ 1109400 w 2814765"/>
              <a:gd name="connsiteY19-24084" fmla="*/ 734291 h 6026819"/>
              <a:gd name="connsiteX20-24085" fmla="*/ 1067836 w 2814765"/>
              <a:gd name="connsiteY20-24086" fmla="*/ 720437 h 6026819"/>
              <a:gd name="connsiteX21-24087" fmla="*/ 1081691 w 2814765"/>
              <a:gd name="connsiteY21-24088" fmla="*/ 637309 h 6026819"/>
              <a:gd name="connsiteX22-24089" fmla="*/ 1095545 w 2814765"/>
              <a:gd name="connsiteY22-24090" fmla="*/ 595746 h 6026819"/>
              <a:gd name="connsiteX23-24091" fmla="*/ 1040127 w 2814765"/>
              <a:gd name="connsiteY23-24092" fmla="*/ 678873 h 6026819"/>
              <a:gd name="connsiteX24-24093" fmla="*/ 998563 w 2814765"/>
              <a:gd name="connsiteY24-24094" fmla="*/ 692727 h 6026819"/>
              <a:gd name="connsiteX25-24095" fmla="*/ 957000 w 2814765"/>
              <a:gd name="connsiteY25-24096" fmla="*/ 678873 h 6026819"/>
              <a:gd name="connsiteX26-24097" fmla="*/ 943145 w 2814765"/>
              <a:gd name="connsiteY26-24098" fmla="*/ 623455 h 6026819"/>
              <a:gd name="connsiteX27-24099" fmla="*/ 929291 w 2814765"/>
              <a:gd name="connsiteY27-24100" fmla="*/ 581891 h 6026819"/>
              <a:gd name="connsiteX28-24101" fmla="*/ 943145 w 2814765"/>
              <a:gd name="connsiteY28-24102" fmla="*/ 429491 h 6026819"/>
              <a:gd name="connsiteX29-24103" fmla="*/ 970854 w 2814765"/>
              <a:gd name="connsiteY29-24104" fmla="*/ 346364 h 6026819"/>
              <a:gd name="connsiteX30-24105" fmla="*/ 984709 w 2814765"/>
              <a:gd name="connsiteY30-24106" fmla="*/ 304800 h 6026819"/>
              <a:gd name="connsiteX31-24107" fmla="*/ 1081691 w 2814765"/>
              <a:gd name="connsiteY31-24108" fmla="*/ 193964 h 6026819"/>
              <a:gd name="connsiteX32-24109" fmla="*/ 1123254 w 2814765"/>
              <a:gd name="connsiteY32-24110" fmla="*/ 166255 h 6026819"/>
              <a:gd name="connsiteX33-24111" fmla="*/ 1164818 w 2814765"/>
              <a:gd name="connsiteY33-24112" fmla="*/ 124691 h 6026819"/>
              <a:gd name="connsiteX34-24113" fmla="*/ 1234091 w 2814765"/>
              <a:gd name="connsiteY34-24114" fmla="*/ 55418 h 6026819"/>
              <a:gd name="connsiteX35-24115" fmla="*/ 1386491 w 2814765"/>
              <a:gd name="connsiteY35-24116" fmla="*/ 13855 h 6026819"/>
              <a:gd name="connsiteX36-24117" fmla="*/ 1428054 w 2814765"/>
              <a:gd name="connsiteY36-24118" fmla="*/ 0 h 6026819"/>
              <a:gd name="connsiteX37-24119" fmla="*/ 1483473 w 2814765"/>
              <a:gd name="connsiteY37-24120" fmla="*/ 13855 h 6026819"/>
              <a:gd name="connsiteX38-24121" fmla="*/ 1566600 w 2814765"/>
              <a:gd name="connsiteY38-24122" fmla="*/ 27709 h 6026819"/>
              <a:gd name="connsiteX39-24123" fmla="*/ 1622018 w 2814765"/>
              <a:gd name="connsiteY39-24124" fmla="*/ 55418 h 6026819"/>
              <a:gd name="connsiteX40-24125" fmla="*/ 1705145 w 2814765"/>
              <a:gd name="connsiteY40-24126" fmla="*/ 110837 h 6026819"/>
              <a:gd name="connsiteX41-24127" fmla="*/ 1746709 w 2814765"/>
              <a:gd name="connsiteY41-24128" fmla="*/ 138546 h 6026819"/>
              <a:gd name="connsiteX42-24129" fmla="*/ 1788273 w 2814765"/>
              <a:gd name="connsiteY42-24130" fmla="*/ 207818 h 6026819"/>
              <a:gd name="connsiteX43-24131" fmla="*/ 1857545 w 2814765"/>
              <a:gd name="connsiteY43-24132" fmla="*/ 290946 h 6026819"/>
              <a:gd name="connsiteX44-24133" fmla="*/ 1871400 w 2814765"/>
              <a:gd name="connsiteY44-24134" fmla="*/ 360218 h 6026819"/>
              <a:gd name="connsiteX45-24135" fmla="*/ 1899109 w 2814765"/>
              <a:gd name="connsiteY45-24136" fmla="*/ 443346 h 6026819"/>
              <a:gd name="connsiteX46-24137" fmla="*/ 1885254 w 2814765"/>
              <a:gd name="connsiteY46-24138" fmla="*/ 692727 h 6026819"/>
              <a:gd name="connsiteX47-24139" fmla="*/ 1871400 w 2814765"/>
              <a:gd name="connsiteY47-24140" fmla="*/ 748146 h 6026819"/>
              <a:gd name="connsiteX48-24141" fmla="*/ 1843691 w 2814765"/>
              <a:gd name="connsiteY48-24142" fmla="*/ 789709 h 6026819"/>
              <a:gd name="connsiteX49-24143" fmla="*/ 1829836 w 2814765"/>
              <a:gd name="connsiteY49-24144" fmla="*/ 748146 h 6026819"/>
              <a:gd name="connsiteX50-24145" fmla="*/ 1912963 w 2814765"/>
              <a:gd name="connsiteY50-24146" fmla="*/ 803564 h 6026819"/>
              <a:gd name="connsiteX51-24147" fmla="*/ 1982236 w 2814765"/>
              <a:gd name="connsiteY51-24148" fmla="*/ 872837 h 6026819"/>
              <a:gd name="connsiteX52-24149" fmla="*/ 1996091 w 2814765"/>
              <a:gd name="connsiteY52-24150" fmla="*/ 914400 h 6026819"/>
              <a:gd name="connsiteX53-24151" fmla="*/ 2051509 w 2814765"/>
              <a:gd name="connsiteY53-24152" fmla="*/ 997527 h 6026819"/>
              <a:gd name="connsiteX54-24153" fmla="*/ 2093073 w 2814765"/>
              <a:gd name="connsiteY54-24154" fmla="*/ 1066800 h 6026819"/>
              <a:gd name="connsiteX55-24155" fmla="*/ 2106927 w 2814765"/>
              <a:gd name="connsiteY55-24156" fmla="*/ 1108364 h 6026819"/>
              <a:gd name="connsiteX56-24157" fmla="*/ 2148491 w 2814765"/>
              <a:gd name="connsiteY56-24158" fmla="*/ 1191491 h 6026819"/>
              <a:gd name="connsiteX57-24159" fmla="*/ 2106927 w 2814765"/>
              <a:gd name="connsiteY57-24160" fmla="*/ 1219200 h 6026819"/>
              <a:gd name="connsiteX58-24161" fmla="*/ 2065363 w 2814765"/>
              <a:gd name="connsiteY58-24162" fmla="*/ 1191491 h 6026819"/>
              <a:gd name="connsiteX59-24163" fmla="*/ 1954527 w 2814765"/>
              <a:gd name="connsiteY59-24164" fmla="*/ 1163782 h 6026819"/>
              <a:gd name="connsiteX60-24165" fmla="*/ 1940673 w 2814765"/>
              <a:gd name="connsiteY60-24166" fmla="*/ 1343891 h 6026819"/>
              <a:gd name="connsiteX61-24167" fmla="*/ 2079217 w 2814765"/>
              <a:gd name="connsiteY61-24168" fmla="*/ 1357746 h 6026819"/>
              <a:gd name="connsiteX62-24169" fmla="*/ 1871399 w 2814765"/>
              <a:gd name="connsiteY62-24170" fmla="*/ 1579418 h 6026819"/>
              <a:gd name="connsiteX63-24171" fmla="*/ 1538890 w 2814765"/>
              <a:gd name="connsiteY63-24172" fmla="*/ 1690256 h 6026819"/>
              <a:gd name="connsiteX64-24173" fmla="*/ 1635872 w 2814765"/>
              <a:gd name="connsiteY64-24174" fmla="*/ 1773383 h 6026819"/>
              <a:gd name="connsiteX65-24175" fmla="*/ 1317218 w 2814765"/>
              <a:gd name="connsiteY65-24176" fmla="*/ 1551710 h 6026819"/>
              <a:gd name="connsiteX66-24177" fmla="*/ 1331072 w 2814765"/>
              <a:gd name="connsiteY66-24178" fmla="*/ 1371600 h 6026819"/>
              <a:gd name="connsiteX67-24179" fmla="*/ 1289509 w 2814765"/>
              <a:gd name="connsiteY67-24180" fmla="*/ 1316183 h 6026819"/>
              <a:gd name="connsiteX68-24181" fmla="*/ 1414200 w 2814765"/>
              <a:gd name="connsiteY68-24182" fmla="*/ 1440874 h 6026819"/>
              <a:gd name="connsiteX69-24183" fmla="*/ 1289509 w 2814765"/>
              <a:gd name="connsiteY69-24184" fmla="*/ 1330038 h 6026819"/>
              <a:gd name="connsiteX70-24185" fmla="*/ 929290 w 2814765"/>
              <a:gd name="connsiteY70-24186" fmla="*/ 2036620 h 6026819"/>
              <a:gd name="connsiteX71-24187" fmla="*/ 998563 w 2814765"/>
              <a:gd name="connsiteY71-24188" fmla="*/ 1898074 h 6026819"/>
              <a:gd name="connsiteX72-24189" fmla="*/ 1164819 w 2814765"/>
              <a:gd name="connsiteY72-24190" fmla="*/ 1995056 h 6026819"/>
              <a:gd name="connsiteX73-24191" fmla="*/ 1247946 w 2814765"/>
              <a:gd name="connsiteY73-24192" fmla="*/ 1731819 h 6026819"/>
              <a:gd name="connsiteX74-24193" fmla="*/ 1178672 w 2814765"/>
              <a:gd name="connsiteY74-24194" fmla="*/ 2036619 h 6026819"/>
              <a:gd name="connsiteX75-24195" fmla="*/ 1275655 w 2814765"/>
              <a:gd name="connsiteY75-24196" fmla="*/ 2299856 h 6026819"/>
              <a:gd name="connsiteX76-24197" fmla="*/ 1358782 w 2814765"/>
              <a:gd name="connsiteY76-24198" fmla="*/ 2563090 h 6026819"/>
              <a:gd name="connsiteX77-24199" fmla="*/ 1275654 w 2814765"/>
              <a:gd name="connsiteY77-24200" fmla="*/ 2715491 h 6026819"/>
              <a:gd name="connsiteX78-24201" fmla="*/ 1234091 w 2814765"/>
              <a:gd name="connsiteY78-24202" fmla="*/ 2854037 h 6026819"/>
              <a:gd name="connsiteX79-24203" fmla="*/ 1275654 w 2814765"/>
              <a:gd name="connsiteY79-24204" fmla="*/ 2909455 h 6026819"/>
              <a:gd name="connsiteX80-24205" fmla="*/ 1331073 w 2814765"/>
              <a:gd name="connsiteY80-24206" fmla="*/ 2881746 h 6026819"/>
              <a:gd name="connsiteX81-24207" fmla="*/ 1400345 w 2814765"/>
              <a:gd name="connsiteY81-24208" fmla="*/ 2881744 h 6026819"/>
              <a:gd name="connsiteX82-24209" fmla="*/ 2093072 w 2814765"/>
              <a:gd name="connsiteY82-24210" fmla="*/ 2743200 h 6026819"/>
              <a:gd name="connsiteX83-24211" fmla="*/ 2577981 w 2814765"/>
              <a:gd name="connsiteY83-24212" fmla="*/ 2507672 h 6026819"/>
              <a:gd name="connsiteX84-24213" fmla="*/ 2771945 w 2814765"/>
              <a:gd name="connsiteY84-24214" fmla="*/ 2992581 h 6026819"/>
              <a:gd name="connsiteX85-24215" fmla="*/ 2425581 w 2814765"/>
              <a:gd name="connsiteY85-24216" fmla="*/ 3255818 h 6026819"/>
              <a:gd name="connsiteX86-24217" fmla="*/ 2106926 w 2814765"/>
              <a:gd name="connsiteY86-24218" fmla="*/ 3311236 h 6026819"/>
              <a:gd name="connsiteX87-24219" fmla="*/ 1344927 w 2814765"/>
              <a:gd name="connsiteY87-24220" fmla="*/ 3255818 h 6026819"/>
              <a:gd name="connsiteX88-24221" fmla="*/ 1483473 w 2814765"/>
              <a:gd name="connsiteY88-24222" fmla="*/ 5708072 h 6026819"/>
              <a:gd name="connsiteX89-24223" fmla="*/ 1705145 w 2814765"/>
              <a:gd name="connsiteY89-24224" fmla="*/ 3546762 h 6026819"/>
              <a:gd name="connsiteX90-24225" fmla="*/ 2120782 w 2814765"/>
              <a:gd name="connsiteY90-24226" fmla="*/ 3823856 h 6026819"/>
              <a:gd name="connsiteX91-24227" fmla="*/ 1968382 w 2814765"/>
              <a:gd name="connsiteY91-24228" fmla="*/ 4987635 h 6026819"/>
              <a:gd name="connsiteX92-24229" fmla="*/ 2106927 w 2814765"/>
              <a:gd name="connsiteY92-24230" fmla="*/ 5943599 h 6026819"/>
              <a:gd name="connsiteX93-24231" fmla="*/ 2619544 w 2814765"/>
              <a:gd name="connsiteY93-24232" fmla="*/ 5943599 h 6026819"/>
              <a:gd name="connsiteX94-24233" fmla="*/ 2619544 w 2814765"/>
              <a:gd name="connsiteY94-24234" fmla="*/ 4322617 h 6026819"/>
              <a:gd name="connsiteX95-24235" fmla="*/ 2744236 w 2814765"/>
              <a:gd name="connsiteY95-24236" fmla="*/ 3075708 h 6026819"/>
              <a:gd name="connsiteX96-24237" fmla="*/ 2813509 w 2814765"/>
              <a:gd name="connsiteY96-24238" fmla="*/ 3020290 h 6026819"/>
              <a:gd name="connsiteX97-24239" fmla="*/ 2674963 w 2814765"/>
              <a:gd name="connsiteY97-24240" fmla="*/ 2923308 h 6026819"/>
              <a:gd name="connsiteX98-24241" fmla="*/ 2799654 w 2814765"/>
              <a:gd name="connsiteY98-24242" fmla="*/ 2964872 h 6026819"/>
              <a:gd name="connsiteX99-24243" fmla="*/ 2564127 w 2814765"/>
              <a:gd name="connsiteY99-24244" fmla="*/ 2507672 h 6026819"/>
              <a:gd name="connsiteX100-24245" fmla="*/ 2591835 w 2814765"/>
              <a:gd name="connsiteY100-24246" fmla="*/ 2493817 h 6026819"/>
              <a:gd name="connsiteX101-24247" fmla="*/ 2744236 w 2814765"/>
              <a:gd name="connsiteY101-24248" fmla="*/ 2299854 h 6026819"/>
              <a:gd name="connsiteX102-24249" fmla="*/ 2674962 w 2814765"/>
              <a:gd name="connsiteY102-24250" fmla="*/ 1870363 h 6026819"/>
              <a:gd name="connsiteX103-24251" fmla="*/ 2425581 w 2814765"/>
              <a:gd name="connsiteY103-24252" fmla="*/ 2105890 h 6026819"/>
              <a:gd name="connsiteX104-24253" fmla="*/ 2370162 w 2814765"/>
              <a:gd name="connsiteY104-24254" fmla="*/ 2119745 h 6026819"/>
              <a:gd name="connsiteX105-24255" fmla="*/ 2231618 w 2814765"/>
              <a:gd name="connsiteY105-24256" fmla="*/ 1773381 h 6026819"/>
              <a:gd name="connsiteX106-24257" fmla="*/ 2176200 w 2814765"/>
              <a:gd name="connsiteY106-24258" fmla="*/ 1371599 h 6026819"/>
              <a:gd name="connsiteX107-24259" fmla="*/ 2245473 w 2814765"/>
              <a:gd name="connsiteY107-24260" fmla="*/ 1842654 h 6026819"/>
              <a:gd name="connsiteX108-24261" fmla="*/ 2370163 w 2814765"/>
              <a:gd name="connsiteY108-24262" fmla="*/ 1939636 h 6026819"/>
              <a:gd name="connsiteX109-24263" fmla="*/ 2647254 w 2814765"/>
              <a:gd name="connsiteY109-24264" fmla="*/ 1662545 h 6026819"/>
              <a:gd name="connsiteX110-24265" fmla="*/ 2231617 w 2814765"/>
              <a:gd name="connsiteY110-24266" fmla="*/ 1177636 h 6026819"/>
              <a:gd name="connsiteX111-24267" fmla="*/ 2633399 w 2814765"/>
              <a:gd name="connsiteY111-24268" fmla="*/ 1634836 h 6026819"/>
              <a:gd name="connsiteX112-24269" fmla="*/ 2688818 w 2814765"/>
              <a:gd name="connsiteY112-24270" fmla="*/ 1870363 h 6026819"/>
              <a:gd name="connsiteX113-24271" fmla="*/ 2508708 w 2814765"/>
              <a:gd name="connsiteY113-24272" fmla="*/ 1995054 h 6026819"/>
              <a:gd name="connsiteX114-24273" fmla="*/ 2467145 w 2814765"/>
              <a:gd name="connsiteY114-24274" fmla="*/ 2230582 h 6026819"/>
              <a:gd name="connsiteX115-24275" fmla="*/ 2494853 w 2814765"/>
              <a:gd name="connsiteY115-24276" fmla="*/ 2161308 h 6026819"/>
              <a:gd name="connsiteX116-24277" fmla="*/ 2023800 w 2814765"/>
              <a:gd name="connsiteY116-24278" fmla="*/ 2521527 h 6026819"/>
              <a:gd name="connsiteX117-24279" fmla="*/ 1802127 w 2814765"/>
              <a:gd name="connsiteY117-24280" fmla="*/ 2604655 h 6026819"/>
              <a:gd name="connsiteX118-24281" fmla="*/ 1594309 w 2814765"/>
              <a:gd name="connsiteY118-24282" fmla="*/ 2590800 h 6026819"/>
              <a:gd name="connsiteX119-24283" fmla="*/ 1400346 w 2814765"/>
              <a:gd name="connsiteY119-24284" fmla="*/ 2563092 h 6026819"/>
              <a:gd name="connsiteX120-24285" fmla="*/ 1289510 w 2814765"/>
              <a:gd name="connsiteY120-24286" fmla="*/ 2313710 h 6026819"/>
              <a:gd name="connsiteX121-24287" fmla="*/ 873874 w 2814765"/>
              <a:gd name="connsiteY121-24288" fmla="*/ 2632365 h 6026819"/>
              <a:gd name="connsiteX122-24289" fmla="*/ 1036 w 2814765"/>
              <a:gd name="connsiteY122-24290" fmla="*/ 2673928 h 6026819"/>
              <a:gd name="connsiteX123-24291" fmla="*/ 873873 w 2814765"/>
              <a:gd name="connsiteY123-24292" fmla="*/ 2632365 h 6026819"/>
              <a:gd name="connsiteX124-24293" fmla="*/ 1220236 w 2814765"/>
              <a:gd name="connsiteY124-24294" fmla="*/ 2299856 h 6026819"/>
              <a:gd name="connsiteX125-24295" fmla="*/ 1137110 w 2814765"/>
              <a:gd name="connsiteY125-24296" fmla="*/ 2161310 h 6026819"/>
              <a:gd name="connsiteX126-24297" fmla="*/ 1137109 w 2814765"/>
              <a:gd name="connsiteY126-24298" fmla="*/ 2133601 h 6026819"/>
              <a:gd name="connsiteX127-24299" fmla="*/ 984710 w 2814765"/>
              <a:gd name="connsiteY127-24300" fmla="*/ 2092038 h 6026819"/>
              <a:gd name="connsiteX128-24301" fmla="*/ 790746 w 2814765"/>
              <a:gd name="connsiteY128-24302" fmla="*/ 2313710 h 6026819"/>
              <a:gd name="connsiteX129-24303" fmla="*/ 527510 w 2814765"/>
              <a:gd name="connsiteY129-24304" fmla="*/ 2438401 h 6026819"/>
              <a:gd name="connsiteX130-24305" fmla="*/ 832310 w 2814765"/>
              <a:gd name="connsiteY130-24306" fmla="*/ 2313710 h 6026819"/>
              <a:gd name="connsiteX131-24307" fmla="*/ 957000 w 2814765"/>
              <a:gd name="connsiteY131-24308" fmla="*/ 2119747 h 6026819"/>
              <a:gd name="connsiteX132-24309" fmla="*/ 929290 w 2814765"/>
              <a:gd name="connsiteY132-24310" fmla="*/ 2064328 h 6026819"/>
              <a:gd name="connsiteX133-24311" fmla="*/ 1344926 w 2814765"/>
              <a:gd name="connsiteY133-24312" fmla="*/ 1274618 h 6026819"/>
              <a:gd name="connsiteX134-24313" fmla="*/ 1469617 w 2814765"/>
              <a:gd name="connsiteY134-24314" fmla="*/ 1177638 h 6026819"/>
              <a:gd name="connsiteX135-24315" fmla="*/ 1566599 w 2814765"/>
              <a:gd name="connsiteY135-24316" fmla="*/ 1676401 h 6026819"/>
              <a:gd name="connsiteX136-24317" fmla="*/ 1760562 w 2814765"/>
              <a:gd name="connsiteY136-24318" fmla="*/ 1399310 h 6026819"/>
              <a:gd name="connsiteX137-24319" fmla="*/ 1802127 w 2814765"/>
              <a:gd name="connsiteY137-24320" fmla="*/ 997527 h 6026819"/>
              <a:gd name="connsiteX138-24321" fmla="*/ 1774418 w 2814765"/>
              <a:gd name="connsiteY138-24322" fmla="*/ 955964 h 6026819"/>
              <a:gd name="connsiteX139-24323" fmla="*/ 1760563 w 2814765"/>
              <a:gd name="connsiteY139-24324" fmla="*/ 914400 h 6026819"/>
              <a:gd name="connsiteX140-24325" fmla="*/ 1705145 w 2814765"/>
              <a:gd name="connsiteY140-24326" fmla="*/ 845127 h 6026819"/>
              <a:gd name="connsiteX141-24327" fmla="*/ 1677436 w 2814765"/>
              <a:gd name="connsiteY141-24328" fmla="*/ 803564 h 6026819"/>
              <a:gd name="connsiteX142-24329" fmla="*/ 1635873 w 2814765"/>
              <a:gd name="connsiteY142-24330" fmla="*/ 886691 h 6026819"/>
              <a:gd name="connsiteX143-24331" fmla="*/ 1622018 w 2814765"/>
              <a:gd name="connsiteY143-24332" fmla="*/ 969818 h 6026819"/>
              <a:gd name="connsiteX144-24333" fmla="*/ 1594309 w 2814765"/>
              <a:gd name="connsiteY144-24334" fmla="*/ 1011382 h 6026819"/>
              <a:gd name="connsiteX145-24335" fmla="*/ 1580454 w 2814765"/>
              <a:gd name="connsiteY145-24336" fmla="*/ 1052946 h 6026819"/>
              <a:gd name="connsiteX146-24337" fmla="*/ 1511182 w 2814765"/>
              <a:gd name="connsiteY146-24338" fmla="*/ 1122218 h 6026819"/>
              <a:gd name="connsiteX147-24339" fmla="*/ 1400345 w 2814765"/>
              <a:gd name="connsiteY147-24340" fmla="*/ 1136073 h 6026819"/>
              <a:gd name="connsiteX148-24341" fmla="*/ 1261800 w 2814765"/>
              <a:gd name="connsiteY148-24342" fmla="*/ 1122218 h 6026819"/>
              <a:gd name="connsiteX149-24343" fmla="*/ 1220236 w 2814765"/>
              <a:gd name="connsiteY149-24344" fmla="*/ 1080655 h 6026819"/>
              <a:gd name="connsiteX150-24345" fmla="*/ 1178673 w 2814765"/>
              <a:gd name="connsiteY150-24346" fmla="*/ 1052946 h 6026819"/>
              <a:gd name="connsiteX151-24347" fmla="*/ 1123254 w 2814765"/>
              <a:gd name="connsiteY151-24348" fmla="*/ 997527 h 6026819"/>
              <a:gd name="connsiteX152-24349" fmla="*/ 1095545 w 2814765"/>
              <a:gd name="connsiteY152-24350" fmla="*/ 955964 h 6026819"/>
              <a:gd name="connsiteX153-24351" fmla="*/ 1053982 w 2814765"/>
              <a:gd name="connsiteY153-24352" fmla="*/ 942109 h 6026819"/>
              <a:gd name="connsiteX154-24353" fmla="*/ 1012418 w 2814765"/>
              <a:gd name="connsiteY154-24354" fmla="*/ 817418 h 6026819"/>
              <a:gd name="connsiteX155-24355" fmla="*/ 998563 w 2814765"/>
              <a:gd name="connsiteY155-24356" fmla="*/ 775855 h 6026819"/>
              <a:gd name="connsiteX156-24357" fmla="*/ 984709 w 2814765"/>
              <a:gd name="connsiteY156-24358" fmla="*/ 720437 h 6026819"/>
              <a:gd name="connsiteX157" fmla="*/ 957000 w 2814765"/>
              <a:gd name="connsiteY157" fmla="*/ 581891 h 6026819"/>
              <a:gd name="connsiteX0-24359" fmla="*/ 1663582 w 2814765"/>
              <a:gd name="connsiteY0-24360" fmla="*/ 734291 h 6026819"/>
              <a:gd name="connsiteX1-24361" fmla="*/ 1719000 w 2814765"/>
              <a:gd name="connsiteY1-24362" fmla="*/ 554182 h 6026819"/>
              <a:gd name="connsiteX2-24363" fmla="*/ 1622018 w 2814765"/>
              <a:gd name="connsiteY2-24364" fmla="*/ 540327 h 6026819"/>
              <a:gd name="connsiteX3-24365" fmla="*/ 1538891 w 2814765"/>
              <a:gd name="connsiteY3-24366" fmla="*/ 484909 h 6026819"/>
              <a:gd name="connsiteX4-24367" fmla="*/ 1497327 w 2814765"/>
              <a:gd name="connsiteY4-24368" fmla="*/ 471055 h 6026819"/>
              <a:gd name="connsiteX5-24369" fmla="*/ 1469618 w 2814765"/>
              <a:gd name="connsiteY5-24370" fmla="*/ 526473 h 6026819"/>
              <a:gd name="connsiteX6-24371" fmla="*/ 1441909 w 2814765"/>
              <a:gd name="connsiteY6-24372" fmla="*/ 484909 h 6026819"/>
              <a:gd name="connsiteX7-24373" fmla="*/ 1400345 w 2814765"/>
              <a:gd name="connsiteY7-24374" fmla="*/ 457200 h 6026819"/>
              <a:gd name="connsiteX8-24375" fmla="*/ 1331073 w 2814765"/>
              <a:gd name="connsiteY8-24376" fmla="*/ 387927 h 6026819"/>
              <a:gd name="connsiteX9-24377" fmla="*/ 1317218 w 2814765"/>
              <a:gd name="connsiteY9-24378" fmla="*/ 443346 h 6026819"/>
              <a:gd name="connsiteX10-24379" fmla="*/ 1317218 w 2814765"/>
              <a:gd name="connsiteY10-24380" fmla="*/ 554182 h 6026819"/>
              <a:gd name="connsiteX11-24381" fmla="*/ 1275654 w 2814765"/>
              <a:gd name="connsiteY11-24382" fmla="*/ 540327 h 6026819"/>
              <a:gd name="connsiteX12-24383" fmla="*/ 1261800 w 2814765"/>
              <a:gd name="connsiteY12-24384" fmla="*/ 484909 h 6026819"/>
              <a:gd name="connsiteX13-24385" fmla="*/ 1247945 w 2814765"/>
              <a:gd name="connsiteY13-24386" fmla="*/ 540327 h 6026819"/>
              <a:gd name="connsiteX14-24387" fmla="*/ 1220236 w 2814765"/>
              <a:gd name="connsiteY14-24388" fmla="*/ 651164 h 6026819"/>
              <a:gd name="connsiteX15-24389" fmla="*/ 1192527 w 2814765"/>
              <a:gd name="connsiteY15-24390" fmla="*/ 568037 h 6026819"/>
              <a:gd name="connsiteX16-24391" fmla="*/ 1178673 w 2814765"/>
              <a:gd name="connsiteY16-24392" fmla="*/ 526473 h 6026819"/>
              <a:gd name="connsiteX17-24393" fmla="*/ 1150963 w 2814765"/>
              <a:gd name="connsiteY17-24394" fmla="*/ 651164 h 6026819"/>
              <a:gd name="connsiteX18-24395" fmla="*/ 1123254 w 2814765"/>
              <a:gd name="connsiteY18-24396" fmla="*/ 692727 h 6026819"/>
              <a:gd name="connsiteX19-24397" fmla="*/ 1109400 w 2814765"/>
              <a:gd name="connsiteY19-24398" fmla="*/ 734291 h 6026819"/>
              <a:gd name="connsiteX20-24399" fmla="*/ 1067836 w 2814765"/>
              <a:gd name="connsiteY20-24400" fmla="*/ 720437 h 6026819"/>
              <a:gd name="connsiteX21-24401" fmla="*/ 1081691 w 2814765"/>
              <a:gd name="connsiteY21-24402" fmla="*/ 637309 h 6026819"/>
              <a:gd name="connsiteX22-24403" fmla="*/ 1095545 w 2814765"/>
              <a:gd name="connsiteY22-24404" fmla="*/ 595746 h 6026819"/>
              <a:gd name="connsiteX23-24405" fmla="*/ 1040127 w 2814765"/>
              <a:gd name="connsiteY23-24406" fmla="*/ 678873 h 6026819"/>
              <a:gd name="connsiteX24-24407" fmla="*/ 998563 w 2814765"/>
              <a:gd name="connsiteY24-24408" fmla="*/ 692727 h 6026819"/>
              <a:gd name="connsiteX25-24409" fmla="*/ 957000 w 2814765"/>
              <a:gd name="connsiteY25-24410" fmla="*/ 678873 h 6026819"/>
              <a:gd name="connsiteX26-24411" fmla="*/ 943145 w 2814765"/>
              <a:gd name="connsiteY26-24412" fmla="*/ 623455 h 6026819"/>
              <a:gd name="connsiteX27-24413" fmla="*/ 929291 w 2814765"/>
              <a:gd name="connsiteY27-24414" fmla="*/ 581891 h 6026819"/>
              <a:gd name="connsiteX28-24415" fmla="*/ 943145 w 2814765"/>
              <a:gd name="connsiteY28-24416" fmla="*/ 429491 h 6026819"/>
              <a:gd name="connsiteX29-24417" fmla="*/ 970854 w 2814765"/>
              <a:gd name="connsiteY29-24418" fmla="*/ 346364 h 6026819"/>
              <a:gd name="connsiteX30-24419" fmla="*/ 984709 w 2814765"/>
              <a:gd name="connsiteY30-24420" fmla="*/ 304800 h 6026819"/>
              <a:gd name="connsiteX31-24421" fmla="*/ 1081691 w 2814765"/>
              <a:gd name="connsiteY31-24422" fmla="*/ 193964 h 6026819"/>
              <a:gd name="connsiteX32-24423" fmla="*/ 1123254 w 2814765"/>
              <a:gd name="connsiteY32-24424" fmla="*/ 166255 h 6026819"/>
              <a:gd name="connsiteX33-24425" fmla="*/ 1164818 w 2814765"/>
              <a:gd name="connsiteY33-24426" fmla="*/ 124691 h 6026819"/>
              <a:gd name="connsiteX34-24427" fmla="*/ 1234091 w 2814765"/>
              <a:gd name="connsiteY34-24428" fmla="*/ 55418 h 6026819"/>
              <a:gd name="connsiteX35-24429" fmla="*/ 1386491 w 2814765"/>
              <a:gd name="connsiteY35-24430" fmla="*/ 13855 h 6026819"/>
              <a:gd name="connsiteX36-24431" fmla="*/ 1428054 w 2814765"/>
              <a:gd name="connsiteY36-24432" fmla="*/ 0 h 6026819"/>
              <a:gd name="connsiteX37-24433" fmla="*/ 1483473 w 2814765"/>
              <a:gd name="connsiteY37-24434" fmla="*/ 13855 h 6026819"/>
              <a:gd name="connsiteX38-24435" fmla="*/ 1566600 w 2814765"/>
              <a:gd name="connsiteY38-24436" fmla="*/ 27709 h 6026819"/>
              <a:gd name="connsiteX39-24437" fmla="*/ 1622018 w 2814765"/>
              <a:gd name="connsiteY39-24438" fmla="*/ 55418 h 6026819"/>
              <a:gd name="connsiteX40-24439" fmla="*/ 1705145 w 2814765"/>
              <a:gd name="connsiteY40-24440" fmla="*/ 110837 h 6026819"/>
              <a:gd name="connsiteX41-24441" fmla="*/ 1746709 w 2814765"/>
              <a:gd name="connsiteY41-24442" fmla="*/ 138546 h 6026819"/>
              <a:gd name="connsiteX42-24443" fmla="*/ 1788273 w 2814765"/>
              <a:gd name="connsiteY42-24444" fmla="*/ 207818 h 6026819"/>
              <a:gd name="connsiteX43-24445" fmla="*/ 1857545 w 2814765"/>
              <a:gd name="connsiteY43-24446" fmla="*/ 290946 h 6026819"/>
              <a:gd name="connsiteX44-24447" fmla="*/ 1871400 w 2814765"/>
              <a:gd name="connsiteY44-24448" fmla="*/ 360218 h 6026819"/>
              <a:gd name="connsiteX45-24449" fmla="*/ 1899109 w 2814765"/>
              <a:gd name="connsiteY45-24450" fmla="*/ 443346 h 6026819"/>
              <a:gd name="connsiteX46-24451" fmla="*/ 1885254 w 2814765"/>
              <a:gd name="connsiteY46-24452" fmla="*/ 692727 h 6026819"/>
              <a:gd name="connsiteX47-24453" fmla="*/ 1871400 w 2814765"/>
              <a:gd name="connsiteY47-24454" fmla="*/ 748146 h 6026819"/>
              <a:gd name="connsiteX48-24455" fmla="*/ 1843691 w 2814765"/>
              <a:gd name="connsiteY48-24456" fmla="*/ 789709 h 6026819"/>
              <a:gd name="connsiteX49-24457" fmla="*/ 1829836 w 2814765"/>
              <a:gd name="connsiteY49-24458" fmla="*/ 748146 h 6026819"/>
              <a:gd name="connsiteX50-24459" fmla="*/ 1912963 w 2814765"/>
              <a:gd name="connsiteY50-24460" fmla="*/ 803564 h 6026819"/>
              <a:gd name="connsiteX51-24461" fmla="*/ 1982236 w 2814765"/>
              <a:gd name="connsiteY51-24462" fmla="*/ 872837 h 6026819"/>
              <a:gd name="connsiteX52-24463" fmla="*/ 1996091 w 2814765"/>
              <a:gd name="connsiteY52-24464" fmla="*/ 914400 h 6026819"/>
              <a:gd name="connsiteX53-24465" fmla="*/ 2051509 w 2814765"/>
              <a:gd name="connsiteY53-24466" fmla="*/ 997527 h 6026819"/>
              <a:gd name="connsiteX54-24467" fmla="*/ 2093073 w 2814765"/>
              <a:gd name="connsiteY54-24468" fmla="*/ 1066800 h 6026819"/>
              <a:gd name="connsiteX55-24469" fmla="*/ 2106927 w 2814765"/>
              <a:gd name="connsiteY55-24470" fmla="*/ 1108364 h 6026819"/>
              <a:gd name="connsiteX56-24471" fmla="*/ 2148491 w 2814765"/>
              <a:gd name="connsiteY56-24472" fmla="*/ 1191491 h 6026819"/>
              <a:gd name="connsiteX57-24473" fmla="*/ 2106927 w 2814765"/>
              <a:gd name="connsiteY57-24474" fmla="*/ 1219200 h 6026819"/>
              <a:gd name="connsiteX58-24475" fmla="*/ 2065363 w 2814765"/>
              <a:gd name="connsiteY58-24476" fmla="*/ 1191491 h 6026819"/>
              <a:gd name="connsiteX59-24477" fmla="*/ 1954527 w 2814765"/>
              <a:gd name="connsiteY59-24478" fmla="*/ 1163782 h 6026819"/>
              <a:gd name="connsiteX60-24479" fmla="*/ 1940673 w 2814765"/>
              <a:gd name="connsiteY60-24480" fmla="*/ 1343891 h 6026819"/>
              <a:gd name="connsiteX61-24481" fmla="*/ 2079217 w 2814765"/>
              <a:gd name="connsiteY61-24482" fmla="*/ 1357746 h 6026819"/>
              <a:gd name="connsiteX62-24483" fmla="*/ 1871399 w 2814765"/>
              <a:gd name="connsiteY62-24484" fmla="*/ 1579418 h 6026819"/>
              <a:gd name="connsiteX63-24485" fmla="*/ 1538890 w 2814765"/>
              <a:gd name="connsiteY63-24486" fmla="*/ 1690256 h 6026819"/>
              <a:gd name="connsiteX64-24487" fmla="*/ 1635872 w 2814765"/>
              <a:gd name="connsiteY64-24488" fmla="*/ 1773383 h 6026819"/>
              <a:gd name="connsiteX65-24489" fmla="*/ 1317218 w 2814765"/>
              <a:gd name="connsiteY65-24490" fmla="*/ 1551710 h 6026819"/>
              <a:gd name="connsiteX66-24491" fmla="*/ 1331072 w 2814765"/>
              <a:gd name="connsiteY66-24492" fmla="*/ 1371600 h 6026819"/>
              <a:gd name="connsiteX67-24493" fmla="*/ 1289509 w 2814765"/>
              <a:gd name="connsiteY67-24494" fmla="*/ 1316183 h 6026819"/>
              <a:gd name="connsiteX68-24495" fmla="*/ 1414200 w 2814765"/>
              <a:gd name="connsiteY68-24496" fmla="*/ 1440874 h 6026819"/>
              <a:gd name="connsiteX69-24497" fmla="*/ 1289509 w 2814765"/>
              <a:gd name="connsiteY69-24498" fmla="*/ 1330038 h 6026819"/>
              <a:gd name="connsiteX70-24499" fmla="*/ 929290 w 2814765"/>
              <a:gd name="connsiteY70-24500" fmla="*/ 2036620 h 6026819"/>
              <a:gd name="connsiteX71-24501" fmla="*/ 998563 w 2814765"/>
              <a:gd name="connsiteY71-24502" fmla="*/ 1898074 h 6026819"/>
              <a:gd name="connsiteX72-24503" fmla="*/ 1164819 w 2814765"/>
              <a:gd name="connsiteY72-24504" fmla="*/ 1995056 h 6026819"/>
              <a:gd name="connsiteX73-24505" fmla="*/ 1247946 w 2814765"/>
              <a:gd name="connsiteY73-24506" fmla="*/ 1731819 h 6026819"/>
              <a:gd name="connsiteX74-24507" fmla="*/ 1178672 w 2814765"/>
              <a:gd name="connsiteY74-24508" fmla="*/ 2036619 h 6026819"/>
              <a:gd name="connsiteX75-24509" fmla="*/ 1275655 w 2814765"/>
              <a:gd name="connsiteY75-24510" fmla="*/ 2299856 h 6026819"/>
              <a:gd name="connsiteX76-24511" fmla="*/ 1358782 w 2814765"/>
              <a:gd name="connsiteY76-24512" fmla="*/ 2563090 h 6026819"/>
              <a:gd name="connsiteX77-24513" fmla="*/ 1275654 w 2814765"/>
              <a:gd name="connsiteY77-24514" fmla="*/ 2715491 h 6026819"/>
              <a:gd name="connsiteX78-24515" fmla="*/ 1234091 w 2814765"/>
              <a:gd name="connsiteY78-24516" fmla="*/ 2854037 h 6026819"/>
              <a:gd name="connsiteX79-24517" fmla="*/ 1275654 w 2814765"/>
              <a:gd name="connsiteY79-24518" fmla="*/ 2909455 h 6026819"/>
              <a:gd name="connsiteX80-24519" fmla="*/ 1331073 w 2814765"/>
              <a:gd name="connsiteY80-24520" fmla="*/ 2881746 h 6026819"/>
              <a:gd name="connsiteX81-24521" fmla="*/ 1400345 w 2814765"/>
              <a:gd name="connsiteY81-24522" fmla="*/ 2881744 h 6026819"/>
              <a:gd name="connsiteX82-24523" fmla="*/ 2093072 w 2814765"/>
              <a:gd name="connsiteY82-24524" fmla="*/ 2743200 h 6026819"/>
              <a:gd name="connsiteX83-24525" fmla="*/ 2577981 w 2814765"/>
              <a:gd name="connsiteY83-24526" fmla="*/ 2507672 h 6026819"/>
              <a:gd name="connsiteX84-24527" fmla="*/ 2771945 w 2814765"/>
              <a:gd name="connsiteY84-24528" fmla="*/ 2992581 h 6026819"/>
              <a:gd name="connsiteX85-24529" fmla="*/ 2425581 w 2814765"/>
              <a:gd name="connsiteY85-24530" fmla="*/ 3255818 h 6026819"/>
              <a:gd name="connsiteX86-24531" fmla="*/ 2106926 w 2814765"/>
              <a:gd name="connsiteY86-24532" fmla="*/ 3311236 h 6026819"/>
              <a:gd name="connsiteX87-24533" fmla="*/ 1344927 w 2814765"/>
              <a:gd name="connsiteY87-24534" fmla="*/ 3255818 h 6026819"/>
              <a:gd name="connsiteX88-24535" fmla="*/ 1483473 w 2814765"/>
              <a:gd name="connsiteY88-24536" fmla="*/ 5708072 h 6026819"/>
              <a:gd name="connsiteX89-24537" fmla="*/ 1705145 w 2814765"/>
              <a:gd name="connsiteY89-24538" fmla="*/ 3546762 h 6026819"/>
              <a:gd name="connsiteX90-24539" fmla="*/ 1926818 w 2814765"/>
              <a:gd name="connsiteY90-24540" fmla="*/ 3823856 h 6026819"/>
              <a:gd name="connsiteX91-24541" fmla="*/ 1968382 w 2814765"/>
              <a:gd name="connsiteY91-24542" fmla="*/ 4987635 h 6026819"/>
              <a:gd name="connsiteX92-24543" fmla="*/ 2106927 w 2814765"/>
              <a:gd name="connsiteY92-24544" fmla="*/ 5943599 h 6026819"/>
              <a:gd name="connsiteX93-24545" fmla="*/ 2619544 w 2814765"/>
              <a:gd name="connsiteY93-24546" fmla="*/ 5943599 h 6026819"/>
              <a:gd name="connsiteX94-24547" fmla="*/ 2619544 w 2814765"/>
              <a:gd name="connsiteY94-24548" fmla="*/ 4322617 h 6026819"/>
              <a:gd name="connsiteX95-24549" fmla="*/ 2744236 w 2814765"/>
              <a:gd name="connsiteY95-24550" fmla="*/ 3075708 h 6026819"/>
              <a:gd name="connsiteX96-24551" fmla="*/ 2813509 w 2814765"/>
              <a:gd name="connsiteY96-24552" fmla="*/ 3020290 h 6026819"/>
              <a:gd name="connsiteX97-24553" fmla="*/ 2674963 w 2814765"/>
              <a:gd name="connsiteY97-24554" fmla="*/ 2923308 h 6026819"/>
              <a:gd name="connsiteX98-24555" fmla="*/ 2799654 w 2814765"/>
              <a:gd name="connsiteY98-24556" fmla="*/ 2964872 h 6026819"/>
              <a:gd name="connsiteX99-24557" fmla="*/ 2564127 w 2814765"/>
              <a:gd name="connsiteY99-24558" fmla="*/ 2507672 h 6026819"/>
              <a:gd name="connsiteX100-24559" fmla="*/ 2591835 w 2814765"/>
              <a:gd name="connsiteY100-24560" fmla="*/ 2493817 h 6026819"/>
              <a:gd name="connsiteX101-24561" fmla="*/ 2744236 w 2814765"/>
              <a:gd name="connsiteY101-24562" fmla="*/ 2299854 h 6026819"/>
              <a:gd name="connsiteX102-24563" fmla="*/ 2674962 w 2814765"/>
              <a:gd name="connsiteY102-24564" fmla="*/ 1870363 h 6026819"/>
              <a:gd name="connsiteX103-24565" fmla="*/ 2425581 w 2814765"/>
              <a:gd name="connsiteY103-24566" fmla="*/ 2105890 h 6026819"/>
              <a:gd name="connsiteX104-24567" fmla="*/ 2370162 w 2814765"/>
              <a:gd name="connsiteY104-24568" fmla="*/ 2119745 h 6026819"/>
              <a:gd name="connsiteX105-24569" fmla="*/ 2231618 w 2814765"/>
              <a:gd name="connsiteY105-24570" fmla="*/ 1773381 h 6026819"/>
              <a:gd name="connsiteX106-24571" fmla="*/ 2176200 w 2814765"/>
              <a:gd name="connsiteY106-24572" fmla="*/ 1371599 h 6026819"/>
              <a:gd name="connsiteX107-24573" fmla="*/ 2245473 w 2814765"/>
              <a:gd name="connsiteY107-24574" fmla="*/ 1842654 h 6026819"/>
              <a:gd name="connsiteX108-24575" fmla="*/ 2370163 w 2814765"/>
              <a:gd name="connsiteY108-24576" fmla="*/ 1939636 h 6026819"/>
              <a:gd name="connsiteX109-24577" fmla="*/ 2647254 w 2814765"/>
              <a:gd name="connsiteY109-24578" fmla="*/ 1662545 h 6026819"/>
              <a:gd name="connsiteX110-24579" fmla="*/ 2231617 w 2814765"/>
              <a:gd name="connsiteY110-24580" fmla="*/ 1177636 h 6026819"/>
              <a:gd name="connsiteX111-24581" fmla="*/ 2633399 w 2814765"/>
              <a:gd name="connsiteY111-24582" fmla="*/ 1634836 h 6026819"/>
              <a:gd name="connsiteX112-24583" fmla="*/ 2688818 w 2814765"/>
              <a:gd name="connsiteY112-24584" fmla="*/ 1870363 h 6026819"/>
              <a:gd name="connsiteX113-24585" fmla="*/ 2508708 w 2814765"/>
              <a:gd name="connsiteY113-24586" fmla="*/ 1995054 h 6026819"/>
              <a:gd name="connsiteX114-24587" fmla="*/ 2467145 w 2814765"/>
              <a:gd name="connsiteY114-24588" fmla="*/ 2230582 h 6026819"/>
              <a:gd name="connsiteX115-24589" fmla="*/ 2494853 w 2814765"/>
              <a:gd name="connsiteY115-24590" fmla="*/ 2161308 h 6026819"/>
              <a:gd name="connsiteX116-24591" fmla="*/ 2023800 w 2814765"/>
              <a:gd name="connsiteY116-24592" fmla="*/ 2521527 h 6026819"/>
              <a:gd name="connsiteX117-24593" fmla="*/ 1802127 w 2814765"/>
              <a:gd name="connsiteY117-24594" fmla="*/ 2604655 h 6026819"/>
              <a:gd name="connsiteX118-24595" fmla="*/ 1594309 w 2814765"/>
              <a:gd name="connsiteY118-24596" fmla="*/ 2590800 h 6026819"/>
              <a:gd name="connsiteX119-24597" fmla="*/ 1400346 w 2814765"/>
              <a:gd name="connsiteY119-24598" fmla="*/ 2563092 h 6026819"/>
              <a:gd name="connsiteX120-24599" fmla="*/ 1289510 w 2814765"/>
              <a:gd name="connsiteY120-24600" fmla="*/ 2313710 h 6026819"/>
              <a:gd name="connsiteX121-24601" fmla="*/ 873874 w 2814765"/>
              <a:gd name="connsiteY121-24602" fmla="*/ 2632365 h 6026819"/>
              <a:gd name="connsiteX122-24603" fmla="*/ 1036 w 2814765"/>
              <a:gd name="connsiteY122-24604" fmla="*/ 2673928 h 6026819"/>
              <a:gd name="connsiteX123-24605" fmla="*/ 873873 w 2814765"/>
              <a:gd name="connsiteY123-24606" fmla="*/ 2632365 h 6026819"/>
              <a:gd name="connsiteX124-24607" fmla="*/ 1220236 w 2814765"/>
              <a:gd name="connsiteY124-24608" fmla="*/ 2299856 h 6026819"/>
              <a:gd name="connsiteX125-24609" fmla="*/ 1137110 w 2814765"/>
              <a:gd name="connsiteY125-24610" fmla="*/ 2161310 h 6026819"/>
              <a:gd name="connsiteX126-24611" fmla="*/ 1137109 w 2814765"/>
              <a:gd name="connsiteY126-24612" fmla="*/ 2133601 h 6026819"/>
              <a:gd name="connsiteX127-24613" fmla="*/ 984710 w 2814765"/>
              <a:gd name="connsiteY127-24614" fmla="*/ 2092038 h 6026819"/>
              <a:gd name="connsiteX128-24615" fmla="*/ 790746 w 2814765"/>
              <a:gd name="connsiteY128-24616" fmla="*/ 2313710 h 6026819"/>
              <a:gd name="connsiteX129-24617" fmla="*/ 527510 w 2814765"/>
              <a:gd name="connsiteY129-24618" fmla="*/ 2438401 h 6026819"/>
              <a:gd name="connsiteX130-24619" fmla="*/ 832310 w 2814765"/>
              <a:gd name="connsiteY130-24620" fmla="*/ 2313710 h 6026819"/>
              <a:gd name="connsiteX131-24621" fmla="*/ 957000 w 2814765"/>
              <a:gd name="connsiteY131-24622" fmla="*/ 2119747 h 6026819"/>
              <a:gd name="connsiteX132-24623" fmla="*/ 929290 w 2814765"/>
              <a:gd name="connsiteY132-24624" fmla="*/ 2064328 h 6026819"/>
              <a:gd name="connsiteX133-24625" fmla="*/ 1344926 w 2814765"/>
              <a:gd name="connsiteY133-24626" fmla="*/ 1274618 h 6026819"/>
              <a:gd name="connsiteX134-24627" fmla="*/ 1469617 w 2814765"/>
              <a:gd name="connsiteY134-24628" fmla="*/ 1177638 h 6026819"/>
              <a:gd name="connsiteX135-24629" fmla="*/ 1566599 w 2814765"/>
              <a:gd name="connsiteY135-24630" fmla="*/ 1676401 h 6026819"/>
              <a:gd name="connsiteX136-24631" fmla="*/ 1760562 w 2814765"/>
              <a:gd name="connsiteY136-24632" fmla="*/ 1399310 h 6026819"/>
              <a:gd name="connsiteX137-24633" fmla="*/ 1802127 w 2814765"/>
              <a:gd name="connsiteY137-24634" fmla="*/ 997527 h 6026819"/>
              <a:gd name="connsiteX138-24635" fmla="*/ 1774418 w 2814765"/>
              <a:gd name="connsiteY138-24636" fmla="*/ 955964 h 6026819"/>
              <a:gd name="connsiteX139-24637" fmla="*/ 1760563 w 2814765"/>
              <a:gd name="connsiteY139-24638" fmla="*/ 914400 h 6026819"/>
              <a:gd name="connsiteX140-24639" fmla="*/ 1705145 w 2814765"/>
              <a:gd name="connsiteY140-24640" fmla="*/ 845127 h 6026819"/>
              <a:gd name="connsiteX141-24641" fmla="*/ 1677436 w 2814765"/>
              <a:gd name="connsiteY141-24642" fmla="*/ 803564 h 6026819"/>
              <a:gd name="connsiteX142-24643" fmla="*/ 1635873 w 2814765"/>
              <a:gd name="connsiteY142-24644" fmla="*/ 886691 h 6026819"/>
              <a:gd name="connsiteX143-24645" fmla="*/ 1622018 w 2814765"/>
              <a:gd name="connsiteY143-24646" fmla="*/ 969818 h 6026819"/>
              <a:gd name="connsiteX144-24647" fmla="*/ 1594309 w 2814765"/>
              <a:gd name="connsiteY144-24648" fmla="*/ 1011382 h 6026819"/>
              <a:gd name="connsiteX145-24649" fmla="*/ 1580454 w 2814765"/>
              <a:gd name="connsiteY145-24650" fmla="*/ 1052946 h 6026819"/>
              <a:gd name="connsiteX146-24651" fmla="*/ 1511182 w 2814765"/>
              <a:gd name="connsiteY146-24652" fmla="*/ 1122218 h 6026819"/>
              <a:gd name="connsiteX147-24653" fmla="*/ 1400345 w 2814765"/>
              <a:gd name="connsiteY147-24654" fmla="*/ 1136073 h 6026819"/>
              <a:gd name="connsiteX148-24655" fmla="*/ 1261800 w 2814765"/>
              <a:gd name="connsiteY148-24656" fmla="*/ 1122218 h 6026819"/>
              <a:gd name="connsiteX149-24657" fmla="*/ 1220236 w 2814765"/>
              <a:gd name="connsiteY149-24658" fmla="*/ 1080655 h 6026819"/>
              <a:gd name="connsiteX150-24659" fmla="*/ 1178673 w 2814765"/>
              <a:gd name="connsiteY150-24660" fmla="*/ 1052946 h 6026819"/>
              <a:gd name="connsiteX151-24661" fmla="*/ 1123254 w 2814765"/>
              <a:gd name="connsiteY151-24662" fmla="*/ 997527 h 6026819"/>
              <a:gd name="connsiteX152-24663" fmla="*/ 1095545 w 2814765"/>
              <a:gd name="connsiteY152-24664" fmla="*/ 955964 h 6026819"/>
              <a:gd name="connsiteX153-24665" fmla="*/ 1053982 w 2814765"/>
              <a:gd name="connsiteY153-24666" fmla="*/ 942109 h 6026819"/>
              <a:gd name="connsiteX154-24667" fmla="*/ 1012418 w 2814765"/>
              <a:gd name="connsiteY154-24668" fmla="*/ 817418 h 6026819"/>
              <a:gd name="connsiteX155-24669" fmla="*/ 998563 w 2814765"/>
              <a:gd name="connsiteY155-24670" fmla="*/ 775855 h 6026819"/>
              <a:gd name="connsiteX156-24671" fmla="*/ 984709 w 2814765"/>
              <a:gd name="connsiteY156-24672" fmla="*/ 720437 h 6026819"/>
              <a:gd name="connsiteX157-24673" fmla="*/ 957000 w 2814765"/>
              <a:gd name="connsiteY157-24674" fmla="*/ 581891 h 6026819"/>
              <a:gd name="connsiteX0-24675" fmla="*/ 1663582 w 2814765"/>
              <a:gd name="connsiteY0-24676" fmla="*/ 734291 h 6026819"/>
              <a:gd name="connsiteX1-24677" fmla="*/ 1719000 w 2814765"/>
              <a:gd name="connsiteY1-24678" fmla="*/ 554182 h 6026819"/>
              <a:gd name="connsiteX2-24679" fmla="*/ 1622018 w 2814765"/>
              <a:gd name="connsiteY2-24680" fmla="*/ 540327 h 6026819"/>
              <a:gd name="connsiteX3-24681" fmla="*/ 1538891 w 2814765"/>
              <a:gd name="connsiteY3-24682" fmla="*/ 484909 h 6026819"/>
              <a:gd name="connsiteX4-24683" fmla="*/ 1497327 w 2814765"/>
              <a:gd name="connsiteY4-24684" fmla="*/ 471055 h 6026819"/>
              <a:gd name="connsiteX5-24685" fmla="*/ 1469618 w 2814765"/>
              <a:gd name="connsiteY5-24686" fmla="*/ 526473 h 6026819"/>
              <a:gd name="connsiteX6-24687" fmla="*/ 1441909 w 2814765"/>
              <a:gd name="connsiteY6-24688" fmla="*/ 484909 h 6026819"/>
              <a:gd name="connsiteX7-24689" fmla="*/ 1400345 w 2814765"/>
              <a:gd name="connsiteY7-24690" fmla="*/ 457200 h 6026819"/>
              <a:gd name="connsiteX8-24691" fmla="*/ 1331073 w 2814765"/>
              <a:gd name="connsiteY8-24692" fmla="*/ 387927 h 6026819"/>
              <a:gd name="connsiteX9-24693" fmla="*/ 1317218 w 2814765"/>
              <a:gd name="connsiteY9-24694" fmla="*/ 443346 h 6026819"/>
              <a:gd name="connsiteX10-24695" fmla="*/ 1317218 w 2814765"/>
              <a:gd name="connsiteY10-24696" fmla="*/ 554182 h 6026819"/>
              <a:gd name="connsiteX11-24697" fmla="*/ 1275654 w 2814765"/>
              <a:gd name="connsiteY11-24698" fmla="*/ 540327 h 6026819"/>
              <a:gd name="connsiteX12-24699" fmla="*/ 1261800 w 2814765"/>
              <a:gd name="connsiteY12-24700" fmla="*/ 484909 h 6026819"/>
              <a:gd name="connsiteX13-24701" fmla="*/ 1247945 w 2814765"/>
              <a:gd name="connsiteY13-24702" fmla="*/ 540327 h 6026819"/>
              <a:gd name="connsiteX14-24703" fmla="*/ 1220236 w 2814765"/>
              <a:gd name="connsiteY14-24704" fmla="*/ 651164 h 6026819"/>
              <a:gd name="connsiteX15-24705" fmla="*/ 1192527 w 2814765"/>
              <a:gd name="connsiteY15-24706" fmla="*/ 568037 h 6026819"/>
              <a:gd name="connsiteX16-24707" fmla="*/ 1178673 w 2814765"/>
              <a:gd name="connsiteY16-24708" fmla="*/ 526473 h 6026819"/>
              <a:gd name="connsiteX17-24709" fmla="*/ 1150963 w 2814765"/>
              <a:gd name="connsiteY17-24710" fmla="*/ 651164 h 6026819"/>
              <a:gd name="connsiteX18-24711" fmla="*/ 1123254 w 2814765"/>
              <a:gd name="connsiteY18-24712" fmla="*/ 692727 h 6026819"/>
              <a:gd name="connsiteX19-24713" fmla="*/ 1109400 w 2814765"/>
              <a:gd name="connsiteY19-24714" fmla="*/ 734291 h 6026819"/>
              <a:gd name="connsiteX20-24715" fmla="*/ 1067836 w 2814765"/>
              <a:gd name="connsiteY20-24716" fmla="*/ 720437 h 6026819"/>
              <a:gd name="connsiteX21-24717" fmla="*/ 1081691 w 2814765"/>
              <a:gd name="connsiteY21-24718" fmla="*/ 637309 h 6026819"/>
              <a:gd name="connsiteX22-24719" fmla="*/ 1095545 w 2814765"/>
              <a:gd name="connsiteY22-24720" fmla="*/ 595746 h 6026819"/>
              <a:gd name="connsiteX23-24721" fmla="*/ 1040127 w 2814765"/>
              <a:gd name="connsiteY23-24722" fmla="*/ 678873 h 6026819"/>
              <a:gd name="connsiteX24-24723" fmla="*/ 998563 w 2814765"/>
              <a:gd name="connsiteY24-24724" fmla="*/ 692727 h 6026819"/>
              <a:gd name="connsiteX25-24725" fmla="*/ 957000 w 2814765"/>
              <a:gd name="connsiteY25-24726" fmla="*/ 678873 h 6026819"/>
              <a:gd name="connsiteX26-24727" fmla="*/ 943145 w 2814765"/>
              <a:gd name="connsiteY26-24728" fmla="*/ 623455 h 6026819"/>
              <a:gd name="connsiteX27-24729" fmla="*/ 929291 w 2814765"/>
              <a:gd name="connsiteY27-24730" fmla="*/ 581891 h 6026819"/>
              <a:gd name="connsiteX28-24731" fmla="*/ 943145 w 2814765"/>
              <a:gd name="connsiteY28-24732" fmla="*/ 429491 h 6026819"/>
              <a:gd name="connsiteX29-24733" fmla="*/ 970854 w 2814765"/>
              <a:gd name="connsiteY29-24734" fmla="*/ 346364 h 6026819"/>
              <a:gd name="connsiteX30-24735" fmla="*/ 984709 w 2814765"/>
              <a:gd name="connsiteY30-24736" fmla="*/ 304800 h 6026819"/>
              <a:gd name="connsiteX31-24737" fmla="*/ 1081691 w 2814765"/>
              <a:gd name="connsiteY31-24738" fmla="*/ 193964 h 6026819"/>
              <a:gd name="connsiteX32-24739" fmla="*/ 1123254 w 2814765"/>
              <a:gd name="connsiteY32-24740" fmla="*/ 166255 h 6026819"/>
              <a:gd name="connsiteX33-24741" fmla="*/ 1164818 w 2814765"/>
              <a:gd name="connsiteY33-24742" fmla="*/ 124691 h 6026819"/>
              <a:gd name="connsiteX34-24743" fmla="*/ 1234091 w 2814765"/>
              <a:gd name="connsiteY34-24744" fmla="*/ 55418 h 6026819"/>
              <a:gd name="connsiteX35-24745" fmla="*/ 1386491 w 2814765"/>
              <a:gd name="connsiteY35-24746" fmla="*/ 13855 h 6026819"/>
              <a:gd name="connsiteX36-24747" fmla="*/ 1428054 w 2814765"/>
              <a:gd name="connsiteY36-24748" fmla="*/ 0 h 6026819"/>
              <a:gd name="connsiteX37-24749" fmla="*/ 1483473 w 2814765"/>
              <a:gd name="connsiteY37-24750" fmla="*/ 13855 h 6026819"/>
              <a:gd name="connsiteX38-24751" fmla="*/ 1566600 w 2814765"/>
              <a:gd name="connsiteY38-24752" fmla="*/ 27709 h 6026819"/>
              <a:gd name="connsiteX39-24753" fmla="*/ 1622018 w 2814765"/>
              <a:gd name="connsiteY39-24754" fmla="*/ 55418 h 6026819"/>
              <a:gd name="connsiteX40-24755" fmla="*/ 1705145 w 2814765"/>
              <a:gd name="connsiteY40-24756" fmla="*/ 110837 h 6026819"/>
              <a:gd name="connsiteX41-24757" fmla="*/ 1746709 w 2814765"/>
              <a:gd name="connsiteY41-24758" fmla="*/ 138546 h 6026819"/>
              <a:gd name="connsiteX42-24759" fmla="*/ 1788273 w 2814765"/>
              <a:gd name="connsiteY42-24760" fmla="*/ 207818 h 6026819"/>
              <a:gd name="connsiteX43-24761" fmla="*/ 1857545 w 2814765"/>
              <a:gd name="connsiteY43-24762" fmla="*/ 290946 h 6026819"/>
              <a:gd name="connsiteX44-24763" fmla="*/ 1871400 w 2814765"/>
              <a:gd name="connsiteY44-24764" fmla="*/ 360218 h 6026819"/>
              <a:gd name="connsiteX45-24765" fmla="*/ 1899109 w 2814765"/>
              <a:gd name="connsiteY45-24766" fmla="*/ 443346 h 6026819"/>
              <a:gd name="connsiteX46-24767" fmla="*/ 1885254 w 2814765"/>
              <a:gd name="connsiteY46-24768" fmla="*/ 692727 h 6026819"/>
              <a:gd name="connsiteX47-24769" fmla="*/ 1871400 w 2814765"/>
              <a:gd name="connsiteY47-24770" fmla="*/ 748146 h 6026819"/>
              <a:gd name="connsiteX48-24771" fmla="*/ 1843691 w 2814765"/>
              <a:gd name="connsiteY48-24772" fmla="*/ 789709 h 6026819"/>
              <a:gd name="connsiteX49-24773" fmla="*/ 1829836 w 2814765"/>
              <a:gd name="connsiteY49-24774" fmla="*/ 748146 h 6026819"/>
              <a:gd name="connsiteX50-24775" fmla="*/ 1912963 w 2814765"/>
              <a:gd name="connsiteY50-24776" fmla="*/ 803564 h 6026819"/>
              <a:gd name="connsiteX51-24777" fmla="*/ 1982236 w 2814765"/>
              <a:gd name="connsiteY51-24778" fmla="*/ 872837 h 6026819"/>
              <a:gd name="connsiteX52-24779" fmla="*/ 1996091 w 2814765"/>
              <a:gd name="connsiteY52-24780" fmla="*/ 914400 h 6026819"/>
              <a:gd name="connsiteX53-24781" fmla="*/ 2051509 w 2814765"/>
              <a:gd name="connsiteY53-24782" fmla="*/ 997527 h 6026819"/>
              <a:gd name="connsiteX54-24783" fmla="*/ 2093073 w 2814765"/>
              <a:gd name="connsiteY54-24784" fmla="*/ 1066800 h 6026819"/>
              <a:gd name="connsiteX55-24785" fmla="*/ 2106927 w 2814765"/>
              <a:gd name="connsiteY55-24786" fmla="*/ 1108364 h 6026819"/>
              <a:gd name="connsiteX56-24787" fmla="*/ 2148491 w 2814765"/>
              <a:gd name="connsiteY56-24788" fmla="*/ 1191491 h 6026819"/>
              <a:gd name="connsiteX57-24789" fmla="*/ 2106927 w 2814765"/>
              <a:gd name="connsiteY57-24790" fmla="*/ 1219200 h 6026819"/>
              <a:gd name="connsiteX58-24791" fmla="*/ 2065363 w 2814765"/>
              <a:gd name="connsiteY58-24792" fmla="*/ 1191491 h 6026819"/>
              <a:gd name="connsiteX59-24793" fmla="*/ 1954527 w 2814765"/>
              <a:gd name="connsiteY59-24794" fmla="*/ 1163782 h 6026819"/>
              <a:gd name="connsiteX60-24795" fmla="*/ 1940673 w 2814765"/>
              <a:gd name="connsiteY60-24796" fmla="*/ 1343891 h 6026819"/>
              <a:gd name="connsiteX61-24797" fmla="*/ 2079217 w 2814765"/>
              <a:gd name="connsiteY61-24798" fmla="*/ 1357746 h 6026819"/>
              <a:gd name="connsiteX62-24799" fmla="*/ 1871399 w 2814765"/>
              <a:gd name="connsiteY62-24800" fmla="*/ 1579418 h 6026819"/>
              <a:gd name="connsiteX63-24801" fmla="*/ 1538890 w 2814765"/>
              <a:gd name="connsiteY63-24802" fmla="*/ 1690256 h 6026819"/>
              <a:gd name="connsiteX64-24803" fmla="*/ 1635872 w 2814765"/>
              <a:gd name="connsiteY64-24804" fmla="*/ 1773383 h 6026819"/>
              <a:gd name="connsiteX65-24805" fmla="*/ 1317218 w 2814765"/>
              <a:gd name="connsiteY65-24806" fmla="*/ 1551710 h 6026819"/>
              <a:gd name="connsiteX66-24807" fmla="*/ 1331072 w 2814765"/>
              <a:gd name="connsiteY66-24808" fmla="*/ 1371600 h 6026819"/>
              <a:gd name="connsiteX67-24809" fmla="*/ 1289509 w 2814765"/>
              <a:gd name="connsiteY67-24810" fmla="*/ 1316183 h 6026819"/>
              <a:gd name="connsiteX68-24811" fmla="*/ 1414200 w 2814765"/>
              <a:gd name="connsiteY68-24812" fmla="*/ 1440874 h 6026819"/>
              <a:gd name="connsiteX69-24813" fmla="*/ 1289509 w 2814765"/>
              <a:gd name="connsiteY69-24814" fmla="*/ 1330038 h 6026819"/>
              <a:gd name="connsiteX70-24815" fmla="*/ 929290 w 2814765"/>
              <a:gd name="connsiteY70-24816" fmla="*/ 2036620 h 6026819"/>
              <a:gd name="connsiteX71-24817" fmla="*/ 998563 w 2814765"/>
              <a:gd name="connsiteY71-24818" fmla="*/ 1898074 h 6026819"/>
              <a:gd name="connsiteX72-24819" fmla="*/ 1164819 w 2814765"/>
              <a:gd name="connsiteY72-24820" fmla="*/ 1995056 h 6026819"/>
              <a:gd name="connsiteX73-24821" fmla="*/ 1247946 w 2814765"/>
              <a:gd name="connsiteY73-24822" fmla="*/ 1731819 h 6026819"/>
              <a:gd name="connsiteX74-24823" fmla="*/ 1178672 w 2814765"/>
              <a:gd name="connsiteY74-24824" fmla="*/ 2036619 h 6026819"/>
              <a:gd name="connsiteX75-24825" fmla="*/ 1275655 w 2814765"/>
              <a:gd name="connsiteY75-24826" fmla="*/ 2299856 h 6026819"/>
              <a:gd name="connsiteX76-24827" fmla="*/ 1358782 w 2814765"/>
              <a:gd name="connsiteY76-24828" fmla="*/ 2563090 h 6026819"/>
              <a:gd name="connsiteX77-24829" fmla="*/ 1275654 w 2814765"/>
              <a:gd name="connsiteY77-24830" fmla="*/ 2715491 h 6026819"/>
              <a:gd name="connsiteX78-24831" fmla="*/ 1234091 w 2814765"/>
              <a:gd name="connsiteY78-24832" fmla="*/ 2854037 h 6026819"/>
              <a:gd name="connsiteX79-24833" fmla="*/ 1275654 w 2814765"/>
              <a:gd name="connsiteY79-24834" fmla="*/ 2909455 h 6026819"/>
              <a:gd name="connsiteX80-24835" fmla="*/ 1331073 w 2814765"/>
              <a:gd name="connsiteY80-24836" fmla="*/ 2881746 h 6026819"/>
              <a:gd name="connsiteX81-24837" fmla="*/ 1400345 w 2814765"/>
              <a:gd name="connsiteY81-24838" fmla="*/ 2881744 h 6026819"/>
              <a:gd name="connsiteX82-24839" fmla="*/ 2093072 w 2814765"/>
              <a:gd name="connsiteY82-24840" fmla="*/ 2743200 h 6026819"/>
              <a:gd name="connsiteX83-24841" fmla="*/ 2577981 w 2814765"/>
              <a:gd name="connsiteY83-24842" fmla="*/ 2507672 h 6026819"/>
              <a:gd name="connsiteX84-24843" fmla="*/ 2771945 w 2814765"/>
              <a:gd name="connsiteY84-24844" fmla="*/ 2992581 h 6026819"/>
              <a:gd name="connsiteX85-24845" fmla="*/ 2425581 w 2814765"/>
              <a:gd name="connsiteY85-24846" fmla="*/ 3255818 h 6026819"/>
              <a:gd name="connsiteX86-24847" fmla="*/ 2106926 w 2814765"/>
              <a:gd name="connsiteY86-24848" fmla="*/ 3311236 h 6026819"/>
              <a:gd name="connsiteX87-24849" fmla="*/ 1344927 w 2814765"/>
              <a:gd name="connsiteY87-24850" fmla="*/ 3255818 h 6026819"/>
              <a:gd name="connsiteX88-24851" fmla="*/ 1483473 w 2814765"/>
              <a:gd name="connsiteY88-24852" fmla="*/ 5708072 h 6026819"/>
              <a:gd name="connsiteX89-24853" fmla="*/ 1705145 w 2814765"/>
              <a:gd name="connsiteY89-24854" fmla="*/ 3546762 h 6026819"/>
              <a:gd name="connsiteX90-24855" fmla="*/ 1885254 w 2814765"/>
              <a:gd name="connsiteY90-24856" fmla="*/ 3380507 h 6026819"/>
              <a:gd name="connsiteX91-24857" fmla="*/ 1926818 w 2814765"/>
              <a:gd name="connsiteY91-24858" fmla="*/ 3823856 h 6026819"/>
              <a:gd name="connsiteX92-24859" fmla="*/ 1968382 w 2814765"/>
              <a:gd name="connsiteY92-24860" fmla="*/ 4987635 h 6026819"/>
              <a:gd name="connsiteX93-24861" fmla="*/ 2106927 w 2814765"/>
              <a:gd name="connsiteY93-24862" fmla="*/ 5943599 h 6026819"/>
              <a:gd name="connsiteX94-24863" fmla="*/ 2619544 w 2814765"/>
              <a:gd name="connsiteY94-24864" fmla="*/ 5943599 h 6026819"/>
              <a:gd name="connsiteX95-24865" fmla="*/ 2619544 w 2814765"/>
              <a:gd name="connsiteY95-24866" fmla="*/ 4322617 h 6026819"/>
              <a:gd name="connsiteX96-24867" fmla="*/ 2744236 w 2814765"/>
              <a:gd name="connsiteY96-24868" fmla="*/ 3075708 h 6026819"/>
              <a:gd name="connsiteX97-24869" fmla="*/ 2813509 w 2814765"/>
              <a:gd name="connsiteY97-24870" fmla="*/ 3020290 h 6026819"/>
              <a:gd name="connsiteX98-24871" fmla="*/ 2674963 w 2814765"/>
              <a:gd name="connsiteY98-24872" fmla="*/ 2923308 h 6026819"/>
              <a:gd name="connsiteX99-24873" fmla="*/ 2799654 w 2814765"/>
              <a:gd name="connsiteY99-24874" fmla="*/ 2964872 h 6026819"/>
              <a:gd name="connsiteX100-24875" fmla="*/ 2564127 w 2814765"/>
              <a:gd name="connsiteY100-24876" fmla="*/ 2507672 h 6026819"/>
              <a:gd name="connsiteX101-24877" fmla="*/ 2591835 w 2814765"/>
              <a:gd name="connsiteY101-24878" fmla="*/ 2493817 h 6026819"/>
              <a:gd name="connsiteX102-24879" fmla="*/ 2744236 w 2814765"/>
              <a:gd name="connsiteY102-24880" fmla="*/ 2299854 h 6026819"/>
              <a:gd name="connsiteX103-24881" fmla="*/ 2674962 w 2814765"/>
              <a:gd name="connsiteY103-24882" fmla="*/ 1870363 h 6026819"/>
              <a:gd name="connsiteX104-24883" fmla="*/ 2425581 w 2814765"/>
              <a:gd name="connsiteY104-24884" fmla="*/ 2105890 h 6026819"/>
              <a:gd name="connsiteX105-24885" fmla="*/ 2370162 w 2814765"/>
              <a:gd name="connsiteY105-24886" fmla="*/ 2119745 h 6026819"/>
              <a:gd name="connsiteX106-24887" fmla="*/ 2231618 w 2814765"/>
              <a:gd name="connsiteY106-24888" fmla="*/ 1773381 h 6026819"/>
              <a:gd name="connsiteX107-24889" fmla="*/ 2176200 w 2814765"/>
              <a:gd name="connsiteY107-24890" fmla="*/ 1371599 h 6026819"/>
              <a:gd name="connsiteX108-24891" fmla="*/ 2245473 w 2814765"/>
              <a:gd name="connsiteY108-24892" fmla="*/ 1842654 h 6026819"/>
              <a:gd name="connsiteX109-24893" fmla="*/ 2370163 w 2814765"/>
              <a:gd name="connsiteY109-24894" fmla="*/ 1939636 h 6026819"/>
              <a:gd name="connsiteX110-24895" fmla="*/ 2647254 w 2814765"/>
              <a:gd name="connsiteY110-24896" fmla="*/ 1662545 h 6026819"/>
              <a:gd name="connsiteX111-24897" fmla="*/ 2231617 w 2814765"/>
              <a:gd name="connsiteY111-24898" fmla="*/ 1177636 h 6026819"/>
              <a:gd name="connsiteX112-24899" fmla="*/ 2633399 w 2814765"/>
              <a:gd name="connsiteY112-24900" fmla="*/ 1634836 h 6026819"/>
              <a:gd name="connsiteX113-24901" fmla="*/ 2688818 w 2814765"/>
              <a:gd name="connsiteY113-24902" fmla="*/ 1870363 h 6026819"/>
              <a:gd name="connsiteX114-24903" fmla="*/ 2508708 w 2814765"/>
              <a:gd name="connsiteY114-24904" fmla="*/ 1995054 h 6026819"/>
              <a:gd name="connsiteX115-24905" fmla="*/ 2467145 w 2814765"/>
              <a:gd name="connsiteY115-24906" fmla="*/ 2230582 h 6026819"/>
              <a:gd name="connsiteX116-24907" fmla="*/ 2494853 w 2814765"/>
              <a:gd name="connsiteY116-24908" fmla="*/ 2161308 h 6026819"/>
              <a:gd name="connsiteX117-24909" fmla="*/ 2023800 w 2814765"/>
              <a:gd name="connsiteY117-24910" fmla="*/ 2521527 h 6026819"/>
              <a:gd name="connsiteX118-24911" fmla="*/ 1802127 w 2814765"/>
              <a:gd name="connsiteY118-24912" fmla="*/ 2604655 h 6026819"/>
              <a:gd name="connsiteX119-24913" fmla="*/ 1594309 w 2814765"/>
              <a:gd name="connsiteY119-24914" fmla="*/ 2590800 h 6026819"/>
              <a:gd name="connsiteX120-24915" fmla="*/ 1400346 w 2814765"/>
              <a:gd name="connsiteY120-24916" fmla="*/ 2563092 h 6026819"/>
              <a:gd name="connsiteX121-24917" fmla="*/ 1289510 w 2814765"/>
              <a:gd name="connsiteY121-24918" fmla="*/ 2313710 h 6026819"/>
              <a:gd name="connsiteX122-24919" fmla="*/ 873874 w 2814765"/>
              <a:gd name="connsiteY122-24920" fmla="*/ 2632365 h 6026819"/>
              <a:gd name="connsiteX123-24921" fmla="*/ 1036 w 2814765"/>
              <a:gd name="connsiteY123-24922" fmla="*/ 2673928 h 6026819"/>
              <a:gd name="connsiteX124-24923" fmla="*/ 873873 w 2814765"/>
              <a:gd name="connsiteY124-24924" fmla="*/ 2632365 h 6026819"/>
              <a:gd name="connsiteX125-24925" fmla="*/ 1220236 w 2814765"/>
              <a:gd name="connsiteY125-24926" fmla="*/ 2299856 h 6026819"/>
              <a:gd name="connsiteX126-24927" fmla="*/ 1137110 w 2814765"/>
              <a:gd name="connsiteY126-24928" fmla="*/ 2161310 h 6026819"/>
              <a:gd name="connsiteX127-24929" fmla="*/ 1137109 w 2814765"/>
              <a:gd name="connsiteY127-24930" fmla="*/ 2133601 h 6026819"/>
              <a:gd name="connsiteX128-24931" fmla="*/ 984710 w 2814765"/>
              <a:gd name="connsiteY128-24932" fmla="*/ 2092038 h 6026819"/>
              <a:gd name="connsiteX129-24933" fmla="*/ 790746 w 2814765"/>
              <a:gd name="connsiteY129-24934" fmla="*/ 2313710 h 6026819"/>
              <a:gd name="connsiteX130-24935" fmla="*/ 527510 w 2814765"/>
              <a:gd name="connsiteY130-24936" fmla="*/ 2438401 h 6026819"/>
              <a:gd name="connsiteX131-24937" fmla="*/ 832310 w 2814765"/>
              <a:gd name="connsiteY131-24938" fmla="*/ 2313710 h 6026819"/>
              <a:gd name="connsiteX132-24939" fmla="*/ 957000 w 2814765"/>
              <a:gd name="connsiteY132-24940" fmla="*/ 2119747 h 6026819"/>
              <a:gd name="connsiteX133-24941" fmla="*/ 929290 w 2814765"/>
              <a:gd name="connsiteY133-24942" fmla="*/ 2064328 h 6026819"/>
              <a:gd name="connsiteX134-24943" fmla="*/ 1344926 w 2814765"/>
              <a:gd name="connsiteY134-24944" fmla="*/ 1274618 h 6026819"/>
              <a:gd name="connsiteX135-24945" fmla="*/ 1469617 w 2814765"/>
              <a:gd name="connsiteY135-24946" fmla="*/ 1177638 h 6026819"/>
              <a:gd name="connsiteX136-24947" fmla="*/ 1566599 w 2814765"/>
              <a:gd name="connsiteY136-24948" fmla="*/ 1676401 h 6026819"/>
              <a:gd name="connsiteX137-24949" fmla="*/ 1760562 w 2814765"/>
              <a:gd name="connsiteY137-24950" fmla="*/ 1399310 h 6026819"/>
              <a:gd name="connsiteX138-24951" fmla="*/ 1802127 w 2814765"/>
              <a:gd name="connsiteY138-24952" fmla="*/ 997527 h 6026819"/>
              <a:gd name="connsiteX139-24953" fmla="*/ 1774418 w 2814765"/>
              <a:gd name="connsiteY139-24954" fmla="*/ 955964 h 6026819"/>
              <a:gd name="connsiteX140-24955" fmla="*/ 1760563 w 2814765"/>
              <a:gd name="connsiteY140-24956" fmla="*/ 914400 h 6026819"/>
              <a:gd name="connsiteX141-24957" fmla="*/ 1705145 w 2814765"/>
              <a:gd name="connsiteY141-24958" fmla="*/ 845127 h 6026819"/>
              <a:gd name="connsiteX142-24959" fmla="*/ 1677436 w 2814765"/>
              <a:gd name="connsiteY142-24960" fmla="*/ 803564 h 6026819"/>
              <a:gd name="connsiteX143-24961" fmla="*/ 1635873 w 2814765"/>
              <a:gd name="connsiteY143-24962" fmla="*/ 886691 h 6026819"/>
              <a:gd name="connsiteX144-24963" fmla="*/ 1622018 w 2814765"/>
              <a:gd name="connsiteY144-24964" fmla="*/ 969818 h 6026819"/>
              <a:gd name="connsiteX145-24965" fmla="*/ 1594309 w 2814765"/>
              <a:gd name="connsiteY145-24966" fmla="*/ 1011382 h 6026819"/>
              <a:gd name="connsiteX146-24967" fmla="*/ 1580454 w 2814765"/>
              <a:gd name="connsiteY146-24968" fmla="*/ 1052946 h 6026819"/>
              <a:gd name="connsiteX147-24969" fmla="*/ 1511182 w 2814765"/>
              <a:gd name="connsiteY147-24970" fmla="*/ 1122218 h 6026819"/>
              <a:gd name="connsiteX148-24971" fmla="*/ 1400345 w 2814765"/>
              <a:gd name="connsiteY148-24972" fmla="*/ 1136073 h 6026819"/>
              <a:gd name="connsiteX149-24973" fmla="*/ 1261800 w 2814765"/>
              <a:gd name="connsiteY149-24974" fmla="*/ 1122218 h 6026819"/>
              <a:gd name="connsiteX150-24975" fmla="*/ 1220236 w 2814765"/>
              <a:gd name="connsiteY150-24976" fmla="*/ 1080655 h 6026819"/>
              <a:gd name="connsiteX151-24977" fmla="*/ 1178673 w 2814765"/>
              <a:gd name="connsiteY151-24978" fmla="*/ 1052946 h 6026819"/>
              <a:gd name="connsiteX152-24979" fmla="*/ 1123254 w 2814765"/>
              <a:gd name="connsiteY152-24980" fmla="*/ 997527 h 6026819"/>
              <a:gd name="connsiteX153-24981" fmla="*/ 1095545 w 2814765"/>
              <a:gd name="connsiteY153-24982" fmla="*/ 955964 h 6026819"/>
              <a:gd name="connsiteX154-24983" fmla="*/ 1053982 w 2814765"/>
              <a:gd name="connsiteY154-24984" fmla="*/ 942109 h 6026819"/>
              <a:gd name="connsiteX155-24985" fmla="*/ 1012418 w 2814765"/>
              <a:gd name="connsiteY155-24986" fmla="*/ 817418 h 6026819"/>
              <a:gd name="connsiteX156-24987" fmla="*/ 998563 w 2814765"/>
              <a:gd name="connsiteY156-24988" fmla="*/ 775855 h 6026819"/>
              <a:gd name="connsiteX157-24989" fmla="*/ 984709 w 2814765"/>
              <a:gd name="connsiteY157-24990" fmla="*/ 720437 h 6026819"/>
              <a:gd name="connsiteX158" fmla="*/ 957000 w 2814765"/>
              <a:gd name="connsiteY158" fmla="*/ 581891 h 6026819"/>
              <a:gd name="connsiteX0-24991" fmla="*/ 1663582 w 2814765"/>
              <a:gd name="connsiteY0-24992" fmla="*/ 734291 h 6026819"/>
              <a:gd name="connsiteX1-24993" fmla="*/ 1719000 w 2814765"/>
              <a:gd name="connsiteY1-24994" fmla="*/ 554182 h 6026819"/>
              <a:gd name="connsiteX2-24995" fmla="*/ 1622018 w 2814765"/>
              <a:gd name="connsiteY2-24996" fmla="*/ 540327 h 6026819"/>
              <a:gd name="connsiteX3-24997" fmla="*/ 1538891 w 2814765"/>
              <a:gd name="connsiteY3-24998" fmla="*/ 484909 h 6026819"/>
              <a:gd name="connsiteX4-24999" fmla="*/ 1497327 w 2814765"/>
              <a:gd name="connsiteY4-25000" fmla="*/ 471055 h 6026819"/>
              <a:gd name="connsiteX5-25001" fmla="*/ 1469618 w 2814765"/>
              <a:gd name="connsiteY5-25002" fmla="*/ 526473 h 6026819"/>
              <a:gd name="connsiteX6-25003" fmla="*/ 1441909 w 2814765"/>
              <a:gd name="connsiteY6-25004" fmla="*/ 484909 h 6026819"/>
              <a:gd name="connsiteX7-25005" fmla="*/ 1400345 w 2814765"/>
              <a:gd name="connsiteY7-25006" fmla="*/ 457200 h 6026819"/>
              <a:gd name="connsiteX8-25007" fmla="*/ 1331073 w 2814765"/>
              <a:gd name="connsiteY8-25008" fmla="*/ 387927 h 6026819"/>
              <a:gd name="connsiteX9-25009" fmla="*/ 1317218 w 2814765"/>
              <a:gd name="connsiteY9-25010" fmla="*/ 443346 h 6026819"/>
              <a:gd name="connsiteX10-25011" fmla="*/ 1317218 w 2814765"/>
              <a:gd name="connsiteY10-25012" fmla="*/ 554182 h 6026819"/>
              <a:gd name="connsiteX11-25013" fmla="*/ 1275654 w 2814765"/>
              <a:gd name="connsiteY11-25014" fmla="*/ 540327 h 6026819"/>
              <a:gd name="connsiteX12-25015" fmla="*/ 1261800 w 2814765"/>
              <a:gd name="connsiteY12-25016" fmla="*/ 484909 h 6026819"/>
              <a:gd name="connsiteX13-25017" fmla="*/ 1247945 w 2814765"/>
              <a:gd name="connsiteY13-25018" fmla="*/ 540327 h 6026819"/>
              <a:gd name="connsiteX14-25019" fmla="*/ 1220236 w 2814765"/>
              <a:gd name="connsiteY14-25020" fmla="*/ 651164 h 6026819"/>
              <a:gd name="connsiteX15-25021" fmla="*/ 1192527 w 2814765"/>
              <a:gd name="connsiteY15-25022" fmla="*/ 568037 h 6026819"/>
              <a:gd name="connsiteX16-25023" fmla="*/ 1178673 w 2814765"/>
              <a:gd name="connsiteY16-25024" fmla="*/ 526473 h 6026819"/>
              <a:gd name="connsiteX17-25025" fmla="*/ 1150963 w 2814765"/>
              <a:gd name="connsiteY17-25026" fmla="*/ 651164 h 6026819"/>
              <a:gd name="connsiteX18-25027" fmla="*/ 1123254 w 2814765"/>
              <a:gd name="connsiteY18-25028" fmla="*/ 692727 h 6026819"/>
              <a:gd name="connsiteX19-25029" fmla="*/ 1109400 w 2814765"/>
              <a:gd name="connsiteY19-25030" fmla="*/ 734291 h 6026819"/>
              <a:gd name="connsiteX20-25031" fmla="*/ 1067836 w 2814765"/>
              <a:gd name="connsiteY20-25032" fmla="*/ 720437 h 6026819"/>
              <a:gd name="connsiteX21-25033" fmla="*/ 1081691 w 2814765"/>
              <a:gd name="connsiteY21-25034" fmla="*/ 637309 h 6026819"/>
              <a:gd name="connsiteX22-25035" fmla="*/ 1095545 w 2814765"/>
              <a:gd name="connsiteY22-25036" fmla="*/ 595746 h 6026819"/>
              <a:gd name="connsiteX23-25037" fmla="*/ 1040127 w 2814765"/>
              <a:gd name="connsiteY23-25038" fmla="*/ 678873 h 6026819"/>
              <a:gd name="connsiteX24-25039" fmla="*/ 998563 w 2814765"/>
              <a:gd name="connsiteY24-25040" fmla="*/ 692727 h 6026819"/>
              <a:gd name="connsiteX25-25041" fmla="*/ 957000 w 2814765"/>
              <a:gd name="connsiteY25-25042" fmla="*/ 678873 h 6026819"/>
              <a:gd name="connsiteX26-25043" fmla="*/ 943145 w 2814765"/>
              <a:gd name="connsiteY26-25044" fmla="*/ 623455 h 6026819"/>
              <a:gd name="connsiteX27-25045" fmla="*/ 929291 w 2814765"/>
              <a:gd name="connsiteY27-25046" fmla="*/ 581891 h 6026819"/>
              <a:gd name="connsiteX28-25047" fmla="*/ 943145 w 2814765"/>
              <a:gd name="connsiteY28-25048" fmla="*/ 429491 h 6026819"/>
              <a:gd name="connsiteX29-25049" fmla="*/ 970854 w 2814765"/>
              <a:gd name="connsiteY29-25050" fmla="*/ 346364 h 6026819"/>
              <a:gd name="connsiteX30-25051" fmla="*/ 984709 w 2814765"/>
              <a:gd name="connsiteY30-25052" fmla="*/ 304800 h 6026819"/>
              <a:gd name="connsiteX31-25053" fmla="*/ 1081691 w 2814765"/>
              <a:gd name="connsiteY31-25054" fmla="*/ 193964 h 6026819"/>
              <a:gd name="connsiteX32-25055" fmla="*/ 1123254 w 2814765"/>
              <a:gd name="connsiteY32-25056" fmla="*/ 166255 h 6026819"/>
              <a:gd name="connsiteX33-25057" fmla="*/ 1164818 w 2814765"/>
              <a:gd name="connsiteY33-25058" fmla="*/ 124691 h 6026819"/>
              <a:gd name="connsiteX34-25059" fmla="*/ 1234091 w 2814765"/>
              <a:gd name="connsiteY34-25060" fmla="*/ 55418 h 6026819"/>
              <a:gd name="connsiteX35-25061" fmla="*/ 1386491 w 2814765"/>
              <a:gd name="connsiteY35-25062" fmla="*/ 13855 h 6026819"/>
              <a:gd name="connsiteX36-25063" fmla="*/ 1428054 w 2814765"/>
              <a:gd name="connsiteY36-25064" fmla="*/ 0 h 6026819"/>
              <a:gd name="connsiteX37-25065" fmla="*/ 1483473 w 2814765"/>
              <a:gd name="connsiteY37-25066" fmla="*/ 13855 h 6026819"/>
              <a:gd name="connsiteX38-25067" fmla="*/ 1566600 w 2814765"/>
              <a:gd name="connsiteY38-25068" fmla="*/ 27709 h 6026819"/>
              <a:gd name="connsiteX39-25069" fmla="*/ 1622018 w 2814765"/>
              <a:gd name="connsiteY39-25070" fmla="*/ 55418 h 6026819"/>
              <a:gd name="connsiteX40-25071" fmla="*/ 1705145 w 2814765"/>
              <a:gd name="connsiteY40-25072" fmla="*/ 110837 h 6026819"/>
              <a:gd name="connsiteX41-25073" fmla="*/ 1746709 w 2814765"/>
              <a:gd name="connsiteY41-25074" fmla="*/ 138546 h 6026819"/>
              <a:gd name="connsiteX42-25075" fmla="*/ 1788273 w 2814765"/>
              <a:gd name="connsiteY42-25076" fmla="*/ 207818 h 6026819"/>
              <a:gd name="connsiteX43-25077" fmla="*/ 1857545 w 2814765"/>
              <a:gd name="connsiteY43-25078" fmla="*/ 290946 h 6026819"/>
              <a:gd name="connsiteX44-25079" fmla="*/ 1871400 w 2814765"/>
              <a:gd name="connsiteY44-25080" fmla="*/ 360218 h 6026819"/>
              <a:gd name="connsiteX45-25081" fmla="*/ 1899109 w 2814765"/>
              <a:gd name="connsiteY45-25082" fmla="*/ 443346 h 6026819"/>
              <a:gd name="connsiteX46-25083" fmla="*/ 1885254 w 2814765"/>
              <a:gd name="connsiteY46-25084" fmla="*/ 692727 h 6026819"/>
              <a:gd name="connsiteX47-25085" fmla="*/ 1871400 w 2814765"/>
              <a:gd name="connsiteY47-25086" fmla="*/ 748146 h 6026819"/>
              <a:gd name="connsiteX48-25087" fmla="*/ 1843691 w 2814765"/>
              <a:gd name="connsiteY48-25088" fmla="*/ 789709 h 6026819"/>
              <a:gd name="connsiteX49-25089" fmla="*/ 1829836 w 2814765"/>
              <a:gd name="connsiteY49-25090" fmla="*/ 748146 h 6026819"/>
              <a:gd name="connsiteX50-25091" fmla="*/ 1912963 w 2814765"/>
              <a:gd name="connsiteY50-25092" fmla="*/ 803564 h 6026819"/>
              <a:gd name="connsiteX51-25093" fmla="*/ 1982236 w 2814765"/>
              <a:gd name="connsiteY51-25094" fmla="*/ 872837 h 6026819"/>
              <a:gd name="connsiteX52-25095" fmla="*/ 1996091 w 2814765"/>
              <a:gd name="connsiteY52-25096" fmla="*/ 914400 h 6026819"/>
              <a:gd name="connsiteX53-25097" fmla="*/ 2051509 w 2814765"/>
              <a:gd name="connsiteY53-25098" fmla="*/ 997527 h 6026819"/>
              <a:gd name="connsiteX54-25099" fmla="*/ 2093073 w 2814765"/>
              <a:gd name="connsiteY54-25100" fmla="*/ 1066800 h 6026819"/>
              <a:gd name="connsiteX55-25101" fmla="*/ 2106927 w 2814765"/>
              <a:gd name="connsiteY55-25102" fmla="*/ 1108364 h 6026819"/>
              <a:gd name="connsiteX56-25103" fmla="*/ 2148491 w 2814765"/>
              <a:gd name="connsiteY56-25104" fmla="*/ 1191491 h 6026819"/>
              <a:gd name="connsiteX57-25105" fmla="*/ 2106927 w 2814765"/>
              <a:gd name="connsiteY57-25106" fmla="*/ 1219200 h 6026819"/>
              <a:gd name="connsiteX58-25107" fmla="*/ 2065363 w 2814765"/>
              <a:gd name="connsiteY58-25108" fmla="*/ 1191491 h 6026819"/>
              <a:gd name="connsiteX59-25109" fmla="*/ 1954527 w 2814765"/>
              <a:gd name="connsiteY59-25110" fmla="*/ 1163782 h 6026819"/>
              <a:gd name="connsiteX60-25111" fmla="*/ 1940673 w 2814765"/>
              <a:gd name="connsiteY60-25112" fmla="*/ 1343891 h 6026819"/>
              <a:gd name="connsiteX61-25113" fmla="*/ 2079217 w 2814765"/>
              <a:gd name="connsiteY61-25114" fmla="*/ 1357746 h 6026819"/>
              <a:gd name="connsiteX62-25115" fmla="*/ 1871399 w 2814765"/>
              <a:gd name="connsiteY62-25116" fmla="*/ 1579418 h 6026819"/>
              <a:gd name="connsiteX63-25117" fmla="*/ 1538890 w 2814765"/>
              <a:gd name="connsiteY63-25118" fmla="*/ 1690256 h 6026819"/>
              <a:gd name="connsiteX64-25119" fmla="*/ 1635872 w 2814765"/>
              <a:gd name="connsiteY64-25120" fmla="*/ 1773383 h 6026819"/>
              <a:gd name="connsiteX65-25121" fmla="*/ 1317218 w 2814765"/>
              <a:gd name="connsiteY65-25122" fmla="*/ 1551710 h 6026819"/>
              <a:gd name="connsiteX66-25123" fmla="*/ 1331072 w 2814765"/>
              <a:gd name="connsiteY66-25124" fmla="*/ 1371600 h 6026819"/>
              <a:gd name="connsiteX67-25125" fmla="*/ 1289509 w 2814765"/>
              <a:gd name="connsiteY67-25126" fmla="*/ 1316183 h 6026819"/>
              <a:gd name="connsiteX68-25127" fmla="*/ 1414200 w 2814765"/>
              <a:gd name="connsiteY68-25128" fmla="*/ 1440874 h 6026819"/>
              <a:gd name="connsiteX69-25129" fmla="*/ 1289509 w 2814765"/>
              <a:gd name="connsiteY69-25130" fmla="*/ 1330038 h 6026819"/>
              <a:gd name="connsiteX70-25131" fmla="*/ 929290 w 2814765"/>
              <a:gd name="connsiteY70-25132" fmla="*/ 2036620 h 6026819"/>
              <a:gd name="connsiteX71-25133" fmla="*/ 998563 w 2814765"/>
              <a:gd name="connsiteY71-25134" fmla="*/ 1898074 h 6026819"/>
              <a:gd name="connsiteX72-25135" fmla="*/ 1164819 w 2814765"/>
              <a:gd name="connsiteY72-25136" fmla="*/ 1995056 h 6026819"/>
              <a:gd name="connsiteX73-25137" fmla="*/ 1247946 w 2814765"/>
              <a:gd name="connsiteY73-25138" fmla="*/ 1731819 h 6026819"/>
              <a:gd name="connsiteX74-25139" fmla="*/ 1178672 w 2814765"/>
              <a:gd name="connsiteY74-25140" fmla="*/ 2036619 h 6026819"/>
              <a:gd name="connsiteX75-25141" fmla="*/ 1275655 w 2814765"/>
              <a:gd name="connsiteY75-25142" fmla="*/ 2299856 h 6026819"/>
              <a:gd name="connsiteX76-25143" fmla="*/ 1358782 w 2814765"/>
              <a:gd name="connsiteY76-25144" fmla="*/ 2563090 h 6026819"/>
              <a:gd name="connsiteX77-25145" fmla="*/ 1275654 w 2814765"/>
              <a:gd name="connsiteY77-25146" fmla="*/ 2715491 h 6026819"/>
              <a:gd name="connsiteX78-25147" fmla="*/ 1234091 w 2814765"/>
              <a:gd name="connsiteY78-25148" fmla="*/ 2854037 h 6026819"/>
              <a:gd name="connsiteX79-25149" fmla="*/ 1275654 w 2814765"/>
              <a:gd name="connsiteY79-25150" fmla="*/ 2909455 h 6026819"/>
              <a:gd name="connsiteX80-25151" fmla="*/ 1331073 w 2814765"/>
              <a:gd name="connsiteY80-25152" fmla="*/ 2881746 h 6026819"/>
              <a:gd name="connsiteX81-25153" fmla="*/ 1400345 w 2814765"/>
              <a:gd name="connsiteY81-25154" fmla="*/ 2881744 h 6026819"/>
              <a:gd name="connsiteX82-25155" fmla="*/ 2093072 w 2814765"/>
              <a:gd name="connsiteY82-25156" fmla="*/ 2743200 h 6026819"/>
              <a:gd name="connsiteX83-25157" fmla="*/ 2577981 w 2814765"/>
              <a:gd name="connsiteY83-25158" fmla="*/ 2507672 h 6026819"/>
              <a:gd name="connsiteX84-25159" fmla="*/ 2771945 w 2814765"/>
              <a:gd name="connsiteY84-25160" fmla="*/ 2992581 h 6026819"/>
              <a:gd name="connsiteX85-25161" fmla="*/ 2425581 w 2814765"/>
              <a:gd name="connsiteY85-25162" fmla="*/ 3255818 h 6026819"/>
              <a:gd name="connsiteX86-25163" fmla="*/ 2106926 w 2814765"/>
              <a:gd name="connsiteY86-25164" fmla="*/ 3311236 h 6026819"/>
              <a:gd name="connsiteX87-25165" fmla="*/ 1483473 w 2814765"/>
              <a:gd name="connsiteY87-25166" fmla="*/ 3338944 h 6026819"/>
              <a:gd name="connsiteX88-25167" fmla="*/ 1344927 w 2814765"/>
              <a:gd name="connsiteY88-25168" fmla="*/ 3255818 h 6026819"/>
              <a:gd name="connsiteX89-25169" fmla="*/ 1483473 w 2814765"/>
              <a:gd name="connsiteY89-25170" fmla="*/ 5708072 h 6026819"/>
              <a:gd name="connsiteX90-25171" fmla="*/ 1705145 w 2814765"/>
              <a:gd name="connsiteY90-25172" fmla="*/ 3546762 h 6026819"/>
              <a:gd name="connsiteX91-25173" fmla="*/ 1885254 w 2814765"/>
              <a:gd name="connsiteY91-25174" fmla="*/ 3380507 h 6026819"/>
              <a:gd name="connsiteX92-25175" fmla="*/ 1926818 w 2814765"/>
              <a:gd name="connsiteY92-25176" fmla="*/ 3823856 h 6026819"/>
              <a:gd name="connsiteX93-25177" fmla="*/ 1968382 w 2814765"/>
              <a:gd name="connsiteY93-25178" fmla="*/ 4987635 h 6026819"/>
              <a:gd name="connsiteX94-25179" fmla="*/ 2106927 w 2814765"/>
              <a:gd name="connsiteY94-25180" fmla="*/ 5943599 h 6026819"/>
              <a:gd name="connsiteX95-25181" fmla="*/ 2619544 w 2814765"/>
              <a:gd name="connsiteY95-25182" fmla="*/ 5943599 h 6026819"/>
              <a:gd name="connsiteX96-25183" fmla="*/ 2619544 w 2814765"/>
              <a:gd name="connsiteY96-25184" fmla="*/ 4322617 h 6026819"/>
              <a:gd name="connsiteX97-25185" fmla="*/ 2744236 w 2814765"/>
              <a:gd name="connsiteY97-25186" fmla="*/ 3075708 h 6026819"/>
              <a:gd name="connsiteX98-25187" fmla="*/ 2813509 w 2814765"/>
              <a:gd name="connsiteY98-25188" fmla="*/ 3020290 h 6026819"/>
              <a:gd name="connsiteX99-25189" fmla="*/ 2674963 w 2814765"/>
              <a:gd name="connsiteY99-25190" fmla="*/ 2923308 h 6026819"/>
              <a:gd name="connsiteX100-25191" fmla="*/ 2799654 w 2814765"/>
              <a:gd name="connsiteY100-25192" fmla="*/ 2964872 h 6026819"/>
              <a:gd name="connsiteX101-25193" fmla="*/ 2564127 w 2814765"/>
              <a:gd name="connsiteY101-25194" fmla="*/ 2507672 h 6026819"/>
              <a:gd name="connsiteX102-25195" fmla="*/ 2591835 w 2814765"/>
              <a:gd name="connsiteY102-25196" fmla="*/ 2493817 h 6026819"/>
              <a:gd name="connsiteX103-25197" fmla="*/ 2744236 w 2814765"/>
              <a:gd name="connsiteY103-25198" fmla="*/ 2299854 h 6026819"/>
              <a:gd name="connsiteX104-25199" fmla="*/ 2674962 w 2814765"/>
              <a:gd name="connsiteY104-25200" fmla="*/ 1870363 h 6026819"/>
              <a:gd name="connsiteX105-25201" fmla="*/ 2425581 w 2814765"/>
              <a:gd name="connsiteY105-25202" fmla="*/ 2105890 h 6026819"/>
              <a:gd name="connsiteX106-25203" fmla="*/ 2370162 w 2814765"/>
              <a:gd name="connsiteY106-25204" fmla="*/ 2119745 h 6026819"/>
              <a:gd name="connsiteX107-25205" fmla="*/ 2231618 w 2814765"/>
              <a:gd name="connsiteY107-25206" fmla="*/ 1773381 h 6026819"/>
              <a:gd name="connsiteX108-25207" fmla="*/ 2176200 w 2814765"/>
              <a:gd name="connsiteY108-25208" fmla="*/ 1371599 h 6026819"/>
              <a:gd name="connsiteX109-25209" fmla="*/ 2245473 w 2814765"/>
              <a:gd name="connsiteY109-25210" fmla="*/ 1842654 h 6026819"/>
              <a:gd name="connsiteX110-25211" fmla="*/ 2370163 w 2814765"/>
              <a:gd name="connsiteY110-25212" fmla="*/ 1939636 h 6026819"/>
              <a:gd name="connsiteX111-25213" fmla="*/ 2647254 w 2814765"/>
              <a:gd name="connsiteY111-25214" fmla="*/ 1662545 h 6026819"/>
              <a:gd name="connsiteX112-25215" fmla="*/ 2231617 w 2814765"/>
              <a:gd name="connsiteY112-25216" fmla="*/ 1177636 h 6026819"/>
              <a:gd name="connsiteX113-25217" fmla="*/ 2633399 w 2814765"/>
              <a:gd name="connsiteY113-25218" fmla="*/ 1634836 h 6026819"/>
              <a:gd name="connsiteX114-25219" fmla="*/ 2688818 w 2814765"/>
              <a:gd name="connsiteY114-25220" fmla="*/ 1870363 h 6026819"/>
              <a:gd name="connsiteX115-25221" fmla="*/ 2508708 w 2814765"/>
              <a:gd name="connsiteY115-25222" fmla="*/ 1995054 h 6026819"/>
              <a:gd name="connsiteX116-25223" fmla="*/ 2467145 w 2814765"/>
              <a:gd name="connsiteY116-25224" fmla="*/ 2230582 h 6026819"/>
              <a:gd name="connsiteX117-25225" fmla="*/ 2494853 w 2814765"/>
              <a:gd name="connsiteY117-25226" fmla="*/ 2161308 h 6026819"/>
              <a:gd name="connsiteX118-25227" fmla="*/ 2023800 w 2814765"/>
              <a:gd name="connsiteY118-25228" fmla="*/ 2521527 h 6026819"/>
              <a:gd name="connsiteX119-25229" fmla="*/ 1802127 w 2814765"/>
              <a:gd name="connsiteY119-25230" fmla="*/ 2604655 h 6026819"/>
              <a:gd name="connsiteX120-25231" fmla="*/ 1594309 w 2814765"/>
              <a:gd name="connsiteY120-25232" fmla="*/ 2590800 h 6026819"/>
              <a:gd name="connsiteX121-25233" fmla="*/ 1400346 w 2814765"/>
              <a:gd name="connsiteY121-25234" fmla="*/ 2563092 h 6026819"/>
              <a:gd name="connsiteX122-25235" fmla="*/ 1289510 w 2814765"/>
              <a:gd name="connsiteY122-25236" fmla="*/ 2313710 h 6026819"/>
              <a:gd name="connsiteX123-25237" fmla="*/ 873874 w 2814765"/>
              <a:gd name="connsiteY123-25238" fmla="*/ 2632365 h 6026819"/>
              <a:gd name="connsiteX124-25239" fmla="*/ 1036 w 2814765"/>
              <a:gd name="connsiteY124-25240" fmla="*/ 2673928 h 6026819"/>
              <a:gd name="connsiteX125-25241" fmla="*/ 873873 w 2814765"/>
              <a:gd name="connsiteY125-25242" fmla="*/ 2632365 h 6026819"/>
              <a:gd name="connsiteX126-25243" fmla="*/ 1220236 w 2814765"/>
              <a:gd name="connsiteY126-25244" fmla="*/ 2299856 h 6026819"/>
              <a:gd name="connsiteX127-25245" fmla="*/ 1137110 w 2814765"/>
              <a:gd name="connsiteY127-25246" fmla="*/ 2161310 h 6026819"/>
              <a:gd name="connsiteX128-25247" fmla="*/ 1137109 w 2814765"/>
              <a:gd name="connsiteY128-25248" fmla="*/ 2133601 h 6026819"/>
              <a:gd name="connsiteX129-25249" fmla="*/ 984710 w 2814765"/>
              <a:gd name="connsiteY129-25250" fmla="*/ 2092038 h 6026819"/>
              <a:gd name="connsiteX130-25251" fmla="*/ 790746 w 2814765"/>
              <a:gd name="connsiteY130-25252" fmla="*/ 2313710 h 6026819"/>
              <a:gd name="connsiteX131-25253" fmla="*/ 527510 w 2814765"/>
              <a:gd name="connsiteY131-25254" fmla="*/ 2438401 h 6026819"/>
              <a:gd name="connsiteX132-25255" fmla="*/ 832310 w 2814765"/>
              <a:gd name="connsiteY132-25256" fmla="*/ 2313710 h 6026819"/>
              <a:gd name="connsiteX133-25257" fmla="*/ 957000 w 2814765"/>
              <a:gd name="connsiteY133-25258" fmla="*/ 2119747 h 6026819"/>
              <a:gd name="connsiteX134-25259" fmla="*/ 929290 w 2814765"/>
              <a:gd name="connsiteY134-25260" fmla="*/ 2064328 h 6026819"/>
              <a:gd name="connsiteX135-25261" fmla="*/ 1344926 w 2814765"/>
              <a:gd name="connsiteY135-25262" fmla="*/ 1274618 h 6026819"/>
              <a:gd name="connsiteX136-25263" fmla="*/ 1469617 w 2814765"/>
              <a:gd name="connsiteY136-25264" fmla="*/ 1177638 h 6026819"/>
              <a:gd name="connsiteX137-25265" fmla="*/ 1566599 w 2814765"/>
              <a:gd name="connsiteY137-25266" fmla="*/ 1676401 h 6026819"/>
              <a:gd name="connsiteX138-25267" fmla="*/ 1760562 w 2814765"/>
              <a:gd name="connsiteY138-25268" fmla="*/ 1399310 h 6026819"/>
              <a:gd name="connsiteX139-25269" fmla="*/ 1802127 w 2814765"/>
              <a:gd name="connsiteY139-25270" fmla="*/ 997527 h 6026819"/>
              <a:gd name="connsiteX140-25271" fmla="*/ 1774418 w 2814765"/>
              <a:gd name="connsiteY140-25272" fmla="*/ 955964 h 6026819"/>
              <a:gd name="connsiteX141-25273" fmla="*/ 1760563 w 2814765"/>
              <a:gd name="connsiteY141-25274" fmla="*/ 914400 h 6026819"/>
              <a:gd name="connsiteX142-25275" fmla="*/ 1705145 w 2814765"/>
              <a:gd name="connsiteY142-25276" fmla="*/ 845127 h 6026819"/>
              <a:gd name="connsiteX143-25277" fmla="*/ 1677436 w 2814765"/>
              <a:gd name="connsiteY143-25278" fmla="*/ 803564 h 6026819"/>
              <a:gd name="connsiteX144-25279" fmla="*/ 1635873 w 2814765"/>
              <a:gd name="connsiteY144-25280" fmla="*/ 886691 h 6026819"/>
              <a:gd name="connsiteX145-25281" fmla="*/ 1622018 w 2814765"/>
              <a:gd name="connsiteY145-25282" fmla="*/ 969818 h 6026819"/>
              <a:gd name="connsiteX146-25283" fmla="*/ 1594309 w 2814765"/>
              <a:gd name="connsiteY146-25284" fmla="*/ 1011382 h 6026819"/>
              <a:gd name="connsiteX147-25285" fmla="*/ 1580454 w 2814765"/>
              <a:gd name="connsiteY147-25286" fmla="*/ 1052946 h 6026819"/>
              <a:gd name="connsiteX148-25287" fmla="*/ 1511182 w 2814765"/>
              <a:gd name="connsiteY148-25288" fmla="*/ 1122218 h 6026819"/>
              <a:gd name="connsiteX149-25289" fmla="*/ 1400345 w 2814765"/>
              <a:gd name="connsiteY149-25290" fmla="*/ 1136073 h 6026819"/>
              <a:gd name="connsiteX150-25291" fmla="*/ 1261800 w 2814765"/>
              <a:gd name="connsiteY150-25292" fmla="*/ 1122218 h 6026819"/>
              <a:gd name="connsiteX151-25293" fmla="*/ 1220236 w 2814765"/>
              <a:gd name="connsiteY151-25294" fmla="*/ 1080655 h 6026819"/>
              <a:gd name="connsiteX152-25295" fmla="*/ 1178673 w 2814765"/>
              <a:gd name="connsiteY152-25296" fmla="*/ 1052946 h 6026819"/>
              <a:gd name="connsiteX153-25297" fmla="*/ 1123254 w 2814765"/>
              <a:gd name="connsiteY153-25298" fmla="*/ 997527 h 6026819"/>
              <a:gd name="connsiteX154-25299" fmla="*/ 1095545 w 2814765"/>
              <a:gd name="connsiteY154-25300" fmla="*/ 955964 h 6026819"/>
              <a:gd name="connsiteX155-25301" fmla="*/ 1053982 w 2814765"/>
              <a:gd name="connsiteY155-25302" fmla="*/ 942109 h 6026819"/>
              <a:gd name="connsiteX156-25303" fmla="*/ 1012418 w 2814765"/>
              <a:gd name="connsiteY156-25304" fmla="*/ 817418 h 6026819"/>
              <a:gd name="connsiteX157-25305" fmla="*/ 998563 w 2814765"/>
              <a:gd name="connsiteY157-25306" fmla="*/ 775855 h 6026819"/>
              <a:gd name="connsiteX158-25307" fmla="*/ 984709 w 2814765"/>
              <a:gd name="connsiteY158-25308" fmla="*/ 720437 h 6026819"/>
              <a:gd name="connsiteX159" fmla="*/ 957000 w 2814765"/>
              <a:gd name="connsiteY159" fmla="*/ 581891 h 6026819"/>
              <a:gd name="connsiteX0-25309" fmla="*/ 1663582 w 2814765"/>
              <a:gd name="connsiteY0-25310" fmla="*/ 734291 h 6026819"/>
              <a:gd name="connsiteX1-25311" fmla="*/ 1719000 w 2814765"/>
              <a:gd name="connsiteY1-25312" fmla="*/ 554182 h 6026819"/>
              <a:gd name="connsiteX2-25313" fmla="*/ 1622018 w 2814765"/>
              <a:gd name="connsiteY2-25314" fmla="*/ 540327 h 6026819"/>
              <a:gd name="connsiteX3-25315" fmla="*/ 1538891 w 2814765"/>
              <a:gd name="connsiteY3-25316" fmla="*/ 484909 h 6026819"/>
              <a:gd name="connsiteX4-25317" fmla="*/ 1497327 w 2814765"/>
              <a:gd name="connsiteY4-25318" fmla="*/ 471055 h 6026819"/>
              <a:gd name="connsiteX5-25319" fmla="*/ 1469618 w 2814765"/>
              <a:gd name="connsiteY5-25320" fmla="*/ 526473 h 6026819"/>
              <a:gd name="connsiteX6-25321" fmla="*/ 1441909 w 2814765"/>
              <a:gd name="connsiteY6-25322" fmla="*/ 484909 h 6026819"/>
              <a:gd name="connsiteX7-25323" fmla="*/ 1400345 w 2814765"/>
              <a:gd name="connsiteY7-25324" fmla="*/ 457200 h 6026819"/>
              <a:gd name="connsiteX8-25325" fmla="*/ 1331073 w 2814765"/>
              <a:gd name="connsiteY8-25326" fmla="*/ 387927 h 6026819"/>
              <a:gd name="connsiteX9-25327" fmla="*/ 1317218 w 2814765"/>
              <a:gd name="connsiteY9-25328" fmla="*/ 443346 h 6026819"/>
              <a:gd name="connsiteX10-25329" fmla="*/ 1317218 w 2814765"/>
              <a:gd name="connsiteY10-25330" fmla="*/ 554182 h 6026819"/>
              <a:gd name="connsiteX11-25331" fmla="*/ 1275654 w 2814765"/>
              <a:gd name="connsiteY11-25332" fmla="*/ 540327 h 6026819"/>
              <a:gd name="connsiteX12-25333" fmla="*/ 1261800 w 2814765"/>
              <a:gd name="connsiteY12-25334" fmla="*/ 484909 h 6026819"/>
              <a:gd name="connsiteX13-25335" fmla="*/ 1247945 w 2814765"/>
              <a:gd name="connsiteY13-25336" fmla="*/ 540327 h 6026819"/>
              <a:gd name="connsiteX14-25337" fmla="*/ 1220236 w 2814765"/>
              <a:gd name="connsiteY14-25338" fmla="*/ 651164 h 6026819"/>
              <a:gd name="connsiteX15-25339" fmla="*/ 1192527 w 2814765"/>
              <a:gd name="connsiteY15-25340" fmla="*/ 568037 h 6026819"/>
              <a:gd name="connsiteX16-25341" fmla="*/ 1178673 w 2814765"/>
              <a:gd name="connsiteY16-25342" fmla="*/ 526473 h 6026819"/>
              <a:gd name="connsiteX17-25343" fmla="*/ 1150963 w 2814765"/>
              <a:gd name="connsiteY17-25344" fmla="*/ 651164 h 6026819"/>
              <a:gd name="connsiteX18-25345" fmla="*/ 1123254 w 2814765"/>
              <a:gd name="connsiteY18-25346" fmla="*/ 692727 h 6026819"/>
              <a:gd name="connsiteX19-25347" fmla="*/ 1109400 w 2814765"/>
              <a:gd name="connsiteY19-25348" fmla="*/ 734291 h 6026819"/>
              <a:gd name="connsiteX20-25349" fmla="*/ 1067836 w 2814765"/>
              <a:gd name="connsiteY20-25350" fmla="*/ 720437 h 6026819"/>
              <a:gd name="connsiteX21-25351" fmla="*/ 1081691 w 2814765"/>
              <a:gd name="connsiteY21-25352" fmla="*/ 637309 h 6026819"/>
              <a:gd name="connsiteX22-25353" fmla="*/ 1095545 w 2814765"/>
              <a:gd name="connsiteY22-25354" fmla="*/ 595746 h 6026819"/>
              <a:gd name="connsiteX23-25355" fmla="*/ 1040127 w 2814765"/>
              <a:gd name="connsiteY23-25356" fmla="*/ 678873 h 6026819"/>
              <a:gd name="connsiteX24-25357" fmla="*/ 998563 w 2814765"/>
              <a:gd name="connsiteY24-25358" fmla="*/ 692727 h 6026819"/>
              <a:gd name="connsiteX25-25359" fmla="*/ 957000 w 2814765"/>
              <a:gd name="connsiteY25-25360" fmla="*/ 678873 h 6026819"/>
              <a:gd name="connsiteX26-25361" fmla="*/ 943145 w 2814765"/>
              <a:gd name="connsiteY26-25362" fmla="*/ 623455 h 6026819"/>
              <a:gd name="connsiteX27-25363" fmla="*/ 929291 w 2814765"/>
              <a:gd name="connsiteY27-25364" fmla="*/ 581891 h 6026819"/>
              <a:gd name="connsiteX28-25365" fmla="*/ 943145 w 2814765"/>
              <a:gd name="connsiteY28-25366" fmla="*/ 429491 h 6026819"/>
              <a:gd name="connsiteX29-25367" fmla="*/ 970854 w 2814765"/>
              <a:gd name="connsiteY29-25368" fmla="*/ 346364 h 6026819"/>
              <a:gd name="connsiteX30-25369" fmla="*/ 984709 w 2814765"/>
              <a:gd name="connsiteY30-25370" fmla="*/ 304800 h 6026819"/>
              <a:gd name="connsiteX31-25371" fmla="*/ 1081691 w 2814765"/>
              <a:gd name="connsiteY31-25372" fmla="*/ 193964 h 6026819"/>
              <a:gd name="connsiteX32-25373" fmla="*/ 1123254 w 2814765"/>
              <a:gd name="connsiteY32-25374" fmla="*/ 166255 h 6026819"/>
              <a:gd name="connsiteX33-25375" fmla="*/ 1164818 w 2814765"/>
              <a:gd name="connsiteY33-25376" fmla="*/ 124691 h 6026819"/>
              <a:gd name="connsiteX34-25377" fmla="*/ 1234091 w 2814765"/>
              <a:gd name="connsiteY34-25378" fmla="*/ 55418 h 6026819"/>
              <a:gd name="connsiteX35-25379" fmla="*/ 1386491 w 2814765"/>
              <a:gd name="connsiteY35-25380" fmla="*/ 13855 h 6026819"/>
              <a:gd name="connsiteX36-25381" fmla="*/ 1428054 w 2814765"/>
              <a:gd name="connsiteY36-25382" fmla="*/ 0 h 6026819"/>
              <a:gd name="connsiteX37-25383" fmla="*/ 1483473 w 2814765"/>
              <a:gd name="connsiteY37-25384" fmla="*/ 13855 h 6026819"/>
              <a:gd name="connsiteX38-25385" fmla="*/ 1566600 w 2814765"/>
              <a:gd name="connsiteY38-25386" fmla="*/ 27709 h 6026819"/>
              <a:gd name="connsiteX39-25387" fmla="*/ 1622018 w 2814765"/>
              <a:gd name="connsiteY39-25388" fmla="*/ 55418 h 6026819"/>
              <a:gd name="connsiteX40-25389" fmla="*/ 1705145 w 2814765"/>
              <a:gd name="connsiteY40-25390" fmla="*/ 110837 h 6026819"/>
              <a:gd name="connsiteX41-25391" fmla="*/ 1746709 w 2814765"/>
              <a:gd name="connsiteY41-25392" fmla="*/ 138546 h 6026819"/>
              <a:gd name="connsiteX42-25393" fmla="*/ 1788273 w 2814765"/>
              <a:gd name="connsiteY42-25394" fmla="*/ 207818 h 6026819"/>
              <a:gd name="connsiteX43-25395" fmla="*/ 1857545 w 2814765"/>
              <a:gd name="connsiteY43-25396" fmla="*/ 290946 h 6026819"/>
              <a:gd name="connsiteX44-25397" fmla="*/ 1871400 w 2814765"/>
              <a:gd name="connsiteY44-25398" fmla="*/ 360218 h 6026819"/>
              <a:gd name="connsiteX45-25399" fmla="*/ 1899109 w 2814765"/>
              <a:gd name="connsiteY45-25400" fmla="*/ 443346 h 6026819"/>
              <a:gd name="connsiteX46-25401" fmla="*/ 1885254 w 2814765"/>
              <a:gd name="connsiteY46-25402" fmla="*/ 692727 h 6026819"/>
              <a:gd name="connsiteX47-25403" fmla="*/ 1871400 w 2814765"/>
              <a:gd name="connsiteY47-25404" fmla="*/ 748146 h 6026819"/>
              <a:gd name="connsiteX48-25405" fmla="*/ 1843691 w 2814765"/>
              <a:gd name="connsiteY48-25406" fmla="*/ 789709 h 6026819"/>
              <a:gd name="connsiteX49-25407" fmla="*/ 1829836 w 2814765"/>
              <a:gd name="connsiteY49-25408" fmla="*/ 748146 h 6026819"/>
              <a:gd name="connsiteX50-25409" fmla="*/ 1912963 w 2814765"/>
              <a:gd name="connsiteY50-25410" fmla="*/ 803564 h 6026819"/>
              <a:gd name="connsiteX51-25411" fmla="*/ 1982236 w 2814765"/>
              <a:gd name="connsiteY51-25412" fmla="*/ 872837 h 6026819"/>
              <a:gd name="connsiteX52-25413" fmla="*/ 1996091 w 2814765"/>
              <a:gd name="connsiteY52-25414" fmla="*/ 914400 h 6026819"/>
              <a:gd name="connsiteX53-25415" fmla="*/ 2051509 w 2814765"/>
              <a:gd name="connsiteY53-25416" fmla="*/ 997527 h 6026819"/>
              <a:gd name="connsiteX54-25417" fmla="*/ 2093073 w 2814765"/>
              <a:gd name="connsiteY54-25418" fmla="*/ 1066800 h 6026819"/>
              <a:gd name="connsiteX55-25419" fmla="*/ 2106927 w 2814765"/>
              <a:gd name="connsiteY55-25420" fmla="*/ 1108364 h 6026819"/>
              <a:gd name="connsiteX56-25421" fmla="*/ 2148491 w 2814765"/>
              <a:gd name="connsiteY56-25422" fmla="*/ 1191491 h 6026819"/>
              <a:gd name="connsiteX57-25423" fmla="*/ 2106927 w 2814765"/>
              <a:gd name="connsiteY57-25424" fmla="*/ 1219200 h 6026819"/>
              <a:gd name="connsiteX58-25425" fmla="*/ 2065363 w 2814765"/>
              <a:gd name="connsiteY58-25426" fmla="*/ 1191491 h 6026819"/>
              <a:gd name="connsiteX59-25427" fmla="*/ 1954527 w 2814765"/>
              <a:gd name="connsiteY59-25428" fmla="*/ 1163782 h 6026819"/>
              <a:gd name="connsiteX60-25429" fmla="*/ 1940673 w 2814765"/>
              <a:gd name="connsiteY60-25430" fmla="*/ 1343891 h 6026819"/>
              <a:gd name="connsiteX61-25431" fmla="*/ 2079217 w 2814765"/>
              <a:gd name="connsiteY61-25432" fmla="*/ 1357746 h 6026819"/>
              <a:gd name="connsiteX62-25433" fmla="*/ 1871399 w 2814765"/>
              <a:gd name="connsiteY62-25434" fmla="*/ 1579418 h 6026819"/>
              <a:gd name="connsiteX63-25435" fmla="*/ 1538890 w 2814765"/>
              <a:gd name="connsiteY63-25436" fmla="*/ 1690256 h 6026819"/>
              <a:gd name="connsiteX64-25437" fmla="*/ 1635872 w 2814765"/>
              <a:gd name="connsiteY64-25438" fmla="*/ 1773383 h 6026819"/>
              <a:gd name="connsiteX65-25439" fmla="*/ 1317218 w 2814765"/>
              <a:gd name="connsiteY65-25440" fmla="*/ 1551710 h 6026819"/>
              <a:gd name="connsiteX66-25441" fmla="*/ 1331072 w 2814765"/>
              <a:gd name="connsiteY66-25442" fmla="*/ 1371600 h 6026819"/>
              <a:gd name="connsiteX67-25443" fmla="*/ 1289509 w 2814765"/>
              <a:gd name="connsiteY67-25444" fmla="*/ 1316183 h 6026819"/>
              <a:gd name="connsiteX68-25445" fmla="*/ 1414200 w 2814765"/>
              <a:gd name="connsiteY68-25446" fmla="*/ 1440874 h 6026819"/>
              <a:gd name="connsiteX69-25447" fmla="*/ 1289509 w 2814765"/>
              <a:gd name="connsiteY69-25448" fmla="*/ 1330038 h 6026819"/>
              <a:gd name="connsiteX70-25449" fmla="*/ 929290 w 2814765"/>
              <a:gd name="connsiteY70-25450" fmla="*/ 2036620 h 6026819"/>
              <a:gd name="connsiteX71-25451" fmla="*/ 998563 w 2814765"/>
              <a:gd name="connsiteY71-25452" fmla="*/ 1898074 h 6026819"/>
              <a:gd name="connsiteX72-25453" fmla="*/ 1164819 w 2814765"/>
              <a:gd name="connsiteY72-25454" fmla="*/ 1995056 h 6026819"/>
              <a:gd name="connsiteX73-25455" fmla="*/ 1247946 w 2814765"/>
              <a:gd name="connsiteY73-25456" fmla="*/ 1731819 h 6026819"/>
              <a:gd name="connsiteX74-25457" fmla="*/ 1178672 w 2814765"/>
              <a:gd name="connsiteY74-25458" fmla="*/ 2036619 h 6026819"/>
              <a:gd name="connsiteX75-25459" fmla="*/ 1275655 w 2814765"/>
              <a:gd name="connsiteY75-25460" fmla="*/ 2299856 h 6026819"/>
              <a:gd name="connsiteX76-25461" fmla="*/ 1358782 w 2814765"/>
              <a:gd name="connsiteY76-25462" fmla="*/ 2563090 h 6026819"/>
              <a:gd name="connsiteX77-25463" fmla="*/ 1275654 w 2814765"/>
              <a:gd name="connsiteY77-25464" fmla="*/ 2715491 h 6026819"/>
              <a:gd name="connsiteX78-25465" fmla="*/ 1234091 w 2814765"/>
              <a:gd name="connsiteY78-25466" fmla="*/ 2854037 h 6026819"/>
              <a:gd name="connsiteX79-25467" fmla="*/ 1275654 w 2814765"/>
              <a:gd name="connsiteY79-25468" fmla="*/ 2909455 h 6026819"/>
              <a:gd name="connsiteX80-25469" fmla="*/ 1331073 w 2814765"/>
              <a:gd name="connsiteY80-25470" fmla="*/ 2881746 h 6026819"/>
              <a:gd name="connsiteX81-25471" fmla="*/ 1400345 w 2814765"/>
              <a:gd name="connsiteY81-25472" fmla="*/ 2881744 h 6026819"/>
              <a:gd name="connsiteX82-25473" fmla="*/ 2093072 w 2814765"/>
              <a:gd name="connsiteY82-25474" fmla="*/ 2743200 h 6026819"/>
              <a:gd name="connsiteX83-25475" fmla="*/ 2577981 w 2814765"/>
              <a:gd name="connsiteY83-25476" fmla="*/ 2507672 h 6026819"/>
              <a:gd name="connsiteX84-25477" fmla="*/ 2771945 w 2814765"/>
              <a:gd name="connsiteY84-25478" fmla="*/ 2992581 h 6026819"/>
              <a:gd name="connsiteX85-25479" fmla="*/ 2425581 w 2814765"/>
              <a:gd name="connsiteY85-25480" fmla="*/ 3255818 h 6026819"/>
              <a:gd name="connsiteX86-25481" fmla="*/ 2273182 w 2814765"/>
              <a:gd name="connsiteY86-25482" fmla="*/ 3255816 h 6026819"/>
              <a:gd name="connsiteX87-25483" fmla="*/ 2106926 w 2814765"/>
              <a:gd name="connsiteY87-25484" fmla="*/ 3311236 h 6026819"/>
              <a:gd name="connsiteX88-25485" fmla="*/ 1483473 w 2814765"/>
              <a:gd name="connsiteY88-25486" fmla="*/ 3338944 h 6026819"/>
              <a:gd name="connsiteX89-25487" fmla="*/ 1344927 w 2814765"/>
              <a:gd name="connsiteY89-25488" fmla="*/ 3255818 h 6026819"/>
              <a:gd name="connsiteX90-25489" fmla="*/ 1483473 w 2814765"/>
              <a:gd name="connsiteY90-25490" fmla="*/ 5708072 h 6026819"/>
              <a:gd name="connsiteX91-25491" fmla="*/ 1705145 w 2814765"/>
              <a:gd name="connsiteY91-25492" fmla="*/ 3546762 h 6026819"/>
              <a:gd name="connsiteX92-25493" fmla="*/ 1885254 w 2814765"/>
              <a:gd name="connsiteY92-25494" fmla="*/ 3380507 h 6026819"/>
              <a:gd name="connsiteX93-25495" fmla="*/ 1926818 w 2814765"/>
              <a:gd name="connsiteY93-25496" fmla="*/ 3823856 h 6026819"/>
              <a:gd name="connsiteX94-25497" fmla="*/ 1968382 w 2814765"/>
              <a:gd name="connsiteY94-25498" fmla="*/ 4987635 h 6026819"/>
              <a:gd name="connsiteX95-25499" fmla="*/ 2106927 w 2814765"/>
              <a:gd name="connsiteY95-25500" fmla="*/ 5943599 h 6026819"/>
              <a:gd name="connsiteX96-25501" fmla="*/ 2619544 w 2814765"/>
              <a:gd name="connsiteY96-25502" fmla="*/ 5943599 h 6026819"/>
              <a:gd name="connsiteX97-25503" fmla="*/ 2619544 w 2814765"/>
              <a:gd name="connsiteY97-25504" fmla="*/ 4322617 h 6026819"/>
              <a:gd name="connsiteX98-25505" fmla="*/ 2744236 w 2814765"/>
              <a:gd name="connsiteY98-25506" fmla="*/ 3075708 h 6026819"/>
              <a:gd name="connsiteX99-25507" fmla="*/ 2813509 w 2814765"/>
              <a:gd name="connsiteY99-25508" fmla="*/ 3020290 h 6026819"/>
              <a:gd name="connsiteX100-25509" fmla="*/ 2674963 w 2814765"/>
              <a:gd name="connsiteY100-25510" fmla="*/ 2923308 h 6026819"/>
              <a:gd name="connsiteX101-25511" fmla="*/ 2799654 w 2814765"/>
              <a:gd name="connsiteY101-25512" fmla="*/ 2964872 h 6026819"/>
              <a:gd name="connsiteX102-25513" fmla="*/ 2564127 w 2814765"/>
              <a:gd name="connsiteY102-25514" fmla="*/ 2507672 h 6026819"/>
              <a:gd name="connsiteX103-25515" fmla="*/ 2591835 w 2814765"/>
              <a:gd name="connsiteY103-25516" fmla="*/ 2493817 h 6026819"/>
              <a:gd name="connsiteX104-25517" fmla="*/ 2744236 w 2814765"/>
              <a:gd name="connsiteY104-25518" fmla="*/ 2299854 h 6026819"/>
              <a:gd name="connsiteX105-25519" fmla="*/ 2674962 w 2814765"/>
              <a:gd name="connsiteY105-25520" fmla="*/ 1870363 h 6026819"/>
              <a:gd name="connsiteX106-25521" fmla="*/ 2425581 w 2814765"/>
              <a:gd name="connsiteY106-25522" fmla="*/ 2105890 h 6026819"/>
              <a:gd name="connsiteX107-25523" fmla="*/ 2370162 w 2814765"/>
              <a:gd name="connsiteY107-25524" fmla="*/ 2119745 h 6026819"/>
              <a:gd name="connsiteX108-25525" fmla="*/ 2231618 w 2814765"/>
              <a:gd name="connsiteY108-25526" fmla="*/ 1773381 h 6026819"/>
              <a:gd name="connsiteX109-25527" fmla="*/ 2176200 w 2814765"/>
              <a:gd name="connsiteY109-25528" fmla="*/ 1371599 h 6026819"/>
              <a:gd name="connsiteX110-25529" fmla="*/ 2245473 w 2814765"/>
              <a:gd name="connsiteY110-25530" fmla="*/ 1842654 h 6026819"/>
              <a:gd name="connsiteX111-25531" fmla="*/ 2370163 w 2814765"/>
              <a:gd name="connsiteY111-25532" fmla="*/ 1939636 h 6026819"/>
              <a:gd name="connsiteX112-25533" fmla="*/ 2647254 w 2814765"/>
              <a:gd name="connsiteY112-25534" fmla="*/ 1662545 h 6026819"/>
              <a:gd name="connsiteX113-25535" fmla="*/ 2231617 w 2814765"/>
              <a:gd name="connsiteY113-25536" fmla="*/ 1177636 h 6026819"/>
              <a:gd name="connsiteX114-25537" fmla="*/ 2633399 w 2814765"/>
              <a:gd name="connsiteY114-25538" fmla="*/ 1634836 h 6026819"/>
              <a:gd name="connsiteX115-25539" fmla="*/ 2688818 w 2814765"/>
              <a:gd name="connsiteY115-25540" fmla="*/ 1870363 h 6026819"/>
              <a:gd name="connsiteX116-25541" fmla="*/ 2508708 w 2814765"/>
              <a:gd name="connsiteY116-25542" fmla="*/ 1995054 h 6026819"/>
              <a:gd name="connsiteX117-25543" fmla="*/ 2467145 w 2814765"/>
              <a:gd name="connsiteY117-25544" fmla="*/ 2230582 h 6026819"/>
              <a:gd name="connsiteX118-25545" fmla="*/ 2494853 w 2814765"/>
              <a:gd name="connsiteY118-25546" fmla="*/ 2161308 h 6026819"/>
              <a:gd name="connsiteX119-25547" fmla="*/ 2023800 w 2814765"/>
              <a:gd name="connsiteY119-25548" fmla="*/ 2521527 h 6026819"/>
              <a:gd name="connsiteX120-25549" fmla="*/ 1802127 w 2814765"/>
              <a:gd name="connsiteY120-25550" fmla="*/ 2604655 h 6026819"/>
              <a:gd name="connsiteX121-25551" fmla="*/ 1594309 w 2814765"/>
              <a:gd name="connsiteY121-25552" fmla="*/ 2590800 h 6026819"/>
              <a:gd name="connsiteX122-25553" fmla="*/ 1400346 w 2814765"/>
              <a:gd name="connsiteY122-25554" fmla="*/ 2563092 h 6026819"/>
              <a:gd name="connsiteX123-25555" fmla="*/ 1289510 w 2814765"/>
              <a:gd name="connsiteY123-25556" fmla="*/ 2313710 h 6026819"/>
              <a:gd name="connsiteX124-25557" fmla="*/ 873874 w 2814765"/>
              <a:gd name="connsiteY124-25558" fmla="*/ 2632365 h 6026819"/>
              <a:gd name="connsiteX125-25559" fmla="*/ 1036 w 2814765"/>
              <a:gd name="connsiteY125-25560" fmla="*/ 2673928 h 6026819"/>
              <a:gd name="connsiteX126-25561" fmla="*/ 873873 w 2814765"/>
              <a:gd name="connsiteY126-25562" fmla="*/ 2632365 h 6026819"/>
              <a:gd name="connsiteX127-25563" fmla="*/ 1220236 w 2814765"/>
              <a:gd name="connsiteY127-25564" fmla="*/ 2299856 h 6026819"/>
              <a:gd name="connsiteX128-25565" fmla="*/ 1137110 w 2814765"/>
              <a:gd name="connsiteY128-25566" fmla="*/ 2161310 h 6026819"/>
              <a:gd name="connsiteX129-25567" fmla="*/ 1137109 w 2814765"/>
              <a:gd name="connsiteY129-25568" fmla="*/ 2133601 h 6026819"/>
              <a:gd name="connsiteX130-25569" fmla="*/ 984710 w 2814765"/>
              <a:gd name="connsiteY130-25570" fmla="*/ 2092038 h 6026819"/>
              <a:gd name="connsiteX131-25571" fmla="*/ 790746 w 2814765"/>
              <a:gd name="connsiteY131-25572" fmla="*/ 2313710 h 6026819"/>
              <a:gd name="connsiteX132-25573" fmla="*/ 527510 w 2814765"/>
              <a:gd name="connsiteY132-25574" fmla="*/ 2438401 h 6026819"/>
              <a:gd name="connsiteX133-25575" fmla="*/ 832310 w 2814765"/>
              <a:gd name="connsiteY133-25576" fmla="*/ 2313710 h 6026819"/>
              <a:gd name="connsiteX134-25577" fmla="*/ 957000 w 2814765"/>
              <a:gd name="connsiteY134-25578" fmla="*/ 2119747 h 6026819"/>
              <a:gd name="connsiteX135-25579" fmla="*/ 929290 w 2814765"/>
              <a:gd name="connsiteY135-25580" fmla="*/ 2064328 h 6026819"/>
              <a:gd name="connsiteX136-25581" fmla="*/ 1344926 w 2814765"/>
              <a:gd name="connsiteY136-25582" fmla="*/ 1274618 h 6026819"/>
              <a:gd name="connsiteX137-25583" fmla="*/ 1469617 w 2814765"/>
              <a:gd name="connsiteY137-25584" fmla="*/ 1177638 h 6026819"/>
              <a:gd name="connsiteX138-25585" fmla="*/ 1566599 w 2814765"/>
              <a:gd name="connsiteY138-25586" fmla="*/ 1676401 h 6026819"/>
              <a:gd name="connsiteX139-25587" fmla="*/ 1760562 w 2814765"/>
              <a:gd name="connsiteY139-25588" fmla="*/ 1399310 h 6026819"/>
              <a:gd name="connsiteX140-25589" fmla="*/ 1802127 w 2814765"/>
              <a:gd name="connsiteY140-25590" fmla="*/ 997527 h 6026819"/>
              <a:gd name="connsiteX141-25591" fmla="*/ 1774418 w 2814765"/>
              <a:gd name="connsiteY141-25592" fmla="*/ 955964 h 6026819"/>
              <a:gd name="connsiteX142-25593" fmla="*/ 1760563 w 2814765"/>
              <a:gd name="connsiteY142-25594" fmla="*/ 914400 h 6026819"/>
              <a:gd name="connsiteX143-25595" fmla="*/ 1705145 w 2814765"/>
              <a:gd name="connsiteY143-25596" fmla="*/ 845127 h 6026819"/>
              <a:gd name="connsiteX144-25597" fmla="*/ 1677436 w 2814765"/>
              <a:gd name="connsiteY144-25598" fmla="*/ 803564 h 6026819"/>
              <a:gd name="connsiteX145-25599" fmla="*/ 1635873 w 2814765"/>
              <a:gd name="connsiteY145-25600" fmla="*/ 886691 h 6026819"/>
              <a:gd name="connsiteX146-25601" fmla="*/ 1622018 w 2814765"/>
              <a:gd name="connsiteY146-25602" fmla="*/ 969818 h 6026819"/>
              <a:gd name="connsiteX147-25603" fmla="*/ 1594309 w 2814765"/>
              <a:gd name="connsiteY147-25604" fmla="*/ 1011382 h 6026819"/>
              <a:gd name="connsiteX148-25605" fmla="*/ 1580454 w 2814765"/>
              <a:gd name="connsiteY148-25606" fmla="*/ 1052946 h 6026819"/>
              <a:gd name="connsiteX149-25607" fmla="*/ 1511182 w 2814765"/>
              <a:gd name="connsiteY149-25608" fmla="*/ 1122218 h 6026819"/>
              <a:gd name="connsiteX150-25609" fmla="*/ 1400345 w 2814765"/>
              <a:gd name="connsiteY150-25610" fmla="*/ 1136073 h 6026819"/>
              <a:gd name="connsiteX151-25611" fmla="*/ 1261800 w 2814765"/>
              <a:gd name="connsiteY151-25612" fmla="*/ 1122218 h 6026819"/>
              <a:gd name="connsiteX152-25613" fmla="*/ 1220236 w 2814765"/>
              <a:gd name="connsiteY152-25614" fmla="*/ 1080655 h 6026819"/>
              <a:gd name="connsiteX153-25615" fmla="*/ 1178673 w 2814765"/>
              <a:gd name="connsiteY153-25616" fmla="*/ 1052946 h 6026819"/>
              <a:gd name="connsiteX154-25617" fmla="*/ 1123254 w 2814765"/>
              <a:gd name="connsiteY154-25618" fmla="*/ 997527 h 6026819"/>
              <a:gd name="connsiteX155-25619" fmla="*/ 1095545 w 2814765"/>
              <a:gd name="connsiteY155-25620" fmla="*/ 955964 h 6026819"/>
              <a:gd name="connsiteX156-25621" fmla="*/ 1053982 w 2814765"/>
              <a:gd name="connsiteY156-25622" fmla="*/ 942109 h 6026819"/>
              <a:gd name="connsiteX157-25623" fmla="*/ 1012418 w 2814765"/>
              <a:gd name="connsiteY157-25624" fmla="*/ 817418 h 6026819"/>
              <a:gd name="connsiteX158-25625" fmla="*/ 998563 w 2814765"/>
              <a:gd name="connsiteY158-25626" fmla="*/ 775855 h 6026819"/>
              <a:gd name="connsiteX159-25627" fmla="*/ 984709 w 2814765"/>
              <a:gd name="connsiteY159-25628" fmla="*/ 720437 h 6026819"/>
              <a:gd name="connsiteX160" fmla="*/ 957000 w 2814765"/>
              <a:gd name="connsiteY160" fmla="*/ 581891 h 6026819"/>
              <a:gd name="connsiteX0-25629" fmla="*/ 1663582 w 2814765"/>
              <a:gd name="connsiteY0-25630" fmla="*/ 734291 h 6026819"/>
              <a:gd name="connsiteX1-25631" fmla="*/ 1719000 w 2814765"/>
              <a:gd name="connsiteY1-25632" fmla="*/ 554182 h 6026819"/>
              <a:gd name="connsiteX2-25633" fmla="*/ 1622018 w 2814765"/>
              <a:gd name="connsiteY2-25634" fmla="*/ 540327 h 6026819"/>
              <a:gd name="connsiteX3-25635" fmla="*/ 1538891 w 2814765"/>
              <a:gd name="connsiteY3-25636" fmla="*/ 484909 h 6026819"/>
              <a:gd name="connsiteX4-25637" fmla="*/ 1497327 w 2814765"/>
              <a:gd name="connsiteY4-25638" fmla="*/ 471055 h 6026819"/>
              <a:gd name="connsiteX5-25639" fmla="*/ 1469618 w 2814765"/>
              <a:gd name="connsiteY5-25640" fmla="*/ 526473 h 6026819"/>
              <a:gd name="connsiteX6-25641" fmla="*/ 1441909 w 2814765"/>
              <a:gd name="connsiteY6-25642" fmla="*/ 484909 h 6026819"/>
              <a:gd name="connsiteX7-25643" fmla="*/ 1400345 w 2814765"/>
              <a:gd name="connsiteY7-25644" fmla="*/ 457200 h 6026819"/>
              <a:gd name="connsiteX8-25645" fmla="*/ 1331073 w 2814765"/>
              <a:gd name="connsiteY8-25646" fmla="*/ 387927 h 6026819"/>
              <a:gd name="connsiteX9-25647" fmla="*/ 1317218 w 2814765"/>
              <a:gd name="connsiteY9-25648" fmla="*/ 443346 h 6026819"/>
              <a:gd name="connsiteX10-25649" fmla="*/ 1317218 w 2814765"/>
              <a:gd name="connsiteY10-25650" fmla="*/ 554182 h 6026819"/>
              <a:gd name="connsiteX11-25651" fmla="*/ 1275654 w 2814765"/>
              <a:gd name="connsiteY11-25652" fmla="*/ 540327 h 6026819"/>
              <a:gd name="connsiteX12-25653" fmla="*/ 1261800 w 2814765"/>
              <a:gd name="connsiteY12-25654" fmla="*/ 484909 h 6026819"/>
              <a:gd name="connsiteX13-25655" fmla="*/ 1247945 w 2814765"/>
              <a:gd name="connsiteY13-25656" fmla="*/ 540327 h 6026819"/>
              <a:gd name="connsiteX14-25657" fmla="*/ 1220236 w 2814765"/>
              <a:gd name="connsiteY14-25658" fmla="*/ 651164 h 6026819"/>
              <a:gd name="connsiteX15-25659" fmla="*/ 1192527 w 2814765"/>
              <a:gd name="connsiteY15-25660" fmla="*/ 568037 h 6026819"/>
              <a:gd name="connsiteX16-25661" fmla="*/ 1178673 w 2814765"/>
              <a:gd name="connsiteY16-25662" fmla="*/ 526473 h 6026819"/>
              <a:gd name="connsiteX17-25663" fmla="*/ 1150963 w 2814765"/>
              <a:gd name="connsiteY17-25664" fmla="*/ 651164 h 6026819"/>
              <a:gd name="connsiteX18-25665" fmla="*/ 1123254 w 2814765"/>
              <a:gd name="connsiteY18-25666" fmla="*/ 692727 h 6026819"/>
              <a:gd name="connsiteX19-25667" fmla="*/ 1109400 w 2814765"/>
              <a:gd name="connsiteY19-25668" fmla="*/ 734291 h 6026819"/>
              <a:gd name="connsiteX20-25669" fmla="*/ 1067836 w 2814765"/>
              <a:gd name="connsiteY20-25670" fmla="*/ 720437 h 6026819"/>
              <a:gd name="connsiteX21-25671" fmla="*/ 1081691 w 2814765"/>
              <a:gd name="connsiteY21-25672" fmla="*/ 637309 h 6026819"/>
              <a:gd name="connsiteX22-25673" fmla="*/ 1095545 w 2814765"/>
              <a:gd name="connsiteY22-25674" fmla="*/ 595746 h 6026819"/>
              <a:gd name="connsiteX23-25675" fmla="*/ 1040127 w 2814765"/>
              <a:gd name="connsiteY23-25676" fmla="*/ 678873 h 6026819"/>
              <a:gd name="connsiteX24-25677" fmla="*/ 998563 w 2814765"/>
              <a:gd name="connsiteY24-25678" fmla="*/ 692727 h 6026819"/>
              <a:gd name="connsiteX25-25679" fmla="*/ 957000 w 2814765"/>
              <a:gd name="connsiteY25-25680" fmla="*/ 678873 h 6026819"/>
              <a:gd name="connsiteX26-25681" fmla="*/ 943145 w 2814765"/>
              <a:gd name="connsiteY26-25682" fmla="*/ 623455 h 6026819"/>
              <a:gd name="connsiteX27-25683" fmla="*/ 929291 w 2814765"/>
              <a:gd name="connsiteY27-25684" fmla="*/ 581891 h 6026819"/>
              <a:gd name="connsiteX28-25685" fmla="*/ 943145 w 2814765"/>
              <a:gd name="connsiteY28-25686" fmla="*/ 429491 h 6026819"/>
              <a:gd name="connsiteX29-25687" fmla="*/ 970854 w 2814765"/>
              <a:gd name="connsiteY29-25688" fmla="*/ 346364 h 6026819"/>
              <a:gd name="connsiteX30-25689" fmla="*/ 984709 w 2814765"/>
              <a:gd name="connsiteY30-25690" fmla="*/ 304800 h 6026819"/>
              <a:gd name="connsiteX31-25691" fmla="*/ 1081691 w 2814765"/>
              <a:gd name="connsiteY31-25692" fmla="*/ 193964 h 6026819"/>
              <a:gd name="connsiteX32-25693" fmla="*/ 1123254 w 2814765"/>
              <a:gd name="connsiteY32-25694" fmla="*/ 166255 h 6026819"/>
              <a:gd name="connsiteX33-25695" fmla="*/ 1164818 w 2814765"/>
              <a:gd name="connsiteY33-25696" fmla="*/ 124691 h 6026819"/>
              <a:gd name="connsiteX34-25697" fmla="*/ 1234091 w 2814765"/>
              <a:gd name="connsiteY34-25698" fmla="*/ 55418 h 6026819"/>
              <a:gd name="connsiteX35-25699" fmla="*/ 1386491 w 2814765"/>
              <a:gd name="connsiteY35-25700" fmla="*/ 13855 h 6026819"/>
              <a:gd name="connsiteX36-25701" fmla="*/ 1428054 w 2814765"/>
              <a:gd name="connsiteY36-25702" fmla="*/ 0 h 6026819"/>
              <a:gd name="connsiteX37-25703" fmla="*/ 1483473 w 2814765"/>
              <a:gd name="connsiteY37-25704" fmla="*/ 13855 h 6026819"/>
              <a:gd name="connsiteX38-25705" fmla="*/ 1566600 w 2814765"/>
              <a:gd name="connsiteY38-25706" fmla="*/ 27709 h 6026819"/>
              <a:gd name="connsiteX39-25707" fmla="*/ 1622018 w 2814765"/>
              <a:gd name="connsiteY39-25708" fmla="*/ 55418 h 6026819"/>
              <a:gd name="connsiteX40-25709" fmla="*/ 1705145 w 2814765"/>
              <a:gd name="connsiteY40-25710" fmla="*/ 110837 h 6026819"/>
              <a:gd name="connsiteX41-25711" fmla="*/ 1746709 w 2814765"/>
              <a:gd name="connsiteY41-25712" fmla="*/ 138546 h 6026819"/>
              <a:gd name="connsiteX42-25713" fmla="*/ 1788273 w 2814765"/>
              <a:gd name="connsiteY42-25714" fmla="*/ 207818 h 6026819"/>
              <a:gd name="connsiteX43-25715" fmla="*/ 1857545 w 2814765"/>
              <a:gd name="connsiteY43-25716" fmla="*/ 290946 h 6026819"/>
              <a:gd name="connsiteX44-25717" fmla="*/ 1871400 w 2814765"/>
              <a:gd name="connsiteY44-25718" fmla="*/ 360218 h 6026819"/>
              <a:gd name="connsiteX45-25719" fmla="*/ 1899109 w 2814765"/>
              <a:gd name="connsiteY45-25720" fmla="*/ 443346 h 6026819"/>
              <a:gd name="connsiteX46-25721" fmla="*/ 1885254 w 2814765"/>
              <a:gd name="connsiteY46-25722" fmla="*/ 692727 h 6026819"/>
              <a:gd name="connsiteX47-25723" fmla="*/ 1871400 w 2814765"/>
              <a:gd name="connsiteY47-25724" fmla="*/ 748146 h 6026819"/>
              <a:gd name="connsiteX48-25725" fmla="*/ 1843691 w 2814765"/>
              <a:gd name="connsiteY48-25726" fmla="*/ 789709 h 6026819"/>
              <a:gd name="connsiteX49-25727" fmla="*/ 1829836 w 2814765"/>
              <a:gd name="connsiteY49-25728" fmla="*/ 748146 h 6026819"/>
              <a:gd name="connsiteX50-25729" fmla="*/ 1912963 w 2814765"/>
              <a:gd name="connsiteY50-25730" fmla="*/ 803564 h 6026819"/>
              <a:gd name="connsiteX51-25731" fmla="*/ 1982236 w 2814765"/>
              <a:gd name="connsiteY51-25732" fmla="*/ 872837 h 6026819"/>
              <a:gd name="connsiteX52-25733" fmla="*/ 1996091 w 2814765"/>
              <a:gd name="connsiteY52-25734" fmla="*/ 914400 h 6026819"/>
              <a:gd name="connsiteX53-25735" fmla="*/ 2051509 w 2814765"/>
              <a:gd name="connsiteY53-25736" fmla="*/ 997527 h 6026819"/>
              <a:gd name="connsiteX54-25737" fmla="*/ 2093073 w 2814765"/>
              <a:gd name="connsiteY54-25738" fmla="*/ 1066800 h 6026819"/>
              <a:gd name="connsiteX55-25739" fmla="*/ 2106927 w 2814765"/>
              <a:gd name="connsiteY55-25740" fmla="*/ 1108364 h 6026819"/>
              <a:gd name="connsiteX56-25741" fmla="*/ 2148491 w 2814765"/>
              <a:gd name="connsiteY56-25742" fmla="*/ 1191491 h 6026819"/>
              <a:gd name="connsiteX57-25743" fmla="*/ 2106927 w 2814765"/>
              <a:gd name="connsiteY57-25744" fmla="*/ 1219200 h 6026819"/>
              <a:gd name="connsiteX58-25745" fmla="*/ 2065363 w 2814765"/>
              <a:gd name="connsiteY58-25746" fmla="*/ 1191491 h 6026819"/>
              <a:gd name="connsiteX59-25747" fmla="*/ 1954527 w 2814765"/>
              <a:gd name="connsiteY59-25748" fmla="*/ 1163782 h 6026819"/>
              <a:gd name="connsiteX60-25749" fmla="*/ 1940673 w 2814765"/>
              <a:gd name="connsiteY60-25750" fmla="*/ 1343891 h 6026819"/>
              <a:gd name="connsiteX61-25751" fmla="*/ 2079217 w 2814765"/>
              <a:gd name="connsiteY61-25752" fmla="*/ 1357746 h 6026819"/>
              <a:gd name="connsiteX62-25753" fmla="*/ 1871399 w 2814765"/>
              <a:gd name="connsiteY62-25754" fmla="*/ 1579418 h 6026819"/>
              <a:gd name="connsiteX63-25755" fmla="*/ 1538890 w 2814765"/>
              <a:gd name="connsiteY63-25756" fmla="*/ 1690256 h 6026819"/>
              <a:gd name="connsiteX64-25757" fmla="*/ 1635872 w 2814765"/>
              <a:gd name="connsiteY64-25758" fmla="*/ 1773383 h 6026819"/>
              <a:gd name="connsiteX65-25759" fmla="*/ 1317218 w 2814765"/>
              <a:gd name="connsiteY65-25760" fmla="*/ 1551710 h 6026819"/>
              <a:gd name="connsiteX66-25761" fmla="*/ 1331072 w 2814765"/>
              <a:gd name="connsiteY66-25762" fmla="*/ 1371600 h 6026819"/>
              <a:gd name="connsiteX67-25763" fmla="*/ 1289509 w 2814765"/>
              <a:gd name="connsiteY67-25764" fmla="*/ 1316183 h 6026819"/>
              <a:gd name="connsiteX68-25765" fmla="*/ 1414200 w 2814765"/>
              <a:gd name="connsiteY68-25766" fmla="*/ 1440874 h 6026819"/>
              <a:gd name="connsiteX69-25767" fmla="*/ 1289509 w 2814765"/>
              <a:gd name="connsiteY69-25768" fmla="*/ 1330038 h 6026819"/>
              <a:gd name="connsiteX70-25769" fmla="*/ 929290 w 2814765"/>
              <a:gd name="connsiteY70-25770" fmla="*/ 2036620 h 6026819"/>
              <a:gd name="connsiteX71-25771" fmla="*/ 998563 w 2814765"/>
              <a:gd name="connsiteY71-25772" fmla="*/ 1898074 h 6026819"/>
              <a:gd name="connsiteX72-25773" fmla="*/ 1164819 w 2814765"/>
              <a:gd name="connsiteY72-25774" fmla="*/ 1995056 h 6026819"/>
              <a:gd name="connsiteX73-25775" fmla="*/ 1247946 w 2814765"/>
              <a:gd name="connsiteY73-25776" fmla="*/ 1731819 h 6026819"/>
              <a:gd name="connsiteX74-25777" fmla="*/ 1178672 w 2814765"/>
              <a:gd name="connsiteY74-25778" fmla="*/ 2036619 h 6026819"/>
              <a:gd name="connsiteX75-25779" fmla="*/ 1275655 w 2814765"/>
              <a:gd name="connsiteY75-25780" fmla="*/ 2299856 h 6026819"/>
              <a:gd name="connsiteX76-25781" fmla="*/ 1358782 w 2814765"/>
              <a:gd name="connsiteY76-25782" fmla="*/ 2563090 h 6026819"/>
              <a:gd name="connsiteX77-25783" fmla="*/ 1275654 w 2814765"/>
              <a:gd name="connsiteY77-25784" fmla="*/ 2715491 h 6026819"/>
              <a:gd name="connsiteX78-25785" fmla="*/ 1234091 w 2814765"/>
              <a:gd name="connsiteY78-25786" fmla="*/ 2854037 h 6026819"/>
              <a:gd name="connsiteX79-25787" fmla="*/ 1275654 w 2814765"/>
              <a:gd name="connsiteY79-25788" fmla="*/ 2909455 h 6026819"/>
              <a:gd name="connsiteX80-25789" fmla="*/ 1331073 w 2814765"/>
              <a:gd name="connsiteY80-25790" fmla="*/ 2881746 h 6026819"/>
              <a:gd name="connsiteX81-25791" fmla="*/ 1400345 w 2814765"/>
              <a:gd name="connsiteY81-25792" fmla="*/ 2881744 h 6026819"/>
              <a:gd name="connsiteX82-25793" fmla="*/ 2093072 w 2814765"/>
              <a:gd name="connsiteY82-25794" fmla="*/ 2743200 h 6026819"/>
              <a:gd name="connsiteX83-25795" fmla="*/ 2577981 w 2814765"/>
              <a:gd name="connsiteY83-25796" fmla="*/ 2507672 h 6026819"/>
              <a:gd name="connsiteX84-25797" fmla="*/ 2771945 w 2814765"/>
              <a:gd name="connsiteY84-25798" fmla="*/ 2992581 h 6026819"/>
              <a:gd name="connsiteX85-25799" fmla="*/ 2425581 w 2814765"/>
              <a:gd name="connsiteY85-25800" fmla="*/ 3255818 h 6026819"/>
              <a:gd name="connsiteX86-25801" fmla="*/ 2273182 w 2814765"/>
              <a:gd name="connsiteY86-25802" fmla="*/ 3255816 h 6026819"/>
              <a:gd name="connsiteX87-25803" fmla="*/ 2106926 w 2814765"/>
              <a:gd name="connsiteY87-25804" fmla="*/ 3311236 h 6026819"/>
              <a:gd name="connsiteX88-25805" fmla="*/ 1497328 w 2814765"/>
              <a:gd name="connsiteY88-25806" fmla="*/ 3283525 h 6026819"/>
              <a:gd name="connsiteX89-25807" fmla="*/ 1344927 w 2814765"/>
              <a:gd name="connsiteY89-25808" fmla="*/ 3255818 h 6026819"/>
              <a:gd name="connsiteX90-25809" fmla="*/ 1483473 w 2814765"/>
              <a:gd name="connsiteY90-25810" fmla="*/ 5708072 h 6026819"/>
              <a:gd name="connsiteX91-25811" fmla="*/ 1705145 w 2814765"/>
              <a:gd name="connsiteY91-25812" fmla="*/ 3546762 h 6026819"/>
              <a:gd name="connsiteX92-25813" fmla="*/ 1885254 w 2814765"/>
              <a:gd name="connsiteY92-25814" fmla="*/ 3380507 h 6026819"/>
              <a:gd name="connsiteX93-25815" fmla="*/ 1926818 w 2814765"/>
              <a:gd name="connsiteY93-25816" fmla="*/ 3823856 h 6026819"/>
              <a:gd name="connsiteX94-25817" fmla="*/ 1968382 w 2814765"/>
              <a:gd name="connsiteY94-25818" fmla="*/ 4987635 h 6026819"/>
              <a:gd name="connsiteX95-25819" fmla="*/ 2106927 w 2814765"/>
              <a:gd name="connsiteY95-25820" fmla="*/ 5943599 h 6026819"/>
              <a:gd name="connsiteX96-25821" fmla="*/ 2619544 w 2814765"/>
              <a:gd name="connsiteY96-25822" fmla="*/ 5943599 h 6026819"/>
              <a:gd name="connsiteX97-25823" fmla="*/ 2619544 w 2814765"/>
              <a:gd name="connsiteY97-25824" fmla="*/ 4322617 h 6026819"/>
              <a:gd name="connsiteX98-25825" fmla="*/ 2744236 w 2814765"/>
              <a:gd name="connsiteY98-25826" fmla="*/ 3075708 h 6026819"/>
              <a:gd name="connsiteX99-25827" fmla="*/ 2813509 w 2814765"/>
              <a:gd name="connsiteY99-25828" fmla="*/ 3020290 h 6026819"/>
              <a:gd name="connsiteX100-25829" fmla="*/ 2674963 w 2814765"/>
              <a:gd name="connsiteY100-25830" fmla="*/ 2923308 h 6026819"/>
              <a:gd name="connsiteX101-25831" fmla="*/ 2799654 w 2814765"/>
              <a:gd name="connsiteY101-25832" fmla="*/ 2964872 h 6026819"/>
              <a:gd name="connsiteX102-25833" fmla="*/ 2564127 w 2814765"/>
              <a:gd name="connsiteY102-25834" fmla="*/ 2507672 h 6026819"/>
              <a:gd name="connsiteX103-25835" fmla="*/ 2591835 w 2814765"/>
              <a:gd name="connsiteY103-25836" fmla="*/ 2493817 h 6026819"/>
              <a:gd name="connsiteX104-25837" fmla="*/ 2744236 w 2814765"/>
              <a:gd name="connsiteY104-25838" fmla="*/ 2299854 h 6026819"/>
              <a:gd name="connsiteX105-25839" fmla="*/ 2674962 w 2814765"/>
              <a:gd name="connsiteY105-25840" fmla="*/ 1870363 h 6026819"/>
              <a:gd name="connsiteX106-25841" fmla="*/ 2425581 w 2814765"/>
              <a:gd name="connsiteY106-25842" fmla="*/ 2105890 h 6026819"/>
              <a:gd name="connsiteX107-25843" fmla="*/ 2370162 w 2814765"/>
              <a:gd name="connsiteY107-25844" fmla="*/ 2119745 h 6026819"/>
              <a:gd name="connsiteX108-25845" fmla="*/ 2231618 w 2814765"/>
              <a:gd name="connsiteY108-25846" fmla="*/ 1773381 h 6026819"/>
              <a:gd name="connsiteX109-25847" fmla="*/ 2176200 w 2814765"/>
              <a:gd name="connsiteY109-25848" fmla="*/ 1371599 h 6026819"/>
              <a:gd name="connsiteX110-25849" fmla="*/ 2245473 w 2814765"/>
              <a:gd name="connsiteY110-25850" fmla="*/ 1842654 h 6026819"/>
              <a:gd name="connsiteX111-25851" fmla="*/ 2370163 w 2814765"/>
              <a:gd name="connsiteY111-25852" fmla="*/ 1939636 h 6026819"/>
              <a:gd name="connsiteX112-25853" fmla="*/ 2647254 w 2814765"/>
              <a:gd name="connsiteY112-25854" fmla="*/ 1662545 h 6026819"/>
              <a:gd name="connsiteX113-25855" fmla="*/ 2231617 w 2814765"/>
              <a:gd name="connsiteY113-25856" fmla="*/ 1177636 h 6026819"/>
              <a:gd name="connsiteX114-25857" fmla="*/ 2633399 w 2814765"/>
              <a:gd name="connsiteY114-25858" fmla="*/ 1634836 h 6026819"/>
              <a:gd name="connsiteX115-25859" fmla="*/ 2688818 w 2814765"/>
              <a:gd name="connsiteY115-25860" fmla="*/ 1870363 h 6026819"/>
              <a:gd name="connsiteX116-25861" fmla="*/ 2508708 w 2814765"/>
              <a:gd name="connsiteY116-25862" fmla="*/ 1995054 h 6026819"/>
              <a:gd name="connsiteX117-25863" fmla="*/ 2467145 w 2814765"/>
              <a:gd name="connsiteY117-25864" fmla="*/ 2230582 h 6026819"/>
              <a:gd name="connsiteX118-25865" fmla="*/ 2494853 w 2814765"/>
              <a:gd name="connsiteY118-25866" fmla="*/ 2161308 h 6026819"/>
              <a:gd name="connsiteX119-25867" fmla="*/ 2023800 w 2814765"/>
              <a:gd name="connsiteY119-25868" fmla="*/ 2521527 h 6026819"/>
              <a:gd name="connsiteX120-25869" fmla="*/ 1802127 w 2814765"/>
              <a:gd name="connsiteY120-25870" fmla="*/ 2604655 h 6026819"/>
              <a:gd name="connsiteX121-25871" fmla="*/ 1594309 w 2814765"/>
              <a:gd name="connsiteY121-25872" fmla="*/ 2590800 h 6026819"/>
              <a:gd name="connsiteX122-25873" fmla="*/ 1400346 w 2814765"/>
              <a:gd name="connsiteY122-25874" fmla="*/ 2563092 h 6026819"/>
              <a:gd name="connsiteX123-25875" fmla="*/ 1289510 w 2814765"/>
              <a:gd name="connsiteY123-25876" fmla="*/ 2313710 h 6026819"/>
              <a:gd name="connsiteX124-25877" fmla="*/ 873874 w 2814765"/>
              <a:gd name="connsiteY124-25878" fmla="*/ 2632365 h 6026819"/>
              <a:gd name="connsiteX125-25879" fmla="*/ 1036 w 2814765"/>
              <a:gd name="connsiteY125-25880" fmla="*/ 2673928 h 6026819"/>
              <a:gd name="connsiteX126-25881" fmla="*/ 873873 w 2814765"/>
              <a:gd name="connsiteY126-25882" fmla="*/ 2632365 h 6026819"/>
              <a:gd name="connsiteX127-25883" fmla="*/ 1220236 w 2814765"/>
              <a:gd name="connsiteY127-25884" fmla="*/ 2299856 h 6026819"/>
              <a:gd name="connsiteX128-25885" fmla="*/ 1137110 w 2814765"/>
              <a:gd name="connsiteY128-25886" fmla="*/ 2161310 h 6026819"/>
              <a:gd name="connsiteX129-25887" fmla="*/ 1137109 w 2814765"/>
              <a:gd name="connsiteY129-25888" fmla="*/ 2133601 h 6026819"/>
              <a:gd name="connsiteX130-25889" fmla="*/ 984710 w 2814765"/>
              <a:gd name="connsiteY130-25890" fmla="*/ 2092038 h 6026819"/>
              <a:gd name="connsiteX131-25891" fmla="*/ 790746 w 2814765"/>
              <a:gd name="connsiteY131-25892" fmla="*/ 2313710 h 6026819"/>
              <a:gd name="connsiteX132-25893" fmla="*/ 527510 w 2814765"/>
              <a:gd name="connsiteY132-25894" fmla="*/ 2438401 h 6026819"/>
              <a:gd name="connsiteX133-25895" fmla="*/ 832310 w 2814765"/>
              <a:gd name="connsiteY133-25896" fmla="*/ 2313710 h 6026819"/>
              <a:gd name="connsiteX134-25897" fmla="*/ 957000 w 2814765"/>
              <a:gd name="connsiteY134-25898" fmla="*/ 2119747 h 6026819"/>
              <a:gd name="connsiteX135-25899" fmla="*/ 929290 w 2814765"/>
              <a:gd name="connsiteY135-25900" fmla="*/ 2064328 h 6026819"/>
              <a:gd name="connsiteX136-25901" fmla="*/ 1344926 w 2814765"/>
              <a:gd name="connsiteY136-25902" fmla="*/ 1274618 h 6026819"/>
              <a:gd name="connsiteX137-25903" fmla="*/ 1469617 w 2814765"/>
              <a:gd name="connsiteY137-25904" fmla="*/ 1177638 h 6026819"/>
              <a:gd name="connsiteX138-25905" fmla="*/ 1566599 w 2814765"/>
              <a:gd name="connsiteY138-25906" fmla="*/ 1676401 h 6026819"/>
              <a:gd name="connsiteX139-25907" fmla="*/ 1760562 w 2814765"/>
              <a:gd name="connsiteY139-25908" fmla="*/ 1399310 h 6026819"/>
              <a:gd name="connsiteX140-25909" fmla="*/ 1802127 w 2814765"/>
              <a:gd name="connsiteY140-25910" fmla="*/ 997527 h 6026819"/>
              <a:gd name="connsiteX141-25911" fmla="*/ 1774418 w 2814765"/>
              <a:gd name="connsiteY141-25912" fmla="*/ 955964 h 6026819"/>
              <a:gd name="connsiteX142-25913" fmla="*/ 1760563 w 2814765"/>
              <a:gd name="connsiteY142-25914" fmla="*/ 914400 h 6026819"/>
              <a:gd name="connsiteX143-25915" fmla="*/ 1705145 w 2814765"/>
              <a:gd name="connsiteY143-25916" fmla="*/ 845127 h 6026819"/>
              <a:gd name="connsiteX144-25917" fmla="*/ 1677436 w 2814765"/>
              <a:gd name="connsiteY144-25918" fmla="*/ 803564 h 6026819"/>
              <a:gd name="connsiteX145-25919" fmla="*/ 1635873 w 2814765"/>
              <a:gd name="connsiteY145-25920" fmla="*/ 886691 h 6026819"/>
              <a:gd name="connsiteX146-25921" fmla="*/ 1622018 w 2814765"/>
              <a:gd name="connsiteY146-25922" fmla="*/ 969818 h 6026819"/>
              <a:gd name="connsiteX147-25923" fmla="*/ 1594309 w 2814765"/>
              <a:gd name="connsiteY147-25924" fmla="*/ 1011382 h 6026819"/>
              <a:gd name="connsiteX148-25925" fmla="*/ 1580454 w 2814765"/>
              <a:gd name="connsiteY148-25926" fmla="*/ 1052946 h 6026819"/>
              <a:gd name="connsiteX149-25927" fmla="*/ 1511182 w 2814765"/>
              <a:gd name="connsiteY149-25928" fmla="*/ 1122218 h 6026819"/>
              <a:gd name="connsiteX150-25929" fmla="*/ 1400345 w 2814765"/>
              <a:gd name="connsiteY150-25930" fmla="*/ 1136073 h 6026819"/>
              <a:gd name="connsiteX151-25931" fmla="*/ 1261800 w 2814765"/>
              <a:gd name="connsiteY151-25932" fmla="*/ 1122218 h 6026819"/>
              <a:gd name="connsiteX152-25933" fmla="*/ 1220236 w 2814765"/>
              <a:gd name="connsiteY152-25934" fmla="*/ 1080655 h 6026819"/>
              <a:gd name="connsiteX153-25935" fmla="*/ 1178673 w 2814765"/>
              <a:gd name="connsiteY153-25936" fmla="*/ 1052946 h 6026819"/>
              <a:gd name="connsiteX154-25937" fmla="*/ 1123254 w 2814765"/>
              <a:gd name="connsiteY154-25938" fmla="*/ 997527 h 6026819"/>
              <a:gd name="connsiteX155-25939" fmla="*/ 1095545 w 2814765"/>
              <a:gd name="connsiteY155-25940" fmla="*/ 955964 h 6026819"/>
              <a:gd name="connsiteX156-25941" fmla="*/ 1053982 w 2814765"/>
              <a:gd name="connsiteY156-25942" fmla="*/ 942109 h 6026819"/>
              <a:gd name="connsiteX157-25943" fmla="*/ 1012418 w 2814765"/>
              <a:gd name="connsiteY157-25944" fmla="*/ 817418 h 6026819"/>
              <a:gd name="connsiteX158-25945" fmla="*/ 998563 w 2814765"/>
              <a:gd name="connsiteY158-25946" fmla="*/ 775855 h 6026819"/>
              <a:gd name="connsiteX159-25947" fmla="*/ 984709 w 2814765"/>
              <a:gd name="connsiteY159-25948" fmla="*/ 720437 h 6026819"/>
              <a:gd name="connsiteX160-25949" fmla="*/ 957000 w 2814765"/>
              <a:gd name="connsiteY160-25950" fmla="*/ 581891 h 6026819"/>
              <a:gd name="connsiteX0-25951" fmla="*/ 1663582 w 2814765"/>
              <a:gd name="connsiteY0-25952" fmla="*/ 734291 h 6026819"/>
              <a:gd name="connsiteX1-25953" fmla="*/ 1719000 w 2814765"/>
              <a:gd name="connsiteY1-25954" fmla="*/ 554182 h 6026819"/>
              <a:gd name="connsiteX2-25955" fmla="*/ 1622018 w 2814765"/>
              <a:gd name="connsiteY2-25956" fmla="*/ 540327 h 6026819"/>
              <a:gd name="connsiteX3-25957" fmla="*/ 1538891 w 2814765"/>
              <a:gd name="connsiteY3-25958" fmla="*/ 484909 h 6026819"/>
              <a:gd name="connsiteX4-25959" fmla="*/ 1497327 w 2814765"/>
              <a:gd name="connsiteY4-25960" fmla="*/ 471055 h 6026819"/>
              <a:gd name="connsiteX5-25961" fmla="*/ 1469618 w 2814765"/>
              <a:gd name="connsiteY5-25962" fmla="*/ 526473 h 6026819"/>
              <a:gd name="connsiteX6-25963" fmla="*/ 1441909 w 2814765"/>
              <a:gd name="connsiteY6-25964" fmla="*/ 484909 h 6026819"/>
              <a:gd name="connsiteX7-25965" fmla="*/ 1400345 w 2814765"/>
              <a:gd name="connsiteY7-25966" fmla="*/ 457200 h 6026819"/>
              <a:gd name="connsiteX8-25967" fmla="*/ 1331073 w 2814765"/>
              <a:gd name="connsiteY8-25968" fmla="*/ 387927 h 6026819"/>
              <a:gd name="connsiteX9-25969" fmla="*/ 1317218 w 2814765"/>
              <a:gd name="connsiteY9-25970" fmla="*/ 443346 h 6026819"/>
              <a:gd name="connsiteX10-25971" fmla="*/ 1317218 w 2814765"/>
              <a:gd name="connsiteY10-25972" fmla="*/ 554182 h 6026819"/>
              <a:gd name="connsiteX11-25973" fmla="*/ 1275654 w 2814765"/>
              <a:gd name="connsiteY11-25974" fmla="*/ 540327 h 6026819"/>
              <a:gd name="connsiteX12-25975" fmla="*/ 1261800 w 2814765"/>
              <a:gd name="connsiteY12-25976" fmla="*/ 484909 h 6026819"/>
              <a:gd name="connsiteX13-25977" fmla="*/ 1247945 w 2814765"/>
              <a:gd name="connsiteY13-25978" fmla="*/ 540327 h 6026819"/>
              <a:gd name="connsiteX14-25979" fmla="*/ 1220236 w 2814765"/>
              <a:gd name="connsiteY14-25980" fmla="*/ 651164 h 6026819"/>
              <a:gd name="connsiteX15-25981" fmla="*/ 1192527 w 2814765"/>
              <a:gd name="connsiteY15-25982" fmla="*/ 568037 h 6026819"/>
              <a:gd name="connsiteX16-25983" fmla="*/ 1178673 w 2814765"/>
              <a:gd name="connsiteY16-25984" fmla="*/ 526473 h 6026819"/>
              <a:gd name="connsiteX17-25985" fmla="*/ 1150963 w 2814765"/>
              <a:gd name="connsiteY17-25986" fmla="*/ 651164 h 6026819"/>
              <a:gd name="connsiteX18-25987" fmla="*/ 1123254 w 2814765"/>
              <a:gd name="connsiteY18-25988" fmla="*/ 692727 h 6026819"/>
              <a:gd name="connsiteX19-25989" fmla="*/ 1109400 w 2814765"/>
              <a:gd name="connsiteY19-25990" fmla="*/ 734291 h 6026819"/>
              <a:gd name="connsiteX20-25991" fmla="*/ 1067836 w 2814765"/>
              <a:gd name="connsiteY20-25992" fmla="*/ 720437 h 6026819"/>
              <a:gd name="connsiteX21-25993" fmla="*/ 1081691 w 2814765"/>
              <a:gd name="connsiteY21-25994" fmla="*/ 637309 h 6026819"/>
              <a:gd name="connsiteX22-25995" fmla="*/ 1095545 w 2814765"/>
              <a:gd name="connsiteY22-25996" fmla="*/ 595746 h 6026819"/>
              <a:gd name="connsiteX23-25997" fmla="*/ 1040127 w 2814765"/>
              <a:gd name="connsiteY23-25998" fmla="*/ 678873 h 6026819"/>
              <a:gd name="connsiteX24-25999" fmla="*/ 998563 w 2814765"/>
              <a:gd name="connsiteY24-26000" fmla="*/ 692727 h 6026819"/>
              <a:gd name="connsiteX25-26001" fmla="*/ 957000 w 2814765"/>
              <a:gd name="connsiteY25-26002" fmla="*/ 678873 h 6026819"/>
              <a:gd name="connsiteX26-26003" fmla="*/ 943145 w 2814765"/>
              <a:gd name="connsiteY26-26004" fmla="*/ 623455 h 6026819"/>
              <a:gd name="connsiteX27-26005" fmla="*/ 929291 w 2814765"/>
              <a:gd name="connsiteY27-26006" fmla="*/ 581891 h 6026819"/>
              <a:gd name="connsiteX28-26007" fmla="*/ 943145 w 2814765"/>
              <a:gd name="connsiteY28-26008" fmla="*/ 429491 h 6026819"/>
              <a:gd name="connsiteX29-26009" fmla="*/ 970854 w 2814765"/>
              <a:gd name="connsiteY29-26010" fmla="*/ 346364 h 6026819"/>
              <a:gd name="connsiteX30-26011" fmla="*/ 984709 w 2814765"/>
              <a:gd name="connsiteY30-26012" fmla="*/ 304800 h 6026819"/>
              <a:gd name="connsiteX31-26013" fmla="*/ 1081691 w 2814765"/>
              <a:gd name="connsiteY31-26014" fmla="*/ 193964 h 6026819"/>
              <a:gd name="connsiteX32-26015" fmla="*/ 1123254 w 2814765"/>
              <a:gd name="connsiteY32-26016" fmla="*/ 166255 h 6026819"/>
              <a:gd name="connsiteX33-26017" fmla="*/ 1164818 w 2814765"/>
              <a:gd name="connsiteY33-26018" fmla="*/ 124691 h 6026819"/>
              <a:gd name="connsiteX34-26019" fmla="*/ 1234091 w 2814765"/>
              <a:gd name="connsiteY34-26020" fmla="*/ 55418 h 6026819"/>
              <a:gd name="connsiteX35-26021" fmla="*/ 1386491 w 2814765"/>
              <a:gd name="connsiteY35-26022" fmla="*/ 13855 h 6026819"/>
              <a:gd name="connsiteX36-26023" fmla="*/ 1428054 w 2814765"/>
              <a:gd name="connsiteY36-26024" fmla="*/ 0 h 6026819"/>
              <a:gd name="connsiteX37-26025" fmla="*/ 1483473 w 2814765"/>
              <a:gd name="connsiteY37-26026" fmla="*/ 13855 h 6026819"/>
              <a:gd name="connsiteX38-26027" fmla="*/ 1566600 w 2814765"/>
              <a:gd name="connsiteY38-26028" fmla="*/ 27709 h 6026819"/>
              <a:gd name="connsiteX39-26029" fmla="*/ 1622018 w 2814765"/>
              <a:gd name="connsiteY39-26030" fmla="*/ 55418 h 6026819"/>
              <a:gd name="connsiteX40-26031" fmla="*/ 1705145 w 2814765"/>
              <a:gd name="connsiteY40-26032" fmla="*/ 110837 h 6026819"/>
              <a:gd name="connsiteX41-26033" fmla="*/ 1746709 w 2814765"/>
              <a:gd name="connsiteY41-26034" fmla="*/ 138546 h 6026819"/>
              <a:gd name="connsiteX42-26035" fmla="*/ 1788273 w 2814765"/>
              <a:gd name="connsiteY42-26036" fmla="*/ 207818 h 6026819"/>
              <a:gd name="connsiteX43-26037" fmla="*/ 1857545 w 2814765"/>
              <a:gd name="connsiteY43-26038" fmla="*/ 290946 h 6026819"/>
              <a:gd name="connsiteX44-26039" fmla="*/ 1871400 w 2814765"/>
              <a:gd name="connsiteY44-26040" fmla="*/ 360218 h 6026819"/>
              <a:gd name="connsiteX45-26041" fmla="*/ 1899109 w 2814765"/>
              <a:gd name="connsiteY45-26042" fmla="*/ 443346 h 6026819"/>
              <a:gd name="connsiteX46-26043" fmla="*/ 1885254 w 2814765"/>
              <a:gd name="connsiteY46-26044" fmla="*/ 692727 h 6026819"/>
              <a:gd name="connsiteX47-26045" fmla="*/ 1871400 w 2814765"/>
              <a:gd name="connsiteY47-26046" fmla="*/ 748146 h 6026819"/>
              <a:gd name="connsiteX48-26047" fmla="*/ 1843691 w 2814765"/>
              <a:gd name="connsiteY48-26048" fmla="*/ 789709 h 6026819"/>
              <a:gd name="connsiteX49-26049" fmla="*/ 1829836 w 2814765"/>
              <a:gd name="connsiteY49-26050" fmla="*/ 748146 h 6026819"/>
              <a:gd name="connsiteX50-26051" fmla="*/ 1912963 w 2814765"/>
              <a:gd name="connsiteY50-26052" fmla="*/ 803564 h 6026819"/>
              <a:gd name="connsiteX51-26053" fmla="*/ 1982236 w 2814765"/>
              <a:gd name="connsiteY51-26054" fmla="*/ 872837 h 6026819"/>
              <a:gd name="connsiteX52-26055" fmla="*/ 1996091 w 2814765"/>
              <a:gd name="connsiteY52-26056" fmla="*/ 914400 h 6026819"/>
              <a:gd name="connsiteX53-26057" fmla="*/ 2051509 w 2814765"/>
              <a:gd name="connsiteY53-26058" fmla="*/ 997527 h 6026819"/>
              <a:gd name="connsiteX54-26059" fmla="*/ 2093073 w 2814765"/>
              <a:gd name="connsiteY54-26060" fmla="*/ 1066800 h 6026819"/>
              <a:gd name="connsiteX55-26061" fmla="*/ 2106927 w 2814765"/>
              <a:gd name="connsiteY55-26062" fmla="*/ 1108364 h 6026819"/>
              <a:gd name="connsiteX56-26063" fmla="*/ 2148491 w 2814765"/>
              <a:gd name="connsiteY56-26064" fmla="*/ 1191491 h 6026819"/>
              <a:gd name="connsiteX57-26065" fmla="*/ 2106927 w 2814765"/>
              <a:gd name="connsiteY57-26066" fmla="*/ 1219200 h 6026819"/>
              <a:gd name="connsiteX58-26067" fmla="*/ 2065363 w 2814765"/>
              <a:gd name="connsiteY58-26068" fmla="*/ 1191491 h 6026819"/>
              <a:gd name="connsiteX59-26069" fmla="*/ 1954527 w 2814765"/>
              <a:gd name="connsiteY59-26070" fmla="*/ 1163782 h 6026819"/>
              <a:gd name="connsiteX60-26071" fmla="*/ 1940673 w 2814765"/>
              <a:gd name="connsiteY60-26072" fmla="*/ 1343891 h 6026819"/>
              <a:gd name="connsiteX61-26073" fmla="*/ 2079217 w 2814765"/>
              <a:gd name="connsiteY61-26074" fmla="*/ 1357746 h 6026819"/>
              <a:gd name="connsiteX62-26075" fmla="*/ 1871399 w 2814765"/>
              <a:gd name="connsiteY62-26076" fmla="*/ 1579418 h 6026819"/>
              <a:gd name="connsiteX63-26077" fmla="*/ 1538890 w 2814765"/>
              <a:gd name="connsiteY63-26078" fmla="*/ 1690256 h 6026819"/>
              <a:gd name="connsiteX64-26079" fmla="*/ 1635872 w 2814765"/>
              <a:gd name="connsiteY64-26080" fmla="*/ 1773383 h 6026819"/>
              <a:gd name="connsiteX65-26081" fmla="*/ 1317218 w 2814765"/>
              <a:gd name="connsiteY65-26082" fmla="*/ 1551710 h 6026819"/>
              <a:gd name="connsiteX66-26083" fmla="*/ 1331072 w 2814765"/>
              <a:gd name="connsiteY66-26084" fmla="*/ 1371600 h 6026819"/>
              <a:gd name="connsiteX67-26085" fmla="*/ 1289509 w 2814765"/>
              <a:gd name="connsiteY67-26086" fmla="*/ 1316183 h 6026819"/>
              <a:gd name="connsiteX68-26087" fmla="*/ 1414200 w 2814765"/>
              <a:gd name="connsiteY68-26088" fmla="*/ 1440874 h 6026819"/>
              <a:gd name="connsiteX69-26089" fmla="*/ 1289509 w 2814765"/>
              <a:gd name="connsiteY69-26090" fmla="*/ 1330038 h 6026819"/>
              <a:gd name="connsiteX70-26091" fmla="*/ 929290 w 2814765"/>
              <a:gd name="connsiteY70-26092" fmla="*/ 2036620 h 6026819"/>
              <a:gd name="connsiteX71-26093" fmla="*/ 998563 w 2814765"/>
              <a:gd name="connsiteY71-26094" fmla="*/ 1898074 h 6026819"/>
              <a:gd name="connsiteX72-26095" fmla="*/ 1164819 w 2814765"/>
              <a:gd name="connsiteY72-26096" fmla="*/ 1995056 h 6026819"/>
              <a:gd name="connsiteX73-26097" fmla="*/ 1247946 w 2814765"/>
              <a:gd name="connsiteY73-26098" fmla="*/ 1731819 h 6026819"/>
              <a:gd name="connsiteX74-26099" fmla="*/ 1178672 w 2814765"/>
              <a:gd name="connsiteY74-26100" fmla="*/ 2036619 h 6026819"/>
              <a:gd name="connsiteX75-26101" fmla="*/ 1275655 w 2814765"/>
              <a:gd name="connsiteY75-26102" fmla="*/ 2299856 h 6026819"/>
              <a:gd name="connsiteX76-26103" fmla="*/ 1358782 w 2814765"/>
              <a:gd name="connsiteY76-26104" fmla="*/ 2563090 h 6026819"/>
              <a:gd name="connsiteX77-26105" fmla="*/ 1275654 w 2814765"/>
              <a:gd name="connsiteY77-26106" fmla="*/ 2715491 h 6026819"/>
              <a:gd name="connsiteX78-26107" fmla="*/ 1234091 w 2814765"/>
              <a:gd name="connsiteY78-26108" fmla="*/ 2854037 h 6026819"/>
              <a:gd name="connsiteX79-26109" fmla="*/ 1275654 w 2814765"/>
              <a:gd name="connsiteY79-26110" fmla="*/ 2909455 h 6026819"/>
              <a:gd name="connsiteX80-26111" fmla="*/ 1331073 w 2814765"/>
              <a:gd name="connsiteY80-26112" fmla="*/ 2881746 h 6026819"/>
              <a:gd name="connsiteX81-26113" fmla="*/ 1400345 w 2814765"/>
              <a:gd name="connsiteY81-26114" fmla="*/ 2881744 h 6026819"/>
              <a:gd name="connsiteX82-26115" fmla="*/ 2093072 w 2814765"/>
              <a:gd name="connsiteY82-26116" fmla="*/ 2743200 h 6026819"/>
              <a:gd name="connsiteX83-26117" fmla="*/ 2577981 w 2814765"/>
              <a:gd name="connsiteY83-26118" fmla="*/ 2507672 h 6026819"/>
              <a:gd name="connsiteX84-26119" fmla="*/ 2771945 w 2814765"/>
              <a:gd name="connsiteY84-26120" fmla="*/ 2992581 h 6026819"/>
              <a:gd name="connsiteX85-26121" fmla="*/ 2425581 w 2814765"/>
              <a:gd name="connsiteY85-26122" fmla="*/ 3255818 h 6026819"/>
              <a:gd name="connsiteX86-26123" fmla="*/ 2273182 w 2814765"/>
              <a:gd name="connsiteY86-26124" fmla="*/ 3255816 h 6026819"/>
              <a:gd name="connsiteX87-26125" fmla="*/ 2106926 w 2814765"/>
              <a:gd name="connsiteY87-26126" fmla="*/ 3311236 h 6026819"/>
              <a:gd name="connsiteX88-26127" fmla="*/ 1497328 w 2814765"/>
              <a:gd name="connsiteY88-26128" fmla="*/ 3283525 h 6026819"/>
              <a:gd name="connsiteX89-26129" fmla="*/ 1386491 w 2814765"/>
              <a:gd name="connsiteY89-26130" fmla="*/ 2909453 h 6026819"/>
              <a:gd name="connsiteX90-26131" fmla="*/ 1344927 w 2814765"/>
              <a:gd name="connsiteY90-26132" fmla="*/ 3255818 h 6026819"/>
              <a:gd name="connsiteX91-26133" fmla="*/ 1483473 w 2814765"/>
              <a:gd name="connsiteY91-26134" fmla="*/ 5708072 h 6026819"/>
              <a:gd name="connsiteX92-26135" fmla="*/ 1705145 w 2814765"/>
              <a:gd name="connsiteY92-26136" fmla="*/ 3546762 h 6026819"/>
              <a:gd name="connsiteX93-26137" fmla="*/ 1885254 w 2814765"/>
              <a:gd name="connsiteY93-26138" fmla="*/ 3380507 h 6026819"/>
              <a:gd name="connsiteX94-26139" fmla="*/ 1926818 w 2814765"/>
              <a:gd name="connsiteY94-26140" fmla="*/ 3823856 h 6026819"/>
              <a:gd name="connsiteX95-26141" fmla="*/ 1968382 w 2814765"/>
              <a:gd name="connsiteY95-26142" fmla="*/ 4987635 h 6026819"/>
              <a:gd name="connsiteX96-26143" fmla="*/ 2106927 w 2814765"/>
              <a:gd name="connsiteY96-26144" fmla="*/ 5943599 h 6026819"/>
              <a:gd name="connsiteX97-26145" fmla="*/ 2619544 w 2814765"/>
              <a:gd name="connsiteY97-26146" fmla="*/ 5943599 h 6026819"/>
              <a:gd name="connsiteX98-26147" fmla="*/ 2619544 w 2814765"/>
              <a:gd name="connsiteY98-26148" fmla="*/ 4322617 h 6026819"/>
              <a:gd name="connsiteX99-26149" fmla="*/ 2744236 w 2814765"/>
              <a:gd name="connsiteY99-26150" fmla="*/ 3075708 h 6026819"/>
              <a:gd name="connsiteX100-26151" fmla="*/ 2813509 w 2814765"/>
              <a:gd name="connsiteY100-26152" fmla="*/ 3020290 h 6026819"/>
              <a:gd name="connsiteX101-26153" fmla="*/ 2674963 w 2814765"/>
              <a:gd name="connsiteY101-26154" fmla="*/ 2923308 h 6026819"/>
              <a:gd name="connsiteX102-26155" fmla="*/ 2799654 w 2814765"/>
              <a:gd name="connsiteY102-26156" fmla="*/ 2964872 h 6026819"/>
              <a:gd name="connsiteX103-26157" fmla="*/ 2564127 w 2814765"/>
              <a:gd name="connsiteY103-26158" fmla="*/ 2507672 h 6026819"/>
              <a:gd name="connsiteX104-26159" fmla="*/ 2591835 w 2814765"/>
              <a:gd name="connsiteY104-26160" fmla="*/ 2493817 h 6026819"/>
              <a:gd name="connsiteX105-26161" fmla="*/ 2744236 w 2814765"/>
              <a:gd name="connsiteY105-26162" fmla="*/ 2299854 h 6026819"/>
              <a:gd name="connsiteX106-26163" fmla="*/ 2674962 w 2814765"/>
              <a:gd name="connsiteY106-26164" fmla="*/ 1870363 h 6026819"/>
              <a:gd name="connsiteX107-26165" fmla="*/ 2425581 w 2814765"/>
              <a:gd name="connsiteY107-26166" fmla="*/ 2105890 h 6026819"/>
              <a:gd name="connsiteX108-26167" fmla="*/ 2370162 w 2814765"/>
              <a:gd name="connsiteY108-26168" fmla="*/ 2119745 h 6026819"/>
              <a:gd name="connsiteX109-26169" fmla="*/ 2231618 w 2814765"/>
              <a:gd name="connsiteY109-26170" fmla="*/ 1773381 h 6026819"/>
              <a:gd name="connsiteX110-26171" fmla="*/ 2176200 w 2814765"/>
              <a:gd name="connsiteY110-26172" fmla="*/ 1371599 h 6026819"/>
              <a:gd name="connsiteX111-26173" fmla="*/ 2245473 w 2814765"/>
              <a:gd name="connsiteY111-26174" fmla="*/ 1842654 h 6026819"/>
              <a:gd name="connsiteX112-26175" fmla="*/ 2370163 w 2814765"/>
              <a:gd name="connsiteY112-26176" fmla="*/ 1939636 h 6026819"/>
              <a:gd name="connsiteX113-26177" fmla="*/ 2647254 w 2814765"/>
              <a:gd name="connsiteY113-26178" fmla="*/ 1662545 h 6026819"/>
              <a:gd name="connsiteX114-26179" fmla="*/ 2231617 w 2814765"/>
              <a:gd name="connsiteY114-26180" fmla="*/ 1177636 h 6026819"/>
              <a:gd name="connsiteX115-26181" fmla="*/ 2633399 w 2814765"/>
              <a:gd name="connsiteY115-26182" fmla="*/ 1634836 h 6026819"/>
              <a:gd name="connsiteX116-26183" fmla="*/ 2688818 w 2814765"/>
              <a:gd name="connsiteY116-26184" fmla="*/ 1870363 h 6026819"/>
              <a:gd name="connsiteX117-26185" fmla="*/ 2508708 w 2814765"/>
              <a:gd name="connsiteY117-26186" fmla="*/ 1995054 h 6026819"/>
              <a:gd name="connsiteX118-26187" fmla="*/ 2467145 w 2814765"/>
              <a:gd name="connsiteY118-26188" fmla="*/ 2230582 h 6026819"/>
              <a:gd name="connsiteX119-26189" fmla="*/ 2494853 w 2814765"/>
              <a:gd name="connsiteY119-26190" fmla="*/ 2161308 h 6026819"/>
              <a:gd name="connsiteX120-26191" fmla="*/ 2023800 w 2814765"/>
              <a:gd name="connsiteY120-26192" fmla="*/ 2521527 h 6026819"/>
              <a:gd name="connsiteX121-26193" fmla="*/ 1802127 w 2814765"/>
              <a:gd name="connsiteY121-26194" fmla="*/ 2604655 h 6026819"/>
              <a:gd name="connsiteX122-26195" fmla="*/ 1594309 w 2814765"/>
              <a:gd name="connsiteY122-26196" fmla="*/ 2590800 h 6026819"/>
              <a:gd name="connsiteX123-26197" fmla="*/ 1400346 w 2814765"/>
              <a:gd name="connsiteY123-26198" fmla="*/ 2563092 h 6026819"/>
              <a:gd name="connsiteX124-26199" fmla="*/ 1289510 w 2814765"/>
              <a:gd name="connsiteY124-26200" fmla="*/ 2313710 h 6026819"/>
              <a:gd name="connsiteX125-26201" fmla="*/ 873874 w 2814765"/>
              <a:gd name="connsiteY125-26202" fmla="*/ 2632365 h 6026819"/>
              <a:gd name="connsiteX126-26203" fmla="*/ 1036 w 2814765"/>
              <a:gd name="connsiteY126-26204" fmla="*/ 2673928 h 6026819"/>
              <a:gd name="connsiteX127-26205" fmla="*/ 873873 w 2814765"/>
              <a:gd name="connsiteY127-26206" fmla="*/ 2632365 h 6026819"/>
              <a:gd name="connsiteX128-26207" fmla="*/ 1220236 w 2814765"/>
              <a:gd name="connsiteY128-26208" fmla="*/ 2299856 h 6026819"/>
              <a:gd name="connsiteX129-26209" fmla="*/ 1137110 w 2814765"/>
              <a:gd name="connsiteY129-26210" fmla="*/ 2161310 h 6026819"/>
              <a:gd name="connsiteX130-26211" fmla="*/ 1137109 w 2814765"/>
              <a:gd name="connsiteY130-26212" fmla="*/ 2133601 h 6026819"/>
              <a:gd name="connsiteX131-26213" fmla="*/ 984710 w 2814765"/>
              <a:gd name="connsiteY131-26214" fmla="*/ 2092038 h 6026819"/>
              <a:gd name="connsiteX132-26215" fmla="*/ 790746 w 2814765"/>
              <a:gd name="connsiteY132-26216" fmla="*/ 2313710 h 6026819"/>
              <a:gd name="connsiteX133-26217" fmla="*/ 527510 w 2814765"/>
              <a:gd name="connsiteY133-26218" fmla="*/ 2438401 h 6026819"/>
              <a:gd name="connsiteX134-26219" fmla="*/ 832310 w 2814765"/>
              <a:gd name="connsiteY134-26220" fmla="*/ 2313710 h 6026819"/>
              <a:gd name="connsiteX135-26221" fmla="*/ 957000 w 2814765"/>
              <a:gd name="connsiteY135-26222" fmla="*/ 2119747 h 6026819"/>
              <a:gd name="connsiteX136-26223" fmla="*/ 929290 w 2814765"/>
              <a:gd name="connsiteY136-26224" fmla="*/ 2064328 h 6026819"/>
              <a:gd name="connsiteX137-26225" fmla="*/ 1344926 w 2814765"/>
              <a:gd name="connsiteY137-26226" fmla="*/ 1274618 h 6026819"/>
              <a:gd name="connsiteX138-26227" fmla="*/ 1469617 w 2814765"/>
              <a:gd name="connsiteY138-26228" fmla="*/ 1177638 h 6026819"/>
              <a:gd name="connsiteX139-26229" fmla="*/ 1566599 w 2814765"/>
              <a:gd name="connsiteY139-26230" fmla="*/ 1676401 h 6026819"/>
              <a:gd name="connsiteX140-26231" fmla="*/ 1760562 w 2814765"/>
              <a:gd name="connsiteY140-26232" fmla="*/ 1399310 h 6026819"/>
              <a:gd name="connsiteX141-26233" fmla="*/ 1802127 w 2814765"/>
              <a:gd name="connsiteY141-26234" fmla="*/ 997527 h 6026819"/>
              <a:gd name="connsiteX142-26235" fmla="*/ 1774418 w 2814765"/>
              <a:gd name="connsiteY142-26236" fmla="*/ 955964 h 6026819"/>
              <a:gd name="connsiteX143-26237" fmla="*/ 1760563 w 2814765"/>
              <a:gd name="connsiteY143-26238" fmla="*/ 914400 h 6026819"/>
              <a:gd name="connsiteX144-26239" fmla="*/ 1705145 w 2814765"/>
              <a:gd name="connsiteY144-26240" fmla="*/ 845127 h 6026819"/>
              <a:gd name="connsiteX145-26241" fmla="*/ 1677436 w 2814765"/>
              <a:gd name="connsiteY145-26242" fmla="*/ 803564 h 6026819"/>
              <a:gd name="connsiteX146-26243" fmla="*/ 1635873 w 2814765"/>
              <a:gd name="connsiteY146-26244" fmla="*/ 886691 h 6026819"/>
              <a:gd name="connsiteX147-26245" fmla="*/ 1622018 w 2814765"/>
              <a:gd name="connsiteY147-26246" fmla="*/ 969818 h 6026819"/>
              <a:gd name="connsiteX148-26247" fmla="*/ 1594309 w 2814765"/>
              <a:gd name="connsiteY148-26248" fmla="*/ 1011382 h 6026819"/>
              <a:gd name="connsiteX149-26249" fmla="*/ 1580454 w 2814765"/>
              <a:gd name="connsiteY149-26250" fmla="*/ 1052946 h 6026819"/>
              <a:gd name="connsiteX150-26251" fmla="*/ 1511182 w 2814765"/>
              <a:gd name="connsiteY150-26252" fmla="*/ 1122218 h 6026819"/>
              <a:gd name="connsiteX151-26253" fmla="*/ 1400345 w 2814765"/>
              <a:gd name="connsiteY151-26254" fmla="*/ 1136073 h 6026819"/>
              <a:gd name="connsiteX152-26255" fmla="*/ 1261800 w 2814765"/>
              <a:gd name="connsiteY152-26256" fmla="*/ 1122218 h 6026819"/>
              <a:gd name="connsiteX153-26257" fmla="*/ 1220236 w 2814765"/>
              <a:gd name="connsiteY153-26258" fmla="*/ 1080655 h 6026819"/>
              <a:gd name="connsiteX154-26259" fmla="*/ 1178673 w 2814765"/>
              <a:gd name="connsiteY154-26260" fmla="*/ 1052946 h 6026819"/>
              <a:gd name="connsiteX155-26261" fmla="*/ 1123254 w 2814765"/>
              <a:gd name="connsiteY155-26262" fmla="*/ 997527 h 6026819"/>
              <a:gd name="connsiteX156-26263" fmla="*/ 1095545 w 2814765"/>
              <a:gd name="connsiteY156-26264" fmla="*/ 955964 h 6026819"/>
              <a:gd name="connsiteX157-26265" fmla="*/ 1053982 w 2814765"/>
              <a:gd name="connsiteY157-26266" fmla="*/ 942109 h 6026819"/>
              <a:gd name="connsiteX158-26267" fmla="*/ 1012418 w 2814765"/>
              <a:gd name="connsiteY158-26268" fmla="*/ 817418 h 6026819"/>
              <a:gd name="connsiteX159-26269" fmla="*/ 998563 w 2814765"/>
              <a:gd name="connsiteY159-26270" fmla="*/ 775855 h 6026819"/>
              <a:gd name="connsiteX160-26271" fmla="*/ 984709 w 2814765"/>
              <a:gd name="connsiteY160-26272" fmla="*/ 720437 h 6026819"/>
              <a:gd name="connsiteX161" fmla="*/ 957000 w 2814765"/>
              <a:gd name="connsiteY161" fmla="*/ 581891 h 6026819"/>
              <a:gd name="connsiteX0-26273" fmla="*/ 1663582 w 2814765"/>
              <a:gd name="connsiteY0-26274" fmla="*/ 734291 h 6026819"/>
              <a:gd name="connsiteX1-26275" fmla="*/ 1719000 w 2814765"/>
              <a:gd name="connsiteY1-26276" fmla="*/ 554182 h 6026819"/>
              <a:gd name="connsiteX2-26277" fmla="*/ 1622018 w 2814765"/>
              <a:gd name="connsiteY2-26278" fmla="*/ 540327 h 6026819"/>
              <a:gd name="connsiteX3-26279" fmla="*/ 1538891 w 2814765"/>
              <a:gd name="connsiteY3-26280" fmla="*/ 484909 h 6026819"/>
              <a:gd name="connsiteX4-26281" fmla="*/ 1497327 w 2814765"/>
              <a:gd name="connsiteY4-26282" fmla="*/ 471055 h 6026819"/>
              <a:gd name="connsiteX5-26283" fmla="*/ 1469618 w 2814765"/>
              <a:gd name="connsiteY5-26284" fmla="*/ 526473 h 6026819"/>
              <a:gd name="connsiteX6-26285" fmla="*/ 1441909 w 2814765"/>
              <a:gd name="connsiteY6-26286" fmla="*/ 484909 h 6026819"/>
              <a:gd name="connsiteX7-26287" fmla="*/ 1400345 w 2814765"/>
              <a:gd name="connsiteY7-26288" fmla="*/ 457200 h 6026819"/>
              <a:gd name="connsiteX8-26289" fmla="*/ 1331073 w 2814765"/>
              <a:gd name="connsiteY8-26290" fmla="*/ 387927 h 6026819"/>
              <a:gd name="connsiteX9-26291" fmla="*/ 1317218 w 2814765"/>
              <a:gd name="connsiteY9-26292" fmla="*/ 443346 h 6026819"/>
              <a:gd name="connsiteX10-26293" fmla="*/ 1317218 w 2814765"/>
              <a:gd name="connsiteY10-26294" fmla="*/ 554182 h 6026819"/>
              <a:gd name="connsiteX11-26295" fmla="*/ 1275654 w 2814765"/>
              <a:gd name="connsiteY11-26296" fmla="*/ 540327 h 6026819"/>
              <a:gd name="connsiteX12-26297" fmla="*/ 1261800 w 2814765"/>
              <a:gd name="connsiteY12-26298" fmla="*/ 484909 h 6026819"/>
              <a:gd name="connsiteX13-26299" fmla="*/ 1247945 w 2814765"/>
              <a:gd name="connsiteY13-26300" fmla="*/ 540327 h 6026819"/>
              <a:gd name="connsiteX14-26301" fmla="*/ 1220236 w 2814765"/>
              <a:gd name="connsiteY14-26302" fmla="*/ 651164 h 6026819"/>
              <a:gd name="connsiteX15-26303" fmla="*/ 1192527 w 2814765"/>
              <a:gd name="connsiteY15-26304" fmla="*/ 568037 h 6026819"/>
              <a:gd name="connsiteX16-26305" fmla="*/ 1178673 w 2814765"/>
              <a:gd name="connsiteY16-26306" fmla="*/ 526473 h 6026819"/>
              <a:gd name="connsiteX17-26307" fmla="*/ 1150963 w 2814765"/>
              <a:gd name="connsiteY17-26308" fmla="*/ 651164 h 6026819"/>
              <a:gd name="connsiteX18-26309" fmla="*/ 1123254 w 2814765"/>
              <a:gd name="connsiteY18-26310" fmla="*/ 692727 h 6026819"/>
              <a:gd name="connsiteX19-26311" fmla="*/ 1109400 w 2814765"/>
              <a:gd name="connsiteY19-26312" fmla="*/ 734291 h 6026819"/>
              <a:gd name="connsiteX20-26313" fmla="*/ 1067836 w 2814765"/>
              <a:gd name="connsiteY20-26314" fmla="*/ 720437 h 6026819"/>
              <a:gd name="connsiteX21-26315" fmla="*/ 1081691 w 2814765"/>
              <a:gd name="connsiteY21-26316" fmla="*/ 637309 h 6026819"/>
              <a:gd name="connsiteX22-26317" fmla="*/ 1095545 w 2814765"/>
              <a:gd name="connsiteY22-26318" fmla="*/ 595746 h 6026819"/>
              <a:gd name="connsiteX23-26319" fmla="*/ 1040127 w 2814765"/>
              <a:gd name="connsiteY23-26320" fmla="*/ 678873 h 6026819"/>
              <a:gd name="connsiteX24-26321" fmla="*/ 998563 w 2814765"/>
              <a:gd name="connsiteY24-26322" fmla="*/ 692727 h 6026819"/>
              <a:gd name="connsiteX25-26323" fmla="*/ 957000 w 2814765"/>
              <a:gd name="connsiteY25-26324" fmla="*/ 678873 h 6026819"/>
              <a:gd name="connsiteX26-26325" fmla="*/ 943145 w 2814765"/>
              <a:gd name="connsiteY26-26326" fmla="*/ 623455 h 6026819"/>
              <a:gd name="connsiteX27-26327" fmla="*/ 929291 w 2814765"/>
              <a:gd name="connsiteY27-26328" fmla="*/ 581891 h 6026819"/>
              <a:gd name="connsiteX28-26329" fmla="*/ 943145 w 2814765"/>
              <a:gd name="connsiteY28-26330" fmla="*/ 429491 h 6026819"/>
              <a:gd name="connsiteX29-26331" fmla="*/ 970854 w 2814765"/>
              <a:gd name="connsiteY29-26332" fmla="*/ 346364 h 6026819"/>
              <a:gd name="connsiteX30-26333" fmla="*/ 984709 w 2814765"/>
              <a:gd name="connsiteY30-26334" fmla="*/ 304800 h 6026819"/>
              <a:gd name="connsiteX31-26335" fmla="*/ 1081691 w 2814765"/>
              <a:gd name="connsiteY31-26336" fmla="*/ 193964 h 6026819"/>
              <a:gd name="connsiteX32-26337" fmla="*/ 1123254 w 2814765"/>
              <a:gd name="connsiteY32-26338" fmla="*/ 166255 h 6026819"/>
              <a:gd name="connsiteX33-26339" fmla="*/ 1164818 w 2814765"/>
              <a:gd name="connsiteY33-26340" fmla="*/ 124691 h 6026819"/>
              <a:gd name="connsiteX34-26341" fmla="*/ 1234091 w 2814765"/>
              <a:gd name="connsiteY34-26342" fmla="*/ 55418 h 6026819"/>
              <a:gd name="connsiteX35-26343" fmla="*/ 1386491 w 2814765"/>
              <a:gd name="connsiteY35-26344" fmla="*/ 13855 h 6026819"/>
              <a:gd name="connsiteX36-26345" fmla="*/ 1428054 w 2814765"/>
              <a:gd name="connsiteY36-26346" fmla="*/ 0 h 6026819"/>
              <a:gd name="connsiteX37-26347" fmla="*/ 1483473 w 2814765"/>
              <a:gd name="connsiteY37-26348" fmla="*/ 13855 h 6026819"/>
              <a:gd name="connsiteX38-26349" fmla="*/ 1566600 w 2814765"/>
              <a:gd name="connsiteY38-26350" fmla="*/ 27709 h 6026819"/>
              <a:gd name="connsiteX39-26351" fmla="*/ 1622018 w 2814765"/>
              <a:gd name="connsiteY39-26352" fmla="*/ 55418 h 6026819"/>
              <a:gd name="connsiteX40-26353" fmla="*/ 1705145 w 2814765"/>
              <a:gd name="connsiteY40-26354" fmla="*/ 110837 h 6026819"/>
              <a:gd name="connsiteX41-26355" fmla="*/ 1746709 w 2814765"/>
              <a:gd name="connsiteY41-26356" fmla="*/ 138546 h 6026819"/>
              <a:gd name="connsiteX42-26357" fmla="*/ 1788273 w 2814765"/>
              <a:gd name="connsiteY42-26358" fmla="*/ 207818 h 6026819"/>
              <a:gd name="connsiteX43-26359" fmla="*/ 1857545 w 2814765"/>
              <a:gd name="connsiteY43-26360" fmla="*/ 290946 h 6026819"/>
              <a:gd name="connsiteX44-26361" fmla="*/ 1871400 w 2814765"/>
              <a:gd name="connsiteY44-26362" fmla="*/ 360218 h 6026819"/>
              <a:gd name="connsiteX45-26363" fmla="*/ 1899109 w 2814765"/>
              <a:gd name="connsiteY45-26364" fmla="*/ 443346 h 6026819"/>
              <a:gd name="connsiteX46-26365" fmla="*/ 1885254 w 2814765"/>
              <a:gd name="connsiteY46-26366" fmla="*/ 692727 h 6026819"/>
              <a:gd name="connsiteX47-26367" fmla="*/ 1871400 w 2814765"/>
              <a:gd name="connsiteY47-26368" fmla="*/ 748146 h 6026819"/>
              <a:gd name="connsiteX48-26369" fmla="*/ 1843691 w 2814765"/>
              <a:gd name="connsiteY48-26370" fmla="*/ 789709 h 6026819"/>
              <a:gd name="connsiteX49-26371" fmla="*/ 1829836 w 2814765"/>
              <a:gd name="connsiteY49-26372" fmla="*/ 748146 h 6026819"/>
              <a:gd name="connsiteX50-26373" fmla="*/ 1912963 w 2814765"/>
              <a:gd name="connsiteY50-26374" fmla="*/ 803564 h 6026819"/>
              <a:gd name="connsiteX51-26375" fmla="*/ 1982236 w 2814765"/>
              <a:gd name="connsiteY51-26376" fmla="*/ 872837 h 6026819"/>
              <a:gd name="connsiteX52-26377" fmla="*/ 1996091 w 2814765"/>
              <a:gd name="connsiteY52-26378" fmla="*/ 914400 h 6026819"/>
              <a:gd name="connsiteX53-26379" fmla="*/ 2051509 w 2814765"/>
              <a:gd name="connsiteY53-26380" fmla="*/ 997527 h 6026819"/>
              <a:gd name="connsiteX54-26381" fmla="*/ 2093073 w 2814765"/>
              <a:gd name="connsiteY54-26382" fmla="*/ 1066800 h 6026819"/>
              <a:gd name="connsiteX55-26383" fmla="*/ 2106927 w 2814765"/>
              <a:gd name="connsiteY55-26384" fmla="*/ 1108364 h 6026819"/>
              <a:gd name="connsiteX56-26385" fmla="*/ 2148491 w 2814765"/>
              <a:gd name="connsiteY56-26386" fmla="*/ 1191491 h 6026819"/>
              <a:gd name="connsiteX57-26387" fmla="*/ 2106927 w 2814765"/>
              <a:gd name="connsiteY57-26388" fmla="*/ 1219200 h 6026819"/>
              <a:gd name="connsiteX58-26389" fmla="*/ 2065363 w 2814765"/>
              <a:gd name="connsiteY58-26390" fmla="*/ 1191491 h 6026819"/>
              <a:gd name="connsiteX59-26391" fmla="*/ 1954527 w 2814765"/>
              <a:gd name="connsiteY59-26392" fmla="*/ 1163782 h 6026819"/>
              <a:gd name="connsiteX60-26393" fmla="*/ 1940673 w 2814765"/>
              <a:gd name="connsiteY60-26394" fmla="*/ 1343891 h 6026819"/>
              <a:gd name="connsiteX61-26395" fmla="*/ 2079217 w 2814765"/>
              <a:gd name="connsiteY61-26396" fmla="*/ 1357746 h 6026819"/>
              <a:gd name="connsiteX62-26397" fmla="*/ 1871399 w 2814765"/>
              <a:gd name="connsiteY62-26398" fmla="*/ 1579418 h 6026819"/>
              <a:gd name="connsiteX63-26399" fmla="*/ 1538890 w 2814765"/>
              <a:gd name="connsiteY63-26400" fmla="*/ 1690256 h 6026819"/>
              <a:gd name="connsiteX64-26401" fmla="*/ 1635872 w 2814765"/>
              <a:gd name="connsiteY64-26402" fmla="*/ 1773383 h 6026819"/>
              <a:gd name="connsiteX65-26403" fmla="*/ 1317218 w 2814765"/>
              <a:gd name="connsiteY65-26404" fmla="*/ 1551710 h 6026819"/>
              <a:gd name="connsiteX66-26405" fmla="*/ 1331072 w 2814765"/>
              <a:gd name="connsiteY66-26406" fmla="*/ 1371600 h 6026819"/>
              <a:gd name="connsiteX67-26407" fmla="*/ 1289509 w 2814765"/>
              <a:gd name="connsiteY67-26408" fmla="*/ 1316183 h 6026819"/>
              <a:gd name="connsiteX68-26409" fmla="*/ 1414200 w 2814765"/>
              <a:gd name="connsiteY68-26410" fmla="*/ 1440874 h 6026819"/>
              <a:gd name="connsiteX69-26411" fmla="*/ 1289509 w 2814765"/>
              <a:gd name="connsiteY69-26412" fmla="*/ 1330038 h 6026819"/>
              <a:gd name="connsiteX70-26413" fmla="*/ 929290 w 2814765"/>
              <a:gd name="connsiteY70-26414" fmla="*/ 2036620 h 6026819"/>
              <a:gd name="connsiteX71-26415" fmla="*/ 998563 w 2814765"/>
              <a:gd name="connsiteY71-26416" fmla="*/ 1898074 h 6026819"/>
              <a:gd name="connsiteX72-26417" fmla="*/ 1164819 w 2814765"/>
              <a:gd name="connsiteY72-26418" fmla="*/ 1995056 h 6026819"/>
              <a:gd name="connsiteX73-26419" fmla="*/ 1247946 w 2814765"/>
              <a:gd name="connsiteY73-26420" fmla="*/ 1731819 h 6026819"/>
              <a:gd name="connsiteX74-26421" fmla="*/ 1178672 w 2814765"/>
              <a:gd name="connsiteY74-26422" fmla="*/ 2036619 h 6026819"/>
              <a:gd name="connsiteX75-26423" fmla="*/ 1275655 w 2814765"/>
              <a:gd name="connsiteY75-26424" fmla="*/ 2299856 h 6026819"/>
              <a:gd name="connsiteX76-26425" fmla="*/ 1358782 w 2814765"/>
              <a:gd name="connsiteY76-26426" fmla="*/ 2563090 h 6026819"/>
              <a:gd name="connsiteX77-26427" fmla="*/ 1275654 w 2814765"/>
              <a:gd name="connsiteY77-26428" fmla="*/ 2715491 h 6026819"/>
              <a:gd name="connsiteX78-26429" fmla="*/ 1234091 w 2814765"/>
              <a:gd name="connsiteY78-26430" fmla="*/ 2854037 h 6026819"/>
              <a:gd name="connsiteX79-26431" fmla="*/ 1275654 w 2814765"/>
              <a:gd name="connsiteY79-26432" fmla="*/ 2909455 h 6026819"/>
              <a:gd name="connsiteX80-26433" fmla="*/ 1331073 w 2814765"/>
              <a:gd name="connsiteY80-26434" fmla="*/ 2881746 h 6026819"/>
              <a:gd name="connsiteX81-26435" fmla="*/ 1400345 w 2814765"/>
              <a:gd name="connsiteY81-26436" fmla="*/ 2881744 h 6026819"/>
              <a:gd name="connsiteX82-26437" fmla="*/ 2093072 w 2814765"/>
              <a:gd name="connsiteY82-26438" fmla="*/ 2743200 h 6026819"/>
              <a:gd name="connsiteX83-26439" fmla="*/ 2577981 w 2814765"/>
              <a:gd name="connsiteY83-26440" fmla="*/ 2507672 h 6026819"/>
              <a:gd name="connsiteX84-26441" fmla="*/ 2771945 w 2814765"/>
              <a:gd name="connsiteY84-26442" fmla="*/ 2992581 h 6026819"/>
              <a:gd name="connsiteX85-26443" fmla="*/ 2425581 w 2814765"/>
              <a:gd name="connsiteY85-26444" fmla="*/ 3255818 h 6026819"/>
              <a:gd name="connsiteX86-26445" fmla="*/ 2273182 w 2814765"/>
              <a:gd name="connsiteY86-26446" fmla="*/ 3255816 h 6026819"/>
              <a:gd name="connsiteX87-26447" fmla="*/ 2106926 w 2814765"/>
              <a:gd name="connsiteY87-26448" fmla="*/ 3311236 h 6026819"/>
              <a:gd name="connsiteX88-26449" fmla="*/ 1497328 w 2814765"/>
              <a:gd name="connsiteY88-26450" fmla="*/ 3283525 h 6026819"/>
              <a:gd name="connsiteX89-26451" fmla="*/ 1386491 w 2814765"/>
              <a:gd name="connsiteY89-26452" fmla="*/ 2909453 h 6026819"/>
              <a:gd name="connsiteX90-26453" fmla="*/ 1289509 w 2814765"/>
              <a:gd name="connsiteY90-26454" fmla="*/ 3103416 h 6026819"/>
              <a:gd name="connsiteX91-26455" fmla="*/ 1344927 w 2814765"/>
              <a:gd name="connsiteY91-26456" fmla="*/ 3255818 h 6026819"/>
              <a:gd name="connsiteX92-26457" fmla="*/ 1483473 w 2814765"/>
              <a:gd name="connsiteY92-26458" fmla="*/ 5708072 h 6026819"/>
              <a:gd name="connsiteX93-26459" fmla="*/ 1705145 w 2814765"/>
              <a:gd name="connsiteY93-26460" fmla="*/ 3546762 h 6026819"/>
              <a:gd name="connsiteX94-26461" fmla="*/ 1885254 w 2814765"/>
              <a:gd name="connsiteY94-26462" fmla="*/ 3380507 h 6026819"/>
              <a:gd name="connsiteX95-26463" fmla="*/ 1926818 w 2814765"/>
              <a:gd name="connsiteY95-26464" fmla="*/ 3823856 h 6026819"/>
              <a:gd name="connsiteX96-26465" fmla="*/ 1968382 w 2814765"/>
              <a:gd name="connsiteY96-26466" fmla="*/ 4987635 h 6026819"/>
              <a:gd name="connsiteX97-26467" fmla="*/ 2106927 w 2814765"/>
              <a:gd name="connsiteY97-26468" fmla="*/ 5943599 h 6026819"/>
              <a:gd name="connsiteX98-26469" fmla="*/ 2619544 w 2814765"/>
              <a:gd name="connsiteY98-26470" fmla="*/ 5943599 h 6026819"/>
              <a:gd name="connsiteX99-26471" fmla="*/ 2619544 w 2814765"/>
              <a:gd name="connsiteY99-26472" fmla="*/ 4322617 h 6026819"/>
              <a:gd name="connsiteX100-26473" fmla="*/ 2744236 w 2814765"/>
              <a:gd name="connsiteY100-26474" fmla="*/ 3075708 h 6026819"/>
              <a:gd name="connsiteX101-26475" fmla="*/ 2813509 w 2814765"/>
              <a:gd name="connsiteY101-26476" fmla="*/ 3020290 h 6026819"/>
              <a:gd name="connsiteX102-26477" fmla="*/ 2674963 w 2814765"/>
              <a:gd name="connsiteY102-26478" fmla="*/ 2923308 h 6026819"/>
              <a:gd name="connsiteX103-26479" fmla="*/ 2799654 w 2814765"/>
              <a:gd name="connsiteY103-26480" fmla="*/ 2964872 h 6026819"/>
              <a:gd name="connsiteX104-26481" fmla="*/ 2564127 w 2814765"/>
              <a:gd name="connsiteY104-26482" fmla="*/ 2507672 h 6026819"/>
              <a:gd name="connsiteX105-26483" fmla="*/ 2591835 w 2814765"/>
              <a:gd name="connsiteY105-26484" fmla="*/ 2493817 h 6026819"/>
              <a:gd name="connsiteX106-26485" fmla="*/ 2744236 w 2814765"/>
              <a:gd name="connsiteY106-26486" fmla="*/ 2299854 h 6026819"/>
              <a:gd name="connsiteX107-26487" fmla="*/ 2674962 w 2814765"/>
              <a:gd name="connsiteY107-26488" fmla="*/ 1870363 h 6026819"/>
              <a:gd name="connsiteX108-26489" fmla="*/ 2425581 w 2814765"/>
              <a:gd name="connsiteY108-26490" fmla="*/ 2105890 h 6026819"/>
              <a:gd name="connsiteX109-26491" fmla="*/ 2370162 w 2814765"/>
              <a:gd name="connsiteY109-26492" fmla="*/ 2119745 h 6026819"/>
              <a:gd name="connsiteX110-26493" fmla="*/ 2231618 w 2814765"/>
              <a:gd name="connsiteY110-26494" fmla="*/ 1773381 h 6026819"/>
              <a:gd name="connsiteX111-26495" fmla="*/ 2176200 w 2814765"/>
              <a:gd name="connsiteY111-26496" fmla="*/ 1371599 h 6026819"/>
              <a:gd name="connsiteX112-26497" fmla="*/ 2245473 w 2814765"/>
              <a:gd name="connsiteY112-26498" fmla="*/ 1842654 h 6026819"/>
              <a:gd name="connsiteX113-26499" fmla="*/ 2370163 w 2814765"/>
              <a:gd name="connsiteY113-26500" fmla="*/ 1939636 h 6026819"/>
              <a:gd name="connsiteX114-26501" fmla="*/ 2647254 w 2814765"/>
              <a:gd name="connsiteY114-26502" fmla="*/ 1662545 h 6026819"/>
              <a:gd name="connsiteX115-26503" fmla="*/ 2231617 w 2814765"/>
              <a:gd name="connsiteY115-26504" fmla="*/ 1177636 h 6026819"/>
              <a:gd name="connsiteX116-26505" fmla="*/ 2633399 w 2814765"/>
              <a:gd name="connsiteY116-26506" fmla="*/ 1634836 h 6026819"/>
              <a:gd name="connsiteX117-26507" fmla="*/ 2688818 w 2814765"/>
              <a:gd name="connsiteY117-26508" fmla="*/ 1870363 h 6026819"/>
              <a:gd name="connsiteX118-26509" fmla="*/ 2508708 w 2814765"/>
              <a:gd name="connsiteY118-26510" fmla="*/ 1995054 h 6026819"/>
              <a:gd name="connsiteX119-26511" fmla="*/ 2467145 w 2814765"/>
              <a:gd name="connsiteY119-26512" fmla="*/ 2230582 h 6026819"/>
              <a:gd name="connsiteX120-26513" fmla="*/ 2494853 w 2814765"/>
              <a:gd name="connsiteY120-26514" fmla="*/ 2161308 h 6026819"/>
              <a:gd name="connsiteX121-26515" fmla="*/ 2023800 w 2814765"/>
              <a:gd name="connsiteY121-26516" fmla="*/ 2521527 h 6026819"/>
              <a:gd name="connsiteX122-26517" fmla="*/ 1802127 w 2814765"/>
              <a:gd name="connsiteY122-26518" fmla="*/ 2604655 h 6026819"/>
              <a:gd name="connsiteX123-26519" fmla="*/ 1594309 w 2814765"/>
              <a:gd name="connsiteY123-26520" fmla="*/ 2590800 h 6026819"/>
              <a:gd name="connsiteX124-26521" fmla="*/ 1400346 w 2814765"/>
              <a:gd name="connsiteY124-26522" fmla="*/ 2563092 h 6026819"/>
              <a:gd name="connsiteX125-26523" fmla="*/ 1289510 w 2814765"/>
              <a:gd name="connsiteY125-26524" fmla="*/ 2313710 h 6026819"/>
              <a:gd name="connsiteX126-26525" fmla="*/ 873874 w 2814765"/>
              <a:gd name="connsiteY126-26526" fmla="*/ 2632365 h 6026819"/>
              <a:gd name="connsiteX127-26527" fmla="*/ 1036 w 2814765"/>
              <a:gd name="connsiteY127-26528" fmla="*/ 2673928 h 6026819"/>
              <a:gd name="connsiteX128-26529" fmla="*/ 873873 w 2814765"/>
              <a:gd name="connsiteY128-26530" fmla="*/ 2632365 h 6026819"/>
              <a:gd name="connsiteX129-26531" fmla="*/ 1220236 w 2814765"/>
              <a:gd name="connsiteY129-26532" fmla="*/ 2299856 h 6026819"/>
              <a:gd name="connsiteX130-26533" fmla="*/ 1137110 w 2814765"/>
              <a:gd name="connsiteY130-26534" fmla="*/ 2161310 h 6026819"/>
              <a:gd name="connsiteX131-26535" fmla="*/ 1137109 w 2814765"/>
              <a:gd name="connsiteY131-26536" fmla="*/ 2133601 h 6026819"/>
              <a:gd name="connsiteX132-26537" fmla="*/ 984710 w 2814765"/>
              <a:gd name="connsiteY132-26538" fmla="*/ 2092038 h 6026819"/>
              <a:gd name="connsiteX133-26539" fmla="*/ 790746 w 2814765"/>
              <a:gd name="connsiteY133-26540" fmla="*/ 2313710 h 6026819"/>
              <a:gd name="connsiteX134-26541" fmla="*/ 527510 w 2814765"/>
              <a:gd name="connsiteY134-26542" fmla="*/ 2438401 h 6026819"/>
              <a:gd name="connsiteX135-26543" fmla="*/ 832310 w 2814765"/>
              <a:gd name="connsiteY135-26544" fmla="*/ 2313710 h 6026819"/>
              <a:gd name="connsiteX136-26545" fmla="*/ 957000 w 2814765"/>
              <a:gd name="connsiteY136-26546" fmla="*/ 2119747 h 6026819"/>
              <a:gd name="connsiteX137-26547" fmla="*/ 929290 w 2814765"/>
              <a:gd name="connsiteY137-26548" fmla="*/ 2064328 h 6026819"/>
              <a:gd name="connsiteX138-26549" fmla="*/ 1344926 w 2814765"/>
              <a:gd name="connsiteY138-26550" fmla="*/ 1274618 h 6026819"/>
              <a:gd name="connsiteX139-26551" fmla="*/ 1469617 w 2814765"/>
              <a:gd name="connsiteY139-26552" fmla="*/ 1177638 h 6026819"/>
              <a:gd name="connsiteX140-26553" fmla="*/ 1566599 w 2814765"/>
              <a:gd name="connsiteY140-26554" fmla="*/ 1676401 h 6026819"/>
              <a:gd name="connsiteX141-26555" fmla="*/ 1760562 w 2814765"/>
              <a:gd name="connsiteY141-26556" fmla="*/ 1399310 h 6026819"/>
              <a:gd name="connsiteX142-26557" fmla="*/ 1802127 w 2814765"/>
              <a:gd name="connsiteY142-26558" fmla="*/ 997527 h 6026819"/>
              <a:gd name="connsiteX143-26559" fmla="*/ 1774418 w 2814765"/>
              <a:gd name="connsiteY143-26560" fmla="*/ 955964 h 6026819"/>
              <a:gd name="connsiteX144-26561" fmla="*/ 1760563 w 2814765"/>
              <a:gd name="connsiteY144-26562" fmla="*/ 914400 h 6026819"/>
              <a:gd name="connsiteX145-26563" fmla="*/ 1705145 w 2814765"/>
              <a:gd name="connsiteY145-26564" fmla="*/ 845127 h 6026819"/>
              <a:gd name="connsiteX146-26565" fmla="*/ 1677436 w 2814765"/>
              <a:gd name="connsiteY146-26566" fmla="*/ 803564 h 6026819"/>
              <a:gd name="connsiteX147-26567" fmla="*/ 1635873 w 2814765"/>
              <a:gd name="connsiteY147-26568" fmla="*/ 886691 h 6026819"/>
              <a:gd name="connsiteX148-26569" fmla="*/ 1622018 w 2814765"/>
              <a:gd name="connsiteY148-26570" fmla="*/ 969818 h 6026819"/>
              <a:gd name="connsiteX149-26571" fmla="*/ 1594309 w 2814765"/>
              <a:gd name="connsiteY149-26572" fmla="*/ 1011382 h 6026819"/>
              <a:gd name="connsiteX150-26573" fmla="*/ 1580454 w 2814765"/>
              <a:gd name="connsiteY150-26574" fmla="*/ 1052946 h 6026819"/>
              <a:gd name="connsiteX151-26575" fmla="*/ 1511182 w 2814765"/>
              <a:gd name="connsiteY151-26576" fmla="*/ 1122218 h 6026819"/>
              <a:gd name="connsiteX152-26577" fmla="*/ 1400345 w 2814765"/>
              <a:gd name="connsiteY152-26578" fmla="*/ 1136073 h 6026819"/>
              <a:gd name="connsiteX153-26579" fmla="*/ 1261800 w 2814765"/>
              <a:gd name="connsiteY153-26580" fmla="*/ 1122218 h 6026819"/>
              <a:gd name="connsiteX154-26581" fmla="*/ 1220236 w 2814765"/>
              <a:gd name="connsiteY154-26582" fmla="*/ 1080655 h 6026819"/>
              <a:gd name="connsiteX155-26583" fmla="*/ 1178673 w 2814765"/>
              <a:gd name="connsiteY155-26584" fmla="*/ 1052946 h 6026819"/>
              <a:gd name="connsiteX156-26585" fmla="*/ 1123254 w 2814765"/>
              <a:gd name="connsiteY156-26586" fmla="*/ 997527 h 6026819"/>
              <a:gd name="connsiteX157-26587" fmla="*/ 1095545 w 2814765"/>
              <a:gd name="connsiteY157-26588" fmla="*/ 955964 h 6026819"/>
              <a:gd name="connsiteX158-26589" fmla="*/ 1053982 w 2814765"/>
              <a:gd name="connsiteY158-26590" fmla="*/ 942109 h 6026819"/>
              <a:gd name="connsiteX159-26591" fmla="*/ 1012418 w 2814765"/>
              <a:gd name="connsiteY159-26592" fmla="*/ 817418 h 6026819"/>
              <a:gd name="connsiteX160-26593" fmla="*/ 998563 w 2814765"/>
              <a:gd name="connsiteY160-26594" fmla="*/ 775855 h 6026819"/>
              <a:gd name="connsiteX161-26595" fmla="*/ 984709 w 2814765"/>
              <a:gd name="connsiteY161-26596" fmla="*/ 720437 h 6026819"/>
              <a:gd name="connsiteX162" fmla="*/ 957000 w 2814765"/>
              <a:gd name="connsiteY162" fmla="*/ 581891 h 6026819"/>
              <a:gd name="connsiteX0-26597" fmla="*/ 1663582 w 2814765"/>
              <a:gd name="connsiteY0-26598" fmla="*/ 734291 h 6026819"/>
              <a:gd name="connsiteX1-26599" fmla="*/ 1719000 w 2814765"/>
              <a:gd name="connsiteY1-26600" fmla="*/ 554182 h 6026819"/>
              <a:gd name="connsiteX2-26601" fmla="*/ 1622018 w 2814765"/>
              <a:gd name="connsiteY2-26602" fmla="*/ 540327 h 6026819"/>
              <a:gd name="connsiteX3-26603" fmla="*/ 1538891 w 2814765"/>
              <a:gd name="connsiteY3-26604" fmla="*/ 484909 h 6026819"/>
              <a:gd name="connsiteX4-26605" fmla="*/ 1497327 w 2814765"/>
              <a:gd name="connsiteY4-26606" fmla="*/ 471055 h 6026819"/>
              <a:gd name="connsiteX5-26607" fmla="*/ 1469618 w 2814765"/>
              <a:gd name="connsiteY5-26608" fmla="*/ 526473 h 6026819"/>
              <a:gd name="connsiteX6-26609" fmla="*/ 1441909 w 2814765"/>
              <a:gd name="connsiteY6-26610" fmla="*/ 484909 h 6026819"/>
              <a:gd name="connsiteX7-26611" fmla="*/ 1400345 w 2814765"/>
              <a:gd name="connsiteY7-26612" fmla="*/ 457200 h 6026819"/>
              <a:gd name="connsiteX8-26613" fmla="*/ 1331073 w 2814765"/>
              <a:gd name="connsiteY8-26614" fmla="*/ 387927 h 6026819"/>
              <a:gd name="connsiteX9-26615" fmla="*/ 1317218 w 2814765"/>
              <a:gd name="connsiteY9-26616" fmla="*/ 443346 h 6026819"/>
              <a:gd name="connsiteX10-26617" fmla="*/ 1317218 w 2814765"/>
              <a:gd name="connsiteY10-26618" fmla="*/ 554182 h 6026819"/>
              <a:gd name="connsiteX11-26619" fmla="*/ 1275654 w 2814765"/>
              <a:gd name="connsiteY11-26620" fmla="*/ 540327 h 6026819"/>
              <a:gd name="connsiteX12-26621" fmla="*/ 1261800 w 2814765"/>
              <a:gd name="connsiteY12-26622" fmla="*/ 484909 h 6026819"/>
              <a:gd name="connsiteX13-26623" fmla="*/ 1247945 w 2814765"/>
              <a:gd name="connsiteY13-26624" fmla="*/ 540327 h 6026819"/>
              <a:gd name="connsiteX14-26625" fmla="*/ 1220236 w 2814765"/>
              <a:gd name="connsiteY14-26626" fmla="*/ 651164 h 6026819"/>
              <a:gd name="connsiteX15-26627" fmla="*/ 1192527 w 2814765"/>
              <a:gd name="connsiteY15-26628" fmla="*/ 568037 h 6026819"/>
              <a:gd name="connsiteX16-26629" fmla="*/ 1178673 w 2814765"/>
              <a:gd name="connsiteY16-26630" fmla="*/ 526473 h 6026819"/>
              <a:gd name="connsiteX17-26631" fmla="*/ 1150963 w 2814765"/>
              <a:gd name="connsiteY17-26632" fmla="*/ 651164 h 6026819"/>
              <a:gd name="connsiteX18-26633" fmla="*/ 1123254 w 2814765"/>
              <a:gd name="connsiteY18-26634" fmla="*/ 692727 h 6026819"/>
              <a:gd name="connsiteX19-26635" fmla="*/ 1109400 w 2814765"/>
              <a:gd name="connsiteY19-26636" fmla="*/ 734291 h 6026819"/>
              <a:gd name="connsiteX20-26637" fmla="*/ 1067836 w 2814765"/>
              <a:gd name="connsiteY20-26638" fmla="*/ 720437 h 6026819"/>
              <a:gd name="connsiteX21-26639" fmla="*/ 1081691 w 2814765"/>
              <a:gd name="connsiteY21-26640" fmla="*/ 637309 h 6026819"/>
              <a:gd name="connsiteX22-26641" fmla="*/ 1095545 w 2814765"/>
              <a:gd name="connsiteY22-26642" fmla="*/ 595746 h 6026819"/>
              <a:gd name="connsiteX23-26643" fmla="*/ 1040127 w 2814765"/>
              <a:gd name="connsiteY23-26644" fmla="*/ 678873 h 6026819"/>
              <a:gd name="connsiteX24-26645" fmla="*/ 998563 w 2814765"/>
              <a:gd name="connsiteY24-26646" fmla="*/ 692727 h 6026819"/>
              <a:gd name="connsiteX25-26647" fmla="*/ 957000 w 2814765"/>
              <a:gd name="connsiteY25-26648" fmla="*/ 678873 h 6026819"/>
              <a:gd name="connsiteX26-26649" fmla="*/ 943145 w 2814765"/>
              <a:gd name="connsiteY26-26650" fmla="*/ 623455 h 6026819"/>
              <a:gd name="connsiteX27-26651" fmla="*/ 929291 w 2814765"/>
              <a:gd name="connsiteY27-26652" fmla="*/ 581891 h 6026819"/>
              <a:gd name="connsiteX28-26653" fmla="*/ 943145 w 2814765"/>
              <a:gd name="connsiteY28-26654" fmla="*/ 429491 h 6026819"/>
              <a:gd name="connsiteX29-26655" fmla="*/ 970854 w 2814765"/>
              <a:gd name="connsiteY29-26656" fmla="*/ 346364 h 6026819"/>
              <a:gd name="connsiteX30-26657" fmla="*/ 984709 w 2814765"/>
              <a:gd name="connsiteY30-26658" fmla="*/ 304800 h 6026819"/>
              <a:gd name="connsiteX31-26659" fmla="*/ 1081691 w 2814765"/>
              <a:gd name="connsiteY31-26660" fmla="*/ 193964 h 6026819"/>
              <a:gd name="connsiteX32-26661" fmla="*/ 1123254 w 2814765"/>
              <a:gd name="connsiteY32-26662" fmla="*/ 166255 h 6026819"/>
              <a:gd name="connsiteX33-26663" fmla="*/ 1164818 w 2814765"/>
              <a:gd name="connsiteY33-26664" fmla="*/ 124691 h 6026819"/>
              <a:gd name="connsiteX34-26665" fmla="*/ 1234091 w 2814765"/>
              <a:gd name="connsiteY34-26666" fmla="*/ 55418 h 6026819"/>
              <a:gd name="connsiteX35-26667" fmla="*/ 1386491 w 2814765"/>
              <a:gd name="connsiteY35-26668" fmla="*/ 13855 h 6026819"/>
              <a:gd name="connsiteX36-26669" fmla="*/ 1428054 w 2814765"/>
              <a:gd name="connsiteY36-26670" fmla="*/ 0 h 6026819"/>
              <a:gd name="connsiteX37-26671" fmla="*/ 1483473 w 2814765"/>
              <a:gd name="connsiteY37-26672" fmla="*/ 13855 h 6026819"/>
              <a:gd name="connsiteX38-26673" fmla="*/ 1566600 w 2814765"/>
              <a:gd name="connsiteY38-26674" fmla="*/ 27709 h 6026819"/>
              <a:gd name="connsiteX39-26675" fmla="*/ 1622018 w 2814765"/>
              <a:gd name="connsiteY39-26676" fmla="*/ 55418 h 6026819"/>
              <a:gd name="connsiteX40-26677" fmla="*/ 1705145 w 2814765"/>
              <a:gd name="connsiteY40-26678" fmla="*/ 110837 h 6026819"/>
              <a:gd name="connsiteX41-26679" fmla="*/ 1746709 w 2814765"/>
              <a:gd name="connsiteY41-26680" fmla="*/ 138546 h 6026819"/>
              <a:gd name="connsiteX42-26681" fmla="*/ 1788273 w 2814765"/>
              <a:gd name="connsiteY42-26682" fmla="*/ 207818 h 6026819"/>
              <a:gd name="connsiteX43-26683" fmla="*/ 1857545 w 2814765"/>
              <a:gd name="connsiteY43-26684" fmla="*/ 290946 h 6026819"/>
              <a:gd name="connsiteX44-26685" fmla="*/ 1871400 w 2814765"/>
              <a:gd name="connsiteY44-26686" fmla="*/ 360218 h 6026819"/>
              <a:gd name="connsiteX45-26687" fmla="*/ 1899109 w 2814765"/>
              <a:gd name="connsiteY45-26688" fmla="*/ 443346 h 6026819"/>
              <a:gd name="connsiteX46-26689" fmla="*/ 1885254 w 2814765"/>
              <a:gd name="connsiteY46-26690" fmla="*/ 692727 h 6026819"/>
              <a:gd name="connsiteX47-26691" fmla="*/ 1871400 w 2814765"/>
              <a:gd name="connsiteY47-26692" fmla="*/ 748146 h 6026819"/>
              <a:gd name="connsiteX48-26693" fmla="*/ 1843691 w 2814765"/>
              <a:gd name="connsiteY48-26694" fmla="*/ 789709 h 6026819"/>
              <a:gd name="connsiteX49-26695" fmla="*/ 1829836 w 2814765"/>
              <a:gd name="connsiteY49-26696" fmla="*/ 748146 h 6026819"/>
              <a:gd name="connsiteX50-26697" fmla="*/ 1912963 w 2814765"/>
              <a:gd name="connsiteY50-26698" fmla="*/ 803564 h 6026819"/>
              <a:gd name="connsiteX51-26699" fmla="*/ 1982236 w 2814765"/>
              <a:gd name="connsiteY51-26700" fmla="*/ 872837 h 6026819"/>
              <a:gd name="connsiteX52-26701" fmla="*/ 1996091 w 2814765"/>
              <a:gd name="connsiteY52-26702" fmla="*/ 914400 h 6026819"/>
              <a:gd name="connsiteX53-26703" fmla="*/ 2051509 w 2814765"/>
              <a:gd name="connsiteY53-26704" fmla="*/ 997527 h 6026819"/>
              <a:gd name="connsiteX54-26705" fmla="*/ 2093073 w 2814765"/>
              <a:gd name="connsiteY54-26706" fmla="*/ 1066800 h 6026819"/>
              <a:gd name="connsiteX55-26707" fmla="*/ 2106927 w 2814765"/>
              <a:gd name="connsiteY55-26708" fmla="*/ 1108364 h 6026819"/>
              <a:gd name="connsiteX56-26709" fmla="*/ 2148491 w 2814765"/>
              <a:gd name="connsiteY56-26710" fmla="*/ 1191491 h 6026819"/>
              <a:gd name="connsiteX57-26711" fmla="*/ 2106927 w 2814765"/>
              <a:gd name="connsiteY57-26712" fmla="*/ 1219200 h 6026819"/>
              <a:gd name="connsiteX58-26713" fmla="*/ 2065363 w 2814765"/>
              <a:gd name="connsiteY58-26714" fmla="*/ 1191491 h 6026819"/>
              <a:gd name="connsiteX59-26715" fmla="*/ 1954527 w 2814765"/>
              <a:gd name="connsiteY59-26716" fmla="*/ 1163782 h 6026819"/>
              <a:gd name="connsiteX60-26717" fmla="*/ 1940673 w 2814765"/>
              <a:gd name="connsiteY60-26718" fmla="*/ 1343891 h 6026819"/>
              <a:gd name="connsiteX61-26719" fmla="*/ 2079217 w 2814765"/>
              <a:gd name="connsiteY61-26720" fmla="*/ 1357746 h 6026819"/>
              <a:gd name="connsiteX62-26721" fmla="*/ 1871399 w 2814765"/>
              <a:gd name="connsiteY62-26722" fmla="*/ 1579418 h 6026819"/>
              <a:gd name="connsiteX63-26723" fmla="*/ 1538890 w 2814765"/>
              <a:gd name="connsiteY63-26724" fmla="*/ 1690256 h 6026819"/>
              <a:gd name="connsiteX64-26725" fmla="*/ 1635872 w 2814765"/>
              <a:gd name="connsiteY64-26726" fmla="*/ 1773383 h 6026819"/>
              <a:gd name="connsiteX65-26727" fmla="*/ 1317218 w 2814765"/>
              <a:gd name="connsiteY65-26728" fmla="*/ 1551710 h 6026819"/>
              <a:gd name="connsiteX66-26729" fmla="*/ 1331072 w 2814765"/>
              <a:gd name="connsiteY66-26730" fmla="*/ 1371600 h 6026819"/>
              <a:gd name="connsiteX67-26731" fmla="*/ 1289509 w 2814765"/>
              <a:gd name="connsiteY67-26732" fmla="*/ 1316183 h 6026819"/>
              <a:gd name="connsiteX68-26733" fmla="*/ 1414200 w 2814765"/>
              <a:gd name="connsiteY68-26734" fmla="*/ 1440874 h 6026819"/>
              <a:gd name="connsiteX69-26735" fmla="*/ 1289509 w 2814765"/>
              <a:gd name="connsiteY69-26736" fmla="*/ 1330038 h 6026819"/>
              <a:gd name="connsiteX70-26737" fmla="*/ 929290 w 2814765"/>
              <a:gd name="connsiteY70-26738" fmla="*/ 2036620 h 6026819"/>
              <a:gd name="connsiteX71-26739" fmla="*/ 998563 w 2814765"/>
              <a:gd name="connsiteY71-26740" fmla="*/ 1898074 h 6026819"/>
              <a:gd name="connsiteX72-26741" fmla="*/ 1164819 w 2814765"/>
              <a:gd name="connsiteY72-26742" fmla="*/ 1995056 h 6026819"/>
              <a:gd name="connsiteX73-26743" fmla="*/ 1247946 w 2814765"/>
              <a:gd name="connsiteY73-26744" fmla="*/ 1731819 h 6026819"/>
              <a:gd name="connsiteX74-26745" fmla="*/ 1178672 w 2814765"/>
              <a:gd name="connsiteY74-26746" fmla="*/ 2036619 h 6026819"/>
              <a:gd name="connsiteX75-26747" fmla="*/ 1275655 w 2814765"/>
              <a:gd name="connsiteY75-26748" fmla="*/ 2299856 h 6026819"/>
              <a:gd name="connsiteX76-26749" fmla="*/ 1358782 w 2814765"/>
              <a:gd name="connsiteY76-26750" fmla="*/ 2563090 h 6026819"/>
              <a:gd name="connsiteX77-26751" fmla="*/ 1275654 w 2814765"/>
              <a:gd name="connsiteY77-26752" fmla="*/ 2715491 h 6026819"/>
              <a:gd name="connsiteX78-26753" fmla="*/ 1234091 w 2814765"/>
              <a:gd name="connsiteY78-26754" fmla="*/ 2854037 h 6026819"/>
              <a:gd name="connsiteX79-26755" fmla="*/ 1275654 w 2814765"/>
              <a:gd name="connsiteY79-26756" fmla="*/ 2909455 h 6026819"/>
              <a:gd name="connsiteX80-26757" fmla="*/ 1331073 w 2814765"/>
              <a:gd name="connsiteY80-26758" fmla="*/ 2881746 h 6026819"/>
              <a:gd name="connsiteX81-26759" fmla="*/ 1400345 w 2814765"/>
              <a:gd name="connsiteY81-26760" fmla="*/ 2881744 h 6026819"/>
              <a:gd name="connsiteX82-26761" fmla="*/ 2093072 w 2814765"/>
              <a:gd name="connsiteY82-26762" fmla="*/ 2743200 h 6026819"/>
              <a:gd name="connsiteX83-26763" fmla="*/ 2577981 w 2814765"/>
              <a:gd name="connsiteY83-26764" fmla="*/ 2507672 h 6026819"/>
              <a:gd name="connsiteX84-26765" fmla="*/ 2771945 w 2814765"/>
              <a:gd name="connsiteY84-26766" fmla="*/ 2992581 h 6026819"/>
              <a:gd name="connsiteX85-26767" fmla="*/ 2425581 w 2814765"/>
              <a:gd name="connsiteY85-26768" fmla="*/ 3255818 h 6026819"/>
              <a:gd name="connsiteX86-26769" fmla="*/ 2273182 w 2814765"/>
              <a:gd name="connsiteY86-26770" fmla="*/ 3255816 h 6026819"/>
              <a:gd name="connsiteX87-26771" fmla="*/ 2106926 w 2814765"/>
              <a:gd name="connsiteY87-26772" fmla="*/ 3311236 h 6026819"/>
              <a:gd name="connsiteX88-26773" fmla="*/ 1497328 w 2814765"/>
              <a:gd name="connsiteY88-26774" fmla="*/ 3283525 h 6026819"/>
              <a:gd name="connsiteX89-26775" fmla="*/ 1303363 w 2814765"/>
              <a:gd name="connsiteY89-26776" fmla="*/ 3117271 h 6026819"/>
              <a:gd name="connsiteX90-26777" fmla="*/ 1386491 w 2814765"/>
              <a:gd name="connsiteY90-26778" fmla="*/ 2909453 h 6026819"/>
              <a:gd name="connsiteX91-26779" fmla="*/ 1289509 w 2814765"/>
              <a:gd name="connsiteY91-26780" fmla="*/ 3103416 h 6026819"/>
              <a:gd name="connsiteX92-26781" fmla="*/ 1344927 w 2814765"/>
              <a:gd name="connsiteY92-26782" fmla="*/ 3255818 h 6026819"/>
              <a:gd name="connsiteX93-26783" fmla="*/ 1483473 w 2814765"/>
              <a:gd name="connsiteY93-26784" fmla="*/ 5708072 h 6026819"/>
              <a:gd name="connsiteX94-26785" fmla="*/ 1705145 w 2814765"/>
              <a:gd name="connsiteY94-26786" fmla="*/ 3546762 h 6026819"/>
              <a:gd name="connsiteX95-26787" fmla="*/ 1885254 w 2814765"/>
              <a:gd name="connsiteY95-26788" fmla="*/ 3380507 h 6026819"/>
              <a:gd name="connsiteX96-26789" fmla="*/ 1926818 w 2814765"/>
              <a:gd name="connsiteY96-26790" fmla="*/ 3823856 h 6026819"/>
              <a:gd name="connsiteX97-26791" fmla="*/ 1968382 w 2814765"/>
              <a:gd name="connsiteY97-26792" fmla="*/ 4987635 h 6026819"/>
              <a:gd name="connsiteX98-26793" fmla="*/ 2106927 w 2814765"/>
              <a:gd name="connsiteY98-26794" fmla="*/ 5943599 h 6026819"/>
              <a:gd name="connsiteX99-26795" fmla="*/ 2619544 w 2814765"/>
              <a:gd name="connsiteY99-26796" fmla="*/ 5943599 h 6026819"/>
              <a:gd name="connsiteX100-26797" fmla="*/ 2619544 w 2814765"/>
              <a:gd name="connsiteY100-26798" fmla="*/ 4322617 h 6026819"/>
              <a:gd name="connsiteX101-26799" fmla="*/ 2744236 w 2814765"/>
              <a:gd name="connsiteY101-26800" fmla="*/ 3075708 h 6026819"/>
              <a:gd name="connsiteX102-26801" fmla="*/ 2813509 w 2814765"/>
              <a:gd name="connsiteY102-26802" fmla="*/ 3020290 h 6026819"/>
              <a:gd name="connsiteX103-26803" fmla="*/ 2674963 w 2814765"/>
              <a:gd name="connsiteY103-26804" fmla="*/ 2923308 h 6026819"/>
              <a:gd name="connsiteX104-26805" fmla="*/ 2799654 w 2814765"/>
              <a:gd name="connsiteY104-26806" fmla="*/ 2964872 h 6026819"/>
              <a:gd name="connsiteX105-26807" fmla="*/ 2564127 w 2814765"/>
              <a:gd name="connsiteY105-26808" fmla="*/ 2507672 h 6026819"/>
              <a:gd name="connsiteX106-26809" fmla="*/ 2591835 w 2814765"/>
              <a:gd name="connsiteY106-26810" fmla="*/ 2493817 h 6026819"/>
              <a:gd name="connsiteX107-26811" fmla="*/ 2744236 w 2814765"/>
              <a:gd name="connsiteY107-26812" fmla="*/ 2299854 h 6026819"/>
              <a:gd name="connsiteX108-26813" fmla="*/ 2674962 w 2814765"/>
              <a:gd name="connsiteY108-26814" fmla="*/ 1870363 h 6026819"/>
              <a:gd name="connsiteX109-26815" fmla="*/ 2425581 w 2814765"/>
              <a:gd name="connsiteY109-26816" fmla="*/ 2105890 h 6026819"/>
              <a:gd name="connsiteX110-26817" fmla="*/ 2370162 w 2814765"/>
              <a:gd name="connsiteY110-26818" fmla="*/ 2119745 h 6026819"/>
              <a:gd name="connsiteX111-26819" fmla="*/ 2231618 w 2814765"/>
              <a:gd name="connsiteY111-26820" fmla="*/ 1773381 h 6026819"/>
              <a:gd name="connsiteX112-26821" fmla="*/ 2176200 w 2814765"/>
              <a:gd name="connsiteY112-26822" fmla="*/ 1371599 h 6026819"/>
              <a:gd name="connsiteX113-26823" fmla="*/ 2245473 w 2814765"/>
              <a:gd name="connsiteY113-26824" fmla="*/ 1842654 h 6026819"/>
              <a:gd name="connsiteX114-26825" fmla="*/ 2370163 w 2814765"/>
              <a:gd name="connsiteY114-26826" fmla="*/ 1939636 h 6026819"/>
              <a:gd name="connsiteX115-26827" fmla="*/ 2647254 w 2814765"/>
              <a:gd name="connsiteY115-26828" fmla="*/ 1662545 h 6026819"/>
              <a:gd name="connsiteX116-26829" fmla="*/ 2231617 w 2814765"/>
              <a:gd name="connsiteY116-26830" fmla="*/ 1177636 h 6026819"/>
              <a:gd name="connsiteX117-26831" fmla="*/ 2633399 w 2814765"/>
              <a:gd name="connsiteY117-26832" fmla="*/ 1634836 h 6026819"/>
              <a:gd name="connsiteX118-26833" fmla="*/ 2688818 w 2814765"/>
              <a:gd name="connsiteY118-26834" fmla="*/ 1870363 h 6026819"/>
              <a:gd name="connsiteX119-26835" fmla="*/ 2508708 w 2814765"/>
              <a:gd name="connsiteY119-26836" fmla="*/ 1995054 h 6026819"/>
              <a:gd name="connsiteX120-26837" fmla="*/ 2467145 w 2814765"/>
              <a:gd name="connsiteY120-26838" fmla="*/ 2230582 h 6026819"/>
              <a:gd name="connsiteX121-26839" fmla="*/ 2494853 w 2814765"/>
              <a:gd name="connsiteY121-26840" fmla="*/ 2161308 h 6026819"/>
              <a:gd name="connsiteX122-26841" fmla="*/ 2023800 w 2814765"/>
              <a:gd name="connsiteY122-26842" fmla="*/ 2521527 h 6026819"/>
              <a:gd name="connsiteX123-26843" fmla="*/ 1802127 w 2814765"/>
              <a:gd name="connsiteY123-26844" fmla="*/ 2604655 h 6026819"/>
              <a:gd name="connsiteX124-26845" fmla="*/ 1594309 w 2814765"/>
              <a:gd name="connsiteY124-26846" fmla="*/ 2590800 h 6026819"/>
              <a:gd name="connsiteX125-26847" fmla="*/ 1400346 w 2814765"/>
              <a:gd name="connsiteY125-26848" fmla="*/ 2563092 h 6026819"/>
              <a:gd name="connsiteX126-26849" fmla="*/ 1289510 w 2814765"/>
              <a:gd name="connsiteY126-26850" fmla="*/ 2313710 h 6026819"/>
              <a:gd name="connsiteX127-26851" fmla="*/ 873874 w 2814765"/>
              <a:gd name="connsiteY127-26852" fmla="*/ 2632365 h 6026819"/>
              <a:gd name="connsiteX128-26853" fmla="*/ 1036 w 2814765"/>
              <a:gd name="connsiteY128-26854" fmla="*/ 2673928 h 6026819"/>
              <a:gd name="connsiteX129-26855" fmla="*/ 873873 w 2814765"/>
              <a:gd name="connsiteY129-26856" fmla="*/ 2632365 h 6026819"/>
              <a:gd name="connsiteX130-26857" fmla="*/ 1220236 w 2814765"/>
              <a:gd name="connsiteY130-26858" fmla="*/ 2299856 h 6026819"/>
              <a:gd name="connsiteX131-26859" fmla="*/ 1137110 w 2814765"/>
              <a:gd name="connsiteY131-26860" fmla="*/ 2161310 h 6026819"/>
              <a:gd name="connsiteX132-26861" fmla="*/ 1137109 w 2814765"/>
              <a:gd name="connsiteY132-26862" fmla="*/ 2133601 h 6026819"/>
              <a:gd name="connsiteX133-26863" fmla="*/ 984710 w 2814765"/>
              <a:gd name="connsiteY133-26864" fmla="*/ 2092038 h 6026819"/>
              <a:gd name="connsiteX134-26865" fmla="*/ 790746 w 2814765"/>
              <a:gd name="connsiteY134-26866" fmla="*/ 2313710 h 6026819"/>
              <a:gd name="connsiteX135-26867" fmla="*/ 527510 w 2814765"/>
              <a:gd name="connsiteY135-26868" fmla="*/ 2438401 h 6026819"/>
              <a:gd name="connsiteX136-26869" fmla="*/ 832310 w 2814765"/>
              <a:gd name="connsiteY136-26870" fmla="*/ 2313710 h 6026819"/>
              <a:gd name="connsiteX137-26871" fmla="*/ 957000 w 2814765"/>
              <a:gd name="connsiteY137-26872" fmla="*/ 2119747 h 6026819"/>
              <a:gd name="connsiteX138-26873" fmla="*/ 929290 w 2814765"/>
              <a:gd name="connsiteY138-26874" fmla="*/ 2064328 h 6026819"/>
              <a:gd name="connsiteX139-26875" fmla="*/ 1344926 w 2814765"/>
              <a:gd name="connsiteY139-26876" fmla="*/ 1274618 h 6026819"/>
              <a:gd name="connsiteX140-26877" fmla="*/ 1469617 w 2814765"/>
              <a:gd name="connsiteY140-26878" fmla="*/ 1177638 h 6026819"/>
              <a:gd name="connsiteX141-26879" fmla="*/ 1566599 w 2814765"/>
              <a:gd name="connsiteY141-26880" fmla="*/ 1676401 h 6026819"/>
              <a:gd name="connsiteX142-26881" fmla="*/ 1760562 w 2814765"/>
              <a:gd name="connsiteY142-26882" fmla="*/ 1399310 h 6026819"/>
              <a:gd name="connsiteX143-26883" fmla="*/ 1802127 w 2814765"/>
              <a:gd name="connsiteY143-26884" fmla="*/ 997527 h 6026819"/>
              <a:gd name="connsiteX144-26885" fmla="*/ 1774418 w 2814765"/>
              <a:gd name="connsiteY144-26886" fmla="*/ 955964 h 6026819"/>
              <a:gd name="connsiteX145-26887" fmla="*/ 1760563 w 2814765"/>
              <a:gd name="connsiteY145-26888" fmla="*/ 914400 h 6026819"/>
              <a:gd name="connsiteX146-26889" fmla="*/ 1705145 w 2814765"/>
              <a:gd name="connsiteY146-26890" fmla="*/ 845127 h 6026819"/>
              <a:gd name="connsiteX147-26891" fmla="*/ 1677436 w 2814765"/>
              <a:gd name="connsiteY147-26892" fmla="*/ 803564 h 6026819"/>
              <a:gd name="connsiteX148-26893" fmla="*/ 1635873 w 2814765"/>
              <a:gd name="connsiteY148-26894" fmla="*/ 886691 h 6026819"/>
              <a:gd name="connsiteX149-26895" fmla="*/ 1622018 w 2814765"/>
              <a:gd name="connsiteY149-26896" fmla="*/ 969818 h 6026819"/>
              <a:gd name="connsiteX150-26897" fmla="*/ 1594309 w 2814765"/>
              <a:gd name="connsiteY150-26898" fmla="*/ 1011382 h 6026819"/>
              <a:gd name="connsiteX151-26899" fmla="*/ 1580454 w 2814765"/>
              <a:gd name="connsiteY151-26900" fmla="*/ 1052946 h 6026819"/>
              <a:gd name="connsiteX152-26901" fmla="*/ 1511182 w 2814765"/>
              <a:gd name="connsiteY152-26902" fmla="*/ 1122218 h 6026819"/>
              <a:gd name="connsiteX153-26903" fmla="*/ 1400345 w 2814765"/>
              <a:gd name="connsiteY153-26904" fmla="*/ 1136073 h 6026819"/>
              <a:gd name="connsiteX154-26905" fmla="*/ 1261800 w 2814765"/>
              <a:gd name="connsiteY154-26906" fmla="*/ 1122218 h 6026819"/>
              <a:gd name="connsiteX155-26907" fmla="*/ 1220236 w 2814765"/>
              <a:gd name="connsiteY155-26908" fmla="*/ 1080655 h 6026819"/>
              <a:gd name="connsiteX156-26909" fmla="*/ 1178673 w 2814765"/>
              <a:gd name="connsiteY156-26910" fmla="*/ 1052946 h 6026819"/>
              <a:gd name="connsiteX157-26911" fmla="*/ 1123254 w 2814765"/>
              <a:gd name="connsiteY157-26912" fmla="*/ 997527 h 6026819"/>
              <a:gd name="connsiteX158-26913" fmla="*/ 1095545 w 2814765"/>
              <a:gd name="connsiteY158-26914" fmla="*/ 955964 h 6026819"/>
              <a:gd name="connsiteX159-26915" fmla="*/ 1053982 w 2814765"/>
              <a:gd name="connsiteY159-26916" fmla="*/ 942109 h 6026819"/>
              <a:gd name="connsiteX160-26917" fmla="*/ 1012418 w 2814765"/>
              <a:gd name="connsiteY160-26918" fmla="*/ 817418 h 6026819"/>
              <a:gd name="connsiteX161-26919" fmla="*/ 998563 w 2814765"/>
              <a:gd name="connsiteY161-26920" fmla="*/ 775855 h 6026819"/>
              <a:gd name="connsiteX162-26921" fmla="*/ 984709 w 2814765"/>
              <a:gd name="connsiteY162-26922" fmla="*/ 720437 h 6026819"/>
              <a:gd name="connsiteX163" fmla="*/ 957000 w 2814765"/>
              <a:gd name="connsiteY163" fmla="*/ 581891 h 6026819"/>
              <a:gd name="connsiteX0-26923" fmla="*/ 1663582 w 2814765"/>
              <a:gd name="connsiteY0-26924" fmla="*/ 734291 h 6026819"/>
              <a:gd name="connsiteX1-26925" fmla="*/ 1719000 w 2814765"/>
              <a:gd name="connsiteY1-26926" fmla="*/ 554182 h 6026819"/>
              <a:gd name="connsiteX2-26927" fmla="*/ 1622018 w 2814765"/>
              <a:gd name="connsiteY2-26928" fmla="*/ 540327 h 6026819"/>
              <a:gd name="connsiteX3-26929" fmla="*/ 1538891 w 2814765"/>
              <a:gd name="connsiteY3-26930" fmla="*/ 484909 h 6026819"/>
              <a:gd name="connsiteX4-26931" fmla="*/ 1497327 w 2814765"/>
              <a:gd name="connsiteY4-26932" fmla="*/ 471055 h 6026819"/>
              <a:gd name="connsiteX5-26933" fmla="*/ 1469618 w 2814765"/>
              <a:gd name="connsiteY5-26934" fmla="*/ 526473 h 6026819"/>
              <a:gd name="connsiteX6-26935" fmla="*/ 1441909 w 2814765"/>
              <a:gd name="connsiteY6-26936" fmla="*/ 484909 h 6026819"/>
              <a:gd name="connsiteX7-26937" fmla="*/ 1400345 w 2814765"/>
              <a:gd name="connsiteY7-26938" fmla="*/ 457200 h 6026819"/>
              <a:gd name="connsiteX8-26939" fmla="*/ 1331073 w 2814765"/>
              <a:gd name="connsiteY8-26940" fmla="*/ 387927 h 6026819"/>
              <a:gd name="connsiteX9-26941" fmla="*/ 1317218 w 2814765"/>
              <a:gd name="connsiteY9-26942" fmla="*/ 443346 h 6026819"/>
              <a:gd name="connsiteX10-26943" fmla="*/ 1317218 w 2814765"/>
              <a:gd name="connsiteY10-26944" fmla="*/ 554182 h 6026819"/>
              <a:gd name="connsiteX11-26945" fmla="*/ 1275654 w 2814765"/>
              <a:gd name="connsiteY11-26946" fmla="*/ 540327 h 6026819"/>
              <a:gd name="connsiteX12-26947" fmla="*/ 1261800 w 2814765"/>
              <a:gd name="connsiteY12-26948" fmla="*/ 484909 h 6026819"/>
              <a:gd name="connsiteX13-26949" fmla="*/ 1247945 w 2814765"/>
              <a:gd name="connsiteY13-26950" fmla="*/ 540327 h 6026819"/>
              <a:gd name="connsiteX14-26951" fmla="*/ 1220236 w 2814765"/>
              <a:gd name="connsiteY14-26952" fmla="*/ 651164 h 6026819"/>
              <a:gd name="connsiteX15-26953" fmla="*/ 1192527 w 2814765"/>
              <a:gd name="connsiteY15-26954" fmla="*/ 568037 h 6026819"/>
              <a:gd name="connsiteX16-26955" fmla="*/ 1178673 w 2814765"/>
              <a:gd name="connsiteY16-26956" fmla="*/ 526473 h 6026819"/>
              <a:gd name="connsiteX17-26957" fmla="*/ 1150963 w 2814765"/>
              <a:gd name="connsiteY17-26958" fmla="*/ 651164 h 6026819"/>
              <a:gd name="connsiteX18-26959" fmla="*/ 1123254 w 2814765"/>
              <a:gd name="connsiteY18-26960" fmla="*/ 692727 h 6026819"/>
              <a:gd name="connsiteX19-26961" fmla="*/ 1109400 w 2814765"/>
              <a:gd name="connsiteY19-26962" fmla="*/ 734291 h 6026819"/>
              <a:gd name="connsiteX20-26963" fmla="*/ 1067836 w 2814765"/>
              <a:gd name="connsiteY20-26964" fmla="*/ 720437 h 6026819"/>
              <a:gd name="connsiteX21-26965" fmla="*/ 1081691 w 2814765"/>
              <a:gd name="connsiteY21-26966" fmla="*/ 637309 h 6026819"/>
              <a:gd name="connsiteX22-26967" fmla="*/ 1095545 w 2814765"/>
              <a:gd name="connsiteY22-26968" fmla="*/ 595746 h 6026819"/>
              <a:gd name="connsiteX23-26969" fmla="*/ 1040127 w 2814765"/>
              <a:gd name="connsiteY23-26970" fmla="*/ 678873 h 6026819"/>
              <a:gd name="connsiteX24-26971" fmla="*/ 998563 w 2814765"/>
              <a:gd name="connsiteY24-26972" fmla="*/ 692727 h 6026819"/>
              <a:gd name="connsiteX25-26973" fmla="*/ 957000 w 2814765"/>
              <a:gd name="connsiteY25-26974" fmla="*/ 678873 h 6026819"/>
              <a:gd name="connsiteX26-26975" fmla="*/ 943145 w 2814765"/>
              <a:gd name="connsiteY26-26976" fmla="*/ 623455 h 6026819"/>
              <a:gd name="connsiteX27-26977" fmla="*/ 929291 w 2814765"/>
              <a:gd name="connsiteY27-26978" fmla="*/ 581891 h 6026819"/>
              <a:gd name="connsiteX28-26979" fmla="*/ 943145 w 2814765"/>
              <a:gd name="connsiteY28-26980" fmla="*/ 429491 h 6026819"/>
              <a:gd name="connsiteX29-26981" fmla="*/ 970854 w 2814765"/>
              <a:gd name="connsiteY29-26982" fmla="*/ 346364 h 6026819"/>
              <a:gd name="connsiteX30-26983" fmla="*/ 984709 w 2814765"/>
              <a:gd name="connsiteY30-26984" fmla="*/ 304800 h 6026819"/>
              <a:gd name="connsiteX31-26985" fmla="*/ 1081691 w 2814765"/>
              <a:gd name="connsiteY31-26986" fmla="*/ 193964 h 6026819"/>
              <a:gd name="connsiteX32-26987" fmla="*/ 1123254 w 2814765"/>
              <a:gd name="connsiteY32-26988" fmla="*/ 166255 h 6026819"/>
              <a:gd name="connsiteX33-26989" fmla="*/ 1164818 w 2814765"/>
              <a:gd name="connsiteY33-26990" fmla="*/ 124691 h 6026819"/>
              <a:gd name="connsiteX34-26991" fmla="*/ 1234091 w 2814765"/>
              <a:gd name="connsiteY34-26992" fmla="*/ 55418 h 6026819"/>
              <a:gd name="connsiteX35-26993" fmla="*/ 1386491 w 2814765"/>
              <a:gd name="connsiteY35-26994" fmla="*/ 13855 h 6026819"/>
              <a:gd name="connsiteX36-26995" fmla="*/ 1428054 w 2814765"/>
              <a:gd name="connsiteY36-26996" fmla="*/ 0 h 6026819"/>
              <a:gd name="connsiteX37-26997" fmla="*/ 1483473 w 2814765"/>
              <a:gd name="connsiteY37-26998" fmla="*/ 13855 h 6026819"/>
              <a:gd name="connsiteX38-26999" fmla="*/ 1566600 w 2814765"/>
              <a:gd name="connsiteY38-27000" fmla="*/ 27709 h 6026819"/>
              <a:gd name="connsiteX39-27001" fmla="*/ 1622018 w 2814765"/>
              <a:gd name="connsiteY39-27002" fmla="*/ 55418 h 6026819"/>
              <a:gd name="connsiteX40-27003" fmla="*/ 1705145 w 2814765"/>
              <a:gd name="connsiteY40-27004" fmla="*/ 110837 h 6026819"/>
              <a:gd name="connsiteX41-27005" fmla="*/ 1746709 w 2814765"/>
              <a:gd name="connsiteY41-27006" fmla="*/ 138546 h 6026819"/>
              <a:gd name="connsiteX42-27007" fmla="*/ 1788273 w 2814765"/>
              <a:gd name="connsiteY42-27008" fmla="*/ 207818 h 6026819"/>
              <a:gd name="connsiteX43-27009" fmla="*/ 1857545 w 2814765"/>
              <a:gd name="connsiteY43-27010" fmla="*/ 290946 h 6026819"/>
              <a:gd name="connsiteX44-27011" fmla="*/ 1871400 w 2814765"/>
              <a:gd name="connsiteY44-27012" fmla="*/ 360218 h 6026819"/>
              <a:gd name="connsiteX45-27013" fmla="*/ 1899109 w 2814765"/>
              <a:gd name="connsiteY45-27014" fmla="*/ 443346 h 6026819"/>
              <a:gd name="connsiteX46-27015" fmla="*/ 1885254 w 2814765"/>
              <a:gd name="connsiteY46-27016" fmla="*/ 692727 h 6026819"/>
              <a:gd name="connsiteX47-27017" fmla="*/ 1871400 w 2814765"/>
              <a:gd name="connsiteY47-27018" fmla="*/ 748146 h 6026819"/>
              <a:gd name="connsiteX48-27019" fmla="*/ 1843691 w 2814765"/>
              <a:gd name="connsiteY48-27020" fmla="*/ 789709 h 6026819"/>
              <a:gd name="connsiteX49-27021" fmla="*/ 1829836 w 2814765"/>
              <a:gd name="connsiteY49-27022" fmla="*/ 748146 h 6026819"/>
              <a:gd name="connsiteX50-27023" fmla="*/ 1912963 w 2814765"/>
              <a:gd name="connsiteY50-27024" fmla="*/ 803564 h 6026819"/>
              <a:gd name="connsiteX51-27025" fmla="*/ 1982236 w 2814765"/>
              <a:gd name="connsiteY51-27026" fmla="*/ 872837 h 6026819"/>
              <a:gd name="connsiteX52-27027" fmla="*/ 1996091 w 2814765"/>
              <a:gd name="connsiteY52-27028" fmla="*/ 914400 h 6026819"/>
              <a:gd name="connsiteX53-27029" fmla="*/ 2051509 w 2814765"/>
              <a:gd name="connsiteY53-27030" fmla="*/ 997527 h 6026819"/>
              <a:gd name="connsiteX54-27031" fmla="*/ 2093073 w 2814765"/>
              <a:gd name="connsiteY54-27032" fmla="*/ 1066800 h 6026819"/>
              <a:gd name="connsiteX55-27033" fmla="*/ 2106927 w 2814765"/>
              <a:gd name="connsiteY55-27034" fmla="*/ 1108364 h 6026819"/>
              <a:gd name="connsiteX56-27035" fmla="*/ 2148491 w 2814765"/>
              <a:gd name="connsiteY56-27036" fmla="*/ 1191491 h 6026819"/>
              <a:gd name="connsiteX57-27037" fmla="*/ 2106927 w 2814765"/>
              <a:gd name="connsiteY57-27038" fmla="*/ 1219200 h 6026819"/>
              <a:gd name="connsiteX58-27039" fmla="*/ 2065363 w 2814765"/>
              <a:gd name="connsiteY58-27040" fmla="*/ 1191491 h 6026819"/>
              <a:gd name="connsiteX59-27041" fmla="*/ 1954527 w 2814765"/>
              <a:gd name="connsiteY59-27042" fmla="*/ 1163782 h 6026819"/>
              <a:gd name="connsiteX60-27043" fmla="*/ 1940673 w 2814765"/>
              <a:gd name="connsiteY60-27044" fmla="*/ 1343891 h 6026819"/>
              <a:gd name="connsiteX61-27045" fmla="*/ 2079217 w 2814765"/>
              <a:gd name="connsiteY61-27046" fmla="*/ 1357746 h 6026819"/>
              <a:gd name="connsiteX62-27047" fmla="*/ 1871399 w 2814765"/>
              <a:gd name="connsiteY62-27048" fmla="*/ 1579418 h 6026819"/>
              <a:gd name="connsiteX63-27049" fmla="*/ 1538890 w 2814765"/>
              <a:gd name="connsiteY63-27050" fmla="*/ 1690256 h 6026819"/>
              <a:gd name="connsiteX64-27051" fmla="*/ 1635872 w 2814765"/>
              <a:gd name="connsiteY64-27052" fmla="*/ 1773383 h 6026819"/>
              <a:gd name="connsiteX65-27053" fmla="*/ 1317218 w 2814765"/>
              <a:gd name="connsiteY65-27054" fmla="*/ 1551710 h 6026819"/>
              <a:gd name="connsiteX66-27055" fmla="*/ 1331072 w 2814765"/>
              <a:gd name="connsiteY66-27056" fmla="*/ 1371600 h 6026819"/>
              <a:gd name="connsiteX67-27057" fmla="*/ 1289509 w 2814765"/>
              <a:gd name="connsiteY67-27058" fmla="*/ 1316183 h 6026819"/>
              <a:gd name="connsiteX68-27059" fmla="*/ 1414200 w 2814765"/>
              <a:gd name="connsiteY68-27060" fmla="*/ 1440874 h 6026819"/>
              <a:gd name="connsiteX69-27061" fmla="*/ 1289509 w 2814765"/>
              <a:gd name="connsiteY69-27062" fmla="*/ 1330038 h 6026819"/>
              <a:gd name="connsiteX70-27063" fmla="*/ 929290 w 2814765"/>
              <a:gd name="connsiteY70-27064" fmla="*/ 2036620 h 6026819"/>
              <a:gd name="connsiteX71-27065" fmla="*/ 998563 w 2814765"/>
              <a:gd name="connsiteY71-27066" fmla="*/ 1898074 h 6026819"/>
              <a:gd name="connsiteX72-27067" fmla="*/ 1164819 w 2814765"/>
              <a:gd name="connsiteY72-27068" fmla="*/ 1995056 h 6026819"/>
              <a:gd name="connsiteX73-27069" fmla="*/ 1247946 w 2814765"/>
              <a:gd name="connsiteY73-27070" fmla="*/ 1731819 h 6026819"/>
              <a:gd name="connsiteX74-27071" fmla="*/ 1178672 w 2814765"/>
              <a:gd name="connsiteY74-27072" fmla="*/ 2036619 h 6026819"/>
              <a:gd name="connsiteX75-27073" fmla="*/ 1275655 w 2814765"/>
              <a:gd name="connsiteY75-27074" fmla="*/ 2299856 h 6026819"/>
              <a:gd name="connsiteX76-27075" fmla="*/ 1358782 w 2814765"/>
              <a:gd name="connsiteY76-27076" fmla="*/ 2563090 h 6026819"/>
              <a:gd name="connsiteX77-27077" fmla="*/ 1275654 w 2814765"/>
              <a:gd name="connsiteY77-27078" fmla="*/ 2715491 h 6026819"/>
              <a:gd name="connsiteX78-27079" fmla="*/ 1234091 w 2814765"/>
              <a:gd name="connsiteY78-27080" fmla="*/ 2854037 h 6026819"/>
              <a:gd name="connsiteX79-27081" fmla="*/ 1275654 w 2814765"/>
              <a:gd name="connsiteY79-27082" fmla="*/ 2909455 h 6026819"/>
              <a:gd name="connsiteX80-27083" fmla="*/ 1331073 w 2814765"/>
              <a:gd name="connsiteY80-27084" fmla="*/ 2881746 h 6026819"/>
              <a:gd name="connsiteX81-27085" fmla="*/ 1400345 w 2814765"/>
              <a:gd name="connsiteY81-27086" fmla="*/ 2881744 h 6026819"/>
              <a:gd name="connsiteX82-27087" fmla="*/ 2093072 w 2814765"/>
              <a:gd name="connsiteY82-27088" fmla="*/ 2743200 h 6026819"/>
              <a:gd name="connsiteX83-27089" fmla="*/ 2577981 w 2814765"/>
              <a:gd name="connsiteY83-27090" fmla="*/ 2507672 h 6026819"/>
              <a:gd name="connsiteX84-27091" fmla="*/ 2771945 w 2814765"/>
              <a:gd name="connsiteY84-27092" fmla="*/ 2992581 h 6026819"/>
              <a:gd name="connsiteX85-27093" fmla="*/ 2425581 w 2814765"/>
              <a:gd name="connsiteY85-27094" fmla="*/ 3255818 h 6026819"/>
              <a:gd name="connsiteX86-27095" fmla="*/ 2273182 w 2814765"/>
              <a:gd name="connsiteY86-27096" fmla="*/ 3255816 h 6026819"/>
              <a:gd name="connsiteX87-27097" fmla="*/ 2106926 w 2814765"/>
              <a:gd name="connsiteY87-27098" fmla="*/ 3311236 h 6026819"/>
              <a:gd name="connsiteX88-27099" fmla="*/ 1497328 w 2814765"/>
              <a:gd name="connsiteY88-27100" fmla="*/ 3283525 h 6026819"/>
              <a:gd name="connsiteX89-27101" fmla="*/ 1303363 w 2814765"/>
              <a:gd name="connsiteY89-27102" fmla="*/ 3117271 h 6026819"/>
              <a:gd name="connsiteX90-27103" fmla="*/ 1386491 w 2814765"/>
              <a:gd name="connsiteY90-27104" fmla="*/ 2909453 h 6026819"/>
              <a:gd name="connsiteX91-27105" fmla="*/ 1289509 w 2814765"/>
              <a:gd name="connsiteY91-27106" fmla="*/ 3103416 h 6026819"/>
              <a:gd name="connsiteX92-27107" fmla="*/ 1441909 w 2814765"/>
              <a:gd name="connsiteY92-27108" fmla="*/ 3241963 h 6026819"/>
              <a:gd name="connsiteX93-27109" fmla="*/ 1483473 w 2814765"/>
              <a:gd name="connsiteY93-27110" fmla="*/ 5708072 h 6026819"/>
              <a:gd name="connsiteX94-27111" fmla="*/ 1705145 w 2814765"/>
              <a:gd name="connsiteY94-27112" fmla="*/ 3546762 h 6026819"/>
              <a:gd name="connsiteX95-27113" fmla="*/ 1885254 w 2814765"/>
              <a:gd name="connsiteY95-27114" fmla="*/ 3380507 h 6026819"/>
              <a:gd name="connsiteX96-27115" fmla="*/ 1926818 w 2814765"/>
              <a:gd name="connsiteY96-27116" fmla="*/ 3823856 h 6026819"/>
              <a:gd name="connsiteX97-27117" fmla="*/ 1968382 w 2814765"/>
              <a:gd name="connsiteY97-27118" fmla="*/ 4987635 h 6026819"/>
              <a:gd name="connsiteX98-27119" fmla="*/ 2106927 w 2814765"/>
              <a:gd name="connsiteY98-27120" fmla="*/ 5943599 h 6026819"/>
              <a:gd name="connsiteX99-27121" fmla="*/ 2619544 w 2814765"/>
              <a:gd name="connsiteY99-27122" fmla="*/ 5943599 h 6026819"/>
              <a:gd name="connsiteX100-27123" fmla="*/ 2619544 w 2814765"/>
              <a:gd name="connsiteY100-27124" fmla="*/ 4322617 h 6026819"/>
              <a:gd name="connsiteX101-27125" fmla="*/ 2744236 w 2814765"/>
              <a:gd name="connsiteY101-27126" fmla="*/ 3075708 h 6026819"/>
              <a:gd name="connsiteX102-27127" fmla="*/ 2813509 w 2814765"/>
              <a:gd name="connsiteY102-27128" fmla="*/ 3020290 h 6026819"/>
              <a:gd name="connsiteX103-27129" fmla="*/ 2674963 w 2814765"/>
              <a:gd name="connsiteY103-27130" fmla="*/ 2923308 h 6026819"/>
              <a:gd name="connsiteX104-27131" fmla="*/ 2799654 w 2814765"/>
              <a:gd name="connsiteY104-27132" fmla="*/ 2964872 h 6026819"/>
              <a:gd name="connsiteX105-27133" fmla="*/ 2564127 w 2814765"/>
              <a:gd name="connsiteY105-27134" fmla="*/ 2507672 h 6026819"/>
              <a:gd name="connsiteX106-27135" fmla="*/ 2591835 w 2814765"/>
              <a:gd name="connsiteY106-27136" fmla="*/ 2493817 h 6026819"/>
              <a:gd name="connsiteX107-27137" fmla="*/ 2744236 w 2814765"/>
              <a:gd name="connsiteY107-27138" fmla="*/ 2299854 h 6026819"/>
              <a:gd name="connsiteX108-27139" fmla="*/ 2674962 w 2814765"/>
              <a:gd name="connsiteY108-27140" fmla="*/ 1870363 h 6026819"/>
              <a:gd name="connsiteX109-27141" fmla="*/ 2425581 w 2814765"/>
              <a:gd name="connsiteY109-27142" fmla="*/ 2105890 h 6026819"/>
              <a:gd name="connsiteX110-27143" fmla="*/ 2370162 w 2814765"/>
              <a:gd name="connsiteY110-27144" fmla="*/ 2119745 h 6026819"/>
              <a:gd name="connsiteX111-27145" fmla="*/ 2231618 w 2814765"/>
              <a:gd name="connsiteY111-27146" fmla="*/ 1773381 h 6026819"/>
              <a:gd name="connsiteX112-27147" fmla="*/ 2176200 w 2814765"/>
              <a:gd name="connsiteY112-27148" fmla="*/ 1371599 h 6026819"/>
              <a:gd name="connsiteX113-27149" fmla="*/ 2245473 w 2814765"/>
              <a:gd name="connsiteY113-27150" fmla="*/ 1842654 h 6026819"/>
              <a:gd name="connsiteX114-27151" fmla="*/ 2370163 w 2814765"/>
              <a:gd name="connsiteY114-27152" fmla="*/ 1939636 h 6026819"/>
              <a:gd name="connsiteX115-27153" fmla="*/ 2647254 w 2814765"/>
              <a:gd name="connsiteY115-27154" fmla="*/ 1662545 h 6026819"/>
              <a:gd name="connsiteX116-27155" fmla="*/ 2231617 w 2814765"/>
              <a:gd name="connsiteY116-27156" fmla="*/ 1177636 h 6026819"/>
              <a:gd name="connsiteX117-27157" fmla="*/ 2633399 w 2814765"/>
              <a:gd name="connsiteY117-27158" fmla="*/ 1634836 h 6026819"/>
              <a:gd name="connsiteX118-27159" fmla="*/ 2688818 w 2814765"/>
              <a:gd name="connsiteY118-27160" fmla="*/ 1870363 h 6026819"/>
              <a:gd name="connsiteX119-27161" fmla="*/ 2508708 w 2814765"/>
              <a:gd name="connsiteY119-27162" fmla="*/ 1995054 h 6026819"/>
              <a:gd name="connsiteX120-27163" fmla="*/ 2467145 w 2814765"/>
              <a:gd name="connsiteY120-27164" fmla="*/ 2230582 h 6026819"/>
              <a:gd name="connsiteX121-27165" fmla="*/ 2494853 w 2814765"/>
              <a:gd name="connsiteY121-27166" fmla="*/ 2161308 h 6026819"/>
              <a:gd name="connsiteX122-27167" fmla="*/ 2023800 w 2814765"/>
              <a:gd name="connsiteY122-27168" fmla="*/ 2521527 h 6026819"/>
              <a:gd name="connsiteX123-27169" fmla="*/ 1802127 w 2814765"/>
              <a:gd name="connsiteY123-27170" fmla="*/ 2604655 h 6026819"/>
              <a:gd name="connsiteX124-27171" fmla="*/ 1594309 w 2814765"/>
              <a:gd name="connsiteY124-27172" fmla="*/ 2590800 h 6026819"/>
              <a:gd name="connsiteX125-27173" fmla="*/ 1400346 w 2814765"/>
              <a:gd name="connsiteY125-27174" fmla="*/ 2563092 h 6026819"/>
              <a:gd name="connsiteX126-27175" fmla="*/ 1289510 w 2814765"/>
              <a:gd name="connsiteY126-27176" fmla="*/ 2313710 h 6026819"/>
              <a:gd name="connsiteX127-27177" fmla="*/ 873874 w 2814765"/>
              <a:gd name="connsiteY127-27178" fmla="*/ 2632365 h 6026819"/>
              <a:gd name="connsiteX128-27179" fmla="*/ 1036 w 2814765"/>
              <a:gd name="connsiteY128-27180" fmla="*/ 2673928 h 6026819"/>
              <a:gd name="connsiteX129-27181" fmla="*/ 873873 w 2814765"/>
              <a:gd name="connsiteY129-27182" fmla="*/ 2632365 h 6026819"/>
              <a:gd name="connsiteX130-27183" fmla="*/ 1220236 w 2814765"/>
              <a:gd name="connsiteY130-27184" fmla="*/ 2299856 h 6026819"/>
              <a:gd name="connsiteX131-27185" fmla="*/ 1137110 w 2814765"/>
              <a:gd name="connsiteY131-27186" fmla="*/ 2161310 h 6026819"/>
              <a:gd name="connsiteX132-27187" fmla="*/ 1137109 w 2814765"/>
              <a:gd name="connsiteY132-27188" fmla="*/ 2133601 h 6026819"/>
              <a:gd name="connsiteX133-27189" fmla="*/ 984710 w 2814765"/>
              <a:gd name="connsiteY133-27190" fmla="*/ 2092038 h 6026819"/>
              <a:gd name="connsiteX134-27191" fmla="*/ 790746 w 2814765"/>
              <a:gd name="connsiteY134-27192" fmla="*/ 2313710 h 6026819"/>
              <a:gd name="connsiteX135-27193" fmla="*/ 527510 w 2814765"/>
              <a:gd name="connsiteY135-27194" fmla="*/ 2438401 h 6026819"/>
              <a:gd name="connsiteX136-27195" fmla="*/ 832310 w 2814765"/>
              <a:gd name="connsiteY136-27196" fmla="*/ 2313710 h 6026819"/>
              <a:gd name="connsiteX137-27197" fmla="*/ 957000 w 2814765"/>
              <a:gd name="connsiteY137-27198" fmla="*/ 2119747 h 6026819"/>
              <a:gd name="connsiteX138-27199" fmla="*/ 929290 w 2814765"/>
              <a:gd name="connsiteY138-27200" fmla="*/ 2064328 h 6026819"/>
              <a:gd name="connsiteX139-27201" fmla="*/ 1344926 w 2814765"/>
              <a:gd name="connsiteY139-27202" fmla="*/ 1274618 h 6026819"/>
              <a:gd name="connsiteX140-27203" fmla="*/ 1469617 w 2814765"/>
              <a:gd name="connsiteY140-27204" fmla="*/ 1177638 h 6026819"/>
              <a:gd name="connsiteX141-27205" fmla="*/ 1566599 w 2814765"/>
              <a:gd name="connsiteY141-27206" fmla="*/ 1676401 h 6026819"/>
              <a:gd name="connsiteX142-27207" fmla="*/ 1760562 w 2814765"/>
              <a:gd name="connsiteY142-27208" fmla="*/ 1399310 h 6026819"/>
              <a:gd name="connsiteX143-27209" fmla="*/ 1802127 w 2814765"/>
              <a:gd name="connsiteY143-27210" fmla="*/ 997527 h 6026819"/>
              <a:gd name="connsiteX144-27211" fmla="*/ 1774418 w 2814765"/>
              <a:gd name="connsiteY144-27212" fmla="*/ 955964 h 6026819"/>
              <a:gd name="connsiteX145-27213" fmla="*/ 1760563 w 2814765"/>
              <a:gd name="connsiteY145-27214" fmla="*/ 914400 h 6026819"/>
              <a:gd name="connsiteX146-27215" fmla="*/ 1705145 w 2814765"/>
              <a:gd name="connsiteY146-27216" fmla="*/ 845127 h 6026819"/>
              <a:gd name="connsiteX147-27217" fmla="*/ 1677436 w 2814765"/>
              <a:gd name="connsiteY147-27218" fmla="*/ 803564 h 6026819"/>
              <a:gd name="connsiteX148-27219" fmla="*/ 1635873 w 2814765"/>
              <a:gd name="connsiteY148-27220" fmla="*/ 886691 h 6026819"/>
              <a:gd name="connsiteX149-27221" fmla="*/ 1622018 w 2814765"/>
              <a:gd name="connsiteY149-27222" fmla="*/ 969818 h 6026819"/>
              <a:gd name="connsiteX150-27223" fmla="*/ 1594309 w 2814765"/>
              <a:gd name="connsiteY150-27224" fmla="*/ 1011382 h 6026819"/>
              <a:gd name="connsiteX151-27225" fmla="*/ 1580454 w 2814765"/>
              <a:gd name="connsiteY151-27226" fmla="*/ 1052946 h 6026819"/>
              <a:gd name="connsiteX152-27227" fmla="*/ 1511182 w 2814765"/>
              <a:gd name="connsiteY152-27228" fmla="*/ 1122218 h 6026819"/>
              <a:gd name="connsiteX153-27229" fmla="*/ 1400345 w 2814765"/>
              <a:gd name="connsiteY153-27230" fmla="*/ 1136073 h 6026819"/>
              <a:gd name="connsiteX154-27231" fmla="*/ 1261800 w 2814765"/>
              <a:gd name="connsiteY154-27232" fmla="*/ 1122218 h 6026819"/>
              <a:gd name="connsiteX155-27233" fmla="*/ 1220236 w 2814765"/>
              <a:gd name="connsiteY155-27234" fmla="*/ 1080655 h 6026819"/>
              <a:gd name="connsiteX156-27235" fmla="*/ 1178673 w 2814765"/>
              <a:gd name="connsiteY156-27236" fmla="*/ 1052946 h 6026819"/>
              <a:gd name="connsiteX157-27237" fmla="*/ 1123254 w 2814765"/>
              <a:gd name="connsiteY157-27238" fmla="*/ 997527 h 6026819"/>
              <a:gd name="connsiteX158-27239" fmla="*/ 1095545 w 2814765"/>
              <a:gd name="connsiteY158-27240" fmla="*/ 955964 h 6026819"/>
              <a:gd name="connsiteX159-27241" fmla="*/ 1053982 w 2814765"/>
              <a:gd name="connsiteY159-27242" fmla="*/ 942109 h 6026819"/>
              <a:gd name="connsiteX160-27243" fmla="*/ 1012418 w 2814765"/>
              <a:gd name="connsiteY160-27244" fmla="*/ 817418 h 6026819"/>
              <a:gd name="connsiteX161-27245" fmla="*/ 998563 w 2814765"/>
              <a:gd name="connsiteY161-27246" fmla="*/ 775855 h 6026819"/>
              <a:gd name="connsiteX162-27247" fmla="*/ 984709 w 2814765"/>
              <a:gd name="connsiteY162-27248" fmla="*/ 720437 h 6026819"/>
              <a:gd name="connsiteX163-27249" fmla="*/ 957000 w 2814765"/>
              <a:gd name="connsiteY163-27250" fmla="*/ 581891 h 6026819"/>
              <a:gd name="connsiteX0-27251" fmla="*/ 1663582 w 2814765"/>
              <a:gd name="connsiteY0-27252" fmla="*/ 734291 h 6026819"/>
              <a:gd name="connsiteX1-27253" fmla="*/ 1719000 w 2814765"/>
              <a:gd name="connsiteY1-27254" fmla="*/ 554182 h 6026819"/>
              <a:gd name="connsiteX2-27255" fmla="*/ 1622018 w 2814765"/>
              <a:gd name="connsiteY2-27256" fmla="*/ 540327 h 6026819"/>
              <a:gd name="connsiteX3-27257" fmla="*/ 1538891 w 2814765"/>
              <a:gd name="connsiteY3-27258" fmla="*/ 484909 h 6026819"/>
              <a:gd name="connsiteX4-27259" fmla="*/ 1497327 w 2814765"/>
              <a:gd name="connsiteY4-27260" fmla="*/ 471055 h 6026819"/>
              <a:gd name="connsiteX5-27261" fmla="*/ 1469618 w 2814765"/>
              <a:gd name="connsiteY5-27262" fmla="*/ 526473 h 6026819"/>
              <a:gd name="connsiteX6-27263" fmla="*/ 1441909 w 2814765"/>
              <a:gd name="connsiteY6-27264" fmla="*/ 484909 h 6026819"/>
              <a:gd name="connsiteX7-27265" fmla="*/ 1400345 w 2814765"/>
              <a:gd name="connsiteY7-27266" fmla="*/ 457200 h 6026819"/>
              <a:gd name="connsiteX8-27267" fmla="*/ 1331073 w 2814765"/>
              <a:gd name="connsiteY8-27268" fmla="*/ 387927 h 6026819"/>
              <a:gd name="connsiteX9-27269" fmla="*/ 1317218 w 2814765"/>
              <a:gd name="connsiteY9-27270" fmla="*/ 443346 h 6026819"/>
              <a:gd name="connsiteX10-27271" fmla="*/ 1317218 w 2814765"/>
              <a:gd name="connsiteY10-27272" fmla="*/ 554182 h 6026819"/>
              <a:gd name="connsiteX11-27273" fmla="*/ 1275654 w 2814765"/>
              <a:gd name="connsiteY11-27274" fmla="*/ 540327 h 6026819"/>
              <a:gd name="connsiteX12-27275" fmla="*/ 1261800 w 2814765"/>
              <a:gd name="connsiteY12-27276" fmla="*/ 484909 h 6026819"/>
              <a:gd name="connsiteX13-27277" fmla="*/ 1247945 w 2814765"/>
              <a:gd name="connsiteY13-27278" fmla="*/ 540327 h 6026819"/>
              <a:gd name="connsiteX14-27279" fmla="*/ 1220236 w 2814765"/>
              <a:gd name="connsiteY14-27280" fmla="*/ 651164 h 6026819"/>
              <a:gd name="connsiteX15-27281" fmla="*/ 1192527 w 2814765"/>
              <a:gd name="connsiteY15-27282" fmla="*/ 568037 h 6026819"/>
              <a:gd name="connsiteX16-27283" fmla="*/ 1178673 w 2814765"/>
              <a:gd name="connsiteY16-27284" fmla="*/ 526473 h 6026819"/>
              <a:gd name="connsiteX17-27285" fmla="*/ 1150963 w 2814765"/>
              <a:gd name="connsiteY17-27286" fmla="*/ 651164 h 6026819"/>
              <a:gd name="connsiteX18-27287" fmla="*/ 1123254 w 2814765"/>
              <a:gd name="connsiteY18-27288" fmla="*/ 692727 h 6026819"/>
              <a:gd name="connsiteX19-27289" fmla="*/ 1109400 w 2814765"/>
              <a:gd name="connsiteY19-27290" fmla="*/ 734291 h 6026819"/>
              <a:gd name="connsiteX20-27291" fmla="*/ 1067836 w 2814765"/>
              <a:gd name="connsiteY20-27292" fmla="*/ 720437 h 6026819"/>
              <a:gd name="connsiteX21-27293" fmla="*/ 1081691 w 2814765"/>
              <a:gd name="connsiteY21-27294" fmla="*/ 637309 h 6026819"/>
              <a:gd name="connsiteX22-27295" fmla="*/ 1095545 w 2814765"/>
              <a:gd name="connsiteY22-27296" fmla="*/ 595746 h 6026819"/>
              <a:gd name="connsiteX23-27297" fmla="*/ 1040127 w 2814765"/>
              <a:gd name="connsiteY23-27298" fmla="*/ 678873 h 6026819"/>
              <a:gd name="connsiteX24-27299" fmla="*/ 998563 w 2814765"/>
              <a:gd name="connsiteY24-27300" fmla="*/ 692727 h 6026819"/>
              <a:gd name="connsiteX25-27301" fmla="*/ 957000 w 2814765"/>
              <a:gd name="connsiteY25-27302" fmla="*/ 678873 h 6026819"/>
              <a:gd name="connsiteX26-27303" fmla="*/ 943145 w 2814765"/>
              <a:gd name="connsiteY26-27304" fmla="*/ 623455 h 6026819"/>
              <a:gd name="connsiteX27-27305" fmla="*/ 929291 w 2814765"/>
              <a:gd name="connsiteY27-27306" fmla="*/ 581891 h 6026819"/>
              <a:gd name="connsiteX28-27307" fmla="*/ 943145 w 2814765"/>
              <a:gd name="connsiteY28-27308" fmla="*/ 429491 h 6026819"/>
              <a:gd name="connsiteX29-27309" fmla="*/ 970854 w 2814765"/>
              <a:gd name="connsiteY29-27310" fmla="*/ 346364 h 6026819"/>
              <a:gd name="connsiteX30-27311" fmla="*/ 984709 w 2814765"/>
              <a:gd name="connsiteY30-27312" fmla="*/ 304800 h 6026819"/>
              <a:gd name="connsiteX31-27313" fmla="*/ 1081691 w 2814765"/>
              <a:gd name="connsiteY31-27314" fmla="*/ 193964 h 6026819"/>
              <a:gd name="connsiteX32-27315" fmla="*/ 1123254 w 2814765"/>
              <a:gd name="connsiteY32-27316" fmla="*/ 166255 h 6026819"/>
              <a:gd name="connsiteX33-27317" fmla="*/ 1164818 w 2814765"/>
              <a:gd name="connsiteY33-27318" fmla="*/ 124691 h 6026819"/>
              <a:gd name="connsiteX34-27319" fmla="*/ 1234091 w 2814765"/>
              <a:gd name="connsiteY34-27320" fmla="*/ 55418 h 6026819"/>
              <a:gd name="connsiteX35-27321" fmla="*/ 1386491 w 2814765"/>
              <a:gd name="connsiteY35-27322" fmla="*/ 13855 h 6026819"/>
              <a:gd name="connsiteX36-27323" fmla="*/ 1428054 w 2814765"/>
              <a:gd name="connsiteY36-27324" fmla="*/ 0 h 6026819"/>
              <a:gd name="connsiteX37-27325" fmla="*/ 1483473 w 2814765"/>
              <a:gd name="connsiteY37-27326" fmla="*/ 13855 h 6026819"/>
              <a:gd name="connsiteX38-27327" fmla="*/ 1566600 w 2814765"/>
              <a:gd name="connsiteY38-27328" fmla="*/ 27709 h 6026819"/>
              <a:gd name="connsiteX39-27329" fmla="*/ 1622018 w 2814765"/>
              <a:gd name="connsiteY39-27330" fmla="*/ 55418 h 6026819"/>
              <a:gd name="connsiteX40-27331" fmla="*/ 1705145 w 2814765"/>
              <a:gd name="connsiteY40-27332" fmla="*/ 110837 h 6026819"/>
              <a:gd name="connsiteX41-27333" fmla="*/ 1746709 w 2814765"/>
              <a:gd name="connsiteY41-27334" fmla="*/ 138546 h 6026819"/>
              <a:gd name="connsiteX42-27335" fmla="*/ 1788273 w 2814765"/>
              <a:gd name="connsiteY42-27336" fmla="*/ 207818 h 6026819"/>
              <a:gd name="connsiteX43-27337" fmla="*/ 1857545 w 2814765"/>
              <a:gd name="connsiteY43-27338" fmla="*/ 290946 h 6026819"/>
              <a:gd name="connsiteX44-27339" fmla="*/ 1871400 w 2814765"/>
              <a:gd name="connsiteY44-27340" fmla="*/ 360218 h 6026819"/>
              <a:gd name="connsiteX45-27341" fmla="*/ 1899109 w 2814765"/>
              <a:gd name="connsiteY45-27342" fmla="*/ 443346 h 6026819"/>
              <a:gd name="connsiteX46-27343" fmla="*/ 1885254 w 2814765"/>
              <a:gd name="connsiteY46-27344" fmla="*/ 692727 h 6026819"/>
              <a:gd name="connsiteX47-27345" fmla="*/ 1871400 w 2814765"/>
              <a:gd name="connsiteY47-27346" fmla="*/ 748146 h 6026819"/>
              <a:gd name="connsiteX48-27347" fmla="*/ 1843691 w 2814765"/>
              <a:gd name="connsiteY48-27348" fmla="*/ 789709 h 6026819"/>
              <a:gd name="connsiteX49-27349" fmla="*/ 1829836 w 2814765"/>
              <a:gd name="connsiteY49-27350" fmla="*/ 748146 h 6026819"/>
              <a:gd name="connsiteX50-27351" fmla="*/ 1912963 w 2814765"/>
              <a:gd name="connsiteY50-27352" fmla="*/ 803564 h 6026819"/>
              <a:gd name="connsiteX51-27353" fmla="*/ 1982236 w 2814765"/>
              <a:gd name="connsiteY51-27354" fmla="*/ 872837 h 6026819"/>
              <a:gd name="connsiteX52-27355" fmla="*/ 1996091 w 2814765"/>
              <a:gd name="connsiteY52-27356" fmla="*/ 914400 h 6026819"/>
              <a:gd name="connsiteX53-27357" fmla="*/ 2051509 w 2814765"/>
              <a:gd name="connsiteY53-27358" fmla="*/ 997527 h 6026819"/>
              <a:gd name="connsiteX54-27359" fmla="*/ 2093073 w 2814765"/>
              <a:gd name="connsiteY54-27360" fmla="*/ 1066800 h 6026819"/>
              <a:gd name="connsiteX55-27361" fmla="*/ 2106927 w 2814765"/>
              <a:gd name="connsiteY55-27362" fmla="*/ 1108364 h 6026819"/>
              <a:gd name="connsiteX56-27363" fmla="*/ 2148491 w 2814765"/>
              <a:gd name="connsiteY56-27364" fmla="*/ 1191491 h 6026819"/>
              <a:gd name="connsiteX57-27365" fmla="*/ 2106927 w 2814765"/>
              <a:gd name="connsiteY57-27366" fmla="*/ 1219200 h 6026819"/>
              <a:gd name="connsiteX58-27367" fmla="*/ 2065363 w 2814765"/>
              <a:gd name="connsiteY58-27368" fmla="*/ 1191491 h 6026819"/>
              <a:gd name="connsiteX59-27369" fmla="*/ 1954527 w 2814765"/>
              <a:gd name="connsiteY59-27370" fmla="*/ 1163782 h 6026819"/>
              <a:gd name="connsiteX60-27371" fmla="*/ 1940673 w 2814765"/>
              <a:gd name="connsiteY60-27372" fmla="*/ 1343891 h 6026819"/>
              <a:gd name="connsiteX61-27373" fmla="*/ 2079217 w 2814765"/>
              <a:gd name="connsiteY61-27374" fmla="*/ 1357746 h 6026819"/>
              <a:gd name="connsiteX62-27375" fmla="*/ 1871399 w 2814765"/>
              <a:gd name="connsiteY62-27376" fmla="*/ 1579418 h 6026819"/>
              <a:gd name="connsiteX63-27377" fmla="*/ 1538890 w 2814765"/>
              <a:gd name="connsiteY63-27378" fmla="*/ 1690256 h 6026819"/>
              <a:gd name="connsiteX64-27379" fmla="*/ 1635872 w 2814765"/>
              <a:gd name="connsiteY64-27380" fmla="*/ 1773383 h 6026819"/>
              <a:gd name="connsiteX65-27381" fmla="*/ 1317218 w 2814765"/>
              <a:gd name="connsiteY65-27382" fmla="*/ 1551710 h 6026819"/>
              <a:gd name="connsiteX66-27383" fmla="*/ 1331072 w 2814765"/>
              <a:gd name="connsiteY66-27384" fmla="*/ 1371600 h 6026819"/>
              <a:gd name="connsiteX67-27385" fmla="*/ 1289509 w 2814765"/>
              <a:gd name="connsiteY67-27386" fmla="*/ 1316183 h 6026819"/>
              <a:gd name="connsiteX68-27387" fmla="*/ 1414200 w 2814765"/>
              <a:gd name="connsiteY68-27388" fmla="*/ 1440874 h 6026819"/>
              <a:gd name="connsiteX69-27389" fmla="*/ 1289509 w 2814765"/>
              <a:gd name="connsiteY69-27390" fmla="*/ 1330038 h 6026819"/>
              <a:gd name="connsiteX70-27391" fmla="*/ 929290 w 2814765"/>
              <a:gd name="connsiteY70-27392" fmla="*/ 2036620 h 6026819"/>
              <a:gd name="connsiteX71-27393" fmla="*/ 998563 w 2814765"/>
              <a:gd name="connsiteY71-27394" fmla="*/ 1898074 h 6026819"/>
              <a:gd name="connsiteX72-27395" fmla="*/ 1164819 w 2814765"/>
              <a:gd name="connsiteY72-27396" fmla="*/ 1995056 h 6026819"/>
              <a:gd name="connsiteX73-27397" fmla="*/ 1247946 w 2814765"/>
              <a:gd name="connsiteY73-27398" fmla="*/ 1731819 h 6026819"/>
              <a:gd name="connsiteX74-27399" fmla="*/ 1178672 w 2814765"/>
              <a:gd name="connsiteY74-27400" fmla="*/ 2036619 h 6026819"/>
              <a:gd name="connsiteX75-27401" fmla="*/ 1275655 w 2814765"/>
              <a:gd name="connsiteY75-27402" fmla="*/ 2299856 h 6026819"/>
              <a:gd name="connsiteX76-27403" fmla="*/ 1358782 w 2814765"/>
              <a:gd name="connsiteY76-27404" fmla="*/ 2563090 h 6026819"/>
              <a:gd name="connsiteX77-27405" fmla="*/ 1275654 w 2814765"/>
              <a:gd name="connsiteY77-27406" fmla="*/ 2715491 h 6026819"/>
              <a:gd name="connsiteX78-27407" fmla="*/ 1234091 w 2814765"/>
              <a:gd name="connsiteY78-27408" fmla="*/ 2854037 h 6026819"/>
              <a:gd name="connsiteX79-27409" fmla="*/ 1275654 w 2814765"/>
              <a:gd name="connsiteY79-27410" fmla="*/ 2909455 h 6026819"/>
              <a:gd name="connsiteX80-27411" fmla="*/ 1331073 w 2814765"/>
              <a:gd name="connsiteY80-27412" fmla="*/ 2881746 h 6026819"/>
              <a:gd name="connsiteX81-27413" fmla="*/ 1400345 w 2814765"/>
              <a:gd name="connsiteY81-27414" fmla="*/ 2881744 h 6026819"/>
              <a:gd name="connsiteX82-27415" fmla="*/ 2093072 w 2814765"/>
              <a:gd name="connsiteY82-27416" fmla="*/ 2743200 h 6026819"/>
              <a:gd name="connsiteX83-27417" fmla="*/ 2577981 w 2814765"/>
              <a:gd name="connsiteY83-27418" fmla="*/ 2507672 h 6026819"/>
              <a:gd name="connsiteX84-27419" fmla="*/ 2771945 w 2814765"/>
              <a:gd name="connsiteY84-27420" fmla="*/ 2992581 h 6026819"/>
              <a:gd name="connsiteX85-27421" fmla="*/ 2425581 w 2814765"/>
              <a:gd name="connsiteY85-27422" fmla="*/ 3255818 h 6026819"/>
              <a:gd name="connsiteX86-27423" fmla="*/ 2273182 w 2814765"/>
              <a:gd name="connsiteY86-27424" fmla="*/ 3255816 h 6026819"/>
              <a:gd name="connsiteX87-27425" fmla="*/ 2106926 w 2814765"/>
              <a:gd name="connsiteY87-27426" fmla="*/ 3311236 h 6026819"/>
              <a:gd name="connsiteX88-27427" fmla="*/ 1497328 w 2814765"/>
              <a:gd name="connsiteY88-27428" fmla="*/ 3283525 h 6026819"/>
              <a:gd name="connsiteX89-27429" fmla="*/ 1303363 w 2814765"/>
              <a:gd name="connsiteY89-27430" fmla="*/ 3117271 h 6026819"/>
              <a:gd name="connsiteX90-27431" fmla="*/ 1386491 w 2814765"/>
              <a:gd name="connsiteY90-27432" fmla="*/ 2909453 h 6026819"/>
              <a:gd name="connsiteX91-27433" fmla="*/ 1289509 w 2814765"/>
              <a:gd name="connsiteY91-27434" fmla="*/ 3103416 h 6026819"/>
              <a:gd name="connsiteX92-27435" fmla="*/ 1441909 w 2814765"/>
              <a:gd name="connsiteY92-27436" fmla="*/ 3241963 h 6026819"/>
              <a:gd name="connsiteX93-27437" fmla="*/ 1372636 w 2814765"/>
              <a:gd name="connsiteY93-27438" fmla="*/ 4100944 h 6026819"/>
              <a:gd name="connsiteX94-27439" fmla="*/ 1483473 w 2814765"/>
              <a:gd name="connsiteY94-27440" fmla="*/ 5708072 h 6026819"/>
              <a:gd name="connsiteX95-27441" fmla="*/ 1705145 w 2814765"/>
              <a:gd name="connsiteY95-27442" fmla="*/ 3546762 h 6026819"/>
              <a:gd name="connsiteX96-27443" fmla="*/ 1885254 w 2814765"/>
              <a:gd name="connsiteY96-27444" fmla="*/ 3380507 h 6026819"/>
              <a:gd name="connsiteX97-27445" fmla="*/ 1926818 w 2814765"/>
              <a:gd name="connsiteY97-27446" fmla="*/ 3823856 h 6026819"/>
              <a:gd name="connsiteX98-27447" fmla="*/ 1968382 w 2814765"/>
              <a:gd name="connsiteY98-27448" fmla="*/ 4987635 h 6026819"/>
              <a:gd name="connsiteX99-27449" fmla="*/ 2106927 w 2814765"/>
              <a:gd name="connsiteY99-27450" fmla="*/ 5943599 h 6026819"/>
              <a:gd name="connsiteX100-27451" fmla="*/ 2619544 w 2814765"/>
              <a:gd name="connsiteY100-27452" fmla="*/ 5943599 h 6026819"/>
              <a:gd name="connsiteX101-27453" fmla="*/ 2619544 w 2814765"/>
              <a:gd name="connsiteY101-27454" fmla="*/ 4322617 h 6026819"/>
              <a:gd name="connsiteX102-27455" fmla="*/ 2744236 w 2814765"/>
              <a:gd name="connsiteY102-27456" fmla="*/ 3075708 h 6026819"/>
              <a:gd name="connsiteX103-27457" fmla="*/ 2813509 w 2814765"/>
              <a:gd name="connsiteY103-27458" fmla="*/ 3020290 h 6026819"/>
              <a:gd name="connsiteX104-27459" fmla="*/ 2674963 w 2814765"/>
              <a:gd name="connsiteY104-27460" fmla="*/ 2923308 h 6026819"/>
              <a:gd name="connsiteX105-27461" fmla="*/ 2799654 w 2814765"/>
              <a:gd name="connsiteY105-27462" fmla="*/ 2964872 h 6026819"/>
              <a:gd name="connsiteX106-27463" fmla="*/ 2564127 w 2814765"/>
              <a:gd name="connsiteY106-27464" fmla="*/ 2507672 h 6026819"/>
              <a:gd name="connsiteX107-27465" fmla="*/ 2591835 w 2814765"/>
              <a:gd name="connsiteY107-27466" fmla="*/ 2493817 h 6026819"/>
              <a:gd name="connsiteX108-27467" fmla="*/ 2744236 w 2814765"/>
              <a:gd name="connsiteY108-27468" fmla="*/ 2299854 h 6026819"/>
              <a:gd name="connsiteX109-27469" fmla="*/ 2674962 w 2814765"/>
              <a:gd name="connsiteY109-27470" fmla="*/ 1870363 h 6026819"/>
              <a:gd name="connsiteX110-27471" fmla="*/ 2425581 w 2814765"/>
              <a:gd name="connsiteY110-27472" fmla="*/ 2105890 h 6026819"/>
              <a:gd name="connsiteX111-27473" fmla="*/ 2370162 w 2814765"/>
              <a:gd name="connsiteY111-27474" fmla="*/ 2119745 h 6026819"/>
              <a:gd name="connsiteX112-27475" fmla="*/ 2231618 w 2814765"/>
              <a:gd name="connsiteY112-27476" fmla="*/ 1773381 h 6026819"/>
              <a:gd name="connsiteX113-27477" fmla="*/ 2176200 w 2814765"/>
              <a:gd name="connsiteY113-27478" fmla="*/ 1371599 h 6026819"/>
              <a:gd name="connsiteX114-27479" fmla="*/ 2245473 w 2814765"/>
              <a:gd name="connsiteY114-27480" fmla="*/ 1842654 h 6026819"/>
              <a:gd name="connsiteX115-27481" fmla="*/ 2370163 w 2814765"/>
              <a:gd name="connsiteY115-27482" fmla="*/ 1939636 h 6026819"/>
              <a:gd name="connsiteX116-27483" fmla="*/ 2647254 w 2814765"/>
              <a:gd name="connsiteY116-27484" fmla="*/ 1662545 h 6026819"/>
              <a:gd name="connsiteX117-27485" fmla="*/ 2231617 w 2814765"/>
              <a:gd name="connsiteY117-27486" fmla="*/ 1177636 h 6026819"/>
              <a:gd name="connsiteX118-27487" fmla="*/ 2633399 w 2814765"/>
              <a:gd name="connsiteY118-27488" fmla="*/ 1634836 h 6026819"/>
              <a:gd name="connsiteX119-27489" fmla="*/ 2688818 w 2814765"/>
              <a:gd name="connsiteY119-27490" fmla="*/ 1870363 h 6026819"/>
              <a:gd name="connsiteX120-27491" fmla="*/ 2508708 w 2814765"/>
              <a:gd name="connsiteY120-27492" fmla="*/ 1995054 h 6026819"/>
              <a:gd name="connsiteX121-27493" fmla="*/ 2467145 w 2814765"/>
              <a:gd name="connsiteY121-27494" fmla="*/ 2230582 h 6026819"/>
              <a:gd name="connsiteX122-27495" fmla="*/ 2494853 w 2814765"/>
              <a:gd name="connsiteY122-27496" fmla="*/ 2161308 h 6026819"/>
              <a:gd name="connsiteX123-27497" fmla="*/ 2023800 w 2814765"/>
              <a:gd name="connsiteY123-27498" fmla="*/ 2521527 h 6026819"/>
              <a:gd name="connsiteX124-27499" fmla="*/ 1802127 w 2814765"/>
              <a:gd name="connsiteY124-27500" fmla="*/ 2604655 h 6026819"/>
              <a:gd name="connsiteX125-27501" fmla="*/ 1594309 w 2814765"/>
              <a:gd name="connsiteY125-27502" fmla="*/ 2590800 h 6026819"/>
              <a:gd name="connsiteX126-27503" fmla="*/ 1400346 w 2814765"/>
              <a:gd name="connsiteY126-27504" fmla="*/ 2563092 h 6026819"/>
              <a:gd name="connsiteX127-27505" fmla="*/ 1289510 w 2814765"/>
              <a:gd name="connsiteY127-27506" fmla="*/ 2313710 h 6026819"/>
              <a:gd name="connsiteX128-27507" fmla="*/ 873874 w 2814765"/>
              <a:gd name="connsiteY128-27508" fmla="*/ 2632365 h 6026819"/>
              <a:gd name="connsiteX129-27509" fmla="*/ 1036 w 2814765"/>
              <a:gd name="connsiteY129-27510" fmla="*/ 2673928 h 6026819"/>
              <a:gd name="connsiteX130-27511" fmla="*/ 873873 w 2814765"/>
              <a:gd name="connsiteY130-27512" fmla="*/ 2632365 h 6026819"/>
              <a:gd name="connsiteX131-27513" fmla="*/ 1220236 w 2814765"/>
              <a:gd name="connsiteY131-27514" fmla="*/ 2299856 h 6026819"/>
              <a:gd name="connsiteX132-27515" fmla="*/ 1137110 w 2814765"/>
              <a:gd name="connsiteY132-27516" fmla="*/ 2161310 h 6026819"/>
              <a:gd name="connsiteX133-27517" fmla="*/ 1137109 w 2814765"/>
              <a:gd name="connsiteY133-27518" fmla="*/ 2133601 h 6026819"/>
              <a:gd name="connsiteX134-27519" fmla="*/ 984710 w 2814765"/>
              <a:gd name="connsiteY134-27520" fmla="*/ 2092038 h 6026819"/>
              <a:gd name="connsiteX135-27521" fmla="*/ 790746 w 2814765"/>
              <a:gd name="connsiteY135-27522" fmla="*/ 2313710 h 6026819"/>
              <a:gd name="connsiteX136-27523" fmla="*/ 527510 w 2814765"/>
              <a:gd name="connsiteY136-27524" fmla="*/ 2438401 h 6026819"/>
              <a:gd name="connsiteX137-27525" fmla="*/ 832310 w 2814765"/>
              <a:gd name="connsiteY137-27526" fmla="*/ 2313710 h 6026819"/>
              <a:gd name="connsiteX138-27527" fmla="*/ 957000 w 2814765"/>
              <a:gd name="connsiteY138-27528" fmla="*/ 2119747 h 6026819"/>
              <a:gd name="connsiteX139-27529" fmla="*/ 929290 w 2814765"/>
              <a:gd name="connsiteY139-27530" fmla="*/ 2064328 h 6026819"/>
              <a:gd name="connsiteX140-27531" fmla="*/ 1344926 w 2814765"/>
              <a:gd name="connsiteY140-27532" fmla="*/ 1274618 h 6026819"/>
              <a:gd name="connsiteX141-27533" fmla="*/ 1469617 w 2814765"/>
              <a:gd name="connsiteY141-27534" fmla="*/ 1177638 h 6026819"/>
              <a:gd name="connsiteX142-27535" fmla="*/ 1566599 w 2814765"/>
              <a:gd name="connsiteY142-27536" fmla="*/ 1676401 h 6026819"/>
              <a:gd name="connsiteX143-27537" fmla="*/ 1760562 w 2814765"/>
              <a:gd name="connsiteY143-27538" fmla="*/ 1399310 h 6026819"/>
              <a:gd name="connsiteX144-27539" fmla="*/ 1802127 w 2814765"/>
              <a:gd name="connsiteY144-27540" fmla="*/ 997527 h 6026819"/>
              <a:gd name="connsiteX145-27541" fmla="*/ 1774418 w 2814765"/>
              <a:gd name="connsiteY145-27542" fmla="*/ 955964 h 6026819"/>
              <a:gd name="connsiteX146-27543" fmla="*/ 1760563 w 2814765"/>
              <a:gd name="connsiteY146-27544" fmla="*/ 914400 h 6026819"/>
              <a:gd name="connsiteX147-27545" fmla="*/ 1705145 w 2814765"/>
              <a:gd name="connsiteY147-27546" fmla="*/ 845127 h 6026819"/>
              <a:gd name="connsiteX148-27547" fmla="*/ 1677436 w 2814765"/>
              <a:gd name="connsiteY148-27548" fmla="*/ 803564 h 6026819"/>
              <a:gd name="connsiteX149-27549" fmla="*/ 1635873 w 2814765"/>
              <a:gd name="connsiteY149-27550" fmla="*/ 886691 h 6026819"/>
              <a:gd name="connsiteX150-27551" fmla="*/ 1622018 w 2814765"/>
              <a:gd name="connsiteY150-27552" fmla="*/ 969818 h 6026819"/>
              <a:gd name="connsiteX151-27553" fmla="*/ 1594309 w 2814765"/>
              <a:gd name="connsiteY151-27554" fmla="*/ 1011382 h 6026819"/>
              <a:gd name="connsiteX152-27555" fmla="*/ 1580454 w 2814765"/>
              <a:gd name="connsiteY152-27556" fmla="*/ 1052946 h 6026819"/>
              <a:gd name="connsiteX153-27557" fmla="*/ 1511182 w 2814765"/>
              <a:gd name="connsiteY153-27558" fmla="*/ 1122218 h 6026819"/>
              <a:gd name="connsiteX154-27559" fmla="*/ 1400345 w 2814765"/>
              <a:gd name="connsiteY154-27560" fmla="*/ 1136073 h 6026819"/>
              <a:gd name="connsiteX155-27561" fmla="*/ 1261800 w 2814765"/>
              <a:gd name="connsiteY155-27562" fmla="*/ 1122218 h 6026819"/>
              <a:gd name="connsiteX156-27563" fmla="*/ 1220236 w 2814765"/>
              <a:gd name="connsiteY156-27564" fmla="*/ 1080655 h 6026819"/>
              <a:gd name="connsiteX157-27565" fmla="*/ 1178673 w 2814765"/>
              <a:gd name="connsiteY157-27566" fmla="*/ 1052946 h 6026819"/>
              <a:gd name="connsiteX158-27567" fmla="*/ 1123254 w 2814765"/>
              <a:gd name="connsiteY158-27568" fmla="*/ 997527 h 6026819"/>
              <a:gd name="connsiteX159-27569" fmla="*/ 1095545 w 2814765"/>
              <a:gd name="connsiteY159-27570" fmla="*/ 955964 h 6026819"/>
              <a:gd name="connsiteX160-27571" fmla="*/ 1053982 w 2814765"/>
              <a:gd name="connsiteY160-27572" fmla="*/ 942109 h 6026819"/>
              <a:gd name="connsiteX161-27573" fmla="*/ 1012418 w 2814765"/>
              <a:gd name="connsiteY161-27574" fmla="*/ 817418 h 6026819"/>
              <a:gd name="connsiteX162-27575" fmla="*/ 998563 w 2814765"/>
              <a:gd name="connsiteY162-27576" fmla="*/ 775855 h 6026819"/>
              <a:gd name="connsiteX163-27577" fmla="*/ 984709 w 2814765"/>
              <a:gd name="connsiteY163-27578" fmla="*/ 720437 h 6026819"/>
              <a:gd name="connsiteX164" fmla="*/ 957000 w 2814765"/>
              <a:gd name="connsiteY164" fmla="*/ 581891 h 6026819"/>
              <a:gd name="connsiteX0-27579" fmla="*/ 1663582 w 2814765"/>
              <a:gd name="connsiteY0-27580" fmla="*/ 734291 h 6026819"/>
              <a:gd name="connsiteX1-27581" fmla="*/ 1719000 w 2814765"/>
              <a:gd name="connsiteY1-27582" fmla="*/ 554182 h 6026819"/>
              <a:gd name="connsiteX2-27583" fmla="*/ 1622018 w 2814765"/>
              <a:gd name="connsiteY2-27584" fmla="*/ 540327 h 6026819"/>
              <a:gd name="connsiteX3-27585" fmla="*/ 1538891 w 2814765"/>
              <a:gd name="connsiteY3-27586" fmla="*/ 484909 h 6026819"/>
              <a:gd name="connsiteX4-27587" fmla="*/ 1497327 w 2814765"/>
              <a:gd name="connsiteY4-27588" fmla="*/ 471055 h 6026819"/>
              <a:gd name="connsiteX5-27589" fmla="*/ 1469618 w 2814765"/>
              <a:gd name="connsiteY5-27590" fmla="*/ 526473 h 6026819"/>
              <a:gd name="connsiteX6-27591" fmla="*/ 1441909 w 2814765"/>
              <a:gd name="connsiteY6-27592" fmla="*/ 484909 h 6026819"/>
              <a:gd name="connsiteX7-27593" fmla="*/ 1400345 w 2814765"/>
              <a:gd name="connsiteY7-27594" fmla="*/ 457200 h 6026819"/>
              <a:gd name="connsiteX8-27595" fmla="*/ 1331073 w 2814765"/>
              <a:gd name="connsiteY8-27596" fmla="*/ 387927 h 6026819"/>
              <a:gd name="connsiteX9-27597" fmla="*/ 1317218 w 2814765"/>
              <a:gd name="connsiteY9-27598" fmla="*/ 443346 h 6026819"/>
              <a:gd name="connsiteX10-27599" fmla="*/ 1317218 w 2814765"/>
              <a:gd name="connsiteY10-27600" fmla="*/ 554182 h 6026819"/>
              <a:gd name="connsiteX11-27601" fmla="*/ 1275654 w 2814765"/>
              <a:gd name="connsiteY11-27602" fmla="*/ 540327 h 6026819"/>
              <a:gd name="connsiteX12-27603" fmla="*/ 1261800 w 2814765"/>
              <a:gd name="connsiteY12-27604" fmla="*/ 484909 h 6026819"/>
              <a:gd name="connsiteX13-27605" fmla="*/ 1247945 w 2814765"/>
              <a:gd name="connsiteY13-27606" fmla="*/ 540327 h 6026819"/>
              <a:gd name="connsiteX14-27607" fmla="*/ 1220236 w 2814765"/>
              <a:gd name="connsiteY14-27608" fmla="*/ 651164 h 6026819"/>
              <a:gd name="connsiteX15-27609" fmla="*/ 1192527 w 2814765"/>
              <a:gd name="connsiteY15-27610" fmla="*/ 568037 h 6026819"/>
              <a:gd name="connsiteX16-27611" fmla="*/ 1178673 w 2814765"/>
              <a:gd name="connsiteY16-27612" fmla="*/ 526473 h 6026819"/>
              <a:gd name="connsiteX17-27613" fmla="*/ 1150963 w 2814765"/>
              <a:gd name="connsiteY17-27614" fmla="*/ 651164 h 6026819"/>
              <a:gd name="connsiteX18-27615" fmla="*/ 1123254 w 2814765"/>
              <a:gd name="connsiteY18-27616" fmla="*/ 692727 h 6026819"/>
              <a:gd name="connsiteX19-27617" fmla="*/ 1109400 w 2814765"/>
              <a:gd name="connsiteY19-27618" fmla="*/ 734291 h 6026819"/>
              <a:gd name="connsiteX20-27619" fmla="*/ 1067836 w 2814765"/>
              <a:gd name="connsiteY20-27620" fmla="*/ 720437 h 6026819"/>
              <a:gd name="connsiteX21-27621" fmla="*/ 1081691 w 2814765"/>
              <a:gd name="connsiteY21-27622" fmla="*/ 637309 h 6026819"/>
              <a:gd name="connsiteX22-27623" fmla="*/ 1095545 w 2814765"/>
              <a:gd name="connsiteY22-27624" fmla="*/ 595746 h 6026819"/>
              <a:gd name="connsiteX23-27625" fmla="*/ 1040127 w 2814765"/>
              <a:gd name="connsiteY23-27626" fmla="*/ 678873 h 6026819"/>
              <a:gd name="connsiteX24-27627" fmla="*/ 998563 w 2814765"/>
              <a:gd name="connsiteY24-27628" fmla="*/ 692727 h 6026819"/>
              <a:gd name="connsiteX25-27629" fmla="*/ 957000 w 2814765"/>
              <a:gd name="connsiteY25-27630" fmla="*/ 678873 h 6026819"/>
              <a:gd name="connsiteX26-27631" fmla="*/ 943145 w 2814765"/>
              <a:gd name="connsiteY26-27632" fmla="*/ 623455 h 6026819"/>
              <a:gd name="connsiteX27-27633" fmla="*/ 929291 w 2814765"/>
              <a:gd name="connsiteY27-27634" fmla="*/ 581891 h 6026819"/>
              <a:gd name="connsiteX28-27635" fmla="*/ 943145 w 2814765"/>
              <a:gd name="connsiteY28-27636" fmla="*/ 429491 h 6026819"/>
              <a:gd name="connsiteX29-27637" fmla="*/ 970854 w 2814765"/>
              <a:gd name="connsiteY29-27638" fmla="*/ 346364 h 6026819"/>
              <a:gd name="connsiteX30-27639" fmla="*/ 984709 w 2814765"/>
              <a:gd name="connsiteY30-27640" fmla="*/ 304800 h 6026819"/>
              <a:gd name="connsiteX31-27641" fmla="*/ 1081691 w 2814765"/>
              <a:gd name="connsiteY31-27642" fmla="*/ 193964 h 6026819"/>
              <a:gd name="connsiteX32-27643" fmla="*/ 1123254 w 2814765"/>
              <a:gd name="connsiteY32-27644" fmla="*/ 166255 h 6026819"/>
              <a:gd name="connsiteX33-27645" fmla="*/ 1164818 w 2814765"/>
              <a:gd name="connsiteY33-27646" fmla="*/ 124691 h 6026819"/>
              <a:gd name="connsiteX34-27647" fmla="*/ 1234091 w 2814765"/>
              <a:gd name="connsiteY34-27648" fmla="*/ 55418 h 6026819"/>
              <a:gd name="connsiteX35-27649" fmla="*/ 1386491 w 2814765"/>
              <a:gd name="connsiteY35-27650" fmla="*/ 13855 h 6026819"/>
              <a:gd name="connsiteX36-27651" fmla="*/ 1428054 w 2814765"/>
              <a:gd name="connsiteY36-27652" fmla="*/ 0 h 6026819"/>
              <a:gd name="connsiteX37-27653" fmla="*/ 1483473 w 2814765"/>
              <a:gd name="connsiteY37-27654" fmla="*/ 13855 h 6026819"/>
              <a:gd name="connsiteX38-27655" fmla="*/ 1566600 w 2814765"/>
              <a:gd name="connsiteY38-27656" fmla="*/ 27709 h 6026819"/>
              <a:gd name="connsiteX39-27657" fmla="*/ 1622018 w 2814765"/>
              <a:gd name="connsiteY39-27658" fmla="*/ 55418 h 6026819"/>
              <a:gd name="connsiteX40-27659" fmla="*/ 1705145 w 2814765"/>
              <a:gd name="connsiteY40-27660" fmla="*/ 110837 h 6026819"/>
              <a:gd name="connsiteX41-27661" fmla="*/ 1746709 w 2814765"/>
              <a:gd name="connsiteY41-27662" fmla="*/ 138546 h 6026819"/>
              <a:gd name="connsiteX42-27663" fmla="*/ 1788273 w 2814765"/>
              <a:gd name="connsiteY42-27664" fmla="*/ 207818 h 6026819"/>
              <a:gd name="connsiteX43-27665" fmla="*/ 1857545 w 2814765"/>
              <a:gd name="connsiteY43-27666" fmla="*/ 290946 h 6026819"/>
              <a:gd name="connsiteX44-27667" fmla="*/ 1871400 w 2814765"/>
              <a:gd name="connsiteY44-27668" fmla="*/ 360218 h 6026819"/>
              <a:gd name="connsiteX45-27669" fmla="*/ 1899109 w 2814765"/>
              <a:gd name="connsiteY45-27670" fmla="*/ 443346 h 6026819"/>
              <a:gd name="connsiteX46-27671" fmla="*/ 1885254 w 2814765"/>
              <a:gd name="connsiteY46-27672" fmla="*/ 692727 h 6026819"/>
              <a:gd name="connsiteX47-27673" fmla="*/ 1871400 w 2814765"/>
              <a:gd name="connsiteY47-27674" fmla="*/ 748146 h 6026819"/>
              <a:gd name="connsiteX48-27675" fmla="*/ 1843691 w 2814765"/>
              <a:gd name="connsiteY48-27676" fmla="*/ 789709 h 6026819"/>
              <a:gd name="connsiteX49-27677" fmla="*/ 1829836 w 2814765"/>
              <a:gd name="connsiteY49-27678" fmla="*/ 748146 h 6026819"/>
              <a:gd name="connsiteX50-27679" fmla="*/ 1912963 w 2814765"/>
              <a:gd name="connsiteY50-27680" fmla="*/ 803564 h 6026819"/>
              <a:gd name="connsiteX51-27681" fmla="*/ 1982236 w 2814765"/>
              <a:gd name="connsiteY51-27682" fmla="*/ 872837 h 6026819"/>
              <a:gd name="connsiteX52-27683" fmla="*/ 1996091 w 2814765"/>
              <a:gd name="connsiteY52-27684" fmla="*/ 914400 h 6026819"/>
              <a:gd name="connsiteX53-27685" fmla="*/ 2051509 w 2814765"/>
              <a:gd name="connsiteY53-27686" fmla="*/ 997527 h 6026819"/>
              <a:gd name="connsiteX54-27687" fmla="*/ 2093073 w 2814765"/>
              <a:gd name="connsiteY54-27688" fmla="*/ 1066800 h 6026819"/>
              <a:gd name="connsiteX55-27689" fmla="*/ 2106927 w 2814765"/>
              <a:gd name="connsiteY55-27690" fmla="*/ 1108364 h 6026819"/>
              <a:gd name="connsiteX56-27691" fmla="*/ 2148491 w 2814765"/>
              <a:gd name="connsiteY56-27692" fmla="*/ 1191491 h 6026819"/>
              <a:gd name="connsiteX57-27693" fmla="*/ 2106927 w 2814765"/>
              <a:gd name="connsiteY57-27694" fmla="*/ 1219200 h 6026819"/>
              <a:gd name="connsiteX58-27695" fmla="*/ 2065363 w 2814765"/>
              <a:gd name="connsiteY58-27696" fmla="*/ 1191491 h 6026819"/>
              <a:gd name="connsiteX59-27697" fmla="*/ 1954527 w 2814765"/>
              <a:gd name="connsiteY59-27698" fmla="*/ 1163782 h 6026819"/>
              <a:gd name="connsiteX60-27699" fmla="*/ 1940673 w 2814765"/>
              <a:gd name="connsiteY60-27700" fmla="*/ 1343891 h 6026819"/>
              <a:gd name="connsiteX61-27701" fmla="*/ 2079217 w 2814765"/>
              <a:gd name="connsiteY61-27702" fmla="*/ 1357746 h 6026819"/>
              <a:gd name="connsiteX62-27703" fmla="*/ 1871399 w 2814765"/>
              <a:gd name="connsiteY62-27704" fmla="*/ 1579418 h 6026819"/>
              <a:gd name="connsiteX63-27705" fmla="*/ 1538890 w 2814765"/>
              <a:gd name="connsiteY63-27706" fmla="*/ 1690256 h 6026819"/>
              <a:gd name="connsiteX64-27707" fmla="*/ 1635872 w 2814765"/>
              <a:gd name="connsiteY64-27708" fmla="*/ 1773383 h 6026819"/>
              <a:gd name="connsiteX65-27709" fmla="*/ 1317218 w 2814765"/>
              <a:gd name="connsiteY65-27710" fmla="*/ 1551710 h 6026819"/>
              <a:gd name="connsiteX66-27711" fmla="*/ 1331072 w 2814765"/>
              <a:gd name="connsiteY66-27712" fmla="*/ 1371600 h 6026819"/>
              <a:gd name="connsiteX67-27713" fmla="*/ 1289509 w 2814765"/>
              <a:gd name="connsiteY67-27714" fmla="*/ 1316183 h 6026819"/>
              <a:gd name="connsiteX68-27715" fmla="*/ 1414200 w 2814765"/>
              <a:gd name="connsiteY68-27716" fmla="*/ 1440874 h 6026819"/>
              <a:gd name="connsiteX69-27717" fmla="*/ 1289509 w 2814765"/>
              <a:gd name="connsiteY69-27718" fmla="*/ 1330038 h 6026819"/>
              <a:gd name="connsiteX70-27719" fmla="*/ 929290 w 2814765"/>
              <a:gd name="connsiteY70-27720" fmla="*/ 2036620 h 6026819"/>
              <a:gd name="connsiteX71-27721" fmla="*/ 998563 w 2814765"/>
              <a:gd name="connsiteY71-27722" fmla="*/ 1898074 h 6026819"/>
              <a:gd name="connsiteX72-27723" fmla="*/ 1164819 w 2814765"/>
              <a:gd name="connsiteY72-27724" fmla="*/ 1995056 h 6026819"/>
              <a:gd name="connsiteX73-27725" fmla="*/ 1247946 w 2814765"/>
              <a:gd name="connsiteY73-27726" fmla="*/ 1731819 h 6026819"/>
              <a:gd name="connsiteX74-27727" fmla="*/ 1178672 w 2814765"/>
              <a:gd name="connsiteY74-27728" fmla="*/ 2036619 h 6026819"/>
              <a:gd name="connsiteX75-27729" fmla="*/ 1275655 w 2814765"/>
              <a:gd name="connsiteY75-27730" fmla="*/ 2299856 h 6026819"/>
              <a:gd name="connsiteX76-27731" fmla="*/ 1358782 w 2814765"/>
              <a:gd name="connsiteY76-27732" fmla="*/ 2563090 h 6026819"/>
              <a:gd name="connsiteX77-27733" fmla="*/ 1275654 w 2814765"/>
              <a:gd name="connsiteY77-27734" fmla="*/ 2715491 h 6026819"/>
              <a:gd name="connsiteX78-27735" fmla="*/ 1234091 w 2814765"/>
              <a:gd name="connsiteY78-27736" fmla="*/ 2854037 h 6026819"/>
              <a:gd name="connsiteX79-27737" fmla="*/ 1275654 w 2814765"/>
              <a:gd name="connsiteY79-27738" fmla="*/ 2909455 h 6026819"/>
              <a:gd name="connsiteX80-27739" fmla="*/ 1331073 w 2814765"/>
              <a:gd name="connsiteY80-27740" fmla="*/ 2881746 h 6026819"/>
              <a:gd name="connsiteX81-27741" fmla="*/ 1400345 w 2814765"/>
              <a:gd name="connsiteY81-27742" fmla="*/ 2881744 h 6026819"/>
              <a:gd name="connsiteX82-27743" fmla="*/ 2093072 w 2814765"/>
              <a:gd name="connsiteY82-27744" fmla="*/ 2743200 h 6026819"/>
              <a:gd name="connsiteX83-27745" fmla="*/ 2577981 w 2814765"/>
              <a:gd name="connsiteY83-27746" fmla="*/ 2507672 h 6026819"/>
              <a:gd name="connsiteX84-27747" fmla="*/ 2771945 w 2814765"/>
              <a:gd name="connsiteY84-27748" fmla="*/ 2992581 h 6026819"/>
              <a:gd name="connsiteX85-27749" fmla="*/ 2425581 w 2814765"/>
              <a:gd name="connsiteY85-27750" fmla="*/ 3255818 h 6026819"/>
              <a:gd name="connsiteX86-27751" fmla="*/ 2273182 w 2814765"/>
              <a:gd name="connsiteY86-27752" fmla="*/ 3255816 h 6026819"/>
              <a:gd name="connsiteX87-27753" fmla="*/ 2106926 w 2814765"/>
              <a:gd name="connsiteY87-27754" fmla="*/ 3311236 h 6026819"/>
              <a:gd name="connsiteX88-27755" fmla="*/ 1497328 w 2814765"/>
              <a:gd name="connsiteY88-27756" fmla="*/ 3283525 h 6026819"/>
              <a:gd name="connsiteX89-27757" fmla="*/ 1303363 w 2814765"/>
              <a:gd name="connsiteY89-27758" fmla="*/ 3117271 h 6026819"/>
              <a:gd name="connsiteX90-27759" fmla="*/ 1386491 w 2814765"/>
              <a:gd name="connsiteY90-27760" fmla="*/ 2909453 h 6026819"/>
              <a:gd name="connsiteX91-27761" fmla="*/ 1289509 w 2814765"/>
              <a:gd name="connsiteY91-27762" fmla="*/ 3103416 h 6026819"/>
              <a:gd name="connsiteX92-27763" fmla="*/ 1441909 w 2814765"/>
              <a:gd name="connsiteY92-27764" fmla="*/ 3241963 h 6026819"/>
              <a:gd name="connsiteX93-27765" fmla="*/ 1372636 w 2814765"/>
              <a:gd name="connsiteY93-27766" fmla="*/ 4100944 h 6026819"/>
              <a:gd name="connsiteX94-27767" fmla="*/ 1483473 w 2814765"/>
              <a:gd name="connsiteY94-27768" fmla="*/ 5708072 h 6026819"/>
              <a:gd name="connsiteX95-27769" fmla="*/ 1788273 w 2814765"/>
              <a:gd name="connsiteY95-27770" fmla="*/ 5292435 h 6026819"/>
              <a:gd name="connsiteX96-27771" fmla="*/ 1705145 w 2814765"/>
              <a:gd name="connsiteY96-27772" fmla="*/ 3546762 h 6026819"/>
              <a:gd name="connsiteX97-27773" fmla="*/ 1885254 w 2814765"/>
              <a:gd name="connsiteY97-27774" fmla="*/ 3380507 h 6026819"/>
              <a:gd name="connsiteX98-27775" fmla="*/ 1926818 w 2814765"/>
              <a:gd name="connsiteY98-27776" fmla="*/ 3823856 h 6026819"/>
              <a:gd name="connsiteX99-27777" fmla="*/ 1968382 w 2814765"/>
              <a:gd name="connsiteY99-27778" fmla="*/ 4987635 h 6026819"/>
              <a:gd name="connsiteX100-27779" fmla="*/ 2106927 w 2814765"/>
              <a:gd name="connsiteY100-27780" fmla="*/ 5943599 h 6026819"/>
              <a:gd name="connsiteX101-27781" fmla="*/ 2619544 w 2814765"/>
              <a:gd name="connsiteY101-27782" fmla="*/ 5943599 h 6026819"/>
              <a:gd name="connsiteX102-27783" fmla="*/ 2619544 w 2814765"/>
              <a:gd name="connsiteY102-27784" fmla="*/ 4322617 h 6026819"/>
              <a:gd name="connsiteX103-27785" fmla="*/ 2744236 w 2814765"/>
              <a:gd name="connsiteY103-27786" fmla="*/ 3075708 h 6026819"/>
              <a:gd name="connsiteX104-27787" fmla="*/ 2813509 w 2814765"/>
              <a:gd name="connsiteY104-27788" fmla="*/ 3020290 h 6026819"/>
              <a:gd name="connsiteX105-27789" fmla="*/ 2674963 w 2814765"/>
              <a:gd name="connsiteY105-27790" fmla="*/ 2923308 h 6026819"/>
              <a:gd name="connsiteX106-27791" fmla="*/ 2799654 w 2814765"/>
              <a:gd name="connsiteY106-27792" fmla="*/ 2964872 h 6026819"/>
              <a:gd name="connsiteX107-27793" fmla="*/ 2564127 w 2814765"/>
              <a:gd name="connsiteY107-27794" fmla="*/ 2507672 h 6026819"/>
              <a:gd name="connsiteX108-27795" fmla="*/ 2591835 w 2814765"/>
              <a:gd name="connsiteY108-27796" fmla="*/ 2493817 h 6026819"/>
              <a:gd name="connsiteX109-27797" fmla="*/ 2744236 w 2814765"/>
              <a:gd name="connsiteY109-27798" fmla="*/ 2299854 h 6026819"/>
              <a:gd name="connsiteX110-27799" fmla="*/ 2674962 w 2814765"/>
              <a:gd name="connsiteY110-27800" fmla="*/ 1870363 h 6026819"/>
              <a:gd name="connsiteX111-27801" fmla="*/ 2425581 w 2814765"/>
              <a:gd name="connsiteY111-27802" fmla="*/ 2105890 h 6026819"/>
              <a:gd name="connsiteX112-27803" fmla="*/ 2370162 w 2814765"/>
              <a:gd name="connsiteY112-27804" fmla="*/ 2119745 h 6026819"/>
              <a:gd name="connsiteX113-27805" fmla="*/ 2231618 w 2814765"/>
              <a:gd name="connsiteY113-27806" fmla="*/ 1773381 h 6026819"/>
              <a:gd name="connsiteX114-27807" fmla="*/ 2176200 w 2814765"/>
              <a:gd name="connsiteY114-27808" fmla="*/ 1371599 h 6026819"/>
              <a:gd name="connsiteX115-27809" fmla="*/ 2245473 w 2814765"/>
              <a:gd name="connsiteY115-27810" fmla="*/ 1842654 h 6026819"/>
              <a:gd name="connsiteX116-27811" fmla="*/ 2370163 w 2814765"/>
              <a:gd name="connsiteY116-27812" fmla="*/ 1939636 h 6026819"/>
              <a:gd name="connsiteX117-27813" fmla="*/ 2647254 w 2814765"/>
              <a:gd name="connsiteY117-27814" fmla="*/ 1662545 h 6026819"/>
              <a:gd name="connsiteX118-27815" fmla="*/ 2231617 w 2814765"/>
              <a:gd name="connsiteY118-27816" fmla="*/ 1177636 h 6026819"/>
              <a:gd name="connsiteX119-27817" fmla="*/ 2633399 w 2814765"/>
              <a:gd name="connsiteY119-27818" fmla="*/ 1634836 h 6026819"/>
              <a:gd name="connsiteX120-27819" fmla="*/ 2688818 w 2814765"/>
              <a:gd name="connsiteY120-27820" fmla="*/ 1870363 h 6026819"/>
              <a:gd name="connsiteX121-27821" fmla="*/ 2508708 w 2814765"/>
              <a:gd name="connsiteY121-27822" fmla="*/ 1995054 h 6026819"/>
              <a:gd name="connsiteX122-27823" fmla="*/ 2467145 w 2814765"/>
              <a:gd name="connsiteY122-27824" fmla="*/ 2230582 h 6026819"/>
              <a:gd name="connsiteX123-27825" fmla="*/ 2494853 w 2814765"/>
              <a:gd name="connsiteY123-27826" fmla="*/ 2161308 h 6026819"/>
              <a:gd name="connsiteX124-27827" fmla="*/ 2023800 w 2814765"/>
              <a:gd name="connsiteY124-27828" fmla="*/ 2521527 h 6026819"/>
              <a:gd name="connsiteX125-27829" fmla="*/ 1802127 w 2814765"/>
              <a:gd name="connsiteY125-27830" fmla="*/ 2604655 h 6026819"/>
              <a:gd name="connsiteX126-27831" fmla="*/ 1594309 w 2814765"/>
              <a:gd name="connsiteY126-27832" fmla="*/ 2590800 h 6026819"/>
              <a:gd name="connsiteX127-27833" fmla="*/ 1400346 w 2814765"/>
              <a:gd name="connsiteY127-27834" fmla="*/ 2563092 h 6026819"/>
              <a:gd name="connsiteX128-27835" fmla="*/ 1289510 w 2814765"/>
              <a:gd name="connsiteY128-27836" fmla="*/ 2313710 h 6026819"/>
              <a:gd name="connsiteX129-27837" fmla="*/ 873874 w 2814765"/>
              <a:gd name="connsiteY129-27838" fmla="*/ 2632365 h 6026819"/>
              <a:gd name="connsiteX130-27839" fmla="*/ 1036 w 2814765"/>
              <a:gd name="connsiteY130-27840" fmla="*/ 2673928 h 6026819"/>
              <a:gd name="connsiteX131-27841" fmla="*/ 873873 w 2814765"/>
              <a:gd name="connsiteY131-27842" fmla="*/ 2632365 h 6026819"/>
              <a:gd name="connsiteX132-27843" fmla="*/ 1220236 w 2814765"/>
              <a:gd name="connsiteY132-27844" fmla="*/ 2299856 h 6026819"/>
              <a:gd name="connsiteX133-27845" fmla="*/ 1137110 w 2814765"/>
              <a:gd name="connsiteY133-27846" fmla="*/ 2161310 h 6026819"/>
              <a:gd name="connsiteX134-27847" fmla="*/ 1137109 w 2814765"/>
              <a:gd name="connsiteY134-27848" fmla="*/ 2133601 h 6026819"/>
              <a:gd name="connsiteX135-27849" fmla="*/ 984710 w 2814765"/>
              <a:gd name="connsiteY135-27850" fmla="*/ 2092038 h 6026819"/>
              <a:gd name="connsiteX136-27851" fmla="*/ 790746 w 2814765"/>
              <a:gd name="connsiteY136-27852" fmla="*/ 2313710 h 6026819"/>
              <a:gd name="connsiteX137-27853" fmla="*/ 527510 w 2814765"/>
              <a:gd name="connsiteY137-27854" fmla="*/ 2438401 h 6026819"/>
              <a:gd name="connsiteX138-27855" fmla="*/ 832310 w 2814765"/>
              <a:gd name="connsiteY138-27856" fmla="*/ 2313710 h 6026819"/>
              <a:gd name="connsiteX139-27857" fmla="*/ 957000 w 2814765"/>
              <a:gd name="connsiteY139-27858" fmla="*/ 2119747 h 6026819"/>
              <a:gd name="connsiteX140-27859" fmla="*/ 929290 w 2814765"/>
              <a:gd name="connsiteY140-27860" fmla="*/ 2064328 h 6026819"/>
              <a:gd name="connsiteX141-27861" fmla="*/ 1344926 w 2814765"/>
              <a:gd name="connsiteY141-27862" fmla="*/ 1274618 h 6026819"/>
              <a:gd name="connsiteX142-27863" fmla="*/ 1469617 w 2814765"/>
              <a:gd name="connsiteY142-27864" fmla="*/ 1177638 h 6026819"/>
              <a:gd name="connsiteX143-27865" fmla="*/ 1566599 w 2814765"/>
              <a:gd name="connsiteY143-27866" fmla="*/ 1676401 h 6026819"/>
              <a:gd name="connsiteX144-27867" fmla="*/ 1760562 w 2814765"/>
              <a:gd name="connsiteY144-27868" fmla="*/ 1399310 h 6026819"/>
              <a:gd name="connsiteX145-27869" fmla="*/ 1802127 w 2814765"/>
              <a:gd name="connsiteY145-27870" fmla="*/ 997527 h 6026819"/>
              <a:gd name="connsiteX146-27871" fmla="*/ 1774418 w 2814765"/>
              <a:gd name="connsiteY146-27872" fmla="*/ 955964 h 6026819"/>
              <a:gd name="connsiteX147-27873" fmla="*/ 1760563 w 2814765"/>
              <a:gd name="connsiteY147-27874" fmla="*/ 914400 h 6026819"/>
              <a:gd name="connsiteX148-27875" fmla="*/ 1705145 w 2814765"/>
              <a:gd name="connsiteY148-27876" fmla="*/ 845127 h 6026819"/>
              <a:gd name="connsiteX149-27877" fmla="*/ 1677436 w 2814765"/>
              <a:gd name="connsiteY149-27878" fmla="*/ 803564 h 6026819"/>
              <a:gd name="connsiteX150-27879" fmla="*/ 1635873 w 2814765"/>
              <a:gd name="connsiteY150-27880" fmla="*/ 886691 h 6026819"/>
              <a:gd name="connsiteX151-27881" fmla="*/ 1622018 w 2814765"/>
              <a:gd name="connsiteY151-27882" fmla="*/ 969818 h 6026819"/>
              <a:gd name="connsiteX152-27883" fmla="*/ 1594309 w 2814765"/>
              <a:gd name="connsiteY152-27884" fmla="*/ 1011382 h 6026819"/>
              <a:gd name="connsiteX153-27885" fmla="*/ 1580454 w 2814765"/>
              <a:gd name="connsiteY153-27886" fmla="*/ 1052946 h 6026819"/>
              <a:gd name="connsiteX154-27887" fmla="*/ 1511182 w 2814765"/>
              <a:gd name="connsiteY154-27888" fmla="*/ 1122218 h 6026819"/>
              <a:gd name="connsiteX155-27889" fmla="*/ 1400345 w 2814765"/>
              <a:gd name="connsiteY155-27890" fmla="*/ 1136073 h 6026819"/>
              <a:gd name="connsiteX156-27891" fmla="*/ 1261800 w 2814765"/>
              <a:gd name="connsiteY156-27892" fmla="*/ 1122218 h 6026819"/>
              <a:gd name="connsiteX157-27893" fmla="*/ 1220236 w 2814765"/>
              <a:gd name="connsiteY157-27894" fmla="*/ 1080655 h 6026819"/>
              <a:gd name="connsiteX158-27895" fmla="*/ 1178673 w 2814765"/>
              <a:gd name="connsiteY158-27896" fmla="*/ 1052946 h 6026819"/>
              <a:gd name="connsiteX159-27897" fmla="*/ 1123254 w 2814765"/>
              <a:gd name="connsiteY159-27898" fmla="*/ 997527 h 6026819"/>
              <a:gd name="connsiteX160-27899" fmla="*/ 1095545 w 2814765"/>
              <a:gd name="connsiteY160-27900" fmla="*/ 955964 h 6026819"/>
              <a:gd name="connsiteX161-27901" fmla="*/ 1053982 w 2814765"/>
              <a:gd name="connsiteY161-27902" fmla="*/ 942109 h 6026819"/>
              <a:gd name="connsiteX162-27903" fmla="*/ 1012418 w 2814765"/>
              <a:gd name="connsiteY162-27904" fmla="*/ 817418 h 6026819"/>
              <a:gd name="connsiteX163-27905" fmla="*/ 998563 w 2814765"/>
              <a:gd name="connsiteY163-27906" fmla="*/ 775855 h 6026819"/>
              <a:gd name="connsiteX164-27907" fmla="*/ 984709 w 2814765"/>
              <a:gd name="connsiteY164-27908" fmla="*/ 720437 h 6026819"/>
              <a:gd name="connsiteX165" fmla="*/ 957000 w 2814765"/>
              <a:gd name="connsiteY165" fmla="*/ 581891 h 6026819"/>
              <a:gd name="connsiteX0-27909" fmla="*/ 1663582 w 2814765"/>
              <a:gd name="connsiteY0-27910" fmla="*/ 734291 h 6026819"/>
              <a:gd name="connsiteX1-27911" fmla="*/ 1719000 w 2814765"/>
              <a:gd name="connsiteY1-27912" fmla="*/ 554182 h 6026819"/>
              <a:gd name="connsiteX2-27913" fmla="*/ 1622018 w 2814765"/>
              <a:gd name="connsiteY2-27914" fmla="*/ 540327 h 6026819"/>
              <a:gd name="connsiteX3-27915" fmla="*/ 1538891 w 2814765"/>
              <a:gd name="connsiteY3-27916" fmla="*/ 484909 h 6026819"/>
              <a:gd name="connsiteX4-27917" fmla="*/ 1497327 w 2814765"/>
              <a:gd name="connsiteY4-27918" fmla="*/ 471055 h 6026819"/>
              <a:gd name="connsiteX5-27919" fmla="*/ 1469618 w 2814765"/>
              <a:gd name="connsiteY5-27920" fmla="*/ 526473 h 6026819"/>
              <a:gd name="connsiteX6-27921" fmla="*/ 1441909 w 2814765"/>
              <a:gd name="connsiteY6-27922" fmla="*/ 484909 h 6026819"/>
              <a:gd name="connsiteX7-27923" fmla="*/ 1400345 w 2814765"/>
              <a:gd name="connsiteY7-27924" fmla="*/ 457200 h 6026819"/>
              <a:gd name="connsiteX8-27925" fmla="*/ 1331073 w 2814765"/>
              <a:gd name="connsiteY8-27926" fmla="*/ 387927 h 6026819"/>
              <a:gd name="connsiteX9-27927" fmla="*/ 1317218 w 2814765"/>
              <a:gd name="connsiteY9-27928" fmla="*/ 443346 h 6026819"/>
              <a:gd name="connsiteX10-27929" fmla="*/ 1317218 w 2814765"/>
              <a:gd name="connsiteY10-27930" fmla="*/ 554182 h 6026819"/>
              <a:gd name="connsiteX11-27931" fmla="*/ 1275654 w 2814765"/>
              <a:gd name="connsiteY11-27932" fmla="*/ 540327 h 6026819"/>
              <a:gd name="connsiteX12-27933" fmla="*/ 1261800 w 2814765"/>
              <a:gd name="connsiteY12-27934" fmla="*/ 484909 h 6026819"/>
              <a:gd name="connsiteX13-27935" fmla="*/ 1247945 w 2814765"/>
              <a:gd name="connsiteY13-27936" fmla="*/ 540327 h 6026819"/>
              <a:gd name="connsiteX14-27937" fmla="*/ 1220236 w 2814765"/>
              <a:gd name="connsiteY14-27938" fmla="*/ 651164 h 6026819"/>
              <a:gd name="connsiteX15-27939" fmla="*/ 1192527 w 2814765"/>
              <a:gd name="connsiteY15-27940" fmla="*/ 568037 h 6026819"/>
              <a:gd name="connsiteX16-27941" fmla="*/ 1178673 w 2814765"/>
              <a:gd name="connsiteY16-27942" fmla="*/ 526473 h 6026819"/>
              <a:gd name="connsiteX17-27943" fmla="*/ 1150963 w 2814765"/>
              <a:gd name="connsiteY17-27944" fmla="*/ 651164 h 6026819"/>
              <a:gd name="connsiteX18-27945" fmla="*/ 1123254 w 2814765"/>
              <a:gd name="connsiteY18-27946" fmla="*/ 692727 h 6026819"/>
              <a:gd name="connsiteX19-27947" fmla="*/ 1109400 w 2814765"/>
              <a:gd name="connsiteY19-27948" fmla="*/ 734291 h 6026819"/>
              <a:gd name="connsiteX20-27949" fmla="*/ 1067836 w 2814765"/>
              <a:gd name="connsiteY20-27950" fmla="*/ 720437 h 6026819"/>
              <a:gd name="connsiteX21-27951" fmla="*/ 1081691 w 2814765"/>
              <a:gd name="connsiteY21-27952" fmla="*/ 637309 h 6026819"/>
              <a:gd name="connsiteX22-27953" fmla="*/ 1095545 w 2814765"/>
              <a:gd name="connsiteY22-27954" fmla="*/ 595746 h 6026819"/>
              <a:gd name="connsiteX23-27955" fmla="*/ 1040127 w 2814765"/>
              <a:gd name="connsiteY23-27956" fmla="*/ 678873 h 6026819"/>
              <a:gd name="connsiteX24-27957" fmla="*/ 998563 w 2814765"/>
              <a:gd name="connsiteY24-27958" fmla="*/ 692727 h 6026819"/>
              <a:gd name="connsiteX25-27959" fmla="*/ 957000 w 2814765"/>
              <a:gd name="connsiteY25-27960" fmla="*/ 678873 h 6026819"/>
              <a:gd name="connsiteX26-27961" fmla="*/ 943145 w 2814765"/>
              <a:gd name="connsiteY26-27962" fmla="*/ 623455 h 6026819"/>
              <a:gd name="connsiteX27-27963" fmla="*/ 929291 w 2814765"/>
              <a:gd name="connsiteY27-27964" fmla="*/ 581891 h 6026819"/>
              <a:gd name="connsiteX28-27965" fmla="*/ 943145 w 2814765"/>
              <a:gd name="connsiteY28-27966" fmla="*/ 429491 h 6026819"/>
              <a:gd name="connsiteX29-27967" fmla="*/ 970854 w 2814765"/>
              <a:gd name="connsiteY29-27968" fmla="*/ 346364 h 6026819"/>
              <a:gd name="connsiteX30-27969" fmla="*/ 984709 w 2814765"/>
              <a:gd name="connsiteY30-27970" fmla="*/ 304800 h 6026819"/>
              <a:gd name="connsiteX31-27971" fmla="*/ 1081691 w 2814765"/>
              <a:gd name="connsiteY31-27972" fmla="*/ 193964 h 6026819"/>
              <a:gd name="connsiteX32-27973" fmla="*/ 1123254 w 2814765"/>
              <a:gd name="connsiteY32-27974" fmla="*/ 166255 h 6026819"/>
              <a:gd name="connsiteX33-27975" fmla="*/ 1164818 w 2814765"/>
              <a:gd name="connsiteY33-27976" fmla="*/ 124691 h 6026819"/>
              <a:gd name="connsiteX34-27977" fmla="*/ 1234091 w 2814765"/>
              <a:gd name="connsiteY34-27978" fmla="*/ 55418 h 6026819"/>
              <a:gd name="connsiteX35-27979" fmla="*/ 1386491 w 2814765"/>
              <a:gd name="connsiteY35-27980" fmla="*/ 13855 h 6026819"/>
              <a:gd name="connsiteX36-27981" fmla="*/ 1428054 w 2814765"/>
              <a:gd name="connsiteY36-27982" fmla="*/ 0 h 6026819"/>
              <a:gd name="connsiteX37-27983" fmla="*/ 1483473 w 2814765"/>
              <a:gd name="connsiteY37-27984" fmla="*/ 13855 h 6026819"/>
              <a:gd name="connsiteX38-27985" fmla="*/ 1566600 w 2814765"/>
              <a:gd name="connsiteY38-27986" fmla="*/ 27709 h 6026819"/>
              <a:gd name="connsiteX39-27987" fmla="*/ 1622018 w 2814765"/>
              <a:gd name="connsiteY39-27988" fmla="*/ 55418 h 6026819"/>
              <a:gd name="connsiteX40-27989" fmla="*/ 1705145 w 2814765"/>
              <a:gd name="connsiteY40-27990" fmla="*/ 110837 h 6026819"/>
              <a:gd name="connsiteX41-27991" fmla="*/ 1746709 w 2814765"/>
              <a:gd name="connsiteY41-27992" fmla="*/ 138546 h 6026819"/>
              <a:gd name="connsiteX42-27993" fmla="*/ 1788273 w 2814765"/>
              <a:gd name="connsiteY42-27994" fmla="*/ 207818 h 6026819"/>
              <a:gd name="connsiteX43-27995" fmla="*/ 1857545 w 2814765"/>
              <a:gd name="connsiteY43-27996" fmla="*/ 290946 h 6026819"/>
              <a:gd name="connsiteX44-27997" fmla="*/ 1871400 w 2814765"/>
              <a:gd name="connsiteY44-27998" fmla="*/ 360218 h 6026819"/>
              <a:gd name="connsiteX45-27999" fmla="*/ 1899109 w 2814765"/>
              <a:gd name="connsiteY45-28000" fmla="*/ 443346 h 6026819"/>
              <a:gd name="connsiteX46-28001" fmla="*/ 1885254 w 2814765"/>
              <a:gd name="connsiteY46-28002" fmla="*/ 692727 h 6026819"/>
              <a:gd name="connsiteX47-28003" fmla="*/ 1871400 w 2814765"/>
              <a:gd name="connsiteY47-28004" fmla="*/ 748146 h 6026819"/>
              <a:gd name="connsiteX48-28005" fmla="*/ 1843691 w 2814765"/>
              <a:gd name="connsiteY48-28006" fmla="*/ 789709 h 6026819"/>
              <a:gd name="connsiteX49-28007" fmla="*/ 1829836 w 2814765"/>
              <a:gd name="connsiteY49-28008" fmla="*/ 748146 h 6026819"/>
              <a:gd name="connsiteX50-28009" fmla="*/ 1912963 w 2814765"/>
              <a:gd name="connsiteY50-28010" fmla="*/ 803564 h 6026819"/>
              <a:gd name="connsiteX51-28011" fmla="*/ 1982236 w 2814765"/>
              <a:gd name="connsiteY51-28012" fmla="*/ 872837 h 6026819"/>
              <a:gd name="connsiteX52-28013" fmla="*/ 1996091 w 2814765"/>
              <a:gd name="connsiteY52-28014" fmla="*/ 914400 h 6026819"/>
              <a:gd name="connsiteX53-28015" fmla="*/ 2051509 w 2814765"/>
              <a:gd name="connsiteY53-28016" fmla="*/ 997527 h 6026819"/>
              <a:gd name="connsiteX54-28017" fmla="*/ 2093073 w 2814765"/>
              <a:gd name="connsiteY54-28018" fmla="*/ 1066800 h 6026819"/>
              <a:gd name="connsiteX55-28019" fmla="*/ 2106927 w 2814765"/>
              <a:gd name="connsiteY55-28020" fmla="*/ 1108364 h 6026819"/>
              <a:gd name="connsiteX56-28021" fmla="*/ 2148491 w 2814765"/>
              <a:gd name="connsiteY56-28022" fmla="*/ 1191491 h 6026819"/>
              <a:gd name="connsiteX57-28023" fmla="*/ 2106927 w 2814765"/>
              <a:gd name="connsiteY57-28024" fmla="*/ 1219200 h 6026819"/>
              <a:gd name="connsiteX58-28025" fmla="*/ 2065363 w 2814765"/>
              <a:gd name="connsiteY58-28026" fmla="*/ 1191491 h 6026819"/>
              <a:gd name="connsiteX59-28027" fmla="*/ 1954527 w 2814765"/>
              <a:gd name="connsiteY59-28028" fmla="*/ 1163782 h 6026819"/>
              <a:gd name="connsiteX60-28029" fmla="*/ 1940673 w 2814765"/>
              <a:gd name="connsiteY60-28030" fmla="*/ 1343891 h 6026819"/>
              <a:gd name="connsiteX61-28031" fmla="*/ 2079217 w 2814765"/>
              <a:gd name="connsiteY61-28032" fmla="*/ 1357746 h 6026819"/>
              <a:gd name="connsiteX62-28033" fmla="*/ 1871399 w 2814765"/>
              <a:gd name="connsiteY62-28034" fmla="*/ 1579418 h 6026819"/>
              <a:gd name="connsiteX63-28035" fmla="*/ 1538890 w 2814765"/>
              <a:gd name="connsiteY63-28036" fmla="*/ 1690256 h 6026819"/>
              <a:gd name="connsiteX64-28037" fmla="*/ 1635872 w 2814765"/>
              <a:gd name="connsiteY64-28038" fmla="*/ 1773383 h 6026819"/>
              <a:gd name="connsiteX65-28039" fmla="*/ 1317218 w 2814765"/>
              <a:gd name="connsiteY65-28040" fmla="*/ 1551710 h 6026819"/>
              <a:gd name="connsiteX66-28041" fmla="*/ 1331072 w 2814765"/>
              <a:gd name="connsiteY66-28042" fmla="*/ 1371600 h 6026819"/>
              <a:gd name="connsiteX67-28043" fmla="*/ 1289509 w 2814765"/>
              <a:gd name="connsiteY67-28044" fmla="*/ 1316183 h 6026819"/>
              <a:gd name="connsiteX68-28045" fmla="*/ 1414200 w 2814765"/>
              <a:gd name="connsiteY68-28046" fmla="*/ 1440874 h 6026819"/>
              <a:gd name="connsiteX69-28047" fmla="*/ 1289509 w 2814765"/>
              <a:gd name="connsiteY69-28048" fmla="*/ 1330038 h 6026819"/>
              <a:gd name="connsiteX70-28049" fmla="*/ 929290 w 2814765"/>
              <a:gd name="connsiteY70-28050" fmla="*/ 2036620 h 6026819"/>
              <a:gd name="connsiteX71-28051" fmla="*/ 998563 w 2814765"/>
              <a:gd name="connsiteY71-28052" fmla="*/ 1898074 h 6026819"/>
              <a:gd name="connsiteX72-28053" fmla="*/ 1164819 w 2814765"/>
              <a:gd name="connsiteY72-28054" fmla="*/ 1995056 h 6026819"/>
              <a:gd name="connsiteX73-28055" fmla="*/ 1247946 w 2814765"/>
              <a:gd name="connsiteY73-28056" fmla="*/ 1731819 h 6026819"/>
              <a:gd name="connsiteX74-28057" fmla="*/ 1178672 w 2814765"/>
              <a:gd name="connsiteY74-28058" fmla="*/ 2036619 h 6026819"/>
              <a:gd name="connsiteX75-28059" fmla="*/ 1275655 w 2814765"/>
              <a:gd name="connsiteY75-28060" fmla="*/ 2299856 h 6026819"/>
              <a:gd name="connsiteX76-28061" fmla="*/ 1358782 w 2814765"/>
              <a:gd name="connsiteY76-28062" fmla="*/ 2563090 h 6026819"/>
              <a:gd name="connsiteX77-28063" fmla="*/ 1275654 w 2814765"/>
              <a:gd name="connsiteY77-28064" fmla="*/ 2715491 h 6026819"/>
              <a:gd name="connsiteX78-28065" fmla="*/ 1234091 w 2814765"/>
              <a:gd name="connsiteY78-28066" fmla="*/ 2854037 h 6026819"/>
              <a:gd name="connsiteX79-28067" fmla="*/ 1275654 w 2814765"/>
              <a:gd name="connsiteY79-28068" fmla="*/ 2909455 h 6026819"/>
              <a:gd name="connsiteX80-28069" fmla="*/ 1331073 w 2814765"/>
              <a:gd name="connsiteY80-28070" fmla="*/ 2881746 h 6026819"/>
              <a:gd name="connsiteX81-28071" fmla="*/ 1400345 w 2814765"/>
              <a:gd name="connsiteY81-28072" fmla="*/ 2881744 h 6026819"/>
              <a:gd name="connsiteX82-28073" fmla="*/ 2093072 w 2814765"/>
              <a:gd name="connsiteY82-28074" fmla="*/ 2743200 h 6026819"/>
              <a:gd name="connsiteX83-28075" fmla="*/ 2577981 w 2814765"/>
              <a:gd name="connsiteY83-28076" fmla="*/ 2507672 h 6026819"/>
              <a:gd name="connsiteX84-28077" fmla="*/ 2771945 w 2814765"/>
              <a:gd name="connsiteY84-28078" fmla="*/ 2992581 h 6026819"/>
              <a:gd name="connsiteX85-28079" fmla="*/ 2425581 w 2814765"/>
              <a:gd name="connsiteY85-28080" fmla="*/ 3255818 h 6026819"/>
              <a:gd name="connsiteX86-28081" fmla="*/ 2273182 w 2814765"/>
              <a:gd name="connsiteY86-28082" fmla="*/ 3255816 h 6026819"/>
              <a:gd name="connsiteX87-28083" fmla="*/ 2106926 w 2814765"/>
              <a:gd name="connsiteY87-28084" fmla="*/ 3311236 h 6026819"/>
              <a:gd name="connsiteX88-28085" fmla="*/ 1497328 w 2814765"/>
              <a:gd name="connsiteY88-28086" fmla="*/ 3283525 h 6026819"/>
              <a:gd name="connsiteX89-28087" fmla="*/ 1303363 w 2814765"/>
              <a:gd name="connsiteY89-28088" fmla="*/ 3117271 h 6026819"/>
              <a:gd name="connsiteX90-28089" fmla="*/ 1386491 w 2814765"/>
              <a:gd name="connsiteY90-28090" fmla="*/ 2909453 h 6026819"/>
              <a:gd name="connsiteX91-28091" fmla="*/ 1289509 w 2814765"/>
              <a:gd name="connsiteY91-28092" fmla="*/ 3103416 h 6026819"/>
              <a:gd name="connsiteX92-28093" fmla="*/ 1441909 w 2814765"/>
              <a:gd name="connsiteY92-28094" fmla="*/ 3241963 h 6026819"/>
              <a:gd name="connsiteX93-28095" fmla="*/ 1372636 w 2814765"/>
              <a:gd name="connsiteY93-28096" fmla="*/ 4100944 h 6026819"/>
              <a:gd name="connsiteX94-28097" fmla="*/ 1483473 w 2814765"/>
              <a:gd name="connsiteY94-28098" fmla="*/ 5708072 h 6026819"/>
              <a:gd name="connsiteX95-28099" fmla="*/ 1788273 w 2814765"/>
              <a:gd name="connsiteY95-28100" fmla="*/ 5292435 h 6026819"/>
              <a:gd name="connsiteX96-28101" fmla="*/ 1954527 w 2814765"/>
              <a:gd name="connsiteY96-28102" fmla="*/ 4350325 h 6026819"/>
              <a:gd name="connsiteX97-28103" fmla="*/ 1885254 w 2814765"/>
              <a:gd name="connsiteY97-28104" fmla="*/ 3380507 h 6026819"/>
              <a:gd name="connsiteX98-28105" fmla="*/ 1926818 w 2814765"/>
              <a:gd name="connsiteY98-28106" fmla="*/ 3823856 h 6026819"/>
              <a:gd name="connsiteX99-28107" fmla="*/ 1968382 w 2814765"/>
              <a:gd name="connsiteY99-28108" fmla="*/ 4987635 h 6026819"/>
              <a:gd name="connsiteX100-28109" fmla="*/ 2106927 w 2814765"/>
              <a:gd name="connsiteY100-28110" fmla="*/ 5943599 h 6026819"/>
              <a:gd name="connsiteX101-28111" fmla="*/ 2619544 w 2814765"/>
              <a:gd name="connsiteY101-28112" fmla="*/ 5943599 h 6026819"/>
              <a:gd name="connsiteX102-28113" fmla="*/ 2619544 w 2814765"/>
              <a:gd name="connsiteY102-28114" fmla="*/ 4322617 h 6026819"/>
              <a:gd name="connsiteX103-28115" fmla="*/ 2744236 w 2814765"/>
              <a:gd name="connsiteY103-28116" fmla="*/ 3075708 h 6026819"/>
              <a:gd name="connsiteX104-28117" fmla="*/ 2813509 w 2814765"/>
              <a:gd name="connsiteY104-28118" fmla="*/ 3020290 h 6026819"/>
              <a:gd name="connsiteX105-28119" fmla="*/ 2674963 w 2814765"/>
              <a:gd name="connsiteY105-28120" fmla="*/ 2923308 h 6026819"/>
              <a:gd name="connsiteX106-28121" fmla="*/ 2799654 w 2814765"/>
              <a:gd name="connsiteY106-28122" fmla="*/ 2964872 h 6026819"/>
              <a:gd name="connsiteX107-28123" fmla="*/ 2564127 w 2814765"/>
              <a:gd name="connsiteY107-28124" fmla="*/ 2507672 h 6026819"/>
              <a:gd name="connsiteX108-28125" fmla="*/ 2591835 w 2814765"/>
              <a:gd name="connsiteY108-28126" fmla="*/ 2493817 h 6026819"/>
              <a:gd name="connsiteX109-28127" fmla="*/ 2744236 w 2814765"/>
              <a:gd name="connsiteY109-28128" fmla="*/ 2299854 h 6026819"/>
              <a:gd name="connsiteX110-28129" fmla="*/ 2674962 w 2814765"/>
              <a:gd name="connsiteY110-28130" fmla="*/ 1870363 h 6026819"/>
              <a:gd name="connsiteX111-28131" fmla="*/ 2425581 w 2814765"/>
              <a:gd name="connsiteY111-28132" fmla="*/ 2105890 h 6026819"/>
              <a:gd name="connsiteX112-28133" fmla="*/ 2370162 w 2814765"/>
              <a:gd name="connsiteY112-28134" fmla="*/ 2119745 h 6026819"/>
              <a:gd name="connsiteX113-28135" fmla="*/ 2231618 w 2814765"/>
              <a:gd name="connsiteY113-28136" fmla="*/ 1773381 h 6026819"/>
              <a:gd name="connsiteX114-28137" fmla="*/ 2176200 w 2814765"/>
              <a:gd name="connsiteY114-28138" fmla="*/ 1371599 h 6026819"/>
              <a:gd name="connsiteX115-28139" fmla="*/ 2245473 w 2814765"/>
              <a:gd name="connsiteY115-28140" fmla="*/ 1842654 h 6026819"/>
              <a:gd name="connsiteX116-28141" fmla="*/ 2370163 w 2814765"/>
              <a:gd name="connsiteY116-28142" fmla="*/ 1939636 h 6026819"/>
              <a:gd name="connsiteX117-28143" fmla="*/ 2647254 w 2814765"/>
              <a:gd name="connsiteY117-28144" fmla="*/ 1662545 h 6026819"/>
              <a:gd name="connsiteX118-28145" fmla="*/ 2231617 w 2814765"/>
              <a:gd name="connsiteY118-28146" fmla="*/ 1177636 h 6026819"/>
              <a:gd name="connsiteX119-28147" fmla="*/ 2633399 w 2814765"/>
              <a:gd name="connsiteY119-28148" fmla="*/ 1634836 h 6026819"/>
              <a:gd name="connsiteX120-28149" fmla="*/ 2688818 w 2814765"/>
              <a:gd name="connsiteY120-28150" fmla="*/ 1870363 h 6026819"/>
              <a:gd name="connsiteX121-28151" fmla="*/ 2508708 w 2814765"/>
              <a:gd name="connsiteY121-28152" fmla="*/ 1995054 h 6026819"/>
              <a:gd name="connsiteX122-28153" fmla="*/ 2467145 w 2814765"/>
              <a:gd name="connsiteY122-28154" fmla="*/ 2230582 h 6026819"/>
              <a:gd name="connsiteX123-28155" fmla="*/ 2494853 w 2814765"/>
              <a:gd name="connsiteY123-28156" fmla="*/ 2161308 h 6026819"/>
              <a:gd name="connsiteX124-28157" fmla="*/ 2023800 w 2814765"/>
              <a:gd name="connsiteY124-28158" fmla="*/ 2521527 h 6026819"/>
              <a:gd name="connsiteX125-28159" fmla="*/ 1802127 w 2814765"/>
              <a:gd name="connsiteY125-28160" fmla="*/ 2604655 h 6026819"/>
              <a:gd name="connsiteX126-28161" fmla="*/ 1594309 w 2814765"/>
              <a:gd name="connsiteY126-28162" fmla="*/ 2590800 h 6026819"/>
              <a:gd name="connsiteX127-28163" fmla="*/ 1400346 w 2814765"/>
              <a:gd name="connsiteY127-28164" fmla="*/ 2563092 h 6026819"/>
              <a:gd name="connsiteX128-28165" fmla="*/ 1289510 w 2814765"/>
              <a:gd name="connsiteY128-28166" fmla="*/ 2313710 h 6026819"/>
              <a:gd name="connsiteX129-28167" fmla="*/ 873874 w 2814765"/>
              <a:gd name="connsiteY129-28168" fmla="*/ 2632365 h 6026819"/>
              <a:gd name="connsiteX130-28169" fmla="*/ 1036 w 2814765"/>
              <a:gd name="connsiteY130-28170" fmla="*/ 2673928 h 6026819"/>
              <a:gd name="connsiteX131-28171" fmla="*/ 873873 w 2814765"/>
              <a:gd name="connsiteY131-28172" fmla="*/ 2632365 h 6026819"/>
              <a:gd name="connsiteX132-28173" fmla="*/ 1220236 w 2814765"/>
              <a:gd name="connsiteY132-28174" fmla="*/ 2299856 h 6026819"/>
              <a:gd name="connsiteX133-28175" fmla="*/ 1137110 w 2814765"/>
              <a:gd name="connsiteY133-28176" fmla="*/ 2161310 h 6026819"/>
              <a:gd name="connsiteX134-28177" fmla="*/ 1137109 w 2814765"/>
              <a:gd name="connsiteY134-28178" fmla="*/ 2133601 h 6026819"/>
              <a:gd name="connsiteX135-28179" fmla="*/ 984710 w 2814765"/>
              <a:gd name="connsiteY135-28180" fmla="*/ 2092038 h 6026819"/>
              <a:gd name="connsiteX136-28181" fmla="*/ 790746 w 2814765"/>
              <a:gd name="connsiteY136-28182" fmla="*/ 2313710 h 6026819"/>
              <a:gd name="connsiteX137-28183" fmla="*/ 527510 w 2814765"/>
              <a:gd name="connsiteY137-28184" fmla="*/ 2438401 h 6026819"/>
              <a:gd name="connsiteX138-28185" fmla="*/ 832310 w 2814765"/>
              <a:gd name="connsiteY138-28186" fmla="*/ 2313710 h 6026819"/>
              <a:gd name="connsiteX139-28187" fmla="*/ 957000 w 2814765"/>
              <a:gd name="connsiteY139-28188" fmla="*/ 2119747 h 6026819"/>
              <a:gd name="connsiteX140-28189" fmla="*/ 929290 w 2814765"/>
              <a:gd name="connsiteY140-28190" fmla="*/ 2064328 h 6026819"/>
              <a:gd name="connsiteX141-28191" fmla="*/ 1344926 w 2814765"/>
              <a:gd name="connsiteY141-28192" fmla="*/ 1274618 h 6026819"/>
              <a:gd name="connsiteX142-28193" fmla="*/ 1469617 w 2814765"/>
              <a:gd name="connsiteY142-28194" fmla="*/ 1177638 h 6026819"/>
              <a:gd name="connsiteX143-28195" fmla="*/ 1566599 w 2814765"/>
              <a:gd name="connsiteY143-28196" fmla="*/ 1676401 h 6026819"/>
              <a:gd name="connsiteX144-28197" fmla="*/ 1760562 w 2814765"/>
              <a:gd name="connsiteY144-28198" fmla="*/ 1399310 h 6026819"/>
              <a:gd name="connsiteX145-28199" fmla="*/ 1802127 w 2814765"/>
              <a:gd name="connsiteY145-28200" fmla="*/ 997527 h 6026819"/>
              <a:gd name="connsiteX146-28201" fmla="*/ 1774418 w 2814765"/>
              <a:gd name="connsiteY146-28202" fmla="*/ 955964 h 6026819"/>
              <a:gd name="connsiteX147-28203" fmla="*/ 1760563 w 2814765"/>
              <a:gd name="connsiteY147-28204" fmla="*/ 914400 h 6026819"/>
              <a:gd name="connsiteX148-28205" fmla="*/ 1705145 w 2814765"/>
              <a:gd name="connsiteY148-28206" fmla="*/ 845127 h 6026819"/>
              <a:gd name="connsiteX149-28207" fmla="*/ 1677436 w 2814765"/>
              <a:gd name="connsiteY149-28208" fmla="*/ 803564 h 6026819"/>
              <a:gd name="connsiteX150-28209" fmla="*/ 1635873 w 2814765"/>
              <a:gd name="connsiteY150-28210" fmla="*/ 886691 h 6026819"/>
              <a:gd name="connsiteX151-28211" fmla="*/ 1622018 w 2814765"/>
              <a:gd name="connsiteY151-28212" fmla="*/ 969818 h 6026819"/>
              <a:gd name="connsiteX152-28213" fmla="*/ 1594309 w 2814765"/>
              <a:gd name="connsiteY152-28214" fmla="*/ 1011382 h 6026819"/>
              <a:gd name="connsiteX153-28215" fmla="*/ 1580454 w 2814765"/>
              <a:gd name="connsiteY153-28216" fmla="*/ 1052946 h 6026819"/>
              <a:gd name="connsiteX154-28217" fmla="*/ 1511182 w 2814765"/>
              <a:gd name="connsiteY154-28218" fmla="*/ 1122218 h 6026819"/>
              <a:gd name="connsiteX155-28219" fmla="*/ 1400345 w 2814765"/>
              <a:gd name="connsiteY155-28220" fmla="*/ 1136073 h 6026819"/>
              <a:gd name="connsiteX156-28221" fmla="*/ 1261800 w 2814765"/>
              <a:gd name="connsiteY156-28222" fmla="*/ 1122218 h 6026819"/>
              <a:gd name="connsiteX157-28223" fmla="*/ 1220236 w 2814765"/>
              <a:gd name="connsiteY157-28224" fmla="*/ 1080655 h 6026819"/>
              <a:gd name="connsiteX158-28225" fmla="*/ 1178673 w 2814765"/>
              <a:gd name="connsiteY158-28226" fmla="*/ 1052946 h 6026819"/>
              <a:gd name="connsiteX159-28227" fmla="*/ 1123254 w 2814765"/>
              <a:gd name="connsiteY159-28228" fmla="*/ 997527 h 6026819"/>
              <a:gd name="connsiteX160-28229" fmla="*/ 1095545 w 2814765"/>
              <a:gd name="connsiteY160-28230" fmla="*/ 955964 h 6026819"/>
              <a:gd name="connsiteX161-28231" fmla="*/ 1053982 w 2814765"/>
              <a:gd name="connsiteY161-28232" fmla="*/ 942109 h 6026819"/>
              <a:gd name="connsiteX162-28233" fmla="*/ 1012418 w 2814765"/>
              <a:gd name="connsiteY162-28234" fmla="*/ 817418 h 6026819"/>
              <a:gd name="connsiteX163-28235" fmla="*/ 998563 w 2814765"/>
              <a:gd name="connsiteY163-28236" fmla="*/ 775855 h 6026819"/>
              <a:gd name="connsiteX164-28237" fmla="*/ 984709 w 2814765"/>
              <a:gd name="connsiteY164-28238" fmla="*/ 720437 h 6026819"/>
              <a:gd name="connsiteX165-28239" fmla="*/ 957000 w 2814765"/>
              <a:gd name="connsiteY165-28240" fmla="*/ 581891 h 6026819"/>
              <a:gd name="connsiteX0-28241" fmla="*/ 1663582 w 2814765"/>
              <a:gd name="connsiteY0-28242" fmla="*/ 734291 h 6026819"/>
              <a:gd name="connsiteX1-28243" fmla="*/ 1719000 w 2814765"/>
              <a:gd name="connsiteY1-28244" fmla="*/ 554182 h 6026819"/>
              <a:gd name="connsiteX2-28245" fmla="*/ 1622018 w 2814765"/>
              <a:gd name="connsiteY2-28246" fmla="*/ 540327 h 6026819"/>
              <a:gd name="connsiteX3-28247" fmla="*/ 1538891 w 2814765"/>
              <a:gd name="connsiteY3-28248" fmla="*/ 484909 h 6026819"/>
              <a:gd name="connsiteX4-28249" fmla="*/ 1497327 w 2814765"/>
              <a:gd name="connsiteY4-28250" fmla="*/ 471055 h 6026819"/>
              <a:gd name="connsiteX5-28251" fmla="*/ 1469618 w 2814765"/>
              <a:gd name="connsiteY5-28252" fmla="*/ 526473 h 6026819"/>
              <a:gd name="connsiteX6-28253" fmla="*/ 1441909 w 2814765"/>
              <a:gd name="connsiteY6-28254" fmla="*/ 484909 h 6026819"/>
              <a:gd name="connsiteX7-28255" fmla="*/ 1400345 w 2814765"/>
              <a:gd name="connsiteY7-28256" fmla="*/ 457200 h 6026819"/>
              <a:gd name="connsiteX8-28257" fmla="*/ 1331073 w 2814765"/>
              <a:gd name="connsiteY8-28258" fmla="*/ 387927 h 6026819"/>
              <a:gd name="connsiteX9-28259" fmla="*/ 1317218 w 2814765"/>
              <a:gd name="connsiteY9-28260" fmla="*/ 443346 h 6026819"/>
              <a:gd name="connsiteX10-28261" fmla="*/ 1317218 w 2814765"/>
              <a:gd name="connsiteY10-28262" fmla="*/ 554182 h 6026819"/>
              <a:gd name="connsiteX11-28263" fmla="*/ 1275654 w 2814765"/>
              <a:gd name="connsiteY11-28264" fmla="*/ 540327 h 6026819"/>
              <a:gd name="connsiteX12-28265" fmla="*/ 1261800 w 2814765"/>
              <a:gd name="connsiteY12-28266" fmla="*/ 484909 h 6026819"/>
              <a:gd name="connsiteX13-28267" fmla="*/ 1247945 w 2814765"/>
              <a:gd name="connsiteY13-28268" fmla="*/ 540327 h 6026819"/>
              <a:gd name="connsiteX14-28269" fmla="*/ 1220236 w 2814765"/>
              <a:gd name="connsiteY14-28270" fmla="*/ 651164 h 6026819"/>
              <a:gd name="connsiteX15-28271" fmla="*/ 1192527 w 2814765"/>
              <a:gd name="connsiteY15-28272" fmla="*/ 568037 h 6026819"/>
              <a:gd name="connsiteX16-28273" fmla="*/ 1178673 w 2814765"/>
              <a:gd name="connsiteY16-28274" fmla="*/ 526473 h 6026819"/>
              <a:gd name="connsiteX17-28275" fmla="*/ 1150963 w 2814765"/>
              <a:gd name="connsiteY17-28276" fmla="*/ 651164 h 6026819"/>
              <a:gd name="connsiteX18-28277" fmla="*/ 1123254 w 2814765"/>
              <a:gd name="connsiteY18-28278" fmla="*/ 692727 h 6026819"/>
              <a:gd name="connsiteX19-28279" fmla="*/ 1109400 w 2814765"/>
              <a:gd name="connsiteY19-28280" fmla="*/ 734291 h 6026819"/>
              <a:gd name="connsiteX20-28281" fmla="*/ 1067836 w 2814765"/>
              <a:gd name="connsiteY20-28282" fmla="*/ 720437 h 6026819"/>
              <a:gd name="connsiteX21-28283" fmla="*/ 1081691 w 2814765"/>
              <a:gd name="connsiteY21-28284" fmla="*/ 637309 h 6026819"/>
              <a:gd name="connsiteX22-28285" fmla="*/ 1095545 w 2814765"/>
              <a:gd name="connsiteY22-28286" fmla="*/ 595746 h 6026819"/>
              <a:gd name="connsiteX23-28287" fmla="*/ 1040127 w 2814765"/>
              <a:gd name="connsiteY23-28288" fmla="*/ 678873 h 6026819"/>
              <a:gd name="connsiteX24-28289" fmla="*/ 998563 w 2814765"/>
              <a:gd name="connsiteY24-28290" fmla="*/ 692727 h 6026819"/>
              <a:gd name="connsiteX25-28291" fmla="*/ 957000 w 2814765"/>
              <a:gd name="connsiteY25-28292" fmla="*/ 678873 h 6026819"/>
              <a:gd name="connsiteX26-28293" fmla="*/ 943145 w 2814765"/>
              <a:gd name="connsiteY26-28294" fmla="*/ 623455 h 6026819"/>
              <a:gd name="connsiteX27-28295" fmla="*/ 929291 w 2814765"/>
              <a:gd name="connsiteY27-28296" fmla="*/ 581891 h 6026819"/>
              <a:gd name="connsiteX28-28297" fmla="*/ 943145 w 2814765"/>
              <a:gd name="connsiteY28-28298" fmla="*/ 429491 h 6026819"/>
              <a:gd name="connsiteX29-28299" fmla="*/ 970854 w 2814765"/>
              <a:gd name="connsiteY29-28300" fmla="*/ 346364 h 6026819"/>
              <a:gd name="connsiteX30-28301" fmla="*/ 984709 w 2814765"/>
              <a:gd name="connsiteY30-28302" fmla="*/ 304800 h 6026819"/>
              <a:gd name="connsiteX31-28303" fmla="*/ 1081691 w 2814765"/>
              <a:gd name="connsiteY31-28304" fmla="*/ 193964 h 6026819"/>
              <a:gd name="connsiteX32-28305" fmla="*/ 1123254 w 2814765"/>
              <a:gd name="connsiteY32-28306" fmla="*/ 166255 h 6026819"/>
              <a:gd name="connsiteX33-28307" fmla="*/ 1164818 w 2814765"/>
              <a:gd name="connsiteY33-28308" fmla="*/ 124691 h 6026819"/>
              <a:gd name="connsiteX34-28309" fmla="*/ 1234091 w 2814765"/>
              <a:gd name="connsiteY34-28310" fmla="*/ 55418 h 6026819"/>
              <a:gd name="connsiteX35-28311" fmla="*/ 1386491 w 2814765"/>
              <a:gd name="connsiteY35-28312" fmla="*/ 13855 h 6026819"/>
              <a:gd name="connsiteX36-28313" fmla="*/ 1428054 w 2814765"/>
              <a:gd name="connsiteY36-28314" fmla="*/ 0 h 6026819"/>
              <a:gd name="connsiteX37-28315" fmla="*/ 1483473 w 2814765"/>
              <a:gd name="connsiteY37-28316" fmla="*/ 13855 h 6026819"/>
              <a:gd name="connsiteX38-28317" fmla="*/ 1566600 w 2814765"/>
              <a:gd name="connsiteY38-28318" fmla="*/ 27709 h 6026819"/>
              <a:gd name="connsiteX39-28319" fmla="*/ 1622018 w 2814765"/>
              <a:gd name="connsiteY39-28320" fmla="*/ 55418 h 6026819"/>
              <a:gd name="connsiteX40-28321" fmla="*/ 1705145 w 2814765"/>
              <a:gd name="connsiteY40-28322" fmla="*/ 110837 h 6026819"/>
              <a:gd name="connsiteX41-28323" fmla="*/ 1746709 w 2814765"/>
              <a:gd name="connsiteY41-28324" fmla="*/ 138546 h 6026819"/>
              <a:gd name="connsiteX42-28325" fmla="*/ 1788273 w 2814765"/>
              <a:gd name="connsiteY42-28326" fmla="*/ 207818 h 6026819"/>
              <a:gd name="connsiteX43-28327" fmla="*/ 1857545 w 2814765"/>
              <a:gd name="connsiteY43-28328" fmla="*/ 290946 h 6026819"/>
              <a:gd name="connsiteX44-28329" fmla="*/ 1871400 w 2814765"/>
              <a:gd name="connsiteY44-28330" fmla="*/ 360218 h 6026819"/>
              <a:gd name="connsiteX45-28331" fmla="*/ 1899109 w 2814765"/>
              <a:gd name="connsiteY45-28332" fmla="*/ 443346 h 6026819"/>
              <a:gd name="connsiteX46-28333" fmla="*/ 1885254 w 2814765"/>
              <a:gd name="connsiteY46-28334" fmla="*/ 692727 h 6026819"/>
              <a:gd name="connsiteX47-28335" fmla="*/ 1871400 w 2814765"/>
              <a:gd name="connsiteY47-28336" fmla="*/ 748146 h 6026819"/>
              <a:gd name="connsiteX48-28337" fmla="*/ 1843691 w 2814765"/>
              <a:gd name="connsiteY48-28338" fmla="*/ 789709 h 6026819"/>
              <a:gd name="connsiteX49-28339" fmla="*/ 1829836 w 2814765"/>
              <a:gd name="connsiteY49-28340" fmla="*/ 748146 h 6026819"/>
              <a:gd name="connsiteX50-28341" fmla="*/ 1912963 w 2814765"/>
              <a:gd name="connsiteY50-28342" fmla="*/ 803564 h 6026819"/>
              <a:gd name="connsiteX51-28343" fmla="*/ 1982236 w 2814765"/>
              <a:gd name="connsiteY51-28344" fmla="*/ 872837 h 6026819"/>
              <a:gd name="connsiteX52-28345" fmla="*/ 1996091 w 2814765"/>
              <a:gd name="connsiteY52-28346" fmla="*/ 914400 h 6026819"/>
              <a:gd name="connsiteX53-28347" fmla="*/ 2051509 w 2814765"/>
              <a:gd name="connsiteY53-28348" fmla="*/ 997527 h 6026819"/>
              <a:gd name="connsiteX54-28349" fmla="*/ 2093073 w 2814765"/>
              <a:gd name="connsiteY54-28350" fmla="*/ 1066800 h 6026819"/>
              <a:gd name="connsiteX55-28351" fmla="*/ 2106927 w 2814765"/>
              <a:gd name="connsiteY55-28352" fmla="*/ 1108364 h 6026819"/>
              <a:gd name="connsiteX56-28353" fmla="*/ 2148491 w 2814765"/>
              <a:gd name="connsiteY56-28354" fmla="*/ 1191491 h 6026819"/>
              <a:gd name="connsiteX57-28355" fmla="*/ 2106927 w 2814765"/>
              <a:gd name="connsiteY57-28356" fmla="*/ 1219200 h 6026819"/>
              <a:gd name="connsiteX58-28357" fmla="*/ 2065363 w 2814765"/>
              <a:gd name="connsiteY58-28358" fmla="*/ 1191491 h 6026819"/>
              <a:gd name="connsiteX59-28359" fmla="*/ 1954527 w 2814765"/>
              <a:gd name="connsiteY59-28360" fmla="*/ 1163782 h 6026819"/>
              <a:gd name="connsiteX60-28361" fmla="*/ 1940673 w 2814765"/>
              <a:gd name="connsiteY60-28362" fmla="*/ 1343891 h 6026819"/>
              <a:gd name="connsiteX61-28363" fmla="*/ 2079217 w 2814765"/>
              <a:gd name="connsiteY61-28364" fmla="*/ 1357746 h 6026819"/>
              <a:gd name="connsiteX62-28365" fmla="*/ 1871399 w 2814765"/>
              <a:gd name="connsiteY62-28366" fmla="*/ 1579418 h 6026819"/>
              <a:gd name="connsiteX63-28367" fmla="*/ 1538890 w 2814765"/>
              <a:gd name="connsiteY63-28368" fmla="*/ 1690256 h 6026819"/>
              <a:gd name="connsiteX64-28369" fmla="*/ 1635872 w 2814765"/>
              <a:gd name="connsiteY64-28370" fmla="*/ 1773383 h 6026819"/>
              <a:gd name="connsiteX65-28371" fmla="*/ 1317218 w 2814765"/>
              <a:gd name="connsiteY65-28372" fmla="*/ 1551710 h 6026819"/>
              <a:gd name="connsiteX66-28373" fmla="*/ 1331072 w 2814765"/>
              <a:gd name="connsiteY66-28374" fmla="*/ 1371600 h 6026819"/>
              <a:gd name="connsiteX67-28375" fmla="*/ 1289509 w 2814765"/>
              <a:gd name="connsiteY67-28376" fmla="*/ 1316183 h 6026819"/>
              <a:gd name="connsiteX68-28377" fmla="*/ 1414200 w 2814765"/>
              <a:gd name="connsiteY68-28378" fmla="*/ 1440874 h 6026819"/>
              <a:gd name="connsiteX69-28379" fmla="*/ 1289509 w 2814765"/>
              <a:gd name="connsiteY69-28380" fmla="*/ 1330038 h 6026819"/>
              <a:gd name="connsiteX70-28381" fmla="*/ 929290 w 2814765"/>
              <a:gd name="connsiteY70-28382" fmla="*/ 2036620 h 6026819"/>
              <a:gd name="connsiteX71-28383" fmla="*/ 998563 w 2814765"/>
              <a:gd name="connsiteY71-28384" fmla="*/ 1898074 h 6026819"/>
              <a:gd name="connsiteX72-28385" fmla="*/ 1164819 w 2814765"/>
              <a:gd name="connsiteY72-28386" fmla="*/ 1995056 h 6026819"/>
              <a:gd name="connsiteX73-28387" fmla="*/ 1247946 w 2814765"/>
              <a:gd name="connsiteY73-28388" fmla="*/ 1731819 h 6026819"/>
              <a:gd name="connsiteX74-28389" fmla="*/ 1178672 w 2814765"/>
              <a:gd name="connsiteY74-28390" fmla="*/ 2036619 h 6026819"/>
              <a:gd name="connsiteX75-28391" fmla="*/ 1275655 w 2814765"/>
              <a:gd name="connsiteY75-28392" fmla="*/ 2299856 h 6026819"/>
              <a:gd name="connsiteX76-28393" fmla="*/ 1358782 w 2814765"/>
              <a:gd name="connsiteY76-28394" fmla="*/ 2563090 h 6026819"/>
              <a:gd name="connsiteX77-28395" fmla="*/ 1275654 w 2814765"/>
              <a:gd name="connsiteY77-28396" fmla="*/ 2715491 h 6026819"/>
              <a:gd name="connsiteX78-28397" fmla="*/ 1234091 w 2814765"/>
              <a:gd name="connsiteY78-28398" fmla="*/ 2854037 h 6026819"/>
              <a:gd name="connsiteX79-28399" fmla="*/ 1275654 w 2814765"/>
              <a:gd name="connsiteY79-28400" fmla="*/ 2909455 h 6026819"/>
              <a:gd name="connsiteX80-28401" fmla="*/ 1331073 w 2814765"/>
              <a:gd name="connsiteY80-28402" fmla="*/ 2881746 h 6026819"/>
              <a:gd name="connsiteX81-28403" fmla="*/ 1400345 w 2814765"/>
              <a:gd name="connsiteY81-28404" fmla="*/ 2881744 h 6026819"/>
              <a:gd name="connsiteX82-28405" fmla="*/ 2093072 w 2814765"/>
              <a:gd name="connsiteY82-28406" fmla="*/ 2743200 h 6026819"/>
              <a:gd name="connsiteX83-28407" fmla="*/ 2577981 w 2814765"/>
              <a:gd name="connsiteY83-28408" fmla="*/ 2507672 h 6026819"/>
              <a:gd name="connsiteX84-28409" fmla="*/ 2771945 w 2814765"/>
              <a:gd name="connsiteY84-28410" fmla="*/ 2992581 h 6026819"/>
              <a:gd name="connsiteX85-28411" fmla="*/ 2425581 w 2814765"/>
              <a:gd name="connsiteY85-28412" fmla="*/ 3255818 h 6026819"/>
              <a:gd name="connsiteX86-28413" fmla="*/ 2273182 w 2814765"/>
              <a:gd name="connsiteY86-28414" fmla="*/ 3255816 h 6026819"/>
              <a:gd name="connsiteX87-28415" fmla="*/ 2106926 w 2814765"/>
              <a:gd name="connsiteY87-28416" fmla="*/ 3311236 h 6026819"/>
              <a:gd name="connsiteX88-28417" fmla="*/ 1497328 w 2814765"/>
              <a:gd name="connsiteY88-28418" fmla="*/ 3283525 h 6026819"/>
              <a:gd name="connsiteX89-28419" fmla="*/ 1303363 w 2814765"/>
              <a:gd name="connsiteY89-28420" fmla="*/ 3117271 h 6026819"/>
              <a:gd name="connsiteX90-28421" fmla="*/ 1386491 w 2814765"/>
              <a:gd name="connsiteY90-28422" fmla="*/ 2909453 h 6026819"/>
              <a:gd name="connsiteX91-28423" fmla="*/ 1289509 w 2814765"/>
              <a:gd name="connsiteY91-28424" fmla="*/ 3103416 h 6026819"/>
              <a:gd name="connsiteX92-28425" fmla="*/ 1441909 w 2814765"/>
              <a:gd name="connsiteY92-28426" fmla="*/ 3241963 h 6026819"/>
              <a:gd name="connsiteX93-28427" fmla="*/ 1372636 w 2814765"/>
              <a:gd name="connsiteY93-28428" fmla="*/ 4100944 h 6026819"/>
              <a:gd name="connsiteX94-28429" fmla="*/ 1483473 w 2814765"/>
              <a:gd name="connsiteY94-28430" fmla="*/ 5708072 h 6026819"/>
              <a:gd name="connsiteX95-28431" fmla="*/ 1788273 w 2814765"/>
              <a:gd name="connsiteY95-28432" fmla="*/ 5292435 h 6026819"/>
              <a:gd name="connsiteX96-28433" fmla="*/ 1954527 w 2814765"/>
              <a:gd name="connsiteY96-28434" fmla="*/ 5777344 h 6026819"/>
              <a:gd name="connsiteX97-28435" fmla="*/ 1954527 w 2814765"/>
              <a:gd name="connsiteY97-28436" fmla="*/ 4350325 h 6026819"/>
              <a:gd name="connsiteX98-28437" fmla="*/ 1885254 w 2814765"/>
              <a:gd name="connsiteY98-28438" fmla="*/ 3380507 h 6026819"/>
              <a:gd name="connsiteX99-28439" fmla="*/ 1926818 w 2814765"/>
              <a:gd name="connsiteY99-28440" fmla="*/ 3823856 h 6026819"/>
              <a:gd name="connsiteX100-28441" fmla="*/ 1968382 w 2814765"/>
              <a:gd name="connsiteY100-28442" fmla="*/ 4987635 h 6026819"/>
              <a:gd name="connsiteX101-28443" fmla="*/ 2106927 w 2814765"/>
              <a:gd name="connsiteY101-28444" fmla="*/ 5943599 h 6026819"/>
              <a:gd name="connsiteX102-28445" fmla="*/ 2619544 w 2814765"/>
              <a:gd name="connsiteY102-28446" fmla="*/ 5943599 h 6026819"/>
              <a:gd name="connsiteX103-28447" fmla="*/ 2619544 w 2814765"/>
              <a:gd name="connsiteY103-28448" fmla="*/ 4322617 h 6026819"/>
              <a:gd name="connsiteX104-28449" fmla="*/ 2744236 w 2814765"/>
              <a:gd name="connsiteY104-28450" fmla="*/ 3075708 h 6026819"/>
              <a:gd name="connsiteX105-28451" fmla="*/ 2813509 w 2814765"/>
              <a:gd name="connsiteY105-28452" fmla="*/ 3020290 h 6026819"/>
              <a:gd name="connsiteX106-28453" fmla="*/ 2674963 w 2814765"/>
              <a:gd name="connsiteY106-28454" fmla="*/ 2923308 h 6026819"/>
              <a:gd name="connsiteX107-28455" fmla="*/ 2799654 w 2814765"/>
              <a:gd name="connsiteY107-28456" fmla="*/ 2964872 h 6026819"/>
              <a:gd name="connsiteX108-28457" fmla="*/ 2564127 w 2814765"/>
              <a:gd name="connsiteY108-28458" fmla="*/ 2507672 h 6026819"/>
              <a:gd name="connsiteX109-28459" fmla="*/ 2591835 w 2814765"/>
              <a:gd name="connsiteY109-28460" fmla="*/ 2493817 h 6026819"/>
              <a:gd name="connsiteX110-28461" fmla="*/ 2744236 w 2814765"/>
              <a:gd name="connsiteY110-28462" fmla="*/ 2299854 h 6026819"/>
              <a:gd name="connsiteX111-28463" fmla="*/ 2674962 w 2814765"/>
              <a:gd name="connsiteY111-28464" fmla="*/ 1870363 h 6026819"/>
              <a:gd name="connsiteX112-28465" fmla="*/ 2425581 w 2814765"/>
              <a:gd name="connsiteY112-28466" fmla="*/ 2105890 h 6026819"/>
              <a:gd name="connsiteX113-28467" fmla="*/ 2370162 w 2814765"/>
              <a:gd name="connsiteY113-28468" fmla="*/ 2119745 h 6026819"/>
              <a:gd name="connsiteX114-28469" fmla="*/ 2231618 w 2814765"/>
              <a:gd name="connsiteY114-28470" fmla="*/ 1773381 h 6026819"/>
              <a:gd name="connsiteX115-28471" fmla="*/ 2176200 w 2814765"/>
              <a:gd name="connsiteY115-28472" fmla="*/ 1371599 h 6026819"/>
              <a:gd name="connsiteX116-28473" fmla="*/ 2245473 w 2814765"/>
              <a:gd name="connsiteY116-28474" fmla="*/ 1842654 h 6026819"/>
              <a:gd name="connsiteX117-28475" fmla="*/ 2370163 w 2814765"/>
              <a:gd name="connsiteY117-28476" fmla="*/ 1939636 h 6026819"/>
              <a:gd name="connsiteX118-28477" fmla="*/ 2647254 w 2814765"/>
              <a:gd name="connsiteY118-28478" fmla="*/ 1662545 h 6026819"/>
              <a:gd name="connsiteX119-28479" fmla="*/ 2231617 w 2814765"/>
              <a:gd name="connsiteY119-28480" fmla="*/ 1177636 h 6026819"/>
              <a:gd name="connsiteX120-28481" fmla="*/ 2633399 w 2814765"/>
              <a:gd name="connsiteY120-28482" fmla="*/ 1634836 h 6026819"/>
              <a:gd name="connsiteX121-28483" fmla="*/ 2688818 w 2814765"/>
              <a:gd name="connsiteY121-28484" fmla="*/ 1870363 h 6026819"/>
              <a:gd name="connsiteX122-28485" fmla="*/ 2508708 w 2814765"/>
              <a:gd name="connsiteY122-28486" fmla="*/ 1995054 h 6026819"/>
              <a:gd name="connsiteX123-28487" fmla="*/ 2467145 w 2814765"/>
              <a:gd name="connsiteY123-28488" fmla="*/ 2230582 h 6026819"/>
              <a:gd name="connsiteX124-28489" fmla="*/ 2494853 w 2814765"/>
              <a:gd name="connsiteY124-28490" fmla="*/ 2161308 h 6026819"/>
              <a:gd name="connsiteX125-28491" fmla="*/ 2023800 w 2814765"/>
              <a:gd name="connsiteY125-28492" fmla="*/ 2521527 h 6026819"/>
              <a:gd name="connsiteX126-28493" fmla="*/ 1802127 w 2814765"/>
              <a:gd name="connsiteY126-28494" fmla="*/ 2604655 h 6026819"/>
              <a:gd name="connsiteX127-28495" fmla="*/ 1594309 w 2814765"/>
              <a:gd name="connsiteY127-28496" fmla="*/ 2590800 h 6026819"/>
              <a:gd name="connsiteX128-28497" fmla="*/ 1400346 w 2814765"/>
              <a:gd name="connsiteY128-28498" fmla="*/ 2563092 h 6026819"/>
              <a:gd name="connsiteX129-28499" fmla="*/ 1289510 w 2814765"/>
              <a:gd name="connsiteY129-28500" fmla="*/ 2313710 h 6026819"/>
              <a:gd name="connsiteX130-28501" fmla="*/ 873874 w 2814765"/>
              <a:gd name="connsiteY130-28502" fmla="*/ 2632365 h 6026819"/>
              <a:gd name="connsiteX131-28503" fmla="*/ 1036 w 2814765"/>
              <a:gd name="connsiteY131-28504" fmla="*/ 2673928 h 6026819"/>
              <a:gd name="connsiteX132-28505" fmla="*/ 873873 w 2814765"/>
              <a:gd name="connsiteY132-28506" fmla="*/ 2632365 h 6026819"/>
              <a:gd name="connsiteX133-28507" fmla="*/ 1220236 w 2814765"/>
              <a:gd name="connsiteY133-28508" fmla="*/ 2299856 h 6026819"/>
              <a:gd name="connsiteX134-28509" fmla="*/ 1137110 w 2814765"/>
              <a:gd name="connsiteY134-28510" fmla="*/ 2161310 h 6026819"/>
              <a:gd name="connsiteX135-28511" fmla="*/ 1137109 w 2814765"/>
              <a:gd name="connsiteY135-28512" fmla="*/ 2133601 h 6026819"/>
              <a:gd name="connsiteX136-28513" fmla="*/ 984710 w 2814765"/>
              <a:gd name="connsiteY136-28514" fmla="*/ 2092038 h 6026819"/>
              <a:gd name="connsiteX137-28515" fmla="*/ 790746 w 2814765"/>
              <a:gd name="connsiteY137-28516" fmla="*/ 2313710 h 6026819"/>
              <a:gd name="connsiteX138-28517" fmla="*/ 527510 w 2814765"/>
              <a:gd name="connsiteY138-28518" fmla="*/ 2438401 h 6026819"/>
              <a:gd name="connsiteX139-28519" fmla="*/ 832310 w 2814765"/>
              <a:gd name="connsiteY139-28520" fmla="*/ 2313710 h 6026819"/>
              <a:gd name="connsiteX140-28521" fmla="*/ 957000 w 2814765"/>
              <a:gd name="connsiteY140-28522" fmla="*/ 2119747 h 6026819"/>
              <a:gd name="connsiteX141-28523" fmla="*/ 929290 w 2814765"/>
              <a:gd name="connsiteY141-28524" fmla="*/ 2064328 h 6026819"/>
              <a:gd name="connsiteX142-28525" fmla="*/ 1344926 w 2814765"/>
              <a:gd name="connsiteY142-28526" fmla="*/ 1274618 h 6026819"/>
              <a:gd name="connsiteX143-28527" fmla="*/ 1469617 w 2814765"/>
              <a:gd name="connsiteY143-28528" fmla="*/ 1177638 h 6026819"/>
              <a:gd name="connsiteX144-28529" fmla="*/ 1566599 w 2814765"/>
              <a:gd name="connsiteY144-28530" fmla="*/ 1676401 h 6026819"/>
              <a:gd name="connsiteX145-28531" fmla="*/ 1760562 w 2814765"/>
              <a:gd name="connsiteY145-28532" fmla="*/ 1399310 h 6026819"/>
              <a:gd name="connsiteX146-28533" fmla="*/ 1802127 w 2814765"/>
              <a:gd name="connsiteY146-28534" fmla="*/ 997527 h 6026819"/>
              <a:gd name="connsiteX147-28535" fmla="*/ 1774418 w 2814765"/>
              <a:gd name="connsiteY147-28536" fmla="*/ 955964 h 6026819"/>
              <a:gd name="connsiteX148-28537" fmla="*/ 1760563 w 2814765"/>
              <a:gd name="connsiteY148-28538" fmla="*/ 914400 h 6026819"/>
              <a:gd name="connsiteX149-28539" fmla="*/ 1705145 w 2814765"/>
              <a:gd name="connsiteY149-28540" fmla="*/ 845127 h 6026819"/>
              <a:gd name="connsiteX150-28541" fmla="*/ 1677436 w 2814765"/>
              <a:gd name="connsiteY150-28542" fmla="*/ 803564 h 6026819"/>
              <a:gd name="connsiteX151-28543" fmla="*/ 1635873 w 2814765"/>
              <a:gd name="connsiteY151-28544" fmla="*/ 886691 h 6026819"/>
              <a:gd name="connsiteX152-28545" fmla="*/ 1622018 w 2814765"/>
              <a:gd name="connsiteY152-28546" fmla="*/ 969818 h 6026819"/>
              <a:gd name="connsiteX153-28547" fmla="*/ 1594309 w 2814765"/>
              <a:gd name="connsiteY153-28548" fmla="*/ 1011382 h 6026819"/>
              <a:gd name="connsiteX154-28549" fmla="*/ 1580454 w 2814765"/>
              <a:gd name="connsiteY154-28550" fmla="*/ 1052946 h 6026819"/>
              <a:gd name="connsiteX155-28551" fmla="*/ 1511182 w 2814765"/>
              <a:gd name="connsiteY155-28552" fmla="*/ 1122218 h 6026819"/>
              <a:gd name="connsiteX156-28553" fmla="*/ 1400345 w 2814765"/>
              <a:gd name="connsiteY156-28554" fmla="*/ 1136073 h 6026819"/>
              <a:gd name="connsiteX157-28555" fmla="*/ 1261800 w 2814765"/>
              <a:gd name="connsiteY157-28556" fmla="*/ 1122218 h 6026819"/>
              <a:gd name="connsiteX158-28557" fmla="*/ 1220236 w 2814765"/>
              <a:gd name="connsiteY158-28558" fmla="*/ 1080655 h 6026819"/>
              <a:gd name="connsiteX159-28559" fmla="*/ 1178673 w 2814765"/>
              <a:gd name="connsiteY159-28560" fmla="*/ 1052946 h 6026819"/>
              <a:gd name="connsiteX160-28561" fmla="*/ 1123254 w 2814765"/>
              <a:gd name="connsiteY160-28562" fmla="*/ 997527 h 6026819"/>
              <a:gd name="connsiteX161-28563" fmla="*/ 1095545 w 2814765"/>
              <a:gd name="connsiteY161-28564" fmla="*/ 955964 h 6026819"/>
              <a:gd name="connsiteX162-28565" fmla="*/ 1053982 w 2814765"/>
              <a:gd name="connsiteY162-28566" fmla="*/ 942109 h 6026819"/>
              <a:gd name="connsiteX163-28567" fmla="*/ 1012418 w 2814765"/>
              <a:gd name="connsiteY163-28568" fmla="*/ 817418 h 6026819"/>
              <a:gd name="connsiteX164-28569" fmla="*/ 998563 w 2814765"/>
              <a:gd name="connsiteY164-28570" fmla="*/ 775855 h 6026819"/>
              <a:gd name="connsiteX165-28571" fmla="*/ 984709 w 2814765"/>
              <a:gd name="connsiteY165-28572" fmla="*/ 720437 h 6026819"/>
              <a:gd name="connsiteX166" fmla="*/ 957000 w 2814765"/>
              <a:gd name="connsiteY166" fmla="*/ 581891 h 6026819"/>
              <a:gd name="connsiteX0-28573" fmla="*/ 1663582 w 2814765"/>
              <a:gd name="connsiteY0-28574" fmla="*/ 734291 h 6026819"/>
              <a:gd name="connsiteX1-28575" fmla="*/ 1719000 w 2814765"/>
              <a:gd name="connsiteY1-28576" fmla="*/ 554182 h 6026819"/>
              <a:gd name="connsiteX2-28577" fmla="*/ 1622018 w 2814765"/>
              <a:gd name="connsiteY2-28578" fmla="*/ 540327 h 6026819"/>
              <a:gd name="connsiteX3-28579" fmla="*/ 1538891 w 2814765"/>
              <a:gd name="connsiteY3-28580" fmla="*/ 484909 h 6026819"/>
              <a:gd name="connsiteX4-28581" fmla="*/ 1497327 w 2814765"/>
              <a:gd name="connsiteY4-28582" fmla="*/ 471055 h 6026819"/>
              <a:gd name="connsiteX5-28583" fmla="*/ 1469618 w 2814765"/>
              <a:gd name="connsiteY5-28584" fmla="*/ 526473 h 6026819"/>
              <a:gd name="connsiteX6-28585" fmla="*/ 1441909 w 2814765"/>
              <a:gd name="connsiteY6-28586" fmla="*/ 484909 h 6026819"/>
              <a:gd name="connsiteX7-28587" fmla="*/ 1400345 w 2814765"/>
              <a:gd name="connsiteY7-28588" fmla="*/ 457200 h 6026819"/>
              <a:gd name="connsiteX8-28589" fmla="*/ 1331073 w 2814765"/>
              <a:gd name="connsiteY8-28590" fmla="*/ 387927 h 6026819"/>
              <a:gd name="connsiteX9-28591" fmla="*/ 1317218 w 2814765"/>
              <a:gd name="connsiteY9-28592" fmla="*/ 443346 h 6026819"/>
              <a:gd name="connsiteX10-28593" fmla="*/ 1317218 w 2814765"/>
              <a:gd name="connsiteY10-28594" fmla="*/ 554182 h 6026819"/>
              <a:gd name="connsiteX11-28595" fmla="*/ 1275654 w 2814765"/>
              <a:gd name="connsiteY11-28596" fmla="*/ 540327 h 6026819"/>
              <a:gd name="connsiteX12-28597" fmla="*/ 1261800 w 2814765"/>
              <a:gd name="connsiteY12-28598" fmla="*/ 484909 h 6026819"/>
              <a:gd name="connsiteX13-28599" fmla="*/ 1247945 w 2814765"/>
              <a:gd name="connsiteY13-28600" fmla="*/ 540327 h 6026819"/>
              <a:gd name="connsiteX14-28601" fmla="*/ 1220236 w 2814765"/>
              <a:gd name="connsiteY14-28602" fmla="*/ 651164 h 6026819"/>
              <a:gd name="connsiteX15-28603" fmla="*/ 1192527 w 2814765"/>
              <a:gd name="connsiteY15-28604" fmla="*/ 568037 h 6026819"/>
              <a:gd name="connsiteX16-28605" fmla="*/ 1178673 w 2814765"/>
              <a:gd name="connsiteY16-28606" fmla="*/ 526473 h 6026819"/>
              <a:gd name="connsiteX17-28607" fmla="*/ 1150963 w 2814765"/>
              <a:gd name="connsiteY17-28608" fmla="*/ 651164 h 6026819"/>
              <a:gd name="connsiteX18-28609" fmla="*/ 1123254 w 2814765"/>
              <a:gd name="connsiteY18-28610" fmla="*/ 692727 h 6026819"/>
              <a:gd name="connsiteX19-28611" fmla="*/ 1109400 w 2814765"/>
              <a:gd name="connsiteY19-28612" fmla="*/ 734291 h 6026819"/>
              <a:gd name="connsiteX20-28613" fmla="*/ 1067836 w 2814765"/>
              <a:gd name="connsiteY20-28614" fmla="*/ 720437 h 6026819"/>
              <a:gd name="connsiteX21-28615" fmla="*/ 1081691 w 2814765"/>
              <a:gd name="connsiteY21-28616" fmla="*/ 637309 h 6026819"/>
              <a:gd name="connsiteX22-28617" fmla="*/ 1095545 w 2814765"/>
              <a:gd name="connsiteY22-28618" fmla="*/ 595746 h 6026819"/>
              <a:gd name="connsiteX23-28619" fmla="*/ 1040127 w 2814765"/>
              <a:gd name="connsiteY23-28620" fmla="*/ 678873 h 6026819"/>
              <a:gd name="connsiteX24-28621" fmla="*/ 998563 w 2814765"/>
              <a:gd name="connsiteY24-28622" fmla="*/ 692727 h 6026819"/>
              <a:gd name="connsiteX25-28623" fmla="*/ 957000 w 2814765"/>
              <a:gd name="connsiteY25-28624" fmla="*/ 678873 h 6026819"/>
              <a:gd name="connsiteX26-28625" fmla="*/ 943145 w 2814765"/>
              <a:gd name="connsiteY26-28626" fmla="*/ 623455 h 6026819"/>
              <a:gd name="connsiteX27-28627" fmla="*/ 929291 w 2814765"/>
              <a:gd name="connsiteY27-28628" fmla="*/ 581891 h 6026819"/>
              <a:gd name="connsiteX28-28629" fmla="*/ 943145 w 2814765"/>
              <a:gd name="connsiteY28-28630" fmla="*/ 429491 h 6026819"/>
              <a:gd name="connsiteX29-28631" fmla="*/ 970854 w 2814765"/>
              <a:gd name="connsiteY29-28632" fmla="*/ 346364 h 6026819"/>
              <a:gd name="connsiteX30-28633" fmla="*/ 984709 w 2814765"/>
              <a:gd name="connsiteY30-28634" fmla="*/ 304800 h 6026819"/>
              <a:gd name="connsiteX31-28635" fmla="*/ 1081691 w 2814765"/>
              <a:gd name="connsiteY31-28636" fmla="*/ 193964 h 6026819"/>
              <a:gd name="connsiteX32-28637" fmla="*/ 1123254 w 2814765"/>
              <a:gd name="connsiteY32-28638" fmla="*/ 166255 h 6026819"/>
              <a:gd name="connsiteX33-28639" fmla="*/ 1164818 w 2814765"/>
              <a:gd name="connsiteY33-28640" fmla="*/ 124691 h 6026819"/>
              <a:gd name="connsiteX34-28641" fmla="*/ 1234091 w 2814765"/>
              <a:gd name="connsiteY34-28642" fmla="*/ 55418 h 6026819"/>
              <a:gd name="connsiteX35-28643" fmla="*/ 1386491 w 2814765"/>
              <a:gd name="connsiteY35-28644" fmla="*/ 13855 h 6026819"/>
              <a:gd name="connsiteX36-28645" fmla="*/ 1428054 w 2814765"/>
              <a:gd name="connsiteY36-28646" fmla="*/ 0 h 6026819"/>
              <a:gd name="connsiteX37-28647" fmla="*/ 1483473 w 2814765"/>
              <a:gd name="connsiteY37-28648" fmla="*/ 13855 h 6026819"/>
              <a:gd name="connsiteX38-28649" fmla="*/ 1566600 w 2814765"/>
              <a:gd name="connsiteY38-28650" fmla="*/ 27709 h 6026819"/>
              <a:gd name="connsiteX39-28651" fmla="*/ 1622018 w 2814765"/>
              <a:gd name="connsiteY39-28652" fmla="*/ 55418 h 6026819"/>
              <a:gd name="connsiteX40-28653" fmla="*/ 1705145 w 2814765"/>
              <a:gd name="connsiteY40-28654" fmla="*/ 110837 h 6026819"/>
              <a:gd name="connsiteX41-28655" fmla="*/ 1746709 w 2814765"/>
              <a:gd name="connsiteY41-28656" fmla="*/ 138546 h 6026819"/>
              <a:gd name="connsiteX42-28657" fmla="*/ 1788273 w 2814765"/>
              <a:gd name="connsiteY42-28658" fmla="*/ 207818 h 6026819"/>
              <a:gd name="connsiteX43-28659" fmla="*/ 1857545 w 2814765"/>
              <a:gd name="connsiteY43-28660" fmla="*/ 290946 h 6026819"/>
              <a:gd name="connsiteX44-28661" fmla="*/ 1871400 w 2814765"/>
              <a:gd name="connsiteY44-28662" fmla="*/ 360218 h 6026819"/>
              <a:gd name="connsiteX45-28663" fmla="*/ 1899109 w 2814765"/>
              <a:gd name="connsiteY45-28664" fmla="*/ 443346 h 6026819"/>
              <a:gd name="connsiteX46-28665" fmla="*/ 1885254 w 2814765"/>
              <a:gd name="connsiteY46-28666" fmla="*/ 692727 h 6026819"/>
              <a:gd name="connsiteX47-28667" fmla="*/ 1871400 w 2814765"/>
              <a:gd name="connsiteY47-28668" fmla="*/ 748146 h 6026819"/>
              <a:gd name="connsiteX48-28669" fmla="*/ 1843691 w 2814765"/>
              <a:gd name="connsiteY48-28670" fmla="*/ 789709 h 6026819"/>
              <a:gd name="connsiteX49-28671" fmla="*/ 1829836 w 2814765"/>
              <a:gd name="connsiteY49-28672" fmla="*/ 748146 h 6026819"/>
              <a:gd name="connsiteX50-28673" fmla="*/ 1912963 w 2814765"/>
              <a:gd name="connsiteY50-28674" fmla="*/ 803564 h 6026819"/>
              <a:gd name="connsiteX51-28675" fmla="*/ 1982236 w 2814765"/>
              <a:gd name="connsiteY51-28676" fmla="*/ 872837 h 6026819"/>
              <a:gd name="connsiteX52-28677" fmla="*/ 1996091 w 2814765"/>
              <a:gd name="connsiteY52-28678" fmla="*/ 914400 h 6026819"/>
              <a:gd name="connsiteX53-28679" fmla="*/ 2051509 w 2814765"/>
              <a:gd name="connsiteY53-28680" fmla="*/ 997527 h 6026819"/>
              <a:gd name="connsiteX54-28681" fmla="*/ 2093073 w 2814765"/>
              <a:gd name="connsiteY54-28682" fmla="*/ 1066800 h 6026819"/>
              <a:gd name="connsiteX55-28683" fmla="*/ 2106927 w 2814765"/>
              <a:gd name="connsiteY55-28684" fmla="*/ 1108364 h 6026819"/>
              <a:gd name="connsiteX56-28685" fmla="*/ 2148491 w 2814765"/>
              <a:gd name="connsiteY56-28686" fmla="*/ 1191491 h 6026819"/>
              <a:gd name="connsiteX57-28687" fmla="*/ 2106927 w 2814765"/>
              <a:gd name="connsiteY57-28688" fmla="*/ 1219200 h 6026819"/>
              <a:gd name="connsiteX58-28689" fmla="*/ 2065363 w 2814765"/>
              <a:gd name="connsiteY58-28690" fmla="*/ 1191491 h 6026819"/>
              <a:gd name="connsiteX59-28691" fmla="*/ 1954527 w 2814765"/>
              <a:gd name="connsiteY59-28692" fmla="*/ 1163782 h 6026819"/>
              <a:gd name="connsiteX60-28693" fmla="*/ 1940673 w 2814765"/>
              <a:gd name="connsiteY60-28694" fmla="*/ 1343891 h 6026819"/>
              <a:gd name="connsiteX61-28695" fmla="*/ 2079217 w 2814765"/>
              <a:gd name="connsiteY61-28696" fmla="*/ 1357746 h 6026819"/>
              <a:gd name="connsiteX62-28697" fmla="*/ 1871399 w 2814765"/>
              <a:gd name="connsiteY62-28698" fmla="*/ 1579418 h 6026819"/>
              <a:gd name="connsiteX63-28699" fmla="*/ 1538890 w 2814765"/>
              <a:gd name="connsiteY63-28700" fmla="*/ 1690256 h 6026819"/>
              <a:gd name="connsiteX64-28701" fmla="*/ 1635872 w 2814765"/>
              <a:gd name="connsiteY64-28702" fmla="*/ 1773383 h 6026819"/>
              <a:gd name="connsiteX65-28703" fmla="*/ 1317218 w 2814765"/>
              <a:gd name="connsiteY65-28704" fmla="*/ 1551710 h 6026819"/>
              <a:gd name="connsiteX66-28705" fmla="*/ 1331072 w 2814765"/>
              <a:gd name="connsiteY66-28706" fmla="*/ 1371600 h 6026819"/>
              <a:gd name="connsiteX67-28707" fmla="*/ 1289509 w 2814765"/>
              <a:gd name="connsiteY67-28708" fmla="*/ 1316183 h 6026819"/>
              <a:gd name="connsiteX68-28709" fmla="*/ 1414200 w 2814765"/>
              <a:gd name="connsiteY68-28710" fmla="*/ 1440874 h 6026819"/>
              <a:gd name="connsiteX69-28711" fmla="*/ 1289509 w 2814765"/>
              <a:gd name="connsiteY69-28712" fmla="*/ 1330038 h 6026819"/>
              <a:gd name="connsiteX70-28713" fmla="*/ 929290 w 2814765"/>
              <a:gd name="connsiteY70-28714" fmla="*/ 2036620 h 6026819"/>
              <a:gd name="connsiteX71-28715" fmla="*/ 998563 w 2814765"/>
              <a:gd name="connsiteY71-28716" fmla="*/ 1898074 h 6026819"/>
              <a:gd name="connsiteX72-28717" fmla="*/ 1164819 w 2814765"/>
              <a:gd name="connsiteY72-28718" fmla="*/ 1995056 h 6026819"/>
              <a:gd name="connsiteX73-28719" fmla="*/ 1247946 w 2814765"/>
              <a:gd name="connsiteY73-28720" fmla="*/ 1731819 h 6026819"/>
              <a:gd name="connsiteX74-28721" fmla="*/ 1178672 w 2814765"/>
              <a:gd name="connsiteY74-28722" fmla="*/ 2036619 h 6026819"/>
              <a:gd name="connsiteX75-28723" fmla="*/ 1275655 w 2814765"/>
              <a:gd name="connsiteY75-28724" fmla="*/ 2299856 h 6026819"/>
              <a:gd name="connsiteX76-28725" fmla="*/ 1358782 w 2814765"/>
              <a:gd name="connsiteY76-28726" fmla="*/ 2563090 h 6026819"/>
              <a:gd name="connsiteX77-28727" fmla="*/ 1275654 w 2814765"/>
              <a:gd name="connsiteY77-28728" fmla="*/ 2715491 h 6026819"/>
              <a:gd name="connsiteX78-28729" fmla="*/ 1234091 w 2814765"/>
              <a:gd name="connsiteY78-28730" fmla="*/ 2854037 h 6026819"/>
              <a:gd name="connsiteX79-28731" fmla="*/ 1275654 w 2814765"/>
              <a:gd name="connsiteY79-28732" fmla="*/ 2909455 h 6026819"/>
              <a:gd name="connsiteX80-28733" fmla="*/ 1331073 w 2814765"/>
              <a:gd name="connsiteY80-28734" fmla="*/ 2881746 h 6026819"/>
              <a:gd name="connsiteX81-28735" fmla="*/ 1400345 w 2814765"/>
              <a:gd name="connsiteY81-28736" fmla="*/ 2881744 h 6026819"/>
              <a:gd name="connsiteX82-28737" fmla="*/ 2093072 w 2814765"/>
              <a:gd name="connsiteY82-28738" fmla="*/ 2743200 h 6026819"/>
              <a:gd name="connsiteX83-28739" fmla="*/ 2577981 w 2814765"/>
              <a:gd name="connsiteY83-28740" fmla="*/ 2507672 h 6026819"/>
              <a:gd name="connsiteX84-28741" fmla="*/ 2771945 w 2814765"/>
              <a:gd name="connsiteY84-28742" fmla="*/ 2992581 h 6026819"/>
              <a:gd name="connsiteX85-28743" fmla="*/ 2425581 w 2814765"/>
              <a:gd name="connsiteY85-28744" fmla="*/ 3255818 h 6026819"/>
              <a:gd name="connsiteX86-28745" fmla="*/ 2273182 w 2814765"/>
              <a:gd name="connsiteY86-28746" fmla="*/ 3255816 h 6026819"/>
              <a:gd name="connsiteX87-28747" fmla="*/ 2106926 w 2814765"/>
              <a:gd name="connsiteY87-28748" fmla="*/ 3311236 h 6026819"/>
              <a:gd name="connsiteX88-28749" fmla="*/ 1497328 w 2814765"/>
              <a:gd name="connsiteY88-28750" fmla="*/ 3283525 h 6026819"/>
              <a:gd name="connsiteX89-28751" fmla="*/ 1303363 w 2814765"/>
              <a:gd name="connsiteY89-28752" fmla="*/ 3117271 h 6026819"/>
              <a:gd name="connsiteX90-28753" fmla="*/ 1386491 w 2814765"/>
              <a:gd name="connsiteY90-28754" fmla="*/ 2909453 h 6026819"/>
              <a:gd name="connsiteX91-28755" fmla="*/ 1289509 w 2814765"/>
              <a:gd name="connsiteY91-28756" fmla="*/ 3103416 h 6026819"/>
              <a:gd name="connsiteX92-28757" fmla="*/ 1441909 w 2814765"/>
              <a:gd name="connsiteY92-28758" fmla="*/ 3241963 h 6026819"/>
              <a:gd name="connsiteX93-28759" fmla="*/ 1372636 w 2814765"/>
              <a:gd name="connsiteY93-28760" fmla="*/ 4100944 h 6026819"/>
              <a:gd name="connsiteX94-28761" fmla="*/ 1483473 w 2814765"/>
              <a:gd name="connsiteY94-28762" fmla="*/ 5708072 h 6026819"/>
              <a:gd name="connsiteX95-28763" fmla="*/ 1455763 w 2814765"/>
              <a:gd name="connsiteY95-28764" fmla="*/ 5971308 h 6026819"/>
              <a:gd name="connsiteX96-28765" fmla="*/ 1954527 w 2814765"/>
              <a:gd name="connsiteY96-28766" fmla="*/ 5777344 h 6026819"/>
              <a:gd name="connsiteX97-28767" fmla="*/ 1954527 w 2814765"/>
              <a:gd name="connsiteY97-28768" fmla="*/ 4350325 h 6026819"/>
              <a:gd name="connsiteX98-28769" fmla="*/ 1885254 w 2814765"/>
              <a:gd name="connsiteY98-28770" fmla="*/ 3380507 h 6026819"/>
              <a:gd name="connsiteX99-28771" fmla="*/ 1926818 w 2814765"/>
              <a:gd name="connsiteY99-28772" fmla="*/ 3823856 h 6026819"/>
              <a:gd name="connsiteX100-28773" fmla="*/ 1968382 w 2814765"/>
              <a:gd name="connsiteY100-28774" fmla="*/ 4987635 h 6026819"/>
              <a:gd name="connsiteX101-28775" fmla="*/ 2106927 w 2814765"/>
              <a:gd name="connsiteY101-28776" fmla="*/ 5943599 h 6026819"/>
              <a:gd name="connsiteX102-28777" fmla="*/ 2619544 w 2814765"/>
              <a:gd name="connsiteY102-28778" fmla="*/ 5943599 h 6026819"/>
              <a:gd name="connsiteX103-28779" fmla="*/ 2619544 w 2814765"/>
              <a:gd name="connsiteY103-28780" fmla="*/ 4322617 h 6026819"/>
              <a:gd name="connsiteX104-28781" fmla="*/ 2744236 w 2814765"/>
              <a:gd name="connsiteY104-28782" fmla="*/ 3075708 h 6026819"/>
              <a:gd name="connsiteX105-28783" fmla="*/ 2813509 w 2814765"/>
              <a:gd name="connsiteY105-28784" fmla="*/ 3020290 h 6026819"/>
              <a:gd name="connsiteX106-28785" fmla="*/ 2674963 w 2814765"/>
              <a:gd name="connsiteY106-28786" fmla="*/ 2923308 h 6026819"/>
              <a:gd name="connsiteX107-28787" fmla="*/ 2799654 w 2814765"/>
              <a:gd name="connsiteY107-28788" fmla="*/ 2964872 h 6026819"/>
              <a:gd name="connsiteX108-28789" fmla="*/ 2564127 w 2814765"/>
              <a:gd name="connsiteY108-28790" fmla="*/ 2507672 h 6026819"/>
              <a:gd name="connsiteX109-28791" fmla="*/ 2591835 w 2814765"/>
              <a:gd name="connsiteY109-28792" fmla="*/ 2493817 h 6026819"/>
              <a:gd name="connsiteX110-28793" fmla="*/ 2744236 w 2814765"/>
              <a:gd name="connsiteY110-28794" fmla="*/ 2299854 h 6026819"/>
              <a:gd name="connsiteX111-28795" fmla="*/ 2674962 w 2814765"/>
              <a:gd name="connsiteY111-28796" fmla="*/ 1870363 h 6026819"/>
              <a:gd name="connsiteX112-28797" fmla="*/ 2425581 w 2814765"/>
              <a:gd name="connsiteY112-28798" fmla="*/ 2105890 h 6026819"/>
              <a:gd name="connsiteX113-28799" fmla="*/ 2370162 w 2814765"/>
              <a:gd name="connsiteY113-28800" fmla="*/ 2119745 h 6026819"/>
              <a:gd name="connsiteX114-28801" fmla="*/ 2231618 w 2814765"/>
              <a:gd name="connsiteY114-28802" fmla="*/ 1773381 h 6026819"/>
              <a:gd name="connsiteX115-28803" fmla="*/ 2176200 w 2814765"/>
              <a:gd name="connsiteY115-28804" fmla="*/ 1371599 h 6026819"/>
              <a:gd name="connsiteX116-28805" fmla="*/ 2245473 w 2814765"/>
              <a:gd name="connsiteY116-28806" fmla="*/ 1842654 h 6026819"/>
              <a:gd name="connsiteX117-28807" fmla="*/ 2370163 w 2814765"/>
              <a:gd name="connsiteY117-28808" fmla="*/ 1939636 h 6026819"/>
              <a:gd name="connsiteX118-28809" fmla="*/ 2647254 w 2814765"/>
              <a:gd name="connsiteY118-28810" fmla="*/ 1662545 h 6026819"/>
              <a:gd name="connsiteX119-28811" fmla="*/ 2231617 w 2814765"/>
              <a:gd name="connsiteY119-28812" fmla="*/ 1177636 h 6026819"/>
              <a:gd name="connsiteX120-28813" fmla="*/ 2633399 w 2814765"/>
              <a:gd name="connsiteY120-28814" fmla="*/ 1634836 h 6026819"/>
              <a:gd name="connsiteX121-28815" fmla="*/ 2688818 w 2814765"/>
              <a:gd name="connsiteY121-28816" fmla="*/ 1870363 h 6026819"/>
              <a:gd name="connsiteX122-28817" fmla="*/ 2508708 w 2814765"/>
              <a:gd name="connsiteY122-28818" fmla="*/ 1995054 h 6026819"/>
              <a:gd name="connsiteX123-28819" fmla="*/ 2467145 w 2814765"/>
              <a:gd name="connsiteY123-28820" fmla="*/ 2230582 h 6026819"/>
              <a:gd name="connsiteX124-28821" fmla="*/ 2494853 w 2814765"/>
              <a:gd name="connsiteY124-28822" fmla="*/ 2161308 h 6026819"/>
              <a:gd name="connsiteX125-28823" fmla="*/ 2023800 w 2814765"/>
              <a:gd name="connsiteY125-28824" fmla="*/ 2521527 h 6026819"/>
              <a:gd name="connsiteX126-28825" fmla="*/ 1802127 w 2814765"/>
              <a:gd name="connsiteY126-28826" fmla="*/ 2604655 h 6026819"/>
              <a:gd name="connsiteX127-28827" fmla="*/ 1594309 w 2814765"/>
              <a:gd name="connsiteY127-28828" fmla="*/ 2590800 h 6026819"/>
              <a:gd name="connsiteX128-28829" fmla="*/ 1400346 w 2814765"/>
              <a:gd name="connsiteY128-28830" fmla="*/ 2563092 h 6026819"/>
              <a:gd name="connsiteX129-28831" fmla="*/ 1289510 w 2814765"/>
              <a:gd name="connsiteY129-28832" fmla="*/ 2313710 h 6026819"/>
              <a:gd name="connsiteX130-28833" fmla="*/ 873874 w 2814765"/>
              <a:gd name="connsiteY130-28834" fmla="*/ 2632365 h 6026819"/>
              <a:gd name="connsiteX131-28835" fmla="*/ 1036 w 2814765"/>
              <a:gd name="connsiteY131-28836" fmla="*/ 2673928 h 6026819"/>
              <a:gd name="connsiteX132-28837" fmla="*/ 873873 w 2814765"/>
              <a:gd name="connsiteY132-28838" fmla="*/ 2632365 h 6026819"/>
              <a:gd name="connsiteX133-28839" fmla="*/ 1220236 w 2814765"/>
              <a:gd name="connsiteY133-28840" fmla="*/ 2299856 h 6026819"/>
              <a:gd name="connsiteX134-28841" fmla="*/ 1137110 w 2814765"/>
              <a:gd name="connsiteY134-28842" fmla="*/ 2161310 h 6026819"/>
              <a:gd name="connsiteX135-28843" fmla="*/ 1137109 w 2814765"/>
              <a:gd name="connsiteY135-28844" fmla="*/ 2133601 h 6026819"/>
              <a:gd name="connsiteX136-28845" fmla="*/ 984710 w 2814765"/>
              <a:gd name="connsiteY136-28846" fmla="*/ 2092038 h 6026819"/>
              <a:gd name="connsiteX137-28847" fmla="*/ 790746 w 2814765"/>
              <a:gd name="connsiteY137-28848" fmla="*/ 2313710 h 6026819"/>
              <a:gd name="connsiteX138-28849" fmla="*/ 527510 w 2814765"/>
              <a:gd name="connsiteY138-28850" fmla="*/ 2438401 h 6026819"/>
              <a:gd name="connsiteX139-28851" fmla="*/ 832310 w 2814765"/>
              <a:gd name="connsiteY139-28852" fmla="*/ 2313710 h 6026819"/>
              <a:gd name="connsiteX140-28853" fmla="*/ 957000 w 2814765"/>
              <a:gd name="connsiteY140-28854" fmla="*/ 2119747 h 6026819"/>
              <a:gd name="connsiteX141-28855" fmla="*/ 929290 w 2814765"/>
              <a:gd name="connsiteY141-28856" fmla="*/ 2064328 h 6026819"/>
              <a:gd name="connsiteX142-28857" fmla="*/ 1344926 w 2814765"/>
              <a:gd name="connsiteY142-28858" fmla="*/ 1274618 h 6026819"/>
              <a:gd name="connsiteX143-28859" fmla="*/ 1469617 w 2814765"/>
              <a:gd name="connsiteY143-28860" fmla="*/ 1177638 h 6026819"/>
              <a:gd name="connsiteX144-28861" fmla="*/ 1566599 w 2814765"/>
              <a:gd name="connsiteY144-28862" fmla="*/ 1676401 h 6026819"/>
              <a:gd name="connsiteX145-28863" fmla="*/ 1760562 w 2814765"/>
              <a:gd name="connsiteY145-28864" fmla="*/ 1399310 h 6026819"/>
              <a:gd name="connsiteX146-28865" fmla="*/ 1802127 w 2814765"/>
              <a:gd name="connsiteY146-28866" fmla="*/ 997527 h 6026819"/>
              <a:gd name="connsiteX147-28867" fmla="*/ 1774418 w 2814765"/>
              <a:gd name="connsiteY147-28868" fmla="*/ 955964 h 6026819"/>
              <a:gd name="connsiteX148-28869" fmla="*/ 1760563 w 2814765"/>
              <a:gd name="connsiteY148-28870" fmla="*/ 914400 h 6026819"/>
              <a:gd name="connsiteX149-28871" fmla="*/ 1705145 w 2814765"/>
              <a:gd name="connsiteY149-28872" fmla="*/ 845127 h 6026819"/>
              <a:gd name="connsiteX150-28873" fmla="*/ 1677436 w 2814765"/>
              <a:gd name="connsiteY150-28874" fmla="*/ 803564 h 6026819"/>
              <a:gd name="connsiteX151-28875" fmla="*/ 1635873 w 2814765"/>
              <a:gd name="connsiteY151-28876" fmla="*/ 886691 h 6026819"/>
              <a:gd name="connsiteX152-28877" fmla="*/ 1622018 w 2814765"/>
              <a:gd name="connsiteY152-28878" fmla="*/ 969818 h 6026819"/>
              <a:gd name="connsiteX153-28879" fmla="*/ 1594309 w 2814765"/>
              <a:gd name="connsiteY153-28880" fmla="*/ 1011382 h 6026819"/>
              <a:gd name="connsiteX154-28881" fmla="*/ 1580454 w 2814765"/>
              <a:gd name="connsiteY154-28882" fmla="*/ 1052946 h 6026819"/>
              <a:gd name="connsiteX155-28883" fmla="*/ 1511182 w 2814765"/>
              <a:gd name="connsiteY155-28884" fmla="*/ 1122218 h 6026819"/>
              <a:gd name="connsiteX156-28885" fmla="*/ 1400345 w 2814765"/>
              <a:gd name="connsiteY156-28886" fmla="*/ 1136073 h 6026819"/>
              <a:gd name="connsiteX157-28887" fmla="*/ 1261800 w 2814765"/>
              <a:gd name="connsiteY157-28888" fmla="*/ 1122218 h 6026819"/>
              <a:gd name="connsiteX158-28889" fmla="*/ 1220236 w 2814765"/>
              <a:gd name="connsiteY158-28890" fmla="*/ 1080655 h 6026819"/>
              <a:gd name="connsiteX159-28891" fmla="*/ 1178673 w 2814765"/>
              <a:gd name="connsiteY159-28892" fmla="*/ 1052946 h 6026819"/>
              <a:gd name="connsiteX160-28893" fmla="*/ 1123254 w 2814765"/>
              <a:gd name="connsiteY160-28894" fmla="*/ 997527 h 6026819"/>
              <a:gd name="connsiteX161-28895" fmla="*/ 1095545 w 2814765"/>
              <a:gd name="connsiteY161-28896" fmla="*/ 955964 h 6026819"/>
              <a:gd name="connsiteX162-28897" fmla="*/ 1053982 w 2814765"/>
              <a:gd name="connsiteY162-28898" fmla="*/ 942109 h 6026819"/>
              <a:gd name="connsiteX163-28899" fmla="*/ 1012418 w 2814765"/>
              <a:gd name="connsiteY163-28900" fmla="*/ 817418 h 6026819"/>
              <a:gd name="connsiteX164-28901" fmla="*/ 998563 w 2814765"/>
              <a:gd name="connsiteY164-28902" fmla="*/ 775855 h 6026819"/>
              <a:gd name="connsiteX165-28903" fmla="*/ 984709 w 2814765"/>
              <a:gd name="connsiteY165-28904" fmla="*/ 720437 h 6026819"/>
              <a:gd name="connsiteX166-28905" fmla="*/ 957000 w 2814765"/>
              <a:gd name="connsiteY166-28906" fmla="*/ 581891 h 6026819"/>
              <a:gd name="connsiteX0-28907" fmla="*/ 1663582 w 2814765"/>
              <a:gd name="connsiteY0-28908" fmla="*/ 734291 h 6026819"/>
              <a:gd name="connsiteX1-28909" fmla="*/ 1719000 w 2814765"/>
              <a:gd name="connsiteY1-28910" fmla="*/ 554182 h 6026819"/>
              <a:gd name="connsiteX2-28911" fmla="*/ 1622018 w 2814765"/>
              <a:gd name="connsiteY2-28912" fmla="*/ 540327 h 6026819"/>
              <a:gd name="connsiteX3-28913" fmla="*/ 1538891 w 2814765"/>
              <a:gd name="connsiteY3-28914" fmla="*/ 484909 h 6026819"/>
              <a:gd name="connsiteX4-28915" fmla="*/ 1497327 w 2814765"/>
              <a:gd name="connsiteY4-28916" fmla="*/ 471055 h 6026819"/>
              <a:gd name="connsiteX5-28917" fmla="*/ 1469618 w 2814765"/>
              <a:gd name="connsiteY5-28918" fmla="*/ 526473 h 6026819"/>
              <a:gd name="connsiteX6-28919" fmla="*/ 1441909 w 2814765"/>
              <a:gd name="connsiteY6-28920" fmla="*/ 484909 h 6026819"/>
              <a:gd name="connsiteX7-28921" fmla="*/ 1400345 w 2814765"/>
              <a:gd name="connsiteY7-28922" fmla="*/ 457200 h 6026819"/>
              <a:gd name="connsiteX8-28923" fmla="*/ 1331073 w 2814765"/>
              <a:gd name="connsiteY8-28924" fmla="*/ 387927 h 6026819"/>
              <a:gd name="connsiteX9-28925" fmla="*/ 1317218 w 2814765"/>
              <a:gd name="connsiteY9-28926" fmla="*/ 443346 h 6026819"/>
              <a:gd name="connsiteX10-28927" fmla="*/ 1317218 w 2814765"/>
              <a:gd name="connsiteY10-28928" fmla="*/ 554182 h 6026819"/>
              <a:gd name="connsiteX11-28929" fmla="*/ 1275654 w 2814765"/>
              <a:gd name="connsiteY11-28930" fmla="*/ 540327 h 6026819"/>
              <a:gd name="connsiteX12-28931" fmla="*/ 1261800 w 2814765"/>
              <a:gd name="connsiteY12-28932" fmla="*/ 484909 h 6026819"/>
              <a:gd name="connsiteX13-28933" fmla="*/ 1247945 w 2814765"/>
              <a:gd name="connsiteY13-28934" fmla="*/ 540327 h 6026819"/>
              <a:gd name="connsiteX14-28935" fmla="*/ 1220236 w 2814765"/>
              <a:gd name="connsiteY14-28936" fmla="*/ 651164 h 6026819"/>
              <a:gd name="connsiteX15-28937" fmla="*/ 1192527 w 2814765"/>
              <a:gd name="connsiteY15-28938" fmla="*/ 568037 h 6026819"/>
              <a:gd name="connsiteX16-28939" fmla="*/ 1178673 w 2814765"/>
              <a:gd name="connsiteY16-28940" fmla="*/ 526473 h 6026819"/>
              <a:gd name="connsiteX17-28941" fmla="*/ 1150963 w 2814765"/>
              <a:gd name="connsiteY17-28942" fmla="*/ 651164 h 6026819"/>
              <a:gd name="connsiteX18-28943" fmla="*/ 1123254 w 2814765"/>
              <a:gd name="connsiteY18-28944" fmla="*/ 692727 h 6026819"/>
              <a:gd name="connsiteX19-28945" fmla="*/ 1109400 w 2814765"/>
              <a:gd name="connsiteY19-28946" fmla="*/ 734291 h 6026819"/>
              <a:gd name="connsiteX20-28947" fmla="*/ 1067836 w 2814765"/>
              <a:gd name="connsiteY20-28948" fmla="*/ 720437 h 6026819"/>
              <a:gd name="connsiteX21-28949" fmla="*/ 1081691 w 2814765"/>
              <a:gd name="connsiteY21-28950" fmla="*/ 637309 h 6026819"/>
              <a:gd name="connsiteX22-28951" fmla="*/ 1095545 w 2814765"/>
              <a:gd name="connsiteY22-28952" fmla="*/ 595746 h 6026819"/>
              <a:gd name="connsiteX23-28953" fmla="*/ 1040127 w 2814765"/>
              <a:gd name="connsiteY23-28954" fmla="*/ 678873 h 6026819"/>
              <a:gd name="connsiteX24-28955" fmla="*/ 998563 w 2814765"/>
              <a:gd name="connsiteY24-28956" fmla="*/ 692727 h 6026819"/>
              <a:gd name="connsiteX25-28957" fmla="*/ 957000 w 2814765"/>
              <a:gd name="connsiteY25-28958" fmla="*/ 678873 h 6026819"/>
              <a:gd name="connsiteX26-28959" fmla="*/ 943145 w 2814765"/>
              <a:gd name="connsiteY26-28960" fmla="*/ 623455 h 6026819"/>
              <a:gd name="connsiteX27-28961" fmla="*/ 929291 w 2814765"/>
              <a:gd name="connsiteY27-28962" fmla="*/ 581891 h 6026819"/>
              <a:gd name="connsiteX28-28963" fmla="*/ 943145 w 2814765"/>
              <a:gd name="connsiteY28-28964" fmla="*/ 429491 h 6026819"/>
              <a:gd name="connsiteX29-28965" fmla="*/ 970854 w 2814765"/>
              <a:gd name="connsiteY29-28966" fmla="*/ 346364 h 6026819"/>
              <a:gd name="connsiteX30-28967" fmla="*/ 984709 w 2814765"/>
              <a:gd name="connsiteY30-28968" fmla="*/ 304800 h 6026819"/>
              <a:gd name="connsiteX31-28969" fmla="*/ 1081691 w 2814765"/>
              <a:gd name="connsiteY31-28970" fmla="*/ 193964 h 6026819"/>
              <a:gd name="connsiteX32-28971" fmla="*/ 1123254 w 2814765"/>
              <a:gd name="connsiteY32-28972" fmla="*/ 166255 h 6026819"/>
              <a:gd name="connsiteX33-28973" fmla="*/ 1164818 w 2814765"/>
              <a:gd name="connsiteY33-28974" fmla="*/ 124691 h 6026819"/>
              <a:gd name="connsiteX34-28975" fmla="*/ 1234091 w 2814765"/>
              <a:gd name="connsiteY34-28976" fmla="*/ 55418 h 6026819"/>
              <a:gd name="connsiteX35-28977" fmla="*/ 1386491 w 2814765"/>
              <a:gd name="connsiteY35-28978" fmla="*/ 13855 h 6026819"/>
              <a:gd name="connsiteX36-28979" fmla="*/ 1428054 w 2814765"/>
              <a:gd name="connsiteY36-28980" fmla="*/ 0 h 6026819"/>
              <a:gd name="connsiteX37-28981" fmla="*/ 1483473 w 2814765"/>
              <a:gd name="connsiteY37-28982" fmla="*/ 13855 h 6026819"/>
              <a:gd name="connsiteX38-28983" fmla="*/ 1566600 w 2814765"/>
              <a:gd name="connsiteY38-28984" fmla="*/ 27709 h 6026819"/>
              <a:gd name="connsiteX39-28985" fmla="*/ 1622018 w 2814765"/>
              <a:gd name="connsiteY39-28986" fmla="*/ 55418 h 6026819"/>
              <a:gd name="connsiteX40-28987" fmla="*/ 1705145 w 2814765"/>
              <a:gd name="connsiteY40-28988" fmla="*/ 110837 h 6026819"/>
              <a:gd name="connsiteX41-28989" fmla="*/ 1746709 w 2814765"/>
              <a:gd name="connsiteY41-28990" fmla="*/ 138546 h 6026819"/>
              <a:gd name="connsiteX42-28991" fmla="*/ 1788273 w 2814765"/>
              <a:gd name="connsiteY42-28992" fmla="*/ 207818 h 6026819"/>
              <a:gd name="connsiteX43-28993" fmla="*/ 1857545 w 2814765"/>
              <a:gd name="connsiteY43-28994" fmla="*/ 290946 h 6026819"/>
              <a:gd name="connsiteX44-28995" fmla="*/ 1871400 w 2814765"/>
              <a:gd name="connsiteY44-28996" fmla="*/ 360218 h 6026819"/>
              <a:gd name="connsiteX45-28997" fmla="*/ 1899109 w 2814765"/>
              <a:gd name="connsiteY45-28998" fmla="*/ 443346 h 6026819"/>
              <a:gd name="connsiteX46-28999" fmla="*/ 1885254 w 2814765"/>
              <a:gd name="connsiteY46-29000" fmla="*/ 692727 h 6026819"/>
              <a:gd name="connsiteX47-29001" fmla="*/ 1871400 w 2814765"/>
              <a:gd name="connsiteY47-29002" fmla="*/ 748146 h 6026819"/>
              <a:gd name="connsiteX48-29003" fmla="*/ 1843691 w 2814765"/>
              <a:gd name="connsiteY48-29004" fmla="*/ 789709 h 6026819"/>
              <a:gd name="connsiteX49-29005" fmla="*/ 1829836 w 2814765"/>
              <a:gd name="connsiteY49-29006" fmla="*/ 748146 h 6026819"/>
              <a:gd name="connsiteX50-29007" fmla="*/ 1912963 w 2814765"/>
              <a:gd name="connsiteY50-29008" fmla="*/ 803564 h 6026819"/>
              <a:gd name="connsiteX51-29009" fmla="*/ 1982236 w 2814765"/>
              <a:gd name="connsiteY51-29010" fmla="*/ 872837 h 6026819"/>
              <a:gd name="connsiteX52-29011" fmla="*/ 1996091 w 2814765"/>
              <a:gd name="connsiteY52-29012" fmla="*/ 914400 h 6026819"/>
              <a:gd name="connsiteX53-29013" fmla="*/ 2051509 w 2814765"/>
              <a:gd name="connsiteY53-29014" fmla="*/ 997527 h 6026819"/>
              <a:gd name="connsiteX54-29015" fmla="*/ 2093073 w 2814765"/>
              <a:gd name="connsiteY54-29016" fmla="*/ 1066800 h 6026819"/>
              <a:gd name="connsiteX55-29017" fmla="*/ 2106927 w 2814765"/>
              <a:gd name="connsiteY55-29018" fmla="*/ 1108364 h 6026819"/>
              <a:gd name="connsiteX56-29019" fmla="*/ 2148491 w 2814765"/>
              <a:gd name="connsiteY56-29020" fmla="*/ 1191491 h 6026819"/>
              <a:gd name="connsiteX57-29021" fmla="*/ 2106927 w 2814765"/>
              <a:gd name="connsiteY57-29022" fmla="*/ 1219200 h 6026819"/>
              <a:gd name="connsiteX58-29023" fmla="*/ 2065363 w 2814765"/>
              <a:gd name="connsiteY58-29024" fmla="*/ 1191491 h 6026819"/>
              <a:gd name="connsiteX59-29025" fmla="*/ 1954527 w 2814765"/>
              <a:gd name="connsiteY59-29026" fmla="*/ 1163782 h 6026819"/>
              <a:gd name="connsiteX60-29027" fmla="*/ 1940673 w 2814765"/>
              <a:gd name="connsiteY60-29028" fmla="*/ 1343891 h 6026819"/>
              <a:gd name="connsiteX61-29029" fmla="*/ 2079217 w 2814765"/>
              <a:gd name="connsiteY61-29030" fmla="*/ 1357746 h 6026819"/>
              <a:gd name="connsiteX62-29031" fmla="*/ 1871399 w 2814765"/>
              <a:gd name="connsiteY62-29032" fmla="*/ 1579418 h 6026819"/>
              <a:gd name="connsiteX63-29033" fmla="*/ 1538890 w 2814765"/>
              <a:gd name="connsiteY63-29034" fmla="*/ 1690256 h 6026819"/>
              <a:gd name="connsiteX64-29035" fmla="*/ 1635872 w 2814765"/>
              <a:gd name="connsiteY64-29036" fmla="*/ 1773383 h 6026819"/>
              <a:gd name="connsiteX65-29037" fmla="*/ 1317218 w 2814765"/>
              <a:gd name="connsiteY65-29038" fmla="*/ 1551710 h 6026819"/>
              <a:gd name="connsiteX66-29039" fmla="*/ 1331072 w 2814765"/>
              <a:gd name="connsiteY66-29040" fmla="*/ 1371600 h 6026819"/>
              <a:gd name="connsiteX67-29041" fmla="*/ 1289509 w 2814765"/>
              <a:gd name="connsiteY67-29042" fmla="*/ 1316183 h 6026819"/>
              <a:gd name="connsiteX68-29043" fmla="*/ 1414200 w 2814765"/>
              <a:gd name="connsiteY68-29044" fmla="*/ 1440874 h 6026819"/>
              <a:gd name="connsiteX69-29045" fmla="*/ 1289509 w 2814765"/>
              <a:gd name="connsiteY69-29046" fmla="*/ 1330038 h 6026819"/>
              <a:gd name="connsiteX70-29047" fmla="*/ 929290 w 2814765"/>
              <a:gd name="connsiteY70-29048" fmla="*/ 2036620 h 6026819"/>
              <a:gd name="connsiteX71-29049" fmla="*/ 998563 w 2814765"/>
              <a:gd name="connsiteY71-29050" fmla="*/ 1898074 h 6026819"/>
              <a:gd name="connsiteX72-29051" fmla="*/ 1164819 w 2814765"/>
              <a:gd name="connsiteY72-29052" fmla="*/ 1995056 h 6026819"/>
              <a:gd name="connsiteX73-29053" fmla="*/ 1247946 w 2814765"/>
              <a:gd name="connsiteY73-29054" fmla="*/ 1731819 h 6026819"/>
              <a:gd name="connsiteX74-29055" fmla="*/ 1178672 w 2814765"/>
              <a:gd name="connsiteY74-29056" fmla="*/ 2036619 h 6026819"/>
              <a:gd name="connsiteX75-29057" fmla="*/ 1275655 w 2814765"/>
              <a:gd name="connsiteY75-29058" fmla="*/ 2299856 h 6026819"/>
              <a:gd name="connsiteX76-29059" fmla="*/ 1358782 w 2814765"/>
              <a:gd name="connsiteY76-29060" fmla="*/ 2563090 h 6026819"/>
              <a:gd name="connsiteX77-29061" fmla="*/ 1275654 w 2814765"/>
              <a:gd name="connsiteY77-29062" fmla="*/ 2715491 h 6026819"/>
              <a:gd name="connsiteX78-29063" fmla="*/ 1234091 w 2814765"/>
              <a:gd name="connsiteY78-29064" fmla="*/ 2854037 h 6026819"/>
              <a:gd name="connsiteX79-29065" fmla="*/ 1275654 w 2814765"/>
              <a:gd name="connsiteY79-29066" fmla="*/ 2909455 h 6026819"/>
              <a:gd name="connsiteX80-29067" fmla="*/ 1331073 w 2814765"/>
              <a:gd name="connsiteY80-29068" fmla="*/ 2881746 h 6026819"/>
              <a:gd name="connsiteX81-29069" fmla="*/ 1400345 w 2814765"/>
              <a:gd name="connsiteY81-29070" fmla="*/ 2881744 h 6026819"/>
              <a:gd name="connsiteX82-29071" fmla="*/ 2093072 w 2814765"/>
              <a:gd name="connsiteY82-29072" fmla="*/ 2743200 h 6026819"/>
              <a:gd name="connsiteX83-29073" fmla="*/ 2577981 w 2814765"/>
              <a:gd name="connsiteY83-29074" fmla="*/ 2507672 h 6026819"/>
              <a:gd name="connsiteX84-29075" fmla="*/ 2771945 w 2814765"/>
              <a:gd name="connsiteY84-29076" fmla="*/ 2992581 h 6026819"/>
              <a:gd name="connsiteX85-29077" fmla="*/ 2425581 w 2814765"/>
              <a:gd name="connsiteY85-29078" fmla="*/ 3255818 h 6026819"/>
              <a:gd name="connsiteX86-29079" fmla="*/ 2273182 w 2814765"/>
              <a:gd name="connsiteY86-29080" fmla="*/ 3255816 h 6026819"/>
              <a:gd name="connsiteX87-29081" fmla="*/ 2106926 w 2814765"/>
              <a:gd name="connsiteY87-29082" fmla="*/ 3311236 h 6026819"/>
              <a:gd name="connsiteX88-29083" fmla="*/ 1497328 w 2814765"/>
              <a:gd name="connsiteY88-29084" fmla="*/ 3283525 h 6026819"/>
              <a:gd name="connsiteX89-29085" fmla="*/ 1303363 w 2814765"/>
              <a:gd name="connsiteY89-29086" fmla="*/ 3117271 h 6026819"/>
              <a:gd name="connsiteX90-29087" fmla="*/ 1386491 w 2814765"/>
              <a:gd name="connsiteY90-29088" fmla="*/ 2909453 h 6026819"/>
              <a:gd name="connsiteX91-29089" fmla="*/ 1289509 w 2814765"/>
              <a:gd name="connsiteY91-29090" fmla="*/ 3103416 h 6026819"/>
              <a:gd name="connsiteX92-29091" fmla="*/ 1441909 w 2814765"/>
              <a:gd name="connsiteY92-29092" fmla="*/ 3241963 h 6026819"/>
              <a:gd name="connsiteX93-29093" fmla="*/ 1372636 w 2814765"/>
              <a:gd name="connsiteY93-29094" fmla="*/ 4100944 h 6026819"/>
              <a:gd name="connsiteX94-29095" fmla="*/ 1483473 w 2814765"/>
              <a:gd name="connsiteY94-29096" fmla="*/ 5708072 h 6026819"/>
              <a:gd name="connsiteX95-29097" fmla="*/ 1455763 w 2814765"/>
              <a:gd name="connsiteY95-29098" fmla="*/ 5971308 h 6026819"/>
              <a:gd name="connsiteX96-29099" fmla="*/ 1968382 w 2814765"/>
              <a:gd name="connsiteY96-29100" fmla="*/ 5902035 h 6026819"/>
              <a:gd name="connsiteX97-29101" fmla="*/ 1954527 w 2814765"/>
              <a:gd name="connsiteY97-29102" fmla="*/ 4350325 h 6026819"/>
              <a:gd name="connsiteX98-29103" fmla="*/ 1885254 w 2814765"/>
              <a:gd name="connsiteY98-29104" fmla="*/ 3380507 h 6026819"/>
              <a:gd name="connsiteX99-29105" fmla="*/ 1926818 w 2814765"/>
              <a:gd name="connsiteY99-29106" fmla="*/ 3823856 h 6026819"/>
              <a:gd name="connsiteX100-29107" fmla="*/ 1968382 w 2814765"/>
              <a:gd name="connsiteY100-29108" fmla="*/ 4987635 h 6026819"/>
              <a:gd name="connsiteX101-29109" fmla="*/ 2106927 w 2814765"/>
              <a:gd name="connsiteY101-29110" fmla="*/ 5943599 h 6026819"/>
              <a:gd name="connsiteX102-29111" fmla="*/ 2619544 w 2814765"/>
              <a:gd name="connsiteY102-29112" fmla="*/ 5943599 h 6026819"/>
              <a:gd name="connsiteX103-29113" fmla="*/ 2619544 w 2814765"/>
              <a:gd name="connsiteY103-29114" fmla="*/ 4322617 h 6026819"/>
              <a:gd name="connsiteX104-29115" fmla="*/ 2744236 w 2814765"/>
              <a:gd name="connsiteY104-29116" fmla="*/ 3075708 h 6026819"/>
              <a:gd name="connsiteX105-29117" fmla="*/ 2813509 w 2814765"/>
              <a:gd name="connsiteY105-29118" fmla="*/ 3020290 h 6026819"/>
              <a:gd name="connsiteX106-29119" fmla="*/ 2674963 w 2814765"/>
              <a:gd name="connsiteY106-29120" fmla="*/ 2923308 h 6026819"/>
              <a:gd name="connsiteX107-29121" fmla="*/ 2799654 w 2814765"/>
              <a:gd name="connsiteY107-29122" fmla="*/ 2964872 h 6026819"/>
              <a:gd name="connsiteX108-29123" fmla="*/ 2564127 w 2814765"/>
              <a:gd name="connsiteY108-29124" fmla="*/ 2507672 h 6026819"/>
              <a:gd name="connsiteX109-29125" fmla="*/ 2591835 w 2814765"/>
              <a:gd name="connsiteY109-29126" fmla="*/ 2493817 h 6026819"/>
              <a:gd name="connsiteX110-29127" fmla="*/ 2744236 w 2814765"/>
              <a:gd name="connsiteY110-29128" fmla="*/ 2299854 h 6026819"/>
              <a:gd name="connsiteX111-29129" fmla="*/ 2674962 w 2814765"/>
              <a:gd name="connsiteY111-29130" fmla="*/ 1870363 h 6026819"/>
              <a:gd name="connsiteX112-29131" fmla="*/ 2425581 w 2814765"/>
              <a:gd name="connsiteY112-29132" fmla="*/ 2105890 h 6026819"/>
              <a:gd name="connsiteX113-29133" fmla="*/ 2370162 w 2814765"/>
              <a:gd name="connsiteY113-29134" fmla="*/ 2119745 h 6026819"/>
              <a:gd name="connsiteX114-29135" fmla="*/ 2231618 w 2814765"/>
              <a:gd name="connsiteY114-29136" fmla="*/ 1773381 h 6026819"/>
              <a:gd name="connsiteX115-29137" fmla="*/ 2176200 w 2814765"/>
              <a:gd name="connsiteY115-29138" fmla="*/ 1371599 h 6026819"/>
              <a:gd name="connsiteX116-29139" fmla="*/ 2245473 w 2814765"/>
              <a:gd name="connsiteY116-29140" fmla="*/ 1842654 h 6026819"/>
              <a:gd name="connsiteX117-29141" fmla="*/ 2370163 w 2814765"/>
              <a:gd name="connsiteY117-29142" fmla="*/ 1939636 h 6026819"/>
              <a:gd name="connsiteX118-29143" fmla="*/ 2647254 w 2814765"/>
              <a:gd name="connsiteY118-29144" fmla="*/ 1662545 h 6026819"/>
              <a:gd name="connsiteX119-29145" fmla="*/ 2231617 w 2814765"/>
              <a:gd name="connsiteY119-29146" fmla="*/ 1177636 h 6026819"/>
              <a:gd name="connsiteX120-29147" fmla="*/ 2633399 w 2814765"/>
              <a:gd name="connsiteY120-29148" fmla="*/ 1634836 h 6026819"/>
              <a:gd name="connsiteX121-29149" fmla="*/ 2688818 w 2814765"/>
              <a:gd name="connsiteY121-29150" fmla="*/ 1870363 h 6026819"/>
              <a:gd name="connsiteX122-29151" fmla="*/ 2508708 w 2814765"/>
              <a:gd name="connsiteY122-29152" fmla="*/ 1995054 h 6026819"/>
              <a:gd name="connsiteX123-29153" fmla="*/ 2467145 w 2814765"/>
              <a:gd name="connsiteY123-29154" fmla="*/ 2230582 h 6026819"/>
              <a:gd name="connsiteX124-29155" fmla="*/ 2494853 w 2814765"/>
              <a:gd name="connsiteY124-29156" fmla="*/ 2161308 h 6026819"/>
              <a:gd name="connsiteX125-29157" fmla="*/ 2023800 w 2814765"/>
              <a:gd name="connsiteY125-29158" fmla="*/ 2521527 h 6026819"/>
              <a:gd name="connsiteX126-29159" fmla="*/ 1802127 w 2814765"/>
              <a:gd name="connsiteY126-29160" fmla="*/ 2604655 h 6026819"/>
              <a:gd name="connsiteX127-29161" fmla="*/ 1594309 w 2814765"/>
              <a:gd name="connsiteY127-29162" fmla="*/ 2590800 h 6026819"/>
              <a:gd name="connsiteX128-29163" fmla="*/ 1400346 w 2814765"/>
              <a:gd name="connsiteY128-29164" fmla="*/ 2563092 h 6026819"/>
              <a:gd name="connsiteX129-29165" fmla="*/ 1289510 w 2814765"/>
              <a:gd name="connsiteY129-29166" fmla="*/ 2313710 h 6026819"/>
              <a:gd name="connsiteX130-29167" fmla="*/ 873874 w 2814765"/>
              <a:gd name="connsiteY130-29168" fmla="*/ 2632365 h 6026819"/>
              <a:gd name="connsiteX131-29169" fmla="*/ 1036 w 2814765"/>
              <a:gd name="connsiteY131-29170" fmla="*/ 2673928 h 6026819"/>
              <a:gd name="connsiteX132-29171" fmla="*/ 873873 w 2814765"/>
              <a:gd name="connsiteY132-29172" fmla="*/ 2632365 h 6026819"/>
              <a:gd name="connsiteX133-29173" fmla="*/ 1220236 w 2814765"/>
              <a:gd name="connsiteY133-29174" fmla="*/ 2299856 h 6026819"/>
              <a:gd name="connsiteX134-29175" fmla="*/ 1137110 w 2814765"/>
              <a:gd name="connsiteY134-29176" fmla="*/ 2161310 h 6026819"/>
              <a:gd name="connsiteX135-29177" fmla="*/ 1137109 w 2814765"/>
              <a:gd name="connsiteY135-29178" fmla="*/ 2133601 h 6026819"/>
              <a:gd name="connsiteX136-29179" fmla="*/ 984710 w 2814765"/>
              <a:gd name="connsiteY136-29180" fmla="*/ 2092038 h 6026819"/>
              <a:gd name="connsiteX137-29181" fmla="*/ 790746 w 2814765"/>
              <a:gd name="connsiteY137-29182" fmla="*/ 2313710 h 6026819"/>
              <a:gd name="connsiteX138-29183" fmla="*/ 527510 w 2814765"/>
              <a:gd name="connsiteY138-29184" fmla="*/ 2438401 h 6026819"/>
              <a:gd name="connsiteX139-29185" fmla="*/ 832310 w 2814765"/>
              <a:gd name="connsiteY139-29186" fmla="*/ 2313710 h 6026819"/>
              <a:gd name="connsiteX140-29187" fmla="*/ 957000 w 2814765"/>
              <a:gd name="connsiteY140-29188" fmla="*/ 2119747 h 6026819"/>
              <a:gd name="connsiteX141-29189" fmla="*/ 929290 w 2814765"/>
              <a:gd name="connsiteY141-29190" fmla="*/ 2064328 h 6026819"/>
              <a:gd name="connsiteX142-29191" fmla="*/ 1344926 w 2814765"/>
              <a:gd name="connsiteY142-29192" fmla="*/ 1274618 h 6026819"/>
              <a:gd name="connsiteX143-29193" fmla="*/ 1469617 w 2814765"/>
              <a:gd name="connsiteY143-29194" fmla="*/ 1177638 h 6026819"/>
              <a:gd name="connsiteX144-29195" fmla="*/ 1566599 w 2814765"/>
              <a:gd name="connsiteY144-29196" fmla="*/ 1676401 h 6026819"/>
              <a:gd name="connsiteX145-29197" fmla="*/ 1760562 w 2814765"/>
              <a:gd name="connsiteY145-29198" fmla="*/ 1399310 h 6026819"/>
              <a:gd name="connsiteX146-29199" fmla="*/ 1802127 w 2814765"/>
              <a:gd name="connsiteY146-29200" fmla="*/ 997527 h 6026819"/>
              <a:gd name="connsiteX147-29201" fmla="*/ 1774418 w 2814765"/>
              <a:gd name="connsiteY147-29202" fmla="*/ 955964 h 6026819"/>
              <a:gd name="connsiteX148-29203" fmla="*/ 1760563 w 2814765"/>
              <a:gd name="connsiteY148-29204" fmla="*/ 914400 h 6026819"/>
              <a:gd name="connsiteX149-29205" fmla="*/ 1705145 w 2814765"/>
              <a:gd name="connsiteY149-29206" fmla="*/ 845127 h 6026819"/>
              <a:gd name="connsiteX150-29207" fmla="*/ 1677436 w 2814765"/>
              <a:gd name="connsiteY150-29208" fmla="*/ 803564 h 6026819"/>
              <a:gd name="connsiteX151-29209" fmla="*/ 1635873 w 2814765"/>
              <a:gd name="connsiteY151-29210" fmla="*/ 886691 h 6026819"/>
              <a:gd name="connsiteX152-29211" fmla="*/ 1622018 w 2814765"/>
              <a:gd name="connsiteY152-29212" fmla="*/ 969818 h 6026819"/>
              <a:gd name="connsiteX153-29213" fmla="*/ 1594309 w 2814765"/>
              <a:gd name="connsiteY153-29214" fmla="*/ 1011382 h 6026819"/>
              <a:gd name="connsiteX154-29215" fmla="*/ 1580454 w 2814765"/>
              <a:gd name="connsiteY154-29216" fmla="*/ 1052946 h 6026819"/>
              <a:gd name="connsiteX155-29217" fmla="*/ 1511182 w 2814765"/>
              <a:gd name="connsiteY155-29218" fmla="*/ 1122218 h 6026819"/>
              <a:gd name="connsiteX156-29219" fmla="*/ 1400345 w 2814765"/>
              <a:gd name="connsiteY156-29220" fmla="*/ 1136073 h 6026819"/>
              <a:gd name="connsiteX157-29221" fmla="*/ 1261800 w 2814765"/>
              <a:gd name="connsiteY157-29222" fmla="*/ 1122218 h 6026819"/>
              <a:gd name="connsiteX158-29223" fmla="*/ 1220236 w 2814765"/>
              <a:gd name="connsiteY158-29224" fmla="*/ 1080655 h 6026819"/>
              <a:gd name="connsiteX159-29225" fmla="*/ 1178673 w 2814765"/>
              <a:gd name="connsiteY159-29226" fmla="*/ 1052946 h 6026819"/>
              <a:gd name="connsiteX160-29227" fmla="*/ 1123254 w 2814765"/>
              <a:gd name="connsiteY160-29228" fmla="*/ 997527 h 6026819"/>
              <a:gd name="connsiteX161-29229" fmla="*/ 1095545 w 2814765"/>
              <a:gd name="connsiteY161-29230" fmla="*/ 955964 h 6026819"/>
              <a:gd name="connsiteX162-29231" fmla="*/ 1053982 w 2814765"/>
              <a:gd name="connsiteY162-29232" fmla="*/ 942109 h 6026819"/>
              <a:gd name="connsiteX163-29233" fmla="*/ 1012418 w 2814765"/>
              <a:gd name="connsiteY163-29234" fmla="*/ 817418 h 6026819"/>
              <a:gd name="connsiteX164-29235" fmla="*/ 998563 w 2814765"/>
              <a:gd name="connsiteY164-29236" fmla="*/ 775855 h 6026819"/>
              <a:gd name="connsiteX165-29237" fmla="*/ 984709 w 2814765"/>
              <a:gd name="connsiteY165-29238" fmla="*/ 720437 h 6026819"/>
              <a:gd name="connsiteX166-29239" fmla="*/ 957000 w 2814765"/>
              <a:gd name="connsiteY166-29240" fmla="*/ 581891 h 6026819"/>
              <a:gd name="connsiteX0-29241" fmla="*/ 1663582 w 2814765"/>
              <a:gd name="connsiteY0-29242" fmla="*/ 734291 h 6026819"/>
              <a:gd name="connsiteX1-29243" fmla="*/ 1719000 w 2814765"/>
              <a:gd name="connsiteY1-29244" fmla="*/ 554182 h 6026819"/>
              <a:gd name="connsiteX2-29245" fmla="*/ 1622018 w 2814765"/>
              <a:gd name="connsiteY2-29246" fmla="*/ 540327 h 6026819"/>
              <a:gd name="connsiteX3-29247" fmla="*/ 1538891 w 2814765"/>
              <a:gd name="connsiteY3-29248" fmla="*/ 484909 h 6026819"/>
              <a:gd name="connsiteX4-29249" fmla="*/ 1497327 w 2814765"/>
              <a:gd name="connsiteY4-29250" fmla="*/ 471055 h 6026819"/>
              <a:gd name="connsiteX5-29251" fmla="*/ 1469618 w 2814765"/>
              <a:gd name="connsiteY5-29252" fmla="*/ 526473 h 6026819"/>
              <a:gd name="connsiteX6-29253" fmla="*/ 1441909 w 2814765"/>
              <a:gd name="connsiteY6-29254" fmla="*/ 484909 h 6026819"/>
              <a:gd name="connsiteX7-29255" fmla="*/ 1400345 w 2814765"/>
              <a:gd name="connsiteY7-29256" fmla="*/ 457200 h 6026819"/>
              <a:gd name="connsiteX8-29257" fmla="*/ 1331073 w 2814765"/>
              <a:gd name="connsiteY8-29258" fmla="*/ 387927 h 6026819"/>
              <a:gd name="connsiteX9-29259" fmla="*/ 1317218 w 2814765"/>
              <a:gd name="connsiteY9-29260" fmla="*/ 443346 h 6026819"/>
              <a:gd name="connsiteX10-29261" fmla="*/ 1317218 w 2814765"/>
              <a:gd name="connsiteY10-29262" fmla="*/ 554182 h 6026819"/>
              <a:gd name="connsiteX11-29263" fmla="*/ 1275654 w 2814765"/>
              <a:gd name="connsiteY11-29264" fmla="*/ 540327 h 6026819"/>
              <a:gd name="connsiteX12-29265" fmla="*/ 1261800 w 2814765"/>
              <a:gd name="connsiteY12-29266" fmla="*/ 484909 h 6026819"/>
              <a:gd name="connsiteX13-29267" fmla="*/ 1247945 w 2814765"/>
              <a:gd name="connsiteY13-29268" fmla="*/ 540327 h 6026819"/>
              <a:gd name="connsiteX14-29269" fmla="*/ 1220236 w 2814765"/>
              <a:gd name="connsiteY14-29270" fmla="*/ 651164 h 6026819"/>
              <a:gd name="connsiteX15-29271" fmla="*/ 1192527 w 2814765"/>
              <a:gd name="connsiteY15-29272" fmla="*/ 568037 h 6026819"/>
              <a:gd name="connsiteX16-29273" fmla="*/ 1178673 w 2814765"/>
              <a:gd name="connsiteY16-29274" fmla="*/ 526473 h 6026819"/>
              <a:gd name="connsiteX17-29275" fmla="*/ 1150963 w 2814765"/>
              <a:gd name="connsiteY17-29276" fmla="*/ 651164 h 6026819"/>
              <a:gd name="connsiteX18-29277" fmla="*/ 1123254 w 2814765"/>
              <a:gd name="connsiteY18-29278" fmla="*/ 692727 h 6026819"/>
              <a:gd name="connsiteX19-29279" fmla="*/ 1109400 w 2814765"/>
              <a:gd name="connsiteY19-29280" fmla="*/ 734291 h 6026819"/>
              <a:gd name="connsiteX20-29281" fmla="*/ 1067836 w 2814765"/>
              <a:gd name="connsiteY20-29282" fmla="*/ 720437 h 6026819"/>
              <a:gd name="connsiteX21-29283" fmla="*/ 1081691 w 2814765"/>
              <a:gd name="connsiteY21-29284" fmla="*/ 637309 h 6026819"/>
              <a:gd name="connsiteX22-29285" fmla="*/ 1095545 w 2814765"/>
              <a:gd name="connsiteY22-29286" fmla="*/ 595746 h 6026819"/>
              <a:gd name="connsiteX23-29287" fmla="*/ 1040127 w 2814765"/>
              <a:gd name="connsiteY23-29288" fmla="*/ 678873 h 6026819"/>
              <a:gd name="connsiteX24-29289" fmla="*/ 998563 w 2814765"/>
              <a:gd name="connsiteY24-29290" fmla="*/ 692727 h 6026819"/>
              <a:gd name="connsiteX25-29291" fmla="*/ 957000 w 2814765"/>
              <a:gd name="connsiteY25-29292" fmla="*/ 678873 h 6026819"/>
              <a:gd name="connsiteX26-29293" fmla="*/ 943145 w 2814765"/>
              <a:gd name="connsiteY26-29294" fmla="*/ 623455 h 6026819"/>
              <a:gd name="connsiteX27-29295" fmla="*/ 929291 w 2814765"/>
              <a:gd name="connsiteY27-29296" fmla="*/ 581891 h 6026819"/>
              <a:gd name="connsiteX28-29297" fmla="*/ 943145 w 2814765"/>
              <a:gd name="connsiteY28-29298" fmla="*/ 429491 h 6026819"/>
              <a:gd name="connsiteX29-29299" fmla="*/ 970854 w 2814765"/>
              <a:gd name="connsiteY29-29300" fmla="*/ 346364 h 6026819"/>
              <a:gd name="connsiteX30-29301" fmla="*/ 984709 w 2814765"/>
              <a:gd name="connsiteY30-29302" fmla="*/ 304800 h 6026819"/>
              <a:gd name="connsiteX31-29303" fmla="*/ 1081691 w 2814765"/>
              <a:gd name="connsiteY31-29304" fmla="*/ 193964 h 6026819"/>
              <a:gd name="connsiteX32-29305" fmla="*/ 1123254 w 2814765"/>
              <a:gd name="connsiteY32-29306" fmla="*/ 166255 h 6026819"/>
              <a:gd name="connsiteX33-29307" fmla="*/ 1164818 w 2814765"/>
              <a:gd name="connsiteY33-29308" fmla="*/ 124691 h 6026819"/>
              <a:gd name="connsiteX34-29309" fmla="*/ 1234091 w 2814765"/>
              <a:gd name="connsiteY34-29310" fmla="*/ 55418 h 6026819"/>
              <a:gd name="connsiteX35-29311" fmla="*/ 1386491 w 2814765"/>
              <a:gd name="connsiteY35-29312" fmla="*/ 13855 h 6026819"/>
              <a:gd name="connsiteX36-29313" fmla="*/ 1428054 w 2814765"/>
              <a:gd name="connsiteY36-29314" fmla="*/ 0 h 6026819"/>
              <a:gd name="connsiteX37-29315" fmla="*/ 1483473 w 2814765"/>
              <a:gd name="connsiteY37-29316" fmla="*/ 13855 h 6026819"/>
              <a:gd name="connsiteX38-29317" fmla="*/ 1566600 w 2814765"/>
              <a:gd name="connsiteY38-29318" fmla="*/ 27709 h 6026819"/>
              <a:gd name="connsiteX39-29319" fmla="*/ 1622018 w 2814765"/>
              <a:gd name="connsiteY39-29320" fmla="*/ 55418 h 6026819"/>
              <a:gd name="connsiteX40-29321" fmla="*/ 1705145 w 2814765"/>
              <a:gd name="connsiteY40-29322" fmla="*/ 110837 h 6026819"/>
              <a:gd name="connsiteX41-29323" fmla="*/ 1746709 w 2814765"/>
              <a:gd name="connsiteY41-29324" fmla="*/ 138546 h 6026819"/>
              <a:gd name="connsiteX42-29325" fmla="*/ 1788273 w 2814765"/>
              <a:gd name="connsiteY42-29326" fmla="*/ 207818 h 6026819"/>
              <a:gd name="connsiteX43-29327" fmla="*/ 1857545 w 2814765"/>
              <a:gd name="connsiteY43-29328" fmla="*/ 290946 h 6026819"/>
              <a:gd name="connsiteX44-29329" fmla="*/ 1871400 w 2814765"/>
              <a:gd name="connsiteY44-29330" fmla="*/ 360218 h 6026819"/>
              <a:gd name="connsiteX45-29331" fmla="*/ 1899109 w 2814765"/>
              <a:gd name="connsiteY45-29332" fmla="*/ 443346 h 6026819"/>
              <a:gd name="connsiteX46-29333" fmla="*/ 1885254 w 2814765"/>
              <a:gd name="connsiteY46-29334" fmla="*/ 692727 h 6026819"/>
              <a:gd name="connsiteX47-29335" fmla="*/ 1871400 w 2814765"/>
              <a:gd name="connsiteY47-29336" fmla="*/ 748146 h 6026819"/>
              <a:gd name="connsiteX48-29337" fmla="*/ 1843691 w 2814765"/>
              <a:gd name="connsiteY48-29338" fmla="*/ 789709 h 6026819"/>
              <a:gd name="connsiteX49-29339" fmla="*/ 1829836 w 2814765"/>
              <a:gd name="connsiteY49-29340" fmla="*/ 748146 h 6026819"/>
              <a:gd name="connsiteX50-29341" fmla="*/ 1912963 w 2814765"/>
              <a:gd name="connsiteY50-29342" fmla="*/ 803564 h 6026819"/>
              <a:gd name="connsiteX51-29343" fmla="*/ 1982236 w 2814765"/>
              <a:gd name="connsiteY51-29344" fmla="*/ 872837 h 6026819"/>
              <a:gd name="connsiteX52-29345" fmla="*/ 1996091 w 2814765"/>
              <a:gd name="connsiteY52-29346" fmla="*/ 914400 h 6026819"/>
              <a:gd name="connsiteX53-29347" fmla="*/ 2051509 w 2814765"/>
              <a:gd name="connsiteY53-29348" fmla="*/ 997527 h 6026819"/>
              <a:gd name="connsiteX54-29349" fmla="*/ 2093073 w 2814765"/>
              <a:gd name="connsiteY54-29350" fmla="*/ 1066800 h 6026819"/>
              <a:gd name="connsiteX55-29351" fmla="*/ 2106927 w 2814765"/>
              <a:gd name="connsiteY55-29352" fmla="*/ 1108364 h 6026819"/>
              <a:gd name="connsiteX56-29353" fmla="*/ 2148491 w 2814765"/>
              <a:gd name="connsiteY56-29354" fmla="*/ 1191491 h 6026819"/>
              <a:gd name="connsiteX57-29355" fmla="*/ 2106927 w 2814765"/>
              <a:gd name="connsiteY57-29356" fmla="*/ 1219200 h 6026819"/>
              <a:gd name="connsiteX58-29357" fmla="*/ 2065363 w 2814765"/>
              <a:gd name="connsiteY58-29358" fmla="*/ 1191491 h 6026819"/>
              <a:gd name="connsiteX59-29359" fmla="*/ 1954527 w 2814765"/>
              <a:gd name="connsiteY59-29360" fmla="*/ 1163782 h 6026819"/>
              <a:gd name="connsiteX60-29361" fmla="*/ 1940673 w 2814765"/>
              <a:gd name="connsiteY60-29362" fmla="*/ 1343891 h 6026819"/>
              <a:gd name="connsiteX61-29363" fmla="*/ 2079217 w 2814765"/>
              <a:gd name="connsiteY61-29364" fmla="*/ 1357746 h 6026819"/>
              <a:gd name="connsiteX62-29365" fmla="*/ 1871399 w 2814765"/>
              <a:gd name="connsiteY62-29366" fmla="*/ 1579418 h 6026819"/>
              <a:gd name="connsiteX63-29367" fmla="*/ 1538890 w 2814765"/>
              <a:gd name="connsiteY63-29368" fmla="*/ 1690256 h 6026819"/>
              <a:gd name="connsiteX64-29369" fmla="*/ 1635872 w 2814765"/>
              <a:gd name="connsiteY64-29370" fmla="*/ 1773383 h 6026819"/>
              <a:gd name="connsiteX65-29371" fmla="*/ 1317218 w 2814765"/>
              <a:gd name="connsiteY65-29372" fmla="*/ 1551710 h 6026819"/>
              <a:gd name="connsiteX66-29373" fmla="*/ 1331072 w 2814765"/>
              <a:gd name="connsiteY66-29374" fmla="*/ 1371600 h 6026819"/>
              <a:gd name="connsiteX67-29375" fmla="*/ 1289509 w 2814765"/>
              <a:gd name="connsiteY67-29376" fmla="*/ 1316183 h 6026819"/>
              <a:gd name="connsiteX68-29377" fmla="*/ 1414200 w 2814765"/>
              <a:gd name="connsiteY68-29378" fmla="*/ 1440874 h 6026819"/>
              <a:gd name="connsiteX69-29379" fmla="*/ 1289509 w 2814765"/>
              <a:gd name="connsiteY69-29380" fmla="*/ 1330038 h 6026819"/>
              <a:gd name="connsiteX70-29381" fmla="*/ 929290 w 2814765"/>
              <a:gd name="connsiteY70-29382" fmla="*/ 2036620 h 6026819"/>
              <a:gd name="connsiteX71-29383" fmla="*/ 998563 w 2814765"/>
              <a:gd name="connsiteY71-29384" fmla="*/ 1898074 h 6026819"/>
              <a:gd name="connsiteX72-29385" fmla="*/ 1164819 w 2814765"/>
              <a:gd name="connsiteY72-29386" fmla="*/ 1995056 h 6026819"/>
              <a:gd name="connsiteX73-29387" fmla="*/ 1247946 w 2814765"/>
              <a:gd name="connsiteY73-29388" fmla="*/ 1731819 h 6026819"/>
              <a:gd name="connsiteX74-29389" fmla="*/ 1178672 w 2814765"/>
              <a:gd name="connsiteY74-29390" fmla="*/ 2036619 h 6026819"/>
              <a:gd name="connsiteX75-29391" fmla="*/ 1275655 w 2814765"/>
              <a:gd name="connsiteY75-29392" fmla="*/ 2299856 h 6026819"/>
              <a:gd name="connsiteX76-29393" fmla="*/ 1358782 w 2814765"/>
              <a:gd name="connsiteY76-29394" fmla="*/ 2563090 h 6026819"/>
              <a:gd name="connsiteX77-29395" fmla="*/ 1275654 w 2814765"/>
              <a:gd name="connsiteY77-29396" fmla="*/ 2715491 h 6026819"/>
              <a:gd name="connsiteX78-29397" fmla="*/ 1234091 w 2814765"/>
              <a:gd name="connsiteY78-29398" fmla="*/ 2854037 h 6026819"/>
              <a:gd name="connsiteX79-29399" fmla="*/ 1275654 w 2814765"/>
              <a:gd name="connsiteY79-29400" fmla="*/ 2909455 h 6026819"/>
              <a:gd name="connsiteX80-29401" fmla="*/ 1331073 w 2814765"/>
              <a:gd name="connsiteY80-29402" fmla="*/ 2881746 h 6026819"/>
              <a:gd name="connsiteX81-29403" fmla="*/ 1400345 w 2814765"/>
              <a:gd name="connsiteY81-29404" fmla="*/ 2881744 h 6026819"/>
              <a:gd name="connsiteX82-29405" fmla="*/ 2093072 w 2814765"/>
              <a:gd name="connsiteY82-29406" fmla="*/ 2743200 h 6026819"/>
              <a:gd name="connsiteX83-29407" fmla="*/ 2577981 w 2814765"/>
              <a:gd name="connsiteY83-29408" fmla="*/ 2507672 h 6026819"/>
              <a:gd name="connsiteX84-29409" fmla="*/ 2771945 w 2814765"/>
              <a:gd name="connsiteY84-29410" fmla="*/ 2992581 h 6026819"/>
              <a:gd name="connsiteX85-29411" fmla="*/ 2425581 w 2814765"/>
              <a:gd name="connsiteY85-29412" fmla="*/ 3255818 h 6026819"/>
              <a:gd name="connsiteX86-29413" fmla="*/ 2273182 w 2814765"/>
              <a:gd name="connsiteY86-29414" fmla="*/ 3255816 h 6026819"/>
              <a:gd name="connsiteX87-29415" fmla="*/ 2106926 w 2814765"/>
              <a:gd name="connsiteY87-29416" fmla="*/ 3311236 h 6026819"/>
              <a:gd name="connsiteX88-29417" fmla="*/ 1497328 w 2814765"/>
              <a:gd name="connsiteY88-29418" fmla="*/ 3283525 h 6026819"/>
              <a:gd name="connsiteX89-29419" fmla="*/ 1303363 w 2814765"/>
              <a:gd name="connsiteY89-29420" fmla="*/ 3117271 h 6026819"/>
              <a:gd name="connsiteX90-29421" fmla="*/ 1386491 w 2814765"/>
              <a:gd name="connsiteY90-29422" fmla="*/ 2909453 h 6026819"/>
              <a:gd name="connsiteX91-29423" fmla="*/ 1289509 w 2814765"/>
              <a:gd name="connsiteY91-29424" fmla="*/ 3103416 h 6026819"/>
              <a:gd name="connsiteX92-29425" fmla="*/ 1441909 w 2814765"/>
              <a:gd name="connsiteY92-29426" fmla="*/ 3241963 h 6026819"/>
              <a:gd name="connsiteX93-29427" fmla="*/ 1414200 w 2814765"/>
              <a:gd name="connsiteY93-29428" fmla="*/ 3325089 h 6026819"/>
              <a:gd name="connsiteX94-29429" fmla="*/ 1372636 w 2814765"/>
              <a:gd name="connsiteY94-29430" fmla="*/ 4100944 h 6026819"/>
              <a:gd name="connsiteX95-29431" fmla="*/ 1483473 w 2814765"/>
              <a:gd name="connsiteY95-29432" fmla="*/ 5708072 h 6026819"/>
              <a:gd name="connsiteX96-29433" fmla="*/ 1455763 w 2814765"/>
              <a:gd name="connsiteY96-29434" fmla="*/ 5971308 h 6026819"/>
              <a:gd name="connsiteX97-29435" fmla="*/ 1968382 w 2814765"/>
              <a:gd name="connsiteY97-29436" fmla="*/ 5902035 h 6026819"/>
              <a:gd name="connsiteX98-29437" fmla="*/ 1954527 w 2814765"/>
              <a:gd name="connsiteY98-29438" fmla="*/ 4350325 h 6026819"/>
              <a:gd name="connsiteX99-29439" fmla="*/ 1885254 w 2814765"/>
              <a:gd name="connsiteY99-29440" fmla="*/ 3380507 h 6026819"/>
              <a:gd name="connsiteX100-29441" fmla="*/ 1926818 w 2814765"/>
              <a:gd name="connsiteY100-29442" fmla="*/ 3823856 h 6026819"/>
              <a:gd name="connsiteX101-29443" fmla="*/ 1968382 w 2814765"/>
              <a:gd name="connsiteY101-29444" fmla="*/ 4987635 h 6026819"/>
              <a:gd name="connsiteX102-29445" fmla="*/ 2106927 w 2814765"/>
              <a:gd name="connsiteY102-29446" fmla="*/ 5943599 h 6026819"/>
              <a:gd name="connsiteX103-29447" fmla="*/ 2619544 w 2814765"/>
              <a:gd name="connsiteY103-29448" fmla="*/ 5943599 h 6026819"/>
              <a:gd name="connsiteX104-29449" fmla="*/ 2619544 w 2814765"/>
              <a:gd name="connsiteY104-29450" fmla="*/ 4322617 h 6026819"/>
              <a:gd name="connsiteX105-29451" fmla="*/ 2744236 w 2814765"/>
              <a:gd name="connsiteY105-29452" fmla="*/ 3075708 h 6026819"/>
              <a:gd name="connsiteX106-29453" fmla="*/ 2813509 w 2814765"/>
              <a:gd name="connsiteY106-29454" fmla="*/ 3020290 h 6026819"/>
              <a:gd name="connsiteX107-29455" fmla="*/ 2674963 w 2814765"/>
              <a:gd name="connsiteY107-29456" fmla="*/ 2923308 h 6026819"/>
              <a:gd name="connsiteX108-29457" fmla="*/ 2799654 w 2814765"/>
              <a:gd name="connsiteY108-29458" fmla="*/ 2964872 h 6026819"/>
              <a:gd name="connsiteX109-29459" fmla="*/ 2564127 w 2814765"/>
              <a:gd name="connsiteY109-29460" fmla="*/ 2507672 h 6026819"/>
              <a:gd name="connsiteX110-29461" fmla="*/ 2591835 w 2814765"/>
              <a:gd name="connsiteY110-29462" fmla="*/ 2493817 h 6026819"/>
              <a:gd name="connsiteX111-29463" fmla="*/ 2744236 w 2814765"/>
              <a:gd name="connsiteY111-29464" fmla="*/ 2299854 h 6026819"/>
              <a:gd name="connsiteX112-29465" fmla="*/ 2674962 w 2814765"/>
              <a:gd name="connsiteY112-29466" fmla="*/ 1870363 h 6026819"/>
              <a:gd name="connsiteX113-29467" fmla="*/ 2425581 w 2814765"/>
              <a:gd name="connsiteY113-29468" fmla="*/ 2105890 h 6026819"/>
              <a:gd name="connsiteX114-29469" fmla="*/ 2370162 w 2814765"/>
              <a:gd name="connsiteY114-29470" fmla="*/ 2119745 h 6026819"/>
              <a:gd name="connsiteX115-29471" fmla="*/ 2231618 w 2814765"/>
              <a:gd name="connsiteY115-29472" fmla="*/ 1773381 h 6026819"/>
              <a:gd name="connsiteX116-29473" fmla="*/ 2176200 w 2814765"/>
              <a:gd name="connsiteY116-29474" fmla="*/ 1371599 h 6026819"/>
              <a:gd name="connsiteX117-29475" fmla="*/ 2245473 w 2814765"/>
              <a:gd name="connsiteY117-29476" fmla="*/ 1842654 h 6026819"/>
              <a:gd name="connsiteX118-29477" fmla="*/ 2370163 w 2814765"/>
              <a:gd name="connsiteY118-29478" fmla="*/ 1939636 h 6026819"/>
              <a:gd name="connsiteX119-29479" fmla="*/ 2647254 w 2814765"/>
              <a:gd name="connsiteY119-29480" fmla="*/ 1662545 h 6026819"/>
              <a:gd name="connsiteX120-29481" fmla="*/ 2231617 w 2814765"/>
              <a:gd name="connsiteY120-29482" fmla="*/ 1177636 h 6026819"/>
              <a:gd name="connsiteX121-29483" fmla="*/ 2633399 w 2814765"/>
              <a:gd name="connsiteY121-29484" fmla="*/ 1634836 h 6026819"/>
              <a:gd name="connsiteX122-29485" fmla="*/ 2688818 w 2814765"/>
              <a:gd name="connsiteY122-29486" fmla="*/ 1870363 h 6026819"/>
              <a:gd name="connsiteX123-29487" fmla="*/ 2508708 w 2814765"/>
              <a:gd name="connsiteY123-29488" fmla="*/ 1995054 h 6026819"/>
              <a:gd name="connsiteX124-29489" fmla="*/ 2467145 w 2814765"/>
              <a:gd name="connsiteY124-29490" fmla="*/ 2230582 h 6026819"/>
              <a:gd name="connsiteX125-29491" fmla="*/ 2494853 w 2814765"/>
              <a:gd name="connsiteY125-29492" fmla="*/ 2161308 h 6026819"/>
              <a:gd name="connsiteX126-29493" fmla="*/ 2023800 w 2814765"/>
              <a:gd name="connsiteY126-29494" fmla="*/ 2521527 h 6026819"/>
              <a:gd name="connsiteX127-29495" fmla="*/ 1802127 w 2814765"/>
              <a:gd name="connsiteY127-29496" fmla="*/ 2604655 h 6026819"/>
              <a:gd name="connsiteX128-29497" fmla="*/ 1594309 w 2814765"/>
              <a:gd name="connsiteY128-29498" fmla="*/ 2590800 h 6026819"/>
              <a:gd name="connsiteX129-29499" fmla="*/ 1400346 w 2814765"/>
              <a:gd name="connsiteY129-29500" fmla="*/ 2563092 h 6026819"/>
              <a:gd name="connsiteX130-29501" fmla="*/ 1289510 w 2814765"/>
              <a:gd name="connsiteY130-29502" fmla="*/ 2313710 h 6026819"/>
              <a:gd name="connsiteX131-29503" fmla="*/ 873874 w 2814765"/>
              <a:gd name="connsiteY131-29504" fmla="*/ 2632365 h 6026819"/>
              <a:gd name="connsiteX132-29505" fmla="*/ 1036 w 2814765"/>
              <a:gd name="connsiteY132-29506" fmla="*/ 2673928 h 6026819"/>
              <a:gd name="connsiteX133-29507" fmla="*/ 873873 w 2814765"/>
              <a:gd name="connsiteY133-29508" fmla="*/ 2632365 h 6026819"/>
              <a:gd name="connsiteX134-29509" fmla="*/ 1220236 w 2814765"/>
              <a:gd name="connsiteY134-29510" fmla="*/ 2299856 h 6026819"/>
              <a:gd name="connsiteX135-29511" fmla="*/ 1137110 w 2814765"/>
              <a:gd name="connsiteY135-29512" fmla="*/ 2161310 h 6026819"/>
              <a:gd name="connsiteX136-29513" fmla="*/ 1137109 w 2814765"/>
              <a:gd name="connsiteY136-29514" fmla="*/ 2133601 h 6026819"/>
              <a:gd name="connsiteX137-29515" fmla="*/ 984710 w 2814765"/>
              <a:gd name="connsiteY137-29516" fmla="*/ 2092038 h 6026819"/>
              <a:gd name="connsiteX138-29517" fmla="*/ 790746 w 2814765"/>
              <a:gd name="connsiteY138-29518" fmla="*/ 2313710 h 6026819"/>
              <a:gd name="connsiteX139-29519" fmla="*/ 527510 w 2814765"/>
              <a:gd name="connsiteY139-29520" fmla="*/ 2438401 h 6026819"/>
              <a:gd name="connsiteX140-29521" fmla="*/ 832310 w 2814765"/>
              <a:gd name="connsiteY140-29522" fmla="*/ 2313710 h 6026819"/>
              <a:gd name="connsiteX141-29523" fmla="*/ 957000 w 2814765"/>
              <a:gd name="connsiteY141-29524" fmla="*/ 2119747 h 6026819"/>
              <a:gd name="connsiteX142-29525" fmla="*/ 929290 w 2814765"/>
              <a:gd name="connsiteY142-29526" fmla="*/ 2064328 h 6026819"/>
              <a:gd name="connsiteX143-29527" fmla="*/ 1344926 w 2814765"/>
              <a:gd name="connsiteY143-29528" fmla="*/ 1274618 h 6026819"/>
              <a:gd name="connsiteX144-29529" fmla="*/ 1469617 w 2814765"/>
              <a:gd name="connsiteY144-29530" fmla="*/ 1177638 h 6026819"/>
              <a:gd name="connsiteX145-29531" fmla="*/ 1566599 w 2814765"/>
              <a:gd name="connsiteY145-29532" fmla="*/ 1676401 h 6026819"/>
              <a:gd name="connsiteX146-29533" fmla="*/ 1760562 w 2814765"/>
              <a:gd name="connsiteY146-29534" fmla="*/ 1399310 h 6026819"/>
              <a:gd name="connsiteX147-29535" fmla="*/ 1802127 w 2814765"/>
              <a:gd name="connsiteY147-29536" fmla="*/ 997527 h 6026819"/>
              <a:gd name="connsiteX148-29537" fmla="*/ 1774418 w 2814765"/>
              <a:gd name="connsiteY148-29538" fmla="*/ 955964 h 6026819"/>
              <a:gd name="connsiteX149-29539" fmla="*/ 1760563 w 2814765"/>
              <a:gd name="connsiteY149-29540" fmla="*/ 914400 h 6026819"/>
              <a:gd name="connsiteX150-29541" fmla="*/ 1705145 w 2814765"/>
              <a:gd name="connsiteY150-29542" fmla="*/ 845127 h 6026819"/>
              <a:gd name="connsiteX151-29543" fmla="*/ 1677436 w 2814765"/>
              <a:gd name="connsiteY151-29544" fmla="*/ 803564 h 6026819"/>
              <a:gd name="connsiteX152-29545" fmla="*/ 1635873 w 2814765"/>
              <a:gd name="connsiteY152-29546" fmla="*/ 886691 h 6026819"/>
              <a:gd name="connsiteX153-29547" fmla="*/ 1622018 w 2814765"/>
              <a:gd name="connsiteY153-29548" fmla="*/ 969818 h 6026819"/>
              <a:gd name="connsiteX154-29549" fmla="*/ 1594309 w 2814765"/>
              <a:gd name="connsiteY154-29550" fmla="*/ 1011382 h 6026819"/>
              <a:gd name="connsiteX155-29551" fmla="*/ 1580454 w 2814765"/>
              <a:gd name="connsiteY155-29552" fmla="*/ 1052946 h 6026819"/>
              <a:gd name="connsiteX156-29553" fmla="*/ 1511182 w 2814765"/>
              <a:gd name="connsiteY156-29554" fmla="*/ 1122218 h 6026819"/>
              <a:gd name="connsiteX157-29555" fmla="*/ 1400345 w 2814765"/>
              <a:gd name="connsiteY157-29556" fmla="*/ 1136073 h 6026819"/>
              <a:gd name="connsiteX158-29557" fmla="*/ 1261800 w 2814765"/>
              <a:gd name="connsiteY158-29558" fmla="*/ 1122218 h 6026819"/>
              <a:gd name="connsiteX159-29559" fmla="*/ 1220236 w 2814765"/>
              <a:gd name="connsiteY159-29560" fmla="*/ 1080655 h 6026819"/>
              <a:gd name="connsiteX160-29561" fmla="*/ 1178673 w 2814765"/>
              <a:gd name="connsiteY160-29562" fmla="*/ 1052946 h 6026819"/>
              <a:gd name="connsiteX161-29563" fmla="*/ 1123254 w 2814765"/>
              <a:gd name="connsiteY161-29564" fmla="*/ 997527 h 6026819"/>
              <a:gd name="connsiteX162-29565" fmla="*/ 1095545 w 2814765"/>
              <a:gd name="connsiteY162-29566" fmla="*/ 955964 h 6026819"/>
              <a:gd name="connsiteX163-29567" fmla="*/ 1053982 w 2814765"/>
              <a:gd name="connsiteY163-29568" fmla="*/ 942109 h 6026819"/>
              <a:gd name="connsiteX164-29569" fmla="*/ 1012418 w 2814765"/>
              <a:gd name="connsiteY164-29570" fmla="*/ 817418 h 6026819"/>
              <a:gd name="connsiteX165-29571" fmla="*/ 998563 w 2814765"/>
              <a:gd name="connsiteY165-29572" fmla="*/ 775855 h 6026819"/>
              <a:gd name="connsiteX166-29573" fmla="*/ 984709 w 2814765"/>
              <a:gd name="connsiteY166-29574" fmla="*/ 720437 h 6026819"/>
              <a:gd name="connsiteX167" fmla="*/ 957000 w 2814765"/>
              <a:gd name="connsiteY167" fmla="*/ 581891 h 6026819"/>
              <a:gd name="connsiteX0-29575" fmla="*/ 1663582 w 2814765"/>
              <a:gd name="connsiteY0-29576" fmla="*/ 734291 h 6026819"/>
              <a:gd name="connsiteX1-29577" fmla="*/ 1719000 w 2814765"/>
              <a:gd name="connsiteY1-29578" fmla="*/ 554182 h 6026819"/>
              <a:gd name="connsiteX2-29579" fmla="*/ 1622018 w 2814765"/>
              <a:gd name="connsiteY2-29580" fmla="*/ 540327 h 6026819"/>
              <a:gd name="connsiteX3-29581" fmla="*/ 1538891 w 2814765"/>
              <a:gd name="connsiteY3-29582" fmla="*/ 484909 h 6026819"/>
              <a:gd name="connsiteX4-29583" fmla="*/ 1497327 w 2814765"/>
              <a:gd name="connsiteY4-29584" fmla="*/ 471055 h 6026819"/>
              <a:gd name="connsiteX5-29585" fmla="*/ 1469618 w 2814765"/>
              <a:gd name="connsiteY5-29586" fmla="*/ 526473 h 6026819"/>
              <a:gd name="connsiteX6-29587" fmla="*/ 1441909 w 2814765"/>
              <a:gd name="connsiteY6-29588" fmla="*/ 484909 h 6026819"/>
              <a:gd name="connsiteX7-29589" fmla="*/ 1400345 w 2814765"/>
              <a:gd name="connsiteY7-29590" fmla="*/ 457200 h 6026819"/>
              <a:gd name="connsiteX8-29591" fmla="*/ 1331073 w 2814765"/>
              <a:gd name="connsiteY8-29592" fmla="*/ 387927 h 6026819"/>
              <a:gd name="connsiteX9-29593" fmla="*/ 1317218 w 2814765"/>
              <a:gd name="connsiteY9-29594" fmla="*/ 443346 h 6026819"/>
              <a:gd name="connsiteX10-29595" fmla="*/ 1317218 w 2814765"/>
              <a:gd name="connsiteY10-29596" fmla="*/ 554182 h 6026819"/>
              <a:gd name="connsiteX11-29597" fmla="*/ 1275654 w 2814765"/>
              <a:gd name="connsiteY11-29598" fmla="*/ 540327 h 6026819"/>
              <a:gd name="connsiteX12-29599" fmla="*/ 1261800 w 2814765"/>
              <a:gd name="connsiteY12-29600" fmla="*/ 484909 h 6026819"/>
              <a:gd name="connsiteX13-29601" fmla="*/ 1247945 w 2814765"/>
              <a:gd name="connsiteY13-29602" fmla="*/ 540327 h 6026819"/>
              <a:gd name="connsiteX14-29603" fmla="*/ 1220236 w 2814765"/>
              <a:gd name="connsiteY14-29604" fmla="*/ 651164 h 6026819"/>
              <a:gd name="connsiteX15-29605" fmla="*/ 1192527 w 2814765"/>
              <a:gd name="connsiteY15-29606" fmla="*/ 568037 h 6026819"/>
              <a:gd name="connsiteX16-29607" fmla="*/ 1178673 w 2814765"/>
              <a:gd name="connsiteY16-29608" fmla="*/ 526473 h 6026819"/>
              <a:gd name="connsiteX17-29609" fmla="*/ 1150963 w 2814765"/>
              <a:gd name="connsiteY17-29610" fmla="*/ 651164 h 6026819"/>
              <a:gd name="connsiteX18-29611" fmla="*/ 1123254 w 2814765"/>
              <a:gd name="connsiteY18-29612" fmla="*/ 692727 h 6026819"/>
              <a:gd name="connsiteX19-29613" fmla="*/ 1109400 w 2814765"/>
              <a:gd name="connsiteY19-29614" fmla="*/ 734291 h 6026819"/>
              <a:gd name="connsiteX20-29615" fmla="*/ 1067836 w 2814765"/>
              <a:gd name="connsiteY20-29616" fmla="*/ 720437 h 6026819"/>
              <a:gd name="connsiteX21-29617" fmla="*/ 1081691 w 2814765"/>
              <a:gd name="connsiteY21-29618" fmla="*/ 637309 h 6026819"/>
              <a:gd name="connsiteX22-29619" fmla="*/ 1095545 w 2814765"/>
              <a:gd name="connsiteY22-29620" fmla="*/ 595746 h 6026819"/>
              <a:gd name="connsiteX23-29621" fmla="*/ 1040127 w 2814765"/>
              <a:gd name="connsiteY23-29622" fmla="*/ 678873 h 6026819"/>
              <a:gd name="connsiteX24-29623" fmla="*/ 998563 w 2814765"/>
              <a:gd name="connsiteY24-29624" fmla="*/ 692727 h 6026819"/>
              <a:gd name="connsiteX25-29625" fmla="*/ 957000 w 2814765"/>
              <a:gd name="connsiteY25-29626" fmla="*/ 678873 h 6026819"/>
              <a:gd name="connsiteX26-29627" fmla="*/ 943145 w 2814765"/>
              <a:gd name="connsiteY26-29628" fmla="*/ 623455 h 6026819"/>
              <a:gd name="connsiteX27-29629" fmla="*/ 929291 w 2814765"/>
              <a:gd name="connsiteY27-29630" fmla="*/ 581891 h 6026819"/>
              <a:gd name="connsiteX28-29631" fmla="*/ 943145 w 2814765"/>
              <a:gd name="connsiteY28-29632" fmla="*/ 429491 h 6026819"/>
              <a:gd name="connsiteX29-29633" fmla="*/ 970854 w 2814765"/>
              <a:gd name="connsiteY29-29634" fmla="*/ 346364 h 6026819"/>
              <a:gd name="connsiteX30-29635" fmla="*/ 984709 w 2814765"/>
              <a:gd name="connsiteY30-29636" fmla="*/ 304800 h 6026819"/>
              <a:gd name="connsiteX31-29637" fmla="*/ 1081691 w 2814765"/>
              <a:gd name="connsiteY31-29638" fmla="*/ 193964 h 6026819"/>
              <a:gd name="connsiteX32-29639" fmla="*/ 1123254 w 2814765"/>
              <a:gd name="connsiteY32-29640" fmla="*/ 166255 h 6026819"/>
              <a:gd name="connsiteX33-29641" fmla="*/ 1164818 w 2814765"/>
              <a:gd name="connsiteY33-29642" fmla="*/ 124691 h 6026819"/>
              <a:gd name="connsiteX34-29643" fmla="*/ 1234091 w 2814765"/>
              <a:gd name="connsiteY34-29644" fmla="*/ 55418 h 6026819"/>
              <a:gd name="connsiteX35-29645" fmla="*/ 1386491 w 2814765"/>
              <a:gd name="connsiteY35-29646" fmla="*/ 13855 h 6026819"/>
              <a:gd name="connsiteX36-29647" fmla="*/ 1428054 w 2814765"/>
              <a:gd name="connsiteY36-29648" fmla="*/ 0 h 6026819"/>
              <a:gd name="connsiteX37-29649" fmla="*/ 1483473 w 2814765"/>
              <a:gd name="connsiteY37-29650" fmla="*/ 13855 h 6026819"/>
              <a:gd name="connsiteX38-29651" fmla="*/ 1566600 w 2814765"/>
              <a:gd name="connsiteY38-29652" fmla="*/ 27709 h 6026819"/>
              <a:gd name="connsiteX39-29653" fmla="*/ 1622018 w 2814765"/>
              <a:gd name="connsiteY39-29654" fmla="*/ 55418 h 6026819"/>
              <a:gd name="connsiteX40-29655" fmla="*/ 1705145 w 2814765"/>
              <a:gd name="connsiteY40-29656" fmla="*/ 110837 h 6026819"/>
              <a:gd name="connsiteX41-29657" fmla="*/ 1746709 w 2814765"/>
              <a:gd name="connsiteY41-29658" fmla="*/ 138546 h 6026819"/>
              <a:gd name="connsiteX42-29659" fmla="*/ 1788273 w 2814765"/>
              <a:gd name="connsiteY42-29660" fmla="*/ 207818 h 6026819"/>
              <a:gd name="connsiteX43-29661" fmla="*/ 1857545 w 2814765"/>
              <a:gd name="connsiteY43-29662" fmla="*/ 290946 h 6026819"/>
              <a:gd name="connsiteX44-29663" fmla="*/ 1871400 w 2814765"/>
              <a:gd name="connsiteY44-29664" fmla="*/ 360218 h 6026819"/>
              <a:gd name="connsiteX45-29665" fmla="*/ 1899109 w 2814765"/>
              <a:gd name="connsiteY45-29666" fmla="*/ 443346 h 6026819"/>
              <a:gd name="connsiteX46-29667" fmla="*/ 1885254 w 2814765"/>
              <a:gd name="connsiteY46-29668" fmla="*/ 692727 h 6026819"/>
              <a:gd name="connsiteX47-29669" fmla="*/ 1871400 w 2814765"/>
              <a:gd name="connsiteY47-29670" fmla="*/ 748146 h 6026819"/>
              <a:gd name="connsiteX48-29671" fmla="*/ 1843691 w 2814765"/>
              <a:gd name="connsiteY48-29672" fmla="*/ 789709 h 6026819"/>
              <a:gd name="connsiteX49-29673" fmla="*/ 1829836 w 2814765"/>
              <a:gd name="connsiteY49-29674" fmla="*/ 748146 h 6026819"/>
              <a:gd name="connsiteX50-29675" fmla="*/ 1912963 w 2814765"/>
              <a:gd name="connsiteY50-29676" fmla="*/ 803564 h 6026819"/>
              <a:gd name="connsiteX51-29677" fmla="*/ 1982236 w 2814765"/>
              <a:gd name="connsiteY51-29678" fmla="*/ 872837 h 6026819"/>
              <a:gd name="connsiteX52-29679" fmla="*/ 1996091 w 2814765"/>
              <a:gd name="connsiteY52-29680" fmla="*/ 914400 h 6026819"/>
              <a:gd name="connsiteX53-29681" fmla="*/ 2051509 w 2814765"/>
              <a:gd name="connsiteY53-29682" fmla="*/ 997527 h 6026819"/>
              <a:gd name="connsiteX54-29683" fmla="*/ 2093073 w 2814765"/>
              <a:gd name="connsiteY54-29684" fmla="*/ 1066800 h 6026819"/>
              <a:gd name="connsiteX55-29685" fmla="*/ 2106927 w 2814765"/>
              <a:gd name="connsiteY55-29686" fmla="*/ 1108364 h 6026819"/>
              <a:gd name="connsiteX56-29687" fmla="*/ 2148491 w 2814765"/>
              <a:gd name="connsiteY56-29688" fmla="*/ 1191491 h 6026819"/>
              <a:gd name="connsiteX57-29689" fmla="*/ 2106927 w 2814765"/>
              <a:gd name="connsiteY57-29690" fmla="*/ 1219200 h 6026819"/>
              <a:gd name="connsiteX58-29691" fmla="*/ 2065363 w 2814765"/>
              <a:gd name="connsiteY58-29692" fmla="*/ 1191491 h 6026819"/>
              <a:gd name="connsiteX59-29693" fmla="*/ 1954527 w 2814765"/>
              <a:gd name="connsiteY59-29694" fmla="*/ 1163782 h 6026819"/>
              <a:gd name="connsiteX60-29695" fmla="*/ 1940673 w 2814765"/>
              <a:gd name="connsiteY60-29696" fmla="*/ 1343891 h 6026819"/>
              <a:gd name="connsiteX61-29697" fmla="*/ 2079217 w 2814765"/>
              <a:gd name="connsiteY61-29698" fmla="*/ 1357746 h 6026819"/>
              <a:gd name="connsiteX62-29699" fmla="*/ 1871399 w 2814765"/>
              <a:gd name="connsiteY62-29700" fmla="*/ 1579418 h 6026819"/>
              <a:gd name="connsiteX63-29701" fmla="*/ 1538890 w 2814765"/>
              <a:gd name="connsiteY63-29702" fmla="*/ 1690256 h 6026819"/>
              <a:gd name="connsiteX64-29703" fmla="*/ 1635872 w 2814765"/>
              <a:gd name="connsiteY64-29704" fmla="*/ 1773383 h 6026819"/>
              <a:gd name="connsiteX65-29705" fmla="*/ 1317218 w 2814765"/>
              <a:gd name="connsiteY65-29706" fmla="*/ 1551710 h 6026819"/>
              <a:gd name="connsiteX66-29707" fmla="*/ 1331072 w 2814765"/>
              <a:gd name="connsiteY66-29708" fmla="*/ 1371600 h 6026819"/>
              <a:gd name="connsiteX67-29709" fmla="*/ 1289509 w 2814765"/>
              <a:gd name="connsiteY67-29710" fmla="*/ 1316183 h 6026819"/>
              <a:gd name="connsiteX68-29711" fmla="*/ 1414200 w 2814765"/>
              <a:gd name="connsiteY68-29712" fmla="*/ 1440874 h 6026819"/>
              <a:gd name="connsiteX69-29713" fmla="*/ 1289509 w 2814765"/>
              <a:gd name="connsiteY69-29714" fmla="*/ 1330038 h 6026819"/>
              <a:gd name="connsiteX70-29715" fmla="*/ 929290 w 2814765"/>
              <a:gd name="connsiteY70-29716" fmla="*/ 2036620 h 6026819"/>
              <a:gd name="connsiteX71-29717" fmla="*/ 998563 w 2814765"/>
              <a:gd name="connsiteY71-29718" fmla="*/ 1898074 h 6026819"/>
              <a:gd name="connsiteX72-29719" fmla="*/ 1164819 w 2814765"/>
              <a:gd name="connsiteY72-29720" fmla="*/ 1995056 h 6026819"/>
              <a:gd name="connsiteX73-29721" fmla="*/ 1247946 w 2814765"/>
              <a:gd name="connsiteY73-29722" fmla="*/ 1731819 h 6026819"/>
              <a:gd name="connsiteX74-29723" fmla="*/ 1178672 w 2814765"/>
              <a:gd name="connsiteY74-29724" fmla="*/ 2036619 h 6026819"/>
              <a:gd name="connsiteX75-29725" fmla="*/ 1275655 w 2814765"/>
              <a:gd name="connsiteY75-29726" fmla="*/ 2299856 h 6026819"/>
              <a:gd name="connsiteX76-29727" fmla="*/ 1358782 w 2814765"/>
              <a:gd name="connsiteY76-29728" fmla="*/ 2563090 h 6026819"/>
              <a:gd name="connsiteX77-29729" fmla="*/ 1275654 w 2814765"/>
              <a:gd name="connsiteY77-29730" fmla="*/ 2715491 h 6026819"/>
              <a:gd name="connsiteX78-29731" fmla="*/ 1234091 w 2814765"/>
              <a:gd name="connsiteY78-29732" fmla="*/ 2854037 h 6026819"/>
              <a:gd name="connsiteX79-29733" fmla="*/ 1275654 w 2814765"/>
              <a:gd name="connsiteY79-29734" fmla="*/ 2909455 h 6026819"/>
              <a:gd name="connsiteX80-29735" fmla="*/ 1331073 w 2814765"/>
              <a:gd name="connsiteY80-29736" fmla="*/ 2881746 h 6026819"/>
              <a:gd name="connsiteX81-29737" fmla="*/ 1400345 w 2814765"/>
              <a:gd name="connsiteY81-29738" fmla="*/ 2881744 h 6026819"/>
              <a:gd name="connsiteX82-29739" fmla="*/ 2093072 w 2814765"/>
              <a:gd name="connsiteY82-29740" fmla="*/ 2743200 h 6026819"/>
              <a:gd name="connsiteX83-29741" fmla="*/ 2577981 w 2814765"/>
              <a:gd name="connsiteY83-29742" fmla="*/ 2507672 h 6026819"/>
              <a:gd name="connsiteX84-29743" fmla="*/ 2771945 w 2814765"/>
              <a:gd name="connsiteY84-29744" fmla="*/ 2992581 h 6026819"/>
              <a:gd name="connsiteX85-29745" fmla="*/ 2425581 w 2814765"/>
              <a:gd name="connsiteY85-29746" fmla="*/ 3255818 h 6026819"/>
              <a:gd name="connsiteX86-29747" fmla="*/ 2273182 w 2814765"/>
              <a:gd name="connsiteY86-29748" fmla="*/ 3255816 h 6026819"/>
              <a:gd name="connsiteX87-29749" fmla="*/ 2106926 w 2814765"/>
              <a:gd name="connsiteY87-29750" fmla="*/ 3311236 h 6026819"/>
              <a:gd name="connsiteX88-29751" fmla="*/ 1497328 w 2814765"/>
              <a:gd name="connsiteY88-29752" fmla="*/ 3283525 h 6026819"/>
              <a:gd name="connsiteX89-29753" fmla="*/ 1303363 w 2814765"/>
              <a:gd name="connsiteY89-29754" fmla="*/ 3117271 h 6026819"/>
              <a:gd name="connsiteX90-29755" fmla="*/ 1386491 w 2814765"/>
              <a:gd name="connsiteY90-29756" fmla="*/ 2909453 h 6026819"/>
              <a:gd name="connsiteX91-29757" fmla="*/ 1289509 w 2814765"/>
              <a:gd name="connsiteY91-29758" fmla="*/ 3103416 h 6026819"/>
              <a:gd name="connsiteX92-29759" fmla="*/ 1441909 w 2814765"/>
              <a:gd name="connsiteY92-29760" fmla="*/ 3241963 h 6026819"/>
              <a:gd name="connsiteX93-29761" fmla="*/ 1414200 w 2814765"/>
              <a:gd name="connsiteY93-29762" fmla="*/ 3325089 h 6026819"/>
              <a:gd name="connsiteX94-29763" fmla="*/ 1372636 w 2814765"/>
              <a:gd name="connsiteY94-29764" fmla="*/ 4100944 h 6026819"/>
              <a:gd name="connsiteX95-29765" fmla="*/ 1483473 w 2814765"/>
              <a:gd name="connsiteY95-29766" fmla="*/ 5708072 h 6026819"/>
              <a:gd name="connsiteX96-29767" fmla="*/ 1455763 w 2814765"/>
              <a:gd name="connsiteY96-29768" fmla="*/ 5971308 h 6026819"/>
              <a:gd name="connsiteX97-29769" fmla="*/ 1968382 w 2814765"/>
              <a:gd name="connsiteY97-29770" fmla="*/ 5902035 h 6026819"/>
              <a:gd name="connsiteX98-29771" fmla="*/ 1954527 w 2814765"/>
              <a:gd name="connsiteY98-29772" fmla="*/ 4350325 h 6026819"/>
              <a:gd name="connsiteX99-29773" fmla="*/ 1885254 w 2814765"/>
              <a:gd name="connsiteY99-29774" fmla="*/ 3380507 h 6026819"/>
              <a:gd name="connsiteX100-29775" fmla="*/ 1926818 w 2814765"/>
              <a:gd name="connsiteY100-29776" fmla="*/ 3823856 h 6026819"/>
              <a:gd name="connsiteX101-29777" fmla="*/ 1968382 w 2814765"/>
              <a:gd name="connsiteY101-29778" fmla="*/ 4987635 h 6026819"/>
              <a:gd name="connsiteX102-29779" fmla="*/ 2106927 w 2814765"/>
              <a:gd name="connsiteY102-29780" fmla="*/ 5943599 h 6026819"/>
              <a:gd name="connsiteX103-29781" fmla="*/ 2619544 w 2814765"/>
              <a:gd name="connsiteY103-29782" fmla="*/ 5943599 h 6026819"/>
              <a:gd name="connsiteX104-29783" fmla="*/ 2619544 w 2814765"/>
              <a:gd name="connsiteY104-29784" fmla="*/ 4322617 h 6026819"/>
              <a:gd name="connsiteX105-29785" fmla="*/ 2744236 w 2814765"/>
              <a:gd name="connsiteY105-29786" fmla="*/ 3075708 h 6026819"/>
              <a:gd name="connsiteX106-29787" fmla="*/ 2813509 w 2814765"/>
              <a:gd name="connsiteY106-29788" fmla="*/ 3020290 h 6026819"/>
              <a:gd name="connsiteX107-29789" fmla="*/ 2674963 w 2814765"/>
              <a:gd name="connsiteY107-29790" fmla="*/ 2923308 h 6026819"/>
              <a:gd name="connsiteX108-29791" fmla="*/ 2799654 w 2814765"/>
              <a:gd name="connsiteY108-29792" fmla="*/ 2964872 h 6026819"/>
              <a:gd name="connsiteX109-29793" fmla="*/ 2564127 w 2814765"/>
              <a:gd name="connsiteY109-29794" fmla="*/ 2507672 h 6026819"/>
              <a:gd name="connsiteX110-29795" fmla="*/ 2591835 w 2814765"/>
              <a:gd name="connsiteY110-29796" fmla="*/ 2493817 h 6026819"/>
              <a:gd name="connsiteX111-29797" fmla="*/ 2739618 w 2814765"/>
              <a:gd name="connsiteY111-29798" fmla="*/ 2295894 h 6026819"/>
              <a:gd name="connsiteX112-29799" fmla="*/ 2744236 w 2814765"/>
              <a:gd name="connsiteY112-29800" fmla="*/ 2299854 h 6026819"/>
              <a:gd name="connsiteX113-29801" fmla="*/ 2674962 w 2814765"/>
              <a:gd name="connsiteY113-29802" fmla="*/ 1870363 h 6026819"/>
              <a:gd name="connsiteX114-29803" fmla="*/ 2425581 w 2814765"/>
              <a:gd name="connsiteY114-29804" fmla="*/ 2105890 h 6026819"/>
              <a:gd name="connsiteX115-29805" fmla="*/ 2370162 w 2814765"/>
              <a:gd name="connsiteY115-29806" fmla="*/ 2119745 h 6026819"/>
              <a:gd name="connsiteX116-29807" fmla="*/ 2231618 w 2814765"/>
              <a:gd name="connsiteY116-29808" fmla="*/ 1773381 h 6026819"/>
              <a:gd name="connsiteX117-29809" fmla="*/ 2176200 w 2814765"/>
              <a:gd name="connsiteY117-29810" fmla="*/ 1371599 h 6026819"/>
              <a:gd name="connsiteX118-29811" fmla="*/ 2245473 w 2814765"/>
              <a:gd name="connsiteY118-29812" fmla="*/ 1842654 h 6026819"/>
              <a:gd name="connsiteX119-29813" fmla="*/ 2370163 w 2814765"/>
              <a:gd name="connsiteY119-29814" fmla="*/ 1939636 h 6026819"/>
              <a:gd name="connsiteX120-29815" fmla="*/ 2647254 w 2814765"/>
              <a:gd name="connsiteY120-29816" fmla="*/ 1662545 h 6026819"/>
              <a:gd name="connsiteX121-29817" fmla="*/ 2231617 w 2814765"/>
              <a:gd name="connsiteY121-29818" fmla="*/ 1177636 h 6026819"/>
              <a:gd name="connsiteX122-29819" fmla="*/ 2633399 w 2814765"/>
              <a:gd name="connsiteY122-29820" fmla="*/ 1634836 h 6026819"/>
              <a:gd name="connsiteX123-29821" fmla="*/ 2688818 w 2814765"/>
              <a:gd name="connsiteY123-29822" fmla="*/ 1870363 h 6026819"/>
              <a:gd name="connsiteX124-29823" fmla="*/ 2508708 w 2814765"/>
              <a:gd name="connsiteY124-29824" fmla="*/ 1995054 h 6026819"/>
              <a:gd name="connsiteX125-29825" fmla="*/ 2467145 w 2814765"/>
              <a:gd name="connsiteY125-29826" fmla="*/ 2230582 h 6026819"/>
              <a:gd name="connsiteX126-29827" fmla="*/ 2494853 w 2814765"/>
              <a:gd name="connsiteY126-29828" fmla="*/ 2161308 h 6026819"/>
              <a:gd name="connsiteX127-29829" fmla="*/ 2023800 w 2814765"/>
              <a:gd name="connsiteY127-29830" fmla="*/ 2521527 h 6026819"/>
              <a:gd name="connsiteX128-29831" fmla="*/ 1802127 w 2814765"/>
              <a:gd name="connsiteY128-29832" fmla="*/ 2604655 h 6026819"/>
              <a:gd name="connsiteX129-29833" fmla="*/ 1594309 w 2814765"/>
              <a:gd name="connsiteY129-29834" fmla="*/ 2590800 h 6026819"/>
              <a:gd name="connsiteX130-29835" fmla="*/ 1400346 w 2814765"/>
              <a:gd name="connsiteY130-29836" fmla="*/ 2563092 h 6026819"/>
              <a:gd name="connsiteX131-29837" fmla="*/ 1289510 w 2814765"/>
              <a:gd name="connsiteY131-29838" fmla="*/ 2313710 h 6026819"/>
              <a:gd name="connsiteX132-29839" fmla="*/ 873874 w 2814765"/>
              <a:gd name="connsiteY132-29840" fmla="*/ 2632365 h 6026819"/>
              <a:gd name="connsiteX133-29841" fmla="*/ 1036 w 2814765"/>
              <a:gd name="connsiteY133-29842" fmla="*/ 2673928 h 6026819"/>
              <a:gd name="connsiteX134-29843" fmla="*/ 873873 w 2814765"/>
              <a:gd name="connsiteY134-29844" fmla="*/ 2632365 h 6026819"/>
              <a:gd name="connsiteX135-29845" fmla="*/ 1220236 w 2814765"/>
              <a:gd name="connsiteY135-29846" fmla="*/ 2299856 h 6026819"/>
              <a:gd name="connsiteX136-29847" fmla="*/ 1137110 w 2814765"/>
              <a:gd name="connsiteY136-29848" fmla="*/ 2161310 h 6026819"/>
              <a:gd name="connsiteX137-29849" fmla="*/ 1137109 w 2814765"/>
              <a:gd name="connsiteY137-29850" fmla="*/ 2133601 h 6026819"/>
              <a:gd name="connsiteX138-29851" fmla="*/ 984710 w 2814765"/>
              <a:gd name="connsiteY138-29852" fmla="*/ 2092038 h 6026819"/>
              <a:gd name="connsiteX139-29853" fmla="*/ 790746 w 2814765"/>
              <a:gd name="connsiteY139-29854" fmla="*/ 2313710 h 6026819"/>
              <a:gd name="connsiteX140-29855" fmla="*/ 527510 w 2814765"/>
              <a:gd name="connsiteY140-29856" fmla="*/ 2438401 h 6026819"/>
              <a:gd name="connsiteX141-29857" fmla="*/ 832310 w 2814765"/>
              <a:gd name="connsiteY141-29858" fmla="*/ 2313710 h 6026819"/>
              <a:gd name="connsiteX142-29859" fmla="*/ 957000 w 2814765"/>
              <a:gd name="connsiteY142-29860" fmla="*/ 2119747 h 6026819"/>
              <a:gd name="connsiteX143-29861" fmla="*/ 929290 w 2814765"/>
              <a:gd name="connsiteY143-29862" fmla="*/ 2064328 h 6026819"/>
              <a:gd name="connsiteX144-29863" fmla="*/ 1344926 w 2814765"/>
              <a:gd name="connsiteY144-29864" fmla="*/ 1274618 h 6026819"/>
              <a:gd name="connsiteX145-29865" fmla="*/ 1469617 w 2814765"/>
              <a:gd name="connsiteY145-29866" fmla="*/ 1177638 h 6026819"/>
              <a:gd name="connsiteX146-29867" fmla="*/ 1566599 w 2814765"/>
              <a:gd name="connsiteY146-29868" fmla="*/ 1676401 h 6026819"/>
              <a:gd name="connsiteX147-29869" fmla="*/ 1760562 w 2814765"/>
              <a:gd name="connsiteY147-29870" fmla="*/ 1399310 h 6026819"/>
              <a:gd name="connsiteX148-29871" fmla="*/ 1802127 w 2814765"/>
              <a:gd name="connsiteY148-29872" fmla="*/ 997527 h 6026819"/>
              <a:gd name="connsiteX149-29873" fmla="*/ 1774418 w 2814765"/>
              <a:gd name="connsiteY149-29874" fmla="*/ 955964 h 6026819"/>
              <a:gd name="connsiteX150-29875" fmla="*/ 1760563 w 2814765"/>
              <a:gd name="connsiteY150-29876" fmla="*/ 914400 h 6026819"/>
              <a:gd name="connsiteX151-29877" fmla="*/ 1705145 w 2814765"/>
              <a:gd name="connsiteY151-29878" fmla="*/ 845127 h 6026819"/>
              <a:gd name="connsiteX152-29879" fmla="*/ 1677436 w 2814765"/>
              <a:gd name="connsiteY152-29880" fmla="*/ 803564 h 6026819"/>
              <a:gd name="connsiteX153-29881" fmla="*/ 1635873 w 2814765"/>
              <a:gd name="connsiteY153-29882" fmla="*/ 886691 h 6026819"/>
              <a:gd name="connsiteX154-29883" fmla="*/ 1622018 w 2814765"/>
              <a:gd name="connsiteY154-29884" fmla="*/ 969818 h 6026819"/>
              <a:gd name="connsiteX155-29885" fmla="*/ 1594309 w 2814765"/>
              <a:gd name="connsiteY155-29886" fmla="*/ 1011382 h 6026819"/>
              <a:gd name="connsiteX156-29887" fmla="*/ 1580454 w 2814765"/>
              <a:gd name="connsiteY156-29888" fmla="*/ 1052946 h 6026819"/>
              <a:gd name="connsiteX157-29889" fmla="*/ 1511182 w 2814765"/>
              <a:gd name="connsiteY157-29890" fmla="*/ 1122218 h 6026819"/>
              <a:gd name="connsiteX158-29891" fmla="*/ 1400345 w 2814765"/>
              <a:gd name="connsiteY158-29892" fmla="*/ 1136073 h 6026819"/>
              <a:gd name="connsiteX159-29893" fmla="*/ 1261800 w 2814765"/>
              <a:gd name="connsiteY159-29894" fmla="*/ 1122218 h 6026819"/>
              <a:gd name="connsiteX160-29895" fmla="*/ 1220236 w 2814765"/>
              <a:gd name="connsiteY160-29896" fmla="*/ 1080655 h 6026819"/>
              <a:gd name="connsiteX161-29897" fmla="*/ 1178673 w 2814765"/>
              <a:gd name="connsiteY161-29898" fmla="*/ 1052946 h 6026819"/>
              <a:gd name="connsiteX162-29899" fmla="*/ 1123254 w 2814765"/>
              <a:gd name="connsiteY162-29900" fmla="*/ 997527 h 6026819"/>
              <a:gd name="connsiteX163-29901" fmla="*/ 1095545 w 2814765"/>
              <a:gd name="connsiteY163-29902" fmla="*/ 955964 h 6026819"/>
              <a:gd name="connsiteX164-29903" fmla="*/ 1053982 w 2814765"/>
              <a:gd name="connsiteY164-29904" fmla="*/ 942109 h 6026819"/>
              <a:gd name="connsiteX165-29905" fmla="*/ 1012418 w 2814765"/>
              <a:gd name="connsiteY165-29906" fmla="*/ 817418 h 6026819"/>
              <a:gd name="connsiteX166-29907" fmla="*/ 998563 w 2814765"/>
              <a:gd name="connsiteY166-29908" fmla="*/ 775855 h 6026819"/>
              <a:gd name="connsiteX167-29909" fmla="*/ 984709 w 2814765"/>
              <a:gd name="connsiteY167-29910" fmla="*/ 720437 h 6026819"/>
              <a:gd name="connsiteX168" fmla="*/ 957000 w 2814765"/>
              <a:gd name="connsiteY168" fmla="*/ 581891 h 6026819"/>
              <a:gd name="connsiteX0-29911" fmla="*/ 1663582 w 2814765"/>
              <a:gd name="connsiteY0-29912" fmla="*/ 734291 h 6026819"/>
              <a:gd name="connsiteX1-29913" fmla="*/ 1719000 w 2814765"/>
              <a:gd name="connsiteY1-29914" fmla="*/ 554182 h 6026819"/>
              <a:gd name="connsiteX2-29915" fmla="*/ 1622018 w 2814765"/>
              <a:gd name="connsiteY2-29916" fmla="*/ 540327 h 6026819"/>
              <a:gd name="connsiteX3-29917" fmla="*/ 1538891 w 2814765"/>
              <a:gd name="connsiteY3-29918" fmla="*/ 484909 h 6026819"/>
              <a:gd name="connsiteX4-29919" fmla="*/ 1497327 w 2814765"/>
              <a:gd name="connsiteY4-29920" fmla="*/ 471055 h 6026819"/>
              <a:gd name="connsiteX5-29921" fmla="*/ 1469618 w 2814765"/>
              <a:gd name="connsiteY5-29922" fmla="*/ 526473 h 6026819"/>
              <a:gd name="connsiteX6-29923" fmla="*/ 1441909 w 2814765"/>
              <a:gd name="connsiteY6-29924" fmla="*/ 484909 h 6026819"/>
              <a:gd name="connsiteX7-29925" fmla="*/ 1400345 w 2814765"/>
              <a:gd name="connsiteY7-29926" fmla="*/ 457200 h 6026819"/>
              <a:gd name="connsiteX8-29927" fmla="*/ 1331073 w 2814765"/>
              <a:gd name="connsiteY8-29928" fmla="*/ 387927 h 6026819"/>
              <a:gd name="connsiteX9-29929" fmla="*/ 1317218 w 2814765"/>
              <a:gd name="connsiteY9-29930" fmla="*/ 443346 h 6026819"/>
              <a:gd name="connsiteX10-29931" fmla="*/ 1317218 w 2814765"/>
              <a:gd name="connsiteY10-29932" fmla="*/ 554182 h 6026819"/>
              <a:gd name="connsiteX11-29933" fmla="*/ 1275654 w 2814765"/>
              <a:gd name="connsiteY11-29934" fmla="*/ 540327 h 6026819"/>
              <a:gd name="connsiteX12-29935" fmla="*/ 1261800 w 2814765"/>
              <a:gd name="connsiteY12-29936" fmla="*/ 484909 h 6026819"/>
              <a:gd name="connsiteX13-29937" fmla="*/ 1247945 w 2814765"/>
              <a:gd name="connsiteY13-29938" fmla="*/ 540327 h 6026819"/>
              <a:gd name="connsiteX14-29939" fmla="*/ 1220236 w 2814765"/>
              <a:gd name="connsiteY14-29940" fmla="*/ 651164 h 6026819"/>
              <a:gd name="connsiteX15-29941" fmla="*/ 1192527 w 2814765"/>
              <a:gd name="connsiteY15-29942" fmla="*/ 568037 h 6026819"/>
              <a:gd name="connsiteX16-29943" fmla="*/ 1178673 w 2814765"/>
              <a:gd name="connsiteY16-29944" fmla="*/ 526473 h 6026819"/>
              <a:gd name="connsiteX17-29945" fmla="*/ 1150963 w 2814765"/>
              <a:gd name="connsiteY17-29946" fmla="*/ 651164 h 6026819"/>
              <a:gd name="connsiteX18-29947" fmla="*/ 1123254 w 2814765"/>
              <a:gd name="connsiteY18-29948" fmla="*/ 692727 h 6026819"/>
              <a:gd name="connsiteX19-29949" fmla="*/ 1109400 w 2814765"/>
              <a:gd name="connsiteY19-29950" fmla="*/ 734291 h 6026819"/>
              <a:gd name="connsiteX20-29951" fmla="*/ 1067836 w 2814765"/>
              <a:gd name="connsiteY20-29952" fmla="*/ 720437 h 6026819"/>
              <a:gd name="connsiteX21-29953" fmla="*/ 1081691 w 2814765"/>
              <a:gd name="connsiteY21-29954" fmla="*/ 637309 h 6026819"/>
              <a:gd name="connsiteX22-29955" fmla="*/ 1095545 w 2814765"/>
              <a:gd name="connsiteY22-29956" fmla="*/ 595746 h 6026819"/>
              <a:gd name="connsiteX23-29957" fmla="*/ 1040127 w 2814765"/>
              <a:gd name="connsiteY23-29958" fmla="*/ 678873 h 6026819"/>
              <a:gd name="connsiteX24-29959" fmla="*/ 998563 w 2814765"/>
              <a:gd name="connsiteY24-29960" fmla="*/ 692727 h 6026819"/>
              <a:gd name="connsiteX25-29961" fmla="*/ 957000 w 2814765"/>
              <a:gd name="connsiteY25-29962" fmla="*/ 678873 h 6026819"/>
              <a:gd name="connsiteX26-29963" fmla="*/ 943145 w 2814765"/>
              <a:gd name="connsiteY26-29964" fmla="*/ 623455 h 6026819"/>
              <a:gd name="connsiteX27-29965" fmla="*/ 929291 w 2814765"/>
              <a:gd name="connsiteY27-29966" fmla="*/ 581891 h 6026819"/>
              <a:gd name="connsiteX28-29967" fmla="*/ 943145 w 2814765"/>
              <a:gd name="connsiteY28-29968" fmla="*/ 429491 h 6026819"/>
              <a:gd name="connsiteX29-29969" fmla="*/ 970854 w 2814765"/>
              <a:gd name="connsiteY29-29970" fmla="*/ 346364 h 6026819"/>
              <a:gd name="connsiteX30-29971" fmla="*/ 984709 w 2814765"/>
              <a:gd name="connsiteY30-29972" fmla="*/ 304800 h 6026819"/>
              <a:gd name="connsiteX31-29973" fmla="*/ 1081691 w 2814765"/>
              <a:gd name="connsiteY31-29974" fmla="*/ 193964 h 6026819"/>
              <a:gd name="connsiteX32-29975" fmla="*/ 1123254 w 2814765"/>
              <a:gd name="connsiteY32-29976" fmla="*/ 166255 h 6026819"/>
              <a:gd name="connsiteX33-29977" fmla="*/ 1164818 w 2814765"/>
              <a:gd name="connsiteY33-29978" fmla="*/ 124691 h 6026819"/>
              <a:gd name="connsiteX34-29979" fmla="*/ 1234091 w 2814765"/>
              <a:gd name="connsiteY34-29980" fmla="*/ 55418 h 6026819"/>
              <a:gd name="connsiteX35-29981" fmla="*/ 1386491 w 2814765"/>
              <a:gd name="connsiteY35-29982" fmla="*/ 13855 h 6026819"/>
              <a:gd name="connsiteX36-29983" fmla="*/ 1428054 w 2814765"/>
              <a:gd name="connsiteY36-29984" fmla="*/ 0 h 6026819"/>
              <a:gd name="connsiteX37-29985" fmla="*/ 1483473 w 2814765"/>
              <a:gd name="connsiteY37-29986" fmla="*/ 13855 h 6026819"/>
              <a:gd name="connsiteX38-29987" fmla="*/ 1566600 w 2814765"/>
              <a:gd name="connsiteY38-29988" fmla="*/ 27709 h 6026819"/>
              <a:gd name="connsiteX39-29989" fmla="*/ 1622018 w 2814765"/>
              <a:gd name="connsiteY39-29990" fmla="*/ 55418 h 6026819"/>
              <a:gd name="connsiteX40-29991" fmla="*/ 1705145 w 2814765"/>
              <a:gd name="connsiteY40-29992" fmla="*/ 110837 h 6026819"/>
              <a:gd name="connsiteX41-29993" fmla="*/ 1746709 w 2814765"/>
              <a:gd name="connsiteY41-29994" fmla="*/ 138546 h 6026819"/>
              <a:gd name="connsiteX42-29995" fmla="*/ 1788273 w 2814765"/>
              <a:gd name="connsiteY42-29996" fmla="*/ 207818 h 6026819"/>
              <a:gd name="connsiteX43-29997" fmla="*/ 1857545 w 2814765"/>
              <a:gd name="connsiteY43-29998" fmla="*/ 290946 h 6026819"/>
              <a:gd name="connsiteX44-29999" fmla="*/ 1871400 w 2814765"/>
              <a:gd name="connsiteY44-30000" fmla="*/ 360218 h 6026819"/>
              <a:gd name="connsiteX45-30001" fmla="*/ 1899109 w 2814765"/>
              <a:gd name="connsiteY45-30002" fmla="*/ 443346 h 6026819"/>
              <a:gd name="connsiteX46-30003" fmla="*/ 1885254 w 2814765"/>
              <a:gd name="connsiteY46-30004" fmla="*/ 692727 h 6026819"/>
              <a:gd name="connsiteX47-30005" fmla="*/ 1871400 w 2814765"/>
              <a:gd name="connsiteY47-30006" fmla="*/ 748146 h 6026819"/>
              <a:gd name="connsiteX48-30007" fmla="*/ 1843691 w 2814765"/>
              <a:gd name="connsiteY48-30008" fmla="*/ 789709 h 6026819"/>
              <a:gd name="connsiteX49-30009" fmla="*/ 1829836 w 2814765"/>
              <a:gd name="connsiteY49-30010" fmla="*/ 748146 h 6026819"/>
              <a:gd name="connsiteX50-30011" fmla="*/ 1912963 w 2814765"/>
              <a:gd name="connsiteY50-30012" fmla="*/ 803564 h 6026819"/>
              <a:gd name="connsiteX51-30013" fmla="*/ 1982236 w 2814765"/>
              <a:gd name="connsiteY51-30014" fmla="*/ 872837 h 6026819"/>
              <a:gd name="connsiteX52-30015" fmla="*/ 1996091 w 2814765"/>
              <a:gd name="connsiteY52-30016" fmla="*/ 914400 h 6026819"/>
              <a:gd name="connsiteX53-30017" fmla="*/ 2051509 w 2814765"/>
              <a:gd name="connsiteY53-30018" fmla="*/ 997527 h 6026819"/>
              <a:gd name="connsiteX54-30019" fmla="*/ 2093073 w 2814765"/>
              <a:gd name="connsiteY54-30020" fmla="*/ 1066800 h 6026819"/>
              <a:gd name="connsiteX55-30021" fmla="*/ 2106927 w 2814765"/>
              <a:gd name="connsiteY55-30022" fmla="*/ 1108364 h 6026819"/>
              <a:gd name="connsiteX56-30023" fmla="*/ 2148491 w 2814765"/>
              <a:gd name="connsiteY56-30024" fmla="*/ 1191491 h 6026819"/>
              <a:gd name="connsiteX57-30025" fmla="*/ 2106927 w 2814765"/>
              <a:gd name="connsiteY57-30026" fmla="*/ 1219200 h 6026819"/>
              <a:gd name="connsiteX58-30027" fmla="*/ 2065363 w 2814765"/>
              <a:gd name="connsiteY58-30028" fmla="*/ 1191491 h 6026819"/>
              <a:gd name="connsiteX59-30029" fmla="*/ 1954527 w 2814765"/>
              <a:gd name="connsiteY59-30030" fmla="*/ 1163782 h 6026819"/>
              <a:gd name="connsiteX60-30031" fmla="*/ 1940673 w 2814765"/>
              <a:gd name="connsiteY60-30032" fmla="*/ 1343891 h 6026819"/>
              <a:gd name="connsiteX61-30033" fmla="*/ 2079217 w 2814765"/>
              <a:gd name="connsiteY61-30034" fmla="*/ 1357746 h 6026819"/>
              <a:gd name="connsiteX62-30035" fmla="*/ 1871399 w 2814765"/>
              <a:gd name="connsiteY62-30036" fmla="*/ 1579418 h 6026819"/>
              <a:gd name="connsiteX63-30037" fmla="*/ 1538890 w 2814765"/>
              <a:gd name="connsiteY63-30038" fmla="*/ 1690256 h 6026819"/>
              <a:gd name="connsiteX64-30039" fmla="*/ 1635872 w 2814765"/>
              <a:gd name="connsiteY64-30040" fmla="*/ 1773383 h 6026819"/>
              <a:gd name="connsiteX65-30041" fmla="*/ 1317218 w 2814765"/>
              <a:gd name="connsiteY65-30042" fmla="*/ 1551710 h 6026819"/>
              <a:gd name="connsiteX66-30043" fmla="*/ 1331072 w 2814765"/>
              <a:gd name="connsiteY66-30044" fmla="*/ 1371600 h 6026819"/>
              <a:gd name="connsiteX67-30045" fmla="*/ 1289509 w 2814765"/>
              <a:gd name="connsiteY67-30046" fmla="*/ 1316183 h 6026819"/>
              <a:gd name="connsiteX68-30047" fmla="*/ 1414200 w 2814765"/>
              <a:gd name="connsiteY68-30048" fmla="*/ 1440874 h 6026819"/>
              <a:gd name="connsiteX69-30049" fmla="*/ 1289509 w 2814765"/>
              <a:gd name="connsiteY69-30050" fmla="*/ 1330038 h 6026819"/>
              <a:gd name="connsiteX70-30051" fmla="*/ 929290 w 2814765"/>
              <a:gd name="connsiteY70-30052" fmla="*/ 2036620 h 6026819"/>
              <a:gd name="connsiteX71-30053" fmla="*/ 998563 w 2814765"/>
              <a:gd name="connsiteY71-30054" fmla="*/ 1898074 h 6026819"/>
              <a:gd name="connsiteX72-30055" fmla="*/ 1164819 w 2814765"/>
              <a:gd name="connsiteY72-30056" fmla="*/ 1995056 h 6026819"/>
              <a:gd name="connsiteX73-30057" fmla="*/ 1247946 w 2814765"/>
              <a:gd name="connsiteY73-30058" fmla="*/ 1731819 h 6026819"/>
              <a:gd name="connsiteX74-30059" fmla="*/ 1178672 w 2814765"/>
              <a:gd name="connsiteY74-30060" fmla="*/ 2036619 h 6026819"/>
              <a:gd name="connsiteX75-30061" fmla="*/ 1275655 w 2814765"/>
              <a:gd name="connsiteY75-30062" fmla="*/ 2299856 h 6026819"/>
              <a:gd name="connsiteX76-30063" fmla="*/ 1358782 w 2814765"/>
              <a:gd name="connsiteY76-30064" fmla="*/ 2563090 h 6026819"/>
              <a:gd name="connsiteX77-30065" fmla="*/ 1275654 w 2814765"/>
              <a:gd name="connsiteY77-30066" fmla="*/ 2715491 h 6026819"/>
              <a:gd name="connsiteX78-30067" fmla="*/ 1234091 w 2814765"/>
              <a:gd name="connsiteY78-30068" fmla="*/ 2854037 h 6026819"/>
              <a:gd name="connsiteX79-30069" fmla="*/ 1275654 w 2814765"/>
              <a:gd name="connsiteY79-30070" fmla="*/ 2909455 h 6026819"/>
              <a:gd name="connsiteX80-30071" fmla="*/ 1331073 w 2814765"/>
              <a:gd name="connsiteY80-30072" fmla="*/ 2881746 h 6026819"/>
              <a:gd name="connsiteX81-30073" fmla="*/ 1400345 w 2814765"/>
              <a:gd name="connsiteY81-30074" fmla="*/ 2881744 h 6026819"/>
              <a:gd name="connsiteX82-30075" fmla="*/ 2093072 w 2814765"/>
              <a:gd name="connsiteY82-30076" fmla="*/ 2743200 h 6026819"/>
              <a:gd name="connsiteX83-30077" fmla="*/ 2577981 w 2814765"/>
              <a:gd name="connsiteY83-30078" fmla="*/ 2507672 h 6026819"/>
              <a:gd name="connsiteX84-30079" fmla="*/ 2771945 w 2814765"/>
              <a:gd name="connsiteY84-30080" fmla="*/ 2992581 h 6026819"/>
              <a:gd name="connsiteX85-30081" fmla="*/ 2425581 w 2814765"/>
              <a:gd name="connsiteY85-30082" fmla="*/ 3255818 h 6026819"/>
              <a:gd name="connsiteX86-30083" fmla="*/ 2273182 w 2814765"/>
              <a:gd name="connsiteY86-30084" fmla="*/ 3255816 h 6026819"/>
              <a:gd name="connsiteX87-30085" fmla="*/ 2106926 w 2814765"/>
              <a:gd name="connsiteY87-30086" fmla="*/ 3311236 h 6026819"/>
              <a:gd name="connsiteX88-30087" fmla="*/ 1497328 w 2814765"/>
              <a:gd name="connsiteY88-30088" fmla="*/ 3283525 h 6026819"/>
              <a:gd name="connsiteX89-30089" fmla="*/ 1303363 w 2814765"/>
              <a:gd name="connsiteY89-30090" fmla="*/ 3117271 h 6026819"/>
              <a:gd name="connsiteX90-30091" fmla="*/ 1386491 w 2814765"/>
              <a:gd name="connsiteY90-30092" fmla="*/ 2909453 h 6026819"/>
              <a:gd name="connsiteX91-30093" fmla="*/ 1289509 w 2814765"/>
              <a:gd name="connsiteY91-30094" fmla="*/ 3103416 h 6026819"/>
              <a:gd name="connsiteX92-30095" fmla="*/ 1441909 w 2814765"/>
              <a:gd name="connsiteY92-30096" fmla="*/ 3241963 h 6026819"/>
              <a:gd name="connsiteX93-30097" fmla="*/ 1414200 w 2814765"/>
              <a:gd name="connsiteY93-30098" fmla="*/ 3325089 h 6026819"/>
              <a:gd name="connsiteX94-30099" fmla="*/ 1372636 w 2814765"/>
              <a:gd name="connsiteY94-30100" fmla="*/ 4100944 h 6026819"/>
              <a:gd name="connsiteX95-30101" fmla="*/ 1483473 w 2814765"/>
              <a:gd name="connsiteY95-30102" fmla="*/ 5708072 h 6026819"/>
              <a:gd name="connsiteX96-30103" fmla="*/ 1455763 w 2814765"/>
              <a:gd name="connsiteY96-30104" fmla="*/ 5971308 h 6026819"/>
              <a:gd name="connsiteX97-30105" fmla="*/ 1968382 w 2814765"/>
              <a:gd name="connsiteY97-30106" fmla="*/ 5902035 h 6026819"/>
              <a:gd name="connsiteX98-30107" fmla="*/ 1954527 w 2814765"/>
              <a:gd name="connsiteY98-30108" fmla="*/ 4350325 h 6026819"/>
              <a:gd name="connsiteX99-30109" fmla="*/ 1885254 w 2814765"/>
              <a:gd name="connsiteY99-30110" fmla="*/ 3380507 h 6026819"/>
              <a:gd name="connsiteX100-30111" fmla="*/ 1926818 w 2814765"/>
              <a:gd name="connsiteY100-30112" fmla="*/ 3823856 h 6026819"/>
              <a:gd name="connsiteX101-30113" fmla="*/ 1968382 w 2814765"/>
              <a:gd name="connsiteY101-30114" fmla="*/ 4987635 h 6026819"/>
              <a:gd name="connsiteX102-30115" fmla="*/ 2106927 w 2814765"/>
              <a:gd name="connsiteY102-30116" fmla="*/ 5943599 h 6026819"/>
              <a:gd name="connsiteX103-30117" fmla="*/ 2619544 w 2814765"/>
              <a:gd name="connsiteY103-30118" fmla="*/ 5943599 h 6026819"/>
              <a:gd name="connsiteX104-30119" fmla="*/ 2619544 w 2814765"/>
              <a:gd name="connsiteY104-30120" fmla="*/ 4322617 h 6026819"/>
              <a:gd name="connsiteX105-30121" fmla="*/ 2744236 w 2814765"/>
              <a:gd name="connsiteY105-30122" fmla="*/ 3075708 h 6026819"/>
              <a:gd name="connsiteX106-30123" fmla="*/ 2813509 w 2814765"/>
              <a:gd name="connsiteY106-30124" fmla="*/ 3020290 h 6026819"/>
              <a:gd name="connsiteX107-30125" fmla="*/ 2674963 w 2814765"/>
              <a:gd name="connsiteY107-30126" fmla="*/ 2923308 h 6026819"/>
              <a:gd name="connsiteX108-30127" fmla="*/ 2799654 w 2814765"/>
              <a:gd name="connsiteY108-30128" fmla="*/ 2964872 h 6026819"/>
              <a:gd name="connsiteX109-30129" fmla="*/ 2564127 w 2814765"/>
              <a:gd name="connsiteY109-30130" fmla="*/ 2507672 h 6026819"/>
              <a:gd name="connsiteX110-30131" fmla="*/ 2766007 w 2814765"/>
              <a:gd name="connsiteY110-30132" fmla="*/ 2421246 h 6026819"/>
              <a:gd name="connsiteX111-30133" fmla="*/ 2739618 w 2814765"/>
              <a:gd name="connsiteY111-30134" fmla="*/ 2295894 h 6026819"/>
              <a:gd name="connsiteX112-30135" fmla="*/ 2744236 w 2814765"/>
              <a:gd name="connsiteY112-30136" fmla="*/ 2299854 h 6026819"/>
              <a:gd name="connsiteX113-30137" fmla="*/ 2674962 w 2814765"/>
              <a:gd name="connsiteY113-30138" fmla="*/ 1870363 h 6026819"/>
              <a:gd name="connsiteX114-30139" fmla="*/ 2425581 w 2814765"/>
              <a:gd name="connsiteY114-30140" fmla="*/ 2105890 h 6026819"/>
              <a:gd name="connsiteX115-30141" fmla="*/ 2370162 w 2814765"/>
              <a:gd name="connsiteY115-30142" fmla="*/ 2119745 h 6026819"/>
              <a:gd name="connsiteX116-30143" fmla="*/ 2231618 w 2814765"/>
              <a:gd name="connsiteY116-30144" fmla="*/ 1773381 h 6026819"/>
              <a:gd name="connsiteX117-30145" fmla="*/ 2176200 w 2814765"/>
              <a:gd name="connsiteY117-30146" fmla="*/ 1371599 h 6026819"/>
              <a:gd name="connsiteX118-30147" fmla="*/ 2245473 w 2814765"/>
              <a:gd name="connsiteY118-30148" fmla="*/ 1842654 h 6026819"/>
              <a:gd name="connsiteX119-30149" fmla="*/ 2370163 w 2814765"/>
              <a:gd name="connsiteY119-30150" fmla="*/ 1939636 h 6026819"/>
              <a:gd name="connsiteX120-30151" fmla="*/ 2647254 w 2814765"/>
              <a:gd name="connsiteY120-30152" fmla="*/ 1662545 h 6026819"/>
              <a:gd name="connsiteX121-30153" fmla="*/ 2231617 w 2814765"/>
              <a:gd name="connsiteY121-30154" fmla="*/ 1177636 h 6026819"/>
              <a:gd name="connsiteX122-30155" fmla="*/ 2633399 w 2814765"/>
              <a:gd name="connsiteY122-30156" fmla="*/ 1634836 h 6026819"/>
              <a:gd name="connsiteX123-30157" fmla="*/ 2688818 w 2814765"/>
              <a:gd name="connsiteY123-30158" fmla="*/ 1870363 h 6026819"/>
              <a:gd name="connsiteX124-30159" fmla="*/ 2508708 w 2814765"/>
              <a:gd name="connsiteY124-30160" fmla="*/ 1995054 h 6026819"/>
              <a:gd name="connsiteX125-30161" fmla="*/ 2467145 w 2814765"/>
              <a:gd name="connsiteY125-30162" fmla="*/ 2230582 h 6026819"/>
              <a:gd name="connsiteX126-30163" fmla="*/ 2494853 w 2814765"/>
              <a:gd name="connsiteY126-30164" fmla="*/ 2161308 h 6026819"/>
              <a:gd name="connsiteX127-30165" fmla="*/ 2023800 w 2814765"/>
              <a:gd name="connsiteY127-30166" fmla="*/ 2521527 h 6026819"/>
              <a:gd name="connsiteX128-30167" fmla="*/ 1802127 w 2814765"/>
              <a:gd name="connsiteY128-30168" fmla="*/ 2604655 h 6026819"/>
              <a:gd name="connsiteX129-30169" fmla="*/ 1594309 w 2814765"/>
              <a:gd name="connsiteY129-30170" fmla="*/ 2590800 h 6026819"/>
              <a:gd name="connsiteX130-30171" fmla="*/ 1400346 w 2814765"/>
              <a:gd name="connsiteY130-30172" fmla="*/ 2563092 h 6026819"/>
              <a:gd name="connsiteX131-30173" fmla="*/ 1289510 w 2814765"/>
              <a:gd name="connsiteY131-30174" fmla="*/ 2313710 h 6026819"/>
              <a:gd name="connsiteX132-30175" fmla="*/ 873874 w 2814765"/>
              <a:gd name="connsiteY132-30176" fmla="*/ 2632365 h 6026819"/>
              <a:gd name="connsiteX133-30177" fmla="*/ 1036 w 2814765"/>
              <a:gd name="connsiteY133-30178" fmla="*/ 2673928 h 6026819"/>
              <a:gd name="connsiteX134-30179" fmla="*/ 873873 w 2814765"/>
              <a:gd name="connsiteY134-30180" fmla="*/ 2632365 h 6026819"/>
              <a:gd name="connsiteX135-30181" fmla="*/ 1220236 w 2814765"/>
              <a:gd name="connsiteY135-30182" fmla="*/ 2299856 h 6026819"/>
              <a:gd name="connsiteX136-30183" fmla="*/ 1137110 w 2814765"/>
              <a:gd name="connsiteY136-30184" fmla="*/ 2161310 h 6026819"/>
              <a:gd name="connsiteX137-30185" fmla="*/ 1137109 w 2814765"/>
              <a:gd name="connsiteY137-30186" fmla="*/ 2133601 h 6026819"/>
              <a:gd name="connsiteX138-30187" fmla="*/ 984710 w 2814765"/>
              <a:gd name="connsiteY138-30188" fmla="*/ 2092038 h 6026819"/>
              <a:gd name="connsiteX139-30189" fmla="*/ 790746 w 2814765"/>
              <a:gd name="connsiteY139-30190" fmla="*/ 2313710 h 6026819"/>
              <a:gd name="connsiteX140-30191" fmla="*/ 527510 w 2814765"/>
              <a:gd name="connsiteY140-30192" fmla="*/ 2438401 h 6026819"/>
              <a:gd name="connsiteX141-30193" fmla="*/ 832310 w 2814765"/>
              <a:gd name="connsiteY141-30194" fmla="*/ 2313710 h 6026819"/>
              <a:gd name="connsiteX142-30195" fmla="*/ 957000 w 2814765"/>
              <a:gd name="connsiteY142-30196" fmla="*/ 2119747 h 6026819"/>
              <a:gd name="connsiteX143-30197" fmla="*/ 929290 w 2814765"/>
              <a:gd name="connsiteY143-30198" fmla="*/ 2064328 h 6026819"/>
              <a:gd name="connsiteX144-30199" fmla="*/ 1344926 w 2814765"/>
              <a:gd name="connsiteY144-30200" fmla="*/ 1274618 h 6026819"/>
              <a:gd name="connsiteX145-30201" fmla="*/ 1469617 w 2814765"/>
              <a:gd name="connsiteY145-30202" fmla="*/ 1177638 h 6026819"/>
              <a:gd name="connsiteX146-30203" fmla="*/ 1566599 w 2814765"/>
              <a:gd name="connsiteY146-30204" fmla="*/ 1676401 h 6026819"/>
              <a:gd name="connsiteX147-30205" fmla="*/ 1760562 w 2814765"/>
              <a:gd name="connsiteY147-30206" fmla="*/ 1399310 h 6026819"/>
              <a:gd name="connsiteX148-30207" fmla="*/ 1802127 w 2814765"/>
              <a:gd name="connsiteY148-30208" fmla="*/ 997527 h 6026819"/>
              <a:gd name="connsiteX149-30209" fmla="*/ 1774418 w 2814765"/>
              <a:gd name="connsiteY149-30210" fmla="*/ 955964 h 6026819"/>
              <a:gd name="connsiteX150-30211" fmla="*/ 1760563 w 2814765"/>
              <a:gd name="connsiteY150-30212" fmla="*/ 914400 h 6026819"/>
              <a:gd name="connsiteX151-30213" fmla="*/ 1705145 w 2814765"/>
              <a:gd name="connsiteY151-30214" fmla="*/ 845127 h 6026819"/>
              <a:gd name="connsiteX152-30215" fmla="*/ 1677436 w 2814765"/>
              <a:gd name="connsiteY152-30216" fmla="*/ 803564 h 6026819"/>
              <a:gd name="connsiteX153-30217" fmla="*/ 1635873 w 2814765"/>
              <a:gd name="connsiteY153-30218" fmla="*/ 886691 h 6026819"/>
              <a:gd name="connsiteX154-30219" fmla="*/ 1622018 w 2814765"/>
              <a:gd name="connsiteY154-30220" fmla="*/ 969818 h 6026819"/>
              <a:gd name="connsiteX155-30221" fmla="*/ 1594309 w 2814765"/>
              <a:gd name="connsiteY155-30222" fmla="*/ 1011382 h 6026819"/>
              <a:gd name="connsiteX156-30223" fmla="*/ 1580454 w 2814765"/>
              <a:gd name="connsiteY156-30224" fmla="*/ 1052946 h 6026819"/>
              <a:gd name="connsiteX157-30225" fmla="*/ 1511182 w 2814765"/>
              <a:gd name="connsiteY157-30226" fmla="*/ 1122218 h 6026819"/>
              <a:gd name="connsiteX158-30227" fmla="*/ 1400345 w 2814765"/>
              <a:gd name="connsiteY158-30228" fmla="*/ 1136073 h 6026819"/>
              <a:gd name="connsiteX159-30229" fmla="*/ 1261800 w 2814765"/>
              <a:gd name="connsiteY159-30230" fmla="*/ 1122218 h 6026819"/>
              <a:gd name="connsiteX160-30231" fmla="*/ 1220236 w 2814765"/>
              <a:gd name="connsiteY160-30232" fmla="*/ 1080655 h 6026819"/>
              <a:gd name="connsiteX161-30233" fmla="*/ 1178673 w 2814765"/>
              <a:gd name="connsiteY161-30234" fmla="*/ 1052946 h 6026819"/>
              <a:gd name="connsiteX162-30235" fmla="*/ 1123254 w 2814765"/>
              <a:gd name="connsiteY162-30236" fmla="*/ 997527 h 6026819"/>
              <a:gd name="connsiteX163-30237" fmla="*/ 1095545 w 2814765"/>
              <a:gd name="connsiteY163-30238" fmla="*/ 955964 h 6026819"/>
              <a:gd name="connsiteX164-30239" fmla="*/ 1053982 w 2814765"/>
              <a:gd name="connsiteY164-30240" fmla="*/ 942109 h 6026819"/>
              <a:gd name="connsiteX165-30241" fmla="*/ 1012418 w 2814765"/>
              <a:gd name="connsiteY165-30242" fmla="*/ 817418 h 6026819"/>
              <a:gd name="connsiteX166-30243" fmla="*/ 998563 w 2814765"/>
              <a:gd name="connsiteY166-30244" fmla="*/ 775855 h 6026819"/>
              <a:gd name="connsiteX167-30245" fmla="*/ 984709 w 2814765"/>
              <a:gd name="connsiteY167-30246" fmla="*/ 720437 h 6026819"/>
              <a:gd name="connsiteX168-30247" fmla="*/ 957000 w 2814765"/>
              <a:gd name="connsiteY168-30248" fmla="*/ 581891 h 6026819"/>
              <a:gd name="connsiteX0-30249" fmla="*/ 1663582 w 2814765"/>
              <a:gd name="connsiteY0-30250" fmla="*/ 734291 h 6026819"/>
              <a:gd name="connsiteX1-30251" fmla="*/ 1719000 w 2814765"/>
              <a:gd name="connsiteY1-30252" fmla="*/ 554182 h 6026819"/>
              <a:gd name="connsiteX2-30253" fmla="*/ 1622018 w 2814765"/>
              <a:gd name="connsiteY2-30254" fmla="*/ 540327 h 6026819"/>
              <a:gd name="connsiteX3-30255" fmla="*/ 1538891 w 2814765"/>
              <a:gd name="connsiteY3-30256" fmla="*/ 484909 h 6026819"/>
              <a:gd name="connsiteX4-30257" fmla="*/ 1497327 w 2814765"/>
              <a:gd name="connsiteY4-30258" fmla="*/ 471055 h 6026819"/>
              <a:gd name="connsiteX5-30259" fmla="*/ 1469618 w 2814765"/>
              <a:gd name="connsiteY5-30260" fmla="*/ 526473 h 6026819"/>
              <a:gd name="connsiteX6-30261" fmla="*/ 1441909 w 2814765"/>
              <a:gd name="connsiteY6-30262" fmla="*/ 484909 h 6026819"/>
              <a:gd name="connsiteX7-30263" fmla="*/ 1400345 w 2814765"/>
              <a:gd name="connsiteY7-30264" fmla="*/ 457200 h 6026819"/>
              <a:gd name="connsiteX8-30265" fmla="*/ 1331073 w 2814765"/>
              <a:gd name="connsiteY8-30266" fmla="*/ 387927 h 6026819"/>
              <a:gd name="connsiteX9-30267" fmla="*/ 1317218 w 2814765"/>
              <a:gd name="connsiteY9-30268" fmla="*/ 443346 h 6026819"/>
              <a:gd name="connsiteX10-30269" fmla="*/ 1317218 w 2814765"/>
              <a:gd name="connsiteY10-30270" fmla="*/ 554182 h 6026819"/>
              <a:gd name="connsiteX11-30271" fmla="*/ 1275654 w 2814765"/>
              <a:gd name="connsiteY11-30272" fmla="*/ 540327 h 6026819"/>
              <a:gd name="connsiteX12-30273" fmla="*/ 1261800 w 2814765"/>
              <a:gd name="connsiteY12-30274" fmla="*/ 484909 h 6026819"/>
              <a:gd name="connsiteX13-30275" fmla="*/ 1247945 w 2814765"/>
              <a:gd name="connsiteY13-30276" fmla="*/ 540327 h 6026819"/>
              <a:gd name="connsiteX14-30277" fmla="*/ 1220236 w 2814765"/>
              <a:gd name="connsiteY14-30278" fmla="*/ 651164 h 6026819"/>
              <a:gd name="connsiteX15-30279" fmla="*/ 1192527 w 2814765"/>
              <a:gd name="connsiteY15-30280" fmla="*/ 568037 h 6026819"/>
              <a:gd name="connsiteX16-30281" fmla="*/ 1178673 w 2814765"/>
              <a:gd name="connsiteY16-30282" fmla="*/ 526473 h 6026819"/>
              <a:gd name="connsiteX17-30283" fmla="*/ 1150963 w 2814765"/>
              <a:gd name="connsiteY17-30284" fmla="*/ 651164 h 6026819"/>
              <a:gd name="connsiteX18-30285" fmla="*/ 1123254 w 2814765"/>
              <a:gd name="connsiteY18-30286" fmla="*/ 692727 h 6026819"/>
              <a:gd name="connsiteX19-30287" fmla="*/ 1109400 w 2814765"/>
              <a:gd name="connsiteY19-30288" fmla="*/ 734291 h 6026819"/>
              <a:gd name="connsiteX20-30289" fmla="*/ 1067836 w 2814765"/>
              <a:gd name="connsiteY20-30290" fmla="*/ 720437 h 6026819"/>
              <a:gd name="connsiteX21-30291" fmla="*/ 1081691 w 2814765"/>
              <a:gd name="connsiteY21-30292" fmla="*/ 637309 h 6026819"/>
              <a:gd name="connsiteX22-30293" fmla="*/ 1095545 w 2814765"/>
              <a:gd name="connsiteY22-30294" fmla="*/ 595746 h 6026819"/>
              <a:gd name="connsiteX23-30295" fmla="*/ 1040127 w 2814765"/>
              <a:gd name="connsiteY23-30296" fmla="*/ 678873 h 6026819"/>
              <a:gd name="connsiteX24-30297" fmla="*/ 998563 w 2814765"/>
              <a:gd name="connsiteY24-30298" fmla="*/ 692727 h 6026819"/>
              <a:gd name="connsiteX25-30299" fmla="*/ 957000 w 2814765"/>
              <a:gd name="connsiteY25-30300" fmla="*/ 678873 h 6026819"/>
              <a:gd name="connsiteX26-30301" fmla="*/ 943145 w 2814765"/>
              <a:gd name="connsiteY26-30302" fmla="*/ 623455 h 6026819"/>
              <a:gd name="connsiteX27-30303" fmla="*/ 929291 w 2814765"/>
              <a:gd name="connsiteY27-30304" fmla="*/ 581891 h 6026819"/>
              <a:gd name="connsiteX28-30305" fmla="*/ 943145 w 2814765"/>
              <a:gd name="connsiteY28-30306" fmla="*/ 429491 h 6026819"/>
              <a:gd name="connsiteX29-30307" fmla="*/ 970854 w 2814765"/>
              <a:gd name="connsiteY29-30308" fmla="*/ 346364 h 6026819"/>
              <a:gd name="connsiteX30-30309" fmla="*/ 984709 w 2814765"/>
              <a:gd name="connsiteY30-30310" fmla="*/ 304800 h 6026819"/>
              <a:gd name="connsiteX31-30311" fmla="*/ 1081691 w 2814765"/>
              <a:gd name="connsiteY31-30312" fmla="*/ 193964 h 6026819"/>
              <a:gd name="connsiteX32-30313" fmla="*/ 1123254 w 2814765"/>
              <a:gd name="connsiteY32-30314" fmla="*/ 166255 h 6026819"/>
              <a:gd name="connsiteX33-30315" fmla="*/ 1164818 w 2814765"/>
              <a:gd name="connsiteY33-30316" fmla="*/ 124691 h 6026819"/>
              <a:gd name="connsiteX34-30317" fmla="*/ 1234091 w 2814765"/>
              <a:gd name="connsiteY34-30318" fmla="*/ 55418 h 6026819"/>
              <a:gd name="connsiteX35-30319" fmla="*/ 1386491 w 2814765"/>
              <a:gd name="connsiteY35-30320" fmla="*/ 13855 h 6026819"/>
              <a:gd name="connsiteX36-30321" fmla="*/ 1428054 w 2814765"/>
              <a:gd name="connsiteY36-30322" fmla="*/ 0 h 6026819"/>
              <a:gd name="connsiteX37-30323" fmla="*/ 1483473 w 2814765"/>
              <a:gd name="connsiteY37-30324" fmla="*/ 13855 h 6026819"/>
              <a:gd name="connsiteX38-30325" fmla="*/ 1566600 w 2814765"/>
              <a:gd name="connsiteY38-30326" fmla="*/ 27709 h 6026819"/>
              <a:gd name="connsiteX39-30327" fmla="*/ 1622018 w 2814765"/>
              <a:gd name="connsiteY39-30328" fmla="*/ 55418 h 6026819"/>
              <a:gd name="connsiteX40-30329" fmla="*/ 1705145 w 2814765"/>
              <a:gd name="connsiteY40-30330" fmla="*/ 110837 h 6026819"/>
              <a:gd name="connsiteX41-30331" fmla="*/ 1746709 w 2814765"/>
              <a:gd name="connsiteY41-30332" fmla="*/ 138546 h 6026819"/>
              <a:gd name="connsiteX42-30333" fmla="*/ 1788273 w 2814765"/>
              <a:gd name="connsiteY42-30334" fmla="*/ 207818 h 6026819"/>
              <a:gd name="connsiteX43-30335" fmla="*/ 1857545 w 2814765"/>
              <a:gd name="connsiteY43-30336" fmla="*/ 290946 h 6026819"/>
              <a:gd name="connsiteX44-30337" fmla="*/ 1871400 w 2814765"/>
              <a:gd name="connsiteY44-30338" fmla="*/ 360218 h 6026819"/>
              <a:gd name="connsiteX45-30339" fmla="*/ 1899109 w 2814765"/>
              <a:gd name="connsiteY45-30340" fmla="*/ 443346 h 6026819"/>
              <a:gd name="connsiteX46-30341" fmla="*/ 1885254 w 2814765"/>
              <a:gd name="connsiteY46-30342" fmla="*/ 692727 h 6026819"/>
              <a:gd name="connsiteX47-30343" fmla="*/ 1871400 w 2814765"/>
              <a:gd name="connsiteY47-30344" fmla="*/ 748146 h 6026819"/>
              <a:gd name="connsiteX48-30345" fmla="*/ 1843691 w 2814765"/>
              <a:gd name="connsiteY48-30346" fmla="*/ 789709 h 6026819"/>
              <a:gd name="connsiteX49-30347" fmla="*/ 1829836 w 2814765"/>
              <a:gd name="connsiteY49-30348" fmla="*/ 748146 h 6026819"/>
              <a:gd name="connsiteX50-30349" fmla="*/ 1912963 w 2814765"/>
              <a:gd name="connsiteY50-30350" fmla="*/ 803564 h 6026819"/>
              <a:gd name="connsiteX51-30351" fmla="*/ 1982236 w 2814765"/>
              <a:gd name="connsiteY51-30352" fmla="*/ 872837 h 6026819"/>
              <a:gd name="connsiteX52-30353" fmla="*/ 1996091 w 2814765"/>
              <a:gd name="connsiteY52-30354" fmla="*/ 914400 h 6026819"/>
              <a:gd name="connsiteX53-30355" fmla="*/ 2051509 w 2814765"/>
              <a:gd name="connsiteY53-30356" fmla="*/ 997527 h 6026819"/>
              <a:gd name="connsiteX54-30357" fmla="*/ 2093073 w 2814765"/>
              <a:gd name="connsiteY54-30358" fmla="*/ 1066800 h 6026819"/>
              <a:gd name="connsiteX55-30359" fmla="*/ 2106927 w 2814765"/>
              <a:gd name="connsiteY55-30360" fmla="*/ 1108364 h 6026819"/>
              <a:gd name="connsiteX56-30361" fmla="*/ 2148491 w 2814765"/>
              <a:gd name="connsiteY56-30362" fmla="*/ 1191491 h 6026819"/>
              <a:gd name="connsiteX57-30363" fmla="*/ 2106927 w 2814765"/>
              <a:gd name="connsiteY57-30364" fmla="*/ 1219200 h 6026819"/>
              <a:gd name="connsiteX58-30365" fmla="*/ 2065363 w 2814765"/>
              <a:gd name="connsiteY58-30366" fmla="*/ 1191491 h 6026819"/>
              <a:gd name="connsiteX59-30367" fmla="*/ 1954527 w 2814765"/>
              <a:gd name="connsiteY59-30368" fmla="*/ 1163782 h 6026819"/>
              <a:gd name="connsiteX60-30369" fmla="*/ 1940673 w 2814765"/>
              <a:gd name="connsiteY60-30370" fmla="*/ 1343891 h 6026819"/>
              <a:gd name="connsiteX61-30371" fmla="*/ 2079217 w 2814765"/>
              <a:gd name="connsiteY61-30372" fmla="*/ 1357746 h 6026819"/>
              <a:gd name="connsiteX62-30373" fmla="*/ 1871399 w 2814765"/>
              <a:gd name="connsiteY62-30374" fmla="*/ 1579418 h 6026819"/>
              <a:gd name="connsiteX63-30375" fmla="*/ 1538890 w 2814765"/>
              <a:gd name="connsiteY63-30376" fmla="*/ 1690256 h 6026819"/>
              <a:gd name="connsiteX64-30377" fmla="*/ 1635872 w 2814765"/>
              <a:gd name="connsiteY64-30378" fmla="*/ 1773383 h 6026819"/>
              <a:gd name="connsiteX65-30379" fmla="*/ 1317218 w 2814765"/>
              <a:gd name="connsiteY65-30380" fmla="*/ 1551710 h 6026819"/>
              <a:gd name="connsiteX66-30381" fmla="*/ 1331072 w 2814765"/>
              <a:gd name="connsiteY66-30382" fmla="*/ 1371600 h 6026819"/>
              <a:gd name="connsiteX67-30383" fmla="*/ 1289509 w 2814765"/>
              <a:gd name="connsiteY67-30384" fmla="*/ 1316183 h 6026819"/>
              <a:gd name="connsiteX68-30385" fmla="*/ 1414200 w 2814765"/>
              <a:gd name="connsiteY68-30386" fmla="*/ 1440874 h 6026819"/>
              <a:gd name="connsiteX69-30387" fmla="*/ 1289509 w 2814765"/>
              <a:gd name="connsiteY69-30388" fmla="*/ 1330038 h 6026819"/>
              <a:gd name="connsiteX70-30389" fmla="*/ 929290 w 2814765"/>
              <a:gd name="connsiteY70-30390" fmla="*/ 2036620 h 6026819"/>
              <a:gd name="connsiteX71-30391" fmla="*/ 998563 w 2814765"/>
              <a:gd name="connsiteY71-30392" fmla="*/ 1898074 h 6026819"/>
              <a:gd name="connsiteX72-30393" fmla="*/ 1164819 w 2814765"/>
              <a:gd name="connsiteY72-30394" fmla="*/ 1995056 h 6026819"/>
              <a:gd name="connsiteX73-30395" fmla="*/ 1247946 w 2814765"/>
              <a:gd name="connsiteY73-30396" fmla="*/ 1731819 h 6026819"/>
              <a:gd name="connsiteX74-30397" fmla="*/ 1178672 w 2814765"/>
              <a:gd name="connsiteY74-30398" fmla="*/ 2036619 h 6026819"/>
              <a:gd name="connsiteX75-30399" fmla="*/ 1275655 w 2814765"/>
              <a:gd name="connsiteY75-30400" fmla="*/ 2299856 h 6026819"/>
              <a:gd name="connsiteX76-30401" fmla="*/ 1358782 w 2814765"/>
              <a:gd name="connsiteY76-30402" fmla="*/ 2563090 h 6026819"/>
              <a:gd name="connsiteX77-30403" fmla="*/ 1275654 w 2814765"/>
              <a:gd name="connsiteY77-30404" fmla="*/ 2715491 h 6026819"/>
              <a:gd name="connsiteX78-30405" fmla="*/ 1234091 w 2814765"/>
              <a:gd name="connsiteY78-30406" fmla="*/ 2854037 h 6026819"/>
              <a:gd name="connsiteX79-30407" fmla="*/ 1275654 w 2814765"/>
              <a:gd name="connsiteY79-30408" fmla="*/ 2909455 h 6026819"/>
              <a:gd name="connsiteX80-30409" fmla="*/ 1331073 w 2814765"/>
              <a:gd name="connsiteY80-30410" fmla="*/ 2881746 h 6026819"/>
              <a:gd name="connsiteX81-30411" fmla="*/ 1400345 w 2814765"/>
              <a:gd name="connsiteY81-30412" fmla="*/ 2881744 h 6026819"/>
              <a:gd name="connsiteX82-30413" fmla="*/ 2093072 w 2814765"/>
              <a:gd name="connsiteY82-30414" fmla="*/ 2743200 h 6026819"/>
              <a:gd name="connsiteX83-30415" fmla="*/ 2577981 w 2814765"/>
              <a:gd name="connsiteY83-30416" fmla="*/ 2507672 h 6026819"/>
              <a:gd name="connsiteX84-30417" fmla="*/ 2771945 w 2814765"/>
              <a:gd name="connsiteY84-30418" fmla="*/ 2992581 h 6026819"/>
              <a:gd name="connsiteX85-30419" fmla="*/ 2425581 w 2814765"/>
              <a:gd name="connsiteY85-30420" fmla="*/ 3255818 h 6026819"/>
              <a:gd name="connsiteX86-30421" fmla="*/ 2273182 w 2814765"/>
              <a:gd name="connsiteY86-30422" fmla="*/ 3255816 h 6026819"/>
              <a:gd name="connsiteX87-30423" fmla="*/ 2106926 w 2814765"/>
              <a:gd name="connsiteY87-30424" fmla="*/ 3311236 h 6026819"/>
              <a:gd name="connsiteX88-30425" fmla="*/ 1497328 w 2814765"/>
              <a:gd name="connsiteY88-30426" fmla="*/ 3283525 h 6026819"/>
              <a:gd name="connsiteX89-30427" fmla="*/ 1303363 w 2814765"/>
              <a:gd name="connsiteY89-30428" fmla="*/ 3117271 h 6026819"/>
              <a:gd name="connsiteX90-30429" fmla="*/ 1386491 w 2814765"/>
              <a:gd name="connsiteY90-30430" fmla="*/ 2909453 h 6026819"/>
              <a:gd name="connsiteX91-30431" fmla="*/ 1289509 w 2814765"/>
              <a:gd name="connsiteY91-30432" fmla="*/ 3103416 h 6026819"/>
              <a:gd name="connsiteX92-30433" fmla="*/ 1441909 w 2814765"/>
              <a:gd name="connsiteY92-30434" fmla="*/ 3241963 h 6026819"/>
              <a:gd name="connsiteX93-30435" fmla="*/ 1414200 w 2814765"/>
              <a:gd name="connsiteY93-30436" fmla="*/ 3325089 h 6026819"/>
              <a:gd name="connsiteX94-30437" fmla="*/ 1372636 w 2814765"/>
              <a:gd name="connsiteY94-30438" fmla="*/ 4100944 h 6026819"/>
              <a:gd name="connsiteX95-30439" fmla="*/ 1483473 w 2814765"/>
              <a:gd name="connsiteY95-30440" fmla="*/ 5708072 h 6026819"/>
              <a:gd name="connsiteX96-30441" fmla="*/ 1455763 w 2814765"/>
              <a:gd name="connsiteY96-30442" fmla="*/ 5971308 h 6026819"/>
              <a:gd name="connsiteX97-30443" fmla="*/ 1968382 w 2814765"/>
              <a:gd name="connsiteY97-30444" fmla="*/ 5902035 h 6026819"/>
              <a:gd name="connsiteX98-30445" fmla="*/ 1954527 w 2814765"/>
              <a:gd name="connsiteY98-30446" fmla="*/ 4350325 h 6026819"/>
              <a:gd name="connsiteX99-30447" fmla="*/ 1885254 w 2814765"/>
              <a:gd name="connsiteY99-30448" fmla="*/ 3380507 h 6026819"/>
              <a:gd name="connsiteX100-30449" fmla="*/ 1926818 w 2814765"/>
              <a:gd name="connsiteY100-30450" fmla="*/ 3823856 h 6026819"/>
              <a:gd name="connsiteX101-30451" fmla="*/ 1968382 w 2814765"/>
              <a:gd name="connsiteY101-30452" fmla="*/ 4987635 h 6026819"/>
              <a:gd name="connsiteX102-30453" fmla="*/ 2106927 w 2814765"/>
              <a:gd name="connsiteY102-30454" fmla="*/ 5943599 h 6026819"/>
              <a:gd name="connsiteX103-30455" fmla="*/ 2619544 w 2814765"/>
              <a:gd name="connsiteY103-30456" fmla="*/ 5943599 h 6026819"/>
              <a:gd name="connsiteX104-30457" fmla="*/ 2619544 w 2814765"/>
              <a:gd name="connsiteY104-30458" fmla="*/ 4322617 h 6026819"/>
              <a:gd name="connsiteX105-30459" fmla="*/ 2744236 w 2814765"/>
              <a:gd name="connsiteY105-30460" fmla="*/ 3075708 h 6026819"/>
              <a:gd name="connsiteX106-30461" fmla="*/ 2813509 w 2814765"/>
              <a:gd name="connsiteY106-30462" fmla="*/ 3020290 h 6026819"/>
              <a:gd name="connsiteX107-30463" fmla="*/ 2674963 w 2814765"/>
              <a:gd name="connsiteY107-30464" fmla="*/ 2923308 h 6026819"/>
              <a:gd name="connsiteX108-30465" fmla="*/ 2799654 w 2814765"/>
              <a:gd name="connsiteY108-30466" fmla="*/ 2964872 h 6026819"/>
              <a:gd name="connsiteX109-30467" fmla="*/ 2564127 w 2814765"/>
              <a:gd name="connsiteY109-30468" fmla="*/ 2507672 h 6026819"/>
              <a:gd name="connsiteX110-30469" fmla="*/ 2766007 w 2814765"/>
              <a:gd name="connsiteY110-30470" fmla="*/ 2421246 h 6026819"/>
              <a:gd name="connsiteX111-30471" fmla="*/ 2739618 w 2814765"/>
              <a:gd name="connsiteY111-30472" fmla="*/ 2295894 h 6026819"/>
              <a:gd name="connsiteX112-30473" fmla="*/ 2729722 w 2814765"/>
              <a:gd name="connsiteY112-30474" fmla="*/ 2401454 h 6026819"/>
              <a:gd name="connsiteX113-30475" fmla="*/ 2674962 w 2814765"/>
              <a:gd name="connsiteY113-30476" fmla="*/ 1870363 h 6026819"/>
              <a:gd name="connsiteX114-30477" fmla="*/ 2425581 w 2814765"/>
              <a:gd name="connsiteY114-30478" fmla="*/ 2105890 h 6026819"/>
              <a:gd name="connsiteX115-30479" fmla="*/ 2370162 w 2814765"/>
              <a:gd name="connsiteY115-30480" fmla="*/ 2119745 h 6026819"/>
              <a:gd name="connsiteX116-30481" fmla="*/ 2231618 w 2814765"/>
              <a:gd name="connsiteY116-30482" fmla="*/ 1773381 h 6026819"/>
              <a:gd name="connsiteX117-30483" fmla="*/ 2176200 w 2814765"/>
              <a:gd name="connsiteY117-30484" fmla="*/ 1371599 h 6026819"/>
              <a:gd name="connsiteX118-30485" fmla="*/ 2245473 w 2814765"/>
              <a:gd name="connsiteY118-30486" fmla="*/ 1842654 h 6026819"/>
              <a:gd name="connsiteX119-30487" fmla="*/ 2370163 w 2814765"/>
              <a:gd name="connsiteY119-30488" fmla="*/ 1939636 h 6026819"/>
              <a:gd name="connsiteX120-30489" fmla="*/ 2647254 w 2814765"/>
              <a:gd name="connsiteY120-30490" fmla="*/ 1662545 h 6026819"/>
              <a:gd name="connsiteX121-30491" fmla="*/ 2231617 w 2814765"/>
              <a:gd name="connsiteY121-30492" fmla="*/ 1177636 h 6026819"/>
              <a:gd name="connsiteX122-30493" fmla="*/ 2633399 w 2814765"/>
              <a:gd name="connsiteY122-30494" fmla="*/ 1634836 h 6026819"/>
              <a:gd name="connsiteX123-30495" fmla="*/ 2688818 w 2814765"/>
              <a:gd name="connsiteY123-30496" fmla="*/ 1870363 h 6026819"/>
              <a:gd name="connsiteX124-30497" fmla="*/ 2508708 w 2814765"/>
              <a:gd name="connsiteY124-30498" fmla="*/ 1995054 h 6026819"/>
              <a:gd name="connsiteX125-30499" fmla="*/ 2467145 w 2814765"/>
              <a:gd name="connsiteY125-30500" fmla="*/ 2230582 h 6026819"/>
              <a:gd name="connsiteX126-30501" fmla="*/ 2494853 w 2814765"/>
              <a:gd name="connsiteY126-30502" fmla="*/ 2161308 h 6026819"/>
              <a:gd name="connsiteX127-30503" fmla="*/ 2023800 w 2814765"/>
              <a:gd name="connsiteY127-30504" fmla="*/ 2521527 h 6026819"/>
              <a:gd name="connsiteX128-30505" fmla="*/ 1802127 w 2814765"/>
              <a:gd name="connsiteY128-30506" fmla="*/ 2604655 h 6026819"/>
              <a:gd name="connsiteX129-30507" fmla="*/ 1594309 w 2814765"/>
              <a:gd name="connsiteY129-30508" fmla="*/ 2590800 h 6026819"/>
              <a:gd name="connsiteX130-30509" fmla="*/ 1400346 w 2814765"/>
              <a:gd name="connsiteY130-30510" fmla="*/ 2563092 h 6026819"/>
              <a:gd name="connsiteX131-30511" fmla="*/ 1289510 w 2814765"/>
              <a:gd name="connsiteY131-30512" fmla="*/ 2313710 h 6026819"/>
              <a:gd name="connsiteX132-30513" fmla="*/ 873874 w 2814765"/>
              <a:gd name="connsiteY132-30514" fmla="*/ 2632365 h 6026819"/>
              <a:gd name="connsiteX133-30515" fmla="*/ 1036 w 2814765"/>
              <a:gd name="connsiteY133-30516" fmla="*/ 2673928 h 6026819"/>
              <a:gd name="connsiteX134-30517" fmla="*/ 873873 w 2814765"/>
              <a:gd name="connsiteY134-30518" fmla="*/ 2632365 h 6026819"/>
              <a:gd name="connsiteX135-30519" fmla="*/ 1220236 w 2814765"/>
              <a:gd name="connsiteY135-30520" fmla="*/ 2299856 h 6026819"/>
              <a:gd name="connsiteX136-30521" fmla="*/ 1137110 w 2814765"/>
              <a:gd name="connsiteY136-30522" fmla="*/ 2161310 h 6026819"/>
              <a:gd name="connsiteX137-30523" fmla="*/ 1137109 w 2814765"/>
              <a:gd name="connsiteY137-30524" fmla="*/ 2133601 h 6026819"/>
              <a:gd name="connsiteX138-30525" fmla="*/ 984710 w 2814765"/>
              <a:gd name="connsiteY138-30526" fmla="*/ 2092038 h 6026819"/>
              <a:gd name="connsiteX139-30527" fmla="*/ 790746 w 2814765"/>
              <a:gd name="connsiteY139-30528" fmla="*/ 2313710 h 6026819"/>
              <a:gd name="connsiteX140-30529" fmla="*/ 527510 w 2814765"/>
              <a:gd name="connsiteY140-30530" fmla="*/ 2438401 h 6026819"/>
              <a:gd name="connsiteX141-30531" fmla="*/ 832310 w 2814765"/>
              <a:gd name="connsiteY141-30532" fmla="*/ 2313710 h 6026819"/>
              <a:gd name="connsiteX142-30533" fmla="*/ 957000 w 2814765"/>
              <a:gd name="connsiteY142-30534" fmla="*/ 2119747 h 6026819"/>
              <a:gd name="connsiteX143-30535" fmla="*/ 929290 w 2814765"/>
              <a:gd name="connsiteY143-30536" fmla="*/ 2064328 h 6026819"/>
              <a:gd name="connsiteX144-30537" fmla="*/ 1344926 w 2814765"/>
              <a:gd name="connsiteY144-30538" fmla="*/ 1274618 h 6026819"/>
              <a:gd name="connsiteX145-30539" fmla="*/ 1469617 w 2814765"/>
              <a:gd name="connsiteY145-30540" fmla="*/ 1177638 h 6026819"/>
              <a:gd name="connsiteX146-30541" fmla="*/ 1566599 w 2814765"/>
              <a:gd name="connsiteY146-30542" fmla="*/ 1676401 h 6026819"/>
              <a:gd name="connsiteX147-30543" fmla="*/ 1760562 w 2814765"/>
              <a:gd name="connsiteY147-30544" fmla="*/ 1399310 h 6026819"/>
              <a:gd name="connsiteX148-30545" fmla="*/ 1802127 w 2814765"/>
              <a:gd name="connsiteY148-30546" fmla="*/ 997527 h 6026819"/>
              <a:gd name="connsiteX149-30547" fmla="*/ 1774418 w 2814765"/>
              <a:gd name="connsiteY149-30548" fmla="*/ 955964 h 6026819"/>
              <a:gd name="connsiteX150-30549" fmla="*/ 1760563 w 2814765"/>
              <a:gd name="connsiteY150-30550" fmla="*/ 914400 h 6026819"/>
              <a:gd name="connsiteX151-30551" fmla="*/ 1705145 w 2814765"/>
              <a:gd name="connsiteY151-30552" fmla="*/ 845127 h 6026819"/>
              <a:gd name="connsiteX152-30553" fmla="*/ 1677436 w 2814765"/>
              <a:gd name="connsiteY152-30554" fmla="*/ 803564 h 6026819"/>
              <a:gd name="connsiteX153-30555" fmla="*/ 1635873 w 2814765"/>
              <a:gd name="connsiteY153-30556" fmla="*/ 886691 h 6026819"/>
              <a:gd name="connsiteX154-30557" fmla="*/ 1622018 w 2814765"/>
              <a:gd name="connsiteY154-30558" fmla="*/ 969818 h 6026819"/>
              <a:gd name="connsiteX155-30559" fmla="*/ 1594309 w 2814765"/>
              <a:gd name="connsiteY155-30560" fmla="*/ 1011382 h 6026819"/>
              <a:gd name="connsiteX156-30561" fmla="*/ 1580454 w 2814765"/>
              <a:gd name="connsiteY156-30562" fmla="*/ 1052946 h 6026819"/>
              <a:gd name="connsiteX157-30563" fmla="*/ 1511182 w 2814765"/>
              <a:gd name="connsiteY157-30564" fmla="*/ 1122218 h 6026819"/>
              <a:gd name="connsiteX158-30565" fmla="*/ 1400345 w 2814765"/>
              <a:gd name="connsiteY158-30566" fmla="*/ 1136073 h 6026819"/>
              <a:gd name="connsiteX159-30567" fmla="*/ 1261800 w 2814765"/>
              <a:gd name="connsiteY159-30568" fmla="*/ 1122218 h 6026819"/>
              <a:gd name="connsiteX160-30569" fmla="*/ 1220236 w 2814765"/>
              <a:gd name="connsiteY160-30570" fmla="*/ 1080655 h 6026819"/>
              <a:gd name="connsiteX161-30571" fmla="*/ 1178673 w 2814765"/>
              <a:gd name="connsiteY161-30572" fmla="*/ 1052946 h 6026819"/>
              <a:gd name="connsiteX162-30573" fmla="*/ 1123254 w 2814765"/>
              <a:gd name="connsiteY162-30574" fmla="*/ 997527 h 6026819"/>
              <a:gd name="connsiteX163-30575" fmla="*/ 1095545 w 2814765"/>
              <a:gd name="connsiteY163-30576" fmla="*/ 955964 h 6026819"/>
              <a:gd name="connsiteX164-30577" fmla="*/ 1053982 w 2814765"/>
              <a:gd name="connsiteY164-30578" fmla="*/ 942109 h 6026819"/>
              <a:gd name="connsiteX165-30579" fmla="*/ 1012418 w 2814765"/>
              <a:gd name="connsiteY165-30580" fmla="*/ 817418 h 6026819"/>
              <a:gd name="connsiteX166-30581" fmla="*/ 998563 w 2814765"/>
              <a:gd name="connsiteY166-30582" fmla="*/ 775855 h 6026819"/>
              <a:gd name="connsiteX167-30583" fmla="*/ 984709 w 2814765"/>
              <a:gd name="connsiteY167-30584" fmla="*/ 720437 h 6026819"/>
              <a:gd name="connsiteX168-30585" fmla="*/ 957000 w 2814765"/>
              <a:gd name="connsiteY168-30586" fmla="*/ 581891 h 6026819"/>
              <a:gd name="connsiteX0-30587" fmla="*/ 1663582 w 2814765"/>
              <a:gd name="connsiteY0-30588" fmla="*/ 734291 h 6026819"/>
              <a:gd name="connsiteX1-30589" fmla="*/ 1719000 w 2814765"/>
              <a:gd name="connsiteY1-30590" fmla="*/ 554182 h 6026819"/>
              <a:gd name="connsiteX2-30591" fmla="*/ 1622018 w 2814765"/>
              <a:gd name="connsiteY2-30592" fmla="*/ 540327 h 6026819"/>
              <a:gd name="connsiteX3-30593" fmla="*/ 1538891 w 2814765"/>
              <a:gd name="connsiteY3-30594" fmla="*/ 484909 h 6026819"/>
              <a:gd name="connsiteX4-30595" fmla="*/ 1497327 w 2814765"/>
              <a:gd name="connsiteY4-30596" fmla="*/ 471055 h 6026819"/>
              <a:gd name="connsiteX5-30597" fmla="*/ 1469618 w 2814765"/>
              <a:gd name="connsiteY5-30598" fmla="*/ 526473 h 6026819"/>
              <a:gd name="connsiteX6-30599" fmla="*/ 1441909 w 2814765"/>
              <a:gd name="connsiteY6-30600" fmla="*/ 484909 h 6026819"/>
              <a:gd name="connsiteX7-30601" fmla="*/ 1400345 w 2814765"/>
              <a:gd name="connsiteY7-30602" fmla="*/ 457200 h 6026819"/>
              <a:gd name="connsiteX8-30603" fmla="*/ 1331073 w 2814765"/>
              <a:gd name="connsiteY8-30604" fmla="*/ 387927 h 6026819"/>
              <a:gd name="connsiteX9-30605" fmla="*/ 1317218 w 2814765"/>
              <a:gd name="connsiteY9-30606" fmla="*/ 443346 h 6026819"/>
              <a:gd name="connsiteX10-30607" fmla="*/ 1317218 w 2814765"/>
              <a:gd name="connsiteY10-30608" fmla="*/ 554182 h 6026819"/>
              <a:gd name="connsiteX11-30609" fmla="*/ 1275654 w 2814765"/>
              <a:gd name="connsiteY11-30610" fmla="*/ 540327 h 6026819"/>
              <a:gd name="connsiteX12-30611" fmla="*/ 1261800 w 2814765"/>
              <a:gd name="connsiteY12-30612" fmla="*/ 484909 h 6026819"/>
              <a:gd name="connsiteX13-30613" fmla="*/ 1247945 w 2814765"/>
              <a:gd name="connsiteY13-30614" fmla="*/ 540327 h 6026819"/>
              <a:gd name="connsiteX14-30615" fmla="*/ 1220236 w 2814765"/>
              <a:gd name="connsiteY14-30616" fmla="*/ 651164 h 6026819"/>
              <a:gd name="connsiteX15-30617" fmla="*/ 1192527 w 2814765"/>
              <a:gd name="connsiteY15-30618" fmla="*/ 568037 h 6026819"/>
              <a:gd name="connsiteX16-30619" fmla="*/ 1178673 w 2814765"/>
              <a:gd name="connsiteY16-30620" fmla="*/ 526473 h 6026819"/>
              <a:gd name="connsiteX17-30621" fmla="*/ 1150963 w 2814765"/>
              <a:gd name="connsiteY17-30622" fmla="*/ 651164 h 6026819"/>
              <a:gd name="connsiteX18-30623" fmla="*/ 1123254 w 2814765"/>
              <a:gd name="connsiteY18-30624" fmla="*/ 692727 h 6026819"/>
              <a:gd name="connsiteX19-30625" fmla="*/ 1109400 w 2814765"/>
              <a:gd name="connsiteY19-30626" fmla="*/ 734291 h 6026819"/>
              <a:gd name="connsiteX20-30627" fmla="*/ 1067836 w 2814765"/>
              <a:gd name="connsiteY20-30628" fmla="*/ 720437 h 6026819"/>
              <a:gd name="connsiteX21-30629" fmla="*/ 1081691 w 2814765"/>
              <a:gd name="connsiteY21-30630" fmla="*/ 637309 h 6026819"/>
              <a:gd name="connsiteX22-30631" fmla="*/ 1095545 w 2814765"/>
              <a:gd name="connsiteY22-30632" fmla="*/ 595746 h 6026819"/>
              <a:gd name="connsiteX23-30633" fmla="*/ 1040127 w 2814765"/>
              <a:gd name="connsiteY23-30634" fmla="*/ 678873 h 6026819"/>
              <a:gd name="connsiteX24-30635" fmla="*/ 998563 w 2814765"/>
              <a:gd name="connsiteY24-30636" fmla="*/ 692727 h 6026819"/>
              <a:gd name="connsiteX25-30637" fmla="*/ 957000 w 2814765"/>
              <a:gd name="connsiteY25-30638" fmla="*/ 678873 h 6026819"/>
              <a:gd name="connsiteX26-30639" fmla="*/ 943145 w 2814765"/>
              <a:gd name="connsiteY26-30640" fmla="*/ 623455 h 6026819"/>
              <a:gd name="connsiteX27-30641" fmla="*/ 929291 w 2814765"/>
              <a:gd name="connsiteY27-30642" fmla="*/ 581891 h 6026819"/>
              <a:gd name="connsiteX28-30643" fmla="*/ 943145 w 2814765"/>
              <a:gd name="connsiteY28-30644" fmla="*/ 429491 h 6026819"/>
              <a:gd name="connsiteX29-30645" fmla="*/ 970854 w 2814765"/>
              <a:gd name="connsiteY29-30646" fmla="*/ 346364 h 6026819"/>
              <a:gd name="connsiteX30-30647" fmla="*/ 984709 w 2814765"/>
              <a:gd name="connsiteY30-30648" fmla="*/ 304800 h 6026819"/>
              <a:gd name="connsiteX31-30649" fmla="*/ 1081691 w 2814765"/>
              <a:gd name="connsiteY31-30650" fmla="*/ 193964 h 6026819"/>
              <a:gd name="connsiteX32-30651" fmla="*/ 1123254 w 2814765"/>
              <a:gd name="connsiteY32-30652" fmla="*/ 166255 h 6026819"/>
              <a:gd name="connsiteX33-30653" fmla="*/ 1164818 w 2814765"/>
              <a:gd name="connsiteY33-30654" fmla="*/ 124691 h 6026819"/>
              <a:gd name="connsiteX34-30655" fmla="*/ 1234091 w 2814765"/>
              <a:gd name="connsiteY34-30656" fmla="*/ 55418 h 6026819"/>
              <a:gd name="connsiteX35-30657" fmla="*/ 1386491 w 2814765"/>
              <a:gd name="connsiteY35-30658" fmla="*/ 13855 h 6026819"/>
              <a:gd name="connsiteX36-30659" fmla="*/ 1428054 w 2814765"/>
              <a:gd name="connsiteY36-30660" fmla="*/ 0 h 6026819"/>
              <a:gd name="connsiteX37-30661" fmla="*/ 1483473 w 2814765"/>
              <a:gd name="connsiteY37-30662" fmla="*/ 13855 h 6026819"/>
              <a:gd name="connsiteX38-30663" fmla="*/ 1566600 w 2814765"/>
              <a:gd name="connsiteY38-30664" fmla="*/ 27709 h 6026819"/>
              <a:gd name="connsiteX39-30665" fmla="*/ 1622018 w 2814765"/>
              <a:gd name="connsiteY39-30666" fmla="*/ 55418 h 6026819"/>
              <a:gd name="connsiteX40-30667" fmla="*/ 1705145 w 2814765"/>
              <a:gd name="connsiteY40-30668" fmla="*/ 110837 h 6026819"/>
              <a:gd name="connsiteX41-30669" fmla="*/ 1746709 w 2814765"/>
              <a:gd name="connsiteY41-30670" fmla="*/ 138546 h 6026819"/>
              <a:gd name="connsiteX42-30671" fmla="*/ 1788273 w 2814765"/>
              <a:gd name="connsiteY42-30672" fmla="*/ 207818 h 6026819"/>
              <a:gd name="connsiteX43-30673" fmla="*/ 1857545 w 2814765"/>
              <a:gd name="connsiteY43-30674" fmla="*/ 290946 h 6026819"/>
              <a:gd name="connsiteX44-30675" fmla="*/ 1871400 w 2814765"/>
              <a:gd name="connsiteY44-30676" fmla="*/ 360218 h 6026819"/>
              <a:gd name="connsiteX45-30677" fmla="*/ 1899109 w 2814765"/>
              <a:gd name="connsiteY45-30678" fmla="*/ 443346 h 6026819"/>
              <a:gd name="connsiteX46-30679" fmla="*/ 1885254 w 2814765"/>
              <a:gd name="connsiteY46-30680" fmla="*/ 692727 h 6026819"/>
              <a:gd name="connsiteX47-30681" fmla="*/ 1871400 w 2814765"/>
              <a:gd name="connsiteY47-30682" fmla="*/ 748146 h 6026819"/>
              <a:gd name="connsiteX48-30683" fmla="*/ 1843691 w 2814765"/>
              <a:gd name="connsiteY48-30684" fmla="*/ 789709 h 6026819"/>
              <a:gd name="connsiteX49-30685" fmla="*/ 1829836 w 2814765"/>
              <a:gd name="connsiteY49-30686" fmla="*/ 748146 h 6026819"/>
              <a:gd name="connsiteX50-30687" fmla="*/ 1912963 w 2814765"/>
              <a:gd name="connsiteY50-30688" fmla="*/ 803564 h 6026819"/>
              <a:gd name="connsiteX51-30689" fmla="*/ 1982236 w 2814765"/>
              <a:gd name="connsiteY51-30690" fmla="*/ 872837 h 6026819"/>
              <a:gd name="connsiteX52-30691" fmla="*/ 1996091 w 2814765"/>
              <a:gd name="connsiteY52-30692" fmla="*/ 914400 h 6026819"/>
              <a:gd name="connsiteX53-30693" fmla="*/ 2051509 w 2814765"/>
              <a:gd name="connsiteY53-30694" fmla="*/ 997527 h 6026819"/>
              <a:gd name="connsiteX54-30695" fmla="*/ 2093073 w 2814765"/>
              <a:gd name="connsiteY54-30696" fmla="*/ 1066800 h 6026819"/>
              <a:gd name="connsiteX55-30697" fmla="*/ 2106927 w 2814765"/>
              <a:gd name="connsiteY55-30698" fmla="*/ 1108364 h 6026819"/>
              <a:gd name="connsiteX56-30699" fmla="*/ 2148491 w 2814765"/>
              <a:gd name="connsiteY56-30700" fmla="*/ 1191491 h 6026819"/>
              <a:gd name="connsiteX57-30701" fmla="*/ 2106927 w 2814765"/>
              <a:gd name="connsiteY57-30702" fmla="*/ 1219200 h 6026819"/>
              <a:gd name="connsiteX58-30703" fmla="*/ 2065363 w 2814765"/>
              <a:gd name="connsiteY58-30704" fmla="*/ 1191491 h 6026819"/>
              <a:gd name="connsiteX59-30705" fmla="*/ 1954527 w 2814765"/>
              <a:gd name="connsiteY59-30706" fmla="*/ 1163782 h 6026819"/>
              <a:gd name="connsiteX60-30707" fmla="*/ 1940673 w 2814765"/>
              <a:gd name="connsiteY60-30708" fmla="*/ 1343891 h 6026819"/>
              <a:gd name="connsiteX61-30709" fmla="*/ 2079217 w 2814765"/>
              <a:gd name="connsiteY61-30710" fmla="*/ 1357746 h 6026819"/>
              <a:gd name="connsiteX62-30711" fmla="*/ 1871399 w 2814765"/>
              <a:gd name="connsiteY62-30712" fmla="*/ 1579418 h 6026819"/>
              <a:gd name="connsiteX63-30713" fmla="*/ 1538890 w 2814765"/>
              <a:gd name="connsiteY63-30714" fmla="*/ 1690256 h 6026819"/>
              <a:gd name="connsiteX64-30715" fmla="*/ 1635872 w 2814765"/>
              <a:gd name="connsiteY64-30716" fmla="*/ 1773383 h 6026819"/>
              <a:gd name="connsiteX65-30717" fmla="*/ 1317218 w 2814765"/>
              <a:gd name="connsiteY65-30718" fmla="*/ 1551710 h 6026819"/>
              <a:gd name="connsiteX66-30719" fmla="*/ 1331072 w 2814765"/>
              <a:gd name="connsiteY66-30720" fmla="*/ 1371600 h 6026819"/>
              <a:gd name="connsiteX67-30721" fmla="*/ 1289509 w 2814765"/>
              <a:gd name="connsiteY67-30722" fmla="*/ 1316183 h 6026819"/>
              <a:gd name="connsiteX68-30723" fmla="*/ 1414200 w 2814765"/>
              <a:gd name="connsiteY68-30724" fmla="*/ 1440874 h 6026819"/>
              <a:gd name="connsiteX69-30725" fmla="*/ 1289509 w 2814765"/>
              <a:gd name="connsiteY69-30726" fmla="*/ 1330038 h 6026819"/>
              <a:gd name="connsiteX70-30727" fmla="*/ 929290 w 2814765"/>
              <a:gd name="connsiteY70-30728" fmla="*/ 2036620 h 6026819"/>
              <a:gd name="connsiteX71-30729" fmla="*/ 998563 w 2814765"/>
              <a:gd name="connsiteY71-30730" fmla="*/ 1898074 h 6026819"/>
              <a:gd name="connsiteX72-30731" fmla="*/ 1164819 w 2814765"/>
              <a:gd name="connsiteY72-30732" fmla="*/ 1995056 h 6026819"/>
              <a:gd name="connsiteX73-30733" fmla="*/ 1247946 w 2814765"/>
              <a:gd name="connsiteY73-30734" fmla="*/ 1731819 h 6026819"/>
              <a:gd name="connsiteX74-30735" fmla="*/ 1178672 w 2814765"/>
              <a:gd name="connsiteY74-30736" fmla="*/ 2036619 h 6026819"/>
              <a:gd name="connsiteX75-30737" fmla="*/ 1275655 w 2814765"/>
              <a:gd name="connsiteY75-30738" fmla="*/ 2299856 h 6026819"/>
              <a:gd name="connsiteX76-30739" fmla="*/ 1358782 w 2814765"/>
              <a:gd name="connsiteY76-30740" fmla="*/ 2563090 h 6026819"/>
              <a:gd name="connsiteX77-30741" fmla="*/ 1275654 w 2814765"/>
              <a:gd name="connsiteY77-30742" fmla="*/ 2715491 h 6026819"/>
              <a:gd name="connsiteX78-30743" fmla="*/ 1234091 w 2814765"/>
              <a:gd name="connsiteY78-30744" fmla="*/ 2854037 h 6026819"/>
              <a:gd name="connsiteX79-30745" fmla="*/ 1275654 w 2814765"/>
              <a:gd name="connsiteY79-30746" fmla="*/ 2909455 h 6026819"/>
              <a:gd name="connsiteX80-30747" fmla="*/ 1331073 w 2814765"/>
              <a:gd name="connsiteY80-30748" fmla="*/ 2881746 h 6026819"/>
              <a:gd name="connsiteX81-30749" fmla="*/ 1400345 w 2814765"/>
              <a:gd name="connsiteY81-30750" fmla="*/ 2881744 h 6026819"/>
              <a:gd name="connsiteX82-30751" fmla="*/ 2093072 w 2814765"/>
              <a:gd name="connsiteY82-30752" fmla="*/ 2743200 h 6026819"/>
              <a:gd name="connsiteX83-30753" fmla="*/ 2577981 w 2814765"/>
              <a:gd name="connsiteY83-30754" fmla="*/ 2507672 h 6026819"/>
              <a:gd name="connsiteX84-30755" fmla="*/ 2771945 w 2814765"/>
              <a:gd name="connsiteY84-30756" fmla="*/ 2992581 h 6026819"/>
              <a:gd name="connsiteX85-30757" fmla="*/ 2425581 w 2814765"/>
              <a:gd name="connsiteY85-30758" fmla="*/ 3255818 h 6026819"/>
              <a:gd name="connsiteX86-30759" fmla="*/ 2273182 w 2814765"/>
              <a:gd name="connsiteY86-30760" fmla="*/ 3255816 h 6026819"/>
              <a:gd name="connsiteX87-30761" fmla="*/ 2106926 w 2814765"/>
              <a:gd name="connsiteY87-30762" fmla="*/ 3311236 h 6026819"/>
              <a:gd name="connsiteX88-30763" fmla="*/ 1497328 w 2814765"/>
              <a:gd name="connsiteY88-30764" fmla="*/ 3283525 h 6026819"/>
              <a:gd name="connsiteX89-30765" fmla="*/ 1303363 w 2814765"/>
              <a:gd name="connsiteY89-30766" fmla="*/ 3117271 h 6026819"/>
              <a:gd name="connsiteX90-30767" fmla="*/ 1386491 w 2814765"/>
              <a:gd name="connsiteY90-30768" fmla="*/ 2909453 h 6026819"/>
              <a:gd name="connsiteX91-30769" fmla="*/ 1289509 w 2814765"/>
              <a:gd name="connsiteY91-30770" fmla="*/ 3103416 h 6026819"/>
              <a:gd name="connsiteX92-30771" fmla="*/ 1441909 w 2814765"/>
              <a:gd name="connsiteY92-30772" fmla="*/ 3241963 h 6026819"/>
              <a:gd name="connsiteX93-30773" fmla="*/ 1414200 w 2814765"/>
              <a:gd name="connsiteY93-30774" fmla="*/ 3325089 h 6026819"/>
              <a:gd name="connsiteX94-30775" fmla="*/ 1372636 w 2814765"/>
              <a:gd name="connsiteY94-30776" fmla="*/ 4100944 h 6026819"/>
              <a:gd name="connsiteX95-30777" fmla="*/ 1483473 w 2814765"/>
              <a:gd name="connsiteY95-30778" fmla="*/ 5708072 h 6026819"/>
              <a:gd name="connsiteX96-30779" fmla="*/ 1455763 w 2814765"/>
              <a:gd name="connsiteY96-30780" fmla="*/ 5971308 h 6026819"/>
              <a:gd name="connsiteX97-30781" fmla="*/ 1968382 w 2814765"/>
              <a:gd name="connsiteY97-30782" fmla="*/ 5902035 h 6026819"/>
              <a:gd name="connsiteX98-30783" fmla="*/ 1954527 w 2814765"/>
              <a:gd name="connsiteY98-30784" fmla="*/ 4350325 h 6026819"/>
              <a:gd name="connsiteX99-30785" fmla="*/ 1885254 w 2814765"/>
              <a:gd name="connsiteY99-30786" fmla="*/ 3380507 h 6026819"/>
              <a:gd name="connsiteX100-30787" fmla="*/ 1926818 w 2814765"/>
              <a:gd name="connsiteY100-30788" fmla="*/ 3823856 h 6026819"/>
              <a:gd name="connsiteX101-30789" fmla="*/ 1968382 w 2814765"/>
              <a:gd name="connsiteY101-30790" fmla="*/ 4987635 h 6026819"/>
              <a:gd name="connsiteX102-30791" fmla="*/ 2106927 w 2814765"/>
              <a:gd name="connsiteY102-30792" fmla="*/ 5943599 h 6026819"/>
              <a:gd name="connsiteX103-30793" fmla="*/ 2619544 w 2814765"/>
              <a:gd name="connsiteY103-30794" fmla="*/ 5943599 h 6026819"/>
              <a:gd name="connsiteX104-30795" fmla="*/ 2619544 w 2814765"/>
              <a:gd name="connsiteY104-30796" fmla="*/ 4322617 h 6026819"/>
              <a:gd name="connsiteX105-30797" fmla="*/ 2744236 w 2814765"/>
              <a:gd name="connsiteY105-30798" fmla="*/ 3075708 h 6026819"/>
              <a:gd name="connsiteX106-30799" fmla="*/ 2813509 w 2814765"/>
              <a:gd name="connsiteY106-30800" fmla="*/ 3020290 h 6026819"/>
              <a:gd name="connsiteX107-30801" fmla="*/ 2674963 w 2814765"/>
              <a:gd name="connsiteY107-30802" fmla="*/ 2923308 h 6026819"/>
              <a:gd name="connsiteX108-30803" fmla="*/ 2799654 w 2814765"/>
              <a:gd name="connsiteY108-30804" fmla="*/ 2964872 h 6026819"/>
              <a:gd name="connsiteX109-30805" fmla="*/ 2564127 w 2814765"/>
              <a:gd name="connsiteY109-30806" fmla="*/ 2507672 h 6026819"/>
              <a:gd name="connsiteX110-30807" fmla="*/ 2766007 w 2814765"/>
              <a:gd name="connsiteY110-30808" fmla="*/ 2421246 h 6026819"/>
              <a:gd name="connsiteX111-30809" fmla="*/ 2739618 w 2814765"/>
              <a:gd name="connsiteY111-30810" fmla="*/ 2295894 h 6026819"/>
              <a:gd name="connsiteX112-30811" fmla="*/ 2729722 w 2814765"/>
              <a:gd name="connsiteY112-30812" fmla="*/ 2401454 h 6026819"/>
              <a:gd name="connsiteX113-30813" fmla="*/ 2674962 w 2814765"/>
              <a:gd name="connsiteY113-30814" fmla="*/ 1870363 h 6026819"/>
              <a:gd name="connsiteX114-30815" fmla="*/ 2425581 w 2814765"/>
              <a:gd name="connsiteY114-30816" fmla="*/ 2105890 h 6026819"/>
              <a:gd name="connsiteX115-30817" fmla="*/ 2370162 w 2814765"/>
              <a:gd name="connsiteY115-30818" fmla="*/ 2119745 h 6026819"/>
              <a:gd name="connsiteX116-30819" fmla="*/ 2231618 w 2814765"/>
              <a:gd name="connsiteY116-30820" fmla="*/ 1773381 h 6026819"/>
              <a:gd name="connsiteX117-30821" fmla="*/ 2176200 w 2814765"/>
              <a:gd name="connsiteY117-30822" fmla="*/ 1371599 h 6026819"/>
              <a:gd name="connsiteX118-30823" fmla="*/ 2245473 w 2814765"/>
              <a:gd name="connsiteY118-30824" fmla="*/ 1842654 h 6026819"/>
              <a:gd name="connsiteX119-30825" fmla="*/ 2370163 w 2814765"/>
              <a:gd name="connsiteY119-30826" fmla="*/ 1939636 h 6026819"/>
              <a:gd name="connsiteX120-30827" fmla="*/ 2647254 w 2814765"/>
              <a:gd name="connsiteY120-30828" fmla="*/ 1662545 h 6026819"/>
              <a:gd name="connsiteX121-30829" fmla="*/ 2115502 w 2814765"/>
              <a:gd name="connsiteY121-30830" fmla="*/ 1105065 h 6026819"/>
              <a:gd name="connsiteX122-30831" fmla="*/ 2633399 w 2814765"/>
              <a:gd name="connsiteY122-30832" fmla="*/ 1634836 h 6026819"/>
              <a:gd name="connsiteX123-30833" fmla="*/ 2688818 w 2814765"/>
              <a:gd name="connsiteY123-30834" fmla="*/ 1870363 h 6026819"/>
              <a:gd name="connsiteX124-30835" fmla="*/ 2508708 w 2814765"/>
              <a:gd name="connsiteY124-30836" fmla="*/ 1995054 h 6026819"/>
              <a:gd name="connsiteX125-30837" fmla="*/ 2467145 w 2814765"/>
              <a:gd name="connsiteY125-30838" fmla="*/ 2230582 h 6026819"/>
              <a:gd name="connsiteX126-30839" fmla="*/ 2494853 w 2814765"/>
              <a:gd name="connsiteY126-30840" fmla="*/ 2161308 h 6026819"/>
              <a:gd name="connsiteX127-30841" fmla="*/ 2023800 w 2814765"/>
              <a:gd name="connsiteY127-30842" fmla="*/ 2521527 h 6026819"/>
              <a:gd name="connsiteX128-30843" fmla="*/ 1802127 w 2814765"/>
              <a:gd name="connsiteY128-30844" fmla="*/ 2604655 h 6026819"/>
              <a:gd name="connsiteX129-30845" fmla="*/ 1594309 w 2814765"/>
              <a:gd name="connsiteY129-30846" fmla="*/ 2590800 h 6026819"/>
              <a:gd name="connsiteX130-30847" fmla="*/ 1400346 w 2814765"/>
              <a:gd name="connsiteY130-30848" fmla="*/ 2563092 h 6026819"/>
              <a:gd name="connsiteX131-30849" fmla="*/ 1289510 w 2814765"/>
              <a:gd name="connsiteY131-30850" fmla="*/ 2313710 h 6026819"/>
              <a:gd name="connsiteX132-30851" fmla="*/ 873874 w 2814765"/>
              <a:gd name="connsiteY132-30852" fmla="*/ 2632365 h 6026819"/>
              <a:gd name="connsiteX133-30853" fmla="*/ 1036 w 2814765"/>
              <a:gd name="connsiteY133-30854" fmla="*/ 2673928 h 6026819"/>
              <a:gd name="connsiteX134-30855" fmla="*/ 873873 w 2814765"/>
              <a:gd name="connsiteY134-30856" fmla="*/ 2632365 h 6026819"/>
              <a:gd name="connsiteX135-30857" fmla="*/ 1220236 w 2814765"/>
              <a:gd name="connsiteY135-30858" fmla="*/ 2299856 h 6026819"/>
              <a:gd name="connsiteX136-30859" fmla="*/ 1137110 w 2814765"/>
              <a:gd name="connsiteY136-30860" fmla="*/ 2161310 h 6026819"/>
              <a:gd name="connsiteX137-30861" fmla="*/ 1137109 w 2814765"/>
              <a:gd name="connsiteY137-30862" fmla="*/ 2133601 h 6026819"/>
              <a:gd name="connsiteX138-30863" fmla="*/ 984710 w 2814765"/>
              <a:gd name="connsiteY138-30864" fmla="*/ 2092038 h 6026819"/>
              <a:gd name="connsiteX139-30865" fmla="*/ 790746 w 2814765"/>
              <a:gd name="connsiteY139-30866" fmla="*/ 2313710 h 6026819"/>
              <a:gd name="connsiteX140-30867" fmla="*/ 527510 w 2814765"/>
              <a:gd name="connsiteY140-30868" fmla="*/ 2438401 h 6026819"/>
              <a:gd name="connsiteX141-30869" fmla="*/ 832310 w 2814765"/>
              <a:gd name="connsiteY141-30870" fmla="*/ 2313710 h 6026819"/>
              <a:gd name="connsiteX142-30871" fmla="*/ 957000 w 2814765"/>
              <a:gd name="connsiteY142-30872" fmla="*/ 2119747 h 6026819"/>
              <a:gd name="connsiteX143-30873" fmla="*/ 929290 w 2814765"/>
              <a:gd name="connsiteY143-30874" fmla="*/ 2064328 h 6026819"/>
              <a:gd name="connsiteX144-30875" fmla="*/ 1344926 w 2814765"/>
              <a:gd name="connsiteY144-30876" fmla="*/ 1274618 h 6026819"/>
              <a:gd name="connsiteX145-30877" fmla="*/ 1469617 w 2814765"/>
              <a:gd name="connsiteY145-30878" fmla="*/ 1177638 h 6026819"/>
              <a:gd name="connsiteX146-30879" fmla="*/ 1566599 w 2814765"/>
              <a:gd name="connsiteY146-30880" fmla="*/ 1676401 h 6026819"/>
              <a:gd name="connsiteX147-30881" fmla="*/ 1760562 w 2814765"/>
              <a:gd name="connsiteY147-30882" fmla="*/ 1399310 h 6026819"/>
              <a:gd name="connsiteX148-30883" fmla="*/ 1802127 w 2814765"/>
              <a:gd name="connsiteY148-30884" fmla="*/ 997527 h 6026819"/>
              <a:gd name="connsiteX149-30885" fmla="*/ 1774418 w 2814765"/>
              <a:gd name="connsiteY149-30886" fmla="*/ 955964 h 6026819"/>
              <a:gd name="connsiteX150-30887" fmla="*/ 1760563 w 2814765"/>
              <a:gd name="connsiteY150-30888" fmla="*/ 914400 h 6026819"/>
              <a:gd name="connsiteX151-30889" fmla="*/ 1705145 w 2814765"/>
              <a:gd name="connsiteY151-30890" fmla="*/ 845127 h 6026819"/>
              <a:gd name="connsiteX152-30891" fmla="*/ 1677436 w 2814765"/>
              <a:gd name="connsiteY152-30892" fmla="*/ 803564 h 6026819"/>
              <a:gd name="connsiteX153-30893" fmla="*/ 1635873 w 2814765"/>
              <a:gd name="connsiteY153-30894" fmla="*/ 886691 h 6026819"/>
              <a:gd name="connsiteX154-30895" fmla="*/ 1622018 w 2814765"/>
              <a:gd name="connsiteY154-30896" fmla="*/ 969818 h 6026819"/>
              <a:gd name="connsiteX155-30897" fmla="*/ 1594309 w 2814765"/>
              <a:gd name="connsiteY155-30898" fmla="*/ 1011382 h 6026819"/>
              <a:gd name="connsiteX156-30899" fmla="*/ 1580454 w 2814765"/>
              <a:gd name="connsiteY156-30900" fmla="*/ 1052946 h 6026819"/>
              <a:gd name="connsiteX157-30901" fmla="*/ 1511182 w 2814765"/>
              <a:gd name="connsiteY157-30902" fmla="*/ 1122218 h 6026819"/>
              <a:gd name="connsiteX158-30903" fmla="*/ 1400345 w 2814765"/>
              <a:gd name="connsiteY158-30904" fmla="*/ 1136073 h 6026819"/>
              <a:gd name="connsiteX159-30905" fmla="*/ 1261800 w 2814765"/>
              <a:gd name="connsiteY159-30906" fmla="*/ 1122218 h 6026819"/>
              <a:gd name="connsiteX160-30907" fmla="*/ 1220236 w 2814765"/>
              <a:gd name="connsiteY160-30908" fmla="*/ 1080655 h 6026819"/>
              <a:gd name="connsiteX161-30909" fmla="*/ 1178673 w 2814765"/>
              <a:gd name="connsiteY161-30910" fmla="*/ 1052946 h 6026819"/>
              <a:gd name="connsiteX162-30911" fmla="*/ 1123254 w 2814765"/>
              <a:gd name="connsiteY162-30912" fmla="*/ 997527 h 6026819"/>
              <a:gd name="connsiteX163-30913" fmla="*/ 1095545 w 2814765"/>
              <a:gd name="connsiteY163-30914" fmla="*/ 955964 h 6026819"/>
              <a:gd name="connsiteX164-30915" fmla="*/ 1053982 w 2814765"/>
              <a:gd name="connsiteY164-30916" fmla="*/ 942109 h 6026819"/>
              <a:gd name="connsiteX165-30917" fmla="*/ 1012418 w 2814765"/>
              <a:gd name="connsiteY165-30918" fmla="*/ 817418 h 6026819"/>
              <a:gd name="connsiteX166-30919" fmla="*/ 998563 w 2814765"/>
              <a:gd name="connsiteY166-30920" fmla="*/ 775855 h 6026819"/>
              <a:gd name="connsiteX167-30921" fmla="*/ 984709 w 2814765"/>
              <a:gd name="connsiteY167-30922" fmla="*/ 720437 h 6026819"/>
              <a:gd name="connsiteX168-30923" fmla="*/ 957000 w 2814765"/>
              <a:gd name="connsiteY168-30924" fmla="*/ 581891 h 6026819"/>
              <a:gd name="connsiteX0-30925" fmla="*/ 1663582 w 2814765"/>
              <a:gd name="connsiteY0-30926" fmla="*/ 734291 h 6026819"/>
              <a:gd name="connsiteX1-30927" fmla="*/ 1719000 w 2814765"/>
              <a:gd name="connsiteY1-30928" fmla="*/ 554182 h 6026819"/>
              <a:gd name="connsiteX2-30929" fmla="*/ 1622018 w 2814765"/>
              <a:gd name="connsiteY2-30930" fmla="*/ 540327 h 6026819"/>
              <a:gd name="connsiteX3-30931" fmla="*/ 1538891 w 2814765"/>
              <a:gd name="connsiteY3-30932" fmla="*/ 484909 h 6026819"/>
              <a:gd name="connsiteX4-30933" fmla="*/ 1497327 w 2814765"/>
              <a:gd name="connsiteY4-30934" fmla="*/ 471055 h 6026819"/>
              <a:gd name="connsiteX5-30935" fmla="*/ 1469618 w 2814765"/>
              <a:gd name="connsiteY5-30936" fmla="*/ 526473 h 6026819"/>
              <a:gd name="connsiteX6-30937" fmla="*/ 1441909 w 2814765"/>
              <a:gd name="connsiteY6-30938" fmla="*/ 484909 h 6026819"/>
              <a:gd name="connsiteX7-30939" fmla="*/ 1400345 w 2814765"/>
              <a:gd name="connsiteY7-30940" fmla="*/ 457200 h 6026819"/>
              <a:gd name="connsiteX8-30941" fmla="*/ 1331073 w 2814765"/>
              <a:gd name="connsiteY8-30942" fmla="*/ 387927 h 6026819"/>
              <a:gd name="connsiteX9-30943" fmla="*/ 1317218 w 2814765"/>
              <a:gd name="connsiteY9-30944" fmla="*/ 443346 h 6026819"/>
              <a:gd name="connsiteX10-30945" fmla="*/ 1317218 w 2814765"/>
              <a:gd name="connsiteY10-30946" fmla="*/ 554182 h 6026819"/>
              <a:gd name="connsiteX11-30947" fmla="*/ 1275654 w 2814765"/>
              <a:gd name="connsiteY11-30948" fmla="*/ 540327 h 6026819"/>
              <a:gd name="connsiteX12-30949" fmla="*/ 1261800 w 2814765"/>
              <a:gd name="connsiteY12-30950" fmla="*/ 484909 h 6026819"/>
              <a:gd name="connsiteX13-30951" fmla="*/ 1247945 w 2814765"/>
              <a:gd name="connsiteY13-30952" fmla="*/ 540327 h 6026819"/>
              <a:gd name="connsiteX14-30953" fmla="*/ 1220236 w 2814765"/>
              <a:gd name="connsiteY14-30954" fmla="*/ 651164 h 6026819"/>
              <a:gd name="connsiteX15-30955" fmla="*/ 1192527 w 2814765"/>
              <a:gd name="connsiteY15-30956" fmla="*/ 568037 h 6026819"/>
              <a:gd name="connsiteX16-30957" fmla="*/ 1178673 w 2814765"/>
              <a:gd name="connsiteY16-30958" fmla="*/ 526473 h 6026819"/>
              <a:gd name="connsiteX17-30959" fmla="*/ 1150963 w 2814765"/>
              <a:gd name="connsiteY17-30960" fmla="*/ 651164 h 6026819"/>
              <a:gd name="connsiteX18-30961" fmla="*/ 1123254 w 2814765"/>
              <a:gd name="connsiteY18-30962" fmla="*/ 692727 h 6026819"/>
              <a:gd name="connsiteX19-30963" fmla="*/ 1109400 w 2814765"/>
              <a:gd name="connsiteY19-30964" fmla="*/ 734291 h 6026819"/>
              <a:gd name="connsiteX20-30965" fmla="*/ 1067836 w 2814765"/>
              <a:gd name="connsiteY20-30966" fmla="*/ 720437 h 6026819"/>
              <a:gd name="connsiteX21-30967" fmla="*/ 1081691 w 2814765"/>
              <a:gd name="connsiteY21-30968" fmla="*/ 637309 h 6026819"/>
              <a:gd name="connsiteX22-30969" fmla="*/ 1095545 w 2814765"/>
              <a:gd name="connsiteY22-30970" fmla="*/ 595746 h 6026819"/>
              <a:gd name="connsiteX23-30971" fmla="*/ 1040127 w 2814765"/>
              <a:gd name="connsiteY23-30972" fmla="*/ 678873 h 6026819"/>
              <a:gd name="connsiteX24-30973" fmla="*/ 998563 w 2814765"/>
              <a:gd name="connsiteY24-30974" fmla="*/ 692727 h 6026819"/>
              <a:gd name="connsiteX25-30975" fmla="*/ 957000 w 2814765"/>
              <a:gd name="connsiteY25-30976" fmla="*/ 678873 h 6026819"/>
              <a:gd name="connsiteX26-30977" fmla="*/ 943145 w 2814765"/>
              <a:gd name="connsiteY26-30978" fmla="*/ 623455 h 6026819"/>
              <a:gd name="connsiteX27-30979" fmla="*/ 929291 w 2814765"/>
              <a:gd name="connsiteY27-30980" fmla="*/ 581891 h 6026819"/>
              <a:gd name="connsiteX28-30981" fmla="*/ 943145 w 2814765"/>
              <a:gd name="connsiteY28-30982" fmla="*/ 429491 h 6026819"/>
              <a:gd name="connsiteX29-30983" fmla="*/ 970854 w 2814765"/>
              <a:gd name="connsiteY29-30984" fmla="*/ 346364 h 6026819"/>
              <a:gd name="connsiteX30-30985" fmla="*/ 984709 w 2814765"/>
              <a:gd name="connsiteY30-30986" fmla="*/ 304800 h 6026819"/>
              <a:gd name="connsiteX31-30987" fmla="*/ 1081691 w 2814765"/>
              <a:gd name="connsiteY31-30988" fmla="*/ 193964 h 6026819"/>
              <a:gd name="connsiteX32-30989" fmla="*/ 1123254 w 2814765"/>
              <a:gd name="connsiteY32-30990" fmla="*/ 166255 h 6026819"/>
              <a:gd name="connsiteX33-30991" fmla="*/ 1164818 w 2814765"/>
              <a:gd name="connsiteY33-30992" fmla="*/ 124691 h 6026819"/>
              <a:gd name="connsiteX34-30993" fmla="*/ 1234091 w 2814765"/>
              <a:gd name="connsiteY34-30994" fmla="*/ 55418 h 6026819"/>
              <a:gd name="connsiteX35-30995" fmla="*/ 1386491 w 2814765"/>
              <a:gd name="connsiteY35-30996" fmla="*/ 13855 h 6026819"/>
              <a:gd name="connsiteX36-30997" fmla="*/ 1428054 w 2814765"/>
              <a:gd name="connsiteY36-30998" fmla="*/ 0 h 6026819"/>
              <a:gd name="connsiteX37-30999" fmla="*/ 1483473 w 2814765"/>
              <a:gd name="connsiteY37-31000" fmla="*/ 13855 h 6026819"/>
              <a:gd name="connsiteX38-31001" fmla="*/ 1566600 w 2814765"/>
              <a:gd name="connsiteY38-31002" fmla="*/ 27709 h 6026819"/>
              <a:gd name="connsiteX39-31003" fmla="*/ 1622018 w 2814765"/>
              <a:gd name="connsiteY39-31004" fmla="*/ 55418 h 6026819"/>
              <a:gd name="connsiteX40-31005" fmla="*/ 1705145 w 2814765"/>
              <a:gd name="connsiteY40-31006" fmla="*/ 110837 h 6026819"/>
              <a:gd name="connsiteX41-31007" fmla="*/ 1746709 w 2814765"/>
              <a:gd name="connsiteY41-31008" fmla="*/ 138546 h 6026819"/>
              <a:gd name="connsiteX42-31009" fmla="*/ 1788273 w 2814765"/>
              <a:gd name="connsiteY42-31010" fmla="*/ 207818 h 6026819"/>
              <a:gd name="connsiteX43-31011" fmla="*/ 1857545 w 2814765"/>
              <a:gd name="connsiteY43-31012" fmla="*/ 290946 h 6026819"/>
              <a:gd name="connsiteX44-31013" fmla="*/ 1871400 w 2814765"/>
              <a:gd name="connsiteY44-31014" fmla="*/ 360218 h 6026819"/>
              <a:gd name="connsiteX45-31015" fmla="*/ 1899109 w 2814765"/>
              <a:gd name="connsiteY45-31016" fmla="*/ 443346 h 6026819"/>
              <a:gd name="connsiteX46-31017" fmla="*/ 1885254 w 2814765"/>
              <a:gd name="connsiteY46-31018" fmla="*/ 692727 h 6026819"/>
              <a:gd name="connsiteX47-31019" fmla="*/ 1871400 w 2814765"/>
              <a:gd name="connsiteY47-31020" fmla="*/ 748146 h 6026819"/>
              <a:gd name="connsiteX48-31021" fmla="*/ 1843691 w 2814765"/>
              <a:gd name="connsiteY48-31022" fmla="*/ 789709 h 6026819"/>
              <a:gd name="connsiteX49-31023" fmla="*/ 1829836 w 2814765"/>
              <a:gd name="connsiteY49-31024" fmla="*/ 748146 h 6026819"/>
              <a:gd name="connsiteX50-31025" fmla="*/ 1912963 w 2814765"/>
              <a:gd name="connsiteY50-31026" fmla="*/ 803564 h 6026819"/>
              <a:gd name="connsiteX51-31027" fmla="*/ 1982236 w 2814765"/>
              <a:gd name="connsiteY51-31028" fmla="*/ 872837 h 6026819"/>
              <a:gd name="connsiteX52-31029" fmla="*/ 1996091 w 2814765"/>
              <a:gd name="connsiteY52-31030" fmla="*/ 914400 h 6026819"/>
              <a:gd name="connsiteX53-31031" fmla="*/ 2051509 w 2814765"/>
              <a:gd name="connsiteY53-31032" fmla="*/ 997527 h 6026819"/>
              <a:gd name="connsiteX54-31033" fmla="*/ 2093073 w 2814765"/>
              <a:gd name="connsiteY54-31034" fmla="*/ 1066800 h 6026819"/>
              <a:gd name="connsiteX55-31035" fmla="*/ 2106927 w 2814765"/>
              <a:gd name="connsiteY55-31036" fmla="*/ 1108364 h 6026819"/>
              <a:gd name="connsiteX56-31037" fmla="*/ 2148491 w 2814765"/>
              <a:gd name="connsiteY56-31038" fmla="*/ 1191491 h 6026819"/>
              <a:gd name="connsiteX57-31039" fmla="*/ 2106927 w 2814765"/>
              <a:gd name="connsiteY57-31040" fmla="*/ 1219200 h 6026819"/>
              <a:gd name="connsiteX58-31041" fmla="*/ 2065363 w 2814765"/>
              <a:gd name="connsiteY58-31042" fmla="*/ 1191491 h 6026819"/>
              <a:gd name="connsiteX59-31043" fmla="*/ 1954527 w 2814765"/>
              <a:gd name="connsiteY59-31044" fmla="*/ 1163782 h 6026819"/>
              <a:gd name="connsiteX60-31045" fmla="*/ 1940673 w 2814765"/>
              <a:gd name="connsiteY60-31046" fmla="*/ 1343891 h 6026819"/>
              <a:gd name="connsiteX61-31047" fmla="*/ 2079217 w 2814765"/>
              <a:gd name="connsiteY61-31048" fmla="*/ 1357746 h 6026819"/>
              <a:gd name="connsiteX62-31049" fmla="*/ 1871399 w 2814765"/>
              <a:gd name="connsiteY62-31050" fmla="*/ 1579418 h 6026819"/>
              <a:gd name="connsiteX63-31051" fmla="*/ 1538890 w 2814765"/>
              <a:gd name="connsiteY63-31052" fmla="*/ 1690256 h 6026819"/>
              <a:gd name="connsiteX64-31053" fmla="*/ 1635872 w 2814765"/>
              <a:gd name="connsiteY64-31054" fmla="*/ 1773383 h 6026819"/>
              <a:gd name="connsiteX65-31055" fmla="*/ 1317218 w 2814765"/>
              <a:gd name="connsiteY65-31056" fmla="*/ 1551710 h 6026819"/>
              <a:gd name="connsiteX66-31057" fmla="*/ 1331072 w 2814765"/>
              <a:gd name="connsiteY66-31058" fmla="*/ 1371600 h 6026819"/>
              <a:gd name="connsiteX67-31059" fmla="*/ 1289509 w 2814765"/>
              <a:gd name="connsiteY67-31060" fmla="*/ 1316183 h 6026819"/>
              <a:gd name="connsiteX68-31061" fmla="*/ 1414200 w 2814765"/>
              <a:gd name="connsiteY68-31062" fmla="*/ 1440874 h 6026819"/>
              <a:gd name="connsiteX69-31063" fmla="*/ 1289509 w 2814765"/>
              <a:gd name="connsiteY69-31064" fmla="*/ 1330038 h 6026819"/>
              <a:gd name="connsiteX70-31065" fmla="*/ 929290 w 2814765"/>
              <a:gd name="connsiteY70-31066" fmla="*/ 2036620 h 6026819"/>
              <a:gd name="connsiteX71-31067" fmla="*/ 998563 w 2814765"/>
              <a:gd name="connsiteY71-31068" fmla="*/ 1898074 h 6026819"/>
              <a:gd name="connsiteX72-31069" fmla="*/ 1164819 w 2814765"/>
              <a:gd name="connsiteY72-31070" fmla="*/ 1995056 h 6026819"/>
              <a:gd name="connsiteX73-31071" fmla="*/ 1247946 w 2814765"/>
              <a:gd name="connsiteY73-31072" fmla="*/ 1731819 h 6026819"/>
              <a:gd name="connsiteX74-31073" fmla="*/ 1178672 w 2814765"/>
              <a:gd name="connsiteY74-31074" fmla="*/ 2036619 h 6026819"/>
              <a:gd name="connsiteX75-31075" fmla="*/ 1275655 w 2814765"/>
              <a:gd name="connsiteY75-31076" fmla="*/ 2299856 h 6026819"/>
              <a:gd name="connsiteX76-31077" fmla="*/ 1358782 w 2814765"/>
              <a:gd name="connsiteY76-31078" fmla="*/ 2563090 h 6026819"/>
              <a:gd name="connsiteX77-31079" fmla="*/ 1275654 w 2814765"/>
              <a:gd name="connsiteY77-31080" fmla="*/ 2715491 h 6026819"/>
              <a:gd name="connsiteX78-31081" fmla="*/ 1234091 w 2814765"/>
              <a:gd name="connsiteY78-31082" fmla="*/ 2854037 h 6026819"/>
              <a:gd name="connsiteX79-31083" fmla="*/ 1275654 w 2814765"/>
              <a:gd name="connsiteY79-31084" fmla="*/ 2909455 h 6026819"/>
              <a:gd name="connsiteX80-31085" fmla="*/ 1331073 w 2814765"/>
              <a:gd name="connsiteY80-31086" fmla="*/ 2881746 h 6026819"/>
              <a:gd name="connsiteX81-31087" fmla="*/ 1400345 w 2814765"/>
              <a:gd name="connsiteY81-31088" fmla="*/ 2881744 h 6026819"/>
              <a:gd name="connsiteX82-31089" fmla="*/ 2093072 w 2814765"/>
              <a:gd name="connsiteY82-31090" fmla="*/ 2743200 h 6026819"/>
              <a:gd name="connsiteX83-31091" fmla="*/ 2577981 w 2814765"/>
              <a:gd name="connsiteY83-31092" fmla="*/ 2507672 h 6026819"/>
              <a:gd name="connsiteX84-31093" fmla="*/ 2771945 w 2814765"/>
              <a:gd name="connsiteY84-31094" fmla="*/ 2992581 h 6026819"/>
              <a:gd name="connsiteX85-31095" fmla="*/ 2425581 w 2814765"/>
              <a:gd name="connsiteY85-31096" fmla="*/ 3255818 h 6026819"/>
              <a:gd name="connsiteX86-31097" fmla="*/ 2273182 w 2814765"/>
              <a:gd name="connsiteY86-31098" fmla="*/ 3255816 h 6026819"/>
              <a:gd name="connsiteX87-31099" fmla="*/ 2106926 w 2814765"/>
              <a:gd name="connsiteY87-31100" fmla="*/ 3311236 h 6026819"/>
              <a:gd name="connsiteX88-31101" fmla="*/ 1497328 w 2814765"/>
              <a:gd name="connsiteY88-31102" fmla="*/ 3283525 h 6026819"/>
              <a:gd name="connsiteX89-31103" fmla="*/ 1303363 w 2814765"/>
              <a:gd name="connsiteY89-31104" fmla="*/ 3117271 h 6026819"/>
              <a:gd name="connsiteX90-31105" fmla="*/ 1386491 w 2814765"/>
              <a:gd name="connsiteY90-31106" fmla="*/ 2909453 h 6026819"/>
              <a:gd name="connsiteX91-31107" fmla="*/ 1289509 w 2814765"/>
              <a:gd name="connsiteY91-31108" fmla="*/ 3103416 h 6026819"/>
              <a:gd name="connsiteX92-31109" fmla="*/ 1441909 w 2814765"/>
              <a:gd name="connsiteY92-31110" fmla="*/ 3241963 h 6026819"/>
              <a:gd name="connsiteX93-31111" fmla="*/ 1414200 w 2814765"/>
              <a:gd name="connsiteY93-31112" fmla="*/ 3325089 h 6026819"/>
              <a:gd name="connsiteX94-31113" fmla="*/ 1372636 w 2814765"/>
              <a:gd name="connsiteY94-31114" fmla="*/ 4100944 h 6026819"/>
              <a:gd name="connsiteX95-31115" fmla="*/ 1483473 w 2814765"/>
              <a:gd name="connsiteY95-31116" fmla="*/ 5708072 h 6026819"/>
              <a:gd name="connsiteX96-31117" fmla="*/ 1455763 w 2814765"/>
              <a:gd name="connsiteY96-31118" fmla="*/ 5971308 h 6026819"/>
              <a:gd name="connsiteX97-31119" fmla="*/ 1968382 w 2814765"/>
              <a:gd name="connsiteY97-31120" fmla="*/ 5902035 h 6026819"/>
              <a:gd name="connsiteX98-31121" fmla="*/ 1954527 w 2814765"/>
              <a:gd name="connsiteY98-31122" fmla="*/ 4350325 h 6026819"/>
              <a:gd name="connsiteX99-31123" fmla="*/ 1885254 w 2814765"/>
              <a:gd name="connsiteY99-31124" fmla="*/ 3380507 h 6026819"/>
              <a:gd name="connsiteX100-31125" fmla="*/ 1926818 w 2814765"/>
              <a:gd name="connsiteY100-31126" fmla="*/ 3823856 h 6026819"/>
              <a:gd name="connsiteX101-31127" fmla="*/ 1968382 w 2814765"/>
              <a:gd name="connsiteY101-31128" fmla="*/ 4987635 h 6026819"/>
              <a:gd name="connsiteX102-31129" fmla="*/ 2106927 w 2814765"/>
              <a:gd name="connsiteY102-31130" fmla="*/ 5943599 h 6026819"/>
              <a:gd name="connsiteX103-31131" fmla="*/ 2619544 w 2814765"/>
              <a:gd name="connsiteY103-31132" fmla="*/ 5943599 h 6026819"/>
              <a:gd name="connsiteX104-31133" fmla="*/ 2619544 w 2814765"/>
              <a:gd name="connsiteY104-31134" fmla="*/ 4322617 h 6026819"/>
              <a:gd name="connsiteX105-31135" fmla="*/ 2744236 w 2814765"/>
              <a:gd name="connsiteY105-31136" fmla="*/ 3075708 h 6026819"/>
              <a:gd name="connsiteX106-31137" fmla="*/ 2813509 w 2814765"/>
              <a:gd name="connsiteY106-31138" fmla="*/ 3020290 h 6026819"/>
              <a:gd name="connsiteX107-31139" fmla="*/ 2674963 w 2814765"/>
              <a:gd name="connsiteY107-31140" fmla="*/ 2923308 h 6026819"/>
              <a:gd name="connsiteX108-31141" fmla="*/ 2799654 w 2814765"/>
              <a:gd name="connsiteY108-31142" fmla="*/ 2964872 h 6026819"/>
              <a:gd name="connsiteX109-31143" fmla="*/ 2564127 w 2814765"/>
              <a:gd name="connsiteY109-31144" fmla="*/ 2507672 h 6026819"/>
              <a:gd name="connsiteX110-31145" fmla="*/ 2766007 w 2814765"/>
              <a:gd name="connsiteY110-31146" fmla="*/ 2421246 h 6026819"/>
              <a:gd name="connsiteX111-31147" fmla="*/ 2739618 w 2814765"/>
              <a:gd name="connsiteY111-31148" fmla="*/ 2295894 h 6026819"/>
              <a:gd name="connsiteX112-31149" fmla="*/ 2729722 w 2814765"/>
              <a:gd name="connsiteY112-31150" fmla="*/ 2401454 h 6026819"/>
              <a:gd name="connsiteX113-31151" fmla="*/ 2674962 w 2814765"/>
              <a:gd name="connsiteY113-31152" fmla="*/ 1870363 h 6026819"/>
              <a:gd name="connsiteX114-31153" fmla="*/ 2425581 w 2814765"/>
              <a:gd name="connsiteY114-31154" fmla="*/ 2105890 h 6026819"/>
              <a:gd name="connsiteX115-31155" fmla="*/ 2370162 w 2814765"/>
              <a:gd name="connsiteY115-31156" fmla="*/ 2119745 h 6026819"/>
              <a:gd name="connsiteX116-31157" fmla="*/ 2231618 w 2814765"/>
              <a:gd name="connsiteY116-31158" fmla="*/ 1773381 h 6026819"/>
              <a:gd name="connsiteX117-31159" fmla="*/ 2103629 w 2814765"/>
              <a:gd name="connsiteY117-31160" fmla="*/ 1531256 h 6026819"/>
              <a:gd name="connsiteX118-31161" fmla="*/ 2245473 w 2814765"/>
              <a:gd name="connsiteY118-31162" fmla="*/ 1842654 h 6026819"/>
              <a:gd name="connsiteX119-31163" fmla="*/ 2370163 w 2814765"/>
              <a:gd name="connsiteY119-31164" fmla="*/ 1939636 h 6026819"/>
              <a:gd name="connsiteX120-31165" fmla="*/ 2647254 w 2814765"/>
              <a:gd name="connsiteY120-31166" fmla="*/ 1662545 h 6026819"/>
              <a:gd name="connsiteX121-31167" fmla="*/ 2115502 w 2814765"/>
              <a:gd name="connsiteY121-31168" fmla="*/ 1105065 h 6026819"/>
              <a:gd name="connsiteX122-31169" fmla="*/ 2633399 w 2814765"/>
              <a:gd name="connsiteY122-31170" fmla="*/ 1634836 h 6026819"/>
              <a:gd name="connsiteX123-31171" fmla="*/ 2688818 w 2814765"/>
              <a:gd name="connsiteY123-31172" fmla="*/ 1870363 h 6026819"/>
              <a:gd name="connsiteX124-31173" fmla="*/ 2508708 w 2814765"/>
              <a:gd name="connsiteY124-31174" fmla="*/ 1995054 h 6026819"/>
              <a:gd name="connsiteX125-31175" fmla="*/ 2467145 w 2814765"/>
              <a:gd name="connsiteY125-31176" fmla="*/ 2230582 h 6026819"/>
              <a:gd name="connsiteX126-31177" fmla="*/ 2494853 w 2814765"/>
              <a:gd name="connsiteY126-31178" fmla="*/ 2161308 h 6026819"/>
              <a:gd name="connsiteX127-31179" fmla="*/ 2023800 w 2814765"/>
              <a:gd name="connsiteY127-31180" fmla="*/ 2521527 h 6026819"/>
              <a:gd name="connsiteX128-31181" fmla="*/ 1802127 w 2814765"/>
              <a:gd name="connsiteY128-31182" fmla="*/ 2604655 h 6026819"/>
              <a:gd name="connsiteX129-31183" fmla="*/ 1594309 w 2814765"/>
              <a:gd name="connsiteY129-31184" fmla="*/ 2590800 h 6026819"/>
              <a:gd name="connsiteX130-31185" fmla="*/ 1400346 w 2814765"/>
              <a:gd name="connsiteY130-31186" fmla="*/ 2563092 h 6026819"/>
              <a:gd name="connsiteX131-31187" fmla="*/ 1289510 w 2814765"/>
              <a:gd name="connsiteY131-31188" fmla="*/ 2313710 h 6026819"/>
              <a:gd name="connsiteX132-31189" fmla="*/ 873874 w 2814765"/>
              <a:gd name="connsiteY132-31190" fmla="*/ 2632365 h 6026819"/>
              <a:gd name="connsiteX133-31191" fmla="*/ 1036 w 2814765"/>
              <a:gd name="connsiteY133-31192" fmla="*/ 2673928 h 6026819"/>
              <a:gd name="connsiteX134-31193" fmla="*/ 873873 w 2814765"/>
              <a:gd name="connsiteY134-31194" fmla="*/ 2632365 h 6026819"/>
              <a:gd name="connsiteX135-31195" fmla="*/ 1220236 w 2814765"/>
              <a:gd name="connsiteY135-31196" fmla="*/ 2299856 h 6026819"/>
              <a:gd name="connsiteX136-31197" fmla="*/ 1137110 w 2814765"/>
              <a:gd name="connsiteY136-31198" fmla="*/ 2161310 h 6026819"/>
              <a:gd name="connsiteX137-31199" fmla="*/ 1137109 w 2814765"/>
              <a:gd name="connsiteY137-31200" fmla="*/ 2133601 h 6026819"/>
              <a:gd name="connsiteX138-31201" fmla="*/ 984710 w 2814765"/>
              <a:gd name="connsiteY138-31202" fmla="*/ 2092038 h 6026819"/>
              <a:gd name="connsiteX139-31203" fmla="*/ 790746 w 2814765"/>
              <a:gd name="connsiteY139-31204" fmla="*/ 2313710 h 6026819"/>
              <a:gd name="connsiteX140-31205" fmla="*/ 527510 w 2814765"/>
              <a:gd name="connsiteY140-31206" fmla="*/ 2438401 h 6026819"/>
              <a:gd name="connsiteX141-31207" fmla="*/ 832310 w 2814765"/>
              <a:gd name="connsiteY141-31208" fmla="*/ 2313710 h 6026819"/>
              <a:gd name="connsiteX142-31209" fmla="*/ 957000 w 2814765"/>
              <a:gd name="connsiteY142-31210" fmla="*/ 2119747 h 6026819"/>
              <a:gd name="connsiteX143-31211" fmla="*/ 929290 w 2814765"/>
              <a:gd name="connsiteY143-31212" fmla="*/ 2064328 h 6026819"/>
              <a:gd name="connsiteX144-31213" fmla="*/ 1344926 w 2814765"/>
              <a:gd name="connsiteY144-31214" fmla="*/ 1274618 h 6026819"/>
              <a:gd name="connsiteX145-31215" fmla="*/ 1469617 w 2814765"/>
              <a:gd name="connsiteY145-31216" fmla="*/ 1177638 h 6026819"/>
              <a:gd name="connsiteX146-31217" fmla="*/ 1566599 w 2814765"/>
              <a:gd name="connsiteY146-31218" fmla="*/ 1676401 h 6026819"/>
              <a:gd name="connsiteX147-31219" fmla="*/ 1760562 w 2814765"/>
              <a:gd name="connsiteY147-31220" fmla="*/ 1399310 h 6026819"/>
              <a:gd name="connsiteX148-31221" fmla="*/ 1802127 w 2814765"/>
              <a:gd name="connsiteY148-31222" fmla="*/ 997527 h 6026819"/>
              <a:gd name="connsiteX149-31223" fmla="*/ 1774418 w 2814765"/>
              <a:gd name="connsiteY149-31224" fmla="*/ 955964 h 6026819"/>
              <a:gd name="connsiteX150-31225" fmla="*/ 1760563 w 2814765"/>
              <a:gd name="connsiteY150-31226" fmla="*/ 914400 h 6026819"/>
              <a:gd name="connsiteX151-31227" fmla="*/ 1705145 w 2814765"/>
              <a:gd name="connsiteY151-31228" fmla="*/ 845127 h 6026819"/>
              <a:gd name="connsiteX152-31229" fmla="*/ 1677436 w 2814765"/>
              <a:gd name="connsiteY152-31230" fmla="*/ 803564 h 6026819"/>
              <a:gd name="connsiteX153-31231" fmla="*/ 1635873 w 2814765"/>
              <a:gd name="connsiteY153-31232" fmla="*/ 886691 h 6026819"/>
              <a:gd name="connsiteX154-31233" fmla="*/ 1622018 w 2814765"/>
              <a:gd name="connsiteY154-31234" fmla="*/ 969818 h 6026819"/>
              <a:gd name="connsiteX155-31235" fmla="*/ 1594309 w 2814765"/>
              <a:gd name="connsiteY155-31236" fmla="*/ 1011382 h 6026819"/>
              <a:gd name="connsiteX156-31237" fmla="*/ 1580454 w 2814765"/>
              <a:gd name="connsiteY156-31238" fmla="*/ 1052946 h 6026819"/>
              <a:gd name="connsiteX157-31239" fmla="*/ 1511182 w 2814765"/>
              <a:gd name="connsiteY157-31240" fmla="*/ 1122218 h 6026819"/>
              <a:gd name="connsiteX158-31241" fmla="*/ 1400345 w 2814765"/>
              <a:gd name="connsiteY158-31242" fmla="*/ 1136073 h 6026819"/>
              <a:gd name="connsiteX159-31243" fmla="*/ 1261800 w 2814765"/>
              <a:gd name="connsiteY159-31244" fmla="*/ 1122218 h 6026819"/>
              <a:gd name="connsiteX160-31245" fmla="*/ 1220236 w 2814765"/>
              <a:gd name="connsiteY160-31246" fmla="*/ 1080655 h 6026819"/>
              <a:gd name="connsiteX161-31247" fmla="*/ 1178673 w 2814765"/>
              <a:gd name="connsiteY161-31248" fmla="*/ 1052946 h 6026819"/>
              <a:gd name="connsiteX162-31249" fmla="*/ 1123254 w 2814765"/>
              <a:gd name="connsiteY162-31250" fmla="*/ 997527 h 6026819"/>
              <a:gd name="connsiteX163-31251" fmla="*/ 1095545 w 2814765"/>
              <a:gd name="connsiteY163-31252" fmla="*/ 955964 h 6026819"/>
              <a:gd name="connsiteX164-31253" fmla="*/ 1053982 w 2814765"/>
              <a:gd name="connsiteY164-31254" fmla="*/ 942109 h 6026819"/>
              <a:gd name="connsiteX165-31255" fmla="*/ 1012418 w 2814765"/>
              <a:gd name="connsiteY165-31256" fmla="*/ 817418 h 6026819"/>
              <a:gd name="connsiteX166-31257" fmla="*/ 998563 w 2814765"/>
              <a:gd name="connsiteY166-31258" fmla="*/ 775855 h 6026819"/>
              <a:gd name="connsiteX167-31259" fmla="*/ 984709 w 2814765"/>
              <a:gd name="connsiteY167-31260" fmla="*/ 720437 h 6026819"/>
              <a:gd name="connsiteX168-31261" fmla="*/ 957000 w 2814765"/>
              <a:gd name="connsiteY168-31262" fmla="*/ 581891 h 6026819"/>
              <a:gd name="connsiteX0-31263" fmla="*/ 1663582 w 2830386"/>
              <a:gd name="connsiteY0-31264" fmla="*/ 734291 h 6026819"/>
              <a:gd name="connsiteX1-31265" fmla="*/ 1719000 w 2830386"/>
              <a:gd name="connsiteY1-31266" fmla="*/ 554182 h 6026819"/>
              <a:gd name="connsiteX2-31267" fmla="*/ 1622018 w 2830386"/>
              <a:gd name="connsiteY2-31268" fmla="*/ 540327 h 6026819"/>
              <a:gd name="connsiteX3-31269" fmla="*/ 1538891 w 2830386"/>
              <a:gd name="connsiteY3-31270" fmla="*/ 484909 h 6026819"/>
              <a:gd name="connsiteX4-31271" fmla="*/ 1497327 w 2830386"/>
              <a:gd name="connsiteY4-31272" fmla="*/ 471055 h 6026819"/>
              <a:gd name="connsiteX5-31273" fmla="*/ 1469618 w 2830386"/>
              <a:gd name="connsiteY5-31274" fmla="*/ 526473 h 6026819"/>
              <a:gd name="connsiteX6-31275" fmla="*/ 1441909 w 2830386"/>
              <a:gd name="connsiteY6-31276" fmla="*/ 484909 h 6026819"/>
              <a:gd name="connsiteX7-31277" fmla="*/ 1400345 w 2830386"/>
              <a:gd name="connsiteY7-31278" fmla="*/ 457200 h 6026819"/>
              <a:gd name="connsiteX8-31279" fmla="*/ 1331073 w 2830386"/>
              <a:gd name="connsiteY8-31280" fmla="*/ 387927 h 6026819"/>
              <a:gd name="connsiteX9-31281" fmla="*/ 1317218 w 2830386"/>
              <a:gd name="connsiteY9-31282" fmla="*/ 443346 h 6026819"/>
              <a:gd name="connsiteX10-31283" fmla="*/ 1317218 w 2830386"/>
              <a:gd name="connsiteY10-31284" fmla="*/ 554182 h 6026819"/>
              <a:gd name="connsiteX11-31285" fmla="*/ 1275654 w 2830386"/>
              <a:gd name="connsiteY11-31286" fmla="*/ 540327 h 6026819"/>
              <a:gd name="connsiteX12-31287" fmla="*/ 1261800 w 2830386"/>
              <a:gd name="connsiteY12-31288" fmla="*/ 484909 h 6026819"/>
              <a:gd name="connsiteX13-31289" fmla="*/ 1247945 w 2830386"/>
              <a:gd name="connsiteY13-31290" fmla="*/ 540327 h 6026819"/>
              <a:gd name="connsiteX14-31291" fmla="*/ 1220236 w 2830386"/>
              <a:gd name="connsiteY14-31292" fmla="*/ 651164 h 6026819"/>
              <a:gd name="connsiteX15-31293" fmla="*/ 1192527 w 2830386"/>
              <a:gd name="connsiteY15-31294" fmla="*/ 568037 h 6026819"/>
              <a:gd name="connsiteX16-31295" fmla="*/ 1178673 w 2830386"/>
              <a:gd name="connsiteY16-31296" fmla="*/ 526473 h 6026819"/>
              <a:gd name="connsiteX17-31297" fmla="*/ 1150963 w 2830386"/>
              <a:gd name="connsiteY17-31298" fmla="*/ 651164 h 6026819"/>
              <a:gd name="connsiteX18-31299" fmla="*/ 1123254 w 2830386"/>
              <a:gd name="connsiteY18-31300" fmla="*/ 692727 h 6026819"/>
              <a:gd name="connsiteX19-31301" fmla="*/ 1109400 w 2830386"/>
              <a:gd name="connsiteY19-31302" fmla="*/ 734291 h 6026819"/>
              <a:gd name="connsiteX20-31303" fmla="*/ 1067836 w 2830386"/>
              <a:gd name="connsiteY20-31304" fmla="*/ 720437 h 6026819"/>
              <a:gd name="connsiteX21-31305" fmla="*/ 1081691 w 2830386"/>
              <a:gd name="connsiteY21-31306" fmla="*/ 637309 h 6026819"/>
              <a:gd name="connsiteX22-31307" fmla="*/ 1095545 w 2830386"/>
              <a:gd name="connsiteY22-31308" fmla="*/ 595746 h 6026819"/>
              <a:gd name="connsiteX23-31309" fmla="*/ 1040127 w 2830386"/>
              <a:gd name="connsiteY23-31310" fmla="*/ 678873 h 6026819"/>
              <a:gd name="connsiteX24-31311" fmla="*/ 998563 w 2830386"/>
              <a:gd name="connsiteY24-31312" fmla="*/ 692727 h 6026819"/>
              <a:gd name="connsiteX25-31313" fmla="*/ 957000 w 2830386"/>
              <a:gd name="connsiteY25-31314" fmla="*/ 678873 h 6026819"/>
              <a:gd name="connsiteX26-31315" fmla="*/ 943145 w 2830386"/>
              <a:gd name="connsiteY26-31316" fmla="*/ 623455 h 6026819"/>
              <a:gd name="connsiteX27-31317" fmla="*/ 929291 w 2830386"/>
              <a:gd name="connsiteY27-31318" fmla="*/ 581891 h 6026819"/>
              <a:gd name="connsiteX28-31319" fmla="*/ 943145 w 2830386"/>
              <a:gd name="connsiteY28-31320" fmla="*/ 429491 h 6026819"/>
              <a:gd name="connsiteX29-31321" fmla="*/ 970854 w 2830386"/>
              <a:gd name="connsiteY29-31322" fmla="*/ 346364 h 6026819"/>
              <a:gd name="connsiteX30-31323" fmla="*/ 984709 w 2830386"/>
              <a:gd name="connsiteY30-31324" fmla="*/ 304800 h 6026819"/>
              <a:gd name="connsiteX31-31325" fmla="*/ 1081691 w 2830386"/>
              <a:gd name="connsiteY31-31326" fmla="*/ 193964 h 6026819"/>
              <a:gd name="connsiteX32-31327" fmla="*/ 1123254 w 2830386"/>
              <a:gd name="connsiteY32-31328" fmla="*/ 166255 h 6026819"/>
              <a:gd name="connsiteX33-31329" fmla="*/ 1164818 w 2830386"/>
              <a:gd name="connsiteY33-31330" fmla="*/ 124691 h 6026819"/>
              <a:gd name="connsiteX34-31331" fmla="*/ 1234091 w 2830386"/>
              <a:gd name="connsiteY34-31332" fmla="*/ 55418 h 6026819"/>
              <a:gd name="connsiteX35-31333" fmla="*/ 1386491 w 2830386"/>
              <a:gd name="connsiteY35-31334" fmla="*/ 13855 h 6026819"/>
              <a:gd name="connsiteX36-31335" fmla="*/ 1428054 w 2830386"/>
              <a:gd name="connsiteY36-31336" fmla="*/ 0 h 6026819"/>
              <a:gd name="connsiteX37-31337" fmla="*/ 1483473 w 2830386"/>
              <a:gd name="connsiteY37-31338" fmla="*/ 13855 h 6026819"/>
              <a:gd name="connsiteX38-31339" fmla="*/ 1566600 w 2830386"/>
              <a:gd name="connsiteY38-31340" fmla="*/ 27709 h 6026819"/>
              <a:gd name="connsiteX39-31341" fmla="*/ 1622018 w 2830386"/>
              <a:gd name="connsiteY39-31342" fmla="*/ 55418 h 6026819"/>
              <a:gd name="connsiteX40-31343" fmla="*/ 1705145 w 2830386"/>
              <a:gd name="connsiteY40-31344" fmla="*/ 110837 h 6026819"/>
              <a:gd name="connsiteX41-31345" fmla="*/ 1746709 w 2830386"/>
              <a:gd name="connsiteY41-31346" fmla="*/ 138546 h 6026819"/>
              <a:gd name="connsiteX42-31347" fmla="*/ 1788273 w 2830386"/>
              <a:gd name="connsiteY42-31348" fmla="*/ 207818 h 6026819"/>
              <a:gd name="connsiteX43-31349" fmla="*/ 1857545 w 2830386"/>
              <a:gd name="connsiteY43-31350" fmla="*/ 290946 h 6026819"/>
              <a:gd name="connsiteX44-31351" fmla="*/ 1871400 w 2830386"/>
              <a:gd name="connsiteY44-31352" fmla="*/ 360218 h 6026819"/>
              <a:gd name="connsiteX45-31353" fmla="*/ 1899109 w 2830386"/>
              <a:gd name="connsiteY45-31354" fmla="*/ 443346 h 6026819"/>
              <a:gd name="connsiteX46-31355" fmla="*/ 1885254 w 2830386"/>
              <a:gd name="connsiteY46-31356" fmla="*/ 692727 h 6026819"/>
              <a:gd name="connsiteX47-31357" fmla="*/ 1871400 w 2830386"/>
              <a:gd name="connsiteY47-31358" fmla="*/ 748146 h 6026819"/>
              <a:gd name="connsiteX48-31359" fmla="*/ 1843691 w 2830386"/>
              <a:gd name="connsiteY48-31360" fmla="*/ 789709 h 6026819"/>
              <a:gd name="connsiteX49-31361" fmla="*/ 1829836 w 2830386"/>
              <a:gd name="connsiteY49-31362" fmla="*/ 748146 h 6026819"/>
              <a:gd name="connsiteX50-31363" fmla="*/ 1912963 w 2830386"/>
              <a:gd name="connsiteY50-31364" fmla="*/ 803564 h 6026819"/>
              <a:gd name="connsiteX51-31365" fmla="*/ 1982236 w 2830386"/>
              <a:gd name="connsiteY51-31366" fmla="*/ 872837 h 6026819"/>
              <a:gd name="connsiteX52-31367" fmla="*/ 1996091 w 2830386"/>
              <a:gd name="connsiteY52-31368" fmla="*/ 914400 h 6026819"/>
              <a:gd name="connsiteX53-31369" fmla="*/ 2051509 w 2830386"/>
              <a:gd name="connsiteY53-31370" fmla="*/ 997527 h 6026819"/>
              <a:gd name="connsiteX54-31371" fmla="*/ 2093073 w 2830386"/>
              <a:gd name="connsiteY54-31372" fmla="*/ 1066800 h 6026819"/>
              <a:gd name="connsiteX55-31373" fmla="*/ 2106927 w 2830386"/>
              <a:gd name="connsiteY55-31374" fmla="*/ 1108364 h 6026819"/>
              <a:gd name="connsiteX56-31375" fmla="*/ 2148491 w 2830386"/>
              <a:gd name="connsiteY56-31376" fmla="*/ 1191491 h 6026819"/>
              <a:gd name="connsiteX57-31377" fmla="*/ 2106927 w 2830386"/>
              <a:gd name="connsiteY57-31378" fmla="*/ 1219200 h 6026819"/>
              <a:gd name="connsiteX58-31379" fmla="*/ 2065363 w 2830386"/>
              <a:gd name="connsiteY58-31380" fmla="*/ 1191491 h 6026819"/>
              <a:gd name="connsiteX59-31381" fmla="*/ 1954527 w 2830386"/>
              <a:gd name="connsiteY59-31382" fmla="*/ 1163782 h 6026819"/>
              <a:gd name="connsiteX60-31383" fmla="*/ 1940673 w 2830386"/>
              <a:gd name="connsiteY60-31384" fmla="*/ 1343891 h 6026819"/>
              <a:gd name="connsiteX61-31385" fmla="*/ 2079217 w 2830386"/>
              <a:gd name="connsiteY61-31386" fmla="*/ 1357746 h 6026819"/>
              <a:gd name="connsiteX62-31387" fmla="*/ 1871399 w 2830386"/>
              <a:gd name="connsiteY62-31388" fmla="*/ 1579418 h 6026819"/>
              <a:gd name="connsiteX63-31389" fmla="*/ 1538890 w 2830386"/>
              <a:gd name="connsiteY63-31390" fmla="*/ 1690256 h 6026819"/>
              <a:gd name="connsiteX64-31391" fmla="*/ 1635872 w 2830386"/>
              <a:gd name="connsiteY64-31392" fmla="*/ 1773383 h 6026819"/>
              <a:gd name="connsiteX65-31393" fmla="*/ 1317218 w 2830386"/>
              <a:gd name="connsiteY65-31394" fmla="*/ 1551710 h 6026819"/>
              <a:gd name="connsiteX66-31395" fmla="*/ 1331072 w 2830386"/>
              <a:gd name="connsiteY66-31396" fmla="*/ 1371600 h 6026819"/>
              <a:gd name="connsiteX67-31397" fmla="*/ 1289509 w 2830386"/>
              <a:gd name="connsiteY67-31398" fmla="*/ 1316183 h 6026819"/>
              <a:gd name="connsiteX68-31399" fmla="*/ 1414200 w 2830386"/>
              <a:gd name="connsiteY68-31400" fmla="*/ 1440874 h 6026819"/>
              <a:gd name="connsiteX69-31401" fmla="*/ 1289509 w 2830386"/>
              <a:gd name="connsiteY69-31402" fmla="*/ 1330038 h 6026819"/>
              <a:gd name="connsiteX70-31403" fmla="*/ 929290 w 2830386"/>
              <a:gd name="connsiteY70-31404" fmla="*/ 2036620 h 6026819"/>
              <a:gd name="connsiteX71-31405" fmla="*/ 998563 w 2830386"/>
              <a:gd name="connsiteY71-31406" fmla="*/ 1898074 h 6026819"/>
              <a:gd name="connsiteX72-31407" fmla="*/ 1164819 w 2830386"/>
              <a:gd name="connsiteY72-31408" fmla="*/ 1995056 h 6026819"/>
              <a:gd name="connsiteX73-31409" fmla="*/ 1247946 w 2830386"/>
              <a:gd name="connsiteY73-31410" fmla="*/ 1731819 h 6026819"/>
              <a:gd name="connsiteX74-31411" fmla="*/ 1178672 w 2830386"/>
              <a:gd name="connsiteY74-31412" fmla="*/ 2036619 h 6026819"/>
              <a:gd name="connsiteX75-31413" fmla="*/ 1275655 w 2830386"/>
              <a:gd name="connsiteY75-31414" fmla="*/ 2299856 h 6026819"/>
              <a:gd name="connsiteX76-31415" fmla="*/ 1358782 w 2830386"/>
              <a:gd name="connsiteY76-31416" fmla="*/ 2563090 h 6026819"/>
              <a:gd name="connsiteX77-31417" fmla="*/ 1275654 w 2830386"/>
              <a:gd name="connsiteY77-31418" fmla="*/ 2715491 h 6026819"/>
              <a:gd name="connsiteX78-31419" fmla="*/ 1234091 w 2830386"/>
              <a:gd name="connsiteY78-31420" fmla="*/ 2854037 h 6026819"/>
              <a:gd name="connsiteX79-31421" fmla="*/ 1275654 w 2830386"/>
              <a:gd name="connsiteY79-31422" fmla="*/ 2909455 h 6026819"/>
              <a:gd name="connsiteX80-31423" fmla="*/ 1331073 w 2830386"/>
              <a:gd name="connsiteY80-31424" fmla="*/ 2881746 h 6026819"/>
              <a:gd name="connsiteX81-31425" fmla="*/ 1400345 w 2830386"/>
              <a:gd name="connsiteY81-31426" fmla="*/ 2881744 h 6026819"/>
              <a:gd name="connsiteX82-31427" fmla="*/ 2093072 w 2830386"/>
              <a:gd name="connsiteY82-31428" fmla="*/ 2743200 h 6026819"/>
              <a:gd name="connsiteX83-31429" fmla="*/ 2577981 w 2830386"/>
              <a:gd name="connsiteY83-31430" fmla="*/ 2507672 h 6026819"/>
              <a:gd name="connsiteX84-31431" fmla="*/ 2771945 w 2830386"/>
              <a:gd name="connsiteY84-31432" fmla="*/ 2992581 h 6026819"/>
              <a:gd name="connsiteX85-31433" fmla="*/ 2425581 w 2830386"/>
              <a:gd name="connsiteY85-31434" fmla="*/ 3255818 h 6026819"/>
              <a:gd name="connsiteX86-31435" fmla="*/ 2273182 w 2830386"/>
              <a:gd name="connsiteY86-31436" fmla="*/ 3255816 h 6026819"/>
              <a:gd name="connsiteX87-31437" fmla="*/ 2106926 w 2830386"/>
              <a:gd name="connsiteY87-31438" fmla="*/ 3311236 h 6026819"/>
              <a:gd name="connsiteX88-31439" fmla="*/ 1497328 w 2830386"/>
              <a:gd name="connsiteY88-31440" fmla="*/ 3283525 h 6026819"/>
              <a:gd name="connsiteX89-31441" fmla="*/ 1303363 w 2830386"/>
              <a:gd name="connsiteY89-31442" fmla="*/ 3117271 h 6026819"/>
              <a:gd name="connsiteX90-31443" fmla="*/ 1386491 w 2830386"/>
              <a:gd name="connsiteY90-31444" fmla="*/ 2909453 h 6026819"/>
              <a:gd name="connsiteX91-31445" fmla="*/ 1289509 w 2830386"/>
              <a:gd name="connsiteY91-31446" fmla="*/ 3103416 h 6026819"/>
              <a:gd name="connsiteX92-31447" fmla="*/ 1441909 w 2830386"/>
              <a:gd name="connsiteY92-31448" fmla="*/ 3241963 h 6026819"/>
              <a:gd name="connsiteX93-31449" fmla="*/ 1414200 w 2830386"/>
              <a:gd name="connsiteY93-31450" fmla="*/ 3325089 h 6026819"/>
              <a:gd name="connsiteX94-31451" fmla="*/ 1372636 w 2830386"/>
              <a:gd name="connsiteY94-31452" fmla="*/ 4100944 h 6026819"/>
              <a:gd name="connsiteX95-31453" fmla="*/ 1483473 w 2830386"/>
              <a:gd name="connsiteY95-31454" fmla="*/ 5708072 h 6026819"/>
              <a:gd name="connsiteX96-31455" fmla="*/ 1455763 w 2830386"/>
              <a:gd name="connsiteY96-31456" fmla="*/ 5971308 h 6026819"/>
              <a:gd name="connsiteX97-31457" fmla="*/ 1968382 w 2830386"/>
              <a:gd name="connsiteY97-31458" fmla="*/ 5902035 h 6026819"/>
              <a:gd name="connsiteX98-31459" fmla="*/ 1954527 w 2830386"/>
              <a:gd name="connsiteY98-31460" fmla="*/ 4350325 h 6026819"/>
              <a:gd name="connsiteX99-31461" fmla="*/ 1885254 w 2830386"/>
              <a:gd name="connsiteY99-31462" fmla="*/ 3380507 h 6026819"/>
              <a:gd name="connsiteX100-31463" fmla="*/ 1926818 w 2830386"/>
              <a:gd name="connsiteY100-31464" fmla="*/ 3823856 h 6026819"/>
              <a:gd name="connsiteX101-31465" fmla="*/ 1968382 w 2830386"/>
              <a:gd name="connsiteY101-31466" fmla="*/ 4987635 h 6026819"/>
              <a:gd name="connsiteX102-31467" fmla="*/ 2106927 w 2830386"/>
              <a:gd name="connsiteY102-31468" fmla="*/ 5943599 h 6026819"/>
              <a:gd name="connsiteX103-31469" fmla="*/ 2619544 w 2830386"/>
              <a:gd name="connsiteY103-31470" fmla="*/ 5943599 h 6026819"/>
              <a:gd name="connsiteX104-31471" fmla="*/ 2619544 w 2830386"/>
              <a:gd name="connsiteY104-31472" fmla="*/ 4322617 h 6026819"/>
              <a:gd name="connsiteX105-31473" fmla="*/ 2744236 w 2830386"/>
              <a:gd name="connsiteY105-31474" fmla="*/ 3075708 h 6026819"/>
              <a:gd name="connsiteX106-31475" fmla="*/ 2813509 w 2830386"/>
              <a:gd name="connsiteY106-31476" fmla="*/ 3020290 h 6026819"/>
              <a:gd name="connsiteX107-31477" fmla="*/ 2674963 w 2830386"/>
              <a:gd name="connsiteY107-31478" fmla="*/ 2923308 h 6026819"/>
              <a:gd name="connsiteX108-31479" fmla="*/ 2799654 w 2830386"/>
              <a:gd name="connsiteY108-31480" fmla="*/ 2964872 h 6026819"/>
              <a:gd name="connsiteX109-31481" fmla="*/ 2564127 w 2830386"/>
              <a:gd name="connsiteY109-31482" fmla="*/ 2507672 h 6026819"/>
              <a:gd name="connsiteX110-31483" fmla="*/ 2766007 w 2830386"/>
              <a:gd name="connsiteY110-31484" fmla="*/ 2421246 h 6026819"/>
              <a:gd name="connsiteX111-31485" fmla="*/ 2826704 w 2830386"/>
              <a:gd name="connsiteY111-31486" fmla="*/ 2295894 h 6026819"/>
              <a:gd name="connsiteX112-31487" fmla="*/ 2729722 w 2830386"/>
              <a:gd name="connsiteY112-31488" fmla="*/ 2401454 h 6026819"/>
              <a:gd name="connsiteX113-31489" fmla="*/ 2674962 w 2830386"/>
              <a:gd name="connsiteY113-31490" fmla="*/ 1870363 h 6026819"/>
              <a:gd name="connsiteX114-31491" fmla="*/ 2425581 w 2830386"/>
              <a:gd name="connsiteY114-31492" fmla="*/ 2105890 h 6026819"/>
              <a:gd name="connsiteX115-31493" fmla="*/ 2370162 w 2830386"/>
              <a:gd name="connsiteY115-31494" fmla="*/ 2119745 h 6026819"/>
              <a:gd name="connsiteX116-31495" fmla="*/ 2231618 w 2830386"/>
              <a:gd name="connsiteY116-31496" fmla="*/ 1773381 h 6026819"/>
              <a:gd name="connsiteX117-31497" fmla="*/ 2103629 w 2830386"/>
              <a:gd name="connsiteY117-31498" fmla="*/ 1531256 h 6026819"/>
              <a:gd name="connsiteX118-31499" fmla="*/ 2245473 w 2830386"/>
              <a:gd name="connsiteY118-31500" fmla="*/ 1842654 h 6026819"/>
              <a:gd name="connsiteX119-31501" fmla="*/ 2370163 w 2830386"/>
              <a:gd name="connsiteY119-31502" fmla="*/ 1939636 h 6026819"/>
              <a:gd name="connsiteX120-31503" fmla="*/ 2647254 w 2830386"/>
              <a:gd name="connsiteY120-31504" fmla="*/ 1662545 h 6026819"/>
              <a:gd name="connsiteX121-31505" fmla="*/ 2115502 w 2830386"/>
              <a:gd name="connsiteY121-31506" fmla="*/ 1105065 h 6026819"/>
              <a:gd name="connsiteX122-31507" fmla="*/ 2633399 w 2830386"/>
              <a:gd name="connsiteY122-31508" fmla="*/ 1634836 h 6026819"/>
              <a:gd name="connsiteX123-31509" fmla="*/ 2688818 w 2830386"/>
              <a:gd name="connsiteY123-31510" fmla="*/ 1870363 h 6026819"/>
              <a:gd name="connsiteX124-31511" fmla="*/ 2508708 w 2830386"/>
              <a:gd name="connsiteY124-31512" fmla="*/ 1995054 h 6026819"/>
              <a:gd name="connsiteX125-31513" fmla="*/ 2467145 w 2830386"/>
              <a:gd name="connsiteY125-31514" fmla="*/ 2230582 h 6026819"/>
              <a:gd name="connsiteX126-31515" fmla="*/ 2494853 w 2830386"/>
              <a:gd name="connsiteY126-31516" fmla="*/ 2161308 h 6026819"/>
              <a:gd name="connsiteX127-31517" fmla="*/ 2023800 w 2830386"/>
              <a:gd name="connsiteY127-31518" fmla="*/ 2521527 h 6026819"/>
              <a:gd name="connsiteX128-31519" fmla="*/ 1802127 w 2830386"/>
              <a:gd name="connsiteY128-31520" fmla="*/ 2604655 h 6026819"/>
              <a:gd name="connsiteX129-31521" fmla="*/ 1594309 w 2830386"/>
              <a:gd name="connsiteY129-31522" fmla="*/ 2590800 h 6026819"/>
              <a:gd name="connsiteX130-31523" fmla="*/ 1400346 w 2830386"/>
              <a:gd name="connsiteY130-31524" fmla="*/ 2563092 h 6026819"/>
              <a:gd name="connsiteX131-31525" fmla="*/ 1289510 w 2830386"/>
              <a:gd name="connsiteY131-31526" fmla="*/ 2313710 h 6026819"/>
              <a:gd name="connsiteX132-31527" fmla="*/ 873874 w 2830386"/>
              <a:gd name="connsiteY132-31528" fmla="*/ 2632365 h 6026819"/>
              <a:gd name="connsiteX133-31529" fmla="*/ 1036 w 2830386"/>
              <a:gd name="connsiteY133-31530" fmla="*/ 2673928 h 6026819"/>
              <a:gd name="connsiteX134-31531" fmla="*/ 873873 w 2830386"/>
              <a:gd name="connsiteY134-31532" fmla="*/ 2632365 h 6026819"/>
              <a:gd name="connsiteX135-31533" fmla="*/ 1220236 w 2830386"/>
              <a:gd name="connsiteY135-31534" fmla="*/ 2299856 h 6026819"/>
              <a:gd name="connsiteX136-31535" fmla="*/ 1137110 w 2830386"/>
              <a:gd name="connsiteY136-31536" fmla="*/ 2161310 h 6026819"/>
              <a:gd name="connsiteX137-31537" fmla="*/ 1137109 w 2830386"/>
              <a:gd name="connsiteY137-31538" fmla="*/ 2133601 h 6026819"/>
              <a:gd name="connsiteX138-31539" fmla="*/ 984710 w 2830386"/>
              <a:gd name="connsiteY138-31540" fmla="*/ 2092038 h 6026819"/>
              <a:gd name="connsiteX139-31541" fmla="*/ 790746 w 2830386"/>
              <a:gd name="connsiteY139-31542" fmla="*/ 2313710 h 6026819"/>
              <a:gd name="connsiteX140-31543" fmla="*/ 527510 w 2830386"/>
              <a:gd name="connsiteY140-31544" fmla="*/ 2438401 h 6026819"/>
              <a:gd name="connsiteX141-31545" fmla="*/ 832310 w 2830386"/>
              <a:gd name="connsiteY141-31546" fmla="*/ 2313710 h 6026819"/>
              <a:gd name="connsiteX142-31547" fmla="*/ 957000 w 2830386"/>
              <a:gd name="connsiteY142-31548" fmla="*/ 2119747 h 6026819"/>
              <a:gd name="connsiteX143-31549" fmla="*/ 929290 w 2830386"/>
              <a:gd name="connsiteY143-31550" fmla="*/ 2064328 h 6026819"/>
              <a:gd name="connsiteX144-31551" fmla="*/ 1344926 w 2830386"/>
              <a:gd name="connsiteY144-31552" fmla="*/ 1274618 h 6026819"/>
              <a:gd name="connsiteX145-31553" fmla="*/ 1469617 w 2830386"/>
              <a:gd name="connsiteY145-31554" fmla="*/ 1177638 h 6026819"/>
              <a:gd name="connsiteX146-31555" fmla="*/ 1566599 w 2830386"/>
              <a:gd name="connsiteY146-31556" fmla="*/ 1676401 h 6026819"/>
              <a:gd name="connsiteX147-31557" fmla="*/ 1760562 w 2830386"/>
              <a:gd name="connsiteY147-31558" fmla="*/ 1399310 h 6026819"/>
              <a:gd name="connsiteX148-31559" fmla="*/ 1802127 w 2830386"/>
              <a:gd name="connsiteY148-31560" fmla="*/ 997527 h 6026819"/>
              <a:gd name="connsiteX149-31561" fmla="*/ 1774418 w 2830386"/>
              <a:gd name="connsiteY149-31562" fmla="*/ 955964 h 6026819"/>
              <a:gd name="connsiteX150-31563" fmla="*/ 1760563 w 2830386"/>
              <a:gd name="connsiteY150-31564" fmla="*/ 914400 h 6026819"/>
              <a:gd name="connsiteX151-31565" fmla="*/ 1705145 w 2830386"/>
              <a:gd name="connsiteY151-31566" fmla="*/ 845127 h 6026819"/>
              <a:gd name="connsiteX152-31567" fmla="*/ 1677436 w 2830386"/>
              <a:gd name="connsiteY152-31568" fmla="*/ 803564 h 6026819"/>
              <a:gd name="connsiteX153-31569" fmla="*/ 1635873 w 2830386"/>
              <a:gd name="connsiteY153-31570" fmla="*/ 886691 h 6026819"/>
              <a:gd name="connsiteX154-31571" fmla="*/ 1622018 w 2830386"/>
              <a:gd name="connsiteY154-31572" fmla="*/ 969818 h 6026819"/>
              <a:gd name="connsiteX155-31573" fmla="*/ 1594309 w 2830386"/>
              <a:gd name="connsiteY155-31574" fmla="*/ 1011382 h 6026819"/>
              <a:gd name="connsiteX156-31575" fmla="*/ 1580454 w 2830386"/>
              <a:gd name="connsiteY156-31576" fmla="*/ 1052946 h 6026819"/>
              <a:gd name="connsiteX157-31577" fmla="*/ 1511182 w 2830386"/>
              <a:gd name="connsiteY157-31578" fmla="*/ 1122218 h 6026819"/>
              <a:gd name="connsiteX158-31579" fmla="*/ 1400345 w 2830386"/>
              <a:gd name="connsiteY158-31580" fmla="*/ 1136073 h 6026819"/>
              <a:gd name="connsiteX159-31581" fmla="*/ 1261800 w 2830386"/>
              <a:gd name="connsiteY159-31582" fmla="*/ 1122218 h 6026819"/>
              <a:gd name="connsiteX160-31583" fmla="*/ 1220236 w 2830386"/>
              <a:gd name="connsiteY160-31584" fmla="*/ 1080655 h 6026819"/>
              <a:gd name="connsiteX161-31585" fmla="*/ 1178673 w 2830386"/>
              <a:gd name="connsiteY161-31586" fmla="*/ 1052946 h 6026819"/>
              <a:gd name="connsiteX162-31587" fmla="*/ 1123254 w 2830386"/>
              <a:gd name="connsiteY162-31588" fmla="*/ 997527 h 6026819"/>
              <a:gd name="connsiteX163-31589" fmla="*/ 1095545 w 2830386"/>
              <a:gd name="connsiteY163-31590" fmla="*/ 955964 h 6026819"/>
              <a:gd name="connsiteX164-31591" fmla="*/ 1053982 w 2830386"/>
              <a:gd name="connsiteY164-31592" fmla="*/ 942109 h 6026819"/>
              <a:gd name="connsiteX165-31593" fmla="*/ 1012418 w 2830386"/>
              <a:gd name="connsiteY165-31594" fmla="*/ 817418 h 6026819"/>
              <a:gd name="connsiteX166-31595" fmla="*/ 998563 w 2830386"/>
              <a:gd name="connsiteY166-31596" fmla="*/ 775855 h 6026819"/>
              <a:gd name="connsiteX167-31597" fmla="*/ 984709 w 2830386"/>
              <a:gd name="connsiteY167-31598" fmla="*/ 720437 h 6026819"/>
              <a:gd name="connsiteX168-31599" fmla="*/ 957000 w 2830386"/>
              <a:gd name="connsiteY168-31600" fmla="*/ 581891 h 6026819"/>
              <a:gd name="connsiteX0-31601" fmla="*/ 1663582 w 2814765"/>
              <a:gd name="connsiteY0-31602" fmla="*/ 734291 h 6026819"/>
              <a:gd name="connsiteX1-31603" fmla="*/ 1719000 w 2814765"/>
              <a:gd name="connsiteY1-31604" fmla="*/ 554182 h 6026819"/>
              <a:gd name="connsiteX2-31605" fmla="*/ 1622018 w 2814765"/>
              <a:gd name="connsiteY2-31606" fmla="*/ 540327 h 6026819"/>
              <a:gd name="connsiteX3-31607" fmla="*/ 1538891 w 2814765"/>
              <a:gd name="connsiteY3-31608" fmla="*/ 484909 h 6026819"/>
              <a:gd name="connsiteX4-31609" fmla="*/ 1497327 w 2814765"/>
              <a:gd name="connsiteY4-31610" fmla="*/ 471055 h 6026819"/>
              <a:gd name="connsiteX5-31611" fmla="*/ 1469618 w 2814765"/>
              <a:gd name="connsiteY5-31612" fmla="*/ 526473 h 6026819"/>
              <a:gd name="connsiteX6-31613" fmla="*/ 1441909 w 2814765"/>
              <a:gd name="connsiteY6-31614" fmla="*/ 484909 h 6026819"/>
              <a:gd name="connsiteX7-31615" fmla="*/ 1400345 w 2814765"/>
              <a:gd name="connsiteY7-31616" fmla="*/ 457200 h 6026819"/>
              <a:gd name="connsiteX8-31617" fmla="*/ 1331073 w 2814765"/>
              <a:gd name="connsiteY8-31618" fmla="*/ 387927 h 6026819"/>
              <a:gd name="connsiteX9-31619" fmla="*/ 1317218 w 2814765"/>
              <a:gd name="connsiteY9-31620" fmla="*/ 443346 h 6026819"/>
              <a:gd name="connsiteX10-31621" fmla="*/ 1317218 w 2814765"/>
              <a:gd name="connsiteY10-31622" fmla="*/ 554182 h 6026819"/>
              <a:gd name="connsiteX11-31623" fmla="*/ 1275654 w 2814765"/>
              <a:gd name="connsiteY11-31624" fmla="*/ 540327 h 6026819"/>
              <a:gd name="connsiteX12-31625" fmla="*/ 1261800 w 2814765"/>
              <a:gd name="connsiteY12-31626" fmla="*/ 484909 h 6026819"/>
              <a:gd name="connsiteX13-31627" fmla="*/ 1247945 w 2814765"/>
              <a:gd name="connsiteY13-31628" fmla="*/ 540327 h 6026819"/>
              <a:gd name="connsiteX14-31629" fmla="*/ 1220236 w 2814765"/>
              <a:gd name="connsiteY14-31630" fmla="*/ 651164 h 6026819"/>
              <a:gd name="connsiteX15-31631" fmla="*/ 1192527 w 2814765"/>
              <a:gd name="connsiteY15-31632" fmla="*/ 568037 h 6026819"/>
              <a:gd name="connsiteX16-31633" fmla="*/ 1178673 w 2814765"/>
              <a:gd name="connsiteY16-31634" fmla="*/ 526473 h 6026819"/>
              <a:gd name="connsiteX17-31635" fmla="*/ 1150963 w 2814765"/>
              <a:gd name="connsiteY17-31636" fmla="*/ 651164 h 6026819"/>
              <a:gd name="connsiteX18-31637" fmla="*/ 1123254 w 2814765"/>
              <a:gd name="connsiteY18-31638" fmla="*/ 692727 h 6026819"/>
              <a:gd name="connsiteX19-31639" fmla="*/ 1109400 w 2814765"/>
              <a:gd name="connsiteY19-31640" fmla="*/ 734291 h 6026819"/>
              <a:gd name="connsiteX20-31641" fmla="*/ 1067836 w 2814765"/>
              <a:gd name="connsiteY20-31642" fmla="*/ 720437 h 6026819"/>
              <a:gd name="connsiteX21-31643" fmla="*/ 1081691 w 2814765"/>
              <a:gd name="connsiteY21-31644" fmla="*/ 637309 h 6026819"/>
              <a:gd name="connsiteX22-31645" fmla="*/ 1095545 w 2814765"/>
              <a:gd name="connsiteY22-31646" fmla="*/ 595746 h 6026819"/>
              <a:gd name="connsiteX23-31647" fmla="*/ 1040127 w 2814765"/>
              <a:gd name="connsiteY23-31648" fmla="*/ 678873 h 6026819"/>
              <a:gd name="connsiteX24-31649" fmla="*/ 998563 w 2814765"/>
              <a:gd name="connsiteY24-31650" fmla="*/ 692727 h 6026819"/>
              <a:gd name="connsiteX25-31651" fmla="*/ 957000 w 2814765"/>
              <a:gd name="connsiteY25-31652" fmla="*/ 678873 h 6026819"/>
              <a:gd name="connsiteX26-31653" fmla="*/ 943145 w 2814765"/>
              <a:gd name="connsiteY26-31654" fmla="*/ 623455 h 6026819"/>
              <a:gd name="connsiteX27-31655" fmla="*/ 929291 w 2814765"/>
              <a:gd name="connsiteY27-31656" fmla="*/ 581891 h 6026819"/>
              <a:gd name="connsiteX28-31657" fmla="*/ 943145 w 2814765"/>
              <a:gd name="connsiteY28-31658" fmla="*/ 429491 h 6026819"/>
              <a:gd name="connsiteX29-31659" fmla="*/ 970854 w 2814765"/>
              <a:gd name="connsiteY29-31660" fmla="*/ 346364 h 6026819"/>
              <a:gd name="connsiteX30-31661" fmla="*/ 984709 w 2814765"/>
              <a:gd name="connsiteY30-31662" fmla="*/ 304800 h 6026819"/>
              <a:gd name="connsiteX31-31663" fmla="*/ 1081691 w 2814765"/>
              <a:gd name="connsiteY31-31664" fmla="*/ 193964 h 6026819"/>
              <a:gd name="connsiteX32-31665" fmla="*/ 1123254 w 2814765"/>
              <a:gd name="connsiteY32-31666" fmla="*/ 166255 h 6026819"/>
              <a:gd name="connsiteX33-31667" fmla="*/ 1164818 w 2814765"/>
              <a:gd name="connsiteY33-31668" fmla="*/ 124691 h 6026819"/>
              <a:gd name="connsiteX34-31669" fmla="*/ 1234091 w 2814765"/>
              <a:gd name="connsiteY34-31670" fmla="*/ 55418 h 6026819"/>
              <a:gd name="connsiteX35-31671" fmla="*/ 1386491 w 2814765"/>
              <a:gd name="connsiteY35-31672" fmla="*/ 13855 h 6026819"/>
              <a:gd name="connsiteX36-31673" fmla="*/ 1428054 w 2814765"/>
              <a:gd name="connsiteY36-31674" fmla="*/ 0 h 6026819"/>
              <a:gd name="connsiteX37-31675" fmla="*/ 1483473 w 2814765"/>
              <a:gd name="connsiteY37-31676" fmla="*/ 13855 h 6026819"/>
              <a:gd name="connsiteX38-31677" fmla="*/ 1566600 w 2814765"/>
              <a:gd name="connsiteY38-31678" fmla="*/ 27709 h 6026819"/>
              <a:gd name="connsiteX39-31679" fmla="*/ 1622018 w 2814765"/>
              <a:gd name="connsiteY39-31680" fmla="*/ 55418 h 6026819"/>
              <a:gd name="connsiteX40-31681" fmla="*/ 1705145 w 2814765"/>
              <a:gd name="connsiteY40-31682" fmla="*/ 110837 h 6026819"/>
              <a:gd name="connsiteX41-31683" fmla="*/ 1746709 w 2814765"/>
              <a:gd name="connsiteY41-31684" fmla="*/ 138546 h 6026819"/>
              <a:gd name="connsiteX42-31685" fmla="*/ 1788273 w 2814765"/>
              <a:gd name="connsiteY42-31686" fmla="*/ 207818 h 6026819"/>
              <a:gd name="connsiteX43-31687" fmla="*/ 1857545 w 2814765"/>
              <a:gd name="connsiteY43-31688" fmla="*/ 290946 h 6026819"/>
              <a:gd name="connsiteX44-31689" fmla="*/ 1871400 w 2814765"/>
              <a:gd name="connsiteY44-31690" fmla="*/ 360218 h 6026819"/>
              <a:gd name="connsiteX45-31691" fmla="*/ 1899109 w 2814765"/>
              <a:gd name="connsiteY45-31692" fmla="*/ 443346 h 6026819"/>
              <a:gd name="connsiteX46-31693" fmla="*/ 1885254 w 2814765"/>
              <a:gd name="connsiteY46-31694" fmla="*/ 692727 h 6026819"/>
              <a:gd name="connsiteX47-31695" fmla="*/ 1871400 w 2814765"/>
              <a:gd name="connsiteY47-31696" fmla="*/ 748146 h 6026819"/>
              <a:gd name="connsiteX48-31697" fmla="*/ 1843691 w 2814765"/>
              <a:gd name="connsiteY48-31698" fmla="*/ 789709 h 6026819"/>
              <a:gd name="connsiteX49-31699" fmla="*/ 1829836 w 2814765"/>
              <a:gd name="connsiteY49-31700" fmla="*/ 748146 h 6026819"/>
              <a:gd name="connsiteX50-31701" fmla="*/ 1912963 w 2814765"/>
              <a:gd name="connsiteY50-31702" fmla="*/ 803564 h 6026819"/>
              <a:gd name="connsiteX51-31703" fmla="*/ 1982236 w 2814765"/>
              <a:gd name="connsiteY51-31704" fmla="*/ 872837 h 6026819"/>
              <a:gd name="connsiteX52-31705" fmla="*/ 1996091 w 2814765"/>
              <a:gd name="connsiteY52-31706" fmla="*/ 914400 h 6026819"/>
              <a:gd name="connsiteX53-31707" fmla="*/ 2051509 w 2814765"/>
              <a:gd name="connsiteY53-31708" fmla="*/ 997527 h 6026819"/>
              <a:gd name="connsiteX54-31709" fmla="*/ 2093073 w 2814765"/>
              <a:gd name="connsiteY54-31710" fmla="*/ 1066800 h 6026819"/>
              <a:gd name="connsiteX55-31711" fmla="*/ 2106927 w 2814765"/>
              <a:gd name="connsiteY55-31712" fmla="*/ 1108364 h 6026819"/>
              <a:gd name="connsiteX56-31713" fmla="*/ 2148491 w 2814765"/>
              <a:gd name="connsiteY56-31714" fmla="*/ 1191491 h 6026819"/>
              <a:gd name="connsiteX57-31715" fmla="*/ 2106927 w 2814765"/>
              <a:gd name="connsiteY57-31716" fmla="*/ 1219200 h 6026819"/>
              <a:gd name="connsiteX58-31717" fmla="*/ 2065363 w 2814765"/>
              <a:gd name="connsiteY58-31718" fmla="*/ 1191491 h 6026819"/>
              <a:gd name="connsiteX59-31719" fmla="*/ 1954527 w 2814765"/>
              <a:gd name="connsiteY59-31720" fmla="*/ 1163782 h 6026819"/>
              <a:gd name="connsiteX60-31721" fmla="*/ 1940673 w 2814765"/>
              <a:gd name="connsiteY60-31722" fmla="*/ 1343891 h 6026819"/>
              <a:gd name="connsiteX61-31723" fmla="*/ 2079217 w 2814765"/>
              <a:gd name="connsiteY61-31724" fmla="*/ 1357746 h 6026819"/>
              <a:gd name="connsiteX62-31725" fmla="*/ 1871399 w 2814765"/>
              <a:gd name="connsiteY62-31726" fmla="*/ 1579418 h 6026819"/>
              <a:gd name="connsiteX63-31727" fmla="*/ 1538890 w 2814765"/>
              <a:gd name="connsiteY63-31728" fmla="*/ 1690256 h 6026819"/>
              <a:gd name="connsiteX64-31729" fmla="*/ 1635872 w 2814765"/>
              <a:gd name="connsiteY64-31730" fmla="*/ 1773383 h 6026819"/>
              <a:gd name="connsiteX65-31731" fmla="*/ 1317218 w 2814765"/>
              <a:gd name="connsiteY65-31732" fmla="*/ 1551710 h 6026819"/>
              <a:gd name="connsiteX66-31733" fmla="*/ 1331072 w 2814765"/>
              <a:gd name="connsiteY66-31734" fmla="*/ 1371600 h 6026819"/>
              <a:gd name="connsiteX67-31735" fmla="*/ 1289509 w 2814765"/>
              <a:gd name="connsiteY67-31736" fmla="*/ 1316183 h 6026819"/>
              <a:gd name="connsiteX68-31737" fmla="*/ 1414200 w 2814765"/>
              <a:gd name="connsiteY68-31738" fmla="*/ 1440874 h 6026819"/>
              <a:gd name="connsiteX69-31739" fmla="*/ 1289509 w 2814765"/>
              <a:gd name="connsiteY69-31740" fmla="*/ 1330038 h 6026819"/>
              <a:gd name="connsiteX70-31741" fmla="*/ 929290 w 2814765"/>
              <a:gd name="connsiteY70-31742" fmla="*/ 2036620 h 6026819"/>
              <a:gd name="connsiteX71-31743" fmla="*/ 998563 w 2814765"/>
              <a:gd name="connsiteY71-31744" fmla="*/ 1898074 h 6026819"/>
              <a:gd name="connsiteX72-31745" fmla="*/ 1164819 w 2814765"/>
              <a:gd name="connsiteY72-31746" fmla="*/ 1995056 h 6026819"/>
              <a:gd name="connsiteX73-31747" fmla="*/ 1247946 w 2814765"/>
              <a:gd name="connsiteY73-31748" fmla="*/ 1731819 h 6026819"/>
              <a:gd name="connsiteX74-31749" fmla="*/ 1178672 w 2814765"/>
              <a:gd name="connsiteY74-31750" fmla="*/ 2036619 h 6026819"/>
              <a:gd name="connsiteX75-31751" fmla="*/ 1275655 w 2814765"/>
              <a:gd name="connsiteY75-31752" fmla="*/ 2299856 h 6026819"/>
              <a:gd name="connsiteX76-31753" fmla="*/ 1358782 w 2814765"/>
              <a:gd name="connsiteY76-31754" fmla="*/ 2563090 h 6026819"/>
              <a:gd name="connsiteX77-31755" fmla="*/ 1275654 w 2814765"/>
              <a:gd name="connsiteY77-31756" fmla="*/ 2715491 h 6026819"/>
              <a:gd name="connsiteX78-31757" fmla="*/ 1234091 w 2814765"/>
              <a:gd name="connsiteY78-31758" fmla="*/ 2854037 h 6026819"/>
              <a:gd name="connsiteX79-31759" fmla="*/ 1275654 w 2814765"/>
              <a:gd name="connsiteY79-31760" fmla="*/ 2909455 h 6026819"/>
              <a:gd name="connsiteX80-31761" fmla="*/ 1331073 w 2814765"/>
              <a:gd name="connsiteY80-31762" fmla="*/ 2881746 h 6026819"/>
              <a:gd name="connsiteX81-31763" fmla="*/ 1400345 w 2814765"/>
              <a:gd name="connsiteY81-31764" fmla="*/ 2881744 h 6026819"/>
              <a:gd name="connsiteX82-31765" fmla="*/ 2093072 w 2814765"/>
              <a:gd name="connsiteY82-31766" fmla="*/ 2743200 h 6026819"/>
              <a:gd name="connsiteX83-31767" fmla="*/ 2577981 w 2814765"/>
              <a:gd name="connsiteY83-31768" fmla="*/ 2507672 h 6026819"/>
              <a:gd name="connsiteX84-31769" fmla="*/ 2771945 w 2814765"/>
              <a:gd name="connsiteY84-31770" fmla="*/ 2992581 h 6026819"/>
              <a:gd name="connsiteX85-31771" fmla="*/ 2425581 w 2814765"/>
              <a:gd name="connsiteY85-31772" fmla="*/ 3255818 h 6026819"/>
              <a:gd name="connsiteX86-31773" fmla="*/ 2273182 w 2814765"/>
              <a:gd name="connsiteY86-31774" fmla="*/ 3255816 h 6026819"/>
              <a:gd name="connsiteX87-31775" fmla="*/ 2106926 w 2814765"/>
              <a:gd name="connsiteY87-31776" fmla="*/ 3311236 h 6026819"/>
              <a:gd name="connsiteX88-31777" fmla="*/ 1497328 w 2814765"/>
              <a:gd name="connsiteY88-31778" fmla="*/ 3283525 h 6026819"/>
              <a:gd name="connsiteX89-31779" fmla="*/ 1303363 w 2814765"/>
              <a:gd name="connsiteY89-31780" fmla="*/ 3117271 h 6026819"/>
              <a:gd name="connsiteX90-31781" fmla="*/ 1386491 w 2814765"/>
              <a:gd name="connsiteY90-31782" fmla="*/ 2909453 h 6026819"/>
              <a:gd name="connsiteX91-31783" fmla="*/ 1289509 w 2814765"/>
              <a:gd name="connsiteY91-31784" fmla="*/ 3103416 h 6026819"/>
              <a:gd name="connsiteX92-31785" fmla="*/ 1441909 w 2814765"/>
              <a:gd name="connsiteY92-31786" fmla="*/ 3241963 h 6026819"/>
              <a:gd name="connsiteX93-31787" fmla="*/ 1414200 w 2814765"/>
              <a:gd name="connsiteY93-31788" fmla="*/ 3325089 h 6026819"/>
              <a:gd name="connsiteX94-31789" fmla="*/ 1372636 w 2814765"/>
              <a:gd name="connsiteY94-31790" fmla="*/ 4100944 h 6026819"/>
              <a:gd name="connsiteX95-31791" fmla="*/ 1483473 w 2814765"/>
              <a:gd name="connsiteY95-31792" fmla="*/ 5708072 h 6026819"/>
              <a:gd name="connsiteX96-31793" fmla="*/ 1455763 w 2814765"/>
              <a:gd name="connsiteY96-31794" fmla="*/ 5971308 h 6026819"/>
              <a:gd name="connsiteX97-31795" fmla="*/ 1968382 w 2814765"/>
              <a:gd name="connsiteY97-31796" fmla="*/ 5902035 h 6026819"/>
              <a:gd name="connsiteX98-31797" fmla="*/ 1954527 w 2814765"/>
              <a:gd name="connsiteY98-31798" fmla="*/ 4350325 h 6026819"/>
              <a:gd name="connsiteX99-31799" fmla="*/ 1885254 w 2814765"/>
              <a:gd name="connsiteY99-31800" fmla="*/ 3380507 h 6026819"/>
              <a:gd name="connsiteX100-31801" fmla="*/ 1926818 w 2814765"/>
              <a:gd name="connsiteY100-31802" fmla="*/ 3823856 h 6026819"/>
              <a:gd name="connsiteX101-31803" fmla="*/ 1968382 w 2814765"/>
              <a:gd name="connsiteY101-31804" fmla="*/ 4987635 h 6026819"/>
              <a:gd name="connsiteX102-31805" fmla="*/ 2106927 w 2814765"/>
              <a:gd name="connsiteY102-31806" fmla="*/ 5943599 h 6026819"/>
              <a:gd name="connsiteX103-31807" fmla="*/ 2619544 w 2814765"/>
              <a:gd name="connsiteY103-31808" fmla="*/ 5943599 h 6026819"/>
              <a:gd name="connsiteX104-31809" fmla="*/ 2619544 w 2814765"/>
              <a:gd name="connsiteY104-31810" fmla="*/ 4322617 h 6026819"/>
              <a:gd name="connsiteX105-31811" fmla="*/ 2744236 w 2814765"/>
              <a:gd name="connsiteY105-31812" fmla="*/ 3075708 h 6026819"/>
              <a:gd name="connsiteX106-31813" fmla="*/ 2813509 w 2814765"/>
              <a:gd name="connsiteY106-31814" fmla="*/ 3020290 h 6026819"/>
              <a:gd name="connsiteX107-31815" fmla="*/ 2674963 w 2814765"/>
              <a:gd name="connsiteY107-31816" fmla="*/ 2923308 h 6026819"/>
              <a:gd name="connsiteX108-31817" fmla="*/ 2799654 w 2814765"/>
              <a:gd name="connsiteY108-31818" fmla="*/ 2964872 h 6026819"/>
              <a:gd name="connsiteX109-31819" fmla="*/ 2564127 w 2814765"/>
              <a:gd name="connsiteY109-31820" fmla="*/ 2507672 h 6026819"/>
              <a:gd name="connsiteX110-31821" fmla="*/ 2766007 w 2814765"/>
              <a:gd name="connsiteY110-31822" fmla="*/ 2421246 h 6026819"/>
              <a:gd name="connsiteX111-31823" fmla="*/ 2696075 w 2814765"/>
              <a:gd name="connsiteY111-31824" fmla="*/ 2034637 h 6026819"/>
              <a:gd name="connsiteX112-31825" fmla="*/ 2729722 w 2814765"/>
              <a:gd name="connsiteY112-31826" fmla="*/ 2401454 h 6026819"/>
              <a:gd name="connsiteX113-31827" fmla="*/ 2674962 w 2814765"/>
              <a:gd name="connsiteY113-31828" fmla="*/ 1870363 h 6026819"/>
              <a:gd name="connsiteX114-31829" fmla="*/ 2425581 w 2814765"/>
              <a:gd name="connsiteY114-31830" fmla="*/ 2105890 h 6026819"/>
              <a:gd name="connsiteX115-31831" fmla="*/ 2370162 w 2814765"/>
              <a:gd name="connsiteY115-31832" fmla="*/ 2119745 h 6026819"/>
              <a:gd name="connsiteX116-31833" fmla="*/ 2231618 w 2814765"/>
              <a:gd name="connsiteY116-31834" fmla="*/ 1773381 h 6026819"/>
              <a:gd name="connsiteX117-31835" fmla="*/ 2103629 w 2814765"/>
              <a:gd name="connsiteY117-31836" fmla="*/ 1531256 h 6026819"/>
              <a:gd name="connsiteX118-31837" fmla="*/ 2245473 w 2814765"/>
              <a:gd name="connsiteY118-31838" fmla="*/ 1842654 h 6026819"/>
              <a:gd name="connsiteX119-31839" fmla="*/ 2370163 w 2814765"/>
              <a:gd name="connsiteY119-31840" fmla="*/ 1939636 h 6026819"/>
              <a:gd name="connsiteX120-31841" fmla="*/ 2647254 w 2814765"/>
              <a:gd name="connsiteY120-31842" fmla="*/ 1662545 h 6026819"/>
              <a:gd name="connsiteX121-31843" fmla="*/ 2115502 w 2814765"/>
              <a:gd name="connsiteY121-31844" fmla="*/ 1105065 h 6026819"/>
              <a:gd name="connsiteX122-31845" fmla="*/ 2633399 w 2814765"/>
              <a:gd name="connsiteY122-31846" fmla="*/ 1634836 h 6026819"/>
              <a:gd name="connsiteX123-31847" fmla="*/ 2688818 w 2814765"/>
              <a:gd name="connsiteY123-31848" fmla="*/ 1870363 h 6026819"/>
              <a:gd name="connsiteX124-31849" fmla="*/ 2508708 w 2814765"/>
              <a:gd name="connsiteY124-31850" fmla="*/ 1995054 h 6026819"/>
              <a:gd name="connsiteX125-31851" fmla="*/ 2467145 w 2814765"/>
              <a:gd name="connsiteY125-31852" fmla="*/ 2230582 h 6026819"/>
              <a:gd name="connsiteX126-31853" fmla="*/ 2494853 w 2814765"/>
              <a:gd name="connsiteY126-31854" fmla="*/ 2161308 h 6026819"/>
              <a:gd name="connsiteX127-31855" fmla="*/ 2023800 w 2814765"/>
              <a:gd name="connsiteY127-31856" fmla="*/ 2521527 h 6026819"/>
              <a:gd name="connsiteX128-31857" fmla="*/ 1802127 w 2814765"/>
              <a:gd name="connsiteY128-31858" fmla="*/ 2604655 h 6026819"/>
              <a:gd name="connsiteX129-31859" fmla="*/ 1594309 w 2814765"/>
              <a:gd name="connsiteY129-31860" fmla="*/ 2590800 h 6026819"/>
              <a:gd name="connsiteX130-31861" fmla="*/ 1400346 w 2814765"/>
              <a:gd name="connsiteY130-31862" fmla="*/ 2563092 h 6026819"/>
              <a:gd name="connsiteX131-31863" fmla="*/ 1289510 w 2814765"/>
              <a:gd name="connsiteY131-31864" fmla="*/ 2313710 h 6026819"/>
              <a:gd name="connsiteX132-31865" fmla="*/ 873874 w 2814765"/>
              <a:gd name="connsiteY132-31866" fmla="*/ 2632365 h 6026819"/>
              <a:gd name="connsiteX133-31867" fmla="*/ 1036 w 2814765"/>
              <a:gd name="connsiteY133-31868" fmla="*/ 2673928 h 6026819"/>
              <a:gd name="connsiteX134-31869" fmla="*/ 873873 w 2814765"/>
              <a:gd name="connsiteY134-31870" fmla="*/ 2632365 h 6026819"/>
              <a:gd name="connsiteX135-31871" fmla="*/ 1220236 w 2814765"/>
              <a:gd name="connsiteY135-31872" fmla="*/ 2299856 h 6026819"/>
              <a:gd name="connsiteX136-31873" fmla="*/ 1137110 w 2814765"/>
              <a:gd name="connsiteY136-31874" fmla="*/ 2161310 h 6026819"/>
              <a:gd name="connsiteX137-31875" fmla="*/ 1137109 w 2814765"/>
              <a:gd name="connsiteY137-31876" fmla="*/ 2133601 h 6026819"/>
              <a:gd name="connsiteX138-31877" fmla="*/ 984710 w 2814765"/>
              <a:gd name="connsiteY138-31878" fmla="*/ 2092038 h 6026819"/>
              <a:gd name="connsiteX139-31879" fmla="*/ 790746 w 2814765"/>
              <a:gd name="connsiteY139-31880" fmla="*/ 2313710 h 6026819"/>
              <a:gd name="connsiteX140-31881" fmla="*/ 527510 w 2814765"/>
              <a:gd name="connsiteY140-31882" fmla="*/ 2438401 h 6026819"/>
              <a:gd name="connsiteX141-31883" fmla="*/ 832310 w 2814765"/>
              <a:gd name="connsiteY141-31884" fmla="*/ 2313710 h 6026819"/>
              <a:gd name="connsiteX142-31885" fmla="*/ 957000 w 2814765"/>
              <a:gd name="connsiteY142-31886" fmla="*/ 2119747 h 6026819"/>
              <a:gd name="connsiteX143-31887" fmla="*/ 929290 w 2814765"/>
              <a:gd name="connsiteY143-31888" fmla="*/ 2064328 h 6026819"/>
              <a:gd name="connsiteX144-31889" fmla="*/ 1344926 w 2814765"/>
              <a:gd name="connsiteY144-31890" fmla="*/ 1274618 h 6026819"/>
              <a:gd name="connsiteX145-31891" fmla="*/ 1469617 w 2814765"/>
              <a:gd name="connsiteY145-31892" fmla="*/ 1177638 h 6026819"/>
              <a:gd name="connsiteX146-31893" fmla="*/ 1566599 w 2814765"/>
              <a:gd name="connsiteY146-31894" fmla="*/ 1676401 h 6026819"/>
              <a:gd name="connsiteX147-31895" fmla="*/ 1760562 w 2814765"/>
              <a:gd name="connsiteY147-31896" fmla="*/ 1399310 h 6026819"/>
              <a:gd name="connsiteX148-31897" fmla="*/ 1802127 w 2814765"/>
              <a:gd name="connsiteY148-31898" fmla="*/ 997527 h 6026819"/>
              <a:gd name="connsiteX149-31899" fmla="*/ 1774418 w 2814765"/>
              <a:gd name="connsiteY149-31900" fmla="*/ 955964 h 6026819"/>
              <a:gd name="connsiteX150-31901" fmla="*/ 1760563 w 2814765"/>
              <a:gd name="connsiteY150-31902" fmla="*/ 914400 h 6026819"/>
              <a:gd name="connsiteX151-31903" fmla="*/ 1705145 w 2814765"/>
              <a:gd name="connsiteY151-31904" fmla="*/ 845127 h 6026819"/>
              <a:gd name="connsiteX152-31905" fmla="*/ 1677436 w 2814765"/>
              <a:gd name="connsiteY152-31906" fmla="*/ 803564 h 6026819"/>
              <a:gd name="connsiteX153-31907" fmla="*/ 1635873 w 2814765"/>
              <a:gd name="connsiteY153-31908" fmla="*/ 886691 h 6026819"/>
              <a:gd name="connsiteX154-31909" fmla="*/ 1622018 w 2814765"/>
              <a:gd name="connsiteY154-31910" fmla="*/ 969818 h 6026819"/>
              <a:gd name="connsiteX155-31911" fmla="*/ 1594309 w 2814765"/>
              <a:gd name="connsiteY155-31912" fmla="*/ 1011382 h 6026819"/>
              <a:gd name="connsiteX156-31913" fmla="*/ 1580454 w 2814765"/>
              <a:gd name="connsiteY156-31914" fmla="*/ 1052946 h 6026819"/>
              <a:gd name="connsiteX157-31915" fmla="*/ 1511182 w 2814765"/>
              <a:gd name="connsiteY157-31916" fmla="*/ 1122218 h 6026819"/>
              <a:gd name="connsiteX158-31917" fmla="*/ 1400345 w 2814765"/>
              <a:gd name="connsiteY158-31918" fmla="*/ 1136073 h 6026819"/>
              <a:gd name="connsiteX159-31919" fmla="*/ 1261800 w 2814765"/>
              <a:gd name="connsiteY159-31920" fmla="*/ 1122218 h 6026819"/>
              <a:gd name="connsiteX160-31921" fmla="*/ 1220236 w 2814765"/>
              <a:gd name="connsiteY160-31922" fmla="*/ 1080655 h 6026819"/>
              <a:gd name="connsiteX161-31923" fmla="*/ 1178673 w 2814765"/>
              <a:gd name="connsiteY161-31924" fmla="*/ 1052946 h 6026819"/>
              <a:gd name="connsiteX162-31925" fmla="*/ 1123254 w 2814765"/>
              <a:gd name="connsiteY162-31926" fmla="*/ 997527 h 6026819"/>
              <a:gd name="connsiteX163-31927" fmla="*/ 1095545 w 2814765"/>
              <a:gd name="connsiteY163-31928" fmla="*/ 955964 h 6026819"/>
              <a:gd name="connsiteX164-31929" fmla="*/ 1053982 w 2814765"/>
              <a:gd name="connsiteY164-31930" fmla="*/ 942109 h 6026819"/>
              <a:gd name="connsiteX165-31931" fmla="*/ 1012418 w 2814765"/>
              <a:gd name="connsiteY165-31932" fmla="*/ 817418 h 6026819"/>
              <a:gd name="connsiteX166-31933" fmla="*/ 998563 w 2814765"/>
              <a:gd name="connsiteY166-31934" fmla="*/ 775855 h 6026819"/>
              <a:gd name="connsiteX167-31935" fmla="*/ 984709 w 2814765"/>
              <a:gd name="connsiteY167-31936" fmla="*/ 720437 h 6026819"/>
              <a:gd name="connsiteX168-31937" fmla="*/ 957000 w 2814765"/>
              <a:gd name="connsiteY168-31938" fmla="*/ 581891 h 6026819"/>
              <a:gd name="connsiteX0-31939" fmla="*/ 1663582 w 2814765"/>
              <a:gd name="connsiteY0-31940" fmla="*/ 734291 h 6026819"/>
              <a:gd name="connsiteX1-31941" fmla="*/ 1719000 w 2814765"/>
              <a:gd name="connsiteY1-31942" fmla="*/ 554182 h 6026819"/>
              <a:gd name="connsiteX2-31943" fmla="*/ 1622018 w 2814765"/>
              <a:gd name="connsiteY2-31944" fmla="*/ 540327 h 6026819"/>
              <a:gd name="connsiteX3-31945" fmla="*/ 1538891 w 2814765"/>
              <a:gd name="connsiteY3-31946" fmla="*/ 484909 h 6026819"/>
              <a:gd name="connsiteX4-31947" fmla="*/ 1497327 w 2814765"/>
              <a:gd name="connsiteY4-31948" fmla="*/ 471055 h 6026819"/>
              <a:gd name="connsiteX5-31949" fmla="*/ 1469618 w 2814765"/>
              <a:gd name="connsiteY5-31950" fmla="*/ 526473 h 6026819"/>
              <a:gd name="connsiteX6-31951" fmla="*/ 1441909 w 2814765"/>
              <a:gd name="connsiteY6-31952" fmla="*/ 484909 h 6026819"/>
              <a:gd name="connsiteX7-31953" fmla="*/ 1400345 w 2814765"/>
              <a:gd name="connsiteY7-31954" fmla="*/ 457200 h 6026819"/>
              <a:gd name="connsiteX8-31955" fmla="*/ 1331073 w 2814765"/>
              <a:gd name="connsiteY8-31956" fmla="*/ 387927 h 6026819"/>
              <a:gd name="connsiteX9-31957" fmla="*/ 1317218 w 2814765"/>
              <a:gd name="connsiteY9-31958" fmla="*/ 443346 h 6026819"/>
              <a:gd name="connsiteX10-31959" fmla="*/ 1317218 w 2814765"/>
              <a:gd name="connsiteY10-31960" fmla="*/ 554182 h 6026819"/>
              <a:gd name="connsiteX11-31961" fmla="*/ 1275654 w 2814765"/>
              <a:gd name="connsiteY11-31962" fmla="*/ 540327 h 6026819"/>
              <a:gd name="connsiteX12-31963" fmla="*/ 1261800 w 2814765"/>
              <a:gd name="connsiteY12-31964" fmla="*/ 484909 h 6026819"/>
              <a:gd name="connsiteX13-31965" fmla="*/ 1247945 w 2814765"/>
              <a:gd name="connsiteY13-31966" fmla="*/ 540327 h 6026819"/>
              <a:gd name="connsiteX14-31967" fmla="*/ 1220236 w 2814765"/>
              <a:gd name="connsiteY14-31968" fmla="*/ 651164 h 6026819"/>
              <a:gd name="connsiteX15-31969" fmla="*/ 1192527 w 2814765"/>
              <a:gd name="connsiteY15-31970" fmla="*/ 568037 h 6026819"/>
              <a:gd name="connsiteX16-31971" fmla="*/ 1178673 w 2814765"/>
              <a:gd name="connsiteY16-31972" fmla="*/ 526473 h 6026819"/>
              <a:gd name="connsiteX17-31973" fmla="*/ 1150963 w 2814765"/>
              <a:gd name="connsiteY17-31974" fmla="*/ 651164 h 6026819"/>
              <a:gd name="connsiteX18-31975" fmla="*/ 1123254 w 2814765"/>
              <a:gd name="connsiteY18-31976" fmla="*/ 692727 h 6026819"/>
              <a:gd name="connsiteX19-31977" fmla="*/ 1109400 w 2814765"/>
              <a:gd name="connsiteY19-31978" fmla="*/ 734291 h 6026819"/>
              <a:gd name="connsiteX20-31979" fmla="*/ 1067836 w 2814765"/>
              <a:gd name="connsiteY20-31980" fmla="*/ 720437 h 6026819"/>
              <a:gd name="connsiteX21-31981" fmla="*/ 1081691 w 2814765"/>
              <a:gd name="connsiteY21-31982" fmla="*/ 637309 h 6026819"/>
              <a:gd name="connsiteX22-31983" fmla="*/ 1095545 w 2814765"/>
              <a:gd name="connsiteY22-31984" fmla="*/ 595746 h 6026819"/>
              <a:gd name="connsiteX23-31985" fmla="*/ 1040127 w 2814765"/>
              <a:gd name="connsiteY23-31986" fmla="*/ 678873 h 6026819"/>
              <a:gd name="connsiteX24-31987" fmla="*/ 998563 w 2814765"/>
              <a:gd name="connsiteY24-31988" fmla="*/ 692727 h 6026819"/>
              <a:gd name="connsiteX25-31989" fmla="*/ 957000 w 2814765"/>
              <a:gd name="connsiteY25-31990" fmla="*/ 678873 h 6026819"/>
              <a:gd name="connsiteX26-31991" fmla="*/ 943145 w 2814765"/>
              <a:gd name="connsiteY26-31992" fmla="*/ 623455 h 6026819"/>
              <a:gd name="connsiteX27-31993" fmla="*/ 929291 w 2814765"/>
              <a:gd name="connsiteY27-31994" fmla="*/ 581891 h 6026819"/>
              <a:gd name="connsiteX28-31995" fmla="*/ 943145 w 2814765"/>
              <a:gd name="connsiteY28-31996" fmla="*/ 429491 h 6026819"/>
              <a:gd name="connsiteX29-31997" fmla="*/ 970854 w 2814765"/>
              <a:gd name="connsiteY29-31998" fmla="*/ 346364 h 6026819"/>
              <a:gd name="connsiteX30-31999" fmla="*/ 984709 w 2814765"/>
              <a:gd name="connsiteY30-32000" fmla="*/ 304800 h 6026819"/>
              <a:gd name="connsiteX31-32001" fmla="*/ 1081691 w 2814765"/>
              <a:gd name="connsiteY31-32002" fmla="*/ 193964 h 6026819"/>
              <a:gd name="connsiteX32-32003" fmla="*/ 1123254 w 2814765"/>
              <a:gd name="connsiteY32-32004" fmla="*/ 166255 h 6026819"/>
              <a:gd name="connsiteX33-32005" fmla="*/ 1164818 w 2814765"/>
              <a:gd name="connsiteY33-32006" fmla="*/ 124691 h 6026819"/>
              <a:gd name="connsiteX34-32007" fmla="*/ 1234091 w 2814765"/>
              <a:gd name="connsiteY34-32008" fmla="*/ 55418 h 6026819"/>
              <a:gd name="connsiteX35-32009" fmla="*/ 1386491 w 2814765"/>
              <a:gd name="connsiteY35-32010" fmla="*/ 13855 h 6026819"/>
              <a:gd name="connsiteX36-32011" fmla="*/ 1428054 w 2814765"/>
              <a:gd name="connsiteY36-32012" fmla="*/ 0 h 6026819"/>
              <a:gd name="connsiteX37-32013" fmla="*/ 1483473 w 2814765"/>
              <a:gd name="connsiteY37-32014" fmla="*/ 13855 h 6026819"/>
              <a:gd name="connsiteX38-32015" fmla="*/ 1566600 w 2814765"/>
              <a:gd name="connsiteY38-32016" fmla="*/ 27709 h 6026819"/>
              <a:gd name="connsiteX39-32017" fmla="*/ 1622018 w 2814765"/>
              <a:gd name="connsiteY39-32018" fmla="*/ 55418 h 6026819"/>
              <a:gd name="connsiteX40-32019" fmla="*/ 1705145 w 2814765"/>
              <a:gd name="connsiteY40-32020" fmla="*/ 110837 h 6026819"/>
              <a:gd name="connsiteX41-32021" fmla="*/ 1746709 w 2814765"/>
              <a:gd name="connsiteY41-32022" fmla="*/ 138546 h 6026819"/>
              <a:gd name="connsiteX42-32023" fmla="*/ 1788273 w 2814765"/>
              <a:gd name="connsiteY42-32024" fmla="*/ 207818 h 6026819"/>
              <a:gd name="connsiteX43-32025" fmla="*/ 1857545 w 2814765"/>
              <a:gd name="connsiteY43-32026" fmla="*/ 290946 h 6026819"/>
              <a:gd name="connsiteX44-32027" fmla="*/ 1871400 w 2814765"/>
              <a:gd name="connsiteY44-32028" fmla="*/ 360218 h 6026819"/>
              <a:gd name="connsiteX45-32029" fmla="*/ 1899109 w 2814765"/>
              <a:gd name="connsiteY45-32030" fmla="*/ 443346 h 6026819"/>
              <a:gd name="connsiteX46-32031" fmla="*/ 1885254 w 2814765"/>
              <a:gd name="connsiteY46-32032" fmla="*/ 692727 h 6026819"/>
              <a:gd name="connsiteX47-32033" fmla="*/ 1871400 w 2814765"/>
              <a:gd name="connsiteY47-32034" fmla="*/ 748146 h 6026819"/>
              <a:gd name="connsiteX48-32035" fmla="*/ 1843691 w 2814765"/>
              <a:gd name="connsiteY48-32036" fmla="*/ 789709 h 6026819"/>
              <a:gd name="connsiteX49-32037" fmla="*/ 1829836 w 2814765"/>
              <a:gd name="connsiteY49-32038" fmla="*/ 748146 h 6026819"/>
              <a:gd name="connsiteX50-32039" fmla="*/ 1912963 w 2814765"/>
              <a:gd name="connsiteY50-32040" fmla="*/ 803564 h 6026819"/>
              <a:gd name="connsiteX51-32041" fmla="*/ 1982236 w 2814765"/>
              <a:gd name="connsiteY51-32042" fmla="*/ 872837 h 6026819"/>
              <a:gd name="connsiteX52-32043" fmla="*/ 1996091 w 2814765"/>
              <a:gd name="connsiteY52-32044" fmla="*/ 914400 h 6026819"/>
              <a:gd name="connsiteX53-32045" fmla="*/ 2051509 w 2814765"/>
              <a:gd name="connsiteY53-32046" fmla="*/ 997527 h 6026819"/>
              <a:gd name="connsiteX54-32047" fmla="*/ 2093073 w 2814765"/>
              <a:gd name="connsiteY54-32048" fmla="*/ 1066800 h 6026819"/>
              <a:gd name="connsiteX55-32049" fmla="*/ 2106927 w 2814765"/>
              <a:gd name="connsiteY55-32050" fmla="*/ 1108364 h 6026819"/>
              <a:gd name="connsiteX56-32051" fmla="*/ 2148491 w 2814765"/>
              <a:gd name="connsiteY56-32052" fmla="*/ 1191491 h 6026819"/>
              <a:gd name="connsiteX57-32053" fmla="*/ 2106927 w 2814765"/>
              <a:gd name="connsiteY57-32054" fmla="*/ 1219200 h 6026819"/>
              <a:gd name="connsiteX58-32055" fmla="*/ 2065363 w 2814765"/>
              <a:gd name="connsiteY58-32056" fmla="*/ 1191491 h 6026819"/>
              <a:gd name="connsiteX59-32057" fmla="*/ 1954527 w 2814765"/>
              <a:gd name="connsiteY59-32058" fmla="*/ 1163782 h 6026819"/>
              <a:gd name="connsiteX60-32059" fmla="*/ 1940673 w 2814765"/>
              <a:gd name="connsiteY60-32060" fmla="*/ 1343891 h 6026819"/>
              <a:gd name="connsiteX61-32061" fmla="*/ 2079217 w 2814765"/>
              <a:gd name="connsiteY61-32062" fmla="*/ 1357746 h 6026819"/>
              <a:gd name="connsiteX62-32063" fmla="*/ 1871399 w 2814765"/>
              <a:gd name="connsiteY62-32064" fmla="*/ 1579418 h 6026819"/>
              <a:gd name="connsiteX63-32065" fmla="*/ 1538890 w 2814765"/>
              <a:gd name="connsiteY63-32066" fmla="*/ 1690256 h 6026819"/>
              <a:gd name="connsiteX64-32067" fmla="*/ 1635872 w 2814765"/>
              <a:gd name="connsiteY64-32068" fmla="*/ 1773383 h 6026819"/>
              <a:gd name="connsiteX65-32069" fmla="*/ 1317218 w 2814765"/>
              <a:gd name="connsiteY65-32070" fmla="*/ 1551710 h 6026819"/>
              <a:gd name="connsiteX66-32071" fmla="*/ 1331072 w 2814765"/>
              <a:gd name="connsiteY66-32072" fmla="*/ 1371600 h 6026819"/>
              <a:gd name="connsiteX67-32073" fmla="*/ 1289509 w 2814765"/>
              <a:gd name="connsiteY67-32074" fmla="*/ 1316183 h 6026819"/>
              <a:gd name="connsiteX68-32075" fmla="*/ 1414200 w 2814765"/>
              <a:gd name="connsiteY68-32076" fmla="*/ 1440874 h 6026819"/>
              <a:gd name="connsiteX69-32077" fmla="*/ 1289509 w 2814765"/>
              <a:gd name="connsiteY69-32078" fmla="*/ 1330038 h 6026819"/>
              <a:gd name="connsiteX70-32079" fmla="*/ 929290 w 2814765"/>
              <a:gd name="connsiteY70-32080" fmla="*/ 2036620 h 6026819"/>
              <a:gd name="connsiteX71-32081" fmla="*/ 998563 w 2814765"/>
              <a:gd name="connsiteY71-32082" fmla="*/ 1898074 h 6026819"/>
              <a:gd name="connsiteX72-32083" fmla="*/ 1164819 w 2814765"/>
              <a:gd name="connsiteY72-32084" fmla="*/ 1995056 h 6026819"/>
              <a:gd name="connsiteX73-32085" fmla="*/ 1247946 w 2814765"/>
              <a:gd name="connsiteY73-32086" fmla="*/ 1731819 h 6026819"/>
              <a:gd name="connsiteX74-32087" fmla="*/ 1178672 w 2814765"/>
              <a:gd name="connsiteY74-32088" fmla="*/ 2036619 h 6026819"/>
              <a:gd name="connsiteX75-32089" fmla="*/ 1275655 w 2814765"/>
              <a:gd name="connsiteY75-32090" fmla="*/ 2299856 h 6026819"/>
              <a:gd name="connsiteX76-32091" fmla="*/ 1358782 w 2814765"/>
              <a:gd name="connsiteY76-32092" fmla="*/ 2563090 h 6026819"/>
              <a:gd name="connsiteX77-32093" fmla="*/ 1275654 w 2814765"/>
              <a:gd name="connsiteY77-32094" fmla="*/ 2715491 h 6026819"/>
              <a:gd name="connsiteX78-32095" fmla="*/ 1234091 w 2814765"/>
              <a:gd name="connsiteY78-32096" fmla="*/ 2854037 h 6026819"/>
              <a:gd name="connsiteX79-32097" fmla="*/ 1275654 w 2814765"/>
              <a:gd name="connsiteY79-32098" fmla="*/ 2909455 h 6026819"/>
              <a:gd name="connsiteX80-32099" fmla="*/ 1331073 w 2814765"/>
              <a:gd name="connsiteY80-32100" fmla="*/ 2881746 h 6026819"/>
              <a:gd name="connsiteX81-32101" fmla="*/ 1400345 w 2814765"/>
              <a:gd name="connsiteY81-32102" fmla="*/ 2881744 h 6026819"/>
              <a:gd name="connsiteX82-32103" fmla="*/ 2093072 w 2814765"/>
              <a:gd name="connsiteY82-32104" fmla="*/ 2743200 h 6026819"/>
              <a:gd name="connsiteX83-32105" fmla="*/ 2577981 w 2814765"/>
              <a:gd name="connsiteY83-32106" fmla="*/ 2507672 h 6026819"/>
              <a:gd name="connsiteX84-32107" fmla="*/ 2771945 w 2814765"/>
              <a:gd name="connsiteY84-32108" fmla="*/ 2992581 h 6026819"/>
              <a:gd name="connsiteX85-32109" fmla="*/ 2425581 w 2814765"/>
              <a:gd name="connsiteY85-32110" fmla="*/ 3255818 h 6026819"/>
              <a:gd name="connsiteX86-32111" fmla="*/ 2273182 w 2814765"/>
              <a:gd name="connsiteY86-32112" fmla="*/ 3255816 h 6026819"/>
              <a:gd name="connsiteX87-32113" fmla="*/ 2106926 w 2814765"/>
              <a:gd name="connsiteY87-32114" fmla="*/ 3311236 h 6026819"/>
              <a:gd name="connsiteX88-32115" fmla="*/ 1497328 w 2814765"/>
              <a:gd name="connsiteY88-32116" fmla="*/ 3283525 h 6026819"/>
              <a:gd name="connsiteX89-32117" fmla="*/ 1303363 w 2814765"/>
              <a:gd name="connsiteY89-32118" fmla="*/ 3117271 h 6026819"/>
              <a:gd name="connsiteX90-32119" fmla="*/ 1386491 w 2814765"/>
              <a:gd name="connsiteY90-32120" fmla="*/ 2909453 h 6026819"/>
              <a:gd name="connsiteX91-32121" fmla="*/ 1289509 w 2814765"/>
              <a:gd name="connsiteY91-32122" fmla="*/ 3103416 h 6026819"/>
              <a:gd name="connsiteX92-32123" fmla="*/ 1441909 w 2814765"/>
              <a:gd name="connsiteY92-32124" fmla="*/ 3241963 h 6026819"/>
              <a:gd name="connsiteX93-32125" fmla="*/ 1414200 w 2814765"/>
              <a:gd name="connsiteY93-32126" fmla="*/ 3325089 h 6026819"/>
              <a:gd name="connsiteX94-32127" fmla="*/ 1372636 w 2814765"/>
              <a:gd name="connsiteY94-32128" fmla="*/ 4100944 h 6026819"/>
              <a:gd name="connsiteX95-32129" fmla="*/ 1483473 w 2814765"/>
              <a:gd name="connsiteY95-32130" fmla="*/ 5708072 h 6026819"/>
              <a:gd name="connsiteX96-32131" fmla="*/ 1455763 w 2814765"/>
              <a:gd name="connsiteY96-32132" fmla="*/ 5971308 h 6026819"/>
              <a:gd name="connsiteX97-32133" fmla="*/ 1968382 w 2814765"/>
              <a:gd name="connsiteY97-32134" fmla="*/ 5902035 h 6026819"/>
              <a:gd name="connsiteX98-32135" fmla="*/ 1954527 w 2814765"/>
              <a:gd name="connsiteY98-32136" fmla="*/ 4350325 h 6026819"/>
              <a:gd name="connsiteX99-32137" fmla="*/ 1885254 w 2814765"/>
              <a:gd name="connsiteY99-32138" fmla="*/ 3380507 h 6026819"/>
              <a:gd name="connsiteX100-32139" fmla="*/ 1926818 w 2814765"/>
              <a:gd name="connsiteY100-32140" fmla="*/ 3823856 h 6026819"/>
              <a:gd name="connsiteX101-32141" fmla="*/ 1968382 w 2814765"/>
              <a:gd name="connsiteY101-32142" fmla="*/ 4987635 h 6026819"/>
              <a:gd name="connsiteX102-32143" fmla="*/ 2106927 w 2814765"/>
              <a:gd name="connsiteY102-32144" fmla="*/ 5943599 h 6026819"/>
              <a:gd name="connsiteX103-32145" fmla="*/ 2619544 w 2814765"/>
              <a:gd name="connsiteY103-32146" fmla="*/ 5943599 h 6026819"/>
              <a:gd name="connsiteX104-32147" fmla="*/ 2619544 w 2814765"/>
              <a:gd name="connsiteY104-32148" fmla="*/ 4322617 h 6026819"/>
              <a:gd name="connsiteX105-32149" fmla="*/ 2744236 w 2814765"/>
              <a:gd name="connsiteY105-32150" fmla="*/ 3075708 h 6026819"/>
              <a:gd name="connsiteX106-32151" fmla="*/ 2813509 w 2814765"/>
              <a:gd name="connsiteY106-32152" fmla="*/ 3020290 h 6026819"/>
              <a:gd name="connsiteX107-32153" fmla="*/ 2674963 w 2814765"/>
              <a:gd name="connsiteY107-32154" fmla="*/ 2923308 h 6026819"/>
              <a:gd name="connsiteX108-32155" fmla="*/ 2799654 w 2814765"/>
              <a:gd name="connsiteY108-32156" fmla="*/ 2964872 h 6026819"/>
              <a:gd name="connsiteX109-32157" fmla="*/ 2564127 w 2814765"/>
              <a:gd name="connsiteY109-32158" fmla="*/ 2507672 h 6026819"/>
              <a:gd name="connsiteX110-32159" fmla="*/ 2766007 w 2814765"/>
              <a:gd name="connsiteY110-32160" fmla="*/ 2421246 h 6026819"/>
              <a:gd name="connsiteX111-32161" fmla="*/ 2696075 w 2814765"/>
              <a:gd name="connsiteY111-32162" fmla="*/ 2034637 h 6026819"/>
              <a:gd name="connsiteX112-32163" fmla="*/ 2729722 w 2814765"/>
              <a:gd name="connsiteY112-32164" fmla="*/ 2401454 h 6026819"/>
              <a:gd name="connsiteX113-32165" fmla="*/ 2739618 w 2814765"/>
              <a:gd name="connsiteY113-32166" fmla="*/ 1933037 h 6026819"/>
              <a:gd name="connsiteX114-32167" fmla="*/ 2674962 w 2814765"/>
              <a:gd name="connsiteY114-32168" fmla="*/ 1870363 h 6026819"/>
              <a:gd name="connsiteX115-32169" fmla="*/ 2425581 w 2814765"/>
              <a:gd name="connsiteY115-32170" fmla="*/ 2105890 h 6026819"/>
              <a:gd name="connsiteX116-32171" fmla="*/ 2370162 w 2814765"/>
              <a:gd name="connsiteY116-32172" fmla="*/ 2119745 h 6026819"/>
              <a:gd name="connsiteX117-32173" fmla="*/ 2231618 w 2814765"/>
              <a:gd name="connsiteY117-32174" fmla="*/ 1773381 h 6026819"/>
              <a:gd name="connsiteX118-32175" fmla="*/ 2103629 w 2814765"/>
              <a:gd name="connsiteY118-32176" fmla="*/ 1531256 h 6026819"/>
              <a:gd name="connsiteX119-32177" fmla="*/ 2245473 w 2814765"/>
              <a:gd name="connsiteY119-32178" fmla="*/ 1842654 h 6026819"/>
              <a:gd name="connsiteX120-32179" fmla="*/ 2370163 w 2814765"/>
              <a:gd name="connsiteY120-32180" fmla="*/ 1939636 h 6026819"/>
              <a:gd name="connsiteX121-32181" fmla="*/ 2647254 w 2814765"/>
              <a:gd name="connsiteY121-32182" fmla="*/ 1662545 h 6026819"/>
              <a:gd name="connsiteX122-32183" fmla="*/ 2115502 w 2814765"/>
              <a:gd name="connsiteY122-32184" fmla="*/ 1105065 h 6026819"/>
              <a:gd name="connsiteX123-32185" fmla="*/ 2633399 w 2814765"/>
              <a:gd name="connsiteY123-32186" fmla="*/ 1634836 h 6026819"/>
              <a:gd name="connsiteX124-32187" fmla="*/ 2688818 w 2814765"/>
              <a:gd name="connsiteY124-32188" fmla="*/ 1870363 h 6026819"/>
              <a:gd name="connsiteX125-32189" fmla="*/ 2508708 w 2814765"/>
              <a:gd name="connsiteY125-32190" fmla="*/ 1995054 h 6026819"/>
              <a:gd name="connsiteX126-32191" fmla="*/ 2467145 w 2814765"/>
              <a:gd name="connsiteY126-32192" fmla="*/ 2230582 h 6026819"/>
              <a:gd name="connsiteX127-32193" fmla="*/ 2494853 w 2814765"/>
              <a:gd name="connsiteY127-32194" fmla="*/ 2161308 h 6026819"/>
              <a:gd name="connsiteX128-32195" fmla="*/ 2023800 w 2814765"/>
              <a:gd name="connsiteY128-32196" fmla="*/ 2521527 h 6026819"/>
              <a:gd name="connsiteX129-32197" fmla="*/ 1802127 w 2814765"/>
              <a:gd name="connsiteY129-32198" fmla="*/ 2604655 h 6026819"/>
              <a:gd name="connsiteX130-32199" fmla="*/ 1594309 w 2814765"/>
              <a:gd name="connsiteY130-32200" fmla="*/ 2590800 h 6026819"/>
              <a:gd name="connsiteX131-32201" fmla="*/ 1400346 w 2814765"/>
              <a:gd name="connsiteY131-32202" fmla="*/ 2563092 h 6026819"/>
              <a:gd name="connsiteX132-32203" fmla="*/ 1289510 w 2814765"/>
              <a:gd name="connsiteY132-32204" fmla="*/ 2313710 h 6026819"/>
              <a:gd name="connsiteX133-32205" fmla="*/ 873874 w 2814765"/>
              <a:gd name="connsiteY133-32206" fmla="*/ 2632365 h 6026819"/>
              <a:gd name="connsiteX134-32207" fmla="*/ 1036 w 2814765"/>
              <a:gd name="connsiteY134-32208" fmla="*/ 2673928 h 6026819"/>
              <a:gd name="connsiteX135-32209" fmla="*/ 873873 w 2814765"/>
              <a:gd name="connsiteY135-32210" fmla="*/ 2632365 h 6026819"/>
              <a:gd name="connsiteX136-32211" fmla="*/ 1220236 w 2814765"/>
              <a:gd name="connsiteY136-32212" fmla="*/ 2299856 h 6026819"/>
              <a:gd name="connsiteX137-32213" fmla="*/ 1137110 w 2814765"/>
              <a:gd name="connsiteY137-32214" fmla="*/ 2161310 h 6026819"/>
              <a:gd name="connsiteX138-32215" fmla="*/ 1137109 w 2814765"/>
              <a:gd name="connsiteY138-32216" fmla="*/ 2133601 h 6026819"/>
              <a:gd name="connsiteX139-32217" fmla="*/ 984710 w 2814765"/>
              <a:gd name="connsiteY139-32218" fmla="*/ 2092038 h 6026819"/>
              <a:gd name="connsiteX140-32219" fmla="*/ 790746 w 2814765"/>
              <a:gd name="connsiteY140-32220" fmla="*/ 2313710 h 6026819"/>
              <a:gd name="connsiteX141-32221" fmla="*/ 527510 w 2814765"/>
              <a:gd name="connsiteY141-32222" fmla="*/ 2438401 h 6026819"/>
              <a:gd name="connsiteX142-32223" fmla="*/ 832310 w 2814765"/>
              <a:gd name="connsiteY142-32224" fmla="*/ 2313710 h 6026819"/>
              <a:gd name="connsiteX143-32225" fmla="*/ 957000 w 2814765"/>
              <a:gd name="connsiteY143-32226" fmla="*/ 2119747 h 6026819"/>
              <a:gd name="connsiteX144-32227" fmla="*/ 929290 w 2814765"/>
              <a:gd name="connsiteY144-32228" fmla="*/ 2064328 h 6026819"/>
              <a:gd name="connsiteX145-32229" fmla="*/ 1344926 w 2814765"/>
              <a:gd name="connsiteY145-32230" fmla="*/ 1274618 h 6026819"/>
              <a:gd name="connsiteX146-32231" fmla="*/ 1469617 w 2814765"/>
              <a:gd name="connsiteY146-32232" fmla="*/ 1177638 h 6026819"/>
              <a:gd name="connsiteX147-32233" fmla="*/ 1566599 w 2814765"/>
              <a:gd name="connsiteY147-32234" fmla="*/ 1676401 h 6026819"/>
              <a:gd name="connsiteX148-32235" fmla="*/ 1760562 w 2814765"/>
              <a:gd name="connsiteY148-32236" fmla="*/ 1399310 h 6026819"/>
              <a:gd name="connsiteX149-32237" fmla="*/ 1802127 w 2814765"/>
              <a:gd name="connsiteY149-32238" fmla="*/ 997527 h 6026819"/>
              <a:gd name="connsiteX150-32239" fmla="*/ 1774418 w 2814765"/>
              <a:gd name="connsiteY150-32240" fmla="*/ 955964 h 6026819"/>
              <a:gd name="connsiteX151-32241" fmla="*/ 1760563 w 2814765"/>
              <a:gd name="connsiteY151-32242" fmla="*/ 914400 h 6026819"/>
              <a:gd name="connsiteX152-32243" fmla="*/ 1705145 w 2814765"/>
              <a:gd name="connsiteY152-32244" fmla="*/ 845127 h 6026819"/>
              <a:gd name="connsiteX153-32245" fmla="*/ 1677436 w 2814765"/>
              <a:gd name="connsiteY153-32246" fmla="*/ 803564 h 6026819"/>
              <a:gd name="connsiteX154-32247" fmla="*/ 1635873 w 2814765"/>
              <a:gd name="connsiteY154-32248" fmla="*/ 886691 h 6026819"/>
              <a:gd name="connsiteX155-32249" fmla="*/ 1622018 w 2814765"/>
              <a:gd name="connsiteY155-32250" fmla="*/ 969818 h 6026819"/>
              <a:gd name="connsiteX156-32251" fmla="*/ 1594309 w 2814765"/>
              <a:gd name="connsiteY156-32252" fmla="*/ 1011382 h 6026819"/>
              <a:gd name="connsiteX157-32253" fmla="*/ 1580454 w 2814765"/>
              <a:gd name="connsiteY157-32254" fmla="*/ 1052946 h 6026819"/>
              <a:gd name="connsiteX158-32255" fmla="*/ 1511182 w 2814765"/>
              <a:gd name="connsiteY158-32256" fmla="*/ 1122218 h 6026819"/>
              <a:gd name="connsiteX159-32257" fmla="*/ 1400345 w 2814765"/>
              <a:gd name="connsiteY159-32258" fmla="*/ 1136073 h 6026819"/>
              <a:gd name="connsiteX160-32259" fmla="*/ 1261800 w 2814765"/>
              <a:gd name="connsiteY160-32260" fmla="*/ 1122218 h 6026819"/>
              <a:gd name="connsiteX161-32261" fmla="*/ 1220236 w 2814765"/>
              <a:gd name="connsiteY161-32262" fmla="*/ 1080655 h 6026819"/>
              <a:gd name="connsiteX162-32263" fmla="*/ 1178673 w 2814765"/>
              <a:gd name="connsiteY162-32264" fmla="*/ 1052946 h 6026819"/>
              <a:gd name="connsiteX163-32265" fmla="*/ 1123254 w 2814765"/>
              <a:gd name="connsiteY163-32266" fmla="*/ 997527 h 6026819"/>
              <a:gd name="connsiteX164-32267" fmla="*/ 1095545 w 2814765"/>
              <a:gd name="connsiteY164-32268" fmla="*/ 955964 h 6026819"/>
              <a:gd name="connsiteX165-32269" fmla="*/ 1053982 w 2814765"/>
              <a:gd name="connsiteY165-32270" fmla="*/ 942109 h 6026819"/>
              <a:gd name="connsiteX166-32271" fmla="*/ 1012418 w 2814765"/>
              <a:gd name="connsiteY166-32272" fmla="*/ 817418 h 6026819"/>
              <a:gd name="connsiteX167-32273" fmla="*/ 998563 w 2814765"/>
              <a:gd name="connsiteY167-32274" fmla="*/ 775855 h 6026819"/>
              <a:gd name="connsiteX168-32275" fmla="*/ 984709 w 2814765"/>
              <a:gd name="connsiteY168-32276" fmla="*/ 720437 h 6026819"/>
              <a:gd name="connsiteX169" fmla="*/ 957000 w 2814765"/>
              <a:gd name="connsiteY169" fmla="*/ 581891 h 6026819"/>
              <a:gd name="connsiteX0-32277" fmla="*/ 1663582 w 2814765"/>
              <a:gd name="connsiteY0-32278" fmla="*/ 734291 h 6026819"/>
              <a:gd name="connsiteX1-32279" fmla="*/ 1719000 w 2814765"/>
              <a:gd name="connsiteY1-32280" fmla="*/ 554182 h 6026819"/>
              <a:gd name="connsiteX2-32281" fmla="*/ 1622018 w 2814765"/>
              <a:gd name="connsiteY2-32282" fmla="*/ 540327 h 6026819"/>
              <a:gd name="connsiteX3-32283" fmla="*/ 1538891 w 2814765"/>
              <a:gd name="connsiteY3-32284" fmla="*/ 484909 h 6026819"/>
              <a:gd name="connsiteX4-32285" fmla="*/ 1497327 w 2814765"/>
              <a:gd name="connsiteY4-32286" fmla="*/ 471055 h 6026819"/>
              <a:gd name="connsiteX5-32287" fmla="*/ 1469618 w 2814765"/>
              <a:gd name="connsiteY5-32288" fmla="*/ 526473 h 6026819"/>
              <a:gd name="connsiteX6-32289" fmla="*/ 1441909 w 2814765"/>
              <a:gd name="connsiteY6-32290" fmla="*/ 484909 h 6026819"/>
              <a:gd name="connsiteX7-32291" fmla="*/ 1400345 w 2814765"/>
              <a:gd name="connsiteY7-32292" fmla="*/ 457200 h 6026819"/>
              <a:gd name="connsiteX8-32293" fmla="*/ 1331073 w 2814765"/>
              <a:gd name="connsiteY8-32294" fmla="*/ 387927 h 6026819"/>
              <a:gd name="connsiteX9-32295" fmla="*/ 1317218 w 2814765"/>
              <a:gd name="connsiteY9-32296" fmla="*/ 443346 h 6026819"/>
              <a:gd name="connsiteX10-32297" fmla="*/ 1317218 w 2814765"/>
              <a:gd name="connsiteY10-32298" fmla="*/ 554182 h 6026819"/>
              <a:gd name="connsiteX11-32299" fmla="*/ 1275654 w 2814765"/>
              <a:gd name="connsiteY11-32300" fmla="*/ 540327 h 6026819"/>
              <a:gd name="connsiteX12-32301" fmla="*/ 1261800 w 2814765"/>
              <a:gd name="connsiteY12-32302" fmla="*/ 484909 h 6026819"/>
              <a:gd name="connsiteX13-32303" fmla="*/ 1247945 w 2814765"/>
              <a:gd name="connsiteY13-32304" fmla="*/ 540327 h 6026819"/>
              <a:gd name="connsiteX14-32305" fmla="*/ 1220236 w 2814765"/>
              <a:gd name="connsiteY14-32306" fmla="*/ 651164 h 6026819"/>
              <a:gd name="connsiteX15-32307" fmla="*/ 1192527 w 2814765"/>
              <a:gd name="connsiteY15-32308" fmla="*/ 568037 h 6026819"/>
              <a:gd name="connsiteX16-32309" fmla="*/ 1178673 w 2814765"/>
              <a:gd name="connsiteY16-32310" fmla="*/ 526473 h 6026819"/>
              <a:gd name="connsiteX17-32311" fmla="*/ 1150963 w 2814765"/>
              <a:gd name="connsiteY17-32312" fmla="*/ 651164 h 6026819"/>
              <a:gd name="connsiteX18-32313" fmla="*/ 1123254 w 2814765"/>
              <a:gd name="connsiteY18-32314" fmla="*/ 692727 h 6026819"/>
              <a:gd name="connsiteX19-32315" fmla="*/ 1109400 w 2814765"/>
              <a:gd name="connsiteY19-32316" fmla="*/ 734291 h 6026819"/>
              <a:gd name="connsiteX20-32317" fmla="*/ 1067836 w 2814765"/>
              <a:gd name="connsiteY20-32318" fmla="*/ 720437 h 6026819"/>
              <a:gd name="connsiteX21-32319" fmla="*/ 1081691 w 2814765"/>
              <a:gd name="connsiteY21-32320" fmla="*/ 637309 h 6026819"/>
              <a:gd name="connsiteX22-32321" fmla="*/ 1095545 w 2814765"/>
              <a:gd name="connsiteY22-32322" fmla="*/ 595746 h 6026819"/>
              <a:gd name="connsiteX23-32323" fmla="*/ 1040127 w 2814765"/>
              <a:gd name="connsiteY23-32324" fmla="*/ 678873 h 6026819"/>
              <a:gd name="connsiteX24-32325" fmla="*/ 998563 w 2814765"/>
              <a:gd name="connsiteY24-32326" fmla="*/ 692727 h 6026819"/>
              <a:gd name="connsiteX25-32327" fmla="*/ 957000 w 2814765"/>
              <a:gd name="connsiteY25-32328" fmla="*/ 678873 h 6026819"/>
              <a:gd name="connsiteX26-32329" fmla="*/ 943145 w 2814765"/>
              <a:gd name="connsiteY26-32330" fmla="*/ 623455 h 6026819"/>
              <a:gd name="connsiteX27-32331" fmla="*/ 929291 w 2814765"/>
              <a:gd name="connsiteY27-32332" fmla="*/ 581891 h 6026819"/>
              <a:gd name="connsiteX28-32333" fmla="*/ 943145 w 2814765"/>
              <a:gd name="connsiteY28-32334" fmla="*/ 429491 h 6026819"/>
              <a:gd name="connsiteX29-32335" fmla="*/ 970854 w 2814765"/>
              <a:gd name="connsiteY29-32336" fmla="*/ 346364 h 6026819"/>
              <a:gd name="connsiteX30-32337" fmla="*/ 984709 w 2814765"/>
              <a:gd name="connsiteY30-32338" fmla="*/ 304800 h 6026819"/>
              <a:gd name="connsiteX31-32339" fmla="*/ 1081691 w 2814765"/>
              <a:gd name="connsiteY31-32340" fmla="*/ 193964 h 6026819"/>
              <a:gd name="connsiteX32-32341" fmla="*/ 1123254 w 2814765"/>
              <a:gd name="connsiteY32-32342" fmla="*/ 166255 h 6026819"/>
              <a:gd name="connsiteX33-32343" fmla="*/ 1164818 w 2814765"/>
              <a:gd name="connsiteY33-32344" fmla="*/ 124691 h 6026819"/>
              <a:gd name="connsiteX34-32345" fmla="*/ 1234091 w 2814765"/>
              <a:gd name="connsiteY34-32346" fmla="*/ 55418 h 6026819"/>
              <a:gd name="connsiteX35-32347" fmla="*/ 1386491 w 2814765"/>
              <a:gd name="connsiteY35-32348" fmla="*/ 13855 h 6026819"/>
              <a:gd name="connsiteX36-32349" fmla="*/ 1428054 w 2814765"/>
              <a:gd name="connsiteY36-32350" fmla="*/ 0 h 6026819"/>
              <a:gd name="connsiteX37-32351" fmla="*/ 1483473 w 2814765"/>
              <a:gd name="connsiteY37-32352" fmla="*/ 13855 h 6026819"/>
              <a:gd name="connsiteX38-32353" fmla="*/ 1566600 w 2814765"/>
              <a:gd name="connsiteY38-32354" fmla="*/ 27709 h 6026819"/>
              <a:gd name="connsiteX39-32355" fmla="*/ 1622018 w 2814765"/>
              <a:gd name="connsiteY39-32356" fmla="*/ 55418 h 6026819"/>
              <a:gd name="connsiteX40-32357" fmla="*/ 1705145 w 2814765"/>
              <a:gd name="connsiteY40-32358" fmla="*/ 110837 h 6026819"/>
              <a:gd name="connsiteX41-32359" fmla="*/ 1746709 w 2814765"/>
              <a:gd name="connsiteY41-32360" fmla="*/ 138546 h 6026819"/>
              <a:gd name="connsiteX42-32361" fmla="*/ 1788273 w 2814765"/>
              <a:gd name="connsiteY42-32362" fmla="*/ 207818 h 6026819"/>
              <a:gd name="connsiteX43-32363" fmla="*/ 1857545 w 2814765"/>
              <a:gd name="connsiteY43-32364" fmla="*/ 290946 h 6026819"/>
              <a:gd name="connsiteX44-32365" fmla="*/ 1871400 w 2814765"/>
              <a:gd name="connsiteY44-32366" fmla="*/ 360218 h 6026819"/>
              <a:gd name="connsiteX45-32367" fmla="*/ 1899109 w 2814765"/>
              <a:gd name="connsiteY45-32368" fmla="*/ 443346 h 6026819"/>
              <a:gd name="connsiteX46-32369" fmla="*/ 1885254 w 2814765"/>
              <a:gd name="connsiteY46-32370" fmla="*/ 692727 h 6026819"/>
              <a:gd name="connsiteX47-32371" fmla="*/ 1871400 w 2814765"/>
              <a:gd name="connsiteY47-32372" fmla="*/ 748146 h 6026819"/>
              <a:gd name="connsiteX48-32373" fmla="*/ 1843691 w 2814765"/>
              <a:gd name="connsiteY48-32374" fmla="*/ 789709 h 6026819"/>
              <a:gd name="connsiteX49-32375" fmla="*/ 1829836 w 2814765"/>
              <a:gd name="connsiteY49-32376" fmla="*/ 748146 h 6026819"/>
              <a:gd name="connsiteX50-32377" fmla="*/ 1912963 w 2814765"/>
              <a:gd name="connsiteY50-32378" fmla="*/ 803564 h 6026819"/>
              <a:gd name="connsiteX51-32379" fmla="*/ 1982236 w 2814765"/>
              <a:gd name="connsiteY51-32380" fmla="*/ 872837 h 6026819"/>
              <a:gd name="connsiteX52-32381" fmla="*/ 1996091 w 2814765"/>
              <a:gd name="connsiteY52-32382" fmla="*/ 914400 h 6026819"/>
              <a:gd name="connsiteX53-32383" fmla="*/ 2051509 w 2814765"/>
              <a:gd name="connsiteY53-32384" fmla="*/ 997527 h 6026819"/>
              <a:gd name="connsiteX54-32385" fmla="*/ 2093073 w 2814765"/>
              <a:gd name="connsiteY54-32386" fmla="*/ 1066800 h 6026819"/>
              <a:gd name="connsiteX55-32387" fmla="*/ 2106927 w 2814765"/>
              <a:gd name="connsiteY55-32388" fmla="*/ 1108364 h 6026819"/>
              <a:gd name="connsiteX56-32389" fmla="*/ 2148491 w 2814765"/>
              <a:gd name="connsiteY56-32390" fmla="*/ 1191491 h 6026819"/>
              <a:gd name="connsiteX57-32391" fmla="*/ 2106927 w 2814765"/>
              <a:gd name="connsiteY57-32392" fmla="*/ 1219200 h 6026819"/>
              <a:gd name="connsiteX58-32393" fmla="*/ 2065363 w 2814765"/>
              <a:gd name="connsiteY58-32394" fmla="*/ 1191491 h 6026819"/>
              <a:gd name="connsiteX59-32395" fmla="*/ 1954527 w 2814765"/>
              <a:gd name="connsiteY59-32396" fmla="*/ 1163782 h 6026819"/>
              <a:gd name="connsiteX60-32397" fmla="*/ 1940673 w 2814765"/>
              <a:gd name="connsiteY60-32398" fmla="*/ 1343891 h 6026819"/>
              <a:gd name="connsiteX61-32399" fmla="*/ 2079217 w 2814765"/>
              <a:gd name="connsiteY61-32400" fmla="*/ 1357746 h 6026819"/>
              <a:gd name="connsiteX62-32401" fmla="*/ 1871399 w 2814765"/>
              <a:gd name="connsiteY62-32402" fmla="*/ 1579418 h 6026819"/>
              <a:gd name="connsiteX63-32403" fmla="*/ 1538890 w 2814765"/>
              <a:gd name="connsiteY63-32404" fmla="*/ 1690256 h 6026819"/>
              <a:gd name="connsiteX64-32405" fmla="*/ 1635872 w 2814765"/>
              <a:gd name="connsiteY64-32406" fmla="*/ 1773383 h 6026819"/>
              <a:gd name="connsiteX65-32407" fmla="*/ 1317218 w 2814765"/>
              <a:gd name="connsiteY65-32408" fmla="*/ 1551710 h 6026819"/>
              <a:gd name="connsiteX66-32409" fmla="*/ 1331072 w 2814765"/>
              <a:gd name="connsiteY66-32410" fmla="*/ 1371600 h 6026819"/>
              <a:gd name="connsiteX67-32411" fmla="*/ 1289509 w 2814765"/>
              <a:gd name="connsiteY67-32412" fmla="*/ 1316183 h 6026819"/>
              <a:gd name="connsiteX68-32413" fmla="*/ 1414200 w 2814765"/>
              <a:gd name="connsiteY68-32414" fmla="*/ 1440874 h 6026819"/>
              <a:gd name="connsiteX69-32415" fmla="*/ 1289509 w 2814765"/>
              <a:gd name="connsiteY69-32416" fmla="*/ 1330038 h 6026819"/>
              <a:gd name="connsiteX70-32417" fmla="*/ 929290 w 2814765"/>
              <a:gd name="connsiteY70-32418" fmla="*/ 2036620 h 6026819"/>
              <a:gd name="connsiteX71-32419" fmla="*/ 998563 w 2814765"/>
              <a:gd name="connsiteY71-32420" fmla="*/ 1898074 h 6026819"/>
              <a:gd name="connsiteX72-32421" fmla="*/ 1164819 w 2814765"/>
              <a:gd name="connsiteY72-32422" fmla="*/ 1995056 h 6026819"/>
              <a:gd name="connsiteX73-32423" fmla="*/ 1247946 w 2814765"/>
              <a:gd name="connsiteY73-32424" fmla="*/ 1731819 h 6026819"/>
              <a:gd name="connsiteX74-32425" fmla="*/ 1178672 w 2814765"/>
              <a:gd name="connsiteY74-32426" fmla="*/ 2036619 h 6026819"/>
              <a:gd name="connsiteX75-32427" fmla="*/ 1275655 w 2814765"/>
              <a:gd name="connsiteY75-32428" fmla="*/ 2299856 h 6026819"/>
              <a:gd name="connsiteX76-32429" fmla="*/ 1358782 w 2814765"/>
              <a:gd name="connsiteY76-32430" fmla="*/ 2563090 h 6026819"/>
              <a:gd name="connsiteX77-32431" fmla="*/ 1275654 w 2814765"/>
              <a:gd name="connsiteY77-32432" fmla="*/ 2715491 h 6026819"/>
              <a:gd name="connsiteX78-32433" fmla="*/ 1234091 w 2814765"/>
              <a:gd name="connsiteY78-32434" fmla="*/ 2854037 h 6026819"/>
              <a:gd name="connsiteX79-32435" fmla="*/ 1275654 w 2814765"/>
              <a:gd name="connsiteY79-32436" fmla="*/ 2909455 h 6026819"/>
              <a:gd name="connsiteX80-32437" fmla="*/ 1331073 w 2814765"/>
              <a:gd name="connsiteY80-32438" fmla="*/ 2881746 h 6026819"/>
              <a:gd name="connsiteX81-32439" fmla="*/ 1400345 w 2814765"/>
              <a:gd name="connsiteY81-32440" fmla="*/ 2881744 h 6026819"/>
              <a:gd name="connsiteX82-32441" fmla="*/ 2093072 w 2814765"/>
              <a:gd name="connsiteY82-32442" fmla="*/ 2743200 h 6026819"/>
              <a:gd name="connsiteX83-32443" fmla="*/ 2577981 w 2814765"/>
              <a:gd name="connsiteY83-32444" fmla="*/ 2507672 h 6026819"/>
              <a:gd name="connsiteX84-32445" fmla="*/ 2771945 w 2814765"/>
              <a:gd name="connsiteY84-32446" fmla="*/ 2992581 h 6026819"/>
              <a:gd name="connsiteX85-32447" fmla="*/ 2425581 w 2814765"/>
              <a:gd name="connsiteY85-32448" fmla="*/ 3255818 h 6026819"/>
              <a:gd name="connsiteX86-32449" fmla="*/ 2273182 w 2814765"/>
              <a:gd name="connsiteY86-32450" fmla="*/ 3255816 h 6026819"/>
              <a:gd name="connsiteX87-32451" fmla="*/ 2106926 w 2814765"/>
              <a:gd name="connsiteY87-32452" fmla="*/ 3311236 h 6026819"/>
              <a:gd name="connsiteX88-32453" fmla="*/ 1497328 w 2814765"/>
              <a:gd name="connsiteY88-32454" fmla="*/ 3283525 h 6026819"/>
              <a:gd name="connsiteX89-32455" fmla="*/ 1303363 w 2814765"/>
              <a:gd name="connsiteY89-32456" fmla="*/ 3117271 h 6026819"/>
              <a:gd name="connsiteX90-32457" fmla="*/ 1386491 w 2814765"/>
              <a:gd name="connsiteY90-32458" fmla="*/ 2909453 h 6026819"/>
              <a:gd name="connsiteX91-32459" fmla="*/ 1289509 w 2814765"/>
              <a:gd name="connsiteY91-32460" fmla="*/ 3103416 h 6026819"/>
              <a:gd name="connsiteX92-32461" fmla="*/ 1441909 w 2814765"/>
              <a:gd name="connsiteY92-32462" fmla="*/ 3241963 h 6026819"/>
              <a:gd name="connsiteX93-32463" fmla="*/ 1414200 w 2814765"/>
              <a:gd name="connsiteY93-32464" fmla="*/ 3325089 h 6026819"/>
              <a:gd name="connsiteX94-32465" fmla="*/ 1372636 w 2814765"/>
              <a:gd name="connsiteY94-32466" fmla="*/ 4100944 h 6026819"/>
              <a:gd name="connsiteX95-32467" fmla="*/ 1483473 w 2814765"/>
              <a:gd name="connsiteY95-32468" fmla="*/ 5708072 h 6026819"/>
              <a:gd name="connsiteX96-32469" fmla="*/ 1455763 w 2814765"/>
              <a:gd name="connsiteY96-32470" fmla="*/ 5971308 h 6026819"/>
              <a:gd name="connsiteX97-32471" fmla="*/ 1968382 w 2814765"/>
              <a:gd name="connsiteY97-32472" fmla="*/ 5902035 h 6026819"/>
              <a:gd name="connsiteX98-32473" fmla="*/ 1954527 w 2814765"/>
              <a:gd name="connsiteY98-32474" fmla="*/ 4350325 h 6026819"/>
              <a:gd name="connsiteX99-32475" fmla="*/ 1885254 w 2814765"/>
              <a:gd name="connsiteY99-32476" fmla="*/ 3380507 h 6026819"/>
              <a:gd name="connsiteX100-32477" fmla="*/ 1926818 w 2814765"/>
              <a:gd name="connsiteY100-32478" fmla="*/ 3823856 h 6026819"/>
              <a:gd name="connsiteX101-32479" fmla="*/ 1968382 w 2814765"/>
              <a:gd name="connsiteY101-32480" fmla="*/ 4987635 h 6026819"/>
              <a:gd name="connsiteX102-32481" fmla="*/ 2106927 w 2814765"/>
              <a:gd name="connsiteY102-32482" fmla="*/ 5943599 h 6026819"/>
              <a:gd name="connsiteX103-32483" fmla="*/ 2619544 w 2814765"/>
              <a:gd name="connsiteY103-32484" fmla="*/ 5943599 h 6026819"/>
              <a:gd name="connsiteX104-32485" fmla="*/ 2619544 w 2814765"/>
              <a:gd name="connsiteY104-32486" fmla="*/ 4322617 h 6026819"/>
              <a:gd name="connsiteX105-32487" fmla="*/ 2744236 w 2814765"/>
              <a:gd name="connsiteY105-32488" fmla="*/ 3075708 h 6026819"/>
              <a:gd name="connsiteX106-32489" fmla="*/ 2813509 w 2814765"/>
              <a:gd name="connsiteY106-32490" fmla="*/ 3020290 h 6026819"/>
              <a:gd name="connsiteX107-32491" fmla="*/ 2674963 w 2814765"/>
              <a:gd name="connsiteY107-32492" fmla="*/ 2923308 h 6026819"/>
              <a:gd name="connsiteX108-32493" fmla="*/ 2799654 w 2814765"/>
              <a:gd name="connsiteY108-32494" fmla="*/ 2964872 h 6026819"/>
              <a:gd name="connsiteX109-32495" fmla="*/ 2564127 w 2814765"/>
              <a:gd name="connsiteY109-32496" fmla="*/ 2507672 h 6026819"/>
              <a:gd name="connsiteX110-32497" fmla="*/ 2766007 w 2814765"/>
              <a:gd name="connsiteY110-32498" fmla="*/ 2421246 h 6026819"/>
              <a:gd name="connsiteX111-32499" fmla="*/ 2768646 w 2814765"/>
              <a:gd name="connsiteY111-32500" fmla="*/ 2005609 h 6026819"/>
              <a:gd name="connsiteX112-32501" fmla="*/ 2729722 w 2814765"/>
              <a:gd name="connsiteY112-32502" fmla="*/ 2401454 h 6026819"/>
              <a:gd name="connsiteX113-32503" fmla="*/ 2739618 w 2814765"/>
              <a:gd name="connsiteY113-32504" fmla="*/ 1933037 h 6026819"/>
              <a:gd name="connsiteX114-32505" fmla="*/ 2674962 w 2814765"/>
              <a:gd name="connsiteY114-32506" fmla="*/ 1870363 h 6026819"/>
              <a:gd name="connsiteX115-32507" fmla="*/ 2425581 w 2814765"/>
              <a:gd name="connsiteY115-32508" fmla="*/ 2105890 h 6026819"/>
              <a:gd name="connsiteX116-32509" fmla="*/ 2370162 w 2814765"/>
              <a:gd name="connsiteY116-32510" fmla="*/ 2119745 h 6026819"/>
              <a:gd name="connsiteX117-32511" fmla="*/ 2231618 w 2814765"/>
              <a:gd name="connsiteY117-32512" fmla="*/ 1773381 h 6026819"/>
              <a:gd name="connsiteX118-32513" fmla="*/ 2103629 w 2814765"/>
              <a:gd name="connsiteY118-32514" fmla="*/ 1531256 h 6026819"/>
              <a:gd name="connsiteX119-32515" fmla="*/ 2245473 w 2814765"/>
              <a:gd name="connsiteY119-32516" fmla="*/ 1842654 h 6026819"/>
              <a:gd name="connsiteX120-32517" fmla="*/ 2370163 w 2814765"/>
              <a:gd name="connsiteY120-32518" fmla="*/ 1939636 h 6026819"/>
              <a:gd name="connsiteX121-32519" fmla="*/ 2647254 w 2814765"/>
              <a:gd name="connsiteY121-32520" fmla="*/ 1662545 h 6026819"/>
              <a:gd name="connsiteX122-32521" fmla="*/ 2115502 w 2814765"/>
              <a:gd name="connsiteY122-32522" fmla="*/ 1105065 h 6026819"/>
              <a:gd name="connsiteX123-32523" fmla="*/ 2633399 w 2814765"/>
              <a:gd name="connsiteY123-32524" fmla="*/ 1634836 h 6026819"/>
              <a:gd name="connsiteX124-32525" fmla="*/ 2688818 w 2814765"/>
              <a:gd name="connsiteY124-32526" fmla="*/ 1870363 h 6026819"/>
              <a:gd name="connsiteX125-32527" fmla="*/ 2508708 w 2814765"/>
              <a:gd name="connsiteY125-32528" fmla="*/ 1995054 h 6026819"/>
              <a:gd name="connsiteX126-32529" fmla="*/ 2467145 w 2814765"/>
              <a:gd name="connsiteY126-32530" fmla="*/ 2230582 h 6026819"/>
              <a:gd name="connsiteX127-32531" fmla="*/ 2494853 w 2814765"/>
              <a:gd name="connsiteY127-32532" fmla="*/ 2161308 h 6026819"/>
              <a:gd name="connsiteX128-32533" fmla="*/ 2023800 w 2814765"/>
              <a:gd name="connsiteY128-32534" fmla="*/ 2521527 h 6026819"/>
              <a:gd name="connsiteX129-32535" fmla="*/ 1802127 w 2814765"/>
              <a:gd name="connsiteY129-32536" fmla="*/ 2604655 h 6026819"/>
              <a:gd name="connsiteX130-32537" fmla="*/ 1594309 w 2814765"/>
              <a:gd name="connsiteY130-32538" fmla="*/ 2590800 h 6026819"/>
              <a:gd name="connsiteX131-32539" fmla="*/ 1400346 w 2814765"/>
              <a:gd name="connsiteY131-32540" fmla="*/ 2563092 h 6026819"/>
              <a:gd name="connsiteX132-32541" fmla="*/ 1289510 w 2814765"/>
              <a:gd name="connsiteY132-32542" fmla="*/ 2313710 h 6026819"/>
              <a:gd name="connsiteX133-32543" fmla="*/ 873874 w 2814765"/>
              <a:gd name="connsiteY133-32544" fmla="*/ 2632365 h 6026819"/>
              <a:gd name="connsiteX134-32545" fmla="*/ 1036 w 2814765"/>
              <a:gd name="connsiteY134-32546" fmla="*/ 2673928 h 6026819"/>
              <a:gd name="connsiteX135-32547" fmla="*/ 873873 w 2814765"/>
              <a:gd name="connsiteY135-32548" fmla="*/ 2632365 h 6026819"/>
              <a:gd name="connsiteX136-32549" fmla="*/ 1220236 w 2814765"/>
              <a:gd name="connsiteY136-32550" fmla="*/ 2299856 h 6026819"/>
              <a:gd name="connsiteX137-32551" fmla="*/ 1137110 w 2814765"/>
              <a:gd name="connsiteY137-32552" fmla="*/ 2161310 h 6026819"/>
              <a:gd name="connsiteX138-32553" fmla="*/ 1137109 w 2814765"/>
              <a:gd name="connsiteY138-32554" fmla="*/ 2133601 h 6026819"/>
              <a:gd name="connsiteX139-32555" fmla="*/ 984710 w 2814765"/>
              <a:gd name="connsiteY139-32556" fmla="*/ 2092038 h 6026819"/>
              <a:gd name="connsiteX140-32557" fmla="*/ 790746 w 2814765"/>
              <a:gd name="connsiteY140-32558" fmla="*/ 2313710 h 6026819"/>
              <a:gd name="connsiteX141-32559" fmla="*/ 527510 w 2814765"/>
              <a:gd name="connsiteY141-32560" fmla="*/ 2438401 h 6026819"/>
              <a:gd name="connsiteX142-32561" fmla="*/ 832310 w 2814765"/>
              <a:gd name="connsiteY142-32562" fmla="*/ 2313710 h 6026819"/>
              <a:gd name="connsiteX143-32563" fmla="*/ 957000 w 2814765"/>
              <a:gd name="connsiteY143-32564" fmla="*/ 2119747 h 6026819"/>
              <a:gd name="connsiteX144-32565" fmla="*/ 929290 w 2814765"/>
              <a:gd name="connsiteY144-32566" fmla="*/ 2064328 h 6026819"/>
              <a:gd name="connsiteX145-32567" fmla="*/ 1344926 w 2814765"/>
              <a:gd name="connsiteY145-32568" fmla="*/ 1274618 h 6026819"/>
              <a:gd name="connsiteX146-32569" fmla="*/ 1469617 w 2814765"/>
              <a:gd name="connsiteY146-32570" fmla="*/ 1177638 h 6026819"/>
              <a:gd name="connsiteX147-32571" fmla="*/ 1566599 w 2814765"/>
              <a:gd name="connsiteY147-32572" fmla="*/ 1676401 h 6026819"/>
              <a:gd name="connsiteX148-32573" fmla="*/ 1760562 w 2814765"/>
              <a:gd name="connsiteY148-32574" fmla="*/ 1399310 h 6026819"/>
              <a:gd name="connsiteX149-32575" fmla="*/ 1802127 w 2814765"/>
              <a:gd name="connsiteY149-32576" fmla="*/ 997527 h 6026819"/>
              <a:gd name="connsiteX150-32577" fmla="*/ 1774418 w 2814765"/>
              <a:gd name="connsiteY150-32578" fmla="*/ 955964 h 6026819"/>
              <a:gd name="connsiteX151-32579" fmla="*/ 1760563 w 2814765"/>
              <a:gd name="connsiteY151-32580" fmla="*/ 914400 h 6026819"/>
              <a:gd name="connsiteX152-32581" fmla="*/ 1705145 w 2814765"/>
              <a:gd name="connsiteY152-32582" fmla="*/ 845127 h 6026819"/>
              <a:gd name="connsiteX153-32583" fmla="*/ 1677436 w 2814765"/>
              <a:gd name="connsiteY153-32584" fmla="*/ 803564 h 6026819"/>
              <a:gd name="connsiteX154-32585" fmla="*/ 1635873 w 2814765"/>
              <a:gd name="connsiteY154-32586" fmla="*/ 886691 h 6026819"/>
              <a:gd name="connsiteX155-32587" fmla="*/ 1622018 w 2814765"/>
              <a:gd name="connsiteY155-32588" fmla="*/ 969818 h 6026819"/>
              <a:gd name="connsiteX156-32589" fmla="*/ 1594309 w 2814765"/>
              <a:gd name="connsiteY156-32590" fmla="*/ 1011382 h 6026819"/>
              <a:gd name="connsiteX157-32591" fmla="*/ 1580454 w 2814765"/>
              <a:gd name="connsiteY157-32592" fmla="*/ 1052946 h 6026819"/>
              <a:gd name="connsiteX158-32593" fmla="*/ 1511182 w 2814765"/>
              <a:gd name="connsiteY158-32594" fmla="*/ 1122218 h 6026819"/>
              <a:gd name="connsiteX159-32595" fmla="*/ 1400345 w 2814765"/>
              <a:gd name="connsiteY159-32596" fmla="*/ 1136073 h 6026819"/>
              <a:gd name="connsiteX160-32597" fmla="*/ 1261800 w 2814765"/>
              <a:gd name="connsiteY160-32598" fmla="*/ 1122218 h 6026819"/>
              <a:gd name="connsiteX161-32599" fmla="*/ 1220236 w 2814765"/>
              <a:gd name="connsiteY161-32600" fmla="*/ 1080655 h 6026819"/>
              <a:gd name="connsiteX162-32601" fmla="*/ 1178673 w 2814765"/>
              <a:gd name="connsiteY162-32602" fmla="*/ 1052946 h 6026819"/>
              <a:gd name="connsiteX163-32603" fmla="*/ 1123254 w 2814765"/>
              <a:gd name="connsiteY163-32604" fmla="*/ 997527 h 6026819"/>
              <a:gd name="connsiteX164-32605" fmla="*/ 1095545 w 2814765"/>
              <a:gd name="connsiteY164-32606" fmla="*/ 955964 h 6026819"/>
              <a:gd name="connsiteX165-32607" fmla="*/ 1053982 w 2814765"/>
              <a:gd name="connsiteY165-32608" fmla="*/ 942109 h 6026819"/>
              <a:gd name="connsiteX166-32609" fmla="*/ 1012418 w 2814765"/>
              <a:gd name="connsiteY166-32610" fmla="*/ 817418 h 6026819"/>
              <a:gd name="connsiteX167-32611" fmla="*/ 998563 w 2814765"/>
              <a:gd name="connsiteY167-32612" fmla="*/ 775855 h 6026819"/>
              <a:gd name="connsiteX168-32613" fmla="*/ 984709 w 2814765"/>
              <a:gd name="connsiteY168-32614" fmla="*/ 720437 h 6026819"/>
              <a:gd name="connsiteX169-32615" fmla="*/ 957000 w 2814765"/>
              <a:gd name="connsiteY169-32616" fmla="*/ 581891 h 6026819"/>
              <a:gd name="connsiteX0-32617" fmla="*/ 1663582 w 2814765"/>
              <a:gd name="connsiteY0-32618" fmla="*/ 734291 h 6026819"/>
              <a:gd name="connsiteX1-32619" fmla="*/ 1719000 w 2814765"/>
              <a:gd name="connsiteY1-32620" fmla="*/ 554182 h 6026819"/>
              <a:gd name="connsiteX2-32621" fmla="*/ 1622018 w 2814765"/>
              <a:gd name="connsiteY2-32622" fmla="*/ 540327 h 6026819"/>
              <a:gd name="connsiteX3-32623" fmla="*/ 1538891 w 2814765"/>
              <a:gd name="connsiteY3-32624" fmla="*/ 484909 h 6026819"/>
              <a:gd name="connsiteX4-32625" fmla="*/ 1497327 w 2814765"/>
              <a:gd name="connsiteY4-32626" fmla="*/ 471055 h 6026819"/>
              <a:gd name="connsiteX5-32627" fmla="*/ 1469618 w 2814765"/>
              <a:gd name="connsiteY5-32628" fmla="*/ 526473 h 6026819"/>
              <a:gd name="connsiteX6-32629" fmla="*/ 1441909 w 2814765"/>
              <a:gd name="connsiteY6-32630" fmla="*/ 484909 h 6026819"/>
              <a:gd name="connsiteX7-32631" fmla="*/ 1400345 w 2814765"/>
              <a:gd name="connsiteY7-32632" fmla="*/ 457200 h 6026819"/>
              <a:gd name="connsiteX8-32633" fmla="*/ 1331073 w 2814765"/>
              <a:gd name="connsiteY8-32634" fmla="*/ 387927 h 6026819"/>
              <a:gd name="connsiteX9-32635" fmla="*/ 1317218 w 2814765"/>
              <a:gd name="connsiteY9-32636" fmla="*/ 443346 h 6026819"/>
              <a:gd name="connsiteX10-32637" fmla="*/ 1317218 w 2814765"/>
              <a:gd name="connsiteY10-32638" fmla="*/ 554182 h 6026819"/>
              <a:gd name="connsiteX11-32639" fmla="*/ 1275654 w 2814765"/>
              <a:gd name="connsiteY11-32640" fmla="*/ 540327 h 6026819"/>
              <a:gd name="connsiteX12-32641" fmla="*/ 1261800 w 2814765"/>
              <a:gd name="connsiteY12-32642" fmla="*/ 484909 h 6026819"/>
              <a:gd name="connsiteX13-32643" fmla="*/ 1247945 w 2814765"/>
              <a:gd name="connsiteY13-32644" fmla="*/ 540327 h 6026819"/>
              <a:gd name="connsiteX14-32645" fmla="*/ 1220236 w 2814765"/>
              <a:gd name="connsiteY14-32646" fmla="*/ 651164 h 6026819"/>
              <a:gd name="connsiteX15-32647" fmla="*/ 1192527 w 2814765"/>
              <a:gd name="connsiteY15-32648" fmla="*/ 568037 h 6026819"/>
              <a:gd name="connsiteX16-32649" fmla="*/ 1178673 w 2814765"/>
              <a:gd name="connsiteY16-32650" fmla="*/ 526473 h 6026819"/>
              <a:gd name="connsiteX17-32651" fmla="*/ 1150963 w 2814765"/>
              <a:gd name="connsiteY17-32652" fmla="*/ 651164 h 6026819"/>
              <a:gd name="connsiteX18-32653" fmla="*/ 1123254 w 2814765"/>
              <a:gd name="connsiteY18-32654" fmla="*/ 692727 h 6026819"/>
              <a:gd name="connsiteX19-32655" fmla="*/ 1109400 w 2814765"/>
              <a:gd name="connsiteY19-32656" fmla="*/ 734291 h 6026819"/>
              <a:gd name="connsiteX20-32657" fmla="*/ 1067836 w 2814765"/>
              <a:gd name="connsiteY20-32658" fmla="*/ 720437 h 6026819"/>
              <a:gd name="connsiteX21-32659" fmla="*/ 1081691 w 2814765"/>
              <a:gd name="connsiteY21-32660" fmla="*/ 637309 h 6026819"/>
              <a:gd name="connsiteX22-32661" fmla="*/ 1095545 w 2814765"/>
              <a:gd name="connsiteY22-32662" fmla="*/ 595746 h 6026819"/>
              <a:gd name="connsiteX23-32663" fmla="*/ 1040127 w 2814765"/>
              <a:gd name="connsiteY23-32664" fmla="*/ 678873 h 6026819"/>
              <a:gd name="connsiteX24-32665" fmla="*/ 998563 w 2814765"/>
              <a:gd name="connsiteY24-32666" fmla="*/ 692727 h 6026819"/>
              <a:gd name="connsiteX25-32667" fmla="*/ 957000 w 2814765"/>
              <a:gd name="connsiteY25-32668" fmla="*/ 678873 h 6026819"/>
              <a:gd name="connsiteX26-32669" fmla="*/ 943145 w 2814765"/>
              <a:gd name="connsiteY26-32670" fmla="*/ 623455 h 6026819"/>
              <a:gd name="connsiteX27-32671" fmla="*/ 929291 w 2814765"/>
              <a:gd name="connsiteY27-32672" fmla="*/ 581891 h 6026819"/>
              <a:gd name="connsiteX28-32673" fmla="*/ 943145 w 2814765"/>
              <a:gd name="connsiteY28-32674" fmla="*/ 429491 h 6026819"/>
              <a:gd name="connsiteX29-32675" fmla="*/ 970854 w 2814765"/>
              <a:gd name="connsiteY29-32676" fmla="*/ 346364 h 6026819"/>
              <a:gd name="connsiteX30-32677" fmla="*/ 984709 w 2814765"/>
              <a:gd name="connsiteY30-32678" fmla="*/ 304800 h 6026819"/>
              <a:gd name="connsiteX31-32679" fmla="*/ 1081691 w 2814765"/>
              <a:gd name="connsiteY31-32680" fmla="*/ 193964 h 6026819"/>
              <a:gd name="connsiteX32-32681" fmla="*/ 1123254 w 2814765"/>
              <a:gd name="connsiteY32-32682" fmla="*/ 166255 h 6026819"/>
              <a:gd name="connsiteX33-32683" fmla="*/ 1164818 w 2814765"/>
              <a:gd name="connsiteY33-32684" fmla="*/ 124691 h 6026819"/>
              <a:gd name="connsiteX34-32685" fmla="*/ 1234091 w 2814765"/>
              <a:gd name="connsiteY34-32686" fmla="*/ 55418 h 6026819"/>
              <a:gd name="connsiteX35-32687" fmla="*/ 1386491 w 2814765"/>
              <a:gd name="connsiteY35-32688" fmla="*/ 13855 h 6026819"/>
              <a:gd name="connsiteX36-32689" fmla="*/ 1428054 w 2814765"/>
              <a:gd name="connsiteY36-32690" fmla="*/ 0 h 6026819"/>
              <a:gd name="connsiteX37-32691" fmla="*/ 1483473 w 2814765"/>
              <a:gd name="connsiteY37-32692" fmla="*/ 13855 h 6026819"/>
              <a:gd name="connsiteX38-32693" fmla="*/ 1566600 w 2814765"/>
              <a:gd name="connsiteY38-32694" fmla="*/ 27709 h 6026819"/>
              <a:gd name="connsiteX39-32695" fmla="*/ 1622018 w 2814765"/>
              <a:gd name="connsiteY39-32696" fmla="*/ 55418 h 6026819"/>
              <a:gd name="connsiteX40-32697" fmla="*/ 1705145 w 2814765"/>
              <a:gd name="connsiteY40-32698" fmla="*/ 110837 h 6026819"/>
              <a:gd name="connsiteX41-32699" fmla="*/ 1746709 w 2814765"/>
              <a:gd name="connsiteY41-32700" fmla="*/ 138546 h 6026819"/>
              <a:gd name="connsiteX42-32701" fmla="*/ 1788273 w 2814765"/>
              <a:gd name="connsiteY42-32702" fmla="*/ 207818 h 6026819"/>
              <a:gd name="connsiteX43-32703" fmla="*/ 1857545 w 2814765"/>
              <a:gd name="connsiteY43-32704" fmla="*/ 290946 h 6026819"/>
              <a:gd name="connsiteX44-32705" fmla="*/ 1871400 w 2814765"/>
              <a:gd name="connsiteY44-32706" fmla="*/ 360218 h 6026819"/>
              <a:gd name="connsiteX45-32707" fmla="*/ 1899109 w 2814765"/>
              <a:gd name="connsiteY45-32708" fmla="*/ 443346 h 6026819"/>
              <a:gd name="connsiteX46-32709" fmla="*/ 1885254 w 2814765"/>
              <a:gd name="connsiteY46-32710" fmla="*/ 692727 h 6026819"/>
              <a:gd name="connsiteX47-32711" fmla="*/ 1871400 w 2814765"/>
              <a:gd name="connsiteY47-32712" fmla="*/ 748146 h 6026819"/>
              <a:gd name="connsiteX48-32713" fmla="*/ 1843691 w 2814765"/>
              <a:gd name="connsiteY48-32714" fmla="*/ 789709 h 6026819"/>
              <a:gd name="connsiteX49-32715" fmla="*/ 1829836 w 2814765"/>
              <a:gd name="connsiteY49-32716" fmla="*/ 748146 h 6026819"/>
              <a:gd name="connsiteX50-32717" fmla="*/ 1912963 w 2814765"/>
              <a:gd name="connsiteY50-32718" fmla="*/ 803564 h 6026819"/>
              <a:gd name="connsiteX51-32719" fmla="*/ 1982236 w 2814765"/>
              <a:gd name="connsiteY51-32720" fmla="*/ 872837 h 6026819"/>
              <a:gd name="connsiteX52-32721" fmla="*/ 1996091 w 2814765"/>
              <a:gd name="connsiteY52-32722" fmla="*/ 914400 h 6026819"/>
              <a:gd name="connsiteX53-32723" fmla="*/ 2051509 w 2814765"/>
              <a:gd name="connsiteY53-32724" fmla="*/ 997527 h 6026819"/>
              <a:gd name="connsiteX54-32725" fmla="*/ 2093073 w 2814765"/>
              <a:gd name="connsiteY54-32726" fmla="*/ 1066800 h 6026819"/>
              <a:gd name="connsiteX55-32727" fmla="*/ 2106927 w 2814765"/>
              <a:gd name="connsiteY55-32728" fmla="*/ 1108364 h 6026819"/>
              <a:gd name="connsiteX56-32729" fmla="*/ 2148491 w 2814765"/>
              <a:gd name="connsiteY56-32730" fmla="*/ 1191491 h 6026819"/>
              <a:gd name="connsiteX57-32731" fmla="*/ 2106927 w 2814765"/>
              <a:gd name="connsiteY57-32732" fmla="*/ 1219200 h 6026819"/>
              <a:gd name="connsiteX58-32733" fmla="*/ 2065363 w 2814765"/>
              <a:gd name="connsiteY58-32734" fmla="*/ 1191491 h 6026819"/>
              <a:gd name="connsiteX59-32735" fmla="*/ 1954527 w 2814765"/>
              <a:gd name="connsiteY59-32736" fmla="*/ 1163782 h 6026819"/>
              <a:gd name="connsiteX60-32737" fmla="*/ 1940673 w 2814765"/>
              <a:gd name="connsiteY60-32738" fmla="*/ 1343891 h 6026819"/>
              <a:gd name="connsiteX61-32739" fmla="*/ 2079217 w 2814765"/>
              <a:gd name="connsiteY61-32740" fmla="*/ 1357746 h 6026819"/>
              <a:gd name="connsiteX62-32741" fmla="*/ 1871399 w 2814765"/>
              <a:gd name="connsiteY62-32742" fmla="*/ 1579418 h 6026819"/>
              <a:gd name="connsiteX63-32743" fmla="*/ 1538890 w 2814765"/>
              <a:gd name="connsiteY63-32744" fmla="*/ 1690256 h 6026819"/>
              <a:gd name="connsiteX64-32745" fmla="*/ 1635872 w 2814765"/>
              <a:gd name="connsiteY64-32746" fmla="*/ 1773383 h 6026819"/>
              <a:gd name="connsiteX65-32747" fmla="*/ 1317218 w 2814765"/>
              <a:gd name="connsiteY65-32748" fmla="*/ 1551710 h 6026819"/>
              <a:gd name="connsiteX66-32749" fmla="*/ 1331072 w 2814765"/>
              <a:gd name="connsiteY66-32750" fmla="*/ 1371600 h 6026819"/>
              <a:gd name="connsiteX67-32751" fmla="*/ 1289509 w 2814765"/>
              <a:gd name="connsiteY67-32752" fmla="*/ 1316183 h 6026819"/>
              <a:gd name="connsiteX68-32753" fmla="*/ 1414200 w 2814765"/>
              <a:gd name="connsiteY68-32754" fmla="*/ 1440874 h 6026819"/>
              <a:gd name="connsiteX69-32755" fmla="*/ 1289509 w 2814765"/>
              <a:gd name="connsiteY69-32756" fmla="*/ 1330038 h 6026819"/>
              <a:gd name="connsiteX70-32757" fmla="*/ 929290 w 2814765"/>
              <a:gd name="connsiteY70-32758" fmla="*/ 2036620 h 6026819"/>
              <a:gd name="connsiteX71-32759" fmla="*/ 998563 w 2814765"/>
              <a:gd name="connsiteY71-32760" fmla="*/ 1898074 h 6026819"/>
              <a:gd name="connsiteX72-32761" fmla="*/ 1164819 w 2814765"/>
              <a:gd name="connsiteY72-32762" fmla="*/ 1995056 h 6026819"/>
              <a:gd name="connsiteX73-32763" fmla="*/ 1247946 w 2814765"/>
              <a:gd name="connsiteY73-32764" fmla="*/ 1731819 h 6026819"/>
              <a:gd name="connsiteX74-32765" fmla="*/ 1178672 w 2814765"/>
              <a:gd name="connsiteY74-32766" fmla="*/ 2036619 h 6026819"/>
              <a:gd name="connsiteX75-32767" fmla="*/ 1275655 w 2814765"/>
              <a:gd name="connsiteY75-32768" fmla="*/ 2299856 h 6026819"/>
              <a:gd name="connsiteX76-32769" fmla="*/ 1358782 w 2814765"/>
              <a:gd name="connsiteY76-32770" fmla="*/ 2563090 h 6026819"/>
              <a:gd name="connsiteX77-32771" fmla="*/ 1275654 w 2814765"/>
              <a:gd name="connsiteY77-32772" fmla="*/ 2715491 h 6026819"/>
              <a:gd name="connsiteX78-32773" fmla="*/ 1234091 w 2814765"/>
              <a:gd name="connsiteY78-32774" fmla="*/ 2854037 h 6026819"/>
              <a:gd name="connsiteX79-32775" fmla="*/ 1275654 w 2814765"/>
              <a:gd name="connsiteY79-32776" fmla="*/ 2909455 h 6026819"/>
              <a:gd name="connsiteX80-32777" fmla="*/ 1331073 w 2814765"/>
              <a:gd name="connsiteY80-32778" fmla="*/ 2881746 h 6026819"/>
              <a:gd name="connsiteX81-32779" fmla="*/ 1400345 w 2814765"/>
              <a:gd name="connsiteY81-32780" fmla="*/ 2881744 h 6026819"/>
              <a:gd name="connsiteX82-32781" fmla="*/ 2093072 w 2814765"/>
              <a:gd name="connsiteY82-32782" fmla="*/ 2743200 h 6026819"/>
              <a:gd name="connsiteX83-32783" fmla="*/ 2577981 w 2814765"/>
              <a:gd name="connsiteY83-32784" fmla="*/ 2507672 h 6026819"/>
              <a:gd name="connsiteX84-32785" fmla="*/ 2771945 w 2814765"/>
              <a:gd name="connsiteY84-32786" fmla="*/ 2992581 h 6026819"/>
              <a:gd name="connsiteX85-32787" fmla="*/ 2425581 w 2814765"/>
              <a:gd name="connsiteY85-32788" fmla="*/ 3255818 h 6026819"/>
              <a:gd name="connsiteX86-32789" fmla="*/ 2273182 w 2814765"/>
              <a:gd name="connsiteY86-32790" fmla="*/ 3255816 h 6026819"/>
              <a:gd name="connsiteX87-32791" fmla="*/ 2106926 w 2814765"/>
              <a:gd name="connsiteY87-32792" fmla="*/ 3311236 h 6026819"/>
              <a:gd name="connsiteX88-32793" fmla="*/ 1497328 w 2814765"/>
              <a:gd name="connsiteY88-32794" fmla="*/ 3283525 h 6026819"/>
              <a:gd name="connsiteX89-32795" fmla="*/ 1303363 w 2814765"/>
              <a:gd name="connsiteY89-32796" fmla="*/ 3117271 h 6026819"/>
              <a:gd name="connsiteX90-32797" fmla="*/ 1386491 w 2814765"/>
              <a:gd name="connsiteY90-32798" fmla="*/ 2909453 h 6026819"/>
              <a:gd name="connsiteX91-32799" fmla="*/ 1289509 w 2814765"/>
              <a:gd name="connsiteY91-32800" fmla="*/ 3103416 h 6026819"/>
              <a:gd name="connsiteX92-32801" fmla="*/ 1441909 w 2814765"/>
              <a:gd name="connsiteY92-32802" fmla="*/ 3241963 h 6026819"/>
              <a:gd name="connsiteX93-32803" fmla="*/ 1414200 w 2814765"/>
              <a:gd name="connsiteY93-32804" fmla="*/ 3325089 h 6026819"/>
              <a:gd name="connsiteX94-32805" fmla="*/ 1372636 w 2814765"/>
              <a:gd name="connsiteY94-32806" fmla="*/ 4100944 h 6026819"/>
              <a:gd name="connsiteX95-32807" fmla="*/ 1483473 w 2814765"/>
              <a:gd name="connsiteY95-32808" fmla="*/ 5708072 h 6026819"/>
              <a:gd name="connsiteX96-32809" fmla="*/ 1455763 w 2814765"/>
              <a:gd name="connsiteY96-32810" fmla="*/ 5971308 h 6026819"/>
              <a:gd name="connsiteX97-32811" fmla="*/ 1968382 w 2814765"/>
              <a:gd name="connsiteY97-32812" fmla="*/ 5902035 h 6026819"/>
              <a:gd name="connsiteX98-32813" fmla="*/ 1954527 w 2814765"/>
              <a:gd name="connsiteY98-32814" fmla="*/ 4350325 h 6026819"/>
              <a:gd name="connsiteX99-32815" fmla="*/ 1885254 w 2814765"/>
              <a:gd name="connsiteY99-32816" fmla="*/ 3380507 h 6026819"/>
              <a:gd name="connsiteX100-32817" fmla="*/ 1926818 w 2814765"/>
              <a:gd name="connsiteY100-32818" fmla="*/ 3823856 h 6026819"/>
              <a:gd name="connsiteX101-32819" fmla="*/ 1968382 w 2814765"/>
              <a:gd name="connsiteY101-32820" fmla="*/ 4987635 h 6026819"/>
              <a:gd name="connsiteX102-32821" fmla="*/ 2106927 w 2814765"/>
              <a:gd name="connsiteY102-32822" fmla="*/ 5943599 h 6026819"/>
              <a:gd name="connsiteX103-32823" fmla="*/ 2619544 w 2814765"/>
              <a:gd name="connsiteY103-32824" fmla="*/ 5943599 h 6026819"/>
              <a:gd name="connsiteX104-32825" fmla="*/ 2619544 w 2814765"/>
              <a:gd name="connsiteY104-32826" fmla="*/ 4322617 h 6026819"/>
              <a:gd name="connsiteX105-32827" fmla="*/ 2744236 w 2814765"/>
              <a:gd name="connsiteY105-32828" fmla="*/ 3075708 h 6026819"/>
              <a:gd name="connsiteX106-32829" fmla="*/ 2813509 w 2814765"/>
              <a:gd name="connsiteY106-32830" fmla="*/ 3020290 h 6026819"/>
              <a:gd name="connsiteX107-32831" fmla="*/ 2674963 w 2814765"/>
              <a:gd name="connsiteY107-32832" fmla="*/ 2923308 h 6026819"/>
              <a:gd name="connsiteX108-32833" fmla="*/ 2799654 w 2814765"/>
              <a:gd name="connsiteY108-32834" fmla="*/ 2964872 h 6026819"/>
              <a:gd name="connsiteX109-32835" fmla="*/ 2564127 w 2814765"/>
              <a:gd name="connsiteY109-32836" fmla="*/ 2507672 h 6026819"/>
              <a:gd name="connsiteX110-32837" fmla="*/ 2766007 w 2814765"/>
              <a:gd name="connsiteY110-32838" fmla="*/ 2421246 h 6026819"/>
              <a:gd name="connsiteX111-32839" fmla="*/ 2696075 w 2814765"/>
              <a:gd name="connsiteY111-32840" fmla="*/ 1918524 h 6026819"/>
              <a:gd name="connsiteX112-32841" fmla="*/ 2729722 w 2814765"/>
              <a:gd name="connsiteY112-32842" fmla="*/ 2401454 h 6026819"/>
              <a:gd name="connsiteX113-32843" fmla="*/ 2739618 w 2814765"/>
              <a:gd name="connsiteY113-32844" fmla="*/ 1933037 h 6026819"/>
              <a:gd name="connsiteX114-32845" fmla="*/ 2674962 w 2814765"/>
              <a:gd name="connsiteY114-32846" fmla="*/ 1870363 h 6026819"/>
              <a:gd name="connsiteX115-32847" fmla="*/ 2425581 w 2814765"/>
              <a:gd name="connsiteY115-32848" fmla="*/ 2105890 h 6026819"/>
              <a:gd name="connsiteX116-32849" fmla="*/ 2370162 w 2814765"/>
              <a:gd name="connsiteY116-32850" fmla="*/ 2119745 h 6026819"/>
              <a:gd name="connsiteX117-32851" fmla="*/ 2231618 w 2814765"/>
              <a:gd name="connsiteY117-32852" fmla="*/ 1773381 h 6026819"/>
              <a:gd name="connsiteX118-32853" fmla="*/ 2103629 w 2814765"/>
              <a:gd name="connsiteY118-32854" fmla="*/ 1531256 h 6026819"/>
              <a:gd name="connsiteX119-32855" fmla="*/ 2245473 w 2814765"/>
              <a:gd name="connsiteY119-32856" fmla="*/ 1842654 h 6026819"/>
              <a:gd name="connsiteX120-32857" fmla="*/ 2370163 w 2814765"/>
              <a:gd name="connsiteY120-32858" fmla="*/ 1939636 h 6026819"/>
              <a:gd name="connsiteX121-32859" fmla="*/ 2647254 w 2814765"/>
              <a:gd name="connsiteY121-32860" fmla="*/ 1662545 h 6026819"/>
              <a:gd name="connsiteX122-32861" fmla="*/ 2115502 w 2814765"/>
              <a:gd name="connsiteY122-32862" fmla="*/ 1105065 h 6026819"/>
              <a:gd name="connsiteX123-32863" fmla="*/ 2633399 w 2814765"/>
              <a:gd name="connsiteY123-32864" fmla="*/ 1634836 h 6026819"/>
              <a:gd name="connsiteX124-32865" fmla="*/ 2688818 w 2814765"/>
              <a:gd name="connsiteY124-32866" fmla="*/ 1870363 h 6026819"/>
              <a:gd name="connsiteX125-32867" fmla="*/ 2508708 w 2814765"/>
              <a:gd name="connsiteY125-32868" fmla="*/ 1995054 h 6026819"/>
              <a:gd name="connsiteX126-32869" fmla="*/ 2467145 w 2814765"/>
              <a:gd name="connsiteY126-32870" fmla="*/ 2230582 h 6026819"/>
              <a:gd name="connsiteX127-32871" fmla="*/ 2494853 w 2814765"/>
              <a:gd name="connsiteY127-32872" fmla="*/ 2161308 h 6026819"/>
              <a:gd name="connsiteX128-32873" fmla="*/ 2023800 w 2814765"/>
              <a:gd name="connsiteY128-32874" fmla="*/ 2521527 h 6026819"/>
              <a:gd name="connsiteX129-32875" fmla="*/ 1802127 w 2814765"/>
              <a:gd name="connsiteY129-32876" fmla="*/ 2604655 h 6026819"/>
              <a:gd name="connsiteX130-32877" fmla="*/ 1594309 w 2814765"/>
              <a:gd name="connsiteY130-32878" fmla="*/ 2590800 h 6026819"/>
              <a:gd name="connsiteX131-32879" fmla="*/ 1400346 w 2814765"/>
              <a:gd name="connsiteY131-32880" fmla="*/ 2563092 h 6026819"/>
              <a:gd name="connsiteX132-32881" fmla="*/ 1289510 w 2814765"/>
              <a:gd name="connsiteY132-32882" fmla="*/ 2313710 h 6026819"/>
              <a:gd name="connsiteX133-32883" fmla="*/ 873874 w 2814765"/>
              <a:gd name="connsiteY133-32884" fmla="*/ 2632365 h 6026819"/>
              <a:gd name="connsiteX134-32885" fmla="*/ 1036 w 2814765"/>
              <a:gd name="connsiteY134-32886" fmla="*/ 2673928 h 6026819"/>
              <a:gd name="connsiteX135-32887" fmla="*/ 873873 w 2814765"/>
              <a:gd name="connsiteY135-32888" fmla="*/ 2632365 h 6026819"/>
              <a:gd name="connsiteX136-32889" fmla="*/ 1220236 w 2814765"/>
              <a:gd name="connsiteY136-32890" fmla="*/ 2299856 h 6026819"/>
              <a:gd name="connsiteX137-32891" fmla="*/ 1137110 w 2814765"/>
              <a:gd name="connsiteY137-32892" fmla="*/ 2161310 h 6026819"/>
              <a:gd name="connsiteX138-32893" fmla="*/ 1137109 w 2814765"/>
              <a:gd name="connsiteY138-32894" fmla="*/ 2133601 h 6026819"/>
              <a:gd name="connsiteX139-32895" fmla="*/ 984710 w 2814765"/>
              <a:gd name="connsiteY139-32896" fmla="*/ 2092038 h 6026819"/>
              <a:gd name="connsiteX140-32897" fmla="*/ 790746 w 2814765"/>
              <a:gd name="connsiteY140-32898" fmla="*/ 2313710 h 6026819"/>
              <a:gd name="connsiteX141-32899" fmla="*/ 527510 w 2814765"/>
              <a:gd name="connsiteY141-32900" fmla="*/ 2438401 h 6026819"/>
              <a:gd name="connsiteX142-32901" fmla="*/ 832310 w 2814765"/>
              <a:gd name="connsiteY142-32902" fmla="*/ 2313710 h 6026819"/>
              <a:gd name="connsiteX143-32903" fmla="*/ 957000 w 2814765"/>
              <a:gd name="connsiteY143-32904" fmla="*/ 2119747 h 6026819"/>
              <a:gd name="connsiteX144-32905" fmla="*/ 929290 w 2814765"/>
              <a:gd name="connsiteY144-32906" fmla="*/ 2064328 h 6026819"/>
              <a:gd name="connsiteX145-32907" fmla="*/ 1344926 w 2814765"/>
              <a:gd name="connsiteY145-32908" fmla="*/ 1274618 h 6026819"/>
              <a:gd name="connsiteX146-32909" fmla="*/ 1469617 w 2814765"/>
              <a:gd name="connsiteY146-32910" fmla="*/ 1177638 h 6026819"/>
              <a:gd name="connsiteX147-32911" fmla="*/ 1566599 w 2814765"/>
              <a:gd name="connsiteY147-32912" fmla="*/ 1676401 h 6026819"/>
              <a:gd name="connsiteX148-32913" fmla="*/ 1760562 w 2814765"/>
              <a:gd name="connsiteY148-32914" fmla="*/ 1399310 h 6026819"/>
              <a:gd name="connsiteX149-32915" fmla="*/ 1802127 w 2814765"/>
              <a:gd name="connsiteY149-32916" fmla="*/ 997527 h 6026819"/>
              <a:gd name="connsiteX150-32917" fmla="*/ 1774418 w 2814765"/>
              <a:gd name="connsiteY150-32918" fmla="*/ 955964 h 6026819"/>
              <a:gd name="connsiteX151-32919" fmla="*/ 1760563 w 2814765"/>
              <a:gd name="connsiteY151-32920" fmla="*/ 914400 h 6026819"/>
              <a:gd name="connsiteX152-32921" fmla="*/ 1705145 w 2814765"/>
              <a:gd name="connsiteY152-32922" fmla="*/ 845127 h 6026819"/>
              <a:gd name="connsiteX153-32923" fmla="*/ 1677436 w 2814765"/>
              <a:gd name="connsiteY153-32924" fmla="*/ 803564 h 6026819"/>
              <a:gd name="connsiteX154-32925" fmla="*/ 1635873 w 2814765"/>
              <a:gd name="connsiteY154-32926" fmla="*/ 886691 h 6026819"/>
              <a:gd name="connsiteX155-32927" fmla="*/ 1622018 w 2814765"/>
              <a:gd name="connsiteY155-32928" fmla="*/ 969818 h 6026819"/>
              <a:gd name="connsiteX156-32929" fmla="*/ 1594309 w 2814765"/>
              <a:gd name="connsiteY156-32930" fmla="*/ 1011382 h 6026819"/>
              <a:gd name="connsiteX157-32931" fmla="*/ 1580454 w 2814765"/>
              <a:gd name="connsiteY157-32932" fmla="*/ 1052946 h 6026819"/>
              <a:gd name="connsiteX158-32933" fmla="*/ 1511182 w 2814765"/>
              <a:gd name="connsiteY158-32934" fmla="*/ 1122218 h 6026819"/>
              <a:gd name="connsiteX159-32935" fmla="*/ 1400345 w 2814765"/>
              <a:gd name="connsiteY159-32936" fmla="*/ 1136073 h 6026819"/>
              <a:gd name="connsiteX160-32937" fmla="*/ 1261800 w 2814765"/>
              <a:gd name="connsiteY160-32938" fmla="*/ 1122218 h 6026819"/>
              <a:gd name="connsiteX161-32939" fmla="*/ 1220236 w 2814765"/>
              <a:gd name="connsiteY161-32940" fmla="*/ 1080655 h 6026819"/>
              <a:gd name="connsiteX162-32941" fmla="*/ 1178673 w 2814765"/>
              <a:gd name="connsiteY162-32942" fmla="*/ 1052946 h 6026819"/>
              <a:gd name="connsiteX163-32943" fmla="*/ 1123254 w 2814765"/>
              <a:gd name="connsiteY163-32944" fmla="*/ 997527 h 6026819"/>
              <a:gd name="connsiteX164-32945" fmla="*/ 1095545 w 2814765"/>
              <a:gd name="connsiteY164-32946" fmla="*/ 955964 h 6026819"/>
              <a:gd name="connsiteX165-32947" fmla="*/ 1053982 w 2814765"/>
              <a:gd name="connsiteY165-32948" fmla="*/ 942109 h 6026819"/>
              <a:gd name="connsiteX166-32949" fmla="*/ 1012418 w 2814765"/>
              <a:gd name="connsiteY166-32950" fmla="*/ 817418 h 6026819"/>
              <a:gd name="connsiteX167-32951" fmla="*/ 998563 w 2814765"/>
              <a:gd name="connsiteY167-32952" fmla="*/ 775855 h 6026819"/>
              <a:gd name="connsiteX168-32953" fmla="*/ 984709 w 2814765"/>
              <a:gd name="connsiteY168-32954" fmla="*/ 720437 h 6026819"/>
              <a:gd name="connsiteX169-32955" fmla="*/ 957000 w 2814765"/>
              <a:gd name="connsiteY169-32956" fmla="*/ 581891 h 6026819"/>
              <a:gd name="connsiteX0-32957" fmla="*/ 1663582 w 2814765"/>
              <a:gd name="connsiteY0-32958" fmla="*/ 734291 h 6026819"/>
              <a:gd name="connsiteX1-32959" fmla="*/ 1719000 w 2814765"/>
              <a:gd name="connsiteY1-32960" fmla="*/ 554182 h 6026819"/>
              <a:gd name="connsiteX2-32961" fmla="*/ 1622018 w 2814765"/>
              <a:gd name="connsiteY2-32962" fmla="*/ 540327 h 6026819"/>
              <a:gd name="connsiteX3-32963" fmla="*/ 1538891 w 2814765"/>
              <a:gd name="connsiteY3-32964" fmla="*/ 484909 h 6026819"/>
              <a:gd name="connsiteX4-32965" fmla="*/ 1497327 w 2814765"/>
              <a:gd name="connsiteY4-32966" fmla="*/ 471055 h 6026819"/>
              <a:gd name="connsiteX5-32967" fmla="*/ 1469618 w 2814765"/>
              <a:gd name="connsiteY5-32968" fmla="*/ 526473 h 6026819"/>
              <a:gd name="connsiteX6-32969" fmla="*/ 1441909 w 2814765"/>
              <a:gd name="connsiteY6-32970" fmla="*/ 484909 h 6026819"/>
              <a:gd name="connsiteX7-32971" fmla="*/ 1400345 w 2814765"/>
              <a:gd name="connsiteY7-32972" fmla="*/ 457200 h 6026819"/>
              <a:gd name="connsiteX8-32973" fmla="*/ 1331073 w 2814765"/>
              <a:gd name="connsiteY8-32974" fmla="*/ 387927 h 6026819"/>
              <a:gd name="connsiteX9-32975" fmla="*/ 1317218 w 2814765"/>
              <a:gd name="connsiteY9-32976" fmla="*/ 443346 h 6026819"/>
              <a:gd name="connsiteX10-32977" fmla="*/ 1317218 w 2814765"/>
              <a:gd name="connsiteY10-32978" fmla="*/ 554182 h 6026819"/>
              <a:gd name="connsiteX11-32979" fmla="*/ 1275654 w 2814765"/>
              <a:gd name="connsiteY11-32980" fmla="*/ 540327 h 6026819"/>
              <a:gd name="connsiteX12-32981" fmla="*/ 1261800 w 2814765"/>
              <a:gd name="connsiteY12-32982" fmla="*/ 484909 h 6026819"/>
              <a:gd name="connsiteX13-32983" fmla="*/ 1247945 w 2814765"/>
              <a:gd name="connsiteY13-32984" fmla="*/ 540327 h 6026819"/>
              <a:gd name="connsiteX14-32985" fmla="*/ 1220236 w 2814765"/>
              <a:gd name="connsiteY14-32986" fmla="*/ 651164 h 6026819"/>
              <a:gd name="connsiteX15-32987" fmla="*/ 1192527 w 2814765"/>
              <a:gd name="connsiteY15-32988" fmla="*/ 568037 h 6026819"/>
              <a:gd name="connsiteX16-32989" fmla="*/ 1178673 w 2814765"/>
              <a:gd name="connsiteY16-32990" fmla="*/ 526473 h 6026819"/>
              <a:gd name="connsiteX17-32991" fmla="*/ 1150963 w 2814765"/>
              <a:gd name="connsiteY17-32992" fmla="*/ 651164 h 6026819"/>
              <a:gd name="connsiteX18-32993" fmla="*/ 1123254 w 2814765"/>
              <a:gd name="connsiteY18-32994" fmla="*/ 692727 h 6026819"/>
              <a:gd name="connsiteX19-32995" fmla="*/ 1109400 w 2814765"/>
              <a:gd name="connsiteY19-32996" fmla="*/ 734291 h 6026819"/>
              <a:gd name="connsiteX20-32997" fmla="*/ 1067836 w 2814765"/>
              <a:gd name="connsiteY20-32998" fmla="*/ 720437 h 6026819"/>
              <a:gd name="connsiteX21-32999" fmla="*/ 1081691 w 2814765"/>
              <a:gd name="connsiteY21-33000" fmla="*/ 637309 h 6026819"/>
              <a:gd name="connsiteX22-33001" fmla="*/ 1095545 w 2814765"/>
              <a:gd name="connsiteY22-33002" fmla="*/ 595746 h 6026819"/>
              <a:gd name="connsiteX23-33003" fmla="*/ 1040127 w 2814765"/>
              <a:gd name="connsiteY23-33004" fmla="*/ 678873 h 6026819"/>
              <a:gd name="connsiteX24-33005" fmla="*/ 998563 w 2814765"/>
              <a:gd name="connsiteY24-33006" fmla="*/ 692727 h 6026819"/>
              <a:gd name="connsiteX25-33007" fmla="*/ 957000 w 2814765"/>
              <a:gd name="connsiteY25-33008" fmla="*/ 678873 h 6026819"/>
              <a:gd name="connsiteX26-33009" fmla="*/ 943145 w 2814765"/>
              <a:gd name="connsiteY26-33010" fmla="*/ 623455 h 6026819"/>
              <a:gd name="connsiteX27-33011" fmla="*/ 929291 w 2814765"/>
              <a:gd name="connsiteY27-33012" fmla="*/ 581891 h 6026819"/>
              <a:gd name="connsiteX28-33013" fmla="*/ 943145 w 2814765"/>
              <a:gd name="connsiteY28-33014" fmla="*/ 429491 h 6026819"/>
              <a:gd name="connsiteX29-33015" fmla="*/ 970854 w 2814765"/>
              <a:gd name="connsiteY29-33016" fmla="*/ 346364 h 6026819"/>
              <a:gd name="connsiteX30-33017" fmla="*/ 984709 w 2814765"/>
              <a:gd name="connsiteY30-33018" fmla="*/ 304800 h 6026819"/>
              <a:gd name="connsiteX31-33019" fmla="*/ 1081691 w 2814765"/>
              <a:gd name="connsiteY31-33020" fmla="*/ 193964 h 6026819"/>
              <a:gd name="connsiteX32-33021" fmla="*/ 1123254 w 2814765"/>
              <a:gd name="connsiteY32-33022" fmla="*/ 166255 h 6026819"/>
              <a:gd name="connsiteX33-33023" fmla="*/ 1164818 w 2814765"/>
              <a:gd name="connsiteY33-33024" fmla="*/ 124691 h 6026819"/>
              <a:gd name="connsiteX34-33025" fmla="*/ 1234091 w 2814765"/>
              <a:gd name="connsiteY34-33026" fmla="*/ 55418 h 6026819"/>
              <a:gd name="connsiteX35-33027" fmla="*/ 1386491 w 2814765"/>
              <a:gd name="connsiteY35-33028" fmla="*/ 13855 h 6026819"/>
              <a:gd name="connsiteX36-33029" fmla="*/ 1428054 w 2814765"/>
              <a:gd name="connsiteY36-33030" fmla="*/ 0 h 6026819"/>
              <a:gd name="connsiteX37-33031" fmla="*/ 1483473 w 2814765"/>
              <a:gd name="connsiteY37-33032" fmla="*/ 13855 h 6026819"/>
              <a:gd name="connsiteX38-33033" fmla="*/ 1566600 w 2814765"/>
              <a:gd name="connsiteY38-33034" fmla="*/ 27709 h 6026819"/>
              <a:gd name="connsiteX39-33035" fmla="*/ 1622018 w 2814765"/>
              <a:gd name="connsiteY39-33036" fmla="*/ 55418 h 6026819"/>
              <a:gd name="connsiteX40-33037" fmla="*/ 1705145 w 2814765"/>
              <a:gd name="connsiteY40-33038" fmla="*/ 110837 h 6026819"/>
              <a:gd name="connsiteX41-33039" fmla="*/ 1746709 w 2814765"/>
              <a:gd name="connsiteY41-33040" fmla="*/ 138546 h 6026819"/>
              <a:gd name="connsiteX42-33041" fmla="*/ 1788273 w 2814765"/>
              <a:gd name="connsiteY42-33042" fmla="*/ 207818 h 6026819"/>
              <a:gd name="connsiteX43-33043" fmla="*/ 1857545 w 2814765"/>
              <a:gd name="connsiteY43-33044" fmla="*/ 290946 h 6026819"/>
              <a:gd name="connsiteX44-33045" fmla="*/ 1871400 w 2814765"/>
              <a:gd name="connsiteY44-33046" fmla="*/ 360218 h 6026819"/>
              <a:gd name="connsiteX45-33047" fmla="*/ 1899109 w 2814765"/>
              <a:gd name="connsiteY45-33048" fmla="*/ 443346 h 6026819"/>
              <a:gd name="connsiteX46-33049" fmla="*/ 1885254 w 2814765"/>
              <a:gd name="connsiteY46-33050" fmla="*/ 692727 h 6026819"/>
              <a:gd name="connsiteX47-33051" fmla="*/ 1871400 w 2814765"/>
              <a:gd name="connsiteY47-33052" fmla="*/ 748146 h 6026819"/>
              <a:gd name="connsiteX48-33053" fmla="*/ 1843691 w 2814765"/>
              <a:gd name="connsiteY48-33054" fmla="*/ 789709 h 6026819"/>
              <a:gd name="connsiteX49-33055" fmla="*/ 1829836 w 2814765"/>
              <a:gd name="connsiteY49-33056" fmla="*/ 748146 h 6026819"/>
              <a:gd name="connsiteX50-33057" fmla="*/ 1912963 w 2814765"/>
              <a:gd name="connsiteY50-33058" fmla="*/ 803564 h 6026819"/>
              <a:gd name="connsiteX51-33059" fmla="*/ 1982236 w 2814765"/>
              <a:gd name="connsiteY51-33060" fmla="*/ 872837 h 6026819"/>
              <a:gd name="connsiteX52-33061" fmla="*/ 1996091 w 2814765"/>
              <a:gd name="connsiteY52-33062" fmla="*/ 914400 h 6026819"/>
              <a:gd name="connsiteX53-33063" fmla="*/ 2051509 w 2814765"/>
              <a:gd name="connsiteY53-33064" fmla="*/ 997527 h 6026819"/>
              <a:gd name="connsiteX54-33065" fmla="*/ 2093073 w 2814765"/>
              <a:gd name="connsiteY54-33066" fmla="*/ 1066800 h 6026819"/>
              <a:gd name="connsiteX55-33067" fmla="*/ 2106927 w 2814765"/>
              <a:gd name="connsiteY55-33068" fmla="*/ 1108364 h 6026819"/>
              <a:gd name="connsiteX56-33069" fmla="*/ 2148491 w 2814765"/>
              <a:gd name="connsiteY56-33070" fmla="*/ 1191491 h 6026819"/>
              <a:gd name="connsiteX57-33071" fmla="*/ 2106927 w 2814765"/>
              <a:gd name="connsiteY57-33072" fmla="*/ 1219200 h 6026819"/>
              <a:gd name="connsiteX58-33073" fmla="*/ 2065363 w 2814765"/>
              <a:gd name="connsiteY58-33074" fmla="*/ 1191491 h 6026819"/>
              <a:gd name="connsiteX59-33075" fmla="*/ 1954527 w 2814765"/>
              <a:gd name="connsiteY59-33076" fmla="*/ 1163782 h 6026819"/>
              <a:gd name="connsiteX60-33077" fmla="*/ 1940673 w 2814765"/>
              <a:gd name="connsiteY60-33078" fmla="*/ 1343891 h 6026819"/>
              <a:gd name="connsiteX61-33079" fmla="*/ 2079217 w 2814765"/>
              <a:gd name="connsiteY61-33080" fmla="*/ 1357746 h 6026819"/>
              <a:gd name="connsiteX62-33081" fmla="*/ 1871399 w 2814765"/>
              <a:gd name="connsiteY62-33082" fmla="*/ 1579418 h 6026819"/>
              <a:gd name="connsiteX63-33083" fmla="*/ 1538890 w 2814765"/>
              <a:gd name="connsiteY63-33084" fmla="*/ 1690256 h 6026819"/>
              <a:gd name="connsiteX64-33085" fmla="*/ 1635872 w 2814765"/>
              <a:gd name="connsiteY64-33086" fmla="*/ 1773383 h 6026819"/>
              <a:gd name="connsiteX65-33087" fmla="*/ 1317218 w 2814765"/>
              <a:gd name="connsiteY65-33088" fmla="*/ 1551710 h 6026819"/>
              <a:gd name="connsiteX66-33089" fmla="*/ 1331072 w 2814765"/>
              <a:gd name="connsiteY66-33090" fmla="*/ 1371600 h 6026819"/>
              <a:gd name="connsiteX67-33091" fmla="*/ 1289509 w 2814765"/>
              <a:gd name="connsiteY67-33092" fmla="*/ 1316183 h 6026819"/>
              <a:gd name="connsiteX68-33093" fmla="*/ 1414200 w 2814765"/>
              <a:gd name="connsiteY68-33094" fmla="*/ 1440874 h 6026819"/>
              <a:gd name="connsiteX69-33095" fmla="*/ 1289509 w 2814765"/>
              <a:gd name="connsiteY69-33096" fmla="*/ 1330038 h 6026819"/>
              <a:gd name="connsiteX70-33097" fmla="*/ 929290 w 2814765"/>
              <a:gd name="connsiteY70-33098" fmla="*/ 2036620 h 6026819"/>
              <a:gd name="connsiteX71-33099" fmla="*/ 998563 w 2814765"/>
              <a:gd name="connsiteY71-33100" fmla="*/ 1898074 h 6026819"/>
              <a:gd name="connsiteX72-33101" fmla="*/ 1164819 w 2814765"/>
              <a:gd name="connsiteY72-33102" fmla="*/ 1995056 h 6026819"/>
              <a:gd name="connsiteX73-33103" fmla="*/ 1247946 w 2814765"/>
              <a:gd name="connsiteY73-33104" fmla="*/ 1731819 h 6026819"/>
              <a:gd name="connsiteX74-33105" fmla="*/ 1178672 w 2814765"/>
              <a:gd name="connsiteY74-33106" fmla="*/ 2036619 h 6026819"/>
              <a:gd name="connsiteX75-33107" fmla="*/ 1275655 w 2814765"/>
              <a:gd name="connsiteY75-33108" fmla="*/ 2299856 h 6026819"/>
              <a:gd name="connsiteX76-33109" fmla="*/ 1358782 w 2814765"/>
              <a:gd name="connsiteY76-33110" fmla="*/ 2563090 h 6026819"/>
              <a:gd name="connsiteX77-33111" fmla="*/ 1275654 w 2814765"/>
              <a:gd name="connsiteY77-33112" fmla="*/ 2715491 h 6026819"/>
              <a:gd name="connsiteX78-33113" fmla="*/ 1234091 w 2814765"/>
              <a:gd name="connsiteY78-33114" fmla="*/ 2854037 h 6026819"/>
              <a:gd name="connsiteX79-33115" fmla="*/ 1275654 w 2814765"/>
              <a:gd name="connsiteY79-33116" fmla="*/ 2909455 h 6026819"/>
              <a:gd name="connsiteX80-33117" fmla="*/ 1331073 w 2814765"/>
              <a:gd name="connsiteY80-33118" fmla="*/ 2881746 h 6026819"/>
              <a:gd name="connsiteX81-33119" fmla="*/ 1400345 w 2814765"/>
              <a:gd name="connsiteY81-33120" fmla="*/ 2881744 h 6026819"/>
              <a:gd name="connsiteX82-33121" fmla="*/ 2093072 w 2814765"/>
              <a:gd name="connsiteY82-33122" fmla="*/ 2743200 h 6026819"/>
              <a:gd name="connsiteX83-33123" fmla="*/ 2577981 w 2814765"/>
              <a:gd name="connsiteY83-33124" fmla="*/ 2507672 h 6026819"/>
              <a:gd name="connsiteX84-33125" fmla="*/ 2771945 w 2814765"/>
              <a:gd name="connsiteY84-33126" fmla="*/ 2992581 h 6026819"/>
              <a:gd name="connsiteX85-33127" fmla="*/ 2425581 w 2814765"/>
              <a:gd name="connsiteY85-33128" fmla="*/ 3255818 h 6026819"/>
              <a:gd name="connsiteX86-33129" fmla="*/ 2273182 w 2814765"/>
              <a:gd name="connsiteY86-33130" fmla="*/ 3255816 h 6026819"/>
              <a:gd name="connsiteX87-33131" fmla="*/ 2106926 w 2814765"/>
              <a:gd name="connsiteY87-33132" fmla="*/ 3311236 h 6026819"/>
              <a:gd name="connsiteX88-33133" fmla="*/ 1497328 w 2814765"/>
              <a:gd name="connsiteY88-33134" fmla="*/ 3283525 h 6026819"/>
              <a:gd name="connsiteX89-33135" fmla="*/ 1303363 w 2814765"/>
              <a:gd name="connsiteY89-33136" fmla="*/ 3117271 h 6026819"/>
              <a:gd name="connsiteX90-33137" fmla="*/ 1386491 w 2814765"/>
              <a:gd name="connsiteY90-33138" fmla="*/ 2909453 h 6026819"/>
              <a:gd name="connsiteX91-33139" fmla="*/ 1289509 w 2814765"/>
              <a:gd name="connsiteY91-33140" fmla="*/ 3103416 h 6026819"/>
              <a:gd name="connsiteX92-33141" fmla="*/ 1441909 w 2814765"/>
              <a:gd name="connsiteY92-33142" fmla="*/ 3241963 h 6026819"/>
              <a:gd name="connsiteX93-33143" fmla="*/ 1414200 w 2814765"/>
              <a:gd name="connsiteY93-33144" fmla="*/ 3325089 h 6026819"/>
              <a:gd name="connsiteX94-33145" fmla="*/ 1372636 w 2814765"/>
              <a:gd name="connsiteY94-33146" fmla="*/ 4100944 h 6026819"/>
              <a:gd name="connsiteX95-33147" fmla="*/ 1483473 w 2814765"/>
              <a:gd name="connsiteY95-33148" fmla="*/ 5708072 h 6026819"/>
              <a:gd name="connsiteX96-33149" fmla="*/ 1455763 w 2814765"/>
              <a:gd name="connsiteY96-33150" fmla="*/ 5971308 h 6026819"/>
              <a:gd name="connsiteX97-33151" fmla="*/ 1968382 w 2814765"/>
              <a:gd name="connsiteY97-33152" fmla="*/ 5902035 h 6026819"/>
              <a:gd name="connsiteX98-33153" fmla="*/ 1954527 w 2814765"/>
              <a:gd name="connsiteY98-33154" fmla="*/ 4350325 h 6026819"/>
              <a:gd name="connsiteX99-33155" fmla="*/ 1885254 w 2814765"/>
              <a:gd name="connsiteY99-33156" fmla="*/ 3380507 h 6026819"/>
              <a:gd name="connsiteX100-33157" fmla="*/ 1926818 w 2814765"/>
              <a:gd name="connsiteY100-33158" fmla="*/ 3823856 h 6026819"/>
              <a:gd name="connsiteX101-33159" fmla="*/ 1968382 w 2814765"/>
              <a:gd name="connsiteY101-33160" fmla="*/ 4987635 h 6026819"/>
              <a:gd name="connsiteX102-33161" fmla="*/ 2106927 w 2814765"/>
              <a:gd name="connsiteY102-33162" fmla="*/ 5943599 h 6026819"/>
              <a:gd name="connsiteX103-33163" fmla="*/ 2619544 w 2814765"/>
              <a:gd name="connsiteY103-33164" fmla="*/ 5943599 h 6026819"/>
              <a:gd name="connsiteX104-33165" fmla="*/ 2619544 w 2814765"/>
              <a:gd name="connsiteY104-33166" fmla="*/ 4322617 h 6026819"/>
              <a:gd name="connsiteX105-33167" fmla="*/ 2744236 w 2814765"/>
              <a:gd name="connsiteY105-33168" fmla="*/ 3075708 h 6026819"/>
              <a:gd name="connsiteX106-33169" fmla="*/ 2813509 w 2814765"/>
              <a:gd name="connsiteY106-33170" fmla="*/ 3020290 h 6026819"/>
              <a:gd name="connsiteX107-33171" fmla="*/ 2674963 w 2814765"/>
              <a:gd name="connsiteY107-33172" fmla="*/ 2923308 h 6026819"/>
              <a:gd name="connsiteX108-33173" fmla="*/ 2799654 w 2814765"/>
              <a:gd name="connsiteY108-33174" fmla="*/ 2964872 h 6026819"/>
              <a:gd name="connsiteX109-33175" fmla="*/ 2564127 w 2814765"/>
              <a:gd name="connsiteY109-33176" fmla="*/ 2507672 h 6026819"/>
              <a:gd name="connsiteX110-33177" fmla="*/ 2766007 w 2814765"/>
              <a:gd name="connsiteY110-33178" fmla="*/ 2421246 h 6026819"/>
              <a:gd name="connsiteX111-33179" fmla="*/ 2696075 w 2814765"/>
              <a:gd name="connsiteY111-33180" fmla="*/ 1918524 h 6026819"/>
              <a:gd name="connsiteX112-33181" fmla="*/ 2729722 w 2814765"/>
              <a:gd name="connsiteY112-33182" fmla="*/ 2401454 h 6026819"/>
              <a:gd name="connsiteX113-33183" fmla="*/ 2739618 w 2814765"/>
              <a:gd name="connsiteY113-33184" fmla="*/ 1933037 h 6026819"/>
              <a:gd name="connsiteX114-33185" fmla="*/ 2674962 w 2814765"/>
              <a:gd name="connsiteY114-33186" fmla="*/ 1870363 h 6026819"/>
              <a:gd name="connsiteX115-33187" fmla="*/ 2425581 w 2814765"/>
              <a:gd name="connsiteY115-33188" fmla="*/ 2105890 h 6026819"/>
              <a:gd name="connsiteX116-33189" fmla="*/ 2370162 w 2814765"/>
              <a:gd name="connsiteY116-33190" fmla="*/ 2119745 h 6026819"/>
              <a:gd name="connsiteX117-33191" fmla="*/ 2231618 w 2814765"/>
              <a:gd name="connsiteY117-33192" fmla="*/ 1773381 h 6026819"/>
              <a:gd name="connsiteX118-33193" fmla="*/ 2103629 w 2814765"/>
              <a:gd name="connsiteY118-33194" fmla="*/ 1531256 h 6026819"/>
              <a:gd name="connsiteX119-33195" fmla="*/ 2245473 w 2814765"/>
              <a:gd name="connsiteY119-33196" fmla="*/ 1842654 h 6026819"/>
              <a:gd name="connsiteX120-33197" fmla="*/ 2370163 w 2814765"/>
              <a:gd name="connsiteY120-33198" fmla="*/ 1939636 h 6026819"/>
              <a:gd name="connsiteX121-33199" fmla="*/ 2647254 w 2814765"/>
              <a:gd name="connsiteY121-33200" fmla="*/ 1662545 h 6026819"/>
              <a:gd name="connsiteX122-33201" fmla="*/ 2115502 w 2814765"/>
              <a:gd name="connsiteY122-33202" fmla="*/ 1105065 h 6026819"/>
              <a:gd name="connsiteX123-33203" fmla="*/ 2633399 w 2814765"/>
              <a:gd name="connsiteY123-33204" fmla="*/ 1634836 h 6026819"/>
              <a:gd name="connsiteX124-33205" fmla="*/ 2688818 w 2814765"/>
              <a:gd name="connsiteY124-33206" fmla="*/ 1870363 h 6026819"/>
              <a:gd name="connsiteX125-33207" fmla="*/ 2392594 w 2814765"/>
              <a:gd name="connsiteY125-33208" fmla="*/ 2082140 h 6026819"/>
              <a:gd name="connsiteX126-33209" fmla="*/ 2467145 w 2814765"/>
              <a:gd name="connsiteY126-33210" fmla="*/ 2230582 h 6026819"/>
              <a:gd name="connsiteX127-33211" fmla="*/ 2494853 w 2814765"/>
              <a:gd name="connsiteY127-33212" fmla="*/ 2161308 h 6026819"/>
              <a:gd name="connsiteX128-33213" fmla="*/ 2023800 w 2814765"/>
              <a:gd name="connsiteY128-33214" fmla="*/ 2521527 h 6026819"/>
              <a:gd name="connsiteX129-33215" fmla="*/ 1802127 w 2814765"/>
              <a:gd name="connsiteY129-33216" fmla="*/ 2604655 h 6026819"/>
              <a:gd name="connsiteX130-33217" fmla="*/ 1594309 w 2814765"/>
              <a:gd name="connsiteY130-33218" fmla="*/ 2590800 h 6026819"/>
              <a:gd name="connsiteX131-33219" fmla="*/ 1400346 w 2814765"/>
              <a:gd name="connsiteY131-33220" fmla="*/ 2563092 h 6026819"/>
              <a:gd name="connsiteX132-33221" fmla="*/ 1289510 w 2814765"/>
              <a:gd name="connsiteY132-33222" fmla="*/ 2313710 h 6026819"/>
              <a:gd name="connsiteX133-33223" fmla="*/ 873874 w 2814765"/>
              <a:gd name="connsiteY133-33224" fmla="*/ 2632365 h 6026819"/>
              <a:gd name="connsiteX134-33225" fmla="*/ 1036 w 2814765"/>
              <a:gd name="connsiteY134-33226" fmla="*/ 2673928 h 6026819"/>
              <a:gd name="connsiteX135-33227" fmla="*/ 873873 w 2814765"/>
              <a:gd name="connsiteY135-33228" fmla="*/ 2632365 h 6026819"/>
              <a:gd name="connsiteX136-33229" fmla="*/ 1220236 w 2814765"/>
              <a:gd name="connsiteY136-33230" fmla="*/ 2299856 h 6026819"/>
              <a:gd name="connsiteX137-33231" fmla="*/ 1137110 w 2814765"/>
              <a:gd name="connsiteY137-33232" fmla="*/ 2161310 h 6026819"/>
              <a:gd name="connsiteX138-33233" fmla="*/ 1137109 w 2814765"/>
              <a:gd name="connsiteY138-33234" fmla="*/ 2133601 h 6026819"/>
              <a:gd name="connsiteX139-33235" fmla="*/ 984710 w 2814765"/>
              <a:gd name="connsiteY139-33236" fmla="*/ 2092038 h 6026819"/>
              <a:gd name="connsiteX140-33237" fmla="*/ 790746 w 2814765"/>
              <a:gd name="connsiteY140-33238" fmla="*/ 2313710 h 6026819"/>
              <a:gd name="connsiteX141-33239" fmla="*/ 527510 w 2814765"/>
              <a:gd name="connsiteY141-33240" fmla="*/ 2438401 h 6026819"/>
              <a:gd name="connsiteX142-33241" fmla="*/ 832310 w 2814765"/>
              <a:gd name="connsiteY142-33242" fmla="*/ 2313710 h 6026819"/>
              <a:gd name="connsiteX143-33243" fmla="*/ 957000 w 2814765"/>
              <a:gd name="connsiteY143-33244" fmla="*/ 2119747 h 6026819"/>
              <a:gd name="connsiteX144-33245" fmla="*/ 929290 w 2814765"/>
              <a:gd name="connsiteY144-33246" fmla="*/ 2064328 h 6026819"/>
              <a:gd name="connsiteX145-33247" fmla="*/ 1344926 w 2814765"/>
              <a:gd name="connsiteY145-33248" fmla="*/ 1274618 h 6026819"/>
              <a:gd name="connsiteX146-33249" fmla="*/ 1469617 w 2814765"/>
              <a:gd name="connsiteY146-33250" fmla="*/ 1177638 h 6026819"/>
              <a:gd name="connsiteX147-33251" fmla="*/ 1566599 w 2814765"/>
              <a:gd name="connsiteY147-33252" fmla="*/ 1676401 h 6026819"/>
              <a:gd name="connsiteX148-33253" fmla="*/ 1760562 w 2814765"/>
              <a:gd name="connsiteY148-33254" fmla="*/ 1399310 h 6026819"/>
              <a:gd name="connsiteX149-33255" fmla="*/ 1802127 w 2814765"/>
              <a:gd name="connsiteY149-33256" fmla="*/ 997527 h 6026819"/>
              <a:gd name="connsiteX150-33257" fmla="*/ 1774418 w 2814765"/>
              <a:gd name="connsiteY150-33258" fmla="*/ 955964 h 6026819"/>
              <a:gd name="connsiteX151-33259" fmla="*/ 1760563 w 2814765"/>
              <a:gd name="connsiteY151-33260" fmla="*/ 914400 h 6026819"/>
              <a:gd name="connsiteX152-33261" fmla="*/ 1705145 w 2814765"/>
              <a:gd name="connsiteY152-33262" fmla="*/ 845127 h 6026819"/>
              <a:gd name="connsiteX153-33263" fmla="*/ 1677436 w 2814765"/>
              <a:gd name="connsiteY153-33264" fmla="*/ 803564 h 6026819"/>
              <a:gd name="connsiteX154-33265" fmla="*/ 1635873 w 2814765"/>
              <a:gd name="connsiteY154-33266" fmla="*/ 886691 h 6026819"/>
              <a:gd name="connsiteX155-33267" fmla="*/ 1622018 w 2814765"/>
              <a:gd name="connsiteY155-33268" fmla="*/ 969818 h 6026819"/>
              <a:gd name="connsiteX156-33269" fmla="*/ 1594309 w 2814765"/>
              <a:gd name="connsiteY156-33270" fmla="*/ 1011382 h 6026819"/>
              <a:gd name="connsiteX157-33271" fmla="*/ 1580454 w 2814765"/>
              <a:gd name="connsiteY157-33272" fmla="*/ 1052946 h 6026819"/>
              <a:gd name="connsiteX158-33273" fmla="*/ 1511182 w 2814765"/>
              <a:gd name="connsiteY158-33274" fmla="*/ 1122218 h 6026819"/>
              <a:gd name="connsiteX159-33275" fmla="*/ 1400345 w 2814765"/>
              <a:gd name="connsiteY159-33276" fmla="*/ 1136073 h 6026819"/>
              <a:gd name="connsiteX160-33277" fmla="*/ 1261800 w 2814765"/>
              <a:gd name="connsiteY160-33278" fmla="*/ 1122218 h 6026819"/>
              <a:gd name="connsiteX161-33279" fmla="*/ 1220236 w 2814765"/>
              <a:gd name="connsiteY161-33280" fmla="*/ 1080655 h 6026819"/>
              <a:gd name="connsiteX162-33281" fmla="*/ 1178673 w 2814765"/>
              <a:gd name="connsiteY162-33282" fmla="*/ 1052946 h 6026819"/>
              <a:gd name="connsiteX163-33283" fmla="*/ 1123254 w 2814765"/>
              <a:gd name="connsiteY163-33284" fmla="*/ 997527 h 6026819"/>
              <a:gd name="connsiteX164-33285" fmla="*/ 1095545 w 2814765"/>
              <a:gd name="connsiteY164-33286" fmla="*/ 955964 h 6026819"/>
              <a:gd name="connsiteX165-33287" fmla="*/ 1053982 w 2814765"/>
              <a:gd name="connsiteY165-33288" fmla="*/ 942109 h 6026819"/>
              <a:gd name="connsiteX166-33289" fmla="*/ 1012418 w 2814765"/>
              <a:gd name="connsiteY166-33290" fmla="*/ 817418 h 6026819"/>
              <a:gd name="connsiteX167-33291" fmla="*/ 998563 w 2814765"/>
              <a:gd name="connsiteY167-33292" fmla="*/ 775855 h 6026819"/>
              <a:gd name="connsiteX168-33293" fmla="*/ 984709 w 2814765"/>
              <a:gd name="connsiteY168-33294" fmla="*/ 720437 h 6026819"/>
              <a:gd name="connsiteX169-33295" fmla="*/ 957000 w 2814765"/>
              <a:gd name="connsiteY169-33296" fmla="*/ 581891 h 6026819"/>
              <a:gd name="connsiteX0-33297" fmla="*/ 1663582 w 2814765"/>
              <a:gd name="connsiteY0-33298" fmla="*/ 734291 h 6026819"/>
              <a:gd name="connsiteX1-33299" fmla="*/ 1719000 w 2814765"/>
              <a:gd name="connsiteY1-33300" fmla="*/ 554182 h 6026819"/>
              <a:gd name="connsiteX2-33301" fmla="*/ 1622018 w 2814765"/>
              <a:gd name="connsiteY2-33302" fmla="*/ 540327 h 6026819"/>
              <a:gd name="connsiteX3-33303" fmla="*/ 1538891 w 2814765"/>
              <a:gd name="connsiteY3-33304" fmla="*/ 484909 h 6026819"/>
              <a:gd name="connsiteX4-33305" fmla="*/ 1497327 w 2814765"/>
              <a:gd name="connsiteY4-33306" fmla="*/ 471055 h 6026819"/>
              <a:gd name="connsiteX5-33307" fmla="*/ 1469618 w 2814765"/>
              <a:gd name="connsiteY5-33308" fmla="*/ 526473 h 6026819"/>
              <a:gd name="connsiteX6-33309" fmla="*/ 1441909 w 2814765"/>
              <a:gd name="connsiteY6-33310" fmla="*/ 484909 h 6026819"/>
              <a:gd name="connsiteX7-33311" fmla="*/ 1400345 w 2814765"/>
              <a:gd name="connsiteY7-33312" fmla="*/ 457200 h 6026819"/>
              <a:gd name="connsiteX8-33313" fmla="*/ 1331073 w 2814765"/>
              <a:gd name="connsiteY8-33314" fmla="*/ 387927 h 6026819"/>
              <a:gd name="connsiteX9-33315" fmla="*/ 1317218 w 2814765"/>
              <a:gd name="connsiteY9-33316" fmla="*/ 443346 h 6026819"/>
              <a:gd name="connsiteX10-33317" fmla="*/ 1317218 w 2814765"/>
              <a:gd name="connsiteY10-33318" fmla="*/ 554182 h 6026819"/>
              <a:gd name="connsiteX11-33319" fmla="*/ 1275654 w 2814765"/>
              <a:gd name="connsiteY11-33320" fmla="*/ 540327 h 6026819"/>
              <a:gd name="connsiteX12-33321" fmla="*/ 1261800 w 2814765"/>
              <a:gd name="connsiteY12-33322" fmla="*/ 484909 h 6026819"/>
              <a:gd name="connsiteX13-33323" fmla="*/ 1247945 w 2814765"/>
              <a:gd name="connsiteY13-33324" fmla="*/ 540327 h 6026819"/>
              <a:gd name="connsiteX14-33325" fmla="*/ 1220236 w 2814765"/>
              <a:gd name="connsiteY14-33326" fmla="*/ 651164 h 6026819"/>
              <a:gd name="connsiteX15-33327" fmla="*/ 1192527 w 2814765"/>
              <a:gd name="connsiteY15-33328" fmla="*/ 568037 h 6026819"/>
              <a:gd name="connsiteX16-33329" fmla="*/ 1178673 w 2814765"/>
              <a:gd name="connsiteY16-33330" fmla="*/ 526473 h 6026819"/>
              <a:gd name="connsiteX17-33331" fmla="*/ 1150963 w 2814765"/>
              <a:gd name="connsiteY17-33332" fmla="*/ 651164 h 6026819"/>
              <a:gd name="connsiteX18-33333" fmla="*/ 1123254 w 2814765"/>
              <a:gd name="connsiteY18-33334" fmla="*/ 692727 h 6026819"/>
              <a:gd name="connsiteX19-33335" fmla="*/ 1109400 w 2814765"/>
              <a:gd name="connsiteY19-33336" fmla="*/ 734291 h 6026819"/>
              <a:gd name="connsiteX20-33337" fmla="*/ 1067836 w 2814765"/>
              <a:gd name="connsiteY20-33338" fmla="*/ 720437 h 6026819"/>
              <a:gd name="connsiteX21-33339" fmla="*/ 1081691 w 2814765"/>
              <a:gd name="connsiteY21-33340" fmla="*/ 637309 h 6026819"/>
              <a:gd name="connsiteX22-33341" fmla="*/ 1095545 w 2814765"/>
              <a:gd name="connsiteY22-33342" fmla="*/ 595746 h 6026819"/>
              <a:gd name="connsiteX23-33343" fmla="*/ 1040127 w 2814765"/>
              <a:gd name="connsiteY23-33344" fmla="*/ 678873 h 6026819"/>
              <a:gd name="connsiteX24-33345" fmla="*/ 998563 w 2814765"/>
              <a:gd name="connsiteY24-33346" fmla="*/ 692727 h 6026819"/>
              <a:gd name="connsiteX25-33347" fmla="*/ 957000 w 2814765"/>
              <a:gd name="connsiteY25-33348" fmla="*/ 678873 h 6026819"/>
              <a:gd name="connsiteX26-33349" fmla="*/ 943145 w 2814765"/>
              <a:gd name="connsiteY26-33350" fmla="*/ 623455 h 6026819"/>
              <a:gd name="connsiteX27-33351" fmla="*/ 929291 w 2814765"/>
              <a:gd name="connsiteY27-33352" fmla="*/ 581891 h 6026819"/>
              <a:gd name="connsiteX28-33353" fmla="*/ 943145 w 2814765"/>
              <a:gd name="connsiteY28-33354" fmla="*/ 429491 h 6026819"/>
              <a:gd name="connsiteX29-33355" fmla="*/ 970854 w 2814765"/>
              <a:gd name="connsiteY29-33356" fmla="*/ 346364 h 6026819"/>
              <a:gd name="connsiteX30-33357" fmla="*/ 984709 w 2814765"/>
              <a:gd name="connsiteY30-33358" fmla="*/ 304800 h 6026819"/>
              <a:gd name="connsiteX31-33359" fmla="*/ 1081691 w 2814765"/>
              <a:gd name="connsiteY31-33360" fmla="*/ 193964 h 6026819"/>
              <a:gd name="connsiteX32-33361" fmla="*/ 1123254 w 2814765"/>
              <a:gd name="connsiteY32-33362" fmla="*/ 166255 h 6026819"/>
              <a:gd name="connsiteX33-33363" fmla="*/ 1164818 w 2814765"/>
              <a:gd name="connsiteY33-33364" fmla="*/ 124691 h 6026819"/>
              <a:gd name="connsiteX34-33365" fmla="*/ 1234091 w 2814765"/>
              <a:gd name="connsiteY34-33366" fmla="*/ 55418 h 6026819"/>
              <a:gd name="connsiteX35-33367" fmla="*/ 1386491 w 2814765"/>
              <a:gd name="connsiteY35-33368" fmla="*/ 13855 h 6026819"/>
              <a:gd name="connsiteX36-33369" fmla="*/ 1428054 w 2814765"/>
              <a:gd name="connsiteY36-33370" fmla="*/ 0 h 6026819"/>
              <a:gd name="connsiteX37-33371" fmla="*/ 1483473 w 2814765"/>
              <a:gd name="connsiteY37-33372" fmla="*/ 13855 h 6026819"/>
              <a:gd name="connsiteX38-33373" fmla="*/ 1566600 w 2814765"/>
              <a:gd name="connsiteY38-33374" fmla="*/ 27709 h 6026819"/>
              <a:gd name="connsiteX39-33375" fmla="*/ 1622018 w 2814765"/>
              <a:gd name="connsiteY39-33376" fmla="*/ 55418 h 6026819"/>
              <a:gd name="connsiteX40-33377" fmla="*/ 1705145 w 2814765"/>
              <a:gd name="connsiteY40-33378" fmla="*/ 110837 h 6026819"/>
              <a:gd name="connsiteX41-33379" fmla="*/ 1746709 w 2814765"/>
              <a:gd name="connsiteY41-33380" fmla="*/ 138546 h 6026819"/>
              <a:gd name="connsiteX42-33381" fmla="*/ 1788273 w 2814765"/>
              <a:gd name="connsiteY42-33382" fmla="*/ 207818 h 6026819"/>
              <a:gd name="connsiteX43-33383" fmla="*/ 1857545 w 2814765"/>
              <a:gd name="connsiteY43-33384" fmla="*/ 290946 h 6026819"/>
              <a:gd name="connsiteX44-33385" fmla="*/ 1871400 w 2814765"/>
              <a:gd name="connsiteY44-33386" fmla="*/ 360218 h 6026819"/>
              <a:gd name="connsiteX45-33387" fmla="*/ 1899109 w 2814765"/>
              <a:gd name="connsiteY45-33388" fmla="*/ 443346 h 6026819"/>
              <a:gd name="connsiteX46-33389" fmla="*/ 1885254 w 2814765"/>
              <a:gd name="connsiteY46-33390" fmla="*/ 692727 h 6026819"/>
              <a:gd name="connsiteX47-33391" fmla="*/ 1871400 w 2814765"/>
              <a:gd name="connsiteY47-33392" fmla="*/ 748146 h 6026819"/>
              <a:gd name="connsiteX48-33393" fmla="*/ 1843691 w 2814765"/>
              <a:gd name="connsiteY48-33394" fmla="*/ 789709 h 6026819"/>
              <a:gd name="connsiteX49-33395" fmla="*/ 1829836 w 2814765"/>
              <a:gd name="connsiteY49-33396" fmla="*/ 748146 h 6026819"/>
              <a:gd name="connsiteX50-33397" fmla="*/ 1912963 w 2814765"/>
              <a:gd name="connsiteY50-33398" fmla="*/ 803564 h 6026819"/>
              <a:gd name="connsiteX51-33399" fmla="*/ 1982236 w 2814765"/>
              <a:gd name="connsiteY51-33400" fmla="*/ 872837 h 6026819"/>
              <a:gd name="connsiteX52-33401" fmla="*/ 1996091 w 2814765"/>
              <a:gd name="connsiteY52-33402" fmla="*/ 914400 h 6026819"/>
              <a:gd name="connsiteX53-33403" fmla="*/ 2051509 w 2814765"/>
              <a:gd name="connsiteY53-33404" fmla="*/ 997527 h 6026819"/>
              <a:gd name="connsiteX54-33405" fmla="*/ 2093073 w 2814765"/>
              <a:gd name="connsiteY54-33406" fmla="*/ 1066800 h 6026819"/>
              <a:gd name="connsiteX55-33407" fmla="*/ 2106927 w 2814765"/>
              <a:gd name="connsiteY55-33408" fmla="*/ 1108364 h 6026819"/>
              <a:gd name="connsiteX56-33409" fmla="*/ 2148491 w 2814765"/>
              <a:gd name="connsiteY56-33410" fmla="*/ 1191491 h 6026819"/>
              <a:gd name="connsiteX57-33411" fmla="*/ 2106927 w 2814765"/>
              <a:gd name="connsiteY57-33412" fmla="*/ 1219200 h 6026819"/>
              <a:gd name="connsiteX58-33413" fmla="*/ 2065363 w 2814765"/>
              <a:gd name="connsiteY58-33414" fmla="*/ 1191491 h 6026819"/>
              <a:gd name="connsiteX59-33415" fmla="*/ 1954527 w 2814765"/>
              <a:gd name="connsiteY59-33416" fmla="*/ 1163782 h 6026819"/>
              <a:gd name="connsiteX60-33417" fmla="*/ 1940673 w 2814765"/>
              <a:gd name="connsiteY60-33418" fmla="*/ 1343891 h 6026819"/>
              <a:gd name="connsiteX61-33419" fmla="*/ 2079217 w 2814765"/>
              <a:gd name="connsiteY61-33420" fmla="*/ 1357746 h 6026819"/>
              <a:gd name="connsiteX62-33421" fmla="*/ 1871399 w 2814765"/>
              <a:gd name="connsiteY62-33422" fmla="*/ 1579418 h 6026819"/>
              <a:gd name="connsiteX63-33423" fmla="*/ 1538890 w 2814765"/>
              <a:gd name="connsiteY63-33424" fmla="*/ 1690256 h 6026819"/>
              <a:gd name="connsiteX64-33425" fmla="*/ 1635872 w 2814765"/>
              <a:gd name="connsiteY64-33426" fmla="*/ 1773383 h 6026819"/>
              <a:gd name="connsiteX65-33427" fmla="*/ 1317218 w 2814765"/>
              <a:gd name="connsiteY65-33428" fmla="*/ 1551710 h 6026819"/>
              <a:gd name="connsiteX66-33429" fmla="*/ 1331072 w 2814765"/>
              <a:gd name="connsiteY66-33430" fmla="*/ 1371600 h 6026819"/>
              <a:gd name="connsiteX67-33431" fmla="*/ 1289509 w 2814765"/>
              <a:gd name="connsiteY67-33432" fmla="*/ 1316183 h 6026819"/>
              <a:gd name="connsiteX68-33433" fmla="*/ 1414200 w 2814765"/>
              <a:gd name="connsiteY68-33434" fmla="*/ 1440874 h 6026819"/>
              <a:gd name="connsiteX69-33435" fmla="*/ 1289509 w 2814765"/>
              <a:gd name="connsiteY69-33436" fmla="*/ 1330038 h 6026819"/>
              <a:gd name="connsiteX70-33437" fmla="*/ 929290 w 2814765"/>
              <a:gd name="connsiteY70-33438" fmla="*/ 2036620 h 6026819"/>
              <a:gd name="connsiteX71-33439" fmla="*/ 998563 w 2814765"/>
              <a:gd name="connsiteY71-33440" fmla="*/ 1898074 h 6026819"/>
              <a:gd name="connsiteX72-33441" fmla="*/ 1164819 w 2814765"/>
              <a:gd name="connsiteY72-33442" fmla="*/ 1995056 h 6026819"/>
              <a:gd name="connsiteX73-33443" fmla="*/ 1247946 w 2814765"/>
              <a:gd name="connsiteY73-33444" fmla="*/ 1731819 h 6026819"/>
              <a:gd name="connsiteX74-33445" fmla="*/ 1178672 w 2814765"/>
              <a:gd name="connsiteY74-33446" fmla="*/ 2036619 h 6026819"/>
              <a:gd name="connsiteX75-33447" fmla="*/ 1275655 w 2814765"/>
              <a:gd name="connsiteY75-33448" fmla="*/ 2299856 h 6026819"/>
              <a:gd name="connsiteX76-33449" fmla="*/ 1358782 w 2814765"/>
              <a:gd name="connsiteY76-33450" fmla="*/ 2563090 h 6026819"/>
              <a:gd name="connsiteX77-33451" fmla="*/ 1275654 w 2814765"/>
              <a:gd name="connsiteY77-33452" fmla="*/ 2715491 h 6026819"/>
              <a:gd name="connsiteX78-33453" fmla="*/ 1234091 w 2814765"/>
              <a:gd name="connsiteY78-33454" fmla="*/ 2854037 h 6026819"/>
              <a:gd name="connsiteX79-33455" fmla="*/ 1275654 w 2814765"/>
              <a:gd name="connsiteY79-33456" fmla="*/ 2909455 h 6026819"/>
              <a:gd name="connsiteX80-33457" fmla="*/ 1331073 w 2814765"/>
              <a:gd name="connsiteY80-33458" fmla="*/ 2881746 h 6026819"/>
              <a:gd name="connsiteX81-33459" fmla="*/ 1400345 w 2814765"/>
              <a:gd name="connsiteY81-33460" fmla="*/ 2881744 h 6026819"/>
              <a:gd name="connsiteX82-33461" fmla="*/ 2093072 w 2814765"/>
              <a:gd name="connsiteY82-33462" fmla="*/ 2743200 h 6026819"/>
              <a:gd name="connsiteX83-33463" fmla="*/ 2577981 w 2814765"/>
              <a:gd name="connsiteY83-33464" fmla="*/ 2507672 h 6026819"/>
              <a:gd name="connsiteX84-33465" fmla="*/ 2771945 w 2814765"/>
              <a:gd name="connsiteY84-33466" fmla="*/ 2992581 h 6026819"/>
              <a:gd name="connsiteX85-33467" fmla="*/ 2425581 w 2814765"/>
              <a:gd name="connsiteY85-33468" fmla="*/ 3255818 h 6026819"/>
              <a:gd name="connsiteX86-33469" fmla="*/ 2273182 w 2814765"/>
              <a:gd name="connsiteY86-33470" fmla="*/ 3255816 h 6026819"/>
              <a:gd name="connsiteX87-33471" fmla="*/ 2106926 w 2814765"/>
              <a:gd name="connsiteY87-33472" fmla="*/ 3311236 h 6026819"/>
              <a:gd name="connsiteX88-33473" fmla="*/ 1497328 w 2814765"/>
              <a:gd name="connsiteY88-33474" fmla="*/ 3283525 h 6026819"/>
              <a:gd name="connsiteX89-33475" fmla="*/ 1303363 w 2814765"/>
              <a:gd name="connsiteY89-33476" fmla="*/ 3117271 h 6026819"/>
              <a:gd name="connsiteX90-33477" fmla="*/ 1386491 w 2814765"/>
              <a:gd name="connsiteY90-33478" fmla="*/ 2909453 h 6026819"/>
              <a:gd name="connsiteX91-33479" fmla="*/ 1289509 w 2814765"/>
              <a:gd name="connsiteY91-33480" fmla="*/ 3103416 h 6026819"/>
              <a:gd name="connsiteX92-33481" fmla="*/ 1441909 w 2814765"/>
              <a:gd name="connsiteY92-33482" fmla="*/ 3241963 h 6026819"/>
              <a:gd name="connsiteX93-33483" fmla="*/ 1414200 w 2814765"/>
              <a:gd name="connsiteY93-33484" fmla="*/ 3325089 h 6026819"/>
              <a:gd name="connsiteX94-33485" fmla="*/ 1372636 w 2814765"/>
              <a:gd name="connsiteY94-33486" fmla="*/ 4100944 h 6026819"/>
              <a:gd name="connsiteX95-33487" fmla="*/ 1483473 w 2814765"/>
              <a:gd name="connsiteY95-33488" fmla="*/ 5708072 h 6026819"/>
              <a:gd name="connsiteX96-33489" fmla="*/ 1455763 w 2814765"/>
              <a:gd name="connsiteY96-33490" fmla="*/ 5971308 h 6026819"/>
              <a:gd name="connsiteX97-33491" fmla="*/ 1968382 w 2814765"/>
              <a:gd name="connsiteY97-33492" fmla="*/ 5902035 h 6026819"/>
              <a:gd name="connsiteX98-33493" fmla="*/ 1954527 w 2814765"/>
              <a:gd name="connsiteY98-33494" fmla="*/ 4350325 h 6026819"/>
              <a:gd name="connsiteX99-33495" fmla="*/ 1885254 w 2814765"/>
              <a:gd name="connsiteY99-33496" fmla="*/ 3380507 h 6026819"/>
              <a:gd name="connsiteX100-33497" fmla="*/ 1926818 w 2814765"/>
              <a:gd name="connsiteY100-33498" fmla="*/ 3823856 h 6026819"/>
              <a:gd name="connsiteX101-33499" fmla="*/ 1968382 w 2814765"/>
              <a:gd name="connsiteY101-33500" fmla="*/ 4987635 h 6026819"/>
              <a:gd name="connsiteX102-33501" fmla="*/ 2106927 w 2814765"/>
              <a:gd name="connsiteY102-33502" fmla="*/ 5943599 h 6026819"/>
              <a:gd name="connsiteX103-33503" fmla="*/ 2619544 w 2814765"/>
              <a:gd name="connsiteY103-33504" fmla="*/ 5943599 h 6026819"/>
              <a:gd name="connsiteX104-33505" fmla="*/ 2619544 w 2814765"/>
              <a:gd name="connsiteY104-33506" fmla="*/ 4322617 h 6026819"/>
              <a:gd name="connsiteX105-33507" fmla="*/ 2744236 w 2814765"/>
              <a:gd name="connsiteY105-33508" fmla="*/ 3075708 h 6026819"/>
              <a:gd name="connsiteX106-33509" fmla="*/ 2813509 w 2814765"/>
              <a:gd name="connsiteY106-33510" fmla="*/ 3020290 h 6026819"/>
              <a:gd name="connsiteX107-33511" fmla="*/ 2674963 w 2814765"/>
              <a:gd name="connsiteY107-33512" fmla="*/ 2923308 h 6026819"/>
              <a:gd name="connsiteX108-33513" fmla="*/ 2799654 w 2814765"/>
              <a:gd name="connsiteY108-33514" fmla="*/ 2964872 h 6026819"/>
              <a:gd name="connsiteX109-33515" fmla="*/ 2564127 w 2814765"/>
              <a:gd name="connsiteY109-33516" fmla="*/ 2507672 h 6026819"/>
              <a:gd name="connsiteX110-33517" fmla="*/ 2766007 w 2814765"/>
              <a:gd name="connsiteY110-33518" fmla="*/ 2421246 h 6026819"/>
              <a:gd name="connsiteX111-33519" fmla="*/ 2696075 w 2814765"/>
              <a:gd name="connsiteY111-33520" fmla="*/ 1918524 h 6026819"/>
              <a:gd name="connsiteX112-33521" fmla="*/ 2729722 w 2814765"/>
              <a:gd name="connsiteY112-33522" fmla="*/ 2401454 h 6026819"/>
              <a:gd name="connsiteX113-33523" fmla="*/ 2739618 w 2814765"/>
              <a:gd name="connsiteY113-33524" fmla="*/ 1933037 h 6026819"/>
              <a:gd name="connsiteX114-33525" fmla="*/ 2674962 w 2814765"/>
              <a:gd name="connsiteY114-33526" fmla="*/ 1870363 h 6026819"/>
              <a:gd name="connsiteX115-33527" fmla="*/ 2425581 w 2814765"/>
              <a:gd name="connsiteY115-33528" fmla="*/ 2105890 h 6026819"/>
              <a:gd name="connsiteX116-33529" fmla="*/ 2370162 w 2814765"/>
              <a:gd name="connsiteY116-33530" fmla="*/ 2119745 h 6026819"/>
              <a:gd name="connsiteX117-33531" fmla="*/ 2231618 w 2814765"/>
              <a:gd name="connsiteY117-33532" fmla="*/ 1773381 h 6026819"/>
              <a:gd name="connsiteX118-33533" fmla="*/ 2103629 w 2814765"/>
              <a:gd name="connsiteY118-33534" fmla="*/ 1531256 h 6026819"/>
              <a:gd name="connsiteX119-33535" fmla="*/ 2245473 w 2814765"/>
              <a:gd name="connsiteY119-33536" fmla="*/ 1842654 h 6026819"/>
              <a:gd name="connsiteX120-33537" fmla="*/ 2370163 w 2814765"/>
              <a:gd name="connsiteY120-33538" fmla="*/ 1939636 h 6026819"/>
              <a:gd name="connsiteX121-33539" fmla="*/ 2647254 w 2814765"/>
              <a:gd name="connsiteY121-33540" fmla="*/ 1662545 h 6026819"/>
              <a:gd name="connsiteX122-33541" fmla="*/ 2115502 w 2814765"/>
              <a:gd name="connsiteY122-33542" fmla="*/ 1105065 h 6026819"/>
              <a:gd name="connsiteX123-33543" fmla="*/ 2633399 w 2814765"/>
              <a:gd name="connsiteY123-33544" fmla="*/ 1634836 h 6026819"/>
              <a:gd name="connsiteX124-33545" fmla="*/ 2688818 w 2814765"/>
              <a:gd name="connsiteY124-33546" fmla="*/ 1870363 h 6026819"/>
              <a:gd name="connsiteX125-33547" fmla="*/ 2392594 w 2814765"/>
              <a:gd name="connsiteY125-33548" fmla="*/ 2082140 h 6026819"/>
              <a:gd name="connsiteX126-33549" fmla="*/ 2467145 w 2814765"/>
              <a:gd name="connsiteY126-33550" fmla="*/ 2230582 h 6026819"/>
              <a:gd name="connsiteX127-33551" fmla="*/ 2407767 w 2814765"/>
              <a:gd name="connsiteY127-33552" fmla="*/ 2190336 h 6026819"/>
              <a:gd name="connsiteX128-33553" fmla="*/ 2023800 w 2814765"/>
              <a:gd name="connsiteY128-33554" fmla="*/ 2521527 h 6026819"/>
              <a:gd name="connsiteX129-33555" fmla="*/ 1802127 w 2814765"/>
              <a:gd name="connsiteY129-33556" fmla="*/ 2604655 h 6026819"/>
              <a:gd name="connsiteX130-33557" fmla="*/ 1594309 w 2814765"/>
              <a:gd name="connsiteY130-33558" fmla="*/ 2590800 h 6026819"/>
              <a:gd name="connsiteX131-33559" fmla="*/ 1400346 w 2814765"/>
              <a:gd name="connsiteY131-33560" fmla="*/ 2563092 h 6026819"/>
              <a:gd name="connsiteX132-33561" fmla="*/ 1289510 w 2814765"/>
              <a:gd name="connsiteY132-33562" fmla="*/ 2313710 h 6026819"/>
              <a:gd name="connsiteX133-33563" fmla="*/ 873874 w 2814765"/>
              <a:gd name="connsiteY133-33564" fmla="*/ 2632365 h 6026819"/>
              <a:gd name="connsiteX134-33565" fmla="*/ 1036 w 2814765"/>
              <a:gd name="connsiteY134-33566" fmla="*/ 2673928 h 6026819"/>
              <a:gd name="connsiteX135-33567" fmla="*/ 873873 w 2814765"/>
              <a:gd name="connsiteY135-33568" fmla="*/ 2632365 h 6026819"/>
              <a:gd name="connsiteX136-33569" fmla="*/ 1220236 w 2814765"/>
              <a:gd name="connsiteY136-33570" fmla="*/ 2299856 h 6026819"/>
              <a:gd name="connsiteX137-33571" fmla="*/ 1137110 w 2814765"/>
              <a:gd name="connsiteY137-33572" fmla="*/ 2161310 h 6026819"/>
              <a:gd name="connsiteX138-33573" fmla="*/ 1137109 w 2814765"/>
              <a:gd name="connsiteY138-33574" fmla="*/ 2133601 h 6026819"/>
              <a:gd name="connsiteX139-33575" fmla="*/ 984710 w 2814765"/>
              <a:gd name="connsiteY139-33576" fmla="*/ 2092038 h 6026819"/>
              <a:gd name="connsiteX140-33577" fmla="*/ 790746 w 2814765"/>
              <a:gd name="connsiteY140-33578" fmla="*/ 2313710 h 6026819"/>
              <a:gd name="connsiteX141-33579" fmla="*/ 527510 w 2814765"/>
              <a:gd name="connsiteY141-33580" fmla="*/ 2438401 h 6026819"/>
              <a:gd name="connsiteX142-33581" fmla="*/ 832310 w 2814765"/>
              <a:gd name="connsiteY142-33582" fmla="*/ 2313710 h 6026819"/>
              <a:gd name="connsiteX143-33583" fmla="*/ 957000 w 2814765"/>
              <a:gd name="connsiteY143-33584" fmla="*/ 2119747 h 6026819"/>
              <a:gd name="connsiteX144-33585" fmla="*/ 929290 w 2814765"/>
              <a:gd name="connsiteY144-33586" fmla="*/ 2064328 h 6026819"/>
              <a:gd name="connsiteX145-33587" fmla="*/ 1344926 w 2814765"/>
              <a:gd name="connsiteY145-33588" fmla="*/ 1274618 h 6026819"/>
              <a:gd name="connsiteX146-33589" fmla="*/ 1469617 w 2814765"/>
              <a:gd name="connsiteY146-33590" fmla="*/ 1177638 h 6026819"/>
              <a:gd name="connsiteX147-33591" fmla="*/ 1566599 w 2814765"/>
              <a:gd name="connsiteY147-33592" fmla="*/ 1676401 h 6026819"/>
              <a:gd name="connsiteX148-33593" fmla="*/ 1760562 w 2814765"/>
              <a:gd name="connsiteY148-33594" fmla="*/ 1399310 h 6026819"/>
              <a:gd name="connsiteX149-33595" fmla="*/ 1802127 w 2814765"/>
              <a:gd name="connsiteY149-33596" fmla="*/ 997527 h 6026819"/>
              <a:gd name="connsiteX150-33597" fmla="*/ 1774418 w 2814765"/>
              <a:gd name="connsiteY150-33598" fmla="*/ 955964 h 6026819"/>
              <a:gd name="connsiteX151-33599" fmla="*/ 1760563 w 2814765"/>
              <a:gd name="connsiteY151-33600" fmla="*/ 914400 h 6026819"/>
              <a:gd name="connsiteX152-33601" fmla="*/ 1705145 w 2814765"/>
              <a:gd name="connsiteY152-33602" fmla="*/ 845127 h 6026819"/>
              <a:gd name="connsiteX153-33603" fmla="*/ 1677436 w 2814765"/>
              <a:gd name="connsiteY153-33604" fmla="*/ 803564 h 6026819"/>
              <a:gd name="connsiteX154-33605" fmla="*/ 1635873 w 2814765"/>
              <a:gd name="connsiteY154-33606" fmla="*/ 886691 h 6026819"/>
              <a:gd name="connsiteX155-33607" fmla="*/ 1622018 w 2814765"/>
              <a:gd name="connsiteY155-33608" fmla="*/ 969818 h 6026819"/>
              <a:gd name="connsiteX156-33609" fmla="*/ 1594309 w 2814765"/>
              <a:gd name="connsiteY156-33610" fmla="*/ 1011382 h 6026819"/>
              <a:gd name="connsiteX157-33611" fmla="*/ 1580454 w 2814765"/>
              <a:gd name="connsiteY157-33612" fmla="*/ 1052946 h 6026819"/>
              <a:gd name="connsiteX158-33613" fmla="*/ 1511182 w 2814765"/>
              <a:gd name="connsiteY158-33614" fmla="*/ 1122218 h 6026819"/>
              <a:gd name="connsiteX159-33615" fmla="*/ 1400345 w 2814765"/>
              <a:gd name="connsiteY159-33616" fmla="*/ 1136073 h 6026819"/>
              <a:gd name="connsiteX160-33617" fmla="*/ 1261800 w 2814765"/>
              <a:gd name="connsiteY160-33618" fmla="*/ 1122218 h 6026819"/>
              <a:gd name="connsiteX161-33619" fmla="*/ 1220236 w 2814765"/>
              <a:gd name="connsiteY161-33620" fmla="*/ 1080655 h 6026819"/>
              <a:gd name="connsiteX162-33621" fmla="*/ 1178673 w 2814765"/>
              <a:gd name="connsiteY162-33622" fmla="*/ 1052946 h 6026819"/>
              <a:gd name="connsiteX163-33623" fmla="*/ 1123254 w 2814765"/>
              <a:gd name="connsiteY163-33624" fmla="*/ 997527 h 6026819"/>
              <a:gd name="connsiteX164-33625" fmla="*/ 1095545 w 2814765"/>
              <a:gd name="connsiteY164-33626" fmla="*/ 955964 h 6026819"/>
              <a:gd name="connsiteX165-33627" fmla="*/ 1053982 w 2814765"/>
              <a:gd name="connsiteY165-33628" fmla="*/ 942109 h 6026819"/>
              <a:gd name="connsiteX166-33629" fmla="*/ 1012418 w 2814765"/>
              <a:gd name="connsiteY166-33630" fmla="*/ 817418 h 6026819"/>
              <a:gd name="connsiteX167-33631" fmla="*/ 998563 w 2814765"/>
              <a:gd name="connsiteY167-33632" fmla="*/ 775855 h 6026819"/>
              <a:gd name="connsiteX168-33633" fmla="*/ 984709 w 2814765"/>
              <a:gd name="connsiteY168-33634" fmla="*/ 720437 h 6026819"/>
              <a:gd name="connsiteX169-33635" fmla="*/ 957000 w 2814765"/>
              <a:gd name="connsiteY169-33636" fmla="*/ 581891 h 6026819"/>
              <a:gd name="connsiteX0-33637" fmla="*/ 1663582 w 2814765"/>
              <a:gd name="connsiteY0-33638" fmla="*/ 734291 h 6026819"/>
              <a:gd name="connsiteX1-33639" fmla="*/ 1719000 w 2814765"/>
              <a:gd name="connsiteY1-33640" fmla="*/ 554182 h 6026819"/>
              <a:gd name="connsiteX2-33641" fmla="*/ 1622018 w 2814765"/>
              <a:gd name="connsiteY2-33642" fmla="*/ 540327 h 6026819"/>
              <a:gd name="connsiteX3-33643" fmla="*/ 1538891 w 2814765"/>
              <a:gd name="connsiteY3-33644" fmla="*/ 484909 h 6026819"/>
              <a:gd name="connsiteX4-33645" fmla="*/ 1497327 w 2814765"/>
              <a:gd name="connsiteY4-33646" fmla="*/ 471055 h 6026819"/>
              <a:gd name="connsiteX5-33647" fmla="*/ 1469618 w 2814765"/>
              <a:gd name="connsiteY5-33648" fmla="*/ 526473 h 6026819"/>
              <a:gd name="connsiteX6-33649" fmla="*/ 1441909 w 2814765"/>
              <a:gd name="connsiteY6-33650" fmla="*/ 484909 h 6026819"/>
              <a:gd name="connsiteX7-33651" fmla="*/ 1400345 w 2814765"/>
              <a:gd name="connsiteY7-33652" fmla="*/ 457200 h 6026819"/>
              <a:gd name="connsiteX8-33653" fmla="*/ 1331073 w 2814765"/>
              <a:gd name="connsiteY8-33654" fmla="*/ 387927 h 6026819"/>
              <a:gd name="connsiteX9-33655" fmla="*/ 1317218 w 2814765"/>
              <a:gd name="connsiteY9-33656" fmla="*/ 443346 h 6026819"/>
              <a:gd name="connsiteX10-33657" fmla="*/ 1317218 w 2814765"/>
              <a:gd name="connsiteY10-33658" fmla="*/ 554182 h 6026819"/>
              <a:gd name="connsiteX11-33659" fmla="*/ 1275654 w 2814765"/>
              <a:gd name="connsiteY11-33660" fmla="*/ 540327 h 6026819"/>
              <a:gd name="connsiteX12-33661" fmla="*/ 1261800 w 2814765"/>
              <a:gd name="connsiteY12-33662" fmla="*/ 484909 h 6026819"/>
              <a:gd name="connsiteX13-33663" fmla="*/ 1247945 w 2814765"/>
              <a:gd name="connsiteY13-33664" fmla="*/ 540327 h 6026819"/>
              <a:gd name="connsiteX14-33665" fmla="*/ 1220236 w 2814765"/>
              <a:gd name="connsiteY14-33666" fmla="*/ 651164 h 6026819"/>
              <a:gd name="connsiteX15-33667" fmla="*/ 1192527 w 2814765"/>
              <a:gd name="connsiteY15-33668" fmla="*/ 568037 h 6026819"/>
              <a:gd name="connsiteX16-33669" fmla="*/ 1178673 w 2814765"/>
              <a:gd name="connsiteY16-33670" fmla="*/ 526473 h 6026819"/>
              <a:gd name="connsiteX17-33671" fmla="*/ 1150963 w 2814765"/>
              <a:gd name="connsiteY17-33672" fmla="*/ 651164 h 6026819"/>
              <a:gd name="connsiteX18-33673" fmla="*/ 1123254 w 2814765"/>
              <a:gd name="connsiteY18-33674" fmla="*/ 692727 h 6026819"/>
              <a:gd name="connsiteX19-33675" fmla="*/ 1109400 w 2814765"/>
              <a:gd name="connsiteY19-33676" fmla="*/ 734291 h 6026819"/>
              <a:gd name="connsiteX20-33677" fmla="*/ 1067836 w 2814765"/>
              <a:gd name="connsiteY20-33678" fmla="*/ 720437 h 6026819"/>
              <a:gd name="connsiteX21-33679" fmla="*/ 1081691 w 2814765"/>
              <a:gd name="connsiteY21-33680" fmla="*/ 637309 h 6026819"/>
              <a:gd name="connsiteX22-33681" fmla="*/ 1095545 w 2814765"/>
              <a:gd name="connsiteY22-33682" fmla="*/ 595746 h 6026819"/>
              <a:gd name="connsiteX23-33683" fmla="*/ 1040127 w 2814765"/>
              <a:gd name="connsiteY23-33684" fmla="*/ 678873 h 6026819"/>
              <a:gd name="connsiteX24-33685" fmla="*/ 998563 w 2814765"/>
              <a:gd name="connsiteY24-33686" fmla="*/ 692727 h 6026819"/>
              <a:gd name="connsiteX25-33687" fmla="*/ 957000 w 2814765"/>
              <a:gd name="connsiteY25-33688" fmla="*/ 678873 h 6026819"/>
              <a:gd name="connsiteX26-33689" fmla="*/ 943145 w 2814765"/>
              <a:gd name="connsiteY26-33690" fmla="*/ 623455 h 6026819"/>
              <a:gd name="connsiteX27-33691" fmla="*/ 929291 w 2814765"/>
              <a:gd name="connsiteY27-33692" fmla="*/ 581891 h 6026819"/>
              <a:gd name="connsiteX28-33693" fmla="*/ 943145 w 2814765"/>
              <a:gd name="connsiteY28-33694" fmla="*/ 429491 h 6026819"/>
              <a:gd name="connsiteX29-33695" fmla="*/ 970854 w 2814765"/>
              <a:gd name="connsiteY29-33696" fmla="*/ 346364 h 6026819"/>
              <a:gd name="connsiteX30-33697" fmla="*/ 984709 w 2814765"/>
              <a:gd name="connsiteY30-33698" fmla="*/ 304800 h 6026819"/>
              <a:gd name="connsiteX31-33699" fmla="*/ 1081691 w 2814765"/>
              <a:gd name="connsiteY31-33700" fmla="*/ 193964 h 6026819"/>
              <a:gd name="connsiteX32-33701" fmla="*/ 1123254 w 2814765"/>
              <a:gd name="connsiteY32-33702" fmla="*/ 166255 h 6026819"/>
              <a:gd name="connsiteX33-33703" fmla="*/ 1164818 w 2814765"/>
              <a:gd name="connsiteY33-33704" fmla="*/ 124691 h 6026819"/>
              <a:gd name="connsiteX34-33705" fmla="*/ 1234091 w 2814765"/>
              <a:gd name="connsiteY34-33706" fmla="*/ 55418 h 6026819"/>
              <a:gd name="connsiteX35-33707" fmla="*/ 1386491 w 2814765"/>
              <a:gd name="connsiteY35-33708" fmla="*/ 13855 h 6026819"/>
              <a:gd name="connsiteX36-33709" fmla="*/ 1428054 w 2814765"/>
              <a:gd name="connsiteY36-33710" fmla="*/ 0 h 6026819"/>
              <a:gd name="connsiteX37-33711" fmla="*/ 1483473 w 2814765"/>
              <a:gd name="connsiteY37-33712" fmla="*/ 13855 h 6026819"/>
              <a:gd name="connsiteX38-33713" fmla="*/ 1566600 w 2814765"/>
              <a:gd name="connsiteY38-33714" fmla="*/ 27709 h 6026819"/>
              <a:gd name="connsiteX39-33715" fmla="*/ 1622018 w 2814765"/>
              <a:gd name="connsiteY39-33716" fmla="*/ 55418 h 6026819"/>
              <a:gd name="connsiteX40-33717" fmla="*/ 1705145 w 2814765"/>
              <a:gd name="connsiteY40-33718" fmla="*/ 110837 h 6026819"/>
              <a:gd name="connsiteX41-33719" fmla="*/ 1746709 w 2814765"/>
              <a:gd name="connsiteY41-33720" fmla="*/ 138546 h 6026819"/>
              <a:gd name="connsiteX42-33721" fmla="*/ 1788273 w 2814765"/>
              <a:gd name="connsiteY42-33722" fmla="*/ 207818 h 6026819"/>
              <a:gd name="connsiteX43-33723" fmla="*/ 1857545 w 2814765"/>
              <a:gd name="connsiteY43-33724" fmla="*/ 290946 h 6026819"/>
              <a:gd name="connsiteX44-33725" fmla="*/ 1871400 w 2814765"/>
              <a:gd name="connsiteY44-33726" fmla="*/ 360218 h 6026819"/>
              <a:gd name="connsiteX45-33727" fmla="*/ 1899109 w 2814765"/>
              <a:gd name="connsiteY45-33728" fmla="*/ 443346 h 6026819"/>
              <a:gd name="connsiteX46-33729" fmla="*/ 1885254 w 2814765"/>
              <a:gd name="connsiteY46-33730" fmla="*/ 692727 h 6026819"/>
              <a:gd name="connsiteX47-33731" fmla="*/ 1871400 w 2814765"/>
              <a:gd name="connsiteY47-33732" fmla="*/ 748146 h 6026819"/>
              <a:gd name="connsiteX48-33733" fmla="*/ 1843691 w 2814765"/>
              <a:gd name="connsiteY48-33734" fmla="*/ 789709 h 6026819"/>
              <a:gd name="connsiteX49-33735" fmla="*/ 1829836 w 2814765"/>
              <a:gd name="connsiteY49-33736" fmla="*/ 748146 h 6026819"/>
              <a:gd name="connsiteX50-33737" fmla="*/ 1738792 w 2814765"/>
              <a:gd name="connsiteY50-33738" fmla="*/ 876136 h 6026819"/>
              <a:gd name="connsiteX51-33739" fmla="*/ 1982236 w 2814765"/>
              <a:gd name="connsiteY51-33740" fmla="*/ 872837 h 6026819"/>
              <a:gd name="connsiteX52-33741" fmla="*/ 1996091 w 2814765"/>
              <a:gd name="connsiteY52-33742" fmla="*/ 914400 h 6026819"/>
              <a:gd name="connsiteX53-33743" fmla="*/ 2051509 w 2814765"/>
              <a:gd name="connsiteY53-33744" fmla="*/ 997527 h 6026819"/>
              <a:gd name="connsiteX54-33745" fmla="*/ 2093073 w 2814765"/>
              <a:gd name="connsiteY54-33746" fmla="*/ 1066800 h 6026819"/>
              <a:gd name="connsiteX55-33747" fmla="*/ 2106927 w 2814765"/>
              <a:gd name="connsiteY55-33748" fmla="*/ 1108364 h 6026819"/>
              <a:gd name="connsiteX56-33749" fmla="*/ 2148491 w 2814765"/>
              <a:gd name="connsiteY56-33750" fmla="*/ 1191491 h 6026819"/>
              <a:gd name="connsiteX57-33751" fmla="*/ 2106927 w 2814765"/>
              <a:gd name="connsiteY57-33752" fmla="*/ 1219200 h 6026819"/>
              <a:gd name="connsiteX58-33753" fmla="*/ 2065363 w 2814765"/>
              <a:gd name="connsiteY58-33754" fmla="*/ 1191491 h 6026819"/>
              <a:gd name="connsiteX59-33755" fmla="*/ 1954527 w 2814765"/>
              <a:gd name="connsiteY59-33756" fmla="*/ 1163782 h 6026819"/>
              <a:gd name="connsiteX60-33757" fmla="*/ 1940673 w 2814765"/>
              <a:gd name="connsiteY60-33758" fmla="*/ 1343891 h 6026819"/>
              <a:gd name="connsiteX61-33759" fmla="*/ 2079217 w 2814765"/>
              <a:gd name="connsiteY61-33760" fmla="*/ 1357746 h 6026819"/>
              <a:gd name="connsiteX62-33761" fmla="*/ 1871399 w 2814765"/>
              <a:gd name="connsiteY62-33762" fmla="*/ 1579418 h 6026819"/>
              <a:gd name="connsiteX63-33763" fmla="*/ 1538890 w 2814765"/>
              <a:gd name="connsiteY63-33764" fmla="*/ 1690256 h 6026819"/>
              <a:gd name="connsiteX64-33765" fmla="*/ 1635872 w 2814765"/>
              <a:gd name="connsiteY64-33766" fmla="*/ 1773383 h 6026819"/>
              <a:gd name="connsiteX65-33767" fmla="*/ 1317218 w 2814765"/>
              <a:gd name="connsiteY65-33768" fmla="*/ 1551710 h 6026819"/>
              <a:gd name="connsiteX66-33769" fmla="*/ 1331072 w 2814765"/>
              <a:gd name="connsiteY66-33770" fmla="*/ 1371600 h 6026819"/>
              <a:gd name="connsiteX67-33771" fmla="*/ 1289509 w 2814765"/>
              <a:gd name="connsiteY67-33772" fmla="*/ 1316183 h 6026819"/>
              <a:gd name="connsiteX68-33773" fmla="*/ 1414200 w 2814765"/>
              <a:gd name="connsiteY68-33774" fmla="*/ 1440874 h 6026819"/>
              <a:gd name="connsiteX69-33775" fmla="*/ 1289509 w 2814765"/>
              <a:gd name="connsiteY69-33776" fmla="*/ 1330038 h 6026819"/>
              <a:gd name="connsiteX70-33777" fmla="*/ 929290 w 2814765"/>
              <a:gd name="connsiteY70-33778" fmla="*/ 2036620 h 6026819"/>
              <a:gd name="connsiteX71-33779" fmla="*/ 998563 w 2814765"/>
              <a:gd name="connsiteY71-33780" fmla="*/ 1898074 h 6026819"/>
              <a:gd name="connsiteX72-33781" fmla="*/ 1164819 w 2814765"/>
              <a:gd name="connsiteY72-33782" fmla="*/ 1995056 h 6026819"/>
              <a:gd name="connsiteX73-33783" fmla="*/ 1247946 w 2814765"/>
              <a:gd name="connsiteY73-33784" fmla="*/ 1731819 h 6026819"/>
              <a:gd name="connsiteX74-33785" fmla="*/ 1178672 w 2814765"/>
              <a:gd name="connsiteY74-33786" fmla="*/ 2036619 h 6026819"/>
              <a:gd name="connsiteX75-33787" fmla="*/ 1275655 w 2814765"/>
              <a:gd name="connsiteY75-33788" fmla="*/ 2299856 h 6026819"/>
              <a:gd name="connsiteX76-33789" fmla="*/ 1358782 w 2814765"/>
              <a:gd name="connsiteY76-33790" fmla="*/ 2563090 h 6026819"/>
              <a:gd name="connsiteX77-33791" fmla="*/ 1275654 w 2814765"/>
              <a:gd name="connsiteY77-33792" fmla="*/ 2715491 h 6026819"/>
              <a:gd name="connsiteX78-33793" fmla="*/ 1234091 w 2814765"/>
              <a:gd name="connsiteY78-33794" fmla="*/ 2854037 h 6026819"/>
              <a:gd name="connsiteX79-33795" fmla="*/ 1275654 w 2814765"/>
              <a:gd name="connsiteY79-33796" fmla="*/ 2909455 h 6026819"/>
              <a:gd name="connsiteX80-33797" fmla="*/ 1331073 w 2814765"/>
              <a:gd name="connsiteY80-33798" fmla="*/ 2881746 h 6026819"/>
              <a:gd name="connsiteX81-33799" fmla="*/ 1400345 w 2814765"/>
              <a:gd name="connsiteY81-33800" fmla="*/ 2881744 h 6026819"/>
              <a:gd name="connsiteX82-33801" fmla="*/ 2093072 w 2814765"/>
              <a:gd name="connsiteY82-33802" fmla="*/ 2743200 h 6026819"/>
              <a:gd name="connsiteX83-33803" fmla="*/ 2577981 w 2814765"/>
              <a:gd name="connsiteY83-33804" fmla="*/ 2507672 h 6026819"/>
              <a:gd name="connsiteX84-33805" fmla="*/ 2771945 w 2814765"/>
              <a:gd name="connsiteY84-33806" fmla="*/ 2992581 h 6026819"/>
              <a:gd name="connsiteX85-33807" fmla="*/ 2425581 w 2814765"/>
              <a:gd name="connsiteY85-33808" fmla="*/ 3255818 h 6026819"/>
              <a:gd name="connsiteX86-33809" fmla="*/ 2273182 w 2814765"/>
              <a:gd name="connsiteY86-33810" fmla="*/ 3255816 h 6026819"/>
              <a:gd name="connsiteX87-33811" fmla="*/ 2106926 w 2814765"/>
              <a:gd name="connsiteY87-33812" fmla="*/ 3311236 h 6026819"/>
              <a:gd name="connsiteX88-33813" fmla="*/ 1497328 w 2814765"/>
              <a:gd name="connsiteY88-33814" fmla="*/ 3283525 h 6026819"/>
              <a:gd name="connsiteX89-33815" fmla="*/ 1303363 w 2814765"/>
              <a:gd name="connsiteY89-33816" fmla="*/ 3117271 h 6026819"/>
              <a:gd name="connsiteX90-33817" fmla="*/ 1386491 w 2814765"/>
              <a:gd name="connsiteY90-33818" fmla="*/ 2909453 h 6026819"/>
              <a:gd name="connsiteX91-33819" fmla="*/ 1289509 w 2814765"/>
              <a:gd name="connsiteY91-33820" fmla="*/ 3103416 h 6026819"/>
              <a:gd name="connsiteX92-33821" fmla="*/ 1441909 w 2814765"/>
              <a:gd name="connsiteY92-33822" fmla="*/ 3241963 h 6026819"/>
              <a:gd name="connsiteX93-33823" fmla="*/ 1414200 w 2814765"/>
              <a:gd name="connsiteY93-33824" fmla="*/ 3325089 h 6026819"/>
              <a:gd name="connsiteX94-33825" fmla="*/ 1372636 w 2814765"/>
              <a:gd name="connsiteY94-33826" fmla="*/ 4100944 h 6026819"/>
              <a:gd name="connsiteX95-33827" fmla="*/ 1483473 w 2814765"/>
              <a:gd name="connsiteY95-33828" fmla="*/ 5708072 h 6026819"/>
              <a:gd name="connsiteX96-33829" fmla="*/ 1455763 w 2814765"/>
              <a:gd name="connsiteY96-33830" fmla="*/ 5971308 h 6026819"/>
              <a:gd name="connsiteX97-33831" fmla="*/ 1968382 w 2814765"/>
              <a:gd name="connsiteY97-33832" fmla="*/ 5902035 h 6026819"/>
              <a:gd name="connsiteX98-33833" fmla="*/ 1954527 w 2814765"/>
              <a:gd name="connsiteY98-33834" fmla="*/ 4350325 h 6026819"/>
              <a:gd name="connsiteX99-33835" fmla="*/ 1885254 w 2814765"/>
              <a:gd name="connsiteY99-33836" fmla="*/ 3380507 h 6026819"/>
              <a:gd name="connsiteX100-33837" fmla="*/ 1926818 w 2814765"/>
              <a:gd name="connsiteY100-33838" fmla="*/ 3823856 h 6026819"/>
              <a:gd name="connsiteX101-33839" fmla="*/ 1968382 w 2814765"/>
              <a:gd name="connsiteY101-33840" fmla="*/ 4987635 h 6026819"/>
              <a:gd name="connsiteX102-33841" fmla="*/ 2106927 w 2814765"/>
              <a:gd name="connsiteY102-33842" fmla="*/ 5943599 h 6026819"/>
              <a:gd name="connsiteX103-33843" fmla="*/ 2619544 w 2814765"/>
              <a:gd name="connsiteY103-33844" fmla="*/ 5943599 h 6026819"/>
              <a:gd name="connsiteX104-33845" fmla="*/ 2619544 w 2814765"/>
              <a:gd name="connsiteY104-33846" fmla="*/ 4322617 h 6026819"/>
              <a:gd name="connsiteX105-33847" fmla="*/ 2744236 w 2814765"/>
              <a:gd name="connsiteY105-33848" fmla="*/ 3075708 h 6026819"/>
              <a:gd name="connsiteX106-33849" fmla="*/ 2813509 w 2814765"/>
              <a:gd name="connsiteY106-33850" fmla="*/ 3020290 h 6026819"/>
              <a:gd name="connsiteX107-33851" fmla="*/ 2674963 w 2814765"/>
              <a:gd name="connsiteY107-33852" fmla="*/ 2923308 h 6026819"/>
              <a:gd name="connsiteX108-33853" fmla="*/ 2799654 w 2814765"/>
              <a:gd name="connsiteY108-33854" fmla="*/ 2964872 h 6026819"/>
              <a:gd name="connsiteX109-33855" fmla="*/ 2564127 w 2814765"/>
              <a:gd name="connsiteY109-33856" fmla="*/ 2507672 h 6026819"/>
              <a:gd name="connsiteX110-33857" fmla="*/ 2766007 w 2814765"/>
              <a:gd name="connsiteY110-33858" fmla="*/ 2421246 h 6026819"/>
              <a:gd name="connsiteX111-33859" fmla="*/ 2696075 w 2814765"/>
              <a:gd name="connsiteY111-33860" fmla="*/ 1918524 h 6026819"/>
              <a:gd name="connsiteX112-33861" fmla="*/ 2729722 w 2814765"/>
              <a:gd name="connsiteY112-33862" fmla="*/ 2401454 h 6026819"/>
              <a:gd name="connsiteX113-33863" fmla="*/ 2739618 w 2814765"/>
              <a:gd name="connsiteY113-33864" fmla="*/ 1933037 h 6026819"/>
              <a:gd name="connsiteX114-33865" fmla="*/ 2674962 w 2814765"/>
              <a:gd name="connsiteY114-33866" fmla="*/ 1870363 h 6026819"/>
              <a:gd name="connsiteX115-33867" fmla="*/ 2425581 w 2814765"/>
              <a:gd name="connsiteY115-33868" fmla="*/ 2105890 h 6026819"/>
              <a:gd name="connsiteX116-33869" fmla="*/ 2370162 w 2814765"/>
              <a:gd name="connsiteY116-33870" fmla="*/ 2119745 h 6026819"/>
              <a:gd name="connsiteX117-33871" fmla="*/ 2231618 w 2814765"/>
              <a:gd name="connsiteY117-33872" fmla="*/ 1773381 h 6026819"/>
              <a:gd name="connsiteX118-33873" fmla="*/ 2103629 w 2814765"/>
              <a:gd name="connsiteY118-33874" fmla="*/ 1531256 h 6026819"/>
              <a:gd name="connsiteX119-33875" fmla="*/ 2245473 w 2814765"/>
              <a:gd name="connsiteY119-33876" fmla="*/ 1842654 h 6026819"/>
              <a:gd name="connsiteX120-33877" fmla="*/ 2370163 w 2814765"/>
              <a:gd name="connsiteY120-33878" fmla="*/ 1939636 h 6026819"/>
              <a:gd name="connsiteX121-33879" fmla="*/ 2647254 w 2814765"/>
              <a:gd name="connsiteY121-33880" fmla="*/ 1662545 h 6026819"/>
              <a:gd name="connsiteX122-33881" fmla="*/ 2115502 w 2814765"/>
              <a:gd name="connsiteY122-33882" fmla="*/ 1105065 h 6026819"/>
              <a:gd name="connsiteX123-33883" fmla="*/ 2633399 w 2814765"/>
              <a:gd name="connsiteY123-33884" fmla="*/ 1634836 h 6026819"/>
              <a:gd name="connsiteX124-33885" fmla="*/ 2688818 w 2814765"/>
              <a:gd name="connsiteY124-33886" fmla="*/ 1870363 h 6026819"/>
              <a:gd name="connsiteX125-33887" fmla="*/ 2392594 w 2814765"/>
              <a:gd name="connsiteY125-33888" fmla="*/ 2082140 h 6026819"/>
              <a:gd name="connsiteX126-33889" fmla="*/ 2467145 w 2814765"/>
              <a:gd name="connsiteY126-33890" fmla="*/ 2230582 h 6026819"/>
              <a:gd name="connsiteX127-33891" fmla="*/ 2407767 w 2814765"/>
              <a:gd name="connsiteY127-33892" fmla="*/ 2190336 h 6026819"/>
              <a:gd name="connsiteX128-33893" fmla="*/ 2023800 w 2814765"/>
              <a:gd name="connsiteY128-33894" fmla="*/ 2521527 h 6026819"/>
              <a:gd name="connsiteX129-33895" fmla="*/ 1802127 w 2814765"/>
              <a:gd name="connsiteY129-33896" fmla="*/ 2604655 h 6026819"/>
              <a:gd name="connsiteX130-33897" fmla="*/ 1594309 w 2814765"/>
              <a:gd name="connsiteY130-33898" fmla="*/ 2590800 h 6026819"/>
              <a:gd name="connsiteX131-33899" fmla="*/ 1400346 w 2814765"/>
              <a:gd name="connsiteY131-33900" fmla="*/ 2563092 h 6026819"/>
              <a:gd name="connsiteX132-33901" fmla="*/ 1289510 w 2814765"/>
              <a:gd name="connsiteY132-33902" fmla="*/ 2313710 h 6026819"/>
              <a:gd name="connsiteX133-33903" fmla="*/ 873874 w 2814765"/>
              <a:gd name="connsiteY133-33904" fmla="*/ 2632365 h 6026819"/>
              <a:gd name="connsiteX134-33905" fmla="*/ 1036 w 2814765"/>
              <a:gd name="connsiteY134-33906" fmla="*/ 2673928 h 6026819"/>
              <a:gd name="connsiteX135-33907" fmla="*/ 873873 w 2814765"/>
              <a:gd name="connsiteY135-33908" fmla="*/ 2632365 h 6026819"/>
              <a:gd name="connsiteX136-33909" fmla="*/ 1220236 w 2814765"/>
              <a:gd name="connsiteY136-33910" fmla="*/ 2299856 h 6026819"/>
              <a:gd name="connsiteX137-33911" fmla="*/ 1137110 w 2814765"/>
              <a:gd name="connsiteY137-33912" fmla="*/ 2161310 h 6026819"/>
              <a:gd name="connsiteX138-33913" fmla="*/ 1137109 w 2814765"/>
              <a:gd name="connsiteY138-33914" fmla="*/ 2133601 h 6026819"/>
              <a:gd name="connsiteX139-33915" fmla="*/ 984710 w 2814765"/>
              <a:gd name="connsiteY139-33916" fmla="*/ 2092038 h 6026819"/>
              <a:gd name="connsiteX140-33917" fmla="*/ 790746 w 2814765"/>
              <a:gd name="connsiteY140-33918" fmla="*/ 2313710 h 6026819"/>
              <a:gd name="connsiteX141-33919" fmla="*/ 527510 w 2814765"/>
              <a:gd name="connsiteY141-33920" fmla="*/ 2438401 h 6026819"/>
              <a:gd name="connsiteX142-33921" fmla="*/ 832310 w 2814765"/>
              <a:gd name="connsiteY142-33922" fmla="*/ 2313710 h 6026819"/>
              <a:gd name="connsiteX143-33923" fmla="*/ 957000 w 2814765"/>
              <a:gd name="connsiteY143-33924" fmla="*/ 2119747 h 6026819"/>
              <a:gd name="connsiteX144-33925" fmla="*/ 929290 w 2814765"/>
              <a:gd name="connsiteY144-33926" fmla="*/ 2064328 h 6026819"/>
              <a:gd name="connsiteX145-33927" fmla="*/ 1344926 w 2814765"/>
              <a:gd name="connsiteY145-33928" fmla="*/ 1274618 h 6026819"/>
              <a:gd name="connsiteX146-33929" fmla="*/ 1469617 w 2814765"/>
              <a:gd name="connsiteY146-33930" fmla="*/ 1177638 h 6026819"/>
              <a:gd name="connsiteX147-33931" fmla="*/ 1566599 w 2814765"/>
              <a:gd name="connsiteY147-33932" fmla="*/ 1676401 h 6026819"/>
              <a:gd name="connsiteX148-33933" fmla="*/ 1760562 w 2814765"/>
              <a:gd name="connsiteY148-33934" fmla="*/ 1399310 h 6026819"/>
              <a:gd name="connsiteX149-33935" fmla="*/ 1802127 w 2814765"/>
              <a:gd name="connsiteY149-33936" fmla="*/ 997527 h 6026819"/>
              <a:gd name="connsiteX150-33937" fmla="*/ 1774418 w 2814765"/>
              <a:gd name="connsiteY150-33938" fmla="*/ 955964 h 6026819"/>
              <a:gd name="connsiteX151-33939" fmla="*/ 1760563 w 2814765"/>
              <a:gd name="connsiteY151-33940" fmla="*/ 914400 h 6026819"/>
              <a:gd name="connsiteX152-33941" fmla="*/ 1705145 w 2814765"/>
              <a:gd name="connsiteY152-33942" fmla="*/ 845127 h 6026819"/>
              <a:gd name="connsiteX153-33943" fmla="*/ 1677436 w 2814765"/>
              <a:gd name="connsiteY153-33944" fmla="*/ 803564 h 6026819"/>
              <a:gd name="connsiteX154-33945" fmla="*/ 1635873 w 2814765"/>
              <a:gd name="connsiteY154-33946" fmla="*/ 886691 h 6026819"/>
              <a:gd name="connsiteX155-33947" fmla="*/ 1622018 w 2814765"/>
              <a:gd name="connsiteY155-33948" fmla="*/ 969818 h 6026819"/>
              <a:gd name="connsiteX156-33949" fmla="*/ 1594309 w 2814765"/>
              <a:gd name="connsiteY156-33950" fmla="*/ 1011382 h 6026819"/>
              <a:gd name="connsiteX157-33951" fmla="*/ 1580454 w 2814765"/>
              <a:gd name="connsiteY157-33952" fmla="*/ 1052946 h 6026819"/>
              <a:gd name="connsiteX158-33953" fmla="*/ 1511182 w 2814765"/>
              <a:gd name="connsiteY158-33954" fmla="*/ 1122218 h 6026819"/>
              <a:gd name="connsiteX159-33955" fmla="*/ 1400345 w 2814765"/>
              <a:gd name="connsiteY159-33956" fmla="*/ 1136073 h 6026819"/>
              <a:gd name="connsiteX160-33957" fmla="*/ 1261800 w 2814765"/>
              <a:gd name="connsiteY160-33958" fmla="*/ 1122218 h 6026819"/>
              <a:gd name="connsiteX161-33959" fmla="*/ 1220236 w 2814765"/>
              <a:gd name="connsiteY161-33960" fmla="*/ 1080655 h 6026819"/>
              <a:gd name="connsiteX162-33961" fmla="*/ 1178673 w 2814765"/>
              <a:gd name="connsiteY162-33962" fmla="*/ 1052946 h 6026819"/>
              <a:gd name="connsiteX163-33963" fmla="*/ 1123254 w 2814765"/>
              <a:gd name="connsiteY163-33964" fmla="*/ 997527 h 6026819"/>
              <a:gd name="connsiteX164-33965" fmla="*/ 1095545 w 2814765"/>
              <a:gd name="connsiteY164-33966" fmla="*/ 955964 h 6026819"/>
              <a:gd name="connsiteX165-33967" fmla="*/ 1053982 w 2814765"/>
              <a:gd name="connsiteY165-33968" fmla="*/ 942109 h 6026819"/>
              <a:gd name="connsiteX166-33969" fmla="*/ 1012418 w 2814765"/>
              <a:gd name="connsiteY166-33970" fmla="*/ 817418 h 6026819"/>
              <a:gd name="connsiteX167-33971" fmla="*/ 998563 w 2814765"/>
              <a:gd name="connsiteY167-33972" fmla="*/ 775855 h 6026819"/>
              <a:gd name="connsiteX168-33973" fmla="*/ 984709 w 2814765"/>
              <a:gd name="connsiteY168-33974" fmla="*/ 720437 h 6026819"/>
              <a:gd name="connsiteX169-33975" fmla="*/ 957000 w 2814765"/>
              <a:gd name="connsiteY169-33976" fmla="*/ 581891 h 6026819"/>
              <a:gd name="connsiteX0-33977" fmla="*/ 1663582 w 2814765"/>
              <a:gd name="connsiteY0-33978" fmla="*/ 734291 h 6026819"/>
              <a:gd name="connsiteX1-33979" fmla="*/ 1719000 w 2814765"/>
              <a:gd name="connsiteY1-33980" fmla="*/ 554182 h 6026819"/>
              <a:gd name="connsiteX2-33981" fmla="*/ 1622018 w 2814765"/>
              <a:gd name="connsiteY2-33982" fmla="*/ 540327 h 6026819"/>
              <a:gd name="connsiteX3-33983" fmla="*/ 1538891 w 2814765"/>
              <a:gd name="connsiteY3-33984" fmla="*/ 484909 h 6026819"/>
              <a:gd name="connsiteX4-33985" fmla="*/ 1497327 w 2814765"/>
              <a:gd name="connsiteY4-33986" fmla="*/ 471055 h 6026819"/>
              <a:gd name="connsiteX5-33987" fmla="*/ 1469618 w 2814765"/>
              <a:gd name="connsiteY5-33988" fmla="*/ 526473 h 6026819"/>
              <a:gd name="connsiteX6-33989" fmla="*/ 1441909 w 2814765"/>
              <a:gd name="connsiteY6-33990" fmla="*/ 484909 h 6026819"/>
              <a:gd name="connsiteX7-33991" fmla="*/ 1400345 w 2814765"/>
              <a:gd name="connsiteY7-33992" fmla="*/ 457200 h 6026819"/>
              <a:gd name="connsiteX8-33993" fmla="*/ 1331073 w 2814765"/>
              <a:gd name="connsiteY8-33994" fmla="*/ 387927 h 6026819"/>
              <a:gd name="connsiteX9-33995" fmla="*/ 1317218 w 2814765"/>
              <a:gd name="connsiteY9-33996" fmla="*/ 443346 h 6026819"/>
              <a:gd name="connsiteX10-33997" fmla="*/ 1317218 w 2814765"/>
              <a:gd name="connsiteY10-33998" fmla="*/ 554182 h 6026819"/>
              <a:gd name="connsiteX11-33999" fmla="*/ 1275654 w 2814765"/>
              <a:gd name="connsiteY11-34000" fmla="*/ 540327 h 6026819"/>
              <a:gd name="connsiteX12-34001" fmla="*/ 1261800 w 2814765"/>
              <a:gd name="connsiteY12-34002" fmla="*/ 484909 h 6026819"/>
              <a:gd name="connsiteX13-34003" fmla="*/ 1247945 w 2814765"/>
              <a:gd name="connsiteY13-34004" fmla="*/ 540327 h 6026819"/>
              <a:gd name="connsiteX14-34005" fmla="*/ 1220236 w 2814765"/>
              <a:gd name="connsiteY14-34006" fmla="*/ 651164 h 6026819"/>
              <a:gd name="connsiteX15-34007" fmla="*/ 1192527 w 2814765"/>
              <a:gd name="connsiteY15-34008" fmla="*/ 568037 h 6026819"/>
              <a:gd name="connsiteX16-34009" fmla="*/ 1178673 w 2814765"/>
              <a:gd name="connsiteY16-34010" fmla="*/ 526473 h 6026819"/>
              <a:gd name="connsiteX17-34011" fmla="*/ 1150963 w 2814765"/>
              <a:gd name="connsiteY17-34012" fmla="*/ 651164 h 6026819"/>
              <a:gd name="connsiteX18-34013" fmla="*/ 1123254 w 2814765"/>
              <a:gd name="connsiteY18-34014" fmla="*/ 692727 h 6026819"/>
              <a:gd name="connsiteX19-34015" fmla="*/ 1109400 w 2814765"/>
              <a:gd name="connsiteY19-34016" fmla="*/ 734291 h 6026819"/>
              <a:gd name="connsiteX20-34017" fmla="*/ 1067836 w 2814765"/>
              <a:gd name="connsiteY20-34018" fmla="*/ 720437 h 6026819"/>
              <a:gd name="connsiteX21-34019" fmla="*/ 1081691 w 2814765"/>
              <a:gd name="connsiteY21-34020" fmla="*/ 637309 h 6026819"/>
              <a:gd name="connsiteX22-34021" fmla="*/ 1095545 w 2814765"/>
              <a:gd name="connsiteY22-34022" fmla="*/ 595746 h 6026819"/>
              <a:gd name="connsiteX23-34023" fmla="*/ 1040127 w 2814765"/>
              <a:gd name="connsiteY23-34024" fmla="*/ 678873 h 6026819"/>
              <a:gd name="connsiteX24-34025" fmla="*/ 998563 w 2814765"/>
              <a:gd name="connsiteY24-34026" fmla="*/ 692727 h 6026819"/>
              <a:gd name="connsiteX25-34027" fmla="*/ 957000 w 2814765"/>
              <a:gd name="connsiteY25-34028" fmla="*/ 678873 h 6026819"/>
              <a:gd name="connsiteX26-34029" fmla="*/ 943145 w 2814765"/>
              <a:gd name="connsiteY26-34030" fmla="*/ 623455 h 6026819"/>
              <a:gd name="connsiteX27-34031" fmla="*/ 929291 w 2814765"/>
              <a:gd name="connsiteY27-34032" fmla="*/ 581891 h 6026819"/>
              <a:gd name="connsiteX28-34033" fmla="*/ 943145 w 2814765"/>
              <a:gd name="connsiteY28-34034" fmla="*/ 429491 h 6026819"/>
              <a:gd name="connsiteX29-34035" fmla="*/ 970854 w 2814765"/>
              <a:gd name="connsiteY29-34036" fmla="*/ 346364 h 6026819"/>
              <a:gd name="connsiteX30-34037" fmla="*/ 984709 w 2814765"/>
              <a:gd name="connsiteY30-34038" fmla="*/ 304800 h 6026819"/>
              <a:gd name="connsiteX31-34039" fmla="*/ 1081691 w 2814765"/>
              <a:gd name="connsiteY31-34040" fmla="*/ 193964 h 6026819"/>
              <a:gd name="connsiteX32-34041" fmla="*/ 1123254 w 2814765"/>
              <a:gd name="connsiteY32-34042" fmla="*/ 166255 h 6026819"/>
              <a:gd name="connsiteX33-34043" fmla="*/ 1164818 w 2814765"/>
              <a:gd name="connsiteY33-34044" fmla="*/ 124691 h 6026819"/>
              <a:gd name="connsiteX34-34045" fmla="*/ 1234091 w 2814765"/>
              <a:gd name="connsiteY34-34046" fmla="*/ 55418 h 6026819"/>
              <a:gd name="connsiteX35-34047" fmla="*/ 1386491 w 2814765"/>
              <a:gd name="connsiteY35-34048" fmla="*/ 13855 h 6026819"/>
              <a:gd name="connsiteX36-34049" fmla="*/ 1428054 w 2814765"/>
              <a:gd name="connsiteY36-34050" fmla="*/ 0 h 6026819"/>
              <a:gd name="connsiteX37-34051" fmla="*/ 1483473 w 2814765"/>
              <a:gd name="connsiteY37-34052" fmla="*/ 13855 h 6026819"/>
              <a:gd name="connsiteX38-34053" fmla="*/ 1566600 w 2814765"/>
              <a:gd name="connsiteY38-34054" fmla="*/ 27709 h 6026819"/>
              <a:gd name="connsiteX39-34055" fmla="*/ 1622018 w 2814765"/>
              <a:gd name="connsiteY39-34056" fmla="*/ 55418 h 6026819"/>
              <a:gd name="connsiteX40-34057" fmla="*/ 1705145 w 2814765"/>
              <a:gd name="connsiteY40-34058" fmla="*/ 110837 h 6026819"/>
              <a:gd name="connsiteX41-34059" fmla="*/ 1746709 w 2814765"/>
              <a:gd name="connsiteY41-34060" fmla="*/ 138546 h 6026819"/>
              <a:gd name="connsiteX42-34061" fmla="*/ 1788273 w 2814765"/>
              <a:gd name="connsiteY42-34062" fmla="*/ 207818 h 6026819"/>
              <a:gd name="connsiteX43-34063" fmla="*/ 1857545 w 2814765"/>
              <a:gd name="connsiteY43-34064" fmla="*/ 290946 h 6026819"/>
              <a:gd name="connsiteX44-34065" fmla="*/ 1871400 w 2814765"/>
              <a:gd name="connsiteY44-34066" fmla="*/ 360218 h 6026819"/>
              <a:gd name="connsiteX45-34067" fmla="*/ 1899109 w 2814765"/>
              <a:gd name="connsiteY45-34068" fmla="*/ 443346 h 6026819"/>
              <a:gd name="connsiteX46-34069" fmla="*/ 1885254 w 2814765"/>
              <a:gd name="connsiteY46-34070" fmla="*/ 692727 h 6026819"/>
              <a:gd name="connsiteX47-34071" fmla="*/ 1871400 w 2814765"/>
              <a:gd name="connsiteY47-34072" fmla="*/ 748146 h 6026819"/>
              <a:gd name="connsiteX48-34073" fmla="*/ 1843691 w 2814765"/>
              <a:gd name="connsiteY48-34074" fmla="*/ 789709 h 6026819"/>
              <a:gd name="connsiteX49-34075" fmla="*/ 1829836 w 2814765"/>
              <a:gd name="connsiteY49-34076" fmla="*/ 748146 h 6026819"/>
              <a:gd name="connsiteX50-34077" fmla="*/ 1738792 w 2814765"/>
              <a:gd name="connsiteY50-34078" fmla="*/ 876136 h 6026819"/>
              <a:gd name="connsiteX51-34079" fmla="*/ 1982236 w 2814765"/>
              <a:gd name="connsiteY51-34080" fmla="*/ 872837 h 6026819"/>
              <a:gd name="connsiteX52-34081" fmla="*/ 1909005 w 2814765"/>
              <a:gd name="connsiteY52-34082" fmla="*/ 798286 h 6026819"/>
              <a:gd name="connsiteX53-34083" fmla="*/ 2051509 w 2814765"/>
              <a:gd name="connsiteY53-34084" fmla="*/ 997527 h 6026819"/>
              <a:gd name="connsiteX54-34085" fmla="*/ 2093073 w 2814765"/>
              <a:gd name="connsiteY54-34086" fmla="*/ 1066800 h 6026819"/>
              <a:gd name="connsiteX55-34087" fmla="*/ 2106927 w 2814765"/>
              <a:gd name="connsiteY55-34088" fmla="*/ 1108364 h 6026819"/>
              <a:gd name="connsiteX56-34089" fmla="*/ 2148491 w 2814765"/>
              <a:gd name="connsiteY56-34090" fmla="*/ 1191491 h 6026819"/>
              <a:gd name="connsiteX57-34091" fmla="*/ 2106927 w 2814765"/>
              <a:gd name="connsiteY57-34092" fmla="*/ 1219200 h 6026819"/>
              <a:gd name="connsiteX58-34093" fmla="*/ 2065363 w 2814765"/>
              <a:gd name="connsiteY58-34094" fmla="*/ 1191491 h 6026819"/>
              <a:gd name="connsiteX59-34095" fmla="*/ 1954527 w 2814765"/>
              <a:gd name="connsiteY59-34096" fmla="*/ 1163782 h 6026819"/>
              <a:gd name="connsiteX60-34097" fmla="*/ 1940673 w 2814765"/>
              <a:gd name="connsiteY60-34098" fmla="*/ 1343891 h 6026819"/>
              <a:gd name="connsiteX61-34099" fmla="*/ 2079217 w 2814765"/>
              <a:gd name="connsiteY61-34100" fmla="*/ 1357746 h 6026819"/>
              <a:gd name="connsiteX62-34101" fmla="*/ 1871399 w 2814765"/>
              <a:gd name="connsiteY62-34102" fmla="*/ 1579418 h 6026819"/>
              <a:gd name="connsiteX63-34103" fmla="*/ 1538890 w 2814765"/>
              <a:gd name="connsiteY63-34104" fmla="*/ 1690256 h 6026819"/>
              <a:gd name="connsiteX64-34105" fmla="*/ 1635872 w 2814765"/>
              <a:gd name="connsiteY64-34106" fmla="*/ 1773383 h 6026819"/>
              <a:gd name="connsiteX65-34107" fmla="*/ 1317218 w 2814765"/>
              <a:gd name="connsiteY65-34108" fmla="*/ 1551710 h 6026819"/>
              <a:gd name="connsiteX66-34109" fmla="*/ 1331072 w 2814765"/>
              <a:gd name="connsiteY66-34110" fmla="*/ 1371600 h 6026819"/>
              <a:gd name="connsiteX67-34111" fmla="*/ 1289509 w 2814765"/>
              <a:gd name="connsiteY67-34112" fmla="*/ 1316183 h 6026819"/>
              <a:gd name="connsiteX68-34113" fmla="*/ 1414200 w 2814765"/>
              <a:gd name="connsiteY68-34114" fmla="*/ 1440874 h 6026819"/>
              <a:gd name="connsiteX69-34115" fmla="*/ 1289509 w 2814765"/>
              <a:gd name="connsiteY69-34116" fmla="*/ 1330038 h 6026819"/>
              <a:gd name="connsiteX70-34117" fmla="*/ 929290 w 2814765"/>
              <a:gd name="connsiteY70-34118" fmla="*/ 2036620 h 6026819"/>
              <a:gd name="connsiteX71-34119" fmla="*/ 998563 w 2814765"/>
              <a:gd name="connsiteY71-34120" fmla="*/ 1898074 h 6026819"/>
              <a:gd name="connsiteX72-34121" fmla="*/ 1164819 w 2814765"/>
              <a:gd name="connsiteY72-34122" fmla="*/ 1995056 h 6026819"/>
              <a:gd name="connsiteX73-34123" fmla="*/ 1247946 w 2814765"/>
              <a:gd name="connsiteY73-34124" fmla="*/ 1731819 h 6026819"/>
              <a:gd name="connsiteX74-34125" fmla="*/ 1178672 w 2814765"/>
              <a:gd name="connsiteY74-34126" fmla="*/ 2036619 h 6026819"/>
              <a:gd name="connsiteX75-34127" fmla="*/ 1275655 w 2814765"/>
              <a:gd name="connsiteY75-34128" fmla="*/ 2299856 h 6026819"/>
              <a:gd name="connsiteX76-34129" fmla="*/ 1358782 w 2814765"/>
              <a:gd name="connsiteY76-34130" fmla="*/ 2563090 h 6026819"/>
              <a:gd name="connsiteX77-34131" fmla="*/ 1275654 w 2814765"/>
              <a:gd name="connsiteY77-34132" fmla="*/ 2715491 h 6026819"/>
              <a:gd name="connsiteX78-34133" fmla="*/ 1234091 w 2814765"/>
              <a:gd name="connsiteY78-34134" fmla="*/ 2854037 h 6026819"/>
              <a:gd name="connsiteX79-34135" fmla="*/ 1275654 w 2814765"/>
              <a:gd name="connsiteY79-34136" fmla="*/ 2909455 h 6026819"/>
              <a:gd name="connsiteX80-34137" fmla="*/ 1331073 w 2814765"/>
              <a:gd name="connsiteY80-34138" fmla="*/ 2881746 h 6026819"/>
              <a:gd name="connsiteX81-34139" fmla="*/ 1400345 w 2814765"/>
              <a:gd name="connsiteY81-34140" fmla="*/ 2881744 h 6026819"/>
              <a:gd name="connsiteX82-34141" fmla="*/ 2093072 w 2814765"/>
              <a:gd name="connsiteY82-34142" fmla="*/ 2743200 h 6026819"/>
              <a:gd name="connsiteX83-34143" fmla="*/ 2577981 w 2814765"/>
              <a:gd name="connsiteY83-34144" fmla="*/ 2507672 h 6026819"/>
              <a:gd name="connsiteX84-34145" fmla="*/ 2771945 w 2814765"/>
              <a:gd name="connsiteY84-34146" fmla="*/ 2992581 h 6026819"/>
              <a:gd name="connsiteX85-34147" fmla="*/ 2425581 w 2814765"/>
              <a:gd name="connsiteY85-34148" fmla="*/ 3255818 h 6026819"/>
              <a:gd name="connsiteX86-34149" fmla="*/ 2273182 w 2814765"/>
              <a:gd name="connsiteY86-34150" fmla="*/ 3255816 h 6026819"/>
              <a:gd name="connsiteX87-34151" fmla="*/ 2106926 w 2814765"/>
              <a:gd name="connsiteY87-34152" fmla="*/ 3311236 h 6026819"/>
              <a:gd name="connsiteX88-34153" fmla="*/ 1497328 w 2814765"/>
              <a:gd name="connsiteY88-34154" fmla="*/ 3283525 h 6026819"/>
              <a:gd name="connsiteX89-34155" fmla="*/ 1303363 w 2814765"/>
              <a:gd name="connsiteY89-34156" fmla="*/ 3117271 h 6026819"/>
              <a:gd name="connsiteX90-34157" fmla="*/ 1386491 w 2814765"/>
              <a:gd name="connsiteY90-34158" fmla="*/ 2909453 h 6026819"/>
              <a:gd name="connsiteX91-34159" fmla="*/ 1289509 w 2814765"/>
              <a:gd name="connsiteY91-34160" fmla="*/ 3103416 h 6026819"/>
              <a:gd name="connsiteX92-34161" fmla="*/ 1441909 w 2814765"/>
              <a:gd name="connsiteY92-34162" fmla="*/ 3241963 h 6026819"/>
              <a:gd name="connsiteX93-34163" fmla="*/ 1414200 w 2814765"/>
              <a:gd name="connsiteY93-34164" fmla="*/ 3325089 h 6026819"/>
              <a:gd name="connsiteX94-34165" fmla="*/ 1372636 w 2814765"/>
              <a:gd name="connsiteY94-34166" fmla="*/ 4100944 h 6026819"/>
              <a:gd name="connsiteX95-34167" fmla="*/ 1483473 w 2814765"/>
              <a:gd name="connsiteY95-34168" fmla="*/ 5708072 h 6026819"/>
              <a:gd name="connsiteX96-34169" fmla="*/ 1455763 w 2814765"/>
              <a:gd name="connsiteY96-34170" fmla="*/ 5971308 h 6026819"/>
              <a:gd name="connsiteX97-34171" fmla="*/ 1968382 w 2814765"/>
              <a:gd name="connsiteY97-34172" fmla="*/ 5902035 h 6026819"/>
              <a:gd name="connsiteX98-34173" fmla="*/ 1954527 w 2814765"/>
              <a:gd name="connsiteY98-34174" fmla="*/ 4350325 h 6026819"/>
              <a:gd name="connsiteX99-34175" fmla="*/ 1885254 w 2814765"/>
              <a:gd name="connsiteY99-34176" fmla="*/ 3380507 h 6026819"/>
              <a:gd name="connsiteX100-34177" fmla="*/ 1926818 w 2814765"/>
              <a:gd name="connsiteY100-34178" fmla="*/ 3823856 h 6026819"/>
              <a:gd name="connsiteX101-34179" fmla="*/ 1968382 w 2814765"/>
              <a:gd name="connsiteY101-34180" fmla="*/ 4987635 h 6026819"/>
              <a:gd name="connsiteX102-34181" fmla="*/ 2106927 w 2814765"/>
              <a:gd name="connsiteY102-34182" fmla="*/ 5943599 h 6026819"/>
              <a:gd name="connsiteX103-34183" fmla="*/ 2619544 w 2814765"/>
              <a:gd name="connsiteY103-34184" fmla="*/ 5943599 h 6026819"/>
              <a:gd name="connsiteX104-34185" fmla="*/ 2619544 w 2814765"/>
              <a:gd name="connsiteY104-34186" fmla="*/ 4322617 h 6026819"/>
              <a:gd name="connsiteX105-34187" fmla="*/ 2744236 w 2814765"/>
              <a:gd name="connsiteY105-34188" fmla="*/ 3075708 h 6026819"/>
              <a:gd name="connsiteX106-34189" fmla="*/ 2813509 w 2814765"/>
              <a:gd name="connsiteY106-34190" fmla="*/ 3020290 h 6026819"/>
              <a:gd name="connsiteX107-34191" fmla="*/ 2674963 w 2814765"/>
              <a:gd name="connsiteY107-34192" fmla="*/ 2923308 h 6026819"/>
              <a:gd name="connsiteX108-34193" fmla="*/ 2799654 w 2814765"/>
              <a:gd name="connsiteY108-34194" fmla="*/ 2964872 h 6026819"/>
              <a:gd name="connsiteX109-34195" fmla="*/ 2564127 w 2814765"/>
              <a:gd name="connsiteY109-34196" fmla="*/ 2507672 h 6026819"/>
              <a:gd name="connsiteX110-34197" fmla="*/ 2766007 w 2814765"/>
              <a:gd name="connsiteY110-34198" fmla="*/ 2421246 h 6026819"/>
              <a:gd name="connsiteX111-34199" fmla="*/ 2696075 w 2814765"/>
              <a:gd name="connsiteY111-34200" fmla="*/ 1918524 h 6026819"/>
              <a:gd name="connsiteX112-34201" fmla="*/ 2729722 w 2814765"/>
              <a:gd name="connsiteY112-34202" fmla="*/ 2401454 h 6026819"/>
              <a:gd name="connsiteX113-34203" fmla="*/ 2739618 w 2814765"/>
              <a:gd name="connsiteY113-34204" fmla="*/ 1933037 h 6026819"/>
              <a:gd name="connsiteX114-34205" fmla="*/ 2674962 w 2814765"/>
              <a:gd name="connsiteY114-34206" fmla="*/ 1870363 h 6026819"/>
              <a:gd name="connsiteX115-34207" fmla="*/ 2425581 w 2814765"/>
              <a:gd name="connsiteY115-34208" fmla="*/ 2105890 h 6026819"/>
              <a:gd name="connsiteX116-34209" fmla="*/ 2370162 w 2814765"/>
              <a:gd name="connsiteY116-34210" fmla="*/ 2119745 h 6026819"/>
              <a:gd name="connsiteX117-34211" fmla="*/ 2231618 w 2814765"/>
              <a:gd name="connsiteY117-34212" fmla="*/ 1773381 h 6026819"/>
              <a:gd name="connsiteX118-34213" fmla="*/ 2103629 w 2814765"/>
              <a:gd name="connsiteY118-34214" fmla="*/ 1531256 h 6026819"/>
              <a:gd name="connsiteX119-34215" fmla="*/ 2245473 w 2814765"/>
              <a:gd name="connsiteY119-34216" fmla="*/ 1842654 h 6026819"/>
              <a:gd name="connsiteX120-34217" fmla="*/ 2370163 w 2814765"/>
              <a:gd name="connsiteY120-34218" fmla="*/ 1939636 h 6026819"/>
              <a:gd name="connsiteX121-34219" fmla="*/ 2647254 w 2814765"/>
              <a:gd name="connsiteY121-34220" fmla="*/ 1662545 h 6026819"/>
              <a:gd name="connsiteX122-34221" fmla="*/ 2115502 w 2814765"/>
              <a:gd name="connsiteY122-34222" fmla="*/ 1105065 h 6026819"/>
              <a:gd name="connsiteX123-34223" fmla="*/ 2633399 w 2814765"/>
              <a:gd name="connsiteY123-34224" fmla="*/ 1634836 h 6026819"/>
              <a:gd name="connsiteX124-34225" fmla="*/ 2688818 w 2814765"/>
              <a:gd name="connsiteY124-34226" fmla="*/ 1870363 h 6026819"/>
              <a:gd name="connsiteX125-34227" fmla="*/ 2392594 w 2814765"/>
              <a:gd name="connsiteY125-34228" fmla="*/ 2082140 h 6026819"/>
              <a:gd name="connsiteX126-34229" fmla="*/ 2467145 w 2814765"/>
              <a:gd name="connsiteY126-34230" fmla="*/ 2230582 h 6026819"/>
              <a:gd name="connsiteX127-34231" fmla="*/ 2407767 w 2814765"/>
              <a:gd name="connsiteY127-34232" fmla="*/ 2190336 h 6026819"/>
              <a:gd name="connsiteX128-34233" fmla="*/ 2023800 w 2814765"/>
              <a:gd name="connsiteY128-34234" fmla="*/ 2521527 h 6026819"/>
              <a:gd name="connsiteX129-34235" fmla="*/ 1802127 w 2814765"/>
              <a:gd name="connsiteY129-34236" fmla="*/ 2604655 h 6026819"/>
              <a:gd name="connsiteX130-34237" fmla="*/ 1594309 w 2814765"/>
              <a:gd name="connsiteY130-34238" fmla="*/ 2590800 h 6026819"/>
              <a:gd name="connsiteX131-34239" fmla="*/ 1400346 w 2814765"/>
              <a:gd name="connsiteY131-34240" fmla="*/ 2563092 h 6026819"/>
              <a:gd name="connsiteX132-34241" fmla="*/ 1289510 w 2814765"/>
              <a:gd name="connsiteY132-34242" fmla="*/ 2313710 h 6026819"/>
              <a:gd name="connsiteX133-34243" fmla="*/ 873874 w 2814765"/>
              <a:gd name="connsiteY133-34244" fmla="*/ 2632365 h 6026819"/>
              <a:gd name="connsiteX134-34245" fmla="*/ 1036 w 2814765"/>
              <a:gd name="connsiteY134-34246" fmla="*/ 2673928 h 6026819"/>
              <a:gd name="connsiteX135-34247" fmla="*/ 873873 w 2814765"/>
              <a:gd name="connsiteY135-34248" fmla="*/ 2632365 h 6026819"/>
              <a:gd name="connsiteX136-34249" fmla="*/ 1220236 w 2814765"/>
              <a:gd name="connsiteY136-34250" fmla="*/ 2299856 h 6026819"/>
              <a:gd name="connsiteX137-34251" fmla="*/ 1137110 w 2814765"/>
              <a:gd name="connsiteY137-34252" fmla="*/ 2161310 h 6026819"/>
              <a:gd name="connsiteX138-34253" fmla="*/ 1137109 w 2814765"/>
              <a:gd name="connsiteY138-34254" fmla="*/ 2133601 h 6026819"/>
              <a:gd name="connsiteX139-34255" fmla="*/ 984710 w 2814765"/>
              <a:gd name="connsiteY139-34256" fmla="*/ 2092038 h 6026819"/>
              <a:gd name="connsiteX140-34257" fmla="*/ 790746 w 2814765"/>
              <a:gd name="connsiteY140-34258" fmla="*/ 2313710 h 6026819"/>
              <a:gd name="connsiteX141-34259" fmla="*/ 527510 w 2814765"/>
              <a:gd name="connsiteY141-34260" fmla="*/ 2438401 h 6026819"/>
              <a:gd name="connsiteX142-34261" fmla="*/ 832310 w 2814765"/>
              <a:gd name="connsiteY142-34262" fmla="*/ 2313710 h 6026819"/>
              <a:gd name="connsiteX143-34263" fmla="*/ 957000 w 2814765"/>
              <a:gd name="connsiteY143-34264" fmla="*/ 2119747 h 6026819"/>
              <a:gd name="connsiteX144-34265" fmla="*/ 929290 w 2814765"/>
              <a:gd name="connsiteY144-34266" fmla="*/ 2064328 h 6026819"/>
              <a:gd name="connsiteX145-34267" fmla="*/ 1344926 w 2814765"/>
              <a:gd name="connsiteY145-34268" fmla="*/ 1274618 h 6026819"/>
              <a:gd name="connsiteX146-34269" fmla="*/ 1469617 w 2814765"/>
              <a:gd name="connsiteY146-34270" fmla="*/ 1177638 h 6026819"/>
              <a:gd name="connsiteX147-34271" fmla="*/ 1566599 w 2814765"/>
              <a:gd name="connsiteY147-34272" fmla="*/ 1676401 h 6026819"/>
              <a:gd name="connsiteX148-34273" fmla="*/ 1760562 w 2814765"/>
              <a:gd name="connsiteY148-34274" fmla="*/ 1399310 h 6026819"/>
              <a:gd name="connsiteX149-34275" fmla="*/ 1802127 w 2814765"/>
              <a:gd name="connsiteY149-34276" fmla="*/ 997527 h 6026819"/>
              <a:gd name="connsiteX150-34277" fmla="*/ 1774418 w 2814765"/>
              <a:gd name="connsiteY150-34278" fmla="*/ 955964 h 6026819"/>
              <a:gd name="connsiteX151-34279" fmla="*/ 1760563 w 2814765"/>
              <a:gd name="connsiteY151-34280" fmla="*/ 914400 h 6026819"/>
              <a:gd name="connsiteX152-34281" fmla="*/ 1705145 w 2814765"/>
              <a:gd name="connsiteY152-34282" fmla="*/ 845127 h 6026819"/>
              <a:gd name="connsiteX153-34283" fmla="*/ 1677436 w 2814765"/>
              <a:gd name="connsiteY153-34284" fmla="*/ 803564 h 6026819"/>
              <a:gd name="connsiteX154-34285" fmla="*/ 1635873 w 2814765"/>
              <a:gd name="connsiteY154-34286" fmla="*/ 886691 h 6026819"/>
              <a:gd name="connsiteX155-34287" fmla="*/ 1622018 w 2814765"/>
              <a:gd name="connsiteY155-34288" fmla="*/ 969818 h 6026819"/>
              <a:gd name="connsiteX156-34289" fmla="*/ 1594309 w 2814765"/>
              <a:gd name="connsiteY156-34290" fmla="*/ 1011382 h 6026819"/>
              <a:gd name="connsiteX157-34291" fmla="*/ 1580454 w 2814765"/>
              <a:gd name="connsiteY157-34292" fmla="*/ 1052946 h 6026819"/>
              <a:gd name="connsiteX158-34293" fmla="*/ 1511182 w 2814765"/>
              <a:gd name="connsiteY158-34294" fmla="*/ 1122218 h 6026819"/>
              <a:gd name="connsiteX159-34295" fmla="*/ 1400345 w 2814765"/>
              <a:gd name="connsiteY159-34296" fmla="*/ 1136073 h 6026819"/>
              <a:gd name="connsiteX160-34297" fmla="*/ 1261800 w 2814765"/>
              <a:gd name="connsiteY160-34298" fmla="*/ 1122218 h 6026819"/>
              <a:gd name="connsiteX161-34299" fmla="*/ 1220236 w 2814765"/>
              <a:gd name="connsiteY161-34300" fmla="*/ 1080655 h 6026819"/>
              <a:gd name="connsiteX162-34301" fmla="*/ 1178673 w 2814765"/>
              <a:gd name="connsiteY162-34302" fmla="*/ 1052946 h 6026819"/>
              <a:gd name="connsiteX163-34303" fmla="*/ 1123254 w 2814765"/>
              <a:gd name="connsiteY163-34304" fmla="*/ 997527 h 6026819"/>
              <a:gd name="connsiteX164-34305" fmla="*/ 1095545 w 2814765"/>
              <a:gd name="connsiteY164-34306" fmla="*/ 955964 h 6026819"/>
              <a:gd name="connsiteX165-34307" fmla="*/ 1053982 w 2814765"/>
              <a:gd name="connsiteY165-34308" fmla="*/ 942109 h 6026819"/>
              <a:gd name="connsiteX166-34309" fmla="*/ 1012418 w 2814765"/>
              <a:gd name="connsiteY166-34310" fmla="*/ 817418 h 6026819"/>
              <a:gd name="connsiteX167-34311" fmla="*/ 998563 w 2814765"/>
              <a:gd name="connsiteY167-34312" fmla="*/ 775855 h 6026819"/>
              <a:gd name="connsiteX168-34313" fmla="*/ 984709 w 2814765"/>
              <a:gd name="connsiteY168-34314" fmla="*/ 720437 h 6026819"/>
              <a:gd name="connsiteX169-34315" fmla="*/ 957000 w 2814765"/>
              <a:gd name="connsiteY169-34316" fmla="*/ 581891 h 6026819"/>
              <a:gd name="connsiteX0-34317" fmla="*/ 1663582 w 2814765"/>
              <a:gd name="connsiteY0-34318" fmla="*/ 734291 h 6026819"/>
              <a:gd name="connsiteX1-34319" fmla="*/ 1719000 w 2814765"/>
              <a:gd name="connsiteY1-34320" fmla="*/ 554182 h 6026819"/>
              <a:gd name="connsiteX2-34321" fmla="*/ 1622018 w 2814765"/>
              <a:gd name="connsiteY2-34322" fmla="*/ 540327 h 6026819"/>
              <a:gd name="connsiteX3-34323" fmla="*/ 1538891 w 2814765"/>
              <a:gd name="connsiteY3-34324" fmla="*/ 484909 h 6026819"/>
              <a:gd name="connsiteX4-34325" fmla="*/ 1497327 w 2814765"/>
              <a:gd name="connsiteY4-34326" fmla="*/ 471055 h 6026819"/>
              <a:gd name="connsiteX5-34327" fmla="*/ 1469618 w 2814765"/>
              <a:gd name="connsiteY5-34328" fmla="*/ 526473 h 6026819"/>
              <a:gd name="connsiteX6-34329" fmla="*/ 1441909 w 2814765"/>
              <a:gd name="connsiteY6-34330" fmla="*/ 484909 h 6026819"/>
              <a:gd name="connsiteX7-34331" fmla="*/ 1400345 w 2814765"/>
              <a:gd name="connsiteY7-34332" fmla="*/ 457200 h 6026819"/>
              <a:gd name="connsiteX8-34333" fmla="*/ 1331073 w 2814765"/>
              <a:gd name="connsiteY8-34334" fmla="*/ 387927 h 6026819"/>
              <a:gd name="connsiteX9-34335" fmla="*/ 1317218 w 2814765"/>
              <a:gd name="connsiteY9-34336" fmla="*/ 443346 h 6026819"/>
              <a:gd name="connsiteX10-34337" fmla="*/ 1317218 w 2814765"/>
              <a:gd name="connsiteY10-34338" fmla="*/ 554182 h 6026819"/>
              <a:gd name="connsiteX11-34339" fmla="*/ 1275654 w 2814765"/>
              <a:gd name="connsiteY11-34340" fmla="*/ 540327 h 6026819"/>
              <a:gd name="connsiteX12-34341" fmla="*/ 1261800 w 2814765"/>
              <a:gd name="connsiteY12-34342" fmla="*/ 484909 h 6026819"/>
              <a:gd name="connsiteX13-34343" fmla="*/ 1247945 w 2814765"/>
              <a:gd name="connsiteY13-34344" fmla="*/ 540327 h 6026819"/>
              <a:gd name="connsiteX14-34345" fmla="*/ 1220236 w 2814765"/>
              <a:gd name="connsiteY14-34346" fmla="*/ 651164 h 6026819"/>
              <a:gd name="connsiteX15-34347" fmla="*/ 1192527 w 2814765"/>
              <a:gd name="connsiteY15-34348" fmla="*/ 568037 h 6026819"/>
              <a:gd name="connsiteX16-34349" fmla="*/ 1178673 w 2814765"/>
              <a:gd name="connsiteY16-34350" fmla="*/ 526473 h 6026819"/>
              <a:gd name="connsiteX17-34351" fmla="*/ 1150963 w 2814765"/>
              <a:gd name="connsiteY17-34352" fmla="*/ 651164 h 6026819"/>
              <a:gd name="connsiteX18-34353" fmla="*/ 1123254 w 2814765"/>
              <a:gd name="connsiteY18-34354" fmla="*/ 692727 h 6026819"/>
              <a:gd name="connsiteX19-34355" fmla="*/ 1109400 w 2814765"/>
              <a:gd name="connsiteY19-34356" fmla="*/ 734291 h 6026819"/>
              <a:gd name="connsiteX20-34357" fmla="*/ 1067836 w 2814765"/>
              <a:gd name="connsiteY20-34358" fmla="*/ 720437 h 6026819"/>
              <a:gd name="connsiteX21-34359" fmla="*/ 1081691 w 2814765"/>
              <a:gd name="connsiteY21-34360" fmla="*/ 637309 h 6026819"/>
              <a:gd name="connsiteX22-34361" fmla="*/ 1095545 w 2814765"/>
              <a:gd name="connsiteY22-34362" fmla="*/ 595746 h 6026819"/>
              <a:gd name="connsiteX23-34363" fmla="*/ 1040127 w 2814765"/>
              <a:gd name="connsiteY23-34364" fmla="*/ 678873 h 6026819"/>
              <a:gd name="connsiteX24-34365" fmla="*/ 998563 w 2814765"/>
              <a:gd name="connsiteY24-34366" fmla="*/ 692727 h 6026819"/>
              <a:gd name="connsiteX25-34367" fmla="*/ 957000 w 2814765"/>
              <a:gd name="connsiteY25-34368" fmla="*/ 678873 h 6026819"/>
              <a:gd name="connsiteX26-34369" fmla="*/ 943145 w 2814765"/>
              <a:gd name="connsiteY26-34370" fmla="*/ 623455 h 6026819"/>
              <a:gd name="connsiteX27-34371" fmla="*/ 929291 w 2814765"/>
              <a:gd name="connsiteY27-34372" fmla="*/ 581891 h 6026819"/>
              <a:gd name="connsiteX28-34373" fmla="*/ 943145 w 2814765"/>
              <a:gd name="connsiteY28-34374" fmla="*/ 429491 h 6026819"/>
              <a:gd name="connsiteX29-34375" fmla="*/ 970854 w 2814765"/>
              <a:gd name="connsiteY29-34376" fmla="*/ 346364 h 6026819"/>
              <a:gd name="connsiteX30-34377" fmla="*/ 984709 w 2814765"/>
              <a:gd name="connsiteY30-34378" fmla="*/ 304800 h 6026819"/>
              <a:gd name="connsiteX31-34379" fmla="*/ 1081691 w 2814765"/>
              <a:gd name="connsiteY31-34380" fmla="*/ 193964 h 6026819"/>
              <a:gd name="connsiteX32-34381" fmla="*/ 1123254 w 2814765"/>
              <a:gd name="connsiteY32-34382" fmla="*/ 166255 h 6026819"/>
              <a:gd name="connsiteX33-34383" fmla="*/ 1164818 w 2814765"/>
              <a:gd name="connsiteY33-34384" fmla="*/ 124691 h 6026819"/>
              <a:gd name="connsiteX34-34385" fmla="*/ 1234091 w 2814765"/>
              <a:gd name="connsiteY34-34386" fmla="*/ 55418 h 6026819"/>
              <a:gd name="connsiteX35-34387" fmla="*/ 1386491 w 2814765"/>
              <a:gd name="connsiteY35-34388" fmla="*/ 13855 h 6026819"/>
              <a:gd name="connsiteX36-34389" fmla="*/ 1428054 w 2814765"/>
              <a:gd name="connsiteY36-34390" fmla="*/ 0 h 6026819"/>
              <a:gd name="connsiteX37-34391" fmla="*/ 1483473 w 2814765"/>
              <a:gd name="connsiteY37-34392" fmla="*/ 13855 h 6026819"/>
              <a:gd name="connsiteX38-34393" fmla="*/ 1566600 w 2814765"/>
              <a:gd name="connsiteY38-34394" fmla="*/ 27709 h 6026819"/>
              <a:gd name="connsiteX39-34395" fmla="*/ 1622018 w 2814765"/>
              <a:gd name="connsiteY39-34396" fmla="*/ 55418 h 6026819"/>
              <a:gd name="connsiteX40-34397" fmla="*/ 1705145 w 2814765"/>
              <a:gd name="connsiteY40-34398" fmla="*/ 110837 h 6026819"/>
              <a:gd name="connsiteX41-34399" fmla="*/ 1746709 w 2814765"/>
              <a:gd name="connsiteY41-34400" fmla="*/ 138546 h 6026819"/>
              <a:gd name="connsiteX42-34401" fmla="*/ 1788273 w 2814765"/>
              <a:gd name="connsiteY42-34402" fmla="*/ 207818 h 6026819"/>
              <a:gd name="connsiteX43-34403" fmla="*/ 1857545 w 2814765"/>
              <a:gd name="connsiteY43-34404" fmla="*/ 290946 h 6026819"/>
              <a:gd name="connsiteX44-34405" fmla="*/ 1871400 w 2814765"/>
              <a:gd name="connsiteY44-34406" fmla="*/ 360218 h 6026819"/>
              <a:gd name="connsiteX45-34407" fmla="*/ 1899109 w 2814765"/>
              <a:gd name="connsiteY45-34408" fmla="*/ 443346 h 6026819"/>
              <a:gd name="connsiteX46-34409" fmla="*/ 1885254 w 2814765"/>
              <a:gd name="connsiteY46-34410" fmla="*/ 692727 h 6026819"/>
              <a:gd name="connsiteX47-34411" fmla="*/ 1871400 w 2814765"/>
              <a:gd name="connsiteY47-34412" fmla="*/ 748146 h 6026819"/>
              <a:gd name="connsiteX48-34413" fmla="*/ 1843691 w 2814765"/>
              <a:gd name="connsiteY48-34414" fmla="*/ 789709 h 6026819"/>
              <a:gd name="connsiteX49-34415" fmla="*/ 1873379 w 2814765"/>
              <a:gd name="connsiteY49-34416" fmla="*/ 835231 h 6026819"/>
              <a:gd name="connsiteX50-34417" fmla="*/ 1738792 w 2814765"/>
              <a:gd name="connsiteY50-34418" fmla="*/ 876136 h 6026819"/>
              <a:gd name="connsiteX51-34419" fmla="*/ 1982236 w 2814765"/>
              <a:gd name="connsiteY51-34420" fmla="*/ 872837 h 6026819"/>
              <a:gd name="connsiteX52-34421" fmla="*/ 1909005 w 2814765"/>
              <a:gd name="connsiteY52-34422" fmla="*/ 798286 h 6026819"/>
              <a:gd name="connsiteX53-34423" fmla="*/ 2051509 w 2814765"/>
              <a:gd name="connsiteY53-34424" fmla="*/ 997527 h 6026819"/>
              <a:gd name="connsiteX54-34425" fmla="*/ 2093073 w 2814765"/>
              <a:gd name="connsiteY54-34426" fmla="*/ 1066800 h 6026819"/>
              <a:gd name="connsiteX55-34427" fmla="*/ 2106927 w 2814765"/>
              <a:gd name="connsiteY55-34428" fmla="*/ 1108364 h 6026819"/>
              <a:gd name="connsiteX56-34429" fmla="*/ 2148491 w 2814765"/>
              <a:gd name="connsiteY56-34430" fmla="*/ 1191491 h 6026819"/>
              <a:gd name="connsiteX57-34431" fmla="*/ 2106927 w 2814765"/>
              <a:gd name="connsiteY57-34432" fmla="*/ 1219200 h 6026819"/>
              <a:gd name="connsiteX58-34433" fmla="*/ 2065363 w 2814765"/>
              <a:gd name="connsiteY58-34434" fmla="*/ 1191491 h 6026819"/>
              <a:gd name="connsiteX59-34435" fmla="*/ 1954527 w 2814765"/>
              <a:gd name="connsiteY59-34436" fmla="*/ 1163782 h 6026819"/>
              <a:gd name="connsiteX60-34437" fmla="*/ 1940673 w 2814765"/>
              <a:gd name="connsiteY60-34438" fmla="*/ 1343891 h 6026819"/>
              <a:gd name="connsiteX61-34439" fmla="*/ 2079217 w 2814765"/>
              <a:gd name="connsiteY61-34440" fmla="*/ 1357746 h 6026819"/>
              <a:gd name="connsiteX62-34441" fmla="*/ 1871399 w 2814765"/>
              <a:gd name="connsiteY62-34442" fmla="*/ 1579418 h 6026819"/>
              <a:gd name="connsiteX63-34443" fmla="*/ 1538890 w 2814765"/>
              <a:gd name="connsiteY63-34444" fmla="*/ 1690256 h 6026819"/>
              <a:gd name="connsiteX64-34445" fmla="*/ 1635872 w 2814765"/>
              <a:gd name="connsiteY64-34446" fmla="*/ 1773383 h 6026819"/>
              <a:gd name="connsiteX65-34447" fmla="*/ 1317218 w 2814765"/>
              <a:gd name="connsiteY65-34448" fmla="*/ 1551710 h 6026819"/>
              <a:gd name="connsiteX66-34449" fmla="*/ 1331072 w 2814765"/>
              <a:gd name="connsiteY66-34450" fmla="*/ 1371600 h 6026819"/>
              <a:gd name="connsiteX67-34451" fmla="*/ 1289509 w 2814765"/>
              <a:gd name="connsiteY67-34452" fmla="*/ 1316183 h 6026819"/>
              <a:gd name="connsiteX68-34453" fmla="*/ 1414200 w 2814765"/>
              <a:gd name="connsiteY68-34454" fmla="*/ 1440874 h 6026819"/>
              <a:gd name="connsiteX69-34455" fmla="*/ 1289509 w 2814765"/>
              <a:gd name="connsiteY69-34456" fmla="*/ 1330038 h 6026819"/>
              <a:gd name="connsiteX70-34457" fmla="*/ 929290 w 2814765"/>
              <a:gd name="connsiteY70-34458" fmla="*/ 2036620 h 6026819"/>
              <a:gd name="connsiteX71-34459" fmla="*/ 998563 w 2814765"/>
              <a:gd name="connsiteY71-34460" fmla="*/ 1898074 h 6026819"/>
              <a:gd name="connsiteX72-34461" fmla="*/ 1164819 w 2814765"/>
              <a:gd name="connsiteY72-34462" fmla="*/ 1995056 h 6026819"/>
              <a:gd name="connsiteX73-34463" fmla="*/ 1247946 w 2814765"/>
              <a:gd name="connsiteY73-34464" fmla="*/ 1731819 h 6026819"/>
              <a:gd name="connsiteX74-34465" fmla="*/ 1178672 w 2814765"/>
              <a:gd name="connsiteY74-34466" fmla="*/ 2036619 h 6026819"/>
              <a:gd name="connsiteX75-34467" fmla="*/ 1275655 w 2814765"/>
              <a:gd name="connsiteY75-34468" fmla="*/ 2299856 h 6026819"/>
              <a:gd name="connsiteX76-34469" fmla="*/ 1358782 w 2814765"/>
              <a:gd name="connsiteY76-34470" fmla="*/ 2563090 h 6026819"/>
              <a:gd name="connsiteX77-34471" fmla="*/ 1275654 w 2814765"/>
              <a:gd name="connsiteY77-34472" fmla="*/ 2715491 h 6026819"/>
              <a:gd name="connsiteX78-34473" fmla="*/ 1234091 w 2814765"/>
              <a:gd name="connsiteY78-34474" fmla="*/ 2854037 h 6026819"/>
              <a:gd name="connsiteX79-34475" fmla="*/ 1275654 w 2814765"/>
              <a:gd name="connsiteY79-34476" fmla="*/ 2909455 h 6026819"/>
              <a:gd name="connsiteX80-34477" fmla="*/ 1331073 w 2814765"/>
              <a:gd name="connsiteY80-34478" fmla="*/ 2881746 h 6026819"/>
              <a:gd name="connsiteX81-34479" fmla="*/ 1400345 w 2814765"/>
              <a:gd name="connsiteY81-34480" fmla="*/ 2881744 h 6026819"/>
              <a:gd name="connsiteX82-34481" fmla="*/ 2093072 w 2814765"/>
              <a:gd name="connsiteY82-34482" fmla="*/ 2743200 h 6026819"/>
              <a:gd name="connsiteX83-34483" fmla="*/ 2577981 w 2814765"/>
              <a:gd name="connsiteY83-34484" fmla="*/ 2507672 h 6026819"/>
              <a:gd name="connsiteX84-34485" fmla="*/ 2771945 w 2814765"/>
              <a:gd name="connsiteY84-34486" fmla="*/ 2992581 h 6026819"/>
              <a:gd name="connsiteX85-34487" fmla="*/ 2425581 w 2814765"/>
              <a:gd name="connsiteY85-34488" fmla="*/ 3255818 h 6026819"/>
              <a:gd name="connsiteX86-34489" fmla="*/ 2273182 w 2814765"/>
              <a:gd name="connsiteY86-34490" fmla="*/ 3255816 h 6026819"/>
              <a:gd name="connsiteX87-34491" fmla="*/ 2106926 w 2814765"/>
              <a:gd name="connsiteY87-34492" fmla="*/ 3311236 h 6026819"/>
              <a:gd name="connsiteX88-34493" fmla="*/ 1497328 w 2814765"/>
              <a:gd name="connsiteY88-34494" fmla="*/ 3283525 h 6026819"/>
              <a:gd name="connsiteX89-34495" fmla="*/ 1303363 w 2814765"/>
              <a:gd name="connsiteY89-34496" fmla="*/ 3117271 h 6026819"/>
              <a:gd name="connsiteX90-34497" fmla="*/ 1386491 w 2814765"/>
              <a:gd name="connsiteY90-34498" fmla="*/ 2909453 h 6026819"/>
              <a:gd name="connsiteX91-34499" fmla="*/ 1289509 w 2814765"/>
              <a:gd name="connsiteY91-34500" fmla="*/ 3103416 h 6026819"/>
              <a:gd name="connsiteX92-34501" fmla="*/ 1441909 w 2814765"/>
              <a:gd name="connsiteY92-34502" fmla="*/ 3241963 h 6026819"/>
              <a:gd name="connsiteX93-34503" fmla="*/ 1414200 w 2814765"/>
              <a:gd name="connsiteY93-34504" fmla="*/ 3325089 h 6026819"/>
              <a:gd name="connsiteX94-34505" fmla="*/ 1372636 w 2814765"/>
              <a:gd name="connsiteY94-34506" fmla="*/ 4100944 h 6026819"/>
              <a:gd name="connsiteX95-34507" fmla="*/ 1483473 w 2814765"/>
              <a:gd name="connsiteY95-34508" fmla="*/ 5708072 h 6026819"/>
              <a:gd name="connsiteX96-34509" fmla="*/ 1455763 w 2814765"/>
              <a:gd name="connsiteY96-34510" fmla="*/ 5971308 h 6026819"/>
              <a:gd name="connsiteX97-34511" fmla="*/ 1968382 w 2814765"/>
              <a:gd name="connsiteY97-34512" fmla="*/ 5902035 h 6026819"/>
              <a:gd name="connsiteX98-34513" fmla="*/ 1954527 w 2814765"/>
              <a:gd name="connsiteY98-34514" fmla="*/ 4350325 h 6026819"/>
              <a:gd name="connsiteX99-34515" fmla="*/ 1885254 w 2814765"/>
              <a:gd name="connsiteY99-34516" fmla="*/ 3380507 h 6026819"/>
              <a:gd name="connsiteX100-34517" fmla="*/ 1926818 w 2814765"/>
              <a:gd name="connsiteY100-34518" fmla="*/ 3823856 h 6026819"/>
              <a:gd name="connsiteX101-34519" fmla="*/ 1968382 w 2814765"/>
              <a:gd name="connsiteY101-34520" fmla="*/ 4987635 h 6026819"/>
              <a:gd name="connsiteX102-34521" fmla="*/ 2106927 w 2814765"/>
              <a:gd name="connsiteY102-34522" fmla="*/ 5943599 h 6026819"/>
              <a:gd name="connsiteX103-34523" fmla="*/ 2619544 w 2814765"/>
              <a:gd name="connsiteY103-34524" fmla="*/ 5943599 h 6026819"/>
              <a:gd name="connsiteX104-34525" fmla="*/ 2619544 w 2814765"/>
              <a:gd name="connsiteY104-34526" fmla="*/ 4322617 h 6026819"/>
              <a:gd name="connsiteX105-34527" fmla="*/ 2744236 w 2814765"/>
              <a:gd name="connsiteY105-34528" fmla="*/ 3075708 h 6026819"/>
              <a:gd name="connsiteX106-34529" fmla="*/ 2813509 w 2814765"/>
              <a:gd name="connsiteY106-34530" fmla="*/ 3020290 h 6026819"/>
              <a:gd name="connsiteX107-34531" fmla="*/ 2674963 w 2814765"/>
              <a:gd name="connsiteY107-34532" fmla="*/ 2923308 h 6026819"/>
              <a:gd name="connsiteX108-34533" fmla="*/ 2799654 w 2814765"/>
              <a:gd name="connsiteY108-34534" fmla="*/ 2964872 h 6026819"/>
              <a:gd name="connsiteX109-34535" fmla="*/ 2564127 w 2814765"/>
              <a:gd name="connsiteY109-34536" fmla="*/ 2507672 h 6026819"/>
              <a:gd name="connsiteX110-34537" fmla="*/ 2766007 w 2814765"/>
              <a:gd name="connsiteY110-34538" fmla="*/ 2421246 h 6026819"/>
              <a:gd name="connsiteX111-34539" fmla="*/ 2696075 w 2814765"/>
              <a:gd name="connsiteY111-34540" fmla="*/ 1918524 h 6026819"/>
              <a:gd name="connsiteX112-34541" fmla="*/ 2729722 w 2814765"/>
              <a:gd name="connsiteY112-34542" fmla="*/ 2401454 h 6026819"/>
              <a:gd name="connsiteX113-34543" fmla="*/ 2739618 w 2814765"/>
              <a:gd name="connsiteY113-34544" fmla="*/ 1933037 h 6026819"/>
              <a:gd name="connsiteX114-34545" fmla="*/ 2674962 w 2814765"/>
              <a:gd name="connsiteY114-34546" fmla="*/ 1870363 h 6026819"/>
              <a:gd name="connsiteX115-34547" fmla="*/ 2425581 w 2814765"/>
              <a:gd name="connsiteY115-34548" fmla="*/ 2105890 h 6026819"/>
              <a:gd name="connsiteX116-34549" fmla="*/ 2370162 w 2814765"/>
              <a:gd name="connsiteY116-34550" fmla="*/ 2119745 h 6026819"/>
              <a:gd name="connsiteX117-34551" fmla="*/ 2231618 w 2814765"/>
              <a:gd name="connsiteY117-34552" fmla="*/ 1773381 h 6026819"/>
              <a:gd name="connsiteX118-34553" fmla="*/ 2103629 w 2814765"/>
              <a:gd name="connsiteY118-34554" fmla="*/ 1531256 h 6026819"/>
              <a:gd name="connsiteX119-34555" fmla="*/ 2245473 w 2814765"/>
              <a:gd name="connsiteY119-34556" fmla="*/ 1842654 h 6026819"/>
              <a:gd name="connsiteX120-34557" fmla="*/ 2370163 w 2814765"/>
              <a:gd name="connsiteY120-34558" fmla="*/ 1939636 h 6026819"/>
              <a:gd name="connsiteX121-34559" fmla="*/ 2647254 w 2814765"/>
              <a:gd name="connsiteY121-34560" fmla="*/ 1662545 h 6026819"/>
              <a:gd name="connsiteX122-34561" fmla="*/ 2115502 w 2814765"/>
              <a:gd name="connsiteY122-34562" fmla="*/ 1105065 h 6026819"/>
              <a:gd name="connsiteX123-34563" fmla="*/ 2633399 w 2814765"/>
              <a:gd name="connsiteY123-34564" fmla="*/ 1634836 h 6026819"/>
              <a:gd name="connsiteX124-34565" fmla="*/ 2688818 w 2814765"/>
              <a:gd name="connsiteY124-34566" fmla="*/ 1870363 h 6026819"/>
              <a:gd name="connsiteX125-34567" fmla="*/ 2392594 w 2814765"/>
              <a:gd name="connsiteY125-34568" fmla="*/ 2082140 h 6026819"/>
              <a:gd name="connsiteX126-34569" fmla="*/ 2467145 w 2814765"/>
              <a:gd name="connsiteY126-34570" fmla="*/ 2230582 h 6026819"/>
              <a:gd name="connsiteX127-34571" fmla="*/ 2407767 w 2814765"/>
              <a:gd name="connsiteY127-34572" fmla="*/ 2190336 h 6026819"/>
              <a:gd name="connsiteX128-34573" fmla="*/ 2023800 w 2814765"/>
              <a:gd name="connsiteY128-34574" fmla="*/ 2521527 h 6026819"/>
              <a:gd name="connsiteX129-34575" fmla="*/ 1802127 w 2814765"/>
              <a:gd name="connsiteY129-34576" fmla="*/ 2604655 h 6026819"/>
              <a:gd name="connsiteX130-34577" fmla="*/ 1594309 w 2814765"/>
              <a:gd name="connsiteY130-34578" fmla="*/ 2590800 h 6026819"/>
              <a:gd name="connsiteX131-34579" fmla="*/ 1400346 w 2814765"/>
              <a:gd name="connsiteY131-34580" fmla="*/ 2563092 h 6026819"/>
              <a:gd name="connsiteX132-34581" fmla="*/ 1289510 w 2814765"/>
              <a:gd name="connsiteY132-34582" fmla="*/ 2313710 h 6026819"/>
              <a:gd name="connsiteX133-34583" fmla="*/ 873874 w 2814765"/>
              <a:gd name="connsiteY133-34584" fmla="*/ 2632365 h 6026819"/>
              <a:gd name="connsiteX134-34585" fmla="*/ 1036 w 2814765"/>
              <a:gd name="connsiteY134-34586" fmla="*/ 2673928 h 6026819"/>
              <a:gd name="connsiteX135-34587" fmla="*/ 873873 w 2814765"/>
              <a:gd name="connsiteY135-34588" fmla="*/ 2632365 h 6026819"/>
              <a:gd name="connsiteX136-34589" fmla="*/ 1220236 w 2814765"/>
              <a:gd name="connsiteY136-34590" fmla="*/ 2299856 h 6026819"/>
              <a:gd name="connsiteX137-34591" fmla="*/ 1137110 w 2814765"/>
              <a:gd name="connsiteY137-34592" fmla="*/ 2161310 h 6026819"/>
              <a:gd name="connsiteX138-34593" fmla="*/ 1137109 w 2814765"/>
              <a:gd name="connsiteY138-34594" fmla="*/ 2133601 h 6026819"/>
              <a:gd name="connsiteX139-34595" fmla="*/ 984710 w 2814765"/>
              <a:gd name="connsiteY139-34596" fmla="*/ 2092038 h 6026819"/>
              <a:gd name="connsiteX140-34597" fmla="*/ 790746 w 2814765"/>
              <a:gd name="connsiteY140-34598" fmla="*/ 2313710 h 6026819"/>
              <a:gd name="connsiteX141-34599" fmla="*/ 527510 w 2814765"/>
              <a:gd name="connsiteY141-34600" fmla="*/ 2438401 h 6026819"/>
              <a:gd name="connsiteX142-34601" fmla="*/ 832310 w 2814765"/>
              <a:gd name="connsiteY142-34602" fmla="*/ 2313710 h 6026819"/>
              <a:gd name="connsiteX143-34603" fmla="*/ 957000 w 2814765"/>
              <a:gd name="connsiteY143-34604" fmla="*/ 2119747 h 6026819"/>
              <a:gd name="connsiteX144-34605" fmla="*/ 929290 w 2814765"/>
              <a:gd name="connsiteY144-34606" fmla="*/ 2064328 h 6026819"/>
              <a:gd name="connsiteX145-34607" fmla="*/ 1344926 w 2814765"/>
              <a:gd name="connsiteY145-34608" fmla="*/ 1274618 h 6026819"/>
              <a:gd name="connsiteX146-34609" fmla="*/ 1469617 w 2814765"/>
              <a:gd name="connsiteY146-34610" fmla="*/ 1177638 h 6026819"/>
              <a:gd name="connsiteX147-34611" fmla="*/ 1566599 w 2814765"/>
              <a:gd name="connsiteY147-34612" fmla="*/ 1676401 h 6026819"/>
              <a:gd name="connsiteX148-34613" fmla="*/ 1760562 w 2814765"/>
              <a:gd name="connsiteY148-34614" fmla="*/ 1399310 h 6026819"/>
              <a:gd name="connsiteX149-34615" fmla="*/ 1802127 w 2814765"/>
              <a:gd name="connsiteY149-34616" fmla="*/ 997527 h 6026819"/>
              <a:gd name="connsiteX150-34617" fmla="*/ 1774418 w 2814765"/>
              <a:gd name="connsiteY150-34618" fmla="*/ 955964 h 6026819"/>
              <a:gd name="connsiteX151-34619" fmla="*/ 1760563 w 2814765"/>
              <a:gd name="connsiteY151-34620" fmla="*/ 914400 h 6026819"/>
              <a:gd name="connsiteX152-34621" fmla="*/ 1705145 w 2814765"/>
              <a:gd name="connsiteY152-34622" fmla="*/ 845127 h 6026819"/>
              <a:gd name="connsiteX153-34623" fmla="*/ 1677436 w 2814765"/>
              <a:gd name="connsiteY153-34624" fmla="*/ 803564 h 6026819"/>
              <a:gd name="connsiteX154-34625" fmla="*/ 1635873 w 2814765"/>
              <a:gd name="connsiteY154-34626" fmla="*/ 886691 h 6026819"/>
              <a:gd name="connsiteX155-34627" fmla="*/ 1622018 w 2814765"/>
              <a:gd name="connsiteY155-34628" fmla="*/ 969818 h 6026819"/>
              <a:gd name="connsiteX156-34629" fmla="*/ 1594309 w 2814765"/>
              <a:gd name="connsiteY156-34630" fmla="*/ 1011382 h 6026819"/>
              <a:gd name="connsiteX157-34631" fmla="*/ 1580454 w 2814765"/>
              <a:gd name="connsiteY157-34632" fmla="*/ 1052946 h 6026819"/>
              <a:gd name="connsiteX158-34633" fmla="*/ 1511182 w 2814765"/>
              <a:gd name="connsiteY158-34634" fmla="*/ 1122218 h 6026819"/>
              <a:gd name="connsiteX159-34635" fmla="*/ 1400345 w 2814765"/>
              <a:gd name="connsiteY159-34636" fmla="*/ 1136073 h 6026819"/>
              <a:gd name="connsiteX160-34637" fmla="*/ 1261800 w 2814765"/>
              <a:gd name="connsiteY160-34638" fmla="*/ 1122218 h 6026819"/>
              <a:gd name="connsiteX161-34639" fmla="*/ 1220236 w 2814765"/>
              <a:gd name="connsiteY161-34640" fmla="*/ 1080655 h 6026819"/>
              <a:gd name="connsiteX162-34641" fmla="*/ 1178673 w 2814765"/>
              <a:gd name="connsiteY162-34642" fmla="*/ 1052946 h 6026819"/>
              <a:gd name="connsiteX163-34643" fmla="*/ 1123254 w 2814765"/>
              <a:gd name="connsiteY163-34644" fmla="*/ 997527 h 6026819"/>
              <a:gd name="connsiteX164-34645" fmla="*/ 1095545 w 2814765"/>
              <a:gd name="connsiteY164-34646" fmla="*/ 955964 h 6026819"/>
              <a:gd name="connsiteX165-34647" fmla="*/ 1053982 w 2814765"/>
              <a:gd name="connsiteY165-34648" fmla="*/ 942109 h 6026819"/>
              <a:gd name="connsiteX166-34649" fmla="*/ 1012418 w 2814765"/>
              <a:gd name="connsiteY166-34650" fmla="*/ 817418 h 6026819"/>
              <a:gd name="connsiteX167-34651" fmla="*/ 998563 w 2814765"/>
              <a:gd name="connsiteY167-34652" fmla="*/ 775855 h 6026819"/>
              <a:gd name="connsiteX168-34653" fmla="*/ 984709 w 2814765"/>
              <a:gd name="connsiteY168-34654" fmla="*/ 720437 h 6026819"/>
              <a:gd name="connsiteX169-34655" fmla="*/ 957000 w 2814765"/>
              <a:gd name="connsiteY169-34656" fmla="*/ 581891 h 6026819"/>
              <a:gd name="connsiteX0-34657" fmla="*/ 1663582 w 2814765"/>
              <a:gd name="connsiteY0-34658" fmla="*/ 734291 h 6026819"/>
              <a:gd name="connsiteX1-34659" fmla="*/ 1719000 w 2814765"/>
              <a:gd name="connsiteY1-34660" fmla="*/ 554182 h 6026819"/>
              <a:gd name="connsiteX2-34661" fmla="*/ 1622018 w 2814765"/>
              <a:gd name="connsiteY2-34662" fmla="*/ 540327 h 6026819"/>
              <a:gd name="connsiteX3-34663" fmla="*/ 1538891 w 2814765"/>
              <a:gd name="connsiteY3-34664" fmla="*/ 484909 h 6026819"/>
              <a:gd name="connsiteX4-34665" fmla="*/ 1497327 w 2814765"/>
              <a:gd name="connsiteY4-34666" fmla="*/ 471055 h 6026819"/>
              <a:gd name="connsiteX5-34667" fmla="*/ 1469618 w 2814765"/>
              <a:gd name="connsiteY5-34668" fmla="*/ 526473 h 6026819"/>
              <a:gd name="connsiteX6-34669" fmla="*/ 1441909 w 2814765"/>
              <a:gd name="connsiteY6-34670" fmla="*/ 484909 h 6026819"/>
              <a:gd name="connsiteX7-34671" fmla="*/ 1400345 w 2814765"/>
              <a:gd name="connsiteY7-34672" fmla="*/ 457200 h 6026819"/>
              <a:gd name="connsiteX8-34673" fmla="*/ 1331073 w 2814765"/>
              <a:gd name="connsiteY8-34674" fmla="*/ 387927 h 6026819"/>
              <a:gd name="connsiteX9-34675" fmla="*/ 1317218 w 2814765"/>
              <a:gd name="connsiteY9-34676" fmla="*/ 443346 h 6026819"/>
              <a:gd name="connsiteX10-34677" fmla="*/ 1317218 w 2814765"/>
              <a:gd name="connsiteY10-34678" fmla="*/ 554182 h 6026819"/>
              <a:gd name="connsiteX11-34679" fmla="*/ 1275654 w 2814765"/>
              <a:gd name="connsiteY11-34680" fmla="*/ 540327 h 6026819"/>
              <a:gd name="connsiteX12-34681" fmla="*/ 1261800 w 2814765"/>
              <a:gd name="connsiteY12-34682" fmla="*/ 484909 h 6026819"/>
              <a:gd name="connsiteX13-34683" fmla="*/ 1247945 w 2814765"/>
              <a:gd name="connsiteY13-34684" fmla="*/ 540327 h 6026819"/>
              <a:gd name="connsiteX14-34685" fmla="*/ 1220236 w 2814765"/>
              <a:gd name="connsiteY14-34686" fmla="*/ 651164 h 6026819"/>
              <a:gd name="connsiteX15-34687" fmla="*/ 1192527 w 2814765"/>
              <a:gd name="connsiteY15-34688" fmla="*/ 568037 h 6026819"/>
              <a:gd name="connsiteX16-34689" fmla="*/ 1178673 w 2814765"/>
              <a:gd name="connsiteY16-34690" fmla="*/ 526473 h 6026819"/>
              <a:gd name="connsiteX17-34691" fmla="*/ 1150963 w 2814765"/>
              <a:gd name="connsiteY17-34692" fmla="*/ 651164 h 6026819"/>
              <a:gd name="connsiteX18-34693" fmla="*/ 1123254 w 2814765"/>
              <a:gd name="connsiteY18-34694" fmla="*/ 692727 h 6026819"/>
              <a:gd name="connsiteX19-34695" fmla="*/ 1109400 w 2814765"/>
              <a:gd name="connsiteY19-34696" fmla="*/ 734291 h 6026819"/>
              <a:gd name="connsiteX20-34697" fmla="*/ 1067836 w 2814765"/>
              <a:gd name="connsiteY20-34698" fmla="*/ 720437 h 6026819"/>
              <a:gd name="connsiteX21-34699" fmla="*/ 1081691 w 2814765"/>
              <a:gd name="connsiteY21-34700" fmla="*/ 637309 h 6026819"/>
              <a:gd name="connsiteX22-34701" fmla="*/ 1095545 w 2814765"/>
              <a:gd name="connsiteY22-34702" fmla="*/ 595746 h 6026819"/>
              <a:gd name="connsiteX23-34703" fmla="*/ 1040127 w 2814765"/>
              <a:gd name="connsiteY23-34704" fmla="*/ 678873 h 6026819"/>
              <a:gd name="connsiteX24-34705" fmla="*/ 998563 w 2814765"/>
              <a:gd name="connsiteY24-34706" fmla="*/ 692727 h 6026819"/>
              <a:gd name="connsiteX25-34707" fmla="*/ 957000 w 2814765"/>
              <a:gd name="connsiteY25-34708" fmla="*/ 678873 h 6026819"/>
              <a:gd name="connsiteX26-34709" fmla="*/ 943145 w 2814765"/>
              <a:gd name="connsiteY26-34710" fmla="*/ 623455 h 6026819"/>
              <a:gd name="connsiteX27-34711" fmla="*/ 929291 w 2814765"/>
              <a:gd name="connsiteY27-34712" fmla="*/ 581891 h 6026819"/>
              <a:gd name="connsiteX28-34713" fmla="*/ 943145 w 2814765"/>
              <a:gd name="connsiteY28-34714" fmla="*/ 429491 h 6026819"/>
              <a:gd name="connsiteX29-34715" fmla="*/ 970854 w 2814765"/>
              <a:gd name="connsiteY29-34716" fmla="*/ 346364 h 6026819"/>
              <a:gd name="connsiteX30-34717" fmla="*/ 984709 w 2814765"/>
              <a:gd name="connsiteY30-34718" fmla="*/ 304800 h 6026819"/>
              <a:gd name="connsiteX31-34719" fmla="*/ 1081691 w 2814765"/>
              <a:gd name="connsiteY31-34720" fmla="*/ 193964 h 6026819"/>
              <a:gd name="connsiteX32-34721" fmla="*/ 1123254 w 2814765"/>
              <a:gd name="connsiteY32-34722" fmla="*/ 166255 h 6026819"/>
              <a:gd name="connsiteX33-34723" fmla="*/ 1164818 w 2814765"/>
              <a:gd name="connsiteY33-34724" fmla="*/ 124691 h 6026819"/>
              <a:gd name="connsiteX34-34725" fmla="*/ 1234091 w 2814765"/>
              <a:gd name="connsiteY34-34726" fmla="*/ 55418 h 6026819"/>
              <a:gd name="connsiteX35-34727" fmla="*/ 1386491 w 2814765"/>
              <a:gd name="connsiteY35-34728" fmla="*/ 13855 h 6026819"/>
              <a:gd name="connsiteX36-34729" fmla="*/ 1428054 w 2814765"/>
              <a:gd name="connsiteY36-34730" fmla="*/ 0 h 6026819"/>
              <a:gd name="connsiteX37-34731" fmla="*/ 1483473 w 2814765"/>
              <a:gd name="connsiteY37-34732" fmla="*/ 13855 h 6026819"/>
              <a:gd name="connsiteX38-34733" fmla="*/ 1566600 w 2814765"/>
              <a:gd name="connsiteY38-34734" fmla="*/ 27709 h 6026819"/>
              <a:gd name="connsiteX39-34735" fmla="*/ 1622018 w 2814765"/>
              <a:gd name="connsiteY39-34736" fmla="*/ 55418 h 6026819"/>
              <a:gd name="connsiteX40-34737" fmla="*/ 1705145 w 2814765"/>
              <a:gd name="connsiteY40-34738" fmla="*/ 110837 h 6026819"/>
              <a:gd name="connsiteX41-34739" fmla="*/ 1746709 w 2814765"/>
              <a:gd name="connsiteY41-34740" fmla="*/ 138546 h 6026819"/>
              <a:gd name="connsiteX42-34741" fmla="*/ 1788273 w 2814765"/>
              <a:gd name="connsiteY42-34742" fmla="*/ 207818 h 6026819"/>
              <a:gd name="connsiteX43-34743" fmla="*/ 1857545 w 2814765"/>
              <a:gd name="connsiteY43-34744" fmla="*/ 290946 h 6026819"/>
              <a:gd name="connsiteX44-34745" fmla="*/ 1871400 w 2814765"/>
              <a:gd name="connsiteY44-34746" fmla="*/ 360218 h 6026819"/>
              <a:gd name="connsiteX45-34747" fmla="*/ 1899109 w 2814765"/>
              <a:gd name="connsiteY45-34748" fmla="*/ 443346 h 6026819"/>
              <a:gd name="connsiteX46-34749" fmla="*/ 1885254 w 2814765"/>
              <a:gd name="connsiteY46-34750" fmla="*/ 692727 h 6026819"/>
              <a:gd name="connsiteX47-34751" fmla="*/ 1871400 w 2814765"/>
              <a:gd name="connsiteY47-34752" fmla="*/ 748146 h 6026819"/>
              <a:gd name="connsiteX48-34753" fmla="*/ 1843691 w 2814765"/>
              <a:gd name="connsiteY48-34754" fmla="*/ 789709 h 6026819"/>
              <a:gd name="connsiteX49-34755" fmla="*/ 1873379 w 2814765"/>
              <a:gd name="connsiteY49-34756" fmla="*/ 835231 h 6026819"/>
              <a:gd name="connsiteX50-34757" fmla="*/ 1738792 w 2814765"/>
              <a:gd name="connsiteY50-34758" fmla="*/ 876136 h 6026819"/>
              <a:gd name="connsiteX51-34759" fmla="*/ 1880636 w 2814765"/>
              <a:gd name="connsiteY51-34760" fmla="*/ 814780 h 6026819"/>
              <a:gd name="connsiteX52-34761" fmla="*/ 1909005 w 2814765"/>
              <a:gd name="connsiteY52-34762" fmla="*/ 798286 h 6026819"/>
              <a:gd name="connsiteX53-34763" fmla="*/ 2051509 w 2814765"/>
              <a:gd name="connsiteY53-34764" fmla="*/ 997527 h 6026819"/>
              <a:gd name="connsiteX54-34765" fmla="*/ 2093073 w 2814765"/>
              <a:gd name="connsiteY54-34766" fmla="*/ 1066800 h 6026819"/>
              <a:gd name="connsiteX55-34767" fmla="*/ 2106927 w 2814765"/>
              <a:gd name="connsiteY55-34768" fmla="*/ 1108364 h 6026819"/>
              <a:gd name="connsiteX56-34769" fmla="*/ 2148491 w 2814765"/>
              <a:gd name="connsiteY56-34770" fmla="*/ 1191491 h 6026819"/>
              <a:gd name="connsiteX57-34771" fmla="*/ 2106927 w 2814765"/>
              <a:gd name="connsiteY57-34772" fmla="*/ 1219200 h 6026819"/>
              <a:gd name="connsiteX58-34773" fmla="*/ 2065363 w 2814765"/>
              <a:gd name="connsiteY58-34774" fmla="*/ 1191491 h 6026819"/>
              <a:gd name="connsiteX59-34775" fmla="*/ 1954527 w 2814765"/>
              <a:gd name="connsiteY59-34776" fmla="*/ 1163782 h 6026819"/>
              <a:gd name="connsiteX60-34777" fmla="*/ 1940673 w 2814765"/>
              <a:gd name="connsiteY60-34778" fmla="*/ 1343891 h 6026819"/>
              <a:gd name="connsiteX61-34779" fmla="*/ 2079217 w 2814765"/>
              <a:gd name="connsiteY61-34780" fmla="*/ 1357746 h 6026819"/>
              <a:gd name="connsiteX62-34781" fmla="*/ 1871399 w 2814765"/>
              <a:gd name="connsiteY62-34782" fmla="*/ 1579418 h 6026819"/>
              <a:gd name="connsiteX63-34783" fmla="*/ 1538890 w 2814765"/>
              <a:gd name="connsiteY63-34784" fmla="*/ 1690256 h 6026819"/>
              <a:gd name="connsiteX64-34785" fmla="*/ 1635872 w 2814765"/>
              <a:gd name="connsiteY64-34786" fmla="*/ 1773383 h 6026819"/>
              <a:gd name="connsiteX65-34787" fmla="*/ 1317218 w 2814765"/>
              <a:gd name="connsiteY65-34788" fmla="*/ 1551710 h 6026819"/>
              <a:gd name="connsiteX66-34789" fmla="*/ 1331072 w 2814765"/>
              <a:gd name="connsiteY66-34790" fmla="*/ 1371600 h 6026819"/>
              <a:gd name="connsiteX67-34791" fmla="*/ 1289509 w 2814765"/>
              <a:gd name="connsiteY67-34792" fmla="*/ 1316183 h 6026819"/>
              <a:gd name="connsiteX68-34793" fmla="*/ 1414200 w 2814765"/>
              <a:gd name="connsiteY68-34794" fmla="*/ 1440874 h 6026819"/>
              <a:gd name="connsiteX69-34795" fmla="*/ 1289509 w 2814765"/>
              <a:gd name="connsiteY69-34796" fmla="*/ 1330038 h 6026819"/>
              <a:gd name="connsiteX70-34797" fmla="*/ 929290 w 2814765"/>
              <a:gd name="connsiteY70-34798" fmla="*/ 2036620 h 6026819"/>
              <a:gd name="connsiteX71-34799" fmla="*/ 998563 w 2814765"/>
              <a:gd name="connsiteY71-34800" fmla="*/ 1898074 h 6026819"/>
              <a:gd name="connsiteX72-34801" fmla="*/ 1164819 w 2814765"/>
              <a:gd name="connsiteY72-34802" fmla="*/ 1995056 h 6026819"/>
              <a:gd name="connsiteX73-34803" fmla="*/ 1247946 w 2814765"/>
              <a:gd name="connsiteY73-34804" fmla="*/ 1731819 h 6026819"/>
              <a:gd name="connsiteX74-34805" fmla="*/ 1178672 w 2814765"/>
              <a:gd name="connsiteY74-34806" fmla="*/ 2036619 h 6026819"/>
              <a:gd name="connsiteX75-34807" fmla="*/ 1275655 w 2814765"/>
              <a:gd name="connsiteY75-34808" fmla="*/ 2299856 h 6026819"/>
              <a:gd name="connsiteX76-34809" fmla="*/ 1358782 w 2814765"/>
              <a:gd name="connsiteY76-34810" fmla="*/ 2563090 h 6026819"/>
              <a:gd name="connsiteX77-34811" fmla="*/ 1275654 w 2814765"/>
              <a:gd name="connsiteY77-34812" fmla="*/ 2715491 h 6026819"/>
              <a:gd name="connsiteX78-34813" fmla="*/ 1234091 w 2814765"/>
              <a:gd name="connsiteY78-34814" fmla="*/ 2854037 h 6026819"/>
              <a:gd name="connsiteX79-34815" fmla="*/ 1275654 w 2814765"/>
              <a:gd name="connsiteY79-34816" fmla="*/ 2909455 h 6026819"/>
              <a:gd name="connsiteX80-34817" fmla="*/ 1331073 w 2814765"/>
              <a:gd name="connsiteY80-34818" fmla="*/ 2881746 h 6026819"/>
              <a:gd name="connsiteX81-34819" fmla="*/ 1400345 w 2814765"/>
              <a:gd name="connsiteY81-34820" fmla="*/ 2881744 h 6026819"/>
              <a:gd name="connsiteX82-34821" fmla="*/ 2093072 w 2814765"/>
              <a:gd name="connsiteY82-34822" fmla="*/ 2743200 h 6026819"/>
              <a:gd name="connsiteX83-34823" fmla="*/ 2577981 w 2814765"/>
              <a:gd name="connsiteY83-34824" fmla="*/ 2507672 h 6026819"/>
              <a:gd name="connsiteX84-34825" fmla="*/ 2771945 w 2814765"/>
              <a:gd name="connsiteY84-34826" fmla="*/ 2992581 h 6026819"/>
              <a:gd name="connsiteX85-34827" fmla="*/ 2425581 w 2814765"/>
              <a:gd name="connsiteY85-34828" fmla="*/ 3255818 h 6026819"/>
              <a:gd name="connsiteX86-34829" fmla="*/ 2273182 w 2814765"/>
              <a:gd name="connsiteY86-34830" fmla="*/ 3255816 h 6026819"/>
              <a:gd name="connsiteX87-34831" fmla="*/ 2106926 w 2814765"/>
              <a:gd name="connsiteY87-34832" fmla="*/ 3311236 h 6026819"/>
              <a:gd name="connsiteX88-34833" fmla="*/ 1497328 w 2814765"/>
              <a:gd name="connsiteY88-34834" fmla="*/ 3283525 h 6026819"/>
              <a:gd name="connsiteX89-34835" fmla="*/ 1303363 w 2814765"/>
              <a:gd name="connsiteY89-34836" fmla="*/ 3117271 h 6026819"/>
              <a:gd name="connsiteX90-34837" fmla="*/ 1386491 w 2814765"/>
              <a:gd name="connsiteY90-34838" fmla="*/ 2909453 h 6026819"/>
              <a:gd name="connsiteX91-34839" fmla="*/ 1289509 w 2814765"/>
              <a:gd name="connsiteY91-34840" fmla="*/ 3103416 h 6026819"/>
              <a:gd name="connsiteX92-34841" fmla="*/ 1441909 w 2814765"/>
              <a:gd name="connsiteY92-34842" fmla="*/ 3241963 h 6026819"/>
              <a:gd name="connsiteX93-34843" fmla="*/ 1414200 w 2814765"/>
              <a:gd name="connsiteY93-34844" fmla="*/ 3325089 h 6026819"/>
              <a:gd name="connsiteX94-34845" fmla="*/ 1372636 w 2814765"/>
              <a:gd name="connsiteY94-34846" fmla="*/ 4100944 h 6026819"/>
              <a:gd name="connsiteX95-34847" fmla="*/ 1483473 w 2814765"/>
              <a:gd name="connsiteY95-34848" fmla="*/ 5708072 h 6026819"/>
              <a:gd name="connsiteX96-34849" fmla="*/ 1455763 w 2814765"/>
              <a:gd name="connsiteY96-34850" fmla="*/ 5971308 h 6026819"/>
              <a:gd name="connsiteX97-34851" fmla="*/ 1968382 w 2814765"/>
              <a:gd name="connsiteY97-34852" fmla="*/ 5902035 h 6026819"/>
              <a:gd name="connsiteX98-34853" fmla="*/ 1954527 w 2814765"/>
              <a:gd name="connsiteY98-34854" fmla="*/ 4350325 h 6026819"/>
              <a:gd name="connsiteX99-34855" fmla="*/ 1885254 w 2814765"/>
              <a:gd name="connsiteY99-34856" fmla="*/ 3380507 h 6026819"/>
              <a:gd name="connsiteX100-34857" fmla="*/ 1926818 w 2814765"/>
              <a:gd name="connsiteY100-34858" fmla="*/ 3823856 h 6026819"/>
              <a:gd name="connsiteX101-34859" fmla="*/ 1968382 w 2814765"/>
              <a:gd name="connsiteY101-34860" fmla="*/ 4987635 h 6026819"/>
              <a:gd name="connsiteX102-34861" fmla="*/ 2106927 w 2814765"/>
              <a:gd name="connsiteY102-34862" fmla="*/ 5943599 h 6026819"/>
              <a:gd name="connsiteX103-34863" fmla="*/ 2619544 w 2814765"/>
              <a:gd name="connsiteY103-34864" fmla="*/ 5943599 h 6026819"/>
              <a:gd name="connsiteX104-34865" fmla="*/ 2619544 w 2814765"/>
              <a:gd name="connsiteY104-34866" fmla="*/ 4322617 h 6026819"/>
              <a:gd name="connsiteX105-34867" fmla="*/ 2744236 w 2814765"/>
              <a:gd name="connsiteY105-34868" fmla="*/ 3075708 h 6026819"/>
              <a:gd name="connsiteX106-34869" fmla="*/ 2813509 w 2814765"/>
              <a:gd name="connsiteY106-34870" fmla="*/ 3020290 h 6026819"/>
              <a:gd name="connsiteX107-34871" fmla="*/ 2674963 w 2814765"/>
              <a:gd name="connsiteY107-34872" fmla="*/ 2923308 h 6026819"/>
              <a:gd name="connsiteX108-34873" fmla="*/ 2799654 w 2814765"/>
              <a:gd name="connsiteY108-34874" fmla="*/ 2964872 h 6026819"/>
              <a:gd name="connsiteX109-34875" fmla="*/ 2564127 w 2814765"/>
              <a:gd name="connsiteY109-34876" fmla="*/ 2507672 h 6026819"/>
              <a:gd name="connsiteX110-34877" fmla="*/ 2766007 w 2814765"/>
              <a:gd name="connsiteY110-34878" fmla="*/ 2421246 h 6026819"/>
              <a:gd name="connsiteX111-34879" fmla="*/ 2696075 w 2814765"/>
              <a:gd name="connsiteY111-34880" fmla="*/ 1918524 h 6026819"/>
              <a:gd name="connsiteX112-34881" fmla="*/ 2729722 w 2814765"/>
              <a:gd name="connsiteY112-34882" fmla="*/ 2401454 h 6026819"/>
              <a:gd name="connsiteX113-34883" fmla="*/ 2739618 w 2814765"/>
              <a:gd name="connsiteY113-34884" fmla="*/ 1933037 h 6026819"/>
              <a:gd name="connsiteX114-34885" fmla="*/ 2674962 w 2814765"/>
              <a:gd name="connsiteY114-34886" fmla="*/ 1870363 h 6026819"/>
              <a:gd name="connsiteX115-34887" fmla="*/ 2425581 w 2814765"/>
              <a:gd name="connsiteY115-34888" fmla="*/ 2105890 h 6026819"/>
              <a:gd name="connsiteX116-34889" fmla="*/ 2370162 w 2814765"/>
              <a:gd name="connsiteY116-34890" fmla="*/ 2119745 h 6026819"/>
              <a:gd name="connsiteX117-34891" fmla="*/ 2231618 w 2814765"/>
              <a:gd name="connsiteY117-34892" fmla="*/ 1773381 h 6026819"/>
              <a:gd name="connsiteX118-34893" fmla="*/ 2103629 w 2814765"/>
              <a:gd name="connsiteY118-34894" fmla="*/ 1531256 h 6026819"/>
              <a:gd name="connsiteX119-34895" fmla="*/ 2245473 w 2814765"/>
              <a:gd name="connsiteY119-34896" fmla="*/ 1842654 h 6026819"/>
              <a:gd name="connsiteX120-34897" fmla="*/ 2370163 w 2814765"/>
              <a:gd name="connsiteY120-34898" fmla="*/ 1939636 h 6026819"/>
              <a:gd name="connsiteX121-34899" fmla="*/ 2647254 w 2814765"/>
              <a:gd name="connsiteY121-34900" fmla="*/ 1662545 h 6026819"/>
              <a:gd name="connsiteX122-34901" fmla="*/ 2115502 w 2814765"/>
              <a:gd name="connsiteY122-34902" fmla="*/ 1105065 h 6026819"/>
              <a:gd name="connsiteX123-34903" fmla="*/ 2633399 w 2814765"/>
              <a:gd name="connsiteY123-34904" fmla="*/ 1634836 h 6026819"/>
              <a:gd name="connsiteX124-34905" fmla="*/ 2688818 w 2814765"/>
              <a:gd name="connsiteY124-34906" fmla="*/ 1870363 h 6026819"/>
              <a:gd name="connsiteX125-34907" fmla="*/ 2392594 w 2814765"/>
              <a:gd name="connsiteY125-34908" fmla="*/ 2082140 h 6026819"/>
              <a:gd name="connsiteX126-34909" fmla="*/ 2467145 w 2814765"/>
              <a:gd name="connsiteY126-34910" fmla="*/ 2230582 h 6026819"/>
              <a:gd name="connsiteX127-34911" fmla="*/ 2407767 w 2814765"/>
              <a:gd name="connsiteY127-34912" fmla="*/ 2190336 h 6026819"/>
              <a:gd name="connsiteX128-34913" fmla="*/ 2023800 w 2814765"/>
              <a:gd name="connsiteY128-34914" fmla="*/ 2521527 h 6026819"/>
              <a:gd name="connsiteX129-34915" fmla="*/ 1802127 w 2814765"/>
              <a:gd name="connsiteY129-34916" fmla="*/ 2604655 h 6026819"/>
              <a:gd name="connsiteX130-34917" fmla="*/ 1594309 w 2814765"/>
              <a:gd name="connsiteY130-34918" fmla="*/ 2590800 h 6026819"/>
              <a:gd name="connsiteX131-34919" fmla="*/ 1400346 w 2814765"/>
              <a:gd name="connsiteY131-34920" fmla="*/ 2563092 h 6026819"/>
              <a:gd name="connsiteX132-34921" fmla="*/ 1289510 w 2814765"/>
              <a:gd name="connsiteY132-34922" fmla="*/ 2313710 h 6026819"/>
              <a:gd name="connsiteX133-34923" fmla="*/ 873874 w 2814765"/>
              <a:gd name="connsiteY133-34924" fmla="*/ 2632365 h 6026819"/>
              <a:gd name="connsiteX134-34925" fmla="*/ 1036 w 2814765"/>
              <a:gd name="connsiteY134-34926" fmla="*/ 2673928 h 6026819"/>
              <a:gd name="connsiteX135-34927" fmla="*/ 873873 w 2814765"/>
              <a:gd name="connsiteY135-34928" fmla="*/ 2632365 h 6026819"/>
              <a:gd name="connsiteX136-34929" fmla="*/ 1220236 w 2814765"/>
              <a:gd name="connsiteY136-34930" fmla="*/ 2299856 h 6026819"/>
              <a:gd name="connsiteX137-34931" fmla="*/ 1137110 w 2814765"/>
              <a:gd name="connsiteY137-34932" fmla="*/ 2161310 h 6026819"/>
              <a:gd name="connsiteX138-34933" fmla="*/ 1137109 w 2814765"/>
              <a:gd name="connsiteY138-34934" fmla="*/ 2133601 h 6026819"/>
              <a:gd name="connsiteX139-34935" fmla="*/ 984710 w 2814765"/>
              <a:gd name="connsiteY139-34936" fmla="*/ 2092038 h 6026819"/>
              <a:gd name="connsiteX140-34937" fmla="*/ 790746 w 2814765"/>
              <a:gd name="connsiteY140-34938" fmla="*/ 2313710 h 6026819"/>
              <a:gd name="connsiteX141-34939" fmla="*/ 527510 w 2814765"/>
              <a:gd name="connsiteY141-34940" fmla="*/ 2438401 h 6026819"/>
              <a:gd name="connsiteX142-34941" fmla="*/ 832310 w 2814765"/>
              <a:gd name="connsiteY142-34942" fmla="*/ 2313710 h 6026819"/>
              <a:gd name="connsiteX143-34943" fmla="*/ 957000 w 2814765"/>
              <a:gd name="connsiteY143-34944" fmla="*/ 2119747 h 6026819"/>
              <a:gd name="connsiteX144-34945" fmla="*/ 929290 w 2814765"/>
              <a:gd name="connsiteY144-34946" fmla="*/ 2064328 h 6026819"/>
              <a:gd name="connsiteX145-34947" fmla="*/ 1344926 w 2814765"/>
              <a:gd name="connsiteY145-34948" fmla="*/ 1274618 h 6026819"/>
              <a:gd name="connsiteX146-34949" fmla="*/ 1469617 w 2814765"/>
              <a:gd name="connsiteY146-34950" fmla="*/ 1177638 h 6026819"/>
              <a:gd name="connsiteX147-34951" fmla="*/ 1566599 w 2814765"/>
              <a:gd name="connsiteY147-34952" fmla="*/ 1676401 h 6026819"/>
              <a:gd name="connsiteX148-34953" fmla="*/ 1760562 w 2814765"/>
              <a:gd name="connsiteY148-34954" fmla="*/ 1399310 h 6026819"/>
              <a:gd name="connsiteX149-34955" fmla="*/ 1802127 w 2814765"/>
              <a:gd name="connsiteY149-34956" fmla="*/ 997527 h 6026819"/>
              <a:gd name="connsiteX150-34957" fmla="*/ 1774418 w 2814765"/>
              <a:gd name="connsiteY150-34958" fmla="*/ 955964 h 6026819"/>
              <a:gd name="connsiteX151-34959" fmla="*/ 1760563 w 2814765"/>
              <a:gd name="connsiteY151-34960" fmla="*/ 914400 h 6026819"/>
              <a:gd name="connsiteX152-34961" fmla="*/ 1705145 w 2814765"/>
              <a:gd name="connsiteY152-34962" fmla="*/ 845127 h 6026819"/>
              <a:gd name="connsiteX153-34963" fmla="*/ 1677436 w 2814765"/>
              <a:gd name="connsiteY153-34964" fmla="*/ 803564 h 6026819"/>
              <a:gd name="connsiteX154-34965" fmla="*/ 1635873 w 2814765"/>
              <a:gd name="connsiteY154-34966" fmla="*/ 886691 h 6026819"/>
              <a:gd name="connsiteX155-34967" fmla="*/ 1622018 w 2814765"/>
              <a:gd name="connsiteY155-34968" fmla="*/ 969818 h 6026819"/>
              <a:gd name="connsiteX156-34969" fmla="*/ 1594309 w 2814765"/>
              <a:gd name="connsiteY156-34970" fmla="*/ 1011382 h 6026819"/>
              <a:gd name="connsiteX157-34971" fmla="*/ 1580454 w 2814765"/>
              <a:gd name="connsiteY157-34972" fmla="*/ 1052946 h 6026819"/>
              <a:gd name="connsiteX158-34973" fmla="*/ 1511182 w 2814765"/>
              <a:gd name="connsiteY158-34974" fmla="*/ 1122218 h 6026819"/>
              <a:gd name="connsiteX159-34975" fmla="*/ 1400345 w 2814765"/>
              <a:gd name="connsiteY159-34976" fmla="*/ 1136073 h 6026819"/>
              <a:gd name="connsiteX160-34977" fmla="*/ 1261800 w 2814765"/>
              <a:gd name="connsiteY160-34978" fmla="*/ 1122218 h 6026819"/>
              <a:gd name="connsiteX161-34979" fmla="*/ 1220236 w 2814765"/>
              <a:gd name="connsiteY161-34980" fmla="*/ 1080655 h 6026819"/>
              <a:gd name="connsiteX162-34981" fmla="*/ 1178673 w 2814765"/>
              <a:gd name="connsiteY162-34982" fmla="*/ 1052946 h 6026819"/>
              <a:gd name="connsiteX163-34983" fmla="*/ 1123254 w 2814765"/>
              <a:gd name="connsiteY163-34984" fmla="*/ 997527 h 6026819"/>
              <a:gd name="connsiteX164-34985" fmla="*/ 1095545 w 2814765"/>
              <a:gd name="connsiteY164-34986" fmla="*/ 955964 h 6026819"/>
              <a:gd name="connsiteX165-34987" fmla="*/ 1053982 w 2814765"/>
              <a:gd name="connsiteY165-34988" fmla="*/ 942109 h 6026819"/>
              <a:gd name="connsiteX166-34989" fmla="*/ 1012418 w 2814765"/>
              <a:gd name="connsiteY166-34990" fmla="*/ 817418 h 6026819"/>
              <a:gd name="connsiteX167-34991" fmla="*/ 998563 w 2814765"/>
              <a:gd name="connsiteY167-34992" fmla="*/ 775855 h 6026819"/>
              <a:gd name="connsiteX168-34993" fmla="*/ 984709 w 2814765"/>
              <a:gd name="connsiteY168-34994" fmla="*/ 720437 h 6026819"/>
              <a:gd name="connsiteX169-34995" fmla="*/ 957000 w 2814765"/>
              <a:gd name="connsiteY169-34996" fmla="*/ 581891 h 6026819"/>
              <a:gd name="connsiteX0-34997" fmla="*/ 1663582 w 2814765"/>
              <a:gd name="connsiteY0-34998" fmla="*/ 734291 h 6026819"/>
              <a:gd name="connsiteX1-34999" fmla="*/ 1719000 w 2814765"/>
              <a:gd name="connsiteY1-35000" fmla="*/ 554182 h 6026819"/>
              <a:gd name="connsiteX2-35001" fmla="*/ 1622018 w 2814765"/>
              <a:gd name="connsiteY2-35002" fmla="*/ 540327 h 6026819"/>
              <a:gd name="connsiteX3-35003" fmla="*/ 1538891 w 2814765"/>
              <a:gd name="connsiteY3-35004" fmla="*/ 484909 h 6026819"/>
              <a:gd name="connsiteX4-35005" fmla="*/ 1497327 w 2814765"/>
              <a:gd name="connsiteY4-35006" fmla="*/ 471055 h 6026819"/>
              <a:gd name="connsiteX5-35007" fmla="*/ 1469618 w 2814765"/>
              <a:gd name="connsiteY5-35008" fmla="*/ 526473 h 6026819"/>
              <a:gd name="connsiteX6-35009" fmla="*/ 1441909 w 2814765"/>
              <a:gd name="connsiteY6-35010" fmla="*/ 484909 h 6026819"/>
              <a:gd name="connsiteX7-35011" fmla="*/ 1400345 w 2814765"/>
              <a:gd name="connsiteY7-35012" fmla="*/ 457200 h 6026819"/>
              <a:gd name="connsiteX8-35013" fmla="*/ 1331073 w 2814765"/>
              <a:gd name="connsiteY8-35014" fmla="*/ 387927 h 6026819"/>
              <a:gd name="connsiteX9-35015" fmla="*/ 1317218 w 2814765"/>
              <a:gd name="connsiteY9-35016" fmla="*/ 443346 h 6026819"/>
              <a:gd name="connsiteX10-35017" fmla="*/ 1317218 w 2814765"/>
              <a:gd name="connsiteY10-35018" fmla="*/ 554182 h 6026819"/>
              <a:gd name="connsiteX11-35019" fmla="*/ 1275654 w 2814765"/>
              <a:gd name="connsiteY11-35020" fmla="*/ 540327 h 6026819"/>
              <a:gd name="connsiteX12-35021" fmla="*/ 1261800 w 2814765"/>
              <a:gd name="connsiteY12-35022" fmla="*/ 484909 h 6026819"/>
              <a:gd name="connsiteX13-35023" fmla="*/ 1247945 w 2814765"/>
              <a:gd name="connsiteY13-35024" fmla="*/ 540327 h 6026819"/>
              <a:gd name="connsiteX14-35025" fmla="*/ 1220236 w 2814765"/>
              <a:gd name="connsiteY14-35026" fmla="*/ 651164 h 6026819"/>
              <a:gd name="connsiteX15-35027" fmla="*/ 1192527 w 2814765"/>
              <a:gd name="connsiteY15-35028" fmla="*/ 568037 h 6026819"/>
              <a:gd name="connsiteX16-35029" fmla="*/ 1178673 w 2814765"/>
              <a:gd name="connsiteY16-35030" fmla="*/ 526473 h 6026819"/>
              <a:gd name="connsiteX17-35031" fmla="*/ 1150963 w 2814765"/>
              <a:gd name="connsiteY17-35032" fmla="*/ 651164 h 6026819"/>
              <a:gd name="connsiteX18-35033" fmla="*/ 1123254 w 2814765"/>
              <a:gd name="connsiteY18-35034" fmla="*/ 692727 h 6026819"/>
              <a:gd name="connsiteX19-35035" fmla="*/ 1109400 w 2814765"/>
              <a:gd name="connsiteY19-35036" fmla="*/ 734291 h 6026819"/>
              <a:gd name="connsiteX20-35037" fmla="*/ 1067836 w 2814765"/>
              <a:gd name="connsiteY20-35038" fmla="*/ 720437 h 6026819"/>
              <a:gd name="connsiteX21-35039" fmla="*/ 1081691 w 2814765"/>
              <a:gd name="connsiteY21-35040" fmla="*/ 637309 h 6026819"/>
              <a:gd name="connsiteX22-35041" fmla="*/ 1095545 w 2814765"/>
              <a:gd name="connsiteY22-35042" fmla="*/ 595746 h 6026819"/>
              <a:gd name="connsiteX23-35043" fmla="*/ 1040127 w 2814765"/>
              <a:gd name="connsiteY23-35044" fmla="*/ 678873 h 6026819"/>
              <a:gd name="connsiteX24-35045" fmla="*/ 998563 w 2814765"/>
              <a:gd name="connsiteY24-35046" fmla="*/ 692727 h 6026819"/>
              <a:gd name="connsiteX25-35047" fmla="*/ 957000 w 2814765"/>
              <a:gd name="connsiteY25-35048" fmla="*/ 678873 h 6026819"/>
              <a:gd name="connsiteX26-35049" fmla="*/ 943145 w 2814765"/>
              <a:gd name="connsiteY26-35050" fmla="*/ 623455 h 6026819"/>
              <a:gd name="connsiteX27-35051" fmla="*/ 929291 w 2814765"/>
              <a:gd name="connsiteY27-35052" fmla="*/ 581891 h 6026819"/>
              <a:gd name="connsiteX28-35053" fmla="*/ 943145 w 2814765"/>
              <a:gd name="connsiteY28-35054" fmla="*/ 429491 h 6026819"/>
              <a:gd name="connsiteX29-35055" fmla="*/ 970854 w 2814765"/>
              <a:gd name="connsiteY29-35056" fmla="*/ 346364 h 6026819"/>
              <a:gd name="connsiteX30-35057" fmla="*/ 984709 w 2814765"/>
              <a:gd name="connsiteY30-35058" fmla="*/ 304800 h 6026819"/>
              <a:gd name="connsiteX31-35059" fmla="*/ 1081691 w 2814765"/>
              <a:gd name="connsiteY31-35060" fmla="*/ 193964 h 6026819"/>
              <a:gd name="connsiteX32-35061" fmla="*/ 1123254 w 2814765"/>
              <a:gd name="connsiteY32-35062" fmla="*/ 166255 h 6026819"/>
              <a:gd name="connsiteX33-35063" fmla="*/ 1164818 w 2814765"/>
              <a:gd name="connsiteY33-35064" fmla="*/ 124691 h 6026819"/>
              <a:gd name="connsiteX34-35065" fmla="*/ 1234091 w 2814765"/>
              <a:gd name="connsiteY34-35066" fmla="*/ 55418 h 6026819"/>
              <a:gd name="connsiteX35-35067" fmla="*/ 1386491 w 2814765"/>
              <a:gd name="connsiteY35-35068" fmla="*/ 13855 h 6026819"/>
              <a:gd name="connsiteX36-35069" fmla="*/ 1428054 w 2814765"/>
              <a:gd name="connsiteY36-35070" fmla="*/ 0 h 6026819"/>
              <a:gd name="connsiteX37-35071" fmla="*/ 1483473 w 2814765"/>
              <a:gd name="connsiteY37-35072" fmla="*/ 13855 h 6026819"/>
              <a:gd name="connsiteX38-35073" fmla="*/ 1566600 w 2814765"/>
              <a:gd name="connsiteY38-35074" fmla="*/ 27709 h 6026819"/>
              <a:gd name="connsiteX39-35075" fmla="*/ 1622018 w 2814765"/>
              <a:gd name="connsiteY39-35076" fmla="*/ 55418 h 6026819"/>
              <a:gd name="connsiteX40-35077" fmla="*/ 1705145 w 2814765"/>
              <a:gd name="connsiteY40-35078" fmla="*/ 110837 h 6026819"/>
              <a:gd name="connsiteX41-35079" fmla="*/ 1746709 w 2814765"/>
              <a:gd name="connsiteY41-35080" fmla="*/ 138546 h 6026819"/>
              <a:gd name="connsiteX42-35081" fmla="*/ 1788273 w 2814765"/>
              <a:gd name="connsiteY42-35082" fmla="*/ 207818 h 6026819"/>
              <a:gd name="connsiteX43-35083" fmla="*/ 1857545 w 2814765"/>
              <a:gd name="connsiteY43-35084" fmla="*/ 290946 h 6026819"/>
              <a:gd name="connsiteX44-35085" fmla="*/ 1871400 w 2814765"/>
              <a:gd name="connsiteY44-35086" fmla="*/ 360218 h 6026819"/>
              <a:gd name="connsiteX45-35087" fmla="*/ 1899109 w 2814765"/>
              <a:gd name="connsiteY45-35088" fmla="*/ 443346 h 6026819"/>
              <a:gd name="connsiteX46-35089" fmla="*/ 1885254 w 2814765"/>
              <a:gd name="connsiteY46-35090" fmla="*/ 692727 h 6026819"/>
              <a:gd name="connsiteX47-35091" fmla="*/ 1871400 w 2814765"/>
              <a:gd name="connsiteY47-35092" fmla="*/ 748146 h 6026819"/>
              <a:gd name="connsiteX48-35093" fmla="*/ 1843691 w 2814765"/>
              <a:gd name="connsiteY48-35094" fmla="*/ 789709 h 6026819"/>
              <a:gd name="connsiteX49-35095" fmla="*/ 1873379 w 2814765"/>
              <a:gd name="connsiteY49-35096" fmla="*/ 835231 h 6026819"/>
              <a:gd name="connsiteX50-35097" fmla="*/ 1738792 w 2814765"/>
              <a:gd name="connsiteY50-35098" fmla="*/ 876136 h 6026819"/>
              <a:gd name="connsiteX51-35099" fmla="*/ 1880636 w 2814765"/>
              <a:gd name="connsiteY51-35100" fmla="*/ 814780 h 6026819"/>
              <a:gd name="connsiteX52-35101" fmla="*/ 1836433 w 2814765"/>
              <a:gd name="connsiteY52-35102" fmla="*/ 841829 h 6026819"/>
              <a:gd name="connsiteX53-35103" fmla="*/ 2051509 w 2814765"/>
              <a:gd name="connsiteY53-35104" fmla="*/ 997527 h 6026819"/>
              <a:gd name="connsiteX54-35105" fmla="*/ 2093073 w 2814765"/>
              <a:gd name="connsiteY54-35106" fmla="*/ 1066800 h 6026819"/>
              <a:gd name="connsiteX55-35107" fmla="*/ 2106927 w 2814765"/>
              <a:gd name="connsiteY55-35108" fmla="*/ 1108364 h 6026819"/>
              <a:gd name="connsiteX56-35109" fmla="*/ 2148491 w 2814765"/>
              <a:gd name="connsiteY56-35110" fmla="*/ 1191491 h 6026819"/>
              <a:gd name="connsiteX57-35111" fmla="*/ 2106927 w 2814765"/>
              <a:gd name="connsiteY57-35112" fmla="*/ 1219200 h 6026819"/>
              <a:gd name="connsiteX58-35113" fmla="*/ 2065363 w 2814765"/>
              <a:gd name="connsiteY58-35114" fmla="*/ 1191491 h 6026819"/>
              <a:gd name="connsiteX59-35115" fmla="*/ 1954527 w 2814765"/>
              <a:gd name="connsiteY59-35116" fmla="*/ 1163782 h 6026819"/>
              <a:gd name="connsiteX60-35117" fmla="*/ 1940673 w 2814765"/>
              <a:gd name="connsiteY60-35118" fmla="*/ 1343891 h 6026819"/>
              <a:gd name="connsiteX61-35119" fmla="*/ 2079217 w 2814765"/>
              <a:gd name="connsiteY61-35120" fmla="*/ 1357746 h 6026819"/>
              <a:gd name="connsiteX62-35121" fmla="*/ 1871399 w 2814765"/>
              <a:gd name="connsiteY62-35122" fmla="*/ 1579418 h 6026819"/>
              <a:gd name="connsiteX63-35123" fmla="*/ 1538890 w 2814765"/>
              <a:gd name="connsiteY63-35124" fmla="*/ 1690256 h 6026819"/>
              <a:gd name="connsiteX64-35125" fmla="*/ 1635872 w 2814765"/>
              <a:gd name="connsiteY64-35126" fmla="*/ 1773383 h 6026819"/>
              <a:gd name="connsiteX65-35127" fmla="*/ 1317218 w 2814765"/>
              <a:gd name="connsiteY65-35128" fmla="*/ 1551710 h 6026819"/>
              <a:gd name="connsiteX66-35129" fmla="*/ 1331072 w 2814765"/>
              <a:gd name="connsiteY66-35130" fmla="*/ 1371600 h 6026819"/>
              <a:gd name="connsiteX67-35131" fmla="*/ 1289509 w 2814765"/>
              <a:gd name="connsiteY67-35132" fmla="*/ 1316183 h 6026819"/>
              <a:gd name="connsiteX68-35133" fmla="*/ 1414200 w 2814765"/>
              <a:gd name="connsiteY68-35134" fmla="*/ 1440874 h 6026819"/>
              <a:gd name="connsiteX69-35135" fmla="*/ 1289509 w 2814765"/>
              <a:gd name="connsiteY69-35136" fmla="*/ 1330038 h 6026819"/>
              <a:gd name="connsiteX70-35137" fmla="*/ 929290 w 2814765"/>
              <a:gd name="connsiteY70-35138" fmla="*/ 2036620 h 6026819"/>
              <a:gd name="connsiteX71-35139" fmla="*/ 998563 w 2814765"/>
              <a:gd name="connsiteY71-35140" fmla="*/ 1898074 h 6026819"/>
              <a:gd name="connsiteX72-35141" fmla="*/ 1164819 w 2814765"/>
              <a:gd name="connsiteY72-35142" fmla="*/ 1995056 h 6026819"/>
              <a:gd name="connsiteX73-35143" fmla="*/ 1247946 w 2814765"/>
              <a:gd name="connsiteY73-35144" fmla="*/ 1731819 h 6026819"/>
              <a:gd name="connsiteX74-35145" fmla="*/ 1178672 w 2814765"/>
              <a:gd name="connsiteY74-35146" fmla="*/ 2036619 h 6026819"/>
              <a:gd name="connsiteX75-35147" fmla="*/ 1275655 w 2814765"/>
              <a:gd name="connsiteY75-35148" fmla="*/ 2299856 h 6026819"/>
              <a:gd name="connsiteX76-35149" fmla="*/ 1358782 w 2814765"/>
              <a:gd name="connsiteY76-35150" fmla="*/ 2563090 h 6026819"/>
              <a:gd name="connsiteX77-35151" fmla="*/ 1275654 w 2814765"/>
              <a:gd name="connsiteY77-35152" fmla="*/ 2715491 h 6026819"/>
              <a:gd name="connsiteX78-35153" fmla="*/ 1234091 w 2814765"/>
              <a:gd name="connsiteY78-35154" fmla="*/ 2854037 h 6026819"/>
              <a:gd name="connsiteX79-35155" fmla="*/ 1275654 w 2814765"/>
              <a:gd name="connsiteY79-35156" fmla="*/ 2909455 h 6026819"/>
              <a:gd name="connsiteX80-35157" fmla="*/ 1331073 w 2814765"/>
              <a:gd name="connsiteY80-35158" fmla="*/ 2881746 h 6026819"/>
              <a:gd name="connsiteX81-35159" fmla="*/ 1400345 w 2814765"/>
              <a:gd name="connsiteY81-35160" fmla="*/ 2881744 h 6026819"/>
              <a:gd name="connsiteX82-35161" fmla="*/ 2093072 w 2814765"/>
              <a:gd name="connsiteY82-35162" fmla="*/ 2743200 h 6026819"/>
              <a:gd name="connsiteX83-35163" fmla="*/ 2577981 w 2814765"/>
              <a:gd name="connsiteY83-35164" fmla="*/ 2507672 h 6026819"/>
              <a:gd name="connsiteX84-35165" fmla="*/ 2771945 w 2814765"/>
              <a:gd name="connsiteY84-35166" fmla="*/ 2992581 h 6026819"/>
              <a:gd name="connsiteX85-35167" fmla="*/ 2425581 w 2814765"/>
              <a:gd name="connsiteY85-35168" fmla="*/ 3255818 h 6026819"/>
              <a:gd name="connsiteX86-35169" fmla="*/ 2273182 w 2814765"/>
              <a:gd name="connsiteY86-35170" fmla="*/ 3255816 h 6026819"/>
              <a:gd name="connsiteX87-35171" fmla="*/ 2106926 w 2814765"/>
              <a:gd name="connsiteY87-35172" fmla="*/ 3311236 h 6026819"/>
              <a:gd name="connsiteX88-35173" fmla="*/ 1497328 w 2814765"/>
              <a:gd name="connsiteY88-35174" fmla="*/ 3283525 h 6026819"/>
              <a:gd name="connsiteX89-35175" fmla="*/ 1303363 w 2814765"/>
              <a:gd name="connsiteY89-35176" fmla="*/ 3117271 h 6026819"/>
              <a:gd name="connsiteX90-35177" fmla="*/ 1386491 w 2814765"/>
              <a:gd name="connsiteY90-35178" fmla="*/ 2909453 h 6026819"/>
              <a:gd name="connsiteX91-35179" fmla="*/ 1289509 w 2814765"/>
              <a:gd name="connsiteY91-35180" fmla="*/ 3103416 h 6026819"/>
              <a:gd name="connsiteX92-35181" fmla="*/ 1441909 w 2814765"/>
              <a:gd name="connsiteY92-35182" fmla="*/ 3241963 h 6026819"/>
              <a:gd name="connsiteX93-35183" fmla="*/ 1414200 w 2814765"/>
              <a:gd name="connsiteY93-35184" fmla="*/ 3325089 h 6026819"/>
              <a:gd name="connsiteX94-35185" fmla="*/ 1372636 w 2814765"/>
              <a:gd name="connsiteY94-35186" fmla="*/ 4100944 h 6026819"/>
              <a:gd name="connsiteX95-35187" fmla="*/ 1483473 w 2814765"/>
              <a:gd name="connsiteY95-35188" fmla="*/ 5708072 h 6026819"/>
              <a:gd name="connsiteX96-35189" fmla="*/ 1455763 w 2814765"/>
              <a:gd name="connsiteY96-35190" fmla="*/ 5971308 h 6026819"/>
              <a:gd name="connsiteX97-35191" fmla="*/ 1968382 w 2814765"/>
              <a:gd name="connsiteY97-35192" fmla="*/ 5902035 h 6026819"/>
              <a:gd name="connsiteX98-35193" fmla="*/ 1954527 w 2814765"/>
              <a:gd name="connsiteY98-35194" fmla="*/ 4350325 h 6026819"/>
              <a:gd name="connsiteX99-35195" fmla="*/ 1885254 w 2814765"/>
              <a:gd name="connsiteY99-35196" fmla="*/ 3380507 h 6026819"/>
              <a:gd name="connsiteX100-35197" fmla="*/ 1926818 w 2814765"/>
              <a:gd name="connsiteY100-35198" fmla="*/ 3823856 h 6026819"/>
              <a:gd name="connsiteX101-35199" fmla="*/ 1968382 w 2814765"/>
              <a:gd name="connsiteY101-35200" fmla="*/ 4987635 h 6026819"/>
              <a:gd name="connsiteX102-35201" fmla="*/ 2106927 w 2814765"/>
              <a:gd name="connsiteY102-35202" fmla="*/ 5943599 h 6026819"/>
              <a:gd name="connsiteX103-35203" fmla="*/ 2619544 w 2814765"/>
              <a:gd name="connsiteY103-35204" fmla="*/ 5943599 h 6026819"/>
              <a:gd name="connsiteX104-35205" fmla="*/ 2619544 w 2814765"/>
              <a:gd name="connsiteY104-35206" fmla="*/ 4322617 h 6026819"/>
              <a:gd name="connsiteX105-35207" fmla="*/ 2744236 w 2814765"/>
              <a:gd name="connsiteY105-35208" fmla="*/ 3075708 h 6026819"/>
              <a:gd name="connsiteX106-35209" fmla="*/ 2813509 w 2814765"/>
              <a:gd name="connsiteY106-35210" fmla="*/ 3020290 h 6026819"/>
              <a:gd name="connsiteX107-35211" fmla="*/ 2674963 w 2814765"/>
              <a:gd name="connsiteY107-35212" fmla="*/ 2923308 h 6026819"/>
              <a:gd name="connsiteX108-35213" fmla="*/ 2799654 w 2814765"/>
              <a:gd name="connsiteY108-35214" fmla="*/ 2964872 h 6026819"/>
              <a:gd name="connsiteX109-35215" fmla="*/ 2564127 w 2814765"/>
              <a:gd name="connsiteY109-35216" fmla="*/ 2507672 h 6026819"/>
              <a:gd name="connsiteX110-35217" fmla="*/ 2766007 w 2814765"/>
              <a:gd name="connsiteY110-35218" fmla="*/ 2421246 h 6026819"/>
              <a:gd name="connsiteX111-35219" fmla="*/ 2696075 w 2814765"/>
              <a:gd name="connsiteY111-35220" fmla="*/ 1918524 h 6026819"/>
              <a:gd name="connsiteX112-35221" fmla="*/ 2729722 w 2814765"/>
              <a:gd name="connsiteY112-35222" fmla="*/ 2401454 h 6026819"/>
              <a:gd name="connsiteX113-35223" fmla="*/ 2739618 w 2814765"/>
              <a:gd name="connsiteY113-35224" fmla="*/ 1933037 h 6026819"/>
              <a:gd name="connsiteX114-35225" fmla="*/ 2674962 w 2814765"/>
              <a:gd name="connsiteY114-35226" fmla="*/ 1870363 h 6026819"/>
              <a:gd name="connsiteX115-35227" fmla="*/ 2425581 w 2814765"/>
              <a:gd name="connsiteY115-35228" fmla="*/ 2105890 h 6026819"/>
              <a:gd name="connsiteX116-35229" fmla="*/ 2370162 w 2814765"/>
              <a:gd name="connsiteY116-35230" fmla="*/ 2119745 h 6026819"/>
              <a:gd name="connsiteX117-35231" fmla="*/ 2231618 w 2814765"/>
              <a:gd name="connsiteY117-35232" fmla="*/ 1773381 h 6026819"/>
              <a:gd name="connsiteX118-35233" fmla="*/ 2103629 w 2814765"/>
              <a:gd name="connsiteY118-35234" fmla="*/ 1531256 h 6026819"/>
              <a:gd name="connsiteX119-35235" fmla="*/ 2245473 w 2814765"/>
              <a:gd name="connsiteY119-35236" fmla="*/ 1842654 h 6026819"/>
              <a:gd name="connsiteX120-35237" fmla="*/ 2370163 w 2814765"/>
              <a:gd name="connsiteY120-35238" fmla="*/ 1939636 h 6026819"/>
              <a:gd name="connsiteX121-35239" fmla="*/ 2647254 w 2814765"/>
              <a:gd name="connsiteY121-35240" fmla="*/ 1662545 h 6026819"/>
              <a:gd name="connsiteX122-35241" fmla="*/ 2115502 w 2814765"/>
              <a:gd name="connsiteY122-35242" fmla="*/ 1105065 h 6026819"/>
              <a:gd name="connsiteX123-35243" fmla="*/ 2633399 w 2814765"/>
              <a:gd name="connsiteY123-35244" fmla="*/ 1634836 h 6026819"/>
              <a:gd name="connsiteX124-35245" fmla="*/ 2688818 w 2814765"/>
              <a:gd name="connsiteY124-35246" fmla="*/ 1870363 h 6026819"/>
              <a:gd name="connsiteX125-35247" fmla="*/ 2392594 w 2814765"/>
              <a:gd name="connsiteY125-35248" fmla="*/ 2082140 h 6026819"/>
              <a:gd name="connsiteX126-35249" fmla="*/ 2467145 w 2814765"/>
              <a:gd name="connsiteY126-35250" fmla="*/ 2230582 h 6026819"/>
              <a:gd name="connsiteX127-35251" fmla="*/ 2407767 w 2814765"/>
              <a:gd name="connsiteY127-35252" fmla="*/ 2190336 h 6026819"/>
              <a:gd name="connsiteX128-35253" fmla="*/ 2023800 w 2814765"/>
              <a:gd name="connsiteY128-35254" fmla="*/ 2521527 h 6026819"/>
              <a:gd name="connsiteX129-35255" fmla="*/ 1802127 w 2814765"/>
              <a:gd name="connsiteY129-35256" fmla="*/ 2604655 h 6026819"/>
              <a:gd name="connsiteX130-35257" fmla="*/ 1594309 w 2814765"/>
              <a:gd name="connsiteY130-35258" fmla="*/ 2590800 h 6026819"/>
              <a:gd name="connsiteX131-35259" fmla="*/ 1400346 w 2814765"/>
              <a:gd name="connsiteY131-35260" fmla="*/ 2563092 h 6026819"/>
              <a:gd name="connsiteX132-35261" fmla="*/ 1289510 w 2814765"/>
              <a:gd name="connsiteY132-35262" fmla="*/ 2313710 h 6026819"/>
              <a:gd name="connsiteX133-35263" fmla="*/ 873874 w 2814765"/>
              <a:gd name="connsiteY133-35264" fmla="*/ 2632365 h 6026819"/>
              <a:gd name="connsiteX134-35265" fmla="*/ 1036 w 2814765"/>
              <a:gd name="connsiteY134-35266" fmla="*/ 2673928 h 6026819"/>
              <a:gd name="connsiteX135-35267" fmla="*/ 873873 w 2814765"/>
              <a:gd name="connsiteY135-35268" fmla="*/ 2632365 h 6026819"/>
              <a:gd name="connsiteX136-35269" fmla="*/ 1220236 w 2814765"/>
              <a:gd name="connsiteY136-35270" fmla="*/ 2299856 h 6026819"/>
              <a:gd name="connsiteX137-35271" fmla="*/ 1137110 w 2814765"/>
              <a:gd name="connsiteY137-35272" fmla="*/ 2161310 h 6026819"/>
              <a:gd name="connsiteX138-35273" fmla="*/ 1137109 w 2814765"/>
              <a:gd name="connsiteY138-35274" fmla="*/ 2133601 h 6026819"/>
              <a:gd name="connsiteX139-35275" fmla="*/ 984710 w 2814765"/>
              <a:gd name="connsiteY139-35276" fmla="*/ 2092038 h 6026819"/>
              <a:gd name="connsiteX140-35277" fmla="*/ 790746 w 2814765"/>
              <a:gd name="connsiteY140-35278" fmla="*/ 2313710 h 6026819"/>
              <a:gd name="connsiteX141-35279" fmla="*/ 527510 w 2814765"/>
              <a:gd name="connsiteY141-35280" fmla="*/ 2438401 h 6026819"/>
              <a:gd name="connsiteX142-35281" fmla="*/ 832310 w 2814765"/>
              <a:gd name="connsiteY142-35282" fmla="*/ 2313710 h 6026819"/>
              <a:gd name="connsiteX143-35283" fmla="*/ 957000 w 2814765"/>
              <a:gd name="connsiteY143-35284" fmla="*/ 2119747 h 6026819"/>
              <a:gd name="connsiteX144-35285" fmla="*/ 929290 w 2814765"/>
              <a:gd name="connsiteY144-35286" fmla="*/ 2064328 h 6026819"/>
              <a:gd name="connsiteX145-35287" fmla="*/ 1344926 w 2814765"/>
              <a:gd name="connsiteY145-35288" fmla="*/ 1274618 h 6026819"/>
              <a:gd name="connsiteX146-35289" fmla="*/ 1469617 w 2814765"/>
              <a:gd name="connsiteY146-35290" fmla="*/ 1177638 h 6026819"/>
              <a:gd name="connsiteX147-35291" fmla="*/ 1566599 w 2814765"/>
              <a:gd name="connsiteY147-35292" fmla="*/ 1676401 h 6026819"/>
              <a:gd name="connsiteX148-35293" fmla="*/ 1760562 w 2814765"/>
              <a:gd name="connsiteY148-35294" fmla="*/ 1399310 h 6026819"/>
              <a:gd name="connsiteX149-35295" fmla="*/ 1802127 w 2814765"/>
              <a:gd name="connsiteY149-35296" fmla="*/ 997527 h 6026819"/>
              <a:gd name="connsiteX150-35297" fmla="*/ 1774418 w 2814765"/>
              <a:gd name="connsiteY150-35298" fmla="*/ 955964 h 6026819"/>
              <a:gd name="connsiteX151-35299" fmla="*/ 1760563 w 2814765"/>
              <a:gd name="connsiteY151-35300" fmla="*/ 914400 h 6026819"/>
              <a:gd name="connsiteX152-35301" fmla="*/ 1705145 w 2814765"/>
              <a:gd name="connsiteY152-35302" fmla="*/ 845127 h 6026819"/>
              <a:gd name="connsiteX153-35303" fmla="*/ 1677436 w 2814765"/>
              <a:gd name="connsiteY153-35304" fmla="*/ 803564 h 6026819"/>
              <a:gd name="connsiteX154-35305" fmla="*/ 1635873 w 2814765"/>
              <a:gd name="connsiteY154-35306" fmla="*/ 886691 h 6026819"/>
              <a:gd name="connsiteX155-35307" fmla="*/ 1622018 w 2814765"/>
              <a:gd name="connsiteY155-35308" fmla="*/ 969818 h 6026819"/>
              <a:gd name="connsiteX156-35309" fmla="*/ 1594309 w 2814765"/>
              <a:gd name="connsiteY156-35310" fmla="*/ 1011382 h 6026819"/>
              <a:gd name="connsiteX157-35311" fmla="*/ 1580454 w 2814765"/>
              <a:gd name="connsiteY157-35312" fmla="*/ 1052946 h 6026819"/>
              <a:gd name="connsiteX158-35313" fmla="*/ 1511182 w 2814765"/>
              <a:gd name="connsiteY158-35314" fmla="*/ 1122218 h 6026819"/>
              <a:gd name="connsiteX159-35315" fmla="*/ 1400345 w 2814765"/>
              <a:gd name="connsiteY159-35316" fmla="*/ 1136073 h 6026819"/>
              <a:gd name="connsiteX160-35317" fmla="*/ 1261800 w 2814765"/>
              <a:gd name="connsiteY160-35318" fmla="*/ 1122218 h 6026819"/>
              <a:gd name="connsiteX161-35319" fmla="*/ 1220236 w 2814765"/>
              <a:gd name="connsiteY161-35320" fmla="*/ 1080655 h 6026819"/>
              <a:gd name="connsiteX162-35321" fmla="*/ 1178673 w 2814765"/>
              <a:gd name="connsiteY162-35322" fmla="*/ 1052946 h 6026819"/>
              <a:gd name="connsiteX163-35323" fmla="*/ 1123254 w 2814765"/>
              <a:gd name="connsiteY163-35324" fmla="*/ 997527 h 6026819"/>
              <a:gd name="connsiteX164-35325" fmla="*/ 1095545 w 2814765"/>
              <a:gd name="connsiteY164-35326" fmla="*/ 955964 h 6026819"/>
              <a:gd name="connsiteX165-35327" fmla="*/ 1053982 w 2814765"/>
              <a:gd name="connsiteY165-35328" fmla="*/ 942109 h 6026819"/>
              <a:gd name="connsiteX166-35329" fmla="*/ 1012418 w 2814765"/>
              <a:gd name="connsiteY166-35330" fmla="*/ 817418 h 6026819"/>
              <a:gd name="connsiteX167-35331" fmla="*/ 998563 w 2814765"/>
              <a:gd name="connsiteY167-35332" fmla="*/ 775855 h 6026819"/>
              <a:gd name="connsiteX168-35333" fmla="*/ 984709 w 2814765"/>
              <a:gd name="connsiteY168-35334" fmla="*/ 720437 h 6026819"/>
              <a:gd name="connsiteX169-35335" fmla="*/ 957000 w 2814765"/>
              <a:gd name="connsiteY169-35336" fmla="*/ 581891 h 6026819"/>
              <a:gd name="connsiteX0-35337" fmla="*/ 1663582 w 2814765"/>
              <a:gd name="connsiteY0-35338" fmla="*/ 734291 h 6026819"/>
              <a:gd name="connsiteX1-35339" fmla="*/ 1719000 w 2814765"/>
              <a:gd name="connsiteY1-35340" fmla="*/ 554182 h 6026819"/>
              <a:gd name="connsiteX2-35341" fmla="*/ 1622018 w 2814765"/>
              <a:gd name="connsiteY2-35342" fmla="*/ 540327 h 6026819"/>
              <a:gd name="connsiteX3-35343" fmla="*/ 1538891 w 2814765"/>
              <a:gd name="connsiteY3-35344" fmla="*/ 484909 h 6026819"/>
              <a:gd name="connsiteX4-35345" fmla="*/ 1497327 w 2814765"/>
              <a:gd name="connsiteY4-35346" fmla="*/ 471055 h 6026819"/>
              <a:gd name="connsiteX5-35347" fmla="*/ 1469618 w 2814765"/>
              <a:gd name="connsiteY5-35348" fmla="*/ 526473 h 6026819"/>
              <a:gd name="connsiteX6-35349" fmla="*/ 1441909 w 2814765"/>
              <a:gd name="connsiteY6-35350" fmla="*/ 484909 h 6026819"/>
              <a:gd name="connsiteX7-35351" fmla="*/ 1400345 w 2814765"/>
              <a:gd name="connsiteY7-35352" fmla="*/ 457200 h 6026819"/>
              <a:gd name="connsiteX8-35353" fmla="*/ 1331073 w 2814765"/>
              <a:gd name="connsiteY8-35354" fmla="*/ 387927 h 6026819"/>
              <a:gd name="connsiteX9-35355" fmla="*/ 1317218 w 2814765"/>
              <a:gd name="connsiteY9-35356" fmla="*/ 443346 h 6026819"/>
              <a:gd name="connsiteX10-35357" fmla="*/ 1317218 w 2814765"/>
              <a:gd name="connsiteY10-35358" fmla="*/ 554182 h 6026819"/>
              <a:gd name="connsiteX11-35359" fmla="*/ 1275654 w 2814765"/>
              <a:gd name="connsiteY11-35360" fmla="*/ 540327 h 6026819"/>
              <a:gd name="connsiteX12-35361" fmla="*/ 1261800 w 2814765"/>
              <a:gd name="connsiteY12-35362" fmla="*/ 484909 h 6026819"/>
              <a:gd name="connsiteX13-35363" fmla="*/ 1247945 w 2814765"/>
              <a:gd name="connsiteY13-35364" fmla="*/ 540327 h 6026819"/>
              <a:gd name="connsiteX14-35365" fmla="*/ 1220236 w 2814765"/>
              <a:gd name="connsiteY14-35366" fmla="*/ 651164 h 6026819"/>
              <a:gd name="connsiteX15-35367" fmla="*/ 1192527 w 2814765"/>
              <a:gd name="connsiteY15-35368" fmla="*/ 568037 h 6026819"/>
              <a:gd name="connsiteX16-35369" fmla="*/ 1178673 w 2814765"/>
              <a:gd name="connsiteY16-35370" fmla="*/ 526473 h 6026819"/>
              <a:gd name="connsiteX17-35371" fmla="*/ 1150963 w 2814765"/>
              <a:gd name="connsiteY17-35372" fmla="*/ 651164 h 6026819"/>
              <a:gd name="connsiteX18-35373" fmla="*/ 1123254 w 2814765"/>
              <a:gd name="connsiteY18-35374" fmla="*/ 692727 h 6026819"/>
              <a:gd name="connsiteX19-35375" fmla="*/ 1109400 w 2814765"/>
              <a:gd name="connsiteY19-35376" fmla="*/ 734291 h 6026819"/>
              <a:gd name="connsiteX20-35377" fmla="*/ 1067836 w 2814765"/>
              <a:gd name="connsiteY20-35378" fmla="*/ 720437 h 6026819"/>
              <a:gd name="connsiteX21-35379" fmla="*/ 1081691 w 2814765"/>
              <a:gd name="connsiteY21-35380" fmla="*/ 637309 h 6026819"/>
              <a:gd name="connsiteX22-35381" fmla="*/ 1095545 w 2814765"/>
              <a:gd name="connsiteY22-35382" fmla="*/ 595746 h 6026819"/>
              <a:gd name="connsiteX23-35383" fmla="*/ 1040127 w 2814765"/>
              <a:gd name="connsiteY23-35384" fmla="*/ 678873 h 6026819"/>
              <a:gd name="connsiteX24-35385" fmla="*/ 998563 w 2814765"/>
              <a:gd name="connsiteY24-35386" fmla="*/ 692727 h 6026819"/>
              <a:gd name="connsiteX25-35387" fmla="*/ 957000 w 2814765"/>
              <a:gd name="connsiteY25-35388" fmla="*/ 678873 h 6026819"/>
              <a:gd name="connsiteX26-35389" fmla="*/ 943145 w 2814765"/>
              <a:gd name="connsiteY26-35390" fmla="*/ 623455 h 6026819"/>
              <a:gd name="connsiteX27-35391" fmla="*/ 929291 w 2814765"/>
              <a:gd name="connsiteY27-35392" fmla="*/ 581891 h 6026819"/>
              <a:gd name="connsiteX28-35393" fmla="*/ 943145 w 2814765"/>
              <a:gd name="connsiteY28-35394" fmla="*/ 429491 h 6026819"/>
              <a:gd name="connsiteX29-35395" fmla="*/ 970854 w 2814765"/>
              <a:gd name="connsiteY29-35396" fmla="*/ 346364 h 6026819"/>
              <a:gd name="connsiteX30-35397" fmla="*/ 984709 w 2814765"/>
              <a:gd name="connsiteY30-35398" fmla="*/ 304800 h 6026819"/>
              <a:gd name="connsiteX31-35399" fmla="*/ 1081691 w 2814765"/>
              <a:gd name="connsiteY31-35400" fmla="*/ 193964 h 6026819"/>
              <a:gd name="connsiteX32-35401" fmla="*/ 1123254 w 2814765"/>
              <a:gd name="connsiteY32-35402" fmla="*/ 166255 h 6026819"/>
              <a:gd name="connsiteX33-35403" fmla="*/ 1164818 w 2814765"/>
              <a:gd name="connsiteY33-35404" fmla="*/ 124691 h 6026819"/>
              <a:gd name="connsiteX34-35405" fmla="*/ 1234091 w 2814765"/>
              <a:gd name="connsiteY34-35406" fmla="*/ 55418 h 6026819"/>
              <a:gd name="connsiteX35-35407" fmla="*/ 1386491 w 2814765"/>
              <a:gd name="connsiteY35-35408" fmla="*/ 13855 h 6026819"/>
              <a:gd name="connsiteX36-35409" fmla="*/ 1428054 w 2814765"/>
              <a:gd name="connsiteY36-35410" fmla="*/ 0 h 6026819"/>
              <a:gd name="connsiteX37-35411" fmla="*/ 1483473 w 2814765"/>
              <a:gd name="connsiteY37-35412" fmla="*/ 13855 h 6026819"/>
              <a:gd name="connsiteX38-35413" fmla="*/ 1566600 w 2814765"/>
              <a:gd name="connsiteY38-35414" fmla="*/ 27709 h 6026819"/>
              <a:gd name="connsiteX39-35415" fmla="*/ 1622018 w 2814765"/>
              <a:gd name="connsiteY39-35416" fmla="*/ 55418 h 6026819"/>
              <a:gd name="connsiteX40-35417" fmla="*/ 1705145 w 2814765"/>
              <a:gd name="connsiteY40-35418" fmla="*/ 110837 h 6026819"/>
              <a:gd name="connsiteX41-35419" fmla="*/ 1746709 w 2814765"/>
              <a:gd name="connsiteY41-35420" fmla="*/ 138546 h 6026819"/>
              <a:gd name="connsiteX42-35421" fmla="*/ 1788273 w 2814765"/>
              <a:gd name="connsiteY42-35422" fmla="*/ 207818 h 6026819"/>
              <a:gd name="connsiteX43-35423" fmla="*/ 1857545 w 2814765"/>
              <a:gd name="connsiteY43-35424" fmla="*/ 290946 h 6026819"/>
              <a:gd name="connsiteX44-35425" fmla="*/ 1871400 w 2814765"/>
              <a:gd name="connsiteY44-35426" fmla="*/ 360218 h 6026819"/>
              <a:gd name="connsiteX45-35427" fmla="*/ 1899109 w 2814765"/>
              <a:gd name="connsiteY45-35428" fmla="*/ 443346 h 6026819"/>
              <a:gd name="connsiteX46-35429" fmla="*/ 1885254 w 2814765"/>
              <a:gd name="connsiteY46-35430" fmla="*/ 692727 h 6026819"/>
              <a:gd name="connsiteX47-35431" fmla="*/ 1871400 w 2814765"/>
              <a:gd name="connsiteY47-35432" fmla="*/ 748146 h 6026819"/>
              <a:gd name="connsiteX48-35433" fmla="*/ 1843691 w 2814765"/>
              <a:gd name="connsiteY48-35434" fmla="*/ 789709 h 6026819"/>
              <a:gd name="connsiteX49-35435" fmla="*/ 1873379 w 2814765"/>
              <a:gd name="connsiteY49-35436" fmla="*/ 835231 h 6026819"/>
              <a:gd name="connsiteX50-35437" fmla="*/ 1738792 w 2814765"/>
              <a:gd name="connsiteY50-35438" fmla="*/ 876136 h 6026819"/>
              <a:gd name="connsiteX51-35439" fmla="*/ 1880636 w 2814765"/>
              <a:gd name="connsiteY51-35440" fmla="*/ 814780 h 6026819"/>
              <a:gd name="connsiteX52-35441" fmla="*/ 1836433 w 2814765"/>
              <a:gd name="connsiteY52-35442" fmla="*/ 841829 h 6026819"/>
              <a:gd name="connsiteX53-35443" fmla="*/ 2051509 w 2814765"/>
              <a:gd name="connsiteY53-35444" fmla="*/ 997527 h 6026819"/>
              <a:gd name="connsiteX54-35445" fmla="*/ 2093073 w 2814765"/>
              <a:gd name="connsiteY54-35446" fmla="*/ 1066800 h 6026819"/>
              <a:gd name="connsiteX55-35447" fmla="*/ 2106927 w 2814765"/>
              <a:gd name="connsiteY55-35448" fmla="*/ 1108364 h 6026819"/>
              <a:gd name="connsiteX56-35449" fmla="*/ 2148491 w 2814765"/>
              <a:gd name="connsiteY56-35450" fmla="*/ 1191491 h 6026819"/>
              <a:gd name="connsiteX57-35451" fmla="*/ 2106927 w 2814765"/>
              <a:gd name="connsiteY57-35452" fmla="*/ 1219200 h 6026819"/>
              <a:gd name="connsiteX58-35453" fmla="*/ 2065363 w 2814765"/>
              <a:gd name="connsiteY58-35454" fmla="*/ 1191491 h 6026819"/>
              <a:gd name="connsiteX59-35455" fmla="*/ 1954527 w 2814765"/>
              <a:gd name="connsiteY59-35456" fmla="*/ 1163782 h 6026819"/>
              <a:gd name="connsiteX60-35457" fmla="*/ 1940673 w 2814765"/>
              <a:gd name="connsiteY60-35458" fmla="*/ 1343891 h 6026819"/>
              <a:gd name="connsiteX61-35459" fmla="*/ 2079217 w 2814765"/>
              <a:gd name="connsiteY61-35460" fmla="*/ 1357746 h 6026819"/>
              <a:gd name="connsiteX62-35461" fmla="*/ 1871399 w 2814765"/>
              <a:gd name="connsiteY62-35462" fmla="*/ 1579418 h 6026819"/>
              <a:gd name="connsiteX63-35463" fmla="*/ 1538890 w 2814765"/>
              <a:gd name="connsiteY63-35464" fmla="*/ 1690256 h 6026819"/>
              <a:gd name="connsiteX64-35465" fmla="*/ 1635872 w 2814765"/>
              <a:gd name="connsiteY64-35466" fmla="*/ 1773383 h 6026819"/>
              <a:gd name="connsiteX65-35467" fmla="*/ 1317218 w 2814765"/>
              <a:gd name="connsiteY65-35468" fmla="*/ 1551710 h 6026819"/>
              <a:gd name="connsiteX66-35469" fmla="*/ 1331072 w 2814765"/>
              <a:gd name="connsiteY66-35470" fmla="*/ 1371600 h 6026819"/>
              <a:gd name="connsiteX67-35471" fmla="*/ 1289509 w 2814765"/>
              <a:gd name="connsiteY67-35472" fmla="*/ 1316183 h 6026819"/>
              <a:gd name="connsiteX68-35473" fmla="*/ 1414200 w 2814765"/>
              <a:gd name="connsiteY68-35474" fmla="*/ 1440874 h 6026819"/>
              <a:gd name="connsiteX69-35475" fmla="*/ 1289509 w 2814765"/>
              <a:gd name="connsiteY69-35476" fmla="*/ 1330038 h 6026819"/>
              <a:gd name="connsiteX70-35477" fmla="*/ 929290 w 2814765"/>
              <a:gd name="connsiteY70-35478" fmla="*/ 2036620 h 6026819"/>
              <a:gd name="connsiteX71-35479" fmla="*/ 998563 w 2814765"/>
              <a:gd name="connsiteY71-35480" fmla="*/ 1898074 h 6026819"/>
              <a:gd name="connsiteX72-35481" fmla="*/ 1164819 w 2814765"/>
              <a:gd name="connsiteY72-35482" fmla="*/ 1995056 h 6026819"/>
              <a:gd name="connsiteX73-35483" fmla="*/ 1247946 w 2814765"/>
              <a:gd name="connsiteY73-35484" fmla="*/ 1731819 h 6026819"/>
              <a:gd name="connsiteX74-35485" fmla="*/ 1178672 w 2814765"/>
              <a:gd name="connsiteY74-35486" fmla="*/ 2036619 h 6026819"/>
              <a:gd name="connsiteX75-35487" fmla="*/ 1275655 w 2814765"/>
              <a:gd name="connsiteY75-35488" fmla="*/ 2299856 h 6026819"/>
              <a:gd name="connsiteX76-35489" fmla="*/ 1358782 w 2814765"/>
              <a:gd name="connsiteY76-35490" fmla="*/ 2563090 h 6026819"/>
              <a:gd name="connsiteX77-35491" fmla="*/ 1275654 w 2814765"/>
              <a:gd name="connsiteY77-35492" fmla="*/ 2715491 h 6026819"/>
              <a:gd name="connsiteX78-35493" fmla="*/ 1234091 w 2814765"/>
              <a:gd name="connsiteY78-35494" fmla="*/ 2854037 h 6026819"/>
              <a:gd name="connsiteX79-35495" fmla="*/ 1275654 w 2814765"/>
              <a:gd name="connsiteY79-35496" fmla="*/ 2909455 h 6026819"/>
              <a:gd name="connsiteX80-35497" fmla="*/ 1331073 w 2814765"/>
              <a:gd name="connsiteY80-35498" fmla="*/ 2881746 h 6026819"/>
              <a:gd name="connsiteX81-35499" fmla="*/ 1400345 w 2814765"/>
              <a:gd name="connsiteY81-35500" fmla="*/ 2881744 h 6026819"/>
              <a:gd name="connsiteX82-35501" fmla="*/ 2093072 w 2814765"/>
              <a:gd name="connsiteY82-35502" fmla="*/ 2743200 h 6026819"/>
              <a:gd name="connsiteX83-35503" fmla="*/ 2577981 w 2814765"/>
              <a:gd name="connsiteY83-35504" fmla="*/ 2507672 h 6026819"/>
              <a:gd name="connsiteX84-35505" fmla="*/ 2771945 w 2814765"/>
              <a:gd name="connsiteY84-35506" fmla="*/ 2992581 h 6026819"/>
              <a:gd name="connsiteX85-35507" fmla="*/ 2425581 w 2814765"/>
              <a:gd name="connsiteY85-35508" fmla="*/ 3255818 h 6026819"/>
              <a:gd name="connsiteX86-35509" fmla="*/ 2273182 w 2814765"/>
              <a:gd name="connsiteY86-35510" fmla="*/ 3255816 h 6026819"/>
              <a:gd name="connsiteX87-35511" fmla="*/ 2106926 w 2814765"/>
              <a:gd name="connsiteY87-35512" fmla="*/ 3311236 h 6026819"/>
              <a:gd name="connsiteX88-35513" fmla="*/ 1497328 w 2814765"/>
              <a:gd name="connsiteY88-35514" fmla="*/ 3283525 h 6026819"/>
              <a:gd name="connsiteX89-35515" fmla="*/ 1303363 w 2814765"/>
              <a:gd name="connsiteY89-35516" fmla="*/ 3117271 h 6026819"/>
              <a:gd name="connsiteX90-35517" fmla="*/ 1386491 w 2814765"/>
              <a:gd name="connsiteY90-35518" fmla="*/ 2909453 h 6026819"/>
              <a:gd name="connsiteX91-35519" fmla="*/ 1289509 w 2814765"/>
              <a:gd name="connsiteY91-35520" fmla="*/ 3103416 h 6026819"/>
              <a:gd name="connsiteX92-35521" fmla="*/ 1441909 w 2814765"/>
              <a:gd name="connsiteY92-35522" fmla="*/ 3241963 h 6026819"/>
              <a:gd name="connsiteX93-35523" fmla="*/ 1414200 w 2814765"/>
              <a:gd name="connsiteY93-35524" fmla="*/ 3325089 h 6026819"/>
              <a:gd name="connsiteX94-35525" fmla="*/ 1372636 w 2814765"/>
              <a:gd name="connsiteY94-35526" fmla="*/ 4100944 h 6026819"/>
              <a:gd name="connsiteX95-35527" fmla="*/ 1483473 w 2814765"/>
              <a:gd name="connsiteY95-35528" fmla="*/ 5708072 h 6026819"/>
              <a:gd name="connsiteX96-35529" fmla="*/ 1455763 w 2814765"/>
              <a:gd name="connsiteY96-35530" fmla="*/ 5971308 h 6026819"/>
              <a:gd name="connsiteX97-35531" fmla="*/ 1968382 w 2814765"/>
              <a:gd name="connsiteY97-35532" fmla="*/ 5902035 h 6026819"/>
              <a:gd name="connsiteX98-35533" fmla="*/ 1954527 w 2814765"/>
              <a:gd name="connsiteY98-35534" fmla="*/ 4350325 h 6026819"/>
              <a:gd name="connsiteX99-35535" fmla="*/ 1885254 w 2814765"/>
              <a:gd name="connsiteY99-35536" fmla="*/ 3380507 h 6026819"/>
              <a:gd name="connsiteX100-35537" fmla="*/ 1926818 w 2814765"/>
              <a:gd name="connsiteY100-35538" fmla="*/ 3823856 h 6026819"/>
              <a:gd name="connsiteX101-35539" fmla="*/ 1968382 w 2814765"/>
              <a:gd name="connsiteY101-35540" fmla="*/ 4987635 h 6026819"/>
              <a:gd name="connsiteX102-35541" fmla="*/ 2106927 w 2814765"/>
              <a:gd name="connsiteY102-35542" fmla="*/ 5943599 h 6026819"/>
              <a:gd name="connsiteX103-35543" fmla="*/ 2619544 w 2814765"/>
              <a:gd name="connsiteY103-35544" fmla="*/ 5943599 h 6026819"/>
              <a:gd name="connsiteX104-35545" fmla="*/ 2619544 w 2814765"/>
              <a:gd name="connsiteY104-35546" fmla="*/ 4322617 h 6026819"/>
              <a:gd name="connsiteX105-35547" fmla="*/ 2744236 w 2814765"/>
              <a:gd name="connsiteY105-35548" fmla="*/ 3075708 h 6026819"/>
              <a:gd name="connsiteX106-35549" fmla="*/ 2813509 w 2814765"/>
              <a:gd name="connsiteY106-35550" fmla="*/ 3020290 h 6026819"/>
              <a:gd name="connsiteX107-35551" fmla="*/ 2674963 w 2814765"/>
              <a:gd name="connsiteY107-35552" fmla="*/ 2923308 h 6026819"/>
              <a:gd name="connsiteX108-35553" fmla="*/ 2799654 w 2814765"/>
              <a:gd name="connsiteY108-35554" fmla="*/ 2964872 h 6026819"/>
              <a:gd name="connsiteX109-35555" fmla="*/ 2564127 w 2814765"/>
              <a:gd name="connsiteY109-35556" fmla="*/ 2507672 h 6026819"/>
              <a:gd name="connsiteX110-35557" fmla="*/ 2766007 w 2814765"/>
              <a:gd name="connsiteY110-35558" fmla="*/ 2421246 h 6026819"/>
              <a:gd name="connsiteX111-35559" fmla="*/ 2696075 w 2814765"/>
              <a:gd name="connsiteY111-35560" fmla="*/ 1918524 h 6026819"/>
              <a:gd name="connsiteX112-35561" fmla="*/ 2729722 w 2814765"/>
              <a:gd name="connsiteY112-35562" fmla="*/ 2401454 h 6026819"/>
              <a:gd name="connsiteX113-35563" fmla="*/ 2739618 w 2814765"/>
              <a:gd name="connsiteY113-35564" fmla="*/ 1933037 h 6026819"/>
              <a:gd name="connsiteX114-35565" fmla="*/ 2674962 w 2814765"/>
              <a:gd name="connsiteY114-35566" fmla="*/ 1870363 h 6026819"/>
              <a:gd name="connsiteX115-35567" fmla="*/ 2425581 w 2814765"/>
              <a:gd name="connsiteY115-35568" fmla="*/ 2105890 h 6026819"/>
              <a:gd name="connsiteX116-35569" fmla="*/ 2370162 w 2814765"/>
              <a:gd name="connsiteY116-35570" fmla="*/ 2119745 h 6026819"/>
              <a:gd name="connsiteX117-35571" fmla="*/ 2231618 w 2814765"/>
              <a:gd name="connsiteY117-35572" fmla="*/ 1773381 h 6026819"/>
              <a:gd name="connsiteX118-35573" fmla="*/ 2103629 w 2814765"/>
              <a:gd name="connsiteY118-35574" fmla="*/ 1531256 h 6026819"/>
              <a:gd name="connsiteX119-35575" fmla="*/ 2245473 w 2814765"/>
              <a:gd name="connsiteY119-35576" fmla="*/ 1842654 h 6026819"/>
              <a:gd name="connsiteX120-35577" fmla="*/ 2370163 w 2814765"/>
              <a:gd name="connsiteY120-35578" fmla="*/ 1939636 h 6026819"/>
              <a:gd name="connsiteX121-35579" fmla="*/ 2647254 w 2814765"/>
              <a:gd name="connsiteY121-35580" fmla="*/ 1662545 h 6026819"/>
              <a:gd name="connsiteX122-35581" fmla="*/ 2115502 w 2814765"/>
              <a:gd name="connsiteY122-35582" fmla="*/ 1105065 h 6026819"/>
              <a:gd name="connsiteX123-35583" fmla="*/ 2633399 w 2814765"/>
              <a:gd name="connsiteY123-35584" fmla="*/ 1634836 h 6026819"/>
              <a:gd name="connsiteX124-35585" fmla="*/ 2688818 w 2814765"/>
              <a:gd name="connsiteY124-35586" fmla="*/ 1870363 h 6026819"/>
              <a:gd name="connsiteX125-35587" fmla="*/ 2392594 w 2814765"/>
              <a:gd name="connsiteY125-35588" fmla="*/ 2082140 h 6026819"/>
              <a:gd name="connsiteX126-35589" fmla="*/ 2467145 w 2814765"/>
              <a:gd name="connsiteY126-35590" fmla="*/ 2230582 h 6026819"/>
              <a:gd name="connsiteX127-35591" fmla="*/ 2407767 w 2814765"/>
              <a:gd name="connsiteY127-35592" fmla="*/ 2190336 h 6026819"/>
              <a:gd name="connsiteX128-35593" fmla="*/ 2023800 w 2814765"/>
              <a:gd name="connsiteY128-35594" fmla="*/ 2521527 h 6026819"/>
              <a:gd name="connsiteX129-35595" fmla="*/ 1802127 w 2814765"/>
              <a:gd name="connsiteY129-35596" fmla="*/ 2604655 h 6026819"/>
              <a:gd name="connsiteX130-35597" fmla="*/ 1594309 w 2814765"/>
              <a:gd name="connsiteY130-35598" fmla="*/ 2590800 h 6026819"/>
              <a:gd name="connsiteX131-35599" fmla="*/ 1400346 w 2814765"/>
              <a:gd name="connsiteY131-35600" fmla="*/ 2563092 h 6026819"/>
              <a:gd name="connsiteX132-35601" fmla="*/ 1289510 w 2814765"/>
              <a:gd name="connsiteY132-35602" fmla="*/ 2313710 h 6026819"/>
              <a:gd name="connsiteX133-35603" fmla="*/ 873874 w 2814765"/>
              <a:gd name="connsiteY133-35604" fmla="*/ 2632365 h 6026819"/>
              <a:gd name="connsiteX134-35605" fmla="*/ 1036 w 2814765"/>
              <a:gd name="connsiteY134-35606" fmla="*/ 2673928 h 6026819"/>
              <a:gd name="connsiteX135-35607" fmla="*/ 873873 w 2814765"/>
              <a:gd name="connsiteY135-35608" fmla="*/ 2632365 h 6026819"/>
              <a:gd name="connsiteX136-35609" fmla="*/ 1220236 w 2814765"/>
              <a:gd name="connsiteY136-35610" fmla="*/ 2299856 h 6026819"/>
              <a:gd name="connsiteX137-35611" fmla="*/ 1137110 w 2814765"/>
              <a:gd name="connsiteY137-35612" fmla="*/ 2161310 h 6026819"/>
              <a:gd name="connsiteX138-35613" fmla="*/ 1137109 w 2814765"/>
              <a:gd name="connsiteY138-35614" fmla="*/ 2133601 h 6026819"/>
              <a:gd name="connsiteX139-35615" fmla="*/ 984710 w 2814765"/>
              <a:gd name="connsiteY139-35616" fmla="*/ 2092038 h 6026819"/>
              <a:gd name="connsiteX140-35617" fmla="*/ 790746 w 2814765"/>
              <a:gd name="connsiteY140-35618" fmla="*/ 2313710 h 6026819"/>
              <a:gd name="connsiteX141-35619" fmla="*/ 527510 w 2814765"/>
              <a:gd name="connsiteY141-35620" fmla="*/ 2438401 h 6026819"/>
              <a:gd name="connsiteX142-35621" fmla="*/ 832310 w 2814765"/>
              <a:gd name="connsiteY142-35622" fmla="*/ 2313710 h 6026819"/>
              <a:gd name="connsiteX143-35623" fmla="*/ 957000 w 2814765"/>
              <a:gd name="connsiteY143-35624" fmla="*/ 2119747 h 6026819"/>
              <a:gd name="connsiteX144-35625" fmla="*/ 929290 w 2814765"/>
              <a:gd name="connsiteY144-35626" fmla="*/ 2064328 h 6026819"/>
              <a:gd name="connsiteX145-35627" fmla="*/ 1344926 w 2814765"/>
              <a:gd name="connsiteY145-35628" fmla="*/ 1274618 h 6026819"/>
              <a:gd name="connsiteX146-35629" fmla="*/ 1469617 w 2814765"/>
              <a:gd name="connsiteY146-35630" fmla="*/ 1177638 h 6026819"/>
              <a:gd name="connsiteX147-35631" fmla="*/ 1566599 w 2814765"/>
              <a:gd name="connsiteY147-35632" fmla="*/ 1676401 h 6026819"/>
              <a:gd name="connsiteX148-35633" fmla="*/ 1760562 w 2814765"/>
              <a:gd name="connsiteY148-35634" fmla="*/ 1399310 h 6026819"/>
              <a:gd name="connsiteX149-35635" fmla="*/ 1802127 w 2814765"/>
              <a:gd name="connsiteY149-35636" fmla="*/ 997527 h 6026819"/>
              <a:gd name="connsiteX150-35637" fmla="*/ 2108247 w 2814765"/>
              <a:gd name="connsiteY150-35638" fmla="*/ 1101107 h 6026819"/>
              <a:gd name="connsiteX151-35639" fmla="*/ 1760563 w 2814765"/>
              <a:gd name="connsiteY151-35640" fmla="*/ 914400 h 6026819"/>
              <a:gd name="connsiteX152-35641" fmla="*/ 1705145 w 2814765"/>
              <a:gd name="connsiteY152-35642" fmla="*/ 845127 h 6026819"/>
              <a:gd name="connsiteX153-35643" fmla="*/ 1677436 w 2814765"/>
              <a:gd name="connsiteY153-35644" fmla="*/ 803564 h 6026819"/>
              <a:gd name="connsiteX154-35645" fmla="*/ 1635873 w 2814765"/>
              <a:gd name="connsiteY154-35646" fmla="*/ 886691 h 6026819"/>
              <a:gd name="connsiteX155-35647" fmla="*/ 1622018 w 2814765"/>
              <a:gd name="connsiteY155-35648" fmla="*/ 969818 h 6026819"/>
              <a:gd name="connsiteX156-35649" fmla="*/ 1594309 w 2814765"/>
              <a:gd name="connsiteY156-35650" fmla="*/ 1011382 h 6026819"/>
              <a:gd name="connsiteX157-35651" fmla="*/ 1580454 w 2814765"/>
              <a:gd name="connsiteY157-35652" fmla="*/ 1052946 h 6026819"/>
              <a:gd name="connsiteX158-35653" fmla="*/ 1511182 w 2814765"/>
              <a:gd name="connsiteY158-35654" fmla="*/ 1122218 h 6026819"/>
              <a:gd name="connsiteX159-35655" fmla="*/ 1400345 w 2814765"/>
              <a:gd name="connsiteY159-35656" fmla="*/ 1136073 h 6026819"/>
              <a:gd name="connsiteX160-35657" fmla="*/ 1261800 w 2814765"/>
              <a:gd name="connsiteY160-35658" fmla="*/ 1122218 h 6026819"/>
              <a:gd name="connsiteX161-35659" fmla="*/ 1220236 w 2814765"/>
              <a:gd name="connsiteY161-35660" fmla="*/ 1080655 h 6026819"/>
              <a:gd name="connsiteX162-35661" fmla="*/ 1178673 w 2814765"/>
              <a:gd name="connsiteY162-35662" fmla="*/ 1052946 h 6026819"/>
              <a:gd name="connsiteX163-35663" fmla="*/ 1123254 w 2814765"/>
              <a:gd name="connsiteY163-35664" fmla="*/ 997527 h 6026819"/>
              <a:gd name="connsiteX164-35665" fmla="*/ 1095545 w 2814765"/>
              <a:gd name="connsiteY164-35666" fmla="*/ 955964 h 6026819"/>
              <a:gd name="connsiteX165-35667" fmla="*/ 1053982 w 2814765"/>
              <a:gd name="connsiteY165-35668" fmla="*/ 942109 h 6026819"/>
              <a:gd name="connsiteX166-35669" fmla="*/ 1012418 w 2814765"/>
              <a:gd name="connsiteY166-35670" fmla="*/ 817418 h 6026819"/>
              <a:gd name="connsiteX167-35671" fmla="*/ 998563 w 2814765"/>
              <a:gd name="connsiteY167-35672" fmla="*/ 775855 h 6026819"/>
              <a:gd name="connsiteX168-35673" fmla="*/ 984709 w 2814765"/>
              <a:gd name="connsiteY168-35674" fmla="*/ 720437 h 6026819"/>
              <a:gd name="connsiteX169-35675" fmla="*/ 957000 w 2814765"/>
              <a:gd name="connsiteY169-35676" fmla="*/ 581891 h 6026819"/>
              <a:gd name="connsiteX0-35677" fmla="*/ 1663582 w 2814765"/>
              <a:gd name="connsiteY0-35678" fmla="*/ 734291 h 6026819"/>
              <a:gd name="connsiteX1-35679" fmla="*/ 1719000 w 2814765"/>
              <a:gd name="connsiteY1-35680" fmla="*/ 554182 h 6026819"/>
              <a:gd name="connsiteX2-35681" fmla="*/ 1622018 w 2814765"/>
              <a:gd name="connsiteY2-35682" fmla="*/ 540327 h 6026819"/>
              <a:gd name="connsiteX3-35683" fmla="*/ 1538891 w 2814765"/>
              <a:gd name="connsiteY3-35684" fmla="*/ 484909 h 6026819"/>
              <a:gd name="connsiteX4-35685" fmla="*/ 1497327 w 2814765"/>
              <a:gd name="connsiteY4-35686" fmla="*/ 471055 h 6026819"/>
              <a:gd name="connsiteX5-35687" fmla="*/ 1469618 w 2814765"/>
              <a:gd name="connsiteY5-35688" fmla="*/ 526473 h 6026819"/>
              <a:gd name="connsiteX6-35689" fmla="*/ 1441909 w 2814765"/>
              <a:gd name="connsiteY6-35690" fmla="*/ 484909 h 6026819"/>
              <a:gd name="connsiteX7-35691" fmla="*/ 1400345 w 2814765"/>
              <a:gd name="connsiteY7-35692" fmla="*/ 457200 h 6026819"/>
              <a:gd name="connsiteX8-35693" fmla="*/ 1331073 w 2814765"/>
              <a:gd name="connsiteY8-35694" fmla="*/ 387927 h 6026819"/>
              <a:gd name="connsiteX9-35695" fmla="*/ 1317218 w 2814765"/>
              <a:gd name="connsiteY9-35696" fmla="*/ 443346 h 6026819"/>
              <a:gd name="connsiteX10-35697" fmla="*/ 1317218 w 2814765"/>
              <a:gd name="connsiteY10-35698" fmla="*/ 554182 h 6026819"/>
              <a:gd name="connsiteX11-35699" fmla="*/ 1275654 w 2814765"/>
              <a:gd name="connsiteY11-35700" fmla="*/ 540327 h 6026819"/>
              <a:gd name="connsiteX12-35701" fmla="*/ 1261800 w 2814765"/>
              <a:gd name="connsiteY12-35702" fmla="*/ 484909 h 6026819"/>
              <a:gd name="connsiteX13-35703" fmla="*/ 1247945 w 2814765"/>
              <a:gd name="connsiteY13-35704" fmla="*/ 540327 h 6026819"/>
              <a:gd name="connsiteX14-35705" fmla="*/ 1220236 w 2814765"/>
              <a:gd name="connsiteY14-35706" fmla="*/ 651164 h 6026819"/>
              <a:gd name="connsiteX15-35707" fmla="*/ 1192527 w 2814765"/>
              <a:gd name="connsiteY15-35708" fmla="*/ 568037 h 6026819"/>
              <a:gd name="connsiteX16-35709" fmla="*/ 1178673 w 2814765"/>
              <a:gd name="connsiteY16-35710" fmla="*/ 526473 h 6026819"/>
              <a:gd name="connsiteX17-35711" fmla="*/ 1150963 w 2814765"/>
              <a:gd name="connsiteY17-35712" fmla="*/ 651164 h 6026819"/>
              <a:gd name="connsiteX18-35713" fmla="*/ 1123254 w 2814765"/>
              <a:gd name="connsiteY18-35714" fmla="*/ 692727 h 6026819"/>
              <a:gd name="connsiteX19-35715" fmla="*/ 1109400 w 2814765"/>
              <a:gd name="connsiteY19-35716" fmla="*/ 734291 h 6026819"/>
              <a:gd name="connsiteX20-35717" fmla="*/ 1067836 w 2814765"/>
              <a:gd name="connsiteY20-35718" fmla="*/ 720437 h 6026819"/>
              <a:gd name="connsiteX21-35719" fmla="*/ 1081691 w 2814765"/>
              <a:gd name="connsiteY21-35720" fmla="*/ 637309 h 6026819"/>
              <a:gd name="connsiteX22-35721" fmla="*/ 1095545 w 2814765"/>
              <a:gd name="connsiteY22-35722" fmla="*/ 595746 h 6026819"/>
              <a:gd name="connsiteX23-35723" fmla="*/ 1040127 w 2814765"/>
              <a:gd name="connsiteY23-35724" fmla="*/ 678873 h 6026819"/>
              <a:gd name="connsiteX24-35725" fmla="*/ 998563 w 2814765"/>
              <a:gd name="connsiteY24-35726" fmla="*/ 692727 h 6026819"/>
              <a:gd name="connsiteX25-35727" fmla="*/ 957000 w 2814765"/>
              <a:gd name="connsiteY25-35728" fmla="*/ 678873 h 6026819"/>
              <a:gd name="connsiteX26-35729" fmla="*/ 943145 w 2814765"/>
              <a:gd name="connsiteY26-35730" fmla="*/ 623455 h 6026819"/>
              <a:gd name="connsiteX27-35731" fmla="*/ 929291 w 2814765"/>
              <a:gd name="connsiteY27-35732" fmla="*/ 581891 h 6026819"/>
              <a:gd name="connsiteX28-35733" fmla="*/ 943145 w 2814765"/>
              <a:gd name="connsiteY28-35734" fmla="*/ 429491 h 6026819"/>
              <a:gd name="connsiteX29-35735" fmla="*/ 970854 w 2814765"/>
              <a:gd name="connsiteY29-35736" fmla="*/ 346364 h 6026819"/>
              <a:gd name="connsiteX30-35737" fmla="*/ 984709 w 2814765"/>
              <a:gd name="connsiteY30-35738" fmla="*/ 304800 h 6026819"/>
              <a:gd name="connsiteX31-35739" fmla="*/ 1081691 w 2814765"/>
              <a:gd name="connsiteY31-35740" fmla="*/ 193964 h 6026819"/>
              <a:gd name="connsiteX32-35741" fmla="*/ 1123254 w 2814765"/>
              <a:gd name="connsiteY32-35742" fmla="*/ 166255 h 6026819"/>
              <a:gd name="connsiteX33-35743" fmla="*/ 1164818 w 2814765"/>
              <a:gd name="connsiteY33-35744" fmla="*/ 124691 h 6026819"/>
              <a:gd name="connsiteX34-35745" fmla="*/ 1234091 w 2814765"/>
              <a:gd name="connsiteY34-35746" fmla="*/ 55418 h 6026819"/>
              <a:gd name="connsiteX35-35747" fmla="*/ 1386491 w 2814765"/>
              <a:gd name="connsiteY35-35748" fmla="*/ 13855 h 6026819"/>
              <a:gd name="connsiteX36-35749" fmla="*/ 1428054 w 2814765"/>
              <a:gd name="connsiteY36-35750" fmla="*/ 0 h 6026819"/>
              <a:gd name="connsiteX37-35751" fmla="*/ 1483473 w 2814765"/>
              <a:gd name="connsiteY37-35752" fmla="*/ 13855 h 6026819"/>
              <a:gd name="connsiteX38-35753" fmla="*/ 1566600 w 2814765"/>
              <a:gd name="connsiteY38-35754" fmla="*/ 27709 h 6026819"/>
              <a:gd name="connsiteX39-35755" fmla="*/ 1622018 w 2814765"/>
              <a:gd name="connsiteY39-35756" fmla="*/ 55418 h 6026819"/>
              <a:gd name="connsiteX40-35757" fmla="*/ 1705145 w 2814765"/>
              <a:gd name="connsiteY40-35758" fmla="*/ 110837 h 6026819"/>
              <a:gd name="connsiteX41-35759" fmla="*/ 1746709 w 2814765"/>
              <a:gd name="connsiteY41-35760" fmla="*/ 138546 h 6026819"/>
              <a:gd name="connsiteX42-35761" fmla="*/ 1788273 w 2814765"/>
              <a:gd name="connsiteY42-35762" fmla="*/ 207818 h 6026819"/>
              <a:gd name="connsiteX43-35763" fmla="*/ 1857545 w 2814765"/>
              <a:gd name="connsiteY43-35764" fmla="*/ 290946 h 6026819"/>
              <a:gd name="connsiteX44-35765" fmla="*/ 1871400 w 2814765"/>
              <a:gd name="connsiteY44-35766" fmla="*/ 360218 h 6026819"/>
              <a:gd name="connsiteX45-35767" fmla="*/ 1899109 w 2814765"/>
              <a:gd name="connsiteY45-35768" fmla="*/ 443346 h 6026819"/>
              <a:gd name="connsiteX46-35769" fmla="*/ 1885254 w 2814765"/>
              <a:gd name="connsiteY46-35770" fmla="*/ 692727 h 6026819"/>
              <a:gd name="connsiteX47-35771" fmla="*/ 1871400 w 2814765"/>
              <a:gd name="connsiteY47-35772" fmla="*/ 748146 h 6026819"/>
              <a:gd name="connsiteX48-35773" fmla="*/ 1843691 w 2814765"/>
              <a:gd name="connsiteY48-35774" fmla="*/ 789709 h 6026819"/>
              <a:gd name="connsiteX49-35775" fmla="*/ 1873379 w 2814765"/>
              <a:gd name="connsiteY49-35776" fmla="*/ 835231 h 6026819"/>
              <a:gd name="connsiteX50-35777" fmla="*/ 1738792 w 2814765"/>
              <a:gd name="connsiteY50-35778" fmla="*/ 876136 h 6026819"/>
              <a:gd name="connsiteX51-35779" fmla="*/ 1880636 w 2814765"/>
              <a:gd name="connsiteY51-35780" fmla="*/ 814780 h 6026819"/>
              <a:gd name="connsiteX52-35781" fmla="*/ 1836433 w 2814765"/>
              <a:gd name="connsiteY52-35782" fmla="*/ 841829 h 6026819"/>
              <a:gd name="connsiteX53-35783" fmla="*/ 2051509 w 2814765"/>
              <a:gd name="connsiteY53-35784" fmla="*/ 997527 h 6026819"/>
              <a:gd name="connsiteX54-35785" fmla="*/ 2093073 w 2814765"/>
              <a:gd name="connsiteY54-35786" fmla="*/ 1066800 h 6026819"/>
              <a:gd name="connsiteX55-35787" fmla="*/ 2106927 w 2814765"/>
              <a:gd name="connsiteY55-35788" fmla="*/ 1108364 h 6026819"/>
              <a:gd name="connsiteX56-35789" fmla="*/ 2148491 w 2814765"/>
              <a:gd name="connsiteY56-35790" fmla="*/ 1191491 h 6026819"/>
              <a:gd name="connsiteX57-35791" fmla="*/ 2106927 w 2814765"/>
              <a:gd name="connsiteY57-35792" fmla="*/ 1219200 h 6026819"/>
              <a:gd name="connsiteX58-35793" fmla="*/ 2065363 w 2814765"/>
              <a:gd name="connsiteY58-35794" fmla="*/ 1191491 h 6026819"/>
              <a:gd name="connsiteX59-35795" fmla="*/ 1954527 w 2814765"/>
              <a:gd name="connsiteY59-35796" fmla="*/ 1163782 h 6026819"/>
              <a:gd name="connsiteX60-35797" fmla="*/ 1940673 w 2814765"/>
              <a:gd name="connsiteY60-35798" fmla="*/ 1343891 h 6026819"/>
              <a:gd name="connsiteX61-35799" fmla="*/ 2079217 w 2814765"/>
              <a:gd name="connsiteY61-35800" fmla="*/ 1357746 h 6026819"/>
              <a:gd name="connsiteX62-35801" fmla="*/ 1871399 w 2814765"/>
              <a:gd name="connsiteY62-35802" fmla="*/ 1579418 h 6026819"/>
              <a:gd name="connsiteX63-35803" fmla="*/ 1538890 w 2814765"/>
              <a:gd name="connsiteY63-35804" fmla="*/ 1690256 h 6026819"/>
              <a:gd name="connsiteX64-35805" fmla="*/ 1635872 w 2814765"/>
              <a:gd name="connsiteY64-35806" fmla="*/ 1773383 h 6026819"/>
              <a:gd name="connsiteX65-35807" fmla="*/ 1317218 w 2814765"/>
              <a:gd name="connsiteY65-35808" fmla="*/ 1551710 h 6026819"/>
              <a:gd name="connsiteX66-35809" fmla="*/ 1331072 w 2814765"/>
              <a:gd name="connsiteY66-35810" fmla="*/ 1371600 h 6026819"/>
              <a:gd name="connsiteX67-35811" fmla="*/ 1289509 w 2814765"/>
              <a:gd name="connsiteY67-35812" fmla="*/ 1316183 h 6026819"/>
              <a:gd name="connsiteX68-35813" fmla="*/ 1414200 w 2814765"/>
              <a:gd name="connsiteY68-35814" fmla="*/ 1440874 h 6026819"/>
              <a:gd name="connsiteX69-35815" fmla="*/ 1289509 w 2814765"/>
              <a:gd name="connsiteY69-35816" fmla="*/ 1330038 h 6026819"/>
              <a:gd name="connsiteX70-35817" fmla="*/ 929290 w 2814765"/>
              <a:gd name="connsiteY70-35818" fmla="*/ 2036620 h 6026819"/>
              <a:gd name="connsiteX71-35819" fmla="*/ 998563 w 2814765"/>
              <a:gd name="connsiteY71-35820" fmla="*/ 1898074 h 6026819"/>
              <a:gd name="connsiteX72-35821" fmla="*/ 1164819 w 2814765"/>
              <a:gd name="connsiteY72-35822" fmla="*/ 1995056 h 6026819"/>
              <a:gd name="connsiteX73-35823" fmla="*/ 1247946 w 2814765"/>
              <a:gd name="connsiteY73-35824" fmla="*/ 1731819 h 6026819"/>
              <a:gd name="connsiteX74-35825" fmla="*/ 1178672 w 2814765"/>
              <a:gd name="connsiteY74-35826" fmla="*/ 2036619 h 6026819"/>
              <a:gd name="connsiteX75-35827" fmla="*/ 1275655 w 2814765"/>
              <a:gd name="connsiteY75-35828" fmla="*/ 2299856 h 6026819"/>
              <a:gd name="connsiteX76-35829" fmla="*/ 1358782 w 2814765"/>
              <a:gd name="connsiteY76-35830" fmla="*/ 2563090 h 6026819"/>
              <a:gd name="connsiteX77-35831" fmla="*/ 1275654 w 2814765"/>
              <a:gd name="connsiteY77-35832" fmla="*/ 2715491 h 6026819"/>
              <a:gd name="connsiteX78-35833" fmla="*/ 1234091 w 2814765"/>
              <a:gd name="connsiteY78-35834" fmla="*/ 2854037 h 6026819"/>
              <a:gd name="connsiteX79-35835" fmla="*/ 1275654 w 2814765"/>
              <a:gd name="connsiteY79-35836" fmla="*/ 2909455 h 6026819"/>
              <a:gd name="connsiteX80-35837" fmla="*/ 1331073 w 2814765"/>
              <a:gd name="connsiteY80-35838" fmla="*/ 2881746 h 6026819"/>
              <a:gd name="connsiteX81-35839" fmla="*/ 1400345 w 2814765"/>
              <a:gd name="connsiteY81-35840" fmla="*/ 2881744 h 6026819"/>
              <a:gd name="connsiteX82-35841" fmla="*/ 2093072 w 2814765"/>
              <a:gd name="connsiteY82-35842" fmla="*/ 2743200 h 6026819"/>
              <a:gd name="connsiteX83-35843" fmla="*/ 2577981 w 2814765"/>
              <a:gd name="connsiteY83-35844" fmla="*/ 2507672 h 6026819"/>
              <a:gd name="connsiteX84-35845" fmla="*/ 2771945 w 2814765"/>
              <a:gd name="connsiteY84-35846" fmla="*/ 2992581 h 6026819"/>
              <a:gd name="connsiteX85-35847" fmla="*/ 2425581 w 2814765"/>
              <a:gd name="connsiteY85-35848" fmla="*/ 3255818 h 6026819"/>
              <a:gd name="connsiteX86-35849" fmla="*/ 2273182 w 2814765"/>
              <a:gd name="connsiteY86-35850" fmla="*/ 3255816 h 6026819"/>
              <a:gd name="connsiteX87-35851" fmla="*/ 2106926 w 2814765"/>
              <a:gd name="connsiteY87-35852" fmla="*/ 3311236 h 6026819"/>
              <a:gd name="connsiteX88-35853" fmla="*/ 1497328 w 2814765"/>
              <a:gd name="connsiteY88-35854" fmla="*/ 3283525 h 6026819"/>
              <a:gd name="connsiteX89-35855" fmla="*/ 1303363 w 2814765"/>
              <a:gd name="connsiteY89-35856" fmla="*/ 3117271 h 6026819"/>
              <a:gd name="connsiteX90-35857" fmla="*/ 1386491 w 2814765"/>
              <a:gd name="connsiteY90-35858" fmla="*/ 2909453 h 6026819"/>
              <a:gd name="connsiteX91-35859" fmla="*/ 1289509 w 2814765"/>
              <a:gd name="connsiteY91-35860" fmla="*/ 3103416 h 6026819"/>
              <a:gd name="connsiteX92-35861" fmla="*/ 1441909 w 2814765"/>
              <a:gd name="connsiteY92-35862" fmla="*/ 3241963 h 6026819"/>
              <a:gd name="connsiteX93-35863" fmla="*/ 1414200 w 2814765"/>
              <a:gd name="connsiteY93-35864" fmla="*/ 3325089 h 6026819"/>
              <a:gd name="connsiteX94-35865" fmla="*/ 1372636 w 2814765"/>
              <a:gd name="connsiteY94-35866" fmla="*/ 4100944 h 6026819"/>
              <a:gd name="connsiteX95-35867" fmla="*/ 1483473 w 2814765"/>
              <a:gd name="connsiteY95-35868" fmla="*/ 5708072 h 6026819"/>
              <a:gd name="connsiteX96-35869" fmla="*/ 1455763 w 2814765"/>
              <a:gd name="connsiteY96-35870" fmla="*/ 5971308 h 6026819"/>
              <a:gd name="connsiteX97-35871" fmla="*/ 1968382 w 2814765"/>
              <a:gd name="connsiteY97-35872" fmla="*/ 5902035 h 6026819"/>
              <a:gd name="connsiteX98-35873" fmla="*/ 1954527 w 2814765"/>
              <a:gd name="connsiteY98-35874" fmla="*/ 4350325 h 6026819"/>
              <a:gd name="connsiteX99-35875" fmla="*/ 1885254 w 2814765"/>
              <a:gd name="connsiteY99-35876" fmla="*/ 3380507 h 6026819"/>
              <a:gd name="connsiteX100-35877" fmla="*/ 1926818 w 2814765"/>
              <a:gd name="connsiteY100-35878" fmla="*/ 3823856 h 6026819"/>
              <a:gd name="connsiteX101-35879" fmla="*/ 1968382 w 2814765"/>
              <a:gd name="connsiteY101-35880" fmla="*/ 4987635 h 6026819"/>
              <a:gd name="connsiteX102-35881" fmla="*/ 2106927 w 2814765"/>
              <a:gd name="connsiteY102-35882" fmla="*/ 5943599 h 6026819"/>
              <a:gd name="connsiteX103-35883" fmla="*/ 2619544 w 2814765"/>
              <a:gd name="connsiteY103-35884" fmla="*/ 5943599 h 6026819"/>
              <a:gd name="connsiteX104-35885" fmla="*/ 2619544 w 2814765"/>
              <a:gd name="connsiteY104-35886" fmla="*/ 4322617 h 6026819"/>
              <a:gd name="connsiteX105-35887" fmla="*/ 2744236 w 2814765"/>
              <a:gd name="connsiteY105-35888" fmla="*/ 3075708 h 6026819"/>
              <a:gd name="connsiteX106-35889" fmla="*/ 2813509 w 2814765"/>
              <a:gd name="connsiteY106-35890" fmla="*/ 3020290 h 6026819"/>
              <a:gd name="connsiteX107-35891" fmla="*/ 2674963 w 2814765"/>
              <a:gd name="connsiteY107-35892" fmla="*/ 2923308 h 6026819"/>
              <a:gd name="connsiteX108-35893" fmla="*/ 2799654 w 2814765"/>
              <a:gd name="connsiteY108-35894" fmla="*/ 2964872 h 6026819"/>
              <a:gd name="connsiteX109-35895" fmla="*/ 2564127 w 2814765"/>
              <a:gd name="connsiteY109-35896" fmla="*/ 2507672 h 6026819"/>
              <a:gd name="connsiteX110-35897" fmla="*/ 2766007 w 2814765"/>
              <a:gd name="connsiteY110-35898" fmla="*/ 2421246 h 6026819"/>
              <a:gd name="connsiteX111-35899" fmla="*/ 2696075 w 2814765"/>
              <a:gd name="connsiteY111-35900" fmla="*/ 1918524 h 6026819"/>
              <a:gd name="connsiteX112-35901" fmla="*/ 2729722 w 2814765"/>
              <a:gd name="connsiteY112-35902" fmla="*/ 2401454 h 6026819"/>
              <a:gd name="connsiteX113-35903" fmla="*/ 2739618 w 2814765"/>
              <a:gd name="connsiteY113-35904" fmla="*/ 1933037 h 6026819"/>
              <a:gd name="connsiteX114-35905" fmla="*/ 2674962 w 2814765"/>
              <a:gd name="connsiteY114-35906" fmla="*/ 1870363 h 6026819"/>
              <a:gd name="connsiteX115-35907" fmla="*/ 2425581 w 2814765"/>
              <a:gd name="connsiteY115-35908" fmla="*/ 2105890 h 6026819"/>
              <a:gd name="connsiteX116-35909" fmla="*/ 2370162 w 2814765"/>
              <a:gd name="connsiteY116-35910" fmla="*/ 2119745 h 6026819"/>
              <a:gd name="connsiteX117-35911" fmla="*/ 2231618 w 2814765"/>
              <a:gd name="connsiteY117-35912" fmla="*/ 1773381 h 6026819"/>
              <a:gd name="connsiteX118-35913" fmla="*/ 2103629 w 2814765"/>
              <a:gd name="connsiteY118-35914" fmla="*/ 1531256 h 6026819"/>
              <a:gd name="connsiteX119-35915" fmla="*/ 2245473 w 2814765"/>
              <a:gd name="connsiteY119-35916" fmla="*/ 1842654 h 6026819"/>
              <a:gd name="connsiteX120-35917" fmla="*/ 2370163 w 2814765"/>
              <a:gd name="connsiteY120-35918" fmla="*/ 1939636 h 6026819"/>
              <a:gd name="connsiteX121-35919" fmla="*/ 2647254 w 2814765"/>
              <a:gd name="connsiteY121-35920" fmla="*/ 1662545 h 6026819"/>
              <a:gd name="connsiteX122-35921" fmla="*/ 2115502 w 2814765"/>
              <a:gd name="connsiteY122-35922" fmla="*/ 1105065 h 6026819"/>
              <a:gd name="connsiteX123-35923" fmla="*/ 2633399 w 2814765"/>
              <a:gd name="connsiteY123-35924" fmla="*/ 1634836 h 6026819"/>
              <a:gd name="connsiteX124-35925" fmla="*/ 2688818 w 2814765"/>
              <a:gd name="connsiteY124-35926" fmla="*/ 1870363 h 6026819"/>
              <a:gd name="connsiteX125-35927" fmla="*/ 2392594 w 2814765"/>
              <a:gd name="connsiteY125-35928" fmla="*/ 2082140 h 6026819"/>
              <a:gd name="connsiteX126-35929" fmla="*/ 2467145 w 2814765"/>
              <a:gd name="connsiteY126-35930" fmla="*/ 2230582 h 6026819"/>
              <a:gd name="connsiteX127-35931" fmla="*/ 2407767 w 2814765"/>
              <a:gd name="connsiteY127-35932" fmla="*/ 2190336 h 6026819"/>
              <a:gd name="connsiteX128-35933" fmla="*/ 2023800 w 2814765"/>
              <a:gd name="connsiteY128-35934" fmla="*/ 2521527 h 6026819"/>
              <a:gd name="connsiteX129-35935" fmla="*/ 1802127 w 2814765"/>
              <a:gd name="connsiteY129-35936" fmla="*/ 2604655 h 6026819"/>
              <a:gd name="connsiteX130-35937" fmla="*/ 1594309 w 2814765"/>
              <a:gd name="connsiteY130-35938" fmla="*/ 2590800 h 6026819"/>
              <a:gd name="connsiteX131-35939" fmla="*/ 1400346 w 2814765"/>
              <a:gd name="connsiteY131-35940" fmla="*/ 2563092 h 6026819"/>
              <a:gd name="connsiteX132-35941" fmla="*/ 1289510 w 2814765"/>
              <a:gd name="connsiteY132-35942" fmla="*/ 2313710 h 6026819"/>
              <a:gd name="connsiteX133-35943" fmla="*/ 873874 w 2814765"/>
              <a:gd name="connsiteY133-35944" fmla="*/ 2632365 h 6026819"/>
              <a:gd name="connsiteX134-35945" fmla="*/ 1036 w 2814765"/>
              <a:gd name="connsiteY134-35946" fmla="*/ 2673928 h 6026819"/>
              <a:gd name="connsiteX135-35947" fmla="*/ 873873 w 2814765"/>
              <a:gd name="connsiteY135-35948" fmla="*/ 2632365 h 6026819"/>
              <a:gd name="connsiteX136-35949" fmla="*/ 1220236 w 2814765"/>
              <a:gd name="connsiteY136-35950" fmla="*/ 2299856 h 6026819"/>
              <a:gd name="connsiteX137-35951" fmla="*/ 1137110 w 2814765"/>
              <a:gd name="connsiteY137-35952" fmla="*/ 2161310 h 6026819"/>
              <a:gd name="connsiteX138-35953" fmla="*/ 1137109 w 2814765"/>
              <a:gd name="connsiteY138-35954" fmla="*/ 2133601 h 6026819"/>
              <a:gd name="connsiteX139-35955" fmla="*/ 984710 w 2814765"/>
              <a:gd name="connsiteY139-35956" fmla="*/ 2092038 h 6026819"/>
              <a:gd name="connsiteX140-35957" fmla="*/ 790746 w 2814765"/>
              <a:gd name="connsiteY140-35958" fmla="*/ 2313710 h 6026819"/>
              <a:gd name="connsiteX141-35959" fmla="*/ 527510 w 2814765"/>
              <a:gd name="connsiteY141-35960" fmla="*/ 2438401 h 6026819"/>
              <a:gd name="connsiteX142-35961" fmla="*/ 832310 w 2814765"/>
              <a:gd name="connsiteY142-35962" fmla="*/ 2313710 h 6026819"/>
              <a:gd name="connsiteX143-35963" fmla="*/ 957000 w 2814765"/>
              <a:gd name="connsiteY143-35964" fmla="*/ 2119747 h 6026819"/>
              <a:gd name="connsiteX144-35965" fmla="*/ 929290 w 2814765"/>
              <a:gd name="connsiteY144-35966" fmla="*/ 2064328 h 6026819"/>
              <a:gd name="connsiteX145-35967" fmla="*/ 1344926 w 2814765"/>
              <a:gd name="connsiteY145-35968" fmla="*/ 1274618 h 6026819"/>
              <a:gd name="connsiteX146-35969" fmla="*/ 1469617 w 2814765"/>
              <a:gd name="connsiteY146-35970" fmla="*/ 1177638 h 6026819"/>
              <a:gd name="connsiteX147-35971" fmla="*/ 1566599 w 2814765"/>
              <a:gd name="connsiteY147-35972" fmla="*/ 1676401 h 6026819"/>
              <a:gd name="connsiteX148-35973" fmla="*/ 1760562 w 2814765"/>
              <a:gd name="connsiteY148-35974" fmla="*/ 1399310 h 6026819"/>
              <a:gd name="connsiteX149-35975" fmla="*/ 1715041 w 2814765"/>
              <a:gd name="connsiteY149-35976" fmla="*/ 939469 h 6026819"/>
              <a:gd name="connsiteX150-35977" fmla="*/ 2108247 w 2814765"/>
              <a:gd name="connsiteY150-35978" fmla="*/ 1101107 h 6026819"/>
              <a:gd name="connsiteX151-35979" fmla="*/ 1760563 w 2814765"/>
              <a:gd name="connsiteY151-35980" fmla="*/ 914400 h 6026819"/>
              <a:gd name="connsiteX152-35981" fmla="*/ 1705145 w 2814765"/>
              <a:gd name="connsiteY152-35982" fmla="*/ 845127 h 6026819"/>
              <a:gd name="connsiteX153-35983" fmla="*/ 1677436 w 2814765"/>
              <a:gd name="connsiteY153-35984" fmla="*/ 803564 h 6026819"/>
              <a:gd name="connsiteX154-35985" fmla="*/ 1635873 w 2814765"/>
              <a:gd name="connsiteY154-35986" fmla="*/ 886691 h 6026819"/>
              <a:gd name="connsiteX155-35987" fmla="*/ 1622018 w 2814765"/>
              <a:gd name="connsiteY155-35988" fmla="*/ 969818 h 6026819"/>
              <a:gd name="connsiteX156-35989" fmla="*/ 1594309 w 2814765"/>
              <a:gd name="connsiteY156-35990" fmla="*/ 1011382 h 6026819"/>
              <a:gd name="connsiteX157-35991" fmla="*/ 1580454 w 2814765"/>
              <a:gd name="connsiteY157-35992" fmla="*/ 1052946 h 6026819"/>
              <a:gd name="connsiteX158-35993" fmla="*/ 1511182 w 2814765"/>
              <a:gd name="connsiteY158-35994" fmla="*/ 1122218 h 6026819"/>
              <a:gd name="connsiteX159-35995" fmla="*/ 1400345 w 2814765"/>
              <a:gd name="connsiteY159-35996" fmla="*/ 1136073 h 6026819"/>
              <a:gd name="connsiteX160-35997" fmla="*/ 1261800 w 2814765"/>
              <a:gd name="connsiteY160-35998" fmla="*/ 1122218 h 6026819"/>
              <a:gd name="connsiteX161-35999" fmla="*/ 1220236 w 2814765"/>
              <a:gd name="connsiteY161-36000" fmla="*/ 1080655 h 6026819"/>
              <a:gd name="connsiteX162-36001" fmla="*/ 1178673 w 2814765"/>
              <a:gd name="connsiteY162-36002" fmla="*/ 1052946 h 6026819"/>
              <a:gd name="connsiteX163-36003" fmla="*/ 1123254 w 2814765"/>
              <a:gd name="connsiteY163-36004" fmla="*/ 997527 h 6026819"/>
              <a:gd name="connsiteX164-36005" fmla="*/ 1095545 w 2814765"/>
              <a:gd name="connsiteY164-36006" fmla="*/ 955964 h 6026819"/>
              <a:gd name="connsiteX165-36007" fmla="*/ 1053982 w 2814765"/>
              <a:gd name="connsiteY165-36008" fmla="*/ 942109 h 6026819"/>
              <a:gd name="connsiteX166-36009" fmla="*/ 1012418 w 2814765"/>
              <a:gd name="connsiteY166-36010" fmla="*/ 817418 h 6026819"/>
              <a:gd name="connsiteX167-36011" fmla="*/ 998563 w 2814765"/>
              <a:gd name="connsiteY167-36012" fmla="*/ 775855 h 6026819"/>
              <a:gd name="connsiteX168-36013" fmla="*/ 984709 w 2814765"/>
              <a:gd name="connsiteY168-36014" fmla="*/ 720437 h 6026819"/>
              <a:gd name="connsiteX169-36015" fmla="*/ 957000 w 2814765"/>
              <a:gd name="connsiteY169-36016" fmla="*/ 581891 h 6026819"/>
              <a:gd name="connsiteX0-36017" fmla="*/ 1663582 w 2814765"/>
              <a:gd name="connsiteY0-36018" fmla="*/ 734291 h 6026819"/>
              <a:gd name="connsiteX1-36019" fmla="*/ 1719000 w 2814765"/>
              <a:gd name="connsiteY1-36020" fmla="*/ 554182 h 6026819"/>
              <a:gd name="connsiteX2-36021" fmla="*/ 1622018 w 2814765"/>
              <a:gd name="connsiteY2-36022" fmla="*/ 540327 h 6026819"/>
              <a:gd name="connsiteX3-36023" fmla="*/ 1538891 w 2814765"/>
              <a:gd name="connsiteY3-36024" fmla="*/ 484909 h 6026819"/>
              <a:gd name="connsiteX4-36025" fmla="*/ 1497327 w 2814765"/>
              <a:gd name="connsiteY4-36026" fmla="*/ 471055 h 6026819"/>
              <a:gd name="connsiteX5-36027" fmla="*/ 1469618 w 2814765"/>
              <a:gd name="connsiteY5-36028" fmla="*/ 526473 h 6026819"/>
              <a:gd name="connsiteX6-36029" fmla="*/ 1441909 w 2814765"/>
              <a:gd name="connsiteY6-36030" fmla="*/ 484909 h 6026819"/>
              <a:gd name="connsiteX7-36031" fmla="*/ 1400345 w 2814765"/>
              <a:gd name="connsiteY7-36032" fmla="*/ 457200 h 6026819"/>
              <a:gd name="connsiteX8-36033" fmla="*/ 1331073 w 2814765"/>
              <a:gd name="connsiteY8-36034" fmla="*/ 387927 h 6026819"/>
              <a:gd name="connsiteX9-36035" fmla="*/ 1317218 w 2814765"/>
              <a:gd name="connsiteY9-36036" fmla="*/ 443346 h 6026819"/>
              <a:gd name="connsiteX10-36037" fmla="*/ 1317218 w 2814765"/>
              <a:gd name="connsiteY10-36038" fmla="*/ 554182 h 6026819"/>
              <a:gd name="connsiteX11-36039" fmla="*/ 1275654 w 2814765"/>
              <a:gd name="connsiteY11-36040" fmla="*/ 540327 h 6026819"/>
              <a:gd name="connsiteX12-36041" fmla="*/ 1261800 w 2814765"/>
              <a:gd name="connsiteY12-36042" fmla="*/ 484909 h 6026819"/>
              <a:gd name="connsiteX13-36043" fmla="*/ 1247945 w 2814765"/>
              <a:gd name="connsiteY13-36044" fmla="*/ 540327 h 6026819"/>
              <a:gd name="connsiteX14-36045" fmla="*/ 1220236 w 2814765"/>
              <a:gd name="connsiteY14-36046" fmla="*/ 651164 h 6026819"/>
              <a:gd name="connsiteX15-36047" fmla="*/ 1192527 w 2814765"/>
              <a:gd name="connsiteY15-36048" fmla="*/ 568037 h 6026819"/>
              <a:gd name="connsiteX16-36049" fmla="*/ 1178673 w 2814765"/>
              <a:gd name="connsiteY16-36050" fmla="*/ 526473 h 6026819"/>
              <a:gd name="connsiteX17-36051" fmla="*/ 1150963 w 2814765"/>
              <a:gd name="connsiteY17-36052" fmla="*/ 651164 h 6026819"/>
              <a:gd name="connsiteX18-36053" fmla="*/ 1123254 w 2814765"/>
              <a:gd name="connsiteY18-36054" fmla="*/ 692727 h 6026819"/>
              <a:gd name="connsiteX19-36055" fmla="*/ 1109400 w 2814765"/>
              <a:gd name="connsiteY19-36056" fmla="*/ 734291 h 6026819"/>
              <a:gd name="connsiteX20-36057" fmla="*/ 1067836 w 2814765"/>
              <a:gd name="connsiteY20-36058" fmla="*/ 720437 h 6026819"/>
              <a:gd name="connsiteX21-36059" fmla="*/ 1081691 w 2814765"/>
              <a:gd name="connsiteY21-36060" fmla="*/ 637309 h 6026819"/>
              <a:gd name="connsiteX22-36061" fmla="*/ 1095545 w 2814765"/>
              <a:gd name="connsiteY22-36062" fmla="*/ 595746 h 6026819"/>
              <a:gd name="connsiteX23-36063" fmla="*/ 1040127 w 2814765"/>
              <a:gd name="connsiteY23-36064" fmla="*/ 678873 h 6026819"/>
              <a:gd name="connsiteX24-36065" fmla="*/ 998563 w 2814765"/>
              <a:gd name="connsiteY24-36066" fmla="*/ 692727 h 6026819"/>
              <a:gd name="connsiteX25-36067" fmla="*/ 957000 w 2814765"/>
              <a:gd name="connsiteY25-36068" fmla="*/ 678873 h 6026819"/>
              <a:gd name="connsiteX26-36069" fmla="*/ 943145 w 2814765"/>
              <a:gd name="connsiteY26-36070" fmla="*/ 623455 h 6026819"/>
              <a:gd name="connsiteX27-36071" fmla="*/ 929291 w 2814765"/>
              <a:gd name="connsiteY27-36072" fmla="*/ 581891 h 6026819"/>
              <a:gd name="connsiteX28-36073" fmla="*/ 943145 w 2814765"/>
              <a:gd name="connsiteY28-36074" fmla="*/ 429491 h 6026819"/>
              <a:gd name="connsiteX29-36075" fmla="*/ 970854 w 2814765"/>
              <a:gd name="connsiteY29-36076" fmla="*/ 346364 h 6026819"/>
              <a:gd name="connsiteX30-36077" fmla="*/ 984709 w 2814765"/>
              <a:gd name="connsiteY30-36078" fmla="*/ 304800 h 6026819"/>
              <a:gd name="connsiteX31-36079" fmla="*/ 1081691 w 2814765"/>
              <a:gd name="connsiteY31-36080" fmla="*/ 193964 h 6026819"/>
              <a:gd name="connsiteX32-36081" fmla="*/ 1123254 w 2814765"/>
              <a:gd name="connsiteY32-36082" fmla="*/ 166255 h 6026819"/>
              <a:gd name="connsiteX33-36083" fmla="*/ 1164818 w 2814765"/>
              <a:gd name="connsiteY33-36084" fmla="*/ 124691 h 6026819"/>
              <a:gd name="connsiteX34-36085" fmla="*/ 1234091 w 2814765"/>
              <a:gd name="connsiteY34-36086" fmla="*/ 55418 h 6026819"/>
              <a:gd name="connsiteX35-36087" fmla="*/ 1386491 w 2814765"/>
              <a:gd name="connsiteY35-36088" fmla="*/ 13855 h 6026819"/>
              <a:gd name="connsiteX36-36089" fmla="*/ 1428054 w 2814765"/>
              <a:gd name="connsiteY36-36090" fmla="*/ 0 h 6026819"/>
              <a:gd name="connsiteX37-36091" fmla="*/ 1483473 w 2814765"/>
              <a:gd name="connsiteY37-36092" fmla="*/ 13855 h 6026819"/>
              <a:gd name="connsiteX38-36093" fmla="*/ 1566600 w 2814765"/>
              <a:gd name="connsiteY38-36094" fmla="*/ 27709 h 6026819"/>
              <a:gd name="connsiteX39-36095" fmla="*/ 1622018 w 2814765"/>
              <a:gd name="connsiteY39-36096" fmla="*/ 55418 h 6026819"/>
              <a:gd name="connsiteX40-36097" fmla="*/ 1705145 w 2814765"/>
              <a:gd name="connsiteY40-36098" fmla="*/ 110837 h 6026819"/>
              <a:gd name="connsiteX41-36099" fmla="*/ 1746709 w 2814765"/>
              <a:gd name="connsiteY41-36100" fmla="*/ 138546 h 6026819"/>
              <a:gd name="connsiteX42-36101" fmla="*/ 1788273 w 2814765"/>
              <a:gd name="connsiteY42-36102" fmla="*/ 207818 h 6026819"/>
              <a:gd name="connsiteX43-36103" fmla="*/ 1857545 w 2814765"/>
              <a:gd name="connsiteY43-36104" fmla="*/ 290946 h 6026819"/>
              <a:gd name="connsiteX44-36105" fmla="*/ 1871400 w 2814765"/>
              <a:gd name="connsiteY44-36106" fmla="*/ 360218 h 6026819"/>
              <a:gd name="connsiteX45-36107" fmla="*/ 1899109 w 2814765"/>
              <a:gd name="connsiteY45-36108" fmla="*/ 443346 h 6026819"/>
              <a:gd name="connsiteX46-36109" fmla="*/ 1885254 w 2814765"/>
              <a:gd name="connsiteY46-36110" fmla="*/ 692727 h 6026819"/>
              <a:gd name="connsiteX47-36111" fmla="*/ 1871400 w 2814765"/>
              <a:gd name="connsiteY47-36112" fmla="*/ 748146 h 6026819"/>
              <a:gd name="connsiteX48-36113" fmla="*/ 1843691 w 2814765"/>
              <a:gd name="connsiteY48-36114" fmla="*/ 789709 h 6026819"/>
              <a:gd name="connsiteX49-36115" fmla="*/ 1873379 w 2814765"/>
              <a:gd name="connsiteY49-36116" fmla="*/ 835231 h 6026819"/>
              <a:gd name="connsiteX50-36117" fmla="*/ 1738792 w 2814765"/>
              <a:gd name="connsiteY50-36118" fmla="*/ 876136 h 6026819"/>
              <a:gd name="connsiteX51-36119" fmla="*/ 1880636 w 2814765"/>
              <a:gd name="connsiteY51-36120" fmla="*/ 814780 h 6026819"/>
              <a:gd name="connsiteX52-36121" fmla="*/ 1836433 w 2814765"/>
              <a:gd name="connsiteY52-36122" fmla="*/ 841829 h 6026819"/>
              <a:gd name="connsiteX53-36123" fmla="*/ 2051509 w 2814765"/>
              <a:gd name="connsiteY53-36124" fmla="*/ 997527 h 6026819"/>
              <a:gd name="connsiteX54-36125" fmla="*/ 2093073 w 2814765"/>
              <a:gd name="connsiteY54-36126" fmla="*/ 1066800 h 6026819"/>
              <a:gd name="connsiteX55-36127" fmla="*/ 2106927 w 2814765"/>
              <a:gd name="connsiteY55-36128" fmla="*/ 1108364 h 6026819"/>
              <a:gd name="connsiteX56-36129" fmla="*/ 2148491 w 2814765"/>
              <a:gd name="connsiteY56-36130" fmla="*/ 1191491 h 6026819"/>
              <a:gd name="connsiteX57-36131" fmla="*/ 2106927 w 2814765"/>
              <a:gd name="connsiteY57-36132" fmla="*/ 1219200 h 6026819"/>
              <a:gd name="connsiteX58-36133" fmla="*/ 2065363 w 2814765"/>
              <a:gd name="connsiteY58-36134" fmla="*/ 1191491 h 6026819"/>
              <a:gd name="connsiteX59-36135" fmla="*/ 1954527 w 2814765"/>
              <a:gd name="connsiteY59-36136" fmla="*/ 1163782 h 6026819"/>
              <a:gd name="connsiteX60-36137" fmla="*/ 1940673 w 2814765"/>
              <a:gd name="connsiteY60-36138" fmla="*/ 1343891 h 6026819"/>
              <a:gd name="connsiteX61-36139" fmla="*/ 2079217 w 2814765"/>
              <a:gd name="connsiteY61-36140" fmla="*/ 1357746 h 6026819"/>
              <a:gd name="connsiteX62-36141" fmla="*/ 1871399 w 2814765"/>
              <a:gd name="connsiteY62-36142" fmla="*/ 1579418 h 6026819"/>
              <a:gd name="connsiteX63-36143" fmla="*/ 1538890 w 2814765"/>
              <a:gd name="connsiteY63-36144" fmla="*/ 1690256 h 6026819"/>
              <a:gd name="connsiteX64-36145" fmla="*/ 1635872 w 2814765"/>
              <a:gd name="connsiteY64-36146" fmla="*/ 1773383 h 6026819"/>
              <a:gd name="connsiteX65-36147" fmla="*/ 1317218 w 2814765"/>
              <a:gd name="connsiteY65-36148" fmla="*/ 1551710 h 6026819"/>
              <a:gd name="connsiteX66-36149" fmla="*/ 1331072 w 2814765"/>
              <a:gd name="connsiteY66-36150" fmla="*/ 1371600 h 6026819"/>
              <a:gd name="connsiteX67-36151" fmla="*/ 1289509 w 2814765"/>
              <a:gd name="connsiteY67-36152" fmla="*/ 1316183 h 6026819"/>
              <a:gd name="connsiteX68-36153" fmla="*/ 1414200 w 2814765"/>
              <a:gd name="connsiteY68-36154" fmla="*/ 1440874 h 6026819"/>
              <a:gd name="connsiteX69-36155" fmla="*/ 1289509 w 2814765"/>
              <a:gd name="connsiteY69-36156" fmla="*/ 1330038 h 6026819"/>
              <a:gd name="connsiteX70-36157" fmla="*/ 929290 w 2814765"/>
              <a:gd name="connsiteY70-36158" fmla="*/ 2036620 h 6026819"/>
              <a:gd name="connsiteX71-36159" fmla="*/ 998563 w 2814765"/>
              <a:gd name="connsiteY71-36160" fmla="*/ 1898074 h 6026819"/>
              <a:gd name="connsiteX72-36161" fmla="*/ 1164819 w 2814765"/>
              <a:gd name="connsiteY72-36162" fmla="*/ 1995056 h 6026819"/>
              <a:gd name="connsiteX73-36163" fmla="*/ 1247946 w 2814765"/>
              <a:gd name="connsiteY73-36164" fmla="*/ 1731819 h 6026819"/>
              <a:gd name="connsiteX74-36165" fmla="*/ 1178672 w 2814765"/>
              <a:gd name="connsiteY74-36166" fmla="*/ 2036619 h 6026819"/>
              <a:gd name="connsiteX75-36167" fmla="*/ 1275655 w 2814765"/>
              <a:gd name="connsiteY75-36168" fmla="*/ 2299856 h 6026819"/>
              <a:gd name="connsiteX76-36169" fmla="*/ 1358782 w 2814765"/>
              <a:gd name="connsiteY76-36170" fmla="*/ 2563090 h 6026819"/>
              <a:gd name="connsiteX77-36171" fmla="*/ 1275654 w 2814765"/>
              <a:gd name="connsiteY77-36172" fmla="*/ 2715491 h 6026819"/>
              <a:gd name="connsiteX78-36173" fmla="*/ 1234091 w 2814765"/>
              <a:gd name="connsiteY78-36174" fmla="*/ 2854037 h 6026819"/>
              <a:gd name="connsiteX79-36175" fmla="*/ 1275654 w 2814765"/>
              <a:gd name="connsiteY79-36176" fmla="*/ 2909455 h 6026819"/>
              <a:gd name="connsiteX80-36177" fmla="*/ 1331073 w 2814765"/>
              <a:gd name="connsiteY80-36178" fmla="*/ 2881746 h 6026819"/>
              <a:gd name="connsiteX81-36179" fmla="*/ 1400345 w 2814765"/>
              <a:gd name="connsiteY81-36180" fmla="*/ 2881744 h 6026819"/>
              <a:gd name="connsiteX82-36181" fmla="*/ 2093072 w 2814765"/>
              <a:gd name="connsiteY82-36182" fmla="*/ 2743200 h 6026819"/>
              <a:gd name="connsiteX83-36183" fmla="*/ 2577981 w 2814765"/>
              <a:gd name="connsiteY83-36184" fmla="*/ 2507672 h 6026819"/>
              <a:gd name="connsiteX84-36185" fmla="*/ 2771945 w 2814765"/>
              <a:gd name="connsiteY84-36186" fmla="*/ 2992581 h 6026819"/>
              <a:gd name="connsiteX85-36187" fmla="*/ 2425581 w 2814765"/>
              <a:gd name="connsiteY85-36188" fmla="*/ 3255818 h 6026819"/>
              <a:gd name="connsiteX86-36189" fmla="*/ 2273182 w 2814765"/>
              <a:gd name="connsiteY86-36190" fmla="*/ 3255816 h 6026819"/>
              <a:gd name="connsiteX87-36191" fmla="*/ 2106926 w 2814765"/>
              <a:gd name="connsiteY87-36192" fmla="*/ 3311236 h 6026819"/>
              <a:gd name="connsiteX88-36193" fmla="*/ 1497328 w 2814765"/>
              <a:gd name="connsiteY88-36194" fmla="*/ 3283525 h 6026819"/>
              <a:gd name="connsiteX89-36195" fmla="*/ 1303363 w 2814765"/>
              <a:gd name="connsiteY89-36196" fmla="*/ 3117271 h 6026819"/>
              <a:gd name="connsiteX90-36197" fmla="*/ 1386491 w 2814765"/>
              <a:gd name="connsiteY90-36198" fmla="*/ 2909453 h 6026819"/>
              <a:gd name="connsiteX91-36199" fmla="*/ 1289509 w 2814765"/>
              <a:gd name="connsiteY91-36200" fmla="*/ 3103416 h 6026819"/>
              <a:gd name="connsiteX92-36201" fmla="*/ 1441909 w 2814765"/>
              <a:gd name="connsiteY92-36202" fmla="*/ 3241963 h 6026819"/>
              <a:gd name="connsiteX93-36203" fmla="*/ 1414200 w 2814765"/>
              <a:gd name="connsiteY93-36204" fmla="*/ 3325089 h 6026819"/>
              <a:gd name="connsiteX94-36205" fmla="*/ 1372636 w 2814765"/>
              <a:gd name="connsiteY94-36206" fmla="*/ 4100944 h 6026819"/>
              <a:gd name="connsiteX95-36207" fmla="*/ 1483473 w 2814765"/>
              <a:gd name="connsiteY95-36208" fmla="*/ 5708072 h 6026819"/>
              <a:gd name="connsiteX96-36209" fmla="*/ 1455763 w 2814765"/>
              <a:gd name="connsiteY96-36210" fmla="*/ 5971308 h 6026819"/>
              <a:gd name="connsiteX97-36211" fmla="*/ 1968382 w 2814765"/>
              <a:gd name="connsiteY97-36212" fmla="*/ 5902035 h 6026819"/>
              <a:gd name="connsiteX98-36213" fmla="*/ 1954527 w 2814765"/>
              <a:gd name="connsiteY98-36214" fmla="*/ 4350325 h 6026819"/>
              <a:gd name="connsiteX99-36215" fmla="*/ 1885254 w 2814765"/>
              <a:gd name="connsiteY99-36216" fmla="*/ 3380507 h 6026819"/>
              <a:gd name="connsiteX100-36217" fmla="*/ 1926818 w 2814765"/>
              <a:gd name="connsiteY100-36218" fmla="*/ 3823856 h 6026819"/>
              <a:gd name="connsiteX101-36219" fmla="*/ 1968382 w 2814765"/>
              <a:gd name="connsiteY101-36220" fmla="*/ 4987635 h 6026819"/>
              <a:gd name="connsiteX102-36221" fmla="*/ 2106927 w 2814765"/>
              <a:gd name="connsiteY102-36222" fmla="*/ 5943599 h 6026819"/>
              <a:gd name="connsiteX103-36223" fmla="*/ 2619544 w 2814765"/>
              <a:gd name="connsiteY103-36224" fmla="*/ 5943599 h 6026819"/>
              <a:gd name="connsiteX104-36225" fmla="*/ 2619544 w 2814765"/>
              <a:gd name="connsiteY104-36226" fmla="*/ 4322617 h 6026819"/>
              <a:gd name="connsiteX105-36227" fmla="*/ 2744236 w 2814765"/>
              <a:gd name="connsiteY105-36228" fmla="*/ 3075708 h 6026819"/>
              <a:gd name="connsiteX106-36229" fmla="*/ 2813509 w 2814765"/>
              <a:gd name="connsiteY106-36230" fmla="*/ 3020290 h 6026819"/>
              <a:gd name="connsiteX107-36231" fmla="*/ 2674963 w 2814765"/>
              <a:gd name="connsiteY107-36232" fmla="*/ 2923308 h 6026819"/>
              <a:gd name="connsiteX108-36233" fmla="*/ 2799654 w 2814765"/>
              <a:gd name="connsiteY108-36234" fmla="*/ 2964872 h 6026819"/>
              <a:gd name="connsiteX109-36235" fmla="*/ 2564127 w 2814765"/>
              <a:gd name="connsiteY109-36236" fmla="*/ 2507672 h 6026819"/>
              <a:gd name="connsiteX110-36237" fmla="*/ 2766007 w 2814765"/>
              <a:gd name="connsiteY110-36238" fmla="*/ 2421246 h 6026819"/>
              <a:gd name="connsiteX111-36239" fmla="*/ 2696075 w 2814765"/>
              <a:gd name="connsiteY111-36240" fmla="*/ 1918524 h 6026819"/>
              <a:gd name="connsiteX112-36241" fmla="*/ 2729722 w 2814765"/>
              <a:gd name="connsiteY112-36242" fmla="*/ 2401454 h 6026819"/>
              <a:gd name="connsiteX113-36243" fmla="*/ 2739618 w 2814765"/>
              <a:gd name="connsiteY113-36244" fmla="*/ 1933037 h 6026819"/>
              <a:gd name="connsiteX114-36245" fmla="*/ 2674962 w 2814765"/>
              <a:gd name="connsiteY114-36246" fmla="*/ 1870363 h 6026819"/>
              <a:gd name="connsiteX115-36247" fmla="*/ 2425581 w 2814765"/>
              <a:gd name="connsiteY115-36248" fmla="*/ 2105890 h 6026819"/>
              <a:gd name="connsiteX116-36249" fmla="*/ 2370162 w 2814765"/>
              <a:gd name="connsiteY116-36250" fmla="*/ 2119745 h 6026819"/>
              <a:gd name="connsiteX117-36251" fmla="*/ 2231618 w 2814765"/>
              <a:gd name="connsiteY117-36252" fmla="*/ 1773381 h 6026819"/>
              <a:gd name="connsiteX118-36253" fmla="*/ 2103629 w 2814765"/>
              <a:gd name="connsiteY118-36254" fmla="*/ 1531256 h 6026819"/>
              <a:gd name="connsiteX119-36255" fmla="*/ 2245473 w 2814765"/>
              <a:gd name="connsiteY119-36256" fmla="*/ 1842654 h 6026819"/>
              <a:gd name="connsiteX120-36257" fmla="*/ 2370163 w 2814765"/>
              <a:gd name="connsiteY120-36258" fmla="*/ 1939636 h 6026819"/>
              <a:gd name="connsiteX121-36259" fmla="*/ 2647254 w 2814765"/>
              <a:gd name="connsiteY121-36260" fmla="*/ 1662545 h 6026819"/>
              <a:gd name="connsiteX122-36261" fmla="*/ 2115502 w 2814765"/>
              <a:gd name="connsiteY122-36262" fmla="*/ 1105065 h 6026819"/>
              <a:gd name="connsiteX123-36263" fmla="*/ 2633399 w 2814765"/>
              <a:gd name="connsiteY123-36264" fmla="*/ 1634836 h 6026819"/>
              <a:gd name="connsiteX124-36265" fmla="*/ 2688818 w 2814765"/>
              <a:gd name="connsiteY124-36266" fmla="*/ 1870363 h 6026819"/>
              <a:gd name="connsiteX125-36267" fmla="*/ 2392594 w 2814765"/>
              <a:gd name="connsiteY125-36268" fmla="*/ 2082140 h 6026819"/>
              <a:gd name="connsiteX126-36269" fmla="*/ 2467145 w 2814765"/>
              <a:gd name="connsiteY126-36270" fmla="*/ 2230582 h 6026819"/>
              <a:gd name="connsiteX127-36271" fmla="*/ 2407767 w 2814765"/>
              <a:gd name="connsiteY127-36272" fmla="*/ 2190336 h 6026819"/>
              <a:gd name="connsiteX128-36273" fmla="*/ 2023800 w 2814765"/>
              <a:gd name="connsiteY128-36274" fmla="*/ 2521527 h 6026819"/>
              <a:gd name="connsiteX129-36275" fmla="*/ 1802127 w 2814765"/>
              <a:gd name="connsiteY129-36276" fmla="*/ 2604655 h 6026819"/>
              <a:gd name="connsiteX130-36277" fmla="*/ 1594309 w 2814765"/>
              <a:gd name="connsiteY130-36278" fmla="*/ 2590800 h 6026819"/>
              <a:gd name="connsiteX131-36279" fmla="*/ 1400346 w 2814765"/>
              <a:gd name="connsiteY131-36280" fmla="*/ 2563092 h 6026819"/>
              <a:gd name="connsiteX132-36281" fmla="*/ 1289510 w 2814765"/>
              <a:gd name="connsiteY132-36282" fmla="*/ 2313710 h 6026819"/>
              <a:gd name="connsiteX133-36283" fmla="*/ 873874 w 2814765"/>
              <a:gd name="connsiteY133-36284" fmla="*/ 2632365 h 6026819"/>
              <a:gd name="connsiteX134-36285" fmla="*/ 1036 w 2814765"/>
              <a:gd name="connsiteY134-36286" fmla="*/ 2673928 h 6026819"/>
              <a:gd name="connsiteX135-36287" fmla="*/ 873873 w 2814765"/>
              <a:gd name="connsiteY135-36288" fmla="*/ 2632365 h 6026819"/>
              <a:gd name="connsiteX136-36289" fmla="*/ 1220236 w 2814765"/>
              <a:gd name="connsiteY136-36290" fmla="*/ 2299856 h 6026819"/>
              <a:gd name="connsiteX137-36291" fmla="*/ 1137110 w 2814765"/>
              <a:gd name="connsiteY137-36292" fmla="*/ 2161310 h 6026819"/>
              <a:gd name="connsiteX138-36293" fmla="*/ 1137109 w 2814765"/>
              <a:gd name="connsiteY138-36294" fmla="*/ 2133601 h 6026819"/>
              <a:gd name="connsiteX139-36295" fmla="*/ 984710 w 2814765"/>
              <a:gd name="connsiteY139-36296" fmla="*/ 2092038 h 6026819"/>
              <a:gd name="connsiteX140-36297" fmla="*/ 790746 w 2814765"/>
              <a:gd name="connsiteY140-36298" fmla="*/ 2313710 h 6026819"/>
              <a:gd name="connsiteX141-36299" fmla="*/ 527510 w 2814765"/>
              <a:gd name="connsiteY141-36300" fmla="*/ 2438401 h 6026819"/>
              <a:gd name="connsiteX142-36301" fmla="*/ 832310 w 2814765"/>
              <a:gd name="connsiteY142-36302" fmla="*/ 2313710 h 6026819"/>
              <a:gd name="connsiteX143-36303" fmla="*/ 957000 w 2814765"/>
              <a:gd name="connsiteY143-36304" fmla="*/ 2119747 h 6026819"/>
              <a:gd name="connsiteX144-36305" fmla="*/ 929290 w 2814765"/>
              <a:gd name="connsiteY144-36306" fmla="*/ 2064328 h 6026819"/>
              <a:gd name="connsiteX145-36307" fmla="*/ 1344926 w 2814765"/>
              <a:gd name="connsiteY145-36308" fmla="*/ 1274618 h 6026819"/>
              <a:gd name="connsiteX146-36309" fmla="*/ 1469617 w 2814765"/>
              <a:gd name="connsiteY146-36310" fmla="*/ 1177638 h 6026819"/>
              <a:gd name="connsiteX147-36311" fmla="*/ 1566599 w 2814765"/>
              <a:gd name="connsiteY147-36312" fmla="*/ 1676401 h 6026819"/>
              <a:gd name="connsiteX148-36313" fmla="*/ 1760562 w 2814765"/>
              <a:gd name="connsiteY148-36314" fmla="*/ 1399310 h 6026819"/>
              <a:gd name="connsiteX149-36315" fmla="*/ 1767162 w 2814765"/>
              <a:gd name="connsiteY149-36316" fmla="*/ 1033151 h 6026819"/>
              <a:gd name="connsiteX150-36317" fmla="*/ 1715041 w 2814765"/>
              <a:gd name="connsiteY150-36318" fmla="*/ 939469 h 6026819"/>
              <a:gd name="connsiteX151-36319" fmla="*/ 2108247 w 2814765"/>
              <a:gd name="connsiteY151-36320" fmla="*/ 1101107 h 6026819"/>
              <a:gd name="connsiteX152-36321" fmla="*/ 1760563 w 2814765"/>
              <a:gd name="connsiteY152-36322" fmla="*/ 914400 h 6026819"/>
              <a:gd name="connsiteX153-36323" fmla="*/ 1705145 w 2814765"/>
              <a:gd name="connsiteY153-36324" fmla="*/ 845127 h 6026819"/>
              <a:gd name="connsiteX154-36325" fmla="*/ 1677436 w 2814765"/>
              <a:gd name="connsiteY154-36326" fmla="*/ 803564 h 6026819"/>
              <a:gd name="connsiteX155-36327" fmla="*/ 1635873 w 2814765"/>
              <a:gd name="connsiteY155-36328" fmla="*/ 886691 h 6026819"/>
              <a:gd name="connsiteX156-36329" fmla="*/ 1622018 w 2814765"/>
              <a:gd name="connsiteY156-36330" fmla="*/ 969818 h 6026819"/>
              <a:gd name="connsiteX157-36331" fmla="*/ 1594309 w 2814765"/>
              <a:gd name="connsiteY157-36332" fmla="*/ 1011382 h 6026819"/>
              <a:gd name="connsiteX158-36333" fmla="*/ 1580454 w 2814765"/>
              <a:gd name="connsiteY158-36334" fmla="*/ 1052946 h 6026819"/>
              <a:gd name="connsiteX159-36335" fmla="*/ 1511182 w 2814765"/>
              <a:gd name="connsiteY159-36336" fmla="*/ 1122218 h 6026819"/>
              <a:gd name="connsiteX160-36337" fmla="*/ 1400345 w 2814765"/>
              <a:gd name="connsiteY160-36338" fmla="*/ 1136073 h 6026819"/>
              <a:gd name="connsiteX161-36339" fmla="*/ 1261800 w 2814765"/>
              <a:gd name="connsiteY161-36340" fmla="*/ 1122218 h 6026819"/>
              <a:gd name="connsiteX162-36341" fmla="*/ 1220236 w 2814765"/>
              <a:gd name="connsiteY162-36342" fmla="*/ 1080655 h 6026819"/>
              <a:gd name="connsiteX163-36343" fmla="*/ 1178673 w 2814765"/>
              <a:gd name="connsiteY163-36344" fmla="*/ 1052946 h 6026819"/>
              <a:gd name="connsiteX164-36345" fmla="*/ 1123254 w 2814765"/>
              <a:gd name="connsiteY164-36346" fmla="*/ 997527 h 6026819"/>
              <a:gd name="connsiteX165-36347" fmla="*/ 1095545 w 2814765"/>
              <a:gd name="connsiteY165-36348" fmla="*/ 955964 h 6026819"/>
              <a:gd name="connsiteX166-36349" fmla="*/ 1053982 w 2814765"/>
              <a:gd name="connsiteY166-36350" fmla="*/ 942109 h 6026819"/>
              <a:gd name="connsiteX167-36351" fmla="*/ 1012418 w 2814765"/>
              <a:gd name="connsiteY167-36352" fmla="*/ 817418 h 6026819"/>
              <a:gd name="connsiteX168-36353" fmla="*/ 998563 w 2814765"/>
              <a:gd name="connsiteY168-36354" fmla="*/ 775855 h 6026819"/>
              <a:gd name="connsiteX169-36355" fmla="*/ 984709 w 2814765"/>
              <a:gd name="connsiteY169-36356" fmla="*/ 720437 h 6026819"/>
              <a:gd name="connsiteX170" fmla="*/ 957000 w 2814765"/>
              <a:gd name="connsiteY170" fmla="*/ 581891 h 6026819"/>
              <a:gd name="connsiteX0-36357" fmla="*/ 1663582 w 2814765"/>
              <a:gd name="connsiteY0-36358" fmla="*/ 734291 h 6026819"/>
              <a:gd name="connsiteX1-36359" fmla="*/ 1719000 w 2814765"/>
              <a:gd name="connsiteY1-36360" fmla="*/ 554182 h 6026819"/>
              <a:gd name="connsiteX2-36361" fmla="*/ 1622018 w 2814765"/>
              <a:gd name="connsiteY2-36362" fmla="*/ 540327 h 6026819"/>
              <a:gd name="connsiteX3-36363" fmla="*/ 1538891 w 2814765"/>
              <a:gd name="connsiteY3-36364" fmla="*/ 484909 h 6026819"/>
              <a:gd name="connsiteX4-36365" fmla="*/ 1497327 w 2814765"/>
              <a:gd name="connsiteY4-36366" fmla="*/ 471055 h 6026819"/>
              <a:gd name="connsiteX5-36367" fmla="*/ 1469618 w 2814765"/>
              <a:gd name="connsiteY5-36368" fmla="*/ 526473 h 6026819"/>
              <a:gd name="connsiteX6-36369" fmla="*/ 1441909 w 2814765"/>
              <a:gd name="connsiteY6-36370" fmla="*/ 484909 h 6026819"/>
              <a:gd name="connsiteX7-36371" fmla="*/ 1400345 w 2814765"/>
              <a:gd name="connsiteY7-36372" fmla="*/ 457200 h 6026819"/>
              <a:gd name="connsiteX8-36373" fmla="*/ 1331073 w 2814765"/>
              <a:gd name="connsiteY8-36374" fmla="*/ 387927 h 6026819"/>
              <a:gd name="connsiteX9-36375" fmla="*/ 1317218 w 2814765"/>
              <a:gd name="connsiteY9-36376" fmla="*/ 443346 h 6026819"/>
              <a:gd name="connsiteX10-36377" fmla="*/ 1317218 w 2814765"/>
              <a:gd name="connsiteY10-36378" fmla="*/ 554182 h 6026819"/>
              <a:gd name="connsiteX11-36379" fmla="*/ 1275654 w 2814765"/>
              <a:gd name="connsiteY11-36380" fmla="*/ 540327 h 6026819"/>
              <a:gd name="connsiteX12-36381" fmla="*/ 1261800 w 2814765"/>
              <a:gd name="connsiteY12-36382" fmla="*/ 484909 h 6026819"/>
              <a:gd name="connsiteX13-36383" fmla="*/ 1247945 w 2814765"/>
              <a:gd name="connsiteY13-36384" fmla="*/ 540327 h 6026819"/>
              <a:gd name="connsiteX14-36385" fmla="*/ 1220236 w 2814765"/>
              <a:gd name="connsiteY14-36386" fmla="*/ 651164 h 6026819"/>
              <a:gd name="connsiteX15-36387" fmla="*/ 1192527 w 2814765"/>
              <a:gd name="connsiteY15-36388" fmla="*/ 568037 h 6026819"/>
              <a:gd name="connsiteX16-36389" fmla="*/ 1178673 w 2814765"/>
              <a:gd name="connsiteY16-36390" fmla="*/ 526473 h 6026819"/>
              <a:gd name="connsiteX17-36391" fmla="*/ 1150963 w 2814765"/>
              <a:gd name="connsiteY17-36392" fmla="*/ 651164 h 6026819"/>
              <a:gd name="connsiteX18-36393" fmla="*/ 1123254 w 2814765"/>
              <a:gd name="connsiteY18-36394" fmla="*/ 692727 h 6026819"/>
              <a:gd name="connsiteX19-36395" fmla="*/ 1109400 w 2814765"/>
              <a:gd name="connsiteY19-36396" fmla="*/ 734291 h 6026819"/>
              <a:gd name="connsiteX20-36397" fmla="*/ 1067836 w 2814765"/>
              <a:gd name="connsiteY20-36398" fmla="*/ 720437 h 6026819"/>
              <a:gd name="connsiteX21-36399" fmla="*/ 1081691 w 2814765"/>
              <a:gd name="connsiteY21-36400" fmla="*/ 637309 h 6026819"/>
              <a:gd name="connsiteX22-36401" fmla="*/ 1095545 w 2814765"/>
              <a:gd name="connsiteY22-36402" fmla="*/ 595746 h 6026819"/>
              <a:gd name="connsiteX23-36403" fmla="*/ 1040127 w 2814765"/>
              <a:gd name="connsiteY23-36404" fmla="*/ 678873 h 6026819"/>
              <a:gd name="connsiteX24-36405" fmla="*/ 998563 w 2814765"/>
              <a:gd name="connsiteY24-36406" fmla="*/ 692727 h 6026819"/>
              <a:gd name="connsiteX25-36407" fmla="*/ 957000 w 2814765"/>
              <a:gd name="connsiteY25-36408" fmla="*/ 678873 h 6026819"/>
              <a:gd name="connsiteX26-36409" fmla="*/ 943145 w 2814765"/>
              <a:gd name="connsiteY26-36410" fmla="*/ 623455 h 6026819"/>
              <a:gd name="connsiteX27-36411" fmla="*/ 929291 w 2814765"/>
              <a:gd name="connsiteY27-36412" fmla="*/ 581891 h 6026819"/>
              <a:gd name="connsiteX28-36413" fmla="*/ 943145 w 2814765"/>
              <a:gd name="connsiteY28-36414" fmla="*/ 429491 h 6026819"/>
              <a:gd name="connsiteX29-36415" fmla="*/ 970854 w 2814765"/>
              <a:gd name="connsiteY29-36416" fmla="*/ 346364 h 6026819"/>
              <a:gd name="connsiteX30-36417" fmla="*/ 984709 w 2814765"/>
              <a:gd name="connsiteY30-36418" fmla="*/ 304800 h 6026819"/>
              <a:gd name="connsiteX31-36419" fmla="*/ 1081691 w 2814765"/>
              <a:gd name="connsiteY31-36420" fmla="*/ 193964 h 6026819"/>
              <a:gd name="connsiteX32-36421" fmla="*/ 1123254 w 2814765"/>
              <a:gd name="connsiteY32-36422" fmla="*/ 166255 h 6026819"/>
              <a:gd name="connsiteX33-36423" fmla="*/ 1164818 w 2814765"/>
              <a:gd name="connsiteY33-36424" fmla="*/ 124691 h 6026819"/>
              <a:gd name="connsiteX34-36425" fmla="*/ 1234091 w 2814765"/>
              <a:gd name="connsiteY34-36426" fmla="*/ 55418 h 6026819"/>
              <a:gd name="connsiteX35-36427" fmla="*/ 1386491 w 2814765"/>
              <a:gd name="connsiteY35-36428" fmla="*/ 13855 h 6026819"/>
              <a:gd name="connsiteX36-36429" fmla="*/ 1428054 w 2814765"/>
              <a:gd name="connsiteY36-36430" fmla="*/ 0 h 6026819"/>
              <a:gd name="connsiteX37-36431" fmla="*/ 1483473 w 2814765"/>
              <a:gd name="connsiteY37-36432" fmla="*/ 13855 h 6026819"/>
              <a:gd name="connsiteX38-36433" fmla="*/ 1566600 w 2814765"/>
              <a:gd name="connsiteY38-36434" fmla="*/ 27709 h 6026819"/>
              <a:gd name="connsiteX39-36435" fmla="*/ 1622018 w 2814765"/>
              <a:gd name="connsiteY39-36436" fmla="*/ 55418 h 6026819"/>
              <a:gd name="connsiteX40-36437" fmla="*/ 1705145 w 2814765"/>
              <a:gd name="connsiteY40-36438" fmla="*/ 110837 h 6026819"/>
              <a:gd name="connsiteX41-36439" fmla="*/ 1746709 w 2814765"/>
              <a:gd name="connsiteY41-36440" fmla="*/ 138546 h 6026819"/>
              <a:gd name="connsiteX42-36441" fmla="*/ 1788273 w 2814765"/>
              <a:gd name="connsiteY42-36442" fmla="*/ 207818 h 6026819"/>
              <a:gd name="connsiteX43-36443" fmla="*/ 1857545 w 2814765"/>
              <a:gd name="connsiteY43-36444" fmla="*/ 290946 h 6026819"/>
              <a:gd name="connsiteX44-36445" fmla="*/ 1871400 w 2814765"/>
              <a:gd name="connsiteY44-36446" fmla="*/ 360218 h 6026819"/>
              <a:gd name="connsiteX45-36447" fmla="*/ 1899109 w 2814765"/>
              <a:gd name="connsiteY45-36448" fmla="*/ 443346 h 6026819"/>
              <a:gd name="connsiteX46-36449" fmla="*/ 1885254 w 2814765"/>
              <a:gd name="connsiteY46-36450" fmla="*/ 692727 h 6026819"/>
              <a:gd name="connsiteX47-36451" fmla="*/ 1871400 w 2814765"/>
              <a:gd name="connsiteY47-36452" fmla="*/ 748146 h 6026819"/>
              <a:gd name="connsiteX48-36453" fmla="*/ 1843691 w 2814765"/>
              <a:gd name="connsiteY48-36454" fmla="*/ 789709 h 6026819"/>
              <a:gd name="connsiteX49-36455" fmla="*/ 1873379 w 2814765"/>
              <a:gd name="connsiteY49-36456" fmla="*/ 835231 h 6026819"/>
              <a:gd name="connsiteX50-36457" fmla="*/ 1738792 w 2814765"/>
              <a:gd name="connsiteY50-36458" fmla="*/ 876136 h 6026819"/>
              <a:gd name="connsiteX51-36459" fmla="*/ 1880636 w 2814765"/>
              <a:gd name="connsiteY51-36460" fmla="*/ 814780 h 6026819"/>
              <a:gd name="connsiteX52-36461" fmla="*/ 1836433 w 2814765"/>
              <a:gd name="connsiteY52-36462" fmla="*/ 841829 h 6026819"/>
              <a:gd name="connsiteX53-36463" fmla="*/ 2051509 w 2814765"/>
              <a:gd name="connsiteY53-36464" fmla="*/ 997527 h 6026819"/>
              <a:gd name="connsiteX54-36465" fmla="*/ 2093073 w 2814765"/>
              <a:gd name="connsiteY54-36466" fmla="*/ 1066800 h 6026819"/>
              <a:gd name="connsiteX55-36467" fmla="*/ 2106927 w 2814765"/>
              <a:gd name="connsiteY55-36468" fmla="*/ 1108364 h 6026819"/>
              <a:gd name="connsiteX56-36469" fmla="*/ 2148491 w 2814765"/>
              <a:gd name="connsiteY56-36470" fmla="*/ 1191491 h 6026819"/>
              <a:gd name="connsiteX57-36471" fmla="*/ 2106927 w 2814765"/>
              <a:gd name="connsiteY57-36472" fmla="*/ 1219200 h 6026819"/>
              <a:gd name="connsiteX58-36473" fmla="*/ 2065363 w 2814765"/>
              <a:gd name="connsiteY58-36474" fmla="*/ 1191491 h 6026819"/>
              <a:gd name="connsiteX59-36475" fmla="*/ 1954527 w 2814765"/>
              <a:gd name="connsiteY59-36476" fmla="*/ 1163782 h 6026819"/>
              <a:gd name="connsiteX60-36477" fmla="*/ 1940673 w 2814765"/>
              <a:gd name="connsiteY60-36478" fmla="*/ 1343891 h 6026819"/>
              <a:gd name="connsiteX61-36479" fmla="*/ 2079217 w 2814765"/>
              <a:gd name="connsiteY61-36480" fmla="*/ 1357746 h 6026819"/>
              <a:gd name="connsiteX62-36481" fmla="*/ 1871399 w 2814765"/>
              <a:gd name="connsiteY62-36482" fmla="*/ 1579418 h 6026819"/>
              <a:gd name="connsiteX63-36483" fmla="*/ 1538890 w 2814765"/>
              <a:gd name="connsiteY63-36484" fmla="*/ 1690256 h 6026819"/>
              <a:gd name="connsiteX64-36485" fmla="*/ 1635872 w 2814765"/>
              <a:gd name="connsiteY64-36486" fmla="*/ 1773383 h 6026819"/>
              <a:gd name="connsiteX65-36487" fmla="*/ 1317218 w 2814765"/>
              <a:gd name="connsiteY65-36488" fmla="*/ 1551710 h 6026819"/>
              <a:gd name="connsiteX66-36489" fmla="*/ 1331072 w 2814765"/>
              <a:gd name="connsiteY66-36490" fmla="*/ 1371600 h 6026819"/>
              <a:gd name="connsiteX67-36491" fmla="*/ 1289509 w 2814765"/>
              <a:gd name="connsiteY67-36492" fmla="*/ 1316183 h 6026819"/>
              <a:gd name="connsiteX68-36493" fmla="*/ 1414200 w 2814765"/>
              <a:gd name="connsiteY68-36494" fmla="*/ 1440874 h 6026819"/>
              <a:gd name="connsiteX69-36495" fmla="*/ 1289509 w 2814765"/>
              <a:gd name="connsiteY69-36496" fmla="*/ 1330038 h 6026819"/>
              <a:gd name="connsiteX70-36497" fmla="*/ 929290 w 2814765"/>
              <a:gd name="connsiteY70-36498" fmla="*/ 2036620 h 6026819"/>
              <a:gd name="connsiteX71-36499" fmla="*/ 998563 w 2814765"/>
              <a:gd name="connsiteY71-36500" fmla="*/ 1898074 h 6026819"/>
              <a:gd name="connsiteX72-36501" fmla="*/ 1164819 w 2814765"/>
              <a:gd name="connsiteY72-36502" fmla="*/ 1995056 h 6026819"/>
              <a:gd name="connsiteX73-36503" fmla="*/ 1247946 w 2814765"/>
              <a:gd name="connsiteY73-36504" fmla="*/ 1731819 h 6026819"/>
              <a:gd name="connsiteX74-36505" fmla="*/ 1178672 w 2814765"/>
              <a:gd name="connsiteY74-36506" fmla="*/ 2036619 h 6026819"/>
              <a:gd name="connsiteX75-36507" fmla="*/ 1275655 w 2814765"/>
              <a:gd name="connsiteY75-36508" fmla="*/ 2299856 h 6026819"/>
              <a:gd name="connsiteX76-36509" fmla="*/ 1358782 w 2814765"/>
              <a:gd name="connsiteY76-36510" fmla="*/ 2563090 h 6026819"/>
              <a:gd name="connsiteX77-36511" fmla="*/ 1275654 w 2814765"/>
              <a:gd name="connsiteY77-36512" fmla="*/ 2715491 h 6026819"/>
              <a:gd name="connsiteX78-36513" fmla="*/ 1234091 w 2814765"/>
              <a:gd name="connsiteY78-36514" fmla="*/ 2854037 h 6026819"/>
              <a:gd name="connsiteX79-36515" fmla="*/ 1275654 w 2814765"/>
              <a:gd name="connsiteY79-36516" fmla="*/ 2909455 h 6026819"/>
              <a:gd name="connsiteX80-36517" fmla="*/ 1331073 w 2814765"/>
              <a:gd name="connsiteY80-36518" fmla="*/ 2881746 h 6026819"/>
              <a:gd name="connsiteX81-36519" fmla="*/ 1400345 w 2814765"/>
              <a:gd name="connsiteY81-36520" fmla="*/ 2881744 h 6026819"/>
              <a:gd name="connsiteX82-36521" fmla="*/ 2093072 w 2814765"/>
              <a:gd name="connsiteY82-36522" fmla="*/ 2743200 h 6026819"/>
              <a:gd name="connsiteX83-36523" fmla="*/ 2577981 w 2814765"/>
              <a:gd name="connsiteY83-36524" fmla="*/ 2507672 h 6026819"/>
              <a:gd name="connsiteX84-36525" fmla="*/ 2771945 w 2814765"/>
              <a:gd name="connsiteY84-36526" fmla="*/ 2992581 h 6026819"/>
              <a:gd name="connsiteX85-36527" fmla="*/ 2425581 w 2814765"/>
              <a:gd name="connsiteY85-36528" fmla="*/ 3255818 h 6026819"/>
              <a:gd name="connsiteX86-36529" fmla="*/ 2273182 w 2814765"/>
              <a:gd name="connsiteY86-36530" fmla="*/ 3255816 h 6026819"/>
              <a:gd name="connsiteX87-36531" fmla="*/ 2106926 w 2814765"/>
              <a:gd name="connsiteY87-36532" fmla="*/ 3311236 h 6026819"/>
              <a:gd name="connsiteX88-36533" fmla="*/ 1497328 w 2814765"/>
              <a:gd name="connsiteY88-36534" fmla="*/ 3283525 h 6026819"/>
              <a:gd name="connsiteX89-36535" fmla="*/ 1303363 w 2814765"/>
              <a:gd name="connsiteY89-36536" fmla="*/ 3117271 h 6026819"/>
              <a:gd name="connsiteX90-36537" fmla="*/ 1386491 w 2814765"/>
              <a:gd name="connsiteY90-36538" fmla="*/ 2909453 h 6026819"/>
              <a:gd name="connsiteX91-36539" fmla="*/ 1289509 w 2814765"/>
              <a:gd name="connsiteY91-36540" fmla="*/ 3103416 h 6026819"/>
              <a:gd name="connsiteX92-36541" fmla="*/ 1441909 w 2814765"/>
              <a:gd name="connsiteY92-36542" fmla="*/ 3241963 h 6026819"/>
              <a:gd name="connsiteX93-36543" fmla="*/ 1414200 w 2814765"/>
              <a:gd name="connsiteY93-36544" fmla="*/ 3325089 h 6026819"/>
              <a:gd name="connsiteX94-36545" fmla="*/ 1372636 w 2814765"/>
              <a:gd name="connsiteY94-36546" fmla="*/ 4100944 h 6026819"/>
              <a:gd name="connsiteX95-36547" fmla="*/ 1483473 w 2814765"/>
              <a:gd name="connsiteY95-36548" fmla="*/ 5708072 h 6026819"/>
              <a:gd name="connsiteX96-36549" fmla="*/ 1455763 w 2814765"/>
              <a:gd name="connsiteY96-36550" fmla="*/ 5971308 h 6026819"/>
              <a:gd name="connsiteX97-36551" fmla="*/ 1968382 w 2814765"/>
              <a:gd name="connsiteY97-36552" fmla="*/ 5902035 h 6026819"/>
              <a:gd name="connsiteX98-36553" fmla="*/ 1954527 w 2814765"/>
              <a:gd name="connsiteY98-36554" fmla="*/ 4350325 h 6026819"/>
              <a:gd name="connsiteX99-36555" fmla="*/ 1885254 w 2814765"/>
              <a:gd name="connsiteY99-36556" fmla="*/ 3380507 h 6026819"/>
              <a:gd name="connsiteX100-36557" fmla="*/ 1926818 w 2814765"/>
              <a:gd name="connsiteY100-36558" fmla="*/ 3823856 h 6026819"/>
              <a:gd name="connsiteX101-36559" fmla="*/ 1968382 w 2814765"/>
              <a:gd name="connsiteY101-36560" fmla="*/ 4987635 h 6026819"/>
              <a:gd name="connsiteX102-36561" fmla="*/ 2106927 w 2814765"/>
              <a:gd name="connsiteY102-36562" fmla="*/ 5943599 h 6026819"/>
              <a:gd name="connsiteX103-36563" fmla="*/ 2619544 w 2814765"/>
              <a:gd name="connsiteY103-36564" fmla="*/ 5943599 h 6026819"/>
              <a:gd name="connsiteX104-36565" fmla="*/ 2619544 w 2814765"/>
              <a:gd name="connsiteY104-36566" fmla="*/ 4322617 h 6026819"/>
              <a:gd name="connsiteX105-36567" fmla="*/ 2744236 w 2814765"/>
              <a:gd name="connsiteY105-36568" fmla="*/ 3075708 h 6026819"/>
              <a:gd name="connsiteX106-36569" fmla="*/ 2813509 w 2814765"/>
              <a:gd name="connsiteY106-36570" fmla="*/ 3020290 h 6026819"/>
              <a:gd name="connsiteX107-36571" fmla="*/ 2674963 w 2814765"/>
              <a:gd name="connsiteY107-36572" fmla="*/ 2923308 h 6026819"/>
              <a:gd name="connsiteX108-36573" fmla="*/ 2799654 w 2814765"/>
              <a:gd name="connsiteY108-36574" fmla="*/ 2964872 h 6026819"/>
              <a:gd name="connsiteX109-36575" fmla="*/ 2564127 w 2814765"/>
              <a:gd name="connsiteY109-36576" fmla="*/ 2507672 h 6026819"/>
              <a:gd name="connsiteX110-36577" fmla="*/ 2766007 w 2814765"/>
              <a:gd name="connsiteY110-36578" fmla="*/ 2421246 h 6026819"/>
              <a:gd name="connsiteX111-36579" fmla="*/ 2696075 w 2814765"/>
              <a:gd name="connsiteY111-36580" fmla="*/ 1918524 h 6026819"/>
              <a:gd name="connsiteX112-36581" fmla="*/ 2729722 w 2814765"/>
              <a:gd name="connsiteY112-36582" fmla="*/ 2401454 h 6026819"/>
              <a:gd name="connsiteX113-36583" fmla="*/ 2739618 w 2814765"/>
              <a:gd name="connsiteY113-36584" fmla="*/ 1933037 h 6026819"/>
              <a:gd name="connsiteX114-36585" fmla="*/ 2674962 w 2814765"/>
              <a:gd name="connsiteY114-36586" fmla="*/ 1870363 h 6026819"/>
              <a:gd name="connsiteX115-36587" fmla="*/ 2425581 w 2814765"/>
              <a:gd name="connsiteY115-36588" fmla="*/ 2105890 h 6026819"/>
              <a:gd name="connsiteX116-36589" fmla="*/ 2370162 w 2814765"/>
              <a:gd name="connsiteY116-36590" fmla="*/ 2119745 h 6026819"/>
              <a:gd name="connsiteX117-36591" fmla="*/ 2231618 w 2814765"/>
              <a:gd name="connsiteY117-36592" fmla="*/ 1773381 h 6026819"/>
              <a:gd name="connsiteX118-36593" fmla="*/ 2103629 w 2814765"/>
              <a:gd name="connsiteY118-36594" fmla="*/ 1531256 h 6026819"/>
              <a:gd name="connsiteX119-36595" fmla="*/ 2245473 w 2814765"/>
              <a:gd name="connsiteY119-36596" fmla="*/ 1842654 h 6026819"/>
              <a:gd name="connsiteX120-36597" fmla="*/ 2370163 w 2814765"/>
              <a:gd name="connsiteY120-36598" fmla="*/ 1939636 h 6026819"/>
              <a:gd name="connsiteX121-36599" fmla="*/ 2647254 w 2814765"/>
              <a:gd name="connsiteY121-36600" fmla="*/ 1662545 h 6026819"/>
              <a:gd name="connsiteX122-36601" fmla="*/ 2115502 w 2814765"/>
              <a:gd name="connsiteY122-36602" fmla="*/ 1105065 h 6026819"/>
              <a:gd name="connsiteX123-36603" fmla="*/ 2633399 w 2814765"/>
              <a:gd name="connsiteY123-36604" fmla="*/ 1634836 h 6026819"/>
              <a:gd name="connsiteX124-36605" fmla="*/ 2688818 w 2814765"/>
              <a:gd name="connsiteY124-36606" fmla="*/ 1870363 h 6026819"/>
              <a:gd name="connsiteX125-36607" fmla="*/ 2392594 w 2814765"/>
              <a:gd name="connsiteY125-36608" fmla="*/ 2082140 h 6026819"/>
              <a:gd name="connsiteX126-36609" fmla="*/ 2467145 w 2814765"/>
              <a:gd name="connsiteY126-36610" fmla="*/ 2230582 h 6026819"/>
              <a:gd name="connsiteX127-36611" fmla="*/ 2407767 w 2814765"/>
              <a:gd name="connsiteY127-36612" fmla="*/ 2190336 h 6026819"/>
              <a:gd name="connsiteX128-36613" fmla="*/ 2023800 w 2814765"/>
              <a:gd name="connsiteY128-36614" fmla="*/ 2521527 h 6026819"/>
              <a:gd name="connsiteX129-36615" fmla="*/ 1802127 w 2814765"/>
              <a:gd name="connsiteY129-36616" fmla="*/ 2604655 h 6026819"/>
              <a:gd name="connsiteX130-36617" fmla="*/ 1594309 w 2814765"/>
              <a:gd name="connsiteY130-36618" fmla="*/ 2590800 h 6026819"/>
              <a:gd name="connsiteX131-36619" fmla="*/ 1400346 w 2814765"/>
              <a:gd name="connsiteY131-36620" fmla="*/ 2563092 h 6026819"/>
              <a:gd name="connsiteX132-36621" fmla="*/ 1289510 w 2814765"/>
              <a:gd name="connsiteY132-36622" fmla="*/ 2313710 h 6026819"/>
              <a:gd name="connsiteX133-36623" fmla="*/ 873874 w 2814765"/>
              <a:gd name="connsiteY133-36624" fmla="*/ 2632365 h 6026819"/>
              <a:gd name="connsiteX134-36625" fmla="*/ 1036 w 2814765"/>
              <a:gd name="connsiteY134-36626" fmla="*/ 2673928 h 6026819"/>
              <a:gd name="connsiteX135-36627" fmla="*/ 873873 w 2814765"/>
              <a:gd name="connsiteY135-36628" fmla="*/ 2632365 h 6026819"/>
              <a:gd name="connsiteX136-36629" fmla="*/ 1220236 w 2814765"/>
              <a:gd name="connsiteY136-36630" fmla="*/ 2299856 h 6026819"/>
              <a:gd name="connsiteX137-36631" fmla="*/ 1137110 w 2814765"/>
              <a:gd name="connsiteY137-36632" fmla="*/ 2161310 h 6026819"/>
              <a:gd name="connsiteX138-36633" fmla="*/ 1137109 w 2814765"/>
              <a:gd name="connsiteY138-36634" fmla="*/ 2133601 h 6026819"/>
              <a:gd name="connsiteX139-36635" fmla="*/ 984710 w 2814765"/>
              <a:gd name="connsiteY139-36636" fmla="*/ 2092038 h 6026819"/>
              <a:gd name="connsiteX140-36637" fmla="*/ 790746 w 2814765"/>
              <a:gd name="connsiteY140-36638" fmla="*/ 2313710 h 6026819"/>
              <a:gd name="connsiteX141-36639" fmla="*/ 527510 w 2814765"/>
              <a:gd name="connsiteY141-36640" fmla="*/ 2438401 h 6026819"/>
              <a:gd name="connsiteX142-36641" fmla="*/ 832310 w 2814765"/>
              <a:gd name="connsiteY142-36642" fmla="*/ 2313710 h 6026819"/>
              <a:gd name="connsiteX143-36643" fmla="*/ 957000 w 2814765"/>
              <a:gd name="connsiteY143-36644" fmla="*/ 2119747 h 6026819"/>
              <a:gd name="connsiteX144-36645" fmla="*/ 929290 w 2814765"/>
              <a:gd name="connsiteY144-36646" fmla="*/ 2064328 h 6026819"/>
              <a:gd name="connsiteX145-36647" fmla="*/ 1344926 w 2814765"/>
              <a:gd name="connsiteY145-36648" fmla="*/ 1274618 h 6026819"/>
              <a:gd name="connsiteX146-36649" fmla="*/ 1469617 w 2814765"/>
              <a:gd name="connsiteY146-36650" fmla="*/ 1177638 h 6026819"/>
              <a:gd name="connsiteX147-36651" fmla="*/ 1566599 w 2814765"/>
              <a:gd name="connsiteY147-36652" fmla="*/ 1676401 h 6026819"/>
              <a:gd name="connsiteX148-36653" fmla="*/ 1760562 w 2814765"/>
              <a:gd name="connsiteY148-36654" fmla="*/ 1399310 h 6026819"/>
              <a:gd name="connsiteX149-36655" fmla="*/ 1767162 w 2814765"/>
              <a:gd name="connsiteY149-36656" fmla="*/ 1033151 h 6026819"/>
              <a:gd name="connsiteX150-36657" fmla="*/ 1715041 w 2814765"/>
              <a:gd name="connsiteY150-36658" fmla="*/ 939469 h 6026819"/>
              <a:gd name="connsiteX151-36659" fmla="*/ 2108247 w 2814765"/>
              <a:gd name="connsiteY151-36660" fmla="*/ 1101107 h 6026819"/>
              <a:gd name="connsiteX152-36661" fmla="*/ 1760563 w 2814765"/>
              <a:gd name="connsiteY152-36662" fmla="*/ 1030514 h 6026819"/>
              <a:gd name="connsiteX153-36663" fmla="*/ 1705145 w 2814765"/>
              <a:gd name="connsiteY153-36664" fmla="*/ 845127 h 6026819"/>
              <a:gd name="connsiteX154-36665" fmla="*/ 1677436 w 2814765"/>
              <a:gd name="connsiteY154-36666" fmla="*/ 803564 h 6026819"/>
              <a:gd name="connsiteX155-36667" fmla="*/ 1635873 w 2814765"/>
              <a:gd name="connsiteY155-36668" fmla="*/ 886691 h 6026819"/>
              <a:gd name="connsiteX156-36669" fmla="*/ 1622018 w 2814765"/>
              <a:gd name="connsiteY156-36670" fmla="*/ 969818 h 6026819"/>
              <a:gd name="connsiteX157-36671" fmla="*/ 1594309 w 2814765"/>
              <a:gd name="connsiteY157-36672" fmla="*/ 1011382 h 6026819"/>
              <a:gd name="connsiteX158-36673" fmla="*/ 1580454 w 2814765"/>
              <a:gd name="connsiteY158-36674" fmla="*/ 1052946 h 6026819"/>
              <a:gd name="connsiteX159-36675" fmla="*/ 1511182 w 2814765"/>
              <a:gd name="connsiteY159-36676" fmla="*/ 1122218 h 6026819"/>
              <a:gd name="connsiteX160-36677" fmla="*/ 1400345 w 2814765"/>
              <a:gd name="connsiteY160-36678" fmla="*/ 1136073 h 6026819"/>
              <a:gd name="connsiteX161-36679" fmla="*/ 1261800 w 2814765"/>
              <a:gd name="connsiteY161-36680" fmla="*/ 1122218 h 6026819"/>
              <a:gd name="connsiteX162-36681" fmla="*/ 1220236 w 2814765"/>
              <a:gd name="connsiteY162-36682" fmla="*/ 1080655 h 6026819"/>
              <a:gd name="connsiteX163-36683" fmla="*/ 1178673 w 2814765"/>
              <a:gd name="connsiteY163-36684" fmla="*/ 1052946 h 6026819"/>
              <a:gd name="connsiteX164-36685" fmla="*/ 1123254 w 2814765"/>
              <a:gd name="connsiteY164-36686" fmla="*/ 997527 h 6026819"/>
              <a:gd name="connsiteX165-36687" fmla="*/ 1095545 w 2814765"/>
              <a:gd name="connsiteY165-36688" fmla="*/ 955964 h 6026819"/>
              <a:gd name="connsiteX166-36689" fmla="*/ 1053982 w 2814765"/>
              <a:gd name="connsiteY166-36690" fmla="*/ 942109 h 6026819"/>
              <a:gd name="connsiteX167-36691" fmla="*/ 1012418 w 2814765"/>
              <a:gd name="connsiteY167-36692" fmla="*/ 817418 h 6026819"/>
              <a:gd name="connsiteX168-36693" fmla="*/ 998563 w 2814765"/>
              <a:gd name="connsiteY168-36694" fmla="*/ 775855 h 6026819"/>
              <a:gd name="connsiteX169-36695" fmla="*/ 984709 w 2814765"/>
              <a:gd name="connsiteY169-36696" fmla="*/ 720437 h 6026819"/>
              <a:gd name="connsiteX170-36697" fmla="*/ 957000 w 2814765"/>
              <a:gd name="connsiteY170-36698" fmla="*/ 581891 h 6026819"/>
              <a:gd name="connsiteX0-36699" fmla="*/ 1663582 w 2814765"/>
              <a:gd name="connsiteY0-36700" fmla="*/ 734291 h 6026819"/>
              <a:gd name="connsiteX1-36701" fmla="*/ 1719000 w 2814765"/>
              <a:gd name="connsiteY1-36702" fmla="*/ 554182 h 6026819"/>
              <a:gd name="connsiteX2-36703" fmla="*/ 1622018 w 2814765"/>
              <a:gd name="connsiteY2-36704" fmla="*/ 540327 h 6026819"/>
              <a:gd name="connsiteX3-36705" fmla="*/ 1538891 w 2814765"/>
              <a:gd name="connsiteY3-36706" fmla="*/ 484909 h 6026819"/>
              <a:gd name="connsiteX4-36707" fmla="*/ 1497327 w 2814765"/>
              <a:gd name="connsiteY4-36708" fmla="*/ 471055 h 6026819"/>
              <a:gd name="connsiteX5-36709" fmla="*/ 1469618 w 2814765"/>
              <a:gd name="connsiteY5-36710" fmla="*/ 526473 h 6026819"/>
              <a:gd name="connsiteX6-36711" fmla="*/ 1441909 w 2814765"/>
              <a:gd name="connsiteY6-36712" fmla="*/ 484909 h 6026819"/>
              <a:gd name="connsiteX7-36713" fmla="*/ 1400345 w 2814765"/>
              <a:gd name="connsiteY7-36714" fmla="*/ 457200 h 6026819"/>
              <a:gd name="connsiteX8-36715" fmla="*/ 1331073 w 2814765"/>
              <a:gd name="connsiteY8-36716" fmla="*/ 387927 h 6026819"/>
              <a:gd name="connsiteX9-36717" fmla="*/ 1317218 w 2814765"/>
              <a:gd name="connsiteY9-36718" fmla="*/ 443346 h 6026819"/>
              <a:gd name="connsiteX10-36719" fmla="*/ 1317218 w 2814765"/>
              <a:gd name="connsiteY10-36720" fmla="*/ 554182 h 6026819"/>
              <a:gd name="connsiteX11-36721" fmla="*/ 1275654 w 2814765"/>
              <a:gd name="connsiteY11-36722" fmla="*/ 540327 h 6026819"/>
              <a:gd name="connsiteX12-36723" fmla="*/ 1261800 w 2814765"/>
              <a:gd name="connsiteY12-36724" fmla="*/ 484909 h 6026819"/>
              <a:gd name="connsiteX13-36725" fmla="*/ 1247945 w 2814765"/>
              <a:gd name="connsiteY13-36726" fmla="*/ 540327 h 6026819"/>
              <a:gd name="connsiteX14-36727" fmla="*/ 1220236 w 2814765"/>
              <a:gd name="connsiteY14-36728" fmla="*/ 651164 h 6026819"/>
              <a:gd name="connsiteX15-36729" fmla="*/ 1192527 w 2814765"/>
              <a:gd name="connsiteY15-36730" fmla="*/ 568037 h 6026819"/>
              <a:gd name="connsiteX16-36731" fmla="*/ 1178673 w 2814765"/>
              <a:gd name="connsiteY16-36732" fmla="*/ 526473 h 6026819"/>
              <a:gd name="connsiteX17-36733" fmla="*/ 1150963 w 2814765"/>
              <a:gd name="connsiteY17-36734" fmla="*/ 651164 h 6026819"/>
              <a:gd name="connsiteX18-36735" fmla="*/ 1123254 w 2814765"/>
              <a:gd name="connsiteY18-36736" fmla="*/ 692727 h 6026819"/>
              <a:gd name="connsiteX19-36737" fmla="*/ 1109400 w 2814765"/>
              <a:gd name="connsiteY19-36738" fmla="*/ 734291 h 6026819"/>
              <a:gd name="connsiteX20-36739" fmla="*/ 1067836 w 2814765"/>
              <a:gd name="connsiteY20-36740" fmla="*/ 720437 h 6026819"/>
              <a:gd name="connsiteX21-36741" fmla="*/ 1081691 w 2814765"/>
              <a:gd name="connsiteY21-36742" fmla="*/ 637309 h 6026819"/>
              <a:gd name="connsiteX22-36743" fmla="*/ 1095545 w 2814765"/>
              <a:gd name="connsiteY22-36744" fmla="*/ 595746 h 6026819"/>
              <a:gd name="connsiteX23-36745" fmla="*/ 1040127 w 2814765"/>
              <a:gd name="connsiteY23-36746" fmla="*/ 678873 h 6026819"/>
              <a:gd name="connsiteX24-36747" fmla="*/ 998563 w 2814765"/>
              <a:gd name="connsiteY24-36748" fmla="*/ 692727 h 6026819"/>
              <a:gd name="connsiteX25-36749" fmla="*/ 957000 w 2814765"/>
              <a:gd name="connsiteY25-36750" fmla="*/ 678873 h 6026819"/>
              <a:gd name="connsiteX26-36751" fmla="*/ 943145 w 2814765"/>
              <a:gd name="connsiteY26-36752" fmla="*/ 623455 h 6026819"/>
              <a:gd name="connsiteX27-36753" fmla="*/ 929291 w 2814765"/>
              <a:gd name="connsiteY27-36754" fmla="*/ 581891 h 6026819"/>
              <a:gd name="connsiteX28-36755" fmla="*/ 943145 w 2814765"/>
              <a:gd name="connsiteY28-36756" fmla="*/ 429491 h 6026819"/>
              <a:gd name="connsiteX29-36757" fmla="*/ 970854 w 2814765"/>
              <a:gd name="connsiteY29-36758" fmla="*/ 346364 h 6026819"/>
              <a:gd name="connsiteX30-36759" fmla="*/ 984709 w 2814765"/>
              <a:gd name="connsiteY30-36760" fmla="*/ 304800 h 6026819"/>
              <a:gd name="connsiteX31-36761" fmla="*/ 1081691 w 2814765"/>
              <a:gd name="connsiteY31-36762" fmla="*/ 193964 h 6026819"/>
              <a:gd name="connsiteX32-36763" fmla="*/ 1123254 w 2814765"/>
              <a:gd name="connsiteY32-36764" fmla="*/ 166255 h 6026819"/>
              <a:gd name="connsiteX33-36765" fmla="*/ 1164818 w 2814765"/>
              <a:gd name="connsiteY33-36766" fmla="*/ 124691 h 6026819"/>
              <a:gd name="connsiteX34-36767" fmla="*/ 1234091 w 2814765"/>
              <a:gd name="connsiteY34-36768" fmla="*/ 55418 h 6026819"/>
              <a:gd name="connsiteX35-36769" fmla="*/ 1386491 w 2814765"/>
              <a:gd name="connsiteY35-36770" fmla="*/ 13855 h 6026819"/>
              <a:gd name="connsiteX36-36771" fmla="*/ 1428054 w 2814765"/>
              <a:gd name="connsiteY36-36772" fmla="*/ 0 h 6026819"/>
              <a:gd name="connsiteX37-36773" fmla="*/ 1483473 w 2814765"/>
              <a:gd name="connsiteY37-36774" fmla="*/ 13855 h 6026819"/>
              <a:gd name="connsiteX38-36775" fmla="*/ 1566600 w 2814765"/>
              <a:gd name="connsiteY38-36776" fmla="*/ 27709 h 6026819"/>
              <a:gd name="connsiteX39-36777" fmla="*/ 1622018 w 2814765"/>
              <a:gd name="connsiteY39-36778" fmla="*/ 55418 h 6026819"/>
              <a:gd name="connsiteX40-36779" fmla="*/ 1705145 w 2814765"/>
              <a:gd name="connsiteY40-36780" fmla="*/ 110837 h 6026819"/>
              <a:gd name="connsiteX41-36781" fmla="*/ 1746709 w 2814765"/>
              <a:gd name="connsiteY41-36782" fmla="*/ 138546 h 6026819"/>
              <a:gd name="connsiteX42-36783" fmla="*/ 1788273 w 2814765"/>
              <a:gd name="connsiteY42-36784" fmla="*/ 207818 h 6026819"/>
              <a:gd name="connsiteX43-36785" fmla="*/ 1857545 w 2814765"/>
              <a:gd name="connsiteY43-36786" fmla="*/ 290946 h 6026819"/>
              <a:gd name="connsiteX44-36787" fmla="*/ 1871400 w 2814765"/>
              <a:gd name="connsiteY44-36788" fmla="*/ 360218 h 6026819"/>
              <a:gd name="connsiteX45-36789" fmla="*/ 1899109 w 2814765"/>
              <a:gd name="connsiteY45-36790" fmla="*/ 443346 h 6026819"/>
              <a:gd name="connsiteX46-36791" fmla="*/ 1885254 w 2814765"/>
              <a:gd name="connsiteY46-36792" fmla="*/ 692727 h 6026819"/>
              <a:gd name="connsiteX47-36793" fmla="*/ 1871400 w 2814765"/>
              <a:gd name="connsiteY47-36794" fmla="*/ 748146 h 6026819"/>
              <a:gd name="connsiteX48-36795" fmla="*/ 1843691 w 2814765"/>
              <a:gd name="connsiteY48-36796" fmla="*/ 789709 h 6026819"/>
              <a:gd name="connsiteX49-36797" fmla="*/ 1873379 w 2814765"/>
              <a:gd name="connsiteY49-36798" fmla="*/ 835231 h 6026819"/>
              <a:gd name="connsiteX50-36799" fmla="*/ 1738792 w 2814765"/>
              <a:gd name="connsiteY50-36800" fmla="*/ 876136 h 6026819"/>
              <a:gd name="connsiteX51-36801" fmla="*/ 1880636 w 2814765"/>
              <a:gd name="connsiteY51-36802" fmla="*/ 814780 h 6026819"/>
              <a:gd name="connsiteX52-36803" fmla="*/ 1836433 w 2814765"/>
              <a:gd name="connsiteY52-36804" fmla="*/ 841829 h 6026819"/>
              <a:gd name="connsiteX53-36805" fmla="*/ 2051509 w 2814765"/>
              <a:gd name="connsiteY53-36806" fmla="*/ 997527 h 6026819"/>
              <a:gd name="connsiteX54-36807" fmla="*/ 2093073 w 2814765"/>
              <a:gd name="connsiteY54-36808" fmla="*/ 1066800 h 6026819"/>
              <a:gd name="connsiteX55-36809" fmla="*/ 2106927 w 2814765"/>
              <a:gd name="connsiteY55-36810" fmla="*/ 1108364 h 6026819"/>
              <a:gd name="connsiteX56-36811" fmla="*/ 2148491 w 2814765"/>
              <a:gd name="connsiteY56-36812" fmla="*/ 1191491 h 6026819"/>
              <a:gd name="connsiteX57-36813" fmla="*/ 2106927 w 2814765"/>
              <a:gd name="connsiteY57-36814" fmla="*/ 1219200 h 6026819"/>
              <a:gd name="connsiteX58-36815" fmla="*/ 2065363 w 2814765"/>
              <a:gd name="connsiteY58-36816" fmla="*/ 1191491 h 6026819"/>
              <a:gd name="connsiteX59-36817" fmla="*/ 1954527 w 2814765"/>
              <a:gd name="connsiteY59-36818" fmla="*/ 1163782 h 6026819"/>
              <a:gd name="connsiteX60-36819" fmla="*/ 1940673 w 2814765"/>
              <a:gd name="connsiteY60-36820" fmla="*/ 1343891 h 6026819"/>
              <a:gd name="connsiteX61-36821" fmla="*/ 2079217 w 2814765"/>
              <a:gd name="connsiteY61-36822" fmla="*/ 1357746 h 6026819"/>
              <a:gd name="connsiteX62-36823" fmla="*/ 1871399 w 2814765"/>
              <a:gd name="connsiteY62-36824" fmla="*/ 1579418 h 6026819"/>
              <a:gd name="connsiteX63-36825" fmla="*/ 1538890 w 2814765"/>
              <a:gd name="connsiteY63-36826" fmla="*/ 1690256 h 6026819"/>
              <a:gd name="connsiteX64-36827" fmla="*/ 1635872 w 2814765"/>
              <a:gd name="connsiteY64-36828" fmla="*/ 1773383 h 6026819"/>
              <a:gd name="connsiteX65-36829" fmla="*/ 1317218 w 2814765"/>
              <a:gd name="connsiteY65-36830" fmla="*/ 1551710 h 6026819"/>
              <a:gd name="connsiteX66-36831" fmla="*/ 1331072 w 2814765"/>
              <a:gd name="connsiteY66-36832" fmla="*/ 1371600 h 6026819"/>
              <a:gd name="connsiteX67-36833" fmla="*/ 1289509 w 2814765"/>
              <a:gd name="connsiteY67-36834" fmla="*/ 1316183 h 6026819"/>
              <a:gd name="connsiteX68-36835" fmla="*/ 1414200 w 2814765"/>
              <a:gd name="connsiteY68-36836" fmla="*/ 1440874 h 6026819"/>
              <a:gd name="connsiteX69-36837" fmla="*/ 1289509 w 2814765"/>
              <a:gd name="connsiteY69-36838" fmla="*/ 1330038 h 6026819"/>
              <a:gd name="connsiteX70-36839" fmla="*/ 929290 w 2814765"/>
              <a:gd name="connsiteY70-36840" fmla="*/ 2036620 h 6026819"/>
              <a:gd name="connsiteX71-36841" fmla="*/ 998563 w 2814765"/>
              <a:gd name="connsiteY71-36842" fmla="*/ 1898074 h 6026819"/>
              <a:gd name="connsiteX72-36843" fmla="*/ 1164819 w 2814765"/>
              <a:gd name="connsiteY72-36844" fmla="*/ 1995056 h 6026819"/>
              <a:gd name="connsiteX73-36845" fmla="*/ 1247946 w 2814765"/>
              <a:gd name="connsiteY73-36846" fmla="*/ 1731819 h 6026819"/>
              <a:gd name="connsiteX74-36847" fmla="*/ 1178672 w 2814765"/>
              <a:gd name="connsiteY74-36848" fmla="*/ 2036619 h 6026819"/>
              <a:gd name="connsiteX75-36849" fmla="*/ 1275655 w 2814765"/>
              <a:gd name="connsiteY75-36850" fmla="*/ 2299856 h 6026819"/>
              <a:gd name="connsiteX76-36851" fmla="*/ 1358782 w 2814765"/>
              <a:gd name="connsiteY76-36852" fmla="*/ 2563090 h 6026819"/>
              <a:gd name="connsiteX77-36853" fmla="*/ 1275654 w 2814765"/>
              <a:gd name="connsiteY77-36854" fmla="*/ 2715491 h 6026819"/>
              <a:gd name="connsiteX78-36855" fmla="*/ 1234091 w 2814765"/>
              <a:gd name="connsiteY78-36856" fmla="*/ 2854037 h 6026819"/>
              <a:gd name="connsiteX79-36857" fmla="*/ 1275654 w 2814765"/>
              <a:gd name="connsiteY79-36858" fmla="*/ 2909455 h 6026819"/>
              <a:gd name="connsiteX80-36859" fmla="*/ 1331073 w 2814765"/>
              <a:gd name="connsiteY80-36860" fmla="*/ 2881746 h 6026819"/>
              <a:gd name="connsiteX81-36861" fmla="*/ 1400345 w 2814765"/>
              <a:gd name="connsiteY81-36862" fmla="*/ 2881744 h 6026819"/>
              <a:gd name="connsiteX82-36863" fmla="*/ 2093072 w 2814765"/>
              <a:gd name="connsiteY82-36864" fmla="*/ 2743200 h 6026819"/>
              <a:gd name="connsiteX83-36865" fmla="*/ 2577981 w 2814765"/>
              <a:gd name="connsiteY83-36866" fmla="*/ 2507672 h 6026819"/>
              <a:gd name="connsiteX84-36867" fmla="*/ 2771945 w 2814765"/>
              <a:gd name="connsiteY84-36868" fmla="*/ 2992581 h 6026819"/>
              <a:gd name="connsiteX85-36869" fmla="*/ 2425581 w 2814765"/>
              <a:gd name="connsiteY85-36870" fmla="*/ 3255818 h 6026819"/>
              <a:gd name="connsiteX86-36871" fmla="*/ 2273182 w 2814765"/>
              <a:gd name="connsiteY86-36872" fmla="*/ 3255816 h 6026819"/>
              <a:gd name="connsiteX87-36873" fmla="*/ 2106926 w 2814765"/>
              <a:gd name="connsiteY87-36874" fmla="*/ 3311236 h 6026819"/>
              <a:gd name="connsiteX88-36875" fmla="*/ 1497328 w 2814765"/>
              <a:gd name="connsiteY88-36876" fmla="*/ 3283525 h 6026819"/>
              <a:gd name="connsiteX89-36877" fmla="*/ 1303363 w 2814765"/>
              <a:gd name="connsiteY89-36878" fmla="*/ 3117271 h 6026819"/>
              <a:gd name="connsiteX90-36879" fmla="*/ 1386491 w 2814765"/>
              <a:gd name="connsiteY90-36880" fmla="*/ 2909453 h 6026819"/>
              <a:gd name="connsiteX91-36881" fmla="*/ 1289509 w 2814765"/>
              <a:gd name="connsiteY91-36882" fmla="*/ 3103416 h 6026819"/>
              <a:gd name="connsiteX92-36883" fmla="*/ 1441909 w 2814765"/>
              <a:gd name="connsiteY92-36884" fmla="*/ 3241963 h 6026819"/>
              <a:gd name="connsiteX93-36885" fmla="*/ 1414200 w 2814765"/>
              <a:gd name="connsiteY93-36886" fmla="*/ 3325089 h 6026819"/>
              <a:gd name="connsiteX94-36887" fmla="*/ 1372636 w 2814765"/>
              <a:gd name="connsiteY94-36888" fmla="*/ 4100944 h 6026819"/>
              <a:gd name="connsiteX95-36889" fmla="*/ 1483473 w 2814765"/>
              <a:gd name="connsiteY95-36890" fmla="*/ 5708072 h 6026819"/>
              <a:gd name="connsiteX96-36891" fmla="*/ 1455763 w 2814765"/>
              <a:gd name="connsiteY96-36892" fmla="*/ 5971308 h 6026819"/>
              <a:gd name="connsiteX97-36893" fmla="*/ 1968382 w 2814765"/>
              <a:gd name="connsiteY97-36894" fmla="*/ 5902035 h 6026819"/>
              <a:gd name="connsiteX98-36895" fmla="*/ 1954527 w 2814765"/>
              <a:gd name="connsiteY98-36896" fmla="*/ 4350325 h 6026819"/>
              <a:gd name="connsiteX99-36897" fmla="*/ 1885254 w 2814765"/>
              <a:gd name="connsiteY99-36898" fmla="*/ 3380507 h 6026819"/>
              <a:gd name="connsiteX100-36899" fmla="*/ 1926818 w 2814765"/>
              <a:gd name="connsiteY100-36900" fmla="*/ 3823856 h 6026819"/>
              <a:gd name="connsiteX101-36901" fmla="*/ 1968382 w 2814765"/>
              <a:gd name="connsiteY101-36902" fmla="*/ 4987635 h 6026819"/>
              <a:gd name="connsiteX102-36903" fmla="*/ 2106927 w 2814765"/>
              <a:gd name="connsiteY102-36904" fmla="*/ 5943599 h 6026819"/>
              <a:gd name="connsiteX103-36905" fmla="*/ 2619544 w 2814765"/>
              <a:gd name="connsiteY103-36906" fmla="*/ 5943599 h 6026819"/>
              <a:gd name="connsiteX104-36907" fmla="*/ 2619544 w 2814765"/>
              <a:gd name="connsiteY104-36908" fmla="*/ 4322617 h 6026819"/>
              <a:gd name="connsiteX105-36909" fmla="*/ 2744236 w 2814765"/>
              <a:gd name="connsiteY105-36910" fmla="*/ 3075708 h 6026819"/>
              <a:gd name="connsiteX106-36911" fmla="*/ 2813509 w 2814765"/>
              <a:gd name="connsiteY106-36912" fmla="*/ 3020290 h 6026819"/>
              <a:gd name="connsiteX107-36913" fmla="*/ 2674963 w 2814765"/>
              <a:gd name="connsiteY107-36914" fmla="*/ 2923308 h 6026819"/>
              <a:gd name="connsiteX108-36915" fmla="*/ 2799654 w 2814765"/>
              <a:gd name="connsiteY108-36916" fmla="*/ 2964872 h 6026819"/>
              <a:gd name="connsiteX109-36917" fmla="*/ 2564127 w 2814765"/>
              <a:gd name="connsiteY109-36918" fmla="*/ 2507672 h 6026819"/>
              <a:gd name="connsiteX110-36919" fmla="*/ 2766007 w 2814765"/>
              <a:gd name="connsiteY110-36920" fmla="*/ 2421246 h 6026819"/>
              <a:gd name="connsiteX111-36921" fmla="*/ 2696075 w 2814765"/>
              <a:gd name="connsiteY111-36922" fmla="*/ 1918524 h 6026819"/>
              <a:gd name="connsiteX112-36923" fmla="*/ 2729722 w 2814765"/>
              <a:gd name="connsiteY112-36924" fmla="*/ 2401454 h 6026819"/>
              <a:gd name="connsiteX113-36925" fmla="*/ 2739618 w 2814765"/>
              <a:gd name="connsiteY113-36926" fmla="*/ 1933037 h 6026819"/>
              <a:gd name="connsiteX114-36927" fmla="*/ 2674962 w 2814765"/>
              <a:gd name="connsiteY114-36928" fmla="*/ 1870363 h 6026819"/>
              <a:gd name="connsiteX115-36929" fmla="*/ 2425581 w 2814765"/>
              <a:gd name="connsiteY115-36930" fmla="*/ 2105890 h 6026819"/>
              <a:gd name="connsiteX116-36931" fmla="*/ 2370162 w 2814765"/>
              <a:gd name="connsiteY116-36932" fmla="*/ 2119745 h 6026819"/>
              <a:gd name="connsiteX117-36933" fmla="*/ 2231618 w 2814765"/>
              <a:gd name="connsiteY117-36934" fmla="*/ 1773381 h 6026819"/>
              <a:gd name="connsiteX118-36935" fmla="*/ 2103629 w 2814765"/>
              <a:gd name="connsiteY118-36936" fmla="*/ 1531256 h 6026819"/>
              <a:gd name="connsiteX119-36937" fmla="*/ 2245473 w 2814765"/>
              <a:gd name="connsiteY119-36938" fmla="*/ 1842654 h 6026819"/>
              <a:gd name="connsiteX120-36939" fmla="*/ 2370163 w 2814765"/>
              <a:gd name="connsiteY120-36940" fmla="*/ 1939636 h 6026819"/>
              <a:gd name="connsiteX121-36941" fmla="*/ 2647254 w 2814765"/>
              <a:gd name="connsiteY121-36942" fmla="*/ 1662545 h 6026819"/>
              <a:gd name="connsiteX122-36943" fmla="*/ 2115502 w 2814765"/>
              <a:gd name="connsiteY122-36944" fmla="*/ 1105065 h 6026819"/>
              <a:gd name="connsiteX123-36945" fmla="*/ 2633399 w 2814765"/>
              <a:gd name="connsiteY123-36946" fmla="*/ 1634836 h 6026819"/>
              <a:gd name="connsiteX124-36947" fmla="*/ 2688818 w 2814765"/>
              <a:gd name="connsiteY124-36948" fmla="*/ 1870363 h 6026819"/>
              <a:gd name="connsiteX125-36949" fmla="*/ 2392594 w 2814765"/>
              <a:gd name="connsiteY125-36950" fmla="*/ 2082140 h 6026819"/>
              <a:gd name="connsiteX126-36951" fmla="*/ 2467145 w 2814765"/>
              <a:gd name="connsiteY126-36952" fmla="*/ 2230582 h 6026819"/>
              <a:gd name="connsiteX127-36953" fmla="*/ 2407767 w 2814765"/>
              <a:gd name="connsiteY127-36954" fmla="*/ 2190336 h 6026819"/>
              <a:gd name="connsiteX128-36955" fmla="*/ 2023800 w 2814765"/>
              <a:gd name="connsiteY128-36956" fmla="*/ 2521527 h 6026819"/>
              <a:gd name="connsiteX129-36957" fmla="*/ 1802127 w 2814765"/>
              <a:gd name="connsiteY129-36958" fmla="*/ 2604655 h 6026819"/>
              <a:gd name="connsiteX130-36959" fmla="*/ 1594309 w 2814765"/>
              <a:gd name="connsiteY130-36960" fmla="*/ 2590800 h 6026819"/>
              <a:gd name="connsiteX131-36961" fmla="*/ 1400346 w 2814765"/>
              <a:gd name="connsiteY131-36962" fmla="*/ 2563092 h 6026819"/>
              <a:gd name="connsiteX132-36963" fmla="*/ 1289510 w 2814765"/>
              <a:gd name="connsiteY132-36964" fmla="*/ 2313710 h 6026819"/>
              <a:gd name="connsiteX133-36965" fmla="*/ 873874 w 2814765"/>
              <a:gd name="connsiteY133-36966" fmla="*/ 2632365 h 6026819"/>
              <a:gd name="connsiteX134-36967" fmla="*/ 1036 w 2814765"/>
              <a:gd name="connsiteY134-36968" fmla="*/ 2673928 h 6026819"/>
              <a:gd name="connsiteX135-36969" fmla="*/ 873873 w 2814765"/>
              <a:gd name="connsiteY135-36970" fmla="*/ 2632365 h 6026819"/>
              <a:gd name="connsiteX136-36971" fmla="*/ 1220236 w 2814765"/>
              <a:gd name="connsiteY136-36972" fmla="*/ 2299856 h 6026819"/>
              <a:gd name="connsiteX137-36973" fmla="*/ 1137110 w 2814765"/>
              <a:gd name="connsiteY137-36974" fmla="*/ 2161310 h 6026819"/>
              <a:gd name="connsiteX138-36975" fmla="*/ 1137109 w 2814765"/>
              <a:gd name="connsiteY138-36976" fmla="*/ 2133601 h 6026819"/>
              <a:gd name="connsiteX139-36977" fmla="*/ 984710 w 2814765"/>
              <a:gd name="connsiteY139-36978" fmla="*/ 2092038 h 6026819"/>
              <a:gd name="connsiteX140-36979" fmla="*/ 790746 w 2814765"/>
              <a:gd name="connsiteY140-36980" fmla="*/ 2313710 h 6026819"/>
              <a:gd name="connsiteX141-36981" fmla="*/ 527510 w 2814765"/>
              <a:gd name="connsiteY141-36982" fmla="*/ 2438401 h 6026819"/>
              <a:gd name="connsiteX142-36983" fmla="*/ 832310 w 2814765"/>
              <a:gd name="connsiteY142-36984" fmla="*/ 2313710 h 6026819"/>
              <a:gd name="connsiteX143-36985" fmla="*/ 957000 w 2814765"/>
              <a:gd name="connsiteY143-36986" fmla="*/ 2119747 h 6026819"/>
              <a:gd name="connsiteX144-36987" fmla="*/ 929290 w 2814765"/>
              <a:gd name="connsiteY144-36988" fmla="*/ 2064328 h 6026819"/>
              <a:gd name="connsiteX145-36989" fmla="*/ 1344926 w 2814765"/>
              <a:gd name="connsiteY145-36990" fmla="*/ 1274618 h 6026819"/>
              <a:gd name="connsiteX146-36991" fmla="*/ 1469617 w 2814765"/>
              <a:gd name="connsiteY146-36992" fmla="*/ 1177638 h 6026819"/>
              <a:gd name="connsiteX147-36993" fmla="*/ 1566599 w 2814765"/>
              <a:gd name="connsiteY147-36994" fmla="*/ 1676401 h 6026819"/>
              <a:gd name="connsiteX148-36995" fmla="*/ 1760562 w 2814765"/>
              <a:gd name="connsiteY148-36996" fmla="*/ 1399310 h 6026819"/>
              <a:gd name="connsiteX149-36997" fmla="*/ 1767162 w 2814765"/>
              <a:gd name="connsiteY149-36998" fmla="*/ 1033151 h 6026819"/>
              <a:gd name="connsiteX150-36999" fmla="*/ 1715041 w 2814765"/>
              <a:gd name="connsiteY150-37000" fmla="*/ 939469 h 6026819"/>
              <a:gd name="connsiteX151-37001" fmla="*/ 2108247 w 2814765"/>
              <a:gd name="connsiteY151-37002" fmla="*/ 1101107 h 6026819"/>
              <a:gd name="connsiteX152-37003" fmla="*/ 1760563 w 2814765"/>
              <a:gd name="connsiteY152-37004" fmla="*/ 1030514 h 6026819"/>
              <a:gd name="connsiteX153-37005" fmla="*/ 1705145 w 2814765"/>
              <a:gd name="connsiteY153-37006" fmla="*/ 845127 h 6026819"/>
              <a:gd name="connsiteX154-37007" fmla="*/ 1677436 w 2814765"/>
              <a:gd name="connsiteY154-37008" fmla="*/ 803564 h 6026819"/>
              <a:gd name="connsiteX155-37009" fmla="*/ 1635873 w 2814765"/>
              <a:gd name="connsiteY155-37010" fmla="*/ 886691 h 6026819"/>
              <a:gd name="connsiteX156-37011" fmla="*/ 1622018 w 2814765"/>
              <a:gd name="connsiteY156-37012" fmla="*/ 969818 h 6026819"/>
              <a:gd name="connsiteX157-37013" fmla="*/ 1594309 w 2814765"/>
              <a:gd name="connsiteY157-37014" fmla="*/ 1011382 h 6026819"/>
              <a:gd name="connsiteX158-37015" fmla="*/ 1580454 w 2814765"/>
              <a:gd name="connsiteY158-37016" fmla="*/ 1052946 h 6026819"/>
              <a:gd name="connsiteX159-37017" fmla="*/ 1511182 w 2814765"/>
              <a:gd name="connsiteY159-37018" fmla="*/ 1122218 h 6026819"/>
              <a:gd name="connsiteX160-37019" fmla="*/ 1400345 w 2814765"/>
              <a:gd name="connsiteY160-37020" fmla="*/ 1136073 h 6026819"/>
              <a:gd name="connsiteX161-37021" fmla="*/ 1261800 w 2814765"/>
              <a:gd name="connsiteY161-37022" fmla="*/ 1122218 h 6026819"/>
              <a:gd name="connsiteX162-37023" fmla="*/ 1220236 w 2814765"/>
              <a:gd name="connsiteY162-37024" fmla="*/ 1080655 h 6026819"/>
              <a:gd name="connsiteX163-37025" fmla="*/ 1178673 w 2814765"/>
              <a:gd name="connsiteY163-37026" fmla="*/ 1052946 h 6026819"/>
              <a:gd name="connsiteX164-37027" fmla="*/ 1123254 w 2814765"/>
              <a:gd name="connsiteY164-37028" fmla="*/ 997527 h 6026819"/>
              <a:gd name="connsiteX165-37029" fmla="*/ 1095545 w 2814765"/>
              <a:gd name="connsiteY165-37030" fmla="*/ 955964 h 6026819"/>
              <a:gd name="connsiteX166-37031" fmla="*/ 1137109 w 2814765"/>
              <a:gd name="connsiteY166-37032" fmla="*/ 1011382 h 6026819"/>
              <a:gd name="connsiteX167-37033" fmla="*/ 1012418 w 2814765"/>
              <a:gd name="connsiteY167-37034" fmla="*/ 817418 h 6026819"/>
              <a:gd name="connsiteX168-37035" fmla="*/ 998563 w 2814765"/>
              <a:gd name="connsiteY168-37036" fmla="*/ 775855 h 6026819"/>
              <a:gd name="connsiteX169-37037" fmla="*/ 984709 w 2814765"/>
              <a:gd name="connsiteY169-37038" fmla="*/ 720437 h 6026819"/>
              <a:gd name="connsiteX170-37039" fmla="*/ 957000 w 2814765"/>
              <a:gd name="connsiteY170-37040" fmla="*/ 581891 h 6026819"/>
              <a:gd name="connsiteX0-37041" fmla="*/ 1663582 w 2814765"/>
              <a:gd name="connsiteY0-37042" fmla="*/ 734291 h 6026819"/>
              <a:gd name="connsiteX1-37043" fmla="*/ 1719000 w 2814765"/>
              <a:gd name="connsiteY1-37044" fmla="*/ 554182 h 6026819"/>
              <a:gd name="connsiteX2-37045" fmla="*/ 1622018 w 2814765"/>
              <a:gd name="connsiteY2-37046" fmla="*/ 540327 h 6026819"/>
              <a:gd name="connsiteX3-37047" fmla="*/ 1538891 w 2814765"/>
              <a:gd name="connsiteY3-37048" fmla="*/ 484909 h 6026819"/>
              <a:gd name="connsiteX4-37049" fmla="*/ 1497327 w 2814765"/>
              <a:gd name="connsiteY4-37050" fmla="*/ 471055 h 6026819"/>
              <a:gd name="connsiteX5-37051" fmla="*/ 1469618 w 2814765"/>
              <a:gd name="connsiteY5-37052" fmla="*/ 526473 h 6026819"/>
              <a:gd name="connsiteX6-37053" fmla="*/ 1441909 w 2814765"/>
              <a:gd name="connsiteY6-37054" fmla="*/ 484909 h 6026819"/>
              <a:gd name="connsiteX7-37055" fmla="*/ 1400345 w 2814765"/>
              <a:gd name="connsiteY7-37056" fmla="*/ 457200 h 6026819"/>
              <a:gd name="connsiteX8-37057" fmla="*/ 1331073 w 2814765"/>
              <a:gd name="connsiteY8-37058" fmla="*/ 387927 h 6026819"/>
              <a:gd name="connsiteX9-37059" fmla="*/ 1317218 w 2814765"/>
              <a:gd name="connsiteY9-37060" fmla="*/ 443346 h 6026819"/>
              <a:gd name="connsiteX10-37061" fmla="*/ 1317218 w 2814765"/>
              <a:gd name="connsiteY10-37062" fmla="*/ 554182 h 6026819"/>
              <a:gd name="connsiteX11-37063" fmla="*/ 1275654 w 2814765"/>
              <a:gd name="connsiteY11-37064" fmla="*/ 540327 h 6026819"/>
              <a:gd name="connsiteX12-37065" fmla="*/ 1261800 w 2814765"/>
              <a:gd name="connsiteY12-37066" fmla="*/ 484909 h 6026819"/>
              <a:gd name="connsiteX13-37067" fmla="*/ 1247945 w 2814765"/>
              <a:gd name="connsiteY13-37068" fmla="*/ 540327 h 6026819"/>
              <a:gd name="connsiteX14-37069" fmla="*/ 1220236 w 2814765"/>
              <a:gd name="connsiteY14-37070" fmla="*/ 651164 h 6026819"/>
              <a:gd name="connsiteX15-37071" fmla="*/ 1192527 w 2814765"/>
              <a:gd name="connsiteY15-37072" fmla="*/ 568037 h 6026819"/>
              <a:gd name="connsiteX16-37073" fmla="*/ 1178673 w 2814765"/>
              <a:gd name="connsiteY16-37074" fmla="*/ 526473 h 6026819"/>
              <a:gd name="connsiteX17-37075" fmla="*/ 1150963 w 2814765"/>
              <a:gd name="connsiteY17-37076" fmla="*/ 651164 h 6026819"/>
              <a:gd name="connsiteX18-37077" fmla="*/ 1123254 w 2814765"/>
              <a:gd name="connsiteY18-37078" fmla="*/ 692727 h 6026819"/>
              <a:gd name="connsiteX19-37079" fmla="*/ 1109400 w 2814765"/>
              <a:gd name="connsiteY19-37080" fmla="*/ 734291 h 6026819"/>
              <a:gd name="connsiteX20-37081" fmla="*/ 1067836 w 2814765"/>
              <a:gd name="connsiteY20-37082" fmla="*/ 720437 h 6026819"/>
              <a:gd name="connsiteX21-37083" fmla="*/ 1081691 w 2814765"/>
              <a:gd name="connsiteY21-37084" fmla="*/ 637309 h 6026819"/>
              <a:gd name="connsiteX22-37085" fmla="*/ 1095545 w 2814765"/>
              <a:gd name="connsiteY22-37086" fmla="*/ 595746 h 6026819"/>
              <a:gd name="connsiteX23-37087" fmla="*/ 1040127 w 2814765"/>
              <a:gd name="connsiteY23-37088" fmla="*/ 678873 h 6026819"/>
              <a:gd name="connsiteX24-37089" fmla="*/ 998563 w 2814765"/>
              <a:gd name="connsiteY24-37090" fmla="*/ 692727 h 6026819"/>
              <a:gd name="connsiteX25-37091" fmla="*/ 957000 w 2814765"/>
              <a:gd name="connsiteY25-37092" fmla="*/ 678873 h 6026819"/>
              <a:gd name="connsiteX26-37093" fmla="*/ 943145 w 2814765"/>
              <a:gd name="connsiteY26-37094" fmla="*/ 623455 h 6026819"/>
              <a:gd name="connsiteX27-37095" fmla="*/ 929291 w 2814765"/>
              <a:gd name="connsiteY27-37096" fmla="*/ 581891 h 6026819"/>
              <a:gd name="connsiteX28-37097" fmla="*/ 943145 w 2814765"/>
              <a:gd name="connsiteY28-37098" fmla="*/ 429491 h 6026819"/>
              <a:gd name="connsiteX29-37099" fmla="*/ 970854 w 2814765"/>
              <a:gd name="connsiteY29-37100" fmla="*/ 346364 h 6026819"/>
              <a:gd name="connsiteX30-37101" fmla="*/ 984709 w 2814765"/>
              <a:gd name="connsiteY30-37102" fmla="*/ 304800 h 6026819"/>
              <a:gd name="connsiteX31-37103" fmla="*/ 1081691 w 2814765"/>
              <a:gd name="connsiteY31-37104" fmla="*/ 193964 h 6026819"/>
              <a:gd name="connsiteX32-37105" fmla="*/ 1123254 w 2814765"/>
              <a:gd name="connsiteY32-37106" fmla="*/ 166255 h 6026819"/>
              <a:gd name="connsiteX33-37107" fmla="*/ 1164818 w 2814765"/>
              <a:gd name="connsiteY33-37108" fmla="*/ 124691 h 6026819"/>
              <a:gd name="connsiteX34-37109" fmla="*/ 1234091 w 2814765"/>
              <a:gd name="connsiteY34-37110" fmla="*/ 55418 h 6026819"/>
              <a:gd name="connsiteX35-37111" fmla="*/ 1386491 w 2814765"/>
              <a:gd name="connsiteY35-37112" fmla="*/ 13855 h 6026819"/>
              <a:gd name="connsiteX36-37113" fmla="*/ 1428054 w 2814765"/>
              <a:gd name="connsiteY36-37114" fmla="*/ 0 h 6026819"/>
              <a:gd name="connsiteX37-37115" fmla="*/ 1483473 w 2814765"/>
              <a:gd name="connsiteY37-37116" fmla="*/ 13855 h 6026819"/>
              <a:gd name="connsiteX38-37117" fmla="*/ 1566600 w 2814765"/>
              <a:gd name="connsiteY38-37118" fmla="*/ 27709 h 6026819"/>
              <a:gd name="connsiteX39-37119" fmla="*/ 1622018 w 2814765"/>
              <a:gd name="connsiteY39-37120" fmla="*/ 55418 h 6026819"/>
              <a:gd name="connsiteX40-37121" fmla="*/ 1705145 w 2814765"/>
              <a:gd name="connsiteY40-37122" fmla="*/ 110837 h 6026819"/>
              <a:gd name="connsiteX41-37123" fmla="*/ 1746709 w 2814765"/>
              <a:gd name="connsiteY41-37124" fmla="*/ 138546 h 6026819"/>
              <a:gd name="connsiteX42-37125" fmla="*/ 1788273 w 2814765"/>
              <a:gd name="connsiteY42-37126" fmla="*/ 207818 h 6026819"/>
              <a:gd name="connsiteX43-37127" fmla="*/ 1857545 w 2814765"/>
              <a:gd name="connsiteY43-37128" fmla="*/ 290946 h 6026819"/>
              <a:gd name="connsiteX44-37129" fmla="*/ 1871400 w 2814765"/>
              <a:gd name="connsiteY44-37130" fmla="*/ 360218 h 6026819"/>
              <a:gd name="connsiteX45-37131" fmla="*/ 1899109 w 2814765"/>
              <a:gd name="connsiteY45-37132" fmla="*/ 443346 h 6026819"/>
              <a:gd name="connsiteX46-37133" fmla="*/ 1885254 w 2814765"/>
              <a:gd name="connsiteY46-37134" fmla="*/ 692727 h 6026819"/>
              <a:gd name="connsiteX47-37135" fmla="*/ 1871400 w 2814765"/>
              <a:gd name="connsiteY47-37136" fmla="*/ 748146 h 6026819"/>
              <a:gd name="connsiteX48-37137" fmla="*/ 1843691 w 2814765"/>
              <a:gd name="connsiteY48-37138" fmla="*/ 789709 h 6026819"/>
              <a:gd name="connsiteX49-37139" fmla="*/ 1873379 w 2814765"/>
              <a:gd name="connsiteY49-37140" fmla="*/ 835231 h 6026819"/>
              <a:gd name="connsiteX50-37141" fmla="*/ 1738792 w 2814765"/>
              <a:gd name="connsiteY50-37142" fmla="*/ 876136 h 6026819"/>
              <a:gd name="connsiteX51-37143" fmla="*/ 1880636 w 2814765"/>
              <a:gd name="connsiteY51-37144" fmla="*/ 814780 h 6026819"/>
              <a:gd name="connsiteX52-37145" fmla="*/ 1836433 w 2814765"/>
              <a:gd name="connsiteY52-37146" fmla="*/ 841829 h 6026819"/>
              <a:gd name="connsiteX53-37147" fmla="*/ 2051509 w 2814765"/>
              <a:gd name="connsiteY53-37148" fmla="*/ 997527 h 6026819"/>
              <a:gd name="connsiteX54-37149" fmla="*/ 2093073 w 2814765"/>
              <a:gd name="connsiteY54-37150" fmla="*/ 1066800 h 6026819"/>
              <a:gd name="connsiteX55-37151" fmla="*/ 2106927 w 2814765"/>
              <a:gd name="connsiteY55-37152" fmla="*/ 1108364 h 6026819"/>
              <a:gd name="connsiteX56-37153" fmla="*/ 2148491 w 2814765"/>
              <a:gd name="connsiteY56-37154" fmla="*/ 1191491 h 6026819"/>
              <a:gd name="connsiteX57-37155" fmla="*/ 2106927 w 2814765"/>
              <a:gd name="connsiteY57-37156" fmla="*/ 1219200 h 6026819"/>
              <a:gd name="connsiteX58-37157" fmla="*/ 2065363 w 2814765"/>
              <a:gd name="connsiteY58-37158" fmla="*/ 1191491 h 6026819"/>
              <a:gd name="connsiteX59-37159" fmla="*/ 1954527 w 2814765"/>
              <a:gd name="connsiteY59-37160" fmla="*/ 1163782 h 6026819"/>
              <a:gd name="connsiteX60-37161" fmla="*/ 1940673 w 2814765"/>
              <a:gd name="connsiteY60-37162" fmla="*/ 1343891 h 6026819"/>
              <a:gd name="connsiteX61-37163" fmla="*/ 2079217 w 2814765"/>
              <a:gd name="connsiteY61-37164" fmla="*/ 1357746 h 6026819"/>
              <a:gd name="connsiteX62-37165" fmla="*/ 1871399 w 2814765"/>
              <a:gd name="connsiteY62-37166" fmla="*/ 1579418 h 6026819"/>
              <a:gd name="connsiteX63-37167" fmla="*/ 1538890 w 2814765"/>
              <a:gd name="connsiteY63-37168" fmla="*/ 1690256 h 6026819"/>
              <a:gd name="connsiteX64-37169" fmla="*/ 1635872 w 2814765"/>
              <a:gd name="connsiteY64-37170" fmla="*/ 1773383 h 6026819"/>
              <a:gd name="connsiteX65-37171" fmla="*/ 1317218 w 2814765"/>
              <a:gd name="connsiteY65-37172" fmla="*/ 1551710 h 6026819"/>
              <a:gd name="connsiteX66-37173" fmla="*/ 1331072 w 2814765"/>
              <a:gd name="connsiteY66-37174" fmla="*/ 1371600 h 6026819"/>
              <a:gd name="connsiteX67-37175" fmla="*/ 1289509 w 2814765"/>
              <a:gd name="connsiteY67-37176" fmla="*/ 1316183 h 6026819"/>
              <a:gd name="connsiteX68-37177" fmla="*/ 1414200 w 2814765"/>
              <a:gd name="connsiteY68-37178" fmla="*/ 1440874 h 6026819"/>
              <a:gd name="connsiteX69-37179" fmla="*/ 1289509 w 2814765"/>
              <a:gd name="connsiteY69-37180" fmla="*/ 1330038 h 6026819"/>
              <a:gd name="connsiteX70-37181" fmla="*/ 929290 w 2814765"/>
              <a:gd name="connsiteY70-37182" fmla="*/ 2036620 h 6026819"/>
              <a:gd name="connsiteX71-37183" fmla="*/ 998563 w 2814765"/>
              <a:gd name="connsiteY71-37184" fmla="*/ 1898074 h 6026819"/>
              <a:gd name="connsiteX72-37185" fmla="*/ 1164819 w 2814765"/>
              <a:gd name="connsiteY72-37186" fmla="*/ 1995056 h 6026819"/>
              <a:gd name="connsiteX73-37187" fmla="*/ 1247946 w 2814765"/>
              <a:gd name="connsiteY73-37188" fmla="*/ 1731819 h 6026819"/>
              <a:gd name="connsiteX74-37189" fmla="*/ 1178672 w 2814765"/>
              <a:gd name="connsiteY74-37190" fmla="*/ 2036619 h 6026819"/>
              <a:gd name="connsiteX75-37191" fmla="*/ 1275655 w 2814765"/>
              <a:gd name="connsiteY75-37192" fmla="*/ 2299856 h 6026819"/>
              <a:gd name="connsiteX76-37193" fmla="*/ 1358782 w 2814765"/>
              <a:gd name="connsiteY76-37194" fmla="*/ 2563090 h 6026819"/>
              <a:gd name="connsiteX77-37195" fmla="*/ 1275654 w 2814765"/>
              <a:gd name="connsiteY77-37196" fmla="*/ 2715491 h 6026819"/>
              <a:gd name="connsiteX78-37197" fmla="*/ 1234091 w 2814765"/>
              <a:gd name="connsiteY78-37198" fmla="*/ 2854037 h 6026819"/>
              <a:gd name="connsiteX79-37199" fmla="*/ 1275654 w 2814765"/>
              <a:gd name="connsiteY79-37200" fmla="*/ 2909455 h 6026819"/>
              <a:gd name="connsiteX80-37201" fmla="*/ 1331073 w 2814765"/>
              <a:gd name="connsiteY80-37202" fmla="*/ 2881746 h 6026819"/>
              <a:gd name="connsiteX81-37203" fmla="*/ 1400345 w 2814765"/>
              <a:gd name="connsiteY81-37204" fmla="*/ 2881744 h 6026819"/>
              <a:gd name="connsiteX82-37205" fmla="*/ 2093072 w 2814765"/>
              <a:gd name="connsiteY82-37206" fmla="*/ 2743200 h 6026819"/>
              <a:gd name="connsiteX83-37207" fmla="*/ 2577981 w 2814765"/>
              <a:gd name="connsiteY83-37208" fmla="*/ 2507672 h 6026819"/>
              <a:gd name="connsiteX84-37209" fmla="*/ 2771945 w 2814765"/>
              <a:gd name="connsiteY84-37210" fmla="*/ 2992581 h 6026819"/>
              <a:gd name="connsiteX85-37211" fmla="*/ 2425581 w 2814765"/>
              <a:gd name="connsiteY85-37212" fmla="*/ 3255818 h 6026819"/>
              <a:gd name="connsiteX86-37213" fmla="*/ 2273182 w 2814765"/>
              <a:gd name="connsiteY86-37214" fmla="*/ 3255816 h 6026819"/>
              <a:gd name="connsiteX87-37215" fmla="*/ 2106926 w 2814765"/>
              <a:gd name="connsiteY87-37216" fmla="*/ 3311236 h 6026819"/>
              <a:gd name="connsiteX88-37217" fmla="*/ 1497328 w 2814765"/>
              <a:gd name="connsiteY88-37218" fmla="*/ 3283525 h 6026819"/>
              <a:gd name="connsiteX89-37219" fmla="*/ 1303363 w 2814765"/>
              <a:gd name="connsiteY89-37220" fmla="*/ 3117271 h 6026819"/>
              <a:gd name="connsiteX90-37221" fmla="*/ 1386491 w 2814765"/>
              <a:gd name="connsiteY90-37222" fmla="*/ 2909453 h 6026819"/>
              <a:gd name="connsiteX91-37223" fmla="*/ 1289509 w 2814765"/>
              <a:gd name="connsiteY91-37224" fmla="*/ 3103416 h 6026819"/>
              <a:gd name="connsiteX92-37225" fmla="*/ 1441909 w 2814765"/>
              <a:gd name="connsiteY92-37226" fmla="*/ 3241963 h 6026819"/>
              <a:gd name="connsiteX93-37227" fmla="*/ 1414200 w 2814765"/>
              <a:gd name="connsiteY93-37228" fmla="*/ 3325089 h 6026819"/>
              <a:gd name="connsiteX94-37229" fmla="*/ 1372636 w 2814765"/>
              <a:gd name="connsiteY94-37230" fmla="*/ 4100944 h 6026819"/>
              <a:gd name="connsiteX95-37231" fmla="*/ 1483473 w 2814765"/>
              <a:gd name="connsiteY95-37232" fmla="*/ 5708072 h 6026819"/>
              <a:gd name="connsiteX96-37233" fmla="*/ 1455763 w 2814765"/>
              <a:gd name="connsiteY96-37234" fmla="*/ 5971308 h 6026819"/>
              <a:gd name="connsiteX97-37235" fmla="*/ 1968382 w 2814765"/>
              <a:gd name="connsiteY97-37236" fmla="*/ 5902035 h 6026819"/>
              <a:gd name="connsiteX98-37237" fmla="*/ 1954527 w 2814765"/>
              <a:gd name="connsiteY98-37238" fmla="*/ 4350325 h 6026819"/>
              <a:gd name="connsiteX99-37239" fmla="*/ 1885254 w 2814765"/>
              <a:gd name="connsiteY99-37240" fmla="*/ 3380507 h 6026819"/>
              <a:gd name="connsiteX100-37241" fmla="*/ 1926818 w 2814765"/>
              <a:gd name="connsiteY100-37242" fmla="*/ 3823856 h 6026819"/>
              <a:gd name="connsiteX101-37243" fmla="*/ 1968382 w 2814765"/>
              <a:gd name="connsiteY101-37244" fmla="*/ 4987635 h 6026819"/>
              <a:gd name="connsiteX102-37245" fmla="*/ 2106927 w 2814765"/>
              <a:gd name="connsiteY102-37246" fmla="*/ 5943599 h 6026819"/>
              <a:gd name="connsiteX103-37247" fmla="*/ 2619544 w 2814765"/>
              <a:gd name="connsiteY103-37248" fmla="*/ 5943599 h 6026819"/>
              <a:gd name="connsiteX104-37249" fmla="*/ 2619544 w 2814765"/>
              <a:gd name="connsiteY104-37250" fmla="*/ 4322617 h 6026819"/>
              <a:gd name="connsiteX105-37251" fmla="*/ 2744236 w 2814765"/>
              <a:gd name="connsiteY105-37252" fmla="*/ 3075708 h 6026819"/>
              <a:gd name="connsiteX106-37253" fmla="*/ 2813509 w 2814765"/>
              <a:gd name="connsiteY106-37254" fmla="*/ 3020290 h 6026819"/>
              <a:gd name="connsiteX107-37255" fmla="*/ 2674963 w 2814765"/>
              <a:gd name="connsiteY107-37256" fmla="*/ 2923308 h 6026819"/>
              <a:gd name="connsiteX108-37257" fmla="*/ 2799654 w 2814765"/>
              <a:gd name="connsiteY108-37258" fmla="*/ 2964872 h 6026819"/>
              <a:gd name="connsiteX109-37259" fmla="*/ 2564127 w 2814765"/>
              <a:gd name="connsiteY109-37260" fmla="*/ 2507672 h 6026819"/>
              <a:gd name="connsiteX110-37261" fmla="*/ 2766007 w 2814765"/>
              <a:gd name="connsiteY110-37262" fmla="*/ 2421246 h 6026819"/>
              <a:gd name="connsiteX111-37263" fmla="*/ 2696075 w 2814765"/>
              <a:gd name="connsiteY111-37264" fmla="*/ 1918524 h 6026819"/>
              <a:gd name="connsiteX112-37265" fmla="*/ 2729722 w 2814765"/>
              <a:gd name="connsiteY112-37266" fmla="*/ 2401454 h 6026819"/>
              <a:gd name="connsiteX113-37267" fmla="*/ 2739618 w 2814765"/>
              <a:gd name="connsiteY113-37268" fmla="*/ 1933037 h 6026819"/>
              <a:gd name="connsiteX114-37269" fmla="*/ 2674962 w 2814765"/>
              <a:gd name="connsiteY114-37270" fmla="*/ 1870363 h 6026819"/>
              <a:gd name="connsiteX115-37271" fmla="*/ 2425581 w 2814765"/>
              <a:gd name="connsiteY115-37272" fmla="*/ 2105890 h 6026819"/>
              <a:gd name="connsiteX116-37273" fmla="*/ 2370162 w 2814765"/>
              <a:gd name="connsiteY116-37274" fmla="*/ 2119745 h 6026819"/>
              <a:gd name="connsiteX117-37275" fmla="*/ 2231618 w 2814765"/>
              <a:gd name="connsiteY117-37276" fmla="*/ 1773381 h 6026819"/>
              <a:gd name="connsiteX118-37277" fmla="*/ 2103629 w 2814765"/>
              <a:gd name="connsiteY118-37278" fmla="*/ 1531256 h 6026819"/>
              <a:gd name="connsiteX119-37279" fmla="*/ 2245473 w 2814765"/>
              <a:gd name="connsiteY119-37280" fmla="*/ 1842654 h 6026819"/>
              <a:gd name="connsiteX120-37281" fmla="*/ 2370163 w 2814765"/>
              <a:gd name="connsiteY120-37282" fmla="*/ 1939636 h 6026819"/>
              <a:gd name="connsiteX121-37283" fmla="*/ 2647254 w 2814765"/>
              <a:gd name="connsiteY121-37284" fmla="*/ 1662545 h 6026819"/>
              <a:gd name="connsiteX122-37285" fmla="*/ 2115502 w 2814765"/>
              <a:gd name="connsiteY122-37286" fmla="*/ 1105065 h 6026819"/>
              <a:gd name="connsiteX123-37287" fmla="*/ 2633399 w 2814765"/>
              <a:gd name="connsiteY123-37288" fmla="*/ 1634836 h 6026819"/>
              <a:gd name="connsiteX124-37289" fmla="*/ 2688818 w 2814765"/>
              <a:gd name="connsiteY124-37290" fmla="*/ 1870363 h 6026819"/>
              <a:gd name="connsiteX125-37291" fmla="*/ 2392594 w 2814765"/>
              <a:gd name="connsiteY125-37292" fmla="*/ 2082140 h 6026819"/>
              <a:gd name="connsiteX126-37293" fmla="*/ 2467145 w 2814765"/>
              <a:gd name="connsiteY126-37294" fmla="*/ 2230582 h 6026819"/>
              <a:gd name="connsiteX127-37295" fmla="*/ 2407767 w 2814765"/>
              <a:gd name="connsiteY127-37296" fmla="*/ 2190336 h 6026819"/>
              <a:gd name="connsiteX128-37297" fmla="*/ 2023800 w 2814765"/>
              <a:gd name="connsiteY128-37298" fmla="*/ 2521527 h 6026819"/>
              <a:gd name="connsiteX129-37299" fmla="*/ 1802127 w 2814765"/>
              <a:gd name="connsiteY129-37300" fmla="*/ 2604655 h 6026819"/>
              <a:gd name="connsiteX130-37301" fmla="*/ 1594309 w 2814765"/>
              <a:gd name="connsiteY130-37302" fmla="*/ 2590800 h 6026819"/>
              <a:gd name="connsiteX131-37303" fmla="*/ 1386491 w 2814765"/>
              <a:gd name="connsiteY131-37304" fmla="*/ 2507674 h 6026819"/>
              <a:gd name="connsiteX132-37305" fmla="*/ 1289510 w 2814765"/>
              <a:gd name="connsiteY132-37306" fmla="*/ 2313710 h 6026819"/>
              <a:gd name="connsiteX133-37307" fmla="*/ 873874 w 2814765"/>
              <a:gd name="connsiteY133-37308" fmla="*/ 2632365 h 6026819"/>
              <a:gd name="connsiteX134-37309" fmla="*/ 1036 w 2814765"/>
              <a:gd name="connsiteY134-37310" fmla="*/ 2673928 h 6026819"/>
              <a:gd name="connsiteX135-37311" fmla="*/ 873873 w 2814765"/>
              <a:gd name="connsiteY135-37312" fmla="*/ 2632365 h 6026819"/>
              <a:gd name="connsiteX136-37313" fmla="*/ 1220236 w 2814765"/>
              <a:gd name="connsiteY136-37314" fmla="*/ 2299856 h 6026819"/>
              <a:gd name="connsiteX137-37315" fmla="*/ 1137110 w 2814765"/>
              <a:gd name="connsiteY137-37316" fmla="*/ 2161310 h 6026819"/>
              <a:gd name="connsiteX138-37317" fmla="*/ 1137109 w 2814765"/>
              <a:gd name="connsiteY138-37318" fmla="*/ 2133601 h 6026819"/>
              <a:gd name="connsiteX139-37319" fmla="*/ 984710 w 2814765"/>
              <a:gd name="connsiteY139-37320" fmla="*/ 2092038 h 6026819"/>
              <a:gd name="connsiteX140-37321" fmla="*/ 790746 w 2814765"/>
              <a:gd name="connsiteY140-37322" fmla="*/ 2313710 h 6026819"/>
              <a:gd name="connsiteX141-37323" fmla="*/ 527510 w 2814765"/>
              <a:gd name="connsiteY141-37324" fmla="*/ 2438401 h 6026819"/>
              <a:gd name="connsiteX142-37325" fmla="*/ 832310 w 2814765"/>
              <a:gd name="connsiteY142-37326" fmla="*/ 2313710 h 6026819"/>
              <a:gd name="connsiteX143-37327" fmla="*/ 957000 w 2814765"/>
              <a:gd name="connsiteY143-37328" fmla="*/ 2119747 h 6026819"/>
              <a:gd name="connsiteX144-37329" fmla="*/ 929290 w 2814765"/>
              <a:gd name="connsiteY144-37330" fmla="*/ 2064328 h 6026819"/>
              <a:gd name="connsiteX145-37331" fmla="*/ 1344926 w 2814765"/>
              <a:gd name="connsiteY145-37332" fmla="*/ 1274618 h 6026819"/>
              <a:gd name="connsiteX146-37333" fmla="*/ 1469617 w 2814765"/>
              <a:gd name="connsiteY146-37334" fmla="*/ 1177638 h 6026819"/>
              <a:gd name="connsiteX147-37335" fmla="*/ 1566599 w 2814765"/>
              <a:gd name="connsiteY147-37336" fmla="*/ 1676401 h 6026819"/>
              <a:gd name="connsiteX148-37337" fmla="*/ 1760562 w 2814765"/>
              <a:gd name="connsiteY148-37338" fmla="*/ 1399310 h 6026819"/>
              <a:gd name="connsiteX149-37339" fmla="*/ 1767162 w 2814765"/>
              <a:gd name="connsiteY149-37340" fmla="*/ 1033151 h 6026819"/>
              <a:gd name="connsiteX150-37341" fmla="*/ 1715041 w 2814765"/>
              <a:gd name="connsiteY150-37342" fmla="*/ 939469 h 6026819"/>
              <a:gd name="connsiteX151-37343" fmla="*/ 2108247 w 2814765"/>
              <a:gd name="connsiteY151-37344" fmla="*/ 1101107 h 6026819"/>
              <a:gd name="connsiteX152-37345" fmla="*/ 1760563 w 2814765"/>
              <a:gd name="connsiteY152-37346" fmla="*/ 1030514 h 6026819"/>
              <a:gd name="connsiteX153-37347" fmla="*/ 1705145 w 2814765"/>
              <a:gd name="connsiteY153-37348" fmla="*/ 845127 h 6026819"/>
              <a:gd name="connsiteX154-37349" fmla="*/ 1677436 w 2814765"/>
              <a:gd name="connsiteY154-37350" fmla="*/ 803564 h 6026819"/>
              <a:gd name="connsiteX155-37351" fmla="*/ 1635873 w 2814765"/>
              <a:gd name="connsiteY155-37352" fmla="*/ 886691 h 6026819"/>
              <a:gd name="connsiteX156-37353" fmla="*/ 1622018 w 2814765"/>
              <a:gd name="connsiteY156-37354" fmla="*/ 969818 h 6026819"/>
              <a:gd name="connsiteX157-37355" fmla="*/ 1594309 w 2814765"/>
              <a:gd name="connsiteY157-37356" fmla="*/ 1011382 h 6026819"/>
              <a:gd name="connsiteX158-37357" fmla="*/ 1580454 w 2814765"/>
              <a:gd name="connsiteY158-37358" fmla="*/ 1052946 h 6026819"/>
              <a:gd name="connsiteX159-37359" fmla="*/ 1511182 w 2814765"/>
              <a:gd name="connsiteY159-37360" fmla="*/ 1122218 h 6026819"/>
              <a:gd name="connsiteX160-37361" fmla="*/ 1400345 w 2814765"/>
              <a:gd name="connsiteY160-37362" fmla="*/ 1136073 h 6026819"/>
              <a:gd name="connsiteX161-37363" fmla="*/ 1261800 w 2814765"/>
              <a:gd name="connsiteY161-37364" fmla="*/ 1122218 h 6026819"/>
              <a:gd name="connsiteX162-37365" fmla="*/ 1220236 w 2814765"/>
              <a:gd name="connsiteY162-37366" fmla="*/ 1080655 h 6026819"/>
              <a:gd name="connsiteX163-37367" fmla="*/ 1178673 w 2814765"/>
              <a:gd name="connsiteY163-37368" fmla="*/ 1052946 h 6026819"/>
              <a:gd name="connsiteX164-37369" fmla="*/ 1123254 w 2814765"/>
              <a:gd name="connsiteY164-37370" fmla="*/ 997527 h 6026819"/>
              <a:gd name="connsiteX165-37371" fmla="*/ 1095545 w 2814765"/>
              <a:gd name="connsiteY165-37372" fmla="*/ 955964 h 6026819"/>
              <a:gd name="connsiteX166-37373" fmla="*/ 1137109 w 2814765"/>
              <a:gd name="connsiteY166-37374" fmla="*/ 1011382 h 6026819"/>
              <a:gd name="connsiteX167-37375" fmla="*/ 1012418 w 2814765"/>
              <a:gd name="connsiteY167-37376" fmla="*/ 817418 h 6026819"/>
              <a:gd name="connsiteX168-37377" fmla="*/ 998563 w 2814765"/>
              <a:gd name="connsiteY168-37378" fmla="*/ 775855 h 6026819"/>
              <a:gd name="connsiteX169-37379" fmla="*/ 984709 w 2814765"/>
              <a:gd name="connsiteY169-37380" fmla="*/ 720437 h 6026819"/>
              <a:gd name="connsiteX170-37381" fmla="*/ 957000 w 2814765"/>
              <a:gd name="connsiteY170-37382" fmla="*/ 581891 h 6026819"/>
              <a:gd name="connsiteX0-37383" fmla="*/ 1663582 w 2814765"/>
              <a:gd name="connsiteY0-37384" fmla="*/ 734291 h 6026819"/>
              <a:gd name="connsiteX1-37385" fmla="*/ 1719000 w 2814765"/>
              <a:gd name="connsiteY1-37386" fmla="*/ 554182 h 6026819"/>
              <a:gd name="connsiteX2-37387" fmla="*/ 1622018 w 2814765"/>
              <a:gd name="connsiteY2-37388" fmla="*/ 540327 h 6026819"/>
              <a:gd name="connsiteX3-37389" fmla="*/ 1538891 w 2814765"/>
              <a:gd name="connsiteY3-37390" fmla="*/ 484909 h 6026819"/>
              <a:gd name="connsiteX4-37391" fmla="*/ 1497327 w 2814765"/>
              <a:gd name="connsiteY4-37392" fmla="*/ 471055 h 6026819"/>
              <a:gd name="connsiteX5-37393" fmla="*/ 1469618 w 2814765"/>
              <a:gd name="connsiteY5-37394" fmla="*/ 526473 h 6026819"/>
              <a:gd name="connsiteX6-37395" fmla="*/ 1441909 w 2814765"/>
              <a:gd name="connsiteY6-37396" fmla="*/ 484909 h 6026819"/>
              <a:gd name="connsiteX7-37397" fmla="*/ 1400345 w 2814765"/>
              <a:gd name="connsiteY7-37398" fmla="*/ 457200 h 6026819"/>
              <a:gd name="connsiteX8-37399" fmla="*/ 1331073 w 2814765"/>
              <a:gd name="connsiteY8-37400" fmla="*/ 387927 h 6026819"/>
              <a:gd name="connsiteX9-37401" fmla="*/ 1317218 w 2814765"/>
              <a:gd name="connsiteY9-37402" fmla="*/ 443346 h 6026819"/>
              <a:gd name="connsiteX10-37403" fmla="*/ 1317218 w 2814765"/>
              <a:gd name="connsiteY10-37404" fmla="*/ 554182 h 6026819"/>
              <a:gd name="connsiteX11-37405" fmla="*/ 1275654 w 2814765"/>
              <a:gd name="connsiteY11-37406" fmla="*/ 540327 h 6026819"/>
              <a:gd name="connsiteX12-37407" fmla="*/ 1261800 w 2814765"/>
              <a:gd name="connsiteY12-37408" fmla="*/ 484909 h 6026819"/>
              <a:gd name="connsiteX13-37409" fmla="*/ 1247945 w 2814765"/>
              <a:gd name="connsiteY13-37410" fmla="*/ 540327 h 6026819"/>
              <a:gd name="connsiteX14-37411" fmla="*/ 1220236 w 2814765"/>
              <a:gd name="connsiteY14-37412" fmla="*/ 651164 h 6026819"/>
              <a:gd name="connsiteX15-37413" fmla="*/ 1192527 w 2814765"/>
              <a:gd name="connsiteY15-37414" fmla="*/ 568037 h 6026819"/>
              <a:gd name="connsiteX16-37415" fmla="*/ 1178673 w 2814765"/>
              <a:gd name="connsiteY16-37416" fmla="*/ 526473 h 6026819"/>
              <a:gd name="connsiteX17-37417" fmla="*/ 1150963 w 2814765"/>
              <a:gd name="connsiteY17-37418" fmla="*/ 651164 h 6026819"/>
              <a:gd name="connsiteX18-37419" fmla="*/ 1123254 w 2814765"/>
              <a:gd name="connsiteY18-37420" fmla="*/ 692727 h 6026819"/>
              <a:gd name="connsiteX19-37421" fmla="*/ 1109400 w 2814765"/>
              <a:gd name="connsiteY19-37422" fmla="*/ 734291 h 6026819"/>
              <a:gd name="connsiteX20-37423" fmla="*/ 1067836 w 2814765"/>
              <a:gd name="connsiteY20-37424" fmla="*/ 720437 h 6026819"/>
              <a:gd name="connsiteX21-37425" fmla="*/ 1081691 w 2814765"/>
              <a:gd name="connsiteY21-37426" fmla="*/ 637309 h 6026819"/>
              <a:gd name="connsiteX22-37427" fmla="*/ 1095545 w 2814765"/>
              <a:gd name="connsiteY22-37428" fmla="*/ 595746 h 6026819"/>
              <a:gd name="connsiteX23-37429" fmla="*/ 1040127 w 2814765"/>
              <a:gd name="connsiteY23-37430" fmla="*/ 678873 h 6026819"/>
              <a:gd name="connsiteX24-37431" fmla="*/ 998563 w 2814765"/>
              <a:gd name="connsiteY24-37432" fmla="*/ 692727 h 6026819"/>
              <a:gd name="connsiteX25-37433" fmla="*/ 957000 w 2814765"/>
              <a:gd name="connsiteY25-37434" fmla="*/ 678873 h 6026819"/>
              <a:gd name="connsiteX26-37435" fmla="*/ 943145 w 2814765"/>
              <a:gd name="connsiteY26-37436" fmla="*/ 623455 h 6026819"/>
              <a:gd name="connsiteX27-37437" fmla="*/ 929291 w 2814765"/>
              <a:gd name="connsiteY27-37438" fmla="*/ 581891 h 6026819"/>
              <a:gd name="connsiteX28-37439" fmla="*/ 943145 w 2814765"/>
              <a:gd name="connsiteY28-37440" fmla="*/ 429491 h 6026819"/>
              <a:gd name="connsiteX29-37441" fmla="*/ 970854 w 2814765"/>
              <a:gd name="connsiteY29-37442" fmla="*/ 346364 h 6026819"/>
              <a:gd name="connsiteX30-37443" fmla="*/ 984709 w 2814765"/>
              <a:gd name="connsiteY30-37444" fmla="*/ 304800 h 6026819"/>
              <a:gd name="connsiteX31-37445" fmla="*/ 1081691 w 2814765"/>
              <a:gd name="connsiteY31-37446" fmla="*/ 193964 h 6026819"/>
              <a:gd name="connsiteX32-37447" fmla="*/ 1123254 w 2814765"/>
              <a:gd name="connsiteY32-37448" fmla="*/ 166255 h 6026819"/>
              <a:gd name="connsiteX33-37449" fmla="*/ 1164818 w 2814765"/>
              <a:gd name="connsiteY33-37450" fmla="*/ 124691 h 6026819"/>
              <a:gd name="connsiteX34-37451" fmla="*/ 1234091 w 2814765"/>
              <a:gd name="connsiteY34-37452" fmla="*/ 55418 h 6026819"/>
              <a:gd name="connsiteX35-37453" fmla="*/ 1386491 w 2814765"/>
              <a:gd name="connsiteY35-37454" fmla="*/ 13855 h 6026819"/>
              <a:gd name="connsiteX36-37455" fmla="*/ 1428054 w 2814765"/>
              <a:gd name="connsiteY36-37456" fmla="*/ 0 h 6026819"/>
              <a:gd name="connsiteX37-37457" fmla="*/ 1483473 w 2814765"/>
              <a:gd name="connsiteY37-37458" fmla="*/ 13855 h 6026819"/>
              <a:gd name="connsiteX38-37459" fmla="*/ 1566600 w 2814765"/>
              <a:gd name="connsiteY38-37460" fmla="*/ 27709 h 6026819"/>
              <a:gd name="connsiteX39-37461" fmla="*/ 1622018 w 2814765"/>
              <a:gd name="connsiteY39-37462" fmla="*/ 55418 h 6026819"/>
              <a:gd name="connsiteX40-37463" fmla="*/ 1705145 w 2814765"/>
              <a:gd name="connsiteY40-37464" fmla="*/ 110837 h 6026819"/>
              <a:gd name="connsiteX41-37465" fmla="*/ 1746709 w 2814765"/>
              <a:gd name="connsiteY41-37466" fmla="*/ 138546 h 6026819"/>
              <a:gd name="connsiteX42-37467" fmla="*/ 1788273 w 2814765"/>
              <a:gd name="connsiteY42-37468" fmla="*/ 207818 h 6026819"/>
              <a:gd name="connsiteX43-37469" fmla="*/ 1857545 w 2814765"/>
              <a:gd name="connsiteY43-37470" fmla="*/ 290946 h 6026819"/>
              <a:gd name="connsiteX44-37471" fmla="*/ 1871400 w 2814765"/>
              <a:gd name="connsiteY44-37472" fmla="*/ 360218 h 6026819"/>
              <a:gd name="connsiteX45-37473" fmla="*/ 1899109 w 2814765"/>
              <a:gd name="connsiteY45-37474" fmla="*/ 443346 h 6026819"/>
              <a:gd name="connsiteX46-37475" fmla="*/ 1885254 w 2814765"/>
              <a:gd name="connsiteY46-37476" fmla="*/ 692727 h 6026819"/>
              <a:gd name="connsiteX47-37477" fmla="*/ 1871400 w 2814765"/>
              <a:gd name="connsiteY47-37478" fmla="*/ 748146 h 6026819"/>
              <a:gd name="connsiteX48-37479" fmla="*/ 1843691 w 2814765"/>
              <a:gd name="connsiteY48-37480" fmla="*/ 789709 h 6026819"/>
              <a:gd name="connsiteX49-37481" fmla="*/ 1873379 w 2814765"/>
              <a:gd name="connsiteY49-37482" fmla="*/ 835231 h 6026819"/>
              <a:gd name="connsiteX50-37483" fmla="*/ 1738792 w 2814765"/>
              <a:gd name="connsiteY50-37484" fmla="*/ 876136 h 6026819"/>
              <a:gd name="connsiteX51-37485" fmla="*/ 1880636 w 2814765"/>
              <a:gd name="connsiteY51-37486" fmla="*/ 814780 h 6026819"/>
              <a:gd name="connsiteX52-37487" fmla="*/ 1836433 w 2814765"/>
              <a:gd name="connsiteY52-37488" fmla="*/ 841829 h 6026819"/>
              <a:gd name="connsiteX53-37489" fmla="*/ 2051509 w 2814765"/>
              <a:gd name="connsiteY53-37490" fmla="*/ 997527 h 6026819"/>
              <a:gd name="connsiteX54-37491" fmla="*/ 2093073 w 2814765"/>
              <a:gd name="connsiteY54-37492" fmla="*/ 1066800 h 6026819"/>
              <a:gd name="connsiteX55-37493" fmla="*/ 2106927 w 2814765"/>
              <a:gd name="connsiteY55-37494" fmla="*/ 1108364 h 6026819"/>
              <a:gd name="connsiteX56-37495" fmla="*/ 2148491 w 2814765"/>
              <a:gd name="connsiteY56-37496" fmla="*/ 1191491 h 6026819"/>
              <a:gd name="connsiteX57-37497" fmla="*/ 2106927 w 2814765"/>
              <a:gd name="connsiteY57-37498" fmla="*/ 1219200 h 6026819"/>
              <a:gd name="connsiteX58-37499" fmla="*/ 2065363 w 2814765"/>
              <a:gd name="connsiteY58-37500" fmla="*/ 1191491 h 6026819"/>
              <a:gd name="connsiteX59-37501" fmla="*/ 1954527 w 2814765"/>
              <a:gd name="connsiteY59-37502" fmla="*/ 1163782 h 6026819"/>
              <a:gd name="connsiteX60-37503" fmla="*/ 1940673 w 2814765"/>
              <a:gd name="connsiteY60-37504" fmla="*/ 1343891 h 6026819"/>
              <a:gd name="connsiteX61-37505" fmla="*/ 2079217 w 2814765"/>
              <a:gd name="connsiteY61-37506" fmla="*/ 1357746 h 6026819"/>
              <a:gd name="connsiteX62-37507" fmla="*/ 1871399 w 2814765"/>
              <a:gd name="connsiteY62-37508" fmla="*/ 1579418 h 6026819"/>
              <a:gd name="connsiteX63-37509" fmla="*/ 1538890 w 2814765"/>
              <a:gd name="connsiteY63-37510" fmla="*/ 1690256 h 6026819"/>
              <a:gd name="connsiteX64-37511" fmla="*/ 1635872 w 2814765"/>
              <a:gd name="connsiteY64-37512" fmla="*/ 1773383 h 6026819"/>
              <a:gd name="connsiteX65-37513" fmla="*/ 1317218 w 2814765"/>
              <a:gd name="connsiteY65-37514" fmla="*/ 1551710 h 6026819"/>
              <a:gd name="connsiteX66-37515" fmla="*/ 1331072 w 2814765"/>
              <a:gd name="connsiteY66-37516" fmla="*/ 1371600 h 6026819"/>
              <a:gd name="connsiteX67-37517" fmla="*/ 1289509 w 2814765"/>
              <a:gd name="connsiteY67-37518" fmla="*/ 1316183 h 6026819"/>
              <a:gd name="connsiteX68-37519" fmla="*/ 1414200 w 2814765"/>
              <a:gd name="connsiteY68-37520" fmla="*/ 1440874 h 6026819"/>
              <a:gd name="connsiteX69-37521" fmla="*/ 1289509 w 2814765"/>
              <a:gd name="connsiteY69-37522" fmla="*/ 1330038 h 6026819"/>
              <a:gd name="connsiteX70-37523" fmla="*/ 929290 w 2814765"/>
              <a:gd name="connsiteY70-37524" fmla="*/ 2036620 h 6026819"/>
              <a:gd name="connsiteX71-37525" fmla="*/ 998563 w 2814765"/>
              <a:gd name="connsiteY71-37526" fmla="*/ 1898074 h 6026819"/>
              <a:gd name="connsiteX72-37527" fmla="*/ 1164819 w 2814765"/>
              <a:gd name="connsiteY72-37528" fmla="*/ 1995056 h 6026819"/>
              <a:gd name="connsiteX73-37529" fmla="*/ 1247946 w 2814765"/>
              <a:gd name="connsiteY73-37530" fmla="*/ 1731819 h 6026819"/>
              <a:gd name="connsiteX74-37531" fmla="*/ 1178672 w 2814765"/>
              <a:gd name="connsiteY74-37532" fmla="*/ 2036619 h 6026819"/>
              <a:gd name="connsiteX75-37533" fmla="*/ 1275655 w 2814765"/>
              <a:gd name="connsiteY75-37534" fmla="*/ 2299856 h 6026819"/>
              <a:gd name="connsiteX76-37535" fmla="*/ 1358782 w 2814765"/>
              <a:gd name="connsiteY76-37536" fmla="*/ 2563090 h 6026819"/>
              <a:gd name="connsiteX77-37537" fmla="*/ 1304024 w 2814765"/>
              <a:gd name="connsiteY77-37538" fmla="*/ 2535380 h 6026819"/>
              <a:gd name="connsiteX78-37539" fmla="*/ 1275654 w 2814765"/>
              <a:gd name="connsiteY78-37540" fmla="*/ 2715491 h 6026819"/>
              <a:gd name="connsiteX79-37541" fmla="*/ 1234091 w 2814765"/>
              <a:gd name="connsiteY79-37542" fmla="*/ 2854037 h 6026819"/>
              <a:gd name="connsiteX80-37543" fmla="*/ 1275654 w 2814765"/>
              <a:gd name="connsiteY80-37544" fmla="*/ 2909455 h 6026819"/>
              <a:gd name="connsiteX81-37545" fmla="*/ 1331073 w 2814765"/>
              <a:gd name="connsiteY81-37546" fmla="*/ 2881746 h 6026819"/>
              <a:gd name="connsiteX82-37547" fmla="*/ 1400345 w 2814765"/>
              <a:gd name="connsiteY82-37548" fmla="*/ 2881744 h 6026819"/>
              <a:gd name="connsiteX83-37549" fmla="*/ 2093072 w 2814765"/>
              <a:gd name="connsiteY83-37550" fmla="*/ 2743200 h 6026819"/>
              <a:gd name="connsiteX84-37551" fmla="*/ 2577981 w 2814765"/>
              <a:gd name="connsiteY84-37552" fmla="*/ 2507672 h 6026819"/>
              <a:gd name="connsiteX85-37553" fmla="*/ 2771945 w 2814765"/>
              <a:gd name="connsiteY85-37554" fmla="*/ 2992581 h 6026819"/>
              <a:gd name="connsiteX86-37555" fmla="*/ 2425581 w 2814765"/>
              <a:gd name="connsiteY86-37556" fmla="*/ 3255818 h 6026819"/>
              <a:gd name="connsiteX87-37557" fmla="*/ 2273182 w 2814765"/>
              <a:gd name="connsiteY87-37558" fmla="*/ 3255816 h 6026819"/>
              <a:gd name="connsiteX88-37559" fmla="*/ 2106926 w 2814765"/>
              <a:gd name="connsiteY88-37560" fmla="*/ 3311236 h 6026819"/>
              <a:gd name="connsiteX89-37561" fmla="*/ 1497328 w 2814765"/>
              <a:gd name="connsiteY89-37562" fmla="*/ 3283525 h 6026819"/>
              <a:gd name="connsiteX90-37563" fmla="*/ 1303363 w 2814765"/>
              <a:gd name="connsiteY90-37564" fmla="*/ 3117271 h 6026819"/>
              <a:gd name="connsiteX91-37565" fmla="*/ 1386491 w 2814765"/>
              <a:gd name="connsiteY91-37566" fmla="*/ 2909453 h 6026819"/>
              <a:gd name="connsiteX92-37567" fmla="*/ 1289509 w 2814765"/>
              <a:gd name="connsiteY92-37568" fmla="*/ 3103416 h 6026819"/>
              <a:gd name="connsiteX93-37569" fmla="*/ 1441909 w 2814765"/>
              <a:gd name="connsiteY93-37570" fmla="*/ 3241963 h 6026819"/>
              <a:gd name="connsiteX94-37571" fmla="*/ 1414200 w 2814765"/>
              <a:gd name="connsiteY94-37572" fmla="*/ 3325089 h 6026819"/>
              <a:gd name="connsiteX95-37573" fmla="*/ 1372636 w 2814765"/>
              <a:gd name="connsiteY95-37574" fmla="*/ 4100944 h 6026819"/>
              <a:gd name="connsiteX96-37575" fmla="*/ 1483473 w 2814765"/>
              <a:gd name="connsiteY96-37576" fmla="*/ 5708072 h 6026819"/>
              <a:gd name="connsiteX97-37577" fmla="*/ 1455763 w 2814765"/>
              <a:gd name="connsiteY97-37578" fmla="*/ 5971308 h 6026819"/>
              <a:gd name="connsiteX98-37579" fmla="*/ 1968382 w 2814765"/>
              <a:gd name="connsiteY98-37580" fmla="*/ 5902035 h 6026819"/>
              <a:gd name="connsiteX99-37581" fmla="*/ 1954527 w 2814765"/>
              <a:gd name="connsiteY99-37582" fmla="*/ 4350325 h 6026819"/>
              <a:gd name="connsiteX100-37583" fmla="*/ 1885254 w 2814765"/>
              <a:gd name="connsiteY100-37584" fmla="*/ 3380507 h 6026819"/>
              <a:gd name="connsiteX101-37585" fmla="*/ 1926818 w 2814765"/>
              <a:gd name="connsiteY101-37586" fmla="*/ 3823856 h 6026819"/>
              <a:gd name="connsiteX102-37587" fmla="*/ 1968382 w 2814765"/>
              <a:gd name="connsiteY102-37588" fmla="*/ 4987635 h 6026819"/>
              <a:gd name="connsiteX103-37589" fmla="*/ 2106927 w 2814765"/>
              <a:gd name="connsiteY103-37590" fmla="*/ 5943599 h 6026819"/>
              <a:gd name="connsiteX104-37591" fmla="*/ 2619544 w 2814765"/>
              <a:gd name="connsiteY104-37592" fmla="*/ 5943599 h 6026819"/>
              <a:gd name="connsiteX105-37593" fmla="*/ 2619544 w 2814765"/>
              <a:gd name="connsiteY105-37594" fmla="*/ 4322617 h 6026819"/>
              <a:gd name="connsiteX106-37595" fmla="*/ 2744236 w 2814765"/>
              <a:gd name="connsiteY106-37596" fmla="*/ 3075708 h 6026819"/>
              <a:gd name="connsiteX107-37597" fmla="*/ 2813509 w 2814765"/>
              <a:gd name="connsiteY107-37598" fmla="*/ 3020290 h 6026819"/>
              <a:gd name="connsiteX108-37599" fmla="*/ 2674963 w 2814765"/>
              <a:gd name="connsiteY108-37600" fmla="*/ 2923308 h 6026819"/>
              <a:gd name="connsiteX109-37601" fmla="*/ 2799654 w 2814765"/>
              <a:gd name="connsiteY109-37602" fmla="*/ 2964872 h 6026819"/>
              <a:gd name="connsiteX110-37603" fmla="*/ 2564127 w 2814765"/>
              <a:gd name="connsiteY110-37604" fmla="*/ 2507672 h 6026819"/>
              <a:gd name="connsiteX111-37605" fmla="*/ 2766007 w 2814765"/>
              <a:gd name="connsiteY111-37606" fmla="*/ 2421246 h 6026819"/>
              <a:gd name="connsiteX112-37607" fmla="*/ 2696075 w 2814765"/>
              <a:gd name="connsiteY112-37608" fmla="*/ 1918524 h 6026819"/>
              <a:gd name="connsiteX113-37609" fmla="*/ 2729722 w 2814765"/>
              <a:gd name="connsiteY113-37610" fmla="*/ 2401454 h 6026819"/>
              <a:gd name="connsiteX114-37611" fmla="*/ 2739618 w 2814765"/>
              <a:gd name="connsiteY114-37612" fmla="*/ 1933037 h 6026819"/>
              <a:gd name="connsiteX115-37613" fmla="*/ 2674962 w 2814765"/>
              <a:gd name="connsiteY115-37614" fmla="*/ 1870363 h 6026819"/>
              <a:gd name="connsiteX116-37615" fmla="*/ 2425581 w 2814765"/>
              <a:gd name="connsiteY116-37616" fmla="*/ 2105890 h 6026819"/>
              <a:gd name="connsiteX117-37617" fmla="*/ 2370162 w 2814765"/>
              <a:gd name="connsiteY117-37618" fmla="*/ 2119745 h 6026819"/>
              <a:gd name="connsiteX118-37619" fmla="*/ 2231618 w 2814765"/>
              <a:gd name="connsiteY118-37620" fmla="*/ 1773381 h 6026819"/>
              <a:gd name="connsiteX119-37621" fmla="*/ 2103629 w 2814765"/>
              <a:gd name="connsiteY119-37622" fmla="*/ 1531256 h 6026819"/>
              <a:gd name="connsiteX120-37623" fmla="*/ 2245473 w 2814765"/>
              <a:gd name="connsiteY120-37624" fmla="*/ 1842654 h 6026819"/>
              <a:gd name="connsiteX121-37625" fmla="*/ 2370163 w 2814765"/>
              <a:gd name="connsiteY121-37626" fmla="*/ 1939636 h 6026819"/>
              <a:gd name="connsiteX122-37627" fmla="*/ 2647254 w 2814765"/>
              <a:gd name="connsiteY122-37628" fmla="*/ 1662545 h 6026819"/>
              <a:gd name="connsiteX123-37629" fmla="*/ 2115502 w 2814765"/>
              <a:gd name="connsiteY123-37630" fmla="*/ 1105065 h 6026819"/>
              <a:gd name="connsiteX124-37631" fmla="*/ 2633399 w 2814765"/>
              <a:gd name="connsiteY124-37632" fmla="*/ 1634836 h 6026819"/>
              <a:gd name="connsiteX125-37633" fmla="*/ 2688818 w 2814765"/>
              <a:gd name="connsiteY125-37634" fmla="*/ 1870363 h 6026819"/>
              <a:gd name="connsiteX126-37635" fmla="*/ 2392594 w 2814765"/>
              <a:gd name="connsiteY126-37636" fmla="*/ 2082140 h 6026819"/>
              <a:gd name="connsiteX127-37637" fmla="*/ 2467145 w 2814765"/>
              <a:gd name="connsiteY127-37638" fmla="*/ 2230582 h 6026819"/>
              <a:gd name="connsiteX128-37639" fmla="*/ 2407767 w 2814765"/>
              <a:gd name="connsiteY128-37640" fmla="*/ 2190336 h 6026819"/>
              <a:gd name="connsiteX129-37641" fmla="*/ 2023800 w 2814765"/>
              <a:gd name="connsiteY129-37642" fmla="*/ 2521527 h 6026819"/>
              <a:gd name="connsiteX130-37643" fmla="*/ 1802127 w 2814765"/>
              <a:gd name="connsiteY130-37644" fmla="*/ 2604655 h 6026819"/>
              <a:gd name="connsiteX131-37645" fmla="*/ 1594309 w 2814765"/>
              <a:gd name="connsiteY131-37646" fmla="*/ 2590800 h 6026819"/>
              <a:gd name="connsiteX132-37647" fmla="*/ 1386491 w 2814765"/>
              <a:gd name="connsiteY132-37648" fmla="*/ 2507674 h 6026819"/>
              <a:gd name="connsiteX133-37649" fmla="*/ 1289510 w 2814765"/>
              <a:gd name="connsiteY133-37650" fmla="*/ 2313710 h 6026819"/>
              <a:gd name="connsiteX134-37651" fmla="*/ 873874 w 2814765"/>
              <a:gd name="connsiteY134-37652" fmla="*/ 2632365 h 6026819"/>
              <a:gd name="connsiteX135-37653" fmla="*/ 1036 w 2814765"/>
              <a:gd name="connsiteY135-37654" fmla="*/ 2673928 h 6026819"/>
              <a:gd name="connsiteX136-37655" fmla="*/ 873873 w 2814765"/>
              <a:gd name="connsiteY136-37656" fmla="*/ 2632365 h 6026819"/>
              <a:gd name="connsiteX137-37657" fmla="*/ 1220236 w 2814765"/>
              <a:gd name="connsiteY137-37658" fmla="*/ 2299856 h 6026819"/>
              <a:gd name="connsiteX138-37659" fmla="*/ 1137110 w 2814765"/>
              <a:gd name="connsiteY138-37660" fmla="*/ 2161310 h 6026819"/>
              <a:gd name="connsiteX139-37661" fmla="*/ 1137109 w 2814765"/>
              <a:gd name="connsiteY139-37662" fmla="*/ 2133601 h 6026819"/>
              <a:gd name="connsiteX140-37663" fmla="*/ 984710 w 2814765"/>
              <a:gd name="connsiteY140-37664" fmla="*/ 2092038 h 6026819"/>
              <a:gd name="connsiteX141-37665" fmla="*/ 790746 w 2814765"/>
              <a:gd name="connsiteY141-37666" fmla="*/ 2313710 h 6026819"/>
              <a:gd name="connsiteX142-37667" fmla="*/ 527510 w 2814765"/>
              <a:gd name="connsiteY142-37668" fmla="*/ 2438401 h 6026819"/>
              <a:gd name="connsiteX143-37669" fmla="*/ 832310 w 2814765"/>
              <a:gd name="connsiteY143-37670" fmla="*/ 2313710 h 6026819"/>
              <a:gd name="connsiteX144-37671" fmla="*/ 957000 w 2814765"/>
              <a:gd name="connsiteY144-37672" fmla="*/ 2119747 h 6026819"/>
              <a:gd name="connsiteX145-37673" fmla="*/ 929290 w 2814765"/>
              <a:gd name="connsiteY145-37674" fmla="*/ 2064328 h 6026819"/>
              <a:gd name="connsiteX146-37675" fmla="*/ 1344926 w 2814765"/>
              <a:gd name="connsiteY146-37676" fmla="*/ 1274618 h 6026819"/>
              <a:gd name="connsiteX147-37677" fmla="*/ 1469617 w 2814765"/>
              <a:gd name="connsiteY147-37678" fmla="*/ 1177638 h 6026819"/>
              <a:gd name="connsiteX148-37679" fmla="*/ 1566599 w 2814765"/>
              <a:gd name="connsiteY148-37680" fmla="*/ 1676401 h 6026819"/>
              <a:gd name="connsiteX149-37681" fmla="*/ 1760562 w 2814765"/>
              <a:gd name="connsiteY149-37682" fmla="*/ 1399310 h 6026819"/>
              <a:gd name="connsiteX150-37683" fmla="*/ 1767162 w 2814765"/>
              <a:gd name="connsiteY150-37684" fmla="*/ 1033151 h 6026819"/>
              <a:gd name="connsiteX151-37685" fmla="*/ 1715041 w 2814765"/>
              <a:gd name="connsiteY151-37686" fmla="*/ 939469 h 6026819"/>
              <a:gd name="connsiteX152-37687" fmla="*/ 2108247 w 2814765"/>
              <a:gd name="connsiteY152-37688" fmla="*/ 1101107 h 6026819"/>
              <a:gd name="connsiteX153-37689" fmla="*/ 1760563 w 2814765"/>
              <a:gd name="connsiteY153-37690" fmla="*/ 1030514 h 6026819"/>
              <a:gd name="connsiteX154-37691" fmla="*/ 1705145 w 2814765"/>
              <a:gd name="connsiteY154-37692" fmla="*/ 845127 h 6026819"/>
              <a:gd name="connsiteX155-37693" fmla="*/ 1677436 w 2814765"/>
              <a:gd name="connsiteY155-37694" fmla="*/ 803564 h 6026819"/>
              <a:gd name="connsiteX156-37695" fmla="*/ 1635873 w 2814765"/>
              <a:gd name="connsiteY156-37696" fmla="*/ 886691 h 6026819"/>
              <a:gd name="connsiteX157-37697" fmla="*/ 1622018 w 2814765"/>
              <a:gd name="connsiteY157-37698" fmla="*/ 969818 h 6026819"/>
              <a:gd name="connsiteX158-37699" fmla="*/ 1594309 w 2814765"/>
              <a:gd name="connsiteY158-37700" fmla="*/ 1011382 h 6026819"/>
              <a:gd name="connsiteX159-37701" fmla="*/ 1580454 w 2814765"/>
              <a:gd name="connsiteY159-37702" fmla="*/ 1052946 h 6026819"/>
              <a:gd name="connsiteX160-37703" fmla="*/ 1511182 w 2814765"/>
              <a:gd name="connsiteY160-37704" fmla="*/ 1122218 h 6026819"/>
              <a:gd name="connsiteX161-37705" fmla="*/ 1400345 w 2814765"/>
              <a:gd name="connsiteY161-37706" fmla="*/ 1136073 h 6026819"/>
              <a:gd name="connsiteX162-37707" fmla="*/ 1261800 w 2814765"/>
              <a:gd name="connsiteY162-37708" fmla="*/ 1122218 h 6026819"/>
              <a:gd name="connsiteX163-37709" fmla="*/ 1220236 w 2814765"/>
              <a:gd name="connsiteY163-37710" fmla="*/ 1080655 h 6026819"/>
              <a:gd name="connsiteX164-37711" fmla="*/ 1178673 w 2814765"/>
              <a:gd name="connsiteY164-37712" fmla="*/ 1052946 h 6026819"/>
              <a:gd name="connsiteX165-37713" fmla="*/ 1123254 w 2814765"/>
              <a:gd name="connsiteY165-37714" fmla="*/ 997527 h 6026819"/>
              <a:gd name="connsiteX166-37715" fmla="*/ 1095545 w 2814765"/>
              <a:gd name="connsiteY166-37716" fmla="*/ 955964 h 6026819"/>
              <a:gd name="connsiteX167-37717" fmla="*/ 1137109 w 2814765"/>
              <a:gd name="connsiteY167-37718" fmla="*/ 1011382 h 6026819"/>
              <a:gd name="connsiteX168-37719" fmla="*/ 1012418 w 2814765"/>
              <a:gd name="connsiteY168-37720" fmla="*/ 817418 h 6026819"/>
              <a:gd name="connsiteX169-37721" fmla="*/ 998563 w 2814765"/>
              <a:gd name="connsiteY169-37722" fmla="*/ 775855 h 6026819"/>
              <a:gd name="connsiteX170-37723" fmla="*/ 984709 w 2814765"/>
              <a:gd name="connsiteY170-37724" fmla="*/ 720437 h 6026819"/>
              <a:gd name="connsiteX171" fmla="*/ 957000 w 2814765"/>
              <a:gd name="connsiteY171" fmla="*/ 581891 h 6026819"/>
              <a:gd name="connsiteX0-37725" fmla="*/ 1663582 w 2814765"/>
              <a:gd name="connsiteY0-37726" fmla="*/ 734291 h 6026819"/>
              <a:gd name="connsiteX1-37727" fmla="*/ 1719000 w 2814765"/>
              <a:gd name="connsiteY1-37728" fmla="*/ 554182 h 6026819"/>
              <a:gd name="connsiteX2-37729" fmla="*/ 1622018 w 2814765"/>
              <a:gd name="connsiteY2-37730" fmla="*/ 540327 h 6026819"/>
              <a:gd name="connsiteX3-37731" fmla="*/ 1538891 w 2814765"/>
              <a:gd name="connsiteY3-37732" fmla="*/ 484909 h 6026819"/>
              <a:gd name="connsiteX4-37733" fmla="*/ 1497327 w 2814765"/>
              <a:gd name="connsiteY4-37734" fmla="*/ 471055 h 6026819"/>
              <a:gd name="connsiteX5-37735" fmla="*/ 1469618 w 2814765"/>
              <a:gd name="connsiteY5-37736" fmla="*/ 526473 h 6026819"/>
              <a:gd name="connsiteX6-37737" fmla="*/ 1441909 w 2814765"/>
              <a:gd name="connsiteY6-37738" fmla="*/ 484909 h 6026819"/>
              <a:gd name="connsiteX7-37739" fmla="*/ 1400345 w 2814765"/>
              <a:gd name="connsiteY7-37740" fmla="*/ 457200 h 6026819"/>
              <a:gd name="connsiteX8-37741" fmla="*/ 1331073 w 2814765"/>
              <a:gd name="connsiteY8-37742" fmla="*/ 387927 h 6026819"/>
              <a:gd name="connsiteX9-37743" fmla="*/ 1317218 w 2814765"/>
              <a:gd name="connsiteY9-37744" fmla="*/ 443346 h 6026819"/>
              <a:gd name="connsiteX10-37745" fmla="*/ 1317218 w 2814765"/>
              <a:gd name="connsiteY10-37746" fmla="*/ 554182 h 6026819"/>
              <a:gd name="connsiteX11-37747" fmla="*/ 1275654 w 2814765"/>
              <a:gd name="connsiteY11-37748" fmla="*/ 540327 h 6026819"/>
              <a:gd name="connsiteX12-37749" fmla="*/ 1261800 w 2814765"/>
              <a:gd name="connsiteY12-37750" fmla="*/ 484909 h 6026819"/>
              <a:gd name="connsiteX13-37751" fmla="*/ 1247945 w 2814765"/>
              <a:gd name="connsiteY13-37752" fmla="*/ 540327 h 6026819"/>
              <a:gd name="connsiteX14-37753" fmla="*/ 1220236 w 2814765"/>
              <a:gd name="connsiteY14-37754" fmla="*/ 651164 h 6026819"/>
              <a:gd name="connsiteX15-37755" fmla="*/ 1192527 w 2814765"/>
              <a:gd name="connsiteY15-37756" fmla="*/ 568037 h 6026819"/>
              <a:gd name="connsiteX16-37757" fmla="*/ 1178673 w 2814765"/>
              <a:gd name="connsiteY16-37758" fmla="*/ 526473 h 6026819"/>
              <a:gd name="connsiteX17-37759" fmla="*/ 1150963 w 2814765"/>
              <a:gd name="connsiteY17-37760" fmla="*/ 651164 h 6026819"/>
              <a:gd name="connsiteX18-37761" fmla="*/ 1123254 w 2814765"/>
              <a:gd name="connsiteY18-37762" fmla="*/ 692727 h 6026819"/>
              <a:gd name="connsiteX19-37763" fmla="*/ 1109400 w 2814765"/>
              <a:gd name="connsiteY19-37764" fmla="*/ 734291 h 6026819"/>
              <a:gd name="connsiteX20-37765" fmla="*/ 1067836 w 2814765"/>
              <a:gd name="connsiteY20-37766" fmla="*/ 720437 h 6026819"/>
              <a:gd name="connsiteX21-37767" fmla="*/ 1081691 w 2814765"/>
              <a:gd name="connsiteY21-37768" fmla="*/ 637309 h 6026819"/>
              <a:gd name="connsiteX22-37769" fmla="*/ 1095545 w 2814765"/>
              <a:gd name="connsiteY22-37770" fmla="*/ 595746 h 6026819"/>
              <a:gd name="connsiteX23-37771" fmla="*/ 1040127 w 2814765"/>
              <a:gd name="connsiteY23-37772" fmla="*/ 678873 h 6026819"/>
              <a:gd name="connsiteX24-37773" fmla="*/ 998563 w 2814765"/>
              <a:gd name="connsiteY24-37774" fmla="*/ 692727 h 6026819"/>
              <a:gd name="connsiteX25-37775" fmla="*/ 957000 w 2814765"/>
              <a:gd name="connsiteY25-37776" fmla="*/ 678873 h 6026819"/>
              <a:gd name="connsiteX26-37777" fmla="*/ 943145 w 2814765"/>
              <a:gd name="connsiteY26-37778" fmla="*/ 623455 h 6026819"/>
              <a:gd name="connsiteX27-37779" fmla="*/ 929291 w 2814765"/>
              <a:gd name="connsiteY27-37780" fmla="*/ 581891 h 6026819"/>
              <a:gd name="connsiteX28-37781" fmla="*/ 943145 w 2814765"/>
              <a:gd name="connsiteY28-37782" fmla="*/ 429491 h 6026819"/>
              <a:gd name="connsiteX29-37783" fmla="*/ 970854 w 2814765"/>
              <a:gd name="connsiteY29-37784" fmla="*/ 346364 h 6026819"/>
              <a:gd name="connsiteX30-37785" fmla="*/ 984709 w 2814765"/>
              <a:gd name="connsiteY30-37786" fmla="*/ 304800 h 6026819"/>
              <a:gd name="connsiteX31-37787" fmla="*/ 1081691 w 2814765"/>
              <a:gd name="connsiteY31-37788" fmla="*/ 193964 h 6026819"/>
              <a:gd name="connsiteX32-37789" fmla="*/ 1123254 w 2814765"/>
              <a:gd name="connsiteY32-37790" fmla="*/ 166255 h 6026819"/>
              <a:gd name="connsiteX33-37791" fmla="*/ 1164818 w 2814765"/>
              <a:gd name="connsiteY33-37792" fmla="*/ 124691 h 6026819"/>
              <a:gd name="connsiteX34-37793" fmla="*/ 1234091 w 2814765"/>
              <a:gd name="connsiteY34-37794" fmla="*/ 55418 h 6026819"/>
              <a:gd name="connsiteX35-37795" fmla="*/ 1386491 w 2814765"/>
              <a:gd name="connsiteY35-37796" fmla="*/ 13855 h 6026819"/>
              <a:gd name="connsiteX36-37797" fmla="*/ 1428054 w 2814765"/>
              <a:gd name="connsiteY36-37798" fmla="*/ 0 h 6026819"/>
              <a:gd name="connsiteX37-37799" fmla="*/ 1483473 w 2814765"/>
              <a:gd name="connsiteY37-37800" fmla="*/ 13855 h 6026819"/>
              <a:gd name="connsiteX38-37801" fmla="*/ 1566600 w 2814765"/>
              <a:gd name="connsiteY38-37802" fmla="*/ 27709 h 6026819"/>
              <a:gd name="connsiteX39-37803" fmla="*/ 1622018 w 2814765"/>
              <a:gd name="connsiteY39-37804" fmla="*/ 55418 h 6026819"/>
              <a:gd name="connsiteX40-37805" fmla="*/ 1705145 w 2814765"/>
              <a:gd name="connsiteY40-37806" fmla="*/ 110837 h 6026819"/>
              <a:gd name="connsiteX41-37807" fmla="*/ 1746709 w 2814765"/>
              <a:gd name="connsiteY41-37808" fmla="*/ 138546 h 6026819"/>
              <a:gd name="connsiteX42-37809" fmla="*/ 1788273 w 2814765"/>
              <a:gd name="connsiteY42-37810" fmla="*/ 207818 h 6026819"/>
              <a:gd name="connsiteX43-37811" fmla="*/ 1857545 w 2814765"/>
              <a:gd name="connsiteY43-37812" fmla="*/ 290946 h 6026819"/>
              <a:gd name="connsiteX44-37813" fmla="*/ 1871400 w 2814765"/>
              <a:gd name="connsiteY44-37814" fmla="*/ 360218 h 6026819"/>
              <a:gd name="connsiteX45-37815" fmla="*/ 1899109 w 2814765"/>
              <a:gd name="connsiteY45-37816" fmla="*/ 443346 h 6026819"/>
              <a:gd name="connsiteX46-37817" fmla="*/ 1885254 w 2814765"/>
              <a:gd name="connsiteY46-37818" fmla="*/ 692727 h 6026819"/>
              <a:gd name="connsiteX47-37819" fmla="*/ 1871400 w 2814765"/>
              <a:gd name="connsiteY47-37820" fmla="*/ 748146 h 6026819"/>
              <a:gd name="connsiteX48-37821" fmla="*/ 1843691 w 2814765"/>
              <a:gd name="connsiteY48-37822" fmla="*/ 789709 h 6026819"/>
              <a:gd name="connsiteX49-37823" fmla="*/ 1873379 w 2814765"/>
              <a:gd name="connsiteY49-37824" fmla="*/ 835231 h 6026819"/>
              <a:gd name="connsiteX50-37825" fmla="*/ 1738792 w 2814765"/>
              <a:gd name="connsiteY50-37826" fmla="*/ 876136 h 6026819"/>
              <a:gd name="connsiteX51-37827" fmla="*/ 1880636 w 2814765"/>
              <a:gd name="connsiteY51-37828" fmla="*/ 814780 h 6026819"/>
              <a:gd name="connsiteX52-37829" fmla="*/ 1836433 w 2814765"/>
              <a:gd name="connsiteY52-37830" fmla="*/ 841829 h 6026819"/>
              <a:gd name="connsiteX53-37831" fmla="*/ 2051509 w 2814765"/>
              <a:gd name="connsiteY53-37832" fmla="*/ 997527 h 6026819"/>
              <a:gd name="connsiteX54-37833" fmla="*/ 2093073 w 2814765"/>
              <a:gd name="connsiteY54-37834" fmla="*/ 1066800 h 6026819"/>
              <a:gd name="connsiteX55-37835" fmla="*/ 2106927 w 2814765"/>
              <a:gd name="connsiteY55-37836" fmla="*/ 1108364 h 6026819"/>
              <a:gd name="connsiteX56-37837" fmla="*/ 2148491 w 2814765"/>
              <a:gd name="connsiteY56-37838" fmla="*/ 1191491 h 6026819"/>
              <a:gd name="connsiteX57-37839" fmla="*/ 2106927 w 2814765"/>
              <a:gd name="connsiteY57-37840" fmla="*/ 1219200 h 6026819"/>
              <a:gd name="connsiteX58-37841" fmla="*/ 2065363 w 2814765"/>
              <a:gd name="connsiteY58-37842" fmla="*/ 1191491 h 6026819"/>
              <a:gd name="connsiteX59-37843" fmla="*/ 1954527 w 2814765"/>
              <a:gd name="connsiteY59-37844" fmla="*/ 1163782 h 6026819"/>
              <a:gd name="connsiteX60-37845" fmla="*/ 1940673 w 2814765"/>
              <a:gd name="connsiteY60-37846" fmla="*/ 1343891 h 6026819"/>
              <a:gd name="connsiteX61-37847" fmla="*/ 2079217 w 2814765"/>
              <a:gd name="connsiteY61-37848" fmla="*/ 1357746 h 6026819"/>
              <a:gd name="connsiteX62-37849" fmla="*/ 1871399 w 2814765"/>
              <a:gd name="connsiteY62-37850" fmla="*/ 1579418 h 6026819"/>
              <a:gd name="connsiteX63-37851" fmla="*/ 1538890 w 2814765"/>
              <a:gd name="connsiteY63-37852" fmla="*/ 1690256 h 6026819"/>
              <a:gd name="connsiteX64-37853" fmla="*/ 1635872 w 2814765"/>
              <a:gd name="connsiteY64-37854" fmla="*/ 1773383 h 6026819"/>
              <a:gd name="connsiteX65-37855" fmla="*/ 1317218 w 2814765"/>
              <a:gd name="connsiteY65-37856" fmla="*/ 1551710 h 6026819"/>
              <a:gd name="connsiteX66-37857" fmla="*/ 1331072 w 2814765"/>
              <a:gd name="connsiteY66-37858" fmla="*/ 1371600 h 6026819"/>
              <a:gd name="connsiteX67-37859" fmla="*/ 1289509 w 2814765"/>
              <a:gd name="connsiteY67-37860" fmla="*/ 1316183 h 6026819"/>
              <a:gd name="connsiteX68-37861" fmla="*/ 1414200 w 2814765"/>
              <a:gd name="connsiteY68-37862" fmla="*/ 1440874 h 6026819"/>
              <a:gd name="connsiteX69-37863" fmla="*/ 1289509 w 2814765"/>
              <a:gd name="connsiteY69-37864" fmla="*/ 1330038 h 6026819"/>
              <a:gd name="connsiteX70-37865" fmla="*/ 929290 w 2814765"/>
              <a:gd name="connsiteY70-37866" fmla="*/ 2036620 h 6026819"/>
              <a:gd name="connsiteX71-37867" fmla="*/ 998563 w 2814765"/>
              <a:gd name="connsiteY71-37868" fmla="*/ 1898074 h 6026819"/>
              <a:gd name="connsiteX72-37869" fmla="*/ 1164819 w 2814765"/>
              <a:gd name="connsiteY72-37870" fmla="*/ 1995056 h 6026819"/>
              <a:gd name="connsiteX73-37871" fmla="*/ 1247946 w 2814765"/>
              <a:gd name="connsiteY73-37872" fmla="*/ 1731819 h 6026819"/>
              <a:gd name="connsiteX74-37873" fmla="*/ 1178672 w 2814765"/>
              <a:gd name="connsiteY74-37874" fmla="*/ 2036619 h 6026819"/>
              <a:gd name="connsiteX75-37875" fmla="*/ 1275655 w 2814765"/>
              <a:gd name="connsiteY75-37876" fmla="*/ 2299856 h 6026819"/>
              <a:gd name="connsiteX76-37877" fmla="*/ 1358782 w 2814765"/>
              <a:gd name="connsiteY76-37878" fmla="*/ 2563090 h 6026819"/>
              <a:gd name="connsiteX77-37879" fmla="*/ 1304024 w 2814765"/>
              <a:gd name="connsiteY77-37880" fmla="*/ 2535380 h 6026819"/>
              <a:gd name="connsiteX78-37881" fmla="*/ 1206381 w 2814765"/>
              <a:gd name="connsiteY78-37882" fmla="*/ 2715491 h 6026819"/>
              <a:gd name="connsiteX79-37883" fmla="*/ 1234091 w 2814765"/>
              <a:gd name="connsiteY79-37884" fmla="*/ 2854037 h 6026819"/>
              <a:gd name="connsiteX80-37885" fmla="*/ 1275654 w 2814765"/>
              <a:gd name="connsiteY80-37886" fmla="*/ 2909455 h 6026819"/>
              <a:gd name="connsiteX81-37887" fmla="*/ 1331073 w 2814765"/>
              <a:gd name="connsiteY81-37888" fmla="*/ 2881746 h 6026819"/>
              <a:gd name="connsiteX82-37889" fmla="*/ 1400345 w 2814765"/>
              <a:gd name="connsiteY82-37890" fmla="*/ 2881744 h 6026819"/>
              <a:gd name="connsiteX83-37891" fmla="*/ 2093072 w 2814765"/>
              <a:gd name="connsiteY83-37892" fmla="*/ 2743200 h 6026819"/>
              <a:gd name="connsiteX84-37893" fmla="*/ 2577981 w 2814765"/>
              <a:gd name="connsiteY84-37894" fmla="*/ 2507672 h 6026819"/>
              <a:gd name="connsiteX85-37895" fmla="*/ 2771945 w 2814765"/>
              <a:gd name="connsiteY85-37896" fmla="*/ 2992581 h 6026819"/>
              <a:gd name="connsiteX86-37897" fmla="*/ 2425581 w 2814765"/>
              <a:gd name="connsiteY86-37898" fmla="*/ 3255818 h 6026819"/>
              <a:gd name="connsiteX87-37899" fmla="*/ 2273182 w 2814765"/>
              <a:gd name="connsiteY87-37900" fmla="*/ 3255816 h 6026819"/>
              <a:gd name="connsiteX88-37901" fmla="*/ 2106926 w 2814765"/>
              <a:gd name="connsiteY88-37902" fmla="*/ 3311236 h 6026819"/>
              <a:gd name="connsiteX89-37903" fmla="*/ 1497328 w 2814765"/>
              <a:gd name="connsiteY89-37904" fmla="*/ 3283525 h 6026819"/>
              <a:gd name="connsiteX90-37905" fmla="*/ 1303363 w 2814765"/>
              <a:gd name="connsiteY90-37906" fmla="*/ 3117271 h 6026819"/>
              <a:gd name="connsiteX91-37907" fmla="*/ 1386491 w 2814765"/>
              <a:gd name="connsiteY91-37908" fmla="*/ 2909453 h 6026819"/>
              <a:gd name="connsiteX92-37909" fmla="*/ 1289509 w 2814765"/>
              <a:gd name="connsiteY92-37910" fmla="*/ 3103416 h 6026819"/>
              <a:gd name="connsiteX93-37911" fmla="*/ 1441909 w 2814765"/>
              <a:gd name="connsiteY93-37912" fmla="*/ 3241963 h 6026819"/>
              <a:gd name="connsiteX94-37913" fmla="*/ 1414200 w 2814765"/>
              <a:gd name="connsiteY94-37914" fmla="*/ 3325089 h 6026819"/>
              <a:gd name="connsiteX95-37915" fmla="*/ 1372636 w 2814765"/>
              <a:gd name="connsiteY95-37916" fmla="*/ 4100944 h 6026819"/>
              <a:gd name="connsiteX96-37917" fmla="*/ 1483473 w 2814765"/>
              <a:gd name="connsiteY96-37918" fmla="*/ 5708072 h 6026819"/>
              <a:gd name="connsiteX97-37919" fmla="*/ 1455763 w 2814765"/>
              <a:gd name="connsiteY97-37920" fmla="*/ 5971308 h 6026819"/>
              <a:gd name="connsiteX98-37921" fmla="*/ 1968382 w 2814765"/>
              <a:gd name="connsiteY98-37922" fmla="*/ 5902035 h 6026819"/>
              <a:gd name="connsiteX99-37923" fmla="*/ 1954527 w 2814765"/>
              <a:gd name="connsiteY99-37924" fmla="*/ 4350325 h 6026819"/>
              <a:gd name="connsiteX100-37925" fmla="*/ 1885254 w 2814765"/>
              <a:gd name="connsiteY100-37926" fmla="*/ 3380507 h 6026819"/>
              <a:gd name="connsiteX101-37927" fmla="*/ 1926818 w 2814765"/>
              <a:gd name="connsiteY101-37928" fmla="*/ 3823856 h 6026819"/>
              <a:gd name="connsiteX102-37929" fmla="*/ 1968382 w 2814765"/>
              <a:gd name="connsiteY102-37930" fmla="*/ 4987635 h 6026819"/>
              <a:gd name="connsiteX103-37931" fmla="*/ 2106927 w 2814765"/>
              <a:gd name="connsiteY103-37932" fmla="*/ 5943599 h 6026819"/>
              <a:gd name="connsiteX104-37933" fmla="*/ 2619544 w 2814765"/>
              <a:gd name="connsiteY104-37934" fmla="*/ 5943599 h 6026819"/>
              <a:gd name="connsiteX105-37935" fmla="*/ 2619544 w 2814765"/>
              <a:gd name="connsiteY105-37936" fmla="*/ 4322617 h 6026819"/>
              <a:gd name="connsiteX106-37937" fmla="*/ 2744236 w 2814765"/>
              <a:gd name="connsiteY106-37938" fmla="*/ 3075708 h 6026819"/>
              <a:gd name="connsiteX107-37939" fmla="*/ 2813509 w 2814765"/>
              <a:gd name="connsiteY107-37940" fmla="*/ 3020290 h 6026819"/>
              <a:gd name="connsiteX108-37941" fmla="*/ 2674963 w 2814765"/>
              <a:gd name="connsiteY108-37942" fmla="*/ 2923308 h 6026819"/>
              <a:gd name="connsiteX109-37943" fmla="*/ 2799654 w 2814765"/>
              <a:gd name="connsiteY109-37944" fmla="*/ 2964872 h 6026819"/>
              <a:gd name="connsiteX110-37945" fmla="*/ 2564127 w 2814765"/>
              <a:gd name="connsiteY110-37946" fmla="*/ 2507672 h 6026819"/>
              <a:gd name="connsiteX111-37947" fmla="*/ 2766007 w 2814765"/>
              <a:gd name="connsiteY111-37948" fmla="*/ 2421246 h 6026819"/>
              <a:gd name="connsiteX112-37949" fmla="*/ 2696075 w 2814765"/>
              <a:gd name="connsiteY112-37950" fmla="*/ 1918524 h 6026819"/>
              <a:gd name="connsiteX113-37951" fmla="*/ 2729722 w 2814765"/>
              <a:gd name="connsiteY113-37952" fmla="*/ 2401454 h 6026819"/>
              <a:gd name="connsiteX114-37953" fmla="*/ 2739618 w 2814765"/>
              <a:gd name="connsiteY114-37954" fmla="*/ 1933037 h 6026819"/>
              <a:gd name="connsiteX115-37955" fmla="*/ 2674962 w 2814765"/>
              <a:gd name="connsiteY115-37956" fmla="*/ 1870363 h 6026819"/>
              <a:gd name="connsiteX116-37957" fmla="*/ 2425581 w 2814765"/>
              <a:gd name="connsiteY116-37958" fmla="*/ 2105890 h 6026819"/>
              <a:gd name="connsiteX117-37959" fmla="*/ 2370162 w 2814765"/>
              <a:gd name="connsiteY117-37960" fmla="*/ 2119745 h 6026819"/>
              <a:gd name="connsiteX118-37961" fmla="*/ 2231618 w 2814765"/>
              <a:gd name="connsiteY118-37962" fmla="*/ 1773381 h 6026819"/>
              <a:gd name="connsiteX119-37963" fmla="*/ 2103629 w 2814765"/>
              <a:gd name="connsiteY119-37964" fmla="*/ 1531256 h 6026819"/>
              <a:gd name="connsiteX120-37965" fmla="*/ 2245473 w 2814765"/>
              <a:gd name="connsiteY120-37966" fmla="*/ 1842654 h 6026819"/>
              <a:gd name="connsiteX121-37967" fmla="*/ 2370163 w 2814765"/>
              <a:gd name="connsiteY121-37968" fmla="*/ 1939636 h 6026819"/>
              <a:gd name="connsiteX122-37969" fmla="*/ 2647254 w 2814765"/>
              <a:gd name="connsiteY122-37970" fmla="*/ 1662545 h 6026819"/>
              <a:gd name="connsiteX123-37971" fmla="*/ 2115502 w 2814765"/>
              <a:gd name="connsiteY123-37972" fmla="*/ 1105065 h 6026819"/>
              <a:gd name="connsiteX124-37973" fmla="*/ 2633399 w 2814765"/>
              <a:gd name="connsiteY124-37974" fmla="*/ 1634836 h 6026819"/>
              <a:gd name="connsiteX125-37975" fmla="*/ 2688818 w 2814765"/>
              <a:gd name="connsiteY125-37976" fmla="*/ 1870363 h 6026819"/>
              <a:gd name="connsiteX126-37977" fmla="*/ 2392594 w 2814765"/>
              <a:gd name="connsiteY126-37978" fmla="*/ 2082140 h 6026819"/>
              <a:gd name="connsiteX127-37979" fmla="*/ 2467145 w 2814765"/>
              <a:gd name="connsiteY127-37980" fmla="*/ 2230582 h 6026819"/>
              <a:gd name="connsiteX128-37981" fmla="*/ 2407767 w 2814765"/>
              <a:gd name="connsiteY128-37982" fmla="*/ 2190336 h 6026819"/>
              <a:gd name="connsiteX129-37983" fmla="*/ 2023800 w 2814765"/>
              <a:gd name="connsiteY129-37984" fmla="*/ 2521527 h 6026819"/>
              <a:gd name="connsiteX130-37985" fmla="*/ 1802127 w 2814765"/>
              <a:gd name="connsiteY130-37986" fmla="*/ 2604655 h 6026819"/>
              <a:gd name="connsiteX131-37987" fmla="*/ 1594309 w 2814765"/>
              <a:gd name="connsiteY131-37988" fmla="*/ 2590800 h 6026819"/>
              <a:gd name="connsiteX132-37989" fmla="*/ 1386491 w 2814765"/>
              <a:gd name="connsiteY132-37990" fmla="*/ 2507674 h 6026819"/>
              <a:gd name="connsiteX133-37991" fmla="*/ 1289510 w 2814765"/>
              <a:gd name="connsiteY133-37992" fmla="*/ 2313710 h 6026819"/>
              <a:gd name="connsiteX134-37993" fmla="*/ 873874 w 2814765"/>
              <a:gd name="connsiteY134-37994" fmla="*/ 2632365 h 6026819"/>
              <a:gd name="connsiteX135-37995" fmla="*/ 1036 w 2814765"/>
              <a:gd name="connsiteY135-37996" fmla="*/ 2673928 h 6026819"/>
              <a:gd name="connsiteX136-37997" fmla="*/ 873873 w 2814765"/>
              <a:gd name="connsiteY136-37998" fmla="*/ 2632365 h 6026819"/>
              <a:gd name="connsiteX137-37999" fmla="*/ 1220236 w 2814765"/>
              <a:gd name="connsiteY137-38000" fmla="*/ 2299856 h 6026819"/>
              <a:gd name="connsiteX138-38001" fmla="*/ 1137110 w 2814765"/>
              <a:gd name="connsiteY138-38002" fmla="*/ 2161310 h 6026819"/>
              <a:gd name="connsiteX139-38003" fmla="*/ 1137109 w 2814765"/>
              <a:gd name="connsiteY139-38004" fmla="*/ 2133601 h 6026819"/>
              <a:gd name="connsiteX140-38005" fmla="*/ 984710 w 2814765"/>
              <a:gd name="connsiteY140-38006" fmla="*/ 2092038 h 6026819"/>
              <a:gd name="connsiteX141-38007" fmla="*/ 790746 w 2814765"/>
              <a:gd name="connsiteY141-38008" fmla="*/ 2313710 h 6026819"/>
              <a:gd name="connsiteX142-38009" fmla="*/ 527510 w 2814765"/>
              <a:gd name="connsiteY142-38010" fmla="*/ 2438401 h 6026819"/>
              <a:gd name="connsiteX143-38011" fmla="*/ 832310 w 2814765"/>
              <a:gd name="connsiteY143-38012" fmla="*/ 2313710 h 6026819"/>
              <a:gd name="connsiteX144-38013" fmla="*/ 957000 w 2814765"/>
              <a:gd name="connsiteY144-38014" fmla="*/ 2119747 h 6026819"/>
              <a:gd name="connsiteX145-38015" fmla="*/ 929290 w 2814765"/>
              <a:gd name="connsiteY145-38016" fmla="*/ 2064328 h 6026819"/>
              <a:gd name="connsiteX146-38017" fmla="*/ 1344926 w 2814765"/>
              <a:gd name="connsiteY146-38018" fmla="*/ 1274618 h 6026819"/>
              <a:gd name="connsiteX147-38019" fmla="*/ 1469617 w 2814765"/>
              <a:gd name="connsiteY147-38020" fmla="*/ 1177638 h 6026819"/>
              <a:gd name="connsiteX148-38021" fmla="*/ 1566599 w 2814765"/>
              <a:gd name="connsiteY148-38022" fmla="*/ 1676401 h 6026819"/>
              <a:gd name="connsiteX149-38023" fmla="*/ 1760562 w 2814765"/>
              <a:gd name="connsiteY149-38024" fmla="*/ 1399310 h 6026819"/>
              <a:gd name="connsiteX150-38025" fmla="*/ 1767162 w 2814765"/>
              <a:gd name="connsiteY150-38026" fmla="*/ 1033151 h 6026819"/>
              <a:gd name="connsiteX151-38027" fmla="*/ 1715041 w 2814765"/>
              <a:gd name="connsiteY151-38028" fmla="*/ 939469 h 6026819"/>
              <a:gd name="connsiteX152-38029" fmla="*/ 2108247 w 2814765"/>
              <a:gd name="connsiteY152-38030" fmla="*/ 1101107 h 6026819"/>
              <a:gd name="connsiteX153-38031" fmla="*/ 1760563 w 2814765"/>
              <a:gd name="connsiteY153-38032" fmla="*/ 1030514 h 6026819"/>
              <a:gd name="connsiteX154-38033" fmla="*/ 1705145 w 2814765"/>
              <a:gd name="connsiteY154-38034" fmla="*/ 845127 h 6026819"/>
              <a:gd name="connsiteX155-38035" fmla="*/ 1677436 w 2814765"/>
              <a:gd name="connsiteY155-38036" fmla="*/ 803564 h 6026819"/>
              <a:gd name="connsiteX156-38037" fmla="*/ 1635873 w 2814765"/>
              <a:gd name="connsiteY156-38038" fmla="*/ 886691 h 6026819"/>
              <a:gd name="connsiteX157-38039" fmla="*/ 1622018 w 2814765"/>
              <a:gd name="connsiteY157-38040" fmla="*/ 969818 h 6026819"/>
              <a:gd name="connsiteX158-38041" fmla="*/ 1594309 w 2814765"/>
              <a:gd name="connsiteY158-38042" fmla="*/ 1011382 h 6026819"/>
              <a:gd name="connsiteX159-38043" fmla="*/ 1580454 w 2814765"/>
              <a:gd name="connsiteY159-38044" fmla="*/ 1052946 h 6026819"/>
              <a:gd name="connsiteX160-38045" fmla="*/ 1511182 w 2814765"/>
              <a:gd name="connsiteY160-38046" fmla="*/ 1122218 h 6026819"/>
              <a:gd name="connsiteX161-38047" fmla="*/ 1400345 w 2814765"/>
              <a:gd name="connsiteY161-38048" fmla="*/ 1136073 h 6026819"/>
              <a:gd name="connsiteX162-38049" fmla="*/ 1261800 w 2814765"/>
              <a:gd name="connsiteY162-38050" fmla="*/ 1122218 h 6026819"/>
              <a:gd name="connsiteX163-38051" fmla="*/ 1220236 w 2814765"/>
              <a:gd name="connsiteY163-38052" fmla="*/ 1080655 h 6026819"/>
              <a:gd name="connsiteX164-38053" fmla="*/ 1178673 w 2814765"/>
              <a:gd name="connsiteY164-38054" fmla="*/ 1052946 h 6026819"/>
              <a:gd name="connsiteX165-38055" fmla="*/ 1123254 w 2814765"/>
              <a:gd name="connsiteY165-38056" fmla="*/ 997527 h 6026819"/>
              <a:gd name="connsiteX166-38057" fmla="*/ 1095545 w 2814765"/>
              <a:gd name="connsiteY166-38058" fmla="*/ 955964 h 6026819"/>
              <a:gd name="connsiteX167-38059" fmla="*/ 1137109 w 2814765"/>
              <a:gd name="connsiteY167-38060" fmla="*/ 1011382 h 6026819"/>
              <a:gd name="connsiteX168-38061" fmla="*/ 1012418 w 2814765"/>
              <a:gd name="connsiteY168-38062" fmla="*/ 817418 h 6026819"/>
              <a:gd name="connsiteX169-38063" fmla="*/ 998563 w 2814765"/>
              <a:gd name="connsiteY169-38064" fmla="*/ 775855 h 6026819"/>
              <a:gd name="connsiteX170-38065" fmla="*/ 984709 w 2814765"/>
              <a:gd name="connsiteY170-38066" fmla="*/ 720437 h 6026819"/>
              <a:gd name="connsiteX171-38067" fmla="*/ 957000 w 2814765"/>
              <a:gd name="connsiteY171-38068" fmla="*/ 581891 h 60268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493" y="connsiteY82-494"/>
              </a:cxn>
              <a:cxn ang="0">
                <a:pos x="connsiteX83-661" y="connsiteY83-662"/>
              </a:cxn>
              <a:cxn ang="0">
                <a:pos x="connsiteX84-831" y="connsiteY84-832"/>
              </a:cxn>
              <a:cxn ang="0">
                <a:pos x="connsiteX85-1003" y="connsiteY85-1004"/>
              </a:cxn>
              <a:cxn ang="0">
                <a:pos x="connsiteX86-1177" y="connsiteY86-1178"/>
              </a:cxn>
              <a:cxn ang="0">
                <a:pos x="connsiteX87-1353" y="connsiteY87-1354"/>
              </a:cxn>
              <a:cxn ang="0">
                <a:pos x="connsiteX88-1707" y="connsiteY88-1708"/>
              </a:cxn>
              <a:cxn ang="0">
                <a:pos x="connsiteX89-1887" y="connsiteY89-1888"/>
              </a:cxn>
              <a:cxn ang="0">
                <a:pos x="connsiteX90-2069" y="connsiteY90-2070"/>
              </a:cxn>
              <a:cxn ang="0">
                <a:pos x="connsiteX91-2253" y="connsiteY91-2254"/>
              </a:cxn>
              <a:cxn ang="0">
                <a:pos x="connsiteX92-2439" y="connsiteY92-2440"/>
              </a:cxn>
              <a:cxn ang="0">
                <a:pos x="connsiteX93-2627" y="connsiteY93-2628"/>
              </a:cxn>
              <a:cxn ang="0">
                <a:pos x="connsiteX94-3005" y="connsiteY94-3006"/>
              </a:cxn>
              <a:cxn ang="0">
                <a:pos x="connsiteX95-3197" y="connsiteY95-3198"/>
              </a:cxn>
              <a:cxn ang="0">
                <a:pos x="connsiteX96-3583" y="connsiteY96-3584"/>
              </a:cxn>
              <a:cxn ang="0">
                <a:pos x="connsiteX97-3973" y="connsiteY97-3974"/>
              </a:cxn>
              <a:cxn ang="0">
                <a:pos x="connsiteX98-4171" y="connsiteY98-4172"/>
              </a:cxn>
              <a:cxn ang="0">
                <a:pos x="connsiteX99-4767" y="connsiteY99-4768"/>
              </a:cxn>
              <a:cxn ang="0">
                <a:pos x="connsiteX100-4969" y="connsiteY100-4970"/>
              </a:cxn>
              <a:cxn ang="0">
                <a:pos x="connsiteX101-5173" y="connsiteY101-5174"/>
              </a:cxn>
              <a:cxn ang="0">
                <a:pos x="connsiteX102-5379" y="connsiteY102-5380"/>
              </a:cxn>
              <a:cxn ang="0">
                <a:pos x="connsiteX103-5793" y="connsiteY103-5794"/>
              </a:cxn>
              <a:cxn ang="0">
                <a:pos x="connsiteX104-6211" y="connsiteY104-6212"/>
              </a:cxn>
              <a:cxn ang="0">
                <a:pos x="connsiteX105-6423" y="connsiteY105-6424"/>
              </a:cxn>
              <a:cxn ang="0">
                <a:pos x="connsiteX106-6637" y="connsiteY106-6638"/>
              </a:cxn>
              <a:cxn ang="0">
                <a:pos x="connsiteX107-6853" y="connsiteY107-6854"/>
              </a:cxn>
              <a:cxn ang="0">
                <a:pos x="connsiteX108-7071" y="connsiteY108-7072"/>
              </a:cxn>
              <a:cxn ang="0">
                <a:pos x="connsiteX109-7291" y="connsiteY109-7292"/>
              </a:cxn>
              <a:cxn ang="0">
                <a:pos x="connsiteX110-7513" y="connsiteY110-7514"/>
              </a:cxn>
              <a:cxn ang="0">
                <a:pos x="connsiteX111-7737" y="connsiteY111-7738"/>
              </a:cxn>
              <a:cxn ang="0">
                <a:pos x="connsiteX112-7963" y="connsiteY112-7964"/>
              </a:cxn>
              <a:cxn ang="0">
                <a:pos x="connsiteX113-8417" y="connsiteY113-8418"/>
              </a:cxn>
              <a:cxn ang="0">
                <a:pos x="connsiteX114-8647" y="connsiteY114-8648"/>
              </a:cxn>
              <a:cxn ang="0">
                <a:pos x="connsiteX115-8879" y="connsiteY115-8880"/>
              </a:cxn>
              <a:cxn ang="0">
                <a:pos x="connsiteX116-9113" y="connsiteY116-9114"/>
              </a:cxn>
              <a:cxn ang="0">
                <a:pos x="connsiteX117-9583" y="connsiteY117-9584"/>
              </a:cxn>
              <a:cxn ang="0">
                <a:pos x="connsiteX118-9821" y="connsiteY118-9822"/>
              </a:cxn>
              <a:cxn ang="0">
                <a:pos x="connsiteX119-10061" y="connsiteY119-10062"/>
              </a:cxn>
              <a:cxn ang="0">
                <a:pos x="connsiteX120-10543" y="connsiteY120-10544"/>
              </a:cxn>
              <a:cxn ang="0">
                <a:pos x="connsiteX121-10787" y="connsiteY121-10788"/>
              </a:cxn>
              <a:cxn ang="0">
                <a:pos x="connsiteX122-11033" y="connsiteY122-11034"/>
              </a:cxn>
              <a:cxn ang="0">
                <a:pos x="connsiteX123-11281" y="connsiteY123-11282"/>
              </a:cxn>
              <a:cxn ang="0">
                <a:pos x="connsiteX124-11531" y="connsiteY124-11532"/>
              </a:cxn>
              <a:cxn ang="0">
                <a:pos x="connsiteX125-11783" y="connsiteY125-11784"/>
              </a:cxn>
              <a:cxn ang="0">
                <a:pos x="connsiteX126-12037" y="connsiteY126-12038"/>
              </a:cxn>
              <a:cxn ang="0">
                <a:pos x="connsiteX127-12293" y="connsiteY127-12294"/>
              </a:cxn>
              <a:cxn ang="0">
                <a:pos x="connsiteX128-13063" y="connsiteY128-13064"/>
              </a:cxn>
              <a:cxn ang="0">
                <a:pos x="connsiteX129-13323" y="connsiteY129-13324"/>
              </a:cxn>
              <a:cxn ang="0">
                <a:pos x="connsiteX130-13585" y="connsiteY130-13586"/>
              </a:cxn>
              <a:cxn ang="0">
                <a:pos x="connsiteX131-13849" y="connsiteY131-13850"/>
              </a:cxn>
              <a:cxn ang="0">
                <a:pos x="connsiteX132-14115" y="connsiteY132-14116"/>
              </a:cxn>
              <a:cxn ang="0">
                <a:pos x="connsiteX133-14383" y="connsiteY133-14384"/>
              </a:cxn>
              <a:cxn ang="0">
                <a:pos x="connsiteX134-14921" y="connsiteY134-14922"/>
              </a:cxn>
              <a:cxn ang="0">
                <a:pos x="connsiteX135-15193" y="connsiteY135-15194"/>
              </a:cxn>
              <a:cxn ang="0">
                <a:pos x="connsiteX136-15467" y="connsiteY136-15468"/>
              </a:cxn>
              <a:cxn ang="0">
                <a:pos x="connsiteX137-16017" y="connsiteY137-16018"/>
              </a:cxn>
              <a:cxn ang="0">
                <a:pos x="connsiteX138-16295" y="connsiteY138-16296"/>
              </a:cxn>
              <a:cxn ang="0">
                <a:pos x="connsiteX139-16575" y="connsiteY139-16576"/>
              </a:cxn>
              <a:cxn ang="0">
                <a:pos x="connsiteX140-16857" y="connsiteY140-16858"/>
              </a:cxn>
              <a:cxn ang="0">
                <a:pos x="connsiteX141-17141" y="connsiteY141-17142"/>
              </a:cxn>
              <a:cxn ang="0">
                <a:pos x="connsiteX142-17427" y="connsiteY142-17428"/>
              </a:cxn>
              <a:cxn ang="0">
                <a:pos x="connsiteX143-17715" y="connsiteY143-17716"/>
              </a:cxn>
              <a:cxn ang="0">
                <a:pos x="connsiteX144-18293" y="connsiteY144-18294"/>
              </a:cxn>
              <a:cxn ang="0">
                <a:pos x="connsiteX145-18585" y="connsiteY145-18586"/>
              </a:cxn>
              <a:cxn ang="0">
                <a:pos x="connsiteX146-18879" y="connsiteY146-18880"/>
              </a:cxn>
              <a:cxn ang="0">
                <a:pos x="connsiteX147-19175" y="connsiteY147-19176"/>
              </a:cxn>
              <a:cxn ang="0">
                <a:pos x="connsiteX148-19769" y="connsiteY148-19770"/>
              </a:cxn>
              <a:cxn ang="0">
                <a:pos x="connsiteX149-20665" y="connsiteY149-20666"/>
              </a:cxn>
              <a:cxn ang="0">
                <a:pos x="connsiteX150-21267" y="connsiteY150-21268"/>
              </a:cxn>
              <a:cxn ang="0">
                <a:pos x="connsiteX151-21873" y="connsiteY151-21874"/>
              </a:cxn>
              <a:cxn ang="0">
                <a:pos x="connsiteX152-22179" y="connsiteY152-22180"/>
              </a:cxn>
              <a:cxn ang="0">
                <a:pos x="connsiteX153-22487" y="connsiteY153-22488"/>
              </a:cxn>
              <a:cxn ang="0">
                <a:pos x="connsiteX154-22797" y="connsiteY154-22798"/>
              </a:cxn>
              <a:cxn ang="0">
                <a:pos x="connsiteX155-23419" y="connsiteY155-23420"/>
              </a:cxn>
              <a:cxn ang="0">
                <a:pos x="connsiteX156-24357" y="connsiteY156-24358"/>
              </a:cxn>
              <a:cxn ang="0">
                <a:pos x="connsiteX157-24673" y="connsiteY157-24674"/>
              </a:cxn>
              <a:cxn ang="0">
                <a:pos x="connsiteX158-25307" y="connsiteY158-25308"/>
              </a:cxn>
              <a:cxn ang="0">
                <a:pos x="connsiteX159-25627" y="connsiteY159-25628"/>
              </a:cxn>
              <a:cxn ang="0">
                <a:pos x="connsiteX160-25949" y="connsiteY160-25950"/>
              </a:cxn>
              <a:cxn ang="0">
                <a:pos x="connsiteX161-26595" y="connsiteY161-26596"/>
              </a:cxn>
              <a:cxn ang="0">
                <a:pos x="connsiteX162-26921" y="connsiteY162-26922"/>
              </a:cxn>
              <a:cxn ang="0">
                <a:pos x="connsiteX163-27249" y="connsiteY163-27250"/>
              </a:cxn>
              <a:cxn ang="0">
                <a:pos x="connsiteX164-27907" y="connsiteY164-27908"/>
              </a:cxn>
              <a:cxn ang="0">
                <a:pos x="connsiteX165-28239" y="connsiteY165-28240"/>
              </a:cxn>
              <a:cxn ang="0">
                <a:pos x="connsiteX166-28905" y="connsiteY166-28906"/>
              </a:cxn>
              <a:cxn ang="0">
                <a:pos x="connsiteX167-29909" y="connsiteY167-29910"/>
              </a:cxn>
              <a:cxn ang="0">
                <a:pos x="connsiteX168-30247" y="connsiteY168-30248"/>
              </a:cxn>
              <a:cxn ang="0">
                <a:pos x="connsiteX169-32615" y="connsiteY169-32616"/>
              </a:cxn>
              <a:cxn ang="0">
                <a:pos x="connsiteX170-36697" y="connsiteY170-36698"/>
              </a:cxn>
              <a:cxn ang="0">
                <a:pos x="connsiteX171-38067" y="connsiteY171-38068"/>
              </a:cxn>
            </a:cxnLst>
            <a:rect l="l" t="t" r="r" b="b"/>
            <a:pathLst>
              <a:path w="2814765" h="6026819">
                <a:moveTo>
                  <a:pt x="1663582" y="734291"/>
                </a:moveTo>
                <a:cubicBezTo>
                  <a:pt x="1708376" y="689497"/>
                  <a:pt x="1794832" y="639493"/>
                  <a:pt x="1719000" y="554182"/>
                </a:cubicBezTo>
                <a:cubicBezTo>
                  <a:pt x="1697305" y="529775"/>
                  <a:pt x="1654345" y="544945"/>
                  <a:pt x="1622018" y="540327"/>
                </a:cubicBezTo>
                <a:cubicBezTo>
                  <a:pt x="1594309" y="521854"/>
                  <a:pt x="1570484" y="495440"/>
                  <a:pt x="1538891" y="484909"/>
                </a:cubicBezTo>
                <a:lnTo>
                  <a:pt x="1497327" y="471055"/>
                </a:lnTo>
                <a:cubicBezTo>
                  <a:pt x="1500169" y="479581"/>
                  <a:pt x="1540668" y="554893"/>
                  <a:pt x="1469618" y="526473"/>
                </a:cubicBezTo>
                <a:cubicBezTo>
                  <a:pt x="1454158" y="520289"/>
                  <a:pt x="1453683" y="496683"/>
                  <a:pt x="1441909" y="484909"/>
                </a:cubicBezTo>
                <a:cubicBezTo>
                  <a:pt x="1430135" y="473135"/>
                  <a:pt x="1414200" y="466436"/>
                  <a:pt x="1400345" y="457200"/>
                </a:cubicBezTo>
                <a:cubicBezTo>
                  <a:pt x="1395727" y="450273"/>
                  <a:pt x="1354162" y="376382"/>
                  <a:pt x="1331073" y="387927"/>
                </a:cubicBezTo>
                <a:cubicBezTo>
                  <a:pt x="1314042" y="396443"/>
                  <a:pt x="1321836" y="424873"/>
                  <a:pt x="1317218" y="443346"/>
                </a:cubicBezTo>
                <a:cubicBezTo>
                  <a:pt x="1328151" y="476144"/>
                  <a:pt x="1350656" y="520744"/>
                  <a:pt x="1317218" y="554182"/>
                </a:cubicBezTo>
                <a:cubicBezTo>
                  <a:pt x="1306891" y="564509"/>
                  <a:pt x="1289509" y="544945"/>
                  <a:pt x="1275654" y="540327"/>
                </a:cubicBezTo>
                <a:cubicBezTo>
                  <a:pt x="1271036" y="521854"/>
                  <a:pt x="1280841" y="484909"/>
                  <a:pt x="1261800" y="484909"/>
                </a:cubicBezTo>
                <a:cubicBezTo>
                  <a:pt x="1242759" y="484909"/>
                  <a:pt x="1252076" y="521739"/>
                  <a:pt x="1247945" y="540327"/>
                </a:cubicBezTo>
                <a:cubicBezTo>
                  <a:pt x="1225652" y="640644"/>
                  <a:pt x="1244995" y="576889"/>
                  <a:pt x="1220236" y="651164"/>
                </a:cubicBezTo>
                <a:lnTo>
                  <a:pt x="1192527" y="568037"/>
                </a:lnTo>
                <a:lnTo>
                  <a:pt x="1178673" y="526473"/>
                </a:lnTo>
                <a:cubicBezTo>
                  <a:pt x="1176207" y="538803"/>
                  <a:pt x="1158301" y="634043"/>
                  <a:pt x="1150963" y="651164"/>
                </a:cubicBezTo>
                <a:cubicBezTo>
                  <a:pt x="1144404" y="666469"/>
                  <a:pt x="1132490" y="678873"/>
                  <a:pt x="1123254" y="692727"/>
                </a:cubicBezTo>
                <a:cubicBezTo>
                  <a:pt x="1118636" y="706582"/>
                  <a:pt x="1122462" y="727760"/>
                  <a:pt x="1109400" y="734291"/>
                </a:cubicBezTo>
                <a:cubicBezTo>
                  <a:pt x="1096338" y="740822"/>
                  <a:pt x="1071848" y="734479"/>
                  <a:pt x="1067836" y="720437"/>
                </a:cubicBezTo>
                <a:cubicBezTo>
                  <a:pt x="1060119" y="693426"/>
                  <a:pt x="1075597" y="664732"/>
                  <a:pt x="1081691" y="637309"/>
                </a:cubicBezTo>
                <a:cubicBezTo>
                  <a:pt x="1084859" y="623053"/>
                  <a:pt x="1105871" y="585420"/>
                  <a:pt x="1095545" y="595746"/>
                </a:cubicBezTo>
                <a:cubicBezTo>
                  <a:pt x="1071997" y="619294"/>
                  <a:pt x="1040127" y="678873"/>
                  <a:pt x="1040127" y="678873"/>
                </a:cubicBezTo>
                <a:cubicBezTo>
                  <a:pt x="1017418" y="747004"/>
                  <a:pt x="1040826" y="718085"/>
                  <a:pt x="998563" y="692727"/>
                </a:cubicBezTo>
                <a:cubicBezTo>
                  <a:pt x="986040" y="685213"/>
                  <a:pt x="970854" y="683491"/>
                  <a:pt x="957000" y="678873"/>
                </a:cubicBezTo>
                <a:cubicBezTo>
                  <a:pt x="952382" y="660400"/>
                  <a:pt x="948376" y="641764"/>
                  <a:pt x="943145" y="623455"/>
                </a:cubicBezTo>
                <a:cubicBezTo>
                  <a:pt x="939133" y="609413"/>
                  <a:pt x="929291" y="596495"/>
                  <a:pt x="929291" y="581891"/>
                </a:cubicBezTo>
                <a:cubicBezTo>
                  <a:pt x="929291" y="530882"/>
                  <a:pt x="934280" y="479724"/>
                  <a:pt x="943145" y="429491"/>
                </a:cubicBezTo>
                <a:cubicBezTo>
                  <a:pt x="948221" y="400728"/>
                  <a:pt x="961618" y="374073"/>
                  <a:pt x="970854" y="346364"/>
                </a:cubicBezTo>
                <a:cubicBezTo>
                  <a:pt x="975472" y="332509"/>
                  <a:pt x="976608" y="316951"/>
                  <a:pt x="984709" y="304800"/>
                </a:cubicBezTo>
                <a:cubicBezTo>
                  <a:pt x="1014002" y="260861"/>
                  <a:pt x="1033063" y="226383"/>
                  <a:pt x="1081691" y="193964"/>
                </a:cubicBezTo>
                <a:cubicBezTo>
                  <a:pt x="1095545" y="184728"/>
                  <a:pt x="1110462" y="176915"/>
                  <a:pt x="1123254" y="166255"/>
                </a:cubicBezTo>
                <a:cubicBezTo>
                  <a:pt x="1138306" y="153712"/>
                  <a:pt x="1152275" y="139743"/>
                  <a:pt x="1164818" y="124691"/>
                </a:cubicBezTo>
                <a:cubicBezTo>
                  <a:pt x="1200134" y="82311"/>
                  <a:pt x="1180301" y="79324"/>
                  <a:pt x="1234091" y="55418"/>
                </a:cubicBezTo>
                <a:cubicBezTo>
                  <a:pt x="1310526" y="21447"/>
                  <a:pt x="1311983" y="32482"/>
                  <a:pt x="1386491" y="13855"/>
                </a:cubicBezTo>
                <a:cubicBezTo>
                  <a:pt x="1400659" y="10313"/>
                  <a:pt x="1414200" y="4618"/>
                  <a:pt x="1428054" y="0"/>
                </a:cubicBezTo>
                <a:cubicBezTo>
                  <a:pt x="1446527" y="4618"/>
                  <a:pt x="1464801" y="10121"/>
                  <a:pt x="1483473" y="13855"/>
                </a:cubicBezTo>
                <a:cubicBezTo>
                  <a:pt x="1511019" y="19364"/>
                  <a:pt x="1539693" y="19637"/>
                  <a:pt x="1566600" y="27709"/>
                </a:cubicBezTo>
                <a:cubicBezTo>
                  <a:pt x="1586382" y="33644"/>
                  <a:pt x="1604308" y="44792"/>
                  <a:pt x="1622018" y="55418"/>
                </a:cubicBezTo>
                <a:cubicBezTo>
                  <a:pt x="1650574" y="72552"/>
                  <a:pt x="1677436" y="92364"/>
                  <a:pt x="1705145" y="110837"/>
                </a:cubicBezTo>
                <a:lnTo>
                  <a:pt x="1746709" y="138546"/>
                </a:lnTo>
                <a:cubicBezTo>
                  <a:pt x="1778869" y="235027"/>
                  <a:pt x="1737558" y="131745"/>
                  <a:pt x="1788273" y="207818"/>
                </a:cubicBezTo>
                <a:cubicBezTo>
                  <a:pt x="1844524" y="292194"/>
                  <a:pt x="1781790" y="240442"/>
                  <a:pt x="1857545" y="290946"/>
                </a:cubicBezTo>
                <a:cubicBezTo>
                  <a:pt x="1862163" y="314037"/>
                  <a:pt x="1865204" y="337500"/>
                  <a:pt x="1871400" y="360218"/>
                </a:cubicBezTo>
                <a:cubicBezTo>
                  <a:pt x="1879085" y="388397"/>
                  <a:pt x="1899109" y="443346"/>
                  <a:pt x="1899109" y="443346"/>
                </a:cubicBezTo>
                <a:cubicBezTo>
                  <a:pt x="1894491" y="526473"/>
                  <a:pt x="1892792" y="609814"/>
                  <a:pt x="1885254" y="692727"/>
                </a:cubicBezTo>
                <a:cubicBezTo>
                  <a:pt x="1883530" y="711690"/>
                  <a:pt x="1878901" y="730644"/>
                  <a:pt x="1871400" y="748146"/>
                </a:cubicBezTo>
                <a:cubicBezTo>
                  <a:pt x="1864841" y="763451"/>
                  <a:pt x="1852927" y="775855"/>
                  <a:pt x="1843691" y="789709"/>
                </a:cubicBezTo>
                <a:cubicBezTo>
                  <a:pt x="1839073" y="775855"/>
                  <a:pt x="1890862" y="820826"/>
                  <a:pt x="1873379" y="835231"/>
                </a:cubicBezTo>
                <a:cubicBezTo>
                  <a:pt x="1855896" y="849636"/>
                  <a:pt x="1737583" y="879544"/>
                  <a:pt x="1738792" y="876136"/>
                </a:cubicBezTo>
                <a:cubicBezTo>
                  <a:pt x="1740001" y="872728"/>
                  <a:pt x="1864363" y="820498"/>
                  <a:pt x="1880636" y="814780"/>
                </a:cubicBezTo>
                <a:cubicBezTo>
                  <a:pt x="1896909" y="809062"/>
                  <a:pt x="1807954" y="811371"/>
                  <a:pt x="1836433" y="841829"/>
                </a:cubicBezTo>
                <a:cubicBezTo>
                  <a:pt x="1864912" y="872287"/>
                  <a:pt x="2008736" y="960032"/>
                  <a:pt x="2051509" y="997527"/>
                </a:cubicBezTo>
                <a:cubicBezTo>
                  <a:pt x="2094282" y="1035022"/>
                  <a:pt x="2036019" y="971711"/>
                  <a:pt x="2093073" y="1066800"/>
                </a:cubicBezTo>
                <a:cubicBezTo>
                  <a:pt x="2100587" y="1079323"/>
                  <a:pt x="2100396" y="1095302"/>
                  <a:pt x="2106927" y="1108364"/>
                </a:cubicBezTo>
                <a:cubicBezTo>
                  <a:pt x="2160645" y="1215802"/>
                  <a:pt x="2113664" y="1087011"/>
                  <a:pt x="2148491" y="1191491"/>
                </a:cubicBezTo>
                <a:cubicBezTo>
                  <a:pt x="2134636" y="1200727"/>
                  <a:pt x="2123578" y="1219200"/>
                  <a:pt x="2106927" y="1219200"/>
                </a:cubicBezTo>
                <a:cubicBezTo>
                  <a:pt x="2090276" y="1219200"/>
                  <a:pt x="2080256" y="1198938"/>
                  <a:pt x="2065363" y="1191491"/>
                </a:cubicBezTo>
                <a:cubicBezTo>
                  <a:pt x="2033696" y="1175658"/>
                  <a:pt x="1975309" y="1138382"/>
                  <a:pt x="1954527" y="1163782"/>
                </a:cubicBezTo>
                <a:cubicBezTo>
                  <a:pt x="1933745" y="1189182"/>
                  <a:pt x="1915273" y="1297709"/>
                  <a:pt x="1940673" y="1343891"/>
                </a:cubicBezTo>
                <a:cubicBezTo>
                  <a:pt x="1966073" y="1390073"/>
                  <a:pt x="2026108" y="1320801"/>
                  <a:pt x="2079217" y="1357746"/>
                </a:cubicBezTo>
                <a:cubicBezTo>
                  <a:pt x="2132326" y="1394692"/>
                  <a:pt x="1938363" y="1519382"/>
                  <a:pt x="1871399" y="1579418"/>
                </a:cubicBezTo>
                <a:cubicBezTo>
                  <a:pt x="1804435" y="1639454"/>
                  <a:pt x="1582763" y="1667165"/>
                  <a:pt x="1538890" y="1690256"/>
                </a:cubicBezTo>
                <a:cubicBezTo>
                  <a:pt x="1495017" y="1713347"/>
                  <a:pt x="1649726" y="1801092"/>
                  <a:pt x="1635872" y="1773383"/>
                </a:cubicBezTo>
                <a:cubicBezTo>
                  <a:pt x="1622018" y="1745674"/>
                  <a:pt x="1368018" y="1618674"/>
                  <a:pt x="1317218" y="1551710"/>
                </a:cubicBezTo>
                <a:cubicBezTo>
                  <a:pt x="1266418" y="1484746"/>
                  <a:pt x="1358781" y="1406236"/>
                  <a:pt x="1331072" y="1371600"/>
                </a:cubicBezTo>
                <a:cubicBezTo>
                  <a:pt x="1303363" y="1336964"/>
                  <a:pt x="1259491" y="1336965"/>
                  <a:pt x="1289509" y="1316183"/>
                </a:cubicBezTo>
                <a:cubicBezTo>
                  <a:pt x="1319527" y="1295401"/>
                  <a:pt x="1434982" y="1390074"/>
                  <a:pt x="1414200" y="1440874"/>
                </a:cubicBezTo>
                <a:cubicBezTo>
                  <a:pt x="1393418" y="1491674"/>
                  <a:pt x="1372636" y="1272311"/>
                  <a:pt x="1289509" y="1330038"/>
                </a:cubicBezTo>
                <a:cubicBezTo>
                  <a:pt x="1206382" y="1387765"/>
                  <a:pt x="963926" y="1916547"/>
                  <a:pt x="929290" y="2036620"/>
                </a:cubicBezTo>
                <a:cubicBezTo>
                  <a:pt x="894654" y="2156693"/>
                  <a:pt x="968545" y="1937329"/>
                  <a:pt x="998563" y="1898074"/>
                </a:cubicBezTo>
                <a:cubicBezTo>
                  <a:pt x="1028582" y="1858819"/>
                  <a:pt x="1123255" y="2022765"/>
                  <a:pt x="1164819" y="1995056"/>
                </a:cubicBezTo>
                <a:cubicBezTo>
                  <a:pt x="1206383" y="1967347"/>
                  <a:pt x="1211001" y="1687946"/>
                  <a:pt x="1247946" y="1731819"/>
                </a:cubicBezTo>
                <a:cubicBezTo>
                  <a:pt x="1284891" y="1775692"/>
                  <a:pt x="1137108" y="1960419"/>
                  <a:pt x="1178672" y="2036619"/>
                </a:cubicBezTo>
                <a:cubicBezTo>
                  <a:pt x="1220236" y="2112819"/>
                  <a:pt x="1227164" y="2249056"/>
                  <a:pt x="1275655" y="2299856"/>
                </a:cubicBezTo>
                <a:cubicBezTo>
                  <a:pt x="1324146" y="2350656"/>
                  <a:pt x="1354054" y="2523836"/>
                  <a:pt x="1358782" y="2563090"/>
                </a:cubicBezTo>
                <a:cubicBezTo>
                  <a:pt x="1363510" y="2602344"/>
                  <a:pt x="1317879" y="2509980"/>
                  <a:pt x="1304024" y="2535380"/>
                </a:cubicBezTo>
                <a:cubicBezTo>
                  <a:pt x="1290169" y="2560780"/>
                  <a:pt x="1222655" y="2680854"/>
                  <a:pt x="1206381" y="2715491"/>
                </a:cubicBezTo>
                <a:cubicBezTo>
                  <a:pt x="1185599" y="2763982"/>
                  <a:pt x="1199455" y="2329874"/>
                  <a:pt x="1234091" y="2854037"/>
                </a:cubicBezTo>
                <a:cubicBezTo>
                  <a:pt x="1245637" y="2867892"/>
                  <a:pt x="1245636" y="2881746"/>
                  <a:pt x="1275654" y="2909455"/>
                </a:cubicBezTo>
                <a:cubicBezTo>
                  <a:pt x="1289508" y="2895600"/>
                  <a:pt x="1307982" y="2863273"/>
                  <a:pt x="1331073" y="2881746"/>
                </a:cubicBezTo>
                <a:cubicBezTo>
                  <a:pt x="1347237" y="2858655"/>
                  <a:pt x="1386491" y="2858653"/>
                  <a:pt x="1400345" y="2881744"/>
                </a:cubicBezTo>
                <a:cubicBezTo>
                  <a:pt x="1541199" y="2830944"/>
                  <a:pt x="1852927" y="2826327"/>
                  <a:pt x="2093072" y="2743200"/>
                </a:cubicBezTo>
                <a:cubicBezTo>
                  <a:pt x="2333217" y="2660073"/>
                  <a:pt x="2480999" y="2463799"/>
                  <a:pt x="2577981" y="2507672"/>
                </a:cubicBezTo>
                <a:cubicBezTo>
                  <a:pt x="2674963" y="2551545"/>
                  <a:pt x="2760400" y="2867890"/>
                  <a:pt x="2771945" y="2992581"/>
                </a:cubicBezTo>
                <a:cubicBezTo>
                  <a:pt x="2783490" y="3117272"/>
                  <a:pt x="2508708" y="3205018"/>
                  <a:pt x="2425581" y="3255818"/>
                </a:cubicBezTo>
                <a:cubicBezTo>
                  <a:pt x="2342454" y="3306618"/>
                  <a:pt x="2326291" y="3246580"/>
                  <a:pt x="2273182" y="3255816"/>
                </a:cubicBezTo>
                <a:cubicBezTo>
                  <a:pt x="2220073" y="3265052"/>
                  <a:pt x="2238544" y="3304309"/>
                  <a:pt x="2106926" y="3311236"/>
                </a:cubicBezTo>
                <a:lnTo>
                  <a:pt x="1497328" y="3283525"/>
                </a:lnTo>
                <a:cubicBezTo>
                  <a:pt x="1384183" y="3248888"/>
                  <a:pt x="1321836" y="3179616"/>
                  <a:pt x="1303363" y="3117271"/>
                </a:cubicBezTo>
                <a:cubicBezTo>
                  <a:pt x="1284890" y="3054926"/>
                  <a:pt x="1409582" y="2909453"/>
                  <a:pt x="1386491" y="2909453"/>
                </a:cubicBezTo>
                <a:cubicBezTo>
                  <a:pt x="1361091" y="2874817"/>
                  <a:pt x="1296436" y="3045688"/>
                  <a:pt x="1289509" y="3103416"/>
                </a:cubicBezTo>
                <a:cubicBezTo>
                  <a:pt x="1282582" y="3161144"/>
                  <a:pt x="1416509" y="3191163"/>
                  <a:pt x="1441909" y="3241963"/>
                </a:cubicBezTo>
                <a:cubicBezTo>
                  <a:pt x="1467309" y="3292763"/>
                  <a:pt x="1425745" y="3181926"/>
                  <a:pt x="1414200" y="3325089"/>
                </a:cubicBezTo>
                <a:cubicBezTo>
                  <a:pt x="1402655" y="3468252"/>
                  <a:pt x="1365709" y="3717635"/>
                  <a:pt x="1372636" y="4100944"/>
                </a:cubicBezTo>
                <a:cubicBezTo>
                  <a:pt x="1379563" y="4484253"/>
                  <a:pt x="1439600" y="5678054"/>
                  <a:pt x="1483473" y="5708072"/>
                </a:cubicBezTo>
                <a:cubicBezTo>
                  <a:pt x="1527346" y="5738090"/>
                  <a:pt x="1407272" y="6063672"/>
                  <a:pt x="1455763" y="5971308"/>
                </a:cubicBezTo>
                <a:cubicBezTo>
                  <a:pt x="1504254" y="5878944"/>
                  <a:pt x="1940673" y="6059053"/>
                  <a:pt x="1968382" y="5902035"/>
                </a:cubicBezTo>
                <a:cubicBezTo>
                  <a:pt x="1996091" y="5745017"/>
                  <a:pt x="1936054" y="4645889"/>
                  <a:pt x="1954527" y="4350325"/>
                </a:cubicBezTo>
                <a:cubicBezTo>
                  <a:pt x="1973000" y="4054761"/>
                  <a:pt x="1848309" y="3334325"/>
                  <a:pt x="1885254" y="3380507"/>
                </a:cubicBezTo>
                <a:cubicBezTo>
                  <a:pt x="1922199" y="3426689"/>
                  <a:pt x="1894491" y="3565238"/>
                  <a:pt x="1926818" y="3823856"/>
                </a:cubicBezTo>
                <a:cubicBezTo>
                  <a:pt x="1959145" y="4082474"/>
                  <a:pt x="1970691" y="4634345"/>
                  <a:pt x="1968382" y="4987635"/>
                </a:cubicBezTo>
                <a:cubicBezTo>
                  <a:pt x="1966073" y="5340925"/>
                  <a:pt x="2028418" y="5705763"/>
                  <a:pt x="2106927" y="5943599"/>
                </a:cubicBezTo>
                <a:cubicBezTo>
                  <a:pt x="2185436" y="6181435"/>
                  <a:pt x="2547962" y="5821217"/>
                  <a:pt x="2619544" y="5943599"/>
                </a:cubicBezTo>
                <a:cubicBezTo>
                  <a:pt x="2691126" y="6065981"/>
                  <a:pt x="2545653" y="4576617"/>
                  <a:pt x="2619544" y="4322617"/>
                </a:cubicBezTo>
                <a:cubicBezTo>
                  <a:pt x="2693435" y="4068617"/>
                  <a:pt x="2735000" y="3301999"/>
                  <a:pt x="2744236" y="3075708"/>
                </a:cubicBezTo>
                <a:cubicBezTo>
                  <a:pt x="2753472" y="2849417"/>
                  <a:pt x="2825055" y="3045690"/>
                  <a:pt x="2813509" y="3020290"/>
                </a:cubicBezTo>
                <a:cubicBezTo>
                  <a:pt x="2801963" y="2994890"/>
                  <a:pt x="2707290" y="2957944"/>
                  <a:pt x="2674963" y="2923308"/>
                </a:cubicBezTo>
                <a:cubicBezTo>
                  <a:pt x="2642636" y="2888672"/>
                  <a:pt x="2818127" y="3034145"/>
                  <a:pt x="2799654" y="2964872"/>
                </a:cubicBezTo>
                <a:cubicBezTo>
                  <a:pt x="2781181" y="2895599"/>
                  <a:pt x="2568745" y="2560781"/>
                  <a:pt x="2564127" y="2507672"/>
                </a:cubicBezTo>
                <a:cubicBezTo>
                  <a:pt x="2559509" y="2454563"/>
                  <a:pt x="2739178" y="2444447"/>
                  <a:pt x="2766007" y="2421246"/>
                </a:cubicBezTo>
                <a:cubicBezTo>
                  <a:pt x="2792836" y="2398045"/>
                  <a:pt x="2670675" y="1950851"/>
                  <a:pt x="2696075" y="1918524"/>
                </a:cubicBezTo>
                <a:cubicBezTo>
                  <a:pt x="2721475" y="1886197"/>
                  <a:pt x="2732141" y="2415968"/>
                  <a:pt x="2729722" y="2401454"/>
                </a:cubicBezTo>
                <a:cubicBezTo>
                  <a:pt x="2727303" y="2386940"/>
                  <a:pt x="2748745" y="2021552"/>
                  <a:pt x="2739618" y="1933037"/>
                </a:cubicBezTo>
                <a:cubicBezTo>
                  <a:pt x="2730491" y="1844522"/>
                  <a:pt x="2717625" y="1843973"/>
                  <a:pt x="2674962" y="1870363"/>
                </a:cubicBezTo>
                <a:cubicBezTo>
                  <a:pt x="2632299" y="1896753"/>
                  <a:pt x="2476381" y="2064326"/>
                  <a:pt x="2425581" y="2105890"/>
                </a:cubicBezTo>
                <a:cubicBezTo>
                  <a:pt x="2374781" y="2147454"/>
                  <a:pt x="2400180" y="2175163"/>
                  <a:pt x="2370162" y="2119745"/>
                </a:cubicBezTo>
                <a:cubicBezTo>
                  <a:pt x="2340144" y="2064327"/>
                  <a:pt x="2254709" y="1946563"/>
                  <a:pt x="2231618" y="1773381"/>
                </a:cubicBezTo>
                <a:cubicBezTo>
                  <a:pt x="2208527" y="1600199"/>
                  <a:pt x="2087465" y="1533565"/>
                  <a:pt x="2103629" y="1531256"/>
                </a:cubicBezTo>
                <a:cubicBezTo>
                  <a:pt x="2119793" y="1528947"/>
                  <a:pt x="2213146" y="1764145"/>
                  <a:pt x="2245473" y="1842654"/>
                </a:cubicBezTo>
                <a:cubicBezTo>
                  <a:pt x="2277800" y="1921163"/>
                  <a:pt x="2356309" y="1985818"/>
                  <a:pt x="2370163" y="1939636"/>
                </a:cubicBezTo>
                <a:cubicBezTo>
                  <a:pt x="2384017" y="1893454"/>
                  <a:pt x="2670345" y="1789545"/>
                  <a:pt x="2647254" y="1662545"/>
                </a:cubicBezTo>
                <a:cubicBezTo>
                  <a:pt x="2624163" y="1535545"/>
                  <a:pt x="2131666" y="1109683"/>
                  <a:pt x="2115502" y="1105065"/>
                </a:cubicBezTo>
                <a:cubicBezTo>
                  <a:pt x="2099338" y="1100447"/>
                  <a:pt x="2557199" y="1510145"/>
                  <a:pt x="2633399" y="1634836"/>
                </a:cubicBezTo>
                <a:cubicBezTo>
                  <a:pt x="2709599" y="1759527"/>
                  <a:pt x="2702672" y="1787236"/>
                  <a:pt x="2688818" y="1870363"/>
                </a:cubicBezTo>
                <a:cubicBezTo>
                  <a:pt x="2674964" y="1953490"/>
                  <a:pt x="2429539" y="2031340"/>
                  <a:pt x="2392594" y="2082140"/>
                </a:cubicBezTo>
                <a:cubicBezTo>
                  <a:pt x="2355649" y="2132940"/>
                  <a:pt x="2483309" y="2179782"/>
                  <a:pt x="2467145" y="2230582"/>
                </a:cubicBezTo>
                <a:cubicBezTo>
                  <a:pt x="2450981" y="2281382"/>
                  <a:pt x="2481658" y="2141845"/>
                  <a:pt x="2407767" y="2190336"/>
                </a:cubicBezTo>
                <a:cubicBezTo>
                  <a:pt x="2333876" y="2238827"/>
                  <a:pt x="2125400" y="2470727"/>
                  <a:pt x="2023800" y="2521527"/>
                </a:cubicBezTo>
                <a:cubicBezTo>
                  <a:pt x="1922200" y="2572327"/>
                  <a:pt x="1876018" y="2581564"/>
                  <a:pt x="1802127" y="2604655"/>
                </a:cubicBezTo>
                <a:cubicBezTo>
                  <a:pt x="1728236" y="2627746"/>
                  <a:pt x="1663582" y="2606963"/>
                  <a:pt x="1594309" y="2590800"/>
                </a:cubicBezTo>
                <a:cubicBezTo>
                  <a:pt x="1525036" y="2574637"/>
                  <a:pt x="1425745" y="2540001"/>
                  <a:pt x="1386491" y="2507674"/>
                </a:cubicBezTo>
                <a:cubicBezTo>
                  <a:pt x="1347237" y="2475347"/>
                  <a:pt x="1374946" y="2292928"/>
                  <a:pt x="1289510" y="2313710"/>
                </a:cubicBezTo>
                <a:cubicBezTo>
                  <a:pt x="1204074" y="2334492"/>
                  <a:pt x="1044747" y="2643910"/>
                  <a:pt x="873874" y="2632365"/>
                </a:cubicBezTo>
                <a:cubicBezTo>
                  <a:pt x="703001" y="2620820"/>
                  <a:pt x="-31291" y="2703946"/>
                  <a:pt x="1036" y="2673928"/>
                </a:cubicBezTo>
                <a:cubicBezTo>
                  <a:pt x="33363" y="2643910"/>
                  <a:pt x="670673" y="2694710"/>
                  <a:pt x="873873" y="2632365"/>
                </a:cubicBezTo>
                <a:cubicBezTo>
                  <a:pt x="1077073" y="2570020"/>
                  <a:pt x="1141727" y="2346038"/>
                  <a:pt x="1220236" y="2299856"/>
                </a:cubicBezTo>
                <a:cubicBezTo>
                  <a:pt x="1298745" y="2253674"/>
                  <a:pt x="1141728" y="2198255"/>
                  <a:pt x="1137110" y="2161310"/>
                </a:cubicBezTo>
                <a:cubicBezTo>
                  <a:pt x="1132492" y="2124365"/>
                  <a:pt x="1162509" y="2145146"/>
                  <a:pt x="1137109" y="2133601"/>
                </a:cubicBezTo>
                <a:cubicBezTo>
                  <a:pt x="1111709" y="2122056"/>
                  <a:pt x="1035510" y="2048165"/>
                  <a:pt x="984710" y="2092038"/>
                </a:cubicBezTo>
                <a:cubicBezTo>
                  <a:pt x="933910" y="2135911"/>
                  <a:pt x="866946" y="2265219"/>
                  <a:pt x="790746" y="2313710"/>
                </a:cubicBezTo>
                <a:cubicBezTo>
                  <a:pt x="714546" y="2362201"/>
                  <a:pt x="522892" y="2454565"/>
                  <a:pt x="527510" y="2438401"/>
                </a:cubicBezTo>
                <a:cubicBezTo>
                  <a:pt x="532128" y="2422237"/>
                  <a:pt x="769965" y="2366819"/>
                  <a:pt x="832310" y="2313710"/>
                </a:cubicBezTo>
                <a:cubicBezTo>
                  <a:pt x="894655" y="2260601"/>
                  <a:pt x="940837" y="2161311"/>
                  <a:pt x="957000" y="2119747"/>
                </a:cubicBezTo>
                <a:cubicBezTo>
                  <a:pt x="973163" y="2078183"/>
                  <a:pt x="855399" y="2205183"/>
                  <a:pt x="929290" y="2064328"/>
                </a:cubicBezTo>
                <a:cubicBezTo>
                  <a:pt x="1003181" y="1923473"/>
                  <a:pt x="1261799" y="1401618"/>
                  <a:pt x="1344926" y="1274618"/>
                </a:cubicBezTo>
                <a:cubicBezTo>
                  <a:pt x="1428053" y="1147618"/>
                  <a:pt x="1432672" y="1110674"/>
                  <a:pt x="1469617" y="1177638"/>
                </a:cubicBezTo>
                <a:cubicBezTo>
                  <a:pt x="1506562" y="1244602"/>
                  <a:pt x="1511181" y="1660237"/>
                  <a:pt x="1566599" y="1676401"/>
                </a:cubicBezTo>
                <a:cubicBezTo>
                  <a:pt x="1622017" y="1692565"/>
                  <a:pt x="1739230" y="1506518"/>
                  <a:pt x="1760562" y="1399310"/>
                </a:cubicBezTo>
                <a:cubicBezTo>
                  <a:pt x="1781894" y="1292102"/>
                  <a:pt x="1774749" y="1109791"/>
                  <a:pt x="1767162" y="1033151"/>
                </a:cubicBezTo>
                <a:cubicBezTo>
                  <a:pt x="1759575" y="956511"/>
                  <a:pt x="1658194" y="928143"/>
                  <a:pt x="1715041" y="939469"/>
                </a:cubicBezTo>
                <a:cubicBezTo>
                  <a:pt x="1771889" y="950795"/>
                  <a:pt x="2100660" y="1085933"/>
                  <a:pt x="2108247" y="1101107"/>
                </a:cubicBezTo>
                <a:cubicBezTo>
                  <a:pt x="2115834" y="1116281"/>
                  <a:pt x="1827747" y="1073177"/>
                  <a:pt x="1760563" y="1030514"/>
                </a:cubicBezTo>
                <a:cubicBezTo>
                  <a:pt x="1693379" y="987851"/>
                  <a:pt x="1719000" y="882952"/>
                  <a:pt x="1705145" y="845127"/>
                </a:cubicBezTo>
                <a:cubicBezTo>
                  <a:pt x="1691290" y="807302"/>
                  <a:pt x="1686672" y="817418"/>
                  <a:pt x="1677436" y="803564"/>
                </a:cubicBezTo>
                <a:cubicBezTo>
                  <a:pt x="1652525" y="840931"/>
                  <a:pt x="1645434" y="843668"/>
                  <a:pt x="1635873" y="886691"/>
                </a:cubicBezTo>
                <a:cubicBezTo>
                  <a:pt x="1629779" y="914113"/>
                  <a:pt x="1630901" y="943168"/>
                  <a:pt x="1622018" y="969818"/>
                </a:cubicBezTo>
                <a:cubicBezTo>
                  <a:pt x="1616752" y="985615"/>
                  <a:pt x="1601756" y="996489"/>
                  <a:pt x="1594309" y="1011382"/>
                </a:cubicBezTo>
                <a:cubicBezTo>
                  <a:pt x="1587778" y="1024444"/>
                  <a:pt x="1586985" y="1039884"/>
                  <a:pt x="1580454" y="1052946"/>
                </a:cubicBezTo>
                <a:cubicBezTo>
                  <a:pt x="1566843" y="1080168"/>
                  <a:pt x="1543265" y="1113468"/>
                  <a:pt x="1511182" y="1122218"/>
                </a:cubicBezTo>
                <a:cubicBezTo>
                  <a:pt x="1475261" y="1132015"/>
                  <a:pt x="1437291" y="1131455"/>
                  <a:pt x="1400345" y="1136073"/>
                </a:cubicBezTo>
                <a:cubicBezTo>
                  <a:pt x="1354163" y="1131455"/>
                  <a:pt x="1306160" y="1135867"/>
                  <a:pt x="1261800" y="1122218"/>
                </a:cubicBezTo>
                <a:cubicBezTo>
                  <a:pt x="1243073" y="1116456"/>
                  <a:pt x="1235288" y="1093198"/>
                  <a:pt x="1220236" y="1080655"/>
                </a:cubicBezTo>
                <a:cubicBezTo>
                  <a:pt x="1207444" y="1069995"/>
                  <a:pt x="1191315" y="1063782"/>
                  <a:pt x="1178673" y="1052946"/>
                </a:cubicBezTo>
                <a:cubicBezTo>
                  <a:pt x="1158838" y="1035944"/>
                  <a:pt x="1137746" y="1019264"/>
                  <a:pt x="1123254" y="997527"/>
                </a:cubicBezTo>
                <a:cubicBezTo>
                  <a:pt x="1114018" y="983673"/>
                  <a:pt x="1093236" y="953655"/>
                  <a:pt x="1095545" y="955964"/>
                </a:cubicBezTo>
                <a:cubicBezTo>
                  <a:pt x="1097854" y="958273"/>
                  <a:pt x="1150963" y="1016000"/>
                  <a:pt x="1137109" y="1011382"/>
                </a:cubicBezTo>
                <a:cubicBezTo>
                  <a:pt x="1123254" y="969818"/>
                  <a:pt x="1026273" y="858982"/>
                  <a:pt x="1012418" y="817418"/>
                </a:cubicBezTo>
                <a:cubicBezTo>
                  <a:pt x="1007800" y="803564"/>
                  <a:pt x="1002105" y="790023"/>
                  <a:pt x="998563" y="775855"/>
                </a:cubicBezTo>
                <a:cubicBezTo>
                  <a:pt x="993945" y="757382"/>
                  <a:pt x="990180" y="738675"/>
                  <a:pt x="984709" y="720437"/>
                </a:cubicBezTo>
                <a:cubicBezTo>
                  <a:pt x="951158" y="608600"/>
                  <a:pt x="957000" y="673591"/>
                  <a:pt x="957000" y="581891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040617" y="2714925"/>
            <a:ext cx="1792697" cy="1332684"/>
          </a:xfrm>
          <a:custGeom>
            <a:avLst/>
            <a:gdLst>
              <a:gd name="connsiteX0" fmla="*/ 171165 w 1792697"/>
              <a:gd name="connsiteY0" fmla="*/ 319220 h 1332684"/>
              <a:gd name="connsiteX1" fmla="*/ 4910 w 1792697"/>
              <a:gd name="connsiteY1" fmla="*/ 333075 h 1332684"/>
              <a:gd name="connsiteX2" fmla="*/ 18765 w 1792697"/>
              <a:gd name="connsiteY2" fmla="*/ 374639 h 1332684"/>
              <a:gd name="connsiteX3" fmla="*/ 60328 w 1792697"/>
              <a:gd name="connsiteY3" fmla="*/ 402348 h 1332684"/>
              <a:gd name="connsiteX4" fmla="*/ 198874 w 1792697"/>
              <a:gd name="connsiteY4" fmla="*/ 430057 h 1332684"/>
              <a:gd name="connsiteX5" fmla="*/ 212728 w 1792697"/>
              <a:gd name="connsiteY5" fmla="*/ 471620 h 1332684"/>
              <a:gd name="connsiteX6" fmla="*/ 129601 w 1792697"/>
              <a:gd name="connsiteY6" fmla="*/ 513184 h 1332684"/>
              <a:gd name="connsiteX7" fmla="*/ 88038 w 1792697"/>
              <a:gd name="connsiteY7" fmla="*/ 540893 h 1332684"/>
              <a:gd name="connsiteX8" fmla="*/ 60328 w 1792697"/>
              <a:gd name="connsiteY8" fmla="*/ 624020 h 1332684"/>
              <a:gd name="connsiteX9" fmla="*/ 115747 w 1792697"/>
              <a:gd name="connsiteY9" fmla="*/ 610166 h 1332684"/>
              <a:gd name="connsiteX10" fmla="*/ 212728 w 1792697"/>
              <a:gd name="connsiteY10" fmla="*/ 513184 h 1332684"/>
              <a:gd name="connsiteX11" fmla="*/ 185019 w 1792697"/>
              <a:gd name="connsiteY11" fmla="*/ 457766 h 1332684"/>
              <a:gd name="connsiteX12" fmla="*/ 171165 w 1792697"/>
              <a:gd name="connsiteY12" fmla="*/ 416202 h 1332684"/>
              <a:gd name="connsiteX13" fmla="*/ 212728 w 1792697"/>
              <a:gd name="connsiteY13" fmla="*/ 402348 h 1332684"/>
              <a:gd name="connsiteX14" fmla="*/ 254292 w 1792697"/>
              <a:gd name="connsiteY14" fmla="*/ 416202 h 1332684"/>
              <a:gd name="connsiteX15" fmla="*/ 268147 w 1792697"/>
              <a:gd name="connsiteY15" fmla="*/ 513184 h 1332684"/>
              <a:gd name="connsiteX16" fmla="*/ 351274 w 1792697"/>
              <a:gd name="connsiteY16" fmla="*/ 499330 h 1332684"/>
              <a:gd name="connsiteX17" fmla="*/ 337419 w 1792697"/>
              <a:gd name="connsiteY17" fmla="*/ 416202 h 1332684"/>
              <a:gd name="connsiteX18" fmla="*/ 254292 w 1792697"/>
              <a:gd name="connsiteY18" fmla="*/ 402348 h 1332684"/>
              <a:gd name="connsiteX19" fmla="*/ 212728 w 1792697"/>
              <a:gd name="connsiteY19" fmla="*/ 374639 h 1332684"/>
              <a:gd name="connsiteX20" fmla="*/ 157310 w 1792697"/>
              <a:gd name="connsiteY20" fmla="*/ 360784 h 1332684"/>
              <a:gd name="connsiteX21" fmla="*/ 171165 w 1792697"/>
              <a:gd name="connsiteY21" fmla="*/ 208384 h 1332684"/>
              <a:gd name="connsiteX22" fmla="*/ 185019 w 1792697"/>
              <a:gd name="connsiteY22" fmla="*/ 152966 h 1332684"/>
              <a:gd name="connsiteX23" fmla="*/ 226583 w 1792697"/>
              <a:gd name="connsiteY23" fmla="*/ 125257 h 1332684"/>
              <a:gd name="connsiteX24" fmla="*/ 282001 w 1792697"/>
              <a:gd name="connsiteY24" fmla="*/ 360784 h 1332684"/>
              <a:gd name="connsiteX25" fmla="*/ 323565 w 1792697"/>
              <a:gd name="connsiteY25" fmla="*/ 388493 h 1332684"/>
              <a:gd name="connsiteX26" fmla="*/ 392838 w 1792697"/>
              <a:gd name="connsiteY26" fmla="*/ 471620 h 1332684"/>
              <a:gd name="connsiteX27" fmla="*/ 448256 w 1792697"/>
              <a:gd name="connsiteY27" fmla="*/ 457766 h 1332684"/>
              <a:gd name="connsiteX28" fmla="*/ 434401 w 1792697"/>
              <a:gd name="connsiteY28" fmla="*/ 388493 h 1332684"/>
              <a:gd name="connsiteX29" fmla="*/ 392838 w 1792697"/>
              <a:gd name="connsiteY29" fmla="*/ 374639 h 1332684"/>
              <a:gd name="connsiteX30" fmla="*/ 323565 w 1792697"/>
              <a:gd name="connsiteY30" fmla="*/ 319220 h 1332684"/>
              <a:gd name="connsiteX31" fmla="*/ 365128 w 1792697"/>
              <a:gd name="connsiteY31" fmla="*/ 305366 h 1332684"/>
              <a:gd name="connsiteX32" fmla="*/ 406692 w 1792697"/>
              <a:gd name="connsiteY32" fmla="*/ 319220 h 1332684"/>
              <a:gd name="connsiteX33" fmla="*/ 434401 w 1792697"/>
              <a:gd name="connsiteY33" fmla="*/ 277657 h 1332684"/>
              <a:gd name="connsiteX34" fmla="*/ 448256 w 1792697"/>
              <a:gd name="connsiteY34" fmla="*/ 194530 h 1332684"/>
              <a:gd name="connsiteX35" fmla="*/ 462110 w 1792697"/>
              <a:gd name="connsiteY35" fmla="*/ 152966 h 1332684"/>
              <a:gd name="connsiteX36" fmla="*/ 503674 w 1792697"/>
              <a:gd name="connsiteY36" fmla="*/ 166820 h 1332684"/>
              <a:gd name="connsiteX37" fmla="*/ 531383 w 1792697"/>
              <a:gd name="connsiteY37" fmla="*/ 194530 h 1332684"/>
              <a:gd name="connsiteX38" fmla="*/ 545238 w 1792697"/>
              <a:gd name="connsiteY38" fmla="*/ 249948 h 1332684"/>
              <a:gd name="connsiteX39" fmla="*/ 559092 w 1792697"/>
              <a:gd name="connsiteY39" fmla="*/ 291511 h 1332684"/>
              <a:gd name="connsiteX40" fmla="*/ 489819 w 1792697"/>
              <a:gd name="connsiteY40" fmla="*/ 346930 h 1332684"/>
              <a:gd name="connsiteX41" fmla="*/ 517528 w 1792697"/>
              <a:gd name="connsiteY41" fmla="*/ 388493 h 1332684"/>
              <a:gd name="connsiteX42" fmla="*/ 531383 w 1792697"/>
              <a:gd name="connsiteY42" fmla="*/ 471620 h 1332684"/>
              <a:gd name="connsiteX43" fmla="*/ 572947 w 1792697"/>
              <a:gd name="connsiteY43" fmla="*/ 457766 h 1332684"/>
              <a:gd name="connsiteX44" fmla="*/ 600656 w 1792697"/>
              <a:gd name="connsiteY44" fmla="*/ 416202 h 1332684"/>
              <a:gd name="connsiteX45" fmla="*/ 586801 w 1792697"/>
              <a:gd name="connsiteY45" fmla="*/ 333075 h 1332684"/>
              <a:gd name="connsiteX46" fmla="*/ 572947 w 1792697"/>
              <a:gd name="connsiteY46" fmla="*/ 291511 h 1332684"/>
              <a:gd name="connsiteX47" fmla="*/ 586801 w 1792697"/>
              <a:gd name="connsiteY47" fmla="*/ 111402 h 1332684"/>
              <a:gd name="connsiteX48" fmla="*/ 669928 w 1792697"/>
              <a:gd name="connsiteY48" fmla="*/ 194530 h 1332684"/>
              <a:gd name="connsiteX49" fmla="*/ 697638 w 1792697"/>
              <a:gd name="connsiteY49" fmla="*/ 222239 h 1332684"/>
              <a:gd name="connsiteX50" fmla="*/ 711492 w 1792697"/>
              <a:gd name="connsiteY50" fmla="*/ 263802 h 1332684"/>
              <a:gd name="connsiteX51" fmla="*/ 669928 w 1792697"/>
              <a:gd name="connsiteY51" fmla="*/ 291511 h 1332684"/>
              <a:gd name="connsiteX52" fmla="*/ 656074 w 1792697"/>
              <a:gd name="connsiteY52" fmla="*/ 333075 h 1332684"/>
              <a:gd name="connsiteX53" fmla="*/ 697638 w 1792697"/>
              <a:gd name="connsiteY53" fmla="*/ 346930 h 1332684"/>
              <a:gd name="connsiteX54" fmla="*/ 711492 w 1792697"/>
              <a:gd name="connsiteY54" fmla="*/ 263802 h 1332684"/>
              <a:gd name="connsiteX55" fmla="*/ 725347 w 1792697"/>
              <a:gd name="connsiteY55" fmla="*/ 208384 h 1332684"/>
              <a:gd name="connsiteX56" fmla="*/ 808474 w 1792697"/>
              <a:gd name="connsiteY56" fmla="*/ 180675 h 1332684"/>
              <a:gd name="connsiteX57" fmla="*/ 794619 w 1792697"/>
              <a:gd name="connsiteY57" fmla="*/ 125257 h 1332684"/>
              <a:gd name="connsiteX58" fmla="*/ 780765 w 1792697"/>
              <a:gd name="connsiteY58" fmla="*/ 83693 h 1332684"/>
              <a:gd name="connsiteX59" fmla="*/ 739201 w 1792697"/>
              <a:gd name="connsiteY59" fmla="*/ 97548 h 1332684"/>
              <a:gd name="connsiteX60" fmla="*/ 739201 w 1792697"/>
              <a:gd name="connsiteY60" fmla="*/ 319220 h 1332684"/>
              <a:gd name="connsiteX61" fmla="*/ 766910 w 1792697"/>
              <a:gd name="connsiteY61" fmla="*/ 346930 h 1332684"/>
              <a:gd name="connsiteX62" fmla="*/ 863892 w 1792697"/>
              <a:gd name="connsiteY62" fmla="*/ 249948 h 1332684"/>
              <a:gd name="connsiteX63" fmla="*/ 891601 w 1792697"/>
              <a:gd name="connsiteY63" fmla="*/ 166820 h 1332684"/>
              <a:gd name="connsiteX64" fmla="*/ 974728 w 1792697"/>
              <a:gd name="connsiteY64" fmla="*/ 180675 h 1332684"/>
              <a:gd name="connsiteX65" fmla="*/ 1002438 w 1792697"/>
              <a:gd name="connsiteY65" fmla="*/ 291511 h 1332684"/>
              <a:gd name="connsiteX66" fmla="*/ 988583 w 1792697"/>
              <a:gd name="connsiteY66" fmla="*/ 388493 h 1332684"/>
              <a:gd name="connsiteX67" fmla="*/ 933165 w 1792697"/>
              <a:gd name="connsiteY67" fmla="*/ 374639 h 1332684"/>
              <a:gd name="connsiteX68" fmla="*/ 919310 w 1792697"/>
              <a:gd name="connsiteY68" fmla="*/ 333075 h 1332684"/>
              <a:gd name="connsiteX69" fmla="*/ 850038 w 1792697"/>
              <a:gd name="connsiteY69" fmla="*/ 319220 h 1332684"/>
              <a:gd name="connsiteX70" fmla="*/ 863892 w 1792697"/>
              <a:gd name="connsiteY70" fmla="*/ 222239 h 1332684"/>
              <a:gd name="connsiteX71" fmla="*/ 836183 w 1792697"/>
              <a:gd name="connsiteY71" fmla="*/ 125257 h 1332684"/>
              <a:gd name="connsiteX72" fmla="*/ 780765 w 1792697"/>
              <a:gd name="connsiteY72" fmla="*/ 566 h 1332684"/>
              <a:gd name="connsiteX73" fmla="*/ 836183 w 1792697"/>
              <a:gd name="connsiteY73" fmla="*/ 14420 h 1332684"/>
              <a:gd name="connsiteX74" fmla="*/ 863892 w 1792697"/>
              <a:gd name="connsiteY74" fmla="*/ 42130 h 1332684"/>
              <a:gd name="connsiteX75" fmla="*/ 905456 w 1792697"/>
              <a:gd name="connsiteY75" fmla="*/ 125257 h 1332684"/>
              <a:gd name="connsiteX76" fmla="*/ 947019 w 1792697"/>
              <a:gd name="connsiteY76" fmla="*/ 139111 h 1332684"/>
              <a:gd name="connsiteX77" fmla="*/ 960874 w 1792697"/>
              <a:gd name="connsiteY77" fmla="*/ 97548 h 1332684"/>
              <a:gd name="connsiteX78" fmla="*/ 974728 w 1792697"/>
              <a:gd name="connsiteY78" fmla="*/ 42130 h 1332684"/>
              <a:gd name="connsiteX79" fmla="*/ 1016292 w 1792697"/>
              <a:gd name="connsiteY79" fmla="*/ 55984 h 1332684"/>
              <a:gd name="connsiteX80" fmla="*/ 1071710 w 1792697"/>
              <a:gd name="connsiteY80" fmla="*/ 333075 h 1332684"/>
              <a:gd name="connsiteX81" fmla="*/ 1113274 w 1792697"/>
              <a:gd name="connsiteY81" fmla="*/ 319220 h 1332684"/>
              <a:gd name="connsiteX82" fmla="*/ 1044001 w 1792697"/>
              <a:gd name="connsiteY82" fmla="*/ 236093 h 1332684"/>
              <a:gd name="connsiteX83" fmla="*/ 1030147 w 1792697"/>
              <a:gd name="connsiteY83" fmla="*/ 180675 h 1332684"/>
              <a:gd name="connsiteX84" fmla="*/ 1113274 w 1792697"/>
              <a:gd name="connsiteY84" fmla="*/ 152966 h 1332684"/>
              <a:gd name="connsiteX85" fmla="*/ 1140983 w 1792697"/>
              <a:gd name="connsiteY85" fmla="*/ 236093 h 1332684"/>
              <a:gd name="connsiteX86" fmla="*/ 1154838 w 1792697"/>
              <a:gd name="connsiteY86" fmla="*/ 277657 h 1332684"/>
              <a:gd name="connsiteX87" fmla="*/ 1237965 w 1792697"/>
              <a:gd name="connsiteY87" fmla="*/ 263802 h 1332684"/>
              <a:gd name="connsiteX88" fmla="*/ 1224110 w 1792697"/>
              <a:gd name="connsiteY88" fmla="*/ 222239 h 1332684"/>
              <a:gd name="connsiteX89" fmla="*/ 1140983 w 1792697"/>
              <a:gd name="connsiteY89" fmla="*/ 166820 h 1332684"/>
              <a:gd name="connsiteX90" fmla="*/ 1127128 w 1792697"/>
              <a:gd name="connsiteY90" fmla="*/ 125257 h 1332684"/>
              <a:gd name="connsiteX91" fmla="*/ 1113274 w 1792697"/>
              <a:gd name="connsiteY91" fmla="*/ 42130 h 1332684"/>
              <a:gd name="connsiteX92" fmla="*/ 1154838 w 1792697"/>
              <a:gd name="connsiteY92" fmla="*/ 28275 h 1332684"/>
              <a:gd name="connsiteX93" fmla="*/ 1210256 w 1792697"/>
              <a:gd name="connsiteY93" fmla="*/ 42130 h 1332684"/>
              <a:gd name="connsiteX94" fmla="*/ 1251819 w 1792697"/>
              <a:gd name="connsiteY94" fmla="*/ 125257 h 1332684"/>
              <a:gd name="connsiteX95" fmla="*/ 1362656 w 1792697"/>
              <a:gd name="connsiteY95" fmla="*/ 194530 h 1332684"/>
              <a:gd name="connsiteX96" fmla="*/ 1348801 w 1792697"/>
              <a:gd name="connsiteY96" fmla="*/ 263802 h 1332684"/>
              <a:gd name="connsiteX97" fmla="*/ 1265674 w 1792697"/>
              <a:gd name="connsiteY97" fmla="*/ 333075 h 1332684"/>
              <a:gd name="connsiteX98" fmla="*/ 1182547 w 1792697"/>
              <a:gd name="connsiteY98" fmla="*/ 360784 h 1332684"/>
              <a:gd name="connsiteX99" fmla="*/ 1168692 w 1792697"/>
              <a:gd name="connsiteY99" fmla="*/ 430057 h 1332684"/>
              <a:gd name="connsiteX100" fmla="*/ 1002438 w 1792697"/>
              <a:gd name="connsiteY100" fmla="*/ 402348 h 1332684"/>
              <a:gd name="connsiteX101" fmla="*/ 988583 w 1792697"/>
              <a:gd name="connsiteY101" fmla="*/ 360784 h 1332684"/>
              <a:gd name="connsiteX102" fmla="*/ 1099419 w 1792697"/>
              <a:gd name="connsiteY102" fmla="*/ 346930 h 1332684"/>
              <a:gd name="connsiteX103" fmla="*/ 1140983 w 1792697"/>
              <a:gd name="connsiteY103" fmla="*/ 388493 h 1332684"/>
              <a:gd name="connsiteX104" fmla="*/ 1196401 w 1792697"/>
              <a:gd name="connsiteY104" fmla="*/ 471620 h 1332684"/>
              <a:gd name="connsiteX105" fmla="*/ 1224110 w 1792697"/>
              <a:gd name="connsiteY105" fmla="*/ 499330 h 1332684"/>
              <a:gd name="connsiteX106" fmla="*/ 1321092 w 1792697"/>
              <a:gd name="connsiteY106" fmla="*/ 443911 h 1332684"/>
              <a:gd name="connsiteX107" fmla="*/ 1237965 w 1792697"/>
              <a:gd name="connsiteY107" fmla="*/ 374639 h 1332684"/>
              <a:gd name="connsiteX108" fmla="*/ 1210256 w 1792697"/>
              <a:gd name="connsiteY108" fmla="*/ 333075 h 1332684"/>
              <a:gd name="connsiteX109" fmla="*/ 1224110 w 1792697"/>
              <a:gd name="connsiteY109" fmla="*/ 291511 h 1332684"/>
              <a:gd name="connsiteX110" fmla="*/ 1307238 w 1792697"/>
              <a:gd name="connsiteY110" fmla="*/ 277657 h 1332684"/>
              <a:gd name="connsiteX111" fmla="*/ 1376510 w 1792697"/>
              <a:gd name="connsiteY111" fmla="*/ 263802 h 1332684"/>
              <a:gd name="connsiteX112" fmla="*/ 1376510 w 1792697"/>
              <a:gd name="connsiteY112" fmla="*/ 152966 h 1332684"/>
              <a:gd name="connsiteX113" fmla="*/ 1334947 w 1792697"/>
              <a:gd name="connsiteY113" fmla="*/ 166820 h 1332684"/>
              <a:gd name="connsiteX114" fmla="*/ 1293383 w 1792697"/>
              <a:gd name="connsiteY114" fmla="*/ 236093 h 1332684"/>
              <a:gd name="connsiteX115" fmla="*/ 1334947 w 1792697"/>
              <a:gd name="connsiteY115" fmla="*/ 263802 h 1332684"/>
              <a:gd name="connsiteX116" fmla="*/ 1376510 w 1792697"/>
              <a:gd name="connsiteY116" fmla="*/ 346930 h 1332684"/>
              <a:gd name="connsiteX117" fmla="*/ 1487347 w 1792697"/>
              <a:gd name="connsiteY117" fmla="*/ 374639 h 1332684"/>
              <a:gd name="connsiteX118" fmla="*/ 1459638 w 1792697"/>
              <a:gd name="connsiteY118" fmla="*/ 333075 h 1332684"/>
              <a:gd name="connsiteX119" fmla="*/ 1445783 w 1792697"/>
              <a:gd name="connsiteY119" fmla="*/ 291511 h 1332684"/>
              <a:gd name="connsiteX120" fmla="*/ 1404219 w 1792697"/>
              <a:gd name="connsiteY120" fmla="*/ 305366 h 1332684"/>
              <a:gd name="connsiteX121" fmla="*/ 1390365 w 1792697"/>
              <a:gd name="connsiteY121" fmla="*/ 443911 h 1332684"/>
              <a:gd name="connsiteX122" fmla="*/ 1459638 w 1792697"/>
              <a:gd name="connsiteY122" fmla="*/ 430057 h 1332684"/>
              <a:gd name="connsiteX123" fmla="*/ 1501201 w 1792697"/>
              <a:gd name="connsiteY123" fmla="*/ 402348 h 1332684"/>
              <a:gd name="connsiteX124" fmla="*/ 1653601 w 1792697"/>
              <a:gd name="connsiteY124" fmla="*/ 333075 h 1332684"/>
              <a:gd name="connsiteX125" fmla="*/ 1612038 w 1792697"/>
              <a:gd name="connsiteY125" fmla="*/ 305366 h 1332684"/>
              <a:gd name="connsiteX126" fmla="*/ 1459638 w 1792697"/>
              <a:gd name="connsiteY126" fmla="*/ 277657 h 1332684"/>
              <a:gd name="connsiteX127" fmla="*/ 1445783 w 1792697"/>
              <a:gd name="connsiteY127" fmla="*/ 222239 h 1332684"/>
              <a:gd name="connsiteX128" fmla="*/ 1376510 w 1792697"/>
              <a:gd name="connsiteY128" fmla="*/ 236093 h 1332684"/>
              <a:gd name="connsiteX129" fmla="*/ 1390365 w 1792697"/>
              <a:gd name="connsiteY129" fmla="*/ 305366 h 1332684"/>
              <a:gd name="connsiteX130" fmla="*/ 1362656 w 1792697"/>
              <a:gd name="connsiteY130" fmla="*/ 499330 h 1332684"/>
              <a:gd name="connsiteX131" fmla="*/ 1404219 w 1792697"/>
              <a:gd name="connsiteY131" fmla="*/ 527039 h 1332684"/>
              <a:gd name="connsiteX132" fmla="*/ 1501201 w 1792697"/>
              <a:gd name="connsiteY132" fmla="*/ 499330 h 1332684"/>
              <a:gd name="connsiteX133" fmla="*/ 1487347 w 1792697"/>
              <a:gd name="connsiteY133" fmla="*/ 416202 h 1332684"/>
              <a:gd name="connsiteX134" fmla="*/ 1445783 w 1792697"/>
              <a:gd name="connsiteY134" fmla="*/ 430057 h 1332684"/>
              <a:gd name="connsiteX135" fmla="*/ 1390365 w 1792697"/>
              <a:gd name="connsiteY135" fmla="*/ 457766 h 1332684"/>
              <a:gd name="connsiteX136" fmla="*/ 1265674 w 1792697"/>
              <a:gd name="connsiteY136" fmla="*/ 471620 h 1332684"/>
              <a:gd name="connsiteX137" fmla="*/ 1279528 w 1792697"/>
              <a:gd name="connsiteY137" fmla="*/ 540893 h 1332684"/>
              <a:gd name="connsiteX138" fmla="*/ 1418074 w 1792697"/>
              <a:gd name="connsiteY138" fmla="*/ 554748 h 1332684"/>
              <a:gd name="connsiteX139" fmla="*/ 1418074 w 1792697"/>
              <a:gd name="connsiteY139" fmla="*/ 457766 h 1332684"/>
              <a:gd name="connsiteX140" fmla="*/ 1487347 w 1792697"/>
              <a:gd name="connsiteY140" fmla="*/ 471620 h 1332684"/>
              <a:gd name="connsiteX141" fmla="*/ 1501201 w 1792697"/>
              <a:gd name="connsiteY141" fmla="*/ 527039 h 1332684"/>
              <a:gd name="connsiteX142" fmla="*/ 1584328 w 1792697"/>
              <a:gd name="connsiteY142" fmla="*/ 499330 h 1332684"/>
              <a:gd name="connsiteX143" fmla="*/ 1598183 w 1792697"/>
              <a:gd name="connsiteY143" fmla="*/ 540893 h 1332684"/>
              <a:gd name="connsiteX144" fmla="*/ 1612038 w 1792697"/>
              <a:gd name="connsiteY144" fmla="*/ 596311 h 1332684"/>
              <a:gd name="connsiteX145" fmla="*/ 1681310 w 1792697"/>
              <a:gd name="connsiteY145" fmla="*/ 610166 h 1332684"/>
              <a:gd name="connsiteX146" fmla="*/ 1667456 w 1792697"/>
              <a:gd name="connsiteY146" fmla="*/ 665584 h 1332684"/>
              <a:gd name="connsiteX147" fmla="*/ 1584328 w 1792697"/>
              <a:gd name="connsiteY147" fmla="*/ 693293 h 1332684"/>
              <a:gd name="connsiteX148" fmla="*/ 1570474 w 1792697"/>
              <a:gd name="connsiteY148" fmla="*/ 762566 h 1332684"/>
              <a:gd name="connsiteX149" fmla="*/ 1528910 w 1792697"/>
              <a:gd name="connsiteY149" fmla="*/ 734857 h 1332684"/>
              <a:gd name="connsiteX150" fmla="*/ 1431928 w 1792697"/>
              <a:gd name="connsiteY150" fmla="*/ 707148 h 1332684"/>
              <a:gd name="connsiteX151" fmla="*/ 1418074 w 1792697"/>
              <a:gd name="connsiteY151" fmla="*/ 596311 h 1332684"/>
              <a:gd name="connsiteX152" fmla="*/ 1515056 w 1792697"/>
              <a:gd name="connsiteY152" fmla="*/ 624020 h 1332684"/>
              <a:gd name="connsiteX153" fmla="*/ 1584328 w 1792697"/>
              <a:gd name="connsiteY153" fmla="*/ 610166 h 1332684"/>
              <a:gd name="connsiteX154" fmla="*/ 1639747 w 1792697"/>
              <a:gd name="connsiteY154" fmla="*/ 540893 h 1332684"/>
              <a:gd name="connsiteX155" fmla="*/ 1764438 w 1792697"/>
              <a:gd name="connsiteY155" fmla="*/ 513184 h 1332684"/>
              <a:gd name="connsiteX156" fmla="*/ 1750583 w 1792697"/>
              <a:gd name="connsiteY156" fmla="*/ 596311 h 1332684"/>
              <a:gd name="connsiteX157" fmla="*/ 1667456 w 1792697"/>
              <a:gd name="connsiteY157" fmla="*/ 624020 h 1332684"/>
              <a:gd name="connsiteX158" fmla="*/ 1639747 w 1792697"/>
              <a:gd name="connsiteY158" fmla="*/ 651730 h 1332684"/>
              <a:gd name="connsiteX159" fmla="*/ 1667456 w 1792697"/>
              <a:gd name="connsiteY159" fmla="*/ 762566 h 1332684"/>
              <a:gd name="connsiteX160" fmla="*/ 1709019 w 1792697"/>
              <a:gd name="connsiteY160" fmla="*/ 790275 h 1332684"/>
              <a:gd name="connsiteX161" fmla="*/ 1667456 w 1792697"/>
              <a:gd name="connsiteY161" fmla="*/ 817984 h 1332684"/>
              <a:gd name="connsiteX162" fmla="*/ 1625892 w 1792697"/>
              <a:gd name="connsiteY162" fmla="*/ 790275 h 1332684"/>
              <a:gd name="connsiteX163" fmla="*/ 1584328 w 1792697"/>
              <a:gd name="connsiteY163" fmla="*/ 776420 h 1332684"/>
              <a:gd name="connsiteX164" fmla="*/ 1515056 w 1792697"/>
              <a:gd name="connsiteY164" fmla="*/ 707148 h 1332684"/>
              <a:gd name="connsiteX165" fmla="*/ 1445783 w 1792697"/>
              <a:gd name="connsiteY165" fmla="*/ 624020 h 1332684"/>
              <a:gd name="connsiteX166" fmla="*/ 1376510 w 1792697"/>
              <a:gd name="connsiteY166" fmla="*/ 610166 h 1332684"/>
              <a:gd name="connsiteX167" fmla="*/ 1390365 w 1792697"/>
              <a:gd name="connsiteY167" fmla="*/ 651730 h 1332684"/>
              <a:gd name="connsiteX168" fmla="*/ 1376510 w 1792697"/>
              <a:gd name="connsiteY168" fmla="*/ 762566 h 1332684"/>
              <a:gd name="connsiteX169" fmla="*/ 1334947 w 1792697"/>
              <a:gd name="connsiteY169" fmla="*/ 776420 h 1332684"/>
              <a:gd name="connsiteX170" fmla="*/ 1140983 w 1792697"/>
              <a:gd name="connsiteY170" fmla="*/ 790275 h 1332684"/>
              <a:gd name="connsiteX171" fmla="*/ 1099419 w 1792697"/>
              <a:gd name="connsiteY171" fmla="*/ 831839 h 1332684"/>
              <a:gd name="connsiteX172" fmla="*/ 1016292 w 1792697"/>
              <a:gd name="connsiteY172" fmla="*/ 887257 h 1332684"/>
              <a:gd name="connsiteX173" fmla="*/ 988583 w 1792697"/>
              <a:gd name="connsiteY173" fmla="*/ 928820 h 1332684"/>
              <a:gd name="connsiteX174" fmla="*/ 960874 w 1792697"/>
              <a:gd name="connsiteY174" fmla="*/ 956530 h 1332684"/>
              <a:gd name="connsiteX175" fmla="*/ 947019 w 1792697"/>
              <a:gd name="connsiteY175" fmla="*/ 998093 h 1332684"/>
              <a:gd name="connsiteX176" fmla="*/ 933165 w 1792697"/>
              <a:gd name="connsiteY176" fmla="*/ 1122784 h 1332684"/>
              <a:gd name="connsiteX177" fmla="*/ 794619 w 1792697"/>
              <a:gd name="connsiteY177" fmla="*/ 1164348 h 1332684"/>
              <a:gd name="connsiteX178" fmla="*/ 850038 w 1792697"/>
              <a:gd name="connsiteY178" fmla="*/ 1247475 h 1332684"/>
              <a:gd name="connsiteX179" fmla="*/ 863892 w 1792697"/>
              <a:gd name="connsiteY179" fmla="*/ 1289039 h 1332684"/>
              <a:gd name="connsiteX180" fmla="*/ 642219 w 1792697"/>
              <a:gd name="connsiteY180" fmla="*/ 1302893 h 1332684"/>
              <a:gd name="connsiteX181" fmla="*/ 628365 w 1792697"/>
              <a:gd name="connsiteY181" fmla="*/ 1261330 h 1332684"/>
              <a:gd name="connsiteX182" fmla="*/ 642219 w 1792697"/>
              <a:gd name="connsiteY182" fmla="*/ 1219766 h 1332684"/>
              <a:gd name="connsiteX183" fmla="*/ 531383 w 1792697"/>
              <a:gd name="connsiteY183" fmla="*/ 1192057 h 133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792697" h="1332684">
                <a:moveTo>
                  <a:pt x="171165" y="319220"/>
                </a:moveTo>
                <a:cubicBezTo>
                  <a:pt x="115747" y="323838"/>
                  <a:pt x="57172" y="314070"/>
                  <a:pt x="4910" y="333075"/>
                </a:cubicBezTo>
                <a:cubicBezTo>
                  <a:pt x="-8815" y="338066"/>
                  <a:pt x="9642" y="363235"/>
                  <a:pt x="18765" y="374639"/>
                </a:cubicBezTo>
                <a:cubicBezTo>
                  <a:pt x="29167" y="387641"/>
                  <a:pt x="45435" y="394902"/>
                  <a:pt x="60328" y="402348"/>
                </a:cubicBezTo>
                <a:cubicBezTo>
                  <a:pt x="99015" y="421691"/>
                  <a:pt x="163141" y="424952"/>
                  <a:pt x="198874" y="430057"/>
                </a:cubicBezTo>
                <a:cubicBezTo>
                  <a:pt x="203492" y="443911"/>
                  <a:pt x="215592" y="457300"/>
                  <a:pt x="212728" y="471620"/>
                </a:cubicBezTo>
                <a:cubicBezTo>
                  <a:pt x="206226" y="504127"/>
                  <a:pt x="147151" y="508797"/>
                  <a:pt x="129601" y="513184"/>
                </a:cubicBezTo>
                <a:cubicBezTo>
                  <a:pt x="115747" y="522420"/>
                  <a:pt x="96863" y="526773"/>
                  <a:pt x="88038" y="540893"/>
                </a:cubicBezTo>
                <a:cubicBezTo>
                  <a:pt x="72558" y="565661"/>
                  <a:pt x="31992" y="631104"/>
                  <a:pt x="60328" y="624020"/>
                </a:cubicBezTo>
                <a:lnTo>
                  <a:pt x="115747" y="610166"/>
                </a:lnTo>
                <a:cubicBezTo>
                  <a:pt x="211025" y="546647"/>
                  <a:pt x="188343" y="586341"/>
                  <a:pt x="212728" y="513184"/>
                </a:cubicBezTo>
                <a:cubicBezTo>
                  <a:pt x="203492" y="494711"/>
                  <a:pt x="193155" y="476749"/>
                  <a:pt x="185019" y="457766"/>
                </a:cubicBezTo>
                <a:cubicBezTo>
                  <a:pt x="179266" y="444343"/>
                  <a:pt x="164634" y="429264"/>
                  <a:pt x="171165" y="416202"/>
                </a:cubicBezTo>
                <a:cubicBezTo>
                  <a:pt x="177696" y="403140"/>
                  <a:pt x="198874" y="406966"/>
                  <a:pt x="212728" y="402348"/>
                </a:cubicBezTo>
                <a:cubicBezTo>
                  <a:pt x="226583" y="406966"/>
                  <a:pt x="247761" y="403140"/>
                  <a:pt x="254292" y="416202"/>
                </a:cubicBezTo>
                <a:cubicBezTo>
                  <a:pt x="268896" y="445410"/>
                  <a:pt x="243353" y="491932"/>
                  <a:pt x="268147" y="513184"/>
                </a:cubicBezTo>
                <a:cubicBezTo>
                  <a:pt x="289475" y="531466"/>
                  <a:pt x="323565" y="503948"/>
                  <a:pt x="351274" y="499330"/>
                </a:cubicBezTo>
                <a:cubicBezTo>
                  <a:pt x="346656" y="471621"/>
                  <a:pt x="357283" y="436066"/>
                  <a:pt x="337419" y="416202"/>
                </a:cubicBezTo>
                <a:cubicBezTo>
                  <a:pt x="317556" y="396339"/>
                  <a:pt x="280942" y="411231"/>
                  <a:pt x="254292" y="402348"/>
                </a:cubicBezTo>
                <a:cubicBezTo>
                  <a:pt x="238495" y="397083"/>
                  <a:pt x="228033" y="381198"/>
                  <a:pt x="212728" y="374639"/>
                </a:cubicBezTo>
                <a:cubicBezTo>
                  <a:pt x="195226" y="367138"/>
                  <a:pt x="175783" y="365402"/>
                  <a:pt x="157310" y="360784"/>
                </a:cubicBezTo>
                <a:cubicBezTo>
                  <a:pt x="161928" y="309984"/>
                  <a:pt x="164423" y="258946"/>
                  <a:pt x="171165" y="208384"/>
                </a:cubicBezTo>
                <a:cubicBezTo>
                  <a:pt x="173682" y="189510"/>
                  <a:pt x="174457" y="168809"/>
                  <a:pt x="185019" y="152966"/>
                </a:cubicBezTo>
                <a:cubicBezTo>
                  <a:pt x="194255" y="139111"/>
                  <a:pt x="212728" y="134493"/>
                  <a:pt x="226583" y="125257"/>
                </a:cubicBezTo>
                <a:cubicBezTo>
                  <a:pt x="238174" y="287520"/>
                  <a:pt x="195711" y="288875"/>
                  <a:pt x="282001" y="360784"/>
                </a:cubicBezTo>
                <a:cubicBezTo>
                  <a:pt x="294793" y="371444"/>
                  <a:pt x="309710" y="379257"/>
                  <a:pt x="323565" y="388493"/>
                </a:cubicBezTo>
                <a:cubicBezTo>
                  <a:pt x="335479" y="406365"/>
                  <a:pt x="370874" y="465345"/>
                  <a:pt x="392838" y="471620"/>
                </a:cubicBezTo>
                <a:cubicBezTo>
                  <a:pt x="411147" y="476851"/>
                  <a:pt x="429783" y="462384"/>
                  <a:pt x="448256" y="457766"/>
                </a:cubicBezTo>
                <a:cubicBezTo>
                  <a:pt x="443638" y="434675"/>
                  <a:pt x="447463" y="408086"/>
                  <a:pt x="434401" y="388493"/>
                </a:cubicBezTo>
                <a:cubicBezTo>
                  <a:pt x="426300" y="376342"/>
                  <a:pt x="405900" y="381170"/>
                  <a:pt x="392838" y="374639"/>
                </a:cubicBezTo>
                <a:cubicBezTo>
                  <a:pt x="357881" y="357161"/>
                  <a:pt x="349339" y="344995"/>
                  <a:pt x="323565" y="319220"/>
                </a:cubicBezTo>
                <a:cubicBezTo>
                  <a:pt x="337419" y="314602"/>
                  <a:pt x="350524" y="305366"/>
                  <a:pt x="365128" y="305366"/>
                </a:cubicBezTo>
                <a:cubicBezTo>
                  <a:pt x="379732" y="305366"/>
                  <a:pt x="393132" y="324644"/>
                  <a:pt x="406692" y="319220"/>
                </a:cubicBezTo>
                <a:cubicBezTo>
                  <a:pt x="422152" y="313036"/>
                  <a:pt x="425165" y="291511"/>
                  <a:pt x="434401" y="277657"/>
                </a:cubicBezTo>
                <a:cubicBezTo>
                  <a:pt x="439019" y="249948"/>
                  <a:pt x="442162" y="221952"/>
                  <a:pt x="448256" y="194530"/>
                </a:cubicBezTo>
                <a:cubicBezTo>
                  <a:pt x="451424" y="180274"/>
                  <a:pt x="449048" y="159497"/>
                  <a:pt x="462110" y="152966"/>
                </a:cubicBezTo>
                <a:cubicBezTo>
                  <a:pt x="475172" y="146435"/>
                  <a:pt x="489819" y="162202"/>
                  <a:pt x="503674" y="166820"/>
                </a:cubicBezTo>
                <a:cubicBezTo>
                  <a:pt x="512910" y="176057"/>
                  <a:pt x="525541" y="182847"/>
                  <a:pt x="531383" y="194530"/>
                </a:cubicBezTo>
                <a:cubicBezTo>
                  <a:pt x="539898" y="211561"/>
                  <a:pt x="540007" y="231639"/>
                  <a:pt x="545238" y="249948"/>
                </a:cubicBezTo>
                <a:cubicBezTo>
                  <a:pt x="549250" y="263990"/>
                  <a:pt x="554474" y="277657"/>
                  <a:pt x="559092" y="291511"/>
                </a:cubicBezTo>
                <a:cubicBezTo>
                  <a:pt x="533139" y="300162"/>
                  <a:pt x="489819" y="305151"/>
                  <a:pt x="489819" y="346930"/>
                </a:cubicBezTo>
                <a:cubicBezTo>
                  <a:pt x="489819" y="363581"/>
                  <a:pt x="508292" y="374639"/>
                  <a:pt x="517528" y="388493"/>
                </a:cubicBezTo>
                <a:cubicBezTo>
                  <a:pt x="522146" y="416202"/>
                  <a:pt x="513834" y="449685"/>
                  <a:pt x="531383" y="471620"/>
                </a:cubicBezTo>
                <a:cubicBezTo>
                  <a:pt x="540506" y="483024"/>
                  <a:pt x="561543" y="466889"/>
                  <a:pt x="572947" y="457766"/>
                </a:cubicBezTo>
                <a:cubicBezTo>
                  <a:pt x="585949" y="447364"/>
                  <a:pt x="591420" y="430057"/>
                  <a:pt x="600656" y="416202"/>
                </a:cubicBezTo>
                <a:cubicBezTo>
                  <a:pt x="596038" y="388493"/>
                  <a:pt x="592895" y="360497"/>
                  <a:pt x="586801" y="333075"/>
                </a:cubicBezTo>
                <a:cubicBezTo>
                  <a:pt x="583633" y="318819"/>
                  <a:pt x="572947" y="306115"/>
                  <a:pt x="572947" y="291511"/>
                </a:cubicBezTo>
                <a:cubicBezTo>
                  <a:pt x="572947" y="231297"/>
                  <a:pt x="582183" y="171438"/>
                  <a:pt x="586801" y="111402"/>
                </a:cubicBezTo>
                <a:lnTo>
                  <a:pt x="669928" y="194530"/>
                </a:lnTo>
                <a:lnTo>
                  <a:pt x="697638" y="222239"/>
                </a:lnTo>
                <a:cubicBezTo>
                  <a:pt x="702256" y="236093"/>
                  <a:pt x="716916" y="250243"/>
                  <a:pt x="711492" y="263802"/>
                </a:cubicBezTo>
                <a:cubicBezTo>
                  <a:pt x="705308" y="279262"/>
                  <a:pt x="680330" y="278509"/>
                  <a:pt x="669928" y="291511"/>
                </a:cubicBezTo>
                <a:cubicBezTo>
                  <a:pt x="660805" y="302915"/>
                  <a:pt x="660692" y="319220"/>
                  <a:pt x="656074" y="333075"/>
                </a:cubicBezTo>
                <a:cubicBezTo>
                  <a:pt x="669929" y="337693"/>
                  <a:pt x="683317" y="349794"/>
                  <a:pt x="697638" y="346930"/>
                </a:cubicBezTo>
                <a:cubicBezTo>
                  <a:pt x="746654" y="337127"/>
                  <a:pt x="717082" y="286162"/>
                  <a:pt x="711492" y="263802"/>
                </a:cubicBezTo>
                <a:cubicBezTo>
                  <a:pt x="716110" y="245329"/>
                  <a:pt x="710890" y="220776"/>
                  <a:pt x="725347" y="208384"/>
                </a:cubicBezTo>
                <a:cubicBezTo>
                  <a:pt x="747523" y="189376"/>
                  <a:pt x="808474" y="180675"/>
                  <a:pt x="808474" y="180675"/>
                </a:cubicBezTo>
                <a:cubicBezTo>
                  <a:pt x="803856" y="162202"/>
                  <a:pt x="799850" y="143566"/>
                  <a:pt x="794619" y="125257"/>
                </a:cubicBezTo>
                <a:cubicBezTo>
                  <a:pt x="790607" y="111215"/>
                  <a:pt x="793827" y="90224"/>
                  <a:pt x="780765" y="83693"/>
                </a:cubicBezTo>
                <a:cubicBezTo>
                  <a:pt x="767703" y="77162"/>
                  <a:pt x="753056" y="92930"/>
                  <a:pt x="739201" y="97548"/>
                </a:cubicBezTo>
                <a:cubicBezTo>
                  <a:pt x="716332" y="189027"/>
                  <a:pt x="710705" y="186236"/>
                  <a:pt x="739201" y="319220"/>
                </a:cubicBezTo>
                <a:cubicBezTo>
                  <a:pt x="741938" y="331992"/>
                  <a:pt x="757674" y="337693"/>
                  <a:pt x="766910" y="346930"/>
                </a:cubicBezTo>
                <a:cubicBezTo>
                  <a:pt x="864823" y="327347"/>
                  <a:pt x="828737" y="355415"/>
                  <a:pt x="863892" y="249948"/>
                </a:cubicBezTo>
                <a:lnTo>
                  <a:pt x="891601" y="166820"/>
                </a:lnTo>
                <a:cubicBezTo>
                  <a:pt x="919310" y="171438"/>
                  <a:pt x="949058" y="169266"/>
                  <a:pt x="974728" y="180675"/>
                </a:cubicBezTo>
                <a:cubicBezTo>
                  <a:pt x="1040246" y="209794"/>
                  <a:pt x="1011358" y="237994"/>
                  <a:pt x="1002438" y="291511"/>
                </a:cubicBezTo>
                <a:cubicBezTo>
                  <a:pt x="997069" y="323722"/>
                  <a:pt x="993201" y="356166"/>
                  <a:pt x="988583" y="388493"/>
                </a:cubicBezTo>
                <a:cubicBezTo>
                  <a:pt x="970110" y="383875"/>
                  <a:pt x="948034" y="386534"/>
                  <a:pt x="933165" y="374639"/>
                </a:cubicBezTo>
                <a:cubicBezTo>
                  <a:pt x="921761" y="365516"/>
                  <a:pt x="931461" y="341176"/>
                  <a:pt x="919310" y="333075"/>
                </a:cubicBezTo>
                <a:cubicBezTo>
                  <a:pt x="899717" y="320013"/>
                  <a:pt x="873129" y="323838"/>
                  <a:pt x="850038" y="319220"/>
                </a:cubicBezTo>
                <a:cubicBezTo>
                  <a:pt x="854656" y="286893"/>
                  <a:pt x="863892" y="254894"/>
                  <a:pt x="863892" y="222239"/>
                </a:cubicBezTo>
                <a:cubicBezTo>
                  <a:pt x="863892" y="213357"/>
                  <a:pt x="842718" y="138327"/>
                  <a:pt x="836183" y="125257"/>
                </a:cubicBezTo>
                <a:cubicBezTo>
                  <a:pt x="834358" y="121608"/>
                  <a:pt x="739917" y="-9646"/>
                  <a:pt x="780765" y="566"/>
                </a:cubicBezTo>
                <a:lnTo>
                  <a:pt x="836183" y="14420"/>
                </a:lnTo>
                <a:cubicBezTo>
                  <a:pt x="845419" y="23657"/>
                  <a:pt x="857171" y="30929"/>
                  <a:pt x="863892" y="42130"/>
                </a:cubicBezTo>
                <a:cubicBezTo>
                  <a:pt x="887059" y="80742"/>
                  <a:pt x="865033" y="92918"/>
                  <a:pt x="905456" y="125257"/>
                </a:cubicBezTo>
                <a:cubicBezTo>
                  <a:pt x="916860" y="134380"/>
                  <a:pt x="933165" y="134493"/>
                  <a:pt x="947019" y="139111"/>
                </a:cubicBezTo>
                <a:cubicBezTo>
                  <a:pt x="951637" y="125257"/>
                  <a:pt x="956862" y="111590"/>
                  <a:pt x="960874" y="97548"/>
                </a:cubicBezTo>
                <a:cubicBezTo>
                  <a:pt x="966105" y="79239"/>
                  <a:pt x="959495" y="53555"/>
                  <a:pt x="974728" y="42130"/>
                </a:cubicBezTo>
                <a:cubicBezTo>
                  <a:pt x="986411" y="33368"/>
                  <a:pt x="1002437" y="51366"/>
                  <a:pt x="1016292" y="55984"/>
                </a:cubicBezTo>
                <a:cubicBezTo>
                  <a:pt x="1017727" y="83256"/>
                  <a:pt x="948981" y="333075"/>
                  <a:pt x="1071710" y="333075"/>
                </a:cubicBezTo>
                <a:cubicBezTo>
                  <a:pt x="1086314" y="333075"/>
                  <a:pt x="1099419" y="323838"/>
                  <a:pt x="1113274" y="319220"/>
                </a:cubicBezTo>
                <a:cubicBezTo>
                  <a:pt x="1088306" y="294253"/>
                  <a:pt x="1058468" y="269850"/>
                  <a:pt x="1044001" y="236093"/>
                </a:cubicBezTo>
                <a:cubicBezTo>
                  <a:pt x="1036500" y="218591"/>
                  <a:pt x="1034765" y="199148"/>
                  <a:pt x="1030147" y="180675"/>
                </a:cubicBezTo>
                <a:cubicBezTo>
                  <a:pt x="1041079" y="147877"/>
                  <a:pt x="1046399" y="86091"/>
                  <a:pt x="1113274" y="152966"/>
                </a:cubicBezTo>
                <a:cubicBezTo>
                  <a:pt x="1133927" y="173619"/>
                  <a:pt x="1131747" y="208384"/>
                  <a:pt x="1140983" y="236093"/>
                </a:cubicBezTo>
                <a:lnTo>
                  <a:pt x="1154838" y="277657"/>
                </a:lnTo>
                <a:cubicBezTo>
                  <a:pt x="1182547" y="273039"/>
                  <a:pt x="1216029" y="281351"/>
                  <a:pt x="1237965" y="263802"/>
                </a:cubicBezTo>
                <a:cubicBezTo>
                  <a:pt x="1249369" y="254679"/>
                  <a:pt x="1234436" y="232565"/>
                  <a:pt x="1224110" y="222239"/>
                </a:cubicBezTo>
                <a:cubicBezTo>
                  <a:pt x="1200562" y="198691"/>
                  <a:pt x="1140983" y="166820"/>
                  <a:pt x="1140983" y="166820"/>
                </a:cubicBezTo>
                <a:cubicBezTo>
                  <a:pt x="1136365" y="152966"/>
                  <a:pt x="1133659" y="138319"/>
                  <a:pt x="1127128" y="125257"/>
                </a:cubicBezTo>
                <a:cubicBezTo>
                  <a:pt x="1111820" y="94641"/>
                  <a:pt x="1076173" y="79231"/>
                  <a:pt x="1113274" y="42130"/>
                </a:cubicBezTo>
                <a:cubicBezTo>
                  <a:pt x="1123601" y="31803"/>
                  <a:pt x="1140983" y="32893"/>
                  <a:pt x="1154838" y="28275"/>
                </a:cubicBezTo>
                <a:cubicBezTo>
                  <a:pt x="1173311" y="32893"/>
                  <a:pt x="1194413" y="31568"/>
                  <a:pt x="1210256" y="42130"/>
                </a:cubicBezTo>
                <a:cubicBezTo>
                  <a:pt x="1233278" y="57478"/>
                  <a:pt x="1243916" y="101547"/>
                  <a:pt x="1251819" y="125257"/>
                </a:cubicBezTo>
                <a:cubicBezTo>
                  <a:pt x="1219028" y="256427"/>
                  <a:pt x="1238356" y="101305"/>
                  <a:pt x="1362656" y="194530"/>
                </a:cubicBezTo>
                <a:cubicBezTo>
                  <a:pt x="1381494" y="208659"/>
                  <a:pt x="1359332" y="242740"/>
                  <a:pt x="1348801" y="263802"/>
                </a:cubicBezTo>
                <a:cubicBezTo>
                  <a:pt x="1339478" y="282448"/>
                  <a:pt x="1286135" y="323981"/>
                  <a:pt x="1265674" y="333075"/>
                </a:cubicBezTo>
                <a:cubicBezTo>
                  <a:pt x="1238984" y="344937"/>
                  <a:pt x="1182547" y="360784"/>
                  <a:pt x="1182547" y="360784"/>
                </a:cubicBezTo>
                <a:cubicBezTo>
                  <a:pt x="1177929" y="383875"/>
                  <a:pt x="1190211" y="420493"/>
                  <a:pt x="1168692" y="430057"/>
                </a:cubicBezTo>
                <a:cubicBezTo>
                  <a:pt x="1145343" y="440434"/>
                  <a:pt x="1039573" y="411632"/>
                  <a:pt x="1002438" y="402348"/>
                </a:cubicBezTo>
                <a:cubicBezTo>
                  <a:pt x="997820" y="388493"/>
                  <a:pt x="983159" y="374344"/>
                  <a:pt x="988583" y="360784"/>
                </a:cubicBezTo>
                <a:cubicBezTo>
                  <a:pt x="1008214" y="311707"/>
                  <a:pt x="1072546" y="341555"/>
                  <a:pt x="1099419" y="346930"/>
                </a:cubicBezTo>
                <a:cubicBezTo>
                  <a:pt x="1113274" y="360784"/>
                  <a:pt x="1132221" y="370968"/>
                  <a:pt x="1140983" y="388493"/>
                </a:cubicBezTo>
                <a:cubicBezTo>
                  <a:pt x="1187796" y="482117"/>
                  <a:pt x="1113835" y="444099"/>
                  <a:pt x="1196401" y="471620"/>
                </a:cubicBezTo>
                <a:cubicBezTo>
                  <a:pt x="1205637" y="480857"/>
                  <a:pt x="1211179" y="497483"/>
                  <a:pt x="1224110" y="499330"/>
                </a:cubicBezTo>
                <a:cubicBezTo>
                  <a:pt x="1291846" y="509007"/>
                  <a:pt x="1292953" y="486120"/>
                  <a:pt x="1321092" y="443911"/>
                </a:cubicBezTo>
                <a:cubicBezTo>
                  <a:pt x="1280224" y="416666"/>
                  <a:pt x="1271300" y="414642"/>
                  <a:pt x="1237965" y="374639"/>
                </a:cubicBezTo>
                <a:cubicBezTo>
                  <a:pt x="1227305" y="361847"/>
                  <a:pt x="1219492" y="346930"/>
                  <a:pt x="1210256" y="333075"/>
                </a:cubicBezTo>
                <a:cubicBezTo>
                  <a:pt x="1214874" y="319220"/>
                  <a:pt x="1211430" y="298757"/>
                  <a:pt x="1224110" y="291511"/>
                </a:cubicBezTo>
                <a:cubicBezTo>
                  <a:pt x="1248500" y="277574"/>
                  <a:pt x="1279600" y="282682"/>
                  <a:pt x="1307238" y="277657"/>
                </a:cubicBezTo>
                <a:cubicBezTo>
                  <a:pt x="1330406" y="273445"/>
                  <a:pt x="1353419" y="268420"/>
                  <a:pt x="1376510" y="263802"/>
                </a:cubicBezTo>
                <a:cubicBezTo>
                  <a:pt x="1387443" y="231003"/>
                  <a:pt x="1409948" y="186405"/>
                  <a:pt x="1376510" y="152966"/>
                </a:cubicBezTo>
                <a:cubicBezTo>
                  <a:pt x="1366184" y="142640"/>
                  <a:pt x="1348801" y="162202"/>
                  <a:pt x="1334947" y="166820"/>
                </a:cubicBezTo>
                <a:cubicBezTo>
                  <a:pt x="1322191" y="179576"/>
                  <a:pt x="1283106" y="210402"/>
                  <a:pt x="1293383" y="236093"/>
                </a:cubicBezTo>
                <a:cubicBezTo>
                  <a:pt x="1299567" y="251553"/>
                  <a:pt x="1321092" y="254566"/>
                  <a:pt x="1334947" y="263802"/>
                </a:cubicBezTo>
                <a:cubicBezTo>
                  <a:pt x="1344073" y="291183"/>
                  <a:pt x="1352094" y="327397"/>
                  <a:pt x="1376510" y="346930"/>
                </a:cubicBezTo>
                <a:cubicBezTo>
                  <a:pt x="1390709" y="358289"/>
                  <a:pt x="1483901" y="373950"/>
                  <a:pt x="1487347" y="374639"/>
                </a:cubicBezTo>
                <a:cubicBezTo>
                  <a:pt x="1478111" y="360784"/>
                  <a:pt x="1467085" y="347968"/>
                  <a:pt x="1459638" y="333075"/>
                </a:cubicBezTo>
                <a:cubicBezTo>
                  <a:pt x="1453107" y="320013"/>
                  <a:pt x="1458845" y="298042"/>
                  <a:pt x="1445783" y="291511"/>
                </a:cubicBezTo>
                <a:cubicBezTo>
                  <a:pt x="1432721" y="284980"/>
                  <a:pt x="1418074" y="300748"/>
                  <a:pt x="1404219" y="305366"/>
                </a:cubicBezTo>
                <a:cubicBezTo>
                  <a:pt x="1378233" y="344346"/>
                  <a:pt x="1335253" y="388800"/>
                  <a:pt x="1390365" y="443911"/>
                </a:cubicBezTo>
                <a:cubicBezTo>
                  <a:pt x="1407016" y="460562"/>
                  <a:pt x="1436547" y="434675"/>
                  <a:pt x="1459638" y="430057"/>
                </a:cubicBezTo>
                <a:cubicBezTo>
                  <a:pt x="1473492" y="420821"/>
                  <a:pt x="1485112" y="406638"/>
                  <a:pt x="1501201" y="402348"/>
                </a:cubicBezTo>
                <a:cubicBezTo>
                  <a:pt x="1529591" y="394777"/>
                  <a:pt x="1724804" y="422080"/>
                  <a:pt x="1653601" y="333075"/>
                </a:cubicBezTo>
                <a:cubicBezTo>
                  <a:pt x="1643199" y="320073"/>
                  <a:pt x="1625892" y="314602"/>
                  <a:pt x="1612038" y="305366"/>
                </a:cubicBezTo>
                <a:cubicBezTo>
                  <a:pt x="1514384" y="316216"/>
                  <a:pt x="1493190" y="355944"/>
                  <a:pt x="1459638" y="277657"/>
                </a:cubicBezTo>
                <a:cubicBezTo>
                  <a:pt x="1452137" y="260155"/>
                  <a:pt x="1450401" y="240712"/>
                  <a:pt x="1445783" y="222239"/>
                </a:cubicBezTo>
                <a:cubicBezTo>
                  <a:pt x="1422692" y="226857"/>
                  <a:pt x="1389572" y="216500"/>
                  <a:pt x="1376510" y="236093"/>
                </a:cubicBezTo>
                <a:cubicBezTo>
                  <a:pt x="1363448" y="255686"/>
                  <a:pt x="1390365" y="281818"/>
                  <a:pt x="1390365" y="305366"/>
                </a:cubicBezTo>
                <a:cubicBezTo>
                  <a:pt x="1390365" y="399855"/>
                  <a:pt x="1381304" y="424733"/>
                  <a:pt x="1362656" y="499330"/>
                </a:cubicBezTo>
                <a:cubicBezTo>
                  <a:pt x="1376510" y="508566"/>
                  <a:pt x="1387735" y="524684"/>
                  <a:pt x="1404219" y="527039"/>
                </a:cubicBezTo>
                <a:cubicBezTo>
                  <a:pt x="1416395" y="528778"/>
                  <a:pt x="1485604" y="504529"/>
                  <a:pt x="1501201" y="499330"/>
                </a:cubicBezTo>
                <a:cubicBezTo>
                  <a:pt x="1496583" y="471621"/>
                  <a:pt x="1504896" y="438138"/>
                  <a:pt x="1487347" y="416202"/>
                </a:cubicBezTo>
                <a:cubicBezTo>
                  <a:pt x="1478224" y="404798"/>
                  <a:pt x="1459206" y="424304"/>
                  <a:pt x="1445783" y="430057"/>
                </a:cubicBezTo>
                <a:cubicBezTo>
                  <a:pt x="1426800" y="438193"/>
                  <a:pt x="1410489" y="453122"/>
                  <a:pt x="1390365" y="457766"/>
                </a:cubicBezTo>
                <a:cubicBezTo>
                  <a:pt x="1349616" y="467169"/>
                  <a:pt x="1307238" y="467002"/>
                  <a:pt x="1265674" y="471620"/>
                </a:cubicBezTo>
                <a:cubicBezTo>
                  <a:pt x="1270292" y="494711"/>
                  <a:pt x="1267845" y="520447"/>
                  <a:pt x="1279528" y="540893"/>
                </a:cubicBezTo>
                <a:cubicBezTo>
                  <a:pt x="1308924" y="592336"/>
                  <a:pt x="1381759" y="559936"/>
                  <a:pt x="1418074" y="554748"/>
                </a:cubicBezTo>
                <a:cubicBezTo>
                  <a:pt x="1416625" y="548952"/>
                  <a:pt x="1385966" y="468469"/>
                  <a:pt x="1418074" y="457766"/>
                </a:cubicBezTo>
                <a:cubicBezTo>
                  <a:pt x="1440414" y="450319"/>
                  <a:pt x="1464256" y="467002"/>
                  <a:pt x="1487347" y="471620"/>
                </a:cubicBezTo>
                <a:cubicBezTo>
                  <a:pt x="1491965" y="490093"/>
                  <a:pt x="1482892" y="521808"/>
                  <a:pt x="1501201" y="527039"/>
                </a:cubicBezTo>
                <a:cubicBezTo>
                  <a:pt x="1529285" y="535063"/>
                  <a:pt x="1584328" y="499330"/>
                  <a:pt x="1584328" y="499330"/>
                </a:cubicBezTo>
                <a:cubicBezTo>
                  <a:pt x="1588946" y="513184"/>
                  <a:pt x="1594171" y="526851"/>
                  <a:pt x="1598183" y="540893"/>
                </a:cubicBezTo>
                <a:cubicBezTo>
                  <a:pt x="1603414" y="559202"/>
                  <a:pt x="1597410" y="584121"/>
                  <a:pt x="1612038" y="596311"/>
                </a:cubicBezTo>
                <a:cubicBezTo>
                  <a:pt x="1630128" y="611386"/>
                  <a:pt x="1658219" y="605548"/>
                  <a:pt x="1681310" y="610166"/>
                </a:cubicBezTo>
                <a:cubicBezTo>
                  <a:pt x="1676692" y="628639"/>
                  <a:pt x="1681913" y="653192"/>
                  <a:pt x="1667456" y="665584"/>
                </a:cubicBezTo>
                <a:cubicBezTo>
                  <a:pt x="1645279" y="684592"/>
                  <a:pt x="1584328" y="693293"/>
                  <a:pt x="1584328" y="693293"/>
                </a:cubicBezTo>
                <a:cubicBezTo>
                  <a:pt x="1579710" y="716384"/>
                  <a:pt x="1589313" y="748437"/>
                  <a:pt x="1570474" y="762566"/>
                </a:cubicBezTo>
                <a:cubicBezTo>
                  <a:pt x="1557153" y="772557"/>
                  <a:pt x="1543803" y="742304"/>
                  <a:pt x="1528910" y="734857"/>
                </a:cubicBezTo>
                <a:cubicBezTo>
                  <a:pt x="1509029" y="724916"/>
                  <a:pt x="1449691" y="711589"/>
                  <a:pt x="1431928" y="707148"/>
                </a:cubicBezTo>
                <a:cubicBezTo>
                  <a:pt x="1413263" y="679150"/>
                  <a:pt x="1369691" y="635017"/>
                  <a:pt x="1418074" y="596311"/>
                </a:cubicBezTo>
                <a:cubicBezTo>
                  <a:pt x="1423189" y="592219"/>
                  <a:pt x="1504875" y="620626"/>
                  <a:pt x="1515056" y="624020"/>
                </a:cubicBezTo>
                <a:cubicBezTo>
                  <a:pt x="1538147" y="619402"/>
                  <a:pt x="1562684" y="619442"/>
                  <a:pt x="1584328" y="610166"/>
                </a:cubicBezTo>
                <a:cubicBezTo>
                  <a:pt x="1614749" y="597128"/>
                  <a:pt x="1616345" y="559614"/>
                  <a:pt x="1639747" y="540893"/>
                </a:cubicBezTo>
                <a:cubicBezTo>
                  <a:pt x="1657696" y="526533"/>
                  <a:pt x="1763592" y="513325"/>
                  <a:pt x="1764438" y="513184"/>
                </a:cubicBezTo>
                <a:cubicBezTo>
                  <a:pt x="1793215" y="556350"/>
                  <a:pt x="1815453" y="560272"/>
                  <a:pt x="1750583" y="596311"/>
                </a:cubicBezTo>
                <a:cubicBezTo>
                  <a:pt x="1725051" y="610495"/>
                  <a:pt x="1667456" y="624020"/>
                  <a:pt x="1667456" y="624020"/>
                </a:cubicBezTo>
                <a:cubicBezTo>
                  <a:pt x="1658220" y="633257"/>
                  <a:pt x="1641594" y="638799"/>
                  <a:pt x="1639747" y="651730"/>
                </a:cubicBezTo>
                <a:cubicBezTo>
                  <a:pt x="1639433" y="653928"/>
                  <a:pt x="1656717" y="749143"/>
                  <a:pt x="1667456" y="762566"/>
                </a:cubicBezTo>
                <a:cubicBezTo>
                  <a:pt x="1677858" y="775568"/>
                  <a:pt x="1695165" y="781039"/>
                  <a:pt x="1709019" y="790275"/>
                </a:cubicBezTo>
                <a:cubicBezTo>
                  <a:pt x="1695165" y="799511"/>
                  <a:pt x="1684107" y="817984"/>
                  <a:pt x="1667456" y="817984"/>
                </a:cubicBezTo>
                <a:cubicBezTo>
                  <a:pt x="1650805" y="817984"/>
                  <a:pt x="1640785" y="797722"/>
                  <a:pt x="1625892" y="790275"/>
                </a:cubicBezTo>
                <a:cubicBezTo>
                  <a:pt x="1612830" y="783744"/>
                  <a:pt x="1598183" y="781038"/>
                  <a:pt x="1584328" y="776420"/>
                </a:cubicBezTo>
                <a:cubicBezTo>
                  <a:pt x="1510435" y="665581"/>
                  <a:pt x="1607421" y="799515"/>
                  <a:pt x="1515056" y="707148"/>
                </a:cubicBezTo>
                <a:cubicBezTo>
                  <a:pt x="1483230" y="675321"/>
                  <a:pt x="1491177" y="646717"/>
                  <a:pt x="1445783" y="624020"/>
                </a:cubicBezTo>
                <a:cubicBezTo>
                  <a:pt x="1424721" y="613489"/>
                  <a:pt x="1399601" y="614784"/>
                  <a:pt x="1376510" y="610166"/>
                </a:cubicBezTo>
                <a:cubicBezTo>
                  <a:pt x="1381128" y="624021"/>
                  <a:pt x="1390365" y="637126"/>
                  <a:pt x="1390365" y="651730"/>
                </a:cubicBezTo>
                <a:cubicBezTo>
                  <a:pt x="1390365" y="688963"/>
                  <a:pt x="1391632" y="728542"/>
                  <a:pt x="1376510" y="762566"/>
                </a:cubicBezTo>
                <a:cubicBezTo>
                  <a:pt x="1370579" y="775911"/>
                  <a:pt x="1349451" y="774714"/>
                  <a:pt x="1334947" y="776420"/>
                </a:cubicBezTo>
                <a:cubicBezTo>
                  <a:pt x="1270572" y="783994"/>
                  <a:pt x="1205638" y="785657"/>
                  <a:pt x="1140983" y="790275"/>
                </a:cubicBezTo>
                <a:cubicBezTo>
                  <a:pt x="1127128" y="804130"/>
                  <a:pt x="1114885" y="819810"/>
                  <a:pt x="1099419" y="831839"/>
                </a:cubicBezTo>
                <a:cubicBezTo>
                  <a:pt x="1073132" y="852285"/>
                  <a:pt x="1016292" y="887257"/>
                  <a:pt x="1016292" y="887257"/>
                </a:cubicBezTo>
                <a:cubicBezTo>
                  <a:pt x="1007056" y="901111"/>
                  <a:pt x="998985" y="915818"/>
                  <a:pt x="988583" y="928820"/>
                </a:cubicBezTo>
                <a:cubicBezTo>
                  <a:pt x="980423" y="939020"/>
                  <a:pt x="967595" y="945329"/>
                  <a:pt x="960874" y="956530"/>
                </a:cubicBezTo>
                <a:cubicBezTo>
                  <a:pt x="953360" y="969053"/>
                  <a:pt x="951637" y="984239"/>
                  <a:pt x="947019" y="998093"/>
                </a:cubicBezTo>
                <a:cubicBezTo>
                  <a:pt x="942401" y="1039657"/>
                  <a:pt x="950470" y="1084713"/>
                  <a:pt x="933165" y="1122784"/>
                </a:cubicBezTo>
                <a:cubicBezTo>
                  <a:pt x="919961" y="1151832"/>
                  <a:pt x="806525" y="1162364"/>
                  <a:pt x="794619" y="1164348"/>
                </a:cubicBezTo>
                <a:cubicBezTo>
                  <a:pt x="827564" y="1263179"/>
                  <a:pt x="780848" y="1143689"/>
                  <a:pt x="850038" y="1247475"/>
                </a:cubicBezTo>
                <a:cubicBezTo>
                  <a:pt x="858139" y="1259626"/>
                  <a:pt x="859274" y="1275184"/>
                  <a:pt x="863892" y="1289039"/>
                </a:cubicBezTo>
                <a:cubicBezTo>
                  <a:pt x="784153" y="1342198"/>
                  <a:pt x="795805" y="1346775"/>
                  <a:pt x="642219" y="1302893"/>
                </a:cubicBezTo>
                <a:cubicBezTo>
                  <a:pt x="628177" y="1298881"/>
                  <a:pt x="632983" y="1275184"/>
                  <a:pt x="628365" y="1261330"/>
                </a:cubicBezTo>
                <a:cubicBezTo>
                  <a:pt x="632983" y="1247475"/>
                  <a:pt x="647643" y="1233326"/>
                  <a:pt x="642219" y="1219766"/>
                </a:cubicBezTo>
                <a:cubicBezTo>
                  <a:pt x="626012" y="1179248"/>
                  <a:pt x="555500" y="1192057"/>
                  <a:pt x="531383" y="119205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1614110" y="1787236"/>
            <a:ext cx="138545" cy="69273"/>
          </a:xfrm>
          <a:custGeom>
            <a:avLst/>
            <a:gdLst>
              <a:gd name="connsiteX0" fmla="*/ 138545 w 138545"/>
              <a:gd name="connsiteY0" fmla="*/ 0 h 69273"/>
              <a:gd name="connsiteX1" fmla="*/ 69272 w 138545"/>
              <a:gd name="connsiteY1" fmla="*/ 27709 h 69273"/>
              <a:gd name="connsiteX2" fmla="*/ 27709 w 138545"/>
              <a:gd name="connsiteY2" fmla="*/ 41564 h 69273"/>
              <a:gd name="connsiteX3" fmla="*/ 0 w 138545"/>
              <a:gd name="connsiteY3" fmla="*/ 69273 h 6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45" h="69273">
                <a:moveTo>
                  <a:pt x="138545" y="0"/>
                </a:moveTo>
                <a:cubicBezTo>
                  <a:pt x="115454" y="9236"/>
                  <a:pt x="92558" y="18977"/>
                  <a:pt x="69272" y="27709"/>
                </a:cubicBezTo>
                <a:cubicBezTo>
                  <a:pt x="55598" y="32837"/>
                  <a:pt x="40232" y="34050"/>
                  <a:pt x="27709" y="41564"/>
                </a:cubicBezTo>
                <a:cubicBezTo>
                  <a:pt x="16508" y="48285"/>
                  <a:pt x="9236" y="60037"/>
                  <a:pt x="0" y="69273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477491" y="2322824"/>
            <a:ext cx="124691" cy="46303"/>
          </a:xfrm>
          <a:custGeom>
            <a:avLst/>
            <a:gdLst>
              <a:gd name="connsiteX0" fmla="*/ 0 w 124691"/>
              <a:gd name="connsiteY0" fmla="*/ 46303 h 46303"/>
              <a:gd name="connsiteX1" fmla="*/ 69273 w 124691"/>
              <a:gd name="connsiteY1" fmla="*/ 18594 h 46303"/>
              <a:gd name="connsiteX2" fmla="*/ 110836 w 124691"/>
              <a:gd name="connsiteY2" fmla="*/ 4740 h 46303"/>
              <a:gd name="connsiteX3" fmla="*/ 69273 w 124691"/>
              <a:gd name="connsiteY3" fmla="*/ 32449 h 46303"/>
              <a:gd name="connsiteX4" fmla="*/ 124691 w 124691"/>
              <a:gd name="connsiteY4" fmla="*/ 4740 h 4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91" h="46303">
                <a:moveTo>
                  <a:pt x="0" y="46303"/>
                </a:moveTo>
                <a:cubicBezTo>
                  <a:pt x="23091" y="37067"/>
                  <a:pt x="45987" y="27326"/>
                  <a:pt x="69273" y="18594"/>
                </a:cubicBezTo>
                <a:cubicBezTo>
                  <a:pt x="82947" y="13466"/>
                  <a:pt x="110836" y="-9864"/>
                  <a:pt x="110836" y="4740"/>
                </a:cubicBezTo>
                <a:cubicBezTo>
                  <a:pt x="110836" y="21391"/>
                  <a:pt x="69273" y="32449"/>
                  <a:pt x="69273" y="32449"/>
                </a:cubicBezTo>
                <a:cubicBezTo>
                  <a:pt x="114679" y="2178"/>
                  <a:pt x="94185" y="4740"/>
                  <a:pt x="124691" y="474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3505200" y="2438400"/>
            <a:ext cx="96982" cy="46899"/>
          </a:xfrm>
          <a:custGeom>
            <a:avLst/>
            <a:gdLst>
              <a:gd name="connsiteX0" fmla="*/ 0 w 96982"/>
              <a:gd name="connsiteY0" fmla="*/ 41564 h 46899"/>
              <a:gd name="connsiteX1" fmla="*/ 69273 w 96982"/>
              <a:gd name="connsiteY1" fmla="*/ 27709 h 46899"/>
              <a:gd name="connsiteX2" fmla="*/ 27709 w 96982"/>
              <a:gd name="connsiteY2" fmla="*/ 41564 h 46899"/>
              <a:gd name="connsiteX3" fmla="*/ 55418 w 96982"/>
              <a:gd name="connsiteY3" fmla="*/ 0 h 46899"/>
              <a:gd name="connsiteX4" fmla="*/ 41564 w 96982"/>
              <a:gd name="connsiteY4" fmla="*/ 41564 h 46899"/>
              <a:gd name="connsiteX5" fmla="*/ 96982 w 96982"/>
              <a:gd name="connsiteY5" fmla="*/ 27709 h 46899"/>
              <a:gd name="connsiteX6" fmla="*/ 69273 w 96982"/>
              <a:gd name="connsiteY6" fmla="*/ 0 h 4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982" h="46899">
                <a:moveTo>
                  <a:pt x="0" y="41564"/>
                </a:moveTo>
                <a:cubicBezTo>
                  <a:pt x="23091" y="36946"/>
                  <a:pt x="45725" y="27709"/>
                  <a:pt x="69273" y="27709"/>
                </a:cubicBezTo>
                <a:cubicBezTo>
                  <a:pt x="83877" y="27709"/>
                  <a:pt x="34240" y="54626"/>
                  <a:pt x="27709" y="41564"/>
                </a:cubicBezTo>
                <a:cubicBezTo>
                  <a:pt x="20262" y="26671"/>
                  <a:pt x="46182" y="13855"/>
                  <a:pt x="55418" y="0"/>
                </a:cubicBezTo>
                <a:cubicBezTo>
                  <a:pt x="50800" y="13855"/>
                  <a:pt x="29413" y="33463"/>
                  <a:pt x="41564" y="41564"/>
                </a:cubicBezTo>
                <a:cubicBezTo>
                  <a:pt x="57407" y="52126"/>
                  <a:pt x="96982" y="46750"/>
                  <a:pt x="96982" y="27709"/>
                </a:cubicBezTo>
                <a:cubicBezTo>
                  <a:pt x="96982" y="-21369"/>
                  <a:pt x="-10955" y="40115"/>
                  <a:pt x="69273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Freeform 1024"/>
          <p:cNvSpPr/>
          <p:nvPr/>
        </p:nvSpPr>
        <p:spPr>
          <a:xfrm>
            <a:off x="1752655" y="2119554"/>
            <a:ext cx="162261" cy="112414"/>
          </a:xfrm>
          <a:custGeom>
            <a:avLst/>
            <a:gdLst>
              <a:gd name="connsiteX0" fmla="*/ 6872 w 162261"/>
              <a:gd name="connsiteY0" fmla="*/ 27901 h 112414"/>
              <a:gd name="connsiteX1" fmla="*/ 159272 w 162261"/>
              <a:gd name="connsiteY1" fmla="*/ 191 h 112414"/>
              <a:gd name="connsiteX2" fmla="*/ 131563 w 162261"/>
              <a:gd name="connsiteY2" fmla="*/ 27901 h 112414"/>
              <a:gd name="connsiteX3" fmla="*/ 90000 w 162261"/>
              <a:gd name="connsiteY3" fmla="*/ 111028 h 112414"/>
              <a:gd name="connsiteX4" fmla="*/ 34581 w 162261"/>
              <a:gd name="connsiteY4" fmla="*/ 97173 h 112414"/>
              <a:gd name="connsiteX5" fmla="*/ 6872 w 162261"/>
              <a:gd name="connsiteY5" fmla="*/ 27901 h 11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261" h="112414">
                <a:moveTo>
                  <a:pt x="6872" y="27901"/>
                </a:moveTo>
                <a:cubicBezTo>
                  <a:pt x="27654" y="11737"/>
                  <a:pt x="151394" y="-1779"/>
                  <a:pt x="159272" y="191"/>
                </a:cubicBezTo>
                <a:cubicBezTo>
                  <a:pt x="171944" y="3359"/>
                  <a:pt x="140799" y="18664"/>
                  <a:pt x="131563" y="27901"/>
                </a:cubicBezTo>
                <a:cubicBezTo>
                  <a:pt x="126184" y="44039"/>
                  <a:pt x="110143" y="104314"/>
                  <a:pt x="90000" y="111028"/>
                </a:cubicBezTo>
                <a:cubicBezTo>
                  <a:pt x="71936" y="117049"/>
                  <a:pt x="53054" y="101791"/>
                  <a:pt x="34581" y="97173"/>
                </a:cubicBezTo>
                <a:cubicBezTo>
                  <a:pt x="17462" y="45813"/>
                  <a:pt x="-13910" y="44065"/>
                  <a:pt x="6872" y="27901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Freeform 1028"/>
          <p:cNvSpPr/>
          <p:nvPr/>
        </p:nvSpPr>
        <p:spPr>
          <a:xfrm>
            <a:off x="5084618" y="1316182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Freeform 1030"/>
          <p:cNvSpPr/>
          <p:nvPr/>
        </p:nvSpPr>
        <p:spPr>
          <a:xfrm>
            <a:off x="5375564" y="1163782"/>
            <a:ext cx="110836" cy="14019"/>
          </a:xfrm>
          <a:custGeom>
            <a:avLst/>
            <a:gdLst>
              <a:gd name="connsiteX0" fmla="*/ 0 w 110836"/>
              <a:gd name="connsiteY0" fmla="*/ 0 h 14019"/>
              <a:gd name="connsiteX1" fmla="*/ 110836 w 110836"/>
              <a:gd name="connsiteY1" fmla="*/ 13854 h 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836" h="14019">
                <a:moveTo>
                  <a:pt x="0" y="0"/>
                </a:moveTo>
                <a:cubicBezTo>
                  <a:pt x="82858" y="16571"/>
                  <a:pt x="45724" y="13854"/>
                  <a:pt x="110836" y="1385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Freeform 1031"/>
          <p:cNvSpPr/>
          <p:nvPr/>
        </p:nvSpPr>
        <p:spPr>
          <a:xfrm>
            <a:off x="5056909" y="1163782"/>
            <a:ext cx="125777" cy="14070"/>
          </a:xfrm>
          <a:custGeom>
            <a:avLst/>
            <a:gdLst>
              <a:gd name="connsiteX0" fmla="*/ 0 w 125777"/>
              <a:gd name="connsiteY0" fmla="*/ 0 h 14070"/>
              <a:gd name="connsiteX1" fmla="*/ 41564 w 125777"/>
              <a:gd name="connsiteY1" fmla="*/ 13854 h 1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777" h="14070">
                <a:moveTo>
                  <a:pt x="0" y="0"/>
                </a:moveTo>
                <a:cubicBezTo>
                  <a:pt x="152231" y="16914"/>
                  <a:pt x="166510" y="13854"/>
                  <a:pt x="41564" y="1385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 1032"/>
          <p:cNvSpPr/>
          <p:nvPr/>
        </p:nvSpPr>
        <p:spPr>
          <a:xfrm>
            <a:off x="5237018" y="1094297"/>
            <a:ext cx="138546" cy="14067"/>
          </a:xfrm>
          <a:custGeom>
            <a:avLst/>
            <a:gdLst>
              <a:gd name="connsiteX0" fmla="*/ 0 w 138546"/>
              <a:gd name="connsiteY0" fmla="*/ 14067 h 14067"/>
              <a:gd name="connsiteX1" fmla="*/ 138546 w 138546"/>
              <a:gd name="connsiteY1" fmla="*/ 212 h 1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8546" h="14067">
                <a:moveTo>
                  <a:pt x="0" y="14067"/>
                </a:moveTo>
                <a:cubicBezTo>
                  <a:pt x="101349" y="-2825"/>
                  <a:pt x="55036" y="212"/>
                  <a:pt x="138546" y="212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Freeform 1033"/>
          <p:cNvSpPr/>
          <p:nvPr/>
        </p:nvSpPr>
        <p:spPr>
          <a:xfrm rot="9075010" flipH="1">
            <a:off x="6400080" y="1529263"/>
            <a:ext cx="179656" cy="75106"/>
          </a:xfrm>
          <a:custGeom>
            <a:avLst/>
            <a:gdLst>
              <a:gd name="connsiteX0" fmla="*/ 0 w 124691"/>
              <a:gd name="connsiteY0" fmla="*/ 27746 h 27746"/>
              <a:gd name="connsiteX1" fmla="*/ 69272 w 124691"/>
              <a:gd name="connsiteY1" fmla="*/ 13892 h 27746"/>
              <a:gd name="connsiteX2" fmla="*/ 124691 w 124691"/>
              <a:gd name="connsiteY2" fmla="*/ 37 h 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691" h="27746">
                <a:moveTo>
                  <a:pt x="0" y="27746"/>
                </a:moveTo>
                <a:cubicBezTo>
                  <a:pt x="23091" y="23128"/>
                  <a:pt x="46427" y="19603"/>
                  <a:pt x="69272" y="13892"/>
                </a:cubicBezTo>
                <a:cubicBezTo>
                  <a:pt x="130534" y="-1423"/>
                  <a:pt x="91388" y="37"/>
                  <a:pt x="124691" y="37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Freeform 1034"/>
          <p:cNvSpPr/>
          <p:nvPr/>
        </p:nvSpPr>
        <p:spPr>
          <a:xfrm>
            <a:off x="6206836" y="1773370"/>
            <a:ext cx="87975" cy="41575"/>
          </a:xfrm>
          <a:custGeom>
            <a:avLst/>
            <a:gdLst>
              <a:gd name="connsiteX0" fmla="*/ 13855 w 87975"/>
              <a:gd name="connsiteY0" fmla="*/ 41575 h 41575"/>
              <a:gd name="connsiteX1" fmla="*/ 83128 w 87975"/>
              <a:gd name="connsiteY1" fmla="*/ 13866 h 41575"/>
              <a:gd name="connsiteX2" fmla="*/ 0 w 87975"/>
              <a:gd name="connsiteY2" fmla="*/ 27721 h 41575"/>
              <a:gd name="connsiteX3" fmla="*/ 83128 w 87975"/>
              <a:gd name="connsiteY3" fmla="*/ 12 h 41575"/>
              <a:gd name="connsiteX4" fmla="*/ 13855 w 87975"/>
              <a:gd name="connsiteY4" fmla="*/ 41575 h 4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75" h="41575">
                <a:moveTo>
                  <a:pt x="13855" y="41575"/>
                </a:moveTo>
                <a:cubicBezTo>
                  <a:pt x="36946" y="32339"/>
                  <a:pt x="100714" y="31451"/>
                  <a:pt x="83128" y="13866"/>
                </a:cubicBezTo>
                <a:cubicBezTo>
                  <a:pt x="63264" y="-5997"/>
                  <a:pt x="0" y="55813"/>
                  <a:pt x="0" y="27721"/>
                </a:cubicBezTo>
                <a:cubicBezTo>
                  <a:pt x="0" y="-1487"/>
                  <a:pt x="112336" y="12"/>
                  <a:pt x="83128" y="12"/>
                </a:cubicBezTo>
                <a:lnTo>
                  <a:pt x="13855" y="4157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Freeform 1035"/>
          <p:cNvSpPr/>
          <p:nvPr/>
        </p:nvSpPr>
        <p:spPr>
          <a:xfrm>
            <a:off x="6442364" y="1676625"/>
            <a:ext cx="128161" cy="44887"/>
          </a:xfrm>
          <a:custGeom>
            <a:avLst/>
            <a:gdLst>
              <a:gd name="connsiteX0" fmla="*/ 356 w 128161"/>
              <a:gd name="connsiteY0" fmla="*/ 44662 h 44887"/>
              <a:gd name="connsiteX1" fmla="*/ 83483 w 128161"/>
              <a:gd name="connsiteY1" fmla="*/ 30807 h 44887"/>
              <a:gd name="connsiteX2" fmla="*/ 125047 w 128161"/>
              <a:gd name="connsiteY2" fmla="*/ 3098 h 44887"/>
              <a:gd name="connsiteX3" fmla="*/ 55774 w 128161"/>
              <a:gd name="connsiteY3" fmla="*/ 16953 h 44887"/>
              <a:gd name="connsiteX4" fmla="*/ 356 w 128161"/>
              <a:gd name="connsiteY4" fmla="*/ 44662 h 4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161" h="44887">
                <a:moveTo>
                  <a:pt x="356" y="44662"/>
                </a:moveTo>
                <a:cubicBezTo>
                  <a:pt x="4974" y="46971"/>
                  <a:pt x="83483" y="30807"/>
                  <a:pt x="83483" y="30807"/>
                </a:cubicBezTo>
                <a:cubicBezTo>
                  <a:pt x="97338" y="21571"/>
                  <a:pt x="139940" y="10544"/>
                  <a:pt x="125047" y="3098"/>
                </a:cubicBezTo>
                <a:cubicBezTo>
                  <a:pt x="103985" y="-7433"/>
                  <a:pt x="78762" y="11845"/>
                  <a:pt x="55774" y="16953"/>
                </a:cubicBezTo>
                <a:cubicBezTo>
                  <a:pt x="37186" y="21084"/>
                  <a:pt x="-4262" y="42353"/>
                  <a:pt x="356" y="4466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Freeform 1043"/>
          <p:cNvSpPr/>
          <p:nvPr/>
        </p:nvSpPr>
        <p:spPr>
          <a:xfrm>
            <a:off x="6359236" y="1801091"/>
            <a:ext cx="69353" cy="110836"/>
          </a:xfrm>
          <a:custGeom>
            <a:avLst/>
            <a:gdLst>
              <a:gd name="connsiteX0" fmla="*/ 0 w 69353"/>
              <a:gd name="connsiteY0" fmla="*/ 0 h 110836"/>
              <a:gd name="connsiteX1" fmla="*/ 27709 w 69353"/>
              <a:gd name="connsiteY1" fmla="*/ 69273 h 110836"/>
              <a:gd name="connsiteX2" fmla="*/ 69273 w 69353"/>
              <a:gd name="connsiteY2" fmla="*/ 110836 h 11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353" h="110836">
                <a:moveTo>
                  <a:pt x="0" y="0"/>
                </a:moveTo>
                <a:cubicBezTo>
                  <a:pt x="9236" y="23091"/>
                  <a:pt x="13254" y="49036"/>
                  <a:pt x="27709" y="69273"/>
                </a:cubicBezTo>
                <a:cubicBezTo>
                  <a:pt x="73115" y="132842"/>
                  <a:pt x="69273" y="71096"/>
                  <a:pt x="69273" y="110836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Freeform 1045"/>
          <p:cNvSpPr/>
          <p:nvPr/>
        </p:nvSpPr>
        <p:spPr>
          <a:xfrm>
            <a:off x="5278582" y="1122212"/>
            <a:ext cx="110836" cy="41570"/>
          </a:xfrm>
          <a:custGeom>
            <a:avLst/>
            <a:gdLst>
              <a:gd name="connsiteX0" fmla="*/ 0 w 110836"/>
              <a:gd name="connsiteY0" fmla="*/ 41570 h 41570"/>
              <a:gd name="connsiteX1" fmla="*/ 69273 w 110836"/>
              <a:gd name="connsiteY1" fmla="*/ 27715 h 41570"/>
              <a:gd name="connsiteX2" fmla="*/ 110836 w 110836"/>
              <a:gd name="connsiteY2" fmla="*/ 13861 h 41570"/>
              <a:gd name="connsiteX3" fmla="*/ 69273 w 110836"/>
              <a:gd name="connsiteY3" fmla="*/ 6 h 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836" h="41570">
                <a:moveTo>
                  <a:pt x="0" y="41570"/>
                </a:moveTo>
                <a:cubicBezTo>
                  <a:pt x="23091" y="36952"/>
                  <a:pt x="46428" y="33426"/>
                  <a:pt x="69273" y="27715"/>
                </a:cubicBezTo>
                <a:cubicBezTo>
                  <a:pt x="83441" y="24173"/>
                  <a:pt x="110836" y="28465"/>
                  <a:pt x="110836" y="13861"/>
                </a:cubicBezTo>
                <a:cubicBezTo>
                  <a:pt x="110836" y="-743"/>
                  <a:pt x="69273" y="6"/>
                  <a:pt x="69273" y="6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Freeform 1046"/>
          <p:cNvSpPr/>
          <p:nvPr/>
        </p:nvSpPr>
        <p:spPr>
          <a:xfrm>
            <a:off x="5278582" y="1136073"/>
            <a:ext cx="13854" cy="0"/>
          </a:xfrm>
          <a:custGeom>
            <a:avLst/>
            <a:gdLst>
              <a:gd name="connsiteX0" fmla="*/ 0 w 13854"/>
              <a:gd name="connsiteY0" fmla="*/ 0 h 0"/>
              <a:gd name="connsiteX1" fmla="*/ 13854 w 1385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854">
                <a:moveTo>
                  <a:pt x="0" y="0"/>
                </a:moveTo>
                <a:lnTo>
                  <a:pt x="13854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7" name="Freeform 1056"/>
          <p:cNvSpPr/>
          <p:nvPr/>
        </p:nvSpPr>
        <p:spPr>
          <a:xfrm>
            <a:off x="1695962" y="1883603"/>
            <a:ext cx="71712" cy="56647"/>
          </a:xfrm>
          <a:custGeom>
            <a:avLst/>
            <a:gdLst>
              <a:gd name="connsiteX0" fmla="*/ 0 w 71712"/>
              <a:gd name="connsiteY0" fmla="*/ 56647 h 56647"/>
              <a:gd name="connsiteX1" fmla="*/ 69273 w 71712"/>
              <a:gd name="connsiteY1" fmla="*/ 1229 h 56647"/>
              <a:gd name="connsiteX2" fmla="*/ 41563 w 71712"/>
              <a:gd name="connsiteY2" fmla="*/ 28938 h 56647"/>
              <a:gd name="connsiteX3" fmla="*/ 0 w 71712"/>
              <a:gd name="connsiteY3" fmla="*/ 56647 h 56647"/>
              <a:gd name="connsiteX4" fmla="*/ 0 w 71712"/>
              <a:gd name="connsiteY4" fmla="*/ 56647 h 5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12" h="56647">
                <a:moveTo>
                  <a:pt x="0" y="56647"/>
                </a:moveTo>
                <a:cubicBezTo>
                  <a:pt x="11545" y="47411"/>
                  <a:pt x="44669" y="17632"/>
                  <a:pt x="69273" y="1229"/>
                </a:cubicBezTo>
                <a:cubicBezTo>
                  <a:pt x="80142" y="-6017"/>
                  <a:pt x="51763" y="20778"/>
                  <a:pt x="41563" y="28938"/>
                </a:cubicBezTo>
                <a:cubicBezTo>
                  <a:pt x="28561" y="39340"/>
                  <a:pt x="9990" y="43326"/>
                  <a:pt x="0" y="56647"/>
                </a:cubicBezTo>
                <a:lnTo>
                  <a:pt x="0" y="5664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8" name="Freeform 1057"/>
          <p:cNvSpPr/>
          <p:nvPr/>
        </p:nvSpPr>
        <p:spPr>
          <a:xfrm>
            <a:off x="5250873" y="1524000"/>
            <a:ext cx="221672" cy="83127"/>
          </a:xfrm>
          <a:custGeom>
            <a:avLst/>
            <a:gdLst>
              <a:gd name="connsiteX0" fmla="*/ 0 w 221672"/>
              <a:gd name="connsiteY0" fmla="*/ 27709 h 83127"/>
              <a:gd name="connsiteX1" fmla="*/ 83127 w 221672"/>
              <a:gd name="connsiteY1" fmla="*/ 13855 h 83127"/>
              <a:gd name="connsiteX2" fmla="*/ 124691 w 221672"/>
              <a:gd name="connsiteY2" fmla="*/ 0 h 83127"/>
              <a:gd name="connsiteX3" fmla="*/ 221672 w 221672"/>
              <a:gd name="connsiteY3" fmla="*/ 13855 h 83127"/>
              <a:gd name="connsiteX4" fmla="*/ 138545 w 221672"/>
              <a:gd name="connsiteY4" fmla="*/ 69273 h 83127"/>
              <a:gd name="connsiteX5" fmla="*/ 83127 w 221672"/>
              <a:gd name="connsiteY5" fmla="*/ 83127 h 8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672" h="83127">
                <a:moveTo>
                  <a:pt x="0" y="27709"/>
                </a:moveTo>
                <a:cubicBezTo>
                  <a:pt x="27709" y="23091"/>
                  <a:pt x="55705" y="19949"/>
                  <a:pt x="83127" y="13855"/>
                </a:cubicBezTo>
                <a:cubicBezTo>
                  <a:pt x="97383" y="10687"/>
                  <a:pt x="110087" y="0"/>
                  <a:pt x="124691" y="0"/>
                </a:cubicBezTo>
                <a:cubicBezTo>
                  <a:pt x="157346" y="0"/>
                  <a:pt x="189345" y="9237"/>
                  <a:pt x="221672" y="13855"/>
                </a:cubicBezTo>
                <a:cubicBezTo>
                  <a:pt x="193963" y="32328"/>
                  <a:pt x="170853" y="61196"/>
                  <a:pt x="138545" y="69273"/>
                </a:cubicBezTo>
                <a:lnTo>
                  <a:pt x="83127" y="83127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9" name="Freeform 1058"/>
          <p:cNvSpPr/>
          <p:nvPr/>
        </p:nvSpPr>
        <p:spPr>
          <a:xfrm>
            <a:off x="5292436" y="1413164"/>
            <a:ext cx="41564" cy="83127"/>
          </a:xfrm>
          <a:custGeom>
            <a:avLst/>
            <a:gdLst>
              <a:gd name="connsiteX0" fmla="*/ 0 w 41564"/>
              <a:gd name="connsiteY0" fmla="*/ 0 h 83127"/>
              <a:gd name="connsiteX1" fmla="*/ 41564 w 41564"/>
              <a:gd name="connsiteY1" fmla="*/ 83127 h 8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564" h="83127">
                <a:moveTo>
                  <a:pt x="0" y="0"/>
                </a:moveTo>
                <a:cubicBezTo>
                  <a:pt x="15880" y="79398"/>
                  <a:pt x="-7207" y="58741"/>
                  <a:pt x="41564" y="8312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Freeform 1059"/>
          <p:cNvSpPr/>
          <p:nvPr/>
        </p:nvSpPr>
        <p:spPr>
          <a:xfrm>
            <a:off x="6414655" y="1925782"/>
            <a:ext cx="124690" cy="83179"/>
          </a:xfrm>
          <a:custGeom>
            <a:avLst/>
            <a:gdLst>
              <a:gd name="connsiteX0" fmla="*/ 124690 w 124690"/>
              <a:gd name="connsiteY0" fmla="*/ 0 h 83179"/>
              <a:gd name="connsiteX1" fmla="*/ 55418 w 124690"/>
              <a:gd name="connsiteY1" fmla="*/ 41563 h 83179"/>
              <a:gd name="connsiteX2" fmla="*/ 0 w 124690"/>
              <a:gd name="connsiteY2" fmla="*/ 83127 h 8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690" h="83179">
                <a:moveTo>
                  <a:pt x="124690" y="0"/>
                </a:moveTo>
                <a:cubicBezTo>
                  <a:pt x="101599" y="13854"/>
                  <a:pt x="76960" y="25406"/>
                  <a:pt x="55418" y="41563"/>
                </a:cubicBezTo>
                <a:cubicBezTo>
                  <a:pt x="-4355" y="86392"/>
                  <a:pt x="36969" y="83127"/>
                  <a:pt x="0" y="8312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2" name="Freeform 1061"/>
          <p:cNvSpPr/>
          <p:nvPr/>
        </p:nvSpPr>
        <p:spPr>
          <a:xfrm>
            <a:off x="6497782" y="1981200"/>
            <a:ext cx="83127" cy="55418"/>
          </a:xfrm>
          <a:custGeom>
            <a:avLst/>
            <a:gdLst>
              <a:gd name="connsiteX0" fmla="*/ 0 w 83127"/>
              <a:gd name="connsiteY0" fmla="*/ 55418 h 55418"/>
              <a:gd name="connsiteX1" fmla="*/ 83127 w 83127"/>
              <a:gd name="connsiteY1" fmla="*/ 0 h 5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127" h="55418">
                <a:moveTo>
                  <a:pt x="0" y="55418"/>
                </a:moveTo>
                <a:cubicBezTo>
                  <a:pt x="78861" y="23874"/>
                  <a:pt x="58151" y="49953"/>
                  <a:pt x="83127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3" name="Freeform 1062"/>
          <p:cNvSpPr/>
          <p:nvPr/>
        </p:nvSpPr>
        <p:spPr>
          <a:xfrm>
            <a:off x="5167745" y="1094509"/>
            <a:ext cx="207819" cy="13855"/>
          </a:xfrm>
          <a:custGeom>
            <a:avLst/>
            <a:gdLst>
              <a:gd name="connsiteX0" fmla="*/ 0 w 207819"/>
              <a:gd name="connsiteY0" fmla="*/ 13855 h 13855"/>
              <a:gd name="connsiteX1" fmla="*/ 207819 w 207819"/>
              <a:gd name="connsiteY1" fmla="*/ 0 h 13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7819" h="13855">
                <a:moveTo>
                  <a:pt x="0" y="13855"/>
                </a:moveTo>
                <a:cubicBezTo>
                  <a:pt x="198571" y="-329"/>
                  <a:pt x="129145" y="0"/>
                  <a:pt x="207819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5458691" y="1284744"/>
            <a:ext cx="84414" cy="18436"/>
          </a:xfrm>
          <a:custGeom>
            <a:avLst/>
            <a:gdLst>
              <a:gd name="connsiteX0" fmla="*/ 0 w 84414"/>
              <a:gd name="connsiteY0" fmla="*/ 17583 h 18436"/>
              <a:gd name="connsiteX1" fmla="*/ 83127 w 84414"/>
              <a:gd name="connsiteY1" fmla="*/ 3729 h 18436"/>
              <a:gd name="connsiteX2" fmla="*/ 0 w 84414"/>
              <a:gd name="connsiteY2" fmla="*/ 17583 h 1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414" h="18436">
                <a:moveTo>
                  <a:pt x="0" y="17583"/>
                </a:moveTo>
                <a:cubicBezTo>
                  <a:pt x="0" y="17583"/>
                  <a:pt x="63264" y="23592"/>
                  <a:pt x="83127" y="3729"/>
                </a:cubicBezTo>
                <a:cubicBezTo>
                  <a:pt x="96591" y="-9735"/>
                  <a:pt x="0" y="17583"/>
                  <a:pt x="0" y="17583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5098473" y="1315239"/>
            <a:ext cx="97462" cy="14797"/>
          </a:xfrm>
          <a:custGeom>
            <a:avLst/>
            <a:gdLst>
              <a:gd name="connsiteX0" fmla="*/ 27709 w 97462"/>
              <a:gd name="connsiteY0" fmla="*/ 14797 h 14797"/>
              <a:gd name="connsiteX1" fmla="*/ 0 w 97462"/>
              <a:gd name="connsiteY1" fmla="*/ 943 h 1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462" h="14797">
                <a:moveTo>
                  <a:pt x="27709" y="14797"/>
                </a:moveTo>
                <a:cubicBezTo>
                  <a:pt x="128682" y="-5397"/>
                  <a:pt x="120530" y="943"/>
                  <a:pt x="0" y="94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1500"/>
                            </p:stCondLst>
                            <p:childTnLst>
                              <p:par>
                                <p:cTn id="15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1025" grpId="0" animBg="1"/>
      <p:bldP spid="1032" grpId="0" animBg="1"/>
      <p:bldP spid="1034" grpId="0" animBg="1"/>
      <p:bldP spid="1035" grpId="0" animBg="1"/>
      <p:bldP spid="1036" grpId="0" animBg="1"/>
      <p:bldP spid="1044" grpId="0" animBg="1"/>
      <p:bldP spid="1046" grpId="0" animBg="1"/>
      <p:bldP spid="1057" grpId="0" animBg="1"/>
      <p:bldP spid="1058" grpId="0" animBg="1"/>
      <p:bldP spid="1059" grpId="0" animBg="1"/>
      <p:bldP spid="1060" grpId="0" animBg="1"/>
      <p:bldP spid="1062" grpId="0" animBg="1"/>
      <p:bldP spid="1063" grpId="0" animBg="1"/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322120"/>
            <a:ext cx="2133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28575"/>
            <a:ext cx="9134475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6782" y="228600"/>
            <a:ext cx="2133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36" y="0"/>
            <a:ext cx="91093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735" y="0"/>
            <a:ext cx="8957945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1211943"/>
            <a:ext cx="9140370" cy="56533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89880" y="0"/>
            <a:ext cx="4628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 KHẢO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" y="1244599"/>
            <a:ext cx="9118600" cy="562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400" y="1211943"/>
            <a:ext cx="9169400" cy="5653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1070" y="1237672"/>
            <a:ext cx="9185070" cy="562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9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9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855" y="0"/>
            <a:ext cx="9157855" cy="681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04800"/>
            <a:ext cx="61944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809" y="1371600"/>
            <a:ext cx="8584191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50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533400"/>
            <a:ext cx="4572000" cy="175323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5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IV/  </a:t>
            </a:r>
            <a:r>
              <a:rPr lang="en-US" sz="5400" b="1" u="sng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</a:p>
          <a:p>
            <a:pPr lvl="0" algn="ctr"/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1905506"/>
            <a:ext cx="8077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6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855" y="-112462"/>
            <a:ext cx="9144000" cy="687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823555"/>
            <a:ext cx="2971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+9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2200" y="762000"/>
            <a:ext cx="64389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 NGÀY NHÀ GIÁO VIỆT NAM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745" y="2493679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745" y="3810000"/>
            <a:ext cx="89380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54" y="-55420"/>
            <a:ext cx="9130146" cy="6913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4672" y="20780"/>
            <a:ext cx="3454649" cy="4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36" y="0"/>
            <a:ext cx="910936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ung viền PowerPoint đẹ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6" y="0"/>
            <a:ext cx="9137073" cy="686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7927" y="893618"/>
            <a:ext cx="87630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>
                <a:solidFill>
                  <a:srgbClr val="333333"/>
                </a:solidFill>
                <a:latin typeface="+mj-lt"/>
              </a:rPr>
              <a:t>- </a:t>
            </a:r>
            <a:r>
              <a:rPr lang="vi-VN" sz="4400" b="1" dirty="0">
                <a:solidFill>
                  <a:srgbClr val="333333"/>
                </a:solidFill>
                <a:latin typeface="+mj-lt"/>
              </a:rPr>
              <a:t>Có thể vẽ nhiều </a:t>
            </a:r>
            <a:r>
              <a:rPr lang="en-US" sz="4400" b="1" dirty="0" err="1">
                <a:solidFill>
                  <a:srgbClr val="333333"/>
                </a:solidFill>
                <a:latin typeface="+mj-lt"/>
              </a:rPr>
              <a:t>nội</a:t>
            </a:r>
            <a:r>
              <a:rPr lang="en-US" sz="4400" b="1" dirty="0">
                <a:solidFill>
                  <a:srgbClr val="333333"/>
                </a:solidFill>
                <a:latin typeface="+mj-lt"/>
              </a:rPr>
              <a:t> dung</a:t>
            </a:r>
            <a:r>
              <a:rPr lang="vi-VN" sz="4400" b="1" dirty="0">
                <a:solidFill>
                  <a:srgbClr val="333333"/>
                </a:solidFill>
                <a:latin typeface="+mj-lt"/>
              </a:rPr>
              <a:t> về đề tài  ngày 20 – 11 như</a:t>
            </a:r>
            <a:r>
              <a:rPr lang="en-US" sz="4400" b="1" dirty="0">
                <a:solidFill>
                  <a:srgbClr val="333333"/>
                </a:solidFill>
                <a:latin typeface="+mj-lt"/>
              </a:rPr>
              <a:t>: </a:t>
            </a:r>
          </a:p>
          <a:p>
            <a:pPr lvl="0"/>
            <a:r>
              <a:rPr lang="en-US" sz="4400" b="1" dirty="0">
                <a:solidFill>
                  <a:srgbClr val="333333"/>
                </a:solidFill>
                <a:latin typeface="+mj-lt"/>
              </a:rPr>
              <a:t>+ T</a:t>
            </a:r>
            <a:r>
              <a:rPr lang="vi-VN" sz="4400" b="1" dirty="0">
                <a:solidFill>
                  <a:srgbClr val="333333"/>
                </a:solidFill>
                <a:latin typeface="+mj-lt"/>
              </a:rPr>
              <a:t>ặng hoa thầy, cô giáo</a:t>
            </a:r>
            <a:endParaRPr lang="en-US" sz="4400" b="1" dirty="0">
              <a:solidFill>
                <a:srgbClr val="333333"/>
              </a:solidFill>
              <a:latin typeface="+mj-lt"/>
            </a:endParaRPr>
          </a:p>
          <a:p>
            <a:pPr lvl="0"/>
            <a:r>
              <a:rPr lang="en-US" sz="4400" b="1" dirty="0">
                <a:solidFill>
                  <a:srgbClr val="333333"/>
                </a:solidFill>
                <a:latin typeface="+mj-lt"/>
              </a:rPr>
              <a:t>+ H</a:t>
            </a:r>
            <a:r>
              <a:rPr lang="vi-VN" sz="4400" b="1" dirty="0">
                <a:solidFill>
                  <a:srgbClr val="333333"/>
                </a:solidFill>
                <a:latin typeface="+mj-lt"/>
              </a:rPr>
              <a:t>oạt động văn hoá,</a:t>
            </a:r>
            <a:r>
              <a:rPr lang="en-US" sz="4400" b="1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+mj-lt"/>
              </a:rPr>
              <a:t>văn</a:t>
            </a:r>
            <a:r>
              <a:rPr lang="en-US" sz="4400" b="1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+mj-lt"/>
              </a:rPr>
              <a:t>nghệ</a:t>
            </a:r>
            <a:r>
              <a:rPr lang="en-US" sz="4400" b="1" dirty="0">
                <a:solidFill>
                  <a:srgbClr val="333333"/>
                </a:solidFill>
                <a:latin typeface="+mj-lt"/>
              </a:rPr>
              <a:t>,</a:t>
            </a:r>
            <a:r>
              <a:rPr lang="vi-VN" sz="4400" b="1" dirty="0">
                <a:solidFill>
                  <a:srgbClr val="333333"/>
                </a:solidFill>
                <a:latin typeface="+mj-lt"/>
              </a:rPr>
              <a:t> thể thao chào mừng ngày 20 – 11 </a:t>
            </a:r>
            <a:endParaRPr lang="en-US" sz="4400" b="1" dirty="0">
              <a:solidFill>
                <a:srgbClr val="333333"/>
              </a:solidFill>
              <a:latin typeface="+mj-lt"/>
            </a:endParaRPr>
          </a:p>
          <a:p>
            <a:pPr lvl="0"/>
            <a:r>
              <a:rPr lang="en-US" sz="4400" b="1" dirty="0">
                <a:solidFill>
                  <a:srgbClr val="333333"/>
                </a:solidFill>
                <a:latin typeface="+mj-lt"/>
              </a:rPr>
              <a:t>+ </a:t>
            </a:r>
            <a:r>
              <a:rPr lang="vi-VN" sz="4400" b="1" dirty="0">
                <a:solidFill>
                  <a:srgbClr val="333333"/>
                </a:solidFill>
                <a:latin typeface="+mj-lt"/>
              </a:rPr>
              <a:t>Vẽ chân dung thầy, cô giáo em</a:t>
            </a:r>
            <a:r>
              <a:rPr lang="en-US" sz="4400" b="1" dirty="0">
                <a:solidFill>
                  <a:srgbClr val="333333"/>
                </a:solidFill>
                <a:latin typeface="+mj-lt"/>
              </a:rPr>
              <a:t>,</a:t>
            </a:r>
            <a:r>
              <a:rPr lang="vi-VN" sz="4400" b="1" dirty="0">
                <a:solidFill>
                  <a:srgbClr val="333333"/>
                </a:solidFill>
                <a:latin typeface="+mj-lt"/>
              </a:rPr>
              <a:t>….</a:t>
            </a:r>
            <a:br>
              <a:rPr lang="vi-VN" sz="1600" b="1" dirty="0">
                <a:solidFill>
                  <a:prstClr val="black"/>
                </a:solidFill>
                <a:latin typeface="Times New Roman" panose="02020603050405020304"/>
              </a:rPr>
            </a:br>
            <a:br>
              <a:rPr lang="vi-VN" sz="1600" b="1" dirty="0">
                <a:solidFill>
                  <a:prstClr val="black"/>
                </a:solidFill>
                <a:latin typeface="Times New Roman" panose="02020603050405020304"/>
              </a:rPr>
            </a:br>
            <a:endParaRPr lang="en-US" sz="16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138</Words>
  <Application>Microsoft Office PowerPoint</Application>
  <PresentationFormat>On-screen Show (4:3)</PresentationFormat>
  <Paragraphs>15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lenacool1128@hotmail.com</cp:lastModifiedBy>
  <cp:revision>66</cp:revision>
  <dcterms:created xsi:type="dcterms:W3CDTF">2021-09-23T03:03:00Z</dcterms:created>
  <dcterms:modified xsi:type="dcterms:W3CDTF">2021-11-02T10:01:00Z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B6FC332ADB024E008A768DDBB9EF7561</vt:lpwstr>
  </property>
  <property fmtid="{D5CDD505-2E9C-101B-9397-08002B2CF9AE}" pid="3" name="KSOProductBuildVer">
    <vt:lpwstr>1033-11.2.0.10351</vt:lpwstr>
  </property>
</Properties>
</file>